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4"/>
    <p:sldMasterId id="2147483723" r:id="rId5"/>
    <p:sldMasterId id="2147483845" r:id="rId6"/>
  </p:sldMasterIdLst>
  <p:notesMasterIdLst>
    <p:notesMasterId r:id="rId40"/>
  </p:notesMasterIdLst>
  <p:handoutMasterIdLst>
    <p:handoutMasterId r:id="rId41"/>
  </p:handoutMasterIdLst>
  <p:sldIdLst>
    <p:sldId id="256" r:id="rId7"/>
    <p:sldId id="335" r:id="rId8"/>
    <p:sldId id="336" r:id="rId9"/>
    <p:sldId id="337" r:id="rId10"/>
    <p:sldId id="352" r:id="rId11"/>
    <p:sldId id="338" r:id="rId12"/>
    <p:sldId id="834" r:id="rId13"/>
    <p:sldId id="353" r:id="rId14"/>
    <p:sldId id="833" r:id="rId15"/>
    <p:sldId id="832" r:id="rId16"/>
    <p:sldId id="354" r:id="rId17"/>
    <p:sldId id="356" r:id="rId18"/>
    <p:sldId id="357" r:id="rId19"/>
    <p:sldId id="358" r:id="rId20"/>
    <p:sldId id="359" r:id="rId21"/>
    <p:sldId id="360" r:id="rId22"/>
    <p:sldId id="361" r:id="rId23"/>
    <p:sldId id="826" r:id="rId24"/>
    <p:sldId id="362" r:id="rId25"/>
    <p:sldId id="835" r:id="rId26"/>
    <p:sldId id="837" r:id="rId27"/>
    <p:sldId id="838" r:id="rId28"/>
    <p:sldId id="839" r:id="rId29"/>
    <p:sldId id="840" r:id="rId30"/>
    <p:sldId id="841" r:id="rId31"/>
    <p:sldId id="842" r:id="rId32"/>
    <p:sldId id="843" r:id="rId33"/>
    <p:sldId id="844" r:id="rId34"/>
    <p:sldId id="845" r:id="rId35"/>
    <p:sldId id="846" r:id="rId36"/>
    <p:sldId id="827" r:id="rId37"/>
    <p:sldId id="847" r:id="rId38"/>
    <p:sldId id="3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8"/>
    <a:srgbClr val="60A500"/>
    <a:srgbClr val="004E9A"/>
    <a:srgbClr val="4F4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1A8D8-F549-5F21-B0B4-3B1633BCA195}" v="2220" dt="2026-04-18T10:47:54.721"/>
    <p1510:client id="{093FD783-AD7A-457A-87D7-0D400772FE37}" v="2" dt="2026-04-16T18:40:26.764"/>
    <p1510:client id="{9361DF72-48E7-88D5-2A0D-EAD4C356E248}" v="2229" dt="2026-04-16T20:30:56.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 Watkins" userId="S::s00293060@tbr.edu::fe514146-82df-4738-a1d9-13583ff2c651" providerId="AD" clId="Web-{9361DF72-48E7-88D5-2A0D-EAD4C356E248}"/>
    <pc:docChg chg="addSld delSld modSld">
      <pc:chgData name="Regina Watkins" userId="S::s00293060@tbr.edu::fe514146-82df-4738-a1d9-13583ff2c651" providerId="AD" clId="Web-{9361DF72-48E7-88D5-2A0D-EAD4C356E248}" dt="2026-04-16T20:30:56.135" v="1399"/>
      <pc:docMkLst>
        <pc:docMk/>
      </pc:docMkLst>
      <pc:sldChg chg="modSp">
        <pc:chgData name="Regina Watkins" userId="S::s00293060@tbr.edu::fe514146-82df-4738-a1d9-13583ff2c651" providerId="AD" clId="Web-{9361DF72-48E7-88D5-2A0D-EAD4C356E248}" dt="2026-04-16T18:49:54.739" v="267" actId="20577"/>
        <pc:sldMkLst>
          <pc:docMk/>
          <pc:sldMk cId="723460394" sldId="335"/>
        </pc:sldMkLst>
        <pc:spChg chg="mod">
          <ac:chgData name="Regina Watkins" userId="S::s00293060@tbr.edu::fe514146-82df-4738-a1d9-13583ff2c651" providerId="AD" clId="Web-{9361DF72-48E7-88D5-2A0D-EAD4C356E248}" dt="2026-04-16T18:49:54.739" v="267" actId="20577"/>
          <ac:spMkLst>
            <pc:docMk/>
            <pc:sldMk cId="723460394" sldId="335"/>
            <ac:spMk id="3" creationId="{EC4B9C20-87B2-D0C0-F3FC-1D09A62834C3}"/>
          </ac:spMkLst>
        </pc:spChg>
      </pc:sldChg>
      <pc:sldChg chg="modSp">
        <pc:chgData name="Regina Watkins" userId="S::s00293060@tbr.edu::fe514146-82df-4738-a1d9-13583ff2c651" providerId="AD" clId="Web-{9361DF72-48E7-88D5-2A0D-EAD4C356E248}" dt="2026-04-16T18:58:51.284" v="483" actId="20577"/>
        <pc:sldMkLst>
          <pc:docMk/>
          <pc:sldMk cId="1356323432" sldId="336"/>
        </pc:sldMkLst>
        <pc:spChg chg="mod">
          <ac:chgData name="Regina Watkins" userId="S::s00293060@tbr.edu::fe514146-82df-4738-a1d9-13583ff2c651" providerId="AD" clId="Web-{9361DF72-48E7-88D5-2A0D-EAD4C356E248}" dt="2026-04-16T18:50:17.801" v="305" actId="20577"/>
          <ac:spMkLst>
            <pc:docMk/>
            <pc:sldMk cId="1356323432" sldId="336"/>
            <ac:spMk id="2" creationId="{EACACDE1-8ADF-D4FC-D967-8D68E14831D3}"/>
          </ac:spMkLst>
        </pc:spChg>
        <pc:spChg chg="mod">
          <ac:chgData name="Regina Watkins" userId="S::s00293060@tbr.edu::fe514146-82df-4738-a1d9-13583ff2c651" providerId="AD" clId="Web-{9361DF72-48E7-88D5-2A0D-EAD4C356E248}" dt="2026-04-16T18:58:51.284" v="483" actId="20577"/>
          <ac:spMkLst>
            <pc:docMk/>
            <pc:sldMk cId="1356323432" sldId="336"/>
            <ac:spMk id="4" creationId="{7725D74F-39F1-F552-D599-A7EDF3DF3EF2}"/>
          </ac:spMkLst>
        </pc:spChg>
      </pc:sldChg>
      <pc:sldChg chg="modSp">
        <pc:chgData name="Regina Watkins" userId="S::s00293060@tbr.edu::fe514146-82df-4738-a1d9-13583ff2c651" providerId="AD" clId="Web-{9361DF72-48E7-88D5-2A0D-EAD4C356E248}" dt="2026-04-16T19:08:29.280" v="688" actId="20577"/>
        <pc:sldMkLst>
          <pc:docMk/>
          <pc:sldMk cId="2856890516" sldId="337"/>
        </pc:sldMkLst>
        <pc:spChg chg="mod">
          <ac:chgData name="Regina Watkins" userId="S::s00293060@tbr.edu::fe514146-82df-4738-a1d9-13583ff2c651" providerId="AD" clId="Web-{9361DF72-48E7-88D5-2A0D-EAD4C356E248}" dt="2026-04-16T18:59:07.018" v="489" actId="20577"/>
          <ac:spMkLst>
            <pc:docMk/>
            <pc:sldMk cId="2856890516" sldId="337"/>
            <ac:spMk id="2" creationId="{A5201144-08EA-89C5-E004-3CB5962E230D}"/>
          </ac:spMkLst>
        </pc:spChg>
        <pc:spChg chg="mod">
          <ac:chgData name="Regina Watkins" userId="S::s00293060@tbr.edu::fe514146-82df-4738-a1d9-13583ff2c651" providerId="AD" clId="Web-{9361DF72-48E7-88D5-2A0D-EAD4C356E248}" dt="2026-04-16T19:08:29.280" v="688" actId="20577"/>
          <ac:spMkLst>
            <pc:docMk/>
            <pc:sldMk cId="2856890516" sldId="337"/>
            <ac:spMk id="4" creationId="{03B5D1F2-F640-E714-DC39-5973D51CC7B8}"/>
          </ac:spMkLst>
        </pc:spChg>
      </pc:sldChg>
      <pc:sldChg chg="addSp delSp modSp">
        <pc:chgData name="Regina Watkins" userId="S::s00293060@tbr.edu::fe514146-82df-4738-a1d9-13583ff2c651" providerId="AD" clId="Web-{9361DF72-48E7-88D5-2A0D-EAD4C356E248}" dt="2026-04-16T20:23:11.572" v="1274"/>
        <pc:sldMkLst>
          <pc:docMk/>
          <pc:sldMk cId="1875348827" sldId="338"/>
        </pc:sldMkLst>
        <pc:spChg chg="add mod">
          <ac:chgData name="Regina Watkins" userId="S::s00293060@tbr.edu::fe514146-82df-4738-a1d9-13583ff2c651" providerId="AD" clId="Web-{9361DF72-48E7-88D5-2A0D-EAD4C356E248}" dt="2026-04-16T19:37:40.810" v="833" actId="20577"/>
          <ac:spMkLst>
            <pc:docMk/>
            <pc:sldMk cId="1875348827" sldId="338"/>
            <ac:spMk id="2" creationId="{D328C907-E53F-8BDD-9FF4-5785A2847ECA}"/>
          </ac:spMkLst>
        </pc:spChg>
        <pc:spChg chg="add mod">
          <ac:chgData name="Regina Watkins" userId="S::s00293060@tbr.edu::fe514146-82df-4738-a1d9-13583ff2c651" providerId="AD" clId="Web-{9361DF72-48E7-88D5-2A0D-EAD4C356E248}" dt="2026-04-16T19:42:39.765" v="922" actId="20577"/>
          <ac:spMkLst>
            <pc:docMk/>
            <pc:sldMk cId="1875348827" sldId="338"/>
            <ac:spMk id="4" creationId="{DDEF9C4F-47C8-A09E-2738-C735FD475A0F}"/>
          </ac:spMkLst>
        </pc:spChg>
        <pc:picChg chg="add mod modCrop">
          <ac:chgData name="Regina Watkins" userId="S::s00293060@tbr.edu::fe514146-82df-4738-a1d9-13583ff2c651" providerId="AD" clId="Web-{9361DF72-48E7-88D5-2A0D-EAD4C356E248}" dt="2026-04-16T20:23:11.572" v="1274"/>
          <ac:picMkLst>
            <pc:docMk/>
            <pc:sldMk cId="1875348827" sldId="338"/>
            <ac:picMk id="3" creationId="{36C1CE61-7A1D-451A-A3FD-9E4809B5AF4B}"/>
          </ac:picMkLst>
        </pc:picChg>
        <pc:picChg chg="del">
          <ac:chgData name="Regina Watkins" userId="S::s00293060@tbr.edu::fe514146-82df-4738-a1d9-13583ff2c651" providerId="AD" clId="Web-{9361DF72-48E7-88D5-2A0D-EAD4C356E248}" dt="2026-04-16T19:36:35.060" v="809"/>
          <ac:picMkLst>
            <pc:docMk/>
            <pc:sldMk cId="1875348827" sldId="338"/>
            <ac:picMk id="5" creationId="{F9CF6952-4F9C-E9C0-4C15-B33B557CD395}"/>
          </ac:picMkLst>
        </pc:picChg>
      </pc:sldChg>
      <pc:sldChg chg="addSp modSp">
        <pc:chgData name="Regina Watkins" userId="S::s00293060@tbr.edu::fe514146-82df-4738-a1d9-13583ff2c651" providerId="AD" clId="Web-{9361DF72-48E7-88D5-2A0D-EAD4C356E248}" dt="2026-04-16T19:36:28.873" v="808" actId="1076"/>
        <pc:sldMkLst>
          <pc:docMk/>
          <pc:sldMk cId="2901433699" sldId="352"/>
        </pc:sldMkLst>
        <pc:spChg chg="mod">
          <ac:chgData name="Regina Watkins" userId="S::s00293060@tbr.edu::fe514146-82df-4738-a1d9-13583ff2c651" providerId="AD" clId="Web-{9361DF72-48E7-88D5-2A0D-EAD4C356E248}" dt="2026-04-16T19:30:03.669" v="707" actId="20577"/>
          <ac:spMkLst>
            <pc:docMk/>
            <pc:sldMk cId="2901433699" sldId="352"/>
            <ac:spMk id="2" creationId="{FB23CB31-BBA4-6BD8-676F-D4767BEF0B50}"/>
          </ac:spMkLst>
        </pc:spChg>
        <pc:spChg chg="mod">
          <ac:chgData name="Regina Watkins" userId="S::s00293060@tbr.edu::fe514146-82df-4738-a1d9-13583ff2c651" providerId="AD" clId="Web-{9361DF72-48E7-88D5-2A0D-EAD4C356E248}" dt="2026-04-16T19:34:43.029" v="789" actId="1076"/>
          <ac:spMkLst>
            <pc:docMk/>
            <pc:sldMk cId="2901433699" sldId="352"/>
            <ac:spMk id="4" creationId="{489A4A99-FAA1-56EA-3935-1B0BEEB8DC28}"/>
          </ac:spMkLst>
        </pc:spChg>
        <pc:graphicFrameChg chg="add mod modGraphic">
          <ac:chgData name="Regina Watkins" userId="S::s00293060@tbr.edu::fe514146-82df-4738-a1d9-13583ff2c651" providerId="AD" clId="Web-{9361DF72-48E7-88D5-2A0D-EAD4C356E248}" dt="2026-04-16T19:36:28.873" v="808" actId="1076"/>
          <ac:graphicFrameMkLst>
            <pc:docMk/>
            <pc:sldMk cId="2901433699" sldId="352"/>
            <ac:graphicFrameMk id="3" creationId="{3AFFB02E-714C-5890-9CA7-117F365C0044}"/>
          </ac:graphicFrameMkLst>
        </pc:graphicFrameChg>
      </pc:sldChg>
      <pc:sldChg chg="addSp delSp modSp mod modClrScheme chgLayout">
        <pc:chgData name="Regina Watkins" userId="S::s00293060@tbr.edu::fe514146-82df-4738-a1d9-13583ff2c651" providerId="AD" clId="Web-{9361DF72-48E7-88D5-2A0D-EAD4C356E248}" dt="2026-04-16T19:48:13.048" v="947" actId="1076"/>
        <pc:sldMkLst>
          <pc:docMk/>
          <pc:sldMk cId="1812043489" sldId="353"/>
        </pc:sldMkLst>
        <pc:spChg chg="add mod">
          <ac:chgData name="Regina Watkins" userId="S::s00293060@tbr.edu::fe514146-82df-4738-a1d9-13583ff2c651" providerId="AD" clId="Web-{9361DF72-48E7-88D5-2A0D-EAD4C356E248}" dt="2026-04-16T19:48:13.048" v="947" actId="1076"/>
          <ac:spMkLst>
            <pc:docMk/>
            <pc:sldMk cId="1812043489" sldId="353"/>
            <ac:spMk id="2" creationId="{25045FCB-8944-6E0A-4B59-909726BB3A0A}"/>
          </ac:spMkLst>
        </pc:spChg>
        <pc:spChg chg="add del">
          <ac:chgData name="Regina Watkins" userId="S::s00293060@tbr.edu::fe514146-82df-4738-a1d9-13583ff2c651" providerId="AD" clId="Web-{9361DF72-48E7-88D5-2A0D-EAD4C356E248}" dt="2026-04-16T19:44:32.657" v="934"/>
          <ac:spMkLst>
            <pc:docMk/>
            <pc:sldMk cId="1812043489" sldId="353"/>
            <ac:spMk id="3" creationId="{E912E6B2-271D-2E52-826D-AC7935F2BDE6}"/>
          </ac:spMkLst>
        </pc:spChg>
        <pc:spChg chg="add mod">
          <ac:chgData name="Regina Watkins" userId="S::s00293060@tbr.edu::fe514146-82df-4738-a1d9-13583ff2c651" providerId="AD" clId="Web-{9361DF72-48E7-88D5-2A0D-EAD4C356E248}" dt="2026-04-16T19:48:04.345" v="946"/>
          <ac:spMkLst>
            <pc:docMk/>
            <pc:sldMk cId="1812043489" sldId="353"/>
            <ac:spMk id="5" creationId="{5DF25828-E23A-7FBE-1924-11FFF5BF87B9}"/>
          </ac:spMkLst>
        </pc:spChg>
        <pc:picChg chg="del">
          <ac:chgData name="Regina Watkins" userId="S::s00293060@tbr.edu::fe514146-82df-4738-a1d9-13583ff2c651" providerId="AD" clId="Web-{9361DF72-48E7-88D5-2A0D-EAD4C356E248}" dt="2026-04-16T19:42:48.140" v="923"/>
          <ac:picMkLst>
            <pc:docMk/>
            <pc:sldMk cId="1812043489" sldId="353"/>
            <ac:picMk id="4" creationId="{0B41B625-49A8-8141-04DE-5E1ED0020EEA}"/>
          </ac:picMkLst>
        </pc:picChg>
        <pc:picChg chg="add mod ord">
          <ac:chgData name="Regina Watkins" userId="S::s00293060@tbr.edu::fe514146-82df-4738-a1d9-13583ff2c651" providerId="AD" clId="Web-{9361DF72-48E7-88D5-2A0D-EAD4C356E248}" dt="2026-04-16T19:48:04.345" v="946"/>
          <ac:picMkLst>
            <pc:docMk/>
            <pc:sldMk cId="1812043489" sldId="353"/>
            <ac:picMk id="6" creationId="{AD128194-DC57-18D2-651E-735A3AFE9F07}"/>
          </ac:picMkLst>
        </pc:picChg>
      </pc:sldChg>
      <pc:sldChg chg="addSp delSp modSp">
        <pc:chgData name="Regina Watkins" userId="S::s00293060@tbr.edu::fe514146-82df-4738-a1d9-13583ff2c651" providerId="AD" clId="Web-{9361DF72-48E7-88D5-2A0D-EAD4C356E248}" dt="2026-04-16T20:05:02.802" v="1049" actId="14100"/>
        <pc:sldMkLst>
          <pc:docMk/>
          <pc:sldMk cId="1792107221" sldId="354"/>
        </pc:sldMkLst>
        <pc:spChg chg="add mod">
          <ac:chgData name="Regina Watkins" userId="S::s00293060@tbr.edu::fe514146-82df-4738-a1d9-13583ff2c651" providerId="AD" clId="Web-{9361DF72-48E7-88D5-2A0D-EAD4C356E248}" dt="2026-04-16T20:05:02.802" v="1049" actId="14100"/>
          <ac:spMkLst>
            <pc:docMk/>
            <pc:sldMk cId="1792107221" sldId="354"/>
            <ac:spMk id="2" creationId="{0F7794E2-F552-201C-351F-CB60B04157BD}"/>
          </ac:spMkLst>
        </pc:spChg>
        <pc:spChg chg="add mod">
          <ac:chgData name="Regina Watkins" userId="S::s00293060@tbr.edu::fe514146-82df-4738-a1d9-13583ff2c651" providerId="AD" clId="Web-{9361DF72-48E7-88D5-2A0D-EAD4C356E248}" dt="2026-04-16T20:04:00.130" v="1031" actId="1076"/>
          <ac:spMkLst>
            <pc:docMk/>
            <pc:sldMk cId="1792107221" sldId="354"/>
            <ac:spMk id="3" creationId="{9BB8256E-F581-BBFE-943F-65FBACBAB502}"/>
          </ac:spMkLst>
        </pc:spChg>
        <pc:picChg chg="del">
          <ac:chgData name="Regina Watkins" userId="S::s00293060@tbr.edu::fe514146-82df-4738-a1d9-13583ff2c651" providerId="AD" clId="Web-{9361DF72-48E7-88D5-2A0D-EAD4C356E248}" dt="2026-04-16T20:02:30.739" v="1010"/>
          <ac:picMkLst>
            <pc:docMk/>
            <pc:sldMk cId="1792107221" sldId="354"/>
            <ac:picMk id="4" creationId="{A2464430-DD26-71A4-9A46-42F2C5C7844C}"/>
          </ac:picMkLst>
        </pc:picChg>
      </pc:sldChg>
      <pc:sldChg chg="del">
        <pc:chgData name="Regina Watkins" userId="S::s00293060@tbr.edu::fe514146-82df-4738-a1d9-13583ff2c651" providerId="AD" clId="Web-{9361DF72-48E7-88D5-2A0D-EAD4C356E248}" dt="2026-04-16T20:05:56.599" v="1058"/>
        <pc:sldMkLst>
          <pc:docMk/>
          <pc:sldMk cId="593961518" sldId="355"/>
        </pc:sldMkLst>
      </pc:sldChg>
      <pc:sldChg chg="addSp delSp modSp mod modClrScheme chgLayout">
        <pc:chgData name="Regina Watkins" userId="S::s00293060@tbr.edu::fe514146-82df-4738-a1d9-13583ff2c651" providerId="AD" clId="Web-{9361DF72-48E7-88D5-2A0D-EAD4C356E248}" dt="2026-04-16T20:22:59.572" v="1273"/>
        <pc:sldMkLst>
          <pc:docMk/>
          <pc:sldMk cId="2857319366" sldId="356"/>
        </pc:sldMkLst>
        <pc:spChg chg="add del mod">
          <ac:chgData name="Regina Watkins" userId="S::s00293060@tbr.edu::fe514146-82df-4738-a1d9-13583ff2c651" providerId="AD" clId="Web-{9361DF72-48E7-88D5-2A0D-EAD4C356E248}" dt="2026-04-16T20:07:45.599" v="1067"/>
          <ac:spMkLst>
            <pc:docMk/>
            <pc:sldMk cId="2857319366" sldId="356"/>
            <ac:spMk id="3" creationId="{52C64B2B-510C-06B9-1844-EFB2FBC95120}"/>
          </ac:spMkLst>
        </pc:spChg>
        <pc:spChg chg="add mod ord">
          <ac:chgData name="Regina Watkins" userId="S::s00293060@tbr.edu::fe514146-82df-4738-a1d9-13583ff2c651" providerId="AD" clId="Web-{9361DF72-48E7-88D5-2A0D-EAD4C356E248}" dt="2026-04-16T20:21:09.697" v="1267"/>
          <ac:spMkLst>
            <pc:docMk/>
            <pc:sldMk cId="2857319366" sldId="356"/>
            <ac:spMk id="5" creationId="{6F92F094-DA66-15E2-173B-F526AA38B298}"/>
          </ac:spMkLst>
        </pc:spChg>
        <pc:spChg chg="add mod">
          <ac:chgData name="Regina Watkins" userId="S::s00293060@tbr.edu::fe514146-82df-4738-a1d9-13583ff2c651" providerId="AD" clId="Web-{9361DF72-48E7-88D5-2A0D-EAD4C356E248}" dt="2026-04-16T20:21:09.697" v="1267"/>
          <ac:spMkLst>
            <pc:docMk/>
            <pc:sldMk cId="2857319366" sldId="356"/>
            <ac:spMk id="6" creationId="{ACB42218-035D-37AE-7A69-E2E6795A9DF4}"/>
          </ac:spMkLst>
        </pc:spChg>
        <pc:spChg chg="add del mod">
          <ac:chgData name="Regina Watkins" userId="S::s00293060@tbr.edu::fe514146-82df-4738-a1d9-13583ff2c651" providerId="AD" clId="Web-{9361DF72-48E7-88D5-2A0D-EAD4C356E248}" dt="2026-04-16T20:20:53.947" v="1265"/>
          <ac:spMkLst>
            <pc:docMk/>
            <pc:sldMk cId="2857319366" sldId="356"/>
            <ac:spMk id="12" creationId="{A37804AD-4743-D89E-85C0-6E4F8664E466}"/>
          </ac:spMkLst>
        </pc:spChg>
        <pc:spChg chg="add del mod">
          <ac:chgData name="Regina Watkins" userId="S::s00293060@tbr.edu::fe514146-82df-4738-a1d9-13583ff2c651" providerId="AD" clId="Web-{9361DF72-48E7-88D5-2A0D-EAD4C356E248}" dt="2026-04-16T20:21:09.697" v="1267"/>
          <ac:spMkLst>
            <pc:docMk/>
            <pc:sldMk cId="2857319366" sldId="356"/>
            <ac:spMk id="14" creationId="{63378985-91DD-C79A-4E74-BE56C1F7B1F8}"/>
          </ac:spMkLst>
        </pc:spChg>
        <pc:spChg chg="add del mod">
          <ac:chgData name="Regina Watkins" userId="S::s00293060@tbr.edu::fe514146-82df-4738-a1d9-13583ff2c651" providerId="AD" clId="Web-{9361DF72-48E7-88D5-2A0D-EAD4C356E248}" dt="2026-04-16T20:21:09.697" v="1267"/>
          <ac:spMkLst>
            <pc:docMk/>
            <pc:sldMk cId="2857319366" sldId="356"/>
            <ac:spMk id="15" creationId="{7BD8D1CC-5DAE-AF83-8E85-A8ABDF10CD8E}"/>
          </ac:spMkLst>
        </pc:spChg>
        <pc:spChg chg="add del mod">
          <ac:chgData name="Regina Watkins" userId="S::s00293060@tbr.edu::fe514146-82df-4738-a1d9-13583ff2c651" providerId="AD" clId="Web-{9361DF72-48E7-88D5-2A0D-EAD4C356E248}" dt="2026-04-16T20:21:09.697" v="1267"/>
          <ac:spMkLst>
            <pc:docMk/>
            <pc:sldMk cId="2857319366" sldId="356"/>
            <ac:spMk id="16" creationId="{821D0F4D-4C78-48A4-2701-35AC6D7E2717}"/>
          </ac:spMkLst>
        </pc:spChg>
        <pc:picChg chg="add del mod modCrop">
          <ac:chgData name="Regina Watkins" userId="S::s00293060@tbr.edu::fe514146-82df-4738-a1d9-13583ff2c651" providerId="AD" clId="Web-{9361DF72-48E7-88D5-2A0D-EAD4C356E248}" dt="2026-04-16T20:19:54.118" v="1258"/>
          <ac:picMkLst>
            <pc:docMk/>
            <pc:sldMk cId="2857319366" sldId="356"/>
            <ac:picMk id="2" creationId="{49FBE5FB-6460-98DE-E171-706603382B34}"/>
          </ac:picMkLst>
        </pc:picChg>
        <pc:picChg chg="del">
          <ac:chgData name="Regina Watkins" userId="S::s00293060@tbr.edu::fe514146-82df-4738-a1d9-13583ff2c651" providerId="AD" clId="Web-{9361DF72-48E7-88D5-2A0D-EAD4C356E248}" dt="2026-04-16T20:06:00.818" v="1059"/>
          <ac:picMkLst>
            <pc:docMk/>
            <pc:sldMk cId="2857319366" sldId="356"/>
            <ac:picMk id="4" creationId="{60290456-F1DB-A545-4F0D-2743B7DC5C6D}"/>
          </ac:picMkLst>
        </pc:picChg>
        <pc:picChg chg="add mod ord modCrop">
          <ac:chgData name="Regina Watkins" userId="S::s00293060@tbr.edu::fe514146-82df-4738-a1d9-13583ff2c651" providerId="AD" clId="Web-{9361DF72-48E7-88D5-2A0D-EAD4C356E248}" dt="2026-04-16T20:22:59.572" v="1273"/>
          <ac:picMkLst>
            <pc:docMk/>
            <pc:sldMk cId="2857319366" sldId="356"/>
            <ac:picMk id="7" creationId="{F0855C6E-2511-A055-54B4-1C66DC7085C3}"/>
          </ac:picMkLst>
        </pc:picChg>
      </pc:sldChg>
      <pc:sldChg chg="addSp delSp modSp">
        <pc:chgData name="Regina Watkins" userId="S::s00293060@tbr.edu::fe514146-82df-4738-a1d9-13583ff2c651" providerId="AD" clId="Web-{9361DF72-48E7-88D5-2A0D-EAD4C356E248}" dt="2026-04-16T20:27:02.666" v="1359" actId="14100"/>
        <pc:sldMkLst>
          <pc:docMk/>
          <pc:sldMk cId="3189065001" sldId="357"/>
        </pc:sldMkLst>
        <pc:spChg chg="add mod">
          <ac:chgData name="Regina Watkins" userId="S::s00293060@tbr.edu::fe514146-82df-4738-a1d9-13583ff2c651" providerId="AD" clId="Web-{9361DF72-48E7-88D5-2A0D-EAD4C356E248}" dt="2026-04-16T20:18:51.055" v="1257" actId="14100"/>
          <ac:spMkLst>
            <pc:docMk/>
            <pc:sldMk cId="3189065001" sldId="357"/>
            <ac:spMk id="2" creationId="{3E0680AC-0AFC-BEE7-4090-3D145AA81C11}"/>
          </ac:spMkLst>
        </pc:spChg>
        <pc:spChg chg="add del">
          <ac:chgData name="Regina Watkins" userId="S::s00293060@tbr.edu::fe514146-82df-4738-a1d9-13583ff2c651" providerId="AD" clId="Web-{9361DF72-48E7-88D5-2A0D-EAD4C356E248}" dt="2026-04-16T20:23:41.791" v="1276"/>
          <ac:spMkLst>
            <pc:docMk/>
            <pc:sldMk cId="3189065001" sldId="357"/>
            <ac:spMk id="5" creationId="{B49A237B-4868-1363-B8A6-5876F5226F7C}"/>
          </ac:spMkLst>
        </pc:spChg>
        <pc:spChg chg="add mod">
          <ac:chgData name="Regina Watkins" userId="S::s00293060@tbr.edu::fe514146-82df-4738-a1d9-13583ff2c651" providerId="AD" clId="Web-{9361DF72-48E7-88D5-2A0D-EAD4C356E248}" dt="2026-04-16T20:27:02.666" v="1359" actId="14100"/>
          <ac:spMkLst>
            <pc:docMk/>
            <pc:sldMk cId="3189065001" sldId="357"/>
            <ac:spMk id="6" creationId="{7A77DD86-DA6D-BDE6-5B3A-C19EE031BCE8}"/>
          </ac:spMkLst>
        </pc:spChg>
        <pc:picChg chg="add mod">
          <ac:chgData name="Regina Watkins" userId="S::s00293060@tbr.edu::fe514146-82df-4738-a1d9-13583ff2c651" providerId="AD" clId="Web-{9361DF72-48E7-88D5-2A0D-EAD4C356E248}" dt="2026-04-16T20:26:50.088" v="1356" actId="1076"/>
          <ac:picMkLst>
            <pc:docMk/>
            <pc:sldMk cId="3189065001" sldId="357"/>
            <ac:picMk id="3" creationId="{563DD7AF-6823-65F7-6945-F702DF1709F5}"/>
          </ac:picMkLst>
        </pc:picChg>
        <pc:picChg chg="del">
          <ac:chgData name="Regina Watkins" userId="S::s00293060@tbr.edu::fe514146-82df-4738-a1d9-13583ff2c651" providerId="AD" clId="Web-{9361DF72-48E7-88D5-2A0D-EAD4C356E248}" dt="2026-04-16T20:17:45.336" v="1243"/>
          <ac:picMkLst>
            <pc:docMk/>
            <pc:sldMk cId="3189065001" sldId="357"/>
            <ac:picMk id="4" creationId="{ACF27FE0-A292-CB7C-6C1A-3CBE9ABB58A8}"/>
          </ac:picMkLst>
        </pc:picChg>
      </pc:sldChg>
      <pc:sldChg chg="addSp delSp modSp">
        <pc:chgData name="Regina Watkins" userId="S::s00293060@tbr.edu::fe514146-82df-4738-a1d9-13583ff2c651" providerId="AD" clId="Web-{9361DF72-48E7-88D5-2A0D-EAD4C356E248}" dt="2026-04-16T20:30:51.135" v="1398" actId="1076"/>
        <pc:sldMkLst>
          <pc:docMk/>
          <pc:sldMk cId="3942314469" sldId="358"/>
        </pc:sldMkLst>
        <pc:spChg chg="add mod">
          <ac:chgData name="Regina Watkins" userId="S::s00293060@tbr.edu::fe514146-82df-4738-a1d9-13583ff2c651" providerId="AD" clId="Web-{9361DF72-48E7-88D5-2A0D-EAD4C356E248}" dt="2026-04-16T20:30:28.291" v="1393" actId="14100"/>
          <ac:spMkLst>
            <pc:docMk/>
            <pc:sldMk cId="3942314469" sldId="358"/>
            <ac:spMk id="3" creationId="{28D47652-BBA7-AF13-0301-3F75CCE69D81}"/>
          </ac:spMkLst>
        </pc:spChg>
        <pc:picChg chg="del">
          <ac:chgData name="Regina Watkins" userId="S::s00293060@tbr.edu::fe514146-82df-4738-a1d9-13583ff2c651" providerId="AD" clId="Web-{9361DF72-48E7-88D5-2A0D-EAD4C356E248}" dt="2026-04-16T20:27:10.979" v="1360"/>
          <ac:picMkLst>
            <pc:docMk/>
            <pc:sldMk cId="3942314469" sldId="358"/>
            <ac:picMk id="4" creationId="{D094EA4E-3C51-7134-93AD-18D4CB6F1ED2}"/>
          </ac:picMkLst>
        </pc:picChg>
        <pc:picChg chg="add mod">
          <ac:chgData name="Regina Watkins" userId="S::s00293060@tbr.edu::fe514146-82df-4738-a1d9-13583ff2c651" providerId="AD" clId="Web-{9361DF72-48E7-88D5-2A0D-EAD4C356E248}" dt="2026-04-16T20:30:51.135" v="1398" actId="1076"/>
          <ac:picMkLst>
            <pc:docMk/>
            <pc:sldMk cId="3942314469" sldId="358"/>
            <ac:picMk id="5" creationId="{714DBA61-333D-B86F-1723-6393C5A6E555}"/>
          </ac:picMkLst>
        </pc:picChg>
      </pc:sldChg>
      <pc:sldChg chg="delSp">
        <pc:chgData name="Regina Watkins" userId="S::s00293060@tbr.edu::fe514146-82df-4738-a1d9-13583ff2c651" providerId="AD" clId="Web-{9361DF72-48E7-88D5-2A0D-EAD4C356E248}" dt="2026-04-16T20:30:56.135" v="1399"/>
        <pc:sldMkLst>
          <pc:docMk/>
          <pc:sldMk cId="251499983" sldId="359"/>
        </pc:sldMkLst>
        <pc:picChg chg="del">
          <ac:chgData name="Regina Watkins" userId="S::s00293060@tbr.edu::fe514146-82df-4738-a1d9-13583ff2c651" providerId="AD" clId="Web-{9361DF72-48E7-88D5-2A0D-EAD4C356E248}" dt="2026-04-16T20:30:56.135" v="1399"/>
          <ac:picMkLst>
            <pc:docMk/>
            <pc:sldMk cId="251499983" sldId="359"/>
            <ac:picMk id="4" creationId="{72188906-C1A5-48FB-B68C-40071C6DBAD5}"/>
          </ac:picMkLst>
        </pc:picChg>
      </pc:sldChg>
      <pc:sldChg chg="addSp delSp modSp new">
        <pc:chgData name="Regina Watkins" userId="S::s00293060@tbr.edu::fe514146-82df-4738-a1d9-13583ff2c651" providerId="AD" clId="Web-{9361DF72-48E7-88D5-2A0D-EAD4C356E248}" dt="2026-04-16T20:05:48.693" v="1057" actId="1076"/>
        <pc:sldMkLst>
          <pc:docMk/>
          <pc:sldMk cId="3947564976" sldId="832"/>
        </pc:sldMkLst>
        <pc:spChg chg="del">
          <ac:chgData name="Regina Watkins" userId="S::s00293060@tbr.edu::fe514146-82df-4738-a1d9-13583ff2c651" providerId="AD" clId="Web-{9361DF72-48E7-88D5-2A0D-EAD4C356E248}" dt="2026-04-16T19:50:54.205" v="967"/>
          <ac:spMkLst>
            <pc:docMk/>
            <pc:sldMk cId="3947564976" sldId="832"/>
            <ac:spMk id="2" creationId="{B6484A34-9E94-225A-15FB-63D0A14AA11B}"/>
          </ac:spMkLst>
        </pc:spChg>
        <pc:spChg chg="del">
          <ac:chgData name="Regina Watkins" userId="S::s00293060@tbr.edu::fe514146-82df-4738-a1d9-13583ff2c651" providerId="AD" clId="Web-{9361DF72-48E7-88D5-2A0D-EAD4C356E248}" dt="2026-04-16T19:50:57.533" v="968"/>
          <ac:spMkLst>
            <pc:docMk/>
            <pc:sldMk cId="3947564976" sldId="832"/>
            <ac:spMk id="3" creationId="{F88F2C7E-CBDC-9395-8D2B-BD1572562762}"/>
          </ac:spMkLst>
        </pc:spChg>
        <pc:spChg chg="del">
          <ac:chgData name="Regina Watkins" userId="S::s00293060@tbr.edu::fe514146-82df-4738-a1d9-13583ff2c651" providerId="AD" clId="Web-{9361DF72-48E7-88D5-2A0D-EAD4C356E248}" dt="2026-04-16T19:51:00.095" v="969"/>
          <ac:spMkLst>
            <pc:docMk/>
            <pc:sldMk cId="3947564976" sldId="832"/>
            <ac:spMk id="4" creationId="{EC7D7553-874B-DD30-6949-6825CEAD096B}"/>
          </ac:spMkLst>
        </pc:spChg>
        <pc:spChg chg="add mod">
          <ac:chgData name="Regina Watkins" userId="S::s00293060@tbr.edu::fe514146-82df-4738-a1d9-13583ff2c651" providerId="AD" clId="Web-{9361DF72-48E7-88D5-2A0D-EAD4C356E248}" dt="2026-04-16T20:05:48.693" v="1057" actId="1076"/>
          <ac:spMkLst>
            <pc:docMk/>
            <pc:sldMk cId="3947564976" sldId="832"/>
            <ac:spMk id="7" creationId="{01E4641A-E0C7-8514-585C-04DA09389934}"/>
          </ac:spMkLst>
        </pc:spChg>
        <pc:picChg chg="add mod">
          <ac:chgData name="Regina Watkins" userId="S::s00293060@tbr.edu::fe514146-82df-4738-a1d9-13583ff2c651" providerId="AD" clId="Web-{9361DF72-48E7-88D5-2A0D-EAD4C356E248}" dt="2026-04-16T20:00:30.473" v="998" actId="1076"/>
          <ac:picMkLst>
            <pc:docMk/>
            <pc:sldMk cId="3947564976" sldId="832"/>
            <ac:picMk id="5" creationId="{79B858F1-64E2-6A61-8431-8F091052158D}"/>
          </ac:picMkLst>
        </pc:picChg>
        <pc:picChg chg="add mod">
          <ac:chgData name="Regina Watkins" userId="S::s00293060@tbr.edu::fe514146-82df-4738-a1d9-13583ff2c651" providerId="AD" clId="Web-{9361DF72-48E7-88D5-2A0D-EAD4C356E248}" dt="2026-04-16T20:00:43.035" v="1002" actId="14100"/>
          <ac:picMkLst>
            <pc:docMk/>
            <pc:sldMk cId="3947564976" sldId="832"/>
            <ac:picMk id="6" creationId="{1D543FFB-6880-0103-251D-57F0F0271316}"/>
          </ac:picMkLst>
        </pc:picChg>
      </pc:sldChg>
      <pc:sldChg chg="addSp delSp modSp add replId">
        <pc:chgData name="Regina Watkins" userId="S::s00293060@tbr.edu::fe514146-82df-4738-a1d9-13583ff2c651" providerId="AD" clId="Web-{9361DF72-48E7-88D5-2A0D-EAD4C356E248}" dt="2026-04-16T19:50:40.002" v="966" actId="14100"/>
        <pc:sldMkLst>
          <pc:docMk/>
          <pc:sldMk cId="2737540283" sldId="833"/>
        </pc:sldMkLst>
        <pc:spChg chg="del mod">
          <ac:chgData name="Regina Watkins" userId="S::s00293060@tbr.edu::fe514146-82df-4738-a1d9-13583ff2c651" providerId="AD" clId="Web-{9361DF72-48E7-88D5-2A0D-EAD4C356E248}" dt="2026-04-16T19:49:37.689" v="953"/>
          <ac:spMkLst>
            <pc:docMk/>
            <pc:sldMk cId="2737540283" sldId="833"/>
            <ac:spMk id="2" creationId="{085D0C03-12AD-81D0-BA03-EB475ABFB73C}"/>
          </ac:spMkLst>
        </pc:spChg>
        <pc:spChg chg="mod">
          <ac:chgData name="Regina Watkins" userId="S::s00293060@tbr.edu::fe514146-82df-4738-a1d9-13583ff2c651" providerId="AD" clId="Web-{9361DF72-48E7-88D5-2A0D-EAD4C356E248}" dt="2026-04-16T19:49:47.064" v="955" actId="14100"/>
          <ac:spMkLst>
            <pc:docMk/>
            <pc:sldMk cId="2737540283" sldId="833"/>
            <ac:spMk id="5" creationId="{A50939AF-B173-1298-C0F3-9677F6A6F492}"/>
          </ac:spMkLst>
        </pc:spChg>
        <pc:picChg chg="add del mod ord">
          <ac:chgData name="Regina Watkins" userId="S::s00293060@tbr.edu::fe514146-82df-4738-a1d9-13583ff2c651" providerId="AD" clId="Web-{9361DF72-48E7-88D5-2A0D-EAD4C356E248}" dt="2026-04-16T19:50:17.423" v="959"/>
          <ac:picMkLst>
            <pc:docMk/>
            <pc:sldMk cId="2737540283" sldId="833"/>
            <ac:picMk id="3" creationId="{6C30A896-9FB7-B239-3FD8-651B2E0C2D80}"/>
          </ac:picMkLst>
        </pc:picChg>
        <pc:picChg chg="add mod">
          <ac:chgData name="Regina Watkins" userId="S::s00293060@tbr.edu::fe514146-82df-4738-a1d9-13583ff2c651" providerId="AD" clId="Web-{9361DF72-48E7-88D5-2A0D-EAD4C356E248}" dt="2026-04-16T19:50:40.002" v="966" actId="14100"/>
          <ac:picMkLst>
            <pc:docMk/>
            <pc:sldMk cId="2737540283" sldId="833"/>
            <ac:picMk id="4" creationId="{9895C434-B514-838A-10F4-D31888A0F144}"/>
          </ac:picMkLst>
        </pc:picChg>
        <pc:picChg chg="del">
          <ac:chgData name="Regina Watkins" userId="S::s00293060@tbr.edu::fe514146-82df-4738-a1d9-13583ff2c651" providerId="AD" clId="Web-{9361DF72-48E7-88D5-2A0D-EAD4C356E248}" dt="2026-04-16T19:48:42.376" v="950"/>
          <ac:picMkLst>
            <pc:docMk/>
            <pc:sldMk cId="2737540283" sldId="833"/>
            <ac:picMk id="6" creationId="{39B1DDB2-BACC-F8D4-DA4E-977575C24DB0}"/>
          </ac:picMkLst>
        </pc:picChg>
      </pc:sldChg>
    </pc:docChg>
  </pc:docChgLst>
  <pc:docChgLst>
    <pc:chgData name="Regina Watkins" userId="S::s00293060@tbr.edu::fe514146-82df-4738-a1d9-13583ff2c651" providerId="AD" clId="Web-{0091A8D8-F549-5F21-B0B4-3B1633BCA195}"/>
    <pc:docChg chg="addSld delSld modSld sldOrd">
      <pc:chgData name="Regina Watkins" userId="S::s00293060@tbr.edu::fe514146-82df-4738-a1d9-13583ff2c651" providerId="AD" clId="Web-{0091A8D8-F549-5F21-B0B4-3B1633BCA195}" dt="2026-04-18T10:47:54.721" v="1326" actId="1076"/>
      <pc:docMkLst>
        <pc:docMk/>
      </pc:docMkLst>
      <pc:sldChg chg="modSp">
        <pc:chgData name="Regina Watkins" userId="S::s00293060@tbr.edu::fe514146-82df-4738-a1d9-13583ff2c651" providerId="AD" clId="Web-{0091A8D8-F549-5F21-B0B4-3B1633BCA195}" dt="2026-04-18T10:45:27.158" v="1320" actId="20577"/>
        <pc:sldMkLst>
          <pc:docMk/>
          <pc:sldMk cId="2681224903" sldId="256"/>
        </pc:sldMkLst>
        <pc:spChg chg="mod">
          <ac:chgData name="Regina Watkins" userId="S::s00293060@tbr.edu::fe514146-82df-4738-a1d9-13583ff2c651" providerId="AD" clId="Web-{0091A8D8-F549-5F21-B0B4-3B1633BCA195}" dt="2026-04-18T10:45:27.158" v="1320" actId="20577"/>
          <ac:spMkLst>
            <pc:docMk/>
            <pc:sldMk cId="2681224903" sldId="256"/>
            <ac:spMk id="10" creationId="{C1D80BF3-D63B-49CA-67BE-AD440F1D9141}"/>
          </ac:spMkLst>
        </pc:spChg>
      </pc:sldChg>
      <pc:sldChg chg="modSp">
        <pc:chgData name="Regina Watkins" userId="S::s00293060@tbr.edu::fe514146-82df-4738-a1d9-13583ff2c651" providerId="AD" clId="Web-{0091A8D8-F549-5F21-B0B4-3B1633BCA195}" dt="2026-04-18T10:47:54.721" v="1326" actId="1076"/>
        <pc:sldMkLst>
          <pc:docMk/>
          <pc:sldMk cId="492270297" sldId="300"/>
        </pc:sldMkLst>
        <pc:spChg chg="mod">
          <ac:chgData name="Regina Watkins" userId="S::s00293060@tbr.edu::fe514146-82df-4738-a1d9-13583ff2c651" providerId="AD" clId="Web-{0091A8D8-F549-5F21-B0B4-3B1633BCA195}" dt="2026-04-18T10:39:55.250" v="1082" actId="20577"/>
          <ac:spMkLst>
            <pc:docMk/>
            <pc:sldMk cId="492270297" sldId="300"/>
            <ac:spMk id="7" creationId="{6F649E83-BACD-DF32-A40D-E21FFE8E8346}"/>
          </ac:spMkLst>
        </pc:spChg>
        <pc:spChg chg="mod">
          <ac:chgData name="Regina Watkins" userId="S::s00293060@tbr.edu::fe514146-82df-4738-a1d9-13583ff2c651" providerId="AD" clId="Web-{0091A8D8-F549-5F21-B0B4-3B1633BCA195}" dt="2026-04-18T10:47:51.752" v="1325" actId="1076"/>
          <ac:spMkLst>
            <pc:docMk/>
            <pc:sldMk cId="492270297" sldId="300"/>
            <ac:spMk id="12" creationId="{895C284A-2AF4-3E15-6A99-AC09550CC6C1}"/>
          </ac:spMkLst>
        </pc:spChg>
        <pc:picChg chg="mod">
          <ac:chgData name="Regina Watkins" userId="S::s00293060@tbr.edu::fe514146-82df-4738-a1d9-13583ff2c651" providerId="AD" clId="Web-{0091A8D8-F549-5F21-B0B4-3B1633BCA195}" dt="2026-04-18T10:47:54.721" v="1326" actId="1076"/>
          <ac:picMkLst>
            <pc:docMk/>
            <pc:sldMk cId="492270297" sldId="300"/>
            <ac:picMk id="14" creationId="{4FE60A30-4778-060B-44F0-2B584D760B3D}"/>
          </ac:picMkLst>
        </pc:picChg>
      </pc:sldChg>
      <pc:sldChg chg="del">
        <pc:chgData name="Regina Watkins" userId="S::s00293060@tbr.edu::fe514146-82df-4738-a1d9-13583ff2c651" providerId="AD" clId="Web-{0091A8D8-F549-5F21-B0B4-3B1633BCA195}" dt="2026-04-18T10:39:38.094" v="1072"/>
        <pc:sldMkLst>
          <pc:docMk/>
          <pc:sldMk cId="1186068153" sldId="339"/>
        </pc:sldMkLst>
      </pc:sldChg>
      <pc:sldChg chg="del">
        <pc:chgData name="Regina Watkins" userId="S::s00293060@tbr.edu::fe514146-82df-4738-a1d9-13583ff2c651" providerId="AD" clId="Web-{0091A8D8-F549-5F21-B0B4-3B1633BCA195}" dt="2026-04-18T10:39:39.172" v="1073"/>
        <pc:sldMkLst>
          <pc:docMk/>
          <pc:sldMk cId="3636347077" sldId="340"/>
        </pc:sldMkLst>
      </pc:sldChg>
      <pc:sldChg chg="del">
        <pc:chgData name="Regina Watkins" userId="S::s00293060@tbr.edu::fe514146-82df-4738-a1d9-13583ff2c651" providerId="AD" clId="Web-{0091A8D8-F549-5F21-B0B4-3B1633BCA195}" dt="2026-04-18T10:39:40.125" v="1074"/>
        <pc:sldMkLst>
          <pc:docMk/>
          <pc:sldMk cId="2467656531" sldId="341"/>
        </pc:sldMkLst>
      </pc:sldChg>
      <pc:sldChg chg="del">
        <pc:chgData name="Regina Watkins" userId="S::s00293060@tbr.edu::fe514146-82df-4738-a1d9-13583ff2c651" providerId="AD" clId="Web-{0091A8D8-F549-5F21-B0B4-3B1633BCA195}" dt="2026-04-18T10:39:41.641" v="1076"/>
        <pc:sldMkLst>
          <pc:docMk/>
          <pc:sldMk cId="2249713343" sldId="342"/>
        </pc:sldMkLst>
      </pc:sldChg>
      <pc:sldChg chg="del">
        <pc:chgData name="Regina Watkins" userId="S::s00293060@tbr.edu::fe514146-82df-4738-a1d9-13583ff2c651" providerId="AD" clId="Web-{0091A8D8-F549-5F21-B0B4-3B1633BCA195}" dt="2026-04-18T10:39:40.906" v="1075"/>
        <pc:sldMkLst>
          <pc:docMk/>
          <pc:sldMk cId="3859176169" sldId="343"/>
        </pc:sldMkLst>
      </pc:sldChg>
      <pc:sldChg chg="del">
        <pc:chgData name="Regina Watkins" userId="S::s00293060@tbr.edu::fe514146-82df-4738-a1d9-13583ff2c651" providerId="AD" clId="Web-{0091A8D8-F549-5F21-B0B4-3B1633BCA195}" dt="2026-04-18T10:39:42.875" v="1077"/>
        <pc:sldMkLst>
          <pc:docMk/>
          <pc:sldMk cId="202379507" sldId="344"/>
        </pc:sldMkLst>
      </pc:sldChg>
      <pc:sldChg chg="del">
        <pc:chgData name="Regina Watkins" userId="S::s00293060@tbr.edu::fe514146-82df-4738-a1d9-13583ff2c651" providerId="AD" clId="Web-{0091A8D8-F549-5F21-B0B4-3B1633BCA195}" dt="2026-04-18T10:39:43.906" v="1078"/>
        <pc:sldMkLst>
          <pc:docMk/>
          <pc:sldMk cId="548795058" sldId="345"/>
        </pc:sldMkLst>
      </pc:sldChg>
      <pc:sldChg chg="del">
        <pc:chgData name="Regina Watkins" userId="S::s00293060@tbr.edu::fe514146-82df-4738-a1d9-13583ff2c651" providerId="AD" clId="Web-{0091A8D8-F549-5F21-B0B4-3B1633BCA195}" dt="2026-04-18T10:39:30.563" v="1070"/>
        <pc:sldMkLst>
          <pc:docMk/>
          <pc:sldMk cId="3380904125" sldId="346"/>
        </pc:sldMkLst>
      </pc:sldChg>
      <pc:sldChg chg="del">
        <pc:chgData name="Regina Watkins" userId="S::s00293060@tbr.edu::fe514146-82df-4738-a1d9-13583ff2c651" providerId="AD" clId="Web-{0091A8D8-F549-5F21-B0B4-3B1633BCA195}" dt="2026-04-18T10:39:30.563" v="1068"/>
        <pc:sldMkLst>
          <pc:docMk/>
          <pc:sldMk cId="1712089457" sldId="347"/>
        </pc:sldMkLst>
      </pc:sldChg>
      <pc:sldChg chg="del">
        <pc:chgData name="Regina Watkins" userId="S::s00293060@tbr.edu::fe514146-82df-4738-a1d9-13583ff2c651" providerId="AD" clId="Web-{0091A8D8-F549-5F21-B0B4-3B1633BCA195}" dt="2026-04-18T10:39:30.563" v="1067"/>
        <pc:sldMkLst>
          <pc:docMk/>
          <pc:sldMk cId="299869610" sldId="348"/>
        </pc:sldMkLst>
      </pc:sldChg>
      <pc:sldChg chg="del">
        <pc:chgData name="Regina Watkins" userId="S::s00293060@tbr.edu::fe514146-82df-4738-a1d9-13583ff2c651" providerId="AD" clId="Web-{0091A8D8-F549-5F21-B0B4-3B1633BCA195}" dt="2026-04-18T10:39:30.563" v="1066"/>
        <pc:sldMkLst>
          <pc:docMk/>
          <pc:sldMk cId="2549898973" sldId="349"/>
        </pc:sldMkLst>
      </pc:sldChg>
      <pc:sldChg chg="addSp modSp">
        <pc:chgData name="Regina Watkins" userId="S::s00293060@tbr.edu::fe514146-82df-4738-a1d9-13583ff2c651" providerId="AD" clId="Web-{0091A8D8-F549-5F21-B0B4-3B1633BCA195}" dt="2026-04-17T21:57:31.353" v="29" actId="1076"/>
        <pc:sldMkLst>
          <pc:docMk/>
          <pc:sldMk cId="3942314469" sldId="358"/>
        </pc:sldMkLst>
        <pc:spChg chg="add mod">
          <ac:chgData name="Regina Watkins" userId="S::s00293060@tbr.edu::fe514146-82df-4738-a1d9-13583ff2c651" providerId="AD" clId="Web-{0091A8D8-F549-5F21-B0B4-3B1633BCA195}" dt="2026-04-17T21:57:27.759" v="28" actId="1076"/>
          <ac:spMkLst>
            <pc:docMk/>
            <pc:sldMk cId="3942314469" sldId="358"/>
            <ac:spMk id="2" creationId="{7DA45A98-B1A7-1696-DBF3-4C7F41A70AC4}"/>
          </ac:spMkLst>
        </pc:spChg>
        <pc:picChg chg="mod">
          <ac:chgData name="Regina Watkins" userId="S::s00293060@tbr.edu::fe514146-82df-4738-a1d9-13583ff2c651" providerId="AD" clId="Web-{0091A8D8-F549-5F21-B0B4-3B1633BCA195}" dt="2026-04-17T21:57:31.353" v="29" actId="1076"/>
          <ac:picMkLst>
            <pc:docMk/>
            <pc:sldMk cId="3942314469" sldId="358"/>
            <ac:picMk id="5" creationId="{714DBA61-333D-B86F-1723-6393C5A6E555}"/>
          </ac:picMkLst>
        </pc:picChg>
      </pc:sldChg>
      <pc:sldChg chg="addSp modSp">
        <pc:chgData name="Regina Watkins" userId="S::s00293060@tbr.edu::fe514146-82df-4738-a1d9-13583ff2c651" providerId="AD" clId="Web-{0091A8D8-F549-5F21-B0B4-3B1633BCA195}" dt="2026-04-17T22:00:49.477" v="59" actId="1076"/>
        <pc:sldMkLst>
          <pc:docMk/>
          <pc:sldMk cId="251499983" sldId="359"/>
        </pc:sldMkLst>
        <pc:spChg chg="add mod">
          <ac:chgData name="Regina Watkins" userId="S::s00293060@tbr.edu::fe514146-82df-4738-a1d9-13583ff2c651" providerId="AD" clId="Web-{0091A8D8-F549-5F21-B0B4-3B1633BCA195}" dt="2026-04-17T21:59:45.618" v="51" actId="14100"/>
          <ac:spMkLst>
            <pc:docMk/>
            <pc:sldMk cId="251499983" sldId="359"/>
            <ac:spMk id="2" creationId="{57FA465B-A135-820D-1FF8-FBFF4CC98B9F}"/>
          </ac:spMkLst>
        </pc:spChg>
        <pc:picChg chg="add mod">
          <ac:chgData name="Regina Watkins" userId="S::s00293060@tbr.edu::fe514146-82df-4738-a1d9-13583ff2c651" providerId="AD" clId="Web-{0091A8D8-F549-5F21-B0B4-3B1633BCA195}" dt="2026-04-17T22:00:49.477" v="59" actId="1076"/>
          <ac:picMkLst>
            <pc:docMk/>
            <pc:sldMk cId="251499983" sldId="359"/>
            <ac:picMk id="3" creationId="{637ACB52-F18A-ADBD-1A34-C63ECB62456F}"/>
          </ac:picMkLst>
        </pc:picChg>
      </pc:sldChg>
      <pc:sldChg chg="addSp delSp modSp">
        <pc:chgData name="Regina Watkins" userId="S::s00293060@tbr.edu::fe514146-82df-4738-a1d9-13583ff2c651" providerId="AD" clId="Web-{0091A8D8-F549-5F21-B0B4-3B1633BCA195}" dt="2026-04-17T22:03:25.945" v="107" actId="1076"/>
        <pc:sldMkLst>
          <pc:docMk/>
          <pc:sldMk cId="1850987042" sldId="360"/>
        </pc:sldMkLst>
        <pc:spChg chg="add mod">
          <ac:chgData name="Regina Watkins" userId="S::s00293060@tbr.edu::fe514146-82df-4738-a1d9-13583ff2c651" providerId="AD" clId="Web-{0091A8D8-F549-5F21-B0B4-3B1633BCA195}" dt="2026-04-17T22:01:41.664" v="83" actId="20577"/>
          <ac:spMkLst>
            <pc:docMk/>
            <pc:sldMk cId="1850987042" sldId="360"/>
            <ac:spMk id="2" creationId="{A8F214B6-73E8-51AD-9B85-4C00294C6B28}"/>
          </ac:spMkLst>
        </pc:spChg>
        <pc:spChg chg="add mod">
          <ac:chgData name="Regina Watkins" userId="S::s00293060@tbr.edu::fe514146-82df-4738-a1d9-13583ff2c651" providerId="AD" clId="Web-{0091A8D8-F549-5F21-B0B4-3B1633BCA195}" dt="2026-04-17T22:03:25.945" v="107" actId="1076"/>
          <ac:spMkLst>
            <pc:docMk/>
            <pc:sldMk cId="1850987042" sldId="360"/>
            <ac:spMk id="5" creationId="{E7DEEBA3-10FB-4578-1F23-F089872F3B40}"/>
          </ac:spMkLst>
        </pc:spChg>
        <pc:picChg chg="add mod">
          <ac:chgData name="Regina Watkins" userId="S::s00293060@tbr.edu::fe514146-82df-4738-a1d9-13583ff2c651" providerId="AD" clId="Web-{0091A8D8-F549-5F21-B0B4-3B1633BCA195}" dt="2026-04-17T22:02:23.727" v="88"/>
          <ac:picMkLst>
            <pc:docMk/>
            <pc:sldMk cId="1850987042" sldId="360"/>
            <ac:picMk id="3" creationId="{42AC99F2-84C8-238C-AFBA-AC0E048F29DF}"/>
          </ac:picMkLst>
        </pc:picChg>
        <pc:picChg chg="del">
          <ac:chgData name="Regina Watkins" userId="S::s00293060@tbr.edu::fe514146-82df-4738-a1d9-13583ff2c651" providerId="AD" clId="Web-{0091A8D8-F549-5F21-B0B4-3B1633BCA195}" dt="2026-04-17T21:57:35.884" v="30"/>
          <ac:picMkLst>
            <pc:docMk/>
            <pc:sldMk cId="1850987042" sldId="360"/>
            <ac:picMk id="4" creationId="{8D47D32F-E1E3-7C03-798C-57390E178E45}"/>
          </ac:picMkLst>
        </pc:picChg>
      </pc:sldChg>
      <pc:sldChg chg="addSp delSp modSp">
        <pc:chgData name="Regina Watkins" userId="S::s00293060@tbr.edu::fe514146-82df-4738-a1d9-13583ff2c651" providerId="AD" clId="Web-{0091A8D8-F549-5F21-B0B4-3B1633BCA195}" dt="2026-04-17T22:07:07.195" v="220" actId="1076"/>
        <pc:sldMkLst>
          <pc:docMk/>
          <pc:sldMk cId="3218558503" sldId="361"/>
        </pc:sldMkLst>
        <pc:spChg chg="add mod">
          <ac:chgData name="Regina Watkins" userId="S::s00293060@tbr.edu::fe514146-82df-4738-a1d9-13583ff2c651" providerId="AD" clId="Web-{0091A8D8-F549-5F21-B0B4-3B1633BCA195}" dt="2026-04-17T22:07:07.195" v="220" actId="1076"/>
          <ac:spMkLst>
            <pc:docMk/>
            <pc:sldMk cId="3218558503" sldId="361"/>
            <ac:spMk id="2" creationId="{681F7DEA-E7EE-5878-6597-5BDC15173A2F}"/>
          </ac:spMkLst>
        </pc:spChg>
        <pc:spChg chg="add mod">
          <ac:chgData name="Regina Watkins" userId="S::s00293060@tbr.edu::fe514146-82df-4738-a1d9-13583ff2c651" providerId="AD" clId="Web-{0091A8D8-F549-5F21-B0B4-3B1633BCA195}" dt="2026-04-17T22:06:07.117" v="175" actId="1076"/>
          <ac:spMkLst>
            <pc:docMk/>
            <pc:sldMk cId="3218558503" sldId="361"/>
            <ac:spMk id="5" creationId="{DDD8749B-9E61-4142-42CE-190ACA5D1429}"/>
          </ac:spMkLst>
        </pc:spChg>
        <pc:picChg chg="add mod">
          <ac:chgData name="Regina Watkins" userId="S::s00293060@tbr.edu::fe514146-82df-4738-a1d9-13583ff2c651" providerId="AD" clId="Web-{0091A8D8-F549-5F21-B0B4-3B1633BCA195}" dt="2026-04-17T22:06:09.976" v="176" actId="1076"/>
          <ac:picMkLst>
            <pc:docMk/>
            <pc:sldMk cId="3218558503" sldId="361"/>
            <ac:picMk id="3" creationId="{A8FB3339-1C41-D6FE-034C-44C961311BD8}"/>
          </ac:picMkLst>
        </pc:picChg>
        <pc:picChg chg="del">
          <ac:chgData name="Regina Watkins" userId="S::s00293060@tbr.edu::fe514146-82df-4738-a1d9-13583ff2c651" providerId="AD" clId="Web-{0091A8D8-F549-5F21-B0B4-3B1633BCA195}" dt="2026-04-17T21:57:39.775" v="31"/>
          <ac:picMkLst>
            <pc:docMk/>
            <pc:sldMk cId="3218558503" sldId="361"/>
            <ac:picMk id="4" creationId="{6815B813-3FF5-76E3-0C51-AD3837713783}"/>
          </ac:picMkLst>
        </pc:picChg>
      </pc:sldChg>
      <pc:sldChg chg="addSp delSp modSp ord">
        <pc:chgData name="Regina Watkins" userId="S::s00293060@tbr.edu::fe514146-82df-4738-a1d9-13583ff2c651" providerId="AD" clId="Web-{0091A8D8-F549-5F21-B0B4-3B1633BCA195}" dt="2026-04-17T22:20:45.724" v="424"/>
        <pc:sldMkLst>
          <pc:docMk/>
          <pc:sldMk cId="264629222" sldId="362"/>
        </pc:sldMkLst>
        <pc:spChg chg="mod">
          <ac:chgData name="Regina Watkins" userId="S::s00293060@tbr.edu::fe514146-82df-4738-a1d9-13583ff2c651" providerId="AD" clId="Web-{0091A8D8-F549-5F21-B0B4-3B1633BCA195}" dt="2026-04-17T22:19:47.068" v="415" actId="1076"/>
          <ac:spMkLst>
            <pc:docMk/>
            <pc:sldMk cId="264629222" sldId="362"/>
            <ac:spMk id="5" creationId="{9DF03866-7FFA-74BE-2C4B-8E480C71CE5B}"/>
          </ac:spMkLst>
        </pc:spChg>
        <pc:spChg chg="del mod">
          <ac:chgData name="Regina Watkins" userId="S::s00293060@tbr.edu::fe514146-82df-4738-a1d9-13583ff2c651" providerId="AD" clId="Web-{0091A8D8-F549-5F21-B0B4-3B1633BCA195}" dt="2026-04-17T22:07:18.851" v="223"/>
          <ac:spMkLst>
            <pc:docMk/>
            <pc:sldMk cId="264629222" sldId="362"/>
            <ac:spMk id="6" creationId="{A3095FF4-00C9-2682-A70F-E59B6F5C96F9}"/>
          </ac:spMkLst>
        </pc:spChg>
        <pc:picChg chg="add mod">
          <ac:chgData name="Regina Watkins" userId="S::s00293060@tbr.edu::fe514146-82df-4738-a1d9-13583ff2c651" providerId="AD" clId="Web-{0091A8D8-F549-5F21-B0B4-3B1633BCA195}" dt="2026-04-17T22:20:45.724" v="424"/>
          <ac:picMkLst>
            <pc:docMk/>
            <pc:sldMk cId="264629222" sldId="362"/>
            <ac:picMk id="2" creationId="{C4ED5146-AB62-2266-A290-B3AB4FD0D8D9}"/>
          </ac:picMkLst>
        </pc:picChg>
      </pc:sldChg>
      <pc:sldChg chg="addSp delSp modSp">
        <pc:chgData name="Regina Watkins" userId="S::s00293060@tbr.edu::fe514146-82df-4738-a1d9-13583ff2c651" providerId="AD" clId="Web-{0091A8D8-F549-5F21-B0B4-3B1633BCA195}" dt="2026-04-17T22:22:23.103" v="435" actId="14100"/>
        <pc:sldMkLst>
          <pc:docMk/>
          <pc:sldMk cId="1455154475" sldId="826"/>
        </pc:sldMkLst>
        <pc:spChg chg="add mod">
          <ac:chgData name="Regina Watkins" userId="S::s00293060@tbr.edu::fe514146-82df-4738-a1d9-13583ff2c651" providerId="AD" clId="Web-{0091A8D8-F549-5F21-B0B4-3B1633BCA195}" dt="2026-04-17T22:22:23.103" v="435" actId="14100"/>
          <ac:spMkLst>
            <pc:docMk/>
            <pc:sldMk cId="1455154475" sldId="826"/>
            <ac:spMk id="2" creationId="{F62CABFA-F544-0257-0475-3E93DC9454F6}"/>
          </ac:spMkLst>
        </pc:spChg>
        <pc:spChg chg="add mod">
          <ac:chgData name="Regina Watkins" userId="S::s00293060@tbr.edu::fe514146-82df-4738-a1d9-13583ff2c651" providerId="AD" clId="Web-{0091A8D8-F549-5F21-B0B4-3B1633BCA195}" dt="2026-04-17T22:13:00.085" v="354" actId="20577"/>
          <ac:spMkLst>
            <pc:docMk/>
            <pc:sldMk cId="1455154475" sldId="826"/>
            <ac:spMk id="5" creationId="{CB3C907F-1156-DBE9-2ED1-D7CE64A20B58}"/>
          </ac:spMkLst>
        </pc:spChg>
        <pc:picChg chg="del">
          <ac:chgData name="Regina Watkins" userId="S::s00293060@tbr.edu::fe514146-82df-4738-a1d9-13583ff2c651" providerId="AD" clId="Web-{0091A8D8-F549-5F21-B0B4-3B1633BCA195}" dt="2026-04-17T22:07:11.523" v="221"/>
          <ac:picMkLst>
            <pc:docMk/>
            <pc:sldMk cId="1455154475" sldId="826"/>
            <ac:picMk id="3" creationId="{06EE5694-29EA-A739-D632-E301F7F3B09D}"/>
          </ac:picMkLst>
        </pc:picChg>
        <pc:picChg chg="add mod modCrop">
          <ac:chgData name="Regina Watkins" userId="S::s00293060@tbr.edu::fe514146-82df-4738-a1d9-13583ff2c651" providerId="AD" clId="Web-{0091A8D8-F549-5F21-B0B4-3B1633BCA195}" dt="2026-04-17T22:12:00.601" v="308" actId="14100"/>
          <ac:picMkLst>
            <pc:docMk/>
            <pc:sldMk cId="1455154475" sldId="826"/>
            <ac:picMk id="4" creationId="{0ABB0B43-AC78-9A4C-5A26-0750F0D1FAB6}"/>
          </ac:picMkLst>
        </pc:picChg>
      </pc:sldChg>
      <pc:sldChg chg="addSp delSp modSp ord">
        <pc:chgData name="Regina Watkins" userId="S::s00293060@tbr.edu::fe514146-82df-4738-a1d9-13583ff2c651" providerId="AD" clId="Web-{0091A8D8-F549-5F21-B0B4-3B1633BCA195}" dt="2026-04-18T10:38:59.860" v="1062" actId="1076"/>
        <pc:sldMkLst>
          <pc:docMk/>
          <pc:sldMk cId="1259241997" sldId="827"/>
        </pc:sldMkLst>
        <pc:spChg chg="add mod">
          <ac:chgData name="Regina Watkins" userId="S::s00293060@tbr.edu::fe514146-82df-4738-a1d9-13583ff2c651" providerId="AD" clId="Web-{0091A8D8-F549-5F21-B0B4-3B1633BCA195}" dt="2026-04-18T10:26:39.704" v="840" actId="14100"/>
          <ac:spMkLst>
            <pc:docMk/>
            <pc:sldMk cId="1259241997" sldId="827"/>
            <ac:spMk id="2" creationId="{6589CFC1-1255-2EFB-3170-16B14EEF87D1}"/>
          </ac:spMkLst>
        </pc:spChg>
        <pc:spChg chg="add mod">
          <ac:chgData name="Regina Watkins" userId="S::s00293060@tbr.edu::fe514146-82df-4738-a1d9-13583ff2c651" providerId="AD" clId="Web-{0091A8D8-F549-5F21-B0B4-3B1633BCA195}" dt="2026-04-18T10:38:59.860" v="1062" actId="1076"/>
          <ac:spMkLst>
            <pc:docMk/>
            <pc:sldMk cId="1259241997" sldId="827"/>
            <ac:spMk id="3" creationId="{79413FB0-A44F-F33C-CD39-0DC198B4EC3E}"/>
          </ac:spMkLst>
        </pc:spChg>
        <pc:spChg chg="del">
          <ac:chgData name="Regina Watkins" userId="S::s00293060@tbr.edu::fe514146-82df-4738-a1d9-13583ff2c651" providerId="AD" clId="Web-{0091A8D8-F549-5F21-B0B4-3B1633BCA195}" dt="2026-04-17T22:20:56.318" v="425"/>
          <ac:spMkLst>
            <pc:docMk/>
            <pc:sldMk cId="1259241997" sldId="827"/>
            <ac:spMk id="5" creationId="{8BBAF262-32FC-08ED-D46B-60503B3A6F7F}"/>
          </ac:spMkLst>
        </pc:spChg>
        <pc:graphicFrameChg chg="add del mod">
          <ac:chgData name="Regina Watkins" userId="S::s00293060@tbr.edu::fe514146-82df-4738-a1d9-13583ff2c651" providerId="AD" clId="Web-{0091A8D8-F549-5F21-B0B4-3B1633BCA195}" dt="2026-04-18T10:32:43.485" v="995"/>
          <ac:graphicFrameMkLst>
            <pc:docMk/>
            <pc:sldMk cId="1259241997" sldId="827"/>
            <ac:graphicFrameMk id="5" creationId="{AAFFCBAE-3839-BDDC-100B-A5A44FE35000}"/>
          </ac:graphicFrameMkLst>
        </pc:graphicFrameChg>
      </pc:sldChg>
      <pc:sldChg chg="delSp del">
        <pc:chgData name="Regina Watkins" userId="S::s00293060@tbr.edu::fe514146-82df-4738-a1d9-13583ff2c651" providerId="AD" clId="Web-{0091A8D8-F549-5F21-B0B4-3B1633BCA195}" dt="2026-04-18T10:39:11.969" v="1064"/>
        <pc:sldMkLst>
          <pc:docMk/>
          <pc:sldMk cId="1611849720" sldId="828"/>
        </pc:sldMkLst>
        <pc:picChg chg="del">
          <ac:chgData name="Regina Watkins" userId="S::s00293060@tbr.edu::fe514146-82df-4738-a1d9-13583ff2c651" providerId="AD" clId="Web-{0091A8D8-F549-5F21-B0B4-3B1633BCA195}" dt="2026-04-18T10:02:58.594" v="490"/>
          <ac:picMkLst>
            <pc:docMk/>
            <pc:sldMk cId="1611849720" sldId="828"/>
            <ac:picMk id="4" creationId="{DC144E60-3B12-EC0D-4947-A778E744100B}"/>
          </ac:picMkLst>
        </pc:picChg>
      </pc:sldChg>
      <pc:sldChg chg="delSp del">
        <pc:chgData name="Regina Watkins" userId="S::s00293060@tbr.edu::fe514146-82df-4738-a1d9-13583ff2c651" providerId="AD" clId="Web-{0091A8D8-F549-5F21-B0B4-3B1633BCA195}" dt="2026-04-18T10:39:12.985" v="1065"/>
        <pc:sldMkLst>
          <pc:docMk/>
          <pc:sldMk cId="2446701772" sldId="829"/>
        </pc:sldMkLst>
        <pc:picChg chg="del">
          <ac:chgData name="Regina Watkins" userId="S::s00293060@tbr.edu::fe514146-82df-4738-a1d9-13583ff2c651" providerId="AD" clId="Web-{0091A8D8-F549-5F21-B0B4-3B1633BCA195}" dt="2026-04-18T10:03:03.313" v="491"/>
          <ac:picMkLst>
            <pc:docMk/>
            <pc:sldMk cId="2446701772" sldId="829"/>
            <ac:picMk id="2" creationId="{85D4C7CD-4DB4-6899-7D5A-2DCBFD4FA72D}"/>
          </ac:picMkLst>
        </pc:picChg>
      </pc:sldChg>
      <pc:sldChg chg="del">
        <pc:chgData name="Regina Watkins" userId="S::s00293060@tbr.edu::fe514146-82df-4738-a1d9-13583ff2c651" providerId="AD" clId="Web-{0091A8D8-F549-5F21-B0B4-3B1633BCA195}" dt="2026-04-18T10:39:36.906" v="1071"/>
        <pc:sldMkLst>
          <pc:docMk/>
          <pc:sldMk cId="241567936" sldId="830"/>
        </pc:sldMkLst>
      </pc:sldChg>
      <pc:sldChg chg="del">
        <pc:chgData name="Regina Watkins" userId="S::s00293060@tbr.edu::fe514146-82df-4738-a1d9-13583ff2c651" providerId="AD" clId="Web-{0091A8D8-F549-5F21-B0B4-3B1633BCA195}" dt="2026-04-18T10:39:30.563" v="1069"/>
        <pc:sldMkLst>
          <pc:docMk/>
          <pc:sldMk cId="847216538" sldId="831"/>
        </pc:sldMkLst>
      </pc:sldChg>
      <pc:sldChg chg="addSp modSp new ord">
        <pc:chgData name="Regina Watkins" userId="S::s00293060@tbr.edu::fe514146-82df-4738-a1d9-13583ff2c651" providerId="AD" clId="Web-{0091A8D8-F549-5F21-B0B4-3B1633BCA195}" dt="2026-04-17T22:18:35.240" v="403"/>
        <pc:sldMkLst>
          <pc:docMk/>
          <pc:sldMk cId="3534264748" sldId="834"/>
        </pc:sldMkLst>
        <pc:spChg chg="add mod">
          <ac:chgData name="Regina Watkins" userId="S::s00293060@tbr.edu::fe514146-82df-4738-a1d9-13583ff2c651" providerId="AD" clId="Web-{0091A8D8-F549-5F21-B0B4-3B1633BCA195}" dt="2026-04-17T22:16:28.741" v="386" actId="14100"/>
          <ac:spMkLst>
            <pc:docMk/>
            <pc:sldMk cId="3534264748" sldId="834"/>
            <ac:spMk id="2" creationId="{6CA846DC-1231-D81D-A441-75D6C7F2AF0D}"/>
          </ac:spMkLst>
        </pc:spChg>
        <pc:picChg chg="add mod modCrop">
          <ac:chgData name="Regina Watkins" userId="S::s00293060@tbr.edu::fe514146-82df-4738-a1d9-13583ff2c651" providerId="AD" clId="Web-{0091A8D8-F549-5F21-B0B4-3B1633BCA195}" dt="2026-04-17T22:18:35.240" v="403"/>
          <ac:picMkLst>
            <pc:docMk/>
            <pc:sldMk cId="3534264748" sldId="834"/>
            <ac:picMk id="3" creationId="{E3C55516-0CB2-05A8-DF5A-A8B09E83C62D}"/>
          </ac:picMkLst>
        </pc:picChg>
      </pc:sldChg>
      <pc:sldChg chg="addSp modSp new">
        <pc:chgData name="Regina Watkins" userId="S::s00293060@tbr.edu::fe514146-82df-4738-a1d9-13583ff2c651" providerId="AD" clId="Web-{0091A8D8-F549-5F21-B0B4-3B1633BCA195}" dt="2026-04-18T10:02:12.391" v="487" actId="1076"/>
        <pc:sldMkLst>
          <pc:docMk/>
          <pc:sldMk cId="385801296" sldId="835"/>
        </pc:sldMkLst>
        <pc:spChg chg="add mod">
          <ac:chgData name="Regina Watkins" userId="S::s00293060@tbr.edu::fe514146-82df-4738-a1d9-13583ff2c651" providerId="AD" clId="Web-{0091A8D8-F549-5F21-B0B4-3B1633BCA195}" dt="2026-04-18T10:02:12.391" v="487" actId="1076"/>
          <ac:spMkLst>
            <pc:docMk/>
            <pc:sldMk cId="385801296" sldId="835"/>
            <ac:spMk id="2" creationId="{A7E83066-11CA-5CE3-1FA4-5F1CDAE5EA66}"/>
          </ac:spMkLst>
        </pc:spChg>
        <pc:picChg chg="add mod modCrop">
          <ac:chgData name="Regina Watkins" userId="S::s00293060@tbr.edu::fe514146-82df-4738-a1d9-13583ff2c651" providerId="AD" clId="Web-{0091A8D8-F549-5F21-B0B4-3B1633BCA195}" dt="2026-04-18T10:00:53.157" v="473"/>
          <ac:picMkLst>
            <pc:docMk/>
            <pc:sldMk cId="385801296" sldId="835"/>
            <ac:picMk id="3" creationId="{09E2E885-3B1A-CEB9-0241-07C87FCE0B7E}"/>
          </ac:picMkLst>
        </pc:picChg>
      </pc:sldChg>
      <pc:sldChg chg="new del">
        <pc:chgData name="Regina Watkins" userId="S::s00293060@tbr.edu::fe514146-82df-4738-a1d9-13583ff2c651" providerId="AD" clId="Web-{0091A8D8-F549-5F21-B0B4-3B1633BCA195}" dt="2026-04-18T10:39:10.656" v="1063"/>
        <pc:sldMkLst>
          <pc:docMk/>
          <pc:sldMk cId="293365776" sldId="836"/>
        </pc:sldMkLst>
      </pc:sldChg>
      <pc:sldChg chg="addSp delSp modSp add replId">
        <pc:chgData name="Regina Watkins" userId="S::s00293060@tbr.edu::fe514146-82df-4738-a1d9-13583ff2c651" providerId="AD" clId="Web-{0091A8D8-F549-5F21-B0B4-3B1633BCA195}" dt="2026-04-18T10:02:23.485" v="488"/>
        <pc:sldMkLst>
          <pc:docMk/>
          <pc:sldMk cId="3791459049" sldId="837"/>
        </pc:sldMkLst>
        <pc:spChg chg="mod">
          <ac:chgData name="Regina Watkins" userId="S::s00293060@tbr.edu::fe514146-82df-4738-a1d9-13583ff2c651" providerId="AD" clId="Web-{0091A8D8-F549-5F21-B0B4-3B1633BCA195}" dt="2026-04-18T10:02:05.532" v="486" actId="1076"/>
          <ac:spMkLst>
            <pc:docMk/>
            <pc:sldMk cId="3791459049" sldId="837"/>
            <ac:spMk id="2" creationId="{814C50B4-75BC-EAF2-F4C9-BF9A53D6C104}"/>
          </ac:spMkLst>
        </pc:spChg>
        <pc:picChg chg="del">
          <ac:chgData name="Regina Watkins" userId="S::s00293060@tbr.edu::fe514146-82df-4738-a1d9-13583ff2c651" providerId="AD" clId="Web-{0091A8D8-F549-5F21-B0B4-3B1633BCA195}" dt="2026-04-18T10:01:24.673" v="479"/>
          <ac:picMkLst>
            <pc:docMk/>
            <pc:sldMk cId="3791459049" sldId="837"/>
            <ac:picMk id="3" creationId="{B128BC80-6FFD-80CB-B178-6F53A221F6F2}"/>
          </ac:picMkLst>
        </pc:picChg>
        <pc:picChg chg="add mod">
          <ac:chgData name="Regina Watkins" userId="S::s00293060@tbr.edu::fe514146-82df-4738-a1d9-13583ff2c651" providerId="AD" clId="Web-{0091A8D8-F549-5F21-B0B4-3B1633BCA195}" dt="2026-04-18T10:02:23.485" v="488"/>
          <ac:picMkLst>
            <pc:docMk/>
            <pc:sldMk cId="3791459049" sldId="837"/>
            <ac:picMk id="4" creationId="{AAE42F31-FB82-46B3-69AB-5D7878DFE275}"/>
          </ac:picMkLst>
        </pc:picChg>
      </pc:sldChg>
      <pc:sldChg chg="addSp delSp modSp add replId">
        <pc:chgData name="Regina Watkins" userId="S::s00293060@tbr.edu::fe514146-82df-4738-a1d9-13583ff2c651" providerId="AD" clId="Web-{0091A8D8-F549-5F21-B0B4-3B1633BCA195}" dt="2026-04-18T10:04:32.563" v="525"/>
        <pc:sldMkLst>
          <pc:docMk/>
          <pc:sldMk cId="423111825" sldId="838"/>
        </pc:sldMkLst>
        <pc:spChg chg="mod">
          <ac:chgData name="Regina Watkins" userId="S::s00293060@tbr.edu::fe514146-82df-4738-a1d9-13583ff2c651" providerId="AD" clId="Web-{0091A8D8-F549-5F21-B0B4-3B1633BCA195}" dt="2026-04-18T10:03:51.876" v="519" actId="1076"/>
          <ac:spMkLst>
            <pc:docMk/>
            <pc:sldMk cId="423111825" sldId="838"/>
            <ac:spMk id="2" creationId="{95904200-7C8A-884F-A5C2-A29868829FC1}"/>
          </ac:spMkLst>
        </pc:spChg>
        <pc:picChg chg="add mod">
          <ac:chgData name="Regina Watkins" userId="S::s00293060@tbr.edu::fe514146-82df-4738-a1d9-13583ff2c651" providerId="AD" clId="Web-{0091A8D8-F549-5F21-B0B4-3B1633BCA195}" dt="2026-04-18T10:04:32.563" v="525"/>
          <ac:picMkLst>
            <pc:docMk/>
            <pc:sldMk cId="423111825" sldId="838"/>
            <ac:picMk id="3" creationId="{75BA5CEF-BC10-F465-5B7C-B20ECD9DE6FC}"/>
          </ac:picMkLst>
        </pc:picChg>
        <pc:picChg chg="del">
          <ac:chgData name="Regina Watkins" userId="S::s00293060@tbr.edu::fe514146-82df-4738-a1d9-13583ff2c651" providerId="AD" clId="Web-{0091A8D8-F549-5F21-B0B4-3B1633BCA195}" dt="2026-04-18T10:03:53.438" v="520"/>
          <ac:picMkLst>
            <pc:docMk/>
            <pc:sldMk cId="423111825" sldId="838"/>
            <ac:picMk id="4" creationId="{35C9006E-A7E0-A897-E02C-D53AA47AD228}"/>
          </ac:picMkLst>
        </pc:picChg>
      </pc:sldChg>
      <pc:sldChg chg="addSp delSp modSp add replId">
        <pc:chgData name="Regina Watkins" userId="S::s00293060@tbr.edu::fe514146-82df-4738-a1d9-13583ff2c651" providerId="AD" clId="Web-{0091A8D8-F549-5F21-B0B4-3B1633BCA195}" dt="2026-04-18T10:07:55.938" v="590"/>
        <pc:sldMkLst>
          <pc:docMk/>
          <pc:sldMk cId="1494156682" sldId="839"/>
        </pc:sldMkLst>
        <pc:spChg chg="mod">
          <ac:chgData name="Regina Watkins" userId="S::s00293060@tbr.edu::fe514146-82df-4738-a1d9-13583ff2c651" providerId="AD" clId="Web-{0091A8D8-F549-5F21-B0B4-3B1633BCA195}" dt="2026-04-18T10:07:07.798" v="577"/>
          <ac:spMkLst>
            <pc:docMk/>
            <pc:sldMk cId="1494156682" sldId="839"/>
            <ac:spMk id="2" creationId="{5FAA03FC-65FB-D2DE-2ACA-0477AA7D372B}"/>
          </ac:spMkLst>
        </pc:spChg>
        <pc:spChg chg="add mod">
          <ac:chgData name="Regina Watkins" userId="S::s00293060@tbr.edu::fe514146-82df-4738-a1d9-13583ff2c651" providerId="AD" clId="Web-{0091A8D8-F549-5F21-B0B4-3B1633BCA195}" dt="2026-04-18T10:07:48.860" v="589" actId="20577"/>
          <ac:spMkLst>
            <pc:docMk/>
            <pc:sldMk cId="1494156682" sldId="839"/>
            <ac:spMk id="5" creationId="{AC0D2E8F-6A1C-5B0D-E685-2B33DC19DF3A}"/>
          </ac:spMkLst>
        </pc:spChg>
        <pc:picChg chg="del">
          <ac:chgData name="Regina Watkins" userId="S::s00293060@tbr.edu::fe514146-82df-4738-a1d9-13583ff2c651" providerId="AD" clId="Web-{0091A8D8-F549-5F21-B0B4-3B1633BCA195}" dt="2026-04-18T10:06:19.594" v="569"/>
          <ac:picMkLst>
            <pc:docMk/>
            <pc:sldMk cId="1494156682" sldId="839"/>
            <ac:picMk id="3" creationId="{902F221F-8977-833E-6EA3-C7CA31E6919D}"/>
          </ac:picMkLst>
        </pc:picChg>
        <pc:picChg chg="add mod">
          <ac:chgData name="Regina Watkins" userId="S::s00293060@tbr.edu::fe514146-82df-4738-a1d9-13583ff2c651" providerId="AD" clId="Web-{0091A8D8-F549-5F21-B0B4-3B1633BCA195}" dt="2026-04-18T10:07:55.938" v="590"/>
          <ac:picMkLst>
            <pc:docMk/>
            <pc:sldMk cId="1494156682" sldId="839"/>
            <ac:picMk id="4" creationId="{16C1D4E2-D605-0741-E5EC-4B345B3680D6}"/>
          </ac:picMkLst>
        </pc:picChg>
      </pc:sldChg>
      <pc:sldChg chg="addSp delSp modSp add replId">
        <pc:chgData name="Regina Watkins" userId="S::s00293060@tbr.edu::fe514146-82df-4738-a1d9-13583ff2c651" providerId="AD" clId="Web-{0091A8D8-F549-5F21-B0B4-3B1633BCA195}" dt="2026-04-18T10:10:06.001" v="626"/>
        <pc:sldMkLst>
          <pc:docMk/>
          <pc:sldMk cId="2132439386" sldId="840"/>
        </pc:sldMkLst>
        <pc:spChg chg="mod">
          <ac:chgData name="Regina Watkins" userId="S::s00293060@tbr.edu::fe514146-82df-4738-a1d9-13583ff2c651" providerId="AD" clId="Web-{0091A8D8-F549-5F21-B0B4-3B1633BCA195}" dt="2026-04-18T10:09:08.282" v="613" actId="1076"/>
          <ac:spMkLst>
            <pc:docMk/>
            <pc:sldMk cId="2132439386" sldId="840"/>
            <ac:spMk id="2" creationId="{C79D7B46-1335-6871-D99F-8882D51A3323}"/>
          </ac:spMkLst>
        </pc:spChg>
        <pc:spChg chg="mod">
          <ac:chgData name="Regina Watkins" userId="S::s00293060@tbr.edu::fe514146-82df-4738-a1d9-13583ff2c651" providerId="AD" clId="Web-{0091A8D8-F549-5F21-B0B4-3B1633BCA195}" dt="2026-04-18T10:09:29.704" v="619" actId="20577"/>
          <ac:spMkLst>
            <pc:docMk/>
            <pc:sldMk cId="2132439386" sldId="840"/>
            <ac:spMk id="5" creationId="{D690D3AC-BE7F-E488-7B4A-24D759BAA2BD}"/>
          </ac:spMkLst>
        </pc:spChg>
        <pc:picChg chg="add mod modCrop">
          <ac:chgData name="Regina Watkins" userId="S::s00293060@tbr.edu::fe514146-82df-4738-a1d9-13583ff2c651" providerId="AD" clId="Web-{0091A8D8-F549-5F21-B0B4-3B1633BCA195}" dt="2026-04-18T10:10:06.001" v="626"/>
          <ac:picMkLst>
            <pc:docMk/>
            <pc:sldMk cId="2132439386" sldId="840"/>
            <ac:picMk id="3" creationId="{B31F4763-9FE3-784E-FC13-B0D742A58EDA}"/>
          </ac:picMkLst>
        </pc:picChg>
        <pc:picChg chg="del">
          <ac:chgData name="Regina Watkins" userId="S::s00293060@tbr.edu::fe514146-82df-4738-a1d9-13583ff2c651" providerId="AD" clId="Web-{0091A8D8-F549-5F21-B0B4-3B1633BCA195}" dt="2026-04-18T10:09:32.188" v="620"/>
          <ac:picMkLst>
            <pc:docMk/>
            <pc:sldMk cId="2132439386" sldId="840"/>
            <ac:picMk id="4" creationId="{53560B95-CA55-159D-9F26-9EBCC8815906}"/>
          </ac:picMkLst>
        </pc:picChg>
      </pc:sldChg>
      <pc:sldChg chg="addSp delSp modSp add replId">
        <pc:chgData name="Regina Watkins" userId="S::s00293060@tbr.edu::fe514146-82df-4738-a1d9-13583ff2c651" providerId="AD" clId="Web-{0091A8D8-F549-5F21-B0B4-3B1633BCA195}" dt="2026-04-18T10:12:05.485" v="660"/>
        <pc:sldMkLst>
          <pc:docMk/>
          <pc:sldMk cId="2519437730" sldId="841"/>
        </pc:sldMkLst>
        <pc:spChg chg="mod">
          <ac:chgData name="Regina Watkins" userId="S::s00293060@tbr.edu::fe514146-82df-4738-a1d9-13583ff2c651" providerId="AD" clId="Web-{0091A8D8-F549-5F21-B0B4-3B1633BCA195}" dt="2026-04-18T10:11:02.063" v="646" actId="1076"/>
          <ac:spMkLst>
            <pc:docMk/>
            <pc:sldMk cId="2519437730" sldId="841"/>
            <ac:spMk id="2" creationId="{6EB80093-FE29-EE85-7352-78BAE3D78C45}"/>
          </ac:spMkLst>
        </pc:spChg>
        <pc:spChg chg="mod">
          <ac:chgData name="Regina Watkins" userId="S::s00293060@tbr.edu::fe514146-82df-4738-a1d9-13583ff2c651" providerId="AD" clId="Web-{0091A8D8-F549-5F21-B0B4-3B1633BCA195}" dt="2026-04-18T10:11:53.516" v="657" actId="1076"/>
          <ac:spMkLst>
            <pc:docMk/>
            <pc:sldMk cId="2519437730" sldId="841"/>
            <ac:spMk id="5" creationId="{27E3BE94-E893-4542-5F73-EBDF7DE77F0A}"/>
          </ac:spMkLst>
        </pc:spChg>
        <pc:picChg chg="del">
          <ac:chgData name="Regina Watkins" userId="S::s00293060@tbr.edu::fe514146-82df-4738-a1d9-13583ff2c651" providerId="AD" clId="Web-{0091A8D8-F549-5F21-B0B4-3B1633BCA195}" dt="2026-04-18T10:11:06.798" v="647"/>
          <ac:picMkLst>
            <pc:docMk/>
            <pc:sldMk cId="2519437730" sldId="841"/>
            <ac:picMk id="3" creationId="{F709F0D3-55A1-AB61-629D-93A864854E56}"/>
          </ac:picMkLst>
        </pc:picChg>
        <pc:picChg chg="add mod modCrop">
          <ac:chgData name="Regina Watkins" userId="S::s00293060@tbr.edu::fe514146-82df-4738-a1d9-13583ff2c651" providerId="AD" clId="Web-{0091A8D8-F549-5F21-B0B4-3B1633BCA195}" dt="2026-04-18T10:12:05.485" v="660"/>
          <ac:picMkLst>
            <pc:docMk/>
            <pc:sldMk cId="2519437730" sldId="841"/>
            <ac:picMk id="4" creationId="{A866521F-8402-940F-22E5-DACB621C60F8}"/>
          </ac:picMkLst>
        </pc:picChg>
      </pc:sldChg>
      <pc:sldChg chg="addSp delSp modSp add replId">
        <pc:chgData name="Regina Watkins" userId="S::s00293060@tbr.edu::fe514146-82df-4738-a1d9-13583ff2c651" providerId="AD" clId="Web-{0091A8D8-F549-5F21-B0B4-3B1633BCA195}" dt="2026-04-18T10:13:40.610" v="682" actId="1076"/>
        <pc:sldMkLst>
          <pc:docMk/>
          <pc:sldMk cId="2116797655" sldId="842"/>
        </pc:sldMkLst>
        <pc:spChg chg="mod">
          <ac:chgData name="Regina Watkins" userId="S::s00293060@tbr.edu::fe514146-82df-4738-a1d9-13583ff2c651" providerId="AD" clId="Web-{0091A8D8-F549-5F21-B0B4-3B1633BCA195}" dt="2026-04-18T10:13:40.610" v="682" actId="1076"/>
          <ac:spMkLst>
            <pc:docMk/>
            <pc:sldMk cId="2116797655" sldId="842"/>
            <ac:spMk id="2" creationId="{72E7F760-8D62-29FF-42C4-03F2B99CB081}"/>
          </ac:spMkLst>
        </pc:spChg>
        <pc:spChg chg="mod">
          <ac:chgData name="Regina Watkins" userId="S::s00293060@tbr.edu::fe514146-82df-4738-a1d9-13583ff2c651" providerId="AD" clId="Web-{0091A8D8-F549-5F21-B0B4-3B1633BCA195}" dt="2026-04-18T10:12:57.751" v="675" actId="20577"/>
          <ac:spMkLst>
            <pc:docMk/>
            <pc:sldMk cId="2116797655" sldId="842"/>
            <ac:spMk id="5" creationId="{0904612F-6E90-1AC9-C26C-B5DF2D22E98A}"/>
          </ac:spMkLst>
        </pc:spChg>
        <pc:picChg chg="add mod">
          <ac:chgData name="Regina Watkins" userId="S::s00293060@tbr.edu::fe514146-82df-4738-a1d9-13583ff2c651" providerId="AD" clId="Web-{0091A8D8-F549-5F21-B0B4-3B1633BCA195}" dt="2026-04-18T10:13:31.313" v="680"/>
          <ac:picMkLst>
            <pc:docMk/>
            <pc:sldMk cId="2116797655" sldId="842"/>
            <ac:picMk id="3" creationId="{5AC49647-6A0F-BC6F-0412-AF44ECB48FD5}"/>
          </ac:picMkLst>
        </pc:picChg>
        <pc:picChg chg="del">
          <ac:chgData name="Regina Watkins" userId="S::s00293060@tbr.edu::fe514146-82df-4738-a1d9-13583ff2c651" providerId="AD" clId="Web-{0091A8D8-F549-5F21-B0B4-3B1633BCA195}" dt="2026-04-18T10:12:50.563" v="674"/>
          <ac:picMkLst>
            <pc:docMk/>
            <pc:sldMk cId="2116797655" sldId="842"/>
            <ac:picMk id="4" creationId="{280644C0-556E-2448-1801-CD7690E01F25}"/>
          </ac:picMkLst>
        </pc:picChg>
      </pc:sldChg>
      <pc:sldChg chg="addSp delSp modSp add replId">
        <pc:chgData name="Regina Watkins" userId="S::s00293060@tbr.edu::fe514146-82df-4738-a1d9-13583ff2c651" providerId="AD" clId="Web-{0091A8D8-F549-5F21-B0B4-3B1633BCA195}" dt="2026-04-18T10:17:23.391" v="738"/>
        <pc:sldMkLst>
          <pc:docMk/>
          <pc:sldMk cId="470898343" sldId="843"/>
        </pc:sldMkLst>
        <pc:spChg chg="mod">
          <ac:chgData name="Regina Watkins" userId="S::s00293060@tbr.edu::fe514146-82df-4738-a1d9-13583ff2c651" providerId="AD" clId="Web-{0091A8D8-F549-5F21-B0B4-3B1633BCA195}" dt="2026-04-18T10:14:20.626" v="707" actId="14100"/>
          <ac:spMkLst>
            <pc:docMk/>
            <pc:sldMk cId="470898343" sldId="843"/>
            <ac:spMk id="2" creationId="{4CC5B778-7A25-6D40-096C-F7867044ACCD}"/>
          </ac:spMkLst>
        </pc:spChg>
        <pc:spChg chg="add mod">
          <ac:chgData name="Regina Watkins" userId="S::s00293060@tbr.edu::fe514146-82df-4738-a1d9-13583ff2c651" providerId="AD" clId="Web-{0091A8D8-F549-5F21-B0B4-3B1633BCA195}" dt="2026-04-18T10:15:45.188" v="717" actId="1076"/>
          <ac:spMkLst>
            <pc:docMk/>
            <pc:sldMk cId="470898343" sldId="843"/>
            <ac:spMk id="6" creationId="{0C97921C-E694-9AFB-AF03-8B24A1A640AA}"/>
          </ac:spMkLst>
        </pc:spChg>
        <pc:spChg chg="add mod">
          <ac:chgData name="Regina Watkins" userId="S::s00293060@tbr.edu::fe514146-82df-4738-a1d9-13583ff2c651" providerId="AD" clId="Web-{0091A8D8-F549-5F21-B0B4-3B1633BCA195}" dt="2026-04-18T10:17:03.922" v="737" actId="1076"/>
          <ac:spMkLst>
            <pc:docMk/>
            <pc:sldMk cId="470898343" sldId="843"/>
            <ac:spMk id="7" creationId="{7996519B-9DFC-4EE9-D186-067B8ED7A93E}"/>
          </ac:spMkLst>
        </pc:spChg>
        <pc:picChg chg="del">
          <ac:chgData name="Regina Watkins" userId="S::s00293060@tbr.edu::fe514146-82df-4738-a1d9-13583ff2c651" providerId="AD" clId="Web-{0091A8D8-F549-5F21-B0B4-3B1633BCA195}" dt="2026-04-18T10:14:23.454" v="708"/>
          <ac:picMkLst>
            <pc:docMk/>
            <pc:sldMk cId="470898343" sldId="843"/>
            <ac:picMk id="3" creationId="{5DB12B19-6527-F31D-3187-C322D13BC820}"/>
          </ac:picMkLst>
        </pc:picChg>
        <pc:picChg chg="add mod modCrop">
          <ac:chgData name="Regina Watkins" userId="S::s00293060@tbr.edu::fe514146-82df-4738-a1d9-13583ff2c651" providerId="AD" clId="Web-{0091A8D8-F549-5F21-B0B4-3B1633BCA195}" dt="2026-04-18T10:17:23.391" v="738"/>
          <ac:picMkLst>
            <pc:docMk/>
            <pc:sldMk cId="470898343" sldId="843"/>
            <ac:picMk id="4" creationId="{3FE455C0-67BF-212E-5C04-ED19D1C5BFF8}"/>
          </ac:picMkLst>
        </pc:picChg>
      </pc:sldChg>
      <pc:sldChg chg="addSp delSp modSp add replId">
        <pc:chgData name="Regina Watkins" userId="S::s00293060@tbr.edu::fe514146-82df-4738-a1d9-13583ff2c651" providerId="AD" clId="Web-{0091A8D8-F549-5F21-B0B4-3B1633BCA195}" dt="2026-04-18T10:20:18.001" v="766"/>
        <pc:sldMkLst>
          <pc:docMk/>
          <pc:sldMk cId="722265543" sldId="844"/>
        </pc:sldMkLst>
        <pc:spChg chg="mod">
          <ac:chgData name="Regina Watkins" userId="S::s00293060@tbr.edu::fe514146-82df-4738-a1d9-13583ff2c651" providerId="AD" clId="Web-{0091A8D8-F549-5F21-B0B4-3B1633BCA195}" dt="2026-04-18T10:17:55.157" v="756" actId="14100"/>
          <ac:spMkLst>
            <pc:docMk/>
            <pc:sldMk cId="722265543" sldId="844"/>
            <ac:spMk id="2" creationId="{431FF093-7C50-2050-3C34-CF51EF533F2C}"/>
          </ac:spMkLst>
        </pc:spChg>
        <pc:spChg chg="del">
          <ac:chgData name="Regina Watkins" userId="S::s00293060@tbr.edu::fe514146-82df-4738-a1d9-13583ff2c651" providerId="AD" clId="Web-{0091A8D8-F549-5F21-B0B4-3B1633BCA195}" dt="2026-04-18T10:17:59.969" v="757"/>
          <ac:spMkLst>
            <pc:docMk/>
            <pc:sldMk cId="722265543" sldId="844"/>
            <ac:spMk id="6" creationId="{DC1DFED6-2CBD-C779-439E-0E50F0DEA24F}"/>
          </ac:spMkLst>
        </pc:spChg>
        <pc:spChg chg="del">
          <ac:chgData name="Regina Watkins" userId="S::s00293060@tbr.edu::fe514146-82df-4738-a1d9-13583ff2c651" providerId="AD" clId="Web-{0091A8D8-F549-5F21-B0B4-3B1633BCA195}" dt="2026-04-18T10:18:02.751" v="758"/>
          <ac:spMkLst>
            <pc:docMk/>
            <pc:sldMk cId="722265543" sldId="844"/>
            <ac:spMk id="7" creationId="{1A2EDC6D-BCB9-DFAB-33A4-548116DE44D2}"/>
          </ac:spMkLst>
        </pc:spChg>
        <pc:picChg chg="add mod modCrop">
          <ac:chgData name="Regina Watkins" userId="S::s00293060@tbr.edu::fe514146-82df-4738-a1d9-13583ff2c651" providerId="AD" clId="Web-{0091A8D8-F549-5F21-B0B4-3B1633BCA195}" dt="2026-04-18T10:20:18.001" v="766"/>
          <ac:picMkLst>
            <pc:docMk/>
            <pc:sldMk cId="722265543" sldId="844"/>
            <ac:picMk id="3" creationId="{13FAFC72-A715-E0C3-A1F8-78A9664184A8}"/>
          </ac:picMkLst>
        </pc:picChg>
        <pc:picChg chg="del">
          <ac:chgData name="Regina Watkins" userId="S::s00293060@tbr.edu::fe514146-82df-4738-a1d9-13583ff2c651" providerId="AD" clId="Web-{0091A8D8-F549-5F21-B0B4-3B1633BCA195}" dt="2026-04-18T10:18:05.344" v="759"/>
          <ac:picMkLst>
            <pc:docMk/>
            <pc:sldMk cId="722265543" sldId="844"/>
            <ac:picMk id="4" creationId="{D1B727BD-DFAA-B3F9-843A-D6291456CE28}"/>
          </ac:picMkLst>
        </pc:picChg>
      </pc:sldChg>
      <pc:sldChg chg="addSp delSp modSp add replId">
        <pc:chgData name="Regina Watkins" userId="S::s00293060@tbr.edu::fe514146-82df-4738-a1d9-13583ff2c651" providerId="AD" clId="Web-{0091A8D8-F549-5F21-B0B4-3B1633BCA195}" dt="2026-04-18T10:23:27.313" v="807"/>
        <pc:sldMkLst>
          <pc:docMk/>
          <pc:sldMk cId="3258813703" sldId="845"/>
        </pc:sldMkLst>
        <pc:spChg chg="mod">
          <ac:chgData name="Regina Watkins" userId="S::s00293060@tbr.edu::fe514146-82df-4738-a1d9-13583ff2c651" providerId="AD" clId="Web-{0091A8D8-F549-5F21-B0B4-3B1633BCA195}" dt="2026-04-18T10:22:42.016" v="788" actId="14100"/>
          <ac:spMkLst>
            <pc:docMk/>
            <pc:sldMk cId="3258813703" sldId="845"/>
            <ac:spMk id="2" creationId="{A387541B-3B50-58B1-6AD7-D812DC1EB49F}"/>
          </ac:spMkLst>
        </pc:spChg>
        <pc:spChg chg="add mod">
          <ac:chgData name="Regina Watkins" userId="S::s00293060@tbr.edu::fe514146-82df-4738-a1d9-13583ff2c651" providerId="AD" clId="Web-{0091A8D8-F549-5F21-B0B4-3B1633BCA195}" dt="2026-04-18T10:23:13.829" v="805" actId="1076"/>
          <ac:spMkLst>
            <pc:docMk/>
            <pc:sldMk cId="3258813703" sldId="845"/>
            <ac:spMk id="7" creationId="{CEC7F062-3952-512B-1B23-8DE8092AC613}"/>
          </ac:spMkLst>
        </pc:spChg>
        <pc:picChg chg="del">
          <ac:chgData name="Regina Watkins" userId="S::s00293060@tbr.edu::fe514146-82df-4738-a1d9-13583ff2c651" providerId="AD" clId="Web-{0091A8D8-F549-5F21-B0B4-3B1633BCA195}" dt="2026-04-18T10:21:32.938" v="777"/>
          <ac:picMkLst>
            <pc:docMk/>
            <pc:sldMk cId="3258813703" sldId="845"/>
            <ac:picMk id="3" creationId="{53A55151-0271-28D5-1F88-CDA77DEDB40D}"/>
          </ac:picMkLst>
        </pc:picChg>
        <pc:picChg chg="add mod modCrop">
          <ac:chgData name="Regina Watkins" userId="S::s00293060@tbr.edu::fe514146-82df-4738-a1d9-13583ff2c651" providerId="AD" clId="Web-{0091A8D8-F549-5F21-B0B4-3B1633BCA195}" dt="2026-04-18T10:23:27.313" v="807"/>
          <ac:picMkLst>
            <pc:docMk/>
            <pc:sldMk cId="3258813703" sldId="845"/>
            <ac:picMk id="4" creationId="{8BC9E797-7012-5BB1-2343-8AFE678BBED2}"/>
          </ac:picMkLst>
        </pc:picChg>
      </pc:sldChg>
      <pc:sldChg chg="addSp delSp modSp add replId">
        <pc:chgData name="Regina Watkins" userId="S::s00293060@tbr.edu::fe514146-82df-4738-a1d9-13583ff2c651" providerId="AD" clId="Web-{0091A8D8-F549-5F21-B0B4-3B1633BCA195}" dt="2026-04-18T10:25:05.297" v="829"/>
        <pc:sldMkLst>
          <pc:docMk/>
          <pc:sldMk cId="2546244099" sldId="846"/>
        </pc:sldMkLst>
        <pc:spChg chg="mod">
          <ac:chgData name="Regina Watkins" userId="S::s00293060@tbr.edu::fe514146-82df-4738-a1d9-13583ff2c651" providerId="AD" clId="Web-{0091A8D8-F549-5F21-B0B4-3B1633BCA195}" dt="2026-04-18T10:24:13.782" v="823" actId="20577"/>
          <ac:spMkLst>
            <pc:docMk/>
            <pc:sldMk cId="2546244099" sldId="846"/>
            <ac:spMk id="2" creationId="{6423C271-A700-E93A-FC15-386F43F89FFC}"/>
          </ac:spMkLst>
        </pc:spChg>
        <pc:spChg chg="del">
          <ac:chgData name="Regina Watkins" userId="S::s00293060@tbr.edu::fe514146-82df-4738-a1d9-13583ff2c651" providerId="AD" clId="Web-{0091A8D8-F549-5F21-B0B4-3B1633BCA195}" dt="2026-04-18T10:24:19.282" v="824"/>
          <ac:spMkLst>
            <pc:docMk/>
            <pc:sldMk cId="2546244099" sldId="846"/>
            <ac:spMk id="7" creationId="{AFACAEA4-EAF6-7DC4-503E-E21D4A2BED47}"/>
          </ac:spMkLst>
        </pc:spChg>
        <pc:picChg chg="add mod">
          <ac:chgData name="Regina Watkins" userId="S::s00293060@tbr.edu::fe514146-82df-4738-a1d9-13583ff2c651" providerId="AD" clId="Web-{0091A8D8-F549-5F21-B0B4-3B1633BCA195}" dt="2026-04-18T10:25:05.297" v="829"/>
          <ac:picMkLst>
            <pc:docMk/>
            <pc:sldMk cId="2546244099" sldId="846"/>
            <ac:picMk id="3" creationId="{41843629-2700-51D8-E1C4-519F833657E7}"/>
          </ac:picMkLst>
        </pc:picChg>
        <pc:picChg chg="del">
          <ac:chgData name="Regina Watkins" userId="S::s00293060@tbr.edu::fe514146-82df-4738-a1d9-13583ff2c651" providerId="AD" clId="Web-{0091A8D8-F549-5F21-B0B4-3B1633BCA195}" dt="2026-04-18T10:24:23.110" v="825"/>
          <ac:picMkLst>
            <pc:docMk/>
            <pc:sldMk cId="2546244099" sldId="846"/>
            <ac:picMk id="4" creationId="{4188D032-113D-F561-844A-49359DF3A9AE}"/>
          </ac:picMkLst>
        </pc:picChg>
      </pc:sldChg>
      <pc:sldChg chg="addSp delSp modSp add replId">
        <pc:chgData name="Regina Watkins" userId="S::s00293060@tbr.edu::fe514146-82df-4738-a1d9-13583ff2c651" providerId="AD" clId="Web-{0091A8D8-F549-5F21-B0B4-3B1633BCA195}" dt="2026-04-18T10:44:57.174" v="1317" actId="1076"/>
        <pc:sldMkLst>
          <pc:docMk/>
          <pc:sldMk cId="569792603" sldId="847"/>
        </pc:sldMkLst>
        <pc:spChg chg="mod">
          <ac:chgData name="Regina Watkins" userId="S::s00293060@tbr.edu::fe514146-82df-4738-a1d9-13583ff2c651" providerId="AD" clId="Web-{0091A8D8-F549-5F21-B0B4-3B1633BCA195}" dt="2026-04-18T10:40:39.078" v="1104" actId="1076"/>
          <ac:spMkLst>
            <pc:docMk/>
            <pc:sldMk cId="569792603" sldId="847"/>
            <ac:spMk id="2" creationId="{E2FB13D9-0E63-D6DB-B7DE-9DCC80E65C81}"/>
          </ac:spMkLst>
        </pc:spChg>
        <pc:spChg chg="del">
          <ac:chgData name="Regina Watkins" userId="S::s00293060@tbr.edu::fe514146-82df-4738-a1d9-13583ff2c651" providerId="AD" clId="Web-{0091A8D8-F549-5F21-B0B4-3B1633BCA195}" dt="2026-04-18T10:40:42.235" v="1105"/>
          <ac:spMkLst>
            <pc:docMk/>
            <pc:sldMk cId="569792603" sldId="847"/>
            <ac:spMk id="3" creationId="{45FEF660-CD19-E59D-6A58-31A2BB82BAE4}"/>
          </ac:spMkLst>
        </pc:spChg>
        <pc:spChg chg="add del">
          <ac:chgData name="Regina Watkins" userId="S::s00293060@tbr.edu::fe514146-82df-4738-a1d9-13583ff2c651" providerId="AD" clId="Web-{0091A8D8-F549-5F21-B0B4-3B1633BCA195}" dt="2026-04-18T10:40:52.172" v="1107"/>
          <ac:spMkLst>
            <pc:docMk/>
            <pc:sldMk cId="569792603" sldId="847"/>
            <ac:spMk id="4" creationId="{BBEB3306-0156-0597-1436-E7F4EF49D71F}"/>
          </ac:spMkLst>
        </pc:spChg>
        <pc:spChg chg="add mod">
          <ac:chgData name="Regina Watkins" userId="S::s00293060@tbr.edu::fe514146-82df-4738-a1d9-13583ff2c651" providerId="AD" clId="Web-{0091A8D8-F549-5F21-B0B4-3B1633BCA195}" dt="2026-04-18T10:44:57.174" v="1317" actId="1076"/>
          <ac:spMkLst>
            <pc:docMk/>
            <pc:sldMk cId="569792603" sldId="847"/>
            <ac:spMk id="5" creationId="{83AF9407-706F-A53F-43C2-7A46A03F033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29113-F772-464E-9B03-32A31E03381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5A70AD2-C8FD-48C7-9407-72EF9E959B1C}">
      <dgm:prSet phldrT="[Text]" phldr="0"/>
      <dgm:spPr/>
      <dgm:t>
        <a:bodyPr/>
        <a:lstStyle/>
        <a:p>
          <a:r>
            <a:rPr lang="en-US">
              <a:solidFill>
                <a:schemeClr val="bg2"/>
              </a:solidFill>
              <a:latin typeface="Roboto"/>
            </a:rPr>
            <a:t>TCAT</a:t>
          </a:r>
          <a:endParaRPr lang="en-US">
            <a:solidFill>
              <a:schemeClr val="bg2"/>
            </a:solidFill>
          </a:endParaRPr>
        </a:p>
      </dgm:t>
    </dgm:pt>
    <dgm:pt modelId="{CADFFC2F-929A-4245-875A-AB6B3942ED97}" type="parTrans" cxnId="{29AD6918-C14F-472C-9F12-CCD6DF39FB5E}">
      <dgm:prSet/>
      <dgm:spPr/>
      <dgm:t>
        <a:bodyPr/>
        <a:lstStyle/>
        <a:p>
          <a:endParaRPr lang="en-US"/>
        </a:p>
      </dgm:t>
    </dgm:pt>
    <dgm:pt modelId="{875144B2-E938-4175-BDF4-40D6F93FBE25}" type="sibTrans" cxnId="{29AD6918-C14F-472C-9F12-CCD6DF39FB5E}">
      <dgm:prSet/>
      <dgm:spPr/>
      <dgm:t>
        <a:bodyPr/>
        <a:lstStyle/>
        <a:p>
          <a:endParaRPr lang="en-US"/>
        </a:p>
      </dgm:t>
    </dgm:pt>
    <dgm:pt modelId="{5B7CAB40-EAF6-42DA-BDA2-527D7691F87F}">
      <dgm:prSet phldrT="[Text]" phldr="0"/>
      <dgm:spPr/>
      <dgm:t>
        <a:bodyPr/>
        <a:lstStyle/>
        <a:p>
          <a:pPr rtl="0"/>
          <a:r>
            <a:rPr lang="en-US">
              <a:latin typeface="Roboto"/>
            </a:rPr>
            <a:t>327 Total</a:t>
          </a:r>
          <a:endParaRPr lang="en-US"/>
        </a:p>
      </dgm:t>
    </dgm:pt>
    <dgm:pt modelId="{1B48235F-077F-4F88-B80E-E90E327272EE}" type="parTrans" cxnId="{F00D878F-77A2-47E9-A280-1911DC776F86}">
      <dgm:prSet/>
      <dgm:spPr/>
      <dgm:t>
        <a:bodyPr/>
        <a:lstStyle/>
        <a:p>
          <a:endParaRPr lang="en-US"/>
        </a:p>
      </dgm:t>
    </dgm:pt>
    <dgm:pt modelId="{7E2C46C8-DE94-4585-8DFC-A97B2FF27DC7}" type="sibTrans" cxnId="{F00D878F-77A2-47E9-A280-1911DC776F86}">
      <dgm:prSet/>
      <dgm:spPr/>
      <dgm:t>
        <a:bodyPr/>
        <a:lstStyle/>
        <a:p>
          <a:endParaRPr lang="en-US"/>
        </a:p>
      </dgm:t>
    </dgm:pt>
    <dgm:pt modelId="{985E6675-4E3B-4C2C-A0D3-DB389718FD6D}">
      <dgm:prSet phldrT="[Text]" phldr="0"/>
      <dgm:spPr/>
      <dgm:t>
        <a:bodyPr/>
        <a:lstStyle/>
        <a:p>
          <a:pPr rtl="0"/>
          <a:r>
            <a:rPr lang="en-US">
              <a:latin typeface="Roboto"/>
            </a:rPr>
            <a:t>284 Completed</a:t>
          </a:r>
          <a:endParaRPr lang="en-US"/>
        </a:p>
      </dgm:t>
    </dgm:pt>
    <dgm:pt modelId="{64785516-B615-41C9-9376-38C165BD0A71}" type="parTrans" cxnId="{77ECAE42-98D2-40D0-8A2E-22D61CD78B71}">
      <dgm:prSet/>
      <dgm:spPr/>
      <dgm:t>
        <a:bodyPr/>
        <a:lstStyle/>
        <a:p>
          <a:endParaRPr lang="en-US"/>
        </a:p>
      </dgm:t>
    </dgm:pt>
    <dgm:pt modelId="{55CC502D-722D-4DC5-AA36-F42E269A1AF0}" type="sibTrans" cxnId="{77ECAE42-98D2-40D0-8A2E-22D61CD78B71}">
      <dgm:prSet/>
      <dgm:spPr/>
      <dgm:t>
        <a:bodyPr/>
        <a:lstStyle/>
        <a:p>
          <a:endParaRPr lang="en-US"/>
        </a:p>
      </dgm:t>
    </dgm:pt>
    <dgm:pt modelId="{72358A41-8A96-4D13-842C-D04D28F8D7DD}">
      <dgm:prSet phldrT="[Text]" phldr="0"/>
      <dgm:spPr/>
      <dgm:t>
        <a:bodyPr/>
        <a:lstStyle/>
        <a:p>
          <a:r>
            <a:rPr lang="en-US">
              <a:solidFill>
                <a:schemeClr val="bg2"/>
              </a:solidFill>
              <a:latin typeface="Roboto"/>
            </a:rPr>
            <a:t>CC</a:t>
          </a:r>
          <a:endParaRPr lang="en-US">
            <a:solidFill>
              <a:schemeClr val="bg2"/>
            </a:solidFill>
          </a:endParaRPr>
        </a:p>
      </dgm:t>
    </dgm:pt>
    <dgm:pt modelId="{E57988CF-37F4-41A4-B2AD-EFE56D1AC44B}" type="parTrans" cxnId="{902492D9-C7E8-43F3-8E7A-86FAF15BDC46}">
      <dgm:prSet/>
      <dgm:spPr/>
      <dgm:t>
        <a:bodyPr/>
        <a:lstStyle/>
        <a:p>
          <a:endParaRPr lang="en-US"/>
        </a:p>
      </dgm:t>
    </dgm:pt>
    <dgm:pt modelId="{80555CB5-A801-4BA5-BAEE-E092D944C67B}" type="sibTrans" cxnId="{902492D9-C7E8-43F3-8E7A-86FAF15BDC46}">
      <dgm:prSet/>
      <dgm:spPr/>
      <dgm:t>
        <a:bodyPr/>
        <a:lstStyle/>
        <a:p>
          <a:endParaRPr lang="en-US"/>
        </a:p>
      </dgm:t>
    </dgm:pt>
    <dgm:pt modelId="{9D788C26-370E-45B4-83C2-6A415E85B8CD}">
      <dgm:prSet phldrT="[Text]" phldr="0"/>
      <dgm:spPr/>
      <dgm:t>
        <a:bodyPr/>
        <a:lstStyle/>
        <a:p>
          <a:pPr rtl="0"/>
          <a:r>
            <a:rPr lang="en-US">
              <a:latin typeface="Roboto"/>
            </a:rPr>
            <a:t>425 Total</a:t>
          </a:r>
          <a:endParaRPr lang="en-US"/>
        </a:p>
      </dgm:t>
    </dgm:pt>
    <dgm:pt modelId="{25757C69-C005-4624-9CAE-0ECCD0934539}" type="parTrans" cxnId="{65D18F5B-54FC-486A-805B-A328887475E8}">
      <dgm:prSet/>
      <dgm:spPr/>
      <dgm:t>
        <a:bodyPr/>
        <a:lstStyle/>
        <a:p>
          <a:endParaRPr lang="en-US"/>
        </a:p>
      </dgm:t>
    </dgm:pt>
    <dgm:pt modelId="{7A949833-8BEB-420F-8EDD-CF6AB0815F99}" type="sibTrans" cxnId="{65D18F5B-54FC-486A-805B-A328887475E8}">
      <dgm:prSet/>
      <dgm:spPr/>
      <dgm:t>
        <a:bodyPr/>
        <a:lstStyle/>
        <a:p>
          <a:endParaRPr lang="en-US"/>
        </a:p>
      </dgm:t>
    </dgm:pt>
    <dgm:pt modelId="{6440582D-5561-49A6-9D7F-9D3007591918}">
      <dgm:prSet phldrT="[Text]" phldr="0"/>
      <dgm:spPr/>
      <dgm:t>
        <a:bodyPr/>
        <a:lstStyle/>
        <a:p>
          <a:pPr rtl="0"/>
          <a:r>
            <a:rPr lang="en-US">
              <a:latin typeface="Roboto"/>
            </a:rPr>
            <a:t>366 Completed</a:t>
          </a:r>
          <a:endParaRPr lang="en-US"/>
        </a:p>
      </dgm:t>
    </dgm:pt>
    <dgm:pt modelId="{BCCBF2AF-D77F-4768-9EA5-3E34045B2717}" type="parTrans" cxnId="{3482638B-CBA3-4E8D-854A-74A1A51F57A6}">
      <dgm:prSet/>
      <dgm:spPr/>
      <dgm:t>
        <a:bodyPr/>
        <a:lstStyle/>
        <a:p>
          <a:endParaRPr lang="en-US"/>
        </a:p>
      </dgm:t>
    </dgm:pt>
    <dgm:pt modelId="{A8D1E6C0-5ADC-49C8-BEDA-88F5266D82A4}" type="sibTrans" cxnId="{3482638B-CBA3-4E8D-854A-74A1A51F57A6}">
      <dgm:prSet/>
      <dgm:spPr/>
      <dgm:t>
        <a:bodyPr/>
        <a:lstStyle/>
        <a:p>
          <a:endParaRPr lang="en-US"/>
        </a:p>
      </dgm:t>
    </dgm:pt>
    <dgm:pt modelId="{68039782-119B-4DDA-B699-87F451D6D41A}" type="pres">
      <dgm:prSet presAssocID="{F7F29113-F772-464E-9B03-32A31E033813}" presName="Name0" presStyleCnt="0">
        <dgm:presLayoutVars>
          <dgm:dir/>
          <dgm:animLvl val="lvl"/>
          <dgm:resizeHandles val="exact"/>
        </dgm:presLayoutVars>
      </dgm:prSet>
      <dgm:spPr/>
    </dgm:pt>
    <dgm:pt modelId="{32C012F9-C8CE-4A95-89F1-F2E9524F0046}" type="pres">
      <dgm:prSet presAssocID="{B5A70AD2-C8FD-48C7-9407-72EF9E959B1C}" presName="composite" presStyleCnt="0"/>
      <dgm:spPr/>
    </dgm:pt>
    <dgm:pt modelId="{B9289F8F-A3E5-432F-8512-D7159275B225}" type="pres">
      <dgm:prSet presAssocID="{B5A70AD2-C8FD-48C7-9407-72EF9E959B1C}" presName="parTx" presStyleLbl="alignNode1" presStyleIdx="0" presStyleCnt="2">
        <dgm:presLayoutVars>
          <dgm:chMax val="0"/>
          <dgm:chPref val="0"/>
          <dgm:bulletEnabled val="1"/>
        </dgm:presLayoutVars>
      </dgm:prSet>
      <dgm:spPr/>
    </dgm:pt>
    <dgm:pt modelId="{59444058-01D4-4A36-9970-57BB0647CBB8}" type="pres">
      <dgm:prSet presAssocID="{B5A70AD2-C8FD-48C7-9407-72EF9E959B1C}" presName="desTx" presStyleLbl="alignAccFollowNode1" presStyleIdx="0" presStyleCnt="2">
        <dgm:presLayoutVars>
          <dgm:bulletEnabled val="1"/>
        </dgm:presLayoutVars>
      </dgm:prSet>
      <dgm:spPr/>
    </dgm:pt>
    <dgm:pt modelId="{6E83F8B7-86CC-4798-A839-CEAAA7671D88}" type="pres">
      <dgm:prSet presAssocID="{875144B2-E938-4175-BDF4-40D6F93FBE25}" presName="space" presStyleCnt="0"/>
      <dgm:spPr/>
    </dgm:pt>
    <dgm:pt modelId="{394F736A-7ADE-4AA3-8AD1-19E8218B7548}" type="pres">
      <dgm:prSet presAssocID="{72358A41-8A96-4D13-842C-D04D28F8D7DD}" presName="composite" presStyleCnt="0"/>
      <dgm:spPr/>
    </dgm:pt>
    <dgm:pt modelId="{BAF98CDF-F36B-4FC3-AFA6-23DE6DD292E4}" type="pres">
      <dgm:prSet presAssocID="{72358A41-8A96-4D13-842C-D04D28F8D7DD}" presName="parTx" presStyleLbl="alignNode1" presStyleIdx="1" presStyleCnt="2">
        <dgm:presLayoutVars>
          <dgm:chMax val="0"/>
          <dgm:chPref val="0"/>
          <dgm:bulletEnabled val="1"/>
        </dgm:presLayoutVars>
      </dgm:prSet>
      <dgm:spPr/>
    </dgm:pt>
    <dgm:pt modelId="{E60C2D76-9F1F-433D-8D47-8C4A5F2B761E}" type="pres">
      <dgm:prSet presAssocID="{72358A41-8A96-4D13-842C-D04D28F8D7DD}" presName="desTx" presStyleLbl="alignAccFollowNode1" presStyleIdx="1" presStyleCnt="2">
        <dgm:presLayoutVars>
          <dgm:bulletEnabled val="1"/>
        </dgm:presLayoutVars>
      </dgm:prSet>
      <dgm:spPr/>
    </dgm:pt>
  </dgm:ptLst>
  <dgm:cxnLst>
    <dgm:cxn modelId="{254DF407-CE5B-428F-B6FE-A822999DCC0D}" type="presOf" srcId="{F7F29113-F772-464E-9B03-32A31E033813}" destId="{68039782-119B-4DDA-B699-87F451D6D41A}" srcOrd="0" destOrd="0" presId="urn:microsoft.com/office/officeart/2005/8/layout/hList1"/>
    <dgm:cxn modelId="{29AD6918-C14F-472C-9F12-CCD6DF39FB5E}" srcId="{F7F29113-F772-464E-9B03-32A31E033813}" destId="{B5A70AD2-C8FD-48C7-9407-72EF9E959B1C}" srcOrd="0" destOrd="0" parTransId="{CADFFC2F-929A-4245-875A-AB6B3942ED97}" sibTransId="{875144B2-E938-4175-BDF4-40D6F93FBE25}"/>
    <dgm:cxn modelId="{32BC1739-5427-4147-919C-4126F9068AE8}" type="presOf" srcId="{6440582D-5561-49A6-9D7F-9D3007591918}" destId="{E60C2D76-9F1F-433D-8D47-8C4A5F2B761E}" srcOrd="0" destOrd="1" presId="urn:microsoft.com/office/officeart/2005/8/layout/hList1"/>
    <dgm:cxn modelId="{65D18F5B-54FC-486A-805B-A328887475E8}" srcId="{72358A41-8A96-4D13-842C-D04D28F8D7DD}" destId="{9D788C26-370E-45B4-83C2-6A415E85B8CD}" srcOrd="0" destOrd="0" parTransId="{25757C69-C005-4624-9CAE-0ECCD0934539}" sibTransId="{7A949833-8BEB-420F-8EDD-CF6AB0815F99}"/>
    <dgm:cxn modelId="{77ECAE42-98D2-40D0-8A2E-22D61CD78B71}" srcId="{B5A70AD2-C8FD-48C7-9407-72EF9E959B1C}" destId="{985E6675-4E3B-4C2C-A0D3-DB389718FD6D}" srcOrd="1" destOrd="0" parTransId="{64785516-B615-41C9-9376-38C165BD0A71}" sibTransId="{55CC502D-722D-4DC5-AA36-F42E269A1AF0}"/>
    <dgm:cxn modelId="{B8BA5844-2FD7-40E5-BEE9-5AC99D86FEEB}" type="presOf" srcId="{985E6675-4E3B-4C2C-A0D3-DB389718FD6D}" destId="{59444058-01D4-4A36-9970-57BB0647CBB8}" srcOrd="0" destOrd="1" presId="urn:microsoft.com/office/officeart/2005/8/layout/hList1"/>
    <dgm:cxn modelId="{EFB2FC4A-C3D2-4F8F-B635-0D26B781F5FE}" type="presOf" srcId="{9D788C26-370E-45B4-83C2-6A415E85B8CD}" destId="{E60C2D76-9F1F-433D-8D47-8C4A5F2B761E}" srcOrd="0" destOrd="0" presId="urn:microsoft.com/office/officeart/2005/8/layout/hList1"/>
    <dgm:cxn modelId="{20708152-1372-4C2D-8D2A-50EC8C63FE67}" type="presOf" srcId="{5B7CAB40-EAF6-42DA-BDA2-527D7691F87F}" destId="{59444058-01D4-4A36-9970-57BB0647CBB8}" srcOrd="0" destOrd="0" presId="urn:microsoft.com/office/officeart/2005/8/layout/hList1"/>
    <dgm:cxn modelId="{3482638B-CBA3-4E8D-854A-74A1A51F57A6}" srcId="{72358A41-8A96-4D13-842C-D04D28F8D7DD}" destId="{6440582D-5561-49A6-9D7F-9D3007591918}" srcOrd="1" destOrd="0" parTransId="{BCCBF2AF-D77F-4768-9EA5-3E34045B2717}" sibTransId="{A8D1E6C0-5ADC-49C8-BEDA-88F5266D82A4}"/>
    <dgm:cxn modelId="{F00D878F-77A2-47E9-A280-1911DC776F86}" srcId="{B5A70AD2-C8FD-48C7-9407-72EF9E959B1C}" destId="{5B7CAB40-EAF6-42DA-BDA2-527D7691F87F}" srcOrd="0" destOrd="0" parTransId="{1B48235F-077F-4F88-B80E-E90E327272EE}" sibTransId="{7E2C46C8-DE94-4585-8DFC-A97B2FF27DC7}"/>
    <dgm:cxn modelId="{659839CD-F66F-4C39-A4FC-03B1058611D5}" type="presOf" srcId="{B5A70AD2-C8FD-48C7-9407-72EF9E959B1C}" destId="{B9289F8F-A3E5-432F-8512-D7159275B225}" srcOrd="0" destOrd="0" presId="urn:microsoft.com/office/officeart/2005/8/layout/hList1"/>
    <dgm:cxn modelId="{8A7175D8-941D-48F5-904C-9D41990FFEED}" type="presOf" srcId="{72358A41-8A96-4D13-842C-D04D28F8D7DD}" destId="{BAF98CDF-F36B-4FC3-AFA6-23DE6DD292E4}" srcOrd="0" destOrd="0" presId="urn:microsoft.com/office/officeart/2005/8/layout/hList1"/>
    <dgm:cxn modelId="{902492D9-C7E8-43F3-8E7A-86FAF15BDC46}" srcId="{F7F29113-F772-464E-9B03-32A31E033813}" destId="{72358A41-8A96-4D13-842C-D04D28F8D7DD}" srcOrd="1" destOrd="0" parTransId="{E57988CF-37F4-41A4-B2AD-EFE56D1AC44B}" sibTransId="{80555CB5-A801-4BA5-BAEE-E092D944C67B}"/>
    <dgm:cxn modelId="{30A80E20-0759-47D7-AD76-2CA8478D0986}" type="presParOf" srcId="{68039782-119B-4DDA-B699-87F451D6D41A}" destId="{32C012F9-C8CE-4A95-89F1-F2E9524F0046}" srcOrd="0" destOrd="0" presId="urn:microsoft.com/office/officeart/2005/8/layout/hList1"/>
    <dgm:cxn modelId="{A46DD338-3C29-4486-B944-DF4F0083D67F}" type="presParOf" srcId="{32C012F9-C8CE-4A95-89F1-F2E9524F0046}" destId="{B9289F8F-A3E5-432F-8512-D7159275B225}" srcOrd="0" destOrd="0" presId="urn:microsoft.com/office/officeart/2005/8/layout/hList1"/>
    <dgm:cxn modelId="{459C007B-307F-4FA5-B5F6-11A1F4D0102E}" type="presParOf" srcId="{32C012F9-C8CE-4A95-89F1-F2E9524F0046}" destId="{59444058-01D4-4A36-9970-57BB0647CBB8}" srcOrd="1" destOrd="0" presId="urn:microsoft.com/office/officeart/2005/8/layout/hList1"/>
    <dgm:cxn modelId="{0FFA93BD-A4D0-41E9-9872-0981F11AFAF5}" type="presParOf" srcId="{68039782-119B-4DDA-B699-87F451D6D41A}" destId="{6E83F8B7-86CC-4798-A839-CEAAA7671D88}" srcOrd="1" destOrd="0" presId="urn:microsoft.com/office/officeart/2005/8/layout/hList1"/>
    <dgm:cxn modelId="{3B6DFC8E-5771-4CAC-A2B6-D7299071A17D}" type="presParOf" srcId="{68039782-119B-4DDA-B699-87F451D6D41A}" destId="{394F736A-7ADE-4AA3-8AD1-19E8218B7548}" srcOrd="2" destOrd="0" presId="urn:microsoft.com/office/officeart/2005/8/layout/hList1"/>
    <dgm:cxn modelId="{BAC4B647-4271-4806-9599-9F1F33938BAB}" type="presParOf" srcId="{394F736A-7ADE-4AA3-8AD1-19E8218B7548}" destId="{BAF98CDF-F36B-4FC3-AFA6-23DE6DD292E4}" srcOrd="0" destOrd="0" presId="urn:microsoft.com/office/officeart/2005/8/layout/hList1"/>
    <dgm:cxn modelId="{950BA8CF-B9F4-4950-ABF4-26C3719E84C9}" type="presParOf" srcId="{394F736A-7ADE-4AA3-8AD1-19E8218B7548}" destId="{E60C2D76-9F1F-433D-8D47-8C4A5F2B76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9F8F-A3E5-432F-8512-D7159275B225}">
      <dsp:nvSpPr>
        <dsp:cNvPr id="0" name=""/>
        <dsp:cNvSpPr/>
      </dsp:nvSpPr>
      <dsp:spPr>
        <a:xfrm>
          <a:off x="54" y="279770"/>
          <a:ext cx="5213632" cy="141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US" sz="4900" kern="1200">
              <a:solidFill>
                <a:schemeClr val="bg2"/>
              </a:solidFill>
              <a:latin typeface="Roboto"/>
            </a:rPr>
            <a:t>TCAT</a:t>
          </a:r>
          <a:endParaRPr lang="en-US" sz="4900" kern="1200">
            <a:solidFill>
              <a:schemeClr val="bg2"/>
            </a:solidFill>
          </a:endParaRPr>
        </a:p>
      </dsp:txBody>
      <dsp:txXfrm>
        <a:off x="54" y="279770"/>
        <a:ext cx="5213632" cy="1411200"/>
      </dsp:txXfrm>
    </dsp:sp>
    <dsp:sp modelId="{59444058-01D4-4A36-9970-57BB0647CBB8}">
      <dsp:nvSpPr>
        <dsp:cNvPr id="0" name=""/>
        <dsp:cNvSpPr/>
      </dsp:nvSpPr>
      <dsp:spPr>
        <a:xfrm>
          <a:off x="54" y="1690970"/>
          <a:ext cx="5213632" cy="2152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366" tIns="261366" rIns="348488" bIns="392049" numCol="1" spcCol="1270" anchor="t" anchorCtr="0">
          <a:noAutofit/>
        </a:bodyPr>
        <a:lstStyle/>
        <a:p>
          <a:pPr marL="285750" lvl="1" indent="-285750" algn="l" defTabSz="2178050" rtl="0">
            <a:lnSpc>
              <a:spcPct val="90000"/>
            </a:lnSpc>
            <a:spcBef>
              <a:spcPct val="0"/>
            </a:spcBef>
            <a:spcAft>
              <a:spcPct val="15000"/>
            </a:spcAft>
            <a:buChar char="•"/>
          </a:pPr>
          <a:r>
            <a:rPr lang="en-US" sz="4900" kern="1200">
              <a:latin typeface="Roboto"/>
            </a:rPr>
            <a:t>327 Total</a:t>
          </a:r>
          <a:endParaRPr lang="en-US" sz="4900" kern="1200"/>
        </a:p>
        <a:p>
          <a:pPr marL="285750" lvl="1" indent="-285750" algn="l" defTabSz="2178050" rtl="0">
            <a:lnSpc>
              <a:spcPct val="90000"/>
            </a:lnSpc>
            <a:spcBef>
              <a:spcPct val="0"/>
            </a:spcBef>
            <a:spcAft>
              <a:spcPct val="15000"/>
            </a:spcAft>
            <a:buChar char="•"/>
          </a:pPr>
          <a:r>
            <a:rPr lang="en-US" sz="4900" kern="1200">
              <a:latin typeface="Roboto"/>
            </a:rPr>
            <a:t>284 Completed</a:t>
          </a:r>
          <a:endParaRPr lang="en-US" sz="4900" kern="1200"/>
        </a:p>
      </dsp:txBody>
      <dsp:txXfrm>
        <a:off x="54" y="1690970"/>
        <a:ext cx="5213632" cy="2152080"/>
      </dsp:txXfrm>
    </dsp:sp>
    <dsp:sp modelId="{BAF98CDF-F36B-4FC3-AFA6-23DE6DD292E4}">
      <dsp:nvSpPr>
        <dsp:cNvPr id="0" name=""/>
        <dsp:cNvSpPr/>
      </dsp:nvSpPr>
      <dsp:spPr>
        <a:xfrm>
          <a:off x="5943595" y="279770"/>
          <a:ext cx="5213632" cy="141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US" sz="4900" kern="1200">
              <a:solidFill>
                <a:schemeClr val="bg2"/>
              </a:solidFill>
              <a:latin typeface="Roboto"/>
            </a:rPr>
            <a:t>CC</a:t>
          </a:r>
          <a:endParaRPr lang="en-US" sz="4900" kern="1200">
            <a:solidFill>
              <a:schemeClr val="bg2"/>
            </a:solidFill>
          </a:endParaRPr>
        </a:p>
      </dsp:txBody>
      <dsp:txXfrm>
        <a:off x="5943595" y="279770"/>
        <a:ext cx="5213632" cy="1411200"/>
      </dsp:txXfrm>
    </dsp:sp>
    <dsp:sp modelId="{E60C2D76-9F1F-433D-8D47-8C4A5F2B761E}">
      <dsp:nvSpPr>
        <dsp:cNvPr id="0" name=""/>
        <dsp:cNvSpPr/>
      </dsp:nvSpPr>
      <dsp:spPr>
        <a:xfrm>
          <a:off x="5943595" y="1690970"/>
          <a:ext cx="5213632" cy="2152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366" tIns="261366" rIns="348488" bIns="392049" numCol="1" spcCol="1270" anchor="t" anchorCtr="0">
          <a:noAutofit/>
        </a:bodyPr>
        <a:lstStyle/>
        <a:p>
          <a:pPr marL="285750" lvl="1" indent="-285750" algn="l" defTabSz="2178050" rtl="0">
            <a:lnSpc>
              <a:spcPct val="90000"/>
            </a:lnSpc>
            <a:spcBef>
              <a:spcPct val="0"/>
            </a:spcBef>
            <a:spcAft>
              <a:spcPct val="15000"/>
            </a:spcAft>
            <a:buChar char="•"/>
          </a:pPr>
          <a:r>
            <a:rPr lang="en-US" sz="4900" kern="1200">
              <a:latin typeface="Roboto"/>
            </a:rPr>
            <a:t>425 Total</a:t>
          </a:r>
          <a:endParaRPr lang="en-US" sz="4900" kern="1200"/>
        </a:p>
        <a:p>
          <a:pPr marL="285750" lvl="1" indent="-285750" algn="l" defTabSz="2178050" rtl="0">
            <a:lnSpc>
              <a:spcPct val="90000"/>
            </a:lnSpc>
            <a:spcBef>
              <a:spcPct val="0"/>
            </a:spcBef>
            <a:spcAft>
              <a:spcPct val="15000"/>
            </a:spcAft>
            <a:buChar char="•"/>
          </a:pPr>
          <a:r>
            <a:rPr lang="en-US" sz="4900" kern="1200">
              <a:latin typeface="Roboto"/>
            </a:rPr>
            <a:t>366 Completed</a:t>
          </a:r>
          <a:endParaRPr lang="en-US" sz="4900" kern="1200"/>
        </a:p>
      </dsp:txBody>
      <dsp:txXfrm>
        <a:off x="5943595" y="1690970"/>
        <a:ext cx="5213632" cy="2152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4/18/2026</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4/18/2026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a:p>
        </p:txBody>
      </p:sp>
    </p:spTree>
    <p:extLst>
      <p:ext uri="{BB962C8B-B14F-4D97-AF65-F5344CB8AC3E}">
        <p14:creationId xmlns:p14="http://schemas.microsoft.com/office/powerpoint/2010/main" val="98715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F94BA-0A98-384B-7750-BF3F3B54B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E43D4-DF35-D88C-3FB8-2E86C15DE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9288E-CFC6-A457-04D3-B85F1B4904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8F97D1-BE48-98AA-F230-2118FBFEFE2A}"/>
              </a:ext>
            </a:extLst>
          </p:cNvPr>
          <p:cNvSpPr>
            <a:spLocks noGrp="1"/>
          </p:cNvSpPr>
          <p:nvPr>
            <p:ph type="sldNum" sz="quarter" idx="5"/>
          </p:nvPr>
        </p:nvSpPr>
        <p:spPr/>
        <p:txBody>
          <a:bodyPr/>
          <a:lstStyle/>
          <a:p>
            <a:fld id="{769943EA-69D9-7E49-97CD-A49926F617C9}" type="slidenum">
              <a:rPr lang="en-US" smtClean="0"/>
              <a:t>5</a:t>
            </a:fld>
            <a:endParaRPr lang="en-US"/>
          </a:p>
        </p:txBody>
      </p:sp>
    </p:spTree>
    <p:extLst>
      <p:ext uri="{BB962C8B-B14F-4D97-AF65-F5344CB8AC3E}">
        <p14:creationId xmlns:p14="http://schemas.microsoft.com/office/powerpoint/2010/main" val="399900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CDB78-3A45-59F3-0718-D09064C31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05563-45B2-D8D7-501B-BC3FD74E4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226A4-5D1F-4CDF-665E-B559F81D2F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E387AF-AB2C-9CDD-15C6-E17651A0D979}"/>
              </a:ext>
            </a:extLst>
          </p:cNvPr>
          <p:cNvSpPr>
            <a:spLocks noGrp="1"/>
          </p:cNvSpPr>
          <p:nvPr>
            <p:ph type="sldNum" sz="quarter" idx="5"/>
          </p:nvPr>
        </p:nvSpPr>
        <p:spPr/>
        <p:txBody>
          <a:bodyPr/>
          <a:lstStyle/>
          <a:p>
            <a:fld id="{769943EA-69D9-7E49-97CD-A49926F617C9}" type="slidenum">
              <a:rPr lang="en-US" smtClean="0"/>
              <a:t>6</a:t>
            </a:fld>
            <a:endParaRPr lang="en-US"/>
          </a:p>
        </p:txBody>
      </p:sp>
    </p:spTree>
    <p:extLst>
      <p:ext uri="{BB962C8B-B14F-4D97-AF65-F5344CB8AC3E}">
        <p14:creationId xmlns:p14="http://schemas.microsoft.com/office/powerpoint/2010/main" val="402683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33</a:t>
            </a:fld>
            <a:endParaRPr lang="en-US"/>
          </a:p>
        </p:txBody>
      </p:sp>
    </p:spTree>
    <p:extLst>
      <p:ext uri="{BB962C8B-B14F-4D97-AF65-F5344CB8AC3E}">
        <p14:creationId xmlns:p14="http://schemas.microsoft.com/office/powerpoint/2010/main" val="4236453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Blue">
    <p:bg>
      <p:bgRef idx="1001">
        <a:schemeClr val="bg2"/>
      </p:bgRef>
    </p:bg>
    <p:spTree>
      <p:nvGrpSpPr>
        <p:cNvPr id="1" name=""/>
        <p:cNvGrpSpPr/>
        <p:nvPr/>
      </p:nvGrpSpPr>
      <p:grpSpPr>
        <a:xfrm>
          <a:off x="0" y="0"/>
          <a:ext cx="0" cy="0"/>
          <a:chOff x="0" y="0"/>
          <a:chExt cx="0" cy="0"/>
        </a:xfrm>
      </p:grpSpPr>
      <p:pic>
        <p:nvPicPr>
          <p:cNvPr id="11" name="Picture 10" descr="A black background with a black square&#10;&#10;Description automatically generated with medium confidence">
            <a:extLst>
              <a:ext uri="{FF2B5EF4-FFF2-40B4-BE49-F238E27FC236}">
                <a16:creationId xmlns:a16="http://schemas.microsoft.com/office/drawing/2014/main" id="{562A8869-8592-B564-F9F4-60875B8B40FA}"/>
              </a:ext>
            </a:extLst>
          </p:cNvPr>
          <p:cNvPicPr>
            <a:picLocks noChangeAspect="1"/>
          </p:cNvPicPr>
          <p:nvPr userDrawn="1"/>
        </p:nvPicPr>
        <p:blipFill rotWithShape="1">
          <a:blip r:embed="rId2">
            <a:alphaModFix amt="15000"/>
          </a:blip>
          <a:srcRect b="6810"/>
          <a:stretch/>
        </p:blipFill>
        <p:spPr>
          <a:xfrm>
            <a:off x="-710005" y="1459761"/>
            <a:ext cx="9381382" cy="4931684"/>
          </a:xfrm>
          <a:prstGeom prst="rect">
            <a:avLst/>
          </a:prstGeom>
        </p:spPr>
      </p:pic>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bg1"/>
                </a:solidFill>
                <a:latin typeface="Gadugi" panose="020B0502040204020203" pitchFamily="34" charset="0"/>
                <a:ea typeface="Gadugi" panose="020B0502040204020203" pitchFamily="34" charset="0"/>
                <a:cs typeface="Arial" panose="020B0604020202020204" pitchFamily="34" charset="0"/>
              </a:defRPr>
            </a:lvl1pPr>
          </a:lstStyle>
          <a:p>
            <a:r>
              <a:rPr lang="en-US"/>
              <a:t>Presentation Title Goes </a:t>
            </a:r>
            <a:br>
              <a:rPr lang="en-US"/>
            </a:br>
            <a:r>
              <a:rPr lang="en-US"/>
              <a:t>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bg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cxnSp>
        <p:nvCxnSpPr>
          <p:cNvPr id="3" name="Straight Connector 2">
            <a:extLst>
              <a:ext uri="{FF2B5EF4-FFF2-40B4-BE49-F238E27FC236}">
                <a16:creationId xmlns:a16="http://schemas.microsoft.com/office/drawing/2014/main" id="{34CAF372-086C-BE5E-4BBF-1652CE7DC662}"/>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TBR Logo">
            <a:extLst>
              <a:ext uri="{FF2B5EF4-FFF2-40B4-BE49-F238E27FC236}">
                <a16:creationId xmlns:a16="http://schemas.microsoft.com/office/drawing/2014/main" id="{88B42F9E-1CBE-0311-CE7D-57820B570F27}"/>
              </a:ext>
            </a:extLst>
          </p:cNvPr>
          <p:cNvPicPr>
            <a:picLocks noChangeAspect="1"/>
          </p:cNvPicPr>
          <p:nvPr userDrawn="1"/>
        </p:nvPicPr>
        <p:blipFill>
          <a:blip r:embed="rId3"/>
          <a:stretch>
            <a:fillRect/>
          </a:stretch>
        </p:blipFill>
        <p:spPr>
          <a:xfrm>
            <a:off x="10337184" y="189567"/>
            <a:ext cx="1687551" cy="1687551"/>
          </a:xfrm>
          <a:prstGeom prst="rect">
            <a:avLst/>
          </a:prstGeom>
        </p:spPr>
      </p:pic>
      <p:sp>
        <p:nvSpPr>
          <p:cNvPr id="8" name="Footer Placeholder 4">
            <a:extLst>
              <a:ext uri="{FF2B5EF4-FFF2-40B4-BE49-F238E27FC236}">
                <a16:creationId xmlns:a16="http://schemas.microsoft.com/office/drawing/2014/main" id="{2B4090DF-E7BC-0251-722E-C8CE47A76377}"/>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spTree>
    <p:extLst>
      <p:ext uri="{BB962C8B-B14F-4D97-AF65-F5344CB8AC3E}">
        <p14:creationId xmlns:p14="http://schemas.microsoft.com/office/powerpoint/2010/main" val="10319219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Column Text Layou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1CDD6CE-873D-6AF4-6F1A-690A10F347D2}"/>
              </a:ext>
            </a:extLst>
          </p:cNvPr>
          <p:cNvSpPr>
            <a:spLocks noGrp="1"/>
          </p:cNvSpPr>
          <p:nvPr>
            <p:ph idx="1" hasCustomPrompt="1"/>
          </p:nvPr>
        </p:nvSpPr>
        <p:spPr>
          <a:xfrm>
            <a:off x="379141" y="2110705"/>
            <a:ext cx="2358867" cy="754602"/>
          </a:xfrm>
        </p:spPr>
        <p:txBody>
          <a:bodyPr lIns="0" tIns="0" rIns="0" bIns="0">
            <a:normAutofit/>
          </a:bodyPr>
          <a:lstStyle>
            <a:lvl1pPr marL="0" indent="0">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6" name="Content Placeholder 2">
            <a:extLst>
              <a:ext uri="{FF2B5EF4-FFF2-40B4-BE49-F238E27FC236}">
                <a16:creationId xmlns:a16="http://schemas.microsoft.com/office/drawing/2014/main" id="{62D405FD-F523-7DC4-69B8-B2C955A67392}"/>
              </a:ext>
            </a:extLst>
          </p:cNvPr>
          <p:cNvSpPr>
            <a:spLocks noGrp="1"/>
          </p:cNvSpPr>
          <p:nvPr>
            <p:ph idx="10" hasCustomPrompt="1"/>
          </p:nvPr>
        </p:nvSpPr>
        <p:spPr>
          <a:xfrm>
            <a:off x="379142" y="3098345"/>
            <a:ext cx="2358867" cy="3122970"/>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8" name="Content Placeholder 2">
            <a:extLst>
              <a:ext uri="{FF2B5EF4-FFF2-40B4-BE49-F238E27FC236}">
                <a16:creationId xmlns:a16="http://schemas.microsoft.com/office/drawing/2014/main" id="{52DFB13E-D1F2-AA7A-5D23-FDD79664820C}"/>
              </a:ext>
            </a:extLst>
          </p:cNvPr>
          <p:cNvSpPr>
            <a:spLocks noGrp="1"/>
          </p:cNvSpPr>
          <p:nvPr>
            <p:ph idx="11" hasCustomPrompt="1"/>
          </p:nvPr>
        </p:nvSpPr>
        <p:spPr>
          <a:xfrm>
            <a:off x="3085717" y="2110703"/>
            <a:ext cx="2148760" cy="754602"/>
          </a:xfrm>
        </p:spPr>
        <p:txBody>
          <a:bodyPr lIns="0" tIns="0" rIns="0" bIns="0">
            <a:normAutofit/>
          </a:bodyPr>
          <a:lstStyle>
            <a:lvl1pPr marL="0" indent="0">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9" name="Content Placeholder 2">
            <a:extLst>
              <a:ext uri="{FF2B5EF4-FFF2-40B4-BE49-F238E27FC236}">
                <a16:creationId xmlns:a16="http://schemas.microsoft.com/office/drawing/2014/main" id="{4507139E-D341-2769-EAEF-A6712A79A721}"/>
              </a:ext>
            </a:extLst>
          </p:cNvPr>
          <p:cNvSpPr>
            <a:spLocks noGrp="1"/>
          </p:cNvSpPr>
          <p:nvPr>
            <p:ph idx="12" hasCustomPrompt="1"/>
          </p:nvPr>
        </p:nvSpPr>
        <p:spPr>
          <a:xfrm>
            <a:off x="3085718" y="3098343"/>
            <a:ext cx="2148760" cy="3122970"/>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0" name="Content Placeholder 2">
            <a:extLst>
              <a:ext uri="{FF2B5EF4-FFF2-40B4-BE49-F238E27FC236}">
                <a16:creationId xmlns:a16="http://schemas.microsoft.com/office/drawing/2014/main" id="{A6B1B0DD-36C7-6EB1-4197-A68B04B54840}"/>
              </a:ext>
            </a:extLst>
          </p:cNvPr>
          <p:cNvSpPr>
            <a:spLocks noGrp="1"/>
          </p:cNvSpPr>
          <p:nvPr>
            <p:ph idx="13" hasCustomPrompt="1"/>
          </p:nvPr>
        </p:nvSpPr>
        <p:spPr>
          <a:xfrm>
            <a:off x="5576634" y="2110703"/>
            <a:ext cx="2148760" cy="754602"/>
          </a:xfrm>
        </p:spPr>
        <p:txBody>
          <a:bodyPr lIns="0" tIns="0" rIns="0" bIns="0">
            <a:normAutofit/>
          </a:bodyPr>
          <a:lstStyle>
            <a:lvl1pPr marL="0" indent="0">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3" name="Content Placeholder 2">
            <a:extLst>
              <a:ext uri="{FF2B5EF4-FFF2-40B4-BE49-F238E27FC236}">
                <a16:creationId xmlns:a16="http://schemas.microsoft.com/office/drawing/2014/main" id="{A0A5F6BE-FAF7-2F63-CD70-6DFEBDA1A7F6}"/>
              </a:ext>
            </a:extLst>
          </p:cNvPr>
          <p:cNvSpPr>
            <a:spLocks noGrp="1"/>
          </p:cNvSpPr>
          <p:nvPr>
            <p:ph idx="14" hasCustomPrompt="1"/>
          </p:nvPr>
        </p:nvSpPr>
        <p:spPr>
          <a:xfrm>
            <a:off x="5576635" y="3098343"/>
            <a:ext cx="2148760" cy="3122970"/>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41EC577C-6C8D-A511-26CC-8D374C7827F1}"/>
              </a:ext>
            </a:extLst>
          </p:cNvPr>
          <p:cNvSpPr>
            <a:spLocks noGrp="1"/>
          </p:cNvSpPr>
          <p:nvPr>
            <p:ph idx="15" hasCustomPrompt="1"/>
          </p:nvPr>
        </p:nvSpPr>
        <p:spPr>
          <a:xfrm>
            <a:off x="8067551" y="2100653"/>
            <a:ext cx="2347688" cy="754602"/>
          </a:xfrm>
        </p:spPr>
        <p:txBody>
          <a:bodyPr lIns="0" tIns="0" rIns="0" bIns="0">
            <a:normAutofit/>
          </a:bodyPr>
          <a:lstStyle>
            <a:lvl1pPr marL="0" indent="0">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0FF0DA45-08BE-36EA-375D-C2F49E3D968A}"/>
              </a:ext>
            </a:extLst>
          </p:cNvPr>
          <p:cNvSpPr>
            <a:spLocks noGrp="1"/>
          </p:cNvSpPr>
          <p:nvPr>
            <p:ph idx="16" hasCustomPrompt="1"/>
          </p:nvPr>
        </p:nvSpPr>
        <p:spPr>
          <a:xfrm>
            <a:off x="8067552" y="3088293"/>
            <a:ext cx="2347688" cy="3122970"/>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45" name="Title 1">
            <a:extLst>
              <a:ext uri="{FF2B5EF4-FFF2-40B4-BE49-F238E27FC236}">
                <a16:creationId xmlns:a16="http://schemas.microsoft.com/office/drawing/2014/main" id="{BFDCCB38-C2CD-466C-2873-A11F9797808A}"/>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46" name="Footer Placeholder 4">
            <a:extLst>
              <a:ext uri="{FF2B5EF4-FFF2-40B4-BE49-F238E27FC236}">
                <a16:creationId xmlns:a16="http://schemas.microsoft.com/office/drawing/2014/main" id="{1BCAA7C8-C63E-261B-0475-082662DF4FA1}"/>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7" name="Straight Connector 46">
            <a:extLst>
              <a:ext uri="{FF2B5EF4-FFF2-40B4-BE49-F238E27FC236}">
                <a16:creationId xmlns:a16="http://schemas.microsoft.com/office/drawing/2014/main" id="{0B6F2925-48E8-1C10-0BB4-E6D811B61987}"/>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Picture 47" descr="TBR Logo">
            <a:extLst>
              <a:ext uri="{FF2B5EF4-FFF2-40B4-BE49-F238E27FC236}">
                <a16:creationId xmlns:a16="http://schemas.microsoft.com/office/drawing/2014/main" id="{EF479910-BB14-5338-5D05-44B604E07462}"/>
              </a:ext>
            </a:extLst>
          </p:cNvPr>
          <p:cNvPicPr>
            <a:picLocks noChangeAspect="1"/>
          </p:cNvPicPr>
          <p:nvPr userDrawn="1"/>
        </p:nvPicPr>
        <p:blipFill>
          <a:blip r:embed="rId2"/>
          <a:stretch>
            <a:fillRect/>
          </a:stretch>
        </p:blipFill>
        <p:spPr>
          <a:xfrm>
            <a:off x="10677452" y="111510"/>
            <a:ext cx="1403038" cy="1403038"/>
          </a:xfrm>
          <a:prstGeom prst="rect">
            <a:avLst/>
          </a:prstGeom>
        </p:spPr>
      </p:pic>
      <p:cxnSp>
        <p:nvCxnSpPr>
          <p:cNvPr id="52" name="Straight Connector 51">
            <a:extLst>
              <a:ext uri="{FF2B5EF4-FFF2-40B4-BE49-F238E27FC236}">
                <a16:creationId xmlns:a16="http://schemas.microsoft.com/office/drawing/2014/main" id="{41CFF908-E18B-F64B-E846-890BB88C8D10}"/>
              </a:ext>
            </a:extLst>
          </p:cNvPr>
          <p:cNvCxnSpPr>
            <a:cxnSpLocks/>
          </p:cNvCxnSpPr>
          <p:nvPr userDrawn="1"/>
        </p:nvCxnSpPr>
        <p:spPr>
          <a:xfrm>
            <a:off x="2912049" y="2100651"/>
            <a:ext cx="0" cy="412066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891022-6DFC-0A23-BC06-77FE6BFCE258}"/>
              </a:ext>
            </a:extLst>
          </p:cNvPr>
          <p:cNvCxnSpPr>
            <a:cxnSpLocks/>
          </p:cNvCxnSpPr>
          <p:nvPr userDrawn="1"/>
        </p:nvCxnSpPr>
        <p:spPr>
          <a:xfrm>
            <a:off x="5409922" y="2100651"/>
            <a:ext cx="0" cy="412066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1DB6708-359C-12DF-2D74-10F2221A7B07}"/>
              </a:ext>
            </a:extLst>
          </p:cNvPr>
          <p:cNvCxnSpPr>
            <a:cxnSpLocks/>
          </p:cNvCxnSpPr>
          <p:nvPr userDrawn="1"/>
        </p:nvCxnSpPr>
        <p:spPr>
          <a:xfrm>
            <a:off x="7896644" y="2100651"/>
            <a:ext cx="0" cy="412066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53054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79135" y="2112121"/>
            <a:ext cx="10036099"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379137" y="2545373"/>
            <a:ext cx="10036098" cy="754602"/>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379137" y="3549858"/>
            <a:ext cx="10036099" cy="328016"/>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379139" y="3983110"/>
            <a:ext cx="10036098" cy="644563"/>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379139" y="4844825"/>
            <a:ext cx="10036099"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379141" y="5278077"/>
            <a:ext cx="10036098" cy="754602"/>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4" name="Footer Placeholder 4">
            <a:extLst>
              <a:ext uri="{FF2B5EF4-FFF2-40B4-BE49-F238E27FC236}">
                <a16:creationId xmlns:a16="http://schemas.microsoft.com/office/drawing/2014/main" id="{024CD419-D7CC-F7EC-B9A9-3DBEA8AB32AB}"/>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6" name="Straight Connector 5">
            <a:extLst>
              <a:ext uri="{FF2B5EF4-FFF2-40B4-BE49-F238E27FC236}">
                <a16:creationId xmlns:a16="http://schemas.microsoft.com/office/drawing/2014/main" id="{654E7547-4F44-0736-33A4-E1B062CC9566}"/>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TBR Logo">
            <a:extLst>
              <a:ext uri="{FF2B5EF4-FFF2-40B4-BE49-F238E27FC236}">
                <a16:creationId xmlns:a16="http://schemas.microsoft.com/office/drawing/2014/main" id="{74EA22D9-CB3F-AEC8-076F-782B64A918D7}"/>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11" name="Title 1">
            <a:extLst>
              <a:ext uri="{FF2B5EF4-FFF2-40B4-BE49-F238E27FC236}">
                <a16:creationId xmlns:a16="http://schemas.microsoft.com/office/drawing/2014/main" id="{4BA3C716-83D5-73DA-4EBA-F906A550AB38}"/>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734026283"/>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x2 Grid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79134" y="2112121"/>
            <a:ext cx="4755838"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379135" y="2545373"/>
            <a:ext cx="4755838" cy="754602"/>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379136" y="3605613"/>
            <a:ext cx="4755838" cy="328016"/>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379137" y="4038865"/>
            <a:ext cx="4755838" cy="644563"/>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379138" y="4956335"/>
            <a:ext cx="4755838"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379139" y="5389587"/>
            <a:ext cx="4755838" cy="754602"/>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5659397" y="2113875"/>
            <a:ext cx="4755838"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5659398" y="2547127"/>
            <a:ext cx="4755838" cy="754602"/>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5659399" y="3607367"/>
            <a:ext cx="4755838" cy="328016"/>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5659400" y="4040619"/>
            <a:ext cx="4755838" cy="644563"/>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5659401" y="4958089"/>
            <a:ext cx="4755838"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5659402" y="5391341"/>
            <a:ext cx="4755838" cy="754602"/>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 name="Footer Placeholder 4">
            <a:extLst>
              <a:ext uri="{FF2B5EF4-FFF2-40B4-BE49-F238E27FC236}">
                <a16:creationId xmlns:a16="http://schemas.microsoft.com/office/drawing/2014/main" id="{7FEFBB16-DAA9-9AC1-19CD-D57F3852705A}"/>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3" name="Straight Connector 2">
            <a:extLst>
              <a:ext uri="{FF2B5EF4-FFF2-40B4-BE49-F238E27FC236}">
                <a16:creationId xmlns:a16="http://schemas.microsoft.com/office/drawing/2014/main" id="{A3830B8B-EF42-5B85-CCAE-BB82CA52AE6A}"/>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TBR Logo">
            <a:extLst>
              <a:ext uri="{FF2B5EF4-FFF2-40B4-BE49-F238E27FC236}">
                <a16:creationId xmlns:a16="http://schemas.microsoft.com/office/drawing/2014/main" id="{95EA0293-36AC-757C-C865-AF5E0E67C6E7}"/>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7" name="Title 1">
            <a:extLst>
              <a:ext uri="{FF2B5EF4-FFF2-40B4-BE49-F238E27FC236}">
                <a16:creationId xmlns:a16="http://schemas.microsoft.com/office/drawing/2014/main" id="{52891DD4-0490-F19F-1EDE-741021AA9708}"/>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32712806"/>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4x2 Grid Layou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1401F1B-6981-F77C-EF31-2F0D1F1894D6}"/>
              </a:ext>
            </a:extLst>
          </p:cNvPr>
          <p:cNvSpPr>
            <a:spLocks noGrp="1"/>
          </p:cNvSpPr>
          <p:nvPr>
            <p:ph idx="1" hasCustomPrompt="1"/>
          </p:nvPr>
        </p:nvSpPr>
        <p:spPr>
          <a:xfrm>
            <a:off x="379134" y="2110647"/>
            <a:ext cx="4754242"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 name="Content Placeholder 2">
            <a:extLst>
              <a:ext uri="{FF2B5EF4-FFF2-40B4-BE49-F238E27FC236}">
                <a16:creationId xmlns:a16="http://schemas.microsoft.com/office/drawing/2014/main" id="{D47C4B3D-5E9A-11B7-454E-D9EA48CDFF3A}"/>
              </a:ext>
            </a:extLst>
          </p:cNvPr>
          <p:cNvSpPr>
            <a:spLocks noGrp="1"/>
          </p:cNvSpPr>
          <p:nvPr>
            <p:ph idx="10" hasCustomPrompt="1"/>
          </p:nvPr>
        </p:nvSpPr>
        <p:spPr>
          <a:xfrm>
            <a:off x="379136" y="2543899"/>
            <a:ext cx="4754242" cy="417141"/>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4" name="Content Placeholder 2">
            <a:extLst>
              <a:ext uri="{FF2B5EF4-FFF2-40B4-BE49-F238E27FC236}">
                <a16:creationId xmlns:a16="http://schemas.microsoft.com/office/drawing/2014/main" id="{06AE9D54-A300-BCAF-BB1F-CBB524F52CBB}"/>
              </a:ext>
            </a:extLst>
          </p:cNvPr>
          <p:cNvSpPr>
            <a:spLocks noGrp="1"/>
          </p:cNvSpPr>
          <p:nvPr>
            <p:ph idx="11" hasCustomPrompt="1"/>
          </p:nvPr>
        </p:nvSpPr>
        <p:spPr>
          <a:xfrm>
            <a:off x="380728" y="3254609"/>
            <a:ext cx="4754242"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6" name="Content Placeholder 2">
            <a:extLst>
              <a:ext uri="{FF2B5EF4-FFF2-40B4-BE49-F238E27FC236}">
                <a16:creationId xmlns:a16="http://schemas.microsoft.com/office/drawing/2014/main" id="{AB8B51F9-2909-544F-21B6-3AEE1002878F}"/>
              </a:ext>
            </a:extLst>
          </p:cNvPr>
          <p:cNvSpPr>
            <a:spLocks noGrp="1"/>
          </p:cNvSpPr>
          <p:nvPr>
            <p:ph idx="12" hasCustomPrompt="1"/>
          </p:nvPr>
        </p:nvSpPr>
        <p:spPr>
          <a:xfrm>
            <a:off x="380730" y="3687862"/>
            <a:ext cx="4754242" cy="417141"/>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7" name="Content Placeholder 2">
            <a:extLst>
              <a:ext uri="{FF2B5EF4-FFF2-40B4-BE49-F238E27FC236}">
                <a16:creationId xmlns:a16="http://schemas.microsoft.com/office/drawing/2014/main" id="{FD556A68-588F-E71A-140A-485071F5F82D}"/>
              </a:ext>
            </a:extLst>
          </p:cNvPr>
          <p:cNvSpPr>
            <a:spLocks noGrp="1"/>
          </p:cNvSpPr>
          <p:nvPr>
            <p:ph idx="15" hasCustomPrompt="1"/>
          </p:nvPr>
        </p:nvSpPr>
        <p:spPr>
          <a:xfrm>
            <a:off x="380732" y="4368955"/>
            <a:ext cx="4754242"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8" name="Content Placeholder 2">
            <a:extLst>
              <a:ext uri="{FF2B5EF4-FFF2-40B4-BE49-F238E27FC236}">
                <a16:creationId xmlns:a16="http://schemas.microsoft.com/office/drawing/2014/main" id="{CC228933-1E35-4E73-BF96-1C861DC99B86}"/>
              </a:ext>
            </a:extLst>
          </p:cNvPr>
          <p:cNvSpPr>
            <a:spLocks noGrp="1"/>
          </p:cNvSpPr>
          <p:nvPr>
            <p:ph idx="16" hasCustomPrompt="1"/>
          </p:nvPr>
        </p:nvSpPr>
        <p:spPr>
          <a:xfrm>
            <a:off x="380734" y="4802207"/>
            <a:ext cx="4754242" cy="417141"/>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0" name="Content Placeholder 2">
            <a:extLst>
              <a:ext uri="{FF2B5EF4-FFF2-40B4-BE49-F238E27FC236}">
                <a16:creationId xmlns:a16="http://schemas.microsoft.com/office/drawing/2014/main" id="{843CC378-B18C-3C52-1141-66C6BE7FFA87}"/>
              </a:ext>
            </a:extLst>
          </p:cNvPr>
          <p:cNvSpPr>
            <a:spLocks noGrp="1"/>
          </p:cNvSpPr>
          <p:nvPr>
            <p:ph idx="13" hasCustomPrompt="1"/>
          </p:nvPr>
        </p:nvSpPr>
        <p:spPr>
          <a:xfrm>
            <a:off x="380730" y="5484903"/>
            <a:ext cx="4754242"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1" name="Content Placeholder 2">
            <a:extLst>
              <a:ext uri="{FF2B5EF4-FFF2-40B4-BE49-F238E27FC236}">
                <a16:creationId xmlns:a16="http://schemas.microsoft.com/office/drawing/2014/main" id="{7FE9E441-3BC2-737E-759C-B03B0CC8B4F7}"/>
              </a:ext>
            </a:extLst>
          </p:cNvPr>
          <p:cNvSpPr>
            <a:spLocks noGrp="1"/>
          </p:cNvSpPr>
          <p:nvPr>
            <p:ph idx="14" hasCustomPrompt="1"/>
          </p:nvPr>
        </p:nvSpPr>
        <p:spPr>
          <a:xfrm>
            <a:off x="380732" y="5918155"/>
            <a:ext cx="4754242" cy="417141"/>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2" name="Content Placeholder 2">
            <a:extLst>
              <a:ext uri="{FF2B5EF4-FFF2-40B4-BE49-F238E27FC236}">
                <a16:creationId xmlns:a16="http://schemas.microsoft.com/office/drawing/2014/main" id="{F32E7BBD-35BD-66FB-5E59-4BC619ECC988}"/>
              </a:ext>
            </a:extLst>
          </p:cNvPr>
          <p:cNvSpPr>
            <a:spLocks noGrp="1"/>
          </p:cNvSpPr>
          <p:nvPr>
            <p:ph idx="17" hasCustomPrompt="1"/>
          </p:nvPr>
        </p:nvSpPr>
        <p:spPr>
          <a:xfrm>
            <a:off x="5659395" y="2112121"/>
            <a:ext cx="4737188"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3" name="Content Placeholder 2">
            <a:extLst>
              <a:ext uri="{FF2B5EF4-FFF2-40B4-BE49-F238E27FC236}">
                <a16:creationId xmlns:a16="http://schemas.microsoft.com/office/drawing/2014/main" id="{94204351-4B06-EE59-6967-D919FBEB0A96}"/>
              </a:ext>
            </a:extLst>
          </p:cNvPr>
          <p:cNvSpPr>
            <a:spLocks noGrp="1"/>
          </p:cNvSpPr>
          <p:nvPr>
            <p:ph idx="18" hasCustomPrompt="1"/>
          </p:nvPr>
        </p:nvSpPr>
        <p:spPr>
          <a:xfrm>
            <a:off x="5659397" y="2545373"/>
            <a:ext cx="4737188" cy="417141"/>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Content Placeholder 2">
            <a:extLst>
              <a:ext uri="{FF2B5EF4-FFF2-40B4-BE49-F238E27FC236}">
                <a16:creationId xmlns:a16="http://schemas.microsoft.com/office/drawing/2014/main" id="{907E0292-F3B6-1F8C-3B1E-839FCB0A4D0C}"/>
              </a:ext>
            </a:extLst>
          </p:cNvPr>
          <p:cNvSpPr>
            <a:spLocks noGrp="1"/>
          </p:cNvSpPr>
          <p:nvPr>
            <p:ph idx="19" hasCustomPrompt="1"/>
          </p:nvPr>
        </p:nvSpPr>
        <p:spPr>
          <a:xfrm>
            <a:off x="5660989" y="3256083"/>
            <a:ext cx="4737188"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1" name="Content Placeholder 2">
            <a:extLst>
              <a:ext uri="{FF2B5EF4-FFF2-40B4-BE49-F238E27FC236}">
                <a16:creationId xmlns:a16="http://schemas.microsoft.com/office/drawing/2014/main" id="{A15203C4-2BB2-CDB4-D380-7E559BD90409}"/>
              </a:ext>
            </a:extLst>
          </p:cNvPr>
          <p:cNvSpPr>
            <a:spLocks noGrp="1"/>
          </p:cNvSpPr>
          <p:nvPr>
            <p:ph idx="20" hasCustomPrompt="1"/>
          </p:nvPr>
        </p:nvSpPr>
        <p:spPr>
          <a:xfrm>
            <a:off x="5660991" y="3689336"/>
            <a:ext cx="4737188" cy="413774"/>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Content Placeholder 2">
            <a:extLst>
              <a:ext uri="{FF2B5EF4-FFF2-40B4-BE49-F238E27FC236}">
                <a16:creationId xmlns:a16="http://schemas.microsoft.com/office/drawing/2014/main" id="{3DB1BCDC-B96D-1DB0-4BC6-3E6418D72EB0}"/>
              </a:ext>
            </a:extLst>
          </p:cNvPr>
          <p:cNvSpPr>
            <a:spLocks noGrp="1"/>
          </p:cNvSpPr>
          <p:nvPr>
            <p:ph idx="23" hasCustomPrompt="1"/>
          </p:nvPr>
        </p:nvSpPr>
        <p:spPr>
          <a:xfrm>
            <a:off x="5660993" y="4370429"/>
            <a:ext cx="4737188"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07DAA4BA-59BA-0FEE-3ED8-AA573A984DEB}"/>
              </a:ext>
            </a:extLst>
          </p:cNvPr>
          <p:cNvSpPr>
            <a:spLocks noGrp="1"/>
          </p:cNvSpPr>
          <p:nvPr>
            <p:ph idx="24" hasCustomPrompt="1"/>
          </p:nvPr>
        </p:nvSpPr>
        <p:spPr>
          <a:xfrm>
            <a:off x="5660995" y="4803682"/>
            <a:ext cx="4737188" cy="407982"/>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6" name="Content Placeholder 2">
            <a:extLst>
              <a:ext uri="{FF2B5EF4-FFF2-40B4-BE49-F238E27FC236}">
                <a16:creationId xmlns:a16="http://schemas.microsoft.com/office/drawing/2014/main" id="{FEE3BF64-ABC4-BC71-ED29-670965275C44}"/>
              </a:ext>
            </a:extLst>
          </p:cNvPr>
          <p:cNvSpPr>
            <a:spLocks noGrp="1"/>
          </p:cNvSpPr>
          <p:nvPr>
            <p:ph idx="21" hasCustomPrompt="1"/>
          </p:nvPr>
        </p:nvSpPr>
        <p:spPr>
          <a:xfrm>
            <a:off x="5660991" y="5486377"/>
            <a:ext cx="4737188" cy="319591"/>
          </a:xfrm>
        </p:spPr>
        <p:txBody>
          <a:bodyPr lIns="0" tIns="0" rIns="0" bIns="0">
            <a:no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2675688B-9196-B0F6-D8DE-7B321A7967B4}"/>
              </a:ext>
            </a:extLst>
          </p:cNvPr>
          <p:cNvSpPr>
            <a:spLocks noGrp="1"/>
          </p:cNvSpPr>
          <p:nvPr>
            <p:ph idx="22" hasCustomPrompt="1"/>
          </p:nvPr>
        </p:nvSpPr>
        <p:spPr>
          <a:xfrm>
            <a:off x="5660993" y="5919629"/>
            <a:ext cx="4737188" cy="417141"/>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9" name="Footer Placeholder 4">
            <a:extLst>
              <a:ext uri="{FF2B5EF4-FFF2-40B4-BE49-F238E27FC236}">
                <a16:creationId xmlns:a16="http://schemas.microsoft.com/office/drawing/2014/main" id="{22D6EE6F-DA13-2340-1C80-462492F3F481}"/>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bg1"/>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0" name="Straight Connector 39">
            <a:extLst>
              <a:ext uri="{FF2B5EF4-FFF2-40B4-BE49-F238E27FC236}">
                <a16:creationId xmlns:a16="http://schemas.microsoft.com/office/drawing/2014/main" id="{5E9C2F56-A8D6-DC41-63B8-A5F4C40681CA}"/>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40" descr="TBR Logo">
            <a:extLst>
              <a:ext uri="{FF2B5EF4-FFF2-40B4-BE49-F238E27FC236}">
                <a16:creationId xmlns:a16="http://schemas.microsoft.com/office/drawing/2014/main" id="{5E932A57-8453-F22D-68BF-2D37BF4D6F79}"/>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43" name="Title 1">
            <a:extLst>
              <a:ext uri="{FF2B5EF4-FFF2-40B4-BE49-F238E27FC236}">
                <a16:creationId xmlns:a16="http://schemas.microsoft.com/office/drawing/2014/main" id="{78743B4E-CED2-FA66-8B36-7897B7326F9C}"/>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54542163"/>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2x2 Grid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79134" y="2120699"/>
            <a:ext cx="4800224" cy="374036"/>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379135" y="2672421"/>
            <a:ext cx="4800219" cy="12005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384686" y="4387375"/>
            <a:ext cx="4800224" cy="374036"/>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384687" y="4939097"/>
            <a:ext cx="4800219" cy="1181971"/>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5615015" y="2110647"/>
            <a:ext cx="4800224" cy="374036"/>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5615016" y="2662369"/>
            <a:ext cx="4800224" cy="12005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5620567" y="4377323"/>
            <a:ext cx="4800224" cy="374036"/>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5620568" y="4929045"/>
            <a:ext cx="4800224" cy="12005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 name="Footer Placeholder 4">
            <a:extLst>
              <a:ext uri="{FF2B5EF4-FFF2-40B4-BE49-F238E27FC236}">
                <a16:creationId xmlns:a16="http://schemas.microsoft.com/office/drawing/2014/main" id="{9E9C0595-DDE6-D100-21F8-E13B4553D348}"/>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A7D067A2-AC84-1A95-7868-5F0C600B62AF}"/>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BR Logo">
            <a:extLst>
              <a:ext uri="{FF2B5EF4-FFF2-40B4-BE49-F238E27FC236}">
                <a16:creationId xmlns:a16="http://schemas.microsoft.com/office/drawing/2014/main" id="{ABF030F6-934D-5307-17EC-8D20C0AF3BB5}"/>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8" name="Title 1">
            <a:extLst>
              <a:ext uri="{FF2B5EF4-FFF2-40B4-BE49-F238E27FC236}">
                <a16:creationId xmlns:a16="http://schemas.microsoft.com/office/drawing/2014/main" id="{4A3E6672-92BD-0684-9C36-985C2E4B2A35}"/>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4177176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2x2 Gri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1A65-BB24-87C0-848C-9137A923AE19}"/>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3" name="Footer Placeholder 4">
            <a:extLst>
              <a:ext uri="{FF2B5EF4-FFF2-40B4-BE49-F238E27FC236}">
                <a16:creationId xmlns:a16="http://schemas.microsoft.com/office/drawing/2014/main" id="{9E9C0595-DDE6-D100-21F8-E13B4553D348}"/>
              </a:ext>
            </a:extLst>
          </p:cNvPr>
          <p:cNvSpPr>
            <a:spLocks noGrp="1"/>
          </p:cNvSpPr>
          <p:nvPr userDrawn="1">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A7D067A2-AC84-1A95-7868-5F0C600B62AF}"/>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BR Logo">
            <a:extLst>
              <a:ext uri="{FF2B5EF4-FFF2-40B4-BE49-F238E27FC236}">
                <a16:creationId xmlns:a16="http://schemas.microsoft.com/office/drawing/2014/main" id="{ABF030F6-934D-5307-17EC-8D20C0AF3BB5}"/>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34" name="TextBox 33">
            <a:extLst>
              <a:ext uri="{FF2B5EF4-FFF2-40B4-BE49-F238E27FC236}">
                <a16:creationId xmlns:a16="http://schemas.microsoft.com/office/drawing/2014/main" id="{9694D78D-719C-F3FC-3FFF-45944A8C33D0}"/>
              </a:ext>
            </a:extLst>
          </p:cNvPr>
          <p:cNvSpPr txBox="1"/>
          <p:nvPr userDrawn="1"/>
        </p:nvSpPr>
        <p:spPr>
          <a:xfrm>
            <a:off x="2921197" y="4177588"/>
            <a:ext cx="2516941" cy="276999"/>
          </a:xfrm>
          <a:prstGeom prst="rect">
            <a:avLst/>
          </a:prstGeom>
          <a:noFill/>
        </p:spPr>
        <p:txBody>
          <a:bodyPr wrap="square" lIns="0" tIns="0" rIns="0" bIns="0" rtlCol="0">
            <a:spAutoFit/>
          </a:bodyPr>
          <a:lstStyle/>
          <a:p>
            <a:pPr lvl="0" algn="r"/>
            <a:r>
              <a:rPr lang="en-IN" b="1" i="1">
                <a:solidFill>
                  <a:schemeClr val="bg2"/>
                </a:solidFill>
                <a:latin typeface="Montserrat" pitchFamily="2" charset="77"/>
                <a:ea typeface="Lato" panose="020F0502020204030203" pitchFamily="34" charset="0"/>
                <a:cs typeface="Lato" panose="020F0502020204030203" pitchFamily="34" charset="0"/>
              </a:rPr>
              <a:t>EVENT FIVE</a:t>
            </a:r>
          </a:p>
        </p:txBody>
      </p:sp>
      <p:grpSp>
        <p:nvGrpSpPr>
          <p:cNvPr id="92" name="Group 91">
            <a:extLst>
              <a:ext uri="{FF2B5EF4-FFF2-40B4-BE49-F238E27FC236}">
                <a16:creationId xmlns:a16="http://schemas.microsoft.com/office/drawing/2014/main" id="{146275BC-D700-7728-F744-2A57FA28F58D}"/>
              </a:ext>
            </a:extLst>
          </p:cNvPr>
          <p:cNvGrpSpPr/>
          <p:nvPr userDrawn="1"/>
        </p:nvGrpSpPr>
        <p:grpSpPr>
          <a:xfrm>
            <a:off x="1328058" y="5018666"/>
            <a:ext cx="9486900" cy="165100"/>
            <a:chOff x="901700" y="4946650"/>
            <a:chExt cx="10318750" cy="165100"/>
          </a:xfrm>
          <a:solidFill>
            <a:schemeClr val="bg1"/>
          </a:solidFill>
        </p:grpSpPr>
        <p:cxnSp>
          <p:nvCxnSpPr>
            <p:cNvPr id="93" name="Straight Connector 92">
              <a:extLst>
                <a:ext uri="{FF2B5EF4-FFF2-40B4-BE49-F238E27FC236}">
                  <a16:creationId xmlns:a16="http://schemas.microsoft.com/office/drawing/2014/main" id="{7EDCDA23-E108-87AA-84ED-957756310286}"/>
                </a:ext>
              </a:extLst>
            </p:cNvPr>
            <p:cNvCxnSpPr/>
            <p:nvPr/>
          </p:nvCxnSpPr>
          <p:spPr>
            <a:xfrm>
              <a:off x="971550" y="5029200"/>
              <a:ext cx="10248900" cy="0"/>
            </a:xfrm>
            <a:prstGeom prst="line">
              <a:avLst/>
            </a:prstGeom>
            <a:grpFill/>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Flowchart: Connector 30">
              <a:extLst>
                <a:ext uri="{FF2B5EF4-FFF2-40B4-BE49-F238E27FC236}">
                  <a16:creationId xmlns:a16="http://schemas.microsoft.com/office/drawing/2014/main" id="{432FECA2-2107-05EC-6239-4918D71A72C8}"/>
                </a:ext>
              </a:extLst>
            </p:cNvPr>
            <p:cNvSpPr/>
            <p:nvPr/>
          </p:nvSpPr>
          <p:spPr>
            <a:xfrm>
              <a:off x="901700" y="4946650"/>
              <a:ext cx="165100" cy="165100"/>
            </a:xfrm>
            <a:prstGeom prst="flowChartConnector">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95" name="Flowchart: Connector 31">
              <a:extLst>
                <a:ext uri="{FF2B5EF4-FFF2-40B4-BE49-F238E27FC236}">
                  <a16:creationId xmlns:a16="http://schemas.microsoft.com/office/drawing/2014/main" id="{CFE4FFCA-B2C8-A4C5-2673-0E450124F83A}"/>
                </a:ext>
              </a:extLst>
            </p:cNvPr>
            <p:cNvSpPr/>
            <p:nvPr/>
          </p:nvSpPr>
          <p:spPr>
            <a:xfrm>
              <a:off x="7693025" y="4946650"/>
              <a:ext cx="165100" cy="165100"/>
            </a:xfrm>
            <a:prstGeom prst="flowChartConnector">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96" name="Flowchart: Connector 32">
              <a:extLst>
                <a:ext uri="{FF2B5EF4-FFF2-40B4-BE49-F238E27FC236}">
                  <a16:creationId xmlns:a16="http://schemas.microsoft.com/office/drawing/2014/main" id="{93D16792-47A8-DAC4-498B-98F5C9FDFAE0}"/>
                </a:ext>
              </a:extLst>
            </p:cNvPr>
            <p:cNvSpPr/>
            <p:nvPr/>
          </p:nvSpPr>
          <p:spPr>
            <a:xfrm>
              <a:off x="11055350" y="4946650"/>
              <a:ext cx="165100" cy="165100"/>
            </a:xfrm>
            <a:prstGeom prst="flowChartConnector">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97" name="Flowchart: Connector 33">
              <a:extLst>
                <a:ext uri="{FF2B5EF4-FFF2-40B4-BE49-F238E27FC236}">
                  <a16:creationId xmlns:a16="http://schemas.microsoft.com/office/drawing/2014/main" id="{4FFC299E-6ADD-F50D-08E5-2BB75BD75361}"/>
                </a:ext>
              </a:extLst>
            </p:cNvPr>
            <p:cNvSpPr/>
            <p:nvPr/>
          </p:nvSpPr>
          <p:spPr>
            <a:xfrm>
              <a:off x="4148931" y="4946650"/>
              <a:ext cx="165100" cy="165100"/>
            </a:xfrm>
            <a:prstGeom prst="flowChartConnector">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grpSp>
      <p:sp>
        <p:nvSpPr>
          <p:cNvPr id="98" name="Shape 9168">
            <a:extLst>
              <a:ext uri="{FF2B5EF4-FFF2-40B4-BE49-F238E27FC236}">
                <a16:creationId xmlns:a16="http://schemas.microsoft.com/office/drawing/2014/main" id="{430DB584-2C30-9908-ED47-74B9EA7D6EBE}"/>
              </a:ext>
            </a:extLst>
          </p:cNvPr>
          <p:cNvSpPr/>
          <p:nvPr userDrawn="1"/>
        </p:nvSpPr>
        <p:spPr>
          <a:xfrm>
            <a:off x="667972" y="5393522"/>
            <a:ext cx="1790386"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lnSpc>
                <a:spcPct val="120000"/>
              </a:lnSpc>
              <a:defRPr sz="2000">
                <a:solidFill>
                  <a:srgbClr val="4C6077"/>
                </a:solidFill>
                <a:latin typeface="Helvetica"/>
                <a:ea typeface="Helvetica"/>
                <a:cs typeface="Helvetica"/>
                <a:sym typeface="Helvetica"/>
              </a:defRPr>
            </a:lvl1pPr>
          </a:lstStyle>
          <a:p>
            <a:pPr algn="ctr">
              <a:lnSpc>
                <a:spcPct val="150000"/>
              </a:lnSpc>
              <a:defRPr sz="3200"/>
            </a:pPr>
            <a:r>
              <a:rPr lang="en-US" sz="900" b="1" i="1">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 </a:t>
            </a:r>
            <a:endParaRPr lang="id-ID" sz="900" b="1" i="1">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sp>
        <p:nvSpPr>
          <p:cNvPr id="99" name="Shape 9168">
            <a:extLst>
              <a:ext uri="{FF2B5EF4-FFF2-40B4-BE49-F238E27FC236}">
                <a16:creationId xmlns:a16="http://schemas.microsoft.com/office/drawing/2014/main" id="{C835280E-7C64-BD43-D2B7-145ED822A561}"/>
              </a:ext>
            </a:extLst>
          </p:cNvPr>
          <p:cNvSpPr/>
          <p:nvPr userDrawn="1"/>
        </p:nvSpPr>
        <p:spPr>
          <a:xfrm>
            <a:off x="3494214" y="5393522"/>
            <a:ext cx="1790386"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lnSpc>
                <a:spcPct val="120000"/>
              </a:lnSpc>
              <a:defRPr sz="2000">
                <a:solidFill>
                  <a:srgbClr val="4C6077"/>
                </a:solidFill>
                <a:latin typeface="Helvetica"/>
                <a:ea typeface="Helvetica"/>
                <a:cs typeface="Helvetica"/>
                <a:sym typeface="Helvetica"/>
              </a:defRPr>
            </a:lvl1pPr>
          </a:lstStyle>
          <a:p>
            <a:pPr algn="ctr">
              <a:lnSpc>
                <a:spcPct val="150000"/>
              </a:lnSpc>
              <a:defRPr sz="3200"/>
            </a:pPr>
            <a:r>
              <a:rPr lang="en-US" sz="900" b="1" i="1">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 </a:t>
            </a:r>
            <a:endParaRPr lang="id-ID" sz="900" b="1" i="1">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sp>
        <p:nvSpPr>
          <p:cNvPr id="100" name="Shape 9168">
            <a:extLst>
              <a:ext uri="{FF2B5EF4-FFF2-40B4-BE49-F238E27FC236}">
                <a16:creationId xmlns:a16="http://schemas.microsoft.com/office/drawing/2014/main" id="{2E322530-87CC-032F-19A7-7BF7F29C8264}"/>
              </a:ext>
            </a:extLst>
          </p:cNvPr>
          <p:cNvSpPr/>
          <p:nvPr userDrawn="1"/>
        </p:nvSpPr>
        <p:spPr>
          <a:xfrm>
            <a:off x="6752600" y="5406428"/>
            <a:ext cx="1790386"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lnSpc>
                <a:spcPct val="120000"/>
              </a:lnSpc>
              <a:defRPr sz="2000">
                <a:solidFill>
                  <a:srgbClr val="4C6077"/>
                </a:solidFill>
                <a:latin typeface="Helvetica"/>
                <a:ea typeface="Helvetica"/>
                <a:cs typeface="Helvetica"/>
                <a:sym typeface="Helvetica"/>
              </a:defRPr>
            </a:lvl1pPr>
          </a:lstStyle>
          <a:p>
            <a:pPr algn="ctr">
              <a:lnSpc>
                <a:spcPct val="150000"/>
              </a:lnSpc>
              <a:defRPr sz="3200"/>
            </a:pPr>
            <a:r>
              <a:rPr lang="en-US" sz="900" b="1" i="1">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 </a:t>
            </a:r>
            <a:endParaRPr lang="id-ID" sz="900" b="1" i="1">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sp>
        <p:nvSpPr>
          <p:cNvPr id="101" name="Shape 9168">
            <a:extLst>
              <a:ext uri="{FF2B5EF4-FFF2-40B4-BE49-F238E27FC236}">
                <a16:creationId xmlns:a16="http://schemas.microsoft.com/office/drawing/2014/main" id="{3F571EEB-BB29-5F88-DBC4-D1E56CB29DDE}"/>
              </a:ext>
            </a:extLst>
          </p:cNvPr>
          <p:cNvSpPr/>
          <p:nvPr userDrawn="1"/>
        </p:nvSpPr>
        <p:spPr>
          <a:xfrm>
            <a:off x="9843870" y="5393522"/>
            <a:ext cx="1790386"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lnSpc>
                <a:spcPct val="120000"/>
              </a:lnSpc>
              <a:defRPr sz="2000">
                <a:solidFill>
                  <a:srgbClr val="4C6077"/>
                </a:solidFill>
                <a:latin typeface="Helvetica"/>
                <a:ea typeface="Helvetica"/>
                <a:cs typeface="Helvetica"/>
                <a:sym typeface="Helvetica"/>
              </a:defRPr>
            </a:lvl1pPr>
          </a:lstStyle>
          <a:p>
            <a:pPr algn="ctr">
              <a:lnSpc>
                <a:spcPct val="150000"/>
              </a:lnSpc>
              <a:defRPr sz="3200"/>
            </a:pPr>
            <a:r>
              <a:rPr lang="en-US" sz="900" b="1" i="1">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 </a:t>
            </a:r>
            <a:endParaRPr lang="id-ID" sz="900" b="1" i="1">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sp>
        <p:nvSpPr>
          <p:cNvPr id="102" name="Title 11">
            <a:extLst>
              <a:ext uri="{FF2B5EF4-FFF2-40B4-BE49-F238E27FC236}">
                <a16:creationId xmlns:a16="http://schemas.microsoft.com/office/drawing/2014/main" id="{260DBC68-0B43-5A2B-B434-38476CBF0827}"/>
              </a:ext>
            </a:extLst>
          </p:cNvPr>
          <p:cNvSpPr txBox="1">
            <a:spLocks/>
          </p:cNvSpPr>
          <p:nvPr userDrawn="1"/>
        </p:nvSpPr>
        <p:spPr>
          <a:xfrm>
            <a:off x="838348" y="4285781"/>
            <a:ext cx="1020369" cy="843145"/>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d-ID" sz="2800" b="1" i="1">
                <a:solidFill>
                  <a:schemeClr val="bg1"/>
                </a:solidFill>
                <a:latin typeface="Gadugi" panose="020B0502040204020203" pitchFamily="34" charset="0"/>
                <a:ea typeface="Gadugi" panose="020B0502040204020203" pitchFamily="34" charset="0"/>
                <a:cs typeface="Times New Roman" panose="02020603050405020304" pitchFamily="18" charset="0"/>
              </a:rPr>
              <a:t>1991</a:t>
            </a:r>
            <a:endParaRPr lang="en-US" sz="2800" b="1" i="1">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103" name="Title 11">
            <a:extLst>
              <a:ext uri="{FF2B5EF4-FFF2-40B4-BE49-F238E27FC236}">
                <a16:creationId xmlns:a16="http://schemas.microsoft.com/office/drawing/2014/main" id="{F44D475B-B8AE-6CE4-0765-9CB43D079B9F}"/>
              </a:ext>
            </a:extLst>
          </p:cNvPr>
          <p:cNvSpPr txBox="1">
            <a:spLocks/>
          </p:cNvSpPr>
          <p:nvPr userDrawn="1"/>
        </p:nvSpPr>
        <p:spPr>
          <a:xfrm>
            <a:off x="3788901" y="4276047"/>
            <a:ext cx="1020369" cy="843145"/>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d-ID" sz="2800" b="1" i="1">
                <a:solidFill>
                  <a:schemeClr val="bg1"/>
                </a:solidFill>
                <a:latin typeface="Gadugi" panose="020B0502040204020203" pitchFamily="34" charset="0"/>
                <a:ea typeface="Gadugi" panose="020B0502040204020203" pitchFamily="34" charset="0"/>
                <a:cs typeface="Times New Roman" panose="02020603050405020304" pitchFamily="18" charset="0"/>
              </a:rPr>
              <a:t>2001</a:t>
            </a:r>
            <a:endParaRPr lang="en-US" sz="2800" b="1" i="1">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104" name="Title 11">
            <a:extLst>
              <a:ext uri="{FF2B5EF4-FFF2-40B4-BE49-F238E27FC236}">
                <a16:creationId xmlns:a16="http://schemas.microsoft.com/office/drawing/2014/main" id="{2E5C22F0-C4CD-9680-5A30-C27C270BC708}"/>
              </a:ext>
            </a:extLst>
          </p:cNvPr>
          <p:cNvSpPr txBox="1">
            <a:spLocks/>
          </p:cNvSpPr>
          <p:nvPr userDrawn="1"/>
        </p:nvSpPr>
        <p:spPr>
          <a:xfrm>
            <a:off x="7061713" y="4276047"/>
            <a:ext cx="1020369" cy="843145"/>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d-ID" sz="2800" b="1" i="1">
                <a:solidFill>
                  <a:schemeClr val="bg1"/>
                </a:solidFill>
                <a:latin typeface="Gadugi" panose="020B0502040204020203" pitchFamily="34" charset="0"/>
                <a:ea typeface="Gadugi" panose="020B0502040204020203" pitchFamily="34" charset="0"/>
                <a:cs typeface="Times New Roman" panose="02020603050405020304" pitchFamily="18" charset="0"/>
              </a:rPr>
              <a:t>2010</a:t>
            </a:r>
            <a:endParaRPr lang="en-US" sz="2800" b="1" i="1">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105" name="Title 11">
            <a:extLst>
              <a:ext uri="{FF2B5EF4-FFF2-40B4-BE49-F238E27FC236}">
                <a16:creationId xmlns:a16="http://schemas.microsoft.com/office/drawing/2014/main" id="{7A02CEC8-C982-1CBB-BB9E-79DBD9DAB2B5}"/>
              </a:ext>
            </a:extLst>
          </p:cNvPr>
          <p:cNvSpPr txBox="1">
            <a:spLocks/>
          </p:cNvSpPr>
          <p:nvPr userDrawn="1"/>
        </p:nvSpPr>
        <p:spPr>
          <a:xfrm>
            <a:off x="10086024" y="4245035"/>
            <a:ext cx="1020369" cy="843145"/>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d-ID" sz="2800" b="1" i="1">
                <a:solidFill>
                  <a:schemeClr val="bg1"/>
                </a:solidFill>
                <a:latin typeface="Gadugi" panose="020B0502040204020203" pitchFamily="34" charset="0"/>
                <a:ea typeface="Gadugi" panose="020B0502040204020203" pitchFamily="34" charset="0"/>
                <a:cs typeface="Times New Roman" panose="02020603050405020304" pitchFamily="18" charset="0"/>
              </a:rPr>
              <a:t>2018</a:t>
            </a:r>
            <a:endParaRPr lang="en-US" sz="2800" b="1" i="1">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106" name="Picture Placeholder 1">
            <a:extLst>
              <a:ext uri="{FF2B5EF4-FFF2-40B4-BE49-F238E27FC236}">
                <a16:creationId xmlns:a16="http://schemas.microsoft.com/office/drawing/2014/main" id="{C217EF04-F4BD-B1E1-A8F4-483114DAF935}"/>
              </a:ext>
            </a:extLst>
          </p:cNvPr>
          <p:cNvSpPr>
            <a:spLocks noGrp="1"/>
          </p:cNvSpPr>
          <p:nvPr>
            <p:ph type="pic" sz="quarter" idx="11"/>
          </p:nvPr>
        </p:nvSpPr>
        <p:spPr>
          <a:xfrm>
            <a:off x="379141" y="2175077"/>
            <a:ext cx="7033535" cy="2066101"/>
          </a:xfrm>
        </p:spPr>
        <p:txBody>
          <a:bodyPr/>
          <a:lstStyle>
            <a:lvl1pPr>
              <a:defRPr>
                <a:solidFill>
                  <a:schemeClr val="bg1"/>
                </a:solidFill>
                <a:latin typeface="Gadugi" panose="020B0502040204020203" pitchFamily="34" charset="0"/>
                <a:ea typeface="Gadugi" panose="020B0502040204020203" pitchFamily="34" charset="0"/>
              </a:defRPr>
            </a:lvl1pPr>
          </a:lstStyle>
          <a:p>
            <a:endParaRPr lang="en-US"/>
          </a:p>
        </p:txBody>
      </p:sp>
      <p:sp>
        <p:nvSpPr>
          <p:cNvPr id="107" name="Picture Placeholder 2">
            <a:extLst>
              <a:ext uri="{FF2B5EF4-FFF2-40B4-BE49-F238E27FC236}">
                <a16:creationId xmlns:a16="http://schemas.microsoft.com/office/drawing/2014/main" id="{0A9D6F77-0B75-8F50-B9E5-5299D0A00213}"/>
              </a:ext>
            </a:extLst>
          </p:cNvPr>
          <p:cNvSpPr>
            <a:spLocks noGrp="1"/>
          </p:cNvSpPr>
          <p:nvPr>
            <p:ph type="pic" sz="quarter" idx="10"/>
          </p:nvPr>
        </p:nvSpPr>
        <p:spPr>
          <a:xfrm>
            <a:off x="7447404" y="2175077"/>
            <a:ext cx="4429038" cy="2066101"/>
          </a:xfrm>
        </p:spPr>
        <p:txBody>
          <a:bodyPr/>
          <a:lstStyle>
            <a:lvl1pPr>
              <a:defRPr>
                <a:solidFill>
                  <a:schemeClr val="bg1"/>
                </a:solidFill>
                <a:latin typeface="Gadugi" panose="020B0502040204020203" pitchFamily="34" charset="0"/>
                <a:ea typeface="Gadugi" panose="020B0502040204020203" pitchFamily="34" charset="0"/>
              </a:defRPr>
            </a:lvl1pPr>
          </a:lstStyle>
          <a:p>
            <a:endParaRPr lang="en-US"/>
          </a:p>
        </p:txBody>
      </p:sp>
    </p:spTree>
    <p:extLst>
      <p:ext uri="{BB962C8B-B14F-4D97-AF65-F5344CB8AC3E}">
        <p14:creationId xmlns:p14="http://schemas.microsoft.com/office/powerpoint/2010/main" val="10491563"/>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2x2 Gri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1A65-BB24-87C0-848C-9137A923AE19}"/>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3" name="Footer Placeholder 4">
            <a:extLst>
              <a:ext uri="{FF2B5EF4-FFF2-40B4-BE49-F238E27FC236}">
                <a16:creationId xmlns:a16="http://schemas.microsoft.com/office/drawing/2014/main" id="{9E9C0595-DDE6-D100-21F8-E13B4553D348}"/>
              </a:ext>
            </a:extLst>
          </p:cNvPr>
          <p:cNvSpPr>
            <a:spLocks noGrp="1"/>
          </p:cNvSpPr>
          <p:nvPr userDrawn="1">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A7D067A2-AC84-1A95-7868-5F0C600B62AF}"/>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BR Logo">
            <a:extLst>
              <a:ext uri="{FF2B5EF4-FFF2-40B4-BE49-F238E27FC236}">
                <a16:creationId xmlns:a16="http://schemas.microsoft.com/office/drawing/2014/main" id="{ABF030F6-934D-5307-17EC-8D20C0AF3BB5}"/>
              </a:ext>
            </a:extLst>
          </p:cNvPr>
          <p:cNvPicPr>
            <a:picLocks noChangeAspect="1"/>
          </p:cNvPicPr>
          <p:nvPr userDrawn="1"/>
        </p:nvPicPr>
        <p:blipFill>
          <a:blip r:embed="rId2"/>
          <a:stretch>
            <a:fillRect/>
          </a:stretch>
        </p:blipFill>
        <p:spPr>
          <a:xfrm>
            <a:off x="10677452" y="111510"/>
            <a:ext cx="1403038" cy="1403038"/>
          </a:xfrm>
          <a:prstGeom prst="rect">
            <a:avLst/>
          </a:prstGeom>
        </p:spPr>
      </p:pic>
      <p:cxnSp>
        <p:nvCxnSpPr>
          <p:cNvPr id="5" name="Straight Connector 4">
            <a:extLst>
              <a:ext uri="{FF2B5EF4-FFF2-40B4-BE49-F238E27FC236}">
                <a16:creationId xmlns:a16="http://schemas.microsoft.com/office/drawing/2014/main" id="{7F789BCC-0853-B7B5-A44B-20A228ACB13E}"/>
              </a:ext>
            </a:extLst>
          </p:cNvPr>
          <p:cNvCxnSpPr>
            <a:cxnSpLocks/>
          </p:cNvCxnSpPr>
          <p:nvPr userDrawn="1"/>
        </p:nvCxnSpPr>
        <p:spPr>
          <a:xfrm>
            <a:off x="6094463" y="2310047"/>
            <a:ext cx="0" cy="40794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087CD71-1F41-D026-8A39-A8A71278AFF8}"/>
              </a:ext>
            </a:extLst>
          </p:cNvPr>
          <p:cNvSpPr/>
          <p:nvPr userDrawn="1"/>
        </p:nvSpPr>
        <p:spPr>
          <a:xfrm>
            <a:off x="6035408" y="4271148"/>
            <a:ext cx="118110" cy="118110"/>
          </a:xfrm>
          <a:prstGeom prst="ellipse">
            <a:avLst/>
          </a:prstGeom>
          <a:solidFill>
            <a:schemeClr val="bg1"/>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935D264B-5208-5BE5-3599-EE578B8082B5}"/>
              </a:ext>
            </a:extLst>
          </p:cNvPr>
          <p:cNvGrpSpPr/>
          <p:nvPr userDrawn="1"/>
        </p:nvGrpSpPr>
        <p:grpSpPr>
          <a:xfrm>
            <a:off x="2798417" y="3989840"/>
            <a:ext cx="3042494" cy="680727"/>
            <a:chOff x="2798417" y="3745298"/>
            <a:chExt cx="3042494" cy="680727"/>
          </a:xfrm>
          <a:solidFill>
            <a:schemeClr val="accent2"/>
          </a:solidFill>
        </p:grpSpPr>
        <p:sp>
          <p:nvSpPr>
            <p:cNvPr id="10" name="Rectangle: Rounded Corners 32">
              <a:extLst>
                <a:ext uri="{FF2B5EF4-FFF2-40B4-BE49-F238E27FC236}">
                  <a16:creationId xmlns:a16="http://schemas.microsoft.com/office/drawing/2014/main" id="{899CFA59-761D-75CA-22AE-47C85965A89F}"/>
                </a:ext>
              </a:extLst>
            </p:cNvPr>
            <p:cNvSpPr/>
            <p:nvPr/>
          </p:nvSpPr>
          <p:spPr>
            <a:xfrm>
              <a:off x="2798417" y="3745298"/>
              <a:ext cx="2927426" cy="680727"/>
            </a:xfrm>
            <a:prstGeom prst="roundRect">
              <a:avLst>
                <a:gd name="adj" fmla="val 839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11" name="Isosceles Triangle 33">
              <a:extLst>
                <a:ext uri="{FF2B5EF4-FFF2-40B4-BE49-F238E27FC236}">
                  <a16:creationId xmlns:a16="http://schemas.microsoft.com/office/drawing/2014/main" id="{A23A7211-5EF2-A499-21B7-5E57A0431065}"/>
                </a:ext>
              </a:extLst>
            </p:cNvPr>
            <p:cNvSpPr/>
            <p:nvPr/>
          </p:nvSpPr>
          <p:spPr>
            <a:xfrm rot="5400000">
              <a:off x="5705062" y="4027000"/>
              <a:ext cx="154374" cy="1173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12" name="Parallelogram 11">
            <a:extLst>
              <a:ext uri="{FF2B5EF4-FFF2-40B4-BE49-F238E27FC236}">
                <a16:creationId xmlns:a16="http://schemas.microsoft.com/office/drawing/2014/main" id="{537F34C2-8583-5165-BC18-1FD58F8B19DA}"/>
              </a:ext>
            </a:extLst>
          </p:cNvPr>
          <p:cNvSpPr/>
          <p:nvPr userDrawn="1"/>
        </p:nvSpPr>
        <p:spPr>
          <a:xfrm>
            <a:off x="2798417" y="3710352"/>
            <a:ext cx="944790" cy="385106"/>
          </a:xfrm>
          <a:prstGeom prst="parallelogram">
            <a:avLst>
              <a:gd name="adj" fmla="val 5156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3657C4AE-B0D0-212C-DAA0-DB9037B1081D}"/>
              </a:ext>
            </a:extLst>
          </p:cNvPr>
          <p:cNvSpPr txBox="1"/>
          <p:nvPr userDrawn="1"/>
        </p:nvSpPr>
        <p:spPr>
          <a:xfrm>
            <a:off x="2938830" y="3772100"/>
            <a:ext cx="663964"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13 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14" name="Text Placeholder 4">
            <a:extLst>
              <a:ext uri="{FF2B5EF4-FFF2-40B4-BE49-F238E27FC236}">
                <a16:creationId xmlns:a16="http://schemas.microsoft.com/office/drawing/2014/main" id="{537F90A0-8EAA-8FFB-258E-D243CE84F000}"/>
              </a:ext>
            </a:extLst>
          </p:cNvPr>
          <p:cNvSpPr txBox="1">
            <a:spLocks/>
          </p:cNvSpPr>
          <p:nvPr userDrawn="1"/>
        </p:nvSpPr>
        <p:spPr>
          <a:xfrm>
            <a:off x="6479925" y="3790913"/>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1600" b="1" i="0">
                <a:solidFill>
                  <a:schemeClr val="bg1"/>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1"/>
              </a:solidFill>
              <a:latin typeface="Gadugi" panose="020B0502040204020203" pitchFamily="34" charset="0"/>
              <a:ea typeface="Gadugi" panose="020B0502040204020203" pitchFamily="34" charset="0"/>
              <a:cs typeface="Lato" panose="020F0502020204030203" pitchFamily="34" charset="0"/>
            </a:endParaRPr>
          </a:p>
        </p:txBody>
      </p:sp>
      <p:sp>
        <p:nvSpPr>
          <p:cNvPr id="15" name="Text Placeholder 4">
            <a:extLst>
              <a:ext uri="{FF2B5EF4-FFF2-40B4-BE49-F238E27FC236}">
                <a16:creationId xmlns:a16="http://schemas.microsoft.com/office/drawing/2014/main" id="{22BAF21E-C15D-0382-C856-9F1546EBD39A}"/>
              </a:ext>
            </a:extLst>
          </p:cNvPr>
          <p:cNvSpPr txBox="1">
            <a:spLocks/>
          </p:cNvSpPr>
          <p:nvPr userDrawn="1"/>
        </p:nvSpPr>
        <p:spPr>
          <a:xfrm>
            <a:off x="6479925" y="4186795"/>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900" b="1" i="0">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1"/>
              </a:solidFill>
              <a:latin typeface="Open Sans" panose="020B0606030504020204" pitchFamily="34" charset="0"/>
              <a:ea typeface="Gadugi" panose="020B0502040204020203" pitchFamily="34" charset="0"/>
              <a:cs typeface="Open Sans" panose="020B0606030504020204" pitchFamily="34" charset="0"/>
            </a:endParaRPr>
          </a:p>
        </p:txBody>
      </p:sp>
      <p:sp>
        <p:nvSpPr>
          <p:cNvPr id="16" name="Oval 15">
            <a:extLst>
              <a:ext uri="{FF2B5EF4-FFF2-40B4-BE49-F238E27FC236}">
                <a16:creationId xmlns:a16="http://schemas.microsoft.com/office/drawing/2014/main" id="{ECA91487-E6FC-801D-B224-7E25C30768E8}"/>
              </a:ext>
            </a:extLst>
          </p:cNvPr>
          <p:cNvSpPr/>
          <p:nvPr userDrawn="1"/>
        </p:nvSpPr>
        <p:spPr>
          <a:xfrm>
            <a:off x="6035408" y="2870246"/>
            <a:ext cx="118110" cy="118110"/>
          </a:xfrm>
          <a:prstGeom prst="ellipse">
            <a:avLst/>
          </a:prstGeom>
          <a:solidFill>
            <a:schemeClr val="bg1"/>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17" name="Group 16">
            <a:extLst>
              <a:ext uri="{FF2B5EF4-FFF2-40B4-BE49-F238E27FC236}">
                <a16:creationId xmlns:a16="http://schemas.microsoft.com/office/drawing/2014/main" id="{4C9F7897-AF67-DA05-9191-6DE111B674C9}"/>
              </a:ext>
            </a:extLst>
          </p:cNvPr>
          <p:cNvGrpSpPr/>
          <p:nvPr userDrawn="1"/>
        </p:nvGrpSpPr>
        <p:grpSpPr>
          <a:xfrm>
            <a:off x="6297137" y="2588938"/>
            <a:ext cx="3045142" cy="680727"/>
            <a:chOff x="6297137" y="2344396"/>
            <a:chExt cx="3045142" cy="680727"/>
          </a:xfrm>
          <a:solidFill>
            <a:schemeClr val="accent2"/>
          </a:solidFill>
        </p:grpSpPr>
        <p:sp>
          <p:nvSpPr>
            <p:cNvPr id="18" name="Rectangle: Rounded Corners 28">
              <a:extLst>
                <a:ext uri="{FF2B5EF4-FFF2-40B4-BE49-F238E27FC236}">
                  <a16:creationId xmlns:a16="http://schemas.microsoft.com/office/drawing/2014/main" id="{05EC25A6-2698-7D3E-896D-D4A8A10DA39C}"/>
                </a:ext>
              </a:extLst>
            </p:cNvPr>
            <p:cNvSpPr/>
            <p:nvPr/>
          </p:nvSpPr>
          <p:spPr>
            <a:xfrm>
              <a:off x="6414853" y="2344396"/>
              <a:ext cx="2927426" cy="680727"/>
            </a:xfrm>
            <a:prstGeom prst="roundRect">
              <a:avLst>
                <a:gd name="adj" fmla="val 839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19" name="Isosceles Triangle 29">
              <a:extLst>
                <a:ext uri="{FF2B5EF4-FFF2-40B4-BE49-F238E27FC236}">
                  <a16:creationId xmlns:a16="http://schemas.microsoft.com/office/drawing/2014/main" id="{9F817D68-58C2-F98E-4C4F-504D7AAA18D3}"/>
                </a:ext>
              </a:extLst>
            </p:cNvPr>
            <p:cNvSpPr/>
            <p:nvPr/>
          </p:nvSpPr>
          <p:spPr>
            <a:xfrm rot="16200000" flipH="1">
              <a:off x="6278612" y="2626098"/>
              <a:ext cx="154374" cy="1173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20" name="Parallelogram 19">
            <a:extLst>
              <a:ext uri="{FF2B5EF4-FFF2-40B4-BE49-F238E27FC236}">
                <a16:creationId xmlns:a16="http://schemas.microsoft.com/office/drawing/2014/main" id="{C05EB024-5AB6-283B-70E3-7221BB05EA3E}"/>
              </a:ext>
            </a:extLst>
          </p:cNvPr>
          <p:cNvSpPr/>
          <p:nvPr userDrawn="1"/>
        </p:nvSpPr>
        <p:spPr>
          <a:xfrm>
            <a:off x="8397489" y="2310047"/>
            <a:ext cx="944790" cy="385106"/>
          </a:xfrm>
          <a:prstGeom prst="parallelogram">
            <a:avLst>
              <a:gd name="adj" fmla="val 5156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21" name="TextBox 20">
            <a:extLst>
              <a:ext uri="{FF2B5EF4-FFF2-40B4-BE49-F238E27FC236}">
                <a16:creationId xmlns:a16="http://schemas.microsoft.com/office/drawing/2014/main" id="{3AB159B6-FDFE-8BFE-0767-7AAC45B18E42}"/>
              </a:ext>
            </a:extLst>
          </p:cNvPr>
          <p:cNvSpPr txBox="1"/>
          <p:nvPr userDrawn="1"/>
        </p:nvSpPr>
        <p:spPr>
          <a:xfrm>
            <a:off x="8547521" y="2371795"/>
            <a:ext cx="644728"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11</a:t>
            </a:r>
            <a:r>
              <a:rPr lang="en-US" sz="1100" b="1" i="1">
                <a:solidFill>
                  <a:schemeClr val="bg2"/>
                </a:solidFill>
                <a:latin typeface="Gadugi" panose="020B0502040204020203" pitchFamily="34" charset="0"/>
                <a:ea typeface="Gadugi" panose="020B0502040204020203" pitchFamily="34" charset="0"/>
                <a:cs typeface="Lato" panose="020F0502020204030203" pitchFamily="34" charset="0"/>
              </a:rPr>
              <a:t> </a:t>
            </a: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22" name="Text Placeholder 4">
            <a:extLst>
              <a:ext uri="{FF2B5EF4-FFF2-40B4-BE49-F238E27FC236}">
                <a16:creationId xmlns:a16="http://schemas.microsoft.com/office/drawing/2014/main" id="{C11A8474-9313-F67D-75CB-32E0A1142345}"/>
              </a:ext>
            </a:extLst>
          </p:cNvPr>
          <p:cNvSpPr txBox="1">
            <a:spLocks/>
          </p:cNvSpPr>
          <p:nvPr userDrawn="1"/>
        </p:nvSpPr>
        <p:spPr>
          <a:xfrm>
            <a:off x="3487918" y="2390011"/>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buNone/>
              <a:defRPr/>
            </a:pPr>
            <a:r>
              <a:rPr lang="en-US" sz="1600" b="1" i="0">
                <a:solidFill>
                  <a:schemeClr val="bg1"/>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1"/>
              </a:solidFill>
              <a:latin typeface="Gadugi" panose="020B0502040204020203" pitchFamily="34" charset="0"/>
              <a:ea typeface="Gadugi" panose="020B0502040204020203" pitchFamily="34" charset="0"/>
              <a:cs typeface="Lato" panose="020F0502020204030203" pitchFamily="34" charset="0"/>
            </a:endParaRPr>
          </a:p>
        </p:txBody>
      </p:sp>
      <p:sp>
        <p:nvSpPr>
          <p:cNvPr id="23" name="Text Placeholder 4">
            <a:extLst>
              <a:ext uri="{FF2B5EF4-FFF2-40B4-BE49-F238E27FC236}">
                <a16:creationId xmlns:a16="http://schemas.microsoft.com/office/drawing/2014/main" id="{873A2E81-BC37-97B6-8A65-7B89CDFA8D6D}"/>
              </a:ext>
            </a:extLst>
          </p:cNvPr>
          <p:cNvSpPr txBox="1">
            <a:spLocks/>
          </p:cNvSpPr>
          <p:nvPr userDrawn="1"/>
        </p:nvSpPr>
        <p:spPr>
          <a:xfrm>
            <a:off x="1508113" y="2785893"/>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sz="900" b="1" i="0">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1"/>
              </a:solidFill>
              <a:latin typeface="Open Sans" panose="020B0606030504020204" pitchFamily="34" charset="0"/>
              <a:ea typeface="Gadugi" panose="020B0502040204020203" pitchFamily="34" charset="0"/>
              <a:cs typeface="Open Sans" panose="020B0606030504020204" pitchFamily="34" charset="0"/>
            </a:endParaRPr>
          </a:p>
        </p:txBody>
      </p:sp>
      <p:sp>
        <p:nvSpPr>
          <p:cNvPr id="24" name="Oval 23">
            <a:extLst>
              <a:ext uri="{FF2B5EF4-FFF2-40B4-BE49-F238E27FC236}">
                <a16:creationId xmlns:a16="http://schemas.microsoft.com/office/drawing/2014/main" id="{3AD94475-8A6F-8C89-C0B9-60AFEE10D042}"/>
              </a:ext>
            </a:extLst>
          </p:cNvPr>
          <p:cNvSpPr/>
          <p:nvPr userDrawn="1"/>
        </p:nvSpPr>
        <p:spPr>
          <a:xfrm>
            <a:off x="6035408" y="5671452"/>
            <a:ext cx="118110" cy="118110"/>
          </a:xfrm>
          <a:prstGeom prst="ellipse">
            <a:avLst/>
          </a:prstGeom>
          <a:solidFill>
            <a:schemeClr val="bg1"/>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25" name="Group 24">
            <a:extLst>
              <a:ext uri="{FF2B5EF4-FFF2-40B4-BE49-F238E27FC236}">
                <a16:creationId xmlns:a16="http://schemas.microsoft.com/office/drawing/2014/main" id="{F736FEA1-3DDB-3380-4CAF-C932DB09F7B8}"/>
              </a:ext>
            </a:extLst>
          </p:cNvPr>
          <p:cNvGrpSpPr/>
          <p:nvPr userDrawn="1"/>
        </p:nvGrpSpPr>
        <p:grpSpPr>
          <a:xfrm>
            <a:off x="6297137" y="5390144"/>
            <a:ext cx="3045142" cy="680727"/>
            <a:chOff x="6297137" y="5145602"/>
            <a:chExt cx="3045142" cy="680727"/>
          </a:xfrm>
          <a:solidFill>
            <a:schemeClr val="accent2"/>
          </a:solidFill>
        </p:grpSpPr>
        <p:sp>
          <p:nvSpPr>
            <p:cNvPr id="26" name="Rectangle: Rounded Corners 24">
              <a:extLst>
                <a:ext uri="{FF2B5EF4-FFF2-40B4-BE49-F238E27FC236}">
                  <a16:creationId xmlns:a16="http://schemas.microsoft.com/office/drawing/2014/main" id="{97655D6A-ACC0-64ED-E4FD-C6337C91C919}"/>
                </a:ext>
              </a:extLst>
            </p:cNvPr>
            <p:cNvSpPr/>
            <p:nvPr/>
          </p:nvSpPr>
          <p:spPr>
            <a:xfrm>
              <a:off x="6414853" y="5145602"/>
              <a:ext cx="2927426" cy="680727"/>
            </a:xfrm>
            <a:prstGeom prst="roundRect">
              <a:avLst>
                <a:gd name="adj" fmla="val 839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27" name="Isosceles Triangle 25">
              <a:extLst>
                <a:ext uri="{FF2B5EF4-FFF2-40B4-BE49-F238E27FC236}">
                  <a16:creationId xmlns:a16="http://schemas.microsoft.com/office/drawing/2014/main" id="{FAA24F45-9928-02C6-E63D-4D62ADFE2C21}"/>
                </a:ext>
              </a:extLst>
            </p:cNvPr>
            <p:cNvSpPr/>
            <p:nvPr/>
          </p:nvSpPr>
          <p:spPr>
            <a:xfrm rot="16200000" flipH="1">
              <a:off x="6278612" y="5427304"/>
              <a:ext cx="154374" cy="1173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28" name="Parallelogram 27">
            <a:extLst>
              <a:ext uri="{FF2B5EF4-FFF2-40B4-BE49-F238E27FC236}">
                <a16:creationId xmlns:a16="http://schemas.microsoft.com/office/drawing/2014/main" id="{13E8C786-3767-B8D1-8A51-BEE608CABD7C}"/>
              </a:ext>
            </a:extLst>
          </p:cNvPr>
          <p:cNvSpPr/>
          <p:nvPr userDrawn="1"/>
        </p:nvSpPr>
        <p:spPr>
          <a:xfrm>
            <a:off x="8397489" y="5111253"/>
            <a:ext cx="944790" cy="385106"/>
          </a:xfrm>
          <a:prstGeom prst="parallelogram">
            <a:avLst>
              <a:gd name="adj" fmla="val 5156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29" name="TextBox 28">
            <a:extLst>
              <a:ext uri="{FF2B5EF4-FFF2-40B4-BE49-F238E27FC236}">
                <a16:creationId xmlns:a16="http://schemas.microsoft.com/office/drawing/2014/main" id="{DC5673B1-DFC7-AC45-5E96-07D75AB342DC}"/>
              </a:ext>
            </a:extLst>
          </p:cNvPr>
          <p:cNvSpPr txBox="1"/>
          <p:nvPr userDrawn="1"/>
        </p:nvSpPr>
        <p:spPr>
          <a:xfrm>
            <a:off x="8535499" y="5173001"/>
            <a:ext cx="668773"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17</a:t>
            </a:r>
            <a:r>
              <a:rPr lang="en-US" sz="1100" b="1" i="1">
                <a:solidFill>
                  <a:schemeClr val="bg2"/>
                </a:solidFill>
                <a:latin typeface="Gadugi" panose="020B0502040204020203" pitchFamily="34" charset="0"/>
                <a:ea typeface="Gadugi" panose="020B0502040204020203" pitchFamily="34" charset="0"/>
                <a:cs typeface="Lato" panose="020F0502020204030203" pitchFamily="34" charset="0"/>
              </a:rPr>
              <a:t> </a:t>
            </a: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30" name="Text Placeholder 4">
            <a:extLst>
              <a:ext uri="{FF2B5EF4-FFF2-40B4-BE49-F238E27FC236}">
                <a16:creationId xmlns:a16="http://schemas.microsoft.com/office/drawing/2014/main" id="{2EB9F1A1-9E88-4214-78E3-69CC1D8FD50A}"/>
              </a:ext>
            </a:extLst>
          </p:cNvPr>
          <p:cNvSpPr txBox="1">
            <a:spLocks/>
          </p:cNvSpPr>
          <p:nvPr userDrawn="1"/>
        </p:nvSpPr>
        <p:spPr>
          <a:xfrm>
            <a:off x="3487918" y="5191217"/>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buNone/>
              <a:defRPr/>
            </a:pPr>
            <a:r>
              <a:rPr lang="en-US" sz="1600" b="1" i="0">
                <a:solidFill>
                  <a:schemeClr val="bg1"/>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1"/>
              </a:solidFill>
              <a:latin typeface="Gadugi" panose="020B0502040204020203" pitchFamily="34" charset="0"/>
              <a:ea typeface="Gadugi" panose="020B0502040204020203" pitchFamily="34" charset="0"/>
              <a:cs typeface="Lato" panose="020F0502020204030203" pitchFamily="34" charset="0"/>
            </a:endParaRPr>
          </a:p>
        </p:txBody>
      </p:sp>
      <p:sp>
        <p:nvSpPr>
          <p:cNvPr id="31" name="Text Placeholder 4">
            <a:extLst>
              <a:ext uri="{FF2B5EF4-FFF2-40B4-BE49-F238E27FC236}">
                <a16:creationId xmlns:a16="http://schemas.microsoft.com/office/drawing/2014/main" id="{3E346693-9BE4-F493-4ED8-AFC0FD4988CE}"/>
              </a:ext>
            </a:extLst>
          </p:cNvPr>
          <p:cNvSpPr txBox="1">
            <a:spLocks/>
          </p:cNvSpPr>
          <p:nvPr userDrawn="1"/>
        </p:nvSpPr>
        <p:spPr>
          <a:xfrm>
            <a:off x="1508113" y="5587099"/>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sz="900" b="1" i="0">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1"/>
              </a:solidFill>
              <a:latin typeface="Open Sans" panose="020B0606030504020204" pitchFamily="34" charset="0"/>
              <a:ea typeface="Gadugi" panose="020B0502040204020203"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1DFFB494-8DDE-A1E9-5D18-22A387ABC697}"/>
              </a:ext>
            </a:extLst>
          </p:cNvPr>
          <p:cNvSpPr txBox="1"/>
          <p:nvPr userDrawn="1"/>
        </p:nvSpPr>
        <p:spPr>
          <a:xfrm>
            <a:off x="6707728" y="2785370"/>
            <a:ext cx="2508561" cy="276999"/>
          </a:xfrm>
          <a:prstGeom prst="rect">
            <a:avLst/>
          </a:prstGeom>
          <a:noFill/>
        </p:spPr>
        <p:txBody>
          <a:bodyPr wrap="square" lIns="0" tIns="0" rIns="0" bIns="0" rtlCol="0">
            <a:spAutoFit/>
          </a:bodyPr>
          <a:lstStyle/>
          <a:p>
            <a:pPr lvl="0"/>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FOUR</a:t>
            </a:r>
          </a:p>
        </p:txBody>
      </p:sp>
      <p:sp>
        <p:nvSpPr>
          <p:cNvPr id="33" name="TextBox 32">
            <a:extLst>
              <a:ext uri="{FF2B5EF4-FFF2-40B4-BE49-F238E27FC236}">
                <a16:creationId xmlns:a16="http://schemas.microsoft.com/office/drawing/2014/main" id="{4A8B991D-6CD1-BA3E-9DC0-7C67BC698626}"/>
              </a:ext>
            </a:extLst>
          </p:cNvPr>
          <p:cNvSpPr txBox="1"/>
          <p:nvPr userDrawn="1"/>
        </p:nvSpPr>
        <p:spPr>
          <a:xfrm>
            <a:off x="6707728" y="5601613"/>
            <a:ext cx="2508561" cy="276999"/>
          </a:xfrm>
          <a:prstGeom prst="rect">
            <a:avLst/>
          </a:prstGeom>
          <a:noFill/>
        </p:spPr>
        <p:txBody>
          <a:bodyPr wrap="square" lIns="0" tIns="0" rIns="0" bIns="0" rtlCol="0">
            <a:spAutoFit/>
          </a:bodyPr>
          <a:lstStyle/>
          <a:p>
            <a:pPr lvl="0"/>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SIX</a:t>
            </a:r>
          </a:p>
        </p:txBody>
      </p:sp>
      <p:sp>
        <p:nvSpPr>
          <p:cNvPr id="34" name="TextBox 33">
            <a:extLst>
              <a:ext uri="{FF2B5EF4-FFF2-40B4-BE49-F238E27FC236}">
                <a16:creationId xmlns:a16="http://schemas.microsoft.com/office/drawing/2014/main" id="{9694D78D-719C-F3FC-3FFF-45944A8C33D0}"/>
              </a:ext>
            </a:extLst>
          </p:cNvPr>
          <p:cNvSpPr txBox="1"/>
          <p:nvPr userDrawn="1"/>
        </p:nvSpPr>
        <p:spPr>
          <a:xfrm>
            <a:off x="2921197" y="4177588"/>
            <a:ext cx="2516941" cy="276999"/>
          </a:xfrm>
          <a:prstGeom prst="rect">
            <a:avLst/>
          </a:prstGeom>
          <a:noFill/>
        </p:spPr>
        <p:txBody>
          <a:bodyPr wrap="square" lIns="0" tIns="0" rIns="0" bIns="0" rtlCol="0">
            <a:spAutoFit/>
          </a:bodyPr>
          <a:lstStyle/>
          <a:p>
            <a:pPr lvl="0" algn="r"/>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FIVE</a:t>
            </a:r>
          </a:p>
        </p:txBody>
      </p:sp>
      <p:sp>
        <p:nvSpPr>
          <p:cNvPr id="35" name="Flowchart: Connector 22">
            <a:extLst>
              <a:ext uri="{FF2B5EF4-FFF2-40B4-BE49-F238E27FC236}">
                <a16:creationId xmlns:a16="http://schemas.microsoft.com/office/drawing/2014/main" id="{0549D46D-6DB5-04AB-C771-114B9ECCA482}"/>
              </a:ext>
            </a:extLst>
          </p:cNvPr>
          <p:cNvSpPr/>
          <p:nvPr userDrawn="1"/>
        </p:nvSpPr>
        <p:spPr>
          <a:xfrm>
            <a:off x="5876925" y="2085035"/>
            <a:ext cx="400050" cy="400050"/>
          </a:xfrm>
          <a:prstGeom prst="flowChartConnector">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36" name="Группа 851">
            <a:extLst>
              <a:ext uri="{FF2B5EF4-FFF2-40B4-BE49-F238E27FC236}">
                <a16:creationId xmlns:a16="http://schemas.microsoft.com/office/drawing/2014/main" id="{AC104108-BDF4-0870-27C5-23BB8318CC28}"/>
              </a:ext>
            </a:extLst>
          </p:cNvPr>
          <p:cNvGrpSpPr/>
          <p:nvPr userDrawn="1"/>
        </p:nvGrpSpPr>
        <p:grpSpPr>
          <a:xfrm>
            <a:off x="5959896" y="2169798"/>
            <a:ext cx="234107" cy="220213"/>
            <a:chOff x="9616495" y="3142832"/>
            <a:chExt cx="623644" cy="586631"/>
          </a:xfrm>
          <a:solidFill>
            <a:schemeClr val="bg2"/>
          </a:solidFill>
        </p:grpSpPr>
        <p:sp>
          <p:nvSpPr>
            <p:cNvPr id="37" name="Freeform 100">
              <a:extLst>
                <a:ext uri="{FF2B5EF4-FFF2-40B4-BE49-F238E27FC236}">
                  <a16:creationId xmlns:a16="http://schemas.microsoft.com/office/drawing/2014/main" id="{D65082EC-5A0B-B766-204B-8183CCD124A6}"/>
                </a:ext>
              </a:extLst>
            </p:cNvPr>
            <p:cNvSpPr>
              <a:spLocks/>
            </p:cNvSpPr>
            <p:nvPr/>
          </p:nvSpPr>
          <p:spPr bwMode="auto">
            <a:xfrm>
              <a:off x="9707266" y="3406331"/>
              <a:ext cx="118677" cy="90771"/>
            </a:xfrm>
            <a:custGeom>
              <a:avLst/>
              <a:gdLst>
                <a:gd name="T0" fmla="*/ 117 w 808"/>
                <a:gd name="T1" fmla="*/ 0 h 617"/>
                <a:gd name="T2" fmla="*/ 694 w 808"/>
                <a:gd name="T3" fmla="*/ 0 h 617"/>
                <a:gd name="T4" fmla="*/ 719 w 808"/>
                <a:gd name="T5" fmla="*/ 4 h 617"/>
                <a:gd name="T6" fmla="*/ 744 w 808"/>
                <a:gd name="T7" fmla="*/ 12 h 617"/>
                <a:gd name="T8" fmla="*/ 766 w 808"/>
                <a:gd name="T9" fmla="*/ 26 h 617"/>
                <a:gd name="T10" fmla="*/ 784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4 w 808"/>
                <a:gd name="T25" fmla="*/ 573 h 617"/>
                <a:gd name="T26" fmla="*/ 766 w 808"/>
                <a:gd name="T27" fmla="*/ 591 h 617"/>
                <a:gd name="T28" fmla="*/ 744 w 808"/>
                <a:gd name="T29" fmla="*/ 606 h 617"/>
                <a:gd name="T30" fmla="*/ 719 w 808"/>
                <a:gd name="T31" fmla="*/ 615 h 617"/>
                <a:gd name="T32" fmla="*/ 694 w 808"/>
                <a:gd name="T33" fmla="*/ 617 h 617"/>
                <a:gd name="T34" fmla="*/ 117 w 808"/>
                <a:gd name="T35" fmla="*/ 617 h 617"/>
                <a:gd name="T36" fmla="*/ 89 w 808"/>
                <a:gd name="T37" fmla="*/ 615 h 617"/>
                <a:gd name="T38" fmla="*/ 66 w 808"/>
                <a:gd name="T39" fmla="*/ 606 h 617"/>
                <a:gd name="T40" fmla="*/ 44 w 808"/>
                <a:gd name="T41" fmla="*/ 591 h 617"/>
                <a:gd name="T42" fmla="*/ 26 w 808"/>
                <a:gd name="T43" fmla="*/ 573 h 617"/>
                <a:gd name="T44" fmla="*/ 13 w 808"/>
                <a:gd name="T45" fmla="*/ 553 h 617"/>
                <a:gd name="T46" fmla="*/ 4 w 808"/>
                <a:gd name="T47" fmla="*/ 528 h 617"/>
                <a:gd name="T48" fmla="*/ 0 w 808"/>
                <a:gd name="T49" fmla="*/ 502 h 617"/>
                <a:gd name="T50" fmla="*/ 0 w 808"/>
                <a:gd name="T51" fmla="*/ 116 h 617"/>
                <a:gd name="T52" fmla="*/ 4 w 808"/>
                <a:gd name="T53" fmla="*/ 89 h 617"/>
                <a:gd name="T54" fmla="*/ 13 w 808"/>
                <a:gd name="T55" fmla="*/ 65 h 617"/>
                <a:gd name="T56" fmla="*/ 26 w 808"/>
                <a:gd name="T57" fmla="*/ 44 h 617"/>
                <a:gd name="T58" fmla="*/ 44 w 808"/>
                <a:gd name="T59" fmla="*/ 26 h 617"/>
                <a:gd name="T60" fmla="*/ 66 w 808"/>
                <a:gd name="T61" fmla="*/ 12 h 617"/>
                <a:gd name="T62" fmla="*/ 89 w 808"/>
                <a:gd name="T63" fmla="*/ 4 h 617"/>
                <a:gd name="T64" fmla="*/ 117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7" y="0"/>
                  </a:moveTo>
                  <a:lnTo>
                    <a:pt x="694" y="0"/>
                  </a:lnTo>
                  <a:lnTo>
                    <a:pt x="719" y="4"/>
                  </a:lnTo>
                  <a:lnTo>
                    <a:pt x="744" y="12"/>
                  </a:lnTo>
                  <a:lnTo>
                    <a:pt x="766" y="26"/>
                  </a:lnTo>
                  <a:lnTo>
                    <a:pt x="784" y="44"/>
                  </a:lnTo>
                  <a:lnTo>
                    <a:pt x="797" y="65"/>
                  </a:lnTo>
                  <a:lnTo>
                    <a:pt x="806" y="89"/>
                  </a:lnTo>
                  <a:lnTo>
                    <a:pt x="808" y="116"/>
                  </a:lnTo>
                  <a:lnTo>
                    <a:pt x="808" y="502"/>
                  </a:lnTo>
                  <a:lnTo>
                    <a:pt x="806" y="528"/>
                  </a:lnTo>
                  <a:lnTo>
                    <a:pt x="797" y="553"/>
                  </a:lnTo>
                  <a:lnTo>
                    <a:pt x="784" y="573"/>
                  </a:lnTo>
                  <a:lnTo>
                    <a:pt x="766" y="591"/>
                  </a:lnTo>
                  <a:lnTo>
                    <a:pt x="744" y="606"/>
                  </a:lnTo>
                  <a:lnTo>
                    <a:pt x="719" y="615"/>
                  </a:lnTo>
                  <a:lnTo>
                    <a:pt x="694" y="617"/>
                  </a:lnTo>
                  <a:lnTo>
                    <a:pt x="117" y="617"/>
                  </a:lnTo>
                  <a:lnTo>
                    <a:pt x="89" y="615"/>
                  </a:lnTo>
                  <a:lnTo>
                    <a:pt x="66" y="606"/>
                  </a:lnTo>
                  <a:lnTo>
                    <a:pt x="44" y="591"/>
                  </a:lnTo>
                  <a:lnTo>
                    <a:pt x="26" y="573"/>
                  </a:lnTo>
                  <a:lnTo>
                    <a:pt x="13" y="553"/>
                  </a:lnTo>
                  <a:lnTo>
                    <a:pt x="4" y="528"/>
                  </a:lnTo>
                  <a:lnTo>
                    <a:pt x="0" y="502"/>
                  </a:lnTo>
                  <a:lnTo>
                    <a:pt x="0" y="116"/>
                  </a:lnTo>
                  <a:lnTo>
                    <a:pt x="4" y="89"/>
                  </a:lnTo>
                  <a:lnTo>
                    <a:pt x="13" y="65"/>
                  </a:lnTo>
                  <a:lnTo>
                    <a:pt x="26" y="44"/>
                  </a:lnTo>
                  <a:lnTo>
                    <a:pt x="44" y="26"/>
                  </a:lnTo>
                  <a:lnTo>
                    <a:pt x="66" y="12"/>
                  </a:lnTo>
                  <a:lnTo>
                    <a:pt x="89" y="4"/>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01">
              <a:extLst>
                <a:ext uri="{FF2B5EF4-FFF2-40B4-BE49-F238E27FC236}">
                  <a16:creationId xmlns:a16="http://schemas.microsoft.com/office/drawing/2014/main" id="{7CC7B0E9-871D-C9E0-017D-6A9B502A2C57}"/>
                </a:ext>
              </a:extLst>
            </p:cNvPr>
            <p:cNvSpPr>
              <a:spLocks/>
            </p:cNvSpPr>
            <p:nvPr/>
          </p:nvSpPr>
          <p:spPr bwMode="auto">
            <a:xfrm>
              <a:off x="9707266" y="3555559"/>
              <a:ext cx="118677" cy="90477"/>
            </a:xfrm>
            <a:custGeom>
              <a:avLst/>
              <a:gdLst>
                <a:gd name="T0" fmla="*/ 117 w 808"/>
                <a:gd name="T1" fmla="*/ 0 h 616"/>
                <a:gd name="T2" fmla="*/ 694 w 808"/>
                <a:gd name="T3" fmla="*/ 0 h 616"/>
                <a:gd name="T4" fmla="*/ 719 w 808"/>
                <a:gd name="T5" fmla="*/ 3 h 616"/>
                <a:gd name="T6" fmla="*/ 744 w 808"/>
                <a:gd name="T7" fmla="*/ 12 h 616"/>
                <a:gd name="T8" fmla="*/ 766 w 808"/>
                <a:gd name="T9" fmla="*/ 25 h 616"/>
                <a:gd name="T10" fmla="*/ 784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4 w 808"/>
                <a:gd name="T25" fmla="*/ 573 h 616"/>
                <a:gd name="T26" fmla="*/ 766 w 808"/>
                <a:gd name="T27" fmla="*/ 591 h 616"/>
                <a:gd name="T28" fmla="*/ 744 w 808"/>
                <a:gd name="T29" fmla="*/ 604 h 616"/>
                <a:gd name="T30" fmla="*/ 719 w 808"/>
                <a:gd name="T31" fmla="*/ 613 h 616"/>
                <a:gd name="T32" fmla="*/ 694 w 808"/>
                <a:gd name="T33" fmla="*/ 616 h 616"/>
                <a:gd name="T34" fmla="*/ 117 w 808"/>
                <a:gd name="T35" fmla="*/ 616 h 616"/>
                <a:gd name="T36" fmla="*/ 89 w 808"/>
                <a:gd name="T37" fmla="*/ 613 h 616"/>
                <a:gd name="T38" fmla="*/ 66 w 808"/>
                <a:gd name="T39" fmla="*/ 604 h 616"/>
                <a:gd name="T40" fmla="*/ 44 w 808"/>
                <a:gd name="T41" fmla="*/ 591 h 616"/>
                <a:gd name="T42" fmla="*/ 26 w 808"/>
                <a:gd name="T43" fmla="*/ 573 h 616"/>
                <a:gd name="T44" fmla="*/ 13 w 808"/>
                <a:gd name="T45" fmla="*/ 551 h 616"/>
                <a:gd name="T46" fmla="*/ 4 w 808"/>
                <a:gd name="T47" fmla="*/ 527 h 616"/>
                <a:gd name="T48" fmla="*/ 0 w 808"/>
                <a:gd name="T49" fmla="*/ 501 h 616"/>
                <a:gd name="T50" fmla="*/ 0 w 808"/>
                <a:gd name="T51" fmla="*/ 115 h 616"/>
                <a:gd name="T52" fmla="*/ 4 w 808"/>
                <a:gd name="T53" fmla="*/ 89 h 616"/>
                <a:gd name="T54" fmla="*/ 13 w 808"/>
                <a:gd name="T55" fmla="*/ 65 h 616"/>
                <a:gd name="T56" fmla="*/ 26 w 808"/>
                <a:gd name="T57" fmla="*/ 43 h 616"/>
                <a:gd name="T58" fmla="*/ 44 w 808"/>
                <a:gd name="T59" fmla="*/ 25 h 616"/>
                <a:gd name="T60" fmla="*/ 66 w 808"/>
                <a:gd name="T61" fmla="*/ 12 h 616"/>
                <a:gd name="T62" fmla="*/ 89 w 808"/>
                <a:gd name="T63" fmla="*/ 3 h 616"/>
                <a:gd name="T64" fmla="*/ 117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7" y="0"/>
                  </a:moveTo>
                  <a:lnTo>
                    <a:pt x="694" y="0"/>
                  </a:lnTo>
                  <a:lnTo>
                    <a:pt x="719" y="3"/>
                  </a:lnTo>
                  <a:lnTo>
                    <a:pt x="744" y="12"/>
                  </a:lnTo>
                  <a:lnTo>
                    <a:pt x="766" y="25"/>
                  </a:lnTo>
                  <a:lnTo>
                    <a:pt x="784" y="43"/>
                  </a:lnTo>
                  <a:lnTo>
                    <a:pt x="797" y="65"/>
                  </a:lnTo>
                  <a:lnTo>
                    <a:pt x="806" y="89"/>
                  </a:lnTo>
                  <a:lnTo>
                    <a:pt x="808" y="115"/>
                  </a:lnTo>
                  <a:lnTo>
                    <a:pt x="808" y="501"/>
                  </a:lnTo>
                  <a:lnTo>
                    <a:pt x="806" y="527"/>
                  </a:lnTo>
                  <a:lnTo>
                    <a:pt x="797" y="551"/>
                  </a:lnTo>
                  <a:lnTo>
                    <a:pt x="784" y="573"/>
                  </a:lnTo>
                  <a:lnTo>
                    <a:pt x="766" y="591"/>
                  </a:lnTo>
                  <a:lnTo>
                    <a:pt x="744" y="604"/>
                  </a:lnTo>
                  <a:lnTo>
                    <a:pt x="719" y="613"/>
                  </a:lnTo>
                  <a:lnTo>
                    <a:pt x="694" y="616"/>
                  </a:lnTo>
                  <a:lnTo>
                    <a:pt x="117" y="616"/>
                  </a:lnTo>
                  <a:lnTo>
                    <a:pt x="89" y="613"/>
                  </a:lnTo>
                  <a:lnTo>
                    <a:pt x="66" y="604"/>
                  </a:lnTo>
                  <a:lnTo>
                    <a:pt x="44" y="591"/>
                  </a:lnTo>
                  <a:lnTo>
                    <a:pt x="26" y="573"/>
                  </a:lnTo>
                  <a:lnTo>
                    <a:pt x="13" y="551"/>
                  </a:lnTo>
                  <a:lnTo>
                    <a:pt x="4" y="527"/>
                  </a:lnTo>
                  <a:lnTo>
                    <a:pt x="0" y="501"/>
                  </a:lnTo>
                  <a:lnTo>
                    <a:pt x="0" y="115"/>
                  </a:lnTo>
                  <a:lnTo>
                    <a:pt x="4" y="89"/>
                  </a:lnTo>
                  <a:lnTo>
                    <a:pt x="13" y="65"/>
                  </a:lnTo>
                  <a:lnTo>
                    <a:pt x="26" y="43"/>
                  </a:lnTo>
                  <a:lnTo>
                    <a:pt x="44" y="25"/>
                  </a:lnTo>
                  <a:lnTo>
                    <a:pt x="66" y="12"/>
                  </a:lnTo>
                  <a:lnTo>
                    <a:pt x="89" y="3"/>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102">
              <a:extLst>
                <a:ext uri="{FF2B5EF4-FFF2-40B4-BE49-F238E27FC236}">
                  <a16:creationId xmlns:a16="http://schemas.microsoft.com/office/drawing/2014/main" id="{D652B539-502D-46E8-76D7-67D44F12CF3F}"/>
                </a:ext>
              </a:extLst>
            </p:cNvPr>
            <p:cNvSpPr>
              <a:spLocks/>
            </p:cNvSpPr>
            <p:nvPr/>
          </p:nvSpPr>
          <p:spPr bwMode="auto">
            <a:xfrm>
              <a:off x="9868831" y="3406331"/>
              <a:ext cx="118677" cy="90771"/>
            </a:xfrm>
            <a:custGeom>
              <a:avLst/>
              <a:gdLst>
                <a:gd name="T0" fmla="*/ 116 w 808"/>
                <a:gd name="T1" fmla="*/ 0 h 617"/>
                <a:gd name="T2" fmla="*/ 693 w 808"/>
                <a:gd name="T3" fmla="*/ 0 h 617"/>
                <a:gd name="T4" fmla="*/ 719 w 808"/>
                <a:gd name="T5" fmla="*/ 4 h 617"/>
                <a:gd name="T6" fmla="*/ 744 w 808"/>
                <a:gd name="T7" fmla="*/ 12 h 617"/>
                <a:gd name="T8" fmla="*/ 766 w 808"/>
                <a:gd name="T9" fmla="*/ 26 h 617"/>
                <a:gd name="T10" fmla="*/ 784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4 w 808"/>
                <a:gd name="T25" fmla="*/ 573 h 617"/>
                <a:gd name="T26" fmla="*/ 766 w 808"/>
                <a:gd name="T27" fmla="*/ 591 h 617"/>
                <a:gd name="T28" fmla="*/ 744 w 808"/>
                <a:gd name="T29" fmla="*/ 606 h 617"/>
                <a:gd name="T30" fmla="*/ 719 w 808"/>
                <a:gd name="T31" fmla="*/ 615 h 617"/>
                <a:gd name="T32" fmla="*/ 693 w 808"/>
                <a:gd name="T33" fmla="*/ 617 h 617"/>
                <a:gd name="T34" fmla="*/ 116 w 808"/>
                <a:gd name="T35" fmla="*/ 617 h 617"/>
                <a:gd name="T36" fmla="*/ 89 w 808"/>
                <a:gd name="T37" fmla="*/ 615 h 617"/>
                <a:gd name="T38" fmla="*/ 66 w 808"/>
                <a:gd name="T39" fmla="*/ 606 h 617"/>
                <a:gd name="T40" fmla="*/ 44 w 808"/>
                <a:gd name="T41" fmla="*/ 591 h 617"/>
                <a:gd name="T42" fmla="*/ 26 w 808"/>
                <a:gd name="T43" fmla="*/ 573 h 617"/>
                <a:gd name="T44" fmla="*/ 13 w 808"/>
                <a:gd name="T45" fmla="*/ 553 h 617"/>
                <a:gd name="T46" fmla="*/ 4 w 808"/>
                <a:gd name="T47" fmla="*/ 528 h 617"/>
                <a:gd name="T48" fmla="*/ 0 w 808"/>
                <a:gd name="T49" fmla="*/ 502 h 617"/>
                <a:gd name="T50" fmla="*/ 0 w 808"/>
                <a:gd name="T51" fmla="*/ 116 h 617"/>
                <a:gd name="T52" fmla="*/ 4 w 808"/>
                <a:gd name="T53" fmla="*/ 89 h 617"/>
                <a:gd name="T54" fmla="*/ 13 w 808"/>
                <a:gd name="T55" fmla="*/ 65 h 617"/>
                <a:gd name="T56" fmla="*/ 26 w 808"/>
                <a:gd name="T57" fmla="*/ 44 h 617"/>
                <a:gd name="T58" fmla="*/ 44 w 808"/>
                <a:gd name="T59" fmla="*/ 26 h 617"/>
                <a:gd name="T60" fmla="*/ 66 w 808"/>
                <a:gd name="T61" fmla="*/ 12 h 617"/>
                <a:gd name="T62" fmla="*/ 89 w 808"/>
                <a:gd name="T63" fmla="*/ 4 h 617"/>
                <a:gd name="T64" fmla="*/ 116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6" y="0"/>
                  </a:moveTo>
                  <a:lnTo>
                    <a:pt x="693" y="0"/>
                  </a:lnTo>
                  <a:lnTo>
                    <a:pt x="719" y="4"/>
                  </a:lnTo>
                  <a:lnTo>
                    <a:pt x="744" y="12"/>
                  </a:lnTo>
                  <a:lnTo>
                    <a:pt x="766" y="26"/>
                  </a:lnTo>
                  <a:lnTo>
                    <a:pt x="784" y="44"/>
                  </a:lnTo>
                  <a:lnTo>
                    <a:pt x="797" y="65"/>
                  </a:lnTo>
                  <a:lnTo>
                    <a:pt x="806" y="89"/>
                  </a:lnTo>
                  <a:lnTo>
                    <a:pt x="808" y="116"/>
                  </a:lnTo>
                  <a:lnTo>
                    <a:pt x="808" y="502"/>
                  </a:lnTo>
                  <a:lnTo>
                    <a:pt x="806" y="528"/>
                  </a:lnTo>
                  <a:lnTo>
                    <a:pt x="797" y="553"/>
                  </a:lnTo>
                  <a:lnTo>
                    <a:pt x="784" y="573"/>
                  </a:lnTo>
                  <a:lnTo>
                    <a:pt x="766" y="591"/>
                  </a:lnTo>
                  <a:lnTo>
                    <a:pt x="744" y="606"/>
                  </a:lnTo>
                  <a:lnTo>
                    <a:pt x="719" y="615"/>
                  </a:lnTo>
                  <a:lnTo>
                    <a:pt x="693" y="617"/>
                  </a:lnTo>
                  <a:lnTo>
                    <a:pt x="116" y="617"/>
                  </a:lnTo>
                  <a:lnTo>
                    <a:pt x="89" y="615"/>
                  </a:lnTo>
                  <a:lnTo>
                    <a:pt x="66" y="606"/>
                  </a:lnTo>
                  <a:lnTo>
                    <a:pt x="44" y="591"/>
                  </a:lnTo>
                  <a:lnTo>
                    <a:pt x="26" y="573"/>
                  </a:lnTo>
                  <a:lnTo>
                    <a:pt x="13" y="553"/>
                  </a:lnTo>
                  <a:lnTo>
                    <a:pt x="4" y="528"/>
                  </a:lnTo>
                  <a:lnTo>
                    <a:pt x="0" y="502"/>
                  </a:lnTo>
                  <a:lnTo>
                    <a:pt x="0" y="116"/>
                  </a:lnTo>
                  <a:lnTo>
                    <a:pt x="4" y="89"/>
                  </a:lnTo>
                  <a:lnTo>
                    <a:pt x="13" y="65"/>
                  </a:lnTo>
                  <a:lnTo>
                    <a:pt x="26" y="44"/>
                  </a:lnTo>
                  <a:lnTo>
                    <a:pt x="44" y="26"/>
                  </a:lnTo>
                  <a:lnTo>
                    <a:pt x="66" y="12"/>
                  </a:lnTo>
                  <a:lnTo>
                    <a:pt x="89" y="4"/>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103">
              <a:extLst>
                <a:ext uri="{FF2B5EF4-FFF2-40B4-BE49-F238E27FC236}">
                  <a16:creationId xmlns:a16="http://schemas.microsoft.com/office/drawing/2014/main" id="{14CFF3C5-246C-7CAE-2B26-D077ECC1CD09}"/>
                </a:ext>
              </a:extLst>
            </p:cNvPr>
            <p:cNvSpPr>
              <a:spLocks/>
            </p:cNvSpPr>
            <p:nvPr/>
          </p:nvSpPr>
          <p:spPr bwMode="auto">
            <a:xfrm>
              <a:off x="9868831" y="3555559"/>
              <a:ext cx="118677" cy="90477"/>
            </a:xfrm>
            <a:custGeom>
              <a:avLst/>
              <a:gdLst>
                <a:gd name="T0" fmla="*/ 116 w 808"/>
                <a:gd name="T1" fmla="*/ 0 h 616"/>
                <a:gd name="T2" fmla="*/ 693 w 808"/>
                <a:gd name="T3" fmla="*/ 0 h 616"/>
                <a:gd name="T4" fmla="*/ 719 w 808"/>
                <a:gd name="T5" fmla="*/ 3 h 616"/>
                <a:gd name="T6" fmla="*/ 744 w 808"/>
                <a:gd name="T7" fmla="*/ 12 h 616"/>
                <a:gd name="T8" fmla="*/ 766 w 808"/>
                <a:gd name="T9" fmla="*/ 25 h 616"/>
                <a:gd name="T10" fmla="*/ 784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4 w 808"/>
                <a:gd name="T25" fmla="*/ 573 h 616"/>
                <a:gd name="T26" fmla="*/ 766 w 808"/>
                <a:gd name="T27" fmla="*/ 591 h 616"/>
                <a:gd name="T28" fmla="*/ 744 w 808"/>
                <a:gd name="T29" fmla="*/ 604 h 616"/>
                <a:gd name="T30" fmla="*/ 719 w 808"/>
                <a:gd name="T31" fmla="*/ 613 h 616"/>
                <a:gd name="T32" fmla="*/ 693 w 808"/>
                <a:gd name="T33" fmla="*/ 616 h 616"/>
                <a:gd name="T34" fmla="*/ 116 w 808"/>
                <a:gd name="T35" fmla="*/ 616 h 616"/>
                <a:gd name="T36" fmla="*/ 89 w 808"/>
                <a:gd name="T37" fmla="*/ 613 h 616"/>
                <a:gd name="T38" fmla="*/ 66 w 808"/>
                <a:gd name="T39" fmla="*/ 604 h 616"/>
                <a:gd name="T40" fmla="*/ 44 w 808"/>
                <a:gd name="T41" fmla="*/ 591 h 616"/>
                <a:gd name="T42" fmla="*/ 26 w 808"/>
                <a:gd name="T43" fmla="*/ 573 h 616"/>
                <a:gd name="T44" fmla="*/ 13 w 808"/>
                <a:gd name="T45" fmla="*/ 551 h 616"/>
                <a:gd name="T46" fmla="*/ 4 w 808"/>
                <a:gd name="T47" fmla="*/ 527 h 616"/>
                <a:gd name="T48" fmla="*/ 0 w 808"/>
                <a:gd name="T49" fmla="*/ 501 h 616"/>
                <a:gd name="T50" fmla="*/ 0 w 808"/>
                <a:gd name="T51" fmla="*/ 115 h 616"/>
                <a:gd name="T52" fmla="*/ 4 w 808"/>
                <a:gd name="T53" fmla="*/ 89 h 616"/>
                <a:gd name="T54" fmla="*/ 13 w 808"/>
                <a:gd name="T55" fmla="*/ 65 h 616"/>
                <a:gd name="T56" fmla="*/ 26 w 808"/>
                <a:gd name="T57" fmla="*/ 43 h 616"/>
                <a:gd name="T58" fmla="*/ 44 w 808"/>
                <a:gd name="T59" fmla="*/ 25 h 616"/>
                <a:gd name="T60" fmla="*/ 66 w 808"/>
                <a:gd name="T61" fmla="*/ 12 h 616"/>
                <a:gd name="T62" fmla="*/ 89 w 808"/>
                <a:gd name="T63" fmla="*/ 3 h 616"/>
                <a:gd name="T64" fmla="*/ 116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6" y="0"/>
                  </a:moveTo>
                  <a:lnTo>
                    <a:pt x="693" y="0"/>
                  </a:lnTo>
                  <a:lnTo>
                    <a:pt x="719" y="3"/>
                  </a:lnTo>
                  <a:lnTo>
                    <a:pt x="744" y="12"/>
                  </a:lnTo>
                  <a:lnTo>
                    <a:pt x="766" y="25"/>
                  </a:lnTo>
                  <a:lnTo>
                    <a:pt x="784" y="43"/>
                  </a:lnTo>
                  <a:lnTo>
                    <a:pt x="797" y="65"/>
                  </a:lnTo>
                  <a:lnTo>
                    <a:pt x="806" y="89"/>
                  </a:lnTo>
                  <a:lnTo>
                    <a:pt x="808" y="115"/>
                  </a:lnTo>
                  <a:lnTo>
                    <a:pt x="808" y="501"/>
                  </a:lnTo>
                  <a:lnTo>
                    <a:pt x="806" y="527"/>
                  </a:lnTo>
                  <a:lnTo>
                    <a:pt x="797" y="551"/>
                  </a:lnTo>
                  <a:lnTo>
                    <a:pt x="784" y="573"/>
                  </a:lnTo>
                  <a:lnTo>
                    <a:pt x="766" y="591"/>
                  </a:lnTo>
                  <a:lnTo>
                    <a:pt x="744" y="604"/>
                  </a:lnTo>
                  <a:lnTo>
                    <a:pt x="719" y="613"/>
                  </a:lnTo>
                  <a:lnTo>
                    <a:pt x="693" y="616"/>
                  </a:lnTo>
                  <a:lnTo>
                    <a:pt x="116" y="616"/>
                  </a:lnTo>
                  <a:lnTo>
                    <a:pt x="89" y="613"/>
                  </a:lnTo>
                  <a:lnTo>
                    <a:pt x="66" y="604"/>
                  </a:lnTo>
                  <a:lnTo>
                    <a:pt x="44" y="591"/>
                  </a:lnTo>
                  <a:lnTo>
                    <a:pt x="26" y="573"/>
                  </a:lnTo>
                  <a:lnTo>
                    <a:pt x="13" y="551"/>
                  </a:lnTo>
                  <a:lnTo>
                    <a:pt x="4" y="527"/>
                  </a:lnTo>
                  <a:lnTo>
                    <a:pt x="0" y="501"/>
                  </a:lnTo>
                  <a:lnTo>
                    <a:pt x="0" y="115"/>
                  </a:lnTo>
                  <a:lnTo>
                    <a:pt x="4" y="89"/>
                  </a:lnTo>
                  <a:lnTo>
                    <a:pt x="13" y="65"/>
                  </a:lnTo>
                  <a:lnTo>
                    <a:pt x="26" y="43"/>
                  </a:lnTo>
                  <a:lnTo>
                    <a:pt x="44" y="25"/>
                  </a:lnTo>
                  <a:lnTo>
                    <a:pt x="66" y="12"/>
                  </a:lnTo>
                  <a:lnTo>
                    <a:pt x="89" y="3"/>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104">
              <a:extLst>
                <a:ext uri="{FF2B5EF4-FFF2-40B4-BE49-F238E27FC236}">
                  <a16:creationId xmlns:a16="http://schemas.microsoft.com/office/drawing/2014/main" id="{90611A67-DE20-F9BF-0100-99BCC216E6E0}"/>
                </a:ext>
              </a:extLst>
            </p:cNvPr>
            <p:cNvSpPr>
              <a:spLocks/>
            </p:cNvSpPr>
            <p:nvPr/>
          </p:nvSpPr>
          <p:spPr bwMode="auto">
            <a:xfrm>
              <a:off x="10028635" y="3406331"/>
              <a:ext cx="118677" cy="90771"/>
            </a:xfrm>
            <a:custGeom>
              <a:avLst/>
              <a:gdLst>
                <a:gd name="T0" fmla="*/ 115 w 808"/>
                <a:gd name="T1" fmla="*/ 0 h 617"/>
                <a:gd name="T2" fmla="*/ 693 w 808"/>
                <a:gd name="T3" fmla="*/ 0 h 617"/>
                <a:gd name="T4" fmla="*/ 719 w 808"/>
                <a:gd name="T5" fmla="*/ 4 h 617"/>
                <a:gd name="T6" fmla="*/ 744 w 808"/>
                <a:gd name="T7" fmla="*/ 12 h 617"/>
                <a:gd name="T8" fmla="*/ 764 w 808"/>
                <a:gd name="T9" fmla="*/ 26 h 617"/>
                <a:gd name="T10" fmla="*/ 782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2 w 808"/>
                <a:gd name="T25" fmla="*/ 573 h 617"/>
                <a:gd name="T26" fmla="*/ 764 w 808"/>
                <a:gd name="T27" fmla="*/ 591 h 617"/>
                <a:gd name="T28" fmla="*/ 744 w 808"/>
                <a:gd name="T29" fmla="*/ 606 h 617"/>
                <a:gd name="T30" fmla="*/ 719 w 808"/>
                <a:gd name="T31" fmla="*/ 615 h 617"/>
                <a:gd name="T32" fmla="*/ 693 w 808"/>
                <a:gd name="T33" fmla="*/ 617 h 617"/>
                <a:gd name="T34" fmla="*/ 115 w 808"/>
                <a:gd name="T35" fmla="*/ 617 h 617"/>
                <a:gd name="T36" fmla="*/ 89 w 808"/>
                <a:gd name="T37" fmla="*/ 615 h 617"/>
                <a:gd name="T38" fmla="*/ 65 w 808"/>
                <a:gd name="T39" fmla="*/ 606 h 617"/>
                <a:gd name="T40" fmla="*/ 44 w 808"/>
                <a:gd name="T41" fmla="*/ 591 h 617"/>
                <a:gd name="T42" fmla="*/ 26 w 808"/>
                <a:gd name="T43" fmla="*/ 573 h 617"/>
                <a:gd name="T44" fmla="*/ 12 w 808"/>
                <a:gd name="T45" fmla="*/ 553 h 617"/>
                <a:gd name="T46" fmla="*/ 3 w 808"/>
                <a:gd name="T47" fmla="*/ 528 h 617"/>
                <a:gd name="T48" fmla="*/ 0 w 808"/>
                <a:gd name="T49" fmla="*/ 502 h 617"/>
                <a:gd name="T50" fmla="*/ 0 w 808"/>
                <a:gd name="T51" fmla="*/ 116 h 617"/>
                <a:gd name="T52" fmla="*/ 3 w 808"/>
                <a:gd name="T53" fmla="*/ 89 h 617"/>
                <a:gd name="T54" fmla="*/ 12 w 808"/>
                <a:gd name="T55" fmla="*/ 65 h 617"/>
                <a:gd name="T56" fmla="*/ 26 w 808"/>
                <a:gd name="T57" fmla="*/ 44 h 617"/>
                <a:gd name="T58" fmla="*/ 44 w 808"/>
                <a:gd name="T59" fmla="*/ 26 h 617"/>
                <a:gd name="T60" fmla="*/ 65 w 808"/>
                <a:gd name="T61" fmla="*/ 12 h 617"/>
                <a:gd name="T62" fmla="*/ 89 w 808"/>
                <a:gd name="T63" fmla="*/ 4 h 617"/>
                <a:gd name="T64" fmla="*/ 115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5" y="0"/>
                  </a:moveTo>
                  <a:lnTo>
                    <a:pt x="693" y="0"/>
                  </a:lnTo>
                  <a:lnTo>
                    <a:pt x="719" y="4"/>
                  </a:lnTo>
                  <a:lnTo>
                    <a:pt x="744" y="12"/>
                  </a:lnTo>
                  <a:lnTo>
                    <a:pt x="764" y="26"/>
                  </a:lnTo>
                  <a:lnTo>
                    <a:pt x="782" y="44"/>
                  </a:lnTo>
                  <a:lnTo>
                    <a:pt x="797" y="65"/>
                  </a:lnTo>
                  <a:lnTo>
                    <a:pt x="806" y="89"/>
                  </a:lnTo>
                  <a:lnTo>
                    <a:pt x="808" y="116"/>
                  </a:lnTo>
                  <a:lnTo>
                    <a:pt x="808" y="502"/>
                  </a:lnTo>
                  <a:lnTo>
                    <a:pt x="806" y="528"/>
                  </a:lnTo>
                  <a:lnTo>
                    <a:pt x="797" y="553"/>
                  </a:lnTo>
                  <a:lnTo>
                    <a:pt x="782" y="573"/>
                  </a:lnTo>
                  <a:lnTo>
                    <a:pt x="764" y="591"/>
                  </a:lnTo>
                  <a:lnTo>
                    <a:pt x="744" y="606"/>
                  </a:lnTo>
                  <a:lnTo>
                    <a:pt x="719" y="615"/>
                  </a:lnTo>
                  <a:lnTo>
                    <a:pt x="693" y="617"/>
                  </a:lnTo>
                  <a:lnTo>
                    <a:pt x="115" y="617"/>
                  </a:lnTo>
                  <a:lnTo>
                    <a:pt x="89" y="615"/>
                  </a:lnTo>
                  <a:lnTo>
                    <a:pt x="65" y="606"/>
                  </a:lnTo>
                  <a:lnTo>
                    <a:pt x="44" y="591"/>
                  </a:lnTo>
                  <a:lnTo>
                    <a:pt x="26" y="573"/>
                  </a:lnTo>
                  <a:lnTo>
                    <a:pt x="12" y="553"/>
                  </a:lnTo>
                  <a:lnTo>
                    <a:pt x="3" y="528"/>
                  </a:lnTo>
                  <a:lnTo>
                    <a:pt x="0" y="502"/>
                  </a:lnTo>
                  <a:lnTo>
                    <a:pt x="0" y="116"/>
                  </a:lnTo>
                  <a:lnTo>
                    <a:pt x="3" y="89"/>
                  </a:lnTo>
                  <a:lnTo>
                    <a:pt x="12" y="65"/>
                  </a:lnTo>
                  <a:lnTo>
                    <a:pt x="26" y="44"/>
                  </a:lnTo>
                  <a:lnTo>
                    <a:pt x="44" y="26"/>
                  </a:lnTo>
                  <a:lnTo>
                    <a:pt x="65" y="12"/>
                  </a:lnTo>
                  <a:lnTo>
                    <a:pt x="89" y="4"/>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105">
              <a:extLst>
                <a:ext uri="{FF2B5EF4-FFF2-40B4-BE49-F238E27FC236}">
                  <a16:creationId xmlns:a16="http://schemas.microsoft.com/office/drawing/2014/main" id="{CC75477E-B53A-A224-8196-C7CD1126A246}"/>
                </a:ext>
              </a:extLst>
            </p:cNvPr>
            <p:cNvSpPr>
              <a:spLocks/>
            </p:cNvSpPr>
            <p:nvPr/>
          </p:nvSpPr>
          <p:spPr bwMode="auto">
            <a:xfrm>
              <a:off x="10028635" y="3555559"/>
              <a:ext cx="118677" cy="90477"/>
            </a:xfrm>
            <a:custGeom>
              <a:avLst/>
              <a:gdLst>
                <a:gd name="T0" fmla="*/ 115 w 808"/>
                <a:gd name="T1" fmla="*/ 0 h 616"/>
                <a:gd name="T2" fmla="*/ 693 w 808"/>
                <a:gd name="T3" fmla="*/ 0 h 616"/>
                <a:gd name="T4" fmla="*/ 719 w 808"/>
                <a:gd name="T5" fmla="*/ 3 h 616"/>
                <a:gd name="T6" fmla="*/ 744 w 808"/>
                <a:gd name="T7" fmla="*/ 12 h 616"/>
                <a:gd name="T8" fmla="*/ 764 w 808"/>
                <a:gd name="T9" fmla="*/ 25 h 616"/>
                <a:gd name="T10" fmla="*/ 782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2 w 808"/>
                <a:gd name="T25" fmla="*/ 573 h 616"/>
                <a:gd name="T26" fmla="*/ 764 w 808"/>
                <a:gd name="T27" fmla="*/ 591 h 616"/>
                <a:gd name="T28" fmla="*/ 744 w 808"/>
                <a:gd name="T29" fmla="*/ 604 h 616"/>
                <a:gd name="T30" fmla="*/ 719 w 808"/>
                <a:gd name="T31" fmla="*/ 613 h 616"/>
                <a:gd name="T32" fmla="*/ 693 w 808"/>
                <a:gd name="T33" fmla="*/ 616 h 616"/>
                <a:gd name="T34" fmla="*/ 115 w 808"/>
                <a:gd name="T35" fmla="*/ 616 h 616"/>
                <a:gd name="T36" fmla="*/ 89 w 808"/>
                <a:gd name="T37" fmla="*/ 613 h 616"/>
                <a:gd name="T38" fmla="*/ 65 w 808"/>
                <a:gd name="T39" fmla="*/ 604 h 616"/>
                <a:gd name="T40" fmla="*/ 44 w 808"/>
                <a:gd name="T41" fmla="*/ 591 h 616"/>
                <a:gd name="T42" fmla="*/ 26 w 808"/>
                <a:gd name="T43" fmla="*/ 573 h 616"/>
                <a:gd name="T44" fmla="*/ 12 w 808"/>
                <a:gd name="T45" fmla="*/ 551 h 616"/>
                <a:gd name="T46" fmla="*/ 3 w 808"/>
                <a:gd name="T47" fmla="*/ 527 h 616"/>
                <a:gd name="T48" fmla="*/ 0 w 808"/>
                <a:gd name="T49" fmla="*/ 501 h 616"/>
                <a:gd name="T50" fmla="*/ 0 w 808"/>
                <a:gd name="T51" fmla="*/ 115 h 616"/>
                <a:gd name="T52" fmla="*/ 3 w 808"/>
                <a:gd name="T53" fmla="*/ 89 h 616"/>
                <a:gd name="T54" fmla="*/ 12 w 808"/>
                <a:gd name="T55" fmla="*/ 65 h 616"/>
                <a:gd name="T56" fmla="*/ 26 w 808"/>
                <a:gd name="T57" fmla="*/ 43 h 616"/>
                <a:gd name="T58" fmla="*/ 44 w 808"/>
                <a:gd name="T59" fmla="*/ 25 h 616"/>
                <a:gd name="T60" fmla="*/ 65 w 808"/>
                <a:gd name="T61" fmla="*/ 12 h 616"/>
                <a:gd name="T62" fmla="*/ 89 w 808"/>
                <a:gd name="T63" fmla="*/ 3 h 616"/>
                <a:gd name="T64" fmla="*/ 115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5" y="0"/>
                  </a:moveTo>
                  <a:lnTo>
                    <a:pt x="693" y="0"/>
                  </a:lnTo>
                  <a:lnTo>
                    <a:pt x="719" y="3"/>
                  </a:lnTo>
                  <a:lnTo>
                    <a:pt x="744" y="12"/>
                  </a:lnTo>
                  <a:lnTo>
                    <a:pt x="764" y="25"/>
                  </a:lnTo>
                  <a:lnTo>
                    <a:pt x="782" y="43"/>
                  </a:lnTo>
                  <a:lnTo>
                    <a:pt x="797" y="65"/>
                  </a:lnTo>
                  <a:lnTo>
                    <a:pt x="806" y="89"/>
                  </a:lnTo>
                  <a:lnTo>
                    <a:pt x="808" y="115"/>
                  </a:lnTo>
                  <a:lnTo>
                    <a:pt x="808" y="501"/>
                  </a:lnTo>
                  <a:lnTo>
                    <a:pt x="806" y="527"/>
                  </a:lnTo>
                  <a:lnTo>
                    <a:pt x="797" y="551"/>
                  </a:lnTo>
                  <a:lnTo>
                    <a:pt x="782" y="573"/>
                  </a:lnTo>
                  <a:lnTo>
                    <a:pt x="764" y="591"/>
                  </a:lnTo>
                  <a:lnTo>
                    <a:pt x="744" y="604"/>
                  </a:lnTo>
                  <a:lnTo>
                    <a:pt x="719" y="613"/>
                  </a:lnTo>
                  <a:lnTo>
                    <a:pt x="693" y="616"/>
                  </a:lnTo>
                  <a:lnTo>
                    <a:pt x="115" y="616"/>
                  </a:lnTo>
                  <a:lnTo>
                    <a:pt x="89" y="613"/>
                  </a:lnTo>
                  <a:lnTo>
                    <a:pt x="65" y="604"/>
                  </a:lnTo>
                  <a:lnTo>
                    <a:pt x="44" y="591"/>
                  </a:lnTo>
                  <a:lnTo>
                    <a:pt x="26" y="573"/>
                  </a:lnTo>
                  <a:lnTo>
                    <a:pt x="12" y="551"/>
                  </a:lnTo>
                  <a:lnTo>
                    <a:pt x="3" y="527"/>
                  </a:lnTo>
                  <a:lnTo>
                    <a:pt x="0" y="501"/>
                  </a:lnTo>
                  <a:lnTo>
                    <a:pt x="0" y="115"/>
                  </a:lnTo>
                  <a:lnTo>
                    <a:pt x="3" y="89"/>
                  </a:lnTo>
                  <a:lnTo>
                    <a:pt x="12" y="65"/>
                  </a:lnTo>
                  <a:lnTo>
                    <a:pt x="26" y="43"/>
                  </a:lnTo>
                  <a:lnTo>
                    <a:pt x="44" y="25"/>
                  </a:lnTo>
                  <a:lnTo>
                    <a:pt x="65" y="12"/>
                  </a:lnTo>
                  <a:lnTo>
                    <a:pt x="89"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106">
              <a:extLst>
                <a:ext uri="{FF2B5EF4-FFF2-40B4-BE49-F238E27FC236}">
                  <a16:creationId xmlns:a16="http://schemas.microsoft.com/office/drawing/2014/main" id="{A938D44B-F76B-3E0D-6CBA-1CF70310AD77}"/>
                </a:ext>
              </a:extLst>
            </p:cNvPr>
            <p:cNvSpPr>
              <a:spLocks/>
            </p:cNvSpPr>
            <p:nvPr/>
          </p:nvSpPr>
          <p:spPr bwMode="auto">
            <a:xfrm>
              <a:off x="9731354" y="3142832"/>
              <a:ext cx="75202" cy="136597"/>
            </a:xfrm>
            <a:custGeom>
              <a:avLst/>
              <a:gdLst>
                <a:gd name="T0" fmla="*/ 127 w 512"/>
                <a:gd name="T1" fmla="*/ 0 h 930"/>
                <a:gd name="T2" fmla="*/ 387 w 512"/>
                <a:gd name="T3" fmla="*/ 0 h 930"/>
                <a:gd name="T4" fmla="*/ 416 w 512"/>
                <a:gd name="T5" fmla="*/ 4 h 930"/>
                <a:gd name="T6" fmla="*/ 441 w 512"/>
                <a:gd name="T7" fmla="*/ 13 h 930"/>
                <a:gd name="T8" fmla="*/ 465 w 512"/>
                <a:gd name="T9" fmla="*/ 29 h 930"/>
                <a:gd name="T10" fmla="*/ 484 w 512"/>
                <a:gd name="T11" fmla="*/ 48 h 930"/>
                <a:gd name="T12" fmla="*/ 500 w 512"/>
                <a:gd name="T13" fmla="*/ 71 h 930"/>
                <a:gd name="T14" fmla="*/ 509 w 512"/>
                <a:gd name="T15" fmla="*/ 97 h 930"/>
                <a:gd name="T16" fmla="*/ 512 w 512"/>
                <a:gd name="T17" fmla="*/ 127 h 930"/>
                <a:gd name="T18" fmla="*/ 512 w 512"/>
                <a:gd name="T19" fmla="*/ 805 h 930"/>
                <a:gd name="T20" fmla="*/ 509 w 512"/>
                <a:gd name="T21" fmla="*/ 833 h 930"/>
                <a:gd name="T22" fmla="*/ 500 w 512"/>
                <a:gd name="T23" fmla="*/ 860 h 930"/>
                <a:gd name="T24" fmla="*/ 484 w 512"/>
                <a:gd name="T25" fmla="*/ 884 h 930"/>
                <a:gd name="T26" fmla="*/ 465 w 512"/>
                <a:gd name="T27" fmla="*/ 903 h 930"/>
                <a:gd name="T28" fmla="*/ 441 w 512"/>
                <a:gd name="T29" fmla="*/ 918 h 930"/>
                <a:gd name="T30" fmla="*/ 416 w 512"/>
                <a:gd name="T31" fmla="*/ 928 h 930"/>
                <a:gd name="T32" fmla="*/ 387 w 512"/>
                <a:gd name="T33" fmla="*/ 930 h 930"/>
                <a:gd name="T34" fmla="*/ 127 w 512"/>
                <a:gd name="T35" fmla="*/ 930 h 930"/>
                <a:gd name="T36" fmla="*/ 97 w 512"/>
                <a:gd name="T37" fmla="*/ 928 h 930"/>
                <a:gd name="T38" fmla="*/ 71 w 512"/>
                <a:gd name="T39" fmla="*/ 918 h 930"/>
                <a:gd name="T40" fmla="*/ 48 w 512"/>
                <a:gd name="T41" fmla="*/ 903 h 930"/>
                <a:gd name="T42" fmla="*/ 28 w 512"/>
                <a:gd name="T43" fmla="*/ 884 h 930"/>
                <a:gd name="T44" fmla="*/ 13 w 512"/>
                <a:gd name="T45" fmla="*/ 860 h 930"/>
                <a:gd name="T46" fmla="*/ 4 w 512"/>
                <a:gd name="T47" fmla="*/ 833 h 930"/>
                <a:gd name="T48" fmla="*/ 0 w 512"/>
                <a:gd name="T49" fmla="*/ 805 h 930"/>
                <a:gd name="T50" fmla="*/ 0 w 512"/>
                <a:gd name="T51" fmla="*/ 127 h 930"/>
                <a:gd name="T52" fmla="*/ 4 w 512"/>
                <a:gd name="T53" fmla="*/ 97 h 930"/>
                <a:gd name="T54" fmla="*/ 13 w 512"/>
                <a:gd name="T55" fmla="*/ 71 h 930"/>
                <a:gd name="T56" fmla="*/ 28 w 512"/>
                <a:gd name="T57" fmla="*/ 48 h 930"/>
                <a:gd name="T58" fmla="*/ 48 w 512"/>
                <a:gd name="T59" fmla="*/ 29 h 930"/>
                <a:gd name="T60" fmla="*/ 71 w 512"/>
                <a:gd name="T61" fmla="*/ 13 h 930"/>
                <a:gd name="T62" fmla="*/ 97 w 512"/>
                <a:gd name="T63" fmla="*/ 4 h 930"/>
                <a:gd name="T64" fmla="*/ 127 w 512"/>
                <a:gd name="T65"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930">
                  <a:moveTo>
                    <a:pt x="127" y="0"/>
                  </a:moveTo>
                  <a:lnTo>
                    <a:pt x="387" y="0"/>
                  </a:lnTo>
                  <a:lnTo>
                    <a:pt x="416" y="4"/>
                  </a:lnTo>
                  <a:lnTo>
                    <a:pt x="441" y="13"/>
                  </a:lnTo>
                  <a:lnTo>
                    <a:pt x="465" y="29"/>
                  </a:lnTo>
                  <a:lnTo>
                    <a:pt x="484" y="48"/>
                  </a:lnTo>
                  <a:lnTo>
                    <a:pt x="500" y="71"/>
                  </a:lnTo>
                  <a:lnTo>
                    <a:pt x="509" y="97"/>
                  </a:lnTo>
                  <a:lnTo>
                    <a:pt x="512" y="127"/>
                  </a:lnTo>
                  <a:lnTo>
                    <a:pt x="512" y="805"/>
                  </a:lnTo>
                  <a:lnTo>
                    <a:pt x="509" y="833"/>
                  </a:lnTo>
                  <a:lnTo>
                    <a:pt x="500" y="860"/>
                  </a:lnTo>
                  <a:lnTo>
                    <a:pt x="484" y="884"/>
                  </a:lnTo>
                  <a:lnTo>
                    <a:pt x="465" y="903"/>
                  </a:lnTo>
                  <a:lnTo>
                    <a:pt x="441" y="918"/>
                  </a:lnTo>
                  <a:lnTo>
                    <a:pt x="416" y="928"/>
                  </a:lnTo>
                  <a:lnTo>
                    <a:pt x="387" y="930"/>
                  </a:lnTo>
                  <a:lnTo>
                    <a:pt x="127" y="930"/>
                  </a:lnTo>
                  <a:lnTo>
                    <a:pt x="97" y="928"/>
                  </a:lnTo>
                  <a:lnTo>
                    <a:pt x="71" y="918"/>
                  </a:lnTo>
                  <a:lnTo>
                    <a:pt x="48" y="903"/>
                  </a:lnTo>
                  <a:lnTo>
                    <a:pt x="28" y="884"/>
                  </a:lnTo>
                  <a:lnTo>
                    <a:pt x="13" y="860"/>
                  </a:lnTo>
                  <a:lnTo>
                    <a:pt x="4" y="833"/>
                  </a:lnTo>
                  <a:lnTo>
                    <a:pt x="0" y="805"/>
                  </a:lnTo>
                  <a:lnTo>
                    <a:pt x="0" y="127"/>
                  </a:lnTo>
                  <a:lnTo>
                    <a:pt x="4" y="97"/>
                  </a:lnTo>
                  <a:lnTo>
                    <a:pt x="13" y="71"/>
                  </a:lnTo>
                  <a:lnTo>
                    <a:pt x="28" y="48"/>
                  </a:lnTo>
                  <a:lnTo>
                    <a:pt x="48" y="29"/>
                  </a:lnTo>
                  <a:lnTo>
                    <a:pt x="71" y="13"/>
                  </a:lnTo>
                  <a:lnTo>
                    <a:pt x="97"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07">
              <a:extLst>
                <a:ext uri="{FF2B5EF4-FFF2-40B4-BE49-F238E27FC236}">
                  <a16:creationId xmlns:a16="http://schemas.microsoft.com/office/drawing/2014/main" id="{7D1E90B0-116D-F0ED-CCE0-C3922C6E5050}"/>
                </a:ext>
              </a:extLst>
            </p:cNvPr>
            <p:cNvSpPr>
              <a:spLocks/>
            </p:cNvSpPr>
            <p:nvPr/>
          </p:nvSpPr>
          <p:spPr bwMode="auto">
            <a:xfrm>
              <a:off x="10050373" y="3142832"/>
              <a:ext cx="74908" cy="136597"/>
            </a:xfrm>
            <a:custGeom>
              <a:avLst/>
              <a:gdLst>
                <a:gd name="T0" fmla="*/ 125 w 511"/>
                <a:gd name="T1" fmla="*/ 0 h 930"/>
                <a:gd name="T2" fmla="*/ 386 w 511"/>
                <a:gd name="T3" fmla="*/ 0 h 930"/>
                <a:gd name="T4" fmla="*/ 414 w 511"/>
                <a:gd name="T5" fmla="*/ 4 h 930"/>
                <a:gd name="T6" fmla="*/ 441 w 511"/>
                <a:gd name="T7" fmla="*/ 13 h 930"/>
                <a:gd name="T8" fmla="*/ 464 w 511"/>
                <a:gd name="T9" fmla="*/ 29 h 930"/>
                <a:gd name="T10" fmla="*/ 484 w 511"/>
                <a:gd name="T11" fmla="*/ 48 h 930"/>
                <a:gd name="T12" fmla="*/ 498 w 511"/>
                <a:gd name="T13" fmla="*/ 71 h 930"/>
                <a:gd name="T14" fmla="*/ 508 w 511"/>
                <a:gd name="T15" fmla="*/ 97 h 930"/>
                <a:gd name="T16" fmla="*/ 511 w 511"/>
                <a:gd name="T17" fmla="*/ 127 h 930"/>
                <a:gd name="T18" fmla="*/ 511 w 511"/>
                <a:gd name="T19" fmla="*/ 805 h 930"/>
                <a:gd name="T20" fmla="*/ 508 w 511"/>
                <a:gd name="T21" fmla="*/ 833 h 930"/>
                <a:gd name="T22" fmla="*/ 498 w 511"/>
                <a:gd name="T23" fmla="*/ 860 h 930"/>
                <a:gd name="T24" fmla="*/ 484 w 511"/>
                <a:gd name="T25" fmla="*/ 884 h 930"/>
                <a:gd name="T26" fmla="*/ 464 w 511"/>
                <a:gd name="T27" fmla="*/ 903 h 930"/>
                <a:gd name="T28" fmla="*/ 441 w 511"/>
                <a:gd name="T29" fmla="*/ 918 h 930"/>
                <a:gd name="T30" fmla="*/ 414 w 511"/>
                <a:gd name="T31" fmla="*/ 928 h 930"/>
                <a:gd name="T32" fmla="*/ 386 w 511"/>
                <a:gd name="T33" fmla="*/ 930 h 930"/>
                <a:gd name="T34" fmla="*/ 125 w 511"/>
                <a:gd name="T35" fmla="*/ 930 h 930"/>
                <a:gd name="T36" fmla="*/ 96 w 511"/>
                <a:gd name="T37" fmla="*/ 928 h 930"/>
                <a:gd name="T38" fmla="*/ 69 w 511"/>
                <a:gd name="T39" fmla="*/ 918 h 930"/>
                <a:gd name="T40" fmla="*/ 46 w 511"/>
                <a:gd name="T41" fmla="*/ 903 h 930"/>
                <a:gd name="T42" fmla="*/ 27 w 511"/>
                <a:gd name="T43" fmla="*/ 884 h 930"/>
                <a:gd name="T44" fmla="*/ 13 w 511"/>
                <a:gd name="T45" fmla="*/ 860 h 930"/>
                <a:gd name="T46" fmla="*/ 2 w 511"/>
                <a:gd name="T47" fmla="*/ 833 h 930"/>
                <a:gd name="T48" fmla="*/ 0 w 511"/>
                <a:gd name="T49" fmla="*/ 805 h 930"/>
                <a:gd name="T50" fmla="*/ 0 w 511"/>
                <a:gd name="T51" fmla="*/ 127 h 930"/>
                <a:gd name="T52" fmla="*/ 2 w 511"/>
                <a:gd name="T53" fmla="*/ 97 h 930"/>
                <a:gd name="T54" fmla="*/ 13 w 511"/>
                <a:gd name="T55" fmla="*/ 71 h 930"/>
                <a:gd name="T56" fmla="*/ 27 w 511"/>
                <a:gd name="T57" fmla="*/ 48 h 930"/>
                <a:gd name="T58" fmla="*/ 46 w 511"/>
                <a:gd name="T59" fmla="*/ 29 h 930"/>
                <a:gd name="T60" fmla="*/ 69 w 511"/>
                <a:gd name="T61" fmla="*/ 13 h 930"/>
                <a:gd name="T62" fmla="*/ 96 w 511"/>
                <a:gd name="T63" fmla="*/ 4 h 930"/>
                <a:gd name="T64" fmla="*/ 125 w 511"/>
                <a:gd name="T65"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1" h="930">
                  <a:moveTo>
                    <a:pt x="125" y="0"/>
                  </a:moveTo>
                  <a:lnTo>
                    <a:pt x="386" y="0"/>
                  </a:lnTo>
                  <a:lnTo>
                    <a:pt x="414" y="4"/>
                  </a:lnTo>
                  <a:lnTo>
                    <a:pt x="441" y="13"/>
                  </a:lnTo>
                  <a:lnTo>
                    <a:pt x="464" y="29"/>
                  </a:lnTo>
                  <a:lnTo>
                    <a:pt x="484" y="48"/>
                  </a:lnTo>
                  <a:lnTo>
                    <a:pt x="498" y="71"/>
                  </a:lnTo>
                  <a:lnTo>
                    <a:pt x="508" y="97"/>
                  </a:lnTo>
                  <a:lnTo>
                    <a:pt x="511" y="127"/>
                  </a:lnTo>
                  <a:lnTo>
                    <a:pt x="511" y="805"/>
                  </a:lnTo>
                  <a:lnTo>
                    <a:pt x="508" y="833"/>
                  </a:lnTo>
                  <a:lnTo>
                    <a:pt x="498" y="860"/>
                  </a:lnTo>
                  <a:lnTo>
                    <a:pt x="484" y="884"/>
                  </a:lnTo>
                  <a:lnTo>
                    <a:pt x="464" y="903"/>
                  </a:lnTo>
                  <a:lnTo>
                    <a:pt x="441" y="918"/>
                  </a:lnTo>
                  <a:lnTo>
                    <a:pt x="414" y="928"/>
                  </a:lnTo>
                  <a:lnTo>
                    <a:pt x="386" y="930"/>
                  </a:lnTo>
                  <a:lnTo>
                    <a:pt x="125" y="930"/>
                  </a:lnTo>
                  <a:lnTo>
                    <a:pt x="96" y="928"/>
                  </a:lnTo>
                  <a:lnTo>
                    <a:pt x="69" y="918"/>
                  </a:lnTo>
                  <a:lnTo>
                    <a:pt x="46" y="903"/>
                  </a:lnTo>
                  <a:lnTo>
                    <a:pt x="27" y="884"/>
                  </a:lnTo>
                  <a:lnTo>
                    <a:pt x="13" y="860"/>
                  </a:lnTo>
                  <a:lnTo>
                    <a:pt x="2" y="833"/>
                  </a:lnTo>
                  <a:lnTo>
                    <a:pt x="0" y="805"/>
                  </a:lnTo>
                  <a:lnTo>
                    <a:pt x="0" y="127"/>
                  </a:lnTo>
                  <a:lnTo>
                    <a:pt x="2" y="97"/>
                  </a:lnTo>
                  <a:lnTo>
                    <a:pt x="13" y="71"/>
                  </a:lnTo>
                  <a:lnTo>
                    <a:pt x="27" y="48"/>
                  </a:lnTo>
                  <a:lnTo>
                    <a:pt x="46" y="29"/>
                  </a:lnTo>
                  <a:lnTo>
                    <a:pt x="69" y="13"/>
                  </a:lnTo>
                  <a:lnTo>
                    <a:pt x="96" y="4"/>
                  </a:lnTo>
                  <a:lnTo>
                    <a:pt x="1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08">
              <a:extLst>
                <a:ext uri="{FF2B5EF4-FFF2-40B4-BE49-F238E27FC236}">
                  <a16:creationId xmlns:a16="http://schemas.microsoft.com/office/drawing/2014/main" id="{835F8DB0-8953-B065-E0FA-A434F9DE34F5}"/>
                </a:ext>
              </a:extLst>
            </p:cNvPr>
            <p:cNvSpPr>
              <a:spLocks noEditPoints="1"/>
            </p:cNvSpPr>
            <p:nvPr/>
          </p:nvSpPr>
          <p:spPr bwMode="auto">
            <a:xfrm>
              <a:off x="9616495" y="3218327"/>
              <a:ext cx="623644" cy="511136"/>
            </a:xfrm>
            <a:custGeom>
              <a:avLst/>
              <a:gdLst>
                <a:gd name="T0" fmla="*/ 337 w 4246"/>
                <a:gd name="T1" fmla="*/ 974 h 3481"/>
                <a:gd name="T2" fmla="*/ 281 w 4246"/>
                <a:gd name="T3" fmla="*/ 1030 h 3481"/>
                <a:gd name="T4" fmla="*/ 270 w 4246"/>
                <a:gd name="T5" fmla="*/ 3089 h 3481"/>
                <a:gd name="T6" fmla="*/ 296 w 4246"/>
                <a:gd name="T7" fmla="*/ 3165 h 3481"/>
                <a:gd name="T8" fmla="*/ 363 w 4246"/>
                <a:gd name="T9" fmla="*/ 3208 h 3481"/>
                <a:gd name="T10" fmla="*/ 3883 w 4246"/>
                <a:gd name="T11" fmla="*/ 3208 h 3481"/>
                <a:gd name="T12" fmla="*/ 3950 w 4246"/>
                <a:gd name="T13" fmla="*/ 3165 h 3481"/>
                <a:gd name="T14" fmla="*/ 3976 w 4246"/>
                <a:gd name="T15" fmla="*/ 3089 h 3481"/>
                <a:gd name="T16" fmla="*/ 3964 w 4246"/>
                <a:gd name="T17" fmla="*/ 1030 h 3481"/>
                <a:gd name="T18" fmla="*/ 3909 w 4246"/>
                <a:gd name="T19" fmla="*/ 974 h 3481"/>
                <a:gd name="T20" fmla="*/ 390 w 4246"/>
                <a:gd name="T21" fmla="*/ 962 h 3481"/>
                <a:gd name="T22" fmla="*/ 480 w 4246"/>
                <a:gd name="T23" fmla="*/ 0 h 3481"/>
                <a:gd name="T24" fmla="*/ 518 w 4246"/>
                <a:gd name="T25" fmla="*/ 14 h 3481"/>
                <a:gd name="T26" fmla="*/ 543 w 4246"/>
                <a:gd name="T27" fmla="*/ 51 h 3481"/>
                <a:gd name="T28" fmla="*/ 546 w 4246"/>
                <a:gd name="T29" fmla="*/ 301 h 3481"/>
                <a:gd name="T30" fmla="*/ 562 w 4246"/>
                <a:gd name="T31" fmla="*/ 407 h 3481"/>
                <a:gd name="T32" fmla="*/ 600 w 4246"/>
                <a:gd name="T33" fmla="*/ 499 h 3481"/>
                <a:gd name="T34" fmla="*/ 669 w 4246"/>
                <a:gd name="T35" fmla="*/ 571 h 3481"/>
                <a:gd name="T36" fmla="*/ 772 w 4246"/>
                <a:gd name="T37" fmla="*/ 618 h 3481"/>
                <a:gd name="T38" fmla="*/ 918 w 4246"/>
                <a:gd name="T39" fmla="*/ 634 h 3481"/>
                <a:gd name="T40" fmla="*/ 1263 w 4246"/>
                <a:gd name="T41" fmla="*/ 625 h 3481"/>
                <a:gd name="T42" fmla="*/ 1385 w 4246"/>
                <a:gd name="T43" fmla="*/ 576 h 3481"/>
                <a:gd name="T44" fmla="*/ 1468 w 4246"/>
                <a:gd name="T45" fmla="*/ 495 h 3481"/>
                <a:gd name="T46" fmla="*/ 1514 w 4246"/>
                <a:gd name="T47" fmla="*/ 388 h 3481"/>
                <a:gd name="T48" fmla="*/ 1530 w 4246"/>
                <a:gd name="T49" fmla="*/ 262 h 3481"/>
                <a:gd name="T50" fmla="*/ 1536 w 4246"/>
                <a:gd name="T51" fmla="*/ 26 h 3481"/>
                <a:gd name="T52" fmla="*/ 1566 w 4246"/>
                <a:gd name="T53" fmla="*/ 3 h 3481"/>
                <a:gd name="T54" fmla="*/ 1597 w 4246"/>
                <a:gd name="T55" fmla="*/ 0 h 3481"/>
                <a:gd name="T56" fmla="*/ 2688 w 4246"/>
                <a:gd name="T57" fmla="*/ 7 h 3481"/>
                <a:gd name="T58" fmla="*/ 2715 w 4246"/>
                <a:gd name="T59" fmla="*/ 42 h 3481"/>
                <a:gd name="T60" fmla="*/ 2719 w 4246"/>
                <a:gd name="T61" fmla="*/ 309 h 3481"/>
                <a:gd name="T62" fmla="*/ 2752 w 4246"/>
                <a:gd name="T63" fmla="*/ 437 h 3481"/>
                <a:gd name="T64" fmla="*/ 2826 w 4246"/>
                <a:gd name="T65" fmla="*/ 540 h 3481"/>
                <a:gd name="T66" fmla="*/ 2938 w 4246"/>
                <a:gd name="T67" fmla="*/ 610 h 3481"/>
                <a:gd name="T68" fmla="*/ 3088 w 4246"/>
                <a:gd name="T69" fmla="*/ 634 h 3481"/>
                <a:gd name="T70" fmla="*/ 3430 w 4246"/>
                <a:gd name="T71" fmla="*/ 625 h 3481"/>
                <a:gd name="T72" fmla="*/ 3551 w 4246"/>
                <a:gd name="T73" fmla="*/ 576 h 3481"/>
                <a:gd name="T74" fmla="*/ 3635 w 4246"/>
                <a:gd name="T75" fmla="*/ 495 h 3481"/>
                <a:gd name="T76" fmla="*/ 3684 w 4246"/>
                <a:gd name="T77" fmla="*/ 388 h 3481"/>
                <a:gd name="T78" fmla="*/ 3700 w 4246"/>
                <a:gd name="T79" fmla="*/ 262 h 3481"/>
                <a:gd name="T80" fmla="*/ 3706 w 4246"/>
                <a:gd name="T81" fmla="*/ 20 h 3481"/>
                <a:gd name="T82" fmla="*/ 3732 w 4246"/>
                <a:gd name="T83" fmla="*/ 3 h 3481"/>
                <a:gd name="T84" fmla="*/ 3759 w 4246"/>
                <a:gd name="T85" fmla="*/ 0 h 3481"/>
                <a:gd name="T86" fmla="*/ 4163 w 4246"/>
                <a:gd name="T87" fmla="*/ 7 h 3481"/>
                <a:gd name="T88" fmla="*/ 4210 w 4246"/>
                <a:gd name="T89" fmla="*/ 47 h 3481"/>
                <a:gd name="T90" fmla="*/ 4239 w 4246"/>
                <a:gd name="T91" fmla="*/ 129 h 3481"/>
                <a:gd name="T92" fmla="*/ 4246 w 4246"/>
                <a:gd name="T93" fmla="*/ 3448 h 3481"/>
                <a:gd name="T94" fmla="*/ 4229 w 4246"/>
                <a:gd name="T95" fmla="*/ 3447 h 3481"/>
                <a:gd name="T96" fmla="*/ 4185 w 4246"/>
                <a:gd name="T97" fmla="*/ 3466 h 3481"/>
                <a:gd name="T98" fmla="*/ 4124 w 4246"/>
                <a:gd name="T99" fmla="*/ 3481 h 3481"/>
                <a:gd name="T100" fmla="*/ 79 w 4246"/>
                <a:gd name="T101" fmla="*/ 3473 h 3481"/>
                <a:gd name="T102" fmla="*/ 28 w 4246"/>
                <a:gd name="T103" fmla="*/ 3452 h 3481"/>
                <a:gd name="T104" fmla="*/ 3 w 4246"/>
                <a:gd name="T105" fmla="*/ 3443 h 3481"/>
                <a:gd name="T106" fmla="*/ 1 w 4246"/>
                <a:gd name="T107" fmla="*/ 167 h 3481"/>
                <a:gd name="T108" fmla="*/ 23 w 4246"/>
                <a:gd name="T109" fmla="*/ 69 h 3481"/>
                <a:gd name="T110" fmla="*/ 66 w 4246"/>
                <a:gd name="T111" fmla="*/ 16 h 3481"/>
                <a:gd name="T112" fmla="*/ 121 w 4246"/>
                <a:gd name="T113" fmla="*/ 0 h 3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6" h="3481">
                  <a:moveTo>
                    <a:pt x="390" y="962"/>
                  </a:moveTo>
                  <a:lnTo>
                    <a:pt x="363" y="965"/>
                  </a:lnTo>
                  <a:lnTo>
                    <a:pt x="337" y="974"/>
                  </a:lnTo>
                  <a:lnTo>
                    <a:pt x="315" y="988"/>
                  </a:lnTo>
                  <a:lnTo>
                    <a:pt x="296" y="1008"/>
                  </a:lnTo>
                  <a:lnTo>
                    <a:pt x="281" y="1030"/>
                  </a:lnTo>
                  <a:lnTo>
                    <a:pt x="272" y="1055"/>
                  </a:lnTo>
                  <a:lnTo>
                    <a:pt x="270" y="1084"/>
                  </a:lnTo>
                  <a:lnTo>
                    <a:pt x="270" y="3089"/>
                  </a:lnTo>
                  <a:lnTo>
                    <a:pt x="272" y="3118"/>
                  </a:lnTo>
                  <a:lnTo>
                    <a:pt x="281" y="3142"/>
                  </a:lnTo>
                  <a:lnTo>
                    <a:pt x="296" y="3165"/>
                  </a:lnTo>
                  <a:lnTo>
                    <a:pt x="315" y="3183"/>
                  </a:lnTo>
                  <a:lnTo>
                    <a:pt x="337" y="3198"/>
                  </a:lnTo>
                  <a:lnTo>
                    <a:pt x="363" y="3208"/>
                  </a:lnTo>
                  <a:lnTo>
                    <a:pt x="390" y="3211"/>
                  </a:lnTo>
                  <a:lnTo>
                    <a:pt x="3855" y="3211"/>
                  </a:lnTo>
                  <a:lnTo>
                    <a:pt x="3883" y="3208"/>
                  </a:lnTo>
                  <a:lnTo>
                    <a:pt x="3909" y="3198"/>
                  </a:lnTo>
                  <a:lnTo>
                    <a:pt x="3931" y="3183"/>
                  </a:lnTo>
                  <a:lnTo>
                    <a:pt x="3950" y="3165"/>
                  </a:lnTo>
                  <a:lnTo>
                    <a:pt x="3964" y="3142"/>
                  </a:lnTo>
                  <a:lnTo>
                    <a:pt x="3973" y="3118"/>
                  </a:lnTo>
                  <a:lnTo>
                    <a:pt x="3976" y="3089"/>
                  </a:lnTo>
                  <a:lnTo>
                    <a:pt x="3976" y="1084"/>
                  </a:lnTo>
                  <a:lnTo>
                    <a:pt x="3973" y="1055"/>
                  </a:lnTo>
                  <a:lnTo>
                    <a:pt x="3964" y="1030"/>
                  </a:lnTo>
                  <a:lnTo>
                    <a:pt x="3950" y="1008"/>
                  </a:lnTo>
                  <a:lnTo>
                    <a:pt x="3931" y="988"/>
                  </a:lnTo>
                  <a:lnTo>
                    <a:pt x="3909" y="974"/>
                  </a:lnTo>
                  <a:lnTo>
                    <a:pt x="3883" y="965"/>
                  </a:lnTo>
                  <a:lnTo>
                    <a:pt x="3855" y="962"/>
                  </a:lnTo>
                  <a:lnTo>
                    <a:pt x="390" y="962"/>
                  </a:lnTo>
                  <a:close/>
                  <a:moveTo>
                    <a:pt x="121" y="0"/>
                  </a:moveTo>
                  <a:lnTo>
                    <a:pt x="470" y="0"/>
                  </a:lnTo>
                  <a:lnTo>
                    <a:pt x="480" y="0"/>
                  </a:lnTo>
                  <a:lnTo>
                    <a:pt x="493" y="3"/>
                  </a:lnTo>
                  <a:lnTo>
                    <a:pt x="506" y="7"/>
                  </a:lnTo>
                  <a:lnTo>
                    <a:pt x="518" y="14"/>
                  </a:lnTo>
                  <a:lnTo>
                    <a:pt x="529" y="24"/>
                  </a:lnTo>
                  <a:lnTo>
                    <a:pt x="537" y="35"/>
                  </a:lnTo>
                  <a:lnTo>
                    <a:pt x="543" y="51"/>
                  </a:lnTo>
                  <a:lnTo>
                    <a:pt x="546" y="69"/>
                  </a:lnTo>
                  <a:lnTo>
                    <a:pt x="546" y="262"/>
                  </a:lnTo>
                  <a:lnTo>
                    <a:pt x="546" y="301"/>
                  </a:lnTo>
                  <a:lnTo>
                    <a:pt x="550" y="337"/>
                  </a:lnTo>
                  <a:lnTo>
                    <a:pt x="554" y="373"/>
                  </a:lnTo>
                  <a:lnTo>
                    <a:pt x="562" y="407"/>
                  </a:lnTo>
                  <a:lnTo>
                    <a:pt x="572" y="439"/>
                  </a:lnTo>
                  <a:lnTo>
                    <a:pt x="585" y="470"/>
                  </a:lnTo>
                  <a:lnTo>
                    <a:pt x="600" y="499"/>
                  </a:lnTo>
                  <a:lnTo>
                    <a:pt x="620" y="526"/>
                  </a:lnTo>
                  <a:lnTo>
                    <a:pt x="642" y="549"/>
                  </a:lnTo>
                  <a:lnTo>
                    <a:pt x="669" y="571"/>
                  </a:lnTo>
                  <a:lnTo>
                    <a:pt x="698" y="589"/>
                  </a:lnTo>
                  <a:lnTo>
                    <a:pt x="733" y="605"/>
                  </a:lnTo>
                  <a:lnTo>
                    <a:pt x="772" y="618"/>
                  </a:lnTo>
                  <a:lnTo>
                    <a:pt x="816" y="627"/>
                  </a:lnTo>
                  <a:lnTo>
                    <a:pt x="864" y="633"/>
                  </a:lnTo>
                  <a:lnTo>
                    <a:pt x="918" y="634"/>
                  </a:lnTo>
                  <a:lnTo>
                    <a:pt x="1158" y="634"/>
                  </a:lnTo>
                  <a:lnTo>
                    <a:pt x="1212" y="632"/>
                  </a:lnTo>
                  <a:lnTo>
                    <a:pt x="1263" y="625"/>
                  </a:lnTo>
                  <a:lnTo>
                    <a:pt x="1308" y="612"/>
                  </a:lnTo>
                  <a:lnTo>
                    <a:pt x="1349" y="597"/>
                  </a:lnTo>
                  <a:lnTo>
                    <a:pt x="1385" y="576"/>
                  </a:lnTo>
                  <a:lnTo>
                    <a:pt x="1417" y="553"/>
                  </a:lnTo>
                  <a:lnTo>
                    <a:pt x="1445" y="526"/>
                  </a:lnTo>
                  <a:lnTo>
                    <a:pt x="1468" y="495"/>
                  </a:lnTo>
                  <a:lnTo>
                    <a:pt x="1487" y="461"/>
                  </a:lnTo>
                  <a:lnTo>
                    <a:pt x="1503" y="426"/>
                  </a:lnTo>
                  <a:lnTo>
                    <a:pt x="1514" y="388"/>
                  </a:lnTo>
                  <a:lnTo>
                    <a:pt x="1523" y="348"/>
                  </a:lnTo>
                  <a:lnTo>
                    <a:pt x="1527" y="306"/>
                  </a:lnTo>
                  <a:lnTo>
                    <a:pt x="1530" y="262"/>
                  </a:lnTo>
                  <a:lnTo>
                    <a:pt x="1530" y="61"/>
                  </a:lnTo>
                  <a:lnTo>
                    <a:pt x="1531" y="40"/>
                  </a:lnTo>
                  <a:lnTo>
                    <a:pt x="1536" y="26"/>
                  </a:lnTo>
                  <a:lnTo>
                    <a:pt x="1544" y="14"/>
                  </a:lnTo>
                  <a:lnTo>
                    <a:pt x="1554" y="8"/>
                  </a:lnTo>
                  <a:lnTo>
                    <a:pt x="1566" y="3"/>
                  </a:lnTo>
                  <a:lnTo>
                    <a:pt x="1576" y="0"/>
                  </a:lnTo>
                  <a:lnTo>
                    <a:pt x="1588" y="0"/>
                  </a:lnTo>
                  <a:lnTo>
                    <a:pt x="1597" y="0"/>
                  </a:lnTo>
                  <a:lnTo>
                    <a:pt x="2658" y="0"/>
                  </a:lnTo>
                  <a:lnTo>
                    <a:pt x="2673" y="2"/>
                  </a:lnTo>
                  <a:lnTo>
                    <a:pt x="2688" y="7"/>
                  </a:lnTo>
                  <a:lnTo>
                    <a:pt x="2699" y="16"/>
                  </a:lnTo>
                  <a:lnTo>
                    <a:pt x="2708" y="26"/>
                  </a:lnTo>
                  <a:lnTo>
                    <a:pt x="2715" y="42"/>
                  </a:lnTo>
                  <a:lnTo>
                    <a:pt x="2716" y="60"/>
                  </a:lnTo>
                  <a:lnTo>
                    <a:pt x="2716" y="262"/>
                  </a:lnTo>
                  <a:lnTo>
                    <a:pt x="2719" y="309"/>
                  </a:lnTo>
                  <a:lnTo>
                    <a:pt x="2725" y="354"/>
                  </a:lnTo>
                  <a:lnTo>
                    <a:pt x="2737" y="397"/>
                  </a:lnTo>
                  <a:lnTo>
                    <a:pt x="2752" y="437"/>
                  </a:lnTo>
                  <a:lnTo>
                    <a:pt x="2772" y="476"/>
                  </a:lnTo>
                  <a:lnTo>
                    <a:pt x="2796" y="509"/>
                  </a:lnTo>
                  <a:lnTo>
                    <a:pt x="2826" y="540"/>
                  </a:lnTo>
                  <a:lnTo>
                    <a:pt x="2858" y="567"/>
                  </a:lnTo>
                  <a:lnTo>
                    <a:pt x="2896" y="590"/>
                  </a:lnTo>
                  <a:lnTo>
                    <a:pt x="2938" y="610"/>
                  </a:lnTo>
                  <a:lnTo>
                    <a:pt x="2983" y="623"/>
                  </a:lnTo>
                  <a:lnTo>
                    <a:pt x="3034" y="632"/>
                  </a:lnTo>
                  <a:lnTo>
                    <a:pt x="3088" y="634"/>
                  </a:lnTo>
                  <a:lnTo>
                    <a:pt x="3328" y="634"/>
                  </a:lnTo>
                  <a:lnTo>
                    <a:pt x="3381" y="632"/>
                  </a:lnTo>
                  <a:lnTo>
                    <a:pt x="3430" y="625"/>
                  </a:lnTo>
                  <a:lnTo>
                    <a:pt x="3475" y="612"/>
                  </a:lnTo>
                  <a:lnTo>
                    <a:pt x="3515" y="597"/>
                  </a:lnTo>
                  <a:lnTo>
                    <a:pt x="3551" y="576"/>
                  </a:lnTo>
                  <a:lnTo>
                    <a:pt x="3582" y="553"/>
                  </a:lnTo>
                  <a:lnTo>
                    <a:pt x="3611" y="526"/>
                  </a:lnTo>
                  <a:lnTo>
                    <a:pt x="3635" y="495"/>
                  </a:lnTo>
                  <a:lnTo>
                    <a:pt x="3655" y="461"/>
                  </a:lnTo>
                  <a:lnTo>
                    <a:pt x="3671" y="426"/>
                  </a:lnTo>
                  <a:lnTo>
                    <a:pt x="3684" y="388"/>
                  </a:lnTo>
                  <a:lnTo>
                    <a:pt x="3693" y="348"/>
                  </a:lnTo>
                  <a:lnTo>
                    <a:pt x="3698" y="306"/>
                  </a:lnTo>
                  <a:lnTo>
                    <a:pt x="3700" y="262"/>
                  </a:lnTo>
                  <a:lnTo>
                    <a:pt x="3700" y="48"/>
                  </a:lnTo>
                  <a:lnTo>
                    <a:pt x="3701" y="33"/>
                  </a:lnTo>
                  <a:lnTo>
                    <a:pt x="3706" y="20"/>
                  </a:lnTo>
                  <a:lnTo>
                    <a:pt x="3713" y="12"/>
                  </a:lnTo>
                  <a:lnTo>
                    <a:pt x="3722" y="5"/>
                  </a:lnTo>
                  <a:lnTo>
                    <a:pt x="3732" y="3"/>
                  </a:lnTo>
                  <a:lnTo>
                    <a:pt x="3741" y="0"/>
                  </a:lnTo>
                  <a:lnTo>
                    <a:pt x="3751" y="0"/>
                  </a:lnTo>
                  <a:lnTo>
                    <a:pt x="3759" y="0"/>
                  </a:lnTo>
                  <a:lnTo>
                    <a:pt x="4124" y="0"/>
                  </a:lnTo>
                  <a:lnTo>
                    <a:pt x="4144" y="2"/>
                  </a:lnTo>
                  <a:lnTo>
                    <a:pt x="4163" y="7"/>
                  </a:lnTo>
                  <a:lnTo>
                    <a:pt x="4180" y="16"/>
                  </a:lnTo>
                  <a:lnTo>
                    <a:pt x="4195" y="29"/>
                  </a:lnTo>
                  <a:lnTo>
                    <a:pt x="4210" y="47"/>
                  </a:lnTo>
                  <a:lnTo>
                    <a:pt x="4223" y="69"/>
                  </a:lnTo>
                  <a:lnTo>
                    <a:pt x="4232" y="96"/>
                  </a:lnTo>
                  <a:lnTo>
                    <a:pt x="4239" y="129"/>
                  </a:lnTo>
                  <a:lnTo>
                    <a:pt x="4245" y="167"/>
                  </a:lnTo>
                  <a:lnTo>
                    <a:pt x="4246" y="211"/>
                  </a:lnTo>
                  <a:lnTo>
                    <a:pt x="4246" y="3448"/>
                  </a:lnTo>
                  <a:lnTo>
                    <a:pt x="4243" y="3443"/>
                  </a:lnTo>
                  <a:lnTo>
                    <a:pt x="4238" y="3443"/>
                  </a:lnTo>
                  <a:lnTo>
                    <a:pt x="4229" y="3447"/>
                  </a:lnTo>
                  <a:lnTo>
                    <a:pt x="4217" y="3452"/>
                  </a:lnTo>
                  <a:lnTo>
                    <a:pt x="4202" y="3460"/>
                  </a:lnTo>
                  <a:lnTo>
                    <a:pt x="4185" y="3466"/>
                  </a:lnTo>
                  <a:lnTo>
                    <a:pt x="4167" y="3473"/>
                  </a:lnTo>
                  <a:lnTo>
                    <a:pt x="4146" y="3478"/>
                  </a:lnTo>
                  <a:lnTo>
                    <a:pt x="4124" y="3481"/>
                  </a:lnTo>
                  <a:lnTo>
                    <a:pt x="121" y="3481"/>
                  </a:lnTo>
                  <a:lnTo>
                    <a:pt x="99" y="3478"/>
                  </a:lnTo>
                  <a:lnTo>
                    <a:pt x="79" y="3473"/>
                  </a:lnTo>
                  <a:lnTo>
                    <a:pt x="61" y="3466"/>
                  </a:lnTo>
                  <a:lnTo>
                    <a:pt x="43" y="3460"/>
                  </a:lnTo>
                  <a:lnTo>
                    <a:pt x="28" y="3452"/>
                  </a:lnTo>
                  <a:lnTo>
                    <a:pt x="17" y="3447"/>
                  </a:lnTo>
                  <a:lnTo>
                    <a:pt x="8" y="3443"/>
                  </a:lnTo>
                  <a:lnTo>
                    <a:pt x="3" y="3443"/>
                  </a:lnTo>
                  <a:lnTo>
                    <a:pt x="0" y="3448"/>
                  </a:lnTo>
                  <a:lnTo>
                    <a:pt x="0" y="211"/>
                  </a:lnTo>
                  <a:lnTo>
                    <a:pt x="1" y="167"/>
                  </a:lnTo>
                  <a:lnTo>
                    <a:pt x="6" y="129"/>
                  </a:lnTo>
                  <a:lnTo>
                    <a:pt x="14" y="96"/>
                  </a:lnTo>
                  <a:lnTo>
                    <a:pt x="23" y="69"/>
                  </a:lnTo>
                  <a:lnTo>
                    <a:pt x="36" y="47"/>
                  </a:lnTo>
                  <a:lnTo>
                    <a:pt x="49" y="29"/>
                  </a:lnTo>
                  <a:lnTo>
                    <a:pt x="66" y="16"/>
                  </a:lnTo>
                  <a:lnTo>
                    <a:pt x="83" y="7"/>
                  </a:lnTo>
                  <a:lnTo>
                    <a:pt x="102"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355816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x2 Grid Layout">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1DCDC7A9-937C-CCD2-97E6-7178744CD1A2}"/>
              </a:ext>
            </a:extLst>
          </p:cNvPr>
          <p:cNvCxnSpPr>
            <a:cxnSpLocks/>
          </p:cNvCxnSpPr>
          <p:nvPr userDrawn="1"/>
        </p:nvCxnSpPr>
        <p:spPr>
          <a:xfrm>
            <a:off x="6094463" y="813029"/>
            <a:ext cx="0" cy="530352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Flowchart: Connector 3">
            <a:extLst>
              <a:ext uri="{FF2B5EF4-FFF2-40B4-BE49-F238E27FC236}">
                <a16:creationId xmlns:a16="http://schemas.microsoft.com/office/drawing/2014/main" id="{6141AB00-D101-6F1B-4E25-71717F0E4FF7}"/>
              </a:ext>
            </a:extLst>
          </p:cNvPr>
          <p:cNvSpPr/>
          <p:nvPr userDrawn="1"/>
        </p:nvSpPr>
        <p:spPr>
          <a:xfrm>
            <a:off x="5992863" y="6017210"/>
            <a:ext cx="203200" cy="2032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ndParaRPr>
          </a:p>
        </p:txBody>
      </p:sp>
      <p:sp>
        <p:nvSpPr>
          <p:cNvPr id="51" name="Oval 50">
            <a:extLst>
              <a:ext uri="{FF2B5EF4-FFF2-40B4-BE49-F238E27FC236}">
                <a16:creationId xmlns:a16="http://schemas.microsoft.com/office/drawing/2014/main" id="{72328B4F-CD40-C763-22D1-14435A5F0E23}"/>
              </a:ext>
            </a:extLst>
          </p:cNvPr>
          <p:cNvSpPr/>
          <p:nvPr userDrawn="1"/>
        </p:nvSpPr>
        <p:spPr>
          <a:xfrm>
            <a:off x="6035408" y="3617045"/>
            <a:ext cx="118110" cy="118110"/>
          </a:xfrm>
          <a:prstGeom prst="ellipse">
            <a:avLst/>
          </a:prstGeom>
          <a:solidFill>
            <a:schemeClr val="bg1"/>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52" name="Group 51">
            <a:extLst>
              <a:ext uri="{FF2B5EF4-FFF2-40B4-BE49-F238E27FC236}">
                <a16:creationId xmlns:a16="http://schemas.microsoft.com/office/drawing/2014/main" id="{6F5B2500-E920-5319-3F9C-1CCE4E40795F}"/>
              </a:ext>
            </a:extLst>
          </p:cNvPr>
          <p:cNvGrpSpPr/>
          <p:nvPr userDrawn="1"/>
        </p:nvGrpSpPr>
        <p:grpSpPr>
          <a:xfrm>
            <a:off x="2798417" y="3335737"/>
            <a:ext cx="3042494" cy="680727"/>
            <a:chOff x="2798417" y="3745298"/>
            <a:chExt cx="3042494" cy="680727"/>
          </a:xfrm>
          <a:solidFill>
            <a:schemeClr val="accent2"/>
          </a:solidFill>
        </p:grpSpPr>
        <p:sp>
          <p:nvSpPr>
            <p:cNvPr id="53" name="Rectangle: Rounded Corners 32">
              <a:extLst>
                <a:ext uri="{FF2B5EF4-FFF2-40B4-BE49-F238E27FC236}">
                  <a16:creationId xmlns:a16="http://schemas.microsoft.com/office/drawing/2014/main" id="{CF90AB9C-C61F-AA95-7D5A-5D9CA17E0491}"/>
                </a:ext>
              </a:extLst>
            </p:cNvPr>
            <p:cNvSpPr/>
            <p:nvPr/>
          </p:nvSpPr>
          <p:spPr>
            <a:xfrm>
              <a:off x="2798417" y="3745298"/>
              <a:ext cx="2927426" cy="680727"/>
            </a:xfrm>
            <a:prstGeom prst="roundRect">
              <a:avLst>
                <a:gd name="adj" fmla="val 839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54" name="Isosceles Triangle 33">
              <a:extLst>
                <a:ext uri="{FF2B5EF4-FFF2-40B4-BE49-F238E27FC236}">
                  <a16:creationId xmlns:a16="http://schemas.microsoft.com/office/drawing/2014/main" id="{C53844B7-5B10-ED0A-578C-0951E89AA5EE}"/>
                </a:ext>
              </a:extLst>
            </p:cNvPr>
            <p:cNvSpPr/>
            <p:nvPr/>
          </p:nvSpPr>
          <p:spPr>
            <a:xfrm rot="5400000">
              <a:off x="5705062" y="4027000"/>
              <a:ext cx="154374" cy="1173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55" name="Parallelogram 54">
            <a:extLst>
              <a:ext uri="{FF2B5EF4-FFF2-40B4-BE49-F238E27FC236}">
                <a16:creationId xmlns:a16="http://schemas.microsoft.com/office/drawing/2014/main" id="{381CF2EE-516D-CA8E-8B9A-176ABA7F1932}"/>
              </a:ext>
            </a:extLst>
          </p:cNvPr>
          <p:cNvSpPr/>
          <p:nvPr userDrawn="1"/>
        </p:nvSpPr>
        <p:spPr>
          <a:xfrm>
            <a:off x="2798417" y="3056249"/>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56" name="TextBox 55">
            <a:extLst>
              <a:ext uri="{FF2B5EF4-FFF2-40B4-BE49-F238E27FC236}">
                <a16:creationId xmlns:a16="http://schemas.microsoft.com/office/drawing/2014/main" id="{18F6882C-98DB-A3A4-34E1-F27DDC80DD17}"/>
              </a:ext>
            </a:extLst>
          </p:cNvPr>
          <p:cNvSpPr txBox="1"/>
          <p:nvPr userDrawn="1"/>
        </p:nvSpPr>
        <p:spPr>
          <a:xfrm>
            <a:off x="2948448" y="3117997"/>
            <a:ext cx="644727"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26 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57" name="Text Placeholder 4">
            <a:extLst>
              <a:ext uri="{FF2B5EF4-FFF2-40B4-BE49-F238E27FC236}">
                <a16:creationId xmlns:a16="http://schemas.microsoft.com/office/drawing/2014/main" id="{63E8EC43-68B7-30D4-2E95-01F14F1733F3}"/>
              </a:ext>
            </a:extLst>
          </p:cNvPr>
          <p:cNvSpPr txBox="1">
            <a:spLocks/>
          </p:cNvSpPr>
          <p:nvPr userDrawn="1"/>
        </p:nvSpPr>
        <p:spPr>
          <a:xfrm>
            <a:off x="6479925" y="3136810"/>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1600" b="1" i="0">
                <a:solidFill>
                  <a:schemeClr val="bg1"/>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1"/>
              </a:solidFill>
              <a:latin typeface="Gadugi" panose="020B0502040204020203" pitchFamily="34" charset="0"/>
              <a:ea typeface="Gadugi" panose="020B0502040204020203" pitchFamily="34" charset="0"/>
              <a:cs typeface="Lato" panose="020F0502020204030203" pitchFamily="34" charset="0"/>
            </a:endParaRPr>
          </a:p>
        </p:txBody>
      </p:sp>
      <p:sp>
        <p:nvSpPr>
          <p:cNvPr id="58" name="Text Placeholder 4">
            <a:extLst>
              <a:ext uri="{FF2B5EF4-FFF2-40B4-BE49-F238E27FC236}">
                <a16:creationId xmlns:a16="http://schemas.microsoft.com/office/drawing/2014/main" id="{71C25773-FE0E-D03D-672E-F1BA0B24B5F1}"/>
              </a:ext>
            </a:extLst>
          </p:cNvPr>
          <p:cNvSpPr txBox="1">
            <a:spLocks/>
          </p:cNvSpPr>
          <p:nvPr userDrawn="1"/>
        </p:nvSpPr>
        <p:spPr>
          <a:xfrm>
            <a:off x="6479925" y="3532692"/>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900" b="1" i="0">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1"/>
              </a:solidFill>
              <a:latin typeface="Open Sans" panose="020B0606030504020204" pitchFamily="34" charset="0"/>
              <a:ea typeface="Gadugi" panose="020B0502040204020203" pitchFamily="34" charset="0"/>
              <a:cs typeface="Open Sans" panose="020B0606030504020204" pitchFamily="34" charset="0"/>
            </a:endParaRPr>
          </a:p>
        </p:txBody>
      </p:sp>
      <p:sp>
        <p:nvSpPr>
          <p:cNvPr id="59" name="Oval 58">
            <a:extLst>
              <a:ext uri="{FF2B5EF4-FFF2-40B4-BE49-F238E27FC236}">
                <a16:creationId xmlns:a16="http://schemas.microsoft.com/office/drawing/2014/main" id="{9E690A05-1A3B-249A-44F5-38E6BC95586E}"/>
              </a:ext>
            </a:extLst>
          </p:cNvPr>
          <p:cNvSpPr/>
          <p:nvPr userDrawn="1"/>
        </p:nvSpPr>
        <p:spPr>
          <a:xfrm>
            <a:off x="6035408" y="2216143"/>
            <a:ext cx="118110" cy="118110"/>
          </a:xfrm>
          <a:prstGeom prst="ellipse">
            <a:avLst/>
          </a:prstGeom>
          <a:solidFill>
            <a:schemeClr val="bg1"/>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60" name="Group 59">
            <a:extLst>
              <a:ext uri="{FF2B5EF4-FFF2-40B4-BE49-F238E27FC236}">
                <a16:creationId xmlns:a16="http://schemas.microsoft.com/office/drawing/2014/main" id="{58A384FA-4EAF-8A0E-0E04-D61938472D03}"/>
              </a:ext>
            </a:extLst>
          </p:cNvPr>
          <p:cNvGrpSpPr/>
          <p:nvPr userDrawn="1"/>
        </p:nvGrpSpPr>
        <p:grpSpPr>
          <a:xfrm>
            <a:off x="6297137" y="1934835"/>
            <a:ext cx="3045142" cy="680727"/>
            <a:chOff x="6297137" y="2344396"/>
            <a:chExt cx="3045142" cy="680727"/>
          </a:xfrm>
          <a:solidFill>
            <a:schemeClr val="accent2"/>
          </a:solidFill>
        </p:grpSpPr>
        <p:sp>
          <p:nvSpPr>
            <p:cNvPr id="61" name="Rectangle: Rounded Corners 28">
              <a:extLst>
                <a:ext uri="{FF2B5EF4-FFF2-40B4-BE49-F238E27FC236}">
                  <a16:creationId xmlns:a16="http://schemas.microsoft.com/office/drawing/2014/main" id="{8DE72F62-BB13-2B56-4A50-ED6DC6E9EA22}"/>
                </a:ext>
              </a:extLst>
            </p:cNvPr>
            <p:cNvSpPr/>
            <p:nvPr/>
          </p:nvSpPr>
          <p:spPr>
            <a:xfrm>
              <a:off x="6414853" y="2344396"/>
              <a:ext cx="2927426" cy="680727"/>
            </a:xfrm>
            <a:prstGeom prst="roundRect">
              <a:avLst>
                <a:gd name="adj" fmla="val 839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62" name="Isosceles Triangle 29">
              <a:extLst>
                <a:ext uri="{FF2B5EF4-FFF2-40B4-BE49-F238E27FC236}">
                  <a16:creationId xmlns:a16="http://schemas.microsoft.com/office/drawing/2014/main" id="{207E883A-5947-C039-F230-F38FD4D84076}"/>
                </a:ext>
              </a:extLst>
            </p:cNvPr>
            <p:cNvSpPr/>
            <p:nvPr/>
          </p:nvSpPr>
          <p:spPr>
            <a:xfrm rot="16200000" flipH="1">
              <a:off x="6278612" y="2626098"/>
              <a:ext cx="154374" cy="1173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63" name="Parallelogram 62">
            <a:extLst>
              <a:ext uri="{FF2B5EF4-FFF2-40B4-BE49-F238E27FC236}">
                <a16:creationId xmlns:a16="http://schemas.microsoft.com/office/drawing/2014/main" id="{C4F273A3-A1C7-25F1-DA62-BC8210D568EF}"/>
              </a:ext>
            </a:extLst>
          </p:cNvPr>
          <p:cNvSpPr/>
          <p:nvPr userDrawn="1"/>
        </p:nvSpPr>
        <p:spPr>
          <a:xfrm>
            <a:off x="8397489" y="1655944"/>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64" name="TextBox 63">
            <a:extLst>
              <a:ext uri="{FF2B5EF4-FFF2-40B4-BE49-F238E27FC236}">
                <a16:creationId xmlns:a16="http://schemas.microsoft.com/office/drawing/2014/main" id="{F55B7AC7-329C-A5B0-F02B-5B0F16C005DA}"/>
              </a:ext>
            </a:extLst>
          </p:cNvPr>
          <p:cNvSpPr txBox="1"/>
          <p:nvPr userDrawn="1"/>
        </p:nvSpPr>
        <p:spPr>
          <a:xfrm>
            <a:off x="8547521" y="1717692"/>
            <a:ext cx="644727"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23</a:t>
            </a:r>
            <a:r>
              <a:rPr lang="en-US" sz="1100" b="1" i="1">
                <a:solidFill>
                  <a:schemeClr val="bg2"/>
                </a:solidFill>
                <a:latin typeface="Gadugi" panose="020B0502040204020203" pitchFamily="34" charset="0"/>
                <a:ea typeface="Gadugi" panose="020B0502040204020203" pitchFamily="34" charset="0"/>
                <a:cs typeface="Lato" panose="020F0502020204030203" pitchFamily="34" charset="0"/>
              </a:rPr>
              <a:t> </a:t>
            </a: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65" name="Text Placeholder 4">
            <a:extLst>
              <a:ext uri="{FF2B5EF4-FFF2-40B4-BE49-F238E27FC236}">
                <a16:creationId xmlns:a16="http://schemas.microsoft.com/office/drawing/2014/main" id="{6EC67664-1357-969C-8F51-7721EB73C073}"/>
              </a:ext>
            </a:extLst>
          </p:cNvPr>
          <p:cNvSpPr txBox="1">
            <a:spLocks/>
          </p:cNvSpPr>
          <p:nvPr userDrawn="1"/>
        </p:nvSpPr>
        <p:spPr>
          <a:xfrm>
            <a:off x="3487918" y="1735908"/>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buNone/>
              <a:defRPr/>
            </a:pPr>
            <a:r>
              <a:rPr lang="en-US" sz="1600" b="1" i="0">
                <a:solidFill>
                  <a:schemeClr val="bg1"/>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1"/>
              </a:solidFill>
              <a:latin typeface="Gadugi" panose="020B0502040204020203" pitchFamily="34" charset="0"/>
              <a:ea typeface="Gadugi" panose="020B0502040204020203" pitchFamily="34" charset="0"/>
              <a:cs typeface="Lato" panose="020F0502020204030203" pitchFamily="34" charset="0"/>
            </a:endParaRPr>
          </a:p>
        </p:txBody>
      </p:sp>
      <p:sp>
        <p:nvSpPr>
          <p:cNvPr id="66" name="Text Placeholder 4">
            <a:extLst>
              <a:ext uri="{FF2B5EF4-FFF2-40B4-BE49-F238E27FC236}">
                <a16:creationId xmlns:a16="http://schemas.microsoft.com/office/drawing/2014/main" id="{E7A5E9D2-D38C-799A-F2DB-88E7E56903F4}"/>
              </a:ext>
            </a:extLst>
          </p:cNvPr>
          <p:cNvSpPr txBox="1">
            <a:spLocks/>
          </p:cNvSpPr>
          <p:nvPr userDrawn="1"/>
        </p:nvSpPr>
        <p:spPr>
          <a:xfrm>
            <a:off x="1508113" y="2131790"/>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sz="900" b="1" i="0">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1"/>
              </a:solidFill>
              <a:latin typeface="Open Sans" panose="020B0606030504020204" pitchFamily="34" charset="0"/>
              <a:ea typeface="Gadugi" panose="020B0502040204020203" pitchFamily="34" charset="0"/>
              <a:cs typeface="Open Sans" panose="020B0606030504020204" pitchFamily="34" charset="0"/>
            </a:endParaRPr>
          </a:p>
        </p:txBody>
      </p:sp>
      <p:sp>
        <p:nvSpPr>
          <p:cNvPr id="67" name="Oval 66">
            <a:extLst>
              <a:ext uri="{FF2B5EF4-FFF2-40B4-BE49-F238E27FC236}">
                <a16:creationId xmlns:a16="http://schemas.microsoft.com/office/drawing/2014/main" id="{7A2C41C9-EC6B-F4F5-1039-51DA2D84FC8B}"/>
              </a:ext>
            </a:extLst>
          </p:cNvPr>
          <p:cNvSpPr/>
          <p:nvPr userDrawn="1"/>
        </p:nvSpPr>
        <p:spPr>
          <a:xfrm>
            <a:off x="6035408" y="5017349"/>
            <a:ext cx="118110" cy="118110"/>
          </a:xfrm>
          <a:prstGeom prst="ellipse">
            <a:avLst/>
          </a:prstGeom>
          <a:solidFill>
            <a:schemeClr val="bg1"/>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68" name="Group 67">
            <a:extLst>
              <a:ext uri="{FF2B5EF4-FFF2-40B4-BE49-F238E27FC236}">
                <a16:creationId xmlns:a16="http://schemas.microsoft.com/office/drawing/2014/main" id="{C33AA315-C5EB-93EA-65F7-44D1AFDB465F}"/>
              </a:ext>
            </a:extLst>
          </p:cNvPr>
          <p:cNvGrpSpPr/>
          <p:nvPr userDrawn="1"/>
        </p:nvGrpSpPr>
        <p:grpSpPr>
          <a:xfrm>
            <a:off x="6297137" y="4736041"/>
            <a:ext cx="3045142" cy="680727"/>
            <a:chOff x="6297137" y="5145602"/>
            <a:chExt cx="3045142" cy="680727"/>
          </a:xfrm>
          <a:solidFill>
            <a:schemeClr val="accent2"/>
          </a:solidFill>
        </p:grpSpPr>
        <p:sp>
          <p:nvSpPr>
            <p:cNvPr id="69" name="Rectangle: Rounded Corners 24">
              <a:extLst>
                <a:ext uri="{FF2B5EF4-FFF2-40B4-BE49-F238E27FC236}">
                  <a16:creationId xmlns:a16="http://schemas.microsoft.com/office/drawing/2014/main" id="{5B89AFEB-ED47-C085-EC3E-858D1796C64B}"/>
                </a:ext>
              </a:extLst>
            </p:cNvPr>
            <p:cNvSpPr/>
            <p:nvPr/>
          </p:nvSpPr>
          <p:spPr>
            <a:xfrm>
              <a:off x="6414853" y="5145602"/>
              <a:ext cx="2927426" cy="680727"/>
            </a:xfrm>
            <a:prstGeom prst="roundRect">
              <a:avLst>
                <a:gd name="adj" fmla="val 839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70" name="Isosceles Triangle 25">
              <a:extLst>
                <a:ext uri="{FF2B5EF4-FFF2-40B4-BE49-F238E27FC236}">
                  <a16:creationId xmlns:a16="http://schemas.microsoft.com/office/drawing/2014/main" id="{B61038A1-CFB9-DF8D-94BB-CDAB5A86A937}"/>
                </a:ext>
              </a:extLst>
            </p:cNvPr>
            <p:cNvSpPr/>
            <p:nvPr/>
          </p:nvSpPr>
          <p:spPr>
            <a:xfrm rot="16200000" flipH="1">
              <a:off x="6278612" y="5427304"/>
              <a:ext cx="154374" cy="1173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71" name="Parallelogram 70">
            <a:extLst>
              <a:ext uri="{FF2B5EF4-FFF2-40B4-BE49-F238E27FC236}">
                <a16:creationId xmlns:a16="http://schemas.microsoft.com/office/drawing/2014/main" id="{6964417F-C191-9C4E-7FCD-6D2845590BBB}"/>
              </a:ext>
            </a:extLst>
          </p:cNvPr>
          <p:cNvSpPr/>
          <p:nvPr userDrawn="1"/>
        </p:nvSpPr>
        <p:spPr>
          <a:xfrm>
            <a:off x="8397489" y="4457150"/>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72" name="TextBox 71">
            <a:extLst>
              <a:ext uri="{FF2B5EF4-FFF2-40B4-BE49-F238E27FC236}">
                <a16:creationId xmlns:a16="http://schemas.microsoft.com/office/drawing/2014/main" id="{4E0DD22D-B88E-F9D5-FA6C-4EC52C94C9B6}"/>
              </a:ext>
            </a:extLst>
          </p:cNvPr>
          <p:cNvSpPr txBox="1"/>
          <p:nvPr userDrawn="1"/>
        </p:nvSpPr>
        <p:spPr>
          <a:xfrm>
            <a:off x="8547522" y="4518898"/>
            <a:ext cx="644727"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30</a:t>
            </a:r>
            <a:r>
              <a:rPr lang="en-US" sz="1100" b="1" i="1">
                <a:solidFill>
                  <a:schemeClr val="bg2"/>
                </a:solidFill>
                <a:latin typeface="Gadugi" panose="020B0502040204020203" pitchFamily="34" charset="0"/>
                <a:ea typeface="Gadugi" panose="020B0502040204020203" pitchFamily="34" charset="0"/>
                <a:cs typeface="Lato" panose="020F0502020204030203" pitchFamily="34" charset="0"/>
              </a:rPr>
              <a:t> </a:t>
            </a: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73" name="Text Placeholder 4">
            <a:extLst>
              <a:ext uri="{FF2B5EF4-FFF2-40B4-BE49-F238E27FC236}">
                <a16:creationId xmlns:a16="http://schemas.microsoft.com/office/drawing/2014/main" id="{B853F7E5-009E-B524-EE30-BF1290354CBD}"/>
              </a:ext>
            </a:extLst>
          </p:cNvPr>
          <p:cNvSpPr txBox="1">
            <a:spLocks/>
          </p:cNvSpPr>
          <p:nvPr userDrawn="1"/>
        </p:nvSpPr>
        <p:spPr>
          <a:xfrm>
            <a:off x="3487918" y="4537114"/>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buNone/>
              <a:defRPr/>
            </a:pPr>
            <a:r>
              <a:rPr lang="en-US" sz="1600" b="1" i="0">
                <a:solidFill>
                  <a:schemeClr val="bg1"/>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1"/>
              </a:solidFill>
              <a:latin typeface="Gadugi" panose="020B0502040204020203" pitchFamily="34" charset="0"/>
              <a:ea typeface="Gadugi" panose="020B0502040204020203" pitchFamily="34" charset="0"/>
              <a:cs typeface="Lato" panose="020F0502020204030203" pitchFamily="34" charset="0"/>
            </a:endParaRPr>
          </a:p>
        </p:txBody>
      </p:sp>
      <p:sp>
        <p:nvSpPr>
          <p:cNvPr id="74" name="Text Placeholder 4">
            <a:extLst>
              <a:ext uri="{FF2B5EF4-FFF2-40B4-BE49-F238E27FC236}">
                <a16:creationId xmlns:a16="http://schemas.microsoft.com/office/drawing/2014/main" id="{98E1AAFE-DA1D-09A9-84CB-C925B542CD3F}"/>
              </a:ext>
            </a:extLst>
          </p:cNvPr>
          <p:cNvSpPr txBox="1">
            <a:spLocks/>
          </p:cNvSpPr>
          <p:nvPr userDrawn="1"/>
        </p:nvSpPr>
        <p:spPr>
          <a:xfrm>
            <a:off x="1508113" y="4932996"/>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sz="900" b="1" i="0">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1"/>
              </a:solidFill>
              <a:latin typeface="Open Sans" panose="020B0606030504020204" pitchFamily="34" charset="0"/>
              <a:ea typeface="Gadugi" panose="020B0502040204020203" pitchFamily="34" charset="0"/>
              <a:cs typeface="Open Sans" panose="020B0606030504020204" pitchFamily="34" charset="0"/>
            </a:endParaRPr>
          </a:p>
        </p:txBody>
      </p:sp>
      <p:sp>
        <p:nvSpPr>
          <p:cNvPr id="75" name="TextBox 74">
            <a:extLst>
              <a:ext uri="{FF2B5EF4-FFF2-40B4-BE49-F238E27FC236}">
                <a16:creationId xmlns:a16="http://schemas.microsoft.com/office/drawing/2014/main" id="{A9A47E0C-7C1D-A981-6DFD-8DD19E8A2777}"/>
              </a:ext>
            </a:extLst>
          </p:cNvPr>
          <p:cNvSpPr txBox="1"/>
          <p:nvPr userDrawn="1"/>
        </p:nvSpPr>
        <p:spPr>
          <a:xfrm>
            <a:off x="6707728" y="2131267"/>
            <a:ext cx="2508561" cy="276999"/>
          </a:xfrm>
          <a:prstGeom prst="rect">
            <a:avLst/>
          </a:prstGeom>
          <a:noFill/>
        </p:spPr>
        <p:txBody>
          <a:bodyPr wrap="square" lIns="0" tIns="0" rIns="0" bIns="0" rtlCol="0">
            <a:spAutoFit/>
          </a:bodyPr>
          <a:lstStyle/>
          <a:p>
            <a:pPr lvl="0"/>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FOUR</a:t>
            </a:r>
          </a:p>
        </p:txBody>
      </p:sp>
      <p:sp>
        <p:nvSpPr>
          <p:cNvPr id="76" name="TextBox 75">
            <a:extLst>
              <a:ext uri="{FF2B5EF4-FFF2-40B4-BE49-F238E27FC236}">
                <a16:creationId xmlns:a16="http://schemas.microsoft.com/office/drawing/2014/main" id="{87468753-7E49-3548-F3DF-7DE25248F987}"/>
              </a:ext>
            </a:extLst>
          </p:cNvPr>
          <p:cNvSpPr txBox="1"/>
          <p:nvPr userDrawn="1"/>
        </p:nvSpPr>
        <p:spPr>
          <a:xfrm>
            <a:off x="6707728" y="4947510"/>
            <a:ext cx="2508561" cy="276999"/>
          </a:xfrm>
          <a:prstGeom prst="rect">
            <a:avLst/>
          </a:prstGeom>
          <a:noFill/>
        </p:spPr>
        <p:txBody>
          <a:bodyPr wrap="square" lIns="0" tIns="0" rIns="0" bIns="0" rtlCol="0">
            <a:spAutoFit/>
          </a:bodyPr>
          <a:lstStyle/>
          <a:p>
            <a:pPr lvl="0"/>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SIX</a:t>
            </a:r>
          </a:p>
        </p:txBody>
      </p:sp>
      <p:sp>
        <p:nvSpPr>
          <p:cNvPr id="77" name="TextBox 76">
            <a:extLst>
              <a:ext uri="{FF2B5EF4-FFF2-40B4-BE49-F238E27FC236}">
                <a16:creationId xmlns:a16="http://schemas.microsoft.com/office/drawing/2014/main" id="{91B0828F-BDB1-9395-B4F9-277A1D5F65C4}"/>
              </a:ext>
            </a:extLst>
          </p:cNvPr>
          <p:cNvSpPr txBox="1"/>
          <p:nvPr userDrawn="1"/>
        </p:nvSpPr>
        <p:spPr>
          <a:xfrm>
            <a:off x="2921197" y="3523485"/>
            <a:ext cx="2516941" cy="276999"/>
          </a:xfrm>
          <a:prstGeom prst="rect">
            <a:avLst/>
          </a:prstGeom>
          <a:noFill/>
        </p:spPr>
        <p:txBody>
          <a:bodyPr wrap="square" lIns="0" tIns="0" rIns="0" bIns="0" rtlCol="0">
            <a:spAutoFit/>
          </a:bodyPr>
          <a:lstStyle/>
          <a:p>
            <a:pPr lvl="0" algn="r"/>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FIVE</a:t>
            </a:r>
          </a:p>
        </p:txBody>
      </p:sp>
      <p:sp>
        <p:nvSpPr>
          <p:cNvPr id="3" name="Footer Placeholder 4">
            <a:extLst>
              <a:ext uri="{FF2B5EF4-FFF2-40B4-BE49-F238E27FC236}">
                <a16:creationId xmlns:a16="http://schemas.microsoft.com/office/drawing/2014/main" id="{9E9C0595-DDE6-D100-21F8-E13B4553D348}"/>
              </a:ext>
            </a:extLst>
          </p:cNvPr>
          <p:cNvSpPr>
            <a:spLocks noGrp="1"/>
          </p:cNvSpPr>
          <p:nvPr userDrawn="1">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A7D067A2-AC84-1A95-7868-5F0C600B62AF}"/>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BR Logo">
            <a:extLst>
              <a:ext uri="{FF2B5EF4-FFF2-40B4-BE49-F238E27FC236}">
                <a16:creationId xmlns:a16="http://schemas.microsoft.com/office/drawing/2014/main" id="{ABF030F6-934D-5307-17EC-8D20C0AF3BB5}"/>
              </a:ext>
            </a:extLst>
          </p:cNvPr>
          <p:cNvPicPr>
            <a:picLocks noChangeAspect="1"/>
          </p:cNvPicPr>
          <p:nvPr userDrawn="1"/>
        </p:nvPicPr>
        <p:blipFill>
          <a:blip r:embed="rId2"/>
          <a:stretch>
            <a:fillRect/>
          </a:stretch>
        </p:blipFill>
        <p:spPr>
          <a:xfrm>
            <a:off x="10677452" y="111510"/>
            <a:ext cx="1403038" cy="1403038"/>
          </a:xfrm>
          <a:prstGeom prst="rect">
            <a:avLst/>
          </a:prstGeom>
        </p:spPr>
      </p:pic>
    </p:spTree>
    <p:extLst>
      <p:ext uri="{BB962C8B-B14F-4D97-AF65-F5344CB8AC3E}">
        <p14:creationId xmlns:p14="http://schemas.microsoft.com/office/powerpoint/2010/main" val="168316682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our Column Icon Layout">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DA7CDE7-CBC4-A540-33F4-45B5DCE0001F}"/>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FC5BC3AA-99C1-9E23-3B9B-B045F00D4A8D}"/>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BR Logo">
            <a:extLst>
              <a:ext uri="{FF2B5EF4-FFF2-40B4-BE49-F238E27FC236}">
                <a16:creationId xmlns:a16="http://schemas.microsoft.com/office/drawing/2014/main" id="{BDA968E3-18AB-4196-7364-3E27B0C25D78}"/>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7" name="Title 1">
            <a:extLst>
              <a:ext uri="{FF2B5EF4-FFF2-40B4-BE49-F238E27FC236}">
                <a16:creationId xmlns:a16="http://schemas.microsoft.com/office/drawing/2014/main" id="{CE508B0D-3A61-82E1-0732-785EDD197FA8}"/>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grpSp>
        <p:nvGrpSpPr>
          <p:cNvPr id="8" name="Group 72">
            <a:extLst>
              <a:ext uri="{FF2B5EF4-FFF2-40B4-BE49-F238E27FC236}">
                <a16:creationId xmlns:a16="http://schemas.microsoft.com/office/drawing/2014/main" id="{D1AF5EA2-0B7E-632A-D69B-E200199099B2}"/>
              </a:ext>
            </a:extLst>
          </p:cNvPr>
          <p:cNvGrpSpPr/>
          <p:nvPr userDrawn="1"/>
        </p:nvGrpSpPr>
        <p:grpSpPr>
          <a:xfrm>
            <a:off x="549416" y="3249837"/>
            <a:ext cx="1536306" cy="905804"/>
            <a:chOff x="5776018" y="1634608"/>
            <a:chExt cx="1112102" cy="655694"/>
          </a:xfrm>
        </p:grpSpPr>
        <p:sp>
          <p:nvSpPr>
            <p:cNvPr id="9" name="Text Placeholder 3">
              <a:extLst>
                <a:ext uri="{FF2B5EF4-FFF2-40B4-BE49-F238E27FC236}">
                  <a16:creationId xmlns:a16="http://schemas.microsoft.com/office/drawing/2014/main" id="{DC0C2B57-580F-E6F6-4B08-8BC05A6D5E81}"/>
                </a:ext>
              </a:extLst>
            </p:cNvPr>
            <p:cNvSpPr txBox="1">
              <a:spLocks/>
            </p:cNvSpPr>
            <p:nvPr/>
          </p:nvSpPr>
          <p:spPr>
            <a:xfrm>
              <a:off x="6008208" y="1634608"/>
              <a:ext cx="647726" cy="13367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a:ln>
                    <a:noFill/>
                  </a:ln>
                  <a:solidFill>
                    <a:schemeClr val="bg1"/>
                  </a:solidFill>
                  <a:effectLst/>
                  <a:uLnTx/>
                  <a:uFillTx/>
                  <a:latin typeface="Gadugi" panose="020B0502040204020203" pitchFamily="34" charset="0"/>
                  <a:ea typeface="Gadugi" panose="020B0502040204020203" pitchFamily="34" charset="0"/>
                  <a:cs typeface="+mn-cs"/>
                </a:rPr>
                <a:t>First </a:t>
              </a:r>
              <a:r>
                <a:rPr lang="en-US" sz="1200" b="1">
                  <a:solidFill>
                    <a:schemeClr val="bg1"/>
                  </a:solidFill>
                  <a:latin typeface="Gadugi" panose="020B0502040204020203" pitchFamily="34" charset="0"/>
                  <a:ea typeface="Gadugi" panose="020B0502040204020203" pitchFamily="34" charset="0"/>
                </a:rPr>
                <a:t>Process</a:t>
              </a:r>
              <a:endParaRPr kumimoji="0" lang="en-US" sz="1200" b="1" i="0" u="none" strike="noStrike" kern="1200" cap="none" spc="0" normalizeH="0" baseline="0" noProof="0">
                <a:ln>
                  <a:noFill/>
                </a:ln>
                <a:solidFill>
                  <a:schemeClr val="bg1"/>
                </a:solidFill>
                <a:effectLst/>
                <a:uLnTx/>
                <a:uFillTx/>
                <a:latin typeface="Gadugi" panose="020B0502040204020203" pitchFamily="34" charset="0"/>
                <a:ea typeface="Gadugi" panose="020B0502040204020203" pitchFamily="34" charset="0"/>
              </a:endParaRPr>
            </a:p>
          </p:txBody>
        </p:sp>
        <p:sp>
          <p:nvSpPr>
            <p:cNvPr id="10" name="Text Placeholder 3">
              <a:extLst>
                <a:ext uri="{FF2B5EF4-FFF2-40B4-BE49-F238E27FC236}">
                  <a16:creationId xmlns:a16="http://schemas.microsoft.com/office/drawing/2014/main" id="{EE5811C5-C129-CDE1-8152-768F2B6F3BE9}"/>
                </a:ext>
              </a:extLst>
            </p:cNvPr>
            <p:cNvSpPr txBox="1">
              <a:spLocks/>
            </p:cNvSpPr>
            <p:nvPr/>
          </p:nvSpPr>
          <p:spPr>
            <a:xfrm>
              <a:off x="5776018" y="1806840"/>
              <a:ext cx="1112102" cy="4834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sz="1000" b="1" i="1">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a:t>
              </a:r>
              <a:endParaRPr lang="en-US" sz="1000">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grpSp>
      <p:grpSp>
        <p:nvGrpSpPr>
          <p:cNvPr id="11" name="Group 72">
            <a:extLst>
              <a:ext uri="{FF2B5EF4-FFF2-40B4-BE49-F238E27FC236}">
                <a16:creationId xmlns:a16="http://schemas.microsoft.com/office/drawing/2014/main" id="{CFFD324F-DEED-711E-D9C2-A8675C011160}"/>
              </a:ext>
            </a:extLst>
          </p:cNvPr>
          <p:cNvGrpSpPr/>
          <p:nvPr userDrawn="1"/>
        </p:nvGrpSpPr>
        <p:grpSpPr>
          <a:xfrm>
            <a:off x="3342941" y="3251649"/>
            <a:ext cx="1575128" cy="897370"/>
            <a:chOff x="5776018" y="1573648"/>
            <a:chExt cx="1140204" cy="649589"/>
          </a:xfrm>
        </p:grpSpPr>
        <p:sp>
          <p:nvSpPr>
            <p:cNvPr id="12" name="Text Placeholder 3">
              <a:extLst>
                <a:ext uri="{FF2B5EF4-FFF2-40B4-BE49-F238E27FC236}">
                  <a16:creationId xmlns:a16="http://schemas.microsoft.com/office/drawing/2014/main" id="{594C6B6D-B27E-5302-737D-6A90BADED371}"/>
                </a:ext>
              </a:extLst>
            </p:cNvPr>
            <p:cNvSpPr txBox="1">
              <a:spLocks/>
            </p:cNvSpPr>
            <p:nvPr/>
          </p:nvSpPr>
          <p:spPr>
            <a:xfrm>
              <a:off x="5944836" y="1573648"/>
              <a:ext cx="802566" cy="13367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en-US" sz="1200" b="1" i="0" u="none" strike="noStrike" kern="1200" cap="none" spc="0" normalizeH="0" baseline="0" noProof="0">
                  <a:ln>
                    <a:noFill/>
                  </a:ln>
                  <a:solidFill>
                    <a:schemeClr val="bg1"/>
                  </a:solidFill>
                  <a:effectLst/>
                  <a:uLnTx/>
                  <a:uFillTx/>
                  <a:latin typeface="Gadugi" panose="020B0502040204020203" pitchFamily="34" charset="0"/>
                  <a:ea typeface="Gadugi" panose="020B0502040204020203" pitchFamily="34" charset="0"/>
                  <a:cs typeface="+mn-cs"/>
                </a:rPr>
                <a:t>Second</a:t>
              </a:r>
              <a:r>
                <a:rPr kumimoji="0" lang="en-US" sz="1200" b="1" i="0" u="none" strike="noStrike" kern="1200" cap="none" spc="0" normalizeH="0" noProof="0">
                  <a:ln>
                    <a:noFill/>
                  </a:ln>
                  <a:solidFill>
                    <a:schemeClr val="bg1"/>
                  </a:solidFill>
                  <a:effectLst/>
                  <a:uLnTx/>
                  <a:uFillTx/>
                  <a:latin typeface="Gadugi" panose="020B0502040204020203" pitchFamily="34" charset="0"/>
                  <a:ea typeface="Gadugi" panose="020B0502040204020203" pitchFamily="34" charset="0"/>
                  <a:cs typeface="+mn-cs"/>
                </a:rPr>
                <a:t> </a:t>
              </a:r>
              <a:r>
                <a:rPr lang="en-US" sz="1200" b="1">
                  <a:solidFill>
                    <a:schemeClr val="bg1"/>
                  </a:solidFill>
                  <a:latin typeface="Gadugi" panose="020B0502040204020203" pitchFamily="34" charset="0"/>
                  <a:ea typeface="Gadugi" panose="020B0502040204020203" pitchFamily="34" charset="0"/>
                </a:rPr>
                <a:t>Process</a:t>
              </a:r>
              <a:endParaRPr kumimoji="0" lang="en-US" sz="1200" b="1" i="0" u="none" strike="noStrike" kern="1200" cap="none" spc="0" normalizeH="0" baseline="0" noProof="0">
                <a:ln>
                  <a:noFill/>
                </a:ln>
                <a:solidFill>
                  <a:schemeClr val="bg1"/>
                </a:solidFill>
                <a:effectLst/>
                <a:uLnTx/>
                <a:uFillTx/>
                <a:latin typeface="Gadugi" panose="020B0502040204020203" pitchFamily="34" charset="0"/>
                <a:ea typeface="Gadugi" panose="020B0502040204020203" pitchFamily="34" charset="0"/>
              </a:endParaRPr>
            </a:p>
          </p:txBody>
        </p:sp>
        <p:sp>
          <p:nvSpPr>
            <p:cNvPr id="13" name="Text Placeholder 3">
              <a:extLst>
                <a:ext uri="{FF2B5EF4-FFF2-40B4-BE49-F238E27FC236}">
                  <a16:creationId xmlns:a16="http://schemas.microsoft.com/office/drawing/2014/main" id="{3F79B2A2-8373-804C-43F0-2D6AB89660DE}"/>
                </a:ext>
              </a:extLst>
            </p:cNvPr>
            <p:cNvSpPr txBox="1">
              <a:spLocks/>
            </p:cNvSpPr>
            <p:nvPr/>
          </p:nvSpPr>
          <p:spPr>
            <a:xfrm>
              <a:off x="5776018" y="1743255"/>
              <a:ext cx="1140204" cy="47998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sz="1000" b="1" i="1">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a:t>
              </a:r>
              <a:endParaRPr lang="en-US" sz="1000">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grpSp>
      <p:grpSp>
        <p:nvGrpSpPr>
          <p:cNvPr id="14" name="Group 72">
            <a:extLst>
              <a:ext uri="{FF2B5EF4-FFF2-40B4-BE49-F238E27FC236}">
                <a16:creationId xmlns:a16="http://schemas.microsoft.com/office/drawing/2014/main" id="{104B1025-0787-F666-17D0-03C296013D33}"/>
              </a:ext>
            </a:extLst>
          </p:cNvPr>
          <p:cNvGrpSpPr/>
          <p:nvPr userDrawn="1"/>
        </p:nvGrpSpPr>
        <p:grpSpPr>
          <a:xfrm>
            <a:off x="6210168" y="3218640"/>
            <a:ext cx="1591618" cy="928170"/>
            <a:chOff x="5776018" y="1537993"/>
            <a:chExt cx="1152141" cy="671884"/>
          </a:xfrm>
        </p:grpSpPr>
        <p:sp>
          <p:nvSpPr>
            <p:cNvPr id="15" name="Text Placeholder 3">
              <a:extLst>
                <a:ext uri="{FF2B5EF4-FFF2-40B4-BE49-F238E27FC236}">
                  <a16:creationId xmlns:a16="http://schemas.microsoft.com/office/drawing/2014/main" id="{5770E130-6413-8B91-938B-E6BCB4B47F9C}"/>
                </a:ext>
              </a:extLst>
            </p:cNvPr>
            <p:cNvSpPr txBox="1">
              <a:spLocks/>
            </p:cNvSpPr>
            <p:nvPr/>
          </p:nvSpPr>
          <p:spPr>
            <a:xfrm>
              <a:off x="6003230" y="1537993"/>
              <a:ext cx="697715" cy="133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en-US" sz="1200" b="1" i="0" u="none" strike="noStrike" kern="1200" cap="none" spc="0" normalizeH="0" baseline="0" noProof="0">
                  <a:ln>
                    <a:noFill/>
                  </a:ln>
                  <a:solidFill>
                    <a:schemeClr val="bg1"/>
                  </a:solidFill>
                  <a:effectLst/>
                  <a:uLnTx/>
                  <a:uFillTx/>
                  <a:latin typeface="Gadugi" panose="020B0502040204020203" pitchFamily="34" charset="0"/>
                  <a:ea typeface="Gadugi" panose="020B0502040204020203" pitchFamily="34" charset="0"/>
                  <a:cs typeface="+mn-cs"/>
                </a:rPr>
                <a:t>Third</a:t>
              </a:r>
              <a:r>
                <a:rPr kumimoji="0" lang="en-US" sz="1200" b="1" i="0" u="none" strike="noStrike" kern="1200" cap="none" spc="0" normalizeH="0" noProof="0">
                  <a:ln>
                    <a:noFill/>
                  </a:ln>
                  <a:solidFill>
                    <a:schemeClr val="bg1"/>
                  </a:solidFill>
                  <a:effectLst/>
                  <a:uLnTx/>
                  <a:uFillTx/>
                  <a:latin typeface="Gadugi" panose="020B0502040204020203" pitchFamily="34" charset="0"/>
                  <a:ea typeface="Gadugi" panose="020B0502040204020203" pitchFamily="34" charset="0"/>
                  <a:cs typeface="+mn-cs"/>
                </a:rPr>
                <a:t> </a:t>
              </a:r>
              <a:r>
                <a:rPr lang="en-US" sz="1200" b="1">
                  <a:solidFill>
                    <a:schemeClr val="bg1"/>
                  </a:solidFill>
                  <a:latin typeface="Gadugi" panose="020B0502040204020203" pitchFamily="34" charset="0"/>
                  <a:ea typeface="Gadugi" panose="020B0502040204020203" pitchFamily="34" charset="0"/>
                </a:rPr>
                <a:t>Process</a:t>
              </a:r>
              <a:endParaRPr kumimoji="0" lang="en-US" sz="1200" b="1" i="0" u="none" strike="noStrike" kern="1200" cap="none" spc="0" normalizeH="0" baseline="0" noProof="0">
                <a:ln>
                  <a:noFill/>
                </a:ln>
                <a:solidFill>
                  <a:schemeClr val="bg1"/>
                </a:solidFill>
                <a:effectLst/>
                <a:uLnTx/>
                <a:uFillTx/>
                <a:latin typeface="Gadugi" panose="020B0502040204020203" pitchFamily="34" charset="0"/>
                <a:ea typeface="Gadugi" panose="020B0502040204020203" pitchFamily="34" charset="0"/>
              </a:endParaRPr>
            </a:p>
          </p:txBody>
        </p:sp>
        <p:sp>
          <p:nvSpPr>
            <p:cNvPr id="16" name="Text Placeholder 3">
              <a:extLst>
                <a:ext uri="{FF2B5EF4-FFF2-40B4-BE49-F238E27FC236}">
                  <a16:creationId xmlns:a16="http://schemas.microsoft.com/office/drawing/2014/main" id="{89095CB8-A236-F4B1-BB84-E231BBD29F31}"/>
                </a:ext>
              </a:extLst>
            </p:cNvPr>
            <p:cNvSpPr txBox="1">
              <a:spLocks/>
            </p:cNvSpPr>
            <p:nvPr/>
          </p:nvSpPr>
          <p:spPr>
            <a:xfrm>
              <a:off x="5776018" y="1729896"/>
              <a:ext cx="1152141" cy="4799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sz="1000" b="1" i="1">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a:t>
              </a:r>
              <a:endParaRPr lang="en-US" sz="1000">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grpSp>
      <p:grpSp>
        <p:nvGrpSpPr>
          <p:cNvPr id="17" name="Group 72">
            <a:extLst>
              <a:ext uri="{FF2B5EF4-FFF2-40B4-BE49-F238E27FC236}">
                <a16:creationId xmlns:a16="http://schemas.microsoft.com/office/drawing/2014/main" id="{5658F56F-53CE-69D7-E55B-FCD9EEA9EDEC}"/>
              </a:ext>
            </a:extLst>
          </p:cNvPr>
          <p:cNvGrpSpPr/>
          <p:nvPr userDrawn="1"/>
        </p:nvGrpSpPr>
        <p:grpSpPr>
          <a:xfrm>
            <a:off x="9049463" y="3223954"/>
            <a:ext cx="1542423" cy="917541"/>
            <a:chOff x="5776018" y="1545687"/>
            <a:chExt cx="1116530" cy="664190"/>
          </a:xfrm>
        </p:grpSpPr>
        <p:sp>
          <p:nvSpPr>
            <p:cNvPr id="19" name="Text Placeholder 3">
              <a:extLst>
                <a:ext uri="{FF2B5EF4-FFF2-40B4-BE49-F238E27FC236}">
                  <a16:creationId xmlns:a16="http://schemas.microsoft.com/office/drawing/2014/main" id="{D3C66561-8728-C5E7-5232-CAC39CF5B5C5}"/>
                </a:ext>
              </a:extLst>
            </p:cNvPr>
            <p:cNvSpPr txBox="1">
              <a:spLocks/>
            </p:cNvSpPr>
            <p:nvPr/>
          </p:nvSpPr>
          <p:spPr>
            <a:xfrm>
              <a:off x="5947645" y="1545687"/>
              <a:ext cx="773279" cy="133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en-US" sz="1200" b="1" i="0" u="none" strike="noStrike" kern="1200" cap="none" spc="0" normalizeH="0" baseline="0" noProof="0">
                  <a:ln>
                    <a:noFill/>
                  </a:ln>
                  <a:solidFill>
                    <a:schemeClr val="bg1"/>
                  </a:solidFill>
                  <a:effectLst/>
                  <a:uLnTx/>
                  <a:uFillTx/>
                  <a:latin typeface="Gadugi" panose="020B0502040204020203" pitchFamily="34" charset="0"/>
                  <a:ea typeface="Gadugi" panose="020B0502040204020203" pitchFamily="34" charset="0"/>
                  <a:cs typeface="+mn-cs"/>
                </a:rPr>
                <a:t>Fourth </a:t>
              </a:r>
              <a:r>
                <a:rPr lang="en-US" sz="1200" b="1">
                  <a:solidFill>
                    <a:schemeClr val="bg1"/>
                  </a:solidFill>
                  <a:latin typeface="Gadugi" panose="020B0502040204020203" pitchFamily="34" charset="0"/>
                  <a:ea typeface="Gadugi" panose="020B0502040204020203" pitchFamily="34" charset="0"/>
                </a:rPr>
                <a:t>Process</a:t>
              </a:r>
              <a:endParaRPr kumimoji="0" lang="en-US" sz="1200" b="1" i="0" u="none" strike="noStrike" kern="1200" cap="none" spc="0" normalizeH="0" baseline="0" noProof="0">
                <a:ln>
                  <a:noFill/>
                </a:ln>
                <a:solidFill>
                  <a:schemeClr val="bg1"/>
                </a:solidFill>
                <a:effectLst/>
                <a:uLnTx/>
                <a:uFillTx/>
                <a:latin typeface="Gadugi" panose="020B0502040204020203" pitchFamily="34" charset="0"/>
                <a:ea typeface="Gadugi" panose="020B0502040204020203" pitchFamily="34" charset="0"/>
              </a:endParaRPr>
            </a:p>
          </p:txBody>
        </p:sp>
        <p:sp>
          <p:nvSpPr>
            <p:cNvPr id="20" name="Text Placeholder 3">
              <a:extLst>
                <a:ext uri="{FF2B5EF4-FFF2-40B4-BE49-F238E27FC236}">
                  <a16:creationId xmlns:a16="http://schemas.microsoft.com/office/drawing/2014/main" id="{F027D4FE-ED8E-52AE-1A7D-019D632DE0A2}"/>
                </a:ext>
              </a:extLst>
            </p:cNvPr>
            <p:cNvSpPr txBox="1">
              <a:spLocks/>
            </p:cNvSpPr>
            <p:nvPr/>
          </p:nvSpPr>
          <p:spPr>
            <a:xfrm>
              <a:off x="5776018" y="1729896"/>
              <a:ext cx="1116530" cy="4799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sz="1000" b="1" i="1">
                  <a:solidFill>
                    <a:schemeClr val="bg1"/>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a:t>
              </a:r>
              <a:endParaRPr lang="en-US" sz="1000">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grpSp>
      <p:sp>
        <p:nvSpPr>
          <p:cNvPr id="23" name="Chevron 42">
            <a:extLst>
              <a:ext uri="{FF2B5EF4-FFF2-40B4-BE49-F238E27FC236}">
                <a16:creationId xmlns:a16="http://schemas.microsoft.com/office/drawing/2014/main" id="{F0A3616E-DC21-8263-1530-A0EC428F0C2E}"/>
              </a:ext>
            </a:extLst>
          </p:cNvPr>
          <p:cNvSpPr/>
          <p:nvPr userDrawn="1"/>
        </p:nvSpPr>
        <p:spPr>
          <a:xfrm>
            <a:off x="2291439" y="2848111"/>
            <a:ext cx="952007" cy="206910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63">
            <a:extLst>
              <a:ext uri="{FF2B5EF4-FFF2-40B4-BE49-F238E27FC236}">
                <a16:creationId xmlns:a16="http://schemas.microsoft.com/office/drawing/2014/main" id="{00D62EFE-7478-D12D-F491-08AF250F600C}"/>
              </a:ext>
            </a:extLst>
          </p:cNvPr>
          <p:cNvSpPr/>
          <p:nvPr userDrawn="1"/>
        </p:nvSpPr>
        <p:spPr>
          <a:xfrm>
            <a:off x="5122299" y="2848111"/>
            <a:ext cx="952007" cy="206910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67">
            <a:extLst>
              <a:ext uri="{FF2B5EF4-FFF2-40B4-BE49-F238E27FC236}">
                <a16:creationId xmlns:a16="http://schemas.microsoft.com/office/drawing/2014/main" id="{10240092-D6BD-E9C6-9A68-8F92178E4D4A}"/>
              </a:ext>
            </a:extLst>
          </p:cNvPr>
          <p:cNvSpPr/>
          <p:nvPr userDrawn="1"/>
        </p:nvSpPr>
        <p:spPr>
          <a:xfrm>
            <a:off x="7961594" y="2848111"/>
            <a:ext cx="952007" cy="206910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86">
            <a:extLst>
              <a:ext uri="{FF2B5EF4-FFF2-40B4-BE49-F238E27FC236}">
                <a16:creationId xmlns:a16="http://schemas.microsoft.com/office/drawing/2014/main" id="{CBB8FDDA-12F0-D294-5ED1-CFC5BBDDD367}"/>
              </a:ext>
            </a:extLst>
          </p:cNvPr>
          <p:cNvSpPr/>
          <p:nvPr userDrawn="1"/>
        </p:nvSpPr>
        <p:spPr>
          <a:xfrm>
            <a:off x="10833592" y="2848111"/>
            <a:ext cx="952007" cy="206910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nvGrpSpPr>
          <p:cNvPr id="37" name="Group 134">
            <a:extLst>
              <a:ext uri="{FF2B5EF4-FFF2-40B4-BE49-F238E27FC236}">
                <a16:creationId xmlns:a16="http://schemas.microsoft.com/office/drawing/2014/main" id="{F7DA68B2-C475-D131-C11D-6EF769A7E7D6}"/>
              </a:ext>
            </a:extLst>
          </p:cNvPr>
          <p:cNvGrpSpPr/>
          <p:nvPr userDrawn="1"/>
        </p:nvGrpSpPr>
        <p:grpSpPr>
          <a:xfrm>
            <a:off x="2151393" y="3434354"/>
            <a:ext cx="895865" cy="896615"/>
            <a:chOff x="3287425" y="1417883"/>
            <a:chExt cx="648499" cy="649042"/>
          </a:xfrm>
          <a:solidFill>
            <a:srgbClr val="012D55"/>
          </a:solidFill>
        </p:grpSpPr>
        <p:sp>
          <p:nvSpPr>
            <p:cNvPr id="38" name="Oval 37">
              <a:extLst>
                <a:ext uri="{FF2B5EF4-FFF2-40B4-BE49-F238E27FC236}">
                  <a16:creationId xmlns:a16="http://schemas.microsoft.com/office/drawing/2014/main" id="{166FE80C-0258-179A-2A5F-55522A94E77C}"/>
                </a:ext>
              </a:extLst>
            </p:cNvPr>
            <p:cNvSpPr>
              <a:spLocks noChangeAspect="1"/>
            </p:cNvSpPr>
            <p:nvPr/>
          </p:nvSpPr>
          <p:spPr>
            <a:xfrm>
              <a:off x="3287425" y="1417883"/>
              <a:ext cx="648499" cy="649042"/>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sp>
          <p:nvSpPr>
            <p:cNvPr id="39" name="Oval 38">
              <a:extLst>
                <a:ext uri="{FF2B5EF4-FFF2-40B4-BE49-F238E27FC236}">
                  <a16:creationId xmlns:a16="http://schemas.microsoft.com/office/drawing/2014/main" id="{C31E340E-E545-5CE4-0F19-466C7A7FC416}"/>
                </a:ext>
              </a:extLst>
            </p:cNvPr>
            <p:cNvSpPr>
              <a:spLocks noChangeAspect="1"/>
            </p:cNvSpPr>
            <p:nvPr/>
          </p:nvSpPr>
          <p:spPr>
            <a:xfrm>
              <a:off x="3362252" y="149277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grpSp>
      <p:grpSp>
        <p:nvGrpSpPr>
          <p:cNvPr id="40" name="Group 129">
            <a:extLst>
              <a:ext uri="{FF2B5EF4-FFF2-40B4-BE49-F238E27FC236}">
                <a16:creationId xmlns:a16="http://schemas.microsoft.com/office/drawing/2014/main" id="{CE04E476-9E3F-2F18-89E4-DD998652AF73}"/>
              </a:ext>
            </a:extLst>
          </p:cNvPr>
          <p:cNvGrpSpPr/>
          <p:nvPr userDrawn="1"/>
        </p:nvGrpSpPr>
        <p:grpSpPr>
          <a:xfrm>
            <a:off x="5008627" y="3434354"/>
            <a:ext cx="895865" cy="896615"/>
            <a:chOff x="2779491" y="2517212"/>
            <a:chExt cx="648499" cy="649042"/>
          </a:xfrm>
          <a:solidFill>
            <a:srgbClr val="F7E426"/>
          </a:solidFill>
        </p:grpSpPr>
        <p:sp>
          <p:nvSpPr>
            <p:cNvPr id="41" name="Oval 40">
              <a:extLst>
                <a:ext uri="{FF2B5EF4-FFF2-40B4-BE49-F238E27FC236}">
                  <a16:creationId xmlns:a16="http://schemas.microsoft.com/office/drawing/2014/main" id="{33C214CC-5BAB-5525-CFD5-5C00AE429C8F}"/>
                </a:ext>
              </a:extLst>
            </p:cNvPr>
            <p:cNvSpPr>
              <a:spLocks noChangeAspect="1"/>
            </p:cNvSpPr>
            <p:nvPr/>
          </p:nvSpPr>
          <p:spPr>
            <a:xfrm>
              <a:off x="2779491" y="2517212"/>
              <a:ext cx="648499" cy="649042"/>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sp>
          <p:nvSpPr>
            <p:cNvPr id="42" name="Oval 41">
              <a:extLst>
                <a:ext uri="{FF2B5EF4-FFF2-40B4-BE49-F238E27FC236}">
                  <a16:creationId xmlns:a16="http://schemas.microsoft.com/office/drawing/2014/main" id="{FD00F23A-D5BF-F9EC-6785-952C254EFE47}"/>
                </a:ext>
              </a:extLst>
            </p:cNvPr>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mj-lt"/>
              </a:endParaRPr>
            </a:p>
          </p:txBody>
        </p:sp>
      </p:grpSp>
      <p:grpSp>
        <p:nvGrpSpPr>
          <p:cNvPr id="43" name="Group 130">
            <a:extLst>
              <a:ext uri="{FF2B5EF4-FFF2-40B4-BE49-F238E27FC236}">
                <a16:creationId xmlns:a16="http://schemas.microsoft.com/office/drawing/2014/main" id="{1312488D-A31B-3B99-CC64-EB5D2FA6F589}"/>
              </a:ext>
            </a:extLst>
          </p:cNvPr>
          <p:cNvGrpSpPr/>
          <p:nvPr userDrawn="1"/>
        </p:nvGrpSpPr>
        <p:grpSpPr>
          <a:xfrm>
            <a:off x="7851627" y="3434354"/>
            <a:ext cx="895865" cy="896615"/>
            <a:chOff x="3287425" y="3613920"/>
            <a:chExt cx="648499" cy="649042"/>
          </a:xfrm>
          <a:solidFill>
            <a:srgbClr val="012D55"/>
          </a:solidFill>
        </p:grpSpPr>
        <p:sp>
          <p:nvSpPr>
            <p:cNvPr id="44" name="Oval 43">
              <a:extLst>
                <a:ext uri="{FF2B5EF4-FFF2-40B4-BE49-F238E27FC236}">
                  <a16:creationId xmlns:a16="http://schemas.microsoft.com/office/drawing/2014/main" id="{47DC592A-F741-0AD4-9CE2-CF1860F66EF1}"/>
                </a:ext>
              </a:extLst>
            </p:cNvPr>
            <p:cNvSpPr>
              <a:spLocks noChangeAspect="1"/>
            </p:cNvSpPr>
            <p:nvPr/>
          </p:nvSpPr>
          <p:spPr>
            <a:xfrm>
              <a:off x="3287425" y="3613920"/>
              <a:ext cx="648499" cy="649042"/>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sp>
          <p:nvSpPr>
            <p:cNvPr id="45" name="Oval 44">
              <a:extLst>
                <a:ext uri="{FF2B5EF4-FFF2-40B4-BE49-F238E27FC236}">
                  <a16:creationId xmlns:a16="http://schemas.microsoft.com/office/drawing/2014/main" id="{03D96C54-4347-4746-6D6E-1F3911378B0F}"/>
                </a:ext>
              </a:extLst>
            </p:cNvPr>
            <p:cNvSpPr>
              <a:spLocks noChangeAspect="1"/>
            </p:cNvSpPr>
            <p:nvPr/>
          </p:nvSpPr>
          <p:spPr>
            <a:xfrm>
              <a:off x="3362252" y="3688810"/>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mj-lt"/>
              </a:endParaRPr>
            </a:p>
          </p:txBody>
        </p:sp>
      </p:grpSp>
      <p:grpSp>
        <p:nvGrpSpPr>
          <p:cNvPr id="46" name="Group 133">
            <a:extLst>
              <a:ext uri="{FF2B5EF4-FFF2-40B4-BE49-F238E27FC236}">
                <a16:creationId xmlns:a16="http://schemas.microsoft.com/office/drawing/2014/main" id="{0875240E-E66E-305A-A2AC-7AA83CF321FD}"/>
              </a:ext>
            </a:extLst>
          </p:cNvPr>
          <p:cNvGrpSpPr/>
          <p:nvPr userDrawn="1"/>
        </p:nvGrpSpPr>
        <p:grpSpPr>
          <a:xfrm>
            <a:off x="10699538" y="3434354"/>
            <a:ext cx="895865" cy="896615"/>
            <a:chOff x="5249342" y="1406453"/>
            <a:chExt cx="648499" cy="649042"/>
          </a:xfrm>
          <a:solidFill>
            <a:srgbClr val="012D55"/>
          </a:solidFill>
        </p:grpSpPr>
        <p:sp>
          <p:nvSpPr>
            <p:cNvPr id="47" name="Oval 46">
              <a:extLst>
                <a:ext uri="{FF2B5EF4-FFF2-40B4-BE49-F238E27FC236}">
                  <a16:creationId xmlns:a16="http://schemas.microsoft.com/office/drawing/2014/main" id="{56BC1473-53E4-1244-D8C6-2E32B7F9C577}"/>
                </a:ext>
              </a:extLst>
            </p:cNvPr>
            <p:cNvSpPr>
              <a:spLocks noChangeAspect="1"/>
            </p:cNvSpPr>
            <p:nvPr/>
          </p:nvSpPr>
          <p:spPr>
            <a:xfrm>
              <a:off x="5249342" y="1406453"/>
              <a:ext cx="648499" cy="649042"/>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sp>
          <p:nvSpPr>
            <p:cNvPr id="48" name="Oval 47">
              <a:extLst>
                <a:ext uri="{FF2B5EF4-FFF2-40B4-BE49-F238E27FC236}">
                  <a16:creationId xmlns:a16="http://schemas.microsoft.com/office/drawing/2014/main" id="{A411D6CB-B69B-0AA7-122C-6C6C41D7D8CE}"/>
                </a:ext>
              </a:extLst>
            </p:cNvPr>
            <p:cNvSpPr>
              <a:spLocks noChangeAspect="1"/>
            </p:cNvSpPr>
            <p:nvPr/>
          </p:nvSpPr>
          <p:spPr>
            <a:xfrm>
              <a:off x="5324169" y="148134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mj-lt"/>
              </a:endParaRPr>
            </a:p>
          </p:txBody>
        </p:sp>
      </p:grpSp>
    </p:spTree>
    <p:extLst>
      <p:ext uri="{BB962C8B-B14F-4D97-AF65-F5344CB8AC3E}">
        <p14:creationId xmlns:p14="http://schemas.microsoft.com/office/powerpoint/2010/main" val="33575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79141" y="2809991"/>
            <a:ext cx="2894279" cy="787298"/>
          </a:xfrm>
        </p:spPr>
        <p:txBody>
          <a:bodyPr lIns="0" tIns="0" rIns="0" bIns="0">
            <a:noAutofit/>
          </a:bodyPr>
          <a:lstStyle>
            <a:lvl1pPr marL="0" indent="0" algn="ctr">
              <a:buSzPct val="95000"/>
              <a:buFont typeface="Arial" panose="020B0604020202020204" pitchFamily="34" charset="0"/>
              <a:buNone/>
              <a:defRPr sz="55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336575" y="3785909"/>
            <a:ext cx="2933145"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379142" y="4032268"/>
            <a:ext cx="2894280" cy="1061801"/>
          </a:xfrm>
        </p:spPr>
        <p:txBody>
          <a:bodyPr lIns="0" tIns="0" rIns="0" bIns="0">
            <a:normAutofit/>
          </a:bodyPr>
          <a:lstStyle>
            <a:lvl1pPr marL="0" indent="0" algn="ctr">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950051" y="2809991"/>
            <a:ext cx="2894280" cy="787298"/>
          </a:xfrm>
        </p:spPr>
        <p:txBody>
          <a:bodyPr lIns="0" tIns="0" rIns="0" bIns="0">
            <a:noAutofit/>
          </a:bodyPr>
          <a:lstStyle>
            <a:lvl1pPr marL="0" indent="0" algn="ctr">
              <a:buSzPct val="95000"/>
              <a:buFont typeface="Arial" panose="020B0604020202020204" pitchFamily="34" charset="0"/>
              <a:buNone/>
              <a:defRPr sz="55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930619" y="3785909"/>
            <a:ext cx="2933145"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950051" y="4032268"/>
            <a:ext cx="2894280" cy="1061801"/>
          </a:xfrm>
        </p:spPr>
        <p:txBody>
          <a:bodyPr lIns="0" tIns="0" rIns="0" bIns="0">
            <a:normAutofit/>
          </a:bodyPr>
          <a:lstStyle>
            <a:lvl1pPr marL="0" indent="0" algn="ctr">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7520961" y="2809991"/>
            <a:ext cx="2890578" cy="787298"/>
          </a:xfrm>
        </p:spPr>
        <p:txBody>
          <a:bodyPr lIns="0" tIns="0" rIns="0" bIns="0">
            <a:noAutofit/>
          </a:bodyPr>
          <a:lstStyle>
            <a:lvl1pPr marL="0" indent="0" algn="ctr">
              <a:buSzPct val="95000"/>
              <a:buFont typeface="Arial" panose="020B0604020202020204" pitchFamily="34" charset="0"/>
              <a:buNone/>
              <a:defRPr sz="55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7478393" y="3785909"/>
            <a:ext cx="2933145"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7520960" y="4032268"/>
            <a:ext cx="2894280" cy="1061801"/>
          </a:xfrm>
        </p:spPr>
        <p:txBody>
          <a:bodyPr lIns="0" tIns="0" rIns="0" bIns="0">
            <a:normAutofit/>
          </a:bodyPr>
          <a:lstStyle>
            <a:lvl1pPr marL="0" indent="0" algn="ctr">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 name="Footer Placeholder 4">
            <a:extLst>
              <a:ext uri="{FF2B5EF4-FFF2-40B4-BE49-F238E27FC236}">
                <a16:creationId xmlns:a16="http://schemas.microsoft.com/office/drawing/2014/main" id="{A1D0A6CA-67E1-FBF3-8CA0-C8E2E397666F}"/>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3" name="Straight Connector 2">
            <a:extLst>
              <a:ext uri="{FF2B5EF4-FFF2-40B4-BE49-F238E27FC236}">
                <a16:creationId xmlns:a16="http://schemas.microsoft.com/office/drawing/2014/main" id="{95EFCFA7-1B51-C3C4-E3D5-91D03F2A266E}"/>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TBR Logo">
            <a:extLst>
              <a:ext uri="{FF2B5EF4-FFF2-40B4-BE49-F238E27FC236}">
                <a16:creationId xmlns:a16="http://schemas.microsoft.com/office/drawing/2014/main" id="{E9164EFC-CF20-8508-CD9D-FD43C29094BB}"/>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7" name="Title 1">
            <a:extLst>
              <a:ext uri="{FF2B5EF4-FFF2-40B4-BE49-F238E27FC236}">
                <a16:creationId xmlns:a16="http://schemas.microsoft.com/office/drawing/2014/main" id="{0B6D2E98-9721-BD4B-BCDB-9CAA867DFA98}"/>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547836505"/>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Blue">
    <p:bg>
      <p:bgRef idx="1001">
        <a:schemeClr val="bg2"/>
      </p:bgRef>
    </p:bg>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02E28223-0655-E79F-7176-BEB9D4959FB5}"/>
              </a:ext>
            </a:extLst>
          </p:cNvPr>
          <p:cNvSpPr>
            <a:spLocks noGrp="1"/>
          </p:cNvSpPr>
          <p:nvPr>
            <p:ph type="pic" sz="quarter" idx="11"/>
          </p:nvPr>
        </p:nvSpPr>
        <p:spPr>
          <a:xfrm>
            <a:off x="0" y="0"/>
            <a:ext cx="12192000" cy="4229099"/>
          </a:xfrm>
          <a:prstGeom prst="rect">
            <a:avLst/>
          </a:prstGeom>
          <a:solidFill>
            <a:schemeClr val="tx1"/>
          </a:solidFill>
        </p:spPr>
        <p:txBody>
          <a:bodyPr anchor="ctr" anchorCtr="0"/>
          <a:lstStyle>
            <a:lvl1pPr marL="0" indent="0" algn="ctr">
              <a:buNone/>
              <a:defRPr b="0" i="0">
                <a:solidFill>
                  <a:schemeClr val="accent3"/>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sp>
        <p:nvSpPr>
          <p:cNvPr id="7" name="Rectangle 6">
            <a:extLst>
              <a:ext uri="{FF2B5EF4-FFF2-40B4-BE49-F238E27FC236}">
                <a16:creationId xmlns:a16="http://schemas.microsoft.com/office/drawing/2014/main" id="{F2540EE1-F71B-4B0A-57B1-245DA62B2EC5}"/>
              </a:ext>
            </a:extLst>
          </p:cNvPr>
          <p:cNvSpPr/>
          <p:nvPr userDrawn="1"/>
        </p:nvSpPr>
        <p:spPr>
          <a:xfrm>
            <a:off x="0" y="4229099"/>
            <a:ext cx="12192000" cy="2628901"/>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054B6AF1-3DC4-9E9D-2821-BDDB4592D32C}"/>
              </a:ext>
            </a:extLst>
          </p:cNvPr>
          <p:cNvSpPr/>
          <p:nvPr userDrawn="1"/>
        </p:nvSpPr>
        <p:spPr>
          <a:xfrm>
            <a:off x="379141" y="2260601"/>
            <a:ext cx="11431859" cy="3784370"/>
          </a:xfrm>
          <a:prstGeom prst="rect">
            <a:avLst/>
          </a:prstGeom>
          <a:solidFill>
            <a:schemeClr val="bg2">
              <a:alpha val="902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5578"/>
            <a:ext cx="10354360" cy="1843238"/>
          </a:xfrm>
        </p:spPr>
        <p:txBody>
          <a:bodyPr lIns="0" tIns="0" rIns="0" bIns="0" anchor="t" anchorCtr="0">
            <a:normAutofit/>
          </a:bodyPr>
          <a:lstStyle>
            <a:lvl1pPr algn="l">
              <a:defRPr sz="6000" b="1">
                <a:solidFill>
                  <a:schemeClr val="bg1"/>
                </a:solidFill>
                <a:latin typeface="Gadugi" panose="020B0502040204020203" pitchFamily="34" charset="0"/>
                <a:ea typeface="Gadugi" panose="020B0502040204020203" pitchFamily="34" charset="0"/>
                <a:cs typeface="Arial" panose="020B0604020202020204" pitchFamily="34" charset="0"/>
              </a:defRPr>
            </a:lvl1pPr>
          </a:lstStyle>
          <a:p>
            <a:r>
              <a:rPr lang="en-US"/>
              <a:t>Presentation Title Goes </a:t>
            </a:r>
            <a:br>
              <a:rPr lang="en-US"/>
            </a:br>
            <a:r>
              <a:rPr lang="en-US"/>
              <a:t>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7578"/>
            <a:ext cx="9057577" cy="407460"/>
          </a:xfrm>
        </p:spPr>
        <p:txBody>
          <a:bodyPr lIns="0" tIns="0" rIns="0" bIns="0"/>
          <a:lstStyle>
            <a:lvl1pPr marL="0" indent="0" algn="l">
              <a:buNone/>
              <a:defRPr sz="2400" b="1">
                <a:solidFill>
                  <a:schemeClr val="bg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6746"/>
            <a:ext cx="9057577" cy="463108"/>
          </a:xfrm>
        </p:spPr>
        <p:txBody>
          <a:bodyPr lIns="0" tIns="0" rIns="0" bIns="0">
            <a:normAutofit/>
          </a:bodyPr>
          <a:lstStyle>
            <a:lvl1pPr marL="0" indent="0">
              <a:buNone/>
              <a:defRPr sz="240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pic>
        <p:nvPicPr>
          <p:cNvPr id="4" name="Picture 3" descr="TBR Logo">
            <a:extLst>
              <a:ext uri="{FF2B5EF4-FFF2-40B4-BE49-F238E27FC236}">
                <a16:creationId xmlns:a16="http://schemas.microsoft.com/office/drawing/2014/main" id="{88B42F9E-1CBE-0311-CE7D-57820B570F27}"/>
              </a:ext>
            </a:extLst>
          </p:cNvPr>
          <p:cNvPicPr>
            <a:picLocks noChangeAspect="1"/>
          </p:cNvPicPr>
          <p:nvPr userDrawn="1"/>
        </p:nvPicPr>
        <p:blipFill>
          <a:blip r:embed="rId2"/>
          <a:stretch>
            <a:fillRect/>
          </a:stretch>
        </p:blipFill>
        <p:spPr>
          <a:xfrm>
            <a:off x="10032303" y="4696616"/>
            <a:ext cx="2005438" cy="2005438"/>
          </a:xfrm>
          <a:prstGeom prst="rect">
            <a:avLst/>
          </a:prstGeom>
        </p:spPr>
      </p:pic>
      <p:sp>
        <p:nvSpPr>
          <p:cNvPr id="8" name="Footer Placeholder 4">
            <a:extLst>
              <a:ext uri="{FF2B5EF4-FFF2-40B4-BE49-F238E27FC236}">
                <a16:creationId xmlns:a16="http://schemas.microsoft.com/office/drawing/2014/main" id="{2B4090DF-E7BC-0251-722E-C8CE47A76377}"/>
              </a:ext>
            </a:extLst>
          </p:cNvPr>
          <p:cNvSpPr>
            <a:spLocks noGrp="1"/>
          </p:cNvSpPr>
          <p:nvPr>
            <p:ph type="ftr" sz="quarter" idx="3"/>
          </p:nvPr>
        </p:nvSpPr>
        <p:spPr>
          <a:xfrm>
            <a:off x="998924" y="6310621"/>
            <a:ext cx="9033380" cy="365125"/>
          </a:xfrm>
          <a:prstGeom prst="rect">
            <a:avLst/>
          </a:prstGeom>
        </p:spPr>
        <p:txBody>
          <a:bodyPr vert="horz" lIns="91440" tIns="45720" rIns="91440" bIns="45720" rtlCol="0" anchor="ctr"/>
          <a:lstStyle>
            <a:lvl1pPr algn="l">
              <a:defRPr sz="1400" b="1">
                <a:solidFill>
                  <a:schemeClr val="bg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spTree>
    <p:extLst>
      <p:ext uri="{BB962C8B-B14F-4D97-AF65-F5344CB8AC3E}">
        <p14:creationId xmlns:p14="http://schemas.microsoft.com/office/powerpoint/2010/main" val="42169496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62511" y="3394383"/>
            <a:ext cx="711101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091390" y="2523262"/>
            <a:ext cx="1742242" cy="1742242"/>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380551" y="2809991"/>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79141" y="4551187"/>
            <a:ext cx="3166740" cy="754602"/>
          </a:xfrm>
        </p:spPr>
        <p:txBody>
          <a:bodyPr lIns="0" tIns="0" rIns="0" bIns="0">
            <a:normAutofit/>
          </a:bodyPr>
          <a:lstStyle>
            <a:lvl1pPr marL="0" indent="0" algn="ctr">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4526070" y="2523264"/>
            <a:ext cx="1742242" cy="1742242"/>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805985" y="2783070"/>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910505" y="4551187"/>
            <a:ext cx="2973372" cy="754602"/>
          </a:xfrm>
        </p:spPr>
        <p:txBody>
          <a:bodyPr lIns="0" tIns="0" rIns="0" bIns="0">
            <a:normAutofit/>
          </a:bodyPr>
          <a:lstStyle>
            <a:lvl1pPr marL="0" indent="0" algn="ctr">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7960749" y="2523264"/>
            <a:ext cx="1742242" cy="1742242"/>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8231418" y="2771658"/>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7248500" y="4551186"/>
            <a:ext cx="3166740" cy="754602"/>
          </a:xfrm>
        </p:spPr>
        <p:txBody>
          <a:bodyPr lIns="0" tIns="0" rIns="0" bIns="0">
            <a:normAutofit/>
          </a:bodyPr>
          <a:lstStyle>
            <a:lvl1pPr marL="0" indent="0" algn="ctr">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4" name="Footer Placeholder 4">
            <a:extLst>
              <a:ext uri="{FF2B5EF4-FFF2-40B4-BE49-F238E27FC236}">
                <a16:creationId xmlns:a16="http://schemas.microsoft.com/office/drawing/2014/main" id="{EBBADCD5-BFAD-9FA8-84BA-5FA0896D58D4}"/>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6" name="Straight Connector 5">
            <a:extLst>
              <a:ext uri="{FF2B5EF4-FFF2-40B4-BE49-F238E27FC236}">
                <a16:creationId xmlns:a16="http://schemas.microsoft.com/office/drawing/2014/main" id="{05FA9A0B-2D31-8C8B-CC4D-E17828D2E2B8}"/>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TBR Logo">
            <a:extLst>
              <a:ext uri="{FF2B5EF4-FFF2-40B4-BE49-F238E27FC236}">
                <a16:creationId xmlns:a16="http://schemas.microsoft.com/office/drawing/2014/main" id="{51730ECC-F97B-5D56-06AA-A8005AAD83F7}"/>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10" name="Title 1">
            <a:extLst>
              <a:ext uri="{FF2B5EF4-FFF2-40B4-BE49-F238E27FC236}">
                <a16:creationId xmlns:a16="http://schemas.microsoft.com/office/drawing/2014/main" id="{D2A030C4-F153-7C54-316B-03BAE66F4DCC}"/>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0367361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353597" y="3399990"/>
            <a:ext cx="711101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078539" y="2528869"/>
            <a:ext cx="1742242" cy="1742242"/>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358454" y="2789813"/>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70227" y="4556794"/>
            <a:ext cx="2358866" cy="754602"/>
          </a:xfrm>
        </p:spPr>
        <p:txBody>
          <a:bodyPr lIns="0" tIns="0" rIns="0" bIns="0">
            <a:normAutofit/>
          </a:bodyPr>
          <a:lstStyle>
            <a:lvl1pPr marL="0" indent="0" algn="ctr">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753557" y="2528869"/>
            <a:ext cx="1742242" cy="1742242"/>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039523" y="2758993"/>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445245" y="4556794"/>
            <a:ext cx="2358866" cy="754602"/>
          </a:xfrm>
        </p:spPr>
        <p:txBody>
          <a:bodyPr lIns="0" tIns="0" rIns="0" bIns="0">
            <a:normAutofit/>
          </a:bodyPr>
          <a:lstStyle>
            <a:lvl1pPr marL="0" indent="0" algn="ctr">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331656" y="2528869"/>
            <a:ext cx="1742242" cy="1742242"/>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611571" y="2788102"/>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023344" y="4556794"/>
            <a:ext cx="2358866" cy="754602"/>
          </a:xfrm>
        </p:spPr>
        <p:txBody>
          <a:bodyPr lIns="0" tIns="0" rIns="0" bIns="0">
            <a:normAutofit/>
          </a:bodyPr>
          <a:lstStyle>
            <a:lvl1pPr marL="0" indent="0" algn="ctr">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006673" y="2523262"/>
            <a:ext cx="1742242" cy="1742242"/>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291334" y="2789814"/>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698361" y="4551187"/>
            <a:ext cx="2358866" cy="754602"/>
          </a:xfrm>
        </p:spPr>
        <p:txBody>
          <a:bodyPr lIns="0" tIns="0" rIns="0" bIns="0">
            <a:normAutofit/>
          </a:bodyPr>
          <a:lstStyle>
            <a:lvl1pPr marL="0" indent="0" algn="ctr">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 name="Footer Placeholder 4">
            <a:extLst>
              <a:ext uri="{FF2B5EF4-FFF2-40B4-BE49-F238E27FC236}">
                <a16:creationId xmlns:a16="http://schemas.microsoft.com/office/drawing/2014/main" id="{7DA7CDE7-CBC4-A540-33F4-45B5DCE0001F}"/>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FC5BC3AA-99C1-9E23-3B9B-B045F00D4A8D}"/>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BR Logo">
            <a:extLst>
              <a:ext uri="{FF2B5EF4-FFF2-40B4-BE49-F238E27FC236}">
                <a16:creationId xmlns:a16="http://schemas.microsoft.com/office/drawing/2014/main" id="{BDA968E3-18AB-4196-7364-3E27B0C25D78}"/>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7" name="Title 1">
            <a:extLst>
              <a:ext uri="{FF2B5EF4-FFF2-40B4-BE49-F238E27FC236}">
                <a16:creationId xmlns:a16="http://schemas.microsoft.com/office/drawing/2014/main" id="{CE508B0D-3A61-82E1-0732-785EDD197FA8}"/>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51878168"/>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3382833"/>
            <a:ext cx="711101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586630"/>
            <a:ext cx="1594590" cy="1594590"/>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864470"/>
            <a:ext cx="1030100"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539637"/>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586630"/>
            <a:ext cx="1594590" cy="1594590"/>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845053"/>
            <a:ext cx="1030100"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541900"/>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586630"/>
            <a:ext cx="1594590" cy="1594590"/>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828398"/>
            <a:ext cx="1030100"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556547"/>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581023"/>
            <a:ext cx="1594590" cy="1594590"/>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843040"/>
            <a:ext cx="1121725"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559075"/>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594897"/>
            <a:ext cx="1594590" cy="1594590"/>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850400"/>
            <a:ext cx="1100333"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568433"/>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sp>
        <p:nvSpPr>
          <p:cNvPr id="3" name="Footer Placeholder 4">
            <a:extLst>
              <a:ext uri="{FF2B5EF4-FFF2-40B4-BE49-F238E27FC236}">
                <a16:creationId xmlns:a16="http://schemas.microsoft.com/office/drawing/2014/main" id="{93665DF2-8C7D-21DA-62CD-5903B915EAD9}"/>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28D6ED06-A98E-58AE-5313-B827133EEBD2}"/>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BR Logo">
            <a:extLst>
              <a:ext uri="{FF2B5EF4-FFF2-40B4-BE49-F238E27FC236}">
                <a16:creationId xmlns:a16="http://schemas.microsoft.com/office/drawing/2014/main" id="{025844F2-9703-108C-4A5C-B46415A8B76C}"/>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7" name="Title 1">
            <a:extLst>
              <a:ext uri="{FF2B5EF4-FFF2-40B4-BE49-F238E27FC236}">
                <a16:creationId xmlns:a16="http://schemas.microsoft.com/office/drawing/2014/main" id="{5C9A8F79-5498-7DFF-0B18-BC2F2A49382A}"/>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2502729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ree Column Photo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379141" y="2113498"/>
            <a:ext cx="3170238"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82316" y="3977953"/>
            <a:ext cx="3166740" cy="754602"/>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382317" y="4812842"/>
            <a:ext cx="3166740" cy="1408471"/>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903536" y="2106648"/>
            <a:ext cx="2987311"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910505" y="3966716"/>
            <a:ext cx="2973372" cy="754602"/>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910505" y="4801605"/>
            <a:ext cx="2973372" cy="1408471"/>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7261423" y="2113498"/>
            <a:ext cx="3166858"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7252295" y="3966716"/>
            <a:ext cx="3166740" cy="754602"/>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7252296" y="4801605"/>
            <a:ext cx="3166740" cy="1408471"/>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 name="Footer Placeholder 4">
            <a:extLst>
              <a:ext uri="{FF2B5EF4-FFF2-40B4-BE49-F238E27FC236}">
                <a16:creationId xmlns:a16="http://schemas.microsoft.com/office/drawing/2014/main" id="{06CEEDC5-DD1A-64B1-D9DC-17F8BCED8DC0}"/>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3" name="Straight Connector 2">
            <a:extLst>
              <a:ext uri="{FF2B5EF4-FFF2-40B4-BE49-F238E27FC236}">
                <a16:creationId xmlns:a16="http://schemas.microsoft.com/office/drawing/2014/main" id="{4E9E9FC2-57D0-7637-C06D-4BAEC1CDB2A9}"/>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BR Logo">
            <a:extLst>
              <a:ext uri="{FF2B5EF4-FFF2-40B4-BE49-F238E27FC236}">
                <a16:creationId xmlns:a16="http://schemas.microsoft.com/office/drawing/2014/main" id="{9FA5DE44-26D0-EC09-80E3-E67BEA6679B4}"/>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8" name="Title 1">
            <a:extLst>
              <a:ext uri="{FF2B5EF4-FFF2-40B4-BE49-F238E27FC236}">
                <a16:creationId xmlns:a16="http://schemas.microsoft.com/office/drawing/2014/main" id="{19765A17-9C0A-B907-91E5-53B4BD0CC8A6}"/>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653899913"/>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our Column Photo Layout">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379142" y="2127242"/>
            <a:ext cx="2125996"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82316" y="3987841"/>
            <a:ext cx="2112499" cy="754602"/>
          </a:xfrm>
        </p:spPr>
        <p:txBody>
          <a:bodyPr lIns="0" tIns="0" rIns="0" bIns="0">
            <a:normAutofit/>
          </a:bodyPr>
          <a:lstStyle>
            <a:lvl1pPr marL="0" indent="0">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382317" y="4815351"/>
            <a:ext cx="2112499" cy="14084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3023179" y="2127242"/>
            <a:ext cx="2125996"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3060202" y="3987841"/>
            <a:ext cx="2112499" cy="754602"/>
          </a:xfrm>
        </p:spPr>
        <p:txBody>
          <a:bodyPr lIns="0" tIns="0" rIns="0" bIns="0">
            <a:normAutofit/>
          </a:bodyPr>
          <a:lstStyle>
            <a:lvl1pPr marL="0" indent="0">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3060203" y="4815351"/>
            <a:ext cx="2112499" cy="14084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5667216" y="2127242"/>
            <a:ext cx="2125996"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5672773" y="3987841"/>
            <a:ext cx="2112499" cy="754602"/>
          </a:xfrm>
        </p:spPr>
        <p:txBody>
          <a:bodyPr lIns="0" tIns="0" rIns="0" bIns="0">
            <a:normAutofit/>
          </a:bodyPr>
          <a:lstStyle>
            <a:lvl1pPr marL="0" indent="0">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5672774" y="4815351"/>
            <a:ext cx="2112499" cy="14084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8311251" y="2123474"/>
            <a:ext cx="2103989"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8304896" y="3991697"/>
            <a:ext cx="2112499" cy="754602"/>
          </a:xfrm>
        </p:spPr>
        <p:txBody>
          <a:bodyPr lIns="0" tIns="0" rIns="0" bIns="0">
            <a:normAutofit/>
          </a:bodyPr>
          <a:lstStyle>
            <a:lvl1pPr marL="0" indent="0">
              <a:buSzPct val="95000"/>
              <a:buFont typeface="Arial" panose="020B0604020202020204" pitchFamily="34" charset="0"/>
              <a:buNone/>
              <a:defRPr sz="20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8304897" y="4805301"/>
            <a:ext cx="2112499" cy="1408470"/>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 name="Footer Placeholder 4">
            <a:extLst>
              <a:ext uri="{FF2B5EF4-FFF2-40B4-BE49-F238E27FC236}">
                <a16:creationId xmlns:a16="http://schemas.microsoft.com/office/drawing/2014/main" id="{9548DFE3-BA6B-32F1-298B-C4EDD2A877B9}"/>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D3E892AD-B652-288E-3DA2-598E7C03EE04}"/>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BR Logo">
            <a:extLst>
              <a:ext uri="{FF2B5EF4-FFF2-40B4-BE49-F238E27FC236}">
                <a16:creationId xmlns:a16="http://schemas.microsoft.com/office/drawing/2014/main" id="{8D1947B0-60C6-BE29-9B08-353ECBA7E4F1}"/>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8" name="Title 1">
            <a:extLst>
              <a:ext uri="{FF2B5EF4-FFF2-40B4-BE49-F238E27FC236}">
                <a16:creationId xmlns:a16="http://schemas.microsoft.com/office/drawing/2014/main" id="{403B5D5A-0F84-E606-7A63-71B0AC75B687}"/>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561707083"/>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ve Column Photo Layout">
    <p:spTree>
      <p:nvGrpSpPr>
        <p:cNvPr id="1" name=""/>
        <p:cNvGrpSpPr/>
        <p:nvPr/>
      </p:nvGrpSpPr>
      <p:grpSpPr>
        <a:xfrm>
          <a:off x="0" y="0"/>
          <a:ext cx="0" cy="0"/>
          <a:chOff x="0" y="0"/>
          <a:chExt cx="0" cy="0"/>
        </a:xfrm>
      </p:grpSpPr>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386815" y="2127242"/>
            <a:ext cx="1726341"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86817" y="3987841"/>
            <a:ext cx="1720869" cy="667670"/>
          </a:xfrm>
        </p:spPr>
        <p:txBody>
          <a:bodyPr lIns="0" tIns="0" rIns="0" bIns="0">
            <a:normAutofit/>
          </a:bodyPr>
          <a:lstStyle>
            <a:lvl1pPr marL="0" indent="0">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386818" y="4774126"/>
            <a:ext cx="1720869" cy="1408470"/>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2443154" y="2127242"/>
            <a:ext cx="1726341"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2443156" y="3987841"/>
            <a:ext cx="1720869" cy="667670"/>
          </a:xfrm>
        </p:spPr>
        <p:txBody>
          <a:bodyPr lIns="0" tIns="0" rIns="0" bIns="0">
            <a:normAutofit/>
          </a:bodyPr>
          <a:lstStyle>
            <a:lvl1pPr marL="0" indent="0">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2443157" y="4774126"/>
            <a:ext cx="1720869" cy="1408470"/>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4532150" y="2127242"/>
            <a:ext cx="1726341"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4532152" y="3987841"/>
            <a:ext cx="1720869" cy="667670"/>
          </a:xfrm>
        </p:spPr>
        <p:txBody>
          <a:bodyPr lIns="0" tIns="0" rIns="0" bIns="0">
            <a:normAutofit/>
          </a:bodyPr>
          <a:lstStyle>
            <a:lvl1pPr marL="0" indent="0">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4532153" y="4774126"/>
            <a:ext cx="1720869" cy="1408470"/>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6566717" y="2127242"/>
            <a:ext cx="1726341"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6566719" y="3987841"/>
            <a:ext cx="1720869" cy="667670"/>
          </a:xfrm>
        </p:spPr>
        <p:txBody>
          <a:bodyPr lIns="0" tIns="0" rIns="0" bIns="0">
            <a:normAutofit/>
          </a:bodyPr>
          <a:lstStyle>
            <a:lvl1pPr marL="0" indent="0">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6566720" y="4774126"/>
            <a:ext cx="1720869" cy="1408470"/>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8711203" y="2127242"/>
            <a:ext cx="1726341" cy="1621608"/>
          </a:xfrm>
        </p:spPr>
        <p:txBody>
          <a:bodyPr/>
          <a:lstStyle>
            <a:lvl1pPr>
              <a:buNone/>
              <a:defRPr>
                <a:solidFill>
                  <a:schemeClr val="bg1"/>
                </a:solidFill>
                <a:latin typeface="Gadugi" panose="020B0502040204020203" pitchFamily="34" charset="0"/>
                <a:ea typeface="Gadugi" panose="020B0502040204020203" pitchFamily="34" charset="0"/>
              </a:defRPr>
            </a:lvl1pPr>
          </a:lstStyle>
          <a:p>
            <a:endParaRPr lang="en-US"/>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8711205" y="3987841"/>
            <a:ext cx="1720869" cy="675110"/>
          </a:xfrm>
        </p:spPr>
        <p:txBody>
          <a:bodyPr lIns="0" tIns="0" rIns="0" bIns="0">
            <a:normAutofit/>
          </a:bodyPr>
          <a:lstStyle>
            <a:lvl1pPr marL="0" indent="0">
              <a:buSzPct val="95000"/>
              <a:buFont typeface="Arial" panose="020B0604020202020204" pitchFamily="34" charset="0"/>
              <a:buNone/>
              <a:defRPr sz="18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8711206" y="4774126"/>
            <a:ext cx="1720869" cy="1408470"/>
          </a:xfrm>
        </p:spPr>
        <p:txBody>
          <a:bodyPr lIns="0" tIns="0" rIns="0" bIns="0">
            <a:normAutofit/>
          </a:bodyPr>
          <a:lstStyle>
            <a:lvl1pPr marL="0" indent="0">
              <a:buSzPct val="95000"/>
              <a:buFont typeface="Arial" panose="020B0604020202020204" pitchFamily="34" charset="0"/>
              <a:buNone/>
              <a:defRPr sz="16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 name="Footer Placeholder 4">
            <a:extLst>
              <a:ext uri="{FF2B5EF4-FFF2-40B4-BE49-F238E27FC236}">
                <a16:creationId xmlns:a16="http://schemas.microsoft.com/office/drawing/2014/main" id="{31FCFB75-CA0A-9204-B0FF-0D45ADE2E99D}"/>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5BE9E329-D5B7-DD24-38A2-02CE6D1E943C}"/>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BR Logo">
            <a:extLst>
              <a:ext uri="{FF2B5EF4-FFF2-40B4-BE49-F238E27FC236}">
                <a16:creationId xmlns:a16="http://schemas.microsoft.com/office/drawing/2014/main" id="{553FBA81-063C-BC26-9122-591DD0F9E6B7}"/>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8" name="Title 1">
            <a:extLst>
              <a:ext uri="{FF2B5EF4-FFF2-40B4-BE49-F238E27FC236}">
                <a16:creationId xmlns:a16="http://schemas.microsoft.com/office/drawing/2014/main" id="{10F41FC9-2CA0-BB4A-E407-CE01AA77D718}"/>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7966571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367196" y="1066490"/>
            <a:ext cx="6267780" cy="896116"/>
          </a:xfrm>
        </p:spPr>
        <p:txBody>
          <a:bodyPr/>
          <a:lstStyle>
            <a:lvl1pPr>
              <a:defRPr>
                <a:solidFill>
                  <a:schemeClr val="bg1"/>
                </a:solidFill>
                <a:latin typeface="Gadugi" panose="020B0502040204020203" pitchFamily="34" charset="0"/>
                <a:ea typeface="Gadugi" panose="020B0502040204020203" pitchFamily="34" charset="0"/>
              </a:defRPr>
            </a:lvl1pPr>
          </a:lstStyle>
          <a:p>
            <a:r>
              <a:rPr lang="en-US"/>
              <a:t>Click to edit Title</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813029"/>
            <a:ext cx="5029200" cy="5576482"/>
          </a:xfrm>
          <a:prstGeom prst="rect">
            <a:avLst/>
          </a:prstGeom>
        </p:spPr>
        <p:txBody>
          <a:bodyPr anchor="ctr" anchorCtr="0"/>
          <a:lstStyle>
            <a:lvl1pPr marL="0" indent="0" algn="ctr">
              <a:buNone/>
              <a:defRPr b="0" i="0">
                <a:solidFill>
                  <a:schemeClr val="accent3"/>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sp>
        <p:nvSpPr>
          <p:cNvPr id="3" name="Content Placeholder 2">
            <a:extLst>
              <a:ext uri="{FF2B5EF4-FFF2-40B4-BE49-F238E27FC236}">
                <a16:creationId xmlns:a16="http://schemas.microsoft.com/office/drawing/2014/main" id="{EFDEF8F6-25F1-37CB-322B-A84A7FEDF881}"/>
              </a:ext>
            </a:extLst>
          </p:cNvPr>
          <p:cNvSpPr>
            <a:spLocks noGrp="1"/>
          </p:cNvSpPr>
          <p:nvPr>
            <p:ph idx="12"/>
          </p:nvPr>
        </p:nvSpPr>
        <p:spPr>
          <a:xfrm>
            <a:off x="367196" y="2190621"/>
            <a:ext cx="6267780" cy="4030692"/>
          </a:xfrm>
        </p:spPr>
        <p:txBody>
          <a:bodyPr/>
          <a:lstStyle>
            <a:lvl1pPr marL="228600" indent="-228600">
              <a:buClr>
                <a:schemeClr val="bg1"/>
              </a:buClr>
              <a:buSzPct val="95000"/>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685800" indent="-228600">
              <a:buClr>
                <a:schemeClr val="bg1"/>
              </a:buClr>
              <a:buFont typeface="Roboto" panose="02000000000000000000" pitchFamily="2"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2pPr>
            <a:lvl3pPr>
              <a:buClr>
                <a:schemeClr val="bg1"/>
              </a:buClr>
              <a:defRPr>
                <a:solidFill>
                  <a:schemeClr val="bg1"/>
                </a:solidFill>
                <a:latin typeface="Gadugi" panose="020B0502040204020203" pitchFamily="34" charset="0"/>
                <a:ea typeface="Gadugi" panose="020B0502040204020203" pitchFamily="34" charset="0"/>
                <a:cs typeface="Open Sans" panose="020B0606030504020204" pitchFamily="34" charset="0"/>
              </a:defRPr>
            </a:lvl3pPr>
            <a:lvl4pPr marL="1600200" indent="-228600">
              <a:buClr>
                <a:schemeClr val="bg1"/>
              </a:buClr>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4pPr>
            <a:lvl5pPr marL="2057400" indent="-228600">
              <a:buClr>
                <a:schemeClr val="bg1"/>
              </a:buClr>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B628F69F-B13A-BD0C-6AD1-930DB748467E}"/>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6" name="Straight Connector 5">
            <a:extLst>
              <a:ext uri="{FF2B5EF4-FFF2-40B4-BE49-F238E27FC236}">
                <a16:creationId xmlns:a16="http://schemas.microsoft.com/office/drawing/2014/main" id="{7A0E6C53-71ED-AFEA-028F-08A2B42E3ABA}"/>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TBR Logo">
            <a:extLst>
              <a:ext uri="{FF2B5EF4-FFF2-40B4-BE49-F238E27FC236}">
                <a16:creationId xmlns:a16="http://schemas.microsoft.com/office/drawing/2014/main" id="{FCC0C01C-7C18-3015-B136-2F24D02A2693}"/>
              </a:ext>
            </a:extLst>
          </p:cNvPr>
          <p:cNvPicPr>
            <a:picLocks noChangeAspect="1"/>
          </p:cNvPicPr>
          <p:nvPr userDrawn="1"/>
        </p:nvPicPr>
        <p:blipFill>
          <a:blip r:embed="rId2"/>
          <a:stretch>
            <a:fillRect/>
          </a:stretch>
        </p:blipFill>
        <p:spPr>
          <a:xfrm>
            <a:off x="10677452" y="111510"/>
            <a:ext cx="1403038" cy="1403038"/>
          </a:xfrm>
          <a:prstGeom prst="rect">
            <a:avLst/>
          </a:prstGeom>
        </p:spPr>
      </p:pic>
    </p:spTree>
    <p:extLst>
      <p:ext uri="{BB962C8B-B14F-4D97-AF65-F5344CB8AC3E}">
        <p14:creationId xmlns:p14="http://schemas.microsoft.com/office/powerpoint/2010/main" val="2831397150"/>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12" userDrawn="1">
          <p15:clr>
            <a:srgbClr val="FBAE40"/>
          </p15:clr>
        </p15:guide>
        <p15:guide id="3" pos="60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379141" y="1134644"/>
            <a:ext cx="6253564" cy="1331865"/>
          </a:xfrm>
        </p:spPr>
        <p:txBody>
          <a:bodyPr/>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367196" y="2759334"/>
            <a:ext cx="6267780" cy="3541104"/>
          </a:xfrm>
        </p:spPr>
        <p:txBody>
          <a:bodyPr/>
          <a:lstStyle>
            <a:lvl1pPr marL="228600" indent="-228600">
              <a:buClr>
                <a:schemeClr val="bg1"/>
              </a:buClr>
              <a:buSzPct val="95000"/>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685800" indent="-228600">
              <a:buClr>
                <a:schemeClr val="bg1"/>
              </a:buClr>
              <a:buFont typeface="Roboto" panose="02000000000000000000" pitchFamily="2"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2pPr>
            <a:lvl3pPr>
              <a:buClr>
                <a:schemeClr val="bg1"/>
              </a:buClr>
              <a:defRPr>
                <a:solidFill>
                  <a:schemeClr val="bg1"/>
                </a:solidFill>
                <a:latin typeface="Gadugi" panose="020B0502040204020203" pitchFamily="34" charset="0"/>
                <a:ea typeface="Gadugi" panose="020B0502040204020203" pitchFamily="34" charset="0"/>
                <a:cs typeface="Open Sans" panose="020B0606030504020204" pitchFamily="34" charset="0"/>
              </a:defRPr>
            </a:lvl3pPr>
            <a:lvl4pPr marL="1600200" indent="-228600">
              <a:buClr>
                <a:schemeClr val="bg1"/>
              </a:buClr>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4pPr>
            <a:lvl5pPr marL="2057400" indent="-228600">
              <a:buClr>
                <a:schemeClr val="bg1"/>
              </a:buClr>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813029"/>
            <a:ext cx="2483404" cy="2378396"/>
          </a:xfrm>
          <a:prstGeom prst="rect">
            <a:avLst/>
          </a:prstGeom>
        </p:spPr>
        <p:txBody>
          <a:bodyPr anchor="ctr" anchorCtr="0"/>
          <a:lstStyle>
            <a:lvl1pPr marL="0" indent="0" algn="ctr">
              <a:buNone/>
              <a:defRPr b="0" i="0">
                <a:solidFill>
                  <a:schemeClr val="accent3"/>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813029"/>
            <a:ext cx="2483404" cy="2378396"/>
          </a:xfrm>
          <a:prstGeom prst="rect">
            <a:avLst/>
          </a:prstGeom>
        </p:spPr>
        <p:txBody>
          <a:bodyPr anchor="ctr" anchorCtr="0"/>
          <a:lstStyle>
            <a:lvl1pPr marL="0" indent="0" algn="ctr">
              <a:buNone/>
              <a:defRPr b="0" i="0">
                <a:solidFill>
                  <a:schemeClr val="accent3"/>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Gadugi" panose="020B0502040204020203" pitchFamily="34" charset="0"/>
                <a:ea typeface="Gadugi" panose="020B0502040204020203" pitchFamily="34" charset="0"/>
                <a:cs typeface="Open Sans" panose="020B0606030504020204" pitchFamily="34" charset="0"/>
              </a:defRPr>
            </a:lvl1pPr>
          </a:lstStyle>
          <a:p>
            <a:r>
              <a:rPr lang="en-US"/>
              <a:t> Click icon to add picture </a:t>
            </a:r>
          </a:p>
        </p:txBody>
      </p:sp>
      <p:sp>
        <p:nvSpPr>
          <p:cNvPr id="3" name="Footer Placeholder 4">
            <a:extLst>
              <a:ext uri="{FF2B5EF4-FFF2-40B4-BE49-F238E27FC236}">
                <a16:creationId xmlns:a16="http://schemas.microsoft.com/office/drawing/2014/main" id="{C2AC7172-0556-E5B2-513D-93BA2852F988}"/>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4" name="Straight Connector 3">
            <a:extLst>
              <a:ext uri="{FF2B5EF4-FFF2-40B4-BE49-F238E27FC236}">
                <a16:creationId xmlns:a16="http://schemas.microsoft.com/office/drawing/2014/main" id="{4C813C1A-B4D3-C3DD-5EEC-7A2FD1E4D7D3}"/>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BR Logo">
            <a:extLst>
              <a:ext uri="{FF2B5EF4-FFF2-40B4-BE49-F238E27FC236}">
                <a16:creationId xmlns:a16="http://schemas.microsoft.com/office/drawing/2014/main" id="{12497375-7E33-4906-FF0D-8143EA19F72F}"/>
              </a:ext>
            </a:extLst>
          </p:cNvPr>
          <p:cNvPicPr>
            <a:picLocks noChangeAspect="1"/>
          </p:cNvPicPr>
          <p:nvPr userDrawn="1"/>
        </p:nvPicPr>
        <p:blipFill>
          <a:blip r:embed="rId2"/>
          <a:stretch>
            <a:fillRect/>
          </a:stretch>
        </p:blipFill>
        <p:spPr>
          <a:xfrm>
            <a:off x="10677452" y="111510"/>
            <a:ext cx="1403038" cy="1403038"/>
          </a:xfrm>
          <a:prstGeom prst="rect">
            <a:avLst/>
          </a:prstGeom>
        </p:spPr>
      </p:pic>
    </p:spTree>
    <p:extLst>
      <p:ext uri="{BB962C8B-B14F-4D97-AF65-F5344CB8AC3E}">
        <p14:creationId xmlns:p14="http://schemas.microsoft.com/office/powerpoint/2010/main" val="1096921414"/>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26" userDrawn="1">
          <p15:clr>
            <a:srgbClr val="FBAE40"/>
          </p15:clr>
        </p15:guide>
        <p15:guide id="3" pos="600" userDrawn="1">
          <p15:clr>
            <a:srgbClr val="FBAE40"/>
          </p15:clr>
        </p15:guide>
        <p15:guide id="4" orient="horz" pos="24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379141" y="2246996"/>
            <a:ext cx="10036099" cy="3908152"/>
          </a:xfrm>
        </p:spPr>
        <p:txBody>
          <a:bodyPr lIns="0" tIns="0" rIns="0" bIns="0"/>
          <a:lstStyle>
            <a:lvl1pPr>
              <a:buClr>
                <a:schemeClr val="bg1"/>
              </a:buClr>
              <a:defRPr>
                <a:solidFill>
                  <a:schemeClr val="bg1"/>
                </a:solidFill>
                <a:latin typeface="Gadugi" panose="020B0502040204020203" pitchFamily="34" charset="0"/>
                <a:ea typeface="Gadugi" panose="020B0502040204020203" pitchFamily="34" charset="0"/>
              </a:defRPr>
            </a:lvl1pPr>
          </a:lstStyle>
          <a:p>
            <a:endParaRPr lang="en-US"/>
          </a:p>
        </p:txBody>
      </p:sp>
      <p:sp>
        <p:nvSpPr>
          <p:cNvPr id="4" name="Title 1">
            <a:extLst>
              <a:ext uri="{FF2B5EF4-FFF2-40B4-BE49-F238E27FC236}">
                <a16:creationId xmlns:a16="http://schemas.microsoft.com/office/drawing/2014/main" id="{7C745F3D-6964-80A7-C3F1-25E8EBE55A64}"/>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6" name="Footer Placeholder 4">
            <a:extLst>
              <a:ext uri="{FF2B5EF4-FFF2-40B4-BE49-F238E27FC236}">
                <a16:creationId xmlns:a16="http://schemas.microsoft.com/office/drawing/2014/main" id="{09C7FE23-3D0D-52F0-6895-61E1797B7535}"/>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7" name="Straight Connector 6">
            <a:extLst>
              <a:ext uri="{FF2B5EF4-FFF2-40B4-BE49-F238E27FC236}">
                <a16:creationId xmlns:a16="http://schemas.microsoft.com/office/drawing/2014/main" id="{18F51FA5-9AD2-E4A8-A61C-4AFA7BE87A57}"/>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TBR Logo">
            <a:extLst>
              <a:ext uri="{FF2B5EF4-FFF2-40B4-BE49-F238E27FC236}">
                <a16:creationId xmlns:a16="http://schemas.microsoft.com/office/drawing/2014/main" id="{CCCC3AF9-9908-014E-2EF7-9CCB57E15663}"/>
              </a:ext>
            </a:extLst>
          </p:cNvPr>
          <p:cNvPicPr>
            <a:picLocks noChangeAspect="1"/>
          </p:cNvPicPr>
          <p:nvPr userDrawn="1"/>
        </p:nvPicPr>
        <p:blipFill>
          <a:blip r:embed="rId2"/>
          <a:stretch>
            <a:fillRect/>
          </a:stretch>
        </p:blipFill>
        <p:spPr>
          <a:xfrm>
            <a:off x="10677452" y="111510"/>
            <a:ext cx="1403038" cy="1403038"/>
          </a:xfrm>
          <a:prstGeom prst="rect">
            <a:avLst/>
          </a:prstGeom>
        </p:spPr>
      </p:pic>
    </p:spTree>
    <p:extLst>
      <p:ext uri="{BB962C8B-B14F-4D97-AF65-F5344CB8AC3E}">
        <p14:creationId xmlns:p14="http://schemas.microsoft.com/office/powerpoint/2010/main" val="663969348"/>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Solid Black">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412126" y="1806047"/>
            <a:ext cx="10003114" cy="1160369"/>
          </a:xfrm>
        </p:spPr>
        <p:txBody>
          <a:bodyPr lIns="0" tIns="0" rIns="0" bIns="0" anchor="t" anchorCtr="0">
            <a:noAutofit/>
          </a:bodyPr>
          <a:lstStyle>
            <a:lvl1pPr algn="l">
              <a:defRPr sz="6000" b="1">
                <a:solidFill>
                  <a:schemeClr val="bg1"/>
                </a:solidFill>
                <a:latin typeface="Gadugi" panose="020B0502040204020203" pitchFamily="34" charset="0"/>
                <a:ea typeface="Gadugi" panose="020B0502040204020203" pitchFamily="34" charset="0"/>
                <a:cs typeface="Arial" panose="020B0604020202020204" pitchFamily="34" charset="0"/>
              </a:defRPr>
            </a:lvl1pPr>
          </a:lstStyle>
          <a:p>
            <a:r>
              <a:rPr lang="en-US"/>
              <a:t>Thank you</a:t>
            </a:r>
          </a:p>
        </p:txBody>
      </p: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412126" y="3297753"/>
            <a:ext cx="10003114"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Gadugi" panose="020B0502040204020203" pitchFamily="34" charset="0"/>
                <a:ea typeface="Gadugi" panose="020B0502040204020203"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379141" y="5019085"/>
            <a:ext cx="31890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698049" y="5019085"/>
            <a:ext cx="2165721" cy="369332"/>
          </a:xfrm>
          <a:solidFill>
            <a:schemeClr val="bg1"/>
          </a:solidFill>
          <a:ln>
            <a:noFill/>
          </a:ln>
        </p:spPr>
        <p:txBody>
          <a:bodyPr wrap="none" lIns="91440" tIns="45720" rIns="91440" bIns="45720">
            <a:spAutoFit/>
          </a:bodyPr>
          <a:lstStyle>
            <a:lvl1pPr marL="0" indent="0">
              <a:buNone/>
              <a:defRPr sz="1800">
                <a:solidFill>
                  <a:schemeClr val="bg2"/>
                </a:solidFill>
                <a:latin typeface="Gadugi" panose="020B0502040204020203" pitchFamily="34" charset="0"/>
                <a:ea typeface="Gadugi" panose="020B0502040204020203" pitchFamily="34"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501087"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4A405FE-5C90-9A5B-A4A5-7B3E98EFAEA0}"/>
              </a:ext>
            </a:extLst>
          </p:cNvPr>
          <p:cNvPicPr>
            <a:picLocks noChangeAspect="1"/>
          </p:cNvPicPr>
          <p:nvPr userDrawn="1"/>
        </p:nvPicPr>
        <p:blipFill>
          <a:blip r:embed="rId2">
            <a:alphaModFix/>
          </a:blip>
          <a:stretch>
            <a:fillRect/>
          </a:stretch>
        </p:blipFill>
        <p:spPr>
          <a:xfrm>
            <a:off x="379141" y="2858466"/>
            <a:ext cx="901700" cy="215900"/>
          </a:xfrm>
          <a:prstGeom prst="rect">
            <a:avLst/>
          </a:prstGeom>
        </p:spPr>
      </p:pic>
      <p:sp>
        <p:nvSpPr>
          <p:cNvPr id="7" name="Footer Placeholder 4">
            <a:extLst>
              <a:ext uri="{FF2B5EF4-FFF2-40B4-BE49-F238E27FC236}">
                <a16:creationId xmlns:a16="http://schemas.microsoft.com/office/drawing/2014/main" id="{DDA2D4C3-E8B5-E298-0BE4-97962045AFA1}"/>
              </a:ext>
            </a:extLst>
          </p:cNvPr>
          <p:cNvSpPr txBox="1">
            <a:spLocks/>
          </p:cNvSpPr>
          <p:nvPr userDrawn="1"/>
        </p:nvSpPr>
        <p:spPr>
          <a:xfrm>
            <a:off x="379141" y="279707"/>
            <a:ext cx="10036099"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Gadugi" panose="020B0502040204020203" pitchFamily="34" charset="0"/>
                <a:ea typeface="Gadugi" panose="020B0502040204020203" pitchFamily="34" charset="0"/>
              </a:rPr>
              <a:t>View &gt; Header and Footer &gt; Add Unit Name</a:t>
            </a:r>
          </a:p>
        </p:txBody>
      </p:sp>
      <p:cxnSp>
        <p:nvCxnSpPr>
          <p:cNvPr id="8" name="Straight Connector 7">
            <a:extLst>
              <a:ext uri="{FF2B5EF4-FFF2-40B4-BE49-F238E27FC236}">
                <a16:creationId xmlns:a16="http://schemas.microsoft.com/office/drawing/2014/main" id="{CADA3CCB-2B53-D40D-5305-B6E7B32BE0E9}"/>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TBR Logo">
            <a:extLst>
              <a:ext uri="{FF2B5EF4-FFF2-40B4-BE49-F238E27FC236}">
                <a16:creationId xmlns:a16="http://schemas.microsoft.com/office/drawing/2014/main" id="{5507D93E-6ABA-281B-6690-1E62F9C53603}"/>
              </a:ext>
            </a:extLst>
          </p:cNvPr>
          <p:cNvPicPr>
            <a:picLocks noChangeAspect="1"/>
          </p:cNvPicPr>
          <p:nvPr userDrawn="1"/>
        </p:nvPicPr>
        <p:blipFill>
          <a:blip r:embed="rId3"/>
          <a:stretch>
            <a:fillRect/>
          </a:stretch>
        </p:blipFill>
        <p:spPr>
          <a:xfrm>
            <a:off x="10677452" y="111510"/>
            <a:ext cx="1403038" cy="1403038"/>
          </a:xfrm>
          <a:prstGeom prst="rect">
            <a:avLst/>
          </a:prstGeom>
        </p:spPr>
      </p:pic>
    </p:spTree>
    <p:extLst>
      <p:ext uri="{BB962C8B-B14F-4D97-AF65-F5344CB8AC3E}">
        <p14:creationId xmlns:p14="http://schemas.microsoft.com/office/powerpoint/2010/main" val="28466370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043162" y="847992"/>
            <a:ext cx="5148838" cy="5517050"/>
          </a:xfrm>
          <a:prstGeom prst="rect">
            <a:avLst/>
          </a:prstGeom>
        </p:spPr>
        <p:txBody>
          <a:bodyPr anchor="ctr" anchorCtr="0"/>
          <a:lstStyle>
            <a:lvl1pPr marL="0" indent="0" algn="ctr">
              <a:buNone/>
              <a:defRPr b="0" i="0">
                <a:solidFill>
                  <a:schemeClr val="accent3"/>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sp>
        <p:nvSpPr>
          <p:cNvPr id="4" name="Title 1">
            <a:extLst>
              <a:ext uri="{FF2B5EF4-FFF2-40B4-BE49-F238E27FC236}">
                <a16:creationId xmlns:a16="http://schemas.microsoft.com/office/drawing/2014/main" id="{FA710475-44C8-FFA1-CF8F-73B2C4442579}"/>
              </a:ext>
            </a:extLst>
          </p:cNvPr>
          <p:cNvSpPr>
            <a:spLocks noGrp="1"/>
          </p:cNvSpPr>
          <p:nvPr>
            <p:ph type="ctrTitle" hasCustomPrompt="1"/>
          </p:nvPr>
        </p:nvSpPr>
        <p:spPr>
          <a:xfrm>
            <a:off x="379142" y="1831051"/>
            <a:ext cx="6155725" cy="2431224"/>
          </a:xfrm>
        </p:spPr>
        <p:txBody>
          <a:bodyPr anchor="ctr" anchorCtr="0">
            <a:normAutofit/>
          </a:bodyPr>
          <a:lstStyle>
            <a:lvl1pPr algn="l">
              <a:defRPr sz="5500" b="1">
                <a:solidFill>
                  <a:schemeClr val="bg1"/>
                </a:solidFill>
                <a:latin typeface="Gadugi" panose="020B0502040204020203" pitchFamily="34" charset="0"/>
                <a:ea typeface="Gadugi" panose="020B0502040204020203" pitchFamily="34" charset="0"/>
                <a:cs typeface="Arial" panose="020B0604020202020204" pitchFamily="34" charset="0"/>
              </a:defRPr>
            </a:lvl1pPr>
          </a:lstStyle>
          <a:p>
            <a:r>
              <a:rPr lang="en-US"/>
              <a:t>Example of the Presentation </a:t>
            </a:r>
            <a:br>
              <a:rPr lang="en-US"/>
            </a:br>
            <a:r>
              <a:rPr lang="en-US"/>
              <a:t>Title Slide</a:t>
            </a:r>
          </a:p>
        </p:txBody>
      </p:sp>
      <p:sp>
        <p:nvSpPr>
          <p:cNvPr id="5" name="Subtitle 2">
            <a:extLst>
              <a:ext uri="{FF2B5EF4-FFF2-40B4-BE49-F238E27FC236}">
                <a16:creationId xmlns:a16="http://schemas.microsoft.com/office/drawing/2014/main" id="{6EC472B8-4002-0CD3-601E-4CF5EA360C13}"/>
              </a:ext>
            </a:extLst>
          </p:cNvPr>
          <p:cNvSpPr>
            <a:spLocks noGrp="1"/>
          </p:cNvSpPr>
          <p:nvPr>
            <p:ph type="subTitle" idx="1" hasCustomPrompt="1"/>
          </p:nvPr>
        </p:nvSpPr>
        <p:spPr>
          <a:xfrm>
            <a:off x="379143" y="4355776"/>
            <a:ext cx="6155726" cy="374668"/>
          </a:xfrm>
        </p:spPr>
        <p:txBody>
          <a:bodyPr/>
          <a:lstStyle>
            <a:lvl1pPr marL="0" indent="0" algn="l">
              <a:buNone/>
              <a:defRPr sz="2400" b="1">
                <a:solidFill>
                  <a:schemeClr val="bg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D34AEBA6-14D0-DDE7-1E23-C489583ABB80}"/>
              </a:ext>
            </a:extLst>
          </p:cNvPr>
          <p:cNvSpPr>
            <a:spLocks noGrp="1"/>
          </p:cNvSpPr>
          <p:nvPr>
            <p:ph type="body" sz="quarter" idx="10" hasCustomPrompt="1"/>
          </p:nvPr>
        </p:nvSpPr>
        <p:spPr>
          <a:xfrm>
            <a:off x="379141" y="4794944"/>
            <a:ext cx="6155726" cy="485944"/>
          </a:xfrm>
        </p:spPr>
        <p:txBody>
          <a:bodyPr>
            <a:normAutofit/>
          </a:bodyPr>
          <a:lstStyle>
            <a:lvl1pPr marL="0" indent="0">
              <a:buNone/>
              <a:defRPr sz="2400">
                <a:solidFill>
                  <a:schemeClr val="bg1"/>
                </a:solidFill>
                <a:latin typeface="Gadugi" panose="020B0502040204020203" pitchFamily="34" charset="0"/>
                <a:ea typeface="Gadug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3" name="Footer Placeholder 4">
            <a:extLst>
              <a:ext uri="{FF2B5EF4-FFF2-40B4-BE49-F238E27FC236}">
                <a16:creationId xmlns:a16="http://schemas.microsoft.com/office/drawing/2014/main" id="{249C703D-912E-4803-1D74-9BEA4E9EBCB2}"/>
              </a:ext>
            </a:extLst>
          </p:cNvPr>
          <p:cNvSpPr txBox="1">
            <a:spLocks/>
          </p:cNvSpPr>
          <p:nvPr userDrawn="1"/>
        </p:nvSpPr>
        <p:spPr>
          <a:xfrm>
            <a:off x="379141" y="279707"/>
            <a:ext cx="10036099"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Gadugi" panose="020B0502040204020203" pitchFamily="34" charset="0"/>
                <a:ea typeface="Gadugi" panose="020B0502040204020203" pitchFamily="34" charset="0"/>
              </a:rPr>
              <a:t>View &gt; Header and Footer &gt; Add Unit Name</a:t>
            </a:r>
          </a:p>
        </p:txBody>
      </p:sp>
      <p:cxnSp>
        <p:nvCxnSpPr>
          <p:cNvPr id="8" name="Straight Connector 7">
            <a:extLst>
              <a:ext uri="{FF2B5EF4-FFF2-40B4-BE49-F238E27FC236}">
                <a16:creationId xmlns:a16="http://schemas.microsoft.com/office/drawing/2014/main" id="{6C6D091F-44B6-171F-D3F0-ABF9F626DCFF}"/>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TBR Logo">
            <a:extLst>
              <a:ext uri="{FF2B5EF4-FFF2-40B4-BE49-F238E27FC236}">
                <a16:creationId xmlns:a16="http://schemas.microsoft.com/office/drawing/2014/main" id="{9B0119A8-16BC-D1A3-43D4-0830140FA896}"/>
              </a:ext>
            </a:extLst>
          </p:cNvPr>
          <p:cNvPicPr>
            <a:picLocks noChangeAspect="1"/>
          </p:cNvPicPr>
          <p:nvPr userDrawn="1"/>
        </p:nvPicPr>
        <p:blipFill>
          <a:blip r:embed="rId2"/>
          <a:stretch>
            <a:fillRect/>
          </a:stretch>
        </p:blipFill>
        <p:spPr>
          <a:xfrm>
            <a:off x="10677452" y="111510"/>
            <a:ext cx="1403038" cy="1403038"/>
          </a:xfrm>
          <a:prstGeom prst="rect">
            <a:avLst/>
          </a:prstGeom>
        </p:spPr>
      </p:pic>
      <p:pic>
        <p:nvPicPr>
          <p:cNvPr id="2" name="Picture 1">
            <a:extLst>
              <a:ext uri="{FF2B5EF4-FFF2-40B4-BE49-F238E27FC236}">
                <a16:creationId xmlns:a16="http://schemas.microsoft.com/office/drawing/2014/main" id="{32A3F16E-9B43-EA73-1CF0-43441CD24119}"/>
              </a:ext>
            </a:extLst>
          </p:cNvPr>
          <p:cNvPicPr>
            <a:picLocks noChangeAspect="1"/>
          </p:cNvPicPr>
          <p:nvPr userDrawn="1"/>
        </p:nvPicPr>
        <p:blipFill rotWithShape="1">
          <a:blip r:embed="rId3">
            <a:duotone>
              <a:prstClr val="black"/>
              <a:schemeClr val="accent6">
                <a:lumMod val="60000"/>
                <a:lumOff val="40000"/>
                <a:tint val="45000"/>
                <a:satMod val="400000"/>
              </a:schemeClr>
            </a:duotone>
          </a:blip>
          <a:srcRect t="16742" b="1"/>
          <a:stretch/>
        </p:blipFill>
        <p:spPr>
          <a:xfrm rot="10800000" flipV="1">
            <a:off x="-3" y="6235318"/>
            <a:ext cx="12203505" cy="406905"/>
          </a:xfrm>
          <a:prstGeom prst="rect">
            <a:avLst/>
          </a:prstGeom>
        </p:spPr>
      </p:pic>
    </p:spTree>
    <p:extLst>
      <p:ext uri="{BB962C8B-B14F-4D97-AF65-F5344CB8AC3E}">
        <p14:creationId xmlns:p14="http://schemas.microsoft.com/office/powerpoint/2010/main" val="2521017566"/>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Blue">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3895EE-BB5E-DBD3-D89F-C8A01BF9AD34}"/>
              </a:ext>
            </a:extLst>
          </p:cNvPr>
          <p:cNvSpPr/>
          <p:nvPr userDrawn="1"/>
        </p:nvSpPr>
        <p:spPr>
          <a:xfrm>
            <a:off x="0" y="0"/>
            <a:ext cx="12192000" cy="4229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Rectangle 6">
            <a:extLst>
              <a:ext uri="{FF2B5EF4-FFF2-40B4-BE49-F238E27FC236}">
                <a16:creationId xmlns:a16="http://schemas.microsoft.com/office/drawing/2014/main" id="{F2540EE1-F71B-4B0A-57B1-245DA62B2EC5}"/>
              </a:ext>
            </a:extLst>
          </p:cNvPr>
          <p:cNvSpPr/>
          <p:nvPr userDrawn="1"/>
        </p:nvSpPr>
        <p:spPr>
          <a:xfrm>
            <a:off x="0" y="4229099"/>
            <a:ext cx="12192000" cy="2628901"/>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1" name="Graphic 20" descr="Question Mark with solid fill">
            <a:extLst>
              <a:ext uri="{FF2B5EF4-FFF2-40B4-BE49-F238E27FC236}">
                <a16:creationId xmlns:a16="http://schemas.microsoft.com/office/drawing/2014/main" id="{3FF0EBCD-6046-347D-7E7B-F31E970C88B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27331" y="-889305"/>
            <a:ext cx="8636610" cy="8636610"/>
          </a:xfrm>
          <a:prstGeom prst="rect">
            <a:avLst/>
          </a:prstGeom>
        </p:spPr>
      </p:pic>
      <p:pic>
        <p:nvPicPr>
          <p:cNvPr id="4" name="Picture 3" descr="TBR Logo">
            <a:extLst>
              <a:ext uri="{FF2B5EF4-FFF2-40B4-BE49-F238E27FC236}">
                <a16:creationId xmlns:a16="http://schemas.microsoft.com/office/drawing/2014/main" id="{88B42F9E-1CBE-0311-CE7D-57820B570F27}"/>
              </a:ext>
            </a:extLst>
          </p:cNvPr>
          <p:cNvPicPr>
            <a:picLocks noChangeAspect="1"/>
          </p:cNvPicPr>
          <p:nvPr userDrawn="1"/>
        </p:nvPicPr>
        <p:blipFill>
          <a:blip r:embed="rId3"/>
          <a:stretch>
            <a:fillRect/>
          </a:stretch>
        </p:blipFill>
        <p:spPr>
          <a:xfrm>
            <a:off x="131880" y="131880"/>
            <a:ext cx="2005438" cy="2005438"/>
          </a:xfrm>
          <a:prstGeom prst="rect">
            <a:avLst/>
          </a:prstGeom>
        </p:spPr>
      </p:pic>
      <p:sp>
        <p:nvSpPr>
          <p:cNvPr id="8" name="Footer Placeholder 4">
            <a:extLst>
              <a:ext uri="{FF2B5EF4-FFF2-40B4-BE49-F238E27FC236}">
                <a16:creationId xmlns:a16="http://schemas.microsoft.com/office/drawing/2014/main" id="{2B4090DF-E7BC-0251-722E-C8CE47A76377}"/>
              </a:ext>
            </a:extLst>
          </p:cNvPr>
          <p:cNvSpPr>
            <a:spLocks noGrp="1"/>
          </p:cNvSpPr>
          <p:nvPr>
            <p:ph type="ftr" sz="quarter" idx="3"/>
          </p:nvPr>
        </p:nvSpPr>
        <p:spPr>
          <a:xfrm>
            <a:off x="998924" y="6310621"/>
            <a:ext cx="9033380" cy="365125"/>
          </a:xfrm>
          <a:prstGeom prst="rect">
            <a:avLst/>
          </a:prstGeom>
        </p:spPr>
        <p:txBody>
          <a:bodyPr vert="horz" lIns="91440" tIns="45720" rIns="91440" bIns="45720" rtlCol="0" anchor="ctr"/>
          <a:lstStyle>
            <a:lvl1pPr algn="l">
              <a:defRPr sz="1400" b="1">
                <a:solidFill>
                  <a:schemeClr val="bg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sp>
        <p:nvSpPr>
          <p:cNvPr id="22" name="Title 1">
            <a:extLst>
              <a:ext uri="{FF2B5EF4-FFF2-40B4-BE49-F238E27FC236}">
                <a16:creationId xmlns:a16="http://schemas.microsoft.com/office/drawing/2014/main" id="{C1179F46-5F28-C239-1159-F8ED7E122A59}"/>
              </a:ext>
            </a:extLst>
          </p:cNvPr>
          <p:cNvSpPr txBox="1">
            <a:spLocks/>
          </p:cNvSpPr>
          <p:nvPr userDrawn="1"/>
        </p:nvSpPr>
        <p:spPr>
          <a:xfrm>
            <a:off x="952501" y="3026507"/>
            <a:ext cx="8216900" cy="15585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kern="1200">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sz="12500"/>
              <a:t>Questions</a:t>
            </a:r>
          </a:p>
        </p:txBody>
      </p:sp>
    </p:spTree>
    <p:extLst>
      <p:ext uri="{BB962C8B-B14F-4D97-AF65-F5344CB8AC3E}">
        <p14:creationId xmlns:p14="http://schemas.microsoft.com/office/powerpoint/2010/main" val="1509680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Blue">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3895EE-BB5E-DBD3-D89F-C8A01BF9AD34}"/>
              </a:ext>
            </a:extLst>
          </p:cNvPr>
          <p:cNvSpPr/>
          <p:nvPr userDrawn="1"/>
        </p:nvSpPr>
        <p:spPr>
          <a:xfrm>
            <a:off x="0" y="0"/>
            <a:ext cx="12192000" cy="4229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Rectangle 6">
            <a:extLst>
              <a:ext uri="{FF2B5EF4-FFF2-40B4-BE49-F238E27FC236}">
                <a16:creationId xmlns:a16="http://schemas.microsoft.com/office/drawing/2014/main" id="{F2540EE1-F71B-4B0A-57B1-245DA62B2EC5}"/>
              </a:ext>
            </a:extLst>
          </p:cNvPr>
          <p:cNvSpPr/>
          <p:nvPr userDrawn="1"/>
        </p:nvSpPr>
        <p:spPr>
          <a:xfrm>
            <a:off x="0" y="4229099"/>
            <a:ext cx="12192000" cy="2628901"/>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ight Triangle 19">
            <a:extLst>
              <a:ext uri="{FF2B5EF4-FFF2-40B4-BE49-F238E27FC236}">
                <a16:creationId xmlns:a16="http://schemas.microsoft.com/office/drawing/2014/main" id="{2BD16640-E3E4-F60B-AE1C-D7F241178A8C}"/>
              </a:ext>
            </a:extLst>
          </p:cNvPr>
          <p:cNvSpPr/>
          <p:nvPr userDrawn="1"/>
        </p:nvSpPr>
        <p:spPr>
          <a:xfrm flipV="1">
            <a:off x="1605775" y="4662276"/>
            <a:ext cx="1260088" cy="655877"/>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BR Logo">
            <a:extLst>
              <a:ext uri="{FF2B5EF4-FFF2-40B4-BE49-F238E27FC236}">
                <a16:creationId xmlns:a16="http://schemas.microsoft.com/office/drawing/2014/main" id="{88B42F9E-1CBE-0311-CE7D-57820B570F27}"/>
              </a:ext>
            </a:extLst>
          </p:cNvPr>
          <p:cNvPicPr>
            <a:picLocks noChangeAspect="1"/>
          </p:cNvPicPr>
          <p:nvPr userDrawn="1"/>
        </p:nvPicPr>
        <p:blipFill>
          <a:blip r:embed="rId2"/>
          <a:stretch>
            <a:fillRect/>
          </a:stretch>
        </p:blipFill>
        <p:spPr>
          <a:xfrm>
            <a:off x="10032303" y="4696616"/>
            <a:ext cx="2005438" cy="2005438"/>
          </a:xfrm>
          <a:prstGeom prst="rect">
            <a:avLst/>
          </a:prstGeom>
        </p:spPr>
      </p:pic>
      <p:sp>
        <p:nvSpPr>
          <p:cNvPr id="8" name="Footer Placeholder 4">
            <a:extLst>
              <a:ext uri="{FF2B5EF4-FFF2-40B4-BE49-F238E27FC236}">
                <a16:creationId xmlns:a16="http://schemas.microsoft.com/office/drawing/2014/main" id="{2B4090DF-E7BC-0251-722E-C8CE47A76377}"/>
              </a:ext>
            </a:extLst>
          </p:cNvPr>
          <p:cNvSpPr>
            <a:spLocks noGrp="1"/>
          </p:cNvSpPr>
          <p:nvPr>
            <p:ph type="ftr" sz="quarter" idx="3"/>
          </p:nvPr>
        </p:nvSpPr>
        <p:spPr>
          <a:xfrm>
            <a:off x="998924" y="6310621"/>
            <a:ext cx="9033380" cy="365125"/>
          </a:xfrm>
          <a:prstGeom prst="rect">
            <a:avLst/>
          </a:prstGeom>
        </p:spPr>
        <p:txBody>
          <a:bodyPr vert="horz" lIns="91440" tIns="45720" rIns="91440" bIns="45720" rtlCol="0" anchor="ctr"/>
          <a:lstStyle>
            <a:lvl1pPr algn="l">
              <a:defRPr sz="1400" b="1">
                <a:solidFill>
                  <a:schemeClr val="bg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sp>
        <p:nvSpPr>
          <p:cNvPr id="19" name="Oval 18">
            <a:extLst>
              <a:ext uri="{FF2B5EF4-FFF2-40B4-BE49-F238E27FC236}">
                <a16:creationId xmlns:a16="http://schemas.microsoft.com/office/drawing/2014/main" id="{84E57596-3EA5-DCEA-900D-180A5E56BECB}"/>
              </a:ext>
            </a:extLst>
          </p:cNvPr>
          <p:cNvSpPr/>
          <p:nvPr userDrawn="1"/>
        </p:nvSpPr>
        <p:spPr>
          <a:xfrm>
            <a:off x="869795" y="1158664"/>
            <a:ext cx="4739268" cy="38928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DB31EC2-7EFE-82E5-5AAF-E086F19D1662}"/>
              </a:ext>
            </a:extLst>
          </p:cNvPr>
          <p:cNvSpPr>
            <a:spLocks noGrp="1"/>
          </p:cNvSpPr>
          <p:nvPr>
            <p:ph type="ctrTitle" hasCustomPrompt="1"/>
          </p:nvPr>
        </p:nvSpPr>
        <p:spPr>
          <a:xfrm>
            <a:off x="1360449" y="2635552"/>
            <a:ext cx="3698724" cy="1160369"/>
          </a:xfrm>
        </p:spPr>
        <p:txBody>
          <a:bodyPr lIns="0" tIns="0" rIns="0" bIns="0" anchor="t" anchorCtr="0">
            <a:noAutofit/>
          </a:bodyPr>
          <a:lstStyle>
            <a:lvl1pPr algn="ctr">
              <a:defRPr sz="6000" b="1">
                <a:solidFill>
                  <a:schemeClr val="bg1"/>
                </a:solidFill>
                <a:latin typeface="Gadugi" panose="020B0502040204020203" pitchFamily="34" charset="0"/>
                <a:ea typeface="Gadugi" panose="020B0502040204020203" pitchFamily="34" charset="0"/>
                <a:cs typeface="Arial" panose="020B0604020202020204" pitchFamily="34" charset="0"/>
              </a:defRPr>
            </a:lvl1pPr>
          </a:lstStyle>
          <a:p>
            <a:r>
              <a:rPr lang="en-US"/>
              <a:t>Let’s Talk</a:t>
            </a:r>
          </a:p>
        </p:txBody>
      </p:sp>
      <p:sp>
        <p:nvSpPr>
          <p:cNvPr id="9" name="Text Placeholder 13">
            <a:extLst>
              <a:ext uri="{FF2B5EF4-FFF2-40B4-BE49-F238E27FC236}">
                <a16:creationId xmlns:a16="http://schemas.microsoft.com/office/drawing/2014/main" id="{6658FDB5-C8FA-5A5B-0516-FCBF2C7880A9}"/>
              </a:ext>
            </a:extLst>
          </p:cNvPr>
          <p:cNvSpPr>
            <a:spLocks noGrp="1"/>
          </p:cNvSpPr>
          <p:nvPr>
            <p:ph type="body" sz="quarter" idx="13" hasCustomPrompt="1"/>
          </p:nvPr>
        </p:nvSpPr>
        <p:spPr>
          <a:xfrm>
            <a:off x="7870982" y="2548516"/>
            <a:ext cx="4166760"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2"/>
                </a:solidFill>
                <a:latin typeface="Gadugi" panose="020B0502040204020203" pitchFamily="34" charset="0"/>
                <a:ea typeface="Gadugi" panose="020B0502040204020203"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Phone: </a:t>
            </a:r>
          </a:p>
          <a:p>
            <a:pPr lvl="0"/>
            <a:r>
              <a:rPr lang="en-US"/>
              <a:t>Fax: </a:t>
            </a:r>
          </a:p>
          <a:p>
            <a:pPr lvl="0"/>
            <a:r>
              <a:rPr lang="en-US"/>
              <a:t>Email:</a:t>
            </a:r>
          </a:p>
        </p:txBody>
      </p:sp>
      <p:sp>
        <p:nvSpPr>
          <p:cNvPr id="11" name="Shape 2554">
            <a:extLst>
              <a:ext uri="{FF2B5EF4-FFF2-40B4-BE49-F238E27FC236}">
                <a16:creationId xmlns:a16="http://schemas.microsoft.com/office/drawing/2014/main" id="{6A02EA72-7656-ECB2-7D0A-AF4F7E76B062}"/>
              </a:ext>
            </a:extLst>
          </p:cNvPr>
          <p:cNvSpPr/>
          <p:nvPr userDrawn="1"/>
        </p:nvSpPr>
        <p:spPr>
          <a:xfrm>
            <a:off x="730274" y="-645190"/>
            <a:ext cx="6978966" cy="634452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2"/>
          </a:solidFill>
          <a:ln w="12700">
            <a:noFill/>
            <a:miter lim="400000"/>
          </a:ln>
          <a:effectLst/>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56942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BR Logo with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5359720"/>
            <a:ext cx="10515600" cy="896116"/>
          </a:xfrm>
        </p:spPr>
        <p:txBody>
          <a:bodyPr/>
          <a:lstStyle>
            <a:lvl1pPr algn="ctr">
              <a:defRPr>
                <a:solidFill>
                  <a:schemeClr val="bg1"/>
                </a:solidFill>
              </a:defRPr>
            </a:lvl1pPr>
          </a:lstStyle>
          <a:p>
            <a:r>
              <a:rPr lang="en-US"/>
              <a:t>Closing Slide Header</a:t>
            </a:r>
          </a:p>
        </p:txBody>
      </p:sp>
      <p:pic>
        <p:nvPicPr>
          <p:cNvPr id="2" name="Picture 1" descr="TBR Logo">
            <a:extLst>
              <a:ext uri="{FF2B5EF4-FFF2-40B4-BE49-F238E27FC236}">
                <a16:creationId xmlns:a16="http://schemas.microsoft.com/office/drawing/2014/main" id="{B862431C-B9B8-1696-A917-84C317DB2FA1}"/>
              </a:ext>
            </a:extLst>
          </p:cNvPr>
          <p:cNvPicPr>
            <a:picLocks noChangeAspect="1"/>
          </p:cNvPicPr>
          <p:nvPr userDrawn="1"/>
        </p:nvPicPr>
        <p:blipFill>
          <a:blip r:embed="rId2"/>
          <a:stretch>
            <a:fillRect/>
          </a:stretch>
        </p:blipFill>
        <p:spPr>
          <a:xfrm>
            <a:off x="3704064" y="312238"/>
            <a:ext cx="4783873" cy="4783873"/>
          </a:xfrm>
          <a:prstGeom prst="rect">
            <a:avLst/>
          </a:prstGeom>
        </p:spPr>
      </p:pic>
    </p:spTree>
    <p:extLst>
      <p:ext uri="{BB962C8B-B14F-4D97-AF65-F5344CB8AC3E}">
        <p14:creationId xmlns:p14="http://schemas.microsoft.com/office/powerpoint/2010/main" val="1547452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BR Logo only-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7AC58C-379E-BACA-29E9-A605A98244C6}"/>
              </a:ext>
            </a:extLst>
          </p:cNvPr>
          <p:cNvSpPr/>
          <p:nvPr userDrawn="1"/>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BR Logo">
            <a:extLst>
              <a:ext uri="{FF2B5EF4-FFF2-40B4-BE49-F238E27FC236}">
                <a16:creationId xmlns:a16="http://schemas.microsoft.com/office/drawing/2014/main" id="{566877BC-5702-6F08-BAD7-514DB2C7D394}"/>
              </a:ext>
            </a:extLst>
          </p:cNvPr>
          <p:cNvPicPr>
            <a:picLocks noChangeAspect="1"/>
          </p:cNvPicPr>
          <p:nvPr userDrawn="1"/>
        </p:nvPicPr>
        <p:blipFill>
          <a:blip r:embed="rId2"/>
          <a:stretch>
            <a:fillRect/>
          </a:stretch>
        </p:blipFill>
        <p:spPr>
          <a:xfrm>
            <a:off x="3704064" y="1037064"/>
            <a:ext cx="4783873" cy="4783873"/>
          </a:xfrm>
          <a:prstGeom prst="rect">
            <a:avLst/>
          </a:prstGeom>
        </p:spPr>
      </p:pic>
    </p:spTree>
    <p:extLst>
      <p:ext uri="{BB962C8B-B14F-4D97-AF65-F5344CB8AC3E}">
        <p14:creationId xmlns:p14="http://schemas.microsoft.com/office/powerpoint/2010/main" val="315864738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BR Logo only-Re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D849CF-BD8D-7DFD-E8BB-2415391EA6A2}"/>
              </a:ext>
            </a:extLst>
          </p:cNvPr>
          <p:cNvSpPr/>
          <p:nvPr userDrawn="1"/>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BR Logo">
            <a:extLst>
              <a:ext uri="{FF2B5EF4-FFF2-40B4-BE49-F238E27FC236}">
                <a16:creationId xmlns:a16="http://schemas.microsoft.com/office/drawing/2014/main" id="{566877BC-5702-6F08-BAD7-514DB2C7D394}"/>
              </a:ext>
            </a:extLst>
          </p:cNvPr>
          <p:cNvPicPr>
            <a:picLocks noChangeAspect="1"/>
          </p:cNvPicPr>
          <p:nvPr userDrawn="1"/>
        </p:nvPicPr>
        <p:blipFill>
          <a:blip r:embed="rId2"/>
          <a:stretch>
            <a:fillRect/>
          </a:stretch>
        </p:blipFill>
        <p:spPr>
          <a:xfrm>
            <a:off x="3704064" y="1037064"/>
            <a:ext cx="4783873" cy="4783873"/>
          </a:xfrm>
          <a:prstGeom prst="rect">
            <a:avLst/>
          </a:prstGeom>
        </p:spPr>
      </p:pic>
    </p:spTree>
    <p:extLst>
      <p:ext uri="{BB962C8B-B14F-4D97-AF65-F5344CB8AC3E}">
        <p14:creationId xmlns:p14="http://schemas.microsoft.com/office/powerpoint/2010/main" val="16329682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a:t>Click icon to add picture</a:t>
            </a:r>
          </a:p>
        </p:txBody>
      </p:sp>
      <p:pic>
        <p:nvPicPr>
          <p:cNvPr id="3" name="Picture 2" descr="TBR Logo">
            <a:extLst>
              <a:ext uri="{FF2B5EF4-FFF2-40B4-BE49-F238E27FC236}">
                <a16:creationId xmlns:a16="http://schemas.microsoft.com/office/drawing/2014/main" id="{9BF469FA-6049-6D87-1DB7-3759703271CA}"/>
              </a:ext>
            </a:extLst>
          </p:cNvPr>
          <p:cNvPicPr>
            <a:picLocks noChangeAspect="1"/>
          </p:cNvPicPr>
          <p:nvPr userDrawn="1"/>
        </p:nvPicPr>
        <p:blipFill>
          <a:blip r:embed="rId2"/>
          <a:stretch>
            <a:fillRect/>
          </a:stretch>
        </p:blipFill>
        <p:spPr>
          <a:xfrm>
            <a:off x="10677452" y="111510"/>
            <a:ext cx="1403038" cy="1403038"/>
          </a:xfrm>
          <a:prstGeom prst="rect">
            <a:avLst/>
          </a:prstGeom>
        </p:spPr>
      </p:pic>
    </p:spTree>
    <p:extLst>
      <p:ext uri="{BB962C8B-B14F-4D97-AF65-F5344CB8AC3E}">
        <p14:creationId xmlns:p14="http://schemas.microsoft.com/office/powerpoint/2010/main" val="2886749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Solid Go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014698"/>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Solid Black">
    <p:spTree>
      <p:nvGrpSpPr>
        <p:cNvPr id="1" name=""/>
        <p:cNvGrpSpPr/>
        <p:nvPr/>
      </p:nvGrpSpPr>
      <p:grpSpPr>
        <a:xfrm>
          <a:off x="0" y="0"/>
          <a:ext cx="0" cy="0"/>
          <a:chOff x="0" y="0"/>
          <a:chExt cx="0" cy="0"/>
        </a:xfrm>
      </p:grpSpPr>
      <p:sp>
        <p:nvSpPr>
          <p:cNvPr id="12" name="Google Shape;27;p10">
            <a:extLst>
              <a:ext uri="{FF2B5EF4-FFF2-40B4-BE49-F238E27FC236}">
                <a16:creationId xmlns:a16="http://schemas.microsoft.com/office/drawing/2014/main" id="{EAAE0876-2BF0-3A73-0BB9-4A27A83D7CB1}"/>
              </a:ext>
            </a:extLst>
          </p:cNvPr>
          <p:cNvSpPr/>
          <p:nvPr userDrawn="1"/>
        </p:nvSpPr>
        <p:spPr>
          <a:xfrm>
            <a:off x="0" y="5848366"/>
            <a:ext cx="6760564" cy="1013880"/>
          </a:xfrm>
          <a:prstGeom prst="rtTriangle">
            <a:avLst/>
          </a:prstGeom>
          <a:solidFill>
            <a:schemeClr val="accent2">
              <a:alpha val="5953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27;p10">
            <a:extLst>
              <a:ext uri="{FF2B5EF4-FFF2-40B4-BE49-F238E27FC236}">
                <a16:creationId xmlns:a16="http://schemas.microsoft.com/office/drawing/2014/main" id="{02D4490F-B79F-316F-6182-AD11132E0236}"/>
              </a:ext>
            </a:extLst>
          </p:cNvPr>
          <p:cNvSpPr/>
          <p:nvPr userDrawn="1"/>
        </p:nvSpPr>
        <p:spPr>
          <a:xfrm>
            <a:off x="-1" y="5996067"/>
            <a:ext cx="5775695" cy="86618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546074"/>
            <a:ext cx="10354360" cy="1586945"/>
          </a:xfrm>
        </p:spPr>
        <p:txBody>
          <a:bodyPr lIns="0" tIns="0" rIns="0" bIns="0" anchor="t" anchorCtr="0">
            <a:normAutofit/>
          </a:bodyPr>
          <a:lstStyle>
            <a:lvl1pPr algn="l">
              <a:defRPr sz="6000" b="1">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a:t>Presentation Title </a:t>
            </a:r>
            <a:br>
              <a:rPr lang="en-US"/>
            </a:br>
            <a:r>
              <a:rPr lang="en-US"/>
              <a:t>Slide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bg2"/>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949395"/>
            <a:ext cx="10376585" cy="365125"/>
          </a:xfrm>
          <a:prstGeom prst="rect">
            <a:avLst/>
          </a:prstGeom>
          <a:noFill/>
        </p:spPr>
        <p:txBody>
          <a:bodyPr vert="horz" lIns="0" tIns="0" rIns="0" bIns="0" rtlCol="0" anchor="ctr"/>
          <a:lstStyle>
            <a:lvl1pPr algn="l">
              <a:defRPr sz="2200" b="1">
                <a:solidFill>
                  <a:schemeClr val="bg2"/>
                </a:solidFill>
                <a:latin typeface="Gadugi" panose="020B0502040204020203" pitchFamily="34" charset="0"/>
                <a:ea typeface="Gadugi" panose="020B0502040204020203" pitchFamily="34" charset="0"/>
                <a:cs typeface="Open Sans" panose="020B0606030504020204" pitchFamily="34" charset="0"/>
              </a:defRPr>
            </a:lvl1pPr>
          </a:lstStyle>
          <a:p>
            <a:r>
              <a:rPr lang="en-US"/>
              <a:t>Insert &gt; Header and Footer &gt; Type Customizable Name</a:t>
            </a:r>
          </a:p>
        </p:txBody>
      </p:sp>
      <p:pic>
        <p:nvPicPr>
          <p:cNvPr id="4" name="Picture 3" descr="TBR Logo">
            <a:extLst>
              <a:ext uri="{FF2B5EF4-FFF2-40B4-BE49-F238E27FC236}">
                <a16:creationId xmlns:a16="http://schemas.microsoft.com/office/drawing/2014/main" id="{88B42F9E-1CBE-0311-CE7D-57820B570F27}"/>
              </a:ext>
            </a:extLst>
          </p:cNvPr>
          <p:cNvPicPr>
            <a:picLocks noChangeAspect="1"/>
          </p:cNvPicPr>
          <p:nvPr userDrawn="1"/>
        </p:nvPicPr>
        <p:blipFill>
          <a:blip r:embed="rId2"/>
          <a:stretch>
            <a:fillRect/>
          </a:stretch>
        </p:blipFill>
        <p:spPr>
          <a:xfrm>
            <a:off x="178416" y="167265"/>
            <a:ext cx="1514707" cy="1514707"/>
          </a:xfrm>
          <a:prstGeom prst="rect">
            <a:avLst/>
          </a:prstGeom>
        </p:spPr>
      </p:pic>
      <p:pic>
        <p:nvPicPr>
          <p:cNvPr id="15" name="Picture 14">
            <a:extLst>
              <a:ext uri="{FF2B5EF4-FFF2-40B4-BE49-F238E27FC236}">
                <a16:creationId xmlns:a16="http://schemas.microsoft.com/office/drawing/2014/main" id="{3A5E165E-DA66-E3D5-7605-53CFAF6CF80F}"/>
              </a:ext>
            </a:extLst>
          </p:cNvPr>
          <p:cNvPicPr>
            <a:picLocks noChangeAspect="1"/>
          </p:cNvPicPr>
          <p:nvPr userDrawn="1"/>
        </p:nvPicPr>
        <p:blipFill>
          <a:blip r:embed="rId3"/>
          <a:stretch>
            <a:fillRect/>
          </a:stretch>
        </p:blipFill>
        <p:spPr>
          <a:xfrm>
            <a:off x="974725" y="4311926"/>
            <a:ext cx="901700" cy="215900"/>
          </a:xfrm>
          <a:prstGeom prst="rect">
            <a:avLst/>
          </a:prstGeom>
        </p:spPr>
      </p:pic>
      <p:cxnSp>
        <p:nvCxnSpPr>
          <p:cNvPr id="18" name="Straight Connector 17">
            <a:extLst>
              <a:ext uri="{FF2B5EF4-FFF2-40B4-BE49-F238E27FC236}">
                <a16:creationId xmlns:a16="http://schemas.microsoft.com/office/drawing/2014/main" id="{7833F368-30E3-3A1B-7150-4889970C3308}"/>
              </a:ext>
            </a:extLst>
          </p:cNvPr>
          <p:cNvCxnSpPr>
            <a:cxnSpLocks/>
          </p:cNvCxnSpPr>
          <p:nvPr userDrawn="1"/>
        </p:nvCxnSpPr>
        <p:spPr>
          <a:xfrm>
            <a:off x="342900" y="5611902"/>
            <a:ext cx="6760564" cy="101388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4DAEEA-5DE3-427A-28E3-C2E65BD01D08}"/>
              </a:ext>
            </a:extLst>
          </p:cNvPr>
          <p:cNvCxnSpPr>
            <a:cxnSpLocks/>
          </p:cNvCxnSpPr>
          <p:nvPr userDrawn="1"/>
        </p:nvCxnSpPr>
        <p:spPr>
          <a:xfrm flipV="1">
            <a:off x="381000" y="1774216"/>
            <a:ext cx="0" cy="383768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1661A2-A273-894D-D488-FA18D470AD06}"/>
              </a:ext>
            </a:extLst>
          </p:cNvPr>
          <p:cNvCxnSpPr>
            <a:cxnSpLocks/>
          </p:cNvCxnSpPr>
          <p:nvPr userDrawn="1"/>
        </p:nvCxnSpPr>
        <p:spPr>
          <a:xfrm>
            <a:off x="4995711" y="265152"/>
            <a:ext cx="6760564" cy="101388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3AB23F-60C3-D61A-05AD-7DF856F0DE81}"/>
              </a:ext>
            </a:extLst>
          </p:cNvPr>
          <p:cNvCxnSpPr>
            <a:cxnSpLocks/>
          </p:cNvCxnSpPr>
          <p:nvPr userDrawn="1"/>
        </p:nvCxnSpPr>
        <p:spPr>
          <a:xfrm flipV="1">
            <a:off x="11730875" y="1275799"/>
            <a:ext cx="0" cy="433610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363920"/>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1514548" y="2034294"/>
            <a:ext cx="5639287" cy="2431224"/>
          </a:xfrm>
        </p:spPr>
        <p:txBody>
          <a:bodyPr anchor="ctr" anchorCtr="0">
            <a:normAutofit/>
          </a:bodyPr>
          <a:lstStyle>
            <a:lvl1pPr algn="l">
              <a:defRPr sz="5500" b="1">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a:t>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1514549" y="4559019"/>
            <a:ext cx="5639288" cy="374668"/>
          </a:xfrm>
        </p:spPr>
        <p:txBody>
          <a:bodyPr/>
          <a:lstStyle>
            <a:lvl1pPr marL="0" indent="0" algn="l">
              <a:buNone/>
              <a:defRPr sz="2400" b="1">
                <a:solidFill>
                  <a:schemeClr val="accent2"/>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1514547" y="4998187"/>
            <a:ext cx="5639288" cy="485944"/>
          </a:xfrm>
        </p:spPr>
        <p:txBody>
          <a:bodyPr>
            <a:normAutofit/>
          </a:bodyPr>
          <a:lstStyle>
            <a:lvl1pPr marL="0" indent="0">
              <a:buNone/>
              <a:defRPr sz="2400">
                <a:solidFill>
                  <a:schemeClr val="accent2"/>
                </a:solidFill>
                <a:latin typeface="Gadugi" panose="020B0502040204020203" pitchFamily="34" charset="0"/>
                <a:ea typeface="Gadug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cxnSp>
        <p:nvCxnSpPr>
          <p:cNvPr id="4" name="Straight Connector 3">
            <a:extLst>
              <a:ext uri="{FF2B5EF4-FFF2-40B4-BE49-F238E27FC236}">
                <a16:creationId xmlns:a16="http://schemas.microsoft.com/office/drawing/2014/main" id="{F60539E6-A85D-1752-00EE-8A06D0AC0D44}"/>
              </a:ext>
            </a:extLst>
          </p:cNvPr>
          <p:cNvCxnSpPr>
            <a:cxnSpLocks/>
          </p:cNvCxnSpPr>
          <p:nvPr userDrawn="1"/>
        </p:nvCxnSpPr>
        <p:spPr>
          <a:xfrm>
            <a:off x="1514547" y="1222590"/>
            <a:ext cx="542151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575C0A4-1A32-FE25-27B1-E17C89ED928B}"/>
              </a:ext>
            </a:extLst>
          </p:cNvPr>
          <p:cNvSpPr>
            <a:spLocks noGrp="1"/>
          </p:cNvSpPr>
          <p:nvPr>
            <p:ph type="ftr" sz="quarter" idx="3"/>
          </p:nvPr>
        </p:nvSpPr>
        <p:spPr>
          <a:xfrm>
            <a:off x="1514547" y="531165"/>
            <a:ext cx="5435100"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6" name="Picture 5" descr="TBR Logo">
            <a:extLst>
              <a:ext uri="{FF2B5EF4-FFF2-40B4-BE49-F238E27FC236}">
                <a16:creationId xmlns:a16="http://schemas.microsoft.com/office/drawing/2014/main" id="{76DA1CE3-1AE2-A673-2589-1F14E53161ED}"/>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8" name="Google Shape;27;p10">
            <a:extLst>
              <a:ext uri="{FF2B5EF4-FFF2-40B4-BE49-F238E27FC236}">
                <a16:creationId xmlns:a16="http://schemas.microsoft.com/office/drawing/2014/main" id="{0944C99E-BCB7-15AD-4DDA-296AF3F2D63E}"/>
              </a:ext>
            </a:extLst>
          </p:cNvPr>
          <p:cNvSpPr/>
          <p:nvPr userDrawn="1"/>
        </p:nvSpPr>
        <p:spPr>
          <a:xfrm flipH="1" flipV="1">
            <a:off x="6416305" y="0"/>
            <a:ext cx="5775695" cy="86618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FAD8ED47-C8A0-0051-5440-7BB4F5ED340F}"/>
              </a:ext>
            </a:extLst>
          </p:cNvPr>
          <p:cNvCxnSpPr>
            <a:cxnSpLocks/>
          </p:cNvCxnSpPr>
          <p:nvPr userDrawn="1"/>
        </p:nvCxnSpPr>
        <p:spPr>
          <a:xfrm>
            <a:off x="7624118" y="-14970"/>
            <a:ext cx="0" cy="687297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563492"/>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Slide – Solid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7"/>
          </a:xfrm>
        </p:spPr>
        <p:txBody>
          <a:bodyPr lIns="0" tIns="0" rIns="0" bIns="0" anchor="t" anchorCtr="0">
            <a:normAutofit/>
          </a:bodyPr>
          <a:lstStyle>
            <a:lvl1pPr algn="l">
              <a:defRPr sz="6000" b="1">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noProof="0"/>
              <a:t>Section Header</a:t>
            </a:r>
          </a:p>
        </p:txBody>
      </p: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accent2"/>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cxnSp>
        <p:nvCxnSpPr>
          <p:cNvPr id="9" name="Straight Connector 8">
            <a:extLst>
              <a:ext uri="{FF2B5EF4-FFF2-40B4-BE49-F238E27FC236}">
                <a16:creationId xmlns:a16="http://schemas.microsoft.com/office/drawing/2014/main" id="{5058FE5F-6D78-2D29-79E1-4B357117D8AF}"/>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2CA9C070-D48F-6CD4-103A-44815F1E7FBD}"/>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1" name="Picture 10" descr="TBR Logo">
            <a:extLst>
              <a:ext uri="{FF2B5EF4-FFF2-40B4-BE49-F238E27FC236}">
                <a16:creationId xmlns:a16="http://schemas.microsoft.com/office/drawing/2014/main" id="{CE7F8912-2BBF-6530-3856-753A6DD4417C}"/>
              </a:ext>
            </a:extLst>
          </p:cNvPr>
          <p:cNvPicPr>
            <a:picLocks noChangeAspect="1"/>
          </p:cNvPicPr>
          <p:nvPr userDrawn="1"/>
        </p:nvPicPr>
        <p:blipFill>
          <a:blip r:embed="rId2"/>
          <a:stretch>
            <a:fillRect/>
          </a:stretch>
        </p:blipFill>
        <p:spPr>
          <a:xfrm>
            <a:off x="111509" y="111509"/>
            <a:ext cx="1193183" cy="1193183"/>
          </a:xfrm>
          <a:prstGeom prst="rect">
            <a:avLst/>
          </a:prstGeom>
        </p:spPr>
      </p:pic>
    </p:spTree>
    <p:extLst>
      <p:ext uri="{BB962C8B-B14F-4D97-AF65-F5344CB8AC3E}">
        <p14:creationId xmlns:p14="http://schemas.microsoft.com/office/powerpoint/2010/main" val="666830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bg1"/>
                </a:solidFill>
                <a:latin typeface="Gadugi" panose="020B0502040204020203" pitchFamily="34" charset="0"/>
                <a:ea typeface="Gadugi" panose="020B0502040204020203" pitchFamily="34" charset="0"/>
                <a:cs typeface="Arial" panose="020B0604020202020204" pitchFamily="34" charset="0"/>
              </a:defRPr>
            </a:lvl1pPr>
          </a:lstStyle>
          <a:p>
            <a:r>
              <a:rPr lang="en-US"/>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bg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cxnSp>
        <p:nvCxnSpPr>
          <p:cNvPr id="3" name="Straight Connector 2">
            <a:extLst>
              <a:ext uri="{FF2B5EF4-FFF2-40B4-BE49-F238E27FC236}">
                <a16:creationId xmlns:a16="http://schemas.microsoft.com/office/drawing/2014/main" id="{CCAC2131-929A-B03D-D562-0724FEC30FC0}"/>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TBR Logo">
            <a:extLst>
              <a:ext uri="{FF2B5EF4-FFF2-40B4-BE49-F238E27FC236}">
                <a16:creationId xmlns:a16="http://schemas.microsoft.com/office/drawing/2014/main" id="{373E46CB-06B2-67DF-1302-39C0E54A92CE}"/>
              </a:ext>
            </a:extLst>
          </p:cNvPr>
          <p:cNvPicPr>
            <a:picLocks noChangeAspect="1"/>
          </p:cNvPicPr>
          <p:nvPr userDrawn="1"/>
        </p:nvPicPr>
        <p:blipFill>
          <a:blip r:embed="rId2"/>
          <a:stretch>
            <a:fillRect/>
          </a:stretch>
        </p:blipFill>
        <p:spPr>
          <a:xfrm>
            <a:off x="10337184" y="189567"/>
            <a:ext cx="1687551" cy="1687551"/>
          </a:xfrm>
          <a:prstGeom prst="rect">
            <a:avLst/>
          </a:prstGeom>
        </p:spPr>
      </p:pic>
      <p:sp>
        <p:nvSpPr>
          <p:cNvPr id="7" name="Footer Placeholder 4">
            <a:extLst>
              <a:ext uri="{FF2B5EF4-FFF2-40B4-BE49-F238E27FC236}">
                <a16:creationId xmlns:a16="http://schemas.microsoft.com/office/drawing/2014/main" id="{AFFF0946-64C2-6240-AEC9-A5934FBE77BE}"/>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spTree>
    <p:extLst>
      <p:ext uri="{BB962C8B-B14F-4D97-AF65-F5344CB8AC3E}">
        <p14:creationId xmlns:p14="http://schemas.microsoft.com/office/powerpoint/2010/main" val="3604326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a:t>Click icon to add picture</a:t>
            </a:r>
          </a:p>
        </p:txBody>
      </p:sp>
      <p:pic>
        <p:nvPicPr>
          <p:cNvPr id="2" name="Picture 1" descr="TBR Logo">
            <a:extLst>
              <a:ext uri="{FF2B5EF4-FFF2-40B4-BE49-F238E27FC236}">
                <a16:creationId xmlns:a16="http://schemas.microsoft.com/office/drawing/2014/main" id="{0A3D0240-2BF7-F931-620E-81697CE36D1E}"/>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3" name="Google Shape;27;p10">
            <a:extLst>
              <a:ext uri="{FF2B5EF4-FFF2-40B4-BE49-F238E27FC236}">
                <a16:creationId xmlns:a16="http://schemas.microsoft.com/office/drawing/2014/main" id="{FA612393-5897-CB16-8A78-BAC64D58CBE7}"/>
              </a:ext>
            </a:extLst>
          </p:cNvPr>
          <p:cNvSpPr/>
          <p:nvPr userDrawn="1"/>
        </p:nvSpPr>
        <p:spPr>
          <a:xfrm>
            <a:off x="-1" y="3086100"/>
            <a:ext cx="25179387" cy="3776146"/>
          </a:xfrm>
          <a:prstGeom prst="rtTriangle">
            <a:avLst/>
          </a:prstGeom>
          <a:solidFill>
            <a:schemeClr val="accent2">
              <a:alpha val="5953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27;p10">
            <a:extLst>
              <a:ext uri="{FF2B5EF4-FFF2-40B4-BE49-F238E27FC236}">
                <a16:creationId xmlns:a16="http://schemas.microsoft.com/office/drawing/2014/main" id="{DE945B34-FC43-28DD-2556-9498BD795EFB}"/>
              </a:ext>
            </a:extLst>
          </p:cNvPr>
          <p:cNvSpPr/>
          <p:nvPr userDrawn="1"/>
        </p:nvSpPr>
        <p:spPr>
          <a:xfrm>
            <a:off x="-1" y="3636202"/>
            <a:ext cx="21511293" cy="3226045"/>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61E43D12-0EA1-19B5-5DE0-F5EA9485402D}"/>
              </a:ext>
            </a:extLst>
          </p:cNvPr>
          <p:cNvSpPr>
            <a:spLocks noGrp="1"/>
          </p:cNvSpPr>
          <p:nvPr>
            <p:ph type="ctrTitle" hasCustomPrompt="1"/>
          </p:nvPr>
        </p:nvSpPr>
        <p:spPr>
          <a:xfrm>
            <a:off x="952501" y="4178300"/>
            <a:ext cx="8216900" cy="1558528"/>
          </a:xfrm>
        </p:spPr>
        <p:txBody>
          <a:bodyPr lIns="0" tIns="0" rIns="0" bIns="0" anchor="b" anchorCtr="0">
            <a:normAutofit/>
          </a:bodyPr>
          <a:lstStyle>
            <a:lvl1pPr algn="l">
              <a:defRPr sz="6000" b="1">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noProof="0"/>
              <a:t>Section Header</a:t>
            </a:r>
          </a:p>
        </p:txBody>
      </p:sp>
      <p:sp>
        <p:nvSpPr>
          <p:cNvPr id="9" name="Subtitle 2">
            <a:extLst>
              <a:ext uri="{FF2B5EF4-FFF2-40B4-BE49-F238E27FC236}">
                <a16:creationId xmlns:a16="http://schemas.microsoft.com/office/drawing/2014/main" id="{E0680AF4-05A8-4A2D-89CD-94919FCB299B}"/>
              </a:ext>
            </a:extLst>
          </p:cNvPr>
          <p:cNvSpPr>
            <a:spLocks noGrp="1"/>
          </p:cNvSpPr>
          <p:nvPr>
            <p:ph type="subTitle" idx="1" hasCustomPrompt="1"/>
          </p:nvPr>
        </p:nvSpPr>
        <p:spPr>
          <a:xfrm>
            <a:off x="952500" y="5963576"/>
            <a:ext cx="10286999" cy="407460"/>
          </a:xfrm>
        </p:spPr>
        <p:txBody>
          <a:bodyPr lIns="0" tIns="0" rIns="0" bIns="0"/>
          <a:lstStyle>
            <a:lvl1pPr marL="0" indent="0" algn="l">
              <a:buNone/>
              <a:defRPr sz="2400" b="0">
                <a:solidFill>
                  <a:schemeClr val="bg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6" name="Google Shape;27;p10">
            <a:extLst>
              <a:ext uri="{FF2B5EF4-FFF2-40B4-BE49-F238E27FC236}">
                <a16:creationId xmlns:a16="http://schemas.microsoft.com/office/drawing/2014/main" id="{5494B17B-BA90-F0EC-B855-0B5214B02C06}"/>
              </a:ext>
            </a:extLst>
          </p:cNvPr>
          <p:cNvSpPr/>
          <p:nvPr userDrawn="1"/>
        </p:nvSpPr>
        <p:spPr>
          <a:xfrm flipH="1" flipV="1">
            <a:off x="5431436" y="0"/>
            <a:ext cx="6760564" cy="1013880"/>
          </a:xfrm>
          <a:prstGeom prst="rtTriangle">
            <a:avLst/>
          </a:prstGeom>
          <a:solidFill>
            <a:schemeClr val="accent2">
              <a:alpha val="5953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27;p10">
            <a:extLst>
              <a:ext uri="{FF2B5EF4-FFF2-40B4-BE49-F238E27FC236}">
                <a16:creationId xmlns:a16="http://schemas.microsoft.com/office/drawing/2014/main" id="{821D2105-80EB-7EF2-9DEC-86BD424A133F}"/>
              </a:ext>
            </a:extLst>
          </p:cNvPr>
          <p:cNvSpPr/>
          <p:nvPr userDrawn="1"/>
        </p:nvSpPr>
        <p:spPr>
          <a:xfrm flipH="1" flipV="1">
            <a:off x="6416305" y="0"/>
            <a:ext cx="5775695" cy="86618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2835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1514547" y="1580299"/>
            <a:ext cx="9454774"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Tree>
    <p:extLst>
      <p:ext uri="{BB962C8B-B14F-4D97-AF65-F5344CB8AC3E}">
        <p14:creationId xmlns:p14="http://schemas.microsoft.com/office/powerpoint/2010/main" val="1714930613"/>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1514547" y="2642846"/>
            <a:ext cx="9454774" cy="3992130"/>
          </a:xfrm>
        </p:spPr>
        <p:txBody>
          <a:bodyPr lIns="0" tIns="0" rIns="0" bIns="0"/>
          <a:lstStyle>
            <a:lvl1pPr marL="228600" indent="-228600">
              <a:buClr>
                <a:schemeClr val="bg2"/>
              </a:buClr>
              <a:buSzPct val="95000"/>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685800" indent="-228600">
              <a:buClr>
                <a:schemeClr val="bg2"/>
              </a:buClr>
              <a:buSzPct val="100000"/>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2pPr>
            <a:lvl3pPr marL="1143000" indent="-228600">
              <a:buClr>
                <a:schemeClr val="bg2"/>
              </a:buClr>
              <a:buSzPct val="100000"/>
              <a:buFont typeface="Roboto" panose="02000000000000000000" pitchFamily="2"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3pPr>
            <a:lvl4pPr marL="1600200" indent="-228600">
              <a:buClr>
                <a:schemeClr val="bg2"/>
              </a:buClr>
              <a:buSzPct val="100000"/>
              <a:buFont typeface="Roboto" panose="02000000000000000000" pitchFamily="2"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4pPr>
            <a:lvl5pPr marL="2057400" indent="-228600">
              <a:buClr>
                <a:schemeClr val="bg2"/>
              </a:buClr>
              <a:buSzPct val="100000"/>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BEA0A918-213F-E646-FA1F-5EE655B4A0B2}"/>
              </a:ext>
            </a:extLst>
          </p:cNvPr>
          <p:cNvSpPr>
            <a:spLocks noGrp="1"/>
          </p:cNvSpPr>
          <p:nvPr>
            <p:ph type="title"/>
          </p:nvPr>
        </p:nvSpPr>
        <p:spPr>
          <a:xfrm>
            <a:off x="1514547" y="1580299"/>
            <a:ext cx="9454774"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551191B3-C332-0086-FFC9-6983CFA777B7}"/>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2EAC7319-A975-4EE5-8330-191157491F03}"/>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6" name="Picture 5" descr="TBR Logo">
            <a:extLst>
              <a:ext uri="{FF2B5EF4-FFF2-40B4-BE49-F238E27FC236}">
                <a16:creationId xmlns:a16="http://schemas.microsoft.com/office/drawing/2014/main" id="{34D7B475-3F74-28C9-5F67-7E3BEA9D7611}"/>
              </a:ext>
            </a:extLst>
          </p:cNvPr>
          <p:cNvPicPr>
            <a:picLocks noChangeAspect="1"/>
          </p:cNvPicPr>
          <p:nvPr userDrawn="1"/>
        </p:nvPicPr>
        <p:blipFill>
          <a:blip r:embed="rId2"/>
          <a:stretch>
            <a:fillRect/>
          </a:stretch>
        </p:blipFill>
        <p:spPr>
          <a:xfrm>
            <a:off x="111509" y="111509"/>
            <a:ext cx="1193183" cy="1193183"/>
          </a:xfrm>
          <a:prstGeom prst="rect">
            <a:avLst/>
          </a:prstGeom>
        </p:spPr>
      </p:pic>
    </p:spTree>
    <p:extLst>
      <p:ext uri="{BB962C8B-B14F-4D97-AF65-F5344CB8AC3E}">
        <p14:creationId xmlns:p14="http://schemas.microsoft.com/office/powerpoint/2010/main" val="2445590692"/>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3744">
          <p15:clr>
            <a:srgbClr val="FBAE40"/>
          </p15:clr>
        </p15:guide>
        <p15:guide id="8" orient="horz" pos="240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2 Line Titl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771EA0A-9F3A-284F-B072-7377557CD933}"/>
              </a:ext>
            </a:extLst>
          </p:cNvPr>
          <p:cNvSpPr>
            <a:spLocks noGrp="1"/>
          </p:cNvSpPr>
          <p:nvPr>
            <p:ph idx="1" hasCustomPrompt="1"/>
          </p:nvPr>
        </p:nvSpPr>
        <p:spPr>
          <a:xfrm>
            <a:off x="1514546" y="2546502"/>
            <a:ext cx="4512288" cy="754602"/>
          </a:xfrm>
        </p:spPr>
        <p:txBody>
          <a:bodyPr lIns="0" tIns="0" rIns="0" bIns="0" anchor="b" anchorCtr="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7" name="Content Placeholder 2">
            <a:extLst>
              <a:ext uri="{FF2B5EF4-FFF2-40B4-BE49-F238E27FC236}">
                <a16:creationId xmlns:a16="http://schemas.microsoft.com/office/drawing/2014/main" id="{14041C35-3DE4-D675-9223-51B5A56AAD39}"/>
              </a:ext>
            </a:extLst>
          </p:cNvPr>
          <p:cNvSpPr>
            <a:spLocks noGrp="1"/>
          </p:cNvSpPr>
          <p:nvPr>
            <p:ph idx="10" hasCustomPrompt="1"/>
          </p:nvPr>
        </p:nvSpPr>
        <p:spPr>
          <a:xfrm>
            <a:off x="1514547" y="3534142"/>
            <a:ext cx="4512283" cy="3100834"/>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9" name="Content Placeholder 2">
            <a:extLst>
              <a:ext uri="{FF2B5EF4-FFF2-40B4-BE49-F238E27FC236}">
                <a16:creationId xmlns:a16="http://schemas.microsoft.com/office/drawing/2014/main" id="{FAD09825-D153-A1C9-A16B-74C4490B3F09}"/>
              </a:ext>
            </a:extLst>
          </p:cNvPr>
          <p:cNvSpPr>
            <a:spLocks noGrp="1"/>
          </p:cNvSpPr>
          <p:nvPr>
            <p:ph idx="15" hasCustomPrompt="1"/>
          </p:nvPr>
        </p:nvSpPr>
        <p:spPr>
          <a:xfrm>
            <a:off x="6457032" y="2536450"/>
            <a:ext cx="4512288" cy="754602"/>
          </a:xfrm>
        </p:spPr>
        <p:txBody>
          <a:bodyPr lIns="0" tIns="0" rIns="0" bIns="0" anchor="b" anchorCtr="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0" name="Content Placeholder 2">
            <a:extLst>
              <a:ext uri="{FF2B5EF4-FFF2-40B4-BE49-F238E27FC236}">
                <a16:creationId xmlns:a16="http://schemas.microsoft.com/office/drawing/2014/main" id="{7ED1525E-E9E8-FE18-DA8E-D6D0211608E9}"/>
              </a:ext>
            </a:extLst>
          </p:cNvPr>
          <p:cNvSpPr>
            <a:spLocks noGrp="1"/>
          </p:cNvSpPr>
          <p:nvPr>
            <p:ph idx="16" hasCustomPrompt="1"/>
          </p:nvPr>
        </p:nvSpPr>
        <p:spPr>
          <a:xfrm>
            <a:off x="6457033" y="3524090"/>
            <a:ext cx="4512288" cy="3100834"/>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6" name="Straight Connector 15">
            <a:extLst>
              <a:ext uri="{FF2B5EF4-FFF2-40B4-BE49-F238E27FC236}">
                <a16:creationId xmlns:a16="http://schemas.microsoft.com/office/drawing/2014/main" id="{55951E26-5A71-5B6A-5EB6-F2866F4A475C}"/>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07670BBE-C8E6-3A7F-CE0D-E8A3F10B768E}"/>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8" name="Picture 17" descr="TBR Logo">
            <a:extLst>
              <a:ext uri="{FF2B5EF4-FFF2-40B4-BE49-F238E27FC236}">
                <a16:creationId xmlns:a16="http://schemas.microsoft.com/office/drawing/2014/main" id="{0A7A95CF-1E0D-6B62-4516-1004A8895313}"/>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19" name="Title 1">
            <a:extLst>
              <a:ext uri="{FF2B5EF4-FFF2-40B4-BE49-F238E27FC236}">
                <a16:creationId xmlns:a16="http://schemas.microsoft.com/office/drawing/2014/main" id="{C1724524-7FC0-FBBA-2ABC-D9A55954B06F}"/>
              </a:ext>
            </a:extLst>
          </p:cNvPr>
          <p:cNvSpPr>
            <a:spLocks noGrp="1"/>
          </p:cNvSpPr>
          <p:nvPr>
            <p:ph type="title"/>
          </p:nvPr>
        </p:nvSpPr>
        <p:spPr>
          <a:xfrm>
            <a:off x="1514547" y="1580299"/>
            <a:ext cx="9454774"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026973526"/>
      </p:ext>
    </p:extLst>
  </p:cSld>
  <p:clrMapOvr>
    <a:masterClrMapping/>
  </p:clrMapOvr>
  <p:extLst>
    <p:ext uri="{DCECCB84-F9BA-43D5-87BE-67443E8EF086}">
      <p15:sldGuideLst xmlns:p15="http://schemas.microsoft.com/office/powerpoint/2012/main">
        <p15:guide id="1" orient="horz" pos="2400">
          <p15:clr>
            <a:srgbClr val="FBAE40"/>
          </p15:clr>
        </p15:guide>
        <p15:guide id="2" pos="3840">
          <p15:clr>
            <a:srgbClr val="FBAE40"/>
          </p15:clr>
        </p15:guide>
        <p15:guide id="3" pos="600">
          <p15:clr>
            <a:srgbClr val="FBAE40"/>
          </p15:clr>
        </p15:guide>
        <p15:guide id="4" pos="7080">
          <p15:clr>
            <a:srgbClr val="FBAE40"/>
          </p15:clr>
        </p15:guide>
        <p15:guide id="8" orient="horz" pos="37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4546" y="2536450"/>
            <a:ext cx="2637171" cy="754602"/>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1514547" y="3524090"/>
            <a:ext cx="2637171" cy="3110888"/>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5003859" y="2536448"/>
            <a:ext cx="2476140" cy="754602"/>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5003860" y="3524088"/>
            <a:ext cx="2476140" cy="3110888"/>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332148" y="2536448"/>
            <a:ext cx="2637171" cy="754602"/>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332149" y="3524088"/>
            <a:ext cx="2637171" cy="3110888"/>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907796" y="2536448"/>
            <a:ext cx="0" cy="40985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08756D-D0AC-ED99-7971-E56ED6285B93}"/>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B2354D10-FD96-E2A4-F2DB-1DD21022DD07}"/>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20" name="Picture 19" descr="TBR Logo">
            <a:extLst>
              <a:ext uri="{FF2B5EF4-FFF2-40B4-BE49-F238E27FC236}">
                <a16:creationId xmlns:a16="http://schemas.microsoft.com/office/drawing/2014/main" id="{FE648D22-57A2-7A14-2720-1C92383BFA64}"/>
              </a:ext>
            </a:extLst>
          </p:cNvPr>
          <p:cNvPicPr>
            <a:picLocks noChangeAspect="1"/>
          </p:cNvPicPr>
          <p:nvPr userDrawn="1"/>
        </p:nvPicPr>
        <p:blipFill>
          <a:blip r:embed="rId2"/>
          <a:stretch>
            <a:fillRect/>
          </a:stretch>
        </p:blipFill>
        <p:spPr>
          <a:xfrm>
            <a:off x="111509" y="111509"/>
            <a:ext cx="1193183" cy="1193183"/>
          </a:xfrm>
          <a:prstGeom prst="rect">
            <a:avLst/>
          </a:prstGeom>
        </p:spPr>
      </p:pic>
      <p:cxnSp>
        <p:nvCxnSpPr>
          <p:cNvPr id="28" name="Straight Connector 27">
            <a:extLst>
              <a:ext uri="{FF2B5EF4-FFF2-40B4-BE49-F238E27FC236}">
                <a16:creationId xmlns:a16="http://schemas.microsoft.com/office/drawing/2014/main" id="{53DD8915-2EDC-3D97-AAD8-D8EA6F790FBE}"/>
              </a:ext>
            </a:extLst>
          </p:cNvPr>
          <p:cNvCxnSpPr>
            <a:cxnSpLocks/>
          </p:cNvCxnSpPr>
          <p:nvPr userDrawn="1"/>
        </p:nvCxnSpPr>
        <p:spPr>
          <a:xfrm>
            <a:off x="4562430" y="2536448"/>
            <a:ext cx="0" cy="40985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1BF81794-85B4-4145-A8C3-C7C8627B86E2}"/>
              </a:ext>
            </a:extLst>
          </p:cNvPr>
          <p:cNvSpPr>
            <a:spLocks noGrp="1"/>
          </p:cNvSpPr>
          <p:nvPr>
            <p:ph type="title"/>
          </p:nvPr>
        </p:nvSpPr>
        <p:spPr>
          <a:xfrm>
            <a:off x="1514547" y="1580299"/>
            <a:ext cx="9454774"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571224006"/>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4545" y="2536790"/>
            <a:ext cx="2209193" cy="754602"/>
          </a:xfrm>
        </p:spPr>
        <p:txBody>
          <a:bodyPr lIns="0" tIns="0" rIns="0" bIns="0">
            <a:normAutofit/>
          </a:bodyPr>
          <a:lstStyle>
            <a:lvl1pPr marL="0" indent="0">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1514546" y="3534141"/>
            <a:ext cx="2209193" cy="3110888"/>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059215" y="2536788"/>
            <a:ext cx="2036783" cy="754602"/>
          </a:xfrm>
        </p:spPr>
        <p:txBody>
          <a:bodyPr lIns="0" tIns="0" rIns="0" bIns="0">
            <a:normAutofit/>
          </a:bodyPr>
          <a:lstStyle>
            <a:lvl1pPr marL="0" indent="0">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059216" y="3534139"/>
            <a:ext cx="2036781" cy="3110888"/>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409671" y="2536788"/>
            <a:ext cx="2026013" cy="754602"/>
          </a:xfrm>
        </p:spPr>
        <p:txBody>
          <a:bodyPr lIns="0" tIns="0" rIns="0" bIns="0">
            <a:normAutofit/>
          </a:bodyPr>
          <a:lstStyle>
            <a:lvl1pPr marL="0" indent="0">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409672" y="3534139"/>
            <a:ext cx="2026010" cy="3110888"/>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760125" y="2526738"/>
            <a:ext cx="2209193" cy="754602"/>
          </a:xfrm>
        </p:spPr>
        <p:txBody>
          <a:bodyPr lIns="0" tIns="0" rIns="0" bIns="0">
            <a:normAutofit/>
          </a:bodyPr>
          <a:lstStyle>
            <a:lvl1pPr marL="0" indent="0">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760126" y="3524089"/>
            <a:ext cx="2209193" cy="3110888"/>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3" name="Straight Connector 12">
            <a:extLst>
              <a:ext uri="{FF2B5EF4-FFF2-40B4-BE49-F238E27FC236}">
                <a16:creationId xmlns:a16="http://schemas.microsoft.com/office/drawing/2014/main" id="{E3C39585-E336-82B3-1818-149D770E7881}"/>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F0FD527F-66A2-5D21-A2C7-729BED10645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25" name="Picture 24" descr="TBR Logo">
            <a:extLst>
              <a:ext uri="{FF2B5EF4-FFF2-40B4-BE49-F238E27FC236}">
                <a16:creationId xmlns:a16="http://schemas.microsoft.com/office/drawing/2014/main" id="{9711AD97-82F0-0867-4F53-E9B0D4D1CCE0}"/>
              </a:ext>
            </a:extLst>
          </p:cNvPr>
          <p:cNvPicPr>
            <a:picLocks noChangeAspect="1"/>
          </p:cNvPicPr>
          <p:nvPr userDrawn="1"/>
        </p:nvPicPr>
        <p:blipFill>
          <a:blip r:embed="rId2"/>
          <a:stretch>
            <a:fillRect/>
          </a:stretch>
        </p:blipFill>
        <p:spPr>
          <a:xfrm>
            <a:off x="111509" y="111509"/>
            <a:ext cx="1193183" cy="1193183"/>
          </a:xfrm>
          <a:prstGeom prst="rect">
            <a:avLst/>
          </a:prstGeom>
        </p:spPr>
      </p:pic>
      <p:cxnSp>
        <p:nvCxnSpPr>
          <p:cNvPr id="28" name="Straight Connector 27">
            <a:extLst>
              <a:ext uri="{FF2B5EF4-FFF2-40B4-BE49-F238E27FC236}">
                <a16:creationId xmlns:a16="http://schemas.microsoft.com/office/drawing/2014/main" id="{CB035B27-B680-6E1E-EC83-EF22D3B719F3}"/>
              </a:ext>
            </a:extLst>
          </p:cNvPr>
          <p:cNvCxnSpPr>
            <a:cxnSpLocks/>
          </p:cNvCxnSpPr>
          <p:nvPr userDrawn="1"/>
        </p:nvCxnSpPr>
        <p:spPr>
          <a:xfrm>
            <a:off x="3893357" y="2536788"/>
            <a:ext cx="0" cy="40985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C806A66F-C12A-8103-0D32-D8919BDE0C53}"/>
              </a:ext>
            </a:extLst>
          </p:cNvPr>
          <p:cNvSpPr>
            <a:spLocks noGrp="1"/>
          </p:cNvSpPr>
          <p:nvPr>
            <p:ph type="title"/>
          </p:nvPr>
        </p:nvSpPr>
        <p:spPr>
          <a:xfrm>
            <a:off x="1514547" y="1580299"/>
            <a:ext cx="9454774"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cxnSp>
        <p:nvCxnSpPr>
          <p:cNvPr id="32" name="Straight Connector 31">
            <a:extLst>
              <a:ext uri="{FF2B5EF4-FFF2-40B4-BE49-F238E27FC236}">
                <a16:creationId xmlns:a16="http://schemas.microsoft.com/office/drawing/2014/main" id="{1375DEC9-331A-242F-4F30-D58F1FCADA81}"/>
              </a:ext>
            </a:extLst>
          </p:cNvPr>
          <p:cNvCxnSpPr>
            <a:cxnSpLocks/>
          </p:cNvCxnSpPr>
          <p:nvPr userDrawn="1"/>
        </p:nvCxnSpPr>
        <p:spPr>
          <a:xfrm>
            <a:off x="6235113" y="2536788"/>
            <a:ext cx="0" cy="40985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6C5118-F2EF-F40B-989A-6C00F294BCD9}"/>
              </a:ext>
            </a:extLst>
          </p:cNvPr>
          <p:cNvCxnSpPr>
            <a:cxnSpLocks/>
          </p:cNvCxnSpPr>
          <p:nvPr userDrawn="1"/>
        </p:nvCxnSpPr>
        <p:spPr>
          <a:xfrm>
            <a:off x="8599172" y="2536788"/>
            <a:ext cx="0" cy="40985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715282"/>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x1 Grid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4543" y="2541468"/>
            <a:ext cx="9454775"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1514545" y="2974720"/>
            <a:ext cx="9454774" cy="754602"/>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a:cxnSpLocks/>
          </p:cNvCxnSpPr>
          <p:nvPr userDrawn="1"/>
        </p:nvCxnSpPr>
        <p:spPr>
          <a:xfrm>
            <a:off x="1511455" y="3953017"/>
            <a:ext cx="9456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1514545" y="4146470"/>
            <a:ext cx="9454775" cy="328016"/>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1514547" y="4579722"/>
            <a:ext cx="9454774" cy="644563"/>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a:cxnSpLocks/>
          </p:cNvCxnSpPr>
          <p:nvPr userDrawn="1"/>
        </p:nvCxnSpPr>
        <p:spPr>
          <a:xfrm>
            <a:off x="1513042" y="5374923"/>
            <a:ext cx="9456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1514547" y="5608702"/>
            <a:ext cx="9454775"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1514549" y="6041954"/>
            <a:ext cx="9454774" cy="754602"/>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 name="Straight Connector 1">
            <a:extLst>
              <a:ext uri="{FF2B5EF4-FFF2-40B4-BE49-F238E27FC236}">
                <a16:creationId xmlns:a16="http://schemas.microsoft.com/office/drawing/2014/main" id="{AC0681F1-E9A4-251B-93FE-871D3DA27275}"/>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F2EE8044-0B29-F646-372E-0AF4069A0C75}"/>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4" name="Picture 3" descr="TBR Logo">
            <a:extLst>
              <a:ext uri="{FF2B5EF4-FFF2-40B4-BE49-F238E27FC236}">
                <a16:creationId xmlns:a16="http://schemas.microsoft.com/office/drawing/2014/main" id="{344711C7-D148-D64C-7488-039E081CD0B2}"/>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8" name="Title 1">
            <a:extLst>
              <a:ext uri="{FF2B5EF4-FFF2-40B4-BE49-F238E27FC236}">
                <a16:creationId xmlns:a16="http://schemas.microsoft.com/office/drawing/2014/main" id="{C9CCF96A-78E0-51F7-2D1F-8514BB4FAF65}"/>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cs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556012613"/>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4547" y="2530317"/>
            <a:ext cx="4506909"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1514548" y="2963569"/>
            <a:ext cx="4506909" cy="754602"/>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1514549" y="4135319"/>
            <a:ext cx="4506909" cy="328016"/>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1514550" y="4568571"/>
            <a:ext cx="4506909" cy="644563"/>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1514551" y="5597551"/>
            <a:ext cx="4506909"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1514552" y="6030803"/>
            <a:ext cx="4506909" cy="754602"/>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a:cxnSpLocks/>
          </p:cNvCxnSpPr>
          <p:nvPr userDrawn="1"/>
        </p:nvCxnSpPr>
        <p:spPr>
          <a:xfrm>
            <a:off x="6241934" y="2530317"/>
            <a:ext cx="0" cy="42936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60774" y="2532071"/>
            <a:ext cx="4506909"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60775" y="2965323"/>
            <a:ext cx="4506909" cy="754602"/>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60776" y="4137073"/>
            <a:ext cx="4506909" cy="328016"/>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60777" y="4570325"/>
            <a:ext cx="4506909" cy="644563"/>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60778" y="5599305"/>
            <a:ext cx="4506909"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60779" y="6032557"/>
            <a:ext cx="4506909" cy="754602"/>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4" name="Straight Connector 3">
            <a:extLst>
              <a:ext uri="{FF2B5EF4-FFF2-40B4-BE49-F238E27FC236}">
                <a16:creationId xmlns:a16="http://schemas.microsoft.com/office/drawing/2014/main" id="{89B53218-4D6B-2918-47D7-CE2773A6351C}"/>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5FFEA42E-9E03-DF8E-CC70-7A52A9C86673}"/>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8" name="Picture 7" descr="TBR Logo">
            <a:extLst>
              <a:ext uri="{FF2B5EF4-FFF2-40B4-BE49-F238E27FC236}">
                <a16:creationId xmlns:a16="http://schemas.microsoft.com/office/drawing/2014/main" id="{812E2F8B-4E34-68F2-A245-6E6C5F116535}"/>
              </a:ext>
            </a:extLst>
          </p:cNvPr>
          <p:cNvPicPr>
            <a:picLocks noChangeAspect="1"/>
          </p:cNvPicPr>
          <p:nvPr userDrawn="1"/>
        </p:nvPicPr>
        <p:blipFill>
          <a:blip r:embed="rId2"/>
          <a:stretch>
            <a:fillRect/>
          </a:stretch>
        </p:blipFill>
        <p:spPr>
          <a:xfrm>
            <a:off x="111509" y="111509"/>
            <a:ext cx="1193183" cy="1193183"/>
          </a:xfrm>
          <a:prstGeom prst="rect">
            <a:avLst/>
          </a:prstGeom>
        </p:spPr>
      </p:pic>
      <p:cxnSp>
        <p:nvCxnSpPr>
          <p:cNvPr id="19" name="Straight Connector 18">
            <a:extLst>
              <a:ext uri="{FF2B5EF4-FFF2-40B4-BE49-F238E27FC236}">
                <a16:creationId xmlns:a16="http://schemas.microsoft.com/office/drawing/2014/main" id="{1BD0C67D-CAD6-31C5-3814-20603B230C9E}"/>
              </a:ext>
            </a:extLst>
          </p:cNvPr>
          <p:cNvCxnSpPr>
            <a:cxnSpLocks/>
          </p:cNvCxnSpPr>
          <p:nvPr userDrawn="1"/>
        </p:nvCxnSpPr>
        <p:spPr>
          <a:xfrm>
            <a:off x="1511455" y="3953017"/>
            <a:ext cx="9456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77C64E-1E57-575C-354B-007837F0871F}"/>
              </a:ext>
            </a:extLst>
          </p:cNvPr>
          <p:cNvCxnSpPr>
            <a:cxnSpLocks/>
          </p:cNvCxnSpPr>
          <p:nvPr userDrawn="1"/>
        </p:nvCxnSpPr>
        <p:spPr>
          <a:xfrm>
            <a:off x="1513042" y="5374923"/>
            <a:ext cx="9456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068E654F-07E4-29D3-61BD-21E18578430C}"/>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18043295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x2 Grid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1455" y="2530317"/>
            <a:ext cx="4437827"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1511457" y="2963569"/>
            <a:ext cx="4437827" cy="417141"/>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1513049" y="3747639"/>
            <a:ext cx="4437827"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1513051" y="4180892"/>
            <a:ext cx="4437827" cy="304911"/>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1513053" y="4814180"/>
            <a:ext cx="4437827"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1513055" y="5247433"/>
            <a:ext cx="4437827" cy="310972"/>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1513051" y="5932588"/>
            <a:ext cx="4437827"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1513053" y="6365840"/>
            <a:ext cx="4437827" cy="417141"/>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544180" y="2531791"/>
            <a:ext cx="4421908"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544182" y="2965043"/>
            <a:ext cx="4421908" cy="417141"/>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545774" y="3749113"/>
            <a:ext cx="4421908"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545776" y="4182366"/>
            <a:ext cx="4421908" cy="304911"/>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545778" y="4815654"/>
            <a:ext cx="4421908"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545780" y="5248907"/>
            <a:ext cx="4421908" cy="310972"/>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545776" y="5934062"/>
            <a:ext cx="4421908" cy="319591"/>
          </a:xfrm>
        </p:spPr>
        <p:txBody>
          <a:bodyPr lIns="0" tIns="0" rIns="0" bIns="0">
            <a:no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545778" y="6367314"/>
            <a:ext cx="4421908" cy="417141"/>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 name="Straight Connector 2">
            <a:extLst>
              <a:ext uri="{FF2B5EF4-FFF2-40B4-BE49-F238E27FC236}">
                <a16:creationId xmlns:a16="http://schemas.microsoft.com/office/drawing/2014/main" id="{11F2D176-0EC1-C92E-DFC5-A18B035D7A3A}"/>
              </a:ext>
            </a:extLst>
          </p:cNvPr>
          <p:cNvCxnSpPr>
            <a:cxnSpLocks/>
          </p:cNvCxnSpPr>
          <p:nvPr userDrawn="1"/>
        </p:nvCxnSpPr>
        <p:spPr>
          <a:xfrm>
            <a:off x="6241118" y="2530317"/>
            <a:ext cx="0" cy="42936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84CF1D9-4CFE-F3A1-F184-EFA00F55D1E7}"/>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82AC6872-6994-B541-F4BA-E9F0CAEA112D}"/>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8" name="Picture 7" descr="TBR Logo">
            <a:extLst>
              <a:ext uri="{FF2B5EF4-FFF2-40B4-BE49-F238E27FC236}">
                <a16:creationId xmlns:a16="http://schemas.microsoft.com/office/drawing/2014/main" id="{4813E902-B660-93CA-6351-8F11FB3A527A}"/>
              </a:ext>
            </a:extLst>
          </p:cNvPr>
          <p:cNvPicPr>
            <a:picLocks noChangeAspect="1"/>
          </p:cNvPicPr>
          <p:nvPr userDrawn="1"/>
        </p:nvPicPr>
        <p:blipFill>
          <a:blip r:embed="rId2"/>
          <a:stretch>
            <a:fillRect/>
          </a:stretch>
        </p:blipFill>
        <p:spPr>
          <a:xfrm>
            <a:off x="111509" y="111509"/>
            <a:ext cx="1193183" cy="1193183"/>
          </a:xfrm>
          <a:prstGeom prst="rect">
            <a:avLst/>
          </a:prstGeom>
        </p:spPr>
      </p:pic>
      <p:cxnSp>
        <p:nvCxnSpPr>
          <p:cNvPr id="10" name="Straight Connector 9">
            <a:extLst>
              <a:ext uri="{FF2B5EF4-FFF2-40B4-BE49-F238E27FC236}">
                <a16:creationId xmlns:a16="http://schemas.microsoft.com/office/drawing/2014/main" id="{C89D3E0B-C217-35C2-CAB9-A33487C1F82E}"/>
              </a:ext>
            </a:extLst>
          </p:cNvPr>
          <p:cNvCxnSpPr>
            <a:cxnSpLocks/>
          </p:cNvCxnSpPr>
          <p:nvPr userDrawn="1"/>
        </p:nvCxnSpPr>
        <p:spPr>
          <a:xfrm>
            <a:off x="1511455" y="3562724"/>
            <a:ext cx="9456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661C827-8A77-933E-51B6-5AFBE381BADC}"/>
              </a:ext>
            </a:extLst>
          </p:cNvPr>
          <p:cNvCxnSpPr>
            <a:cxnSpLocks/>
          </p:cNvCxnSpPr>
          <p:nvPr userDrawn="1"/>
        </p:nvCxnSpPr>
        <p:spPr>
          <a:xfrm>
            <a:off x="1513042" y="4638942"/>
            <a:ext cx="9456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F497366-6A3D-FFEC-52D1-279FCF69C70E}"/>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cxnSp>
        <p:nvCxnSpPr>
          <p:cNvPr id="15" name="Straight Connector 14">
            <a:extLst>
              <a:ext uri="{FF2B5EF4-FFF2-40B4-BE49-F238E27FC236}">
                <a16:creationId xmlns:a16="http://schemas.microsoft.com/office/drawing/2014/main" id="{C55CCEC3-CEC0-5FCC-FAC9-0DC0B2D86952}"/>
              </a:ext>
            </a:extLst>
          </p:cNvPr>
          <p:cNvCxnSpPr>
            <a:cxnSpLocks/>
          </p:cNvCxnSpPr>
          <p:nvPr userDrawn="1"/>
        </p:nvCxnSpPr>
        <p:spPr>
          <a:xfrm>
            <a:off x="1513042" y="5731761"/>
            <a:ext cx="9456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29706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1455" y="2540369"/>
            <a:ext cx="4426168" cy="374036"/>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1511456" y="3092091"/>
            <a:ext cx="4426163" cy="1200572"/>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1517007" y="4996612"/>
            <a:ext cx="4426168" cy="374036"/>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1517008" y="5548334"/>
            <a:ext cx="4426163" cy="1181971"/>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545479" y="2530317"/>
            <a:ext cx="4426168" cy="374036"/>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545480" y="3082039"/>
            <a:ext cx="4426168" cy="1200572"/>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551031" y="4986560"/>
            <a:ext cx="4426168" cy="374036"/>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551032" y="5538282"/>
            <a:ext cx="4426168" cy="1200572"/>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4" name="Straight Connector 3">
            <a:extLst>
              <a:ext uri="{FF2B5EF4-FFF2-40B4-BE49-F238E27FC236}">
                <a16:creationId xmlns:a16="http://schemas.microsoft.com/office/drawing/2014/main" id="{6B393F5C-622F-61DA-23A0-F63268E9CDFB}"/>
              </a:ext>
            </a:extLst>
          </p:cNvPr>
          <p:cNvCxnSpPr>
            <a:cxnSpLocks/>
          </p:cNvCxnSpPr>
          <p:nvPr userDrawn="1"/>
        </p:nvCxnSpPr>
        <p:spPr>
          <a:xfrm>
            <a:off x="6241118" y="2530317"/>
            <a:ext cx="0" cy="4199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990EEB-93B7-FF2A-3246-9091CC4EECBA}"/>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C69995E7-A882-D52A-8A80-143A06AAE29C}"/>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0" name="Picture 9" descr="TBR Logo">
            <a:extLst>
              <a:ext uri="{FF2B5EF4-FFF2-40B4-BE49-F238E27FC236}">
                <a16:creationId xmlns:a16="http://schemas.microsoft.com/office/drawing/2014/main" id="{60745F2D-3990-ABAB-8804-F8ACA3E87FD7}"/>
              </a:ext>
            </a:extLst>
          </p:cNvPr>
          <p:cNvPicPr>
            <a:picLocks noChangeAspect="1"/>
          </p:cNvPicPr>
          <p:nvPr userDrawn="1"/>
        </p:nvPicPr>
        <p:blipFill>
          <a:blip r:embed="rId2"/>
          <a:stretch>
            <a:fillRect/>
          </a:stretch>
        </p:blipFill>
        <p:spPr>
          <a:xfrm>
            <a:off x="111509" y="111509"/>
            <a:ext cx="1193183" cy="1193183"/>
          </a:xfrm>
          <a:prstGeom prst="rect">
            <a:avLst/>
          </a:prstGeom>
        </p:spPr>
      </p:pic>
      <p:cxnSp>
        <p:nvCxnSpPr>
          <p:cNvPr id="11" name="Straight Connector 10">
            <a:extLst>
              <a:ext uri="{FF2B5EF4-FFF2-40B4-BE49-F238E27FC236}">
                <a16:creationId xmlns:a16="http://schemas.microsoft.com/office/drawing/2014/main" id="{576E9825-FC30-76D8-9F44-6519A6613AFE}"/>
              </a:ext>
            </a:extLst>
          </p:cNvPr>
          <p:cNvCxnSpPr>
            <a:cxnSpLocks/>
          </p:cNvCxnSpPr>
          <p:nvPr userDrawn="1"/>
        </p:nvCxnSpPr>
        <p:spPr>
          <a:xfrm>
            <a:off x="1511455" y="4644393"/>
            <a:ext cx="9456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1E70358D-F87F-B9EC-C3E7-AFF51E59BC69}"/>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7458659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 Solid Go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3FB9A0-3157-7834-C974-53E6648587F2}"/>
              </a:ext>
            </a:extLst>
          </p:cNvPr>
          <p:cNvSpPr/>
          <p:nvPr userDrawn="1"/>
        </p:nvSpPr>
        <p:spPr>
          <a:xfrm flipV="1">
            <a:off x="0" y="0"/>
            <a:ext cx="12192000" cy="6389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13EA626C-7371-3BBA-C465-74FCB519DB7B}"/>
              </a:ext>
            </a:extLst>
          </p:cNvPr>
          <p:cNvSpPr/>
          <p:nvPr userDrawn="1"/>
        </p:nvSpPr>
        <p:spPr>
          <a:xfrm>
            <a:off x="379141" y="2260601"/>
            <a:ext cx="11431859" cy="3784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3511251"/>
            <a:ext cx="10286999" cy="759906"/>
          </a:xfrm>
        </p:spPr>
        <p:txBody>
          <a:bodyPr lIns="0" tIns="0" rIns="0" bIns="0" anchor="t" anchorCtr="0">
            <a:normAutofit/>
          </a:bodyPr>
          <a:lstStyle>
            <a:lvl1pPr algn="l">
              <a:defRPr sz="6000" b="1">
                <a:solidFill>
                  <a:schemeClr val="bg1"/>
                </a:solidFill>
                <a:latin typeface="Gadugi" panose="020B0502040204020203" pitchFamily="34" charset="0"/>
                <a:ea typeface="Gadugi" panose="020B0502040204020203" pitchFamily="34" charset="0"/>
                <a:cs typeface="Arial" panose="020B0604020202020204" pitchFamily="34" charset="0"/>
              </a:defRPr>
            </a:lvl1pPr>
          </a:lstStyle>
          <a:p>
            <a:r>
              <a:rPr lang="en-US"/>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4497906"/>
            <a:ext cx="10286999" cy="407460"/>
          </a:xfrm>
        </p:spPr>
        <p:txBody>
          <a:bodyPr lIns="0" tIns="0" rIns="0" bIns="0"/>
          <a:lstStyle>
            <a:lvl1pPr marL="0" indent="0" algn="l">
              <a:buNone/>
              <a:defRPr sz="2400" b="0">
                <a:solidFill>
                  <a:schemeClr val="bg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cxnSp>
        <p:nvCxnSpPr>
          <p:cNvPr id="3" name="Straight Connector 2">
            <a:extLst>
              <a:ext uri="{FF2B5EF4-FFF2-40B4-BE49-F238E27FC236}">
                <a16:creationId xmlns:a16="http://schemas.microsoft.com/office/drawing/2014/main" id="{CCAC2131-929A-B03D-D562-0724FEC30FC0}"/>
              </a:ext>
            </a:extLst>
          </p:cNvPr>
          <p:cNvCxnSpPr>
            <a:cxnSpLocks/>
          </p:cNvCxnSpPr>
          <p:nvPr userDrawn="1"/>
        </p:nvCxnSpPr>
        <p:spPr>
          <a:xfrm>
            <a:off x="0" y="813029"/>
            <a:ext cx="12192000"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descr="TBR Logo">
            <a:extLst>
              <a:ext uri="{FF2B5EF4-FFF2-40B4-BE49-F238E27FC236}">
                <a16:creationId xmlns:a16="http://schemas.microsoft.com/office/drawing/2014/main" id="{373E46CB-06B2-67DF-1302-39C0E54A92CE}"/>
              </a:ext>
            </a:extLst>
          </p:cNvPr>
          <p:cNvPicPr>
            <a:picLocks noChangeAspect="1"/>
          </p:cNvPicPr>
          <p:nvPr userDrawn="1"/>
        </p:nvPicPr>
        <p:blipFill>
          <a:blip r:embed="rId2"/>
          <a:stretch>
            <a:fillRect/>
          </a:stretch>
        </p:blipFill>
        <p:spPr>
          <a:xfrm>
            <a:off x="10337184" y="189567"/>
            <a:ext cx="1687551" cy="1687551"/>
          </a:xfrm>
          <a:prstGeom prst="rect">
            <a:avLst/>
          </a:prstGeom>
        </p:spPr>
      </p:pic>
      <p:sp>
        <p:nvSpPr>
          <p:cNvPr id="7" name="Footer Placeholder 4">
            <a:extLst>
              <a:ext uri="{FF2B5EF4-FFF2-40B4-BE49-F238E27FC236}">
                <a16:creationId xmlns:a16="http://schemas.microsoft.com/office/drawing/2014/main" id="{AFFF0946-64C2-6240-AEC9-A5934FBE77BE}"/>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sp>
        <p:nvSpPr>
          <p:cNvPr id="6" name="Rectangle 5">
            <a:extLst>
              <a:ext uri="{FF2B5EF4-FFF2-40B4-BE49-F238E27FC236}">
                <a16:creationId xmlns:a16="http://schemas.microsoft.com/office/drawing/2014/main" id="{C12FF45C-77AB-FED6-F70D-2881BF68A918}"/>
              </a:ext>
            </a:extLst>
          </p:cNvPr>
          <p:cNvSpPr/>
          <p:nvPr userDrawn="1"/>
        </p:nvSpPr>
        <p:spPr>
          <a:xfrm>
            <a:off x="0" y="6389511"/>
            <a:ext cx="12192000" cy="468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8" name="Picture 7">
            <a:extLst>
              <a:ext uri="{FF2B5EF4-FFF2-40B4-BE49-F238E27FC236}">
                <a16:creationId xmlns:a16="http://schemas.microsoft.com/office/drawing/2014/main" id="{C8B169DF-D1FD-9B6A-3C62-BFC24E08A152}"/>
              </a:ext>
            </a:extLst>
          </p:cNvPr>
          <p:cNvPicPr>
            <a:picLocks noChangeAspect="1"/>
          </p:cNvPicPr>
          <p:nvPr userDrawn="1"/>
        </p:nvPicPr>
        <p:blipFill rotWithShape="1">
          <a:blip r:embed="rId3">
            <a:duotone>
              <a:prstClr val="black"/>
              <a:schemeClr val="accent6">
                <a:lumMod val="60000"/>
                <a:lumOff val="40000"/>
                <a:tint val="45000"/>
                <a:satMod val="400000"/>
              </a:schemeClr>
            </a:duotone>
          </a:blip>
          <a:srcRect t="16742" b="1"/>
          <a:stretch/>
        </p:blipFill>
        <p:spPr>
          <a:xfrm rot="10800000" flipV="1">
            <a:off x="-3" y="6235318"/>
            <a:ext cx="12203505" cy="406905"/>
          </a:xfrm>
          <a:prstGeom prst="rect">
            <a:avLst/>
          </a:prstGeom>
        </p:spPr>
      </p:pic>
    </p:spTree>
    <p:extLst>
      <p:ext uri="{BB962C8B-B14F-4D97-AF65-F5344CB8AC3E}">
        <p14:creationId xmlns:p14="http://schemas.microsoft.com/office/powerpoint/2010/main" val="24182963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2x2 Grid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990EEB-93B7-FF2A-3246-9091CC4EECBA}"/>
              </a:ext>
            </a:extLst>
          </p:cNvPr>
          <p:cNvCxnSpPr>
            <a:cxnSpLocks/>
          </p:cNvCxnSpPr>
          <p:nvPr/>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C69995E7-A882-D52A-8A80-143A06AAE29C}"/>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View &gt; Header and Footer &gt; Add Unit Name</a:t>
            </a:r>
          </a:p>
        </p:txBody>
      </p:sp>
      <p:pic>
        <p:nvPicPr>
          <p:cNvPr id="10" name="Picture 9" descr="TBR Logo">
            <a:extLst>
              <a:ext uri="{FF2B5EF4-FFF2-40B4-BE49-F238E27FC236}">
                <a16:creationId xmlns:a16="http://schemas.microsoft.com/office/drawing/2014/main" id="{60745F2D-3990-ABAB-8804-F8ACA3E87FD7}"/>
              </a:ext>
            </a:extLst>
          </p:cNvPr>
          <p:cNvPicPr>
            <a:picLocks noChangeAspect="1"/>
          </p:cNvPicPr>
          <p:nvPr/>
        </p:nvPicPr>
        <p:blipFill>
          <a:blip r:embed="rId2"/>
          <a:stretch>
            <a:fillRect/>
          </a:stretch>
        </p:blipFill>
        <p:spPr>
          <a:xfrm>
            <a:off x="111509" y="111509"/>
            <a:ext cx="1193183" cy="1193183"/>
          </a:xfrm>
          <a:prstGeom prst="rect">
            <a:avLst/>
          </a:prstGeom>
        </p:spPr>
      </p:pic>
      <p:sp>
        <p:nvSpPr>
          <p:cNvPr id="31" name="Title 1">
            <a:extLst>
              <a:ext uri="{FF2B5EF4-FFF2-40B4-BE49-F238E27FC236}">
                <a16:creationId xmlns:a16="http://schemas.microsoft.com/office/drawing/2014/main" id="{8D39B184-C1EB-BCD4-C788-7A7EF32A677D}"/>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grpSp>
        <p:nvGrpSpPr>
          <p:cNvPr id="52" name="Group 51">
            <a:extLst>
              <a:ext uri="{FF2B5EF4-FFF2-40B4-BE49-F238E27FC236}">
                <a16:creationId xmlns:a16="http://schemas.microsoft.com/office/drawing/2014/main" id="{52841C35-68BA-B659-0E49-055F9D1638D8}"/>
              </a:ext>
            </a:extLst>
          </p:cNvPr>
          <p:cNvGrpSpPr/>
          <p:nvPr userDrawn="1"/>
        </p:nvGrpSpPr>
        <p:grpSpPr>
          <a:xfrm>
            <a:off x="1328058" y="5531467"/>
            <a:ext cx="9486900" cy="164592"/>
            <a:chOff x="901700" y="4946650"/>
            <a:chExt cx="10318750" cy="165100"/>
          </a:xfrm>
          <a:solidFill>
            <a:schemeClr val="bg1"/>
          </a:solidFill>
        </p:grpSpPr>
        <p:cxnSp>
          <p:nvCxnSpPr>
            <p:cNvPr id="53" name="Straight Connector 52">
              <a:extLst>
                <a:ext uri="{FF2B5EF4-FFF2-40B4-BE49-F238E27FC236}">
                  <a16:creationId xmlns:a16="http://schemas.microsoft.com/office/drawing/2014/main" id="{91B66311-5FFF-78D5-0540-7F1D262353BF}"/>
                </a:ext>
              </a:extLst>
            </p:cNvPr>
            <p:cNvCxnSpPr/>
            <p:nvPr/>
          </p:nvCxnSpPr>
          <p:spPr>
            <a:xfrm>
              <a:off x="971550" y="5029200"/>
              <a:ext cx="10248900" cy="0"/>
            </a:xfrm>
            <a:prstGeom prst="line">
              <a:avLst/>
            </a:prstGeom>
            <a:grpFill/>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Flowchart: Connector 30">
              <a:extLst>
                <a:ext uri="{FF2B5EF4-FFF2-40B4-BE49-F238E27FC236}">
                  <a16:creationId xmlns:a16="http://schemas.microsoft.com/office/drawing/2014/main" id="{3AF84242-893F-2DB7-DB9D-F61613559477}"/>
                </a:ext>
              </a:extLst>
            </p:cNvPr>
            <p:cNvSpPr/>
            <p:nvPr/>
          </p:nvSpPr>
          <p:spPr>
            <a:xfrm>
              <a:off x="901700" y="4946650"/>
              <a:ext cx="165100" cy="165100"/>
            </a:xfrm>
            <a:prstGeom prst="flowChartConnector">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55" name="Flowchart: Connector 31">
              <a:extLst>
                <a:ext uri="{FF2B5EF4-FFF2-40B4-BE49-F238E27FC236}">
                  <a16:creationId xmlns:a16="http://schemas.microsoft.com/office/drawing/2014/main" id="{56BD560D-6BFA-5C1A-CB95-AF6703EF1888}"/>
                </a:ext>
              </a:extLst>
            </p:cNvPr>
            <p:cNvSpPr/>
            <p:nvPr/>
          </p:nvSpPr>
          <p:spPr>
            <a:xfrm>
              <a:off x="7693025" y="4946650"/>
              <a:ext cx="165100" cy="165100"/>
            </a:xfrm>
            <a:prstGeom prst="flowChartConnector">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56" name="Flowchart: Connector 32">
              <a:extLst>
                <a:ext uri="{FF2B5EF4-FFF2-40B4-BE49-F238E27FC236}">
                  <a16:creationId xmlns:a16="http://schemas.microsoft.com/office/drawing/2014/main" id="{0D9CA2CA-3C82-C899-F0B0-511F8E307AFB}"/>
                </a:ext>
              </a:extLst>
            </p:cNvPr>
            <p:cNvSpPr/>
            <p:nvPr/>
          </p:nvSpPr>
          <p:spPr>
            <a:xfrm>
              <a:off x="11055350" y="4946650"/>
              <a:ext cx="165100" cy="165100"/>
            </a:xfrm>
            <a:prstGeom prst="flowChartConnector">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57" name="Flowchart: Connector 33">
              <a:extLst>
                <a:ext uri="{FF2B5EF4-FFF2-40B4-BE49-F238E27FC236}">
                  <a16:creationId xmlns:a16="http://schemas.microsoft.com/office/drawing/2014/main" id="{C3EC561A-5A0A-DB47-EE2B-D7F5EDC3D181}"/>
                </a:ext>
              </a:extLst>
            </p:cNvPr>
            <p:cNvSpPr/>
            <p:nvPr/>
          </p:nvSpPr>
          <p:spPr>
            <a:xfrm>
              <a:off x="4148931" y="4946650"/>
              <a:ext cx="165100" cy="165100"/>
            </a:xfrm>
            <a:prstGeom prst="flowChartConnector">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grpSp>
      <p:sp>
        <p:nvSpPr>
          <p:cNvPr id="58" name="Shape 9168">
            <a:extLst>
              <a:ext uri="{FF2B5EF4-FFF2-40B4-BE49-F238E27FC236}">
                <a16:creationId xmlns:a16="http://schemas.microsoft.com/office/drawing/2014/main" id="{AFBA831E-09BC-40F2-8814-3848A929834B}"/>
              </a:ext>
            </a:extLst>
          </p:cNvPr>
          <p:cNvSpPr/>
          <p:nvPr userDrawn="1"/>
        </p:nvSpPr>
        <p:spPr>
          <a:xfrm>
            <a:off x="667972" y="5906323"/>
            <a:ext cx="1790386"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lnSpc>
                <a:spcPct val="120000"/>
              </a:lnSpc>
              <a:defRPr sz="2000">
                <a:solidFill>
                  <a:srgbClr val="4C6077"/>
                </a:solidFill>
                <a:latin typeface="Helvetica"/>
                <a:ea typeface="Helvetica"/>
                <a:cs typeface="Helvetica"/>
                <a:sym typeface="Helvetica"/>
              </a:defRPr>
            </a:lvl1pPr>
          </a:lstStyle>
          <a:p>
            <a:pPr algn="ctr">
              <a:lnSpc>
                <a:spcPct val="150000"/>
              </a:lnSpc>
              <a:defRPr sz="3200"/>
            </a:pPr>
            <a:r>
              <a:rPr lang="en-US" sz="900" b="1" i="1">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 </a:t>
            </a:r>
            <a:endParaRPr lang="id-ID" sz="900" b="1" i="1">
              <a:solidFill>
                <a:schemeClr val="bg2"/>
              </a:solidFill>
              <a:latin typeface="Gadugi" panose="020B0502040204020203" pitchFamily="34" charset="0"/>
              <a:ea typeface="Gadugi" panose="020B0502040204020203" pitchFamily="34" charset="0"/>
              <a:cs typeface="Open Sans" panose="020B0606030504020204" pitchFamily="34" charset="0"/>
            </a:endParaRPr>
          </a:p>
        </p:txBody>
      </p:sp>
      <p:sp>
        <p:nvSpPr>
          <p:cNvPr id="59" name="Shape 9168">
            <a:extLst>
              <a:ext uri="{FF2B5EF4-FFF2-40B4-BE49-F238E27FC236}">
                <a16:creationId xmlns:a16="http://schemas.microsoft.com/office/drawing/2014/main" id="{C8D9DAD2-CCC5-AA4A-E039-9626A9ACCFDE}"/>
              </a:ext>
            </a:extLst>
          </p:cNvPr>
          <p:cNvSpPr/>
          <p:nvPr userDrawn="1"/>
        </p:nvSpPr>
        <p:spPr>
          <a:xfrm>
            <a:off x="3494214" y="5906323"/>
            <a:ext cx="1790386"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lnSpc>
                <a:spcPct val="120000"/>
              </a:lnSpc>
              <a:defRPr sz="2000">
                <a:solidFill>
                  <a:srgbClr val="4C6077"/>
                </a:solidFill>
                <a:latin typeface="Helvetica"/>
                <a:ea typeface="Helvetica"/>
                <a:cs typeface="Helvetica"/>
                <a:sym typeface="Helvetica"/>
              </a:defRPr>
            </a:lvl1pPr>
          </a:lstStyle>
          <a:p>
            <a:pPr algn="ctr">
              <a:lnSpc>
                <a:spcPct val="150000"/>
              </a:lnSpc>
              <a:defRPr sz="3200"/>
            </a:pPr>
            <a:r>
              <a:rPr lang="en-US" sz="900" b="1" i="1">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 </a:t>
            </a:r>
            <a:endParaRPr lang="id-ID" sz="900" b="1" i="1">
              <a:solidFill>
                <a:schemeClr val="bg2"/>
              </a:solidFill>
              <a:latin typeface="Gadugi" panose="020B0502040204020203" pitchFamily="34" charset="0"/>
              <a:ea typeface="Gadugi" panose="020B0502040204020203" pitchFamily="34" charset="0"/>
              <a:cs typeface="Open Sans" panose="020B0606030504020204" pitchFamily="34" charset="0"/>
            </a:endParaRPr>
          </a:p>
        </p:txBody>
      </p:sp>
      <p:sp>
        <p:nvSpPr>
          <p:cNvPr id="60" name="Shape 9168">
            <a:extLst>
              <a:ext uri="{FF2B5EF4-FFF2-40B4-BE49-F238E27FC236}">
                <a16:creationId xmlns:a16="http://schemas.microsoft.com/office/drawing/2014/main" id="{AAAE8A4F-71EF-781F-B279-2D0EC2D8E45E}"/>
              </a:ext>
            </a:extLst>
          </p:cNvPr>
          <p:cNvSpPr/>
          <p:nvPr userDrawn="1"/>
        </p:nvSpPr>
        <p:spPr>
          <a:xfrm>
            <a:off x="6752600" y="5919229"/>
            <a:ext cx="1790386"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lnSpc>
                <a:spcPct val="120000"/>
              </a:lnSpc>
              <a:defRPr sz="2000">
                <a:solidFill>
                  <a:srgbClr val="4C6077"/>
                </a:solidFill>
                <a:latin typeface="Helvetica"/>
                <a:ea typeface="Helvetica"/>
                <a:cs typeface="Helvetica"/>
                <a:sym typeface="Helvetica"/>
              </a:defRPr>
            </a:lvl1pPr>
          </a:lstStyle>
          <a:p>
            <a:pPr algn="ctr">
              <a:lnSpc>
                <a:spcPct val="150000"/>
              </a:lnSpc>
              <a:defRPr sz="3200"/>
            </a:pPr>
            <a:r>
              <a:rPr lang="en-US" sz="900" b="1" i="1">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 </a:t>
            </a:r>
            <a:endParaRPr lang="id-ID" sz="900" b="1" i="1">
              <a:solidFill>
                <a:schemeClr val="bg2"/>
              </a:solidFill>
              <a:latin typeface="Gadugi" panose="020B0502040204020203" pitchFamily="34" charset="0"/>
              <a:ea typeface="Gadugi" panose="020B0502040204020203" pitchFamily="34" charset="0"/>
              <a:cs typeface="Open Sans" panose="020B0606030504020204" pitchFamily="34" charset="0"/>
            </a:endParaRPr>
          </a:p>
        </p:txBody>
      </p:sp>
      <p:sp>
        <p:nvSpPr>
          <p:cNvPr id="61" name="Shape 9168">
            <a:extLst>
              <a:ext uri="{FF2B5EF4-FFF2-40B4-BE49-F238E27FC236}">
                <a16:creationId xmlns:a16="http://schemas.microsoft.com/office/drawing/2014/main" id="{4B2572B4-D172-37F9-21F5-6ED0AF28B073}"/>
              </a:ext>
            </a:extLst>
          </p:cNvPr>
          <p:cNvSpPr/>
          <p:nvPr userDrawn="1"/>
        </p:nvSpPr>
        <p:spPr>
          <a:xfrm>
            <a:off x="9843870" y="5906323"/>
            <a:ext cx="1790386"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lnSpc>
                <a:spcPct val="120000"/>
              </a:lnSpc>
              <a:defRPr sz="2000">
                <a:solidFill>
                  <a:srgbClr val="4C6077"/>
                </a:solidFill>
                <a:latin typeface="Helvetica"/>
                <a:ea typeface="Helvetica"/>
                <a:cs typeface="Helvetica"/>
                <a:sym typeface="Helvetica"/>
              </a:defRPr>
            </a:lvl1pPr>
          </a:lstStyle>
          <a:p>
            <a:pPr algn="ctr">
              <a:lnSpc>
                <a:spcPct val="150000"/>
              </a:lnSpc>
              <a:defRPr sz="3200"/>
            </a:pPr>
            <a:r>
              <a:rPr lang="en-US" sz="900" b="1" i="1">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 </a:t>
            </a:r>
            <a:endParaRPr lang="id-ID" sz="900" b="1" i="1">
              <a:solidFill>
                <a:schemeClr val="bg2"/>
              </a:solidFill>
              <a:latin typeface="Gadugi" panose="020B0502040204020203" pitchFamily="34" charset="0"/>
              <a:ea typeface="Gadugi" panose="020B0502040204020203" pitchFamily="34" charset="0"/>
              <a:cs typeface="Open Sans" panose="020B0606030504020204" pitchFamily="34" charset="0"/>
            </a:endParaRPr>
          </a:p>
        </p:txBody>
      </p:sp>
      <p:sp>
        <p:nvSpPr>
          <p:cNvPr id="62" name="Title 11">
            <a:extLst>
              <a:ext uri="{FF2B5EF4-FFF2-40B4-BE49-F238E27FC236}">
                <a16:creationId xmlns:a16="http://schemas.microsoft.com/office/drawing/2014/main" id="{0804C6AA-49ED-DBDB-B9BA-615BB28DFEAE}"/>
              </a:ext>
            </a:extLst>
          </p:cNvPr>
          <p:cNvSpPr txBox="1">
            <a:spLocks/>
          </p:cNvSpPr>
          <p:nvPr userDrawn="1"/>
        </p:nvSpPr>
        <p:spPr>
          <a:xfrm>
            <a:off x="838348" y="4798582"/>
            <a:ext cx="1020369" cy="843145"/>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d-ID" sz="2800" b="1" i="1">
                <a:solidFill>
                  <a:schemeClr val="bg2"/>
                </a:solidFill>
                <a:latin typeface="Gadugi" panose="020B0502040204020203" pitchFamily="34" charset="0"/>
                <a:ea typeface="Gadugi" panose="020B0502040204020203" pitchFamily="34" charset="0"/>
                <a:cs typeface="Times New Roman" panose="02020603050405020304" pitchFamily="18" charset="0"/>
              </a:rPr>
              <a:t>1991</a:t>
            </a:r>
            <a:endParaRPr lang="en-US" sz="2800" b="1" i="1">
              <a:solidFill>
                <a:schemeClr val="bg2"/>
              </a:solidFill>
              <a:latin typeface="Gadugi" panose="020B0502040204020203" pitchFamily="34" charset="0"/>
              <a:ea typeface="Gadugi" panose="020B0502040204020203" pitchFamily="34" charset="0"/>
              <a:cs typeface="Times New Roman" panose="02020603050405020304" pitchFamily="18" charset="0"/>
            </a:endParaRPr>
          </a:p>
        </p:txBody>
      </p:sp>
      <p:sp>
        <p:nvSpPr>
          <p:cNvPr id="63" name="Title 11">
            <a:extLst>
              <a:ext uri="{FF2B5EF4-FFF2-40B4-BE49-F238E27FC236}">
                <a16:creationId xmlns:a16="http://schemas.microsoft.com/office/drawing/2014/main" id="{220B5132-2B9E-FD10-9385-62663844A55E}"/>
              </a:ext>
            </a:extLst>
          </p:cNvPr>
          <p:cNvSpPr txBox="1">
            <a:spLocks/>
          </p:cNvSpPr>
          <p:nvPr userDrawn="1"/>
        </p:nvSpPr>
        <p:spPr>
          <a:xfrm>
            <a:off x="3788901" y="4788848"/>
            <a:ext cx="1020369" cy="843145"/>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d-ID" sz="2800" b="1" i="1">
                <a:solidFill>
                  <a:schemeClr val="bg2"/>
                </a:solidFill>
                <a:latin typeface="Gadugi" panose="020B0502040204020203" pitchFamily="34" charset="0"/>
                <a:ea typeface="Gadugi" panose="020B0502040204020203" pitchFamily="34" charset="0"/>
                <a:cs typeface="Times New Roman" panose="02020603050405020304" pitchFamily="18" charset="0"/>
              </a:rPr>
              <a:t>2001</a:t>
            </a:r>
            <a:endParaRPr lang="en-US" sz="2800" b="1" i="1">
              <a:solidFill>
                <a:schemeClr val="bg2"/>
              </a:solidFill>
              <a:latin typeface="Gadugi" panose="020B0502040204020203" pitchFamily="34" charset="0"/>
              <a:ea typeface="Gadugi" panose="020B0502040204020203" pitchFamily="34" charset="0"/>
              <a:cs typeface="Times New Roman" panose="02020603050405020304" pitchFamily="18" charset="0"/>
            </a:endParaRPr>
          </a:p>
        </p:txBody>
      </p:sp>
      <p:sp>
        <p:nvSpPr>
          <p:cNvPr id="64" name="Title 11">
            <a:extLst>
              <a:ext uri="{FF2B5EF4-FFF2-40B4-BE49-F238E27FC236}">
                <a16:creationId xmlns:a16="http://schemas.microsoft.com/office/drawing/2014/main" id="{7E000C3F-7728-960A-0748-37E970BFF4EB}"/>
              </a:ext>
            </a:extLst>
          </p:cNvPr>
          <p:cNvSpPr txBox="1">
            <a:spLocks/>
          </p:cNvSpPr>
          <p:nvPr userDrawn="1"/>
        </p:nvSpPr>
        <p:spPr>
          <a:xfrm>
            <a:off x="7061713" y="4788848"/>
            <a:ext cx="1020369" cy="843145"/>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d-ID" sz="2800" b="1" i="1">
                <a:solidFill>
                  <a:schemeClr val="bg2"/>
                </a:solidFill>
                <a:latin typeface="Gadugi" panose="020B0502040204020203" pitchFamily="34" charset="0"/>
                <a:ea typeface="Gadugi" panose="020B0502040204020203" pitchFamily="34" charset="0"/>
                <a:cs typeface="Times New Roman" panose="02020603050405020304" pitchFamily="18" charset="0"/>
              </a:rPr>
              <a:t>2010</a:t>
            </a:r>
            <a:endParaRPr lang="en-US" sz="2800" b="1" i="1">
              <a:solidFill>
                <a:schemeClr val="bg2"/>
              </a:solidFill>
              <a:latin typeface="Gadugi" panose="020B0502040204020203" pitchFamily="34" charset="0"/>
              <a:ea typeface="Gadugi" panose="020B0502040204020203" pitchFamily="34" charset="0"/>
              <a:cs typeface="Times New Roman" panose="02020603050405020304" pitchFamily="18" charset="0"/>
            </a:endParaRPr>
          </a:p>
        </p:txBody>
      </p:sp>
      <p:sp>
        <p:nvSpPr>
          <p:cNvPr id="65" name="Title 11">
            <a:extLst>
              <a:ext uri="{FF2B5EF4-FFF2-40B4-BE49-F238E27FC236}">
                <a16:creationId xmlns:a16="http://schemas.microsoft.com/office/drawing/2014/main" id="{0201F499-4F44-D028-29DA-86F08F738CC8}"/>
              </a:ext>
            </a:extLst>
          </p:cNvPr>
          <p:cNvSpPr txBox="1">
            <a:spLocks/>
          </p:cNvSpPr>
          <p:nvPr userDrawn="1"/>
        </p:nvSpPr>
        <p:spPr>
          <a:xfrm>
            <a:off x="10086024" y="4757836"/>
            <a:ext cx="1020369" cy="843145"/>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d-ID" sz="2800" b="1" i="1">
                <a:solidFill>
                  <a:schemeClr val="bg2"/>
                </a:solidFill>
                <a:latin typeface="Gadugi" panose="020B0502040204020203" pitchFamily="34" charset="0"/>
                <a:ea typeface="Gadugi" panose="020B0502040204020203" pitchFamily="34" charset="0"/>
                <a:cs typeface="Times New Roman" panose="02020603050405020304" pitchFamily="18" charset="0"/>
              </a:rPr>
              <a:t>2018</a:t>
            </a:r>
            <a:endParaRPr lang="en-US" sz="2800" b="1" i="1">
              <a:solidFill>
                <a:schemeClr val="bg2"/>
              </a:solidFill>
              <a:latin typeface="Gadugi" panose="020B0502040204020203" pitchFamily="34" charset="0"/>
              <a:ea typeface="Gadugi" panose="020B0502040204020203" pitchFamily="34" charset="0"/>
              <a:cs typeface="Times New Roman" panose="02020603050405020304" pitchFamily="18" charset="0"/>
            </a:endParaRPr>
          </a:p>
        </p:txBody>
      </p:sp>
      <p:sp>
        <p:nvSpPr>
          <p:cNvPr id="66" name="Picture Placeholder 1">
            <a:extLst>
              <a:ext uri="{FF2B5EF4-FFF2-40B4-BE49-F238E27FC236}">
                <a16:creationId xmlns:a16="http://schemas.microsoft.com/office/drawing/2014/main" id="{88D3F0A7-1B79-8B19-9627-59F5DC0F9810}"/>
              </a:ext>
            </a:extLst>
          </p:cNvPr>
          <p:cNvSpPr>
            <a:spLocks noGrp="1"/>
          </p:cNvSpPr>
          <p:nvPr>
            <p:ph type="pic" sz="quarter" idx="11"/>
          </p:nvPr>
        </p:nvSpPr>
        <p:spPr>
          <a:xfrm>
            <a:off x="379141" y="2687878"/>
            <a:ext cx="7033535" cy="2066101"/>
          </a:xfrm>
          <a:ln w="76200">
            <a:solidFill>
              <a:schemeClr val="accent2"/>
            </a:solidFill>
          </a:ln>
        </p:spPr>
        <p:txBody>
          <a:bodyPr/>
          <a:lstStyle>
            <a:lvl1pPr>
              <a:defRPr>
                <a:solidFill>
                  <a:schemeClr val="bg2"/>
                </a:solidFill>
                <a:latin typeface="Gadugi" panose="020B0502040204020203" pitchFamily="34" charset="0"/>
                <a:ea typeface="Gadugi" panose="020B0502040204020203" pitchFamily="34" charset="0"/>
              </a:defRPr>
            </a:lvl1pPr>
          </a:lstStyle>
          <a:p>
            <a:endParaRPr lang="en-US"/>
          </a:p>
        </p:txBody>
      </p:sp>
      <p:sp>
        <p:nvSpPr>
          <p:cNvPr id="67" name="Picture Placeholder 2">
            <a:extLst>
              <a:ext uri="{FF2B5EF4-FFF2-40B4-BE49-F238E27FC236}">
                <a16:creationId xmlns:a16="http://schemas.microsoft.com/office/drawing/2014/main" id="{02DEA821-FCBA-D0F6-CB12-CA63E2F77C4B}"/>
              </a:ext>
            </a:extLst>
          </p:cNvPr>
          <p:cNvSpPr>
            <a:spLocks noGrp="1"/>
          </p:cNvSpPr>
          <p:nvPr>
            <p:ph type="pic" sz="quarter" idx="10"/>
          </p:nvPr>
        </p:nvSpPr>
        <p:spPr>
          <a:xfrm>
            <a:off x="7412676" y="2687878"/>
            <a:ext cx="4429038" cy="2066101"/>
          </a:xfrm>
          <a:ln w="76200">
            <a:solidFill>
              <a:schemeClr val="accent2"/>
            </a:solidFill>
          </a:ln>
        </p:spPr>
        <p:txBody>
          <a:bodyPr/>
          <a:lstStyle>
            <a:lvl1pPr>
              <a:defRPr>
                <a:solidFill>
                  <a:schemeClr val="bg2"/>
                </a:solidFill>
                <a:latin typeface="Gadugi" panose="020B0502040204020203" pitchFamily="34" charset="0"/>
                <a:ea typeface="Gadugi" panose="020B0502040204020203" pitchFamily="34" charset="0"/>
              </a:defRPr>
            </a:lvl1pPr>
          </a:lstStyle>
          <a:p>
            <a:endParaRPr lang="en-US"/>
          </a:p>
        </p:txBody>
      </p:sp>
    </p:spTree>
    <p:extLst>
      <p:ext uri="{BB962C8B-B14F-4D97-AF65-F5344CB8AC3E}">
        <p14:creationId xmlns:p14="http://schemas.microsoft.com/office/powerpoint/2010/main" val="276453027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2x2 Gri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BE9B-6448-6510-7A1A-9B81340F4C3A}"/>
              </a:ext>
            </a:extLst>
          </p:cNvPr>
          <p:cNvSpPr>
            <a:spLocks noGrp="1"/>
          </p:cNvSpPr>
          <p:nvPr>
            <p:ph type="title" hasCustomPrompt="1"/>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Vertical Timeline</a:t>
            </a:r>
          </a:p>
        </p:txBody>
      </p:sp>
      <p:cxnSp>
        <p:nvCxnSpPr>
          <p:cNvPr id="3" name="Straight Connector 2">
            <a:extLst>
              <a:ext uri="{FF2B5EF4-FFF2-40B4-BE49-F238E27FC236}">
                <a16:creationId xmlns:a16="http://schemas.microsoft.com/office/drawing/2014/main" id="{B39201B1-2871-28CE-409E-285E452EDEDC}"/>
              </a:ext>
            </a:extLst>
          </p:cNvPr>
          <p:cNvCxnSpPr>
            <a:cxnSpLocks/>
          </p:cNvCxnSpPr>
          <p:nvPr/>
        </p:nvCxnSpPr>
        <p:spPr>
          <a:xfrm>
            <a:off x="6094463" y="2816354"/>
            <a:ext cx="0" cy="404164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F0A63C0-2CCA-B9E3-526F-4A6CA6E16340}"/>
              </a:ext>
            </a:extLst>
          </p:cNvPr>
          <p:cNvSpPr/>
          <p:nvPr/>
        </p:nvSpPr>
        <p:spPr>
          <a:xfrm>
            <a:off x="6035408" y="4777455"/>
            <a:ext cx="118110" cy="118110"/>
          </a:xfrm>
          <a:prstGeom prst="ellipse">
            <a:avLst/>
          </a:prstGeom>
          <a:solidFill>
            <a:schemeClr val="accent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51" name="Group 50">
            <a:extLst>
              <a:ext uri="{FF2B5EF4-FFF2-40B4-BE49-F238E27FC236}">
                <a16:creationId xmlns:a16="http://schemas.microsoft.com/office/drawing/2014/main" id="{A3F93B4B-B3EB-3B11-8DB4-B35F20CCD30C}"/>
              </a:ext>
            </a:extLst>
          </p:cNvPr>
          <p:cNvGrpSpPr/>
          <p:nvPr userDrawn="1"/>
        </p:nvGrpSpPr>
        <p:grpSpPr>
          <a:xfrm>
            <a:off x="2798417" y="4496147"/>
            <a:ext cx="3042494" cy="680727"/>
            <a:chOff x="2798417" y="3745298"/>
            <a:chExt cx="3042494" cy="680727"/>
          </a:xfrm>
        </p:grpSpPr>
        <p:sp>
          <p:nvSpPr>
            <p:cNvPr id="47" name="Rectangle: Rounded Corners 32">
              <a:extLst>
                <a:ext uri="{FF2B5EF4-FFF2-40B4-BE49-F238E27FC236}">
                  <a16:creationId xmlns:a16="http://schemas.microsoft.com/office/drawing/2014/main" id="{0523506E-1148-6B40-3BC7-236B14DDCE26}"/>
                </a:ext>
              </a:extLst>
            </p:cNvPr>
            <p:cNvSpPr/>
            <p:nvPr/>
          </p:nvSpPr>
          <p:spPr>
            <a:xfrm>
              <a:off x="2798417" y="3745298"/>
              <a:ext cx="2927426" cy="680727"/>
            </a:xfrm>
            <a:prstGeom prst="roundRect">
              <a:avLst>
                <a:gd name="adj" fmla="val 839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48" name="Isosceles Triangle 33">
              <a:extLst>
                <a:ext uri="{FF2B5EF4-FFF2-40B4-BE49-F238E27FC236}">
                  <a16:creationId xmlns:a16="http://schemas.microsoft.com/office/drawing/2014/main" id="{BCC3869B-D9D9-8C7B-FA18-3626F5967656}"/>
                </a:ext>
              </a:extLst>
            </p:cNvPr>
            <p:cNvSpPr/>
            <p:nvPr/>
          </p:nvSpPr>
          <p:spPr>
            <a:xfrm rot="5400000">
              <a:off x="5705062" y="4027000"/>
              <a:ext cx="154374" cy="1173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45" name="Parallelogram 44">
            <a:extLst>
              <a:ext uri="{FF2B5EF4-FFF2-40B4-BE49-F238E27FC236}">
                <a16:creationId xmlns:a16="http://schemas.microsoft.com/office/drawing/2014/main" id="{4D281284-2E42-273E-F28A-576B7E24E719}"/>
              </a:ext>
            </a:extLst>
          </p:cNvPr>
          <p:cNvSpPr/>
          <p:nvPr/>
        </p:nvSpPr>
        <p:spPr>
          <a:xfrm>
            <a:off x="2798417" y="4216659"/>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46" name="TextBox 45">
            <a:extLst>
              <a:ext uri="{FF2B5EF4-FFF2-40B4-BE49-F238E27FC236}">
                <a16:creationId xmlns:a16="http://schemas.microsoft.com/office/drawing/2014/main" id="{9D9DEEA0-9B8D-9AD2-20BD-ABC68DD60E92}"/>
              </a:ext>
            </a:extLst>
          </p:cNvPr>
          <p:cNvSpPr txBox="1"/>
          <p:nvPr/>
        </p:nvSpPr>
        <p:spPr>
          <a:xfrm>
            <a:off x="2938830" y="4278407"/>
            <a:ext cx="663964"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13 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16" name="Text Placeholder 4">
            <a:extLst>
              <a:ext uri="{FF2B5EF4-FFF2-40B4-BE49-F238E27FC236}">
                <a16:creationId xmlns:a16="http://schemas.microsoft.com/office/drawing/2014/main" id="{F1834533-200D-7F3A-7F53-B33320D307B6}"/>
              </a:ext>
            </a:extLst>
          </p:cNvPr>
          <p:cNvSpPr txBox="1">
            <a:spLocks/>
          </p:cNvSpPr>
          <p:nvPr/>
        </p:nvSpPr>
        <p:spPr>
          <a:xfrm>
            <a:off x="6479925" y="4297220"/>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1600" b="1" i="0">
                <a:solidFill>
                  <a:schemeClr val="bg2"/>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17" name="Text Placeholder 4">
            <a:extLst>
              <a:ext uri="{FF2B5EF4-FFF2-40B4-BE49-F238E27FC236}">
                <a16:creationId xmlns:a16="http://schemas.microsoft.com/office/drawing/2014/main" id="{CF8748E4-B4CC-AF79-F52B-C8F4177EAE43}"/>
              </a:ext>
            </a:extLst>
          </p:cNvPr>
          <p:cNvSpPr txBox="1">
            <a:spLocks/>
          </p:cNvSpPr>
          <p:nvPr/>
        </p:nvSpPr>
        <p:spPr>
          <a:xfrm>
            <a:off x="6479925" y="4693102"/>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900" b="1" i="0">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2"/>
              </a:solidFill>
              <a:latin typeface="Open Sans" panose="020B0606030504020204" pitchFamily="34" charset="0"/>
              <a:ea typeface="Gadugi" panose="020B0502040204020203" pitchFamily="34" charset="0"/>
              <a:cs typeface="Open Sans" panose="020B0606030504020204" pitchFamily="34" charset="0"/>
            </a:endParaRPr>
          </a:p>
        </p:txBody>
      </p:sp>
      <p:sp>
        <p:nvSpPr>
          <p:cNvPr id="18" name="Oval 17">
            <a:extLst>
              <a:ext uri="{FF2B5EF4-FFF2-40B4-BE49-F238E27FC236}">
                <a16:creationId xmlns:a16="http://schemas.microsoft.com/office/drawing/2014/main" id="{954940CD-9A4D-698C-DC61-30207D9FD01D}"/>
              </a:ext>
            </a:extLst>
          </p:cNvPr>
          <p:cNvSpPr/>
          <p:nvPr/>
        </p:nvSpPr>
        <p:spPr>
          <a:xfrm>
            <a:off x="6035408" y="3376553"/>
            <a:ext cx="118110" cy="118110"/>
          </a:xfrm>
          <a:prstGeom prst="ellipse">
            <a:avLst/>
          </a:prstGeom>
          <a:solidFill>
            <a:schemeClr val="accent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49" name="Group 48">
            <a:extLst>
              <a:ext uri="{FF2B5EF4-FFF2-40B4-BE49-F238E27FC236}">
                <a16:creationId xmlns:a16="http://schemas.microsoft.com/office/drawing/2014/main" id="{E9560B46-4412-50E0-65F6-0831577329FD}"/>
              </a:ext>
            </a:extLst>
          </p:cNvPr>
          <p:cNvGrpSpPr/>
          <p:nvPr/>
        </p:nvGrpSpPr>
        <p:grpSpPr>
          <a:xfrm>
            <a:off x="6297137" y="3095245"/>
            <a:ext cx="3045142" cy="680727"/>
            <a:chOff x="6297137" y="2344396"/>
            <a:chExt cx="3045142" cy="680727"/>
          </a:xfrm>
        </p:grpSpPr>
        <p:sp>
          <p:nvSpPr>
            <p:cNvPr id="43" name="Rectangle: Rounded Corners 28">
              <a:extLst>
                <a:ext uri="{FF2B5EF4-FFF2-40B4-BE49-F238E27FC236}">
                  <a16:creationId xmlns:a16="http://schemas.microsoft.com/office/drawing/2014/main" id="{755CDEF5-2CD0-2E83-49F9-47FAB9E768D8}"/>
                </a:ext>
              </a:extLst>
            </p:cNvPr>
            <p:cNvSpPr/>
            <p:nvPr/>
          </p:nvSpPr>
          <p:spPr>
            <a:xfrm>
              <a:off x="6414853" y="2344396"/>
              <a:ext cx="2927426" cy="680727"/>
            </a:xfrm>
            <a:prstGeom prst="roundRect">
              <a:avLst>
                <a:gd name="adj" fmla="val 839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44" name="Isosceles Triangle 29">
              <a:extLst>
                <a:ext uri="{FF2B5EF4-FFF2-40B4-BE49-F238E27FC236}">
                  <a16:creationId xmlns:a16="http://schemas.microsoft.com/office/drawing/2014/main" id="{1DFDB92B-5DA1-1CE6-7D7A-0698C4F9949C}"/>
                </a:ext>
              </a:extLst>
            </p:cNvPr>
            <p:cNvSpPr/>
            <p:nvPr/>
          </p:nvSpPr>
          <p:spPr>
            <a:xfrm rot="16200000" flipH="1">
              <a:off x="6278612" y="2626098"/>
              <a:ext cx="154374" cy="1173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41" name="Parallelogram 40">
            <a:extLst>
              <a:ext uri="{FF2B5EF4-FFF2-40B4-BE49-F238E27FC236}">
                <a16:creationId xmlns:a16="http://schemas.microsoft.com/office/drawing/2014/main" id="{402E67E5-5B4C-EB25-E404-A0DCCEB68394}"/>
              </a:ext>
            </a:extLst>
          </p:cNvPr>
          <p:cNvSpPr/>
          <p:nvPr/>
        </p:nvSpPr>
        <p:spPr>
          <a:xfrm>
            <a:off x="8397489" y="2816354"/>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42" name="TextBox 41">
            <a:extLst>
              <a:ext uri="{FF2B5EF4-FFF2-40B4-BE49-F238E27FC236}">
                <a16:creationId xmlns:a16="http://schemas.microsoft.com/office/drawing/2014/main" id="{0BECA520-BD8B-AF81-87D0-7AF5D4023362}"/>
              </a:ext>
            </a:extLst>
          </p:cNvPr>
          <p:cNvSpPr txBox="1"/>
          <p:nvPr/>
        </p:nvSpPr>
        <p:spPr>
          <a:xfrm>
            <a:off x="8547521" y="2878102"/>
            <a:ext cx="644728"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11</a:t>
            </a:r>
            <a:r>
              <a:rPr lang="en-US" sz="1100" b="1" i="1">
                <a:solidFill>
                  <a:schemeClr val="bg2"/>
                </a:solidFill>
                <a:latin typeface="Gadugi" panose="020B0502040204020203" pitchFamily="34" charset="0"/>
                <a:ea typeface="Gadugi" panose="020B0502040204020203" pitchFamily="34" charset="0"/>
                <a:cs typeface="Lato" panose="020F0502020204030203" pitchFamily="34" charset="0"/>
              </a:rPr>
              <a:t> </a:t>
            </a: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27" name="Text Placeholder 4">
            <a:extLst>
              <a:ext uri="{FF2B5EF4-FFF2-40B4-BE49-F238E27FC236}">
                <a16:creationId xmlns:a16="http://schemas.microsoft.com/office/drawing/2014/main" id="{76317923-93DC-977E-3954-1C2866F9F891}"/>
              </a:ext>
            </a:extLst>
          </p:cNvPr>
          <p:cNvSpPr txBox="1">
            <a:spLocks/>
          </p:cNvSpPr>
          <p:nvPr/>
        </p:nvSpPr>
        <p:spPr>
          <a:xfrm>
            <a:off x="3487918" y="2896318"/>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buNone/>
              <a:defRPr/>
            </a:pPr>
            <a:r>
              <a:rPr lang="en-US" sz="1600" b="1" i="0">
                <a:solidFill>
                  <a:schemeClr val="bg2"/>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28" name="Text Placeholder 4">
            <a:extLst>
              <a:ext uri="{FF2B5EF4-FFF2-40B4-BE49-F238E27FC236}">
                <a16:creationId xmlns:a16="http://schemas.microsoft.com/office/drawing/2014/main" id="{865C4E8B-96AF-69D0-C724-46461AE35A70}"/>
              </a:ext>
            </a:extLst>
          </p:cNvPr>
          <p:cNvSpPr txBox="1">
            <a:spLocks/>
          </p:cNvSpPr>
          <p:nvPr/>
        </p:nvSpPr>
        <p:spPr>
          <a:xfrm>
            <a:off x="1508113" y="3292200"/>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sz="900" b="1" i="0">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2"/>
              </a:solidFill>
              <a:latin typeface="Open Sans" panose="020B0606030504020204" pitchFamily="34" charset="0"/>
              <a:ea typeface="Gadugi" panose="020B0502040204020203" pitchFamily="34" charset="0"/>
              <a:cs typeface="Open Sans" panose="020B0606030504020204" pitchFamily="34" charset="0"/>
            </a:endParaRPr>
          </a:p>
        </p:txBody>
      </p:sp>
      <p:sp>
        <p:nvSpPr>
          <p:cNvPr id="29" name="Oval 28">
            <a:extLst>
              <a:ext uri="{FF2B5EF4-FFF2-40B4-BE49-F238E27FC236}">
                <a16:creationId xmlns:a16="http://schemas.microsoft.com/office/drawing/2014/main" id="{B85028B9-22CA-CCFD-4FFC-BC25C27B84B1}"/>
              </a:ext>
            </a:extLst>
          </p:cNvPr>
          <p:cNvSpPr/>
          <p:nvPr/>
        </p:nvSpPr>
        <p:spPr>
          <a:xfrm>
            <a:off x="6035408" y="6177759"/>
            <a:ext cx="118110" cy="118110"/>
          </a:xfrm>
          <a:prstGeom prst="ellipse">
            <a:avLst/>
          </a:prstGeom>
          <a:solidFill>
            <a:schemeClr val="accent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50" name="Group 49">
            <a:extLst>
              <a:ext uri="{FF2B5EF4-FFF2-40B4-BE49-F238E27FC236}">
                <a16:creationId xmlns:a16="http://schemas.microsoft.com/office/drawing/2014/main" id="{60DD8113-C8E3-3C50-5B74-913181570DEE}"/>
              </a:ext>
            </a:extLst>
          </p:cNvPr>
          <p:cNvGrpSpPr/>
          <p:nvPr/>
        </p:nvGrpSpPr>
        <p:grpSpPr>
          <a:xfrm>
            <a:off x="6297137" y="5896451"/>
            <a:ext cx="3045142" cy="680727"/>
            <a:chOff x="6297137" y="5145602"/>
            <a:chExt cx="3045142" cy="680727"/>
          </a:xfrm>
        </p:grpSpPr>
        <p:sp>
          <p:nvSpPr>
            <p:cNvPr id="39" name="Rectangle: Rounded Corners 24">
              <a:extLst>
                <a:ext uri="{FF2B5EF4-FFF2-40B4-BE49-F238E27FC236}">
                  <a16:creationId xmlns:a16="http://schemas.microsoft.com/office/drawing/2014/main" id="{2A3DBADE-F5C5-2CC3-3281-CF3C466FFC2D}"/>
                </a:ext>
              </a:extLst>
            </p:cNvPr>
            <p:cNvSpPr/>
            <p:nvPr/>
          </p:nvSpPr>
          <p:spPr>
            <a:xfrm>
              <a:off x="6414853" y="5145602"/>
              <a:ext cx="2927426" cy="680727"/>
            </a:xfrm>
            <a:prstGeom prst="roundRect">
              <a:avLst>
                <a:gd name="adj" fmla="val 839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40" name="Isosceles Triangle 25">
              <a:extLst>
                <a:ext uri="{FF2B5EF4-FFF2-40B4-BE49-F238E27FC236}">
                  <a16:creationId xmlns:a16="http://schemas.microsoft.com/office/drawing/2014/main" id="{CABB7051-0852-2AE5-D158-E5FBB1F8874D}"/>
                </a:ext>
              </a:extLst>
            </p:cNvPr>
            <p:cNvSpPr/>
            <p:nvPr/>
          </p:nvSpPr>
          <p:spPr>
            <a:xfrm rot="16200000" flipH="1">
              <a:off x="6278612" y="5427304"/>
              <a:ext cx="154374" cy="1173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37" name="Parallelogram 36">
            <a:extLst>
              <a:ext uri="{FF2B5EF4-FFF2-40B4-BE49-F238E27FC236}">
                <a16:creationId xmlns:a16="http://schemas.microsoft.com/office/drawing/2014/main" id="{1DAE0571-01E9-D129-1B53-979722CD499A}"/>
              </a:ext>
            </a:extLst>
          </p:cNvPr>
          <p:cNvSpPr/>
          <p:nvPr/>
        </p:nvSpPr>
        <p:spPr>
          <a:xfrm>
            <a:off x="8397489" y="5617560"/>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TextBox 37">
            <a:extLst>
              <a:ext uri="{FF2B5EF4-FFF2-40B4-BE49-F238E27FC236}">
                <a16:creationId xmlns:a16="http://schemas.microsoft.com/office/drawing/2014/main" id="{B18576BE-BF9F-DBCD-49B8-651785718AF6}"/>
              </a:ext>
            </a:extLst>
          </p:cNvPr>
          <p:cNvSpPr txBox="1"/>
          <p:nvPr/>
        </p:nvSpPr>
        <p:spPr>
          <a:xfrm>
            <a:off x="8535499" y="5679308"/>
            <a:ext cx="668773"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17</a:t>
            </a:r>
            <a:r>
              <a:rPr lang="en-US" sz="1100" b="1" i="1">
                <a:solidFill>
                  <a:schemeClr val="bg2"/>
                </a:solidFill>
                <a:latin typeface="Gadugi" panose="020B0502040204020203" pitchFamily="34" charset="0"/>
                <a:ea typeface="Gadugi" panose="020B0502040204020203" pitchFamily="34" charset="0"/>
                <a:cs typeface="Lato" panose="020F0502020204030203" pitchFamily="34" charset="0"/>
              </a:rPr>
              <a:t> </a:t>
            </a: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32" name="Text Placeholder 4">
            <a:extLst>
              <a:ext uri="{FF2B5EF4-FFF2-40B4-BE49-F238E27FC236}">
                <a16:creationId xmlns:a16="http://schemas.microsoft.com/office/drawing/2014/main" id="{F281DC3A-F9B6-F837-B3E2-AC4C996EADEB}"/>
              </a:ext>
            </a:extLst>
          </p:cNvPr>
          <p:cNvSpPr txBox="1">
            <a:spLocks/>
          </p:cNvSpPr>
          <p:nvPr/>
        </p:nvSpPr>
        <p:spPr>
          <a:xfrm>
            <a:off x="3487918" y="5697524"/>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buNone/>
              <a:defRPr/>
            </a:pPr>
            <a:r>
              <a:rPr lang="en-US" sz="1600" b="1" i="0">
                <a:solidFill>
                  <a:schemeClr val="bg2"/>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33" name="Text Placeholder 4">
            <a:extLst>
              <a:ext uri="{FF2B5EF4-FFF2-40B4-BE49-F238E27FC236}">
                <a16:creationId xmlns:a16="http://schemas.microsoft.com/office/drawing/2014/main" id="{0A2A3F32-0F6A-E8CB-183F-AFC144AA07A5}"/>
              </a:ext>
            </a:extLst>
          </p:cNvPr>
          <p:cNvSpPr txBox="1">
            <a:spLocks/>
          </p:cNvSpPr>
          <p:nvPr/>
        </p:nvSpPr>
        <p:spPr>
          <a:xfrm>
            <a:off x="1508113" y="6093406"/>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sz="900" b="1" i="0">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2"/>
              </a:solidFill>
              <a:latin typeface="Open Sans" panose="020B0606030504020204" pitchFamily="34" charset="0"/>
              <a:ea typeface="Gadugi" panose="020B0502040204020203"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EF73D3B4-6826-4608-DF5E-6E14B8F85A7B}"/>
              </a:ext>
            </a:extLst>
          </p:cNvPr>
          <p:cNvSpPr txBox="1"/>
          <p:nvPr/>
        </p:nvSpPr>
        <p:spPr>
          <a:xfrm>
            <a:off x="6707728" y="3291677"/>
            <a:ext cx="2508561" cy="276999"/>
          </a:xfrm>
          <a:prstGeom prst="rect">
            <a:avLst/>
          </a:prstGeom>
          <a:noFill/>
        </p:spPr>
        <p:txBody>
          <a:bodyPr wrap="square" lIns="0" tIns="0" rIns="0" bIns="0" rtlCol="0">
            <a:spAutoFit/>
          </a:bodyPr>
          <a:lstStyle/>
          <a:p>
            <a:pPr lvl="0"/>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FOUR</a:t>
            </a:r>
          </a:p>
        </p:txBody>
      </p:sp>
      <p:sp>
        <p:nvSpPr>
          <p:cNvPr id="35" name="TextBox 34">
            <a:extLst>
              <a:ext uri="{FF2B5EF4-FFF2-40B4-BE49-F238E27FC236}">
                <a16:creationId xmlns:a16="http://schemas.microsoft.com/office/drawing/2014/main" id="{D3F7FEFD-B99B-0DE6-15C0-8890918CA722}"/>
              </a:ext>
            </a:extLst>
          </p:cNvPr>
          <p:cNvSpPr txBox="1"/>
          <p:nvPr/>
        </p:nvSpPr>
        <p:spPr>
          <a:xfrm>
            <a:off x="6707728" y="6107920"/>
            <a:ext cx="2508561" cy="276999"/>
          </a:xfrm>
          <a:prstGeom prst="rect">
            <a:avLst/>
          </a:prstGeom>
          <a:noFill/>
        </p:spPr>
        <p:txBody>
          <a:bodyPr wrap="square" lIns="0" tIns="0" rIns="0" bIns="0" rtlCol="0">
            <a:spAutoFit/>
          </a:bodyPr>
          <a:lstStyle/>
          <a:p>
            <a:pPr lvl="0"/>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SIX</a:t>
            </a:r>
          </a:p>
        </p:txBody>
      </p:sp>
      <p:sp>
        <p:nvSpPr>
          <p:cNvPr id="36" name="TextBox 35">
            <a:extLst>
              <a:ext uri="{FF2B5EF4-FFF2-40B4-BE49-F238E27FC236}">
                <a16:creationId xmlns:a16="http://schemas.microsoft.com/office/drawing/2014/main" id="{FA13C89C-E847-42A8-D8D8-6DC01A128296}"/>
              </a:ext>
            </a:extLst>
          </p:cNvPr>
          <p:cNvSpPr txBox="1"/>
          <p:nvPr/>
        </p:nvSpPr>
        <p:spPr>
          <a:xfrm>
            <a:off x="2921197" y="4683895"/>
            <a:ext cx="2516941" cy="276999"/>
          </a:xfrm>
          <a:prstGeom prst="rect">
            <a:avLst/>
          </a:prstGeom>
          <a:noFill/>
        </p:spPr>
        <p:txBody>
          <a:bodyPr wrap="square" lIns="0" tIns="0" rIns="0" bIns="0" rtlCol="0">
            <a:spAutoFit/>
          </a:bodyPr>
          <a:lstStyle/>
          <a:p>
            <a:pPr lvl="0" algn="r"/>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FIVE</a:t>
            </a:r>
          </a:p>
        </p:txBody>
      </p:sp>
      <p:cxnSp>
        <p:nvCxnSpPr>
          <p:cNvPr id="6" name="Straight Connector 5">
            <a:extLst>
              <a:ext uri="{FF2B5EF4-FFF2-40B4-BE49-F238E27FC236}">
                <a16:creationId xmlns:a16="http://schemas.microsoft.com/office/drawing/2014/main" id="{63990EEB-93B7-FF2A-3246-9091CC4EECBA}"/>
              </a:ext>
            </a:extLst>
          </p:cNvPr>
          <p:cNvCxnSpPr>
            <a:cxnSpLocks/>
          </p:cNvCxnSpPr>
          <p:nvPr/>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C69995E7-A882-D52A-8A80-143A06AAE29C}"/>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0" name="Picture 9" descr="TBR Logo">
            <a:extLst>
              <a:ext uri="{FF2B5EF4-FFF2-40B4-BE49-F238E27FC236}">
                <a16:creationId xmlns:a16="http://schemas.microsoft.com/office/drawing/2014/main" id="{60745F2D-3990-ABAB-8804-F8ACA3E87FD7}"/>
              </a:ext>
            </a:extLst>
          </p:cNvPr>
          <p:cNvPicPr>
            <a:picLocks noChangeAspect="1"/>
          </p:cNvPicPr>
          <p:nvPr/>
        </p:nvPicPr>
        <p:blipFill>
          <a:blip r:embed="rId2"/>
          <a:stretch>
            <a:fillRect/>
          </a:stretch>
        </p:blipFill>
        <p:spPr>
          <a:xfrm>
            <a:off x="111509" y="111509"/>
            <a:ext cx="1193183" cy="1193183"/>
          </a:xfrm>
          <a:prstGeom prst="rect">
            <a:avLst/>
          </a:prstGeom>
        </p:spPr>
      </p:pic>
      <p:sp>
        <p:nvSpPr>
          <p:cNvPr id="12" name="Flowchart: Connector 22">
            <a:extLst>
              <a:ext uri="{FF2B5EF4-FFF2-40B4-BE49-F238E27FC236}">
                <a16:creationId xmlns:a16="http://schemas.microsoft.com/office/drawing/2014/main" id="{B8FEE644-1AF0-3CD3-7822-A362A2271F9C}"/>
              </a:ext>
            </a:extLst>
          </p:cNvPr>
          <p:cNvSpPr/>
          <p:nvPr userDrawn="1"/>
        </p:nvSpPr>
        <p:spPr>
          <a:xfrm>
            <a:off x="5876925" y="2591342"/>
            <a:ext cx="400050" cy="400050"/>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15" name="Группа 851">
            <a:extLst>
              <a:ext uri="{FF2B5EF4-FFF2-40B4-BE49-F238E27FC236}">
                <a16:creationId xmlns:a16="http://schemas.microsoft.com/office/drawing/2014/main" id="{00AC688C-DB7C-6959-7982-89E8A9311DF2}"/>
              </a:ext>
            </a:extLst>
          </p:cNvPr>
          <p:cNvGrpSpPr/>
          <p:nvPr userDrawn="1"/>
        </p:nvGrpSpPr>
        <p:grpSpPr>
          <a:xfrm>
            <a:off x="5959896" y="2676105"/>
            <a:ext cx="234107" cy="220213"/>
            <a:chOff x="9616495" y="3142832"/>
            <a:chExt cx="623644" cy="586631"/>
          </a:xfrm>
          <a:solidFill>
            <a:schemeClr val="bg2"/>
          </a:solidFill>
        </p:grpSpPr>
        <p:sp>
          <p:nvSpPr>
            <p:cNvPr id="19" name="Freeform 100">
              <a:extLst>
                <a:ext uri="{FF2B5EF4-FFF2-40B4-BE49-F238E27FC236}">
                  <a16:creationId xmlns:a16="http://schemas.microsoft.com/office/drawing/2014/main" id="{F3CD1915-76A2-E131-949C-65D32B9DF32C}"/>
                </a:ext>
              </a:extLst>
            </p:cNvPr>
            <p:cNvSpPr>
              <a:spLocks/>
            </p:cNvSpPr>
            <p:nvPr/>
          </p:nvSpPr>
          <p:spPr bwMode="auto">
            <a:xfrm>
              <a:off x="9707266" y="3406331"/>
              <a:ext cx="118677" cy="90771"/>
            </a:xfrm>
            <a:custGeom>
              <a:avLst/>
              <a:gdLst>
                <a:gd name="T0" fmla="*/ 117 w 808"/>
                <a:gd name="T1" fmla="*/ 0 h 617"/>
                <a:gd name="T2" fmla="*/ 694 w 808"/>
                <a:gd name="T3" fmla="*/ 0 h 617"/>
                <a:gd name="T4" fmla="*/ 719 w 808"/>
                <a:gd name="T5" fmla="*/ 4 h 617"/>
                <a:gd name="T6" fmla="*/ 744 w 808"/>
                <a:gd name="T7" fmla="*/ 12 h 617"/>
                <a:gd name="T8" fmla="*/ 766 w 808"/>
                <a:gd name="T9" fmla="*/ 26 h 617"/>
                <a:gd name="T10" fmla="*/ 784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4 w 808"/>
                <a:gd name="T25" fmla="*/ 573 h 617"/>
                <a:gd name="T26" fmla="*/ 766 w 808"/>
                <a:gd name="T27" fmla="*/ 591 h 617"/>
                <a:gd name="T28" fmla="*/ 744 w 808"/>
                <a:gd name="T29" fmla="*/ 606 h 617"/>
                <a:gd name="T30" fmla="*/ 719 w 808"/>
                <a:gd name="T31" fmla="*/ 615 h 617"/>
                <a:gd name="T32" fmla="*/ 694 w 808"/>
                <a:gd name="T33" fmla="*/ 617 h 617"/>
                <a:gd name="T34" fmla="*/ 117 w 808"/>
                <a:gd name="T35" fmla="*/ 617 h 617"/>
                <a:gd name="T36" fmla="*/ 89 w 808"/>
                <a:gd name="T37" fmla="*/ 615 h 617"/>
                <a:gd name="T38" fmla="*/ 66 w 808"/>
                <a:gd name="T39" fmla="*/ 606 h 617"/>
                <a:gd name="T40" fmla="*/ 44 w 808"/>
                <a:gd name="T41" fmla="*/ 591 h 617"/>
                <a:gd name="T42" fmla="*/ 26 w 808"/>
                <a:gd name="T43" fmla="*/ 573 h 617"/>
                <a:gd name="T44" fmla="*/ 13 w 808"/>
                <a:gd name="T45" fmla="*/ 553 h 617"/>
                <a:gd name="T46" fmla="*/ 4 w 808"/>
                <a:gd name="T47" fmla="*/ 528 h 617"/>
                <a:gd name="T48" fmla="*/ 0 w 808"/>
                <a:gd name="T49" fmla="*/ 502 h 617"/>
                <a:gd name="T50" fmla="*/ 0 w 808"/>
                <a:gd name="T51" fmla="*/ 116 h 617"/>
                <a:gd name="T52" fmla="*/ 4 w 808"/>
                <a:gd name="T53" fmla="*/ 89 h 617"/>
                <a:gd name="T54" fmla="*/ 13 w 808"/>
                <a:gd name="T55" fmla="*/ 65 h 617"/>
                <a:gd name="T56" fmla="*/ 26 w 808"/>
                <a:gd name="T57" fmla="*/ 44 h 617"/>
                <a:gd name="T58" fmla="*/ 44 w 808"/>
                <a:gd name="T59" fmla="*/ 26 h 617"/>
                <a:gd name="T60" fmla="*/ 66 w 808"/>
                <a:gd name="T61" fmla="*/ 12 h 617"/>
                <a:gd name="T62" fmla="*/ 89 w 808"/>
                <a:gd name="T63" fmla="*/ 4 h 617"/>
                <a:gd name="T64" fmla="*/ 117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7" y="0"/>
                  </a:moveTo>
                  <a:lnTo>
                    <a:pt x="694" y="0"/>
                  </a:lnTo>
                  <a:lnTo>
                    <a:pt x="719" y="4"/>
                  </a:lnTo>
                  <a:lnTo>
                    <a:pt x="744" y="12"/>
                  </a:lnTo>
                  <a:lnTo>
                    <a:pt x="766" y="26"/>
                  </a:lnTo>
                  <a:lnTo>
                    <a:pt x="784" y="44"/>
                  </a:lnTo>
                  <a:lnTo>
                    <a:pt x="797" y="65"/>
                  </a:lnTo>
                  <a:lnTo>
                    <a:pt x="806" y="89"/>
                  </a:lnTo>
                  <a:lnTo>
                    <a:pt x="808" y="116"/>
                  </a:lnTo>
                  <a:lnTo>
                    <a:pt x="808" y="502"/>
                  </a:lnTo>
                  <a:lnTo>
                    <a:pt x="806" y="528"/>
                  </a:lnTo>
                  <a:lnTo>
                    <a:pt x="797" y="553"/>
                  </a:lnTo>
                  <a:lnTo>
                    <a:pt x="784" y="573"/>
                  </a:lnTo>
                  <a:lnTo>
                    <a:pt x="766" y="591"/>
                  </a:lnTo>
                  <a:lnTo>
                    <a:pt x="744" y="606"/>
                  </a:lnTo>
                  <a:lnTo>
                    <a:pt x="719" y="615"/>
                  </a:lnTo>
                  <a:lnTo>
                    <a:pt x="694" y="617"/>
                  </a:lnTo>
                  <a:lnTo>
                    <a:pt x="117" y="617"/>
                  </a:lnTo>
                  <a:lnTo>
                    <a:pt x="89" y="615"/>
                  </a:lnTo>
                  <a:lnTo>
                    <a:pt x="66" y="606"/>
                  </a:lnTo>
                  <a:lnTo>
                    <a:pt x="44" y="591"/>
                  </a:lnTo>
                  <a:lnTo>
                    <a:pt x="26" y="573"/>
                  </a:lnTo>
                  <a:lnTo>
                    <a:pt x="13" y="553"/>
                  </a:lnTo>
                  <a:lnTo>
                    <a:pt x="4" y="528"/>
                  </a:lnTo>
                  <a:lnTo>
                    <a:pt x="0" y="502"/>
                  </a:lnTo>
                  <a:lnTo>
                    <a:pt x="0" y="116"/>
                  </a:lnTo>
                  <a:lnTo>
                    <a:pt x="4" y="89"/>
                  </a:lnTo>
                  <a:lnTo>
                    <a:pt x="13" y="65"/>
                  </a:lnTo>
                  <a:lnTo>
                    <a:pt x="26" y="44"/>
                  </a:lnTo>
                  <a:lnTo>
                    <a:pt x="44" y="26"/>
                  </a:lnTo>
                  <a:lnTo>
                    <a:pt x="66" y="12"/>
                  </a:lnTo>
                  <a:lnTo>
                    <a:pt x="89" y="4"/>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101">
              <a:extLst>
                <a:ext uri="{FF2B5EF4-FFF2-40B4-BE49-F238E27FC236}">
                  <a16:creationId xmlns:a16="http://schemas.microsoft.com/office/drawing/2014/main" id="{E73480F8-1A69-2173-AC69-C483E07C2C95}"/>
                </a:ext>
              </a:extLst>
            </p:cNvPr>
            <p:cNvSpPr>
              <a:spLocks/>
            </p:cNvSpPr>
            <p:nvPr/>
          </p:nvSpPr>
          <p:spPr bwMode="auto">
            <a:xfrm>
              <a:off x="9707266" y="3555559"/>
              <a:ext cx="118677" cy="90477"/>
            </a:xfrm>
            <a:custGeom>
              <a:avLst/>
              <a:gdLst>
                <a:gd name="T0" fmla="*/ 117 w 808"/>
                <a:gd name="T1" fmla="*/ 0 h 616"/>
                <a:gd name="T2" fmla="*/ 694 w 808"/>
                <a:gd name="T3" fmla="*/ 0 h 616"/>
                <a:gd name="T4" fmla="*/ 719 w 808"/>
                <a:gd name="T5" fmla="*/ 3 h 616"/>
                <a:gd name="T6" fmla="*/ 744 w 808"/>
                <a:gd name="T7" fmla="*/ 12 h 616"/>
                <a:gd name="T8" fmla="*/ 766 w 808"/>
                <a:gd name="T9" fmla="*/ 25 h 616"/>
                <a:gd name="T10" fmla="*/ 784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4 w 808"/>
                <a:gd name="T25" fmla="*/ 573 h 616"/>
                <a:gd name="T26" fmla="*/ 766 w 808"/>
                <a:gd name="T27" fmla="*/ 591 h 616"/>
                <a:gd name="T28" fmla="*/ 744 w 808"/>
                <a:gd name="T29" fmla="*/ 604 h 616"/>
                <a:gd name="T30" fmla="*/ 719 w 808"/>
                <a:gd name="T31" fmla="*/ 613 h 616"/>
                <a:gd name="T32" fmla="*/ 694 w 808"/>
                <a:gd name="T33" fmla="*/ 616 h 616"/>
                <a:gd name="T34" fmla="*/ 117 w 808"/>
                <a:gd name="T35" fmla="*/ 616 h 616"/>
                <a:gd name="T36" fmla="*/ 89 w 808"/>
                <a:gd name="T37" fmla="*/ 613 h 616"/>
                <a:gd name="T38" fmla="*/ 66 w 808"/>
                <a:gd name="T39" fmla="*/ 604 h 616"/>
                <a:gd name="T40" fmla="*/ 44 w 808"/>
                <a:gd name="T41" fmla="*/ 591 h 616"/>
                <a:gd name="T42" fmla="*/ 26 w 808"/>
                <a:gd name="T43" fmla="*/ 573 h 616"/>
                <a:gd name="T44" fmla="*/ 13 w 808"/>
                <a:gd name="T45" fmla="*/ 551 h 616"/>
                <a:gd name="T46" fmla="*/ 4 w 808"/>
                <a:gd name="T47" fmla="*/ 527 h 616"/>
                <a:gd name="T48" fmla="*/ 0 w 808"/>
                <a:gd name="T49" fmla="*/ 501 h 616"/>
                <a:gd name="T50" fmla="*/ 0 w 808"/>
                <a:gd name="T51" fmla="*/ 115 h 616"/>
                <a:gd name="T52" fmla="*/ 4 w 808"/>
                <a:gd name="T53" fmla="*/ 89 h 616"/>
                <a:gd name="T54" fmla="*/ 13 w 808"/>
                <a:gd name="T55" fmla="*/ 65 h 616"/>
                <a:gd name="T56" fmla="*/ 26 w 808"/>
                <a:gd name="T57" fmla="*/ 43 h 616"/>
                <a:gd name="T58" fmla="*/ 44 w 808"/>
                <a:gd name="T59" fmla="*/ 25 h 616"/>
                <a:gd name="T60" fmla="*/ 66 w 808"/>
                <a:gd name="T61" fmla="*/ 12 h 616"/>
                <a:gd name="T62" fmla="*/ 89 w 808"/>
                <a:gd name="T63" fmla="*/ 3 h 616"/>
                <a:gd name="T64" fmla="*/ 117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7" y="0"/>
                  </a:moveTo>
                  <a:lnTo>
                    <a:pt x="694" y="0"/>
                  </a:lnTo>
                  <a:lnTo>
                    <a:pt x="719" y="3"/>
                  </a:lnTo>
                  <a:lnTo>
                    <a:pt x="744" y="12"/>
                  </a:lnTo>
                  <a:lnTo>
                    <a:pt x="766" y="25"/>
                  </a:lnTo>
                  <a:lnTo>
                    <a:pt x="784" y="43"/>
                  </a:lnTo>
                  <a:lnTo>
                    <a:pt x="797" y="65"/>
                  </a:lnTo>
                  <a:lnTo>
                    <a:pt x="806" y="89"/>
                  </a:lnTo>
                  <a:lnTo>
                    <a:pt x="808" y="115"/>
                  </a:lnTo>
                  <a:lnTo>
                    <a:pt x="808" y="501"/>
                  </a:lnTo>
                  <a:lnTo>
                    <a:pt x="806" y="527"/>
                  </a:lnTo>
                  <a:lnTo>
                    <a:pt x="797" y="551"/>
                  </a:lnTo>
                  <a:lnTo>
                    <a:pt x="784" y="573"/>
                  </a:lnTo>
                  <a:lnTo>
                    <a:pt x="766" y="591"/>
                  </a:lnTo>
                  <a:lnTo>
                    <a:pt x="744" y="604"/>
                  </a:lnTo>
                  <a:lnTo>
                    <a:pt x="719" y="613"/>
                  </a:lnTo>
                  <a:lnTo>
                    <a:pt x="694" y="616"/>
                  </a:lnTo>
                  <a:lnTo>
                    <a:pt x="117" y="616"/>
                  </a:lnTo>
                  <a:lnTo>
                    <a:pt x="89" y="613"/>
                  </a:lnTo>
                  <a:lnTo>
                    <a:pt x="66" y="604"/>
                  </a:lnTo>
                  <a:lnTo>
                    <a:pt x="44" y="591"/>
                  </a:lnTo>
                  <a:lnTo>
                    <a:pt x="26" y="573"/>
                  </a:lnTo>
                  <a:lnTo>
                    <a:pt x="13" y="551"/>
                  </a:lnTo>
                  <a:lnTo>
                    <a:pt x="4" y="527"/>
                  </a:lnTo>
                  <a:lnTo>
                    <a:pt x="0" y="501"/>
                  </a:lnTo>
                  <a:lnTo>
                    <a:pt x="0" y="115"/>
                  </a:lnTo>
                  <a:lnTo>
                    <a:pt x="4" y="89"/>
                  </a:lnTo>
                  <a:lnTo>
                    <a:pt x="13" y="65"/>
                  </a:lnTo>
                  <a:lnTo>
                    <a:pt x="26" y="43"/>
                  </a:lnTo>
                  <a:lnTo>
                    <a:pt x="44" y="25"/>
                  </a:lnTo>
                  <a:lnTo>
                    <a:pt x="66" y="12"/>
                  </a:lnTo>
                  <a:lnTo>
                    <a:pt x="89" y="3"/>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02">
              <a:extLst>
                <a:ext uri="{FF2B5EF4-FFF2-40B4-BE49-F238E27FC236}">
                  <a16:creationId xmlns:a16="http://schemas.microsoft.com/office/drawing/2014/main" id="{68361EA0-78E5-1EDB-739B-DA624253B8A2}"/>
                </a:ext>
              </a:extLst>
            </p:cNvPr>
            <p:cNvSpPr>
              <a:spLocks/>
            </p:cNvSpPr>
            <p:nvPr/>
          </p:nvSpPr>
          <p:spPr bwMode="auto">
            <a:xfrm>
              <a:off x="9868831" y="3406331"/>
              <a:ext cx="118677" cy="90771"/>
            </a:xfrm>
            <a:custGeom>
              <a:avLst/>
              <a:gdLst>
                <a:gd name="T0" fmla="*/ 116 w 808"/>
                <a:gd name="T1" fmla="*/ 0 h 617"/>
                <a:gd name="T2" fmla="*/ 693 w 808"/>
                <a:gd name="T3" fmla="*/ 0 h 617"/>
                <a:gd name="T4" fmla="*/ 719 w 808"/>
                <a:gd name="T5" fmla="*/ 4 h 617"/>
                <a:gd name="T6" fmla="*/ 744 w 808"/>
                <a:gd name="T7" fmla="*/ 12 h 617"/>
                <a:gd name="T8" fmla="*/ 766 w 808"/>
                <a:gd name="T9" fmla="*/ 26 h 617"/>
                <a:gd name="T10" fmla="*/ 784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4 w 808"/>
                <a:gd name="T25" fmla="*/ 573 h 617"/>
                <a:gd name="T26" fmla="*/ 766 w 808"/>
                <a:gd name="T27" fmla="*/ 591 h 617"/>
                <a:gd name="T28" fmla="*/ 744 w 808"/>
                <a:gd name="T29" fmla="*/ 606 h 617"/>
                <a:gd name="T30" fmla="*/ 719 w 808"/>
                <a:gd name="T31" fmla="*/ 615 h 617"/>
                <a:gd name="T32" fmla="*/ 693 w 808"/>
                <a:gd name="T33" fmla="*/ 617 h 617"/>
                <a:gd name="T34" fmla="*/ 116 w 808"/>
                <a:gd name="T35" fmla="*/ 617 h 617"/>
                <a:gd name="T36" fmla="*/ 89 w 808"/>
                <a:gd name="T37" fmla="*/ 615 h 617"/>
                <a:gd name="T38" fmla="*/ 66 w 808"/>
                <a:gd name="T39" fmla="*/ 606 h 617"/>
                <a:gd name="T40" fmla="*/ 44 w 808"/>
                <a:gd name="T41" fmla="*/ 591 h 617"/>
                <a:gd name="T42" fmla="*/ 26 w 808"/>
                <a:gd name="T43" fmla="*/ 573 h 617"/>
                <a:gd name="T44" fmla="*/ 13 w 808"/>
                <a:gd name="T45" fmla="*/ 553 h 617"/>
                <a:gd name="T46" fmla="*/ 4 w 808"/>
                <a:gd name="T47" fmla="*/ 528 h 617"/>
                <a:gd name="T48" fmla="*/ 0 w 808"/>
                <a:gd name="T49" fmla="*/ 502 h 617"/>
                <a:gd name="T50" fmla="*/ 0 w 808"/>
                <a:gd name="T51" fmla="*/ 116 h 617"/>
                <a:gd name="T52" fmla="*/ 4 w 808"/>
                <a:gd name="T53" fmla="*/ 89 h 617"/>
                <a:gd name="T54" fmla="*/ 13 w 808"/>
                <a:gd name="T55" fmla="*/ 65 h 617"/>
                <a:gd name="T56" fmla="*/ 26 w 808"/>
                <a:gd name="T57" fmla="*/ 44 h 617"/>
                <a:gd name="T58" fmla="*/ 44 w 808"/>
                <a:gd name="T59" fmla="*/ 26 h 617"/>
                <a:gd name="T60" fmla="*/ 66 w 808"/>
                <a:gd name="T61" fmla="*/ 12 h 617"/>
                <a:gd name="T62" fmla="*/ 89 w 808"/>
                <a:gd name="T63" fmla="*/ 4 h 617"/>
                <a:gd name="T64" fmla="*/ 116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6" y="0"/>
                  </a:moveTo>
                  <a:lnTo>
                    <a:pt x="693" y="0"/>
                  </a:lnTo>
                  <a:lnTo>
                    <a:pt x="719" y="4"/>
                  </a:lnTo>
                  <a:lnTo>
                    <a:pt x="744" y="12"/>
                  </a:lnTo>
                  <a:lnTo>
                    <a:pt x="766" y="26"/>
                  </a:lnTo>
                  <a:lnTo>
                    <a:pt x="784" y="44"/>
                  </a:lnTo>
                  <a:lnTo>
                    <a:pt x="797" y="65"/>
                  </a:lnTo>
                  <a:lnTo>
                    <a:pt x="806" y="89"/>
                  </a:lnTo>
                  <a:lnTo>
                    <a:pt x="808" y="116"/>
                  </a:lnTo>
                  <a:lnTo>
                    <a:pt x="808" y="502"/>
                  </a:lnTo>
                  <a:lnTo>
                    <a:pt x="806" y="528"/>
                  </a:lnTo>
                  <a:lnTo>
                    <a:pt x="797" y="553"/>
                  </a:lnTo>
                  <a:lnTo>
                    <a:pt x="784" y="573"/>
                  </a:lnTo>
                  <a:lnTo>
                    <a:pt x="766" y="591"/>
                  </a:lnTo>
                  <a:lnTo>
                    <a:pt x="744" y="606"/>
                  </a:lnTo>
                  <a:lnTo>
                    <a:pt x="719" y="615"/>
                  </a:lnTo>
                  <a:lnTo>
                    <a:pt x="693" y="617"/>
                  </a:lnTo>
                  <a:lnTo>
                    <a:pt x="116" y="617"/>
                  </a:lnTo>
                  <a:lnTo>
                    <a:pt x="89" y="615"/>
                  </a:lnTo>
                  <a:lnTo>
                    <a:pt x="66" y="606"/>
                  </a:lnTo>
                  <a:lnTo>
                    <a:pt x="44" y="591"/>
                  </a:lnTo>
                  <a:lnTo>
                    <a:pt x="26" y="573"/>
                  </a:lnTo>
                  <a:lnTo>
                    <a:pt x="13" y="553"/>
                  </a:lnTo>
                  <a:lnTo>
                    <a:pt x="4" y="528"/>
                  </a:lnTo>
                  <a:lnTo>
                    <a:pt x="0" y="502"/>
                  </a:lnTo>
                  <a:lnTo>
                    <a:pt x="0" y="116"/>
                  </a:lnTo>
                  <a:lnTo>
                    <a:pt x="4" y="89"/>
                  </a:lnTo>
                  <a:lnTo>
                    <a:pt x="13" y="65"/>
                  </a:lnTo>
                  <a:lnTo>
                    <a:pt x="26" y="44"/>
                  </a:lnTo>
                  <a:lnTo>
                    <a:pt x="44" y="26"/>
                  </a:lnTo>
                  <a:lnTo>
                    <a:pt x="66" y="12"/>
                  </a:lnTo>
                  <a:lnTo>
                    <a:pt x="89" y="4"/>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03">
              <a:extLst>
                <a:ext uri="{FF2B5EF4-FFF2-40B4-BE49-F238E27FC236}">
                  <a16:creationId xmlns:a16="http://schemas.microsoft.com/office/drawing/2014/main" id="{35E12186-0637-5E28-CDC4-4E71A086301A}"/>
                </a:ext>
              </a:extLst>
            </p:cNvPr>
            <p:cNvSpPr>
              <a:spLocks/>
            </p:cNvSpPr>
            <p:nvPr/>
          </p:nvSpPr>
          <p:spPr bwMode="auto">
            <a:xfrm>
              <a:off x="9868831" y="3555559"/>
              <a:ext cx="118677" cy="90477"/>
            </a:xfrm>
            <a:custGeom>
              <a:avLst/>
              <a:gdLst>
                <a:gd name="T0" fmla="*/ 116 w 808"/>
                <a:gd name="T1" fmla="*/ 0 h 616"/>
                <a:gd name="T2" fmla="*/ 693 w 808"/>
                <a:gd name="T3" fmla="*/ 0 h 616"/>
                <a:gd name="T4" fmla="*/ 719 w 808"/>
                <a:gd name="T5" fmla="*/ 3 h 616"/>
                <a:gd name="T6" fmla="*/ 744 w 808"/>
                <a:gd name="T7" fmla="*/ 12 h 616"/>
                <a:gd name="T8" fmla="*/ 766 w 808"/>
                <a:gd name="T9" fmla="*/ 25 h 616"/>
                <a:gd name="T10" fmla="*/ 784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4 w 808"/>
                <a:gd name="T25" fmla="*/ 573 h 616"/>
                <a:gd name="T26" fmla="*/ 766 w 808"/>
                <a:gd name="T27" fmla="*/ 591 h 616"/>
                <a:gd name="T28" fmla="*/ 744 w 808"/>
                <a:gd name="T29" fmla="*/ 604 h 616"/>
                <a:gd name="T30" fmla="*/ 719 w 808"/>
                <a:gd name="T31" fmla="*/ 613 h 616"/>
                <a:gd name="T32" fmla="*/ 693 w 808"/>
                <a:gd name="T33" fmla="*/ 616 h 616"/>
                <a:gd name="T34" fmla="*/ 116 w 808"/>
                <a:gd name="T35" fmla="*/ 616 h 616"/>
                <a:gd name="T36" fmla="*/ 89 w 808"/>
                <a:gd name="T37" fmla="*/ 613 h 616"/>
                <a:gd name="T38" fmla="*/ 66 w 808"/>
                <a:gd name="T39" fmla="*/ 604 h 616"/>
                <a:gd name="T40" fmla="*/ 44 w 808"/>
                <a:gd name="T41" fmla="*/ 591 h 616"/>
                <a:gd name="T42" fmla="*/ 26 w 808"/>
                <a:gd name="T43" fmla="*/ 573 h 616"/>
                <a:gd name="T44" fmla="*/ 13 w 808"/>
                <a:gd name="T45" fmla="*/ 551 h 616"/>
                <a:gd name="T46" fmla="*/ 4 w 808"/>
                <a:gd name="T47" fmla="*/ 527 h 616"/>
                <a:gd name="T48" fmla="*/ 0 w 808"/>
                <a:gd name="T49" fmla="*/ 501 h 616"/>
                <a:gd name="T50" fmla="*/ 0 w 808"/>
                <a:gd name="T51" fmla="*/ 115 h 616"/>
                <a:gd name="T52" fmla="*/ 4 w 808"/>
                <a:gd name="T53" fmla="*/ 89 h 616"/>
                <a:gd name="T54" fmla="*/ 13 w 808"/>
                <a:gd name="T55" fmla="*/ 65 h 616"/>
                <a:gd name="T56" fmla="*/ 26 w 808"/>
                <a:gd name="T57" fmla="*/ 43 h 616"/>
                <a:gd name="T58" fmla="*/ 44 w 808"/>
                <a:gd name="T59" fmla="*/ 25 h 616"/>
                <a:gd name="T60" fmla="*/ 66 w 808"/>
                <a:gd name="T61" fmla="*/ 12 h 616"/>
                <a:gd name="T62" fmla="*/ 89 w 808"/>
                <a:gd name="T63" fmla="*/ 3 h 616"/>
                <a:gd name="T64" fmla="*/ 116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6" y="0"/>
                  </a:moveTo>
                  <a:lnTo>
                    <a:pt x="693" y="0"/>
                  </a:lnTo>
                  <a:lnTo>
                    <a:pt x="719" y="3"/>
                  </a:lnTo>
                  <a:lnTo>
                    <a:pt x="744" y="12"/>
                  </a:lnTo>
                  <a:lnTo>
                    <a:pt x="766" y="25"/>
                  </a:lnTo>
                  <a:lnTo>
                    <a:pt x="784" y="43"/>
                  </a:lnTo>
                  <a:lnTo>
                    <a:pt x="797" y="65"/>
                  </a:lnTo>
                  <a:lnTo>
                    <a:pt x="806" y="89"/>
                  </a:lnTo>
                  <a:lnTo>
                    <a:pt x="808" y="115"/>
                  </a:lnTo>
                  <a:lnTo>
                    <a:pt x="808" y="501"/>
                  </a:lnTo>
                  <a:lnTo>
                    <a:pt x="806" y="527"/>
                  </a:lnTo>
                  <a:lnTo>
                    <a:pt x="797" y="551"/>
                  </a:lnTo>
                  <a:lnTo>
                    <a:pt x="784" y="573"/>
                  </a:lnTo>
                  <a:lnTo>
                    <a:pt x="766" y="591"/>
                  </a:lnTo>
                  <a:lnTo>
                    <a:pt x="744" y="604"/>
                  </a:lnTo>
                  <a:lnTo>
                    <a:pt x="719" y="613"/>
                  </a:lnTo>
                  <a:lnTo>
                    <a:pt x="693" y="616"/>
                  </a:lnTo>
                  <a:lnTo>
                    <a:pt x="116" y="616"/>
                  </a:lnTo>
                  <a:lnTo>
                    <a:pt x="89" y="613"/>
                  </a:lnTo>
                  <a:lnTo>
                    <a:pt x="66" y="604"/>
                  </a:lnTo>
                  <a:lnTo>
                    <a:pt x="44" y="591"/>
                  </a:lnTo>
                  <a:lnTo>
                    <a:pt x="26" y="573"/>
                  </a:lnTo>
                  <a:lnTo>
                    <a:pt x="13" y="551"/>
                  </a:lnTo>
                  <a:lnTo>
                    <a:pt x="4" y="527"/>
                  </a:lnTo>
                  <a:lnTo>
                    <a:pt x="0" y="501"/>
                  </a:lnTo>
                  <a:lnTo>
                    <a:pt x="0" y="115"/>
                  </a:lnTo>
                  <a:lnTo>
                    <a:pt x="4" y="89"/>
                  </a:lnTo>
                  <a:lnTo>
                    <a:pt x="13" y="65"/>
                  </a:lnTo>
                  <a:lnTo>
                    <a:pt x="26" y="43"/>
                  </a:lnTo>
                  <a:lnTo>
                    <a:pt x="44" y="25"/>
                  </a:lnTo>
                  <a:lnTo>
                    <a:pt x="66" y="12"/>
                  </a:lnTo>
                  <a:lnTo>
                    <a:pt x="89" y="3"/>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104">
              <a:extLst>
                <a:ext uri="{FF2B5EF4-FFF2-40B4-BE49-F238E27FC236}">
                  <a16:creationId xmlns:a16="http://schemas.microsoft.com/office/drawing/2014/main" id="{DCAC0B16-BDD4-BFBC-9C25-2EE520939085}"/>
                </a:ext>
              </a:extLst>
            </p:cNvPr>
            <p:cNvSpPr>
              <a:spLocks/>
            </p:cNvSpPr>
            <p:nvPr/>
          </p:nvSpPr>
          <p:spPr bwMode="auto">
            <a:xfrm>
              <a:off x="10028635" y="3406331"/>
              <a:ext cx="118677" cy="90771"/>
            </a:xfrm>
            <a:custGeom>
              <a:avLst/>
              <a:gdLst>
                <a:gd name="T0" fmla="*/ 115 w 808"/>
                <a:gd name="T1" fmla="*/ 0 h 617"/>
                <a:gd name="T2" fmla="*/ 693 w 808"/>
                <a:gd name="T3" fmla="*/ 0 h 617"/>
                <a:gd name="T4" fmla="*/ 719 w 808"/>
                <a:gd name="T5" fmla="*/ 4 h 617"/>
                <a:gd name="T6" fmla="*/ 744 w 808"/>
                <a:gd name="T7" fmla="*/ 12 h 617"/>
                <a:gd name="T8" fmla="*/ 764 w 808"/>
                <a:gd name="T9" fmla="*/ 26 h 617"/>
                <a:gd name="T10" fmla="*/ 782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2 w 808"/>
                <a:gd name="T25" fmla="*/ 573 h 617"/>
                <a:gd name="T26" fmla="*/ 764 w 808"/>
                <a:gd name="T27" fmla="*/ 591 h 617"/>
                <a:gd name="T28" fmla="*/ 744 w 808"/>
                <a:gd name="T29" fmla="*/ 606 h 617"/>
                <a:gd name="T30" fmla="*/ 719 w 808"/>
                <a:gd name="T31" fmla="*/ 615 h 617"/>
                <a:gd name="T32" fmla="*/ 693 w 808"/>
                <a:gd name="T33" fmla="*/ 617 h 617"/>
                <a:gd name="T34" fmla="*/ 115 w 808"/>
                <a:gd name="T35" fmla="*/ 617 h 617"/>
                <a:gd name="T36" fmla="*/ 89 w 808"/>
                <a:gd name="T37" fmla="*/ 615 h 617"/>
                <a:gd name="T38" fmla="*/ 65 w 808"/>
                <a:gd name="T39" fmla="*/ 606 h 617"/>
                <a:gd name="T40" fmla="*/ 44 w 808"/>
                <a:gd name="T41" fmla="*/ 591 h 617"/>
                <a:gd name="T42" fmla="*/ 26 w 808"/>
                <a:gd name="T43" fmla="*/ 573 h 617"/>
                <a:gd name="T44" fmla="*/ 12 w 808"/>
                <a:gd name="T45" fmla="*/ 553 h 617"/>
                <a:gd name="T46" fmla="*/ 3 w 808"/>
                <a:gd name="T47" fmla="*/ 528 h 617"/>
                <a:gd name="T48" fmla="*/ 0 w 808"/>
                <a:gd name="T49" fmla="*/ 502 h 617"/>
                <a:gd name="T50" fmla="*/ 0 w 808"/>
                <a:gd name="T51" fmla="*/ 116 h 617"/>
                <a:gd name="T52" fmla="*/ 3 w 808"/>
                <a:gd name="T53" fmla="*/ 89 h 617"/>
                <a:gd name="T54" fmla="*/ 12 w 808"/>
                <a:gd name="T55" fmla="*/ 65 h 617"/>
                <a:gd name="T56" fmla="*/ 26 w 808"/>
                <a:gd name="T57" fmla="*/ 44 h 617"/>
                <a:gd name="T58" fmla="*/ 44 w 808"/>
                <a:gd name="T59" fmla="*/ 26 h 617"/>
                <a:gd name="T60" fmla="*/ 65 w 808"/>
                <a:gd name="T61" fmla="*/ 12 h 617"/>
                <a:gd name="T62" fmla="*/ 89 w 808"/>
                <a:gd name="T63" fmla="*/ 4 h 617"/>
                <a:gd name="T64" fmla="*/ 115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5" y="0"/>
                  </a:moveTo>
                  <a:lnTo>
                    <a:pt x="693" y="0"/>
                  </a:lnTo>
                  <a:lnTo>
                    <a:pt x="719" y="4"/>
                  </a:lnTo>
                  <a:lnTo>
                    <a:pt x="744" y="12"/>
                  </a:lnTo>
                  <a:lnTo>
                    <a:pt x="764" y="26"/>
                  </a:lnTo>
                  <a:lnTo>
                    <a:pt x="782" y="44"/>
                  </a:lnTo>
                  <a:lnTo>
                    <a:pt x="797" y="65"/>
                  </a:lnTo>
                  <a:lnTo>
                    <a:pt x="806" y="89"/>
                  </a:lnTo>
                  <a:lnTo>
                    <a:pt x="808" y="116"/>
                  </a:lnTo>
                  <a:lnTo>
                    <a:pt x="808" y="502"/>
                  </a:lnTo>
                  <a:lnTo>
                    <a:pt x="806" y="528"/>
                  </a:lnTo>
                  <a:lnTo>
                    <a:pt x="797" y="553"/>
                  </a:lnTo>
                  <a:lnTo>
                    <a:pt x="782" y="573"/>
                  </a:lnTo>
                  <a:lnTo>
                    <a:pt x="764" y="591"/>
                  </a:lnTo>
                  <a:lnTo>
                    <a:pt x="744" y="606"/>
                  </a:lnTo>
                  <a:lnTo>
                    <a:pt x="719" y="615"/>
                  </a:lnTo>
                  <a:lnTo>
                    <a:pt x="693" y="617"/>
                  </a:lnTo>
                  <a:lnTo>
                    <a:pt x="115" y="617"/>
                  </a:lnTo>
                  <a:lnTo>
                    <a:pt x="89" y="615"/>
                  </a:lnTo>
                  <a:lnTo>
                    <a:pt x="65" y="606"/>
                  </a:lnTo>
                  <a:lnTo>
                    <a:pt x="44" y="591"/>
                  </a:lnTo>
                  <a:lnTo>
                    <a:pt x="26" y="573"/>
                  </a:lnTo>
                  <a:lnTo>
                    <a:pt x="12" y="553"/>
                  </a:lnTo>
                  <a:lnTo>
                    <a:pt x="3" y="528"/>
                  </a:lnTo>
                  <a:lnTo>
                    <a:pt x="0" y="502"/>
                  </a:lnTo>
                  <a:lnTo>
                    <a:pt x="0" y="116"/>
                  </a:lnTo>
                  <a:lnTo>
                    <a:pt x="3" y="89"/>
                  </a:lnTo>
                  <a:lnTo>
                    <a:pt x="12" y="65"/>
                  </a:lnTo>
                  <a:lnTo>
                    <a:pt x="26" y="44"/>
                  </a:lnTo>
                  <a:lnTo>
                    <a:pt x="44" y="26"/>
                  </a:lnTo>
                  <a:lnTo>
                    <a:pt x="65" y="12"/>
                  </a:lnTo>
                  <a:lnTo>
                    <a:pt x="89" y="4"/>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05">
              <a:extLst>
                <a:ext uri="{FF2B5EF4-FFF2-40B4-BE49-F238E27FC236}">
                  <a16:creationId xmlns:a16="http://schemas.microsoft.com/office/drawing/2014/main" id="{EF9E9745-AC01-50BB-DED9-31F7FD0520DC}"/>
                </a:ext>
              </a:extLst>
            </p:cNvPr>
            <p:cNvSpPr>
              <a:spLocks/>
            </p:cNvSpPr>
            <p:nvPr/>
          </p:nvSpPr>
          <p:spPr bwMode="auto">
            <a:xfrm>
              <a:off x="10028635" y="3555559"/>
              <a:ext cx="118677" cy="90477"/>
            </a:xfrm>
            <a:custGeom>
              <a:avLst/>
              <a:gdLst>
                <a:gd name="T0" fmla="*/ 115 w 808"/>
                <a:gd name="T1" fmla="*/ 0 h 616"/>
                <a:gd name="T2" fmla="*/ 693 w 808"/>
                <a:gd name="T3" fmla="*/ 0 h 616"/>
                <a:gd name="T4" fmla="*/ 719 w 808"/>
                <a:gd name="T5" fmla="*/ 3 h 616"/>
                <a:gd name="T6" fmla="*/ 744 w 808"/>
                <a:gd name="T7" fmla="*/ 12 h 616"/>
                <a:gd name="T8" fmla="*/ 764 w 808"/>
                <a:gd name="T9" fmla="*/ 25 h 616"/>
                <a:gd name="T10" fmla="*/ 782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2 w 808"/>
                <a:gd name="T25" fmla="*/ 573 h 616"/>
                <a:gd name="T26" fmla="*/ 764 w 808"/>
                <a:gd name="T27" fmla="*/ 591 h 616"/>
                <a:gd name="T28" fmla="*/ 744 w 808"/>
                <a:gd name="T29" fmla="*/ 604 h 616"/>
                <a:gd name="T30" fmla="*/ 719 w 808"/>
                <a:gd name="T31" fmla="*/ 613 h 616"/>
                <a:gd name="T32" fmla="*/ 693 w 808"/>
                <a:gd name="T33" fmla="*/ 616 h 616"/>
                <a:gd name="T34" fmla="*/ 115 w 808"/>
                <a:gd name="T35" fmla="*/ 616 h 616"/>
                <a:gd name="T36" fmla="*/ 89 w 808"/>
                <a:gd name="T37" fmla="*/ 613 h 616"/>
                <a:gd name="T38" fmla="*/ 65 w 808"/>
                <a:gd name="T39" fmla="*/ 604 h 616"/>
                <a:gd name="T40" fmla="*/ 44 w 808"/>
                <a:gd name="T41" fmla="*/ 591 h 616"/>
                <a:gd name="T42" fmla="*/ 26 w 808"/>
                <a:gd name="T43" fmla="*/ 573 h 616"/>
                <a:gd name="T44" fmla="*/ 12 w 808"/>
                <a:gd name="T45" fmla="*/ 551 h 616"/>
                <a:gd name="T46" fmla="*/ 3 w 808"/>
                <a:gd name="T47" fmla="*/ 527 h 616"/>
                <a:gd name="T48" fmla="*/ 0 w 808"/>
                <a:gd name="T49" fmla="*/ 501 h 616"/>
                <a:gd name="T50" fmla="*/ 0 w 808"/>
                <a:gd name="T51" fmla="*/ 115 h 616"/>
                <a:gd name="T52" fmla="*/ 3 w 808"/>
                <a:gd name="T53" fmla="*/ 89 h 616"/>
                <a:gd name="T54" fmla="*/ 12 w 808"/>
                <a:gd name="T55" fmla="*/ 65 h 616"/>
                <a:gd name="T56" fmla="*/ 26 w 808"/>
                <a:gd name="T57" fmla="*/ 43 h 616"/>
                <a:gd name="T58" fmla="*/ 44 w 808"/>
                <a:gd name="T59" fmla="*/ 25 h 616"/>
                <a:gd name="T60" fmla="*/ 65 w 808"/>
                <a:gd name="T61" fmla="*/ 12 h 616"/>
                <a:gd name="T62" fmla="*/ 89 w 808"/>
                <a:gd name="T63" fmla="*/ 3 h 616"/>
                <a:gd name="T64" fmla="*/ 115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5" y="0"/>
                  </a:moveTo>
                  <a:lnTo>
                    <a:pt x="693" y="0"/>
                  </a:lnTo>
                  <a:lnTo>
                    <a:pt x="719" y="3"/>
                  </a:lnTo>
                  <a:lnTo>
                    <a:pt x="744" y="12"/>
                  </a:lnTo>
                  <a:lnTo>
                    <a:pt x="764" y="25"/>
                  </a:lnTo>
                  <a:lnTo>
                    <a:pt x="782" y="43"/>
                  </a:lnTo>
                  <a:lnTo>
                    <a:pt x="797" y="65"/>
                  </a:lnTo>
                  <a:lnTo>
                    <a:pt x="806" y="89"/>
                  </a:lnTo>
                  <a:lnTo>
                    <a:pt x="808" y="115"/>
                  </a:lnTo>
                  <a:lnTo>
                    <a:pt x="808" y="501"/>
                  </a:lnTo>
                  <a:lnTo>
                    <a:pt x="806" y="527"/>
                  </a:lnTo>
                  <a:lnTo>
                    <a:pt x="797" y="551"/>
                  </a:lnTo>
                  <a:lnTo>
                    <a:pt x="782" y="573"/>
                  </a:lnTo>
                  <a:lnTo>
                    <a:pt x="764" y="591"/>
                  </a:lnTo>
                  <a:lnTo>
                    <a:pt x="744" y="604"/>
                  </a:lnTo>
                  <a:lnTo>
                    <a:pt x="719" y="613"/>
                  </a:lnTo>
                  <a:lnTo>
                    <a:pt x="693" y="616"/>
                  </a:lnTo>
                  <a:lnTo>
                    <a:pt x="115" y="616"/>
                  </a:lnTo>
                  <a:lnTo>
                    <a:pt x="89" y="613"/>
                  </a:lnTo>
                  <a:lnTo>
                    <a:pt x="65" y="604"/>
                  </a:lnTo>
                  <a:lnTo>
                    <a:pt x="44" y="591"/>
                  </a:lnTo>
                  <a:lnTo>
                    <a:pt x="26" y="573"/>
                  </a:lnTo>
                  <a:lnTo>
                    <a:pt x="12" y="551"/>
                  </a:lnTo>
                  <a:lnTo>
                    <a:pt x="3" y="527"/>
                  </a:lnTo>
                  <a:lnTo>
                    <a:pt x="0" y="501"/>
                  </a:lnTo>
                  <a:lnTo>
                    <a:pt x="0" y="115"/>
                  </a:lnTo>
                  <a:lnTo>
                    <a:pt x="3" y="89"/>
                  </a:lnTo>
                  <a:lnTo>
                    <a:pt x="12" y="65"/>
                  </a:lnTo>
                  <a:lnTo>
                    <a:pt x="26" y="43"/>
                  </a:lnTo>
                  <a:lnTo>
                    <a:pt x="44" y="25"/>
                  </a:lnTo>
                  <a:lnTo>
                    <a:pt x="65" y="12"/>
                  </a:lnTo>
                  <a:lnTo>
                    <a:pt x="89"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06">
              <a:extLst>
                <a:ext uri="{FF2B5EF4-FFF2-40B4-BE49-F238E27FC236}">
                  <a16:creationId xmlns:a16="http://schemas.microsoft.com/office/drawing/2014/main" id="{8957EA77-DDF5-B961-547B-A8FAF77A7EE7}"/>
                </a:ext>
              </a:extLst>
            </p:cNvPr>
            <p:cNvSpPr>
              <a:spLocks/>
            </p:cNvSpPr>
            <p:nvPr/>
          </p:nvSpPr>
          <p:spPr bwMode="auto">
            <a:xfrm>
              <a:off x="9731354" y="3142832"/>
              <a:ext cx="75202" cy="136597"/>
            </a:xfrm>
            <a:custGeom>
              <a:avLst/>
              <a:gdLst>
                <a:gd name="T0" fmla="*/ 127 w 512"/>
                <a:gd name="T1" fmla="*/ 0 h 930"/>
                <a:gd name="T2" fmla="*/ 387 w 512"/>
                <a:gd name="T3" fmla="*/ 0 h 930"/>
                <a:gd name="T4" fmla="*/ 416 w 512"/>
                <a:gd name="T5" fmla="*/ 4 h 930"/>
                <a:gd name="T6" fmla="*/ 441 w 512"/>
                <a:gd name="T7" fmla="*/ 13 h 930"/>
                <a:gd name="T8" fmla="*/ 465 w 512"/>
                <a:gd name="T9" fmla="*/ 29 h 930"/>
                <a:gd name="T10" fmla="*/ 484 w 512"/>
                <a:gd name="T11" fmla="*/ 48 h 930"/>
                <a:gd name="T12" fmla="*/ 500 w 512"/>
                <a:gd name="T13" fmla="*/ 71 h 930"/>
                <a:gd name="T14" fmla="*/ 509 w 512"/>
                <a:gd name="T15" fmla="*/ 97 h 930"/>
                <a:gd name="T16" fmla="*/ 512 w 512"/>
                <a:gd name="T17" fmla="*/ 127 h 930"/>
                <a:gd name="T18" fmla="*/ 512 w 512"/>
                <a:gd name="T19" fmla="*/ 805 h 930"/>
                <a:gd name="T20" fmla="*/ 509 w 512"/>
                <a:gd name="T21" fmla="*/ 833 h 930"/>
                <a:gd name="T22" fmla="*/ 500 w 512"/>
                <a:gd name="T23" fmla="*/ 860 h 930"/>
                <a:gd name="T24" fmla="*/ 484 w 512"/>
                <a:gd name="T25" fmla="*/ 884 h 930"/>
                <a:gd name="T26" fmla="*/ 465 w 512"/>
                <a:gd name="T27" fmla="*/ 903 h 930"/>
                <a:gd name="T28" fmla="*/ 441 w 512"/>
                <a:gd name="T29" fmla="*/ 918 h 930"/>
                <a:gd name="T30" fmla="*/ 416 w 512"/>
                <a:gd name="T31" fmla="*/ 928 h 930"/>
                <a:gd name="T32" fmla="*/ 387 w 512"/>
                <a:gd name="T33" fmla="*/ 930 h 930"/>
                <a:gd name="T34" fmla="*/ 127 w 512"/>
                <a:gd name="T35" fmla="*/ 930 h 930"/>
                <a:gd name="T36" fmla="*/ 97 w 512"/>
                <a:gd name="T37" fmla="*/ 928 h 930"/>
                <a:gd name="T38" fmla="*/ 71 w 512"/>
                <a:gd name="T39" fmla="*/ 918 h 930"/>
                <a:gd name="T40" fmla="*/ 48 w 512"/>
                <a:gd name="T41" fmla="*/ 903 h 930"/>
                <a:gd name="T42" fmla="*/ 28 w 512"/>
                <a:gd name="T43" fmla="*/ 884 h 930"/>
                <a:gd name="T44" fmla="*/ 13 w 512"/>
                <a:gd name="T45" fmla="*/ 860 h 930"/>
                <a:gd name="T46" fmla="*/ 4 w 512"/>
                <a:gd name="T47" fmla="*/ 833 h 930"/>
                <a:gd name="T48" fmla="*/ 0 w 512"/>
                <a:gd name="T49" fmla="*/ 805 h 930"/>
                <a:gd name="T50" fmla="*/ 0 w 512"/>
                <a:gd name="T51" fmla="*/ 127 h 930"/>
                <a:gd name="T52" fmla="*/ 4 w 512"/>
                <a:gd name="T53" fmla="*/ 97 h 930"/>
                <a:gd name="T54" fmla="*/ 13 w 512"/>
                <a:gd name="T55" fmla="*/ 71 h 930"/>
                <a:gd name="T56" fmla="*/ 28 w 512"/>
                <a:gd name="T57" fmla="*/ 48 h 930"/>
                <a:gd name="T58" fmla="*/ 48 w 512"/>
                <a:gd name="T59" fmla="*/ 29 h 930"/>
                <a:gd name="T60" fmla="*/ 71 w 512"/>
                <a:gd name="T61" fmla="*/ 13 h 930"/>
                <a:gd name="T62" fmla="*/ 97 w 512"/>
                <a:gd name="T63" fmla="*/ 4 h 930"/>
                <a:gd name="T64" fmla="*/ 127 w 512"/>
                <a:gd name="T65"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930">
                  <a:moveTo>
                    <a:pt x="127" y="0"/>
                  </a:moveTo>
                  <a:lnTo>
                    <a:pt x="387" y="0"/>
                  </a:lnTo>
                  <a:lnTo>
                    <a:pt x="416" y="4"/>
                  </a:lnTo>
                  <a:lnTo>
                    <a:pt x="441" y="13"/>
                  </a:lnTo>
                  <a:lnTo>
                    <a:pt x="465" y="29"/>
                  </a:lnTo>
                  <a:lnTo>
                    <a:pt x="484" y="48"/>
                  </a:lnTo>
                  <a:lnTo>
                    <a:pt x="500" y="71"/>
                  </a:lnTo>
                  <a:lnTo>
                    <a:pt x="509" y="97"/>
                  </a:lnTo>
                  <a:lnTo>
                    <a:pt x="512" y="127"/>
                  </a:lnTo>
                  <a:lnTo>
                    <a:pt x="512" y="805"/>
                  </a:lnTo>
                  <a:lnTo>
                    <a:pt x="509" y="833"/>
                  </a:lnTo>
                  <a:lnTo>
                    <a:pt x="500" y="860"/>
                  </a:lnTo>
                  <a:lnTo>
                    <a:pt x="484" y="884"/>
                  </a:lnTo>
                  <a:lnTo>
                    <a:pt x="465" y="903"/>
                  </a:lnTo>
                  <a:lnTo>
                    <a:pt x="441" y="918"/>
                  </a:lnTo>
                  <a:lnTo>
                    <a:pt x="416" y="928"/>
                  </a:lnTo>
                  <a:lnTo>
                    <a:pt x="387" y="930"/>
                  </a:lnTo>
                  <a:lnTo>
                    <a:pt x="127" y="930"/>
                  </a:lnTo>
                  <a:lnTo>
                    <a:pt x="97" y="928"/>
                  </a:lnTo>
                  <a:lnTo>
                    <a:pt x="71" y="918"/>
                  </a:lnTo>
                  <a:lnTo>
                    <a:pt x="48" y="903"/>
                  </a:lnTo>
                  <a:lnTo>
                    <a:pt x="28" y="884"/>
                  </a:lnTo>
                  <a:lnTo>
                    <a:pt x="13" y="860"/>
                  </a:lnTo>
                  <a:lnTo>
                    <a:pt x="4" y="833"/>
                  </a:lnTo>
                  <a:lnTo>
                    <a:pt x="0" y="805"/>
                  </a:lnTo>
                  <a:lnTo>
                    <a:pt x="0" y="127"/>
                  </a:lnTo>
                  <a:lnTo>
                    <a:pt x="4" y="97"/>
                  </a:lnTo>
                  <a:lnTo>
                    <a:pt x="13" y="71"/>
                  </a:lnTo>
                  <a:lnTo>
                    <a:pt x="28" y="48"/>
                  </a:lnTo>
                  <a:lnTo>
                    <a:pt x="48" y="29"/>
                  </a:lnTo>
                  <a:lnTo>
                    <a:pt x="71" y="13"/>
                  </a:lnTo>
                  <a:lnTo>
                    <a:pt x="97"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107">
              <a:extLst>
                <a:ext uri="{FF2B5EF4-FFF2-40B4-BE49-F238E27FC236}">
                  <a16:creationId xmlns:a16="http://schemas.microsoft.com/office/drawing/2014/main" id="{B64B26F7-1676-CF77-EB45-D09FD67F339D}"/>
                </a:ext>
              </a:extLst>
            </p:cNvPr>
            <p:cNvSpPr>
              <a:spLocks/>
            </p:cNvSpPr>
            <p:nvPr/>
          </p:nvSpPr>
          <p:spPr bwMode="auto">
            <a:xfrm>
              <a:off x="10050373" y="3142832"/>
              <a:ext cx="74908" cy="136597"/>
            </a:xfrm>
            <a:custGeom>
              <a:avLst/>
              <a:gdLst>
                <a:gd name="T0" fmla="*/ 125 w 511"/>
                <a:gd name="T1" fmla="*/ 0 h 930"/>
                <a:gd name="T2" fmla="*/ 386 w 511"/>
                <a:gd name="T3" fmla="*/ 0 h 930"/>
                <a:gd name="T4" fmla="*/ 414 w 511"/>
                <a:gd name="T5" fmla="*/ 4 h 930"/>
                <a:gd name="T6" fmla="*/ 441 w 511"/>
                <a:gd name="T7" fmla="*/ 13 h 930"/>
                <a:gd name="T8" fmla="*/ 464 w 511"/>
                <a:gd name="T9" fmla="*/ 29 h 930"/>
                <a:gd name="T10" fmla="*/ 484 w 511"/>
                <a:gd name="T11" fmla="*/ 48 h 930"/>
                <a:gd name="T12" fmla="*/ 498 w 511"/>
                <a:gd name="T13" fmla="*/ 71 h 930"/>
                <a:gd name="T14" fmla="*/ 508 w 511"/>
                <a:gd name="T15" fmla="*/ 97 h 930"/>
                <a:gd name="T16" fmla="*/ 511 w 511"/>
                <a:gd name="T17" fmla="*/ 127 h 930"/>
                <a:gd name="T18" fmla="*/ 511 w 511"/>
                <a:gd name="T19" fmla="*/ 805 h 930"/>
                <a:gd name="T20" fmla="*/ 508 w 511"/>
                <a:gd name="T21" fmla="*/ 833 h 930"/>
                <a:gd name="T22" fmla="*/ 498 w 511"/>
                <a:gd name="T23" fmla="*/ 860 h 930"/>
                <a:gd name="T24" fmla="*/ 484 w 511"/>
                <a:gd name="T25" fmla="*/ 884 h 930"/>
                <a:gd name="T26" fmla="*/ 464 w 511"/>
                <a:gd name="T27" fmla="*/ 903 h 930"/>
                <a:gd name="T28" fmla="*/ 441 w 511"/>
                <a:gd name="T29" fmla="*/ 918 h 930"/>
                <a:gd name="T30" fmla="*/ 414 w 511"/>
                <a:gd name="T31" fmla="*/ 928 h 930"/>
                <a:gd name="T32" fmla="*/ 386 w 511"/>
                <a:gd name="T33" fmla="*/ 930 h 930"/>
                <a:gd name="T34" fmla="*/ 125 w 511"/>
                <a:gd name="T35" fmla="*/ 930 h 930"/>
                <a:gd name="T36" fmla="*/ 96 w 511"/>
                <a:gd name="T37" fmla="*/ 928 h 930"/>
                <a:gd name="T38" fmla="*/ 69 w 511"/>
                <a:gd name="T39" fmla="*/ 918 h 930"/>
                <a:gd name="T40" fmla="*/ 46 w 511"/>
                <a:gd name="T41" fmla="*/ 903 h 930"/>
                <a:gd name="T42" fmla="*/ 27 w 511"/>
                <a:gd name="T43" fmla="*/ 884 h 930"/>
                <a:gd name="T44" fmla="*/ 13 w 511"/>
                <a:gd name="T45" fmla="*/ 860 h 930"/>
                <a:gd name="T46" fmla="*/ 2 w 511"/>
                <a:gd name="T47" fmla="*/ 833 h 930"/>
                <a:gd name="T48" fmla="*/ 0 w 511"/>
                <a:gd name="T49" fmla="*/ 805 h 930"/>
                <a:gd name="T50" fmla="*/ 0 w 511"/>
                <a:gd name="T51" fmla="*/ 127 h 930"/>
                <a:gd name="T52" fmla="*/ 2 w 511"/>
                <a:gd name="T53" fmla="*/ 97 h 930"/>
                <a:gd name="T54" fmla="*/ 13 w 511"/>
                <a:gd name="T55" fmla="*/ 71 h 930"/>
                <a:gd name="T56" fmla="*/ 27 w 511"/>
                <a:gd name="T57" fmla="*/ 48 h 930"/>
                <a:gd name="T58" fmla="*/ 46 w 511"/>
                <a:gd name="T59" fmla="*/ 29 h 930"/>
                <a:gd name="T60" fmla="*/ 69 w 511"/>
                <a:gd name="T61" fmla="*/ 13 h 930"/>
                <a:gd name="T62" fmla="*/ 96 w 511"/>
                <a:gd name="T63" fmla="*/ 4 h 930"/>
                <a:gd name="T64" fmla="*/ 125 w 511"/>
                <a:gd name="T65"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1" h="930">
                  <a:moveTo>
                    <a:pt x="125" y="0"/>
                  </a:moveTo>
                  <a:lnTo>
                    <a:pt x="386" y="0"/>
                  </a:lnTo>
                  <a:lnTo>
                    <a:pt x="414" y="4"/>
                  </a:lnTo>
                  <a:lnTo>
                    <a:pt x="441" y="13"/>
                  </a:lnTo>
                  <a:lnTo>
                    <a:pt x="464" y="29"/>
                  </a:lnTo>
                  <a:lnTo>
                    <a:pt x="484" y="48"/>
                  </a:lnTo>
                  <a:lnTo>
                    <a:pt x="498" y="71"/>
                  </a:lnTo>
                  <a:lnTo>
                    <a:pt x="508" y="97"/>
                  </a:lnTo>
                  <a:lnTo>
                    <a:pt x="511" y="127"/>
                  </a:lnTo>
                  <a:lnTo>
                    <a:pt x="511" y="805"/>
                  </a:lnTo>
                  <a:lnTo>
                    <a:pt x="508" y="833"/>
                  </a:lnTo>
                  <a:lnTo>
                    <a:pt x="498" y="860"/>
                  </a:lnTo>
                  <a:lnTo>
                    <a:pt x="484" y="884"/>
                  </a:lnTo>
                  <a:lnTo>
                    <a:pt x="464" y="903"/>
                  </a:lnTo>
                  <a:lnTo>
                    <a:pt x="441" y="918"/>
                  </a:lnTo>
                  <a:lnTo>
                    <a:pt x="414" y="928"/>
                  </a:lnTo>
                  <a:lnTo>
                    <a:pt x="386" y="930"/>
                  </a:lnTo>
                  <a:lnTo>
                    <a:pt x="125" y="930"/>
                  </a:lnTo>
                  <a:lnTo>
                    <a:pt x="96" y="928"/>
                  </a:lnTo>
                  <a:lnTo>
                    <a:pt x="69" y="918"/>
                  </a:lnTo>
                  <a:lnTo>
                    <a:pt x="46" y="903"/>
                  </a:lnTo>
                  <a:lnTo>
                    <a:pt x="27" y="884"/>
                  </a:lnTo>
                  <a:lnTo>
                    <a:pt x="13" y="860"/>
                  </a:lnTo>
                  <a:lnTo>
                    <a:pt x="2" y="833"/>
                  </a:lnTo>
                  <a:lnTo>
                    <a:pt x="0" y="805"/>
                  </a:lnTo>
                  <a:lnTo>
                    <a:pt x="0" y="127"/>
                  </a:lnTo>
                  <a:lnTo>
                    <a:pt x="2" y="97"/>
                  </a:lnTo>
                  <a:lnTo>
                    <a:pt x="13" y="71"/>
                  </a:lnTo>
                  <a:lnTo>
                    <a:pt x="27" y="48"/>
                  </a:lnTo>
                  <a:lnTo>
                    <a:pt x="46" y="29"/>
                  </a:lnTo>
                  <a:lnTo>
                    <a:pt x="69" y="13"/>
                  </a:lnTo>
                  <a:lnTo>
                    <a:pt x="96" y="4"/>
                  </a:lnTo>
                  <a:lnTo>
                    <a:pt x="1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08">
              <a:extLst>
                <a:ext uri="{FF2B5EF4-FFF2-40B4-BE49-F238E27FC236}">
                  <a16:creationId xmlns:a16="http://schemas.microsoft.com/office/drawing/2014/main" id="{A6C476CD-40B0-79E9-BBBE-6FB5ECEDE669}"/>
                </a:ext>
              </a:extLst>
            </p:cNvPr>
            <p:cNvSpPr>
              <a:spLocks noEditPoints="1"/>
            </p:cNvSpPr>
            <p:nvPr/>
          </p:nvSpPr>
          <p:spPr bwMode="auto">
            <a:xfrm>
              <a:off x="9616495" y="3218327"/>
              <a:ext cx="623644" cy="511136"/>
            </a:xfrm>
            <a:custGeom>
              <a:avLst/>
              <a:gdLst>
                <a:gd name="T0" fmla="*/ 337 w 4246"/>
                <a:gd name="T1" fmla="*/ 974 h 3481"/>
                <a:gd name="T2" fmla="*/ 281 w 4246"/>
                <a:gd name="T3" fmla="*/ 1030 h 3481"/>
                <a:gd name="T4" fmla="*/ 270 w 4246"/>
                <a:gd name="T5" fmla="*/ 3089 h 3481"/>
                <a:gd name="T6" fmla="*/ 296 w 4246"/>
                <a:gd name="T7" fmla="*/ 3165 h 3481"/>
                <a:gd name="T8" fmla="*/ 363 w 4246"/>
                <a:gd name="T9" fmla="*/ 3208 h 3481"/>
                <a:gd name="T10" fmla="*/ 3883 w 4246"/>
                <a:gd name="T11" fmla="*/ 3208 h 3481"/>
                <a:gd name="T12" fmla="*/ 3950 w 4246"/>
                <a:gd name="T13" fmla="*/ 3165 h 3481"/>
                <a:gd name="T14" fmla="*/ 3976 w 4246"/>
                <a:gd name="T15" fmla="*/ 3089 h 3481"/>
                <a:gd name="T16" fmla="*/ 3964 w 4246"/>
                <a:gd name="T17" fmla="*/ 1030 h 3481"/>
                <a:gd name="T18" fmla="*/ 3909 w 4246"/>
                <a:gd name="T19" fmla="*/ 974 h 3481"/>
                <a:gd name="T20" fmla="*/ 390 w 4246"/>
                <a:gd name="T21" fmla="*/ 962 h 3481"/>
                <a:gd name="T22" fmla="*/ 480 w 4246"/>
                <a:gd name="T23" fmla="*/ 0 h 3481"/>
                <a:gd name="T24" fmla="*/ 518 w 4246"/>
                <a:gd name="T25" fmla="*/ 14 h 3481"/>
                <a:gd name="T26" fmla="*/ 543 w 4246"/>
                <a:gd name="T27" fmla="*/ 51 h 3481"/>
                <a:gd name="T28" fmla="*/ 546 w 4246"/>
                <a:gd name="T29" fmla="*/ 301 h 3481"/>
                <a:gd name="T30" fmla="*/ 562 w 4246"/>
                <a:gd name="T31" fmla="*/ 407 h 3481"/>
                <a:gd name="T32" fmla="*/ 600 w 4246"/>
                <a:gd name="T33" fmla="*/ 499 h 3481"/>
                <a:gd name="T34" fmla="*/ 669 w 4246"/>
                <a:gd name="T35" fmla="*/ 571 h 3481"/>
                <a:gd name="T36" fmla="*/ 772 w 4246"/>
                <a:gd name="T37" fmla="*/ 618 h 3481"/>
                <a:gd name="T38" fmla="*/ 918 w 4246"/>
                <a:gd name="T39" fmla="*/ 634 h 3481"/>
                <a:gd name="T40" fmla="*/ 1263 w 4246"/>
                <a:gd name="T41" fmla="*/ 625 h 3481"/>
                <a:gd name="T42" fmla="*/ 1385 w 4246"/>
                <a:gd name="T43" fmla="*/ 576 h 3481"/>
                <a:gd name="T44" fmla="*/ 1468 w 4246"/>
                <a:gd name="T45" fmla="*/ 495 h 3481"/>
                <a:gd name="T46" fmla="*/ 1514 w 4246"/>
                <a:gd name="T47" fmla="*/ 388 h 3481"/>
                <a:gd name="T48" fmla="*/ 1530 w 4246"/>
                <a:gd name="T49" fmla="*/ 262 h 3481"/>
                <a:gd name="T50" fmla="*/ 1536 w 4246"/>
                <a:gd name="T51" fmla="*/ 26 h 3481"/>
                <a:gd name="T52" fmla="*/ 1566 w 4246"/>
                <a:gd name="T53" fmla="*/ 3 h 3481"/>
                <a:gd name="T54" fmla="*/ 1597 w 4246"/>
                <a:gd name="T55" fmla="*/ 0 h 3481"/>
                <a:gd name="T56" fmla="*/ 2688 w 4246"/>
                <a:gd name="T57" fmla="*/ 7 h 3481"/>
                <a:gd name="T58" fmla="*/ 2715 w 4246"/>
                <a:gd name="T59" fmla="*/ 42 h 3481"/>
                <a:gd name="T60" fmla="*/ 2719 w 4246"/>
                <a:gd name="T61" fmla="*/ 309 h 3481"/>
                <a:gd name="T62" fmla="*/ 2752 w 4246"/>
                <a:gd name="T63" fmla="*/ 437 h 3481"/>
                <a:gd name="T64" fmla="*/ 2826 w 4246"/>
                <a:gd name="T65" fmla="*/ 540 h 3481"/>
                <a:gd name="T66" fmla="*/ 2938 w 4246"/>
                <a:gd name="T67" fmla="*/ 610 h 3481"/>
                <a:gd name="T68" fmla="*/ 3088 w 4246"/>
                <a:gd name="T69" fmla="*/ 634 h 3481"/>
                <a:gd name="T70" fmla="*/ 3430 w 4246"/>
                <a:gd name="T71" fmla="*/ 625 h 3481"/>
                <a:gd name="T72" fmla="*/ 3551 w 4246"/>
                <a:gd name="T73" fmla="*/ 576 h 3481"/>
                <a:gd name="T74" fmla="*/ 3635 w 4246"/>
                <a:gd name="T75" fmla="*/ 495 h 3481"/>
                <a:gd name="T76" fmla="*/ 3684 w 4246"/>
                <a:gd name="T77" fmla="*/ 388 h 3481"/>
                <a:gd name="T78" fmla="*/ 3700 w 4246"/>
                <a:gd name="T79" fmla="*/ 262 h 3481"/>
                <a:gd name="T80" fmla="*/ 3706 w 4246"/>
                <a:gd name="T81" fmla="*/ 20 h 3481"/>
                <a:gd name="T82" fmla="*/ 3732 w 4246"/>
                <a:gd name="T83" fmla="*/ 3 h 3481"/>
                <a:gd name="T84" fmla="*/ 3759 w 4246"/>
                <a:gd name="T85" fmla="*/ 0 h 3481"/>
                <a:gd name="T86" fmla="*/ 4163 w 4246"/>
                <a:gd name="T87" fmla="*/ 7 h 3481"/>
                <a:gd name="T88" fmla="*/ 4210 w 4246"/>
                <a:gd name="T89" fmla="*/ 47 h 3481"/>
                <a:gd name="T90" fmla="*/ 4239 w 4246"/>
                <a:gd name="T91" fmla="*/ 129 h 3481"/>
                <a:gd name="T92" fmla="*/ 4246 w 4246"/>
                <a:gd name="T93" fmla="*/ 3448 h 3481"/>
                <a:gd name="T94" fmla="*/ 4229 w 4246"/>
                <a:gd name="T95" fmla="*/ 3447 h 3481"/>
                <a:gd name="T96" fmla="*/ 4185 w 4246"/>
                <a:gd name="T97" fmla="*/ 3466 h 3481"/>
                <a:gd name="T98" fmla="*/ 4124 w 4246"/>
                <a:gd name="T99" fmla="*/ 3481 h 3481"/>
                <a:gd name="T100" fmla="*/ 79 w 4246"/>
                <a:gd name="T101" fmla="*/ 3473 h 3481"/>
                <a:gd name="T102" fmla="*/ 28 w 4246"/>
                <a:gd name="T103" fmla="*/ 3452 h 3481"/>
                <a:gd name="T104" fmla="*/ 3 w 4246"/>
                <a:gd name="T105" fmla="*/ 3443 h 3481"/>
                <a:gd name="T106" fmla="*/ 1 w 4246"/>
                <a:gd name="T107" fmla="*/ 167 h 3481"/>
                <a:gd name="T108" fmla="*/ 23 w 4246"/>
                <a:gd name="T109" fmla="*/ 69 h 3481"/>
                <a:gd name="T110" fmla="*/ 66 w 4246"/>
                <a:gd name="T111" fmla="*/ 16 h 3481"/>
                <a:gd name="T112" fmla="*/ 121 w 4246"/>
                <a:gd name="T113" fmla="*/ 0 h 3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6" h="3481">
                  <a:moveTo>
                    <a:pt x="390" y="962"/>
                  </a:moveTo>
                  <a:lnTo>
                    <a:pt x="363" y="965"/>
                  </a:lnTo>
                  <a:lnTo>
                    <a:pt x="337" y="974"/>
                  </a:lnTo>
                  <a:lnTo>
                    <a:pt x="315" y="988"/>
                  </a:lnTo>
                  <a:lnTo>
                    <a:pt x="296" y="1008"/>
                  </a:lnTo>
                  <a:lnTo>
                    <a:pt x="281" y="1030"/>
                  </a:lnTo>
                  <a:lnTo>
                    <a:pt x="272" y="1055"/>
                  </a:lnTo>
                  <a:lnTo>
                    <a:pt x="270" y="1084"/>
                  </a:lnTo>
                  <a:lnTo>
                    <a:pt x="270" y="3089"/>
                  </a:lnTo>
                  <a:lnTo>
                    <a:pt x="272" y="3118"/>
                  </a:lnTo>
                  <a:lnTo>
                    <a:pt x="281" y="3142"/>
                  </a:lnTo>
                  <a:lnTo>
                    <a:pt x="296" y="3165"/>
                  </a:lnTo>
                  <a:lnTo>
                    <a:pt x="315" y="3183"/>
                  </a:lnTo>
                  <a:lnTo>
                    <a:pt x="337" y="3198"/>
                  </a:lnTo>
                  <a:lnTo>
                    <a:pt x="363" y="3208"/>
                  </a:lnTo>
                  <a:lnTo>
                    <a:pt x="390" y="3211"/>
                  </a:lnTo>
                  <a:lnTo>
                    <a:pt x="3855" y="3211"/>
                  </a:lnTo>
                  <a:lnTo>
                    <a:pt x="3883" y="3208"/>
                  </a:lnTo>
                  <a:lnTo>
                    <a:pt x="3909" y="3198"/>
                  </a:lnTo>
                  <a:lnTo>
                    <a:pt x="3931" y="3183"/>
                  </a:lnTo>
                  <a:lnTo>
                    <a:pt x="3950" y="3165"/>
                  </a:lnTo>
                  <a:lnTo>
                    <a:pt x="3964" y="3142"/>
                  </a:lnTo>
                  <a:lnTo>
                    <a:pt x="3973" y="3118"/>
                  </a:lnTo>
                  <a:lnTo>
                    <a:pt x="3976" y="3089"/>
                  </a:lnTo>
                  <a:lnTo>
                    <a:pt x="3976" y="1084"/>
                  </a:lnTo>
                  <a:lnTo>
                    <a:pt x="3973" y="1055"/>
                  </a:lnTo>
                  <a:lnTo>
                    <a:pt x="3964" y="1030"/>
                  </a:lnTo>
                  <a:lnTo>
                    <a:pt x="3950" y="1008"/>
                  </a:lnTo>
                  <a:lnTo>
                    <a:pt x="3931" y="988"/>
                  </a:lnTo>
                  <a:lnTo>
                    <a:pt x="3909" y="974"/>
                  </a:lnTo>
                  <a:lnTo>
                    <a:pt x="3883" y="965"/>
                  </a:lnTo>
                  <a:lnTo>
                    <a:pt x="3855" y="962"/>
                  </a:lnTo>
                  <a:lnTo>
                    <a:pt x="390" y="962"/>
                  </a:lnTo>
                  <a:close/>
                  <a:moveTo>
                    <a:pt x="121" y="0"/>
                  </a:moveTo>
                  <a:lnTo>
                    <a:pt x="470" y="0"/>
                  </a:lnTo>
                  <a:lnTo>
                    <a:pt x="480" y="0"/>
                  </a:lnTo>
                  <a:lnTo>
                    <a:pt x="493" y="3"/>
                  </a:lnTo>
                  <a:lnTo>
                    <a:pt x="506" y="7"/>
                  </a:lnTo>
                  <a:lnTo>
                    <a:pt x="518" y="14"/>
                  </a:lnTo>
                  <a:lnTo>
                    <a:pt x="529" y="24"/>
                  </a:lnTo>
                  <a:lnTo>
                    <a:pt x="537" y="35"/>
                  </a:lnTo>
                  <a:lnTo>
                    <a:pt x="543" y="51"/>
                  </a:lnTo>
                  <a:lnTo>
                    <a:pt x="546" y="69"/>
                  </a:lnTo>
                  <a:lnTo>
                    <a:pt x="546" y="262"/>
                  </a:lnTo>
                  <a:lnTo>
                    <a:pt x="546" y="301"/>
                  </a:lnTo>
                  <a:lnTo>
                    <a:pt x="550" y="337"/>
                  </a:lnTo>
                  <a:lnTo>
                    <a:pt x="554" y="373"/>
                  </a:lnTo>
                  <a:lnTo>
                    <a:pt x="562" y="407"/>
                  </a:lnTo>
                  <a:lnTo>
                    <a:pt x="572" y="439"/>
                  </a:lnTo>
                  <a:lnTo>
                    <a:pt x="585" y="470"/>
                  </a:lnTo>
                  <a:lnTo>
                    <a:pt x="600" y="499"/>
                  </a:lnTo>
                  <a:lnTo>
                    <a:pt x="620" y="526"/>
                  </a:lnTo>
                  <a:lnTo>
                    <a:pt x="642" y="549"/>
                  </a:lnTo>
                  <a:lnTo>
                    <a:pt x="669" y="571"/>
                  </a:lnTo>
                  <a:lnTo>
                    <a:pt x="698" y="589"/>
                  </a:lnTo>
                  <a:lnTo>
                    <a:pt x="733" y="605"/>
                  </a:lnTo>
                  <a:lnTo>
                    <a:pt x="772" y="618"/>
                  </a:lnTo>
                  <a:lnTo>
                    <a:pt x="816" y="627"/>
                  </a:lnTo>
                  <a:lnTo>
                    <a:pt x="864" y="633"/>
                  </a:lnTo>
                  <a:lnTo>
                    <a:pt x="918" y="634"/>
                  </a:lnTo>
                  <a:lnTo>
                    <a:pt x="1158" y="634"/>
                  </a:lnTo>
                  <a:lnTo>
                    <a:pt x="1212" y="632"/>
                  </a:lnTo>
                  <a:lnTo>
                    <a:pt x="1263" y="625"/>
                  </a:lnTo>
                  <a:lnTo>
                    <a:pt x="1308" y="612"/>
                  </a:lnTo>
                  <a:lnTo>
                    <a:pt x="1349" y="597"/>
                  </a:lnTo>
                  <a:lnTo>
                    <a:pt x="1385" y="576"/>
                  </a:lnTo>
                  <a:lnTo>
                    <a:pt x="1417" y="553"/>
                  </a:lnTo>
                  <a:lnTo>
                    <a:pt x="1445" y="526"/>
                  </a:lnTo>
                  <a:lnTo>
                    <a:pt x="1468" y="495"/>
                  </a:lnTo>
                  <a:lnTo>
                    <a:pt x="1487" y="461"/>
                  </a:lnTo>
                  <a:lnTo>
                    <a:pt x="1503" y="426"/>
                  </a:lnTo>
                  <a:lnTo>
                    <a:pt x="1514" y="388"/>
                  </a:lnTo>
                  <a:lnTo>
                    <a:pt x="1523" y="348"/>
                  </a:lnTo>
                  <a:lnTo>
                    <a:pt x="1527" y="306"/>
                  </a:lnTo>
                  <a:lnTo>
                    <a:pt x="1530" y="262"/>
                  </a:lnTo>
                  <a:lnTo>
                    <a:pt x="1530" y="61"/>
                  </a:lnTo>
                  <a:lnTo>
                    <a:pt x="1531" y="40"/>
                  </a:lnTo>
                  <a:lnTo>
                    <a:pt x="1536" y="26"/>
                  </a:lnTo>
                  <a:lnTo>
                    <a:pt x="1544" y="14"/>
                  </a:lnTo>
                  <a:lnTo>
                    <a:pt x="1554" y="8"/>
                  </a:lnTo>
                  <a:lnTo>
                    <a:pt x="1566" y="3"/>
                  </a:lnTo>
                  <a:lnTo>
                    <a:pt x="1576" y="0"/>
                  </a:lnTo>
                  <a:lnTo>
                    <a:pt x="1588" y="0"/>
                  </a:lnTo>
                  <a:lnTo>
                    <a:pt x="1597" y="0"/>
                  </a:lnTo>
                  <a:lnTo>
                    <a:pt x="2658" y="0"/>
                  </a:lnTo>
                  <a:lnTo>
                    <a:pt x="2673" y="2"/>
                  </a:lnTo>
                  <a:lnTo>
                    <a:pt x="2688" y="7"/>
                  </a:lnTo>
                  <a:lnTo>
                    <a:pt x="2699" y="16"/>
                  </a:lnTo>
                  <a:lnTo>
                    <a:pt x="2708" y="26"/>
                  </a:lnTo>
                  <a:lnTo>
                    <a:pt x="2715" y="42"/>
                  </a:lnTo>
                  <a:lnTo>
                    <a:pt x="2716" y="60"/>
                  </a:lnTo>
                  <a:lnTo>
                    <a:pt x="2716" y="262"/>
                  </a:lnTo>
                  <a:lnTo>
                    <a:pt x="2719" y="309"/>
                  </a:lnTo>
                  <a:lnTo>
                    <a:pt x="2725" y="354"/>
                  </a:lnTo>
                  <a:lnTo>
                    <a:pt x="2737" y="397"/>
                  </a:lnTo>
                  <a:lnTo>
                    <a:pt x="2752" y="437"/>
                  </a:lnTo>
                  <a:lnTo>
                    <a:pt x="2772" y="476"/>
                  </a:lnTo>
                  <a:lnTo>
                    <a:pt x="2796" y="509"/>
                  </a:lnTo>
                  <a:lnTo>
                    <a:pt x="2826" y="540"/>
                  </a:lnTo>
                  <a:lnTo>
                    <a:pt x="2858" y="567"/>
                  </a:lnTo>
                  <a:lnTo>
                    <a:pt x="2896" y="590"/>
                  </a:lnTo>
                  <a:lnTo>
                    <a:pt x="2938" y="610"/>
                  </a:lnTo>
                  <a:lnTo>
                    <a:pt x="2983" y="623"/>
                  </a:lnTo>
                  <a:lnTo>
                    <a:pt x="3034" y="632"/>
                  </a:lnTo>
                  <a:lnTo>
                    <a:pt x="3088" y="634"/>
                  </a:lnTo>
                  <a:lnTo>
                    <a:pt x="3328" y="634"/>
                  </a:lnTo>
                  <a:lnTo>
                    <a:pt x="3381" y="632"/>
                  </a:lnTo>
                  <a:lnTo>
                    <a:pt x="3430" y="625"/>
                  </a:lnTo>
                  <a:lnTo>
                    <a:pt x="3475" y="612"/>
                  </a:lnTo>
                  <a:lnTo>
                    <a:pt x="3515" y="597"/>
                  </a:lnTo>
                  <a:lnTo>
                    <a:pt x="3551" y="576"/>
                  </a:lnTo>
                  <a:lnTo>
                    <a:pt x="3582" y="553"/>
                  </a:lnTo>
                  <a:lnTo>
                    <a:pt x="3611" y="526"/>
                  </a:lnTo>
                  <a:lnTo>
                    <a:pt x="3635" y="495"/>
                  </a:lnTo>
                  <a:lnTo>
                    <a:pt x="3655" y="461"/>
                  </a:lnTo>
                  <a:lnTo>
                    <a:pt x="3671" y="426"/>
                  </a:lnTo>
                  <a:lnTo>
                    <a:pt x="3684" y="388"/>
                  </a:lnTo>
                  <a:lnTo>
                    <a:pt x="3693" y="348"/>
                  </a:lnTo>
                  <a:lnTo>
                    <a:pt x="3698" y="306"/>
                  </a:lnTo>
                  <a:lnTo>
                    <a:pt x="3700" y="262"/>
                  </a:lnTo>
                  <a:lnTo>
                    <a:pt x="3700" y="48"/>
                  </a:lnTo>
                  <a:lnTo>
                    <a:pt x="3701" y="33"/>
                  </a:lnTo>
                  <a:lnTo>
                    <a:pt x="3706" y="20"/>
                  </a:lnTo>
                  <a:lnTo>
                    <a:pt x="3713" y="12"/>
                  </a:lnTo>
                  <a:lnTo>
                    <a:pt x="3722" y="5"/>
                  </a:lnTo>
                  <a:lnTo>
                    <a:pt x="3732" y="3"/>
                  </a:lnTo>
                  <a:lnTo>
                    <a:pt x="3741" y="0"/>
                  </a:lnTo>
                  <a:lnTo>
                    <a:pt x="3751" y="0"/>
                  </a:lnTo>
                  <a:lnTo>
                    <a:pt x="3759" y="0"/>
                  </a:lnTo>
                  <a:lnTo>
                    <a:pt x="4124" y="0"/>
                  </a:lnTo>
                  <a:lnTo>
                    <a:pt x="4144" y="2"/>
                  </a:lnTo>
                  <a:lnTo>
                    <a:pt x="4163" y="7"/>
                  </a:lnTo>
                  <a:lnTo>
                    <a:pt x="4180" y="16"/>
                  </a:lnTo>
                  <a:lnTo>
                    <a:pt x="4195" y="29"/>
                  </a:lnTo>
                  <a:lnTo>
                    <a:pt x="4210" y="47"/>
                  </a:lnTo>
                  <a:lnTo>
                    <a:pt x="4223" y="69"/>
                  </a:lnTo>
                  <a:lnTo>
                    <a:pt x="4232" y="96"/>
                  </a:lnTo>
                  <a:lnTo>
                    <a:pt x="4239" y="129"/>
                  </a:lnTo>
                  <a:lnTo>
                    <a:pt x="4245" y="167"/>
                  </a:lnTo>
                  <a:lnTo>
                    <a:pt x="4246" y="211"/>
                  </a:lnTo>
                  <a:lnTo>
                    <a:pt x="4246" y="3448"/>
                  </a:lnTo>
                  <a:lnTo>
                    <a:pt x="4243" y="3443"/>
                  </a:lnTo>
                  <a:lnTo>
                    <a:pt x="4238" y="3443"/>
                  </a:lnTo>
                  <a:lnTo>
                    <a:pt x="4229" y="3447"/>
                  </a:lnTo>
                  <a:lnTo>
                    <a:pt x="4217" y="3452"/>
                  </a:lnTo>
                  <a:lnTo>
                    <a:pt x="4202" y="3460"/>
                  </a:lnTo>
                  <a:lnTo>
                    <a:pt x="4185" y="3466"/>
                  </a:lnTo>
                  <a:lnTo>
                    <a:pt x="4167" y="3473"/>
                  </a:lnTo>
                  <a:lnTo>
                    <a:pt x="4146" y="3478"/>
                  </a:lnTo>
                  <a:lnTo>
                    <a:pt x="4124" y="3481"/>
                  </a:lnTo>
                  <a:lnTo>
                    <a:pt x="121" y="3481"/>
                  </a:lnTo>
                  <a:lnTo>
                    <a:pt x="99" y="3478"/>
                  </a:lnTo>
                  <a:lnTo>
                    <a:pt x="79" y="3473"/>
                  </a:lnTo>
                  <a:lnTo>
                    <a:pt x="61" y="3466"/>
                  </a:lnTo>
                  <a:lnTo>
                    <a:pt x="43" y="3460"/>
                  </a:lnTo>
                  <a:lnTo>
                    <a:pt x="28" y="3452"/>
                  </a:lnTo>
                  <a:lnTo>
                    <a:pt x="17" y="3447"/>
                  </a:lnTo>
                  <a:lnTo>
                    <a:pt x="8" y="3443"/>
                  </a:lnTo>
                  <a:lnTo>
                    <a:pt x="3" y="3443"/>
                  </a:lnTo>
                  <a:lnTo>
                    <a:pt x="0" y="3448"/>
                  </a:lnTo>
                  <a:lnTo>
                    <a:pt x="0" y="211"/>
                  </a:lnTo>
                  <a:lnTo>
                    <a:pt x="1" y="167"/>
                  </a:lnTo>
                  <a:lnTo>
                    <a:pt x="6" y="129"/>
                  </a:lnTo>
                  <a:lnTo>
                    <a:pt x="14" y="96"/>
                  </a:lnTo>
                  <a:lnTo>
                    <a:pt x="23" y="69"/>
                  </a:lnTo>
                  <a:lnTo>
                    <a:pt x="36" y="47"/>
                  </a:lnTo>
                  <a:lnTo>
                    <a:pt x="49" y="29"/>
                  </a:lnTo>
                  <a:lnTo>
                    <a:pt x="66" y="16"/>
                  </a:lnTo>
                  <a:lnTo>
                    <a:pt x="83" y="7"/>
                  </a:lnTo>
                  <a:lnTo>
                    <a:pt x="102"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9460519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2x2 Grid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39201B1-2871-28CE-409E-285E452EDEDC}"/>
              </a:ext>
            </a:extLst>
          </p:cNvPr>
          <p:cNvCxnSpPr>
            <a:cxnSpLocks/>
          </p:cNvCxnSpPr>
          <p:nvPr/>
        </p:nvCxnSpPr>
        <p:spPr>
          <a:xfrm>
            <a:off x="6094463" y="1222590"/>
            <a:ext cx="0" cy="530352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lowchart: Connector 3">
            <a:extLst>
              <a:ext uri="{FF2B5EF4-FFF2-40B4-BE49-F238E27FC236}">
                <a16:creationId xmlns:a16="http://schemas.microsoft.com/office/drawing/2014/main" id="{FEFC13D6-61A0-BE3C-83E1-1720C8C77C2F}"/>
              </a:ext>
            </a:extLst>
          </p:cNvPr>
          <p:cNvSpPr/>
          <p:nvPr/>
        </p:nvSpPr>
        <p:spPr>
          <a:xfrm>
            <a:off x="5992863" y="6426771"/>
            <a:ext cx="203200" cy="2032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ndParaRPr>
          </a:p>
        </p:txBody>
      </p:sp>
      <p:sp>
        <p:nvSpPr>
          <p:cNvPr id="8" name="Oval 7">
            <a:extLst>
              <a:ext uri="{FF2B5EF4-FFF2-40B4-BE49-F238E27FC236}">
                <a16:creationId xmlns:a16="http://schemas.microsoft.com/office/drawing/2014/main" id="{BF0A63C0-2CCA-B9E3-526F-4A6CA6E16340}"/>
              </a:ext>
            </a:extLst>
          </p:cNvPr>
          <p:cNvSpPr/>
          <p:nvPr/>
        </p:nvSpPr>
        <p:spPr>
          <a:xfrm>
            <a:off x="6035408" y="4026606"/>
            <a:ext cx="118110" cy="118110"/>
          </a:xfrm>
          <a:prstGeom prst="ellipse">
            <a:avLst/>
          </a:prstGeom>
          <a:solidFill>
            <a:schemeClr val="accent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51" name="Group 50">
            <a:extLst>
              <a:ext uri="{FF2B5EF4-FFF2-40B4-BE49-F238E27FC236}">
                <a16:creationId xmlns:a16="http://schemas.microsoft.com/office/drawing/2014/main" id="{A3F93B4B-B3EB-3B11-8DB4-B35F20CCD30C}"/>
              </a:ext>
            </a:extLst>
          </p:cNvPr>
          <p:cNvGrpSpPr/>
          <p:nvPr userDrawn="1"/>
        </p:nvGrpSpPr>
        <p:grpSpPr>
          <a:xfrm>
            <a:off x="2798417" y="3745298"/>
            <a:ext cx="3042494" cy="680727"/>
            <a:chOff x="2798417" y="3745298"/>
            <a:chExt cx="3042494" cy="680727"/>
          </a:xfrm>
        </p:grpSpPr>
        <p:sp>
          <p:nvSpPr>
            <p:cNvPr id="47" name="Rectangle: Rounded Corners 32">
              <a:extLst>
                <a:ext uri="{FF2B5EF4-FFF2-40B4-BE49-F238E27FC236}">
                  <a16:creationId xmlns:a16="http://schemas.microsoft.com/office/drawing/2014/main" id="{0523506E-1148-6B40-3BC7-236B14DDCE26}"/>
                </a:ext>
              </a:extLst>
            </p:cNvPr>
            <p:cNvSpPr/>
            <p:nvPr/>
          </p:nvSpPr>
          <p:spPr>
            <a:xfrm>
              <a:off x="2798417" y="3745298"/>
              <a:ext cx="2927426" cy="680727"/>
            </a:xfrm>
            <a:prstGeom prst="roundRect">
              <a:avLst>
                <a:gd name="adj" fmla="val 839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48" name="Isosceles Triangle 33">
              <a:extLst>
                <a:ext uri="{FF2B5EF4-FFF2-40B4-BE49-F238E27FC236}">
                  <a16:creationId xmlns:a16="http://schemas.microsoft.com/office/drawing/2014/main" id="{BCC3869B-D9D9-8C7B-FA18-3626F5967656}"/>
                </a:ext>
              </a:extLst>
            </p:cNvPr>
            <p:cNvSpPr/>
            <p:nvPr/>
          </p:nvSpPr>
          <p:spPr>
            <a:xfrm rot="5400000">
              <a:off x="5705062" y="4027000"/>
              <a:ext cx="154374" cy="1173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45" name="Parallelogram 44">
            <a:extLst>
              <a:ext uri="{FF2B5EF4-FFF2-40B4-BE49-F238E27FC236}">
                <a16:creationId xmlns:a16="http://schemas.microsoft.com/office/drawing/2014/main" id="{4D281284-2E42-273E-F28A-576B7E24E719}"/>
              </a:ext>
            </a:extLst>
          </p:cNvPr>
          <p:cNvSpPr/>
          <p:nvPr/>
        </p:nvSpPr>
        <p:spPr>
          <a:xfrm>
            <a:off x="2798417" y="3465810"/>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46" name="TextBox 45">
            <a:extLst>
              <a:ext uri="{FF2B5EF4-FFF2-40B4-BE49-F238E27FC236}">
                <a16:creationId xmlns:a16="http://schemas.microsoft.com/office/drawing/2014/main" id="{9D9DEEA0-9B8D-9AD2-20BD-ABC68DD60E92}"/>
              </a:ext>
            </a:extLst>
          </p:cNvPr>
          <p:cNvSpPr txBox="1"/>
          <p:nvPr/>
        </p:nvSpPr>
        <p:spPr>
          <a:xfrm>
            <a:off x="2948448" y="3527558"/>
            <a:ext cx="644727"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26 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16" name="Text Placeholder 4">
            <a:extLst>
              <a:ext uri="{FF2B5EF4-FFF2-40B4-BE49-F238E27FC236}">
                <a16:creationId xmlns:a16="http://schemas.microsoft.com/office/drawing/2014/main" id="{F1834533-200D-7F3A-7F53-B33320D307B6}"/>
              </a:ext>
            </a:extLst>
          </p:cNvPr>
          <p:cNvSpPr txBox="1">
            <a:spLocks/>
          </p:cNvSpPr>
          <p:nvPr/>
        </p:nvSpPr>
        <p:spPr>
          <a:xfrm>
            <a:off x="6479925" y="3546371"/>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1600" b="1" i="0">
                <a:solidFill>
                  <a:schemeClr val="bg2"/>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17" name="Text Placeholder 4">
            <a:extLst>
              <a:ext uri="{FF2B5EF4-FFF2-40B4-BE49-F238E27FC236}">
                <a16:creationId xmlns:a16="http://schemas.microsoft.com/office/drawing/2014/main" id="{CF8748E4-B4CC-AF79-F52B-C8F4177EAE43}"/>
              </a:ext>
            </a:extLst>
          </p:cNvPr>
          <p:cNvSpPr txBox="1">
            <a:spLocks/>
          </p:cNvSpPr>
          <p:nvPr/>
        </p:nvSpPr>
        <p:spPr>
          <a:xfrm>
            <a:off x="6479925" y="3942253"/>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900" b="1" i="0">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2"/>
              </a:solidFill>
              <a:latin typeface="Open Sans" panose="020B0606030504020204" pitchFamily="34" charset="0"/>
              <a:ea typeface="Gadugi" panose="020B0502040204020203" pitchFamily="34" charset="0"/>
              <a:cs typeface="Open Sans" panose="020B0606030504020204" pitchFamily="34" charset="0"/>
            </a:endParaRPr>
          </a:p>
        </p:txBody>
      </p:sp>
      <p:sp>
        <p:nvSpPr>
          <p:cNvPr id="18" name="Oval 17">
            <a:extLst>
              <a:ext uri="{FF2B5EF4-FFF2-40B4-BE49-F238E27FC236}">
                <a16:creationId xmlns:a16="http://schemas.microsoft.com/office/drawing/2014/main" id="{954940CD-9A4D-698C-DC61-30207D9FD01D}"/>
              </a:ext>
            </a:extLst>
          </p:cNvPr>
          <p:cNvSpPr/>
          <p:nvPr/>
        </p:nvSpPr>
        <p:spPr>
          <a:xfrm>
            <a:off x="6035408" y="2625704"/>
            <a:ext cx="118110" cy="118110"/>
          </a:xfrm>
          <a:prstGeom prst="ellipse">
            <a:avLst/>
          </a:prstGeom>
          <a:solidFill>
            <a:schemeClr val="accent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49" name="Group 48">
            <a:extLst>
              <a:ext uri="{FF2B5EF4-FFF2-40B4-BE49-F238E27FC236}">
                <a16:creationId xmlns:a16="http://schemas.microsoft.com/office/drawing/2014/main" id="{E9560B46-4412-50E0-65F6-0831577329FD}"/>
              </a:ext>
            </a:extLst>
          </p:cNvPr>
          <p:cNvGrpSpPr/>
          <p:nvPr/>
        </p:nvGrpSpPr>
        <p:grpSpPr>
          <a:xfrm>
            <a:off x="6297137" y="2344396"/>
            <a:ext cx="3045142" cy="680727"/>
            <a:chOff x="6297137" y="2344396"/>
            <a:chExt cx="3045142" cy="680727"/>
          </a:xfrm>
        </p:grpSpPr>
        <p:sp>
          <p:nvSpPr>
            <p:cNvPr id="43" name="Rectangle: Rounded Corners 28">
              <a:extLst>
                <a:ext uri="{FF2B5EF4-FFF2-40B4-BE49-F238E27FC236}">
                  <a16:creationId xmlns:a16="http://schemas.microsoft.com/office/drawing/2014/main" id="{755CDEF5-2CD0-2E83-49F9-47FAB9E768D8}"/>
                </a:ext>
              </a:extLst>
            </p:cNvPr>
            <p:cNvSpPr/>
            <p:nvPr/>
          </p:nvSpPr>
          <p:spPr>
            <a:xfrm>
              <a:off x="6414853" y="2344396"/>
              <a:ext cx="2927426" cy="680727"/>
            </a:xfrm>
            <a:prstGeom prst="roundRect">
              <a:avLst>
                <a:gd name="adj" fmla="val 839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44" name="Isosceles Triangle 29">
              <a:extLst>
                <a:ext uri="{FF2B5EF4-FFF2-40B4-BE49-F238E27FC236}">
                  <a16:creationId xmlns:a16="http://schemas.microsoft.com/office/drawing/2014/main" id="{1DFDB92B-5DA1-1CE6-7D7A-0698C4F9949C}"/>
                </a:ext>
              </a:extLst>
            </p:cNvPr>
            <p:cNvSpPr/>
            <p:nvPr/>
          </p:nvSpPr>
          <p:spPr>
            <a:xfrm rot="16200000" flipH="1">
              <a:off x="6278612" y="2626098"/>
              <a:ext cx="154374" cy="1173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41" name="Parallelogram 40">
            <a:extLst>
              <a:ext uri="{FF2B5EF4-FFF2-40B4-BE49-F238E27FC236}">
                <a16:creationId xmlns:a16="http://schemas.microsoft.com/office/drawing/2014/main" id="{402E67E5-5B4C-EB25-E404-A0DCCEB68394}"/>
              </a:ext>
            </a:extLst>
          </p:cNvPr>
          <p:cNvSpPr/>
          <p:nvPr/>
        </p:nvSpPr>
        <p:spPr>
          <a:xfrm>
            <a:off x="8397489" y="2065505"/>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42" name="TextBox 41">
            <a:extLst>
              <a:ext uri="{FF2B5EF4-FFF2-40B4-BE49-F238E27FC236}">
                <a16:creationId xmlns:a16="http://schemas.microsoft.com/office/drawing/2014/main" id="{0BECA520-BD8B-AF81-87D0-7AF5D4023362}"/>
              </a:ext>
            </a:extLst>
          </p:cNvPr>
          <p:cNvSpPr txBox="1"/>
          <p:nvPr/>
        </p:nvSpPr>
        <p:spPr>
          <a:xfrm>
            <a:off x="8547521" y="2127253"/>
            <a:ext cx="644727"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23</a:t>
            </a:r>
            <a:r>
              <a:rPr lang="en-US" sz="1100" b="1" i="1">
                <a:solidFill>
                  <a:schemeClr val="bg2"/>
                </a:solidFill>
                <a:latin typeface="Gadugi" panose="020B0502040204020203" pitchFamily="34" charset="0"/>
                <a:ea typeface="Gadugi" panose="020B0502040204020203" pitchFamily="34" charset="0"/>
                <a:cs typeface="Lato" panose="020F0502020204030203" pitchFamily="34" charset="0"/>
              </a:rPr>
              <a:t> </a:t>
            </a: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27" name="Text Placeholder 4">
            <a:extLst>
              <a:ext uri="{FF2B5EF4-FFF2-40B4-BE49-F238E27FC236}">
                <a16:creationId xmlns:a16="http://schemas.microsoft.com/office/drawing/2014/main" id="{76317923-93DC-977E-3954-1C2866F9F891}"/>
              </a:ext>
            </a:extLst>
          </p:cNvPr>
          <p:cNvSpPr txBox="1">
            <a:spLocks/>
          </p:cNvSpPr>
          <p:nvPr/>
        </p:nvSpPr>
        <p:spPr>
          <a:xfrm>
            <a:off x="3487918" y="2145469"/>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buNone/>
              <a:defRPr/>
            </a:pPr>
            <a:r>
              <a:rPr lang="en-US" sz="1600" b="1" i="0">
                <a:solidFill>
                  <a:schemeClr val="bg2"/>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28" name="Text Placeholder 4">
            <a:extLst>
              <a:ext uri="{FF2B5EF4-FFF2-40B4-BE49-F238E27FC236}">
                <a16:creationId xmlns:a16="http://schemas.microsoft.com/office/drawing/2014/main" id="{865C4E8B-96AF-69D0-C724-46461AE35A70}"/>
              </a:ext>
            </a:extLst>
          </p:cNvPr>
          <p:cNvSpPr txBox="1">
            <a:spLocks/>
          </p:cNvSpPr>
          <p:nvPr/>
        </p:nvSpPr>
        <p:spPr>
          <a:xfrm>
            <a:off x="1508113" y="2541351"/>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sz="900" b="1" i="0">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2"/>
              </a:solidFill>
              <a:latin typeface="Open Sans" panose="020B0606030504020204" pitchFamily="34" charset="0"/>
              <a:ea typeface="Gadugi" panose="020B0502040204020203" pitchFamily="34" charset="0"/>
              <a:cs typeface="Open Sans" panose="020B0606030504020204" pitchFamily="34" charset="0"/>
            </a:endParaRPr>
          </a:p>
        </p:txBody>
      </p:sp>
      <p:sp>
        <p:nvSpPr>
          <p:cNvPr id="29" name="Oval 28">
            <a:extLst>
              <a:ext uri="{FF2B5EF4-FFF2-40B4-BE49-F238E27FC236}">
                <a16:creationId xmlns:a16="http://schemas.microsoft.com/office/drawing/2014/main" id="{B85028B9-22CA-CCFD-4FFC-BC25C27B84B1}"/>
              </a:ext>
            </a:extLst>
          </p:cNvPr>
          <p:cNvSpPr/>
          <p:nvPr/>
        </p:nvSpPr>
        <p:spPr>
          <a:xfrm>
            <a:off x="6035408" y="5426910"/>
            <a:ext cx="118110" cy="118110"/>
          </a:xfrm>
          <a:prstGeom prst="ellipse">
            <a:avLst/>
          </a:prstGeom>
          <a:solidFill>
            <a:schemeClr val="accent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nvGrpSpPr>
          <p:cNvPr id="50" name="Group 49">
            <a:extLst>
              <a:ext uri="{FF2B5EF4-FFF2-40B4-BE49-F238E27FC236}">
                <a16:creationId xmlns:a16="http://schemas.microsoft.com/office/drawing/2014/main" id="{60DD8113-C8E3-3C50-5B74-913181570DEE}"/>
              </a:ext>
            </a:extLst>
          </p:cNvPr>
          <p:cNvGrpSpPr/>
          <p:nvPr/>
        </p:nvGrpSpPr>
        <p:grpSpPr>
          <a:xfrm>
            <a:off x="6297137" y="5145602"/>
            <a:ext cx="3045142" cy="680727"/>
            <a:chOff x="6297137" y="5145602"/>
            <a:chExt cx="3045142" cy="680727"/>
          </a:xfrm>
        </p:grpSpPr>
        <p:sp>
          <p:nvSpPr>
            <p:cNvPr id="39" name="Rectangle: Rounded Corners 24">
              <a:extLst>
                <a:ext uri="{FF2B5EF4-FFF2-40B4-BE49-F238E27FC236}">
                  <a16:creationId xmlns:a16="http://schemas.microsoft.com/office/drawing/2014/main" id="{2A3DBADE-F5C5-2CC3-3281-CF3C466FFC2D}"/>
                </a:ext>
              </a:extLst>
            </p:cNvPr>
            <p:cNvSpPr/>
            <p:nvPr/>
          </p:nvSpPr>
          <p:spPr>
            <a:xfrm>
              <a:off x="6414853" y="5145602"/>
              <a:ext cx="2927426" cy="680727"/>
            </a:xfrm>
            <a:prstGeom prst="roundRect">
              <a:avLst>
                <a:gd name="adj" fmla="val 839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
          <p:nvSpPr>
            <p:cNvPr id="40" name="Isosceles Triangle 25">
              <a:extLst>
                <a:ext uri="{FF2B5EF4-FFF2-40B4-BE49-F238E27FC236}">
                  <a16:creationId xmlns:a16="http://schemas.microsoft.com/office/drawing/2014/main" id="{CABB7051-0852-2AE5-D158-E5FBB1F8874D}"/>
                </a:ext>
              </a:extLst>
            </p:cNvPr>
            <p:cNvSpPr/>
            <p:nvPr/>
          </p:nvSpPr>
          <p:spPr>
            <a:xfrm rot="16200000" flipH="1">
              <a:off x="6278612" y="5427304"/>
              <a:ext cx="154374" cy="1173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ln>
                  <a:noFill/>
                </a:ln>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grpSp>
      <p:sp>
        <p:nvSpPr>
          <p:cNvPr id="37" name="Parallelogram 36">
            <a:extLst>
              <a:ext uri="{FF2B5EF4-FFF2-40B4-BE49-F238E27FC236}">
                <a16:creationId xmlns:a16="http://schemas.microsoft.com/office/drawing/2014/main" id="{1DAE0571-01E9-D129-1B53-979722CD499A}"/>
              </a:ext>
            </a:extLst>
          </p:cNvPr>
          <p:cNvSpPr/>
          <p:nvPr/>
        </p:nvSpPr>
        <p:spPr>
          <a:xfrm>
            <a:off x="8397489" y="4866711"/>
            <a:ext cx="944790" cy="385106"/>
          </a:xfrm>
          <a:prstGeom prst="parallelogram">
            <a:avLst>
              <a:gd name="adj" fmla="val 5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i="1">
              <a:solidFill>
                <a:schemeClr val="bg2"/>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TextBox 37">
            <a:extLst>
              <a:ext uri="{FF2B5EF4-FFF2-40B4-BE49-F238E27FC236}">
                <a16:creationId xmlns:a16="http://schemas.microsoft.com/office/drawing/2014/main" id="{B18576BE-BF9F-DBCD-49B8-651785718AF6}"/>
              </a:ext>
            </a:extLst>
          </p:cNvPr>
          <p:cNvSpPr txBox="1"/>
          <p:nvPr/>
        </p:nvSpPr>
        <p:spPr>
          <a:xfrm>
            <a:off x="8547522" y="4928459"/>
            <a:ext cx="644727" cy="261610"/>
          </a:xfrm>
          <a:prstGeom prst="rect">
            <a:avLst/>
          </a:prstGeom>
          <a:noFill/>
        </p:spPr>
        <p:txBody>
          <a:bodyPr wrap="none" rtlCol="0">
            <a:spAutoFit/>
          </a:bodyPr>
          <a:lstStyle/>
          <a:p>
            <a:pPr algn="ct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30</a:t>
            </a:r>
            <a:r>
              <a:rPr lang="en-US" sz="1100" b="1" i="1">
                <a:solidFill>
                  <a:schemeClr val="bg2"/>
                </a:solidFill>
                <a:latin typeface="Gadugi" panose="020B0502040204020203" pitchFamily="34" charset="0"/>
                <a:ea typeface="Gadugi" panose="020B0502040204020203" pitchFamily="34" charset="0"/>
                <a:cs typeface="Lato" panose="020F0502020204030203" pitchFamily="34" charset="0"/>
              </a:rPr>
              <a:t> </a:t>
            </a:r>
            <a:r>
              <a:rPr lang="id-ID" sz="1100" b="1" i="1">
                <a:solidFill>
                  <a:schemeClr val="bg2"/>
                </a:solidFill>
                <a:latin typeface="Gadugi" panose="020B0502040204020203" pitchFamily="34" charset="0"/>
                <a:ea typeface="Gadugi" panose="020B0502040204020203" pitchFamily="34" charset="0"/>
                <a:cs typeface="Lato" panose="020F0502020204030203" pitchFamily="34" charset="0"/>
              </a:rPr>
              <a:t>DES</a:t>
            </a:r>
            <a:endParaRPr lang="en-US" sz="1100" b="1" i="1">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32" name="Text Placeholder 4">
            <a:extLst>
              <a:ext uri="{FF2B5EF4-FFF2-40B4-BE49-F238E27FC236}">
                <a16:creationId xmlns:a16="http://schemas.microsoft.com/office/drawing/2014/main" id="{F281DC3A-F9B6-F837-B3E2-AC4C996EADEB}"/>
              </a:ext>
            </a:extLst>
          </p:cNvPr>
          <p:cNvSpPr txBox="1">
            <a:spLocks/>
          </p:cNvSpPr>
          <p:nvPr/>
        </p:nvSpPr>
        <p:spPr>
          <a:xfrm>
            <a:off x="3487918" y="4946675"/>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buNone/>
              <a:defRPr/>
            </a:pPr>
            <a:r>
              <a:rPr lang="en-US" sz="1600" b="1" i="0">
                <a:solidFill>
                  <a:schemeClr val="bg2"/>
                </a:solidFill>
                <a:latin typeface="Gadugi" panose="020B0502040204020203" pitchFamily="34" charset="0"/>
                <a:ea typeface="Gadugi" panose="020B0502040204020203" pitchFamily="34" charset="0"/>
                <a:cs typeface="Lato" panose="020F0502020204030203" pitchFamily="34" charset="0"/>
              </a:rPr>
              <a:t>This Your Text</a:t>
            </a:r>
            <a:endParaRPr lang="id-ID" sz="1600" b="1" i="0">
              <a:solidFill>
                <a:schemeClr val="bg2"/>
              </a:solidFill>
              <a:latin typeface="Gadugi" panose="020B0502040204020203" pitchFamily="34" charset="0"/>
              <a:ea typeface="Gadugi" panose="020B0502040204020203" pitchFamily="34" charset="0"/>
              <a:cs typeface="Lato" panose="020F0502020204030203" pitchFamily="34" charset="0"/>
            </a:endParaRPr>
          </a:p>
        </p:txBody>
      </p:sp>
      <p:sp>
        <p:nvSpPr>
          <p:cNvPr id="33" name="Text Placeholder 4">
            <a:extLst>
              <a:ext uri="{FF2B5EF4-FFF2-40B4-BE49-F238E27FC236}">
                <a16:creationId xmlns:a16="http://schemas.microsoft.com/office/drawing/2014/main" id="{0A2A3F32-0F6A-E8CB-183F-AFC144AA07A5}"/>
              </a:ext>
            </a:extLst>
          </p:cNvPr>
          <p:cNvSpPr txBox="1">
            <a:spLocks/>
          </p:cNvSpPr>
          <p:nvPr/>
        </p:nvSpPr>
        <p:spPr>
          <a:xfrm>
            <a:off x="1508113" y="5342557"/>
            <a:ext cx="4265961" cy="68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sz="900" b="1" i="0">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whether natural persons, legal persons, or a mixture of both</a:t>
            </a:r>
            <a:endParaRPr lang="ru-RU" sz="900" b="1" i="0">
              <a:solidFill>
                <a:schemeClr val="bg2"/>
              </a:solidFill>
              <a:latin typeface="Open Sans" panose="020B0606030504020204" pitchFamily="34" charset="0"/>
              <a:ea typeface="Gadugi" panose="020B0502040204020203"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EF73D3B4-6826-4608-DF5E-6E14B8F85A7B}"/>
              </a:ext>
            </a:extLst>
          </p:cNvPr>
          <p:cNvSpPr txBox="1"/>
          <p:nvPr/>
        </p:nvSpPr>
        <p:spPr>
          <a:xfrm>
            <a:off x="6707728" y="2540828"/>
            <a:ext cx="2508561" cy="276999"/>
          </a:xfrm>
          <a:prstGeom prst="rect">
            <a:avLst/>
          </a:prstGeom>
          <a:noFill/>
        </p:spPr>
        <p:txBody>
          <a:bodyPr wrap="square" lIns="0" tIns="0" rIns="0" bIns="0" rtlCol="0">
            <a:spAutoFit/>
          </a:bodyPr>
          <a:lstStyle/>
          <a:p>
            <a:pPr lvl="0"/>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FOUR</a:t>
            </a:r>
          </a:p>
        </p:txBody>
      </p:sp>
      <p:sp>
        <p:nvSpPr>
          <p:cNvPr id="35" name="TextBox 34">
            <a:extLst>
              <a:ext uri="{FF2B5EF4-FFF2-40B4-BE49-F238E27FC236}">
                <a16:creationId xmlns:a16="http://schemas.microsoft.com/office/drawing/2014/main" id="{D3F7FEFD-B99B-0DE6-15C0-8890918CA722}"/>
              </a:ext>
            </a:extLst>
          </p:cNvPr>
          <p:cNvSpPr txBox="1"/>
          <p:nvPr/>
        </p:nvSpPr>
        <p:spPr>
          <a:xfrm>
            <a:off x="6707728" y="5357071"/>
            <a:ext cx="2508561" cy="276999"/>
          </a:xfrm>
          <a:prstGeom prst="rect">
            <a:avLst/>
          </a:prstGeom>
          <a:noFill/>
        </p:spPr>
        <p:txBody>
          <a:bodyPr wrap="square" lIns="0" tIns="0" rIns="0" bIns="0" rtlCol="0">
            <a:spAutoFit/>
          </a:bodyPr>
          <a:lstStyle/>
          <a:p>
            <a:pPr lvl="0"/>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SIX</a:t>
            </a:r>
          </a:p>
        </p:txBody>
      </p:sp>
      <p:sp>
        <p:nvSpPr>
          <p:cNvPr id="36" name="TextBox 35">
            <a:extLst>
              <a:ext uri="{FF2B5EF4-FFF2-40B4-BE49-F238E27FC236}">
                <a16:creationId xmlns:a16="http://schemas.microsoft.com/office/drawing/2014/main" id="{FA13C89C-E847-42A8-D8D8-6DC01A128296}"/>
              </a:ext>
            </a:extLst>
          </p:cNvPr>
          <p:cNvSpPr txBox="1"/>
          <p:nvPr/>
        </p:nvSpPr>
        <p:spPr>
          <a:xfrm>
            <a:off x="2921197" y="3933046"/>
            <a:ext cx="2516941" cy="276999"/>
          </a:xfrm>
          <a:prstGeom prst="rect">
            <a:avLst/>
          </a:prstGeom>
          <a:noFill/>
        </p:spPr>
        <p:txBody>
          <a:bodyPr wrap="square" lIns="0" tIns="0" rIns="0" bIns="0" rtlCol="0">
            <a:spAutoFit/>
          </a:bodyPr>
          <a:lstStyle/>
          <a:p>
            <a:pPr lvl="0" algn="r"/>
            <a:r>
              <a:rPr lang="en-IN" b="1" i="1">
                <a:solidFill>
                  <a:schemeClr val="bg2"/>
                </a:solidFill>
                <a:latin typeface="Gadugi" panose="020B0502040204020203" pitchFamily="34" charset="0"/>
                <a:ea typeface="Gadugi" panose="020B0502040204020203" pitchFamily="34" charset="0"/>
                <a:cs typeface="Lato" panose="020F0502020204030203" pitchFamily="34" charset="0"/>
              </a:rPr>
              <a:t>EVENT FIVE</a:t>
            </a:r>
          </a:p>
        </p:txBody>
      </p:sp>
      <p:cxnSp>
        <p:nvCxnSpPr>
          <p:cNvPr id="6" name="Straight Connector 5">
            <a:extLst>
              <a:ext uri="{FF2B5EF4-FFF2-40B4-BE49-F238E27FC236}">
                <a16:creationId xmlns:a16="http://schemas.microsoft.com/office/drawing/2014/main" id="{63990EEB-93B7-FF2A-3246-9091CC4EECBA}"/>
              </a:ext>
            </a:extLst>
          </p:cNvPr>
          <p:cNvCxnSpPr>
            <a:cxnSpLocks/>
          </p:cNvCxnSpPr>
          <p:nvPr/>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C69995E7-A882-D52A-8A80-143A06AAE29C}"/>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0" name="Picture 9" descr="TBR Logo">
            <a:extLst>
              <a:ext uri="{FF2B5EF4-FFF2-40B4-BE49-F238E27FC236}">
                <a16:creationId xmlns:a16="http://schemas.microsoft.com/office/drawing/2014/main" id="{60745F2D-3990-ABAB-8804-F8ACA3E87FD7}"/>
              </a:ext>
            </a:extLst>
          </p:cNvPr>
          <p:cNvPicPr>
            <a:picLocks noChangeAspect="1"/>
          </p:cNvPicPr>
          <p:nvPr/>
        </p:nvPicPr>
        <p:blipFill>
          <a:blip r:embed="rId2"/>
          <a:stretch>
            <a:fillRect/>
          </a:stretch>
        </p:blipFill>
        <p:spPr>
          <a:xfrm>
            <a:off x="111509" y="111509"/>
            <a:ext cx="1193183" cy="1193183"/>
          </a:xfrm>
          <a:prstGeom prst="rect">
            <a:avLst/>
          </a:prstGeom>
        </p:spPr>
      </p:pic>
    </p:spTree>
    <p:extLst>
      <p:ext uri="{BB962C8B-B14F-4D97-AF65-F5344CB8AC3E}">
        <p14:creationId xmlns:p14="http://schemas.microsoft.com/office/powerpoint/2010/main" val="213327129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Four Column Icon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B3FF9F0-104D-BA97-7CC2-AA52427C7F8B}"/>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B36E97C-95D8-EE0D-B70B-D6CB690E449B}"/>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6" name="Picture 5" descr="TBR Logo">
            <a:extLst>
              <a:ext uri="{FF2B5EF4-FFF2-40B4-BE49-F238E27FC236}">
                <a16:creationId xmlns:a16="http://schemas.microsoft.com/office/drawing/2014/main" id="{EC0BF392-7AFB-70E4-C109-4B3CF42B71D9}"/>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8" name="Title 1">
            <a:extLst>
              <a:ext uri="{FF2B5EF4-FFF2-40B4-BE49-F238E27FC236}">
                <a16:creationId xmlns:a16="http://schemas.microsoft.com/office/drawing/2014/main" id="{31AE75BB-BE05-21FF-728B-C3786AD2571A}"/>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grpSp>
        <p:nvGrpSpPr>
          <p:cNvPr id="49" name="Group 72">
            <a:extLst>
              <a:ext uri="{FF2B5EF4-FFF2-40B4-BE49-F238E27FC236}">
                <a16:creationId xmlns:a16="http://schemas.microsoft.com/office/drawing/2014/main" id="{8D254FC4-025D-BC03-05E4-3965AD3CC18F}"/>
              </a:ext>
            </a:extLst>
          </p:cNvPr>
          <p:cNvGrpSpPr/>
          <p:nvPr userDrawn="1"/>
        </p:nvGrpSpPr>
        <p:grpSpPr>
          <a:xfrm>
            <a:off x="549416" y="3429000"/>
            <a:ext cx="1536306" cy="905804"/>
            <a:chOff x="5776018" y="1634608"/>
            <a:chExt cx="1112102" cy="655694"/>
          </a:xfrm>
        </p:grpSpPr>
        <p:sp>
          <p:nvSpPr>
            <p:cNvPr id="50" name="Text Placeholder 3">
              <a:extLst>
                <a:ext uri="{FF2B5EF4-FFF2-40B4-BE49-F238E27FC236}">
                  <a16:creationId xmlns:a16="http://schemas.microsoft.com/office/drawing/2014/main" id="{F9005736-4AAB-BEEA-7801-5A6ECA739E16}"/>
                </a:ext>
              </a:extLst>
            </p:cNvPr>
            <p:cNvSpPr txBox="1">
              <a:spLocks/>
            </p:cNvSpPr>
            <p:nvPr/>
          </p:nvSpPr>
          <p:spPr>
            <a:xfrm>
              <a:off x="6008208" y="1634608"/>
              <a:ext cx="647726" cy="13367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a:ln>
                    <a:noFill/>
                  </a:ln>
                  <a:solidFill>
                    <a:schemeClr val="bg2"/>
                  </a:solidFill>
                  <a:effectLst/>
                  <a:uLnTx/>
                  <a:uFillTx/>
                  <a:latin typeface="Gadugi" panose="020B0502040204020203" pitchFamily="34" charset="0"/>
                  <a:ea typeface="Gadugi" panose="020B0502040204020203" pitchFamily="34" charset="0"/>
                  <a:cs typeface="+mn-cs"/>
                </a:rPr>
                <a:t>First </a:t>
              </a:r>
              <a:r>
                <a:rPr lang="en-US" sz="1200" b="1">
                  <a:solidFill>
                    <a:schemeClr val="bg2"/>
                  </a:solidFill>
                  <a:latin typeface="Gadugi" panose="020B0502040204020203" pitchFamily="34" charset="0"/>
                  <a:ea typeface="Gadugi" panose="020B0502040204020203" pitchFamily="34" charset="0"/>
                </a:rPr>
                <a:t>Process</a:t>
              </a:r>
              <a:endParaRPr kumimoji="0" lang="en-US" sz="1200" b="1" i="0" u="none" strike="noStrike" kern="1200" cap="none" spc="0" normalizeH="0" baseline="0" noProof="0">
                <a:ln>
                  <a:noFill/>
                </a:ln>
                <a:solidFill>
                  <a:schemeClr val="bg2"/>
                </a:solidFill>
                <a:effectLst/>
                <a:uLnTx/>
                <a:uFillTx/>
                <a:latin typeface="Gadugi" panose="020B0502040204020203" pitchFamily="34" charset="0"/>
                <a:ea typeface="Gadugi" panose="020B0502040204020203" pitchFamily="34" charset="0"/>
              </a:endParaRPr>
            </a:p>
          </p:txBody>
        </p:sp>
        <p:sp>
          <p:nvSpPr>
            <p:cNvPr id="51" name="Text Placeholder 3">
              <a:extLst>
                <a:ext uri="{FF2B5EF4-FFF2-40B4-BE49-F238E27FC236}">
                  <a16:creationId xmlns:a16="http://schemas.microsoft.com/office/drawing/2014/main" id="{24D07A8E-31B0-1D9F-4C49-2627A92741F9}"/>
                </a:ext>
              </a:extLst>
            </p:cNvPr>
            <p:cNvSpPr txBox="1">
              <a:spLocks/>
            </p:cNvSpPr>
            <p:nvPr/>
          </p:nvSpPr>
          <p:spPr>
            <a:xfrm>
              <a:off x="5776018" y="1806840"/>
              <a:ext cx="1112102" cy="4834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sz="1000" b="1" i="1">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a:t>
              </a:r>
              <a:endParaRPr lang="en-US" sz="1000">
                <a:solidFill>
                  <a:schemeClr val="bg2"/>
                </a:solidFill>
                <a:latin typeface="Gadugi" panose="020B0502040204020203" pitchFamily="34" charset="0"/>
                <a:ea typeface="Gadugi" panose="020B0502040204020203" pitchFamily="34" charset="0"/>
                <a:cs typeface="Open Sans" panose="020B0606030504020204" pitchFamily="34" charset="0"/>
              </a:endParaRPr>
            </a:p>
          </p:txBody>
        </p:sp>
      </p:grpSp>
      <p:grpSp>
        <p:nvGrpSpPr>
          <p:cNvPr id="52" name="Group 72">
            <a:extLst>
              <a:ext uri="{FF2B5EF4-FFF2-40B4-BE49-F238E27FC236}">
                <a16:creationId xmlns:a16="http://schemas.microsoft.com/office/drawing/2014/main" id="{E6619B49-E8FF-ED47-A02A-07CA0340357F}"/>
              </a:ext>
            </a:extLst>
          </p:cNvPr>
          <p:cNvGrpSpPr/>
          <p:nvPr userDrawn="1"/>
        </p:nvGrpSpPr>
        <p:grpSpPr>
          <a:xfrm>
            <a:off x="3342941" y="3430812"/>
            <a:ext cx="1575128" cy="897370"/>
            <a:chOff x="5776018" y="1573648"/>
            <a:chExt cx="1140204" cy="649589"/>
          </a:xfrm>
        </p:grpSpPr>
        <p:sp>
          <p:nvSpPr>
            <p:cNvPr id="53" name="Text Placeholder 3">
              <a:extLst>
                <a:ext uri="{FF2B5EF4-FFF2-40B4-BE49-F238E27FC236}">
                  <a16:creationId xmlns:a16="http://schemas.microsoft.com/office/drawing/2014/main" id="{E7C4E09B-C541-1BCB-3A51-28A89E60DA3F}"/>
                </a:ext>
              </a:extLst>
            </p:cNvPr>
            <p:cNvSpPr txBox="1">
              <a:spLocks/>
            </p:cNvSpPr>
            <p:nvPr/>
          </p:nvSpPr>
          <p:spPr>
            <a:xfrm>
              <a:off x="5944836" y="1573648"/>
              <a:ext cx="802566" cy="13367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en-US" sz="1200" b="1" i="0" u="none" strike="noStrike" kern="1200" cap="none" spc="0" normalizeH="0" baseline="0" noProof="0">
                  <a:ln>
                    <a:noFill/>
                  </a:ln>
                  <a:solidFill>
                    <a:schemeClr val="bg2"/>
                  </a:solidFill>
                  <a:effectLst/>
                  <a:uLnTx/>
                  <a:uFillTx/>
                  <a:latin typeface="Gadugi" panose="020B0502040204020203" pitchFamily="34" charset="0"/>
                  <a:ea typeface="Gadugi" panose="020B0502040204020203" pitchFamily="34" charset="0"/>
                  <a:cs typeface="+mn-cs"/>
                </a:rPr>
                <a:t>Second</a:t>
              </a:r>
              <a:r>
                <a:rPr kumimoji="0" lang="en-US" sz="1200" b="1" i="0" u="none" strike="noStrike" kern="1200" cap="none" spc="0" normalizeH="0" noProof="0">
                  <a:ln>
                    <a:noFill/>
                  </a:ln>
                  <a:solidFill>
                    <a:schemeClr val="bg2"/>
                  </a:solidFill>
                  <a:effectLst/>
                  <a:uLnTx/>
                  <a:uFillTx/>
                  <a:latin typeface="Gadugi" panose="020B0502040204020203" pitchFamily="34" charset="0"/>
                  <a:ea typeface="Gadugi" panose="020B0502040204020203" pitchFamily="34" charset="0"/>
                  <a:cs typeface="+mn-cs"/>
                </a:rPr>
                <a:t> </a:t>
              </a:r>
              <a:r>
                <a:rPr lang="en-US" sz="1200" b="1">
                  <a:solidFill>
                    <a:schemeClr val="bg2"/>
                  </a:solidFill>
                  <a:latin typeface="Gadugi" panose="020B0502040204020203" pitchFamily="34" charset="0"/>
                  <a:ea typeface="Gadugi" panose="020B0502040204020203" pitchFamily="34" charset="0"/>
                </a:rPr>
                <a:t>Process</a:t>
              </a:r>
              <a:endParaRPr kumimoji="0" lang="en-US" sz="1200" b="1" i="0" u="none" strike="noStrike" kern="1200" cap="none" spc="0" normalizeH="0" baseline="0" noProof="0">
                <a:ln>
                  <a:noFill/>
                </a:ln>
                <a:solidFill>
                  <a:schemeClr val="bg2"/>
                </a:solidFill>
                <a:effectLst/>
                <a:uLnTx/>
                <a:uFillTx/>
                <a:latin typeface="Gadugi" panose="020B0502040204020203" pitchFamily="34" charset="0"/>
                <a:ea typeface="Gadugi" panose="020B0502040204020203" pitchFamily="34" charset="0"/>
              </a:endParaRPr>
            </a:p>
          </p:txBody>
        </p:sp>
        <p:sp>
          <p:nvSpPr>
            <p:cNvPr id="54" name="Text Placeholder 3">
              <a:extLst>
                <a:ext uri="{FF2B5EF4-FFF2-40B4-BE49-F238E27FC236}">
                  <a16:creationId xmlns:a16="http://schemas.microsoft.com/office/drawing/2014/main" id="{1D9172DD-0009-8106-E6FA-F58367F4410A}"/>
                </a:ext>
              </a:extLst>
            </p:cNvPr>
            <p:cNvSpPr txBox="1">
              <a:spLocks/>
            </p:cNvSpPr>
            <p:nvPr/>
          </p:nvSpPr>
          <p:spPr>
            <a:xfrm>
              <a:off x="5776018" y="1743255"/>
              <a:ext cx="1140204" cy="47998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sz="1000" b="1" i="1">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a:t>
              </a:r>
              <a:endParaRPr lang="en-US" sz="1000">
                <a:solidFill>
                  <a:schemeClr val="bg2"/>
                </a:solidFill>
                <a:latin typeface="Gadugi" panose="020B0502040204020203" pitchFamily="34" charset="0"/>
                <a:ea typeface="Gadugi" panose="020B0502040204020203" pitchFamily="34" charset="0"/>
                <a:cs typeface="Open Sans" panose="020B0606030504020204" pitchFamily="34" charset="0"/>
              </a:endParaRPr>
            </a:p>
          </p:txBody>
        </p:sp>
      </p:grpSp>
      <p:grpSp>
        <p:nvGrpSpPr>
          <p:cNvPr id="55" name="Group 72">
            <a:extLst>
              <a:ext uri="{FF2B5EF4-FFF2-40B4-BE49-F238E27FC236}">
                <a16:creationId xmlns:a16="http://schemas.microsoft.com/office/drawing/2014/main" id="{43EB2C83-D632-8A7F-C869-72755A58D728}"/>
              </a:ext>
            </a:extLst>
          </p:cNvPr>
          <p:cNvGrpSpPr/>
          <p:nvPr userDrawn="1"/>
        </p:nvGrpSpPr>
        <p:grpSpPr>
          <a:xfrm>
            <a:off x="6210168" y="3397803"/>
            <a:ext cx="1591618" cy="928170"/>
            <a:chOff x="5776018" y="1537993"/>
            <a:chExt cx="1152141" cy="671884"/>
          </a:xfrm>
        </p:grpSpPr>
        <p:sp>
          <p:nvSpPr>
            <p:cNvPr id="56" name="Text Placeholder 3">
              <a:extLst>
                <a:ext uri="{FF2B5EF4-FFF2-40B4-BE49-F238E27FC236}">
                  <a16:creationId xmlns:a16="http://schemas.microsoft.com/office/drawing/2014/main" id="{A516E078-664C-22CB-7E4B-B369CF6C80B6}"/>
                </a:ext>
              </a:extLst>
            </p:cNvPr>
            <p:cNvSpPr txBox="1">
              <a:spLocks/>
            </p:cNvSpPr>
            <p:nvPr/>
          </p:nvSpPr>
          <p:spPr>
            <a:xfrm>
              <a:off x="6003230" y="1537993"/>
              <a:ext cx="697715" cy="133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en-US" sz="1200" b="1" i="0" u="none" strike="noStrike" kern="1200" cap="none" spc="0" normalizeH="0" baseline="0" noProof="0">
                  <a:ln>
                    <a:noFill/>
                  </a:ln>
                  <a:solidFill>
                    <a:schemeClr val="bg2"/>
                  </a:solidFill>
                  <a:effectLst/>
                  <a:uLnTx/>
                  <a:uFillTx/>
                  <a:latin typeface="Gadugi" panose="020B0502040204020203" pitchFamily="34" charset="0"/>
                  <a:ea typeface="Gadugi" panose="020B0502040204020203" pitchFamily="34" charset="0"/>
                  <a:cs typeface="+mn-cs"/>
                </a:rPr>
                <a:t>Third</a:t>
              </a:r>
              <a:r>
                <a:rPr kumimoji="0" lang="en-US" sz="1200" b="1" i="0" u="none" strike="noStrike" kern="1200" cap="none" spc="0" normalizeH="0" noProof="0">
                  <a:ln>
                    <a:noFill/>
                  </a:ln>
                  <a:solidFill>
                    <a:schemeClr val="bg2"/>
                  </a:solidFill>
                  <a:effectLst/>
                  <a:uLnTx/>
                  <a:uFillTx/>
                  <a:latin typeface="Gadugi" panose="020B0502040204020203" pitchFamily="34" charset="0"/>
                  <a:ea typeface="Gadugi" panose="020B0502040204020203" pitchFamily="34" charset="0"/>
                  <a:cs typeface="+mn-cs"/>
                </a:rPr>
                <a:t> </a:t>
              </a:r>
              <a:r>
                <a:rPr lang="en-US" sz="1200" b="1">
                  <a:solidFill>
                    <a:schemeClr val="bg2"/>
                  </a:solidFill>
                  <a:latin typeface="Gadugi" panose="020B0502040204020203" pitchFamily="34" charset="0"/>
                  <a:ea typeface="Gadugi" panose="020B0502040204020203" pitchFamily="34" charset="0"/>
                </a:rPr>
                <a:t>Process</a:t>
              </a:r>
              <a:endParaRPr kumimoji="0" lang="en-US" sz="1200" b="1" i="0" u="none" strike="noStrike" kern="1200" cap="none" spc="0" normalizeH="0" baseline="0" noProof="0">
                <a:ln>
                  <a:noFill/>
                </a:ln>
                <a:solidFill>
                  <a:schemeClr val="bg2"/>
                </a:solidFill>
                <a:effectLst/>
                <a:uLnTx/>
                <a:uFillTx/>
                <a:latin typeface="Gadugi" panose="020B0502040204020203" pitchFamily="34" charset="0"/>
                <a:ea typeface="Gadugi" panose="020B0502040204020203" pitchFamily="34" charset="0"/>
              </a:endParaRPr>
            </a:p>
          </p:txBody>
        </p:sp>
        <p:sp>
          <p:nvSpPr>
            <p:cNvPr id="57" name="Text Placeholder 3">
              <a:extLst>
                <a:ext uri="{FF2B5EF4-FFF2-40B4-BE49-F238E27FC236}">
                  <a16:creationId xmlns:a16="http://schemas.microsoft.com/office/drawing/2014/main" id="{80EE4195-6B84-0F5D-E3B3-5D9CB4430E09}"/>
                </a:ext>
              </a:extLst>
            </p:cNvPr>
            <p:cNvSpPr txBox="1">
              <a:spLocks/>
            </p:cNvSpPr>
            <p:nvPr/>
          </p:nvSpPr>
          <p:spPr>
            <a:xfrm>
              <a:off x="5776018" y="1729896"/>
              <a:ext cx="1152141" cy="4799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sz="1000" b="1" i="1">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a:t>
              </a:r>
              <a:endParaRPr lang="en-US" sz="1000">
                <a:solidFill>
                  <a:schemeClr val="bg2"/>
                </a:solidFill>
                <a:latin typeface="Gadugi" panose="020B0502040204020203" pitchFamily="34" charset="0"/>
                <a:ea typeface="Gadugi" panose="020B0502040204020203" pitchFamily="34" charset="0"/>
                <a:cs typeface="Open Sans" panose="020B0606030504020204" pitchFamily="34" charset="0"/>
              </a:endParaRPr>
            </a:p>
          </p:txBody>
        </p:sp>
      </p:grpSp>
      <p:grpSp>
        <p:nvGrpSpPr>
          <p:cNvPr id="58" name="Group 72">
            <a:extLst>
              <a:ext uri="{FF2B5EF4-FFF2-40B4-BE49-F238E27FC236}">
                <a16:creationId xmlns:a16="http://schemas.microsoft.com/office/drawing/2014/main" id="{86AB05B0-4E66-412F-60B3-FE9032EC1B1B}"/>
              </a:ext>
            </a:extLst>
          </p:cNvPr>
          <p:cNvGrpSpPr/>
          <p:nvPr userDrawn="1"/>
        </p:nvGrpSpPr>
        <p:grpSpPr>
          <a:xfrm>
            <a:off x="9049463" y="3403117"/>
            <a:ext cx="1542423" cy="917541"/>
            <a:chOff x="5776018" y="1545687"/>
            <a:chExt cx="1116530" cy="664190"/>
          </a:xfrm>
        </p:grpSpPr>
        <p:sp>
          <p:nvSpPr>
            <p:cNvPr id="59" name="Text Placeholder 3">
              <a:extLst>
                <a:ext uri="{FF2B5EF4-FFF2-40B4-BE49-F238E27FC236}">
                  <a16:creationId xmlns:a16="http://schemas.microsoft.com/office/drawing/2014/main" id="{25F296FE-B3DD-721C-26A7-3523D62609DC}"/>
                </a:ext>
              </a:extLst>
            </p:cNvPr>
            <p:cNvSpPr txBox="1">
              <a:spLocks/>
            </p:cNvSpPr>
            <p:nvPr/>
          </p:nvSpPr>
          <p:spPr>
            <a:xfrm>
              <a:off x="5947645" y="1545687"/>
              <a:ext cx="773279" cy="133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en-US" sz="1200" b="1" i="0" u="none" strike="noStrike" kern="1200" cap="none" spc="0" normalizeH="0" baseline="0" noProof="0">
                  <a:ln>
                    <a:noFill/>
                  </a:ln>
                  <a:solidFill>
                    <a:schemeClr val="bg2"/>
                  </a:solidFill>
                  <a:effectLst/>
                  <a:uLnTx/>
                  <a:uFillTx/>
                  <a:latin typeface="Gadugi" panose="020B0502040204020203" pitchFamily="34" charset="0"/>
                  <a:ea typeface="Gadugi" panose="020B0502040204020203" pitchFamily="34" charset="0"/>
                  <a:cs typeface="+mn-cs"/>
                </a:rPr>
                <a:t>Fourth </a:t>
              </a:r>
              <a:r>
                <a:rPr lang="en-US" sz="1200" b="1">
                  <a:solidFill>
                    <a:schemeClr val="bg2"/>
                  </a:solidFill>
                  <a:latin typeface="Gadugi" panose="020B0502040204020203" pitchFamily="34" charset="0"/>
                  <a:ea typeface="Gadugi" panose="020B0502040204020203" pitchFamily="34" charset="0"/>
                </a:rPr>
                <a:t>Process</a:t>
              </a:r>
              <a:endParaRPr kumimoji="0" lang="en-US" sz="1200" b="1" i="0" u="none" strike="noStrike" kern="1200" cap="none" spc="0" normalizeH="0" baseline="0" noProof="0">
                <a:ln>
                  <a:noFill/>
                </a:ln>
                <a:solidFill>
                  <a:schemeClr val="bg2"/>
                </a:solidFill>
                <a:effectLst/>
                <a:uLnTx/>
                <a:uFillTx/>
                <a:latin typeface="Gadugi" panose="020B0502040204020203" pitchFamily="34" charset="0"/>
                <a:ea typeface="Gadugi" panose="020B0502040204020203" pitchFamily="34" charset="0"/>
              </a:endParaRPr>
            </a:p>
          </p:txBody>
        </p:sp>
        <p:sp>
          <p:nvSpPr>
            <p:cNvPr id="60" name="Text Placeholder 3">
              <a:extLst>
                <a:ext uri="{FF2B5EF4-FFF2-40B4-BE49-F238E27FC236}">
                  <a16:creationId xmlns:a16="http://schemas.microsoft.com/office/drawing/2014/main" id="{87BCD26F-4813-EC51-3451-4D9B598227DF}"/>
                </a:ext>
              </a:extLst>
            </p:cNvPr>
            <p:cNvSpPr txBox="1">
              <a:spLocks/>
            </p:cNvSpPr>
            <p:nvPr/>
          </p:nvSpPr>
          <p:spPr>
            <a:xfrm>
              <a:off x="5776018" y="1729896"/>
              <a:ext cx="1116530" cy="4799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sz="1000" b="1" i="1">
                  <a:solidFill>
                    <a:schemeClr val="bg2"/>
                  </a:solidFill>
                  <a:latin typeface="Gadugi" panose="020B0502040204020203" pitchFamily="34" charset="0"/>
                  <a:ea typeface="Gadugi" panose="020B0502040204020203" pitchFamily="34" charset="0"/>
                  <a:cs typeface="Open Sans" panose="020B0606030504020204" pitchFamily="34" charset="0"/>
                </a:rPr>
                <a:t>A company is an association or collection of individuals, </a:t>
              </a:r>
              <a:endParaRPr lang="en-US" sz="1000">
                <a:solidFill>
                  <a:schemeClr val="bg2"/>
                </a:solidFill>
                <a:latin typeface="Gadugi" panose="020B0502040204020203" pitchFamily="34" charset="0"/>
                <a:ea typeface="Gadugi" panose="020B0502040204020203" pitchFamily="34" charset="0"/>
                <a:cs typeface="Open Sans" panose="020B0606030504020204" pitchFamily="34" charset="0"/>
              </a:endParaRPr>
            </a:p>
          </p:txBody>
        </p:sp>
      </p:grpSp>
      <p:sp>
        <p:nvSpPr>
          <p:cNvPr id="61" name="Chevron 42">
            <a:extLst>
              <a:ext uri="{FF2B5EF4-FFF2-40B4-BE49-F238E27FC236}">
                <a16:creationId xmlns:a16="http://schemas.microsoft.com/office/drawing/2014/main" id="{8576480F-AF08-505A-2EC7-02C48B39FA1D}"/>
              </a:ext>
            </a:extLst>
          </p:cNvPr>
          <p:cNvSpPr/>
          <p:nvPr userDrawn="1"/>
        </p:nvSpPr>
        <p:spPr>
          <a:xfrm>
            <a:off x="2291439" y="3027274"/>
            <a:ext cx="952007" cy="206910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63">
            <a:extLst>
              <a:ext uri="{FF2B5EF4-FFF2-40B4-BE49-F238E27FC236}">
                <a16:creationId xmlns:a16="http://schemas.microsoft.com/office/drawing/2014/main" id="{7C04A1D4-ECB8-7337-EEEC-876370842B54}"/>
              </a:ext>
            </a:extLst>
          </p:cNvPr>
          <p:cNvSpPr/>
          <p:nvPr userDrawn="1"/>
        </p:nvSpPr>
        <p:spPr>
          <a:xfrm>
            <a:off x="5122299" y="3027274"/>
            <a:ext cx="952007" cy="206910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7">
            <a:extLst>
              <a:ext uri="{FF2B5EF4-FFF2-40B4-BE49-F238E27FC236}">
                <a16:creationId xmlns:a16="http://schemas.microsoft.com/office/drawing/2014/main" id="{A3B94C5A-7440-1F55-FC9C-9F66EF001EC5}"/>
              </a:ext>
            </a:extLst>
          </p:cNvPr>
          <p:cNvSpPr/>
          <p:nvPr userDrawn="1"/>
        </p:nvSpPr>
        <p:spPr>
          <a:xfrm>
            <a:off x="7961594" y="3027274"/>
            <a:ext cx="952007" cy="206910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hevron 86">
            <a:extLst>
              <a:ext uri="{FF2B5EF4-FFF2-40B4-BE49-F238E27FC236}">
                <a16:creationId xmlns:a16="http://schemas.microsoft.com/office/drawing/2014/main" id="{ACA97F59-61A8-E464-CABB-7ED5A80A27FD}"/>
              </a:ext>
            </a:extLst>
          </p:cNvPr>
          <p:cNvSpPr/>
          <p:nvPr userDrawn="1"/>
        </p:nvSpPr>
        <p:spPr>
          <a:xfrm>
            <a:off x="10833592" y="3027274"/>
            <a:ext cx="952007" cy="206910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nvGrpSpPr>
          <p:cNvPr id="65" name="Group 134">
            <a:extLst>
              <a:ext uri="{FF2B5EF4-FFF2-40B4-BE49-F238E27FC236}">
                <a16:creationId xmlns:a16="http://schemas.microsoft.com/office/drawing/2014/main" id="{08D4C5F7-6D55-1C98-D435-EE489D107FDE}"/>
              </a:ext>
            </a:extLst>
          </p:cNvPr>
          <p:cNvGrpSpPr/>
          <p:nvPr userDrawn="1"/>
        </p:nvGrpSpPr>
        <p:grpSpPr>
          <a:xfrm>
            <a:off x="2151393" y="3613517"/>
            <a:ext cx="895865" cy="896615"/>
            <a:chOff x="3287425" y="1417883"/>
            <a:chExt cx="648499" cy="649042"/>
          </a:xfrm>
          <a:solidFill>
            <a:srgbClr val="012D55"/>
          </a:solidFill>
        </p:grpSpPr>
        <p:sp>
          <p:nvSpPr>
            <p:cNvPr id="66" name="Oval 65">
              <a:extLst>
                <a:ext uri="{FF2B5EF4-FFF2-40B4-BE49-F238E27FC236}">
                  <a16:creationId xmlns:a16="http://schemas.microsoft.com/office/drawing/2014/main" id="{3EE6F895-EC00-6A30-2908-F5233BA3A1DC}"/>
                </a:ext>
              </a:extLst>
            </p:cNvPr>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sp>
          <p:nvSpPr>
            <p:cNvPr id="67" name="Oval 66">
              <a:extLst>
                <a:ext uri="{FF2B5EF4-FFF2-40B4-BE49-F238E27FC236}">
                  <a16:creationId xmlns:a16="http://schemas.microsoft.com/office/drawing/2014/main" id="{41CE5581-7D10-C4E0-87F3-B9403D1FAA8E}"/>
                </a:ext>
              </a:extLst>
            </p:cNvPr>
            <p:cNvSpPr>
              <a:spLocks noChangeAspect="1"/>
            </p:cNvSpPr>
            <p:nvPr/>
          </p:nvSpPr>
          <p:spPr>
            <a:xfrm>
              <a:off x="3362252" y="149277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grpSp>
      <p:grpSp>
        <p:nvGrpSpPr>
          <p:cNvPr id="68" name="Group 129">
            <a:extLst>
              <a:ext uri="{FF2B5EF4-FFF2-40B4-BE49-F238E27FC236}">
                <a16:creationId xmlns:a16="http://schemas.microsoft.com/office/drawing/2014/main" id="{9533329A-BAB7-6776-49A7-B7DDC046EB39}"/>
              </a:ext>
            </a:extLst>
          </p:cNvPr>
          <p:cNvGrpSpPr/>
          <p:nvPr userDrawn="1"/>
        </p:nvGrpSpPr>
        <p:grpSpPr>
          <a:xfrm>
            <a:off x="5008627" y="3613517"/>
            <a:ext cx="895865" cy="896615"/>
            <a:chOff x="2779491" y="2517212"/>
            <a:chExt cx="648499" cy="649042"/>
          </a:xfrm>
          <a:solidFill>
            <a:srgbClr val="F7E426"/>
          </a:solidFill>
        </p:grpSpPr>
        <p:sp>
          <p:nvSpPr>
            <p:cNvPr id="69" name="Oval 68">
              <a:extLst>
                <a:ext uri="{FF2B5EF4-FFF2-40B4-BE49-F238E27FC236}">
                  <a16:creationId xmlns:a16="http://schemas.microsoft.com/office/drawing/2014/main" id="{2A33809B-7DF3-6E4D-CED8-E7F81B4D17B6}"/>
                </a:ext>
              </a:extLst>
            </p:cNvPr>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sp>
          <p:nvSpPr>
            <p:cNvPr id="70" name="Oval 69">
              <a:extLst>
                <a:ext uri="{FF2B5EF4-FFF2-40B4-BE49-F238E27FC236}">
                  <a16:creationId xmlns:a16="http://schemas.microsoft.com/office/drawing/2014/main" id="{0B5CB54C-9AF7-577A-2FD4-ED9D6EEA4BD5}"/>
                </a:ext>
              </a:extLst>
            </p:cNvPr>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mj-lt"/>
              </a:endParaRPr>
            </a:p>
          </p:txBody>
        </p:sp>
      </p:grpSp>
      <p:grpSp>
        <p:nvGrpSpPr>
          <p:cNvPr id="71" name="Group 130">
            <a:extLst>
              <a:ext uri="{FF2B5EF4-FFF2-40B4-BE49-F238E27FC236}">
                <a16:creationId xmlns:a16="http://schemas.microsoft.com/office/drawing/2014/main" id="{D3536E5F-9B94-2035-3843-3401847D77CC}"/>
              </a:ext>
            </a:extLst>
          </p:cNvPr>
          <p:cNvGrpSpPr/>
          <p:nvPr userDrawn="1"/>
        </p:nvGrpSpPr>
        <p:grpSpPr>
          <a:xfrm>
            <a:off x="7851627" y="3613517"/>
            <a:ext cx="895865" cy="896615"/>
            <a:chOff x="3287425" y="3613920"/>
            <a:chExt cx="648499" cy="649042"/>
          </a:xfrm>
          <a:solidFill>
            <a:srgbClr val="012D55"/>
          </a:solidFill>
        </p:grpSpPr>
        <p:sp>
          <p:nvSpPr>
            <p:cNvPr id="72" name="Oval 71">
              <a:extLst>
                <a:ext uri="{FF2B5EF4-FFF2-40B4-BE49-F238E27FC236}">
                  <a16:creationId xmlns:a16="http://schemas.microsoft.com/office/drawing/2014/main" id="{A954C3B8-8863-6133-245C-E45BBF31EB40}"/>
                </a:ext>
              </a:extLst>
            </p:cNvPr>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sp>
          <p:nvSpPr>
            <p:cNvPr id="73" name="Oval 72">
              <a:extLst>
                <a:ext uri="{FF2B5EF4-FFF2-40B4-BE49-F238E27FC236}">
                  <a16:creationId xmlns:a16="http://schemas.microsoft.com/office/drawing/2014/main" id="{13A54E18-50D5-CA1F-70E8-32A5AC330C96}"/>
                </a:ext>
              </a:extLst>
            </p:cNvPr>
            <p:cNvSpPr>
              <a:spLocks noChangeAspect="1"/>
            </p:cNvSpPr>
            <p:nvPr/>
          </p:nvSpPr>
          <p:spPr>
            <a:xfrm>
              <a:off x="3362252" y="3688810"/>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mj-lt"/>
              </a:endParaRPr>
            </a:p>
          </p:txBody>
        </p:sp>
      </p:grpSp>
      <p:grpSp>
        <p:nvGrpSpPr>
          <p:cNvPr id="74" name="Group 133">
            <a:extLst>
              <a:ext uri="{FF2B5EF4-FFF2-40B4-BE49-F238E27FC236}">
                <a16:creationId xmlns:a16="http://schemas.microsoft.com/office/drawing/2014/main" id="{0FB28FBF-065C-AA0A-74AA-748AFF31CA9D}"/>
              </a:ext>
            </a:extLst>
          </p:cNvPr>
          <p:cNvGrpSpPr/>
          <p:nvPr userDrawn="1"/>
        </p:nvGrpSpPr>
        <p:grpSpPr>
          <a:xfrm>
            <a:off x="10699538" y="3613517"/>
            <a:ext cx="895865" cy="896615"/>
            <a:chOff x="5249342" y="1406453"/>
            <a:chExt cx="648499" cy="649042"/>
          </a:xfrm>
          <a:solidFill>
            <a:srgbClr val="012D55"/>
          </a:solidFill>
        </p:grpSpPr>
        <p:sp>
          <p:nvSpPr>
            <p:cNvPr id="75" name="Oval 74">
              <a:extLst>
                <a:ext uri="{FF2B5EF4-FFF2-40B4-BE49-F238E27FC236}">
                  <a16:creationId xmlns:a16="http://schemas.microsoft.com/office/drawing/2014/main" id="{EB9C31D1-E918-821B-A49C-9077AAF0546E}"/>
                </a:ext>
              </a:extLst>
            </p:cNvPr>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mj-lt"/>
              </a:endParaRPr>
            </a:p>
          </p:txBody>
        </p:sp>
        <p:sp>
          <p:nvSpPr>
            <p:cNvPr id="76" name="Oval 75">
              <a:extLst>
                <a:ext uri="{FF2B5EF4-FFF2-40B4-BE49-F238E27FC236}">
                  <a16:creationId xmlns:a16="http://schemas.microsoft.com/office/drawing/2014/main" id="{0EBEB40A-53F5-7E46-CD40-62A8DA613DD2}"/>
                </a:ext>
              </a:extLst>
            </p:cNvPr>
            <p:cNvSpPr>
              <a:spLocks noChangeAspect="1"/>
            </p:cNvSpPr>
            <p:nvPr/>
          </p:nvSpPr>
          <p:spPr>
            <a:xfrm>
              <a:off x="5324169" y="148134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mj-lt"/>
              </a:endParaRPr>
            </a:p>
          </p:txBody>
        </p:sp>
      </p:grpSp>
    </p:spTree>
    <p:extLst>
      <p:ext uri="{BB962C8B-B14F-4D97-AF65-F5344CB8AC3E}">
        <p14:creationId xmlns:p14="http://schemas.microsoft.com/office/powerpoint/2010/main" val="38666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4546" y="3351332"/>
            <a:ext cx="2664027" cy="787298"/>
          </a:xfrm>
        </p:spPr>
        <p:txBody>
          <a:bodyPr lIns="0" tIns="0" rIns="0" bIns="0">
            <a:noAutofit/>
          </a:bodyPr>
          <a:lstStyle>
            <a:lvl1pPr marL="0" indent="0" algn="ctr">
              <a:buSzPct val="95000"/>
              <a:buFont typeface="Arial" panose="020B0604020202020204" pitchFamily="34" charset="0"/>
              <a:buNone/>
              <a:defRPr sz="55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1476890" y="4327250"/>
            <a:ext cx="26998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1514547" y="4573609"/>
            <a:ext cx="2664028" cy="1061801"/>
          </a:xfrm>
        </p:spPr>
        <p:txBody>
          <a:bodyPr lIns="0" tIns="0" rIns="0" bIns="0">
            <a:normAutofit/>
          </a:bodyPr>
          <a:lstStyle>
            <a:lvl1pPr marL="0" indent="0" algn="ctr">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909104" y="3351332"/>
            <a:ext cx="2664028" cy="787298"/>
          </a:xfrm>
        </p:spPr>
        <p:txBody>
          <a:bodyPr lIns="0" tIns="0" rIns="0" bIns="0">
            <a:noAutofit/>
          </a:bodyPr>
          <a:lstStyle>
            <a:lvl1pPr marL="0" indent="0" algn="ctr">
              <a:buSzPct val="95000"/>
              <a:buFont typeface="Arial" panose="020B0604020202020204" pitchFamily="34" charset="0"/>
              <a:buNone/>
              <a:defRPr sz="55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4891218" y="4327250"/>
            <a:ext cx="26998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909104" y="4573609"/>
            <a:ext cx="2664028" cy="1061801"/>
          </a:xfrm>
        </p:spPr>
        <p:txBody>
          <a:bodyPr lIns="0" tIns="0" rIns="0" bIns="0">
            <a:normAutofit/>
          </a:bodyPr>
          <a:lstStyle>
            <a:lvl1pPr marL="0" indent="0" algn="ctr">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308571" y="3351332"/>
            <a:ext cx="2657234" cy="787298"/>
          </a:xfrm>
        </p:spPr>
        <p:txBody>
          <a:bodyPr lIns="0" tIns="0" rIns="0" bIns="0">
            <a:noAutofit/>
          </a:bodyPr>
          <a:lstStyle>
            <a:lvl1pPr marL="0" indent="0" algn="ctr">
              <a:buSzPct val="95000"/>
              <a:buFont typeface="Arial" panose="020B0604020202020204" pitchFamily="34" charset="0"/>
              <a:buNone/>
              <a:defRPr sz="55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8266004" y="4327250"/>
            <a:ext cx="26998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303661" y="4573609"/>
            <a:ext cx="2662144" cy="1061801"/>
          </a:xfrm>
        </p:spPr>
        <p:txBody>
          <a:bodyPr lIns="0" tIns="0" rIns="0" bIns="0">
            <a:normAutofit/>
          </a:bodyPr>
          <a:lstStyle>
            <a:lvl1pPr marL="0" indent="0" algn="ctr">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cxnSp>
        <p:nvCxnSpPr>
          <p:cNvPr id="3" name="Straight Connector 2">
            <a:extLst>
              <a:ext uri="{FF2B5EF4-FFF2-40B4-BE49-F238E27FC236}">
                <a16:creationId xmlns:a16="http://schemas.microsoft.com/office/drawing/2014/main" id="{4718E6BC-9C3A-ECF0-4736-8B6886D0F0C0}"/>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47CFAD60-96CB-974F-2443-AC77840EB8C4}"/>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6" name="Picture 5" descr="TBR Logo">
            <a:extLst>
              <a:ext uri="{FF2B5EF4-FFF2-40B4-BE49-F238E27FC236}">
                <a16:creationId xmlns:a16="http://schemas.microsoft.com/office/drawing/2014/main" id="{62A01C5B-1D4B-081F-624D-F504B6E6518C}"/>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8" name="Title 1">
            <a:extLst>
              <a:ext uri="{FF2B5EF4-FFF2-40B4-BE49-F238E27FC236}">
                <a16:creationId xmlns:a16="http://schemas.microsoft.com/office/drawing/2014/main" id="{4D0D3882-1E68-DAF2-0FAA-384585DA75C6}"/>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056468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3687475"/>
            <a:ext cx="711101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514547" y="2816354"/>
            <a:ext cx="1742242" cy="1742242"/>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803708" y="3103083"/>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811544" y="4844279"/>
            <a:ext cx="3166740" cy="754602"/>
          </a:xfrm>
        </p:spPr>
        <p:txBody>
          <a:bodyPr lIns="0" tIns="0" rIns="0" bIns="0">
            <a:normAutofit/>
          </a:bodyPr>
          <a:lstStyle>
            <a:lvl1pPr marL="0" indent="0" algn="ctr">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369997" y="2816356"/>
            <a:ext cx="1742242" cy="1742242"/>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649912" y="3076162"/>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754432" y="4844279"/>
            <a:ext cx="2973372" cy="754602"/>
          </a:xfrm>
        </p:spPr>
        <p:txBody>
          <a:bodyPr lIns="0" tIns="0" rIns="0" bIns="0">
            <a:normAutofit/>
          </a:bodyPr>
          <a:lstStyle>
            <a:lvl1pPr marL="0" indent="0" algn="ctr">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9225448" y="2816356"/>
            <a:ext cx="1742242" cy="1742242"/>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496117" y="3064750"/>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509563" y="4844278"/>
            <a:ext cx="3166740" cy="754602"/>
          </a:xfrm>
        </p:spPr>
        <p:txBody>
          <a:bodyPr lIns="0" tIns="0" rIns="0" bIns="0">
            <a:normAutofit/>
          </a:bodyPr>
          <a:lstStyle>
            <a:lvl1pPr marL="0" indent="0" algn="ctr">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cxnSp>
        <p:nvCxnSpPr>
          <p:cNvPr id="6" name="Straight Connector 5">
            <a:extLst>
              <a:ext uri="{FF2B5EF4-FFF2-40B4-BE49-F238E27FC236}">
                <a16:creationId xmlns:a16="http://schemas.microsoft.com/office/drawing/2014/main" id="{646138C1-23A2-3B5E-3138-9D2488552CB5}"/>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F03691F-468A-414C-DA78-E6BF69F77460}"/>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0" name="Picture 9" descr="TBR Logo">
            <a:extLst>
              <a:ext uri="{FF2B5EF4-FFF2-40B4-BE49-F238E27FC236}">
                <a16:creationId xmlns:a16="http://schemas.microsoft.com/office/drawing/2014/main" id="{95D3DB7C-C6AA-3818-ABA8-5B1CB8A2D4DD}"/>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11" name="Title 1">
            <a:extLst>
              <a:ext uri="{FF2B5EF4-FFF2-40B4-BE49-F238E27FC236}">
                <a16:creationId xmlns:a16="http://schemas.microsoft.com/office/drawing/2014/main" id="{9814756B-0832-C499-9F1A-61ED8AFFB75C}"/>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2915792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696170" y="3693082"/>
            <a:ext cx="711101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421112" y="2821961"/>
            <a:ext cx="1742242" cy="1742242"/>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701027" y="3082905"/>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12800" y="4849886"/>
            <a:ext cx="2358866" cy="754602"/>
          </a:xfrm>
        </p:spPr>
        <p:txBody>
          <a:bodyPr lIns="0" tIns="0" rIns="0" bIns="0">
            <a:normAutofit/>
          </a:bodyPr>
          <a:lstStyle>
            <a:lvl1pPr marL="0" indent="0" algn="ctr">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4096130" y="2821961"/>
            <a:ext cx="1742242" cy="1742242"/>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382096" y="3052085"/>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787818" y="4849886"/>
            <a:ext cx="2358866" cy="754602"/>
          </a:xfrm>
        </p:spPr>
        <p:txBody>
          <a:bodyPr lIns="0" tIns="0" rIns="0" bIns="0">
            <a:normAutofit/>
          </a:bodyPr>
          <a:lstStyle>
            <a:lvl1pPr marL="0" indent="0" algn="ctr">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674229" y="2821961"/>
            <a:ext cx="1742242" cy="1742242"/>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954144" y="3081194"/>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365917" y="4849886"/>
            <a:ext cx="2358866" cy="754602"/>
          </a:xfrm>
        </p:spPr>
        <p:txBody>
          <a:bodyPr lIns="0" tIns="0" rIns="0" bIns="0">
            <a:normAutofit/>
          </a:bodyPr>
          <a:lstStyle>
            <a:lvl1pPr marL="0" indent="0" algn="ctr">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349246" y="2816354"/>
            <a:ext cx="1742242" cy="1742242"/>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633907" y="3082906"/>
            <a:ext cx="1182412" cy="1222625"/>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9040934" y="4844279"/>
            <a:ext cx="2358866" cy="754602"/>
          </a:xfrm>
        </p:spPr>
        <p:txBody>
          <a:bodyPr lIns="0" tIns="0" rIns="0" bIns="0">
            <a:normAutofit/>
          </a:bodyPr>
          <a:lstStyle>
            <a:lvl1pPr marL="0" indent="0" algn="ctr">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cxnSp>
        <p:nvCxnSpPr>
          <p:cNvPr id="4" name="Straight Connector 3">
            <a:extLst>
              <a:ext uri="{FF2B5EF4-FFF2-40B4-BE49-F238E27FC236}">
                <a16:creationId xmlns:a16="http://schemas.microsoft.com/office/drawing/2014/main" id="{FB3FF9F0-104D-BA97-7CC2-AA52427C7F8B}"/>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B36E97C-95D8-EE0D-B70B-D6CB690E449B}"/>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6" name="Picture 5" descr="TBR Logo">
            <a:extLst>
              <a:ext uri="{FF2B5EF4-FFF2-40B4-BE49-F238E27FC236}">
                <a16:creationId xmlns:a16="http://schemas.microsoft.com/office/drawing/2014/main" id="{EC0BF392-7AFB-70E4-C109-4B3CF42B71D9}"/>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8" name="Title 1">
            <a:extLst>
              <a:ext uri="{FF2B5EF4-FFF2-40B4-BE49-F238E27FC236}">
                <a16:creationId xmlns:a16="http://schemas.microsoft.com/office/drawing/2014/main" id="{31AE75BB-BE05-21FF-728B-C3786AD2571A}"/>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52608917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2698577" y="3618164"/>
            <a:ext cx="711101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338145" y="2821961"/>
            <a:ext cx="1594590" cy="159459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611679" y="3099801"/>
            <a:ext cx="1030100"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338145" y="4774968"/>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384829" y="2821961"/>
            <a:ext cx="1594590" cy="159459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665571" y="3080384"/>
            <a:ext cx="1030100"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388698" y="4777231"/>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468703" y="2821961"/>
            <a:ext cx="1594590" cy="159459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750948" y="3063729"/>
            <a:ext cx="1030100"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448321" y="4791878"/>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509527" y="2816354"/>
            <a:ext cx="1594590" cy="159459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745959" y="3078371"/>
            <a:ext cx="1121725"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488314" y="4794406"/>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597579" y="2830228"/>
            <a:ext cx="1594590" cy="159459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844707" y="3085731"/>
            <a:ext cx="1100333" cy="1086492"/>
          </a:xfrm>
          <a:prstGeom prst="ellipse">
            <a:avLst/>
          </a:prstGeom>
        </p:spPr>
        <p:txBody>
          <a:bodyPr>
            <a:normAutofit/>
          </a:bodyPr>
          <a:lstStyle>
            <a:lvl1pPr>
              <a:buNone/>
              <a:defRPr sz="2400">
                <a:solidFill>
                  <a:schemeClr val="bg2"/>
                </a:solidFill>
                <a:latin typeface="Gadugi" panose="020B0502040204020203" pitchFamily="34" charset="0"/>
                <a:ea typeface="Gadugi" panose="020B0502040204020203" pitchFamily="34" charset="0"/>
              </a:defRPr>
            </a:lvl1pPr>
          </a:lstStyle>
          <a:p>
            <a:endParaRPr lang="en-US"/>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581787" y="4803764"/>
            <a:ext cx="1601504" cy="754602"/>
          </a:xfrm>
        </p:spPr>
        <p:txBody>
          <a:bodyPr lIns="0" tIns="0" rIns="0" bIns="0">
            <a:noAutofit/>
          </a:bodyPr>
          <a:lstStyle>
            <a:lvl1pPr marL="0" indent="0" algn="ctr">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cxnSp>
        <p:nvCxnSpPr>
          <p:cNvPr id="4" name="Straight Connector 3">
            <a:extLst>
              <a:ext uri="{FF2B5EF4-FFF2-40B4-BE49-F238E27FC236}">
                <a16:creationId xmlns:a16="http://schemas.microsoft.com/office/drawing/2014/main" id="{270283A4-D76D-9B15-2EEB-6433657BAF49}"/>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48F7217-452E-C848-53DD-4304C6CA33EE}"/>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6" name="Picture 5" descr="TBR Logo">
            <a:extLst>
              <a:ext uri="{FF2B5EF4-FFF2-40B4-BE49-F238E27FC236}">
                <a16:creationId xmlns:a16="http://schemas.microsoft.com/office/drawing/2014/main" id="{EAF39406-0A9F-E891-B41F-2A92347B7217}"/>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8" name="Title 1">
            <a:extLst>
              <a:ext uri="{FF2B5EF4-FFF2-40B4-BE49-F238E27FC236}">
                <a16:creationId xmlns:a16="http://schemas.microsoft.com/office/drawing/2014/main" id="{C9F2A955-38BA-D88D-41E0-4874D41A496B}"/>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96657222"/>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4637733"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1511455" y="2540369"/>
            <a:ext cx="2874433"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4630" y="4404824"/>
            <a:ext cx="2871261" cy="754602"/>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1514631" y="5239713"/>
            <a:ext cx="2871261" cy="1408471"/>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886831" y="2533519"/>
            <a:ext cx="2708574" cy="1621608"/>
          </a:xfrm>
          <a:ln w="76200">
            <a:solidFill>
              <a:schemeClr val="accent2"/>
            </a:solidFill>
          </a:ln>
        </p:spPr>
        <p:txBody>
          <a:bodyPr/>
          <a:lstStyle>
            <a:lvl1pPr>
              <a:buNone/>
              <a:defRPr>
                <a:solidFill>
                  <a:schemeClr val="bg2"/>
                </a:solidFill>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893150" y="4393587"/>
            <a:ext cx="2695936" cy="754602"/>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893150" y="5228476"/>
            <a:ext cx="2695936" cy="1408471"/>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105556" y="2540369"/>
            <a:ext cx="2871368"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96428" y="4393587"/>
            <a:ext cx="2871261" cy="754602"/>
          </a:xfrm>
        </p:spPr>
        <p:txBody>
          <a:bodyPr lIns="0" tIns="0" rIns="0" bIns="0">
            <a:normAutofit/>
          </a:bodyPr>
          <a:lstStyle>
            <a:lvl1pPr marL="0" indent="0">
              <a:buSzPct val="95000"/>
              <a:buFont typeface="Arial" panose="020B0604020202020204" pitchFamily="34" charset="0"/>
              <a:buNone/>
              <a:defRPr sz="24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96429" y="5228476"/>
            <a:ext cx="2871261" cy="1408471"/>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3" name="Straight Connector 2">
            <a:extLst>
              <a:ext uri="{FF2B5EF4-FFF2-40B4-BE49-F238E27FC236}">
                <a16:creationId xmlns:a16="http://schemas.microsoft.com/office/drawing/2014/main" id="{D5150037-4AFC-CF8C-B47C-DA948D3C2D2C}"/>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C7DC9EAF-88BE-D310-3022-C2916CE010DD}"/>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8" name="Picture 7" descr="TBR Logo">
            <a:extLst>
              <a:ext uri="{FF2B5EF4-FFF2-40B4-BE49-F238E27FC236}">
                <a16:creationId xmlns:a16="http://schemas.microsoft.com/office/drawing/2014/main" id="{7F7AF24D-F1B4-3372-6CB3-A5AB745F10BD}"/>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9" name="Title 1">
            <a:extLst>
              <a:ext uri="{FF2B5EF4-FFF2-40B4-BE49-F238E27FC236}">
                <a16:creationId xmlns:a16="http://schemas.microsoft.com/office/drawing/2014/main" id="{77023CE0-05F6-0ED6-3F41-49DC0FF08847}"/>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4DFA460-EA45-896D-03E1-0DC24F7ACE96}"/>
              </a:ext>
            </a:extLst>
          </p:cNvPr>
          <p:cNvCxnSpPr>
            <a:cxnSpLocks/>
          </p:cNvCxnSpPr>
          <p:nvPr userDrawn="1"/>
        </p:nvCxnSpPr>
        <p:spPr>
          <a:xfrm>
            <a:off x="7838133"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36719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1511456" y="2533519"/>
            <a:ext cx="2063542"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4630" y="4394118"/>
            <a:ext cx="2050441" cy="754602"/>
          </a:xfrm>
        </p:spPr>
        <p:txBody>
          <a:bodyPr lIns="0" tIns="0" rIns="0" bIns="0">
            <a:normAutofit/>
          </a:bodyPr>
          <a:lstStyle>
            <a:lvl1pPr marL="0" indent="0">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1514631" y="5221628"/>
            <a:ext cx="2050441" cy="1408472"/>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4010530" y="2533519"/>
            <a:ext cx="2063542"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4047553" y="4394118"/>
            <a:ext cx="2050441" cy="754602"/>
          </a:xfrm>
        </p:spPr>
        <p:txBody>
          <a:bodyPr lIns="0" tIns="0" rIns="0" bIns="0">
            <a:normAutofit/>
          </a:bodyPr>
          <a:lstStyle>
            <a:lvl1pPr marL="0" indent="0">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4047554" y="5221628"/>
            <a:ext cx="2050441" cy="1408472"/>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6509604" y="2533519"/>
            <a:ext cx="2063542"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6515161" y="4394118"/>
            <a:ext cx="2050441" cy="754602"/>
          </a:xfrm>
        </p:spPr>
        <p:txBody>
          <a:bodyPr lIns="0" tIns="0" rIns="0" bIns="0">
            <a:normAutofit/>
          </a:bodyPr>
          <a:lstStyle>
            <a:lvl1pPr marL="0" indent="0">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6515162" y="5221628"/>
            <a:ext cx="2050441" cy="1408472"/>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9008677" y="2529751"/>
            <a:ext cx="2042182"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9002321" y="4397974"/>
            <a:ext cx="2050441" cy="754602"/>
          </a:xfrm>
        </p:spPr>
        <p:txBody>
          <a:bodyPr lIns="0" tIns="0" rIns="0" bIns="0">
            <a:normAutofit/>
          </a:bodyPr>
          <a:lstStyle>
            <a:lvl1pPr marL="0" indent="0">
              <a:buSzPct val="95000"/>
              <a:buFont typeface="Arial" panose="020B0604020202020204" pitchFamily="34" charset="0"/>
              <a:buNone/>
              <a:defRPr sz="20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9002322" y="5211578"/>
            <a:ext cx="2050441" cy="1408470"/>
          </a:xfrm>
        </p:spPr>
        <p:txBody>
          <a:bodyPr lIns="0" tIns="0" rIns="0" bIns="0">
            <a:normAutofit/>
          </a:bodyPr>
          <a:lstStyle>
            <a:lvl1pPr marL="0" indent="0">
              <a:buSzPct val="95000"/>
              <a:buFont typeface="Arial" panose="020B0604020202020204" pitchFamily="34" charset="0"/>
              <a:buNone/>
              <a:defRPr sz="18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3" name="Straight Connector 2">
            <a:extLst>
              <a:ext uri="{FF2B5EF4-FFF2-40B4-BE49-F238E27FC236}">
                <a16:creationId xmlns:a16="http://schemas.microsoft.com/office/drawing/2014/main" id="{A44E2DD5-83D9-8C3F-A65D-0412C09BA88C}"/>
              </a:ext>
            </a:extLst>
          </p:cNvPr>
          <p:cNvCxnSpPr>
            <a:cxnSpLocks/>
          </p:cNvCxnSpPr>
          <p:nvPr userDrawn="1"/>
        </p:nvCxnSpPr>
        <p:spPr>
          <a:xfrm>
            <a:off x="3779089"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066E31-DA7C-FB85-09F5-7C58D58A2742}"/>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BBAC9CFC-2D31-F6A0-DF75-05053E41C5BB}"/>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9" name="Picture 8" descr="TBR Logo">
            <a:extLst>
              <a:ext uri="{FF2B5EF4-FFF2-40B4-BE49-F238E27FC236}">
                <a16:creationId xmlns:a16="http://schemas.microsoft.com/office/drawing/2014/main" id="{F2700A87-9D08-E073-3CC3-2E50AAAEA5E2}"/>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10" name="Title 1">
            <a:extLst>
              <a:ext uri="{FF2B5EF4-FFF2-40B4-BE49-F238E27FC236}">
                <a16:creationId xmlns:a16="http://schemas.microsoft.com/office/drawing/2014/main" id="{4BAEEF37-94D0-7752-BEBC-322D62788936}"/>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C5ADCA16-EA4E-098F-7885-57E850EB34B6}"/>
              </a:ext>
            </a:extLst>
          </p:cNvPr>
          <p:cNvCxnSpPr>
            <a:cxnSpLocks/>
          </p:cNvCxnSpPr>
          <p:nvPr userDrawn="1"/>
        </p:nvCxnSpPr>
        <p:spPr>
          <a:xfrm>
            <a:off x="6288113"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A938A2-A460-C0DE-AD94-4DE30770CDBF}"/>
              </a:ext>
            </a:extLst>
          </p:cNvPr>
          <p:cNvCxnSpPr>
            <a:cxnSpLocks/>
          </p:cNvCxnSpPr>
          <p:nvPr userDrawn="1"/>
        </p:nvCxnSpPr>
        <p:spPr>
          <a:xfrm>
            <a:off x="8785986"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082556"/>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2925E3-85B6-B2E7-787E-4D0C1E05724B}"/>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4" name="Footer Placeholder 4">
            <a:extLst>
              <a:ext uri="{FF2B5EF4-FFF2-40B4-BE49-F238E27FC236}">
                <a16:creationId xmlns:a16="http://schemas.microsoft.com/office/drawing/2014/main" id="{364FCB50-3C83-2AB0-3D14-91D10480432F}"/>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5" name="Straight Connector 4">
            <a:extLst>
              <a:ext uri="{FF2B5EF4-FFF2-40B4-BE49-F238E27FC236}">
                <a16:creationId xmlns:a16="http://schemas.microsoft.com/office/drawing/2014/main" id="{346ECF41-F8A8-B996-FD6A-8F794F7DD7AA}"/>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BR Logo">
            <a:extLst>
              <a:ext uri="{FF2B5EF4-FFF2-40B4-BE49-F238E27FC236}">
                <a16:creationId xmlns:a16="http://schemas.microsoft.com/office/drawing/2014/main" id="{B57D73E4-C6DC-6F5D-1A0D-9E5A9DC628DF}"/>
              </a:ext>
            </a:extLst>
          </p:cNvPr>
          <p:cNvPicPr>
            <a:picLocks noChangeAspect="1"/>
          </p:cNvPicPr>
          <p:nvPr userDrawn="1"/>
        </p:nvPicPr>
        <p:blipFill>
          <a:blip r:embed="rId2"/>
          <a:stretch>
            <a:fillRect/>
          </a:stretch>
        </p:blipFill>
        <p:spPr>
          <a:xfrm>
            <a:off x="10677452" y="111510"/>
            <a:ext cx="1403038" cy="1403038"/>
          </a:xfrm>
          <a:prstGeom prst="rect">
            <a:avLst/>
          </a:prstGeom>
        </p:spPr>
      </p:pic>
    </p:spTree>
    <p:extLst>
      <p:ext uri="{BB962C8B-B14F-4D97-AF65-F5344CB8AC3E}">
        <p14:creationId xmlns:p14="http://schemas.microsoft.com/office/powerpoint/2010/main" val="2758945675"/>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ve Column Photo Layout">
    <p:spTree>
      <p:nvGrpSpPr>
        <p:cNvPr id="1" name=""/>
        <p:cNvGrpSpPr/>
        <p:nvPr/>
      </p:nvGrpSpPr>
      <p:grpSpPr>
        <a:xfrm>
          <a:off x="0" y="0"/>
          <a:ext cx="0" cy="0"/>
          <a:chOff x="0" y="0"/>
          <a:chExt cx="0" cy="0"/>
        </a:xfrm>
      </p:grpSpPr>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1511457" y="2533519"/>
            <a:ext cx="1560704"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1511458" y="4394118"/>
            <a:ext cx="1555757" cy="667670"/>
          </a:xfrm>
        </p:spPr>
        <p:txBody>
          <a:bodyPr lIns="0" tIns="0" rIns="0" bIns="0">
            <a:normAutofit/>
          </a:bodyPr>
          <a:lstStyle>
            <a:lvl1pPr marL="0" indent="0">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1511459" y="5239714"/>
            <a:ext cx="1555757" cy="1408470"/>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478588" y="2533519"/>
            <a:ext cx="1560704"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478589" y="4394118"/>
            <a:ext cx="1555757" cy="667670"/>
          </a:xfrm>
        </p:spPr>
        <p:txBody>
          <a:bodyPr lIns="0" tIns="0" rIns="0" bIns="0">
            <a:normAutofit/>
          </a:bodyPr>
          <a:lstStyle>
            <a:lvl1pPr marL="0" indent="0">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478590" y="5239714"/>
            <a:ext cx="1555757" cy="1408470"/>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478376" y="2533519"/>
            <a:ext cx="1560704"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478377" y="4394118"/>
            <a:ext cx="1555757" cy="667670"/>
          </a:xfrm>
        </p:spPr>
        <p:txBody>
          <a:bodyPr lIns="0" tIns="0" rIns="0" bIns="0">
            <a:normAutofit/>
          </a:bodyPr>
          <a:lstStyle>
            <a:lvl1pPr marL="0" indent="0">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478378" y="5239714"/>
            <a:ext cx="1555757" cy="1408470"/>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423735" y="2533519"/>
            <a:ext cx="1560704"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423736" y="4394118"/>
            <a:ext cx="1555757" cy="667670"/>
          </a:xfrm>
        </p:spPr>
        <p:txBody>
          <a:bodyPr lIns="0" tIns="0" rIns="0" bIns="0">
            <a:normAutofit/>
          </a:bodyPr>
          <a:lstStyle>
            <a:lvl1pPr marL="0" indent="0">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423737" y="5239714"/>
            <a:ext cx="1555757" cy="1408470"/>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34409" y="2533519"/>
            <a:ext cx="1560704" cy="1621608"/>
          </a:xfrm>
          <a:ln w="76200">
            <a:solidFill>
              <a:schemeClr val="accent2"/>
            </a:solidFill>
          </a:ln>
        </p:spPr>
        <p:txBody>
          <a:bodyPr/>
          <a:lstStyle>
            <a:lvl1pPr>
              <a:buNone/>
              <a:defRPr>
                <a:solidFill>
                  <a:schemeClr val="bg2"/>
                </a:solidFill>
                <a:latin typeface="Gadugi" panose="020B0502040204020203" pitchFamily="34" charset="0"/>
                <a:ea typeface="Gadugi" panose="020B0502040204020203" pitchFamily="34" charset="0"/>
              </a:defRPr>
            </a:lvl1pPr>
          </a:lstStyle>
          <a:p>
            <a:endParaRPr lang="en-US"/>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34410" y="4394118"/>
            <a:ext cx="1555757" cy="675110"/>
          </a:xfrm>
        </p:spPr>
        <p:txBody>
          <a:bodyPr lIns="0" tIns="0" rIns="0" bIns="0">
            <a:normAutofit/>
          </a:bodyPr>
          <a:lstStyle>
            <a:lvl1pPr marL="0" indent="0">
              <a:buSzPct val="95000"/>
              <a:buFont typeface="Arial" panose="020B0604020202020204" pitchFamily="34" charset="0"/>
              <a:buNone/>
              <a:defRPr sz="1800" b="1">
                <a:solidFill>
                  <a:schemeClr val="bg2"/>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34411" y="5239714"/>
            <a:ext cx="1555757" cy="1408470"/>
          </a:xfrm>
        </p:spPr>
        <p:txBody>
          <a:bodyPr lIns="0" tIns="0" rIns="0" bIns="0">
            <a:normAutofit/>
          </a:bodyPr>
          <a:lstStyle>
            <a:lvl1pPr marL="0" indent="0">
              <a:buSzPct val="95000"/>
              <a:buFont typeface="Arial" panose="020B0604020202020204" pitchFamily="34" charset="0"/>
              <a:buNone/>
              <a:defRPr sz="1600" b="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4" name="Straight Connector 3">
            <a:extLst>
              <a:ext uri="{FF2B5EF4-FFF2-40B4-BE49-F238E27FC236}">
                <a16:creationId xmlns:a16="http://schemas.microsoft.com/office/drawing/2014/main" id="{B0634157-AA39-DCF4-B213-348ECC8CF2C4}"/>
              </a:ext>
            </a:extLst>
          </p:cNvPr>
          <p:cNvCxnSpPr>
            <a:cxnSpLocks/>
          </p:cNvCxnSpPr>
          <p:nvPr userDrawn="1"/>
        </p:nvCxnSpPr>
        <p:spPr>
          <a:xfrm>
            <a:off x="3266133"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027D37-6CBB-D4F6-9C74-EF50D34D21E1}"/>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D328641F-FC40-C74B-BDB8-1938E0AE8A4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9" name="Picture 8" descr="TBR Logo">
            <a:extLst>
              <a:ext uri="{FF2B5EF4-FFF2-40B4-BE49-F238E27FC236}">
                <a16:creationId xmlns:a16="http://schemas.microsoft.com/office/drawing/2014/main" id="{60DB083A-5696-941C-95CD-2002D2385A11}"/>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10" name="Title 1">
            <a:extLst>
              <a:ext uri="{FF2B5EF4-FFF2-40B4-BE49-F238E27FC236}">
                <a16:creationId xmlns:a16="http://schemas.microsoft.com/office/drawing/2014/main" id="{2CF7E7EB-C1F2-3CE6-0A1F-2F3FDEAAF873}"/>
              </a:ext>
            </a:extLst>
          </p:cNvPr>
          <p:cNvSpPr>
            <a:spLocks noGrp="1"/>
          </p:cNvSpPr>
          <p:nvPr>
            <p:ph type="title"/>
          </p:nvPr>
        </p:nvSpPr>
        <p:spPr>
          <a:xfrm>
            <a:off x="1514547" y="1584928"/>
            <a:ext cx="9453143"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E7D4A0BA-441F-DF2D-F077-230B8CFEAAB1}"/>
              </a:ext>
            </a:extLst>
          </p:cNvPr>
          <p:cNvCxnSpPr>
            <a:cxnSpLocks/>
          </p:cNvCxnSpPr>
          <p:nvPr userDrawn="1"/>
        </p:nvCxnSpPr>
        <p:spPr>
          <a:xfrm>
            <a:off x="5251050"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75AC9A-BF50-64C2-6310-F9FF8E7BD78C}"/>
              </a:ext>
            </a:extLst>
          </p:cNvPr>
          <p:cNvCxnSpPr>
            <a:cxnSpLocks/>
          </p:cNvCxnSpPr>
          <p:nvPr userDrawn="1"/>
        </p:nvCxnSpPr>
        <p:spPr>
          <a:xfrm>
            <a:off x="7224816"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E101E6-6680-76A7-4653-3D5317DF67FE}"/>
              </a:ext>
            </a:extLst>
          </p:cNvPr>
          <p:cNvCxnSpPr>
            <a:cxnSpLocks/>
          </p:cNvCxnSpPr>
          <p:nvPr userDrawn="1"/>
        </p:nvCxnSpPr>
        <p:spPr>
          <a:xfrm>
            <a:off x="9198582" y="2533519"/>
            <a:ext cx="0" cy="4114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75814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1511311" y="1582223"/>
            <a:ext cx="5260975" cy="896116"/>
          </a:xfrm>
        </p:spPr>
        <p:txBody>
          <a:bodyPr/>
          <a:lstStyle>
            <a:lvl1pPr>
              <a:defRPr>
                <a:solidFill>
                  <a:schemeClr val="bg2"/>
                </a:solidFill>
                <a:latin typeface="Gadugi" panose="020B0502040204020203" pitchFamily="34" charset="0"/>
                <a:ea typeface="Gadugi" panose="020B0502040204020203" pitchFamily="34" charset="0"/>
              </a:defRPr>
            </a:lvl1pPr>
          </a:lstStyle>
          <a:p>
            <a:r>
              <a:rPr lang="en-US"/>
              <a:t>Click to edit Title</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858000"/>
          </a:xfrm>
          <a:prstGeom prst="rect">
            <a:avLst/>
          </a:prstGeom>
        </p:spPr>
        <p:txBody>
          <a:bodyPr anchor="ctr" anchorCtr="0"/>
          <a:lstStyle>
            <a:lvl1pPr marL="0" indent="0" algn="ctr">
              <a:buNone/>
              <a:defRPr b="0" i="0">
                <a:solidFill>
                  <a:schemeClr val="accent3"/>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sp>
        <p:nvSpPr>
          <p:cNvPr id="4" name="Content Placeholder 2">
            <a:extLst>
              <a:ext uri="{FF2B5EF4-FFF2-40B4-BE49-F238E27FC236}">
                <a16:creationId xmlns:a16="http://schemas.microsoft.com/office/drawing/2014/main" id="{0E04F9CF-BA95-44BC-8E22-F121F78C76BF}"/>
              </a:ext>
            </a:extLst>
          </p:cNvPr>
          <p:cNvSpPr>
            <a:spLocks noGrp="1"/>
          </p:cNvSpPr>
          <p:nvPr>
            <p:ph idx="12"/>
          </p:nvPr>
        </p:nvSpPr>
        <p:spPr>
          <a:xfrm>
            <a:off x="1508574" y="2611561"/>
            <a:ext cx="5266450" cy="3978806"/>
          </a:xfrm>
        </p:spPr>
        <p:txBody>
          <a:bodyPr/>
          <a:lstStyle>
            <a:lvl1pPr marL="228600" indent="-228600">
              <a:buClr>
                <a:schemeClr val="bg2"/>
              </a:buClr>
              <a:buSzPct val="95000"/>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685800" indent="-228600">
              <a:buClr>
                <a:schemeClr val="bg2"/>
              </a:buClr>
              <a:buFont typeface="Roboto" panose="02000000000000000000" pitchFamily="2"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2pPr>
            <a:lvl3pPr>
              <a:buClr>
                <a:schemeClr val="bg2"/>
              </a:buClr>
              <a:defRPr>
                <a:solidFill>
                  <a:schemeClr val="bg2"/>
                </a:solidFill>
                <a:latin typeface="Gadugi" panose="020B0502040204020203" pitchFamily="34" charset="0"/>
                <a:ea typeface="Gadugi" panose="020B0502040204020203" pitchFamily="34" charset="0"/>
                <a:cs typeface="Open Sans" panose="020B0606030504020204" pitchFamily="34" charset="0"/>
              </a:defRPr>
            </a:lvl3pPr>
            <a:lvl4pPr marL="1600200" indent="-228600">
              <a:buClr>
                <a:schemeClr val="bg2"/>
              </a:buClr>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4pPr>
            <a:lvl5pPr marL="2057400" indent="-228600">
              <a:buClr>
                <a:schemeClr val="bg2"/>
              </a:buClr>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295EFFA-76A0-A279-3D01-F8F3346BFD80}"/>
              </a:ext>
            </a:extLst>
          </p:cNvPr>
          <p:cNvCxnSpPr>
            <a:cxnSpLocks/>
          </p:cNvCxnSpPr>
          <p:nvPr userDrawn="1"/>
        </p:nvCxnSpPr>
        <p:spPr>
          <a:xfrm>
            <a:off x="1514547" y="1222590"/>
            <a:ext cx="542151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E349CE37-4250-DA3E-8B48-73132FE19EC8}"/>
              </a:ext>
            </a:extLst>
          </p:cNvPr>
          <p:cNvSpPr>
            <a:spLocks noGrp="1"/>
          </p:cNvSpPr>
          <p:nvPr>
            <p:ph type="ftr" sz="quarter" idx="3"/>
          </p:nvPr>
        </p:nvSpPr>
        <p:spPr>
          <a:xfrm>
            <a:off x="1514547" y="531165"/>
            <a:ext cx="5435100"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8" name="Picture 7" descr="TBR Logo">
            <a:extLst>
              <a:ext uri="{FF2B5EF4-FFF2-40B4-BE49-F238E27FC236}">
                <a16:creationId xmlns:a16="http://schemas.microsoft.com/office/drawing/2014/main" id="{CA38710F-C07D-22E1-E6CC-2F6BA03D83EE}"/>
              </a:ext>
            </a:extLst>
          </p:cNvPr>
          <p:cNvPicPr>
            <a:picLocks noChangeAspect="1"/>
          </p:cNvPicPr>
          <p:nvPr userDrawn="1"/>
        </p:nvPicPr>
        <p:blipFill>
          <a:blip r:embed="rId2"/>
          <a:stretch>
            <a:fillRect/>
          </a:stretch>
        </p:blipFill>
        <p:spPr>
          <a:xfrm>
            <a:off x="111509" y="111509"/>
            <a:ext cx="1193183" cy="1193183"/>
          </a:xfrm>
          <a:prstGeom prst="rect">
            <a:avLst/>
          </a:prstGeom>
        </p:spPr>
      </p:pic>
      <p:cxnSp>
        <p:nvCxnSpPr>
          <p:cNvPr id="2" name="Straight Connector 1">
            <a:extLst>
              <a:ext uri="{FF2B5EF4-FFF2-40B4-BE49-F238E27FC236}">
                <a16:creationId xmlns:a16="http://schemas.microsoft.com/office/drawing/2014/main" id="{78C9EB07-89BD-0A86-859F-1BBA8C32B86C}"/>
              </a:ext>
            </a:extLst>
          </p:cNvPr>
          <p:cNvCxnSpPr>
            <a:cxnSpLocks/>
          </p:cNvCxnSpPr>
          <p:nvPr userDrawn="1"/>
        </p:nvCxnSpPr>
        <p:spPr>
          <a:xfrm>
            <a:off x="7155137" y="-14970"/>
            <a:ext cx="0" cy="687297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21257"/>
      </p:ext>
    </p:extLst>
  </p:cSld>
  <p:clrMapOvr>
    <a:masterClrMapping/>
  </p:clrMapOvr>
  <p:extLst>
    <p:ext uri="{DCECCB84-F9BA-43D5-87BE-67443E8EF086}">
      <p15:sldGuideLst xmlns:p15="http://schemas.microsoft.com/office/powerpoint/2012/main">
        <p15:guide id="1" orient="horz" pos="3744">
          <p15:clr>
            <a:srgbClr val="FBAE40"/>
          </p15:clr>
        </p15:guide>
        <p15:guide id="2" pos="3912">
          <p15:clr>
            <a:srgbClr val="FBAE40"/>
          </p15:clr>
        </p15:guide>
        <p15:guide id="3" pos="600">
          <p15:clr>
            <a:srgbClr val="FBAE40"/>
          </p15:clr>
        </p15:guide>
        <p15:guide id="4" orient="horz" pos="1056">
          <p15:clr>
            <a:srgbClr val="FBAE40"/>
          </p15:clr>
        </p15:guide>
        <p15:guide id="6" orient="horz" pos="697">
          <p15:clr>
            <a:srgbClr val="FBAE40"/>
          </p15:clr>
        </p15:guide>
        <p15:guide id="7" orient="horz" pos="240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1514547" y="1647170"/>
            <a:ext cx="5254505" cy="1331865"/>
          </a:xfrm>
        </p:spPr>
        <p:txBody>
          <a:bodyPr/>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1508574" y="3191424"/>
            <a:ext cx="5266450" cy="3332039"/>
          </a:xfrm>
        </p:spPr>
        <p:txBody>
          <a:bodyPr/>
          <a:lstStyle>
            <a:lvl1pPr marL="228600" indent="-228600">
              <a:buClr>
                <a:schemeClr val="bg2"/>
              </a:buClr>
              <a:buSzPct val="95000"/>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685800" indent="-228600">
              <a:buClr>
                <a:schemeClr val="bg2"/>
              </a:buClr>
              <a:buFont typeface="Roboto" panose="02000000000000000000" pitchFamily="2"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2pPr>
            <a:lvl3pPr>
              <a:buClr>
                <a:schemeClr val="bg2"/>
              </a:buClr>
              <a:defRPr>
                <a:solidFill>
                  <a:schemeClr val="bg2"/>
                </a:solidFill>
                <a:latin typeface="Gadugi" panose="020B0502040204020203" pitchFamily="34" charset="0"/>
                <a:ea typeface="Gadugi" panose="020B0502040204020203" pitchFamily="34" charset="0"/>
                <a:cs typeface="Open Sans" panose="020B0606030504020204" pitchFamily="34" charset="0"/>
              </a:defRPr>
            </a:lvl3pPr>
            <a:lvl4pPr marL="1600200" indent="-228600">
              <a:buClr>
                <a:schemeClr val="bg2"/>
              </a:buClr>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4pPr>
            <a:lvl5pPr marL="2057400" indent="-228600">
              <a:buClr>
                <a:schemeClr val="bg2"/>
              </a:buClr>
              <a:buFont typeface="Arial" panose="020B0604020202020204" pitchFamily="34" charset="0"/>
              <a:buChar char="•"/>
              <a:defRPr>
                <a:solidFill>
                  <a:schemeClr val="bg2"/>
                </a:solidFill>
                <a:latin typeface="Gadugi" panose="020B0502040204020203" pitchFamily="34" charset="0"/>
                <a:ea typeface="Gadugi" panose="020B0502040204020203"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4"/>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4"/>
                </a:solidFill>
                <a:latin typeface="Gadugi" panose="020B0502040204020203" pitchFamily="34" charset="0"/>
                <a:ea typeface="Gadugi" panose="020B0502040204020203" pitchFamily="34" charset="0"/>
                <a:cs typeface="Open Sans" panose="020B0606030504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597138"/>
          </a:xfrm>
          <a:prstGeom prst="rect">
            <a:avLst/>
          </a:prstGeom>
        </p:spPr>
        <p:txBody>
          <a:bodyPr anchor="ctr" anchorCtr="0"/>
          <a:lstStyle>
            <a:lvl1pPr marL="0" indent="0" algn="ctr">
              <a:buNone/>
              <a:defRPr b="0" i="0">
                <a:solidFill>
                  <a:schemeClr val="accent4"/>
                </a:solidFill>
                <a:latin typeface="Gadugi" panose="020B0502040204020203" pitchFamily="34" charset="0"/>
                <a:ea typeface="Gadugi" panose="020B0502040204020203" pitchFamily="34" charset="0"/>
                <a:cs typeface="Open Sans" panose="020B0606030504020204" pitchFamily="34" charset="0"/>
              </a:defRPr>
            </a:lvl1pPr>
          </a:lstStyle>
          <a:p>
            <a:r>
              <a:rPr lang="en-US"/>
              <a:t> Click icon to add picture </a:t>
            </a:r>
          </a:p>
        </p:txBody>
      </p:sp>
      <p:cxnSp>
        <p:nvCxnSpPr>
          <p:cNvPr id="4" name="Straight Connector 3">
            <a:extLst>
              <a:ext uri="{FF2B5EF4-FFF2-40B4-BE49-F238E27FC236}">
                <a16:creationId xmlns:a16="http://schemas.microsoft.com/office/drawing/2014/main" id="{FF8E5491-AFB0-4730-31A0-76B873441066}"/>
              </a:ext>
            </a:extLst>
          </p:cNvPr>
          <p:cNvCxnSpPr>
            <a:cxnSpLocks/>
          </p:cNvCxnSpPr>
          <p:nvPr userDrawn="1"/>
        </p:nvCxnSpPr>
        <p:spPr>
          <a:xfrm>
            <a:off x="1514547" y="1222590"/>
            <a:ext cx="542151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DB5BBB24-77B6-BF25-A60F-BDAC7B560757}"/>
              </a:ext>
            </a:extLst>
          </p:cNvPr>
          <p:cNvSpPr>
            <a:spLocks noGrp="1"/>
          </p:cNvSpPr>
          <p:nvPr>
            <p:ph type="ftr" sz="quarter" idx="3"/>
          </p:nvPr>
        </p:nvSpPr>
        <p:spPr>
          <a:xfrm>
            <a:off x="1514547" y="531165"/>
            <a:ext cx="5435100"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7" name="Picture 6" descr="TBR Logo">
            <a:extLst>
              <a:ext uri="{FF2B5EF4-FFF2-40B4-BE49-F238E27FC236}">
                <a16:creationId xmlns:a16="http://schemas.microsoft.com/office/drawing/2014/main" id="{B1D54FFC-471F-2462-3531-0AF5C7CAF44F}"/>
              </a:ext>
            </a:extLst>
          </p:cNvPr>
          <p:cNvPicPr>
            <a:picLocks noChangeAspect="1"/>
          </p:cNvPicPr>
          <p:nvPr userDrawn="1"/>
        </p:nvPicPr>
        <p:blipFill>
          <a:blip r:embed="rId2"/>
          <a:stretch>
            <a:fillRect/>
          </a:stretch>
        </p:blipFill>
        <p:spPr>
          <a:xfrm>
            <a:off x="111509" y="111509"/>
            <a:ext cx="1193183" cy="1193183"/>
          </a:xfrm>
          <a:prstGeom prst="rect">
            <a:avLst/>
          </a:prstGeom>
        </p:spPr>
      </p:pic>
      <p:cxnSp>
        <p:nvCxnSpPr>
          <p:cNvPr id="2" name="Straight Connector 1">
            <a:extLst>
              <a:ext uri="{FF2B5EF4-FFF2-40B4-BE49-F238E27FC236}">
                <a16:creationId xmlns:a16="http://schemas.microsoft.com/office/drawing/2014/main" id="{C25D0874-C001-52CF-B167-4BA04A5C526C}"/>
              </a:ext>
            </a:extLst>
          </p:cNvPr>
          <p:cNvCxnSpPr>
            <a:cxnSpLocks/>
          </p:cNvCxnSpPr>
          <p:nvPr userDrawn="1"/>
        </p:nvCxnSpPr>
        <p:spPr>
          <a:xfrm>
            <a:off x="7155137" y="-14970"/>
            <a:ext cx="0" cy="687297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BD6065B-DCDF-113C-DAAB-0471551239A7}"/>
              </a:ext>
            </a:extLst>
          </p:cNvPr>
          <p:cNvCxnSpPr>
            <a:cxnSpLocks/>
          </p:cNvCxnSpPr>
          <p:nvPr userDrawn="1"/>
        </p:nvCxnSpPr>
        <p:spPr>
          <a:xfrm>
            <a:off x="9667481" y="-14970"/>
            <a:ext cx="0" cy="320639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19CD06-7872-8D5B-3EF1-6C51AFF00025}"/>
              </a:ext>
            </a:extLst>
          </p:cNvPr>
          <p:cNvCxnSpPr/>
          <p:nvPr userDrawn="1"/>
        </p:nvCxnSpPr>
        <p:spPr>
          <a:xfrm>
            <a:off x="7155137" y="3226592"/>
            <a:ext cx="503686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01678"/>
      </p:ext>
    </p:extLst>
  </p:cSld>
  <p:clrMapOvr>
    <a:masterClrMapping/>
  </p:clrMapOvr>
  <p:extLst>
    <p:ext uri="{DCECCB84-F9BA-43D5-87BE-67443E8EF086}">
      <p15:sldGuideLst xmlns:p15="http://schemas.microsoft.com/office/powerpoint/2012/main">
        <p15:guide id="1" orient="horz" pos="3744">
          <p15:clr>
            <a:srgbClr val="FBAE40"/>
          </p15:clr>
        </p15:guide>
        <p15:guide id="2" pos="3926">
          <p15:clr>
            <a:srgbClr val="FBAE40"/>
          </p15:clr>
        </p15:guide>
        <p15:guide id="3" pos="600">
          <p15:clr>
            <a:srgbClr val="FBAE40"/>
          </p15:clr>
        </p15:guide>
        <p15:guide id="4" orient="horz" pos="240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1514548" y="2642845"/>
            <a:ext cx="9454774" cy="3992127"/>
          </a:xfrm>
        </p:spPr>
        <p:txBody>
          <a:bodyPr lIns="0" tIns="0" rIns="0" bIns="0"/>
          <a:lstStyle>
            <a:lvl1pPr>
              <a:buClr>
                <a:schemeClr val="bg2"/>
              </a:buClr>
              <a:defRPr>
                <a:solidFill>
                  <a:schemeClr val="bg2"/>
                </a:solidFill>
                <a:latin typeface="Gadugi" panose="020B0502040204020203" pitchFamily="34" charset="0"/>
                <a:ea typeface="Gadugi" panose="020B0502040204020203" pitchFamily="34" charset="0"/>
              </a:defRPr>
            </a:lvl1pPr>
          </a:lstStyle>
          <a:p>
            <a:endParaRPr lang="en-US"/>
          </a:p>
        </p:txBody>
      </p:sp>
      <p:sp>
        <p:nvSpPr>
          <p:cNvPr id="16" name="Title 1">
            <a:extLst>
              <a:ext uri="{FF2B5EF4-FFF2-40B4-BE49-F238E27FC236}">
                <a16:creationId xmlns:a16="http://schemas.microsoft.com/office/drawing/2014/main" id="{F38532C7-2E24-3489-C33E-6D6ADAF2676A}"/>
              </a:ext>
            </a:extLst>
          </p:cNvPr>
          <p:cNvSpPr>
            <a:spLocks noGrp="1"/>
          </p:cNvSpPr>
          <p:nvPr>
            <p:ph type="title"/>
          </p:nvPr>
        </p:nvSpPr>
        <p:spPr>
          <a:xfrm>
            <a:off x="1514547" y="1580299"/>
            <a:ext cx="9454774" cy="869089"/>
          </a:xfrm>
        </p:spPr>
        <p:txBody>
          <a:bodyPr lIns="0" tIns="0" rIns="0" bIns="0"/>
          <a:lstStyle>
            <a:lvl1pPr>
              <a:defRPr>
                <a:solidFill>
                  <a:schemeClr val="bg2"/>
                </a:solidFill>
                <a:latin typeface="Gadugi" panose="020B0502040204020203" pitchFamily="34" charset="0"/>
                <a:ea typeface="Gadugi" panose="020B0502040204020203" pitchFamily="34"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CBB6E170-AB45-957B-66A5-FCC81028A09F}"/>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9EBC0ED8-2E22-7580-DF16-54B721E2363C}"/>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9" name="Picture 18" descr="TBR Logo">
            <a:extLst>
              <a:ext uri="{FF2B5EF4-FFF2-40B4-BE49-F238E27FC236}">
                <a16:creationId xmlns:a16="http://schemas.microsoft.com/office/drawing/2014/main" id="{01C6C90D-B604-4D73-704A-0494B4C73271}"/>
              </a:ext>
            </a:extLst>
          </p:cNvPr>
          <p:cNvPicPr>
            <a:picLocks noChangeAspect="1"/>
          </p:cNvPicPr>
          <p:nvPr userDrawn="1"/>
        </p:nvPicPr>
        <p:blipFill>
          <a:blip r:embed="rId2"/>
          <a:stretch>
            <a:fillRect/>
          </a:stretch>
        </p:blipFill>
        <p:spPr>
          <a:xfrm>
            <a:off x="111509" y="111509"/>
            <a:ext cx="1193183" cy="1193183"/>
          </a:xfrm>
          <a:prstGeom prst="rect">
            <a:avLst/>
          </a:prstGeom>
        </p:spPr>
      </p:pic>
    </p:spTree>
    <p:extLst>
      <p:ext uri="{BB962C8B-B14F-4D97-AF65-F5344CB8AC3E}">
        <p14:creationId xmlns:p14="http://schemas.microsoft.com/office/powerpoint/2010/main" val="24542120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EB31-1C3D-DACE-6D0D-F1D4E8AA842D}"/>
              </a:ext>
            </a:extLst>
          </p:cNvPr>
          <p:cNvSpPr>
            <a:spLocks noGrp="1"/>
          </p:cNvSpPr>
          <p:nvPr>
            <p:ph type="ctrTitle" hasCustomPrompt="1"/>
          </p:nvPr>
        </p:nvSpPr>
        <p:spPr>
          <a:xfrm>
            <a:off x="1514547" y="1806047"/>
            <a:ext cx="9454774" cy="1160369"/>
          </a:xfrm>
        </p:spPr>
        <p:txBody>
          <a:bodyPr lIns="0" tIns="0" rIns="0" bIns="0" anchor="t" anchorCtr="0">
            <a:noAutofit/>
          </a:bodyPr>
          <a:lstStyle>
            <a:lvl1pPr algn="l">
              <a:defRPr sz="6000" b="1">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a:t>Thank you</a:t>
            </a:r>
          </a:p>
        </p:txBody>
      </p:sp>
      <p:sp>
        <p:nvSpPr>
          <p:cNvPr id="5" name="Text Placeholder 13">
            <a:extLst>
              <a:ext uri="{FF2B5EF4-FFF2-40B4-BE49-F238E27FC236}">
                <a16:creationId xmlns:a16="http://schemas.microsoft.com/office/drawing/2014/main" id="{3CF7AC27-A7B9-2B22-3450-4232D8BED4E2}"/>
              </a:ext>
            </a:extLst>
          </p:cNvPr>
          <p:cNvSpPr>
            <a:spLocks noGrp="1"/>
          </p:cNvSpPr>
          <p:nvPr>
            <p:ph type="body" sz="quarter" idx="12" hasCustomPrompt="1"/>
          </p:nvPr>
        </p:nvSpPr>
        <p:spPr>
          <a:xfrm>
            <a:off x="1514547" y="3297753"/>
            <a:ext cx="458145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2"/>
                </a:solidFill>
                <a:latin typeface="Gadugi" panose="020B0502040204020203" pitchFamily="34" charset="0"/>
                <a:ea typeface="Gadugi" panose="020B0502040204020203"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p:txBody>
      </p:sp>
      <p:sp>
        <p:nvSpPr>
          <p:cNvPr id="6" name="Rectangle 5">
            <a:extLst>
              <a:ext uri="{FF2B5EF4-FFF2-40B4-BE49-F238E27FC236}">
                <a16:creationId xmlns:a16="http://schemas.microsoft.com/office/drawing/2014/main" id="{37B26AD6-6CAF-2377-3787-AFB79426A6A2}"/>
              </a:ext>
            </a:extLst>
          </p:cNvPr>
          <p:cNvSpPr/>
          <p:nvPr userDrawn="1"/>
        </p:nvSpPr>
        <p:spPr>
          <a:xfrm>
            <a:off x="1481562" y="5019085"/>
            <a:ext cx="318908"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7E1F4C95-F63C-6F03-12E8-D8A68D55CE83}"/>
              </a:ext>
            </a:extLst>
          </p:cNvPr>
          <p:cNvSpPr>
            <a:spLocks noGrp="1"/>
          </p:cNvSpPr>
          <p:nvPr>
            <p:ph type="body" sz="quarter" idx="10" hasCustomPrompt="1"/>
          </p:nvPr>
        </p:nvSpPr>
        <p:spPr>
          <a:xfrm>
            <a:off x="1800470" y="5019085"/>
            <a:ext cx="2165721" cy="369332"/>
          </a:xfrm>
          <a:solidFill>
            <a:schemeClr val="accent2"/>
          </a:solidFill>
          <a:ln>
            <a:noFill/>
          </a:ln>
        </p:spPr>
        <p:txBody>
          <a:bodyPr wrap="none" lIns="91440" tIns="45720" rIns="91440" bIns="45720">
            <a:spAutoFit/>
          </a:bodyPr>
          <a:lstStyle>
            <a:lvl1pPr marL="0" indent="0">
              <a:buNone/>
              <a:defRPr sz="1800">
                <a:solidFill>
                  <a:schemeClr val="accent1"/>
                </a:solidFill>
                <a:latin typeface="Gadugi" panose="020B0502040204020203" pitchFamily="34" charset="0"/>
                <a:ea typeface="Gadugi" panose="020B0502040204020203" pitchFamily="34" charset="0"/>
              </a:defRPr>
            </a:lvl1pPr>
          </a:lstStyle>
          <a:p>
            <a:pPr lvl="0"/>
            <a:r>
              <a:rPr lang="en-US"/>
              <a:t>Insert Web Address</a:t>
            </a:r>
          </a:p>
        </p:txBody>
      </p:sp>
      <p:grpSp>
        <p:nvGrpSpPr>
          <p:cNvPr id="8" name="Group 7">
            <a:extLst>
              <a:ext uri="{FF2B5EF4-FFF2-40B4-BE49-F238E27FC236}">
                <a16:creationId xmlns:a16="http://schemas.microsoft.com/office/drawing/2014/main" id="{809D3EA3-87EB-B3CF-B172-2C1CAFDD1098}"/>
              </a:ext>
            </a:extLst>
          </p:cNvPr>
          <p:cNvGrpSpPr/>
          <p:nvPr userDrawn="1"/>
        </p:nvGrpSpPr>
        <p:grpSpPr>
          <a:xfrm>
            <a:off x="1603508" y="5122118"/>
            <a:ext cx="142379" cy="150373"/>
            <a:chOff x="3057746" y="812006"/>
            <a:chExt cx="173610" cy="183357"/>
          </a:xfrm>
          <a:noFill/>
        </p:grpSpPr>
        <p:cxnSp>
          <p:nvCxnSpPr>
            <p:cNvPr id="9" name="Straight Connector 8">
              <a:extLst>
                <a:ext uri="{FF2B5EF4-FFF2-40B4-BE49-F238E27FC236}">
                  <a16:creationId xmlns:a16="http://schemas.microsoft.com/office/drawing/2014/main" id="{D2020B6E-40D6-3493-3DD3-F024838237A8}"/>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reeform: Shape 12">
              <a:extLst>
                <a:ext uri="{FF2B5EF4-FFF2-40B4-BE49-F238E27FC236}">
                  <a16:creationId xmlns:a16="http://schemas.microsoft.com/office/drawing/2014/main" id="{6E24504D-691A-AE4F-D0AB-CCAACA83CC62}"/>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E970F043-567D-FBFE-3397-22140F7CB0A1}"/>
              </a:ext>
            </a:extLst>
          </p:cNvPr>
          <p:cNvPicPr>
            <a:picLocks noChangeAspect="1"/>
          </p:cNvPicPr>
          <p:nvPr userDrawn="1"/>
        </p:nvPicPr>
        <p:blipFill>
          <a:blip r:embed="rId2">
            <a:alphaModFix/>
            <a:biLevel thresh="25000"/>
          </a:blip>
          <a:stretch>
            <a:fillRect/>
          </a:stretch>
        </p:blipFill>
        <p:spPr>
          <a:xfrm>
            <a:off x="1481562" y="2858466"/>
            <a:ext cx="901700" cy="215900"/>
          </a:xfrm>
          <a:prstGeom prst="rect">
            <a:avLst/>
          </a:prstGeom>
        </p:spPr>
      </p:pic>
      <p:cxnSp>
        <p:nvCxnSpPr>
          <p:cNvPr id="12" name="Straight Connector 11">
            <a:extLst>
              <a:ext uri="{FF2B5EF4-FFF2-40B4-BE49-F238E27FC236}">
                <a16:creationId xmlns:a16="http://schemas.microsoft.com/office/drawing/2014/main" id="{3D8CF036-46F0-1720-7FDE-60486FE4C221}"/>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78AF7DF-F911-1479-9C1A-BA64C3E66DA3}"/>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8" name="Picture 17" descr="TBR Logo">
            <a:extLst>
              <a:ext uri="{FF2B5EF4-FFF2-40B4-BE49-F238E27FC236}">
                <a16:creationId xmlns:a16="http://schemas.microsoft.com/office/drawing/2014/main" id="{D69035DA-5CB7-A211-13F3-70EB66B43C8A}"/>
              </a:ext>
            </a:extLst>
          </p:cNvPr>
          <p:cNvPicPr>
            <a:picLocks noChangeAspect="1"/>
          </p:cNvPicPr>
          <p:nvPr userDrawn="1"/>
        </p:nvPicPr>
        <p:blipFill>
          <a:blip r:embed="rId3"/>
          <a:stretch>
            <a:fillRect/>
          </a:stretch>
        </p:blipFill>
        <p:spPr>
          <a:xfrm>
            <a:off x="111509" y="111509"/>
            <a:ext cx="1193183" cy="1193183"/>
          </a:xfrm>
          <a:prstGeom prst="rect">
            <a:avLst/>
          </a:prstGeom>
        </p:spPr>
      </p:pic>
      <p:sp>
        <p:nvSpPr>
          <p:cNvPr id="22" name="Text Placeholder 13">
            <a:extLst>
              <a:ext uri="{FF2B5EF4-FFF2-40B4-BE49-F238E27FC236}">
                <a16:creationId xmlns:a16="http://schemas.microsoft.com/office/drawing/2014/main" id="{807C15E6-94A9-4DF0-8CD5-910B0BEF4BE5}"/>
              </a:ext>
            </a:extLst>
          </p:cNvPr>
          <p:cNvSpPr>
            <a:spLocks noGrp="1"/>
          </p:cNvSpPr>
          <p:nvPr>
            <p:ph type="body" sz="quarter" idx="13" hasCustomPrompt="1"/>
          </p:nvPr>
        </p:nvSpPr>
        <p:spPr>
          <a:xfrm>
            <a:off x="6387868" y="3297753"/>
            <a:ext cx="458145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2"/>
                </a:solidFill>
                <a:latin typeface="Gadugi" panose="020B0502040204020203" pitchFamily="34" charset="0"/>
                <a:ea typeface="Gadugi" panose="020B0502040204020203"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Phone: </a:t>
            </a:r>
          </a:p>
          <a:p>
            <a:pPr lvl="0"/>
            <a:r>
              <a:rPr lang="en-US"/>
              <a:t>Fax: </a:t>
            </a:r>
          </a:p>
          <a:p>
            <a:pPr lvl="0"/>
            <a:r>
              <a:rPr lang="en-US"/>
              <a:t>Email:</a:t>
            </a:r>
          </a:p>
        </p:txBody>
      </p:sp>
    </p:spTree>
    <p:extLst>
      <p:ext uri="{BB962C8B-B14F-4D97-AF65-F5344CB8AC3E}">
        <p14:creationId xmlns:p14="http://schemas.microsoft.com/office/powerpoint/2010/main" val="258882294"/>
      </p:ext>
    </p:extLst>
  </p:cSld>
  <p:clrMapOvr>
    <a:masterClrMapping/>
  </p:clrMapOvr>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D8CF036-46F0-1720-7FDE-60486FE4C221}"/>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78AF7DF-F911-1479-9C1A-BA64C3E66DA3}"/>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8" name="Picture 17" descr="TBR Logo">
            <a:extLst>
              <a:ext uri="{FF2B5EF4-FFF2-40B4-BE49-F238E27FC236}">
                <a16:creationId xmlns:a16="http://schemas.microsoft.com/office/drawing/2014/main" id="{D69035DA-5CB7-A211-13F3-70EB66B43C8A}"/>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14" name="Google Shape;27;p10">
            <a:extLst>
              <a:ext uri="{FF2B5EF4-FFF2-40B4-BE49-F238E27FC236}">
                <a16:creationId xmlns:a16="http://schemas.microsoft.com/office/drawing/2014/main" id="{340962EC-9BB9-8B59-F052-37922BBAF887}"/>
              </a:ext>
            </a:extLst>
          </p:cNvPr>
          <p:cNvSpPr/>
          <p:nvPr userDrawn="1"/>
        </p:nvSpPr>
        <p:spPr>
          <a:xfrm>
            <a:off x="-1" y="3086100"/>
            <a:ext cx="25179387" cy="3776146"/>
          </a:xfrm>
          <a:prstGeom prst="rtTriangle">
            <a:avLst/>
          </a:prstGeom>
          <a:solidFill>
            <a:schemeClr val="accent2">
              <a:alpha val="5953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27;p10">
            <a:extLst>
              <a:ext uri="{FF2B5EF4-FFF2-40B4-BE49-F238E27FC236}">
                <a16:creationId xmlns:a16="http://schemas.microsoft.com/office/drawing/2014/main" id="{9926683B-1D1B-34F2-60F2-E666D1DBB38E}"/>
              </a:ext>
            </a:extLst>
          </p:cNvPr>
          <p:cNvSpPr/>
          <p:nvPr userDrawn="1"/>
        </p:nvSpPr>
        <p:spPr>
          <a:xfrm>
            <a:off x="-1" y="3636202"/>
            <a:ext cx="21511293" cy="3226045"/>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Graphic 3" descr="Question Mark with solid fill">
            <a:extLst>
              <a:ext uri="{FF2B5EF4-FFF2-40B4-BE49-F238E27FC236}">
                <a16:creationId xmlns:a16="http://schemas.microsoft.com/office/drawing/2014/main" id="{28A4FA81-7166-5565-424A-F0DC0553985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627331" y="-889305"/>
            <a:ext cx="8636610" cy="8636610"/>
          </a:xfrm>
          <a:prstGeom prst="rect">
            <a:avLst/>
          </a:prstGeom>
        </p:spPr>
      </p:pic>
      <p:sp>
        <p:nvSpPr>
          <p:cNvPr id="16" name="Title 1">
            <a:extLst>
              <a:ext uri="{FF2B5EF4-FFF2-40B4-BE49-F238E27FC236}">
                <a16:creationId xmlns:a16="http://schemas.microsoft.com/office/drawing/2014/main" id="{89B63891-6ED4-EAB8-30CB-76BF0BE47823}"/>
              </a:ext>
            </a:extLst>
          </p:cNvPr>
          <p:cNvSpPr txBox="1">
            <a:spLocks/>
          </p:cNvSpPr>
          <p:nvPr userDrawn="1"/>
        </p:nvSpPr>
        <p:spPr>
          <a:xfrm>
            <a:off x="952501" y="4178300"/>
            <a:ext cx="8216900" cy="1558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6000" b="1" kern="1200">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a:t>Questions</a:t>
            </a:r>
          </a:p>
        </p:txBody>
      </p:sp>
    </p:spTree>
    <p:extLst>
      <p:ext uri="{BB962C8B-B14F-4D97-AF65-F5344CB8AC3E}">
        <p14:creationId xmlns:p14="http://schemas.microsoft.com/office/powerpoint/2010/main" val="551268348"/>
      </p:ext>
    </p:extLst>
  </p:cSld>
  <p:clrMapOvr>
    <a:masterClrMapping/>
  </p:clrMapOvr>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9" name="Google Shape;27;p10">
            <a:extLst>
              <a:ext uri="{FF2B5EF4-FFF2-40B4-BE49-F238E27FC236}">
                <a16:creationId xmlns:a16="http://schemas.microsoft.com/office/drawing/2014/main" id="{322252B3-11BA-9050-50B9-FE0CF8E203CE}"/>
              </a:ext>
            </a:extLst>
          </p:cNvPr>
          <p:cNvSpPr/>
          <p:nvPr userDrawn="1"/>
        </p:nvSpPr>
        <p:spPr>
          <a:xfrm>
            <a:off x="0" y="1644069"/>
            <a:ext cx="37605294" cy="5639656"/>
          </a:xfrm>
          <a:prstGeom prst="rtTriangle">
            <a:avLst/>
          </a:prstGeom>
          <a:solidFill>
            <a:schemeClr val="accent2">
              <a:alpha val="5953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7;p10">
            <a:extLst>
              <a:ext uri="{FF2B5EF4-FFF2-40B4-BE49-F238E27FC236}">
                <a16:creationId xmlns:a16="http://schemas.microsoft.com/office/drawing/2014/main" id="{18EF2658-179D-428A-8BF7-9F6A10F84CBE}"/>
              </a:ext>
            </a:extLst>
          </p:cNvPr>
          <p:cNvSpPr/>
          <p:nvPr userDrawn="1"/>
        </p:nvSpPr>
        <p:spPr>
          <a:xfrm>
            <a:off x="0" y="2044164"/>
            <a:ext cx="32127015" cy="4818083"/>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E5C6EB31-1C3D-DACE-6D0D-F1D4E8AA842D}"/>
              </a:ext>
            </a:extLst>
          </p:cNvPr>
          <p:cNvSpPr>
            <a:spLocks noGrp="1"/>
          </p:cNvSpPr>
          <p:nvPr>
            <p:ph type="ctrTitle" hasCustomPrompt="1"/>
          </p:nvPr>
        </p:nvSpPr>
        <p:spPr>
          <a:xfrm>
            <a:off x="5442437" y="1806047"/>
            <a:ext cx="5526883" cy="1160369"/>
          </a:xfrm>
        </p:spPr>
        <p:txBody>
          <a:bodyPr lIns="0" tIns="0" rIns="0" bIns="0" anchor="t" anchorCtr="0">
            <a:noAutofit/>
          </a:bodyPr>
          <a:lstStyle>
            <a:lvl1pPr algn="r">
              <a:defRPr sz="6000" b="1">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a:t>Let’s Talk</a:t>
            </a:r>
          </a:p>
        </p:txBody>
      </p:sp>
      <p:cxnSp>
        <p:nvCxnSpPr>
          <p:cNvPr id="12" name="Straight Connector 11">
            <a:extLst>
              <a:ext uri="{FF2B5EF4-FFF2-40B4-BE49-F238E27FC236}">
                <a16:creationId xmlns:a16="http://schemas.microsoft.com/office/drawing/2014/main" id="{3D8CF036-46F0-1720-7FDE-60486FE4C221}"/>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78AF7DF-F911-1479-9C1A-BA64C3E66DA3}"/>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pic>
        <p:nvPicPr>
          <p:cNvPr id="18" name="Picture 17" descr="TBR Logo">
            <a:extLst>
              <a:ext uri="{FF2B5EF4-FFF2-40B4-BE49-F238E27FC236}">
                <a16:creationId xmlns:a16="http://schemas.microsoft.com/office/drawing/2014/main" id="{D69035DA-5CB7-A211-13F3-70EB66B43C8A}"/>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22" name="Text Placeholder 13">
            <a:extLst>
              <a:ext uri="{FF2B5EF4-FFF2-40B4-BE49-F238E27FC236}">
                <a16:creationId xmlns:a16="http://schemas.microsoft.com/office/drawing/2014/main" id="{807C15E6-94A9-4DF0-8CD5-910B0BEF4BE5}"/>
              </a:ext>
            </a:extLst>
          </p:cNvPr>
          <p:cNvSpPr>
            <a:spLocks noGrp="1"/>
          </p:cNvSpPr>
          <p:nvPr>
            <p:ph type="body" sz="quarter" idx="13" hasCustomPrompt="1"/>
          </p:nvPr>
        </p:nvSpPr>
        <p:spPr>
          <a:xfrm>
            <a:off x="6387868" y="4634184"/>
            <a:ext cx="458145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2"/>
                </a:solidFill>
                <a:latin typeface="Gadugi" panose="020B0502040204020203" pitchFamily="34" charset="0"/>
                <a:ea typeface="Gadugi" panose="020B0502040204020203"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Phone: </a:t>
            </a:r>
          </a:p>
          <a:p>
            <a:pPr lvl="0"/>
            <a:r>
              <a:rPr lang="en-US"/>
              <a:t>Fax: </a:t>
            </a:r>
          </a:p>
          <a:p>
            <a:pPr lvl="0"/>
            <a:r>
              <a:rPr lang="en-US"/>
              <a:t>Email:</a:t>
            </a:r>
          </a:p>
        </p:txBody>
      </p:sp>
      <p:sp>
        <p:nvSpPr>
          <p:cNvPr id="23" name="Shape 2554">
            <a:extLst>
              <a:ext uri="{FF2B5EF4-FFF2-40B4-BE49-F238E27FC236}">
                <a16:creationId xmlns:a16="http://schemas.microsoft.com/office/drawing/2014/main" id="{609F96FE-4897-31E4-E9D6-EB018D06067D}"/>
              </a:ext>
            </a:extLst>
          </p:cNvPr>
          <p:cNvSpPr/>
          <p:nvPr userDrawn="1"/>
        </p:nvSpPr>
        <p:spPr>
          <a:xfrm>
            <a:off x="357854" y="1447078"/>
            <a:ext cx="5814785" cy="52861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C8CF7B7-B933-6F22-8E13-DB215E67DABD}"/>
              </a:ext>
            </a:extLst>
          </p:cNvPr>
          <p:cNvSpPr/>
          <p:nvPr userDrawn="1"/>
        </p:nvSpPr>
        <p:spPr>
          <a:xfrm>
            <a:off x="2233250" y="4366339"/>
            <a:ext cx="412601" cy="41260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FD7E93E-252E-172A-1B8F-9783E6D24143}"/>
              </a:ext>
            </a:extLst>
          </p:cNvPr>
          <p:cNvSpPr/>
          <p:nvPr userDrawn="1"/>
        </p:nvSpPr>
        <p:spPr>
          <a:xfrm>
            <a:off x="2787163" y="4366339"/>
            <a:ext cx="412601" cy="41260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1A007CB-83BC-EFC3-D4EC-CA1D868A4EE9}"/>
              </a:ext>
            </a:extLst>
          </p:cNvPr>
          <p:cNvSpPr/>
          <p:nvPr userDrawn="1"/>
        </p:nvSpPr>
        <p:spPr>
          <a:xfrm>
            <a:off x="1696921" y="4366339"/>
            <a:ext cx="412601" cy="41260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395012"/>
      </p:ext>
    </p:extLst>
  </p:cSld>
  <p:clrMapOvr>
    <a:masterClrMapping/>
  </p:clrMapOvr>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BR Logo with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5359720"/>
            <a:ext cx="10515600" cy="896116"/>
          </a:xfrm>
        </p:spPr>
        <p:txBody>
          <a:bodyPr/>
          <a:lstStyle>
            <a:lvl1pPr algn="ctr">
              <a:defRPr>
                <a:solidFill>
                  <a:schemeClr val="bg2"/>
                </a:solidFill>
              </a:defRPr>
            </a:lvl1pPr>
          </a:lstStyle>
          <a:p>
            <a:r>
              <a:rPr lang="en-US"/>
              <a:t>Closing Slide Header</a:t>
            </a:r>
          </a:p>
        </p:txBody>
      </p:sp>
      <p:pic>
        <p:nvPicPr>
          <p:cNvPr id="2" name="Picture 1" descr="TBR Logo">
            <a:extLst>
              <a:ext uri="{FF2B5EF4-FFF2-40B4-BE49-F238E27FC236}">
                <a16:creationId xmlns:a16="http://schemas.microsoft.com/office/drawing/2014/main" id="{B862431C-B9B8-1696-A917-84C317DB2FA1}"/>
              </a:ext>
            </a:extLst>
          </p:cNvPr>
          <p:cNvPicPr>
            <a:picLocks noChangeAspect="1"/>
          </p:cNvPicPr>
          <p:nvPr userDrawn="1"/>
        </p:nvPicPr>
        <p:blipFill>
          <a:blip r:embed="rId2"/>
          <a:stretch>
            <a:fillRect/>
          </a:stretch>
        </p:blipFill>
        <p:spPr>
          <a:xfrm>
            <a:off x="3704064" y="312238"/>
            <a:ext cx="4783873" cy="4783873"/>
          </a:xfrm>
          <a:prstGeom prst="rect">
            <a:avLst/>
          </a:prstGeom>
        </p:spPr>
      </p:pic>
    </p:spTree>
    <p:extLst>
      <p:ext uri="{BB962C8B-B14F-4D97-AF65-F5344CB8AC3E}">
        <p14:creationId xmlns:p14="http://schemas.microsoft.com/office/powerpoint/2010/main" val="428998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BR Logo only-Red">
    <p:spTree>
      <p:nvGrpSpPr>
        <p:cNvPr id="1" name=""/>
        <p:cNvGrpSpPr/>
        <p:nvPr/>
      </p:nvGrpSpPr>
      <p:grpSpPr>
        <a:xfrm>
          <a:off x="0" y="0"/>
          <a:ext cx="0" cy="0"/>
          <a:chOff x="0" y="0"/>
          <a:chExt cx="0" cy="0"/>
        </a:xfrm>
      </p:grpSpPr>
      <p:pic>
        <p:nvPicPr>
          <p:cNvPr id="2" name="Picture 1" descr="TBR Logo">
            <a:extLst>
              <a:ext uri="{FF2B5EF4-FFF2-40B4-BE49-F238E27FC236}">
                <a16:creationId xmlns:a16="http://schemas.microsoft.com/office/drawing/2014/main" id="{566877BC-5702-6F08-BAD7-514DB2C7D394}"/>
              </a:ext>
            </a:extLst>
          </p:cNvPr>
          <p:cNvPicPr>
            <a:picLocks noChangeAspect="1"/>
          </p:cNvPicPr>
          <p:nvPr userDrawn="1"/>
        </p:nvPicPr>
        <p:blipFill>
          <a:blip r:embed="rId2"/>
          <a:stretch>
            <a:fillRect/>
          </a:stretch>
        </p:blipFill>
        <p:spPr>
          <a:xfrm>
            <a:off x="3704064" y="1037064"/>
            <a:ext cx="4783873" cy="4783873"/>
          </a:xfrm>
          <a:prstGeom prst="rect">
            <a:avLst/>
          </a:prstGeom>
        </p:spPr>
      </p:pic>
    </p:spTree>
    <p:extLst>
      <p:ext uri="{BB962C8B-B14F-4D97-AF65-F5344CB8AC3E}">
        <p14:creationId xmlns:p14="http://schemas.microsoft.com/office/powerpoint/2010/main" val="2890414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a:t>Click icon to add picture</a:t>
            </a:r>
          </a:p>
        </p:txBody>
      </p:sp>
      <p:pic>
        <p:nvPicPr>
          <p:cNvPr id="2" name="Picture 1" descr="TBR Logo">
            <a:extLst>
              <a:ext uri="{FF2B5EF4-FFF2-40B4-BE49-F238E27FC236}">
                <a16:creationId xmlns:a16="http://schemas.microsoft.com/office/drawing/2014/main" id="{0A3D0240-2BF7-F931-620E-81697CE36D1E}"/>
              </a:ext>
            </a:extLst>
          </p:cNvPr>
          <p:cNvPicPr>
            <a:picLocks noChangeAspect="1"/>
          </p:cNvPicPr>
          <p:nvPr userDrawn="1"/>
        </p:nvPicPr>
        <p:blipFill>
          <a:blip r:embed="rId2"/>
          <a:stretch>
            <a:fillRect/>
          </a:stretch>
        </p:blipFill>
        <p:spPr>
          <a:xfrm>
            <a:off x="111509" y="111509"/>
            <a:ext cx="1193183" cy="1193183"/>
          </a:xfrm>
          <a:prstGeom prst="rect">
            <a:avLst/>
          </a:prstGeom>
        </p:spPr>
      </p:pic>
    </p:spTree>
    <p:extLst>
      <p:ext uri="{BB962C8B-B14F-4D97-AF65-F5344CB8AC3E}">
        <p14:creationId xmlns:p14="http://schemas.microsoft.com/office/powerpoint/2010/main" val="380817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3495764-310D-BD7A-F496-2B27D698B120}"/>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13" name="Footer Placeholder 4">
            <a:extLst>
              <a:ext uri="{FF2B5EF4-FFF2-40B4-BE49-F238E27FC236}">
                <a16:creationId xmlns:a16="http://schemas.microsoft.com/office/drawing/2014/main" id="{44E8695F-4B8A-FAA0-FFF9-33F7CB3AF924}"/>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17" name="Straight Connector 16">
            <a:extLst>
              <a:ext uri="{FF2B5EF4-FFF2-40B4-BE49-F238E27FC236}">
                <a16:creationId xmlns:a16="http://schemas.microsoft.com/office/drawing/2014/main" id="{97E66B10-B65A-A139-E56B-F79EEBBC6FE0}"/>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TBR Logo">
            <a:extLst>
              <a:ext uri="{FF2B5EF4-FFF2-40B4-BE49-F238E27FC236}">
                <a16:creationId xmlns:a16="http://schemas.microsoft.com/office/drawing/2014/main" id="{0A1B8227-53FB-2415-E3D2-56300AAECDD9}"/>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20" name="Content Placeholder 2">
            <a:extLst>
              <a:ext uri="{FF2B5EF4-FFF2-40B4-BE49-F238E27FC236}">
                <a16:creationId xmlns:a16="http://schemas.microsoft.com/office/drawing/2014/main" id="{026668CE-9D4C-C73A-A10B-4F2CA387C7B2}"/>
              </a:ext>
            </a:extLst>
          </p:cNvPr>
          <p:cNvSpPr>
            <a:spLocks noGrp="1"/>
          </p:cNvSpPr>
          <p:nvPr>
            <p:ph idx="1"/>
          </p:nvPr>
        </p:nvSpPr>
        <p:spPr>
          <a:xfrm>
            <a:off x="379141" y="2262290"/>
            <a:ext cx="10298311" cy="3892859"/>
          </a:xfrm>
        </p:spPr>
        <p:txBody>
          <a:bodyPr lIns="0" tIns="0" rIns="0" bIns="0"/>
          <a:lstStyle>
            <a:lvl1pPr marL="228600" indent="-228600">
              <a:buClr>
                <a:schemeClr val="bg1"/>
              </a:buClr>
              <a:buSzPct val="95000"/>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685800" indent="-228600">
              <a:buClr>
                <a:schemeClr val="bg1"/>
              </a:buClr>
              <a:buSzPct val="100000"/>
              <a:buFont typeface="Roboto" panose="02000000000000000000" pitchFamily="2"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2pPr>
            <a:lvl3pPr marL="1143000" indent="-228600">
              <a:buClr>
                <a:schemeClr val="bg1"/>
              </a:buClr>
              <a:buSzPct val="100000"/>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3pPr>
            <a:lvl4pPr marL="1600200" indent="-228600">
              <a:buClr>
                <a:schemeClr val="bg1"/>
              </a:buClr>
              <a:buSzPct val="100000"/>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4pPr>
            <a:lvl5pPr marL="2057400" indent="-228600">
              <a:buClr>
                <a:schemeClr val="bg1"/>
              </a:buClr>
              <a:buSzPct val="100000"/>
              <a:buFont typeface="Arial" panose="020B0604020202020204" pitchFamily="34" charset="0"/>
              <a:buChar char="•"/>
              <a:defRPr>
                <a:solidFill>
                  <a:schemeClr val="bg1"/>
                </a:solidFill>
                <a:latin typeface="Gadugi" panose="020B0502040204020203" pitchFamily="34" charset="0"/>
                <a:ea typeface="Gadugi" panose="020B0502040204020203"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075436"/>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Solid Go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583938"/>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813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3" name="Shape 2525">
            <a:extLst>
              <a:ext uri="{FF2B5EF4-FFF2-40B4-BE49-F238E27FC236}">
                <a16:creationId xmlns:a16="http://schemas.microsoft.com/office/drawing/2014/main" id="{95A79B25-AE9B-4BE6-C181-3162917E6195}"/>
              </a:ext>
            </a:extLst>
          </p:cNvPr>
          <p:cNvSpPr/>
          <p:nvPr userDrawn="1"/>
        </p:nvSpPr>
        <p:spPr>
          <a:xfrm>
            <a:off x="871311"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 name="Shape 2526">
            <a:extLst>
              <a:ext uri="{FF2B5EF4-FFF2-40B4-BE49-F238E27FC236}">
                <a16:creationId xmlns:a16="http://schemas.microsoft.com/office/drawing/2014/main" id="{20F40355-B343-9B9E-D7B5-43A90354F782}"/>
              </a:ext>
            </a:extLst>
          </p:cNvPr>
          <p:cNvSpPr/>
          <p:nvPr userDrawn="1"/>
        </p:nvSpPr>
        <p:spPr>
          <a:xfrm>
            <a:off x="1404572"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 name="Shape 2527">
            <a:extLst>
              <a:ext uri="{FF2B5EF4-FFF2-40B4-BE49-F238E27FC236}">
                <a16:creationId xmlns:a16="http://schemas.microsoft.com/office/drawing/2014/main" id="{17A578F5-718A-71BC-6887-7AD9CDAFC767}"/>
              </a:ext>
            </a:extLst>
          </p:cNvPr>
          <p:cNvSpPr/>
          <p:nvPr userDrawn="1"/>
        </p:nvSpPr>
        <p:spPr>
          <a:xfrm>
            <a:off x="1937833"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 name="Shape 2528">
            <a:extLst>
              <a:ext uri="{FF2B5EF4-FFF2-40B4-BE49-F238E27FC236}">
                <a16:creationId xmlns:a16="http://schemas.microsoft.com/office/drawing/2014/main" id="{4901E83E-6028-CFCE-4BBE-8C37D0655E47}"/>
              </a:ext>
            </a:extLst>
          </p:cNvPr>
          <p:cNvSpPr/>
          <p:nvPr userDrawn="1"/>
        </p:nvSpPr>
        <p:spPr>
          <a:xfrm>
            <a:off x="2509184" y="1768303"/>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 name="Shape 2529">
            <a:extLst>
              <a:ext uri="{FF2B5EF4-FFF2-40B4-BE49-F238E27FC236}">
                <a16:creationId xmlns:a16="http://schemas.microsoft.com/office/drawing/2014/main" id="{B2C6B6FE-7D7B-6B1B-8901-62CDDD94ABDF}"/>
              </a:ext>
            </a:extLst>
          </p:cNvPr>
          <p:cNvSpPr/>
          <p:nvPr userDrawn="1"/>
        </p:nvSpPr>
        <p:spPr>
          <a:xfrm>
            <a:off x="3042445" y="1768303"/>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 name="Shape 2530">
            <a:extLst>
              <a:ext uri="{FF2B5EF4-FFF2-40B4-BE49-F238E27FC236}">
                <a16:creationId xmlns:a16="http://schemas.microsoft.com/office/drawing/2014/main" id="{28EA5F4A-E940-C2D4-8501-9FDD88179C36}"/>
              </a:ext>
            </a:extLst>
          </p:cNvPr>
          <p:cNvSpPr/>
          <p:nvPr userDrawn="1"/>
        </p:nvSpPr>
        <p:spPr>
          <a:xfrm>
            <a:off x="3563009" y="176830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 name="Shape 2531">
            <a:extLst>
              <a:ext uri="{FF2B5EF4-FFF2-40B4-BE49-F238E27FC236}">
                <a16:creationId xmlns:a16="http://schemas.microsoft.com/office/drawing/2014/main" id="{5B824D44-E4DB-42EA-720C-3D186DF587DE}"/>
              </a:ext>
            </a:extLst>
          </p:cNvPr>
          <p:cNvSpPr/>
          <p:nvPr userDrawn="1"/>
        </p:nvSpPr>
        <p:spPr>
          <a:xfrm>
            <a:off x="4096270" y="17683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 name="Shape 2532">
            <a:extLst>
              <a:ext uri="{FF2B5EF4-FFF2-40B4-BE49-F238E27FC236}">
                <a16:creationId xmlns:a16="http://schemas.microsoft.com/office/drawing/2014/main" id="{0E8FE19B-BA19-0688-31EF-7AE54B693BE9}"/>
              </a:ext>
            </a:extLst>
          </p:cNvPr>
          <p:cNvSpPr/>
          <p:nvPr userDrawn="1"/>
        </p:nvSpPr>
        <p:spPr>
          <a:xfrm>
            <a:off x="4629531" y="17683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 name="Shape 2533">
            <a:extLst>
              <a:ext uri="{FF2B5EF4-FFF2-40B4-BE49-F238E27FC236}">
                <a16:creationId xmlns:a16="http://schemas.microsoft.com/office/drawing/2014/main" id="{893FF577-EE75-ADB6-4CF8-E17F14313C25}"/>
              </a:ext>
            </a:extLst>
          </p:cNvPr>
          <p:cNvSpPr/>
          <p:nvPr userDrawn="1"/>
        </p:nvSpPr>
        <p:spPr>
          <a:xfrm>
            <a:off x="5162793" y="17683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 name="Shape 2534">
            <a:extLst>
              <a:ext uri="{FF2B5EF4-FFF2-40B4-BE49-F238E27FC236}">
                <a16:creationId xmlns:a16="http://schemas.microsoft.com/office/drawing/2014/main" id="{8AA3E21E-9345-AEB6-8510-EBD0AA6705C5}"/>
              </a:ext>
            </a:extLst>
          </p:cNvPr>
          <p:cNvSpPr/>
          <p:nvPr userDrawn="1"/>
        </p:nvSpPr>
        <p:spPr>
          <a:xfrm>
            <a:off x="5696054" y="176830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 name="Shape 2535">
            <a:extLst>
              <a:ext uri="{FF2B5EF4-FFF2-40B4-BE49-F238E27FC236}">
                <a16:creationId xmlns:a16="http://schemas.microsoft.com/office/drawing/2014/main" id="{350FD1C3-D510-F07D-41D6-48CEC854B83A}"/>
              </a:ext>
            </a:extLst>
          </p:cNvPr>
          <p:cNvSpPr/>
          <p:nvPr userDrawn="1"/>
        </p:nvSpPr>
        <p:spPr>
          <a:xfrm>
            <a:off x="896704" y="2301564"/>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 name="Shape 2536">
            <a:extLst>
              <a:ext uri="{FF2B5EF4-FFF2-40B4-BE49-F238E27FC236}">
                <a16:creationId xmlns:a16="http://schemas.microsoft.com/office/drawing/2014/main" id="{BEB75D53-4EB9-956F-B61B-0D399EDA018D}"/>
              </a:ext>
            </a:extLst>
          </p:cNvPr>
          <p:cNvSpPr/>
          <p:nvPr userDrawn="1"/>
        </p:nvSpPr>
        <p:spPr>
          <a:xfrm>
            <a:off x="1404572" y="23015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 name="Shape 2537">
            <a:extLst>
              <a:ext uri="{FF2B5EF4-FFF2-40B4-BE49-F238E27FC236}">
                <a16:creationId xmlns:a16="http://schemas.microsoft.com/office/drawing/2014/main" id="{02EA4AF3-3619-5B5F-8117-4727CC1C185A}"/>
              </a:ext>
            </a:extLst>
          </p:cNvPr>
          <p:cNvSpPr/>
          <p:nvPr userDrawn="1"/>
        </p:nvSpPr>
        <p:spPr>
          <a:xfrm>
            <a:off x="1963226" y="230156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 name="Shape 2538">
            <a:extLst>
              <a:ext uri="{FF2B5EF4-FFF2-40B4-BE49-F238E27FC236}">
                <a16:creationId xmlns:a16="http://schemas.microsoft.com/office/drawing/2014/main" id="{106740D2-7326-0073-7DD2-48165A5E88E0}"/>
              </a:ext>
            </a:extLst>
          </p:cNvPr>
          <p:cNvSpPr/>
          <p:nvPr userDrawn="1"/>
        </p:nvSpPr>
        <p:spPr>
          <a:xfrm>
            <a:off x="2496487" y="230156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 name="Shape 2539">
            <a:extLst>
              <a:ext uri="{FF2B5EF4-FFF2-40B4-BE49-F238E27FC236}">
                <a16:creationId xmlns:a16="http://schemas.microsoft.com/office/drawing/2014/main" id="{C1F60A66-44A7-E05E-7A2B-B633584C09A7}"/>
              </a:ext>
            </a:extLst>
          </p:cNvPr>
          <p:cNvSpPr/>
          <p:nvPr userDrawn="1"/>
        </p:nvSpPr>
        <p:spPr>
          <a:xfrm>
            <a:off x="3004355" y="2346002"/>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 name="Shape 2540">
            <a:extLst>
              <a:ext uri="{FF2B5EF4-FFF2-40B4-BE49-F238E27FC236}">
                <a16:creationId xmlns:a16="http://schemas.microsoft.com/office/drawing/2014/main" id="{F8A46915-7128-2C88-B928-84B481DD6A7E}"/>
              </a:ext>
            </a:extLst>
          </p:cNvPr>
          <p:cNvSpPr/>
          <p:nvPr userDrawn="1"/>
        </p:nvSpPr>
        <p:spPr>
          <a:xfrm>
            <a:off x="3537616" y="23015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 name="Shape 2541">
            <a:extLst>
              <a:ext uri="{FF2B5EF4-FFF2-40B4-BE49-F238E27FC236}">
                <a16:creationId xmlns:a16="http://schemas.microsoft.com/office/drawing/2014/main" id="{D905CCC3-7064-EEF3-3202-7A7530AD2AB2}"/>
              </a:ext>
            </a:extLst>
          </p:cNvPr>
          <p:cNvSpPr/>
          <p:nvPr userDrawn="1"/>
        </p:nvSpPr>
        <p:spPr>
          <a:xfrm>
            <a:off x="4096270" y="2326957"/>
            <a:ext cx="228541" cy="228541"/>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 name="Shape 2542">
            <a:extLst>
              <a:ext uri="{FF2B5EF4-FFF2-40B4-BE49-F238E27FC236}">
                <a16:creationId xmlns:a16="http://schemas.microsoft.com/office/drawing/2014/main" id="{D6B51F8E-6CCE-2E12-A5CA-705BFB8ED7FF}"/>
              </a:ext>
            </a:extLst>
          </p:cNvPr>
          <p:cNvSpPr/>
          <p:nvPr userDrawn="1"/>
        </p:nvSpPr>
        <p:spPr>
          <a:xfrm>
            <a:off x="4604138" y="23015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 name="Shape 2543">
            <a:extLst>
              <a:ext uri="{FF2B5EF4-FFF2-40B4-BE49-F238E27FC236}">
                <a16:creationId xmlns:a16="http://schemas.microsoft.com/office/drawing/2014/main" id="{8969FDD5-D4D8-D2E4-3CDB-29339731C2DA}"/>
              </a:ext>
            </a:extLst>
          </p:cNvPr>
          <p:cNvSpPr/>
          <p:nvPr userDrawn="1"/>
        </p:nvSpPr>
        <p:spPr>
          <a:xfrm>
            <a:off x="5137399" y="23015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 name="Shape 2544">
            <a:extLst>
              <a:ext uri="{FF2B5EF4-FFF2-40B4-BE49-F238E27FC236}">
                <a16:creationId xmlns:a16="http://schemas.microsoft.com/office/drawing/2014/main" id="{55950ECB-2388-CA5A-6222-2DAD67E3B9BD}"/>
              </a:ext>
            </a:extLst>
          </p:cNvPr>
          <p:cNvSpPr/>
          <p:nvPr userDrawn="1"/>
        </p:nvSpPr>
        <p:spPr>
          <a:xfrm>
            <a:off x="5670660" y="23015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6" name="Shape 2545">
            <a:extLst>
              <a:ext uri="{FF2B5EF4-FFF2-40B4-BE49-F238E27FC236}">
                <a16:creationId xmlns:a16="http://schemas.microsoft.com/office/drawing/2014/main" id="{0C7DE46C-C103-5819-2A65-EB3BCE7E27B5}"/>
              </a:ext>
            </a:extLst>
          </p:cNvPr>
          <p:cNvSpPr/>
          <p:nvPr userDrawn="1"/>
        </p:nvSpPr>
        <p:spPr>
          <a:xfrm>
            <a:off x="871311" y="283482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7" name="Shape 2546">
            <a:extLst>
              <a:ext uri="{FF2B5EF4-FFF2-40B4-BE49-F238E27FC236}">
                <a16:creationId xmlns:a16="http://schemas.microsoft.com/office/drawing/2014/main" id="{D6F5C4AA-9573-2188-AB00-AB89DB13613D}"/>
              </a:ext>
            </a:extLst>
          </p:cNvPr>
          <p:cNvSpPr/>
          <p:nvPr userDrawn="1"/>
        </p:nvSpPr>
        <p:spPr>
          <a:xfrm>
            <a:off x="1404572" y="286021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8" name="Shape 2547">
            <a:extLst>
              <a:ext uri="{FF2B5EF4-FFF2-40B4-BE49-F238E27FC236}">
                <a16:creationId xmlns:a16="http://schemas.microsoft.com/office/drawing/2014/main" id="{8345FE9A-A104-9E89-4A8C-0B4A5730D421}"/>
              </a:ext>
            </a:extLst>
          </p:cNvPr>
          <p:cNvSpPr/>
          <p:nvPr userDrawn="1"/>
        </p:nvSpPr>
        <p:spPr>
          <a:xfrm>
            <a:off x="1937833" y="283482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9" name="Shape 2548">
            <a:extLst>
              <a:ext uri="{FF2B5EF4-FFF2-40B4-BE49-F238E27FC236}">
                <a16:creationId xmlns:a16="http://schemas.microsoft.com/office/drawing/2014/main" id="{24835444-D029-278F-15A4-30558F85F2EB}"/>
              </a:ext>
            </a:extLst>
          </p:cNvPr>
          <p:cNvSpPr/>
          <p:nvPr userDrawn="1"/>
        </p:nvSpPr>
        <p:spPr>
          <a:xfrm>
            <a:off x="2471094" y="2942747"/>
            <a:ext cx="279328" cy="63484"/>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0" name="Shape 2549">
            <a:extLst>
              <a:ext uri="{FF2B5EF4-FFF2-40B4-BE49-F238E27FC236}">
                <a16:creationId xmlns:a16="http://schemas.microsoft.com/office/drawing/2014/main" id="{CB92C7C3-E176-9FA4-D288-F5465E62AC67}"/>
              </a:ext>
            </a:extLst>
          </p:cNvPr>
          <p:cNvSpPr/>
          <p:nvPr userDrawn="1"/>
        </p:nvSpPr>
        <p:spPr>
          <a:xfrm>
            <a:off x="3004355" y="283482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1" name="Shape 2550">
            <a:extLst>
              <a:ext uri="{FF2B5EF4-FFF2-40B4-BE49-F238E27FC236}">
                <a16:creationId xmlns:a16="http://schemas.microsoft.com/office/drawing/2014/main" id="{BBB4EE3D-8CAC-1712-98A3-9F9F6F41DAF2}"/>
              </a:ext>
            </a:extLst>
          </p:cNvPr>
          <p:cNvSpPr/>
          <p:nvPr userDrawn="1"/>
        </p:nvSpPr>
        <p:spPr>
          <a:xfrm>
            <a:off x="3537616" y="283482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2" name="Shape 2551">
            <a:extLst>
              <a:ext uri="{FF2B5EF4-FFF2-40B4-BE49-F238E27FC236}">
                <a16:creationId xmlns:a16="http://schemas.microsoft.com/office/drawing/2014/main" id="{9951F93D-0F69-1744-1EEE-9E7BE769FD2A}"/>
              </a:ext>
            </a:extLst>
          </p:cNvPr>
          <p:cNvSpPr/>
          <p:nvPr userDrawn="1"/>
        </p:nvSpPr>
        <p:spPr>
          <a:xfrm>
            <a:off x="4070877" y="283482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3" name="Shape 2552">
            <a:extLst>
              <a:ext uri="{FF2B5EF4-FFF2-40B4-BE49-F238E27FC236}">
                <a16:creationId xmlns:a16="http://schemas.microsoft.com/office/drawing/2014/main" id="{1E83751D-6557-BD82-389E-9D33A8882424}"/>
              </a:ext>
            </a:extLst>
          </p:cNvPr>
          <p:cNvSpPr/>
          <p:nvPr userDrawn="1"/>
        </p:nvSpPr>
        <p:spPr>
          <a:xfrm>
            <a:off x="4604138" y="284752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4" name="Shape 2553">
            <a:extLst>
              <a:ext uri="{FF2B5EF4-FFF2-40B4-BE49-F238E27FC236}">
                <a16:creationId xmlns:a16="http://schemas.microsoft.com/office/drawing/2014/main" id="{080F8075-4596-1B2E-56DA-32BFEF2AA722}"/>
              </a:ext>
            </a:extLst>
          </p:cNvPr>
          <p:cNvSpPr/>
          <p:nvPr userDrawn="1"/>
        </p:nvSpPr>
        <p:spPr>
          <a:xfrm>
            <a:off x="5137399" y="284752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5" name="Shape 2554">
            <a:extLst>
              <a:ext uri="{FF2B5EF4-FFF2-40B4-BE49-F238E27FC236}">
                <a16:creationId xmlns:a16="http://schemas.microsoft.com/office/drawing/2014/main" id="{5DD09C4B-582D-6CAA-8E6F-874B9FF088E6}"/>
              </a:ext>
            </a:extLst>
          </p:cNvPr>
          <p:cNvSpPr/>
          <p:nvPr userDrawn="1"/>
        </p:nvSpPr>
        <p:spPr>
          <a:xfrm>
            <a:off x="5670660" y="284752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6" name="Shape 2555">
            <a:extLst>
              <a:ext uri="{FF2B5EF4-FFF2-40B4-BE49-F238E27FC236}">
                <a16:creationId xmlns:a16="http://schemas.microsoft.com/office/drawing/2014/main" id="{980AABF1-4C05-B5EF-567A-5B231C73FACD}"/>
              </a:ext>
            </a:extLst>
          </p:cNvPr>
          <p:cNvSpPr/>
          <p:nvPr userDrawn="1"/>
        </p:nvSpPr>
        <p:spPr>
          <a:xfrm>
            <a:off x="871311"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7" name="Shape 2556">
            <a:extLst>
              <a:ext uri="{FF2B5EF4-FFF2-40B4-BE49-F238E27FC236}">
                <a16:creationId xmlns:a16="http://schemas.microsoft.com/office/drawing/2014/main" id="{52D1799D-F579-A92B-8A72-7D61844FA3FF}"/>
              </a:ext>
            </a:extLst>
          </p:cNvPr>
          <p:cNvSpPr/>
          <p:nvPr userDrawn="1"/>
        </p:nvSpPr>
        <p:spPr>
          <a:xfrm>
            <a:off x="1404572"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8" name="Shape 2557">
            <a:extLst>
              <a:ext uri="{FF2B5EF4-FFF2-40B4-BE49-F238E27FC236}">
                <a16:creationId xmlns:a16="http://schemas.microsoft.com/office/drawing/2014/main" id="{DB4F4577-9126-1F34-BAF9-89933639BBB9}"/>
              </a:ext>
            </a:extLst>
          </p:cNvPr>
          <p:cNvSpPr/>
          <p:nvPr userDrawn="1"/>
        </p:nvSpPr>
        <p:spPr>
          <a:xfrm>
            <a:off x="1937833"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9" name="Shape 2558">
            <a:extLst>
              <a:ext uri="{FF2B5EF4-FFF2-40B4-BE49-F238E27FC236}">
                <a16:creationId xmlns:a16="http://schemas.microsoft.com/office/drawing/2014/main" id="{B8DB4391-BCCB-2B04-B520-2308653E502C}"/>
              </a:ext>
            </a:extLst>
          </p:cNvPr>
          <p:cNvSpPr/>
          <p:nvPr userDrawn="1"/>
        </p:nvSpPr>
        <p:spPr>
          <a:xfrm>
            <a:off x="2471094"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0" name="Shape 2559">
            <a:extLst>
              <a:ext uri="{FF2B5EF4-FFF2-40B4-BE49-F238E27FC236}">
                <a16:creationId xmlns:a16="http://schemas.microsoft.com/office/drawing/2014/main" id="{5670DEE0-BCD2-4D7C-527B-C3E7DD13B953}"/>
              </a:ext>
            </a:extLst>
          </p:cNvPr>
          <p:cNvSpPr/>
          <p:nvPr userDrawn="1"/>
        </p:nvSpPr>
        <p:spPr>
          <a:xfrm>
            <a:off x="3004355" y="339347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1" name="Shape 2560">
            <a:extLst>
              <a:ext uri="{FF2B5EF4-FFF2-40B4-BE49-F238E27FC236}">
                <a16:creationId xmlns:a16="http://schemas.microsoft.com/office/drawing/2014/main" id="{D31D6D19-C028-AE3D-170B-721709F5E8FC}"/>
              </a:ext>
            </a:extLst>
          </p:cNvPr>
          <p:cNvSpPr/>
          <p:nvPr userDrawn="1"/>
        </p:nvSpPr>
        <p:spPr>
          <a:xfrm>
            <a:off x="3537616"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2" name="Shape 2561">
            <a:extLst>
              <a:ext uri="{FF2B5EF4-FFF2-40B4-BE49-F238E27FC236}">
                <a16:creationId xmlns:a16="http://schemas.microsoft.com/office/drawing/2014/main" id="{A74A924C-03EE-FC2C-C845-8998714C96CC}"/>
              </a:ext>
            </a:extLst>
          </p:cNvPr>
          <p:cNvSpPr/>
          <p:nvPr userDrawn="1"/>
        </p:nvSpPr>
        <p:spPr>
          <a:xfrm>
            <a:off x="4070877" y="339347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3" name="Shape 2562">
            <a:extLst>
              <a:ext uri="{FF2B5EF4-FFF2-40B4-BE49-F238E27FC236}">
                <a16:creationId xmlns:a16="http://schemas.microsoft.com/office/drawing/2014/main" id="{4436342A-DD6E-E51F-C35D-D023BAC89134}"/>
              </a:ext>
            </a:extLst>
          </p:cNvPr>
          <p:cNvSpPr/>
          <p:nvPr userDrawn="1"/>
        </p:nvSpPr>
        <p:spPr>
          <a:xfrm>
            <a:off x="4604138"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4" name="Shape 2563">
            <a:extLst>
              <a:ext uri="{FF2B5EF4-FFF2-40B4-BE49-F238E27FC236}">
                <a16:creationId xmlns:a16="http://schemas.microsoft.com/office/drawing/2014/main" id="{B0FA41E7-C37C-5378-C335-ACF879955EA2}"/>
              </a:ext>
            </a:extLst>
          </p:cNvPr>
          <p:cNvSpPr/>
          <p:nvPr userDrawn="1"/>
        </p:nvSpPr>
        <p:spPr>
          <a:xfrm>
            <a:off x="5137399"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5" name="Shape 2564">
            <a:extLst>
              <a:ext uri="{FF2B5EF4-FFF2-40B4-BE49-F238E27FC236}">
                <a16:creationId xmlns:a16="http://schemas.microsoft.com/office/drawing/2014/main" id="{CF02FA84-D655-3AE7-86DC-7B8204742899}"/>
              </a:ext>
            </a:extLst>
          </p:cNvPr>
          <p:cNvSpPr/>
          <p:nvPr userDrawn="1"/>
        </p:nvSpPr>
        <p:spPr>
          <a:xfrm>
            <a:off x="5670660"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6" name="Shape 2565">
            <a:extLst>
              <a:ext uri="{FF2B5EF4-FFF2-40B4-BE49-F238E27FC236}">
                <a16:creationId xmlns:a16="http://schemas.microsoft.com/office/drawing/2014/main" id="{0AF331A5-DFFC-19D6-E401-696EBD930EE5}"/>
              </a:ext>
            </a:extLst>
          </p:cNvPr>
          <p:cNvSpPr/>
          <p:nvPr userDrawn="1"/>
        </p:nvSpPr>
        <p:spPr>
          <a:xfrm>
            <a:off x="871311" y="3926740"/>
            <a:ext cx="279328" cy="228548"/>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7" name="Shape 2566">
            <a:extLst>
              <a:ext uri="{FF2B5EF4-FFF2-40B4-BE49-F238E27FC236}">
                <a16:creationId xmlns:a16="http://schemas.microsoft.com/office/drawing/2014/main" id="{8244DC4E-0885-38F7-8EC0-D09F1567E089}"/>
              </a:ext>
            </a:extLst>
          </p:cNvPr>
          <p:cNvSpPr/>
          <p:nvPr userDrawn="1"/>
        </p:nvSpPr>
        <p:spPr>
          <a:xfrm>
            <a:off x="1404572" y="3926740"/>
            <a:ext cx="279328" cy="22855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8" name="Shape 2567">
            <a:extLst>
              <a:ext uri="{FF2B5EF4-FFF2-40B4-BE49-F238E27FC236}">
                <a16:creationId xmlns:a16="http://schemas.microsoft.com/office/drawing/2014/main" id="{97D648A5-F459-5077-256E-C43694587F12}"/>
              </a:ext>
            </a:extLst>
          </p:cNvPr>
          <p:cNvSpPr/>
          <p:nvPr userDrawn="1"/>
        </p:nvSpPr>
        <p:spPr>
          <a:xfrm>
            <a:off x="1937833" y="3901347"/>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9" name="Shape 2568">
            <a:extLst>
              <a:ext uri="{FF2B5EF4-FFF2-40B4-BE49-F238E27FC236}">
                <a16:creationId xmlns:a16="http://schemas.microsoft.com/office/drawing/2014/main" id="{1BEAE7FD-207B-279A-4622-05CDC1DBAF51}"/>
              </a:ext>
            </a:extLst>
          </p:cNvPr>
          <p:cNvSpPr/>
          <p:nvPr userDrawn="1"/>
        </p:nvSpPr>
        <p:spPr>
          <a:xfrm>
            <a:off x="2471094" y="3901347"/>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0" name="Shape 2569">
            <a:extLst>
              <a:ext uri="{FF2B5EF4-FFF2-40B4-BE49-F238E27FC236}">
                <a16:creationId xmlns:a16="http://schemas.microsoft.com/office/drawing/2014/main" id="{536B805D-9D45-9B11-D74A-C868131976C5}"/>
              </a:ext>
            </a:extLst>
          </p:cNvPr>
          <p:cNvSpPr/>
          <p:nvPr userDrawn="1"/>
        </p:nvSpPr>
        <p:spPr>
          <a:xfrm>
            <a:off x="3004355" y="3901347"/>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1" name="Shape 2570">
            <a:extLst>
              <a:ext uri="{FF2B5EF4-FFF2-40B4-BE49-F238E27FC236}">
                <a16:creationId xmlns:a16="http://schemas.microsoft.com/office/drawing/2014/main" id="{E7CB0312-B605-F754-EDCD-6C28F88B1B8A}"/>
              </a:ext>
            </a:extLst>
          </p:cNvPr>
          <p:cNvSpPr/>
          <p:nvPr userDrawn="1"/>
        </p:nvSpPr>
        <p:spPr>
          <a:xfrm>
            <a:off x="3537616" y="3907695"/>
            <a:ext cx="279328" cy="27298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2" name="Shape 2571">
            <a:extLst>
              <a:ext uri="{FF2B5EF4-FFF2-40B4-BE49-F238E27FC236}">
                <a16:creationId xmlns:a16="http://schemas.microsoft.com/office/drawing/2014/main" id="{BE5B02BD-DEDC-FA06-F102-324E19910E90}"/>
              </a:ext>
            </a:extLst>
          </p:cNvPr>
          <p:cNvSpPr/>
          <p:nvPr userDrawn="1"/>
        </p:nvSpPr>
        <p:spPr>
          <a:xfrm>
            <a:off x="4070877" y="390134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3" name="Shape 2572">
            <a:extLst>
              <a:ext uri="{FF2B5EF4-FFF2-40B4-BE49-F238E27FC236}">
                <a16:creationId xmlns:a16="http://schemas.microsoft.com/office/drawing/2014/main" id="{488232CA-0501-130E-2BE0-EA95583EFD33}"/>
              </a:ext>
            </a:extLst>
          </p:cNvPr>
          <p:cNvSpPr/>
          <p:nvPr userDrawn="1"/>
        </p:nvSpPr>
        <p:spPr>
          <a:xfrm>
            <a:off x="4604138" y="390134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4" name="Shape 2573">
            <a:extLst>
              <a:ext uri="{FF2B5EF4-FFF2-40B4-BE49-F238E27FC236}">
                <a16:creationId xmlns:a16="http://schemas.microsoft.com/office/drawing/2014/main" id="{FF6D2CDA-2AE4-D912-A93B-4290CF44DDEC}"/>
              </a:ext>
            </a:extLst>
          </p:cNvPr>
          <p:cNvSpPr/>
          <p:nvPr userDrawn="1"/>
        </p:nvSpPr>
        <p:spPr>
          <a:xfrm>
            <a:off x="5137399" y="390134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5" name="Shape 2574">
            <a:extLst>
              <a:ext uri="{FF2B5EF4-FFF2-40B4-BE49-F238E27FC236}">
                <a16:creationId xmlns:a16="http://schemas.microsoft.com/office/drawing/2014/main" id="{61558552-E8A2-6C14-7D6F-C0D7625AABFE}"/>
              </a:ext>
            </a:extLst>
          </p:cNvPr>
          <p:cNvSpPr/>
          <p:nvPr userDrawn="1"/>
        </p:nvSpPr>
        <p:spPr>
          <a:xfrm>
            <a:off x="5683357" y="3901347"/>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6" name="Shape 2575">
            <a:extLst>
              <a:ext uri="{FF2B5EF4-FFF2-40B4-BE49-F238E27FC236}">
                <a16:creationId xmlns:a16="http://schemas.microsoft.com/office/drawing/2014/main" id="{F2662770-3AA3-F4BC-B07B-A5F628C00766}"/>
              </a:ext>
            </a:extLst>
          </p:cNvPr>
          <p:cNvSpPr/>
          <p:nvPr userDrawn="1"/>
        </p:nvSpPr>
        <p:spPr>
          <a:xfrm>
            <a:off x="871311" y="44346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7" name="Shape 2576">
            <a:extLst>
              <a:ext uri="{FF2B5EF4-FFF2-40B4-BE49-F238E27FC236}">
                <a16:creationId xmlns:a16="http://schemas.microsoft.com/office/drawing/2014/main" id="{3E6BF8DC-04CB-1605-61AF-65BFEA4C9723}"/>
              </a:ext>
            </a:extLst>
          </p:cNvPr>
          <p:cNvSpPr/>
          <p:nvPr userDrawn="1"/>
        </p:nvSpPr>
        <p:spPr>
          <a:xfrm>
            <a:off x="1404572" y="44346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8" name="Shape 2577">
            <a:extLst>
              <a:ext uri="{FF2B5EF4-FFF2-40B4-BE49-F238E27FC236}">
                <a16:creationId xmlns:a16="http://schemas.microsoft.com/office/drawing/2014/main" id="{E0C2F81C-B6FC-5DD3-7C05-DF0F1C43CAB2}"/>
              </a:ext>
            </a:extLst>
          </p:cNvPr>
          <p:cNvSpPr/>
          <p:nvPr userDrawn="1"/>
        </p:nvSpPr>
        <p:spPr>
          <a:xfrm>
            <a:off x="1950529" y="4434608"/>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9" name="Shape 2578">
            <a:extLst>
              <a:ext uri="{FF2B5EF4-FFF2-40B4-BE49-F238E27FC236}">
                <a16:creationId xmlns:a16="http://schemas.microsoft.com/office/drawing/2014/main" id="{E25FDCC3-EDCD-8CE8-5E38-D382C610E633}"/>
              </a:ext>
            </a:extLst>
          </p:cNvPr>
          <p:cNvSpPr/>
          <p:nvPr userDrawn="1"/>
        </p:nvSpPr>
        <p:spPr>
          <a:xfrm>
            <a:off x="2521881" y="4434608"/>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0" name="Shape 2579">
            <a:extLst>
              <a:ext uri="{FF2B5EF4-FFF2-40B4-BE49-F238E27FC236}">
                <a16:creationId xmlns:a16="http://schemas.microsoft.com/office/drawing/2014/main" id="{92C7176E-5366-299A-35B4-1C215C1E973A}"/>
              </a:ext>
            </a:extLst>
          </p:cNvPr>
          <p:cNvSpPr/>
          <p:nvPr userDrawn="1"/>
        </p:nvSpPr>
        <p:spPr>
          <a:xfrm>
            <a:off x="3004355" y="44346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1" name="Shape 2580">
            <a:extLst>
              <a:ext uri="{FF2B5EF4-FFF2-40B4-BE49-F238E27FC236}">
                <a16:creationId xmlns:a16="http://schemas.microsoft.com/office/drawing/2014/main" id="{BB818F4A-9835-F16E-E5A4-9D98CD8D35E8}"/>
              </a:ext>
            </a:extLst>
          </p:cNvPr>
          <p:cNvSpPr/>
          <p:nvPr userDrawn="1"/>
        </p:nvSpPr>
        <p:spPr>
          <a:xfrm>
            <a:off x="3537616" y="44346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2" name="Shape 2581">
            <a:extLst>
              <a:ext uri="{FF2B5EF4-FFF2-40B4-BE49-F238E27FC236}">
                <a16:creationId xmlns:a16="http://schemas.microsoft.com/office/drawing/2014/main" id="{66DB612D-5323-F3DD-56C6-5EECDDC1FC59}"/>
              </a:ext>
            </a:extLst>
          </p:cNvPr>
          <p:cNvSpPr/>
          <p:nvPr userDrawn="1"/>
        </p:nvSpPr>
        <p:spPr>
          <a:xfrm>
            <a:off x="4070877" y="44346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3" name="Shape 2582">
            <a:extLst>
              <a:ext uri="{FF2B5EF4-FFF2-40B4-BE49-F238E27FC236}">
                <a16:creationId xmlns:a16="http://schemas.microsoft.com/office/drawing/2014/main" id="{17879FC9-053A-4521-4130-E09A469906D4}"/>
              </a:ext>
            </a:extLst>
          </p:cNvPr>
          <p:cNvSpPr/>
          <p:nvPr userDrawn="1"/>
        </p:nvSpPr>
        <p:spPr>
          <a:xfrm>
            <a:off x="4604138" y="44346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4" name="Shape 2583">
            <a:extLst>
              <a:ext uri="{FF2B5EF4-FFF2-40B4-BE49-F238E27FC236}">
                <a16:creationId xmlns:a16="http://schemas.microsoft.com/office/drawing/2014/main" id="{39D1989B-6772-222A-A31A-85AD4CF62B5F}"/>
              </a:ext>
            </a:extLst>
          </p:cNvPr>
          <p:cNvSpPr/>
          <p:nvPr userDrawn="1"/>
        </p:nvSpPr>
        <p:spPr>
          <a:xfrm>
            <a:off x="5137399" y="44346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5" name="Shape 2584">
            <a:extLst>
              <a:ext uri="{FF2B5EF4-FFF2-40B4-BE49-F238E27FC236}">
                <a16:creationId xmlns:a16="http://schemas.microsoft.com/office/drawing/2014/main" id="{A7C7DE31-CD24-B312-BD82-9D702B93C998}"/>
              </a:ext>
            </a:extLst>
          </p:cNvPr>
          <p:cNvSpPr/>
          <p:nvPr userDrawn="1"/>
        </p:nvSpPr>
        <p:spPr>
          <a:xfrm>
            <a:off x="5670660" y="44346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6" name="Shape 2585">
            <a:extLst>
              <a:ext uri="{FF2B5EF4-FFF2-40B4-BE49-F238E27FC236}">
                <a16:creationId xmlns:a16="http://schemas.microsoft.com/office/drawing/2014/main" id="{97EEBB4F-E4F5-58FA-3EAF-1874DF37332B}"/>
              </a:ext>
            </a:extLst>
          </p:cNvPr>
          <p:cNvSpPr/>
          <p:nvPr userDrawn="1"/>
        </p:nvSpPr>
        <p:spPr>
          <a:xfrm>
            <a:off x="6267405" y="176831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7" name="Shape 2586">
            <a:extLst>
              <a:ext uri="{FF2B5EF4-FFF2-40B4-BE49-F238E27FC236}">
                <a16:creationId xmlns:a16="http://schemas.microsoft.com/office/drawing/2014/main" id="{2DF288DB-4575-1D01-FC9B-2887D236E137}"/>
              </a:ext>
            </a:extLst>
          </p:cNvPr>
          <p:cNvSpPr/>
          <p:nvPr userDrawn="1"/>
        </p:nvSpPr>
        <p:spPr>
          <a:xfrm>
            <a:off x="6800666" y="176831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8" name="Shape 2587">
            <a:extLst>
              <a:ext uri="{FF2B5EF4-FFF2-40B4-BE49-F238E27FC236}">
                <a16:creationId xmlns:a16="http://schemas.microsoft.com/office/drawing/2014/main" id="{A866DD9A-976F-A10D-C1AE-F29A33196553}"/>
              </a:ext>
            </a:extLst>
          </p:cNvPr>
          <p:cNvSpPr/>
          <p:nvPr userDrawn="1"/>
        </p:nvSpPr>
        <p:spPr>
          <a:xfrm>
            <a:off x="7308534" y="17683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9" name="Shape 2588">
            <a:extLst>
              <a:ext uri="{FF2B5EF4-FFF2-40B4-BE49-F238E27FC236}">
                <a16:creationId xmlns:a16="http://schemas.microsoft.com/office/drawing/2014/main" id="{88ABB547-FAD2-A2C6-3A90-41AAE3AFD3D5}"/>
              </a:ext>
            </a:extLst>
          </p:cNvPr>
          <p:cNvSpPr/>
          <p:nvPr userDrawn="1"/>
        </p:nvSpPr>
        <p:spPr>
          <a:xfrm>
            <a:off x="7841795" y="178100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0" name="Shape 2589">
            <a:extLst>
              <a:ext uri="{FF2B5EF4-FFF2-40B4-BE49-F238E27FC236}">
                <a16:creationId xmlns:a16="http://schemas.microsoft.com/office/drawing/2014/main" id="{0587167F-EA0D-8F65-A829-A6A128AE2A55}"/>
              </a:ext>
            </a:extLst>
          </p:cNvPr>
          <p:cNvSpPr/>
          <p:nvPr userDrawn="1"/>
        </p:nvSpPr>
        <p:spPr>
          <a:xfrm>
            <a:off x="8375056" y="178100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1" name="Shape 2590">
            <a:extLst>
              <a:ext uri="{FF2B5EF4-FFF2-40B4-BE49-F238E27FC236}">
                <a16:creationId xmlns:a16="http://schemas.microsoft.com/office/drawing/2014/main" id="{4EA13F21-00A5-78FC-4809-187E802CF2C7}"/>
              </a:ext>
            </a:extLst>
          </p:cNvPr>
          <p:cNvSpPr/>
          <p:nvPr userDrawn="1"/>
        </p:nvSpPr>
        <p:spPr>
          <a:xfrm>
            <a:off x="8908317" y="17683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2" name="Shape 2591">
            <a:extLst>
              <a:ext uri="{FF2B5EF4-FFF2-40B4-BE49-F238E27FC236}">
                <a16:creationId xmlns:a16="http://schemas.microsoft.com/office/drawing/2014/main" id="{CC90C028-F8DB-FD04-DA6E-6657249E6CEA}"/>
              </a:ext>
            </a:extLst>
          </p:cNvPr>
          <p:cNvSpPr/>
          <p:nvPr userDrawn="1"/>
        </p:nvSpPr>
        <p:spPr>
          <a:xfrm>
            <a:off x="9441578" y="17683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3" name="Shape 2592">
            <a:extLst>
              <a:ext uri="{FF2B5EF4-FFF2-40B4-BE49-F238E27FC236}">
                <a16:creationId xmlns:a16="http://schemas.microsoft.com/office/drawing/2014/main" id="{E435D2A1-FF10-BB6A-BB3B-9CE40AF84648}"/>
              </a:ext>
            </a:extLst>
          </p:cNvPr>
          <p:cNvSpPr/>
          <p:nvPr userDrawn="1"/>
        </p:nvSpPr>
        <p:spPr>
          <a:xfrm>
            <a:off x="9974839" y="17683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4" name="Shape 2593">
            <a:extLst>
              <a:ext uri="{FF2B5EF4-FFF2-40B4-BE49-F238E27FC236}">
                <a16:creationId xmlns:a16="http://schemas.microsoft.com/office/drawing/2014/main" id="{EBFC4FC8-B86E-BDC3-1E24-7FC0F8E9982E}"/>
              </a:ext>
            </a:extLst>
          </p:cNvPr>
          <p:cNvSpPr/>
          <p:nvPr userDrawn="1"/>
        </p:nvSpPr>
        <p:spPr>
          <a:xfrm>
            <a:off x="10508100" y="17683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5" name="Shape 2594">
            <a:extLst>
              <a:ext uri="{FF2B5EF4-FFF2-40B4-BE49-F238E27FC236}">
                <a16:creationId xmlns:a16="http://schemas.microsoft.com/office/drawing/2014/main" id="{984065B4-4A61-8D02-B9AD-05CB75893F93}"/>
              </a:ext>
            </a:extLst>
          </p:cNvPr>
          <p:cNvSpPr/>
          <p:nvPr userDrawn="1"/>
        </p:nvSpPr>
        <p:spPr>
          <a:xfrm>
            <a:off x="11041361" y="179370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6" name="Shape 2595">
            <a:extLst>
              <a:ext uri="{FF2B5EF4-FFF2-40B4-BE49-F238E27FC236}">
                <a16:creationId xmlns:a16="http://schemas.microsoft.com/office/drawing/2014/main" id="{6220156D-D8D4-CB15-F12B-42C26DD67B20}"/>
              </a:ext>
            </a:extLst>
          </p:cNvPr>
          <p:cNvSpPr/>
          <p:nvPr userDrawn="1"/>
        </p:nvSpPr>
        <p:spPr>
          <a:xfrm>
            <a:off x="6242012" y="231427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7" name="Shape 2596">
            <a:extLst>
              <a:ext uri="{FF2B5EF4-FFF2-40B4-BE49-F238E27FC236}">
                <a16:creationId xmlns:a16="http://schemas.microsoft.com/office/drawing/2014/main" id="{6092A017-D955-8A7B-0D9B-4E1E7B27532C}"/>
              </a:ext>
            </a:extLst>
          </p:cNvPr>
          <p:cNvSpPr/>
          <p:nvPr userDrawn="1"/>
        </p:nvSpPr>
        <p:spPr>
          <a:xfrm>
            <a:off x="6775273" y="233966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8" name="Shape 2597">
            <a:extLst>
              <a:ext uri="{FF2B5EF4-FFF2-40B4-BE49-F238E27FC236}">
                <a16:creationId xmlns:a16="http://schemas.microsoft.com/office/drawing/2014/main" id="{E4EC0C8C-90BF-383D-5A9E-59E5B03FF4FC}"/>
              </a:ext>
            </a:extLst>
          </p:cNvPr>
          <p:cNvSpPr/>
          <p:nvPr userDrawn="1"/>
        </p:nvSpPr>
        <p:spPr>
          <a:xfrm>
            <a:off x="7308534" y="23269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9" name="Shape 2598">
            <a:extLst>
              <a:ext uri="{FF2B5EF4-FFF2-40B4-BE49-F238E27FC236}">
                <a16:creationId xmlns:a16="http://schemas.microsoft.com/office/drawing/2014/main" id="{F84583C5-E781-BC73-D8F0-B85160B2130E}"/>
              </a:ext>
            </a:extLst>
          </p:cNvPr>
          <p:cNvSpPr/>
          <p:nvPr userDrawn="1"/>
        </p:nvSpPr>
        <p:spPr>
          <a:xfrm>
            <a:off x="7841795" y="23269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0" name="Shape 2599">
            <a:extLst>
              <a:ext uri="{FF2B5EF4-FFF2-40B4-BE49-F238E27FC236}">
                <a16:creationId xmlns:a16="http://schemas.microsoft.com/office/drawing/2014/main" id="{3A774BC3-151C-28E7-2BD9-FB1A39148E69}"/>
              </a:ext>
            </a:extLst>
          </p:cNvPr>
          <p:cNvSpPr/>
          <p:nvPr userDrawn="1"/>
        </p:nvSpPr>
        <p:spPr>
          <a:xfrm>
            <a:off x="8375056" y="230157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1" name="Shape 2600">
            <a:extLst>
              <a:ext uri="{FF2B5EF4-FFF2-40B4-BE49-F238E27FC236}">
                <a16:creationId xmlns:a16="http://schemas.microsoft.com/office/drawing/2014/main" id="{7FD511D2-89B5-07D8-D254-125D12AC0D8D}"/>
              </a:ext>
            </a:extLst>
          </p:cNvPr>
          <p:cNvSpPr/>
          <p:nvPr userDrawn="1"/>
        </p:nvSpPr>
        <p:spPr>
          <a:xfrm>
            <a:off x="8908317" y="230157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2" name="Shape 2601">
            <a:extLst>
              <a:ext uri="{FF2B5EF4-FFF2-40B4-BE49-F238E27FC236}">
                <a16:creationId xmlns:a16="http://schemas.microsoft.com/office/drawing/2014/main" id="{7B5CC3F8-91D3-FB48-AB1E-6669A04CCB6D}"/>
              </a:ext>
            </a:extLst>
          </p:cNvPr>
          <p:cNvSpPr/>
          <p:nvPr userDrawn="1"/>
        </p:nvSpPr>
        <p:spPr>
          <a:xfrm>
            <a:off x="9441578" y="230157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3" name="Shape 2602">
            <a:extLst>
              <a:ext uri="{FF2B5EF4-FFF2-40B4-BE49-F238E27FC236}">
                <a16:creationId xmlns:a16="http://schemas.microsoft.com/office/drawing/2014/main" id="{144DD4C4-64F2-EC97-FB88-41FC4FA0E15C}"/>
              </a:ext>
            </a:extLst>
          </p:cNvPr>
          <p:cNvSpPr/>
          <p:nvPr userDrawn="1"/>
        </p:nvSpPr>
        <p:spPr>
          <a:xfrm>
            <a:off x="9974839" y="23269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4" name="Shape 2603">
            <a:extLst>
              <a:ext uri="{FF2B5EF4-FFF2-40B4-BE49-F238E27FC236}">
                <a16:creationId xmlns:a16="http://schemas.microsoft.com/office/drawing/2014/main" id="{BF92E749-BB02-7E3B-6EB6-9EE37E2F4D42}"/>
              </a:ext>
            </a:extLst>
          </p:cNvPr>
          <p:cNvSpPr/>
          <p:nvPr userDrawn="1"/>
        </p:nvSpPr>
        <p:spPr>
          <a:xfrm>
            <a:off x="10508100" y="231427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5" name="Shape 2604">
            <a:extLst>
              <a:ext uri="{FF2B5EF4-FFF2-40B4-BE49-F238E27FC236}">
                <a16:creationId xmlns:a16="http://schemas.microsoft.com/office/drawing/2014/main" id="{49154D18-FDF1-0F40-82F3-853CAAF3B8A9}"/>
              </a:ext>
            </a:extLst>
          </p:cNvPr>
          <p:cNvSpPr/>
          <p:nvPr userDrawn="1"/>
        </p:nvSpPr>
        <p:spPr>
          <a:xfrm>
            <a:off x="11041361" y="23269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6" name="Shape 2605">
            <a:extLst>
              <a:ext uri="{FF2B5EF4-FFF2-40B4-BE49-F238E27FC236}">
                <a16:creationId xmlns:a16="http://schemas.microsoft.com/office/drawing/2014/main" id="{7D038273-6A18-EA0A-389B-89B4B7373B99}"/>
              </a:ext>
            </a:extLst>
          </p:cNvPr>
          <p:cNvSpPr/>
          <p:nvPr userDrawn="1"/>
        </p:nvSpPr>
        <p:spPr>
          <a:xfrm>
            <a:off x="6242011" y="2834834"/>
            <a:ext cx="279460" cy="279453"/>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7" name="Shape 2606">
            <a:extLst>
              <a:ext uri="{FF2B5EF4-FFF2-40B4-BE49-F238E27FC236}">
                <a16:creationId xmlns:a16="http://schemas.microsoft.com/office/drawing/2014/main" id="{904F4CCB-2355-5BA0-6E1B-2B68766F574D}"/>
              </a:ext>
            </a:extLst>
          </p:cNvPr>
          <p:cNvSpPr/>
          <p:nvPr userDrawn="1"/>
        </p:nvSpPr>
        <p:spPr>
          <a:xfrm>
            <a:off x="6775273" y="28348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8" name="Shape 2607">
            <a:extLst>
              <a:ext uri="{FF2B5EF4-FFF2-40B4-BE49-F238E27FC236}">
                <a16:creationId xmlns:a16="http://schemas.microsoft.com/office/drawing/2014/main" id="{594A8744-BE0F-1EC8-A8AB-337A54D8B22A}"/>
              </a:ext>
            </a:extLst>
          </p:cNvPr>
          <p:cNvSpPr/>
          <p:nvPr userDrawn="1"/>
        </p:nvSpPr>
        <p:spPr>
          <a:xfrm>
            <a:off x="7308534" y="286022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9" name="Shape 2608">
            <a:extLst>
              <a:ext uri="{FF2B5EF4-FFF2-40B4-BE49-F238E27FC236}">
                <a16:creationId xmlns:a16="http://schemas.microsoft.com/office/drawing/2014/main" id="{CC554682-3853-D106-D2BB-366DF1DDDDFF}"/>
              </a:ext>
            </a:extLst>
          </p:cNvPr>
          <p:cNvSpPr/>
          <p:nvPr userDrawn="1"/>
        </p:nvSpPr>
        <p:spPr>
          <a:xfrm>
            <a:off x="7841795" y="286022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0" name="Shape 2609">
            <a:extLst>
              <a:ext uri="{FF2B5EF4-FFF2-40B4-BE49-F238E27FC236}">
                <a16:creationId xmlns:a16="http://schemas.microsoft.com/office/drawing/2014/main" id="{B5B15BE6-DE9A-1D7E-80AD-65459BDE28C8}"/>
              </a:ext>
            </a:extLst>
          </p:cNvPr>
          <p:cNvSpPr/>
          <p:nvPr userDrawn="1"/>
        </p:nvSpPr>
        <p:spPr>
          <a:xfrm>
            <a:off x="8375056" y="286022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1" name="Shape 2610">
            <a:extLst>
              <a:ext uri="{FF2B5EF4-FFF2-40B4-BE49-F238E27FC236}">
                <a16:creationId xmlns:a16="http://schemas.microsoft.com/office/drawing/2014/main" id="{D71888D5-AAB6-2C9A-4EDE-A5357AB6F354}"/>
              </a:ext>
            </a:extLst>
          </p:cNvPr>
          <p:cNvSpPr/>
          <p:nvPr userDrawn="1"/>
        </p:nvSpPr>
        <p:spPr>
          <a:xfrm>
            <a:off x="8908317" y="2860227"/>
            <a:ext cx="279328" cy="228535"/>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2" name="Shape 2611">
            <a:extLst>
              <a:ext uri="{FF2B5EF4-FFF2-40B4-BE49-F238E27FC236}">
                <a16:creationId xmlns:a16="http://schemas.microsoft.com/office/drawing/2014/main" id="{57C5801B-EA70-8182-5F51-9EF27B288D9A}"/>
              </a:ext>
            </a:extLst>
          </p:cNvPr>
          <p:cNvSpPr/>
          <p:nvPr userDrawn="1"/>
        </p:nvSpPr>
        <p:spPr>
          <a:xfrm>
            <a:off x="9441578" y="284753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3" name="Shape 2612">
            <a:extLst>
              <a:ext uri="{FF2B5EF4-FFF2-40B4-BE49-F238E27FC236}">
                <a16:creationId xmlns:a16="http://schemas.microsoft.com/office/drawing/2014/main" id="{6577D577-9225-A33A-DE62-AE62BB6FC24D}"/>
              </a:ext>
            </a:extLst>
          </p:cNvPr>
          <p:cNvSpPr/>
          <p:nvPr userDrawn="1"/>
        </p:nvSpPr>
        <p:spPr>
          <a:xfrm>
            <a:off x="9974839" y="286022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4" name="Shape 2613">
            <a:extLst>
              <a:ext uri="{FF2B5EF4-FFF2-40B4-BE49-F238E27FC236}">
                <a16:creationId xmlns:a16="http://schemas.microsoft.com/office/drawing/2014/main" id="{90605475-4FB3-D77D-A713-AAA9EDFBA0C3}"/>
              </a:ext>
            </a:extLst>
          </p:cNvPr>
          <p:cNvSpPr/>
          <p:nvPr userDrawn="1"/>
        </p:nvSpPr>
        <p:spPr>
          <a:xfrm>
            <a:off x="10508100" y="28348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5" name="Shape 2614">
            <a:extLst>
              <a:ext uri="{FF2B5EF4-FFF2-40B4-BE49-F238E27FC236}">
                <a16:creationId xmlns:a16="http://schemas.microsoft.com/office/drawing/2014/main" id="{5DEEC467-B19B-E089-8FF7-1C363B514247}"/>
              </a:ext>
            </a:extLst>
          </p:cNvPr>
          <p:cNvSpPr/>
          <p:nvPr userDrawn="1"/>
        </p:nvSpPr>
        <p:spPr>
          <a:xfrm>
            <a:off x="11041361" y="28348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6" name="Shape 2615">
            <a:extLst>
              <a:ext uri="{FF2B5EF4-FFF2-40B4-BE49-F238E27FC236}">
                <a16:creationId xmlns:a16="http://schemas.microsoft.com/office/drawing/2014/main" id="{057C5E2E-57DF-51CB-5BA0-334215DAFDA6}"/>
              </a:ext>
            </a:extLst>
          </p:cNvPr>
          <p:cNvSpPr/>
          <p:nvPr userDrawn="1"/>
        </p:nvSpPr>
        <p:spPr>
          <a:xfrm>
            <a:off x="6242012" y="33680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7" name="Shape 2616">
            <a:extLst>
              <a:ext uri="{FF2B5EF4-FFF2-40B4-BE49-F238E27FC236}">
                <a16:creationId xmlns:a16="http://schemas.microsoft.com/office/drawing/2014/main" id="{7CD31970-B859-3C79-4107-D379EBC7E5AC}"/>
              </a:ext>
            </a:extLst>
          </p:cNvPr>
          <p:cNvSpPr/>
          <p:nvPr userDrawn="1"/>
        </p:nvSpPr>
        <p:spPr>
          <a:xfrm>
            <a:off x="6775273" y="3380792"/>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8" name="Shape 2617">
            <a:extLst>
              <a:ext uri="{FF2B5EF4-FFF2-40B4-BE49-F238E27FC236}">
                <a16:creationId xmlns:a16="http://schemas.microsoft.com/office/drawing/2014/main" id="{D7145F2B-FF9E-AE6C-D01B-EBF2FA53C795}"/>
              </a:ext>
            </a:extLst>
          </p:cNvPr>
          <p:cNvSpPr/>
          <p:nvPr userDrawn="1"/>
        </p:nvSpPr>
        <p:spPr>
          <a:xfrm>
            <a:off x="7308534" y="3393489"/>
            <a:ext cx="279328" cy="22856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9" name="Shape 2618">
            <a:extLst>
              <a:ext uri="{FF2B5EF4-FFF2-40B4-BE49-F238E27FC236}">
                <a16:creationId xmlns:a16="http://schemas.microsoft.com/office/drawing/2014/main" id="{E095D031-D2A8-702C-CF4E-0DA3CC934CA2}"/>
              </a:ext>
            </a:extLst>
          </p:cNvPr>
          <p:cNvSpPr/>
          <p:nvPr userDrawn="1"/>
        </p:nvSpPr>
        <p:spPr>
          <a:xfrm>
            <a:off x="7841795" y="3368096"/>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0" name="Shape 2619">
            <a:extLst>
              <a:ext uri="{FF2B5EF4-FFF2-40B4-BE49-F238E27FC236}">
                <a16:creationId xmlns:a16="http://schemas.microsoft.com/office/drawing/2014/main" id="{3D13A6A4-E269-311F-3B59-08640B8F7CA3}"/>
              </a:ext>
            </a:extLst>
          </p:cNvPr>
          <p:cNvSpPr/>
          <p:nvPr userDrawn="1"/>
        </p:nvSpPr>
        <p:spPr>
          <a:xfrm>
            <a:off x="8375056" y="3368096"/>
            <a:ext cx="279328" cy="279326"/>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1" name="Shape 2620">
            <a:extLst>
              <a:ext uri="{FF2B5EF4-FFF2-40B4-BE49-F238E27FC236}">
                <a16:creationId xmlns:a16="http://schemas.microsoft.com/office/drawing/2014/main" id="{6DB763DC-8388-EDF2-1775-05808A783799}"/>
              </a:ext>
            </a:extLst>
          </p:cNvPr>
          <p:cNvSpPr/>
          <p:nvPr userDrawn="1"/>
        </p:nvSpPr>
        <p:spPr>
          <a:xfrm>
            <a:off x="8908317" y="3380792"/>
            <a:ext cx="279328"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2" name="Shape 2621">
            <a:extLst>
              <a:ext uri="{FF2B5EF4-FFF2-40B4-BE49-F238E27FC236}">
                <a16:creationId xmlns:a16="http://schemas.microsoft.com/office/drawing/2014/main" id="{EB7106BA-5FB5-3023-73C6-F97C172B444C}"/>
              </a:ext>
            </a:extLst>
          </p:cNvPr>
          <p:cNvSpPr/>
          <p:nvPr userDrawn="1"/>
        </p:nvSpPr>
        <p:spPr>
          <a:xfrm>
            <a:off x="9441578" y="3418882"/>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3" name="Shape 2622">
            <a:extLst>
              <a:ext uri="{FF2B5EF4-FFF2-40B4-BE49-F238E27FC236}">
                <a16:creationId xmlns:a16="http://schemas.microsoft.com/office/drawing/2014/main" id="{15B63F34-5420-BB37-4F22-04C312ECF8BD}"/>
              </a:ext>
            </a:extLst>
          </p:cNvPr>
          <p:cNvSpPr/>
          <p:nvPr userDrawn="1"/>
        </p:nvSpPr>
        <p:spPr>
          <a:xfrm>
            <a:off x="9974839" y="33680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4" name="Shape 2623">
            <a:extLst>
              <a:ext uri="{FF2B5EF4-FFF2-40B4-BE49-F238E27FC236}">
                <a16:creationId xmlns:a16="http://schemas.microsoft.com/office/drawing/2014/main" id="{7E3EACE4-9465-C44F-EFD1-63B82D4BE68C}"/>
              </a:ext>
            </a:extLst>
          </p:cNvPr>
          <p:cNvSpPr/>
          <p:nvPr userDrawn="1"/>
        </p:nvSpPr>
        <p:spPr>
          <a:xfrm>
            <a:off x="10508100" y="33680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5" name="Shape 2624">
            <a:extLst>
              <a:ext uri="{FF2B5EF4-FFF2-40B4-BE49-F238E27FC236}">
                <a16:creationId xmlns:a16="http://schemas.microsoft.com/office/drawing/2014/main" id="{ADA442DF-235B-CC9E-864D-5ECD17C174EB}"/>
              </a:ext>
            </a:extLst>
          </p:cNvPr>
          <p:cNvSpPr/>
          <p:nvPr userDrawn="1"/>
        </p:nvSpPr>
        <p:spPr>
          <a:xfrm>
            <a:off x="11041361" y="33680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6" name="Shape 2625">
            <a:extLst>
              <a:ext uri="{FF2B5EF4-FFF2-40B4-BE49-F238E27FC236}">
                <a16:creationId xmlns:a16="http://schemas.microsoft.com/office/drawing/2014/main" id="{DE00BFAF-5D60-B44C-9D1D-E1A1B693675E}"/>
              </a:ext>
            </a:extLst>
          </p:cNvPr>
          <p:cNvSpPr/>
          <p:nvPr userDrawn="1"/>
        </p:nvSpPr>
        <p:spPr>
          <a:xfrm>
            <a:off x="6242012" y="392675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7" name="Shape 2626">
            <a:extLst>
              <a:ext uri="{FF2B5EF4-FFF2-40B4-BE49-F238E27FC236}">
                <a16:creationId xmlns:a16="http://schemas.microsoft.com/office/drawing/2014/main" id="{1FD6F874-301D-ECF6-F0A0-A405AF2DB3BD}"/>
              </a:ext>
            </a:extLst>
          </p:cNvPr>
          <p:cNvSpPr/>
          <p:nvPr userDrawn="1"/>
        </p:nvSpPr>
        <p:spPr>
          <a:xfrm>
            <a:off x="6800666" y="390135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8" name="Shape 2627">
            <a:extLst>
              <a:ext uri="{FF2B5EF4-FFF2-40B4-BE49-F238E27FC236}">
                <a16:creationId xmlns:a16="http://schemas.microsoft.com/office/drawing/2014/main" id="{00518F99-C985-2445-67A4-F59D7832F683}"/>
              </a:ext>
            </a:extLst>
          </p:cNvPr>
          <p:cNvSpPr/>
          <p:nvPr userDrawn="1"/>
        </p:nvSpPr>
        <p:spPr>
          <a:xfrm>
            <a:off x="7352972" y="3901357"/>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9" name="Shape 2628">
            <a:extLst>
              <a:ext uri="{FF2B5EF4-FFF2-40B4-BE49-F238E27FC236}">
                <a16:creationId xmlns:a16="http://schemas.microsoft.com/office/drawing/2014/main" id="{BE7431E8-5B4F-BC49-17FF-FE757205BC51}"/>
              </a:ext>
            </a:extLst>
          </p:cNvPr>
          <p:cNvSpPr/>
          <p:nvPr userDrawn="1"/>
        </p:nvSpPr>
        <p:spPr>
          <a:xfrm>
            <a:off x="7841795" y="390135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0" name="Shape 2629">
            <a:extLst>
              <a:ext uri="{FF2B5EF4-FFF2-40B4-BE49-F238E27FC236}">
                <a16:creationId xmlns:a16="http://schemas.microsoft.com/office/drawing/2014/main" id="{8D420670-B2B2-B01C-E06D-F6816BE6CFF5}"/>
              </a:ext>
            </a:extLst>
          </p:cNvPr>
          <p:cNvSpPr/>
          <p:nvPr userDrawn="1"/>
        </p:nvSpPr>
        <p:spPr>
          <a:xfrm>
            <a:off x="8375056" y="3901357"/>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1" name="Shape 2630">
            <a:extLst>
              <a:ext uri="{FF2B5EF4-FFF2-40B4-BE49-F238E27FC236}">
                <a16:creationId xmlns:a16="http://schemas.microsoft.com/office/drawing/2014/main" id="{7B033FF4-B20D-73CC-13FC-06335BFEEE61}"/>
              </a:ext>
            </a:extLst>
          </p:cNvPr>
          <p:cNvSpPr/>
          <p:nvPr userDrawn="1"/>
        </p:nvSpPr>
        <p:spPr>
          <a:xfrm>
            <a:off x="8971800" y="3901357"/>
            <a:ext cx="152368" cy="27932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2" name="Shape 2631">
            <a:extLst>
              <a:ext uri="{FF2B5EF4-FFF2-40B4-BE49-F238E27FC236}">
                <a16:creationId xmlns:a16="http://schemas.microsoft.com/office/drawing/2014/main" id="{73097ABF-8A33-AEBB-4EE6-1B1FF8CE99FF}"/>
              </a:ext>
            </a:extLst>
          </p:cNvPr>
          <p:cNvSpPr/>
          <p:nvPr userDrawn="1"/>
        </p:nvSpPr>
        <p:spPr>
          <a:xfrm>
            <a:off x="9441578" y="392675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3" name="Shape 2632">
            <a:extLst>
              <a:ext uri="{FF2B5EF4-FFF2-40B4-BE49-F238E27FC236}">
                <a16:creationId xmlns:a16="http://schemas.microsoft.com/office/drawing/2014/main" id="{113AA931-47BF-0DBF-581E-6072249C893D}"/>
              </a:ext>
            </a:extLst>
          </p:cNvPr>
          <p:cNvSpPr/>
          <p:nvPr userDrawn="1"/>
        </p:nvSpPr>
        <p:spPr>
          <a:xfrm>
            <a:off x="10000233" y="390135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4" name="Shape 2633">
            <a:extLst>
              <a:ext uri="{FF2B5EF4-FFF2-40B4-BE49-F238E27FC236}">
                <a16:creationId xmlns:a16="http://schemas.microsoft.com/office/drawing/2014/main" id="{A224FB32-B6D5-F74D-6A37-1684B45391CF}"/>
              </a:ext>
            </a:extLst>
          </p:cNvPr>
          <p:cNvSpPr/>
          <p:nvPr userDrawn="1"/>
        </p:nvSpPr>
        <p:spPr>
          <a:xfrm>
            <a:off x="10508100" y="390135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5" name="Shape 2634">
            <a:extLst>
              <a:ext uri="{FF2B5EF4-FFF2-40B4-BE49-F238E27FC236}">
                <a16:creationId xmlns:a16="http://schemas.microsoft.com/office/drawing/2014/main" id="{24AC7FDF-C1F2-DAE6-4788-F1CB46DF90E0}"/>
              </a:ext>
            </a:extLst>
          </p:cNvPr>
          <p:cNvSpPr/>
          <p:nvPr userDrawn="1"/>
        </p:nvSpPr>
        <p:spPr>
          <a:xfrm>
            <a:off x="11041361" y="390135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2"/>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5038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23" name="Shape 2637">
            <a:extLst>
              <a:ext uri="{FF2B5EF4-FFF2-40B4-BE49-F238E27FC236}">
                <a16:creationId xmlns:a16="http://schemas.microsoft.com/office/drawing/2014/main" id="{9F0FFCF4-53D8-473D-0C20-693F80918629}"/>
              </a:ext>
            </a:extLst>
          </p:cNvPr>
          <p:cNvSpPr/>
          <p:nvPr userDrawn="1"/>
        </p:nvSpPr>
        <p:spPr>
          <a:xfrm>
            <a:off x="922049" y="176830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6" name="Shape 2638">
            <a:extLst>
              <a:ext uri="{FF2B5EF4-FFF2-40B4-BE49-F238E27FC236}">
                <a16:creationId xmlns:a16="http://schemas.microsoft.com/office/drawing/2014/main" id="{9CA7E205-4E16-45A3-FE35-1805B8560BCA}"/>
              </a:ext>
            </a:extLst>
          </p:cNvPr>
          <p:cNvSpPr/>
          <p:nvPr userDrawn="1"/>
        </p:nvSpPr>
        <p:spPr>
          <a:xfrm>
            <a:off x="1391826" y="1768302"/>
            <a:ext cx="279232" cy="279492"/>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7" name="Shape 2639">
            <a:extLst>
              <a:ext uri="{FF2B5EF4-FFF2-40B4-BE49-F238E27FC236}">
                <a16:creationId xmlns:a16="http://schemas.microsoft.com/office/drawing/2014/main" id="{494F0901-BFE9-E902-92D5-B18F86BE2E50}"/>
              </a:ext>
            </a:extLst>
          </p:cNvPr>
          <p:cNvSpPr/>
          <p:nvPr userDrawn="1"/>
        </p:nvSpPr>
        <p:spPr>
          <a:xfrm>
            <a:off x="1925088" y="181908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8" name="Shape 2640">
            <a:extLst>
              <a:ext uri="{FF2B5EF4-FFF2-40B4-BE49-F238E27FC236}">
                <a16:creationId xmlns:a16="http://schemas.microsoft.com/office/drawing/2014/main" id="{A81FBD6E-4116-1AB6-84F7-5F16D71B106F}"/>
              </a:ext>
            </a:extLst>
          </p:cNvPr>
          <p:cNvSpPr/>
          <p:nvPr userDrawn="1"/>
        </p:nvSpPr>
        <p:spPr>
          <a:xfrm>
            <a:off x="2458349" y="181908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9" name="Shape 2641">
            <a:extLst>
              <a:ext uri="{FF2B5EF4-FFF2-40B4-BE49-F238E27FC236}">
                <a16:creationId xmlns:a16="http://schemas.microsoft.com/office/drawing/2014/main" id="{0C7B2A6C-D800-B08A-B0C9-67CD1273C677}"/>
              </a:ext>
            </a:extLst>
          </p:cNvPr>
          <p:cNvSpPr/>
          <p:nvPr userDrawn="1"/>
        </p:nvSpPr>
        <p:spPr>
          <a:xfrm>
            <a:off x="2991610" y="181908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0" name="Shape 2642">
            <a:extLst>
              <a:ext uri="{FF2B5EF4-FFF2-40B4-BE49-F238E27FC236}">
                <a16:creationId xmlns:a16="http://schemas.microsoft.com/office/drawing/2014/main" id="{022D37C0-D1B8-EFA7-DAF9-C4CCAB0772F5}"/>
              </a:ext>
            </a:extLst>
          </p:cNvPr>
          <p:cNvSpPr/>
          <p:nvPr userDrawn="1"/>
        </p:nvSpPr>
        <p:spPr>
          <a:xfrm>
            <a:off x="3524871" y="178099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1" name="Shape 2643">
            <a:extLst>
              <a:ext uri="{FF2B5EF4-FFF2-40B4-BE49-F238E27FC236}">
                <a16:creationId xmlns:a16="http://schemas.microsoft.com/office/drawing/2014/main" id="{5ADEC134-A352-C692-58E6-1154E40B7026}"/>
              </a:ext>
            </a:extLst>
          </p:cNvPr>
          <p:cNvSpPr/>
          <p:nvPr userDrawn="1"/>
        </p:nvSpPr>
        <p:spPr>
          <a:xfrm>
            <a:off x="4121615" y="176830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2" name="Shape 2644">
            <a:extLst>
              <a:ext uri="{FF2B5EF4-FFF2-40B4-BE49-F238E27FC236}">
                <a16:creationId xmlns:a16="http://schemas.microsoft.com/office/drawing/2014/main" id="{70B587BF-330A-1EA5-859D-09A651F25BA1}"/>
              </a:ext>
            </a:extLst>
          </p:cNvPr>
          <p:cNvSpPr/>
          <p:nvPr userDrawn="1"/>
        </p:nvSpPr>
        <p:spPr>
          <a:xfrm>
            <a:off x="4629483" y="176830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3" name="Shape 2645">
            <a:extLst>
              <a:ext uri="{FF2B5EF4-FFF2-40B4-BE49-F238E27FC236}">
                <a16:creationId xmlns:a16="http://schemas.microsoft.com/office/drawing/2014/main" id="{7A8173D8-EF95-0DFC-B09C-2E128B745066}"/>
              </a:ext>
            </a:extLst>
          </p:cNvPr>
          <p:cNvSpPr/>
          <p:nvPr userDrawn="1"/>
        </p:nvSpPr>
        <p:spPr>
          <a:xfrm>
            <a:off x="5124654" y="180639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4" name="Shape 2646">
            <a:extLst>
              <a:ext uri="{FF2B5EF4-FFF2-40B4-BE49-F238E27FC236}">
                <a16:creationId xmlns:a16="http://schemas.microsoft.com/office/drawing/2014/main" id="{43205FA0-8E87-B88C-09C3-A9122B39D96E}"/>
              </a:ext>
            </a:extLst>
          </p:cNvPr>
          <p:cNvSpPr/>
          <p:nvPr userDrawn="1"/>
        </p:nvSpPr>
        <p:spPr>
          <a:xfrm>
            <a:off x="5657915" y="17683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5" name="Shape 2647">
            <a:extLst>
              <a:ext uri="{FF2B5EF4-FFF2-40B4-BE49-F238E27FC236}">
                <a16:creationId xmlns:a16="http://schemas.microsoft.com/office/drawing/2014/main" id="{04A81474-D23F-F020-2BAA-7B1576BB582F}"/>
              </a:ext>
            </a:extLst>
          </p:cNvPr>
          <p:cNvSpPr/>
          <p:nvPr userDrawn="1"/>
        </p:nvSpPr>
        <p:spPr>
          <a:xfrm>
            <a:off x="858566"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6" name="Shape 2648">
            <a:extLst>
              <a:ext uri="{FF2B5EF4-FFF2-40B4-BE49-F238E27FC236}">
                <a16:creationId xmlns:a16="http://schemas.microsoft.com/office/drawing/2014/main" id="{65559A49-693D-CBEE-1880-F3177BD05BC7}"/>
              </a:ext>
            </a:extLst>
          </p:cNvPr>
          <p:cNvSpPr/>
          <p:nvPr userDrawn="1"/>
        </p:nvSpPr>
        <p:spPr>
          <a:xfrm>
            <a:off x="1391827"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7" name="Shape 2649">
            <a:extLst>
              <a:ext uri="{FF2B5EF4-FFF2-40B4-BE49-F238E27FC236}">
                <a16:creationId xmlns:a16="http://schemas.microsoft.com/office/drawing/2014/main" id="{387A686D-813F-C8FD-32C0-B5C7E047716B}"/>
              </a:ext>
            </a:extLst>
          </p:cNvPr>
          <p:cNvSpPr/>
          <p:nvPr userDrawn="1"/>
        </p:nvSpPr>
        <p:spPr>
          <a:xfrm>
            <a:off x="1925088"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8" name="Shape 2650">
            <a:extLst>
              <a:ext uri="{FF2B5EF4-FFF2-40B4-BE49-F238E27FC236}">
                <a16:creationId xmlns:a16="http://schemas.microsoft.com/office/drawing/2014/main" id="{7EDA7B0E-C1C2-208A-A22B-97A65CCA6D65}"/>
              </a:ext>
            </a:extLst>
          </p:cNvPr>
          <p:cNvSpPr/>
          <p:nvPr userDrawn="1"/>
        </p:nvSpPr>
        <p:spPr>
          <a:xfrm>
            <a:off x="2458349"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9" name="Shape 2651">
            <a:extLst>
              <a:ext uri="{FF2B5EF4-FFF2-40B4-BE49-F238E27FC236}">
                <a16:creationId xmlns:a16="http://schemas.microsoft.com/office/drawing/2014/main" id="{0E5CE549-8522-59F2-E910-D749BE97CD90}"/>
              </a:ext>
            </a:extLst>
          </p:cNvPr>
          <p:cNvSpPr/>
          <p:nvPr userDrawn="1"/>
        </p:nvSpPr>
        <p:spPr>
          <a:xfrm>
            <a:off x="2991610"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0" name="Shape 2652">
            <a:extLst>
              <a:ext uri="{FF2B5EF4-FFF2-40B4-BE49-F238E27FC236}">
                <a16:creationId xmlns:a16="http://schemas.microsoft.com/office/drawing/2014/main" id="{630BC852-CBF1-D292-F914-6AE7D743DDF5}"/>
              </a:ext>
            </a:extLst>
          </p:cNvPr>
          <p:cNvSpPr/>
          <p:nvPr userDrawn="1"/>
        </p:nvSpPr>
        <p:spPr>
          <a:xfrm>
            <a:off x="3524871"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1" name="Shape 2653">
            <a:extLst>
              <a:ext uri="{FF2B5EF4-FFF2-40B4-BE49-F238E27FC236}">
                <a16:creationId xmlns:a16="http://schemas.microsoft.com/office/drawing/2014/main" id="{A74189B6-016B-9F38-4876-567757D5BCF1}"/>
              </a:ext>
            </a:extLst>
          </p:cNvPr>
          <p:cNvSpPr/>
          <p:nvPr userDrawn="1"/>
        </p:nvSpPr>
        <p:spPr>
          <a:xfrm>
            <a:off x="4058132"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2" name="Shape 2654">
            <a:extLst>
              <a:ext uri="{FF2B5EF4-FFF2-40B4-BE49-F238E27FC236}">
                <a16:creationId xmlns:a16="http://schemas.microsoft.com/office/drawing/2014/main" id="{7110C74C-4F07-C688-6877-20C0D7403213}"/>
              </a:ext>
            </a:extLst>
          </p:cNvPr>
          <p:cNvSpPr/>
          <p:nvPr userDrawn="1"/>
        </p:nvSpPr>
        <p:spPr>
          <a:xfrm>
            <a:off x="4591393"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3" name="Shape 2655">
            <a:extLst>
              <a:ext uri="{FF2B5EF4-FFF2-40B4-BE49-F238E27FC236}">
                <a16:creationId xmlns:a16="http://schemas.microsoft.com/office/drawing/2014/main" id="{BB133850-862F-FA71-6EAD-658432A6E2F5}"/>
              </a:ext>
            </a:extLst>
          </p:cNvPr>
          <p:cNvSpPr/>
          <p:nvPr userDrawn="1"/>
        </p:nvSpPr>
        <p:spPr>
          <a:xfrm>
            <a:off x="5124654" y="232695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4" name="Shape 2656">
            <a:extLst>
              <a:ext uri="{FF2B5EF4-FFF2-40B4-BE49-F238E27FC236}">
                <a16:creationId xmlns:a16="http://schemas.microsoft.com/office/drawing/2014/main" id="{8BFA5766-D99E-AFD7-D1C9-49B8DF5DFF61}"/>
              </a:ext>
            </a:extLst>
          </p:cNvPr>
          <p:cNvSpPr/>
          <p:nvPr userDrawn="1"/>
        </p:nvSpPr>
        <p:spPr>
          <a:xfrm>
            <a:off x="5657915"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5" name="Shape 2657">
            <a:extLst>
              <a:ext uri="{FF2B5EF4-FFF2-40B4-BE49-F238E27FC236}">
                <a16:creationId xmlns:a16="http://schemas.microsoft.com/office/drawing/2014/main" id="{E024E3B4-E403-CE9D-8411-909C63896650}"/>
              </a:ext>
            </a:extLst>
          </p:cNvPr>
          <p:cNvSpPr/>
          <p:nvPr userDrawn="1"/>
        </p:nvSpPr>
        <p:spPr>
          <a:xfrm>
            <a:off x="858566" y="28348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6" name="Shape 2658">
            <a:extLst>
              <a:ext uri="{FF2B5EF4-FFF2-40B4-BE49-F238E27FC236}">
                <a16:creationId xmlns:a16="http://schemas.microsoft.com/office/drawing/2014/main" id="{F72C1259-19E7-9CB9-A15E-E1A70208C639}"/>
              </a:ext>
            </a:extLst>
          </p:cNvPr>
          <p:cNvSpPr/>
          <p:nvPr userDrawn="1"/>
        </p:nvSpPr>
        <p:spPr>
          <a:xfrm>
            <a:off x="1391827" y="28348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7" name="Shape 2659">
            <a:extLst>
              <a:ext uri="{FF2B5EF4-FFF2-40B4-BE49-F238E27FC236}">
                <a16:creationId xmlns:a16="http://schemas.microsoft.com/office/drawing/2014/main" id="{9343786A-CF59-1EFC-49E2-0331815B4265}"/>
              </a:ext>
            </a:extLst>
          </p:cNvPr>
          <p:cNvSpPr/>
          <p:nvPr userDrawn="1"/>
        </p:nvSpPr>
        <p:spPr>
          <a:xfrm>
            <a:off x="1925088" y="28348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8" name="Shape 2660">
            <a:extLst>
              <a:ext uri="{FF2B5EF4-FFF2-40B4-BE49-F238E27FC236}">
                <a16:creationId xmlns:a16="http://schemas.microsoft.com/office/drawing/2014/main" id="{2FFF3358-0D22-2A1A-E3F7-9AC4B925BA9A}"/>
              </a:ext>
            </a:extLst>
          </p:cNvPr>
          <p:cNvSpPr/>
          <p:nvPr userDrawn="1"/>
        </p:nvSpPr>
        <p:spPr>
          <a:xfrm>
            <a:off x="2458349" y="28348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9" name="Shape 2661">
            <a:extLst>
              <a:ext uri="{FF2B5EF4-FFF2-40B4-BE49-F238E27FC236}">
                <a16:creationId xmlns:a16="http://schemas.microsoft.com/office/drawing/2014/main" id="{6A036E22-9F62-C05F-3B33-88DB134A304A}"/>
              </a:ext>
            </a:extLst>
          </p:cNvPr>
          <p:cNvSpPr/>
          <p:nvPr userDrawn="1"/>
        </p:nvSpPr>
        <p:spPr>
          <a:xfrm>
            <a:off x="2991610" y="28348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0" name="Shape 2662">
            <a:extLst>
              <a:ext uri="{FF2B5EF4-FFF2-40B4-BE49-F238E27FC236}">
                <a16:creationId xmlns:a16="http://schemas.microsoft.com/office/drawing/2014/main" id="{36CCD8A2-3B91-E57E-4B2D-93BBFE881130}"/>
              </a:ext>
            </a:extLst>
          </p:cNvPr>
          <p:cNvSpPr/>
          <p:nvPr userDrawn="1"/>
        </p:nvSpPr>
        <p:spPr>
          <a:xfrm>
            <a:off x="3524871" y="28348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1" name="Shape 2663">
            <a:extLst>
              <a:ext uri="{FF2B5EF4-FFF2-40B4-BE49-F238E27FC236}">
                <a16:creationId xmlns:a16="http://schemas.microsoft.com/office/drawing/2014/main" id="{740C8F46-81F1-17AF-D615-0A6A3ABCBB2C}"/>
              </a:ext>
            </a:extLst>
          </p:cNvPr>
          <p:cNvSpPr/>
          <p:nvPr userDrawn="1"/>
        </p:nvSpPr>
        <p:spPr>
          <a:xfrm>
            <a:off x="4058132" y="289830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2" name="Shape 2664">
            <a:extLst>
              <a:ext uri="{FF2B5EF4-FFF2-40B4-BE49-F238E27FC236}">
                <a16:creationId xmlns:a16="http://schemas.microsoft.com/office/drawing/2014/main" id="{9A8493F7-CEFA-7782-9639-2DD2073C9CF2}"/>
              </a:ext>
            </a:extLst>
          </p:cNvPr>
          <p:cNvSpPr/>
          <p:nvPr userDrawn="1"/>
        </p:nvSpPr>
        <p:spPr>
          <a:xfrm>
            <a:off x="4591393" y="289830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3" name="Shape 2665">
            <a:extLst>
              <a:ext uri="{FF2B5EF4-FFF2-40B4-BE49-F238E27FC236}">
                <a16:creationId xmlns:a16="http://schemas.microsoft.com/office/drawing/2014/main" id="{9EC62796-7B85-C4E0-F987-2609BA1A3A07}"/>
              </a:ext>
            </a:extLst>
          </p:cNvPr>
          <p:cNvSpPr/>
          <p:nvPr userDrawn="1"/>
        </p:nvSpPr>
        <p:spPr>
          <a:xfrm>
            <a:off x="5124654" y="289830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4" name="Shape 2666">
            <a:extLst>
              <a:ext uri="{FF2B5EF4-FFF2-40B4-BE49-F238E27FC236}">
                <a16:creationId xmlns:a16="http://schemas.microsoft.com/office/drawing/2014/main" id="{7E17CC37-2947-0423-6BF1-67A6A76F081E}"/>
              </a:ext>
            </a:extLst>
          </p:cNvPr>
          <p:cNvSpPr/>
          <p:nvPr userDrawn="1"/>
        </p:nvSpPr>
        <p:spPr>
          <a:xfrm>
            <a:off x="5657915" y="289830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5" name="Shape 2667">
            <a:extLst>
              <a:ext uri="{FF2B5EF4-FFF2-40B4-BE49-F238E27FC236}">
                <a16:creationId xmlns:a16="http://schemas.microsoft.com/office/drawing/2014/main" id="{347C09E0-EDAF-AFA7-7AF7-7744963CBB32}"/>
              </a:ext>
            </a:extLst>
          </p:cNvPr>
          <p:cNvSpPr/>
          <p:nvPr userDrawn="1"/>
        </p:nvSpPr>
        <p:spPr>
          <a:xfrm>
            <a:off x="858566" y="343156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6" name="Shape 2668">
            <a:extLst>
              <a:ext uri="{FF2B5EF4-FFF2-40B4-BE49-F238E27FC236}">
                <a16:creationId xmlns:a16="http://schemas.microsoft.com/office/drawing/2014/main" id="{1AF58AB3-ED6F-9962-61B6-6945B0DE6020}"/>
              </a:ext>
            </a:extLst>
          </p:cNvPr>
          <p:cNvSpPr/>
          <p:nvPr userDrawn="1"/>
        </p:nvSpPr>
        <p:spPr>
          <a:xfrm>
            <a:off x="1391827" y="343156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7" name="Shape 2669">
            <a:extLst>
              <a:ext uri="{FF2B5EF4-FFF2-40B4-BE49-F238E27FC236}">
                <a16:creationId xmlns:a16="http://schemas.microsoft.com/office/drawing/2014/main" id="{4704BA9D-58D4-3629-FD6A-655FB8548F1F}"/>
              </a:ext>
            </a:extLst>
          </p:cNvPr>
          <p:cNvSpPr/>
          <p:nvPr userDrawn="1"/>
        </p:nvSpPr>
        <p:spPr>
          <a:xfrm>
            <a:off x="1937784" y="3368085"/>
            <a:ext cx="253935" cy="279334"/>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8" name="Shape 2670">
            <a:extLst>
              <a:ext uri="{FF2B5EF4-FFF2-40B4-BE49-F238E27FC236}">
                <a16:creationId xmlns:a16="http://schemas.microsoft.com/office/drawing/2014/main" id="{C57833CD-E66B-7B79-9CDA-04E42388C394}"/>
              </a:ext>
            </a:extLst>
          </p:cNvPr>
          <p:cNvSpPr/>
          <p:nvPr userDrawn="1"/>
        </p:nvSpPr>
        <p:spPr>
          <a:xfrm>
            <a:off x="2458349" y="340617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9" name="Shape 2671">
            <a:extLst>
              <a:ext uri="{FF2B5EF4-FFF2-40B4-BE49-F238E27FC236}">
                <a16:creationId xmlns:a16="http://schemas.microsoft.com/office/drawing/2014/main" id="{3110A3EA-1159-36B8-5657-F8B9177656CE}"/>
              </a:ext>
            </a:extLst>
          </p:cNvPr>
          <p:cNvSpPr/>
          <p:nvPr userDrawn="1"/>
        </p:nvSpPr>
        <p:spPr>
          <a:xfrm>
            <a:off x="2991610" y="3368085"/>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0" name="Shape 2672">
            <a:extLst>
              <a:ext uri="{FF2B5EF4-FFF2-40B4-BE49-F238E27FC236}">
                <a16:creationId xmlns:a16="http://schemas.microsoft.com/office/drawing/2014/main" id="{6A6BB820-3E65-0A63-A75B-4FD77FFD83CA}"/>
              </a:ext>
            </a:extLst>
          </p:cNvPr>
          <p:cNvSpPr/>
          <p:nvPr userDrawn="1"/>
        </p:nvSpPr>
        <p:spPr>
          <a:xfrm>
            <a:off x="3524871" y="340617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1" name="Shape 2673">
            <a:extLst>
              <a:ext uri="{FF2B5EF4-FFF2-40B4-BE49-F238E27FC236}">
                <a16:creationId xmlns:a16="http://schemas.microsoft.com/office/drawing/2014/main" id="{00FB78BD-A12C-B5D4-DEA4-447597953B3C}"/>
              </a:ext>
            </a:extLst>
          </p:cNvPr>
          <p:cNvSpPr/>
          <p:nvPr userDrawn="1"/>
        </p:nvSpPr>
        <p:spPr>
          <a:xfrm>
            <a:off x="4058132" y="33680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2" name="Shape 2674">
            <a:extLst>
              <a:ext uri="{FF2B5EF4-FFF2-40B4-BE49-F238E27FC236}">
                <a16:creationId xmlns:a16="http://schemas.microsoft.com/office/drawing/2014/main" id="{04AE384D-8215-3C3F-5EEF-FC6311C53138}"/>
              </a:ext>
            </a:extLst>
          </p:cNvPr>
          <p:cNvSpPr/>
          <p:nvPr userDrawn="1"/>
        </p:nvSpPr>
        <p:spPr>
          <a:xfrm>
            <a:off x="4604090" y="3368086"/>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3" name="Shape 2675">
            <a:extLst>
              <a:ext uri="{FF2B5EF4-FFF2-40B4-BE49-F238E27FC236}">
                <a16:creationId xmlns:a16="http://schemas.microsoft.com/office/drawing/2014/main" id="{9333F59D-04A9-2ACF-7CB7-638C80DC8F96}"/>
              </a:ext>
            </a:extLst>
          </p:cNvPr>
          <p:cNvSpPr/>
          <p:nvPr userDrawn="1"/>
        </p:nvSpPr>
        <p:spPr>
          <a:xfrm>
            <a:off x="5188137" y="3368086"/>
            <a:ext cx="152436" cy="279328"/>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4" name="Shape 2676">
            <a:extLst>
              <a:ext uri="{FF2B5EF4-FFF2-40B4-BE49-F238E27FC236}">
                <a16:creationId xmlns:a16="http://schemas.microsoft.com/office/drawing/2014/main" id="{77F12BEB-7D46-A13B-00C5-A69F9C75E23D}"/>
              </a:ext>
            </a:extLst>
          </p:cNvPr>
          <p:cNvSpPr/>
          <p:nvPr userDrawn="1"/>
        </p:nvSpPr>
        <p:spPr>
          <a:xfrm>
            <a:off x="5696005" y="336808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5" name="Shape 2677">
            <a:extLst>
              <a:ext uri="{FF2B5EF4-FFF2-40B4-BE49-F238E27FC236}">
                <a16:creationId xmlns:a16="http://schemas.microsoft.com/office/drawing/2014/main" id="{773C7678-F3E9-A53D-C8A1-0221226D5067}"/>
              </a:ext>
            </a:extLst>
          </p:cNvPr>
          <p:cNvSpPr/>
          <p:nvPr userDrawn="1"/>
        </p:nvSpPr>
        <p:spPr>
          <a:xfrm>
            <a:off x="6267453" y="176830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6" name="Shape 2678">
            <a:extLst>
              <a:ext uri="{FF2B5EF4-FFF2-40B4-BE49-F238E27FC236}">
                <a16:creationId xmlns:a16="http://schemas.microsoft.com/office/drawing/2014/main" id="{CC398464-DFC1-C4D4-C955-223B4A1ECE35}"/>
              </a:ext>
            </a:extLst>
          </p:cNvPr>
          <p:cNvSpPr/>
          <p:nvPr userDrawn="1"/>
        </p:nvSpPr>
        <p:spPr>
          <a:xfrm>
            <a:off x="6788018" y="17683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7" name="Shape 2679">
            <a:extLst>
              <a:ext uri="{FF2B5EF4-FFF2-40B4-BE49-F238E27FC236}">
                <a16:creationId xmlns:a16="http://schemas.microsoft.com/office/drawing/2014/main" id="{201BA7B0-6505-B82F-872C-4CC5B42E4A4C}"/>
              </a:ext>
            </a:extLst>
          </p:cNvPr>
          <p:cNvSpPr/>
          <p:nvPr userDrawn="1"/>
        </p:nvSpPr>
        <p:spPr>
          <a:xfrm>
            <a:off x="7321279" y="1780999"/>
            <a:ext cx="279328" cy="253933"/>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8" name="Shape 2680">
            <a:extLst>
              <a:ext uri="{FF2B5EF4-FFF2-40B4-BE49-F238E27FC236}">
                <a16:creationId xmlns:a16="http://schemas.microsoft.com/office/drawing/2014/main" id="{2F051F42-7A60-A680-1F98-746186E8807B}"/>
              </a:ext>
            </a:extLst>
          </p:cNvPr>
          <p:cNvSpPr/>
          <p:nvPr userDrawn="1"/>
        </p:nvSpPr>
        <p:spPr>
          <a:xfrm>
            <a:off x="7854540" y="17683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59" name="Shape 2681">
            <a:extLst>
              <a:ext uri="{FF2B5EF4-FFF2-40B4-BE49-F238E27FC236}">
                <a16:creationId xmlns:a16="http://schemas.microsoft.com/office/drawing/2014/main" id="{9CA1DCCE-FDF9-3082-6D5C-36D5F191D93C}"/>
              </a:ext>
            </a:extLst>
          </p:cNvPr>
          <p:cNvSpPr/>
          <p:nvPr userDrawn="1"/>
        </p:nvSpPr>
        <p:spPr>
          <a:xfrm>
            <a:off x="8387801" y="17683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0" name="Shape 2682">
            <a:extLst>
              <a:ext uri="{FF2B5EF4-FFF2-40B4-BE49-F238E27FC236}">
                <a16:creationId xmlns:a16="http://schemas.microsoft.com/office/drawing/2014/main" id="{41C02239-51CF-8F86-DC71-5EA331F3C208}"/>
              </a:ext>
            </a:extLst>
          </p:cNvPr>
          <p:cNvSpPr/>
          <p:nvPr userDrawn="1"/>
        </p:nvSpPr>
        <p:spPr>
          <a:xfrm>
            <a:off x="8921062" y="17683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1" name="Shape 2683">
            <a:extLst>
              <a:ext uri="{FF2B5EF4-FFF2-40B4-BE49-F238E27FC236}">
                <a16:creationId xmlns:a16="http://schemas.microsoft.com/office/drawing/2014/main" id="{EA1E4793-002F-2871-1660-38FE58A92E64}"/>
              </a:ext>
            </a:extLst>
          </p:cNvPr>
          <p:cNvSpPr/>
          <p:nvPr userDrawn="1"/>
        </p:nvSpPr>
        <p:spPr>
          <a:xfrm>
            <a:off x="9492413" y="1768302"/>
            <a:ext cx="203145" cy="279292"/>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2" name="Shape 2684">
            <a:extLst>
              <a:ext uri="{FF2B5EF4-FFF2-40B4-BE49-F238E27FC236}">
                <a16:creationId xmlns:a16="http://schemas.microsoft.com/office/drawing/2014/main" id="{B8A4D590-E682-6DEB-8650-C04A4FAEF167}"/>
              </a:ext>
            </a:extLst>
          </p:cNvPr>
          <p:cNvSpPr/>
          <p:nvPr userDrawn="1"/>
        </p:nvSpPr>
        <p:spPr>
          <a:xfrm>
            <a:off x="9987585" y="1768302"/>
            <a:ext cx="279328" cy="279606"/>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3" name="Shape 2685">
            <a:extLst>
              <a:ext uri="{FF2B5EF4-FFF2-40B4-BE49-F238E27FC236}">
                <a16:creationId xmlns:a16="http://schemas.microsoft.com/office/drawing/2014/main" id="{74706C67-075F-E9A5-8F58-18D2782ED185}"/>
              </a:ext>
            </a:extLst>
          </p:cNvPr>
          <p:cNvSpPr/>
          <p:nvPr userDrawn="1"/>
        </p:nvSpPr>
        <p:spPr>
          <a:xfrm>
            <a:off x="10520846" y="17683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4" name="Shape 2686">
            <a:extLst>
              <a:ext uri="{FF2B5EF4-FFF2-40B4-BE49-F238E27FC236}">
                <a16:creationId xmlns:a16="http://schemas.microsoft.com/office/drawing/2014/main" id="{E8276FD1-0A2D-BBB1-F2F3-6DA4E9BA7E0E}"/>
              </a:ext>
            </a:extLst>
          </p:cNvPr>
          <p:cNvSpPr/>
          <p:nvPr userDrawn="1"/>
        </p:nvSpPr>
        <p:spPr>
          <a:xfrm>
            <a:off x="11054107" y="17683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5" name="Shape 2687">
            <a:extLst>
              <a:ext uri="{FF2B5EF4-FFF2-40B4-BE49-F238E27FC236}">
                <a16:creationId xmlns:a16="http://schemas.microsoft.com/office/drawing/2014/main" id="{A4DF1107-53DB-C7AD-D0E1-BB9C8F9C754C}"/>
              </a:ext>
            </a:extLst>
          </p:cNvPr>
          <p:cNvSpPr/>
          <p:nvPr userDrawn="1"/>
        </p:nvSpPr>
        <p:spPr>
          <a:xfrm>
            <a:off x="6254756"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6" name="Shape 2688">
            <a:extLst>
              <a:ext uri="{FF2B5EF4-FFF2-40B4-BE49-F238E27FC236}">
                <a16:creationId xmlns:a16="http://schemas.microsoft.com/office/drawing/2014/main" id="{0940E48E-3ECF-9B76-F01A-EC05940A4B93}"/>
              </a:ext>
            </a:extLst>
          </p:cNvPr>
          <p:cNvSpPr/>
          <p:nvPr userDrawn="1"/>
        </p:nvSpPr>
        <p:spPr>
          <a:xfrm>
            <a:off x="6788018"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7" name="Shape 2689">
            <a:extLst>
              <a:ext uri="{FF2B5EF4-FFF2-40B4-BE49-F238E27FC236}">
                <a16:creationId xmlns:a16="http://schemas.microsoft.com/office/drawing/2014/main" id="{22097C57-67BF-4F4B-98EA-D2B44050D9EC}"/>
              </a:ext>
            </a:extLst>
          </p:cNvPr>
          <p:cNvSpPr/>
          <p:nvPr userDrawn="1"/>
        </p:nvSpPr>
        <p:spPr>
          <a:xfrm>
            <a:off x="7321279"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8" name="Shape 2690">
            <a:extLst>
              <a:ext uri="{FF2B5EF4-FFF2-40B4-BE49-F238E27FC236}">
                <a16:creationId xmlns:a16="http://schemas.microsoft.com/office/drawing/2014/main" id="{CA1CD172-C0D1-3391-426E-C04368ECC729}"/>
              </a:ext>
            </a:extLst>
          </p:cNvPr>
          <p:cNvSpPr/>
          <p:nvPr userDrawn="1"/>
        </p:nvSpPr>
        <p:spPr>
          <a:xfrm>
            <a:off x="7854540" y="231426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9" name="Shape 2691">
            <a:extLst>
              <a:ext uri="{FF2B5EF4-FFF2-40B4-BE49-F238E27FC236}">
                <a16:creationId xmlns:a16="http://schemas.microsoft.com/office/drawing/2014/main" id="{1BA498FB-14C0-C4B0-A107-1EA75F0519F1}"/>
              </a:ext>
            </a:extLst>
          </p:cNvPr>
          <p:cNvSpPr/>
          <p:nvPr userDrawn="1"/>
        </p:nvSpPr>
        <p:spPr>
          <a:xfrm>
            <a:off x="8451285" y="2301563"/>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0" name="Shape 2692">
            <a:extLst>
              <a:ext uri="{FF2B5EF4-FFF2-40B4-BE49-F238E27FC236}">
                <a16:creationId xmlns:a16="http://schemas.microsoft.com/office/drawing/2014/main" id="{F7CDCE1A-FFFC-CA72-DE8A-64112EC173CC}"/>
              </a:ext>
            </a:extLst>
          </p:cNvPr>
          <p:cNvSpPr/>
          <p:nvPr userDrawn="1"/>
        </p:nvSpPr>
        <p:spPr>
          <a:xfrm>
            <a:off x="8946456" y="230156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1" name="Shape 2693">
            <a:extLst>
              <a:ext uri="{FF2B5EF4-FFF2-40B4-BE49-F238E27FC236}">
                <a16:creationId xmlns:a16="http://schemas.microsoft.com/office/drawing/2014/main" id="{5E4BBC32-6CC6-06E9-29C6-103CF3E99B87}"/>
              </a:ext>
            </a:extLst>
          </p:cNvPr>
          <p:cNvSpPr/>
          <p:nvPr userDrawn="1"/>
        </p:nvSpPr>
        <p:spPr>
          <a:xfrm>
            <a:off x="9454324"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2" name="Shape 2694">
            <a:extLst>
              <a:ext uri="{FF2B5EF4-FFF2-40B4-BE49-F238E27FC236}">
                <a16:creationId xmlns:a16="http://schemas.microsoft.com/office/drawing/2014/main" id="{3A1FB8D9-FC9F-8EF3-6965-F7BD4880A6D2}"/>
              </a:ext>
            </a:extLst>
          </p:cNvPr>
          <p:cNvSpPr/>
          <p:nvPr userDrawn="1"/>
        </p:nvSpPr>
        <p:spPr>
          <a:xfrm>
            <a:off x="9987585"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3" name="Shape 2695">
            <a:extLst>
              <a:ext uri="{FF2B5EF4-FFF2-40B4-BE49-F238E27FC236}">
                <a16:creationId xmlns:a16="http://schemas.microsoft.com/office/drawing/2014/main" id="{4955051C-03D8-D70F-EE71-B269B1A1D3B4}"/>
              </a:ext>
            </a:extLst>
          </p:cNvPr>
          <p:cNvSpPr/>
          <p:nvPr userDrawn="1"/>
        </p:nvSpPr>
        <p:spPr>
          <a:xfrm>
            <a:off x="10520846"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4" name="Shape 2696">
            <a:extLst>
              <a:ext uri="{FF2B5EF4-FFF2-40B4-BE49-F238E27FC236}">
                <a16:creationId xmlns:a16="http://schemas.microsoft.com/office/drawing/2014/main" id="{7CFB4D72-1A1A-A9D9-A4EE-3B985998B741}"/>
              </a:ext>
            </a:extLst>
          </p:cNvPr>
          <p:cNvSpPr/>
          <p:nvPr userDrawn="1"/>
        </p:nvSpPr>
        <p:spPr>
          <a:xfrm>
            <a:off x="11054107" y="23015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5" name="Shape 2697">
            <a:extLst>
              <a:ext uri="{FF2B5EF4-FFF2-40B4-BE49-F238E27FC236}">
                <a16:creationId xmlns:a16="http://schemas.microsoft.com/office/drawing/2014/main" id="{C59A9853-F65A-2BAD-14CD-4B3239C29E8C}"/>
              </a:ext>
            </a:extLst>
          </p:cNvPr>
          <p:cNvSpPr/>
          <p:nvPr userDrawn="1"/>
        </p:nvSpPr>
        <p:spPr>
          <a:xfrm>
            <a:off x="6267453" y="283482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6" name="Shape 2698">
            <a:extLst>
              <a:ext uri="{FF2B5EF4-FFF2-40B4-BE49-F238E27FC236}">
                <a16:creationId xmlns:a16="http://schemas.microsoft.com/office/drawing/2014/main" id="{773036AA-E8BA-D113-3151-619403FCCCCD}"/>
              </a:ext>
            </a:extLst>
          </p:cNvPr>
          <p:cNvSpPr/>
          <p:nvPr userDrawn="1"/>
        </p:nvSpPr>
        <p:spPr>
          <a:xfrm>
            <a:off x="6800715" y="283482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7" name="Shape 2699">
            <a:extLst>
              <a:ext uri="{FF2B5EF4-FFF2-40B4-BE49-F238E27FC236}">
                <a16:creationId xmlns:a16="http://schemas.microsoft.com/office/drawing/2014/main" id="{998EFD9D-028D-C88C-A854-3C2A735787FE}"/>
              </a:ext>
            </a:extLst>
          </p:cNvPr>
          <p:cNvSpPr/>
          <p:nvPr userDrawn="1"/>
        </p:nvSpPr>
        <p:spPr>
          <a:xfrm>
            <a:off x="7321279" y="286021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8" name="Shape 2708">
            <a:extLst>
              <a:ext uri="{FF2B5EF4-FFF2-40B4-BE49-F238E27FC236}">
                <a16:creationId xmlns:a16="http://schemas.microsoft.com/office/drawing/2014/main" id="{398A7A46-564D-24D6-61AC-5D723E80CD19}"/>
              </a:ext>
            </a:extLst>
          </p:cNvPr>
          <p:cNvSpPr/>
          <p:nvPr userDrawn="1"/>
        </p:nvSpPr>
        <p:spPr>
          <a:xfrm>
            <a:off x="858566"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9" name="Shape 2709">
            <a:extLst>
              <a:ext uri="{FF2B5EF4-FFF2-40B4-BE49-F238E27FC236}">
                <a16:creationId xmlns:a16="http://schemas.microsoft.com/office/drawing/2014/main" id="{2467CEBB-798A-3C54-9963-310BED6392FA}"/>
              </a:ext>
            </a:extLst>
          </p:cNvPr>
          <p:cNvSpPr/>
          <p:nvPr userDrawn="1"/>
        </p:nvSpPr>
        <p:spPr>
          <a:xfrm>
            <a:off x="1391827"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0" name="Shape 2710">
            <a:extLst>
              <a:ext uri="{FF2B5EF4-FFF2-40B4-BE49-F238E27FC236}">
                <a16:creationId xmlns:a16="http://schemas.microsoft.com/office/drawing/2014/main" id="{539BC14D-B26A-B8C0-0A97-BE246D987364}"/>
              </a:ext>
            </a:extLst>
          </p:cNvPr>
          <p:cNvSpPr/>
          <p:nvPr userDrawn="1"/>
        </p:nvSpPr>
        <p:spPr>
          <a:xfrm>
            <a:off x="1925088"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1" name="Shape 2711">
            <a:extLst>
              <a:ext uri="{FF2B5EF4-FFF2-40B4-BE49-F238E27FC236}">
                <a16:creationId xmlns:a16="http://schemas.microsoft.com/office/drawing/2014/main" id="{4EB07A5A-8D7A-B1E9-4D08-8DD2F9F59D55}"/>
              </a:ext>
            </a:extLst>
          </p:cNvPr>
          <p:cNvSpPr/>
          <p:nvPr userDrawn="1"/>
        </p:nvSpPr>
        <p:spPr>
          <a:xfrm>
            <a:off x="2458349"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2" name="Shape 2712">
            <a:extLst>
              <a:ext uri="{FF2B5EF4-FFF2-40B4-BE49-F238E27FC236}">
                <a16:creationId xmlns:a16="http://schemas.microsoft.com/office/drawing/2014/main" id="{D24790C4-603F-DA9C-0025-2F06FE8FCA34}"/>
              </a:ext>
            </a:extLst>
          </p:cNvPr>
          <p:cNvSpPr/>
          <p:nvPr userDrawn="1"/>
        </p:nvSpPr>
        <p:spPr>
          <a:xfrm>
            <a:off x="2991610"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3" name="Shape 2713">
            <a:extLst>
              <a:ext uri="{FF2B5EF4-FFF2-40B4-BE49-F238E27FC236}">
                <a16:creationId xmlns:a16="http://schemas.microsoft.com/office/drawing/2014/main" id="{992569DE-E45D-88C0-AD8E-6AACCBEE49DC}"/>
              </a:ext>
            </a:extLst>
          </p:cNvPr>
          <p:cNvSpPr/>
          <p:nvPr userDrawn="1"/>
        </p:nvSpPr>
        <p:spPr>
          <a:xfrm>
            <a:off x="3524871"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4" name="Shape 2714">
            <a:extLst>
              <a:ext uri="{FF2B5EF4-FFF2-40B4-BE49-F238E27FC236}">
                <a16:creationId xmlns:a16="http://schemas.microsoft.com/office/drawing/2014/main" id="{5AC962B7-F579-952E-5779-EA4517F67320}"/>
              </a:ext>
            </a:extLst>
          </p:cNvPr>
          <p:cNvSpPr/>
          <p:nvPr userDrawn="1"/>
        </p:nvSpPr>
        <p:spPr>
          <a:xfrm>
            <a:off x="4058132"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5" name="Shape 2715">
            <a:extLst>
              <a:ext uri="{FF2B5EF4-FFF2-40B4-BE49-F238E27FC236}">
                <a16:creationId xmlns:a16="http://schemas.microsoft.com/office/drawing/2014/main" id="{FCA81A39-22A9-2060-CA8A-863D5B3F87BD}"/>
              </a:ext>
            </a:extLst>
          </p:cNvPr>
          <p:cNvSpPr/>
          <p:nvPr userDrawn="1"/>
        </p:nvSpPr>
        <p:spPr>
          <a:xfrm>
            <a:off x="4591393"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6" name="Shape 2716">
            <a:extLst>
              <a:ext uri="{FF2B5EF4-FFF2-40B4-BE49-F238E27FC236}">
                <a16:creationId xmlns:a16="http://schemas.microsoft.com/office/drawing/2014/main" id="{DB6BADB3-F9C1-5B8F-0017-70BE07493770}"/>
              </a:ext>
            </a:extLst>
          </p:cNvPr>
          <p:cNvSpPr/>
          <p:nvPr userDrawn="1"/>
        </p:nvSpPr>
        <p:spPr>
          <a:xfrm>
            <a:off x="5124654"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7" name="Shape 2717">
            <a:extLst>
              <a:ext uri="{FF2B5EF4-FFF2-40B4-BE49-F238E27FC236}">
                <a16:creationId xmlns:a16="http://schemas.microsoft.com/office/drawing/2014/main" id="{86F27BE9-EFD2-ECCD-650E-52A0517F5E8F}"/>
              </a:ext>
            </a:extLst>
          </p:cNvPr>
          <p:cNvSpPr/>
          <p:nvPr userDrawn="1"/>
        </p:nvSpPr>
        <p:spPr>
          <a:xfrm>
            <a:off x="5657915" y="44477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8" name="Shape 2718">
            <a:extLst>
              <a:ext uri="{FF2B5EF4-FFF2-40B4-BE49-F238E27FC236}">
                <a16:creationId xmlns:a16="http://schemas.microsoft.com/office/drawing/2014/main" id="{0B71D6C6-258E-AC30-F755-4FC455F3ECE7}"/>
              </a:ext>
            </a:extLst>
          </p:cNvPr>
          <p:cNvSpPr/>
          <p:nvPr userDrawn="1"/>
        </p:nvSpPr>
        <p:spPr>
          <a:xfrm>
            <a:off x="858566" y="4980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9" name="Shape 2719">
            <a:extLst>
              <a:ext uri="{FF2B5EF4-FFF2-40B4-BE49-F238E27FC236}">
                <a16:creationId xmlns:a16="http://schemas.microsoft.com/office/drawing/2014/main" id="{278D6364-B5DC-54B7-3FC4-7D571D3F1FD8}"/>
              </a:ext>
            </a:extLst>
          </p:cNvPr>
          <p:cNvSpPr/>
          <p:nvPr userDrawn="1"/>
        </p:nvSpPr>
        <p:spPr>
          <a:xfrm>
            <a:off x="1391826" y="498098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0" name="Shape 2720">
            <a:extLst>
              <a:ext uri="{FF2B5EF4-FFF2-40B4-BE49-F238E27FC236}">
                <a16:creationId xmlns:a16="http://schemas.microsoft.com/office/drawing/2014/main" id="{99C197AA-6415-C16F-13D8-9A141E5DF5AF}"/>
              </a:ext>
            </a:extLst>
          </p:cNvPr>
          <p:cNvSpPr/>
          <p:nvPr userDrawn="1"/>
        </p:nvSpPr>
        <p:spPr>
          <a:xfrm>
            <a:off x="1925087" y="498098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1" name="Shape 2721">
            <a:extLst>
              <a:ext uri="{FF2B5EF4-FFF2-40B4-BE49-F238E27FC236}">
                <a16:creationId xmlns:a16="http://schemas.microsoft.com/office/drawing/2014/main" id="{3B376D37-4FB2-FCD9-F8B2-41F5A7867D90}"/>
              </a:ext>
            </a:extLst>
          </p:cNvPr>
          <p:cNvSpPr/>
          <p:nvPr userDrawn="1"/>
        </p:nvSpPr>
        <p:spPr>
          <a:xfrm>
            <a:off x="2458349" y="498098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2" name="Shape 2722">
            <a:extLst>
              <a:ext uri="{FF2B5EF4-FFF2-40B4-BE49-F238E27FC236}">
                <a16:creationId xmlns:a16="http://schemas.microsoft.com/office/drawing/2014/main" id="{87A823B6-8EF0-9D0D-0CAC-4AF6D27E8B51}"/>
              </a:ext>
            </a:extLst>
          </p:cNvPr>
          <p:cNvSpPr/>
          <p:nvPr userDrawn="1"/>
        </p:nvSpPr>
        <p:spPr>
          <a:xfrm>
            <a:off x="2991610" y="4980984"/>
            <a:ext cx="278206" cy="278758"/>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3" name="Shape 2723">
            <a:extLst>
              <a:ext uri="{FF2B5EF4-FFF2-40B4-BE49-F238E27FC236}">
                <a16:creationId xmlns:a16="http://schemas.microsoft.com/office/drawing/2014/main" id="{8365E03D-DF28-E018-FFA5-A7B48C7C9FA7}"/>
              </a:ext>
            </a:extLst>
          </p:cNvPr>
          <p:cNvSpPr/>
          <p:nvPr userDrawn="1"/>
        </p:nvSpPr>
        <p:spPr>
          <a:xfrm>
            <a:off x="3524871" y="4980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4" name="Shape 2724">
            <a:extLst>
              <a:ext uri="{FF2B5EF4-FFF2-40B4-BE49-F238E27FC236}">
                <a16:creationId xmlns:a16="http://schemas.microsoft.com/office/drawing/2014/main" id="{6C17F0BC-654B-CCE5-EC4E-6824BA2E2C9E}"/>
              </a:ext>
            </a:extLst>
          </p:cNvPr>
          <p:cNvSpPr/>
          <p:nvPr userDrawn="1"/>
        </p:nvSpPr>
        <p:spPr>
          <a:xfrm>
            <a:off x="4058132" y="4980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5" name="Shape 2725">
            <a:extLst>
              <a:ext uri="{FF2B5EF4-FFF2-40B4-BE49-F238E27FC236}">
                <a16:creationId xmlns:a16="http://schemas.microsoft.com/office/drawing/2014/main" id="{A49F1BDF-403D-D53B-631B-AC6CBF8C1420}"/>
              </a:ext>
            </a:extLst>
          </p:cNvPr>
          <p:cNvSpPr/>
          <p:nvPr userDrawn="1"/>
        </p:nvSpPr>
        <p:spPr>
          <a:xfrm>
            <a:off x="4591393" y="4980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6" name="Shape 2726">
            <a:extLst>
              <a:ext uri="{FF2B5EF4-FFF2-40B4-BE49-F238E27FC236}">
                <a16:creationId xmlns:a16="http://schemas.microsoft.com/office/drawing/2014/main" id="{1C955349-50E4-86AA-37C0-949BEBA1DBC1}"/>
              </a:ext>
            </a:extLst>
          </p:cNvPr>
          <p:cNvSpPr/>
          <p:nvPr userDrawn="1"/>
        </p:nvSpPr>
        <p:spPr>
          <a:xfrm>
            <a:off x="5150048" y="498098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7" name="Shape 2727">
            <a:extLst>
              <a:ext uri="{FF2B5EF4-FFF2-40B4-BE49-F238E27FC236}">
                <a16:creationId xmlns:a16="http://schemas.microsoft.com/office/drawing/2014/main" id="{E09F36E6-2196-FCBF-97EE-F4D2E9D96BE9}"/>
              </a:ext>
            </a:extLst>
          </p:cNvPr>
          <p:cNvSpPr/>
          <p:nvPr userDrawn="1"/>
        </p:nvSpPr>
        <p:spPr>
          <a:xfrm>
            <a:off x="5657915" y="4980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8" name="Shape 2728">
            <a:extLst>
              <a:ext uri="{FF2B5EF4-FFF2-40B4-BE49-F238E27FC236}">
                <a16:creationId xmlns:a16="http://schemas.microsoft.com/office/drawing/2014/main" id="{636CE757-884C-13FD-2218-EEB4A1C684BF}"/>
              </a:ext>
            </a:extLst>
          </p:cNvPr>
          <p:cNvSpPr/>
          <p:nvPr userDrawn="1"/>
        </p:nvSpPr>
        <p:spPr>
          <a:xfrm>
            <a:off x="858566" y="55142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9" name="Shape 2729">
            <a:extLst>
              <a:ext uri="{FF2B5EF4-FFF2-40B4-BE49-F238E27FC236}">
                <a16:creationId xmlns:a16="http://schemas.microsoft.com/office/drawing/2014/main" id="{875B036F-240C-DE2F-C12D-D13A1F62C588}"/>
              </a:ext>
            </a:extLst>
          </p:cNvPr>
          <p:cNvSpPr/>
          <p:nvPr userDrawn="1"/>
        </p:nvSpPr>
        <p:spPr>
          <a:xfrm>
            <a:off x="1391827" y="55142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0" name="Shape 2730">
            <a:extLst>
              <a:ext uri="{FF2B5EF4-FFF2-40B4-BE49-F238E27FC236}">
                <a16:creationId xmlns:a16="http://schemas.microsoft.com/office/drawing/2014/main" id="{F9994951-32D9-3BBE-5635-8AFC7875C4C8}"/>
              </a:ext>
            </a:extLst>
          </p:cNvPr>
          <p:cNvSpPr/>
          <p:nvPr userDrawn="1"/>
        </p:nvSpPr>
        <p:spPr>
          <a:xfrm>
            <a:off x="1925088" y="55142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1" name="Shape 2731">
            <a:extLst>
              <a:ext uri="{FF2B5EF4-FFF2-40B4-BE49-F238E27FC236}">
                <a16:creationId xmlns:a16="http://schemas.microsoft.com/office/drawing/2014/main" id="{9F15A07A-3113-9860-65AE-E9BBC23A7888}"/>
              </a:ext>
            </a:extLst>
          </p:cNvPr>
          <p:cNvSpPr/>
          <p:nvPr userDrawn="1"/>
        </p:nvSpPr>
        <p:spPr>
          <a:xfrm>
            <a:off x="2458349" y="552694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2" name="Shape 2732">
            <a:extLst>
              <a:ext uri="{FF2B5EF4-FFF2-40B4-BE49-F238E27FC236}">
                <a16:creationId xmlns:a16="http://schemas.microsoft.com/office/drawing/2014/main" id="{F914EF67-F6C4-8DC0-D957-40FEB883EBAE}"/>
              </a:ext>
            </a:extLst>
          </p:cNvPr>
          <p:cNvSpPr/>
          <p:nvPr userDrawn="1"/>
        </p:nvSpPr>
        <p:spPr>
          <a:xfrm>
            <a:off x="2991610" y="5590425"/>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3" name="Shape 2733">
            <a:extLst>
              <a:ext uri="{FF2B5EF4-FFF2-40B4-BE49-F238E27FC236}">
                <a16:creationId xmlns:a16="http://schemas.microsoft.com/office/drawing/2014/main" id="{D9C16E7C-D443-B61C-5967-DEF3C6B686D1}"/>
              </a:ext>
            </a:extLst>
          </p:cNvPr>
          <p:cNvSpPr/>
          <p:nvPr userDrawn="1"/>
        </p:nvSpPr>
        <p:spPr>
          <a:xfrm>
            <a:off x="3613748" y="5514245"/>
            <a:ext cx="10157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4" name="Shape 2734">
            <a:extLst>
              <a:ext uri="{FF2B5EF4-FFF2-40B4-BE49-F238E27FC236}">
                <a16:creationId xmlns:a16="http://schemas.microsoft.com/office/drawing/2014/main" id="{375228F0-3830-9323-2FA4-367038E5A3BC}"/>
              </a:ext>
            </a:extLst>
          </p:cNvPr>
          <p:cNvSpPr/>
          <p:nvPr userDrawn="1"/>
        </p:nvSpPr>
        <p:spPr>
          <a:xfrm>
            <a:off x="4058132" y="5552335"/>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5" name="Shape 2735">
            <a:extLst>
              <a:ext uri="{FF2B5EF4-FFF2-40B4-BE49-F238E27FC236}">
                <a16:creationId xmlns:a16="http://schemas.microsoft.com/office/drawing/2014/main" id="{845BFDE7-0B73-CAA7-E8E3-BD5E5757CBDD}"/>
              </a:ext>
            </a:extLst>
          </p:cNvPr>
          <p:cNvSpPr/>
          <p:nvPr userDrawn="1"/>
        </p:nvSpPr>
        <p:spPr>
          <a:xfrm>
            <a:off x="4591393" y="553963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6" name="Shape 2736">
            <a:extLst>
              <a:ext uri="{FF2B5EF4-FFF2-40B4-BE49-F238E27FC236}">
                <a16:creationId xmlns:a16="http://schemas.microsoft.com/office/drawing/2014/main" id="{46702CCB-1725-09FB-50F1-E381AB64B962}"/>
              </a:ext>
            </a:extLst>
          </p:cNvPr>
          <p:cNvSpPr/>
          <p:nvPr userDrawn="1"/>
        </p:nvSpPr>
        <p:spPr>
          <a:xfrm>
            <a:off x="5124654" y="55142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7" name="Shape 2737">
            <a:extLst>
              <a:ext uri="{FF2B5EF4-FFF2-40B4-BE49-F238E27FC236}">
                <a16:creationId xmlns:a16="http://schemas.microsoft.com/office/drawing/2014/main" id="{5BFCFC7F-2D0C-B536-17AB-1DAAB9A58241}"/>
              </a:ext>
            </a:extLst>
          </p:cNvPr>
          <p:cNvSpPr/>
          <p:nvPr userDrawn="1"/>
        </p:nvSpPr>
        <p:spPr>
          <a:xfrm>
            <a:off x="5657915" y="55142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8" name="Shape 2738">
            <a:extLst>
              <a:ext uri="{FF2B5EF4-FFF2-40B4-BE49-F238E27FC236}">
                <a16:creationId xmlns:a16="http://schemas.microsoft.com/office/drawing/2014/main" id="{2BC421F5-35A0-AE7E-77EE-FF642D52A342}"/>
              </a:ext>
            </a:extLst>
          </p:cNvPr>
          <p:cNvSpPr/>
          <p:nvPr userDrawn="1"/>
        </p:nvSpPr>
        <p:spPr>
          <a:xfrm>
            <a:off x="858566"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9" name="Shape 2739">
            <a:extLst>
              <a:ext uri="{FF2B5EF4-FFF2-40B4-BE49-F238E27FC236}">
                <a16:creationId xmlns:a16="http://schemas.microsoft.com/office/drawing/2014/main" id="{C30BDEB9-FBF7-9975-5548-C7911FBC5D63}"/>
              </a:ext>
            </a:extLst>
          </p:cNvPr>
          <p:cNvSpPr/>
          <p:nvPr userDrawn="1"/>
        </p:nvSpPr>
        <p:spPr>
          <a:xfrm>
            <a:off x="1391827"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0" name="Shape 2740">
            <a:extLst>
              <a:ext uri="{FF2B5EF4-FFF2-40B4-BE49-F238E27FC236}">
                <a16:creationId xmlns:a16="http://schemas.microsoft.com/office/drawing/2014/main" id="{1D31CFA6-A494-24A9-6931-1524410BC334}"/>
              </a:ext>
            </a:extLst>
          </p:cNvPr>
          <p:cNvSpPr/>
          <p:nvPr userDrawn="1"/>
        </p:nvSpPr>
        <p:spPr>
          <a:xfrm>
            <a:off x="1925088"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1" name="Shape 2741">
            <a:extLst>
              <a:ext uri="{FF2B5EF4-FFF2-40B4-BE49-F238E27FC236}">
                <a16:creationId xmlns:a16="http://schemas.microsoft.com/office/drawing/2014/main" id="{18D54CBB-33D8-117F-27B0-F9323A802644}"/>
              </a:ext>
            </a:extLst>
          </p:cNvPr>
          <p:cNvSpPr/>
          <p:nvPr userDrawn="1"/>
        </p:nvSpPr>
        <p:spPr>
          <a:xfrm>
            <a:off x="2458349"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2" name="Shape 2742">
            <a:extLst>
              <a:ext uri="{FF2B5EF4-FFF2-40B4-BE49-F238E27FC236}">
                <a16:creationId xmlns:a16="http://schemas.microsoft.com/office/drawing/2014/main" id="{13294BB5-AE40-2C4E-7D2C-82DFF24F5333}"/>
              </a:ext>
            </a:extLst>
          </p:cNvPr>
          <p:cNvSpPr/>
          <p:nvPr userDrawn="1"/>
        </p:nvSpPr>
        <p:spPr>
          <a:xfrm>
            <a:off x="2991610"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3" name="Shape 2743">
            <a:extLst>
              <a:ext uri="{FF2B5EF4-FFF2-40B4-BE49-F238E27FC236}">
                <a16:creationId xmlns:a16="http://schemas.microsoft.com/office/drawing/2014/main" id="{D9C690F8-47A4-1E5A-191E-CC0EECD23285}"/>
              </a:ext>
            </a:extLst>
          </p:cNvPr>
          <p:cNvSpPr/>
          <p:nvPr userDrawn="1"/>
        </p:nvSpPr>
        <p:spPr>
          <a:xfrm>
            <a:off x="3524871"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4" name="Shape 2744">
            <a:extLst>
              <a:ext uri="{FF2B5EF4-FFF2-40B4-BE49-F238E27FC236}">
                <a16:creationId xmlns:a16="http://schemas.microsoft.com/office/drawing/2014/main" id="{449AA2D7-C4B2-4AF2-71F0-29783C07194A}"/>
              </a:ext>
            </a:extLst>
          </p:cNvPr>
          <p:cNvSpPr/>
          <p:nvPr userDrawn="1"/>
        </p:nvSpPr>
        <p:spPr>
          <a:xfrm>
            <a:off x="4058132"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5" name="Shape 2745">
            <a:extLst>
              <a:ext uri="{FF2B5EF4-FFF2-40B4-BE49-F238E27FC236}">
                <a16:creationId xmlns:a16="http://schemas.microsoft.com/office/drawing/2014/main" id="{63F47E5A-2798-D5C6-916F-90F21A54B964}"/>
              </a:ext>
            </a:extLst>
          </p:cNvPr>
          <p:cNvSpPr/>
          <p:nvPr userDrawn="1"/>
        </p:nvSpPr>
        <p:spPr>
          <a:xfrm>
            <a:off x="4591393"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6" name="Shape 2746">
            <a:extLst>
              <a:ext uri="{FF2B5EF4-FFF2-40B4-BE49-F238E27FC236}">
                <a16:creationId xmlns:a16="http://schemas.microsoft.com/office/drawing/2014/main" id="{17B664DC-C455-F6CE-A266-3C4D7707A825}"/>
              </a:ext>
            </a:extLst>
          </p:cNvPr>
          <p:cNvSpPr/>
          <p:nvPr userDrawn="1"/>
        </p:nvSpPr>
        <p:spPr>
          <a:xfrm>
            <a:off x="5124654"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7" name="Shape 2747">
            <a:extLst>
              <a:ext uri="{FF2B5EF4-FFF2-40B4-BE49-F238E27FC236}">
                <a16:creationId xmlns:a16="http://schemas.microsoft.com/office/drawing/2014/main" id="{4709716A-C551-463A-DAA0-0AB9616219CD}"/>
              </a:ext>
            </a:extLst>
          </p:cNvPr>
          <p:cNvSpPr/>
          <p:nvPr userDrawn="1"/>
        </p:nvSpPr>
        <p:spPr>
          <a:xfrm>
            <a:off x="5657915" y="604750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8" name="Shape 2748">
            <a:extLst>
              <a:ext uri="{FF2B5EF4-FFF2-40B4-BE49-F238E27FC236}">
                <a16:creationId xmlns:a16="http://schemas.microsoft.com/office/drawing/2014/main" id="{F608727E-3FF0-1EBE-4F2A-88C54BA0BA73}"/>
              </a:ext>
            </a:extLst>
          </p:cNvPr>
          <p:cNvSpPr/>
          <p:nvPr userDrawn="1"/>
        </p:nvSpPr>
        <p:spPr>
          <a:xfrm>
            <a:off x="6216570" y="44477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9" name="Shape 2749">
            <a:extLst>
              <a:ext uri="{FF2B5EF4-FFF2-40B4-BE49-F238E27FC236}">
                <a16:creationId xmlns:a16="http://schemas.microsoft.com/office/drawing/2014/main" id="{8A2588A4-4677-7C51-F85C-3F26BFB41C14}"/>
              </a:ext>
            </a:extLst>
          </p:cNvPr>
          <p:cNvSpPr/>
          <p:nvPr userDrawn="1"/>
        </p:nvSpPr>
        <p:spPr>
          <a:xfrm>
            <a:off x="6800618" y="444771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0" name="Shape 2750">
            <a:extLst>
              <a:ext uri="{FF2B5EF4-FFF2-40B4-BE49-F238E27FC236}">
                <a16:creationId xmlns:a16="http://schemas.microsoft.com/office/drawing/2014/main" id="{1DDECDF8-8C15-78DE-26BB-9F3C65628D0B}"/>
              </a:ext>
            </a:extLst>
          </p:cNvPr>
          <p:cNvSpPr/>
          <p:nvPr userDrawn="1"/>
        </p:nvSpPr>
        <p:spPr>
          <a:xfrm>
            <a:off x="7359272" y="4447710"/>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1" name="Shape 2751">
            <a:extLst>
              <a:ext uri="{FF2B5EF4-FFF2-40B4-BE49-F238E27FC236}">
                <a16:creationId xmlns:a16="http://schemas.microsoft.com/office/drawing/2014/main" id="{6C502CE3-91FF-5CE5-F814-6305C62E65C0}"/>
              </a:ext>
            </a:extLst>
          </p:cNvPr>
          <p:cNvSpPr/>
          <p:nvPr userDrawn="1"/>
        </p:nvSpPr>
        <p:spPr>
          <a:xfrm>
            <a:off x="7867140" y="444771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2" name="Shape 2752">
            <a:extLst>
              <a:ext uri="{FF2B5EF4-FFF2-40B4-BE49-F238E27FC236}">
                <a16:creationId xmlns:a16="http://schemas.microsoft.com/office/drawing/2014/main" id="{18B12F8A-398E-9FCB-E4DE-B4F81F603006}"/>
              </a:ext>
            </a:extLst>
          </p:cNvPr>
          <p:cNvSpPr/>
          <p:nvPr userDrawn="1"/>
        </p:nvSpPr>
        <p:spPr>
          <a:xfrm>
            <a:off x="8375008" y="444771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3" name="Shape 2753">
            <a:extLst>
              <a:ext uri="{FF2B5EF4-FFF2-40B4-BE49-F238E27FC236}">
                <a16:creationId xmlns:a16="http://schemas.microsoft.com/office/drawing/2014/main" id="{F54E76DE-6BA4-64BC-2201-200FC77563BC}"/>
              </a:ext>
            </a:extLst>
          </p:cNvPr>
          <p:cNvSpPr/>
          <p:nvPr userDrawn="1"/>
        </p:nvSpPr>
        <p:spPr>
          <a:xfrm>
            <a:off x="8908269" y="444771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4" name="Shape 2754">
            <a:extLst>
              <a:ext uri="{FF2B5EF4-FFF2-40B4-BE49-F238E27FC236}">
                <a16:creationId xmlns:a16="http://schemas.microsoft.com/office/drawing/2014/main" id="{310F15BA-346C-35EE-661B-402D3D331AF1}"/>
              </a:ext>
            </a:extLst>
          </p:cNvPr>
          <p:cNvSpPr/>
          <p:nvPr userDrawn="1"/>
        </p:nvSpPr>
        <p:spPr>
          <a:xfrm>
            <a:off x="9428833" y="4447710"/>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5" name="Shape 2755">
            <a:extLst>
              <a:ext uri="{FF2B5EF4-FFF2-40B4-BE49-F238E27FC236}">
                <a16:creationId xmlns:a16="http://schemas.microsoft.com/office/drawing/2014/main" id="{39DB033F-CFD0-3D82-30B1-9AA61F3DFD40}"/>
              </a:ext>
            </a:extLst>
          </p:cNvPr>
          <p:cNvSpPr/>
          <p:nvPr userDrawn="1"/>
        </p:nvSpPr>
        <p:spPr>
          <a:xfrm>
            <a:off x="9974791" y="444771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6" name="Shape 2756">
            <a:extLst>
              <a:ext uri="{FF2B5EF4-FFF2-40B4-BE49-F238E27FC236}">
                <a16:creationId xmlns:a16="http://schemas.microsoft.com/office/drawing/2014/main" id="{6B5023D2-930B-8CDA-FF99-12357BC2C660}"/>
              </a:ext>
            </a:extLst>
          </p:cNvPr>
          <p:cNvSpPr/>
          <p:nvPr userDrawn="1"/>
        </p:nvSpPr>
        <p:spPr>
          <a:xfrm>
            <a:off x="10482659" y="4523890"/>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7" name="Shape 2757">
            <a:extLst>
              <a:ext uri="{FF2B5EF4-FFF2-40B4-BE49-F238E27FC236}">
                <a16:creationId xmlns:a16="http://schemas.microsoft.com/office/drawing/2014/main" id="{C7947123-C6A7-0BAC-1D46-FA5AF4D91301}"/>
              </a:ext>
            </a:extLst>
          </p:cNvPr>
          <p:cNvSpPr/>
          <p:nvPr userDrawn="1"/>
        </p:nvSpPr>
        <p:spPr>
          <a:xfrm>
            <a:off x="11015919" y="4447710"/>
            <a:ext cx="279399" cy="279401"/>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8" name="Shape 2758">
            <a:extLst>
              <a:ext uri="{FF2B5EF4-FFF2-40B4-BE49-F238E27FC236}">
                <a16:creationId xmlns:a16="http://schemas.microsoft.com/office/drawing/2014/main" id="{D0DBF394-2DD3-AF47-72F9-F99E79BECF9B}"/>
              </a:ext>
            </a:extLst>
          </p:cNvPr>
          <p:cNvSpPr/>
          <p:nvPr userDrawn="1"/>
        </p:nvSpPr>
        <p:spPr>
          <a:xfrm>
            <a:off x="6216570"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9" name="Shape 2759">
            <a:extLst>
              <a:ext uri="{FF2B5EF4-FFF2-40B4-BE49-F238E27FC236}">
                <a16:creationId xmlns:a16="http://schemas.microsoft.com/office/drawing/2014/main" id="{A21B6C20-1832-BD8F-5067-E777AD0163EB}"/>
              </a:ext>
            </a:extLst>
          </p:cNvPr>
          <p:cNvSpPr/>
          <p:nvPr userDrawn="1"/>
        </p:nvSpPr>
        <p:spPr>
          <a:xfrm>
            <a:off x="6749831"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0" name="Shape 2760">
            <a:extLst>
              <a:ext uri="{FF2B5EF4-FFF2-40B4-BE49-F238E27FC236}">
                <a16:creationId xmlns:a16="http://schemas.microsoft.com/office/drawing/2014/main" id="{D0D0EAD6-B9E4-E6FD-4F69-D3491430B49B}"/>
              </a:ext>
            </a:extLst>
          </p:cNvPr>
          <p:cNvSpPr/>
          <p:nvPr userDrawn="1"/>
        </p:nvSpPr>
        <p:spPr>
          <a:xfrm>
            <a:off x="7283092"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1" name="Shape 2761">
            <a:extLst>
              <a:ext uri="{FF2B5EF4-FFF2-40B4-BE49-F238E27FC236}">
                <a16:creationId xmlns:a16="http://schemas.microsoft.com/office/drawing/2014/main" id="{BA013DA1-9493-B33D-6F16-B69115A19F98}"/>
              </a:ext>
            </a:extLst>
          </p:cNvPr>
          <p:cNvSpPr/>
          <p:nvPr userDrawn="1"/>
        </p:nvSpPr>
        <p:spPr>
          <a:xfrm>
            <a:off x="7816353"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2" name="Shape 2762">
            <a:extLst>
              <a:ext uri="{FF2B5EF4-FFF2-40B4-BE49-F238E27FC236}">
                <a16:creationId xmlns:a16="http://schemas.microsoft.com/office/drawing/2014/main" id="{822C6E30-C667-8D8F-1712-AC7B7FE97A5B}"/>
              </a:ext>
            </a:extLst>
          </p:cNvPr>
          <p:cNvSpPr/>
          <p:nvPr userDrawn="1"/>
        </p:nvSpPr>
        <p:spPr>
          <a:xfrm>
            <a:off x="8349614"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3" name="Shape 2763">
            <a:extLst>
              <a:ext uri="{FF2B5EF4-FFF2-40B4-BE49-F238E27FC236}">
                <a16:creationId xmlns:a16="http://schemas.microsoft.com/office/drawing/2014/main" id="{0C750C5B-2C74-DB4F-4384-62F81A0D840C}"/>
              </a:ext>
            </a:extLst>
          </p:cNvPr>
          <p:cNvSpPr/>
          <p:nvPr userDrawn="1"/>
        </p:nvSpPr>
        <p:spPr>
          <a:xfrm>
            <a:off x="8882875"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4" name="Shape 2764">
            <a:extLst>
              <a:ext uri="{FF2B5EF4-FFF2-40B4-BE49-F238E27FC236}">
                <a16:creationId xmlns:a16="http://schemas.microsoft.com/office/drawing/2014/main" id="{0900B0A0-3382-FCFA-1657-873450C35666}"/>
              </a:ext>
            </a:extLst>
          </p:cNvPr>
          <p:cNvSpPr/>
          <p:nvPr userDrawn="1"/>
        </p:nvSpPr>
        <p:spPr>
          <a:xfrm>
            <a:off x="9416136" y="499366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5" name="Shape 2765">
            <a:extLst>
              <a:ext uri="{FF2B5EF4-FFF2-40B4-BE49-F238E27FC236}">
                <a16:creationId xmlns:a16="http://schemas.microsoft.com/office/drawing/2014/main" id="{D68A96A7-D0CA-8875-32C7-418E4CB7D9C1}"/>
              </a:ext>
            </a:extLst>
          </p:cNvPr>
          <p:cNvSpPr/>
          <p:nvPr userDrawn="1"/>
        </p:nvSpPr>
        <p:spPr>
          <a:xfrm>
            <a:off x="9949398"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6" name="Shape 2766">
            <a:extLst>
              <a:ext uri="{FF2B5EF4-FFF2-40B4-BE49-F238E27FC236}">
                <a16:creationId xmlns:a16="http://schemas.microsoft.com/office/drawing/2014/main" id="{CE171475-B5AB-C5B0-438E-CF67A76EE487}"/>
              </a:ext>
            </a:extLst>
          </p:cNvPr>
          <p:cNvSpPr/>
          <p:nvPr userDrawn="1"/>
        </p:nvSpPr>
        <p:spPr>
          <a:xfrm>
            <a:off x="10482659"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7" name="Shape 2767">
            <a:extLst>
              <a:ext uri="{FF2B5EF4-FFF2-40B4-BE49-F238E27FC236}">
                <a16:creationId xmlns:a16="http://schemas.microsoft.com/office/drawing/2014/main" id="{094A5A76-690D-BAA5-D15F-E5DA68CAEC28}"/>
              </a:ext>
            </a:extLst>
          </p:cNvPr>
          <p:cNvSpPr/>
          <p:nvPr userDrawn="1"/>
        </p:nvSpPr>
        <p:spPr>
          <a:xfrm>
            <a:off x="11015920" y="49809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8" name="Shape 2768">
            <a:extLst>
              <a:ext uri="{FF2B5EF4-FFF2-40B4-BE49-F238E27FC236}">
                <a16:creationId xmlns:a16="http://schemas.microsoft.com/office/drawing/2014/main" id="{A9C79CE0-8D41-25ED-7193-A45ABB942FDE}"/>
              </a:ext>
            </a:extLst>
          </p:cNvPr>
          <p:cNvSpPr/>
          <p:nvPr userDrawn="1"/>
        </p:nvSpPr>
        <p:spPr>
          <a:xfrm>
            <a:off x="6216570" y="5603109"/>
            <a:ext cx="279328" cy="101574"/>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9" name="Shape 2769">
            <a:extLst>
              <a:ext uri="{FF2B5EF4-FFF2-40B4-BE49-F238E27FC236}">
                <a16:creationId xmlns:a16="http://schemas.microsoft.com/office/drawing/2014/main" id="{520B4823-1BBD-8E65-0BE2-C5B89CB1EB47}"/>
              </a:ext>
            </a:extLst>
          </p:cNvPr>
          <p:cNvSpPr/>
          <p:nvPr userDrawn="1"/>
        </p:nvSpPr>
        <p:spPr>
          <a:xfrm>
            <a:off x="6787921" y="551423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0" name="Shape 2770">
            <a:extLst>
              <a:ext uri="{FF2B5EF4-FFF2-40B4-BE49-F238E27FC236}">
                <a16:creationId xmlns:a16="http://schemas.microsoft.com/office/drawing/2014/main" id="{A1FEBC8B-D787-667D-DAEB-25A9C6479E53}"/>
              </a:ext>
            </a:extLst>
          </p:cNvPr>
          <p:cNvSpPr/>
          <p:nvPr userDrawn="1"/>
        </p:nvSpPr>
        <p:spPr>
          <a:xfrm>
            <a:off x="7283092" y="55142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1" name="Shape 2771">
            <a:extLst>
              <a:ext uri="{FF2B5EF4-FFF2-40B4-BE49-F238E27FC236}">
                <a16:creationId xmlns:a16="http://schemas.microsoft.com/office/drawing/2014/main" id="{E63B2316-0D85-7397-EB20-CF258E56BF89}"/>
              </a:ext>
            </a:extLst>
          </p:cNvPr>
          <p:cNvSpPr/>
          <p:nvPr userDrawn="1"/>
        </p:nvSpPr>
        <p:spPr>
          <a:xfrm>
            <a:off x="7816353" y="55142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2" name="Shape 2772">
            <a:extLst>
              <a:ext uri="{FF2B5EF4-FFF2-40B4-BE49-F238E27FC236}">
                <a16:creationId xmlns:a16="http://schemas.microsoft.com/office/drawing/2014/main" id="{B7443341-CDB2-BB19-762F-E836C94CD0BC}"/>
              </a:ext>
            </a:extLst>
          </p:cNvPr>
          <p:cNvSpPr/>
          <p:nvPr userDrawn="1"/>
        </p:nvSpPr>
        <p:spPr>
          <a:xfrm>
            <a:off x="8349614" y="55142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3" name="Shape 2773">
            <a:extLst>
              <a:ext uri="{FF2B5EF4-FFF2-40B4-BE49-F238E27FC236}">
                <a16:creationId xmlns:a16="http://schemas.microsoft.com/office/drawing/2014/main" id="{5A161D55-03BF-67D5-2CC2-6686AC5F32DC}"/>
              </a:ext>
            </a:extLst>
          </p:cNvPr>
          <p:cNvSpPr/>
          <p:nvPr userDrawn="1"/>
        </p:nvSpPr>
        <p:spPr>
          <a:xfrm>
            <a:off x="8882875" y="55142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4" name="Shape 2774">
            <a:extLst>
              <a:ext uri="{FF2B5EF4-FFF2-40B4-BE49-F238E27FC236}">
                <a16:creationId xmlns:a16="http://schemas.microsoft.com/office/drawing/2014/main" id="{B99B000C-69BE-DCAC-FE7A-4DFFDFDB55CF}"/>
              </a:ext>
            </a:extLst>
          </p:cNvPr>
          <p:cNvSpPr/>
          <p:nvPr userDrawn="1"/>
        </p:nvSpPr>
        <p:spPr>
          <a:xfrm>
            <a:off x="9416136" y="55142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5" name="Shape 2775">
            <a:extLst>
              <a:ext uri="{FF2B5EF4-FFF2-40B4-BE49-F238E27FC236}">
                <a16:creationId xmlns:a16="http://schemas.microsoft.com/office/drawing/2014/main" id="{B2C813E5-A418-37D2-8836-3E36E83D28C0}"/>
              </a:ext>
            </a:extLst>
          </p:cNvPr>
          <p:cNvSpPr/>
          <p:nvPr userDrawn="1"/>
        </p:nvSpPr>
        <p:spPr>
          <a:xfrm>
            <a:off x="9949398" y="555867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6" name="Shape 2776">
            <a:extLst>
              <a:ext uri="{FF2B5EF4-FFF2-40B4-BE49-F238E27FC236}">
                <a16:creationId xmlns:a16="http://schemas.microsoft.com/office/drawing/2014/main" id="{EB71A418-5624-82CC-2EDB-ABCAB5D07176}"/>
              </a:ext>
            </a:extLst>
          </p:cNvPr>
          <p:cNvSpPr/>
          <p:nvPr userDrawn="1"/>
        </p:nvSpPr>
        <p:spPr>
          <a:xfrm>
            <a:off x="10546142" y="551423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7" name="Shape 2777">
            <a:extLst>
              <a:ext uri="{FF2B5EF4-FFF2-40B4-BE49-F238E27FC236}">
                <a16:creationId xmlns:a16="http://schemas.microsoft.com/office/drawing/2014/main" id="{86E77136-B04D-EBE8-E758-95332F8788C0}"/>
              </a:ext>
            </a:extLst>
          </p:cNvPr>
          <p:cNvSpPr/>
          <p:nvPr userDrawn="1"/>
        </p:nvSpPr>
        <p:spPr>
          <a:xfrm>
            <a:off x="11054010" y="551423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8" name="Shape 2778">
            <a:extLst>
              <a:ext uri="{FF2B5EF4-FFF2-40B4-BE49-F238E27FC236}">
                <a16:creationId xmlns:a16="http://schemas.microsoft.com/office/drawing/2014/main" id="{DA5FD5AE-8379-271D-67AB-91C892470F89}"/>
              </a:ext>
            </a:extLst>
          </p:cNvPr>
          <p:cNvSpPr/>
          <p:nvPr userDrawn="1"/>
        </p:nvSpPr>
        <p:spPr>
          <a:xfrm>
            <a:off x="6216570" y="60474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49" name="Shape 2779">
            <a:extLst>
              <a:ext uri="{FF2B5EF4-FFF2-40B4-BE49-F238E27FC236}">
                <a16:creationId xmlns:a16="http://schemas.microsoft.com/office/drawing/2014/main" id="{538509FE-FD13-F17D-D1CB-6CB40227567B}"/>
              </a:ext>
            </a:extLst>
          </p:cNvPr>
          <p:cNvSpPr/>
          <p:nvPr userDrawn="1"/>
        </p:nvSpPr>
        <p:spPr>
          <a:xfrm>
            <a:off x="6787921" y="604749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0" name="Shape 2780">
            <a:extLst>
              <a:ext uri="{FF2B5EF4-FFF2-40B4-BE49-F238E27FC236}">
                <a16:creationId xmlns:a16="http://schemas.microsoft.com/office/drawing/2014/main" id="{2DF36DBD-E116-8F6F-4CAD-4AD5E962F1FD}"/>
              </a:ext>
            </a:extLst>
          </p:cNvPr>
          <p:cNvSpPr/>
          <p:nvPr userDrawn="1"/>
        </p:nvSpPr>
        <p:spPr>
          <a:xfrm>
            <a:off x="7359272" y="604749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1" name="Shape 2781">
            <a:extLst>
              <a:ext uri="{FF2B5EF4-FFF2-40B4-BE49-F238E27FC236}">
                <a16:creationId xmlns:a16="http://schemas.microsoft.com/office/drawing/2014/main" id="{AB807EAB-125C-DC16-25A9-FD8305C1AE14}"/>
              </a:ext>
            </a:extLst>
          </p:cNvPr>
          <p:cNvSpPr/>
          <p:nvPr userDrawn="1"/>
        </p:nvSpPr>
        <p:spPr>
          <a:xfrm>
            <a:off x="7816353" y="60474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2" name="Shape 2782">
            <a:extLst>
              <a:ext uri="{FF2B5EF4-FFF2-40B4-BE49-F238E27FC236}">
                <a16:creationId xmlns:a16="http://schemas.microsoft.com/office/drawing/2014/main" id="{21573B17-D001-D1A3-2A11-BC5DBDA323F5}"/>
              </a:ext>
            </a:extLst>
          </p:cNvPr>
          <p:cNvSpPr/>
          <p:nvPr userDrawn="1"/>
        </p:nvSpPr>
        <p:spPr>
          <a:xfrm>
            <a:off x="8349614" y="6066539"/>
            <a:ext cx="279597" cy="241293"/>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3" name="Shape 2783">
            <a:extLst>
              <a:ext uri="{FF2B5EF4-FFF2-40B4-BE49-F238E27FC236}">
                <a16:creationId xmlns:a16="http://schemas.microsoft.com/office/drawing/2014/main" id="{833D147E-EB8D-4976-CF61-DCADFB9518DF}"/>
              </a:ext>
            </a:extLst>
          </p:cNvPr>
          <p:cNvSpPr/>
          <p:nvPr userDrawn="1"/>
        </p:nvSpPr>
        <p:spPr>
          <a:xfrm>
            <a:off x="8882875" y="6066539"/>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4" name="Shape 2784">
            <a:extLst>
              <a:ext uri="{FF2B5EF4-FFF2-40B4-BE49-F238E27FC236}">
                <a16:creationId xmlns:a16="http://schemas.microsoft.com/office/drawing/2014/main" id="{84118AB0-2A9A-53BF-91DD-2A1DEFCE1445}"/>
              </a:ext>
            </a:extLst>
          </p:cNvPr>
          <p:cNvSpPr/>
          <p:nvPr userDrawn="1"/>
        </p:nvSpPr>
        <p:spPr>
          <a:xfrm>
            <a:off x="9416136" y="60474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5" name="Shape 2785">
            <a:extLst>
              <a:ext uri="{FF2B5EF4-FFF2-40B4-BE49-F238E27FC236}">
                <a16:creationId xmlns:a16="http://schemas.microsoft.com/office/drawing/2014/main" id="{487883E1-200C-5DD4-90EA-D10DD40F7594}"/>
              </a:ext>
            </a:extLst>
          </p:cNvPr>
          <p:cNvSpPr/>
          <p:nvPr userDrawn="1"/>
        </p:nvSpPr>
        <p:spPr>
          <a:xfrm>
            <a:off x="9949398" y="607288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6" name="Shape 2786">
            <a:extLst>
              <a:ext uri="{FF2B5EF4-FFF2-40B4-BE49-F238E27FC236}">
                <a16:creationId xmlns:a16="http://schemas.microsoft.com/office/drawing/2014/main" id="{E503E128-124E-BFC1-4BCC-926BBD6ACFC3}"/>
              </a:ext>
            </a:extLst>
          </p:cNvPr>
          <p:cNvSpPr/>
          <p:nvPr userDrawn="1"/>
        </p:nvSpPr>
        <p:spPr>
          <a:xfrm>
            <a:off x="10482658" y="6060190"/>
            <a:ext cx="279127" cy="253950"/>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7" name="Shape 2787">
            <a:extLst>
              <a:ext uri="{FF2B5EF4-FFF2-40B4-BE49-F238E27FC236}">
                <a16:creationId xmlns:a16="http://schemas.microsoft.com/office/drawing/2014/main" id="{591994C3-44E0-4DB7-D3EE-AA24D11CA0C5}"/>
              </a:ext>
            </a:extLst>
          </p:cNvPr>
          <p:cNvSpPr/>
          <p:nvPr userDrawn="1"/>
        </p:nvSpPr>
        <p:spPr>
          <a:xfrm>
            <a:off x="11015919" y="6047494"/>
            <a:ext cx="279155" cy="27934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7769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3" name="Shape 2790">
            <a:extLst>
              <a:ext uri="{FF2B5EF4-FFF2-40B4-BE49-F238E27FC236}">
                <a16:creationId xmlns:a16="http://schemas.microsoft.com/office/drawing/2014/main" id="{4277FE31-3718-6928-4B1A-476258ECC9F3}"/>
              </a:ext>
            </a:extLst>
          </p:cNvPr>
          <p:cNvSpPr/>
          <p:nvPr userDrawn="1"/>
        </p:nvSpPr>
        <p:spPr>
          <a:xfrm>
            <a:off x="871311" y="18063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 name="Shape 2791">
            <a:extLst>
              <a:ext uri="{FF2B5EF4-FFF2-40B4-BE49-F238E27FC236}">
                <a16:creationId xmlns:a16="http://schemas.microsoft.com/office/drawing/2014/main" id="{FC3AA7F1-11B8-D66C-97CD-3E754AC7A794}"/>
              </a:ext>
            </a:extLst>
          </p:cNvPr>
          <p:cNvSpPr/>
          <p:nvPr userDrawn="1"/>
        </p:nvSpPr>
        <p:spPr>
          <a:xfrm>
            <a:off x="1404572" y="179369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 name="Shape 2792">
            <a:extLst>
              <a:ext uri="{FF2B5EF4-FFF2-40B4-BE49-F238E27FC236}">
                <a16:creationId xmlns:a16="http://schemas.microsoft.com/office/drawing/2014/main" id="{664F09AC-2873-013D-6A8A-97657CD3800F}"/>
              </a:ext>
            </a:extLst>
          </p:cNvPr>
          <p:cNvSpPr/>
          <p:nvPr userDrawn="1"/>
        </p:nvSpPr>
        <p:spPr>
          <a:xfrm>
            <a:off x="1937833"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 name="Shape 2793">
            <a:extLst>
              <a:ext uri="{FF2B5EF4-FFF2-40B4-BE49-F238E27FC236}">
                <a16:creationId xmlns:a16="http://schemas.microsoft.com/office/drawing/2014/main" id="{2F9D9393-3957-3AE2-D399-DC3A996856B7}"/>
              </a:ext>
            </a:extLst>
          </p:cNvPr>
          <p:cNvSpPr/>
          <p:nvPr userDrawn="1"/>
        </p:nvSpPr>
        <p:spPr>
          <a:xfrm>
            <a:off x="2471094"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 name="Shape 2794">
            <a:extLst>
              <a:ext uri="{FF2B5EF4-FFF2-40B4-BE49-F238E27FC236}">
                <a16:creationId xmlns:a16="http://schemas.microsoft.com/office/drawing/2014/main" id="{FD12FB61-8A37-8A20-AF97-F5538114B22D}"/>
              </a:ext>
            </a:extLst>
          </p:cNvPr>
          <p:cNvSpPr/>
          <p:nvPr userDrawn="1"/>
        </p:nvSpPr>
        <p:spPr>
          <a:xfrm>
            <a:off x="3004355"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 name="Shape 2795">
            <a:extLst>
              <a:ext uri="{FF2B5EF4-FFF2-40B4-BE49-F238E27FC236}">
                <a16:creationId xmlns:a16="http://schemas.microsoft.com/office/drawing/2014/main" id="{41D8345D-EC8F-56F0-E0B5-BA2034933C4A}"/>
              </a:ext>
            </a:extLst>
          </p:cNvPr>
          <p:cNvSpPr/>
          <p:nvPr userDrawn="1"/>
        </p:nvSpPr>
        <p:spPr>
          <a:xfrm>
            <a:off x="3537616"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 name="Shape 2796">
            <a:extLst>
              <a:ext uri="{FF2B5EF4-FFF2-40B4-BE49-F238E27FC236}">
                <a16:creationId xmlns:a16="http://schemas.microsoft.com/office/drawing/2014/main" id="{4F821339-75D5-DA78-F231-0C15C56C6404}"/>
              </a:ext>
            </a:extLst>
          </p:cNvPr>
          <p:cNvSpPr/>
          <p:nvPr userDrawn="1"/>
        </p:nvSpPr>
        <p:spPr>
          <a:xfrm>
            <a:off x="4070877"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 name="Shape 2797">
            <a:extLst>
              <a:ext uri="{FF2B5EF4-FFF2-40B4-BE49-F238E27FC236}">
                <a16:creationId xmlns:a16="http://schemas.microsoft.com/office/drawing/2014/main" id="{6A23E484-E229-7AF3-C9BB-0DDED5AD102C}"/>
              </a:ext>
            </a:extLst>
          </p:cNvPr>
          <p:cNvSpPr/>
          <p:nvPr userDrawn="1"/>
        </p:nvSpPr>
        <p:spPr>
          <a:xfrm>
            <a:off x="4604138"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 name="Shape 2798">
            <a:extLst>
              <a:ext uri="{FF2B5EF4-FFF2-40B4-BE49-F238E27FC236}">
                <a16:creationId xmlns:a16="http://schemas.microsoft.com/office/drawing/2014/main" id="{23AD3438-2F24-D88A-3CB4-7138683940E5}"/>
              </a:ext>
            </a:extLst>
          </p:cNvPr>
          <p:cNvSpPr/>
          <p:nvPr userDrawn="1"/>
        </p:nvSpPr>
        <p:spPr>
          <a:xfrm>
            <a:off x="5137399" y="1831786"/>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 name="Shape 2799">
            <a:extLst>
              <a:ext uri="{FF2B5EF4-FFF2-40B4-BE49-F238E27FC236}">
                <a16:creationId xmlns:a16="http://schemas.microsoft.com/office/drawing/2014/main" id="{57588F15-1E35-83D1-27AC-0DEA61ECE3E3}"/>
              </a:ext>
            </a:extLst>
          </p:cNvPr>
          <p:cNvSpPr/>
          <p:nvPr userDrawn="1"/>
        </p:nvSpPr>
        <p:spPr>
          <a:xfrm>
            <a:off x="5670660" y="18063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 name="Shape 2800">
            <a:extLst>
              <a:ext uri="{FF2B5EF4-FFF2-40B4-BE49-F238E27FC236}">
                <a16:creationId xmlns:a16="http://schemas.microsoft.com/office/drawing/2014/main" id="{E8C27F2B-8285-64DC-1CE5-8A8C10DA60F1}"/>
              </a:ext>
            </a:extLst>
          </p:cNvPr>
          <p:cNvSpPr/>
          <p:nvPr userDrawn="1"/>
        </p:nvSpPr>
        <p:spPr>
          <a:xfrm>
            <a:off x="871311" y="2352351"/>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 name="Shape 2801">
            <a:extLst>
              <a:ext uri="{FF2B5EF4-FFF2-40B4-BE49-F238E27FC236}">
                <a16:creationId xmlns:a16="http://schemas.microsoft.com/office/drawing/2014/main" id="{1D12C73C-A0AD-19BD-53A0-3CD21A574F60}"/>
              </a:ext>
            </a:extLst>
          </p:cNvPr>
          <p:cNvSpPr/>
          <p:nvPr userDrawn="1"/>
        </p:nvSpPr>
        <p:spPr>
          <a:xfrm>
            <a:off x="1404572" y="2365047"/>
            <a:ext cx="279328" cy="15237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 name="Shape 2802">
            <a:extLst>
              <a:ext uri="{FF2B5EF4-FFF2-40B4-BE49-F238E27FC236}">
                <a16:creationId xmlns:a16="http://schemas.microsoft.com/office/drawing/2014/main" id="{BCFA6044-04A3-8B96-E61D-5CC30D5666E9}"/>
              </a:ext>
            </a:extLst>
          </p:cNvPr>
          <p:cNvSpPr/>
          <p:nvPr userDrawn="1"/>
        </p:nvSpPr>
        <p:spPr>
          <a:xfrm>
            <a:off x="1937833" y="233965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 name="Shape 2803">
            <a:extLst>
              <a:ext uri="{FF2B5EF4-FFF2-40B4-BE49-F238E27FC236}">
                <a16:creationId xmlns:a16="http://schemas.microsoft.com/office/drawing/2014/main" id="{59F51161-ACE2-0A42-EF28-2481CB49FF99}"/>
              </a:ext>
            </a:extLst>
          </p:cNvPr>
          <p:cNvSpPr/>
          <p:nvPr userDrawn="1"/>
        </p:nvSpPr>
        <p:spPr>
          <a:xfrm>
            <a:off x="2471094" y="2352351"/>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 name="Shape 2804">
            <a:extLst>
              <a:ext uri="{FF2B5EF4-FFF2-40B4-BE49-F238E27FC236}">
                <a16:creationId xmlns:a16="http://schemas.microsoft.com/office/drawing/2014/main" id="{6F1837E1-5CE6-16C2-397C-E51F59C2650E}"/>
              </a:ext>
            </a:extLst>
          </p:cNvPr>
          <p:cNvSpPr/>
          <p:nvPr userDrawn="1"/>
        </p:nvSpPr>
        <p:spPr>
          <a:xfrm>
            <a:off x="3004355" y="23650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 name="Shape 2805">
            <a:extLst>
              <a:ext uri="{FF2B5EF4-FFF2-40B4-BE49-F238E27FC236}">
                <a16:creationId xmlns:a16="http://schemas.microsoft.com/office/drawing/2014/main" id="{24FDE460-DA99-212C-F6F6-4AF59DAD152F}"/>
              </a:ext>
            </a:extLst>
          </p:cNvPr>
          <p:cNvSpPr/>
          <p:nvPr userDrawn="1"/>
        </p:nvSpPr>
        <p:spPr>
          <a:xfrm>
            <a:off x="3537616" y="233965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 name="Shape 2806">
            <a:extLst>
              <a:ext uri="{FF2B5EF4-FFF2-40B4-BE49-F238E27FC236}">
                <a16:creationId xmlns:a16="http://schemas.microsoft.com/office/drawing/2014/main" id="{4A7BDEA2-90A1-CE44-7870-FFD8A97BF1CC}"/>
              </a:ext>
            </a:extLst>
          </p:cNvPr>
          <p:cNvSpPr/>
          <p:nvPr userDrawn="1"/>
        </p:nvSpPr>
        <p:spPr>
          <a:xfrm>
            <a:off x="4070877" y="2352351"/>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 name="Shape 2807">
            <a:extLst>
              <a:ext uri="{FF2B5EF4-FFF2-40B4-BE49-F238E27FC236}">
                <a16:creationId xmlns:a16="http://schemas.microsoft.com/office/drawing/2014/main" id="{7E1449E1-A128-3E80-64E4-5B91A4D40109}"/>
              </a:ext>
            </a:extLst>
          </p:cNvPr>
          <p:cNvSpPr/>
          <p:nvPr userDrawn="1"/>
        </p:nvSpPr>
        <p:spPr>
          <a:xfrm>
            <a:off x="4604138" y="233965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 name="Shape 2808">
            <a:extLst>
              <a:ext uri="{FF2B5EF4-FFF2-40B4-BE49-F238E27FC236}">
                <a16:creationId xmlns:a16="http://schemas.microsoft.com/office/drawing/2014/main" id="{909AD2A4-2D62-EFBD-D076-1C991BB56B65}"/>
              </a:ext>
            </a:extLst>
          </p:cNvPr>
          <p:cNvSpPr/>
          <p:nvPr userDrawn="1"/>
        </p:nvSpPr>
        <p:spPr>
          <a:xfrm>
            <a:off x="5137399" y="23015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 name="Shape 2809">
            <a:extLst>
              <a:ext uri="{FF2B5EF4-FFF2-40B4-BE49-F238E27FC236}">
                <a16:creationId xmlns:a16="http://schemas.microsoft.com/office/drawing/2014/main" id="{EB9907F3-3633-783C-32FB-B190AEF3E220}"/>
              </a:ext>
            </a:extLst>
          </p:cNvPr>
          <p:cNvSpPr/>
          <p:nvPr userDrawn="1"/>
        </p:nvSpPr>
        <p:spPr>
          <a:xfrm>
            <a:off x="5670660" y="23015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 name="Shape 2810">
            <a:extLst>
              <a:ext uri="{FF2B5EF4-FFF2-40B4-BE49-F238E27FC236}">
                <a16:creationId xmlns:a16="http://schemas.microsoft.com/office/drawing/2014/main" id="{E4C8314A-52AF-9E83-035A-F17F457CBE0B}"/>
              </a:ext>
            </a:extLst>
          </p:cNvPr>
          <p:cNvSpPr/>
          <p:nvPr userDrawn="1"/>
        </p:nvSpPr>
        <p:spPr>
          <a:xfrm>
            <a:off x="6219569" y="17810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6" name="Shape 2811">
            <a:extLst>
              <a:ext uri="{FF2B5EF4-FFF2-40B4-BE49-F238E27FC236}">
                <a16:creationId xmlns:a16="http://schemas.microsoft.com/office/drawing/2014/main" id="{5AB638AA-9725-512D-DD6F-BBEF4BE42A79}"/>
              </a:ext>
            </a:extLst>
          </p:cNvPr>
          <p:cNvSpPr/>
          <p:nvPr userDrawn="1"/>
        </p:nvSpPr>
        <p:spPr>
          <a:xfrm>
            <a:off x="6752831" y="17810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7" name="Shape 2812">
            <a:extLst>
              <a:ext uri="{FF2B5EF4-FFF2-40B4-BE49-F238E27FC236}">
                <a16:creationId xmlns:a16="http://schemas.microsoft.com/office/drawing/2014/main" id="{BE9BD5F9-B515-6E2C-C00D-5C80C8197E16}"/>
              </a:ext>
            </a:extLst>
          </p:cNvPr>
          <p:cNvSpPr/>
          <p:nvPr userDrawn="1"/>
        </p:nvSpPr>
        <p:spPr>
          <a:xfrm>
            <a:off x="7286092" y="17810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8" name="Shape 2813">
            <a:extLst>
              <a:ext uri="{FF2B5EF4-FFF2-40B4-BE49-F238E27FC236}">
                <a16:creationId xmlns:a16="http://schemas.microsoft.com/office/drawing/2014/main" id="{CDFA94B9-D161-586F-A08F-7DAFB0FFCF8E}"/>
              </a:ext>
            </a:extLst>
          </p:cNvPr>
          <p:cNvSpPr/>
          <p:nvPr userDrawn="1"/>
        </p:nvSpPr>
        <p:spPr>
          <a:xfrm>
            <a:off x="7819353" y="1800045"/>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9" name="Shape 2814">
            <a:extLst>
              <a:ext uri="{FF2B5EF4-FFF2-40B4-BE49-F238E27FC236}">
                <a16:creationId xmlns:a16="http://schemas.microsoft.com/office/drawing/2014/main" id="{655E51D1-225D-28C5-1017-DF800BE1D603}"/>
              </a:ext>
            </a:extLst>
          </p:cNvPr>
          <p:cNvSpPr/>
          <p:nvPr userDrawn="1"/>
        </p:nvSpPr>
        <p:spPr>
          <a:xfrm>
            <a:off x="8378007" y="17683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0" name="Shape 2815">
            <a:extLst>
              <a:ext uri="{FF2B5EF4-FFF2-40B4-BE49-F238E27FC236}">
                <a16:creationId xmlns:a16="http://schemas.microsoft.com/office/drawing/2014/main" id="{F475CB55-0D10-0979-44C2-7AA0715B8704}"/>
              </a:ext>
            </a:extLst>
          </p:cNvPr>
          <p:cNvSpPr/>
          <p:nvPr userDrawn="1"/>
        </p:nvSpPr>
        <p:spPr>
          <a:xfrm>
            <a:off x="8898571" y="1768303"/>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1" name="Shape 2816">
            <a:extLst>
              <a:ext uri="{FF2B5EF4-FFF2-40B4-BE49-F238E27FC236}">
                <a16:creationId xmlns:a16="http://schemas.microsoft.com/office/drawing/2014/main" id="{B750F5B0-8F12-45A5-915B-3D33590011A2}"/>
              </a:ext>
            </a:extLst>
          </p:cNvPr>
          <p:cNvSpPr/>
          <p:nvPr userDrawn="1"/>
        </p:nvSpPr>
        <p:spPr>
          <a:xfrm>
            <a:off x="9412788" y="17683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2" name="Shape 2817">
            <a:extLst>
              <a:ext uri="{FF2B5EF4-FFF2-40B4-BE49-F238E27FC236}">
                <a16:creationId xmlns:a16="http://schemas.microsoft.com/office/drawing/2014/main" id="{D80639F9-39E8-8D34-2F9C-E3E00EE8B2D2}"/>
              </a:ext>
            </a:extLst>
          </p:cNvPr>
          <p:cNvSpPr/>
          <p:nvPr userDrawn="1"/>
        </p:nvSpPr>
        <p:spPr>
          <a:xfrm>
            <a:off x="9952397" y="179369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3" name="Shape 2818">
            <a:extLst>
              <a:ext uri="{FF2B5EF4-FFF2-40B4-BE49-F238E27FC236}">
                <a16:creationId xmlns:a16="http://schemas.microsoft.com/office/drawing/2014/main" id="{DF83E569-6429-3011-A733-42165467D67C}"/>
              </a:ext>
            </a:extLst>
          </p:cNvPr>
          <p:cNvSpPr/>
          <p:nvPr userDrawn="1"/>
        </p:nvSpPr>
        <p:spPr>
          <a:xfrm>
            <a:off x="10485658" y="17810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4" name="Shape 2819">
            <a:extLst>
              <a:ext uri="{FF2B5EF4-FFF2-40B4-BE49-F238E27FC236}">
                <a16:creationId xmlns:a16="http://schemas.microsoft.com/office/drawing/2014/main" id="{68174042-700D-250B-314C-2CD97B477977}"/>
              </a:ext>
            </a:extLst>
          </p:cNvPr>
          <p:cNvSpPr/>
          <p:nvPr userDrawn="1"/>
        </p:nvSpPr>
        <p:spPr>
          <a:xfrm>
            <a:off x="11018919" y="17810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5" name="Shape 2820">
            <a:extLst>
              <a:ext uri="{FF2B5EF4-FFF2-40B4-BE49-F238E27FC236}">
                <a16:creationId xmlns:a16="http://schemas.microsoft.com/office/drawing/2014/main" id="{753DFBAE-4D04-7134-BF6E-E58D949DA806}"/>
              </a:ext>
            </a:extLst>
          </p:cNvPr>
          <p:cNvSpPr/>
          <p:nvPr userDrawn="1"/>
        </p:nvSpPr>
        <p:spPr>
          <a:xfrm>
            <a:off x="6219569" y="23142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6" name="Shape 2821">
            <a:extLst>
              <a:ext uri="{FF2B5EF4-FFF2-40B4-BE49-F238E27FC236}">
                <a16:creationId xmlns:a16="http://schemas.microsoft.com/office/drawing/2014/main" id="{4141A646-F281-5796-2F9E-07C9EBDAB0C8}"/>
              </a:ext>
            </a:extLst>
          </p:cNvPr>
          <p:cNvSpPr/>
          <p:nvPr userDrawn="1"/>
        </p:nvSpPr>
        <p:spPr>
          <a:xfrm>
            <a:off x="6752831" y="23142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7" name="Shape 2822">
            <a:extLst>
              <a:ext uri="{FF2B5EF4-FFF2-40B4-BE49-F238E27FC236}">
                <a16:creationId xmlns:a16="http://schemas.microsoft.com/office/drawing/2014/main" id="{39FDD954-5C18-D97B-7FFE-9D7C7277160C}"/>
              </a:ext>
            </a:extLst>
          </p:cNvPr>
          <p:cNvSpPr/>
          <p:nvPr userDrawn="1"/>
        </p:nvSpPr>
        <p:spPr>
          <a:xfrm>
            <a:off x="7286092" y="23142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8" name="Shape 2823">
            <a:extLst>
              <a:ext uri="{FF2B5EF4-FFF2-40B4-BE49-F238E27FC236}">
                <a16:creationId xmlns:a16="http://schemas.microsoft.com/office/drawing/2014/main" id="{7A1ABDCD-BEDD-8505-EB28-6D3E140B5C40}"/>
              </a:ext>
            </a:extLst>
          </p:cNvPr>
          <p:cNvSpPr/>
          <p:nvPr userDrawn="1"/>
        </p:nvSpPr>
        <p:spPr>
          <a:xfrm>
            <a:off x="7819353" y="2333306"/>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9" name="Shape 2824">
            <a:extLst>
              <a:ext uri="{FF2B5EF4-FFF2-40B4-BE49-F238E27FC236}">
                <a16:creationId xmlns:a16="http://schemas.microsoft.com/office/drawing/2014/main" id="{A8EC47BA-7522-E038-B45E-8BA9887F98FF}"/>
              </a:ext>
            </a:extLst>
          </p:cNvPr>
          <p:cNvSpPr/>
          <p:nvPr userDrawn="1"/>
        </p:nvSpPr>
        <p:spPr>
          <a:xfrm>
            <a:off x="8352614" y="2301564"/>
            <a:ext cx="279328" cy="279282"/>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0" name="Shape 2825">
            <a:extLst>
              <a:ext uri="{FF2B5EF4-FFF2-40B4-BE49-F238E27FC236}">
                <a16:creationId xmlns:a16="http://schemas.microsoft.com/office/drawing/2014/main" id="{6DE90E5D-CFFE-FC0D-56DF-B84A49692E4A}"/>
              </a:ext>
            </a:extLst>
          </p:cNvPr>
          <p:cNvSpPr/>
          <p:nvPr userDrawn="1"/>
        </p:nvSpPr>
        <p:spPr>
          <a:xfrm>
            <a:off x="8885875" y="233965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1" name="Shape 2826">
            <a:extLst>
              <a:ext uri="{FF2B5EF4-FFF2-40B4-BE49-F238E27FC236}">
                <a16:creationId xmlns:a16="http://schemas.microsoft.com/office/drawing/2014/main" id="{91687BE2-CC61-FE7C-01FD-1DDBB755374F}"/>
              </a:ext>
            </a:extLst>
          </p:cNvPr>
          <p:cNvSpPr/>
          <p:nvPr userDrawn="1"/>
        </p:nvSpPr>
        <p:spPr>
          <a:xfrm>
            <a:off x="9419136" y="2326957"/>
            <a:ext cx="279328" cy="228765"/>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2" name="Shape 2827">
            <a:extLst>
              <a:ext uri="{FF2B5EF4-FFF2-40B4-BE49-F238E27FC236}">
                <a16:creationId xmlns:a16="http://schemas.microsoft.com/office/drawing/2014/main" id="{5A516925-5B56-66CD-F1FF-2079FCBAD199}"/>
              </a:ext>
            </a:extLst>
          </p:cNvPr>
          <p:cNvSpPr/>
          <p:nvPr userDrawn="1"/>
        </p:nvSpPr>
        <p:spPr>
          <a:xfrm>
            <a:off x="9990487" y="230156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3" name="Shape 2828">
            <a:extLst>
              <a:ext uri="{FF2B5EF4-FFF2-40B4-BE49-F238E27FC236}">
                <a16:creationId xmlns:a16="http://schemas.microsoft.com/office/drawing/2014/main" id="{1CD67298-D69C-BFCC-8D06-4601687A4938}"/>
              </a:ext>
            </a:extLst>
          </p:cNvPr>
          <p:cNvSpPr/>
          <p:nvPr userDrawn="1"/>
        </p:nvSpPr>
        <p:spPr>
          <a:xfrm>
            <a:off x="10511051" y="230156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4" name="Shape 2829">
            <a:extLst>
              <a:ext uri="{FF2B5EF4-FFF2-40B4-BE49-F238E27FC236}">
                <a16:creationId xmlns:a16="http://schemas.microsoft.com/office/drawing/2014/main" id="{6CC03F59-3627-2E50-8C8A-065A5B2AFFFC}"/>
              </a:ext>
            </a:extLst>
          </p:cNvPr>
          <p:cNvSpPr/>
          <p:nvPr userDrawn="1"/>
        </p:nvSpPr>
        <p:spPr>
          <a:xfrm>
            <a:off x="11018919" y="23015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5" name="Shape 2831">
            <a:extLst>
              <a:ext uri="{FF2B5EF4-FFF2-40B4-BE49-F238E27FC236}">
                <a16:creationId xmlns:a16="http://schemas.microsoft.com/office/drawing/2014/main" id="{F60A3205-2F72-6946-4EA8-E050B11F8A2E}"/>
              </a:ext>
            </a:extLst>
          </p:cNvPr>
          <p:cNvSpPr/>
          <p:nvPr userDrawn="1"/>
        </p:nvSpPr>
        <p:spPr>
          <a:xfrm>
            <a:off x="909401" y="3672807"/>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6" name="Shape 2832">
            <a:extLst>
              <a:ext uri="{FF2B5EF4-FFF2-40B4-BE49-F238E27FC236}">
                <a16:creationId xmlns:a16="http://schemas.microsoft.com/office/drawing/2014/main" id="{2D30CA1C-8BA4-E31B-5159-F9658B98F808}"/>
              </a:ext>
            </a:extLst>
          </p:cNvPr>
          <p:cNvSpPr/>
          <p:nvPr userDrawn="1"/>
        </p:nvSpPr>
        <p:spPr>
          <a:xfrm>
            <a:off x="1442662" y="3672807"/>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7" name="Shape 2833">
            <a:extLst>
              <a:ext uri="{FF2B5EF4-FFF2-40B4-BE49-F238E27FC236}">
                <a16:creationId xmlns:a16="http://schemas.microsoft.com/office/drawing/2014/main" id="{464A527C-375F-AE26-75A2-FDF5CD103C00}"/>
              </a:ext>
            </a:extLst>
          </p:cNvPr>
          <p:cNvSpPr/>
          <p:nvPr userDrawn="1"/>
        </p:nvSpPr>
        <p:spPr>
          <a:xfrm>
            <a:off x="1937833"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8" name="Shape 2834">
            <a:extLst>
              <a:ext uri="{FF2B5EF4-FFF2-40B4-BE49-F238E27FC236}">
                <a16:creationId xmlns:a16="http://schemas.microsoft.com/office/drawing/2014/main" id="{25E03492-A435-10B2-681A-79F3F6B56FEB}"/>
              </a:ext>
            </a:extLst>
          </p:cNvPr>
          <p:cNvSpPr/>
          <p:nvPr userDrawn="1"/>
        </p:nvSpPr>
        <p:spPr>
          <a:xfrm>
            <a:off x="2471094"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9" name="Shape 2835">
            <a:extLst>
              <a:ext uri="{FF2B5EF4-FFF2-40B4-BE49-F238E27FC236}">
                <a16:creationId xmlns:a16="http://schemas.microsoft.com/office/drawing/2014/main" id="{0BC366E0-5582-F1DF-AF1C-E8A0A02248ED}"/>
              </a:ext>
            </a:extLst>
          </p:cNvPr>
          <p:cNvSpPr/>
          <p:nvPr userDrawn="1"/>
        </p:nvSpPr>
        <p:spPr>
          <a:xfrm>
            <a:off x="3004355"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0" name="Shape 2836">
            <a:extLst>
              <a:ext uri="{FF2B5EF4-FFF2-40B4-BE49-F238E27FC236}">
                <a16:creationId xmlns:a16="http://schemas.microsoft.com/office/drawing/2014/main" id="{A2F9079E-DCFC-EAF0-2185-746645638989}"/>
              </a:ext>
            </a:extLst>
          </p:cNvPr>
          <p:cNvSpPr/>
          <p:nvPr userDrawn="1"/>
        </p:nvSpPr>
        <p:spPr>
          <a:xfrm>
            <a:off x="3537616" y="3710897"/>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1" name="Shape 2837">
            <a:extLst>
              <a:ext uri="{FF2B5EF4-FFF2-40B4-BE49-F238E27FC236}">
                <a16:creationId xmlns:a16="http://schemas.microsoft.com/office/drawing/2014/main" id="{2E752953-69D8-5B27-E54B-C80766A6901D}"/>
              </a:ext>
            </a:extLst>
          </p:cNvPr>
          <p:cNvSpPr/>
          <p:nvPr userDrawn="1"/>
        </p:nvSpPr>
        <p:spPr>
          <a:xfrm>
            <a:off x="4070877" y="3704549"/>
            <a:ext cx="279328" cy="215845"/>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2" name="Shape 2838">
            <a:extLst>
              <a:ext uri="{FF2B5EF4-FFF2-40B4-BE49-F238E27FC236}">
                <a16:creationId xmlns:a16="http://schemas.microsoft.com/office/drawing/2014/main" id="{00295B2D-8639-B5CC-D650-6971A6CC1D1F}"/>
              </a:ext>
            </a:extLst>
          </p:cNvPr>
          <p:cNvSpPr/>
          <p:nvPr userDrawn="1"/>
        </p:nvSpPr>
        <p:spPr>
          <a:xfrm>
            <a:off x="4604138" y="369820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3" name="Shape 2839">
            <a:extLst>
              <a:ext uri="{FF2B5EF4-FFF2-40B4-BE49-F238E27FC236}">
                <a16:creationId xmlns:a16="http://schemas.microsoft.com/office/drawing/2014/main" id="{E0AD157E-8442-4A28-E729-37E6007EB80A}"/>
              </a:ext>
            </a:extLst>
          </p:cNvPr>
          <p:cNvSpPr/>
          <p:nvPr userDrawn="1"/>
        </p:nvSpPr>
        <p:spPr>
          <a:xfrm>
            <a:off x="5137399" y="368550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4" name="Shape 2840">
            <a:extLst>
              <a:ext uri="{FF2B5EF4-FFF2-40B4-BE49-F238E27FC236}">
                <a16:creationId xmlns:a16="http://schemas.microsoft.com/office/drawing/2014/main" id="{D7496D8A-7A9F-655E-CDC2-60188BED67E2}"/>
              </a:ext>
            </a:extLst>
          </p:cNvPr>
          <p:cNvSpPr/>
          <p:nvPr userDrawn="1"/>
        </p:nvSpPr>
        <p:spPr>
          <a:xfrm>
            <a:off x="5670660" y="368550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5" name="Shape 2841">
            <a:extLst>
              <a:ext uri="{FF2B5EF4-FFF2-40B4-BE49-F238E27FC236}">
                <a16:creationId xmlns:a16="http://schemas.microsoft.com/office/drawing/2014/main" id="{D5C4B85F-00F3-E084-F7CC-DA40FA9E4F1F}"/>
              </a:ext>
            </a:extLst>
          </p:cNvPr>
          <p:cNvSpPr/>
          <p:nvPr userDrawn="1"/>
        </p:nvSpPr>
        <p:spPr>
          <a:xfrm>
            <a:off x="871311" y="4231461"/>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6" name="Shape 2842">
            <a:extLst>
              <a:ext uri="{FF2B5EF4-FFF2-40B4-BE49-F238E27FC236}">
                <a16:creationId xmlns:a16="http://schemas.microsoft.com/office/drawing/2014/main" id="{DF41576A-3C8A-1C98-DFC8-E75D3AC9DDE2}"/>
              </a:ext>
            </a:extLst>
          </p:cNvPr>
          <p:cNvSpPr/>
          <p:nvPr userDrawn="1"/>
        </p:nvSpPr>
        <p:spPr>
          <a:xfrm>
            <a:off x="1404572"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7" name="Shape 2843">
            <a:extLst>
              <a:ext uri="{FF2B5EF4-FFF2-40B4-BE49-F238E27FC236}">
                <a16:creationId xmlns:a16="http://schemas.microsoft.com/office/drawing/2014/main" id="{70F8001F-19C4-660D-3013-23BAC55033F9}"/>
              </a:ext>
            </a:extLst>
          </p:cNvPr>
          <p:cNvSpPr/>
          <p:nvPr userDrawn="1"/>
        </p:nvSpPr>
        <p:spPr>
          <a:xfrm>
            <a:off x="1937833"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8" name="Shape 2844">
            <a:extLst>
              <a:ext uri="{FF2B5EF4-FFF2-40B4-BE49-F238E27FC236}">
                <a16:creationId xmlns:a16="http://schemas.microsoft.com/office/drawing/2014/main" id="{7E9CAF3E-4943-300A-1847-57D46D3413D8}"/>
              </a:ext>
            </a:extLst>
          </p:cNvPr>
          <p:cNvSpPr/>
          <p:nvPr userDrawn="1"/>
        </p:nvSpPr>
        <p:spPr>
          <a:xfrm>
            <a:off x="2471094"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9" name="Shape 2845">
            <a:extLst>
              <a:ext uri="{FF2B5EF4-FFF2-40B4-BE49-F238E27FC236}">
                <a16:creationId xmlns:a16="http://schemas.microsoft.com/office/drawing/2014/main" id="{9E7B97B4-89E0-0CE9-E2E2-541FCF5EAFEC}"/>
              </a:ext>
            </a:extLst>
          </p:cNvPr>
          <p:cNvSpPr/>
          <p:nvPr userDrawn="1"/>
        </p:nvSpPr>
        <p:spPr>
          <a:xfrm>
            <a:off x="3029748" y="42060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0" name="Shape 2846">
            <a:extLst>
              <a:ext uri="{FF2B5EF4-FFF2-40B4-BE49-F238E27FC236}">
                <a16:creationId xmlns:a16="http://schemas.microsoft.com/office/drawing/2014/main" id="{B6D7FDC7-FF2B-70D0-6547-02601E84FF54}"/>
              </a:ext>
            </a:extLst>
          </p:cNvPr>
          <p:cNvSpPr/>
          <p:nvPr userDrawn="1"/>
        </p:nvSpPr>
        <p:spPr>
          <a:xfrm>
            <a:off x="3563009" y="42060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1" name="Shape 2847">
            <a:extLst>
              <a:ext uri="{FF2B5EF4-FFF2-40B4-BE49-F238E27FC236}">
                <a16:creationId xmlns:a16="http://schemas.microsoft.com/office/drawing/2014/main" id="{25029DFC-21DC-6202-683F-6BA8BE7669E3}"/>
              </a:ext>
            </a:extLst>
          </p:cNvPr>
          <p:cNvSpPr/>
          <p:nvPr userDrawn="1"/>
        </p:nvSpPr>
        <p:spPr>
          <a:xfrm>
            <a:off x="4070877" y="4206068"/>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2" name="Shape 2848">
            <a:extLst>
              <a:ext uri="{FF2B5EF4-FFF2-40B4-BE49-F238E27FC236}">
                <a16:creationId xmlns:a16="http://schemas.microsoft.com/office/drawing/2014/main" id="{3A954EF0-AE72-E4BC-0054-099163B5CF8D}"/>
              </a:ext>
            </a:extLst>
          </p:cNvPr>
          <p:cNvSpPr/>
          <p:nvPr userDrawn="1"/>
        </p:nvSpPr>
        <p:spPr>
          <a:xfrm>
            <a:off x="4604138" y="4206068"/>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3" name="Shape 2849">
            <a:extLst>
              <a:ext uri="{FF2B5EF4-FFF2-40B4-BE49-F238E27FC236}">
                <a16:creationId xmlns:a16="http://schemas.microsoft.com/office/drawing/2014/main" id="{9865C68B-3FAA-CCA9-E05F-4800A8236F1E}"/>
              </a:ext>
            </a:extLst>
          </p:cNvPr>
          <p:cNvSpPr/>
          <p:nvPr userDrawn="1"/>
        </p:nvSpPr>
        <p:spPr>
          <a:xfrm>
            <a:off x="5137399" y="4225113"/>
            <a:ext cx="279328" cy="241467"/>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4" name="Shape 2850">
            <a:extLst>
              <a:ext uri="{FF2B5EF4-FFF2-40B4-BE49-F238E27FC236}">
                <a16:creationId xmlns:a16="http://schemas.microsoft.com/office/drawing/2014/main" id="{8FA04234-42DB-61CD-A56D-CE63653075DF}"/>
              </a:ext>
            </a:extLst>
          </p:cNvPr>
          <p:cNvSpPr/>
          <p:nvPr userDrawn="1"/>
        </p:nvSpPr>
        <p:spPr>
          <a:xfrm>
            <a:off x="5670660"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5" name="Shape 2851">
            <a:extLst>
              <a:ext uri="{FF2B5EF4-FFF2-40B4-BE49-F238E27FC236}">
                <a16:creationId xmlns:a16="http://schemas.microsoft.com/office/drawing/2014/main" id="{8B04335D-996E-573E-C679-02B00D0FC939}"/>
              </a:ext>
            </a:extLst>
          </p:cNvPr>
          <p:cNvSpPr/>
          <p:nvPr userDrawn="1"/>
        </p:nvSpPr>
        <p:spPr>
          <a:xfrm>
            <a:off x="871311" y="47393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6" name="Shape 2852">
            <a:extLst>
              <a:ext uri="{FF2B5EF4-FFF2-40B4-BE49-F238E27FC236}">
                <a16:creationId xmlns:a16="http://schemas.microsoft.com/office/drawing/2014/main" id="{4C91BBA7-4AFA-20D5-EC51-39816C030913}"/>
              </a:ext>
            </a:extLst>
          </p:cNvPr>
          <p:cNvSpPr/>
          <p:nvPr userDrawn="1"/>
        </p:nvSpPr>
        <p:spPr>
          <a:xfrm>
            <a:off x="1417268" y="4739329"/>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7" name="Shape 2853">
            <a:extLst>
              <a:ext uri="{FF2B5EF4-FFF2-40B4-BE49-F238E27FC236}">
                <a16:creationId xmlns:a16="http://schemas.microsoft.com/office/drawing/2014/main" id="{DEF5A7FE-86C3-2D42-0FD7-94562413FD14}"/>
              </a:ext>
            </a:extLst>
          </p:cNvPr>
          <p:cNvSpPr/>
          <p:nvPr userDrawn="1"/>
        </p:nvSpPr>
        <p:spPr>
          <a:xfrm>
            <a:off x="1963226" y="473932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8" name="Shape 2854">
            <a:extLst>
              <a:ext uri="{FF2B5EF4-FFF2-40B4-BE49-F238E27FC236}">
                <a16:creationId xmlns:a16="http://schemas.microsoft.com/office/drawing/2014/main" id="{08A499DA-4F7F-9CA6-0E38-865BEA6C622E}"/>
              </a:ext>
            </a:extLst>
          </p:cNvPr>
          <p:cNvSpPr/>
          <p:nvPr userDrawn="1"/>
        </p:nvSpPr>
        <p:spPr>
          <a:xfrm>
            <a:off x="2471093" y="4739329"/>
            <a:ext cx="279263" cy="279266"/>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9" name="Shape 2855">
            <a:extLst>
              <a:ext uri="{FF2B5EF4-FFF2-40B4-BE49-F238E27FC236}">
                <a16:creationId xmlns:a16="http://schemas.microsoft.com/office/drawing/2014/main" id="{38319730-6F20-C160-5EAB-5B54BA113B56}"/>
              </a:ext>
            </a:extLst>
          </p:cNvPr>
          <p:cNvSpPr/>
          <p:nvPr userDrawn="1"/>
        </p:nvSpPr>
        <p:spPr>
          <a:xfrm>
            <a:off x="3017051" y="4739329"/>
            <a:ext cx="253869" cy="279266"/>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0" name="Shape 2856">
            <a:extLst>
              <a:ext uri="{FF2B5EF4-FFF2-40B4-BE49-F238E27FC236}">
                <a16:creationId xmlns:a16="http://schemas.microsoft.com/office/drawing/2014/main" id="{EE6A8D64-91C2-B18E-39FE-14905D7A7D99}"/>
              </a:ext>
            </a:extLst>
          </p:cNvPr>
          <p:cNvSpPr/>
          <p:nvPr userDrawn="1"/>
        </p:nvSpPr>
        <p:spPr>
          <a:xfrm>
            <a:off x="3537616" y="4739329"/>
            <a:ext cx="279464" cy="279353"/>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1" name="Shape 2857">
            <a:extLst>
              <a:ext uri="{FF2B5EF4-FFF2-40B4-BE49-F238E27FC236}">
                <a16:creationId xmlns:a16="http://schemas.microsoft.com/office/drawing/2014/main" id="{BD152B74-8EF3-B128-A502-AB081C910DE7}"/>
              </a:ext>
            </a:extLst>
          </p:cNvPr>
          <p:cNvSpPr/>
          <p:nvPr userDrawn="1"/>
        </p:nvSpPr>
        <p:spPr>
          <a:xfrm>
            <a:off x="4070877" y="47393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2" name="Shape 2858">
            <a:extLst>
              <a:ext uri="{FF2B5EF4-FFF2-40B4-BE49-F238E27FC236}">
                <a16:creationId xmlns:a16="http://schemas.microsoft.com/office/drawing/2014/main" id="{FC692499-09A4-D5F0-D555-7D5F399D48DE}"/>
              </a:ext>
            </a:extLst>
          </p:cNvPr>
          <p:cNvSpPr/>
          <p:nvPr userDrawn="1"/>
        </p:nvSpPr>
        <p:spPr>
          <a:xfrm>
            <a:off x="4629531" y="473932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3" name="Shape 2859">
            <a:extLst>
              <a:ext uri="{FF2B5EF4-FFF2-40B4-BE49-F238E27FC236}">
                <a16:creationId xmlns:a16="http://schemas.microsoft.com/office/drawing/2014/main" id="{F9B9A75F-6756-B31E-FFD5-0FAFBB28ED96}"/>
              </a:ext>
            </a:extLst>
          </p:cNvPr>
          <p:cNvSpPr/>
          <p:nvPr userDrawn="1"/>
        </p:nvSpPr>
        <p:spPr>
          <a:xfrm>
            <a:off x="5137399" y="47393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4" name="Shape 2860">
            <a:extLst>
              <a:ext uri="{FF2B5EF4-FFF2-40B4-BE49-F238E27FC236}">
                <a16:creationId xmlns:a16="http://schemas.microsoft.com/office/drawing/2014/main" id="{EEE10F3F-A9BF-0101-CE23-0A425B2A8147}"/>
              </a:ext>
            </a:extLst>
          </p:cNvPr>
          <p:cNvSpPr/>
          <p:nvPr userDrawn="1"/>
        </p:nvSpPr>
        <p:spPr>
          <a:xfrm>
            <a:off x="5670660" y="47393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5" name="Shape 2861">
            <a:extLst>
              <a:ext uri="{FF2B5EF4-FFF2-40B4-BE49-F238E27FC236}">
                <a16:creationId xmlns:a16="http://schemas.microsoft.com/office/drawing/2014/main" id="{029765A6-E7AE-E4E1-3EAF-6F553CAD9C13}"/>
              </a:ext>
            </a:extLst>
          </p:cNvPr>
          <p:cNvSpPr/>
          <p:nvPr userDrawn="1"/>
        </p:nvSpPr>
        <p:spPr>
          <a:xfrm>
            <a:off x="6242012"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6" name="Shape 2862">
            <a:extLst>
              <a:ext uri="{FF2B5EF4-FFF2-40B4-BE49-F238E27FC236}">
                <a16:creationId xmlns:a16="http://schemas.microsoft.com/office/drawing/2014/main" id="{BA9BD14F-8EE1-C587-25CA-6F8EC3B87009}"/>
              </a:ext>
            </a:extLst>
          </p:cNvPr>
          <p:cNvSpPr/>
          <p:nvPr userDrawn="1"/>
        </p:nvSpPr>
        <p:spPr>
          <a:xfrm>
            <a:off x="6775273"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7" name="Shape 2863">
            <a:extLst>
              <a:ext uri="{FF2B5EF4-FFF2-40B4-BE49-F238E27FC236}">
                <a16:creationId xmlns:a16="http://schemas.microsoft.com/office/drawing/2014/main" id="{D83E068C-B690-549A-484B-36B7DCC3C141}"/>
              </a:ext>
            </a:extLst>
          </p:cNvPr>
          <p:cNvSpPr/>
          <p:nvPr userDrawn="1"/>
        </p:nvSpPr>
        <p:spPr>
          <a:xfrm>
            <a:off x="7308534"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8" name="Shape 2864">
            <a:extLst>
              <a:ext uri="{FF2B5EF4-FFF2-40B4-BE49-F238E27FC236}">
                <a16:creationId xmlns:a16="http://schemas.microsoft.com/office/drawing/2014/main" id="{1D2BB268-0C3F-C371-B568-5AC182155264}"/>
              </a:ext>
            </a:extLst>
          </p:cNvPr>
          <p:cNvSpPr/>
          <p:nvPr userDrawn="1"/>
        </p:nvSpPr>
        <p:spPr>
          <a:xfrm>
            <a:off x="7841795"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9" name="Shape 2865">
            <a:extLst>
              <a:ext uri="{FF2B5EF4-FFF2-40B4-BE49-F238E27FC236}">
                <a16:creationId xmlns:a16="http://schemas.microsoft.com/office/drawing/2014/main" id="{C72E2BF0-C4A1-6C4B-C1D9-1B0F8CB0E2BB}"/>
              </a:ext>
            </a:extLst>
          </p:cNvPr>
          <p:cNvSpPr/>
          <p:nvPr userDrawn="1"/>
        </p:nvSpPr>
        <p:spPr>
          <a:xfrm>
            <a:off x="8375056"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0" name="Shape 2866">
            <a:extLst>
              <a:ext uri="{FF2B5EF4-FFF2-40B4-BE49-F238E27FC236}">
                <a16:creationId xmlns:a16="http://schemas.microsoft.com/office/drawing/2014/main" id="{6731361E-E4E8-E26D-586D-62D755CEB6E1}"/>
              </a:ext>
            </a:extLst>
          </p:cNvPr>
          <p:cNvSpPr/>
          <p:nvPr userDrawn="1"/>
        </p:nvSpPr>
        <p:spPr>
          <a:xfrm>
            <a:off x="8908317"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1" name="Shape 2867">
            <a:extLst>
              <a:ext uri="{FF2B5EF4-FFF2-40B4-BE49-F238E27FC236}">
                <a16:creationId xmlns:a16="http://schemas.microsoft.com/office/drawing/2014/main" id="{D4092EF7-24DB-4745-6547-E7545733FA88}"/>
              </a:ext>
            </a:extLst>
          </p:cNvPr>
          <p:cNvSpPr/>
          <p:nvPr userDrawn="1"/>
        </p:nvSpPr>
        <p:spPr>
          <a:xfrm>
            <a:off x="9441578"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2" name="Shape 2868">
            <a:extLst>
              <a:ext uri="{FF2B5EF4-FFF2-40B4-BE49-F238E27FC236}">
                <a16:creationId xmlns:a16="http://schemas.microsoft.com/office/drawing/2014/main" id="{C7AC9D78-AC30-67DB-525E-E345C37F7D43}"/>
              </a:ext>
            </a:extLst>
          </p:cNvPr>
          <p:cNvSpPr/>
          <p:nvPr userDrawn="1"/>
        </p:nvSpPr>
        <p:spPr>
          <a:xfrm>
            <a:off x="9974839"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3" name="Shape 2869">
            <a:extLst>
              <a:ext uri="{FF2B5EF4-FFF2-40B4-BE49-F238E27FC236}">
                <a16:creationId xmlns:a16="http://schemas.microsoft.com/office/drawing/2014/main" id="{9739E785-9550-26FD-F34C-FD115C830F6F}"/>
              </a:ext>
            </a:extLst>
          </p:cNvPr>
          <p:cNvSpPr/>
          <p:nvPr userDrawn="1"/>
        </p:nvSpPr>
        <p:spPr>
          <a:xfrm>
            <a:off x="10508100"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4" name="Shape 2870">
            <a:extLst>
              <a:ext uri="{FF2B5EF4-FFF2-40B4-BE49-F238E27FC236}">
                <a16:creationId xmlns:a16="http://schemas.microsoft.com/office/drawing/2014/main" id="{58F2D084-A83D-934C-373F-EF1B73126392}"/>
              </a:ext>
            </a:extLst>
          </p:cNvPr>
          <p:cNvSpPr/>
          <p:nvPr userDrawn="1"/>
        </p:nvSpPr>
        <p:spPr>
          <a:xfrm>
            <a:off x="11041361" y="36728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5" name="Shape 2871">
            <a:extLst>
              <a:ext uri="{FF2B5EF4-FFF2-40B4-BE49-F238E27FC236}">
                <a16:creationId xmlns:a16="http://schemas.microsoft.com/office/drawing/2014/main" id="{3B3B59F1-5805-CC54-7691-27E73AAF656B}"/>
              </a:ext>
            </a:extLst>
          </p:cNvPr>
          <p:cNvSpPr/>
          <p:nvPr userDrawn="1"/>
        </p:nvSpPr>
        <p:spPr>
          <a:xfrm>
            <a:off x="6242012"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6" name="Shape 2872">
            <a:extLst>
              <a:ext uri="{FF2B5EF4-FFF2-40B4-BE49-F238E27FC236}">
                <a16:creationId xmlns:a16="http://schemas.microsoft.com/office/drawing/2014/main" id="{7EAAE06B-5B56-AD36-20EB-9FAD75620338}"/>
              </a:ext>
            </a:extLst>
          </p:cNvPr>
          <p:cNvSpPr/>
          <p:nvPr userDrawn="1"/>
        </p:nvSpPr>
        <p:spPr>
          <a:xfrm>
            <a:off x="6775273"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7" name="Shape 2873">
            <a:extLst>
              <a:ext uri="{FF2B5EF4-FFF2-40B4-BE49-F238E27FC236}">
                <a16:creationId xmlns:a16="http://schemas.microsoft.com/office/drawing/2014/main" id="{861342A9-0822-CCD8-16BF-4F8BAC301DC3}"/>
              </a:ext>
            </a:extLst>
          </p:cNvPr>
          <p:cNvSpPr/>
          <p:nvPr userDrawn="1"/>
        </p:nvSpPr>
        <p:spPr>
          <a:xfrm>
            <a:off x="7308534"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8" name="Shape 2874">
            <a:extLst>
              <a:ext uri="{FF2B5EF4-FFF2-40B4-BE49-F238E27FC236}">
                <a16:creationId xmlns:a16="http://schemas.microsoft.com/office/drawing/2014/main" id="{EC69CA23-5886-7BCE-FE5F-C21695B0B798}"/>
              </a:ext>
            </a:extLst>
          </p:cNvPr>
          <p:cNvSpPr/>
          <p:nvPr userDrawn="1"/>
        </p:nvSpPr>
        <p:spPr>
          <a:xfrm>
            <a:off x="7841795"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9" name="Shape 2875">
            <a:extLst>
              <a:ext uri="{FF2B5EF4-FFF2-40B4-BE49-F238E27FC236}">
                <a16:creationId xmlns:a16="http://schemas.microsoft.com/office/drawing/2014/main" id="{6DE6D5C2-D0DC-B6A0-640A-4A63B0C2B21C}"/>
              </a:ext>
            </a:extLst>
          </p:cNvPr>
          <p:cNvSpPr/>
          <p:nvPr userDrawn="1"/>
        </p:nvSpPr>
        <p:spPr>
          <a:xfrm>
            <a:off x="8375056"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0" name="Shape 2876">
            <a:extLst>
              <a:ext uri="{FF2B5EF4-FFF2-40B4-BE49-F238E27FC236}">
                <a16:creationId xmlns:a16="http://schemas.microsoft.com/office/drawing/2014/main" id="{01DA98AF-71D8-4AB6-52C4-EA6ACA8BBA04}"/>
              </a:ext>
            </a:extLst>
          </p:cNvPr>
          <p:cNvSpPr/>
          <p:nvPr userDrawn="1"/>
        </p:nvSpPr>
        <p:spPr>
          <a:xfrm>
            <a:off x="8908317"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1" name="Shape 2877">
            <a:extLst>
              <a:ext uri="{FF2B5EF4-FFF2-40B4-BE49-F238E27FC236}">
                <a16:creationId xmlns:a16="http://schemas.microsoft.com/office/drawing/2014/main" id="{D92900D8-1CF1-DBCD-8411-0FA53BD0DBAC}"/>
              </a:ext>
            </a:extLst>
          </p:cNvPr>
          <p:cNvSpPr/>
          <p:nvPr userDrawn="1"/>
        </p:nvSpPr>
        <p:spPr>
          <a:xfrm>
            <a:off x="9441578"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2" name="Shape 2878">
            <a:extLst>
              <a:ext uri="{FF2B5EF4-FFF2-40B4-BE49-F238E27FC236}">
                <a16:creationId xmlns:a16="http://schemas.microsoft.com/office/drawing/2014/main" id="{10A40452-76A5-4529-3868-04403DAD9955}"/>
              </a:ext>
            </a:extLst>
          </p:cNvPr>
          <p:cNvSpPr/>
          <p:nvPr userDrawn="1"/>
        </p:nvSpPr>
        <p:spPr>
          <a:xfrm>
            <a:off x="9974839"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3" name="Shape 2879">
            <a:extLst>
              <a:ext uri="{FF2B5EF4-FFF2-40B4-BE49-F238E27FC236}">
                <a16:creationId xmlns:a16="http://schemas.microsoft.com/office/drawing/2014/main" id="{33E700C6-7089-A202-22F5-C2DF2B88A241}"/>
              </a:ext>
            </a:extLst>
          </p:cNvPr>
          <p:cNvSpPr/>
          <p:nvPr userDrawn="1"/>
        </p:nvSpPr>
        <p:spPr>
          <a:xfrm>
            <a:off x="10508100"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4" name="Shape 2880">
            <a:extLst>
              <a:ext uri="{FF2B5EF4-FFF2-40B4-BE49-F238E27FC236}">
                <a16:creationId xmlns:a16="http://schemas.microsoft.com/office/drawing/2014/main" id="{6047AC4C-3E08-6E2C-1974-1026BB2656CD}"/>
              </a:ext>
            </a:extLst>
          </p:cNvPr>
          <p:cNvSpPr/>
          <p:nvPr userDrawn="1"/>
        </p:nvSpPr>
        <p:spPr>
          <a:xfrm>
            <a:off x="11041361" y="42060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5" name="Shape 2881">
            <a:extLst>
              <a:ext uri="{FF2B5EF4-FFF2-40B4-BE49-F238E27FC236}">
                <a16:creationId xmlns:a16="http://schemas.microsoft.com/office/drawing/2014/main" id="{4459737B-1CD6-14B7-6DA2-907156239D68}"/>
              </a:ext>
            </a:extLst>
          </p:cNvPr>
          <p:cNvSpPr/>
          <p:nvPr userDrawn="1"/>
        </p:nvSpPr>
        <p:spPr>
          <a:xfrm>
            <a:off x="6242012" y="47393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6" name="Shape 2882">
            <a:extLst>
              <a:ext uri="{FF2B5EF4-FFF2-40B4-BE49-F238E27FC236}">
                <a16:creationId xmlns:a16="http://schemas.microsoft.com/office/drawing/2014/main" id="{6CA446D9-8CF2-6F58-4B51-FD447BE9020A}"/>
              </a:ext>
            </a:extLst>
          </p:cNvPr>
          <p:cNvSpPr/>
          <p:nvPr userDrawn="1"/>
        </p:nvSpPr>
        <p:spPr>
          <a:xfrm>
            <a:off x="6775273" y="47393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7" name="Shape 2883">
            <a:extLst>
              <a:ext uri="{FF2B5EF4-FFF2-40B4-BE49-F238E27FC236}">
                <a16:creationId xmlns:a16="http://schemas.microsoft.com/office/drawing/2014/main" id="{499959DC-85EC-E461-2537-E4FBA66635F0}"/>
              </a:ext>
            </a:extLst>
          </p:cNvPr>
          <p:cNvSpPr/>
          <p:nvPr userDrawn="1"/>
        </p:nvSpPr>
        <p:spPr>
          <a:xfrm>
            <a:off x="7308534" y="47393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8" name="Shape 2884">
            <a:extLst>
              <a:ext uri="{FF2B5EF4-FFF2-40B4-BE49-F238E27FC236}">
                <a16:creationId xmlns:a16="http://schemas.microsoft.com/office/drawing/2014/main" id="{8DDAA4AA-25BB-E786-9390-3C1B586A9044}"/>
              </a:ext>
            </a:extLst>
          </p:cNvPr>
          <p:cNvSpPr/>
          <p:nvPr userDrawn="1"/>
        </p:nvSpPr>
        <p:spPr>
          <a:xfrm>
            <a:off x="7841795" y="47393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9" name="Shape 2885">
            <a:extLst>
              <a:ext uri="{FF2B5EF4-FFF2-40B4-BE49-F238E27FC236}">
                <a16:creationId xmlns:a16="http://schemas.microsoft.com/office/drawing/2014/main" id="{7E993398-9541-F9E1-D89B-2D92D66656D9}"/>
              </a:ext>
            </a:extLst>
          </p:cNvPr>
          <p:cNvSpPr/>
          <p:nvPr userDrawn="1"/>
        </p:nvSpPr>
        <p:spPr>
          <a:xfrm>
            <a:off x="8400449" y="473932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0" name="Shape 2886">
            <a:extLst>
              <a:ext uri="{FF2B5EF4-FFF2-40B4-BE49-F238E27FC236}">
                <a16:creationId xmlns:a16="http://schemas.microsoft.com/office/drawing/2014/main" id="{B013ADA8-FBA2-B00F-C86D-3668AB4C7F85}"/>
              </a:ext>
            </a:extLst>
          </p:cNvPr>
          <p:cNvSpPr/>
          <p:nvPr userDrawn="1"/>
        </p:nvSpPr>
        <p:spPr>
          <a:xfrm>
            <a:off x="8933710" y="473932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1" name="Shape 2887">
            <a:extLst>
              <a:ext uri="{FF2B5EF4-FFF2-40B4-BE49-F238E27FC236}">
                <a16:creationId xmlns:a16="http://schemas.microsoft.com/office/drawing/2014/main" id="{20862377-BD3F-77C1-0EE0-9123380F3027}"/>
              </a:ext>
            </a:extLst>
          </p:cNvPr>
          <p:cNvSpPr/>
          <p:nvPr userDrawn="1"/>
        </p:nvSpPr>
        <p:spPr>
          <a:xfrm>
            <a:off x="9466971" y="473932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2" name="Shape 2888">
            <a:extLst>
              <a:ext uri="{FF2B5EF4-FFF2-40B4-BE49-F238E27FC236}">
                <a16:creationId xmlns:a16="http://schemas.microsoft.com/office/drawing/2014/main" id="{B9464507-E351-E7A6-604B-F20D9884AED2}"/>
              </a:ext>
            </a:extLst>
          </p:cNvPr>
          <p:cNvSpPr/>
          <p:nvPr userDrawn="1"/>
        </p:nvSpPr>
        <p:spPr>
          <a:xfrm>
            <a:off x="10000233" y="473932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3" name="Shape 2889">
            <a:extLst>
              <a:ext uri="{FF2B5EF4-FFF2-40B4-BE49-F238E27FC236}">
                <a16:creationId xmlns:a16="http://schemas.microsoft.com/office/drawing/2014/main" id="{142055BA-F044-03AB-6949-D8B71EEC300B}"/>
              </a:ext>
            </a:extLst>
          </p:cNvPr>
          <p:cNvSpPr/>
          <p:nvPr userDrawn="1"/>
        </p:nvSpPr>
        <p:spPr>
          <a:xfrm>
            <a:off x="10533494" y="473932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4" name="Shape 2890">
            <a:extLst>
              <a:ext uri="{FF2B5EF4-FFF2-40B4-BE49-F238E27FC236}">
                <a16:creationId xmlns:a16="http://schemas.microsoft.com/office/drawing/2014/main" id="{C0F43201-C0D0-3A35-5BEF-E74CB71A4EE4}"/>
              </a:ext>
            </a:extLst>
          </p:cNvPr>
          <p:cNvSpPr/>
          <p:nvPr userDrawn="1"/>
        </p:nvSpPr>
        <p:spPr>
          <a:xfrm>
            <a:off x="11066755" y="473932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6867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3" name="Shape 2893">
            <a:extLst>
              <a:ext uri="{FF2B5EF4-FFF2-40B4-BE49-F238E27FC236}">
                <a16:creationId xmlns:a16="http://schemas.microsoft.com/office/drawing/2014/main" id="{3F359954-5FF0-16B9-7C2F-BBE39AC7FC24}"/>
              </a:ext>
            </a:extLst>
          </p:cNvPr>
          <p:cNvSpPr/>
          <p:nvPr userDrawn="1"/>
        </p:nvSpPr>
        <p:spPr>
          <a:xfrm>
            <a:off x="871311" y="18063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 name="Shape 2894">
            <a:extLst>
              <a:ext uri="{FF2B5EF4-FFF2-40B4-BE49-F238E27FC236}">
                <a16:creationId xmlns:a16="http://schemas.microsoft.com/office/drawing/2014/main" id="{11C0D2AA-6ACC-4C48-3A36-430F07FFC8F8}"/>
              </a:ext>
            </a:extLst>
          </p:cNvPr>
          <p:cNvSpPr/>
          <p:nvPr userDrawn="1"/>
        </p:nvSpPr>
        <p:spPr>
          <a:xfrm>
            <a:off x="1404572" y="18063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1" y="7131"/>
                  <a:pt x="8836" y="7008"/>
                  <a:pt x="8836" y="6873"/>
                </a:cubicBezTo>
                <a:cubicBezTo>
                  <a:pt x="8836" y="6601"/>
                  <a:pt x="8616" y="6382"/>
                  <a:pt x="8345" y="6382"/>
                </a:cubicBezTo>
                <a:cubicBezTo>
                  <a:pt x="8210" y="6382"/>
                  <a:pt x="8087" y="6437"/>
                  <a:pt x="7998" y="6526"/>
                </a:cubicBezTo>
                <a:lnTo>
                  <a:pt x="4071" y="10453"/>
                </a:lnTo>
                <a:cubicBezTo>
                  <a:pt x="3982" y="10542"/>
                  <a:pt x="3927" y="10665"/>
                  <a:pt x="3927" y="10800"/>
                </a:cubicBezTo>
                <a:cubicBezTo>
                  <a:pt x="3927" y="10936"/>
                  <a:pt x="3982" y="11058"/>
                  <a:pt x="4071" y="11147"/>
                </a:cubicBezTo>
                <a:lnTo>
                  <a:pt x="7998" y="15074"/>
                </a:lnTo>
                <a:cubicBezTo>
                  <a:pt x="8087" y="15164"/>
                  <a:pt x="8210" y="15218"/>
                  <a:pt x="8345" y="15218"/>
                </a:cubicBezTo>
                <a:cubicBezTo>
                  <a:pt x="8616" y="15218"/>
                  <a:pt x="8836" y="14999"/>
                  <a:pt x="8836" y="14727"/>
                </a:cubicBezTo>
                <a:cubicBezTo>
                  <a:pt x="8836" y="14592"/>
                  <a:pt x="8781"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 name="Shape 2895">
            <a:extLst>
              <a:ext uri="{FF2B5EF4-FFF2-40B4-BE49-F238E27FC236}">
                <a16:creationId xmlns:a16="http://schemas.microsoft.com/office/drawing/2014/main" id="{752C6B8B-5BD7-3F9B-F70E-9973ECB4779B}"/>
              </a:ext>
            </a:extLst>
          </p:cNvPr>
          <p:cNvSpPr/>
          <p:nvPr userDrawn="1"/>
        </p:nvSpPr>
        <p:spPr>
          <a:xfrm>
            <a:off x="2007665" y="1806393"/>
            <a:ext cx="139664"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 name="Shape 2896">
            <a:extLst>
              <a:ext uri="{FF2B5EF4-FFF2-40B4-BE49-F238E27FC236}">
                <a16:creationId xmlns:a16="http://schemas.microsoft.com/office/drawing/2014/main" id="{26D811DF-CF95-A387-BC9F-EB8F97C8A98A}"/>
              </a:ext>
            </a:extLst>
          </p:cNvPr>
          <p:cNvSpPr/>
          <p:nvPr userDrawn="1"/>
        </p:nvSpPr>
        <p:spPr>
          <a:xfrm>
            <a:off x="2540926" y="1806393"/>
            <a:ext cx="139664" cy="279328"/>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 name="Shape 2897">
            <a:extLst>
              <a:ext uri="{FF2B5EF4-FFF2-40B4-BE49-F238E27FC236}">
                <a16:creationId xmlns:a16="http://schemas.microsoft.com/office/drawing/2014/main" id="{D52BD90C-A995-D7C9-98CC-DE4953B67334}"/>
              </a:ext>
            </a:extLst>
          </p:cNvPr>
          <p:cNvSpPr/>
          <p:nvPr userDrawn="1"/>
        </p:nvSpPr>
        <p:spPr>
          <a:xfrm>
            <a:off x="3004355" y="1876225"/>
            <a:ext cx="279328" cy="139664"/>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 name="Shape 2898">
            <a:extLst>
              <a:ext uri="{FF2B5EF4-FFF2-40B4-BE49-F238E27FC236}">
                <a16:creationId xmlns:a16="http://schemas.microsoft.com/office/drawing/2014/main" id="{E7B6CDF3-06E7-461B-BE59-3C55B8DA4C93}"/>
              </a:ext>
            </a:extLst>
          </p:cNvPr>
          <p:cNvSpPr/>
          <p:nvPr userDrawn="1"/>
        </p:nvSpPr>
        <p:spPr>
          <a:xfrm>
            <a:off x="3537616" y="1876225"/>
            <a:ext cx="279328" cy="139664"/>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 name="Shape 2899">
            <a:extLst>
              <a:ext uri="{FF2B5EF4-FFF2-40B4-BE49-F238E27FC236}">
                <a16:creationId xmlns:a16="http://schemas.microsoft.com/office/drawing/2014/main" id="{8941C11B-F063-E1DA-4196-C2316AA186B3}"/>
              </a:ext>
            </a:extLst>
          </p:cNvPr>
          <p:cNvSpPr/>
          <p:nvPr userDrawn="1"/>
        </p:nvSpPr>
        <p:spPr>
          <a:xfrm>
            <a:off x="4083574" y="1882573"/>
            <a:ext cx="253935" cy="126968"/>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0" name="Shape 2900">
            <a:extLst>
              <a:ext uri="{FF2B5EF4-FFF2-40B4-BE49-F238E27FC236}">
                <a16:creationId xmlns:a16="http://schemas.microsoft.com/office/drawing/2014/main" id="{D74453A2-442B-1298-DFBB-6B9098B8D8D6}"/>
              </a:ext>
            </a:extLst>
          </p:cNvPr>
          <p:cNvSpPr/>
          <p:nvPr userDrawn="1"/>
        </p:nvSpPr>
        <p:spPr>
          <a:xfrm>
            <a:off x="4616835" y="1882573"/>
            <a:ext cx="253935" cy="126968"/>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1" name="Shape 2901">
            <a:extLst>
              <a:ext uri="{FF2B5EF4-FFF2-40B4-BE49-F238E27FC236}">
                <a16:creationId xmlns:a16="http://schemas.microsoft.com/office/drawing/2014/main" id="{A55C2927-55C3-D941-6543-DC8D77CE903F}"/>
              </a:ext>
            </a:extLst>
          </p:cNvPr>
          <p:cNvSpPr/>
          <p:nvPr userDrawn="1"/>
        </p:nvSpPr>
        <p:spPr>
          <a:xfrm>
            <a:off x="5213579" y="1819090"/>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2" name="Shape 2902">
            <a:extLst>
              <a:ext uri="{FF2B5EF4-FFF2-40B4-BE49-F238E27FC236}">
                <a16:creationId xmlns:a16="http://schemas.microsoft.com/office/drawing/2014/main" id="{4E3CB761-0108-8079-8B8B-A3F117835E26}"/>
              </a:ext>
            </a:extLst>
          </p:cNvPr>
          <p:cNvSpPr/>
          <p:nvPr userDrawn="1"/>
        </p:nvSpPr>
        <p:spPr>
          <a:xfrm>
            <a:off x="5746840" y="1819090"/>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3" name="Shape 2903">
            <a:extLst>
              <a:ext uri="{FF2B5EF4-FFF2-40B4-BE49-F238E27FC236}">
                <a16:creationId xmlns:a16="http://schemas.microsoft.com/office/drawing/2014/main" id="{B6947B50-F046-9367-0908-9AA33AB5F3AB}"/>
              </a:ext>
            </a:extLst>
          </p:cNvPr>
          <p:cNvSpPr/>
          <p:nvPr userDrawn="1"/>
        </p:nvSpPr>
        <p:spPr>
          <a:xfrm>
            <a:off x="871311"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6200" y="8836"/>
                </a:moveTo>
                <a:cubicBezTo>
                  <a:pt x="16065" y="8836"/>
                  <a:pt x="15942" y="8891"/>
                  <a:pt x="15852" y="8980"/>
                </a:cubicBezTo>
                <a:lnTo>
                  <a:pt x="10800" y="13574"/>
                </a:lnTo>
                <a:lnTo>
                  <a:pt x="5747" y="8980"/>
                </a:lnTo>
                <a:cubicBezTo>
                  <a:pt x="5658" y="8891"/>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4" name="Shape 2904">
            <a:extLst>
              <a:ext uri="{FF2B5EF4-FFF2-40B4-BE49-F238E27FC236}">
                <a16:creationId xmlns:a16="http://schemas.microsoft.com/office/drawing/2014/main" id="{0AF36EAA-FD48-A6AA-4553-45AACBA9BC5E}"/>
              </a:ext>
            </a:extLst>
          </p:cNvPr>
          <p:cNvSpPr/>
          <p:nvPr userDrawn="1"/>
        </p:nvSpPr>
        <p:spPr>
          <a:xfrm>
            <a:off x="1404572"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6" name="Shape 2905">
            <a:extLst>
              <a:ext uri="{FF2B5EF4-FFF2-40B4-BE49-F238E27FC236}">
                <a16:creationId xmlns:a16="http://schemas.microsoft.com/office/drawing/2014/main" id="{7197233C-252A-3684-70CE-629B9A605CCC}"/>
              </a:ext>
            </a:extLst>
          </p:cNvPr>
          <p:cNvSpPr/>
          <p:nvPr userDrawn="1"/>
        </p:nvSpPr>
        <p:spPr>
          <a:xfrm>
            <a:off x="1937833"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7" name="Shape 2906">
            <a:extLst>
              <a:ext uri="{FF2B5EF4-FFF2-40B4-BE49-F238E27FC236}">
                <a16:creationId xmlns:a16="http://schemas.microsoft.com/office/drawing/2014/main" id="{2E93CF88-18BD-08B7-C58A-9536B3C0059C}"/>
              </a:ext>
            </a:extLst>
          </p:cNvPr>
          <p:cNvSpPr/>
          <p:nvPr userDrawn="1"/>
        </p:nvSpPr>
        <p:spPr>
          <a:xfrm>
            <a:off x="2471094"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8" name="Shape 2907">
            <a:extLst>
              <a:ext uri="{FF2B5EF4-FFF2-40B4-BE49-F238E27FC236}">
                <a16:creationId xmlns:a16="http://schemas.microsoft.com/office/drawing/2014/main" id="{98B6B8D0-087A-FA16-3D14-E4762B7B755D}"/>
              </a:ext>
            </a:extLst>
          </p:cNvPr>
          <p:cNvSpPr/>
          <p:nvPr userDrawn="1"/>
        </p:nvSpPr>
        <p:spPr>
          <a:xfrm>
            <a:off x="3004355"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19" name="Shape 2908">
            <a:extLst>
              <a:ext uri="{FF2B5EF4-FFF2-40B4-BE49-F238E27FC236}">
                <a16:creationId xmlns:a16="http://schemas.microsoft.com/office/drawing/2014/main" id="{F13A8A33-2A1D-579A-DF59-723D65A4A457}"/>
              </a:ext>
            </a:extLst>
          </p:cNvPr>
          <p:cNvSpPr/>
          <p:nvPr userDrawn="1"/>
        </p:nvSpPr>
        <p:spPr>
          <a:xfrm>
            <a:off x="3537616" y="2403137"/>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0" name="Shape 2909">
            <a:extLst>
              <a:ext uri="{FF2B5EF4-FFF2-40B4-BE49-F238E27FC236}">
                <a16:creationId xmlns:a16="http://schemas.microsoft.com/office/drawing/2014/main" id="{34BCD5D0-AD15-47DA-9DBA-4E5F95E498BE}"/>
              </a:ext>
            </a:extLst>
          </p:cNvPr>
          <p:cNvSpPr/>
          <p:nvPr userDrawn="1"/>
        </p:nvSpPr>
        <p:spPr>
          <a:xfrm>
            <a:off x="4070877" y="2403137"/>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1" name="Shape 2910">
            <a:extLst>
              <a:ext uri="{FF2B5EF4-FFF2-40B4-BE49-F238E27FC236}">
                <a16:creationId xmlns:a16="http://schemas.microsoft.com/office/drawing/2014/main" id="{D551F336-B7E7-3EE2-64A7-46F03646C269}"/>
              </a:ext>
            </a:extLst>
          </p:cNvPr>
          <p:cNvSpPr/>
          <p:nvPr userDrawn="1"/>
        </p:nvSpPr>
        <p:spPr>
          <a:xfrm>
            <a:off x="4667621" y="2339654"/>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2" name="Shape 2911">
            <a:extLst>
              <a:ext uri="{FF2B5EF4-FFF2-40B4-BE49-F238E27FC236}">
                <a16:creationId xmlns:a16="http://schemas.microsoft.com/office/drawing/2014/main" id="{B81FE246-97EA-8AD3-7600-A0B353579B27}"/>
              </a:ext>
            </a:extLst>
          </p:cNvPr>
          <p:cNvSpPr/>
          <p:nvPr userDrawn="1"/>
        </p:nvSpPr>
        <p:spPr>
          <a:xfrm>
            <a:off x="5200883" y="2339654"/>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3" name="Shape 2912">
            <a:extLst>
              <a:ext uri="{FF2B5EF4-FFF2-40B4-BE49-F238E27FC236}">
                <a16:creationId xmlns:a16="http://schemas.microsoft.com/office/drawing/2014/main" id="{E92755FF-EF7C-91C6-CE28-66AA3CBD9936}"/>
              </a:ext>
            </a:extLst>
          </p:cNvPr>
          <p:cNvSpPr/>
          <p:nvPr userDrawn="1"/>
        </p:nvSpPr>
        <p:spPr>
          <a:xfrm>
            <a:off x="5670660"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5" name="Shape 2913">
            <a:extLst>
              <a:ext uri="{FF2B5EF4-FFF2-40B4-BE49-F238E27FC236}">
                <a16:creationId xmlns:a16="http://schemas.microsoft.com/office/drawing/2014/main" id="{F9C85CAD-74EA-DD28-B0E1-855FBC7CCD0C}"/>
              </a:ext>
            </a:extLst>
          </p:cNvPr>
          <p:cNvSpPr/>
          <p:nvPr userDrawn="1"/>
        </p:nvSpPr>
        <p:spPr>
          <a:xfrm>
            <a:off x="6203922" y="18063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6" name="Shape 2914">
            <a:extLst>
              <a:ext uri="{FF2B5EF4-FFF2-40B4-BE49-F238E27FC236}">
                <a16:creationId xmlns:a16="http://schemas.microsoft.com/office/drawing/2014/main" id="{CF566532-CD3B-12C7-F209-7DFAA8622EAF}"/>
              </a:ext>
            </a:extLst>
          </p:cNvPr>
          <p:cNvSpPr/>
          <p:nvPr userDrawn="1"/>
        </p:nvSpPr>
        <p:spPr>
          <a:xfrm>
            <a:off x="6737183" y="18063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7" name="Shape 2915">
            <a:extLst>
              <a:ext uri="{FF2B5EF4-FFF2-40B4-BE49-F238E27FC236}">
                <a16:creationId xmlns:a16="http://schemas.microsoft.com/office/drawing/2014/main" id="{03BD1B1B-17EB-6D1F-6BC6-E7180C3EC24E}"/>
              </a:ext>
            </a:extLst>
          </p:cNvPr>
          <p:cNvSpPr/>
          <p:nvPr userDrawn="1"/>
        </p:nvSpPr>
        <p:spPr>
          <a:xfrm>
            <a:off x="7270444" y="18063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8" name="Shape 2916">
            <a:extLst>
              <a:ext uri="{FF2B5EF4-FFF2-40B4-BE49-F238E27FC236}">
                <a16:creationId xmlns:a16="http://schemas.microsoft.com/office/drawing/2014/main" id="{A3B9D7E5-48BA-9DF6-624E-3EDE4BB82897}"/>
              </a:ext>
            </a:extLst>
          </p:cNvPr>
          <p:cNvSpPr/>
          <p:nvPr userDrawn="1"/>
        </p:nvSpPr>
        <p:spPr>
          <a:xfrm>
            <a:off x="7803705" y="18063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29" name="Shape 2917">
            <a:extLst>
              <a:ext uri="{FF2B5EF4-FFF2-40B4-BE49-F238E27FC236}">
                <a16:creationId xmlns:a16="http://schemas.microsoft.com/office/drawing/2014/main" id="{7DD90C28-5562-7FA9-ED75-340800330C64}"/>
              </a:ext>
            </a:extLst>
          </p:cNvPr>
          <p:cNvSpPr/>
          <p:nvPr userDrawn="1"/>
        </p:nvSpPr>
        <p:spPr>
          <a:xfrm>
            <a:off x="8381404" y="1806393"/>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0" name="Shape 2918">
            <a:extLst>
              <a:ext uri="{FF2B5EF4-FFF2-40B4-BE49-F238E27FC236}">
                <a16:creationId xmlns:a16="http://schemas.microsoft.com/office/drawing/2014/main" id="{4BA406B0-022B-7DD0-6285-07D632CCF039}"/>
              </a:ext>
            </a:extLst>
          </p:cNvPr>
          <p:cNvSpPr/>
          <p:nvPr userDrawn="1"/>
        </p:nvSpPr>
        <p:spPr>
          <a:xfrm>
            <a:off x="8914665" y="1806393"/>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1" name="Shape 2919">
            <a:extLst>
              <a:ext uri="{FF2B5EF4-FFF2-40B4-BE49-F238E27FC236}">
                <a16:creationId xmlns:a16="http://schemas.microsoft.com/office/drawing/2014/main" id="{5F3A6FA8-DD41-1754-3328-8621E54C2874}"/>
              </a:ext>
            </a:extLst>
          </p:cNvPr>
          <p:cNvSpPr/>
          <p:nvPr userDrawn="1"/>
        </p:nvSpPr>
        <p:spPr>
          <a:xfrm>
            <a:off x="9403488" y="1850831"/>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2" name="Shape 2920">
            <a:extLst>
              <a:ext uri="{FF2B5EF4-FFF2-40B4-BE49-F238E27FC236}">
                <a16:creationId xmlns:a16="http://schemas.microsoft.com/office/drawing/2014/main" id="{369A95B1-4FA0-0679-5FAD-2CEEB987FF42}"/>
              </a:ext>
            </a:extLst>
          </p:cNvPr>
          <p:cNvSpPr/>
          <p:nvPr userDrawn="1"/>
        </p:nvSpPr>
        <p:spPr>
          <a:xfrm>
            <a:off x="9936749" y="1850831"/>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3" name="Shape 2921">
            <a:extLst>
              <a:ext uri="{FF2B5EF4-FFF2-40B4-BE49-F238E27FC236}">
                <a16:creationId xmlns:a16="http://schemas.microsoft.com/office/drawing/2014/main" id="{A83CE6A2-CB17-F3AB-118F-6E7D67D12065}"/>
              </a:ext>
            </a:extLst>
          </p:cNvPr>
          <p:cNvSpPr/>
          <p:nvPr userDrawn="1"/>
        </p:nvSpPr>
        <p:spPr>
          <a:xfrm>
            <a:off x="10508100" y="1806393"/>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1402" y="5052"/>
                </a:moveTo>
                <a:lnTo>
                  <a:pt x="14652" y="144"/>
                </a:lnTo>
                <a:cubicBezTo>
                  <a:pt x="14530" y="55"/>
                  <a:pt x="14362" y="0"/>
                  <a:pt x="14175" y="0"/>
                </a:cubicBezTo>
                <a:cubicBezTo>
                  <a:pt x="13802" y="0"/>
                  <a:pt x="13500" y="220"/>
                  <a:pt x="13500" y="491"/>
                </a:cubicBezTo>
                <a:cubicBezTo>
                  <a:pt x="13500" y="627"/>
                  <a:pt x="13576" y="749"/>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3"/>
                  <a:pt x="13500" y="10309"/>
                </a:cubicBezTo>
                <a:cubicBezTo>
                  <a:pt x="13500" y="10580"/>
                  <a:pt x="13802" y="10800"/>
                  <a:pt x="14175" y="10800"/>
                </a:cubicBezTo>
                <a:cubicBezTo>
                  <a:pt x="14362" y="10800"/>
                  <a:pt x="14531" y="10745"/>
                  <a:pt x="14653" y="10656"/>
                </a:cubicBezTo>
                <a:lnTo>
                  <a:pt x="21402" y="5747"/>
                </a:lnTo>
                <a:cubicBezTo>
                  <a:pt x="21525" y="5658"/>
                  <a:pt x="21600" y="5536"/>
                  <a:pt x="21600" y="5400"/>
                </a:cubicBezTo>
                <a:cubicBezTo>
                  <a:pt x="21600" y="5264"/>
                  <a:pt x="21524" y="5142"/>
                  <a:pt x="21402" y="505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4" name="Shape 2922">
            <a:extLst>
              <a:ext uri="{FF2B5EF4-FFF2-40B4-BE49-F238E27FC236}">
                <a16:creationId xmlns:a16="http://schemas.microsoft.com/office/drawing/2014/main" id="{7D225D59-93BD-C144-F96E-554837194194}"/>
              </a:ext>
            </a:extLst>
          </p:cNvPr>
          <p:cNvSpPr/>
          <p:nvPr userDrawn="1"/>
        </p:nvSpPr>
        <p:spPr>
          <a:xfrm>
            <a:off x="11003271" y="184448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8"/>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3"/>
                </a:lnTo>
                <a:cubicBezTo>
                  <a:pt x="21545" y="7781"/>
                  <a:pt x="21600" y="7612"/>
                  <a:pt x="21600" y="7425"/>
                </a:cubicBezTo>
                <a:cubicBezTo>
                  <a:pt x="21600" y="7238"/>
                  <a:pt x="21545" y="7070"/>
                  <a:pt x="21456" y="694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5" name="Shape 2923">
            <a:extLst>
              <a:ext uri="{FF2B5EF4-FFF2-40B4-BE49-F238E27FC236}">
                <a16:creationId xmlns:a16="http://schemas.microsoft.com/office/drawing/2014/main" id="{1FDBA11E-9AC1-5530-2F71-FEEB4AE5E284}"/>
              </a:ext>
            </a:extLst>
          </p:cNvPr>
          <p:cNvSpPr/>
          <p:nvPr userDrawn="1"/>
        </p:nvSpPr>
        <p:spPr>
          <a:xfrm>
            <a:off x="6203922"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6" name="Shape 2924">
            <a:extLst>
              <a:ext uri="{FF2B5EF4-FFF2-40B4-BE49-F238E27FC236}">
                <a16:creationId xmlns:a16="http://schemas.microsoft.com/office/drawing/2014/main" id="{222A0C4F-65A3-5251-8C96-2873EEB2EEE9}"/>
              </a:ext>
            </a:extLst>
          </p:cNvPr>
          <p:cNvSpPr/>
          <p:nvPr userDrawn="1"/>
        </p:nvSpPr>
        <p:spPr>
          <a:xfrm>
            <a:off x="6737183"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7" name="Shape 2925">
            <a:extLst>
              <a:ext uri="{FF2B5EF4-FFF2-40B4-BE49-F238E27FC236}">
                <a16:creationId xmlns:a16="http://schemas.microsoft.com/office/drawing/2014/main" id="{E7FEE257-62DF-1120-EBD4-468A9537CBDF}"/>
              </a:ext>
            </a:extLst>
          </p:cNvPr>
          <p:cNvSpPr/>
          <p:nvPr userDrawn="1"/>
        </p:nvSpPr>
        <p:spPr>
          <a:xfrm>
            <a:off x="7270444"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8" name="Shape 2926">
            <a:extLst>
              <a:ext uri="{FF2B5EF4-FFF2-40B4-BE49-F238E27FC236}">
                <a16:creationId xmlns:a16="http://schemas.microsoft.com/office/drawing/2014/main" id="{C123F7C8-F76B-30A3-6769-1E0C8348B2A1}"/>
              </a:ext>
            </a:extLst>
          </p:cNvPr>
          <p:cNvSpPr/>
          <p:nvPr userDrawn="1"/>
        </p:nvSpPr>
        <p:spPr>
          <a:xfrm>
            <a:off x="7803705"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39" name="Shape 2927">
            <a:extLst>
              <a:ext uri="{FF2B5EF4-FFF2-40B4-BE49-F238E27FC236}">
                <a16:creationId xmlns:a16="http://schemas.microsoft.com/office/drawing/2014/main" id="{B18A0836-0BDA-5FB0-A98B-B0A4A71CE1E3}"/>
              </a:ext>
            </a:extLst>
          </p:cNvPr>
          <p:cNvSpPr/>
          <p:nvPr userDrawn="1"/>
        </p:nvSpPr>
        <p:spPr>
          <a:xfrm>
            <a:off x="8336966"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0" name="Shape 2928">
            <a:extLst>
              <a:ext uri="{FF2B5EF4-FFF2-40B4-BE49-F238E27FC236}">
                <a16:creationId xmlns:a16="http://schemas.microsoft.com/office/drawing/2014/main" id="{0100EFA2-325E-7A27-C93E-CD23A4EA662A}"/>
              </a:ext>
            </a:extLst>
          </p:cNvPr>
          <p:cNvSpPr/>
          <p:nvPr userDrawn="1"/>
        </p:nvSpPr>
        <p:spPr>
          <a:xfrm>
            <a:off x="8870227"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1" name="Shape 2929">
            <a:extLst>
              <a:ext uri="{FF2B5EF4-FFF2-40B4-BE49-F238E27FC236}">
                <a16:creationId xmlns:a16="http://schemas.microsoft.com/office/drawing/2014/main" id="{BD6765E0-2AE7-A650-9A69-E719293134DB}"/>
              </a:ext>
            </a:extLst>
          </p:cNvPr>
          <p:cNvSpPr/>
          <p:nvPr userDrawn="1"/>
        </p:nvSpPr>
        <p:spPr>
          <a:xfrm>
            <a:off x="9403488" y="233965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2" name="Shape 2930">
            <a:extLst>
              <a:ext uri="{FF2B5EF4-FFF2-40B4-BE49-F238E27FC236}">
                <a16:creationId xmlns:a16="http://schemas.microsoft.com/office/drawing/2014/main" id="{22F71656-C699-E172-A7C8-C46ADF66DF03}"/>
              </a:ext>
            </a:extLst>
          </p:cNvPr>
          <p:cNvSpPr/>
          <p:nvPr userDrawn="1"/>
        </p:nvSpPr>
        <p:spPr>
          <a:xfrm>
            <a:off x="9936749" y="2390441"/>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3" name="Shape 2931">
            <a:extLst>
              <a:ext uri="{FF2B5EF4-FFF2-40B4-BE49-F238E27FC236}">
                <a16:creationId xmlns:a16="http://schemas.microsoft.com/office/drawing/2014/main" id="{CB9442BA-CF28-2E8E-3752-89032A6DB8CD}"/>
              </a:ext>
            </a:extLst>
          </p:cNvPr>
          <p:cNvSpPr/>
          <p:nvPr userDrawn="1"/>
        </p:nvSpPr>
        <p:spPr>
          <a:xfrm>
            <a:off x="10470010" y="237774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4"/>
                  <a:pt x="19493" y="6552"/>
                </a:cubicBezTo>
                <a:lnTo>
                  <a:pt x="21456" y="3853"/>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3"/>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0"/>
                  <a:pt x="18798" y="16002"/>
                </a:cubicBezTo>
                <a:lnTo>
                  <a:pt x="19924" y="17550"/>
                </a:lnTo>
                <a:lnTo>
                  <a:pt x="15451" y="17550"/>
                </a:lnTo>
                <a:lnTo>
                  <a:pt x="12386" y="12399"/>
                </a:lnTo>
                <a:lnTo>
                  <a:pt x="11751" y="13465"/>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0"/>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1"/>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4" name="Shape 2932">
            <a:extLst>
              <a:ext uri="{FF2B5EF4-FFF2-40B4-BE49-F238E27FC236}">
                <a16:creationId xmlns:a16="http://schemas.microsoft.com/office/drawing/2014/main" id="{579D2EB7-56E6-2E02-C69A-F97BE5D7696A}"/>
              </a:ext>
            </a:extLst>
          </p:cNvPr>
          <p:cNvSpPr/>
          <p:nvPr userDrawn="1"/>
        </p:nvSpPr>
        <p:spPr>
          <a:xfrm>
            <a:off x="11003271" y="236504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5" name="Shape 2934">
            <a:extLst>
              <a:ext uri="{FF2B5EF4-FFF2-40B4-BE49-F238E27FC236}">
                <a16:creationId xmlns:a16="http://schemas.microsoft.com/office/drawing/2014/main" id="{8FA14829-249F-B1A2-0260-55B36E388672}"/>
              </a:ext>
            </a:extLst>
          </p:cNvPr>
          <p:cNvSpPr/>
          <p:nvPr userDrawn="1"/>
        </p:nvSpPr>
        <p:spPr>
          <a:xfrm>
            <a:off x="909401" y="3669187"/>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6" name="Shape 2935">
            <a:extLst>
              <a:ext uri="{FF2B5EF4-FFF2-40B4-BE49-F238E27FC236}">
                <a16:creationId xmlns:a16="http://schemas.microsoft.com/office/drawing/2014/main" id="{E5047244-7E41-4948-8EC4-082C66E9A5AC}"/>
              </a:ext>
            </a:extLst>
          </p:cNvPr>
          <p:cNvSpPr/>
          <p:nvPr userDrawn="1"/>
        </p:nvSpPr>
        <p:spPr>
          <a:xfrm>
            <a:off x="1404571" y="3669187"/>
            <a:ext cx="279126" cy="279167"/>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7" name="Shape 2936">
            <a:extLst>
              <a:ext uri="{FF2B5EF4-FFF2-40B4-BE49-F238E27FC236}">
                <a16:creationId xmlns:a16="http://schemas.microsoft.com/office/drawing/2014/main" id="{679C95A3-D2C1-2D19-416B-73D47B8ED782}"/>
              </a:ext>
            </a:extLst>
          </p:cNvPr>
          <p:cNvSpPr/>
          <p:nvPr userDrawn="1"/>
        </p:nvSpPr>
        <p:spPr>
          <a:xfrm>
            <a:off x="2014013" y="3669187"/>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8" name="Shape 2937">
            <a:extLst>
              <a:ext uri="{FF2B5EF4-FFF2-40B4-BE49-F238E27FC236}">
                <a16:creationId xmlns:a16="http://schemas.microsoft.com/office/drawing/2014/main" id="{2BA38F12-3466-9536-B0A2-8D007B0A2919}"/>
              </a:ext>
            </a:extLst>
          </p:cNvPr>
          <p:cNvSpPr/>
          <p:nvPr userDrawn="1"/>
        </p:nvSpPr>
        <p:spPr>
          <a:xfrm>
            <a:off x="2471094" y="36691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49" name="Shape 2938">
            <a:extLst>
              <a:ext uri="{FF2B5EF4-FFF2-40B4-BE49-F238E27FC236}">
                <a16:creationId xmlns:a16="http://schemas.microsoft.com/office/drawing/2014/main" id="{26A4E98F-E798-A552-A3AE-765C707FCF89}"/>
              </a:ext>
            </a:extLst>
          </p:cNvPr>
          <p:cNvSpPr/>
          <p:nvPr userDrawn="1"/>
        </p:nvSpPr>
        <p:spPr>
          <a:xfrm>
            <a:off x="3004355" y="36691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0" name="Shape 2939">
            <a:extLst>
              <a:ext uri="{FF2B5EF4-FFF2-40B4-BE49-F238E27FC236}">
                <a16:creationId xmlns:a16="http://schemas.microsoft.com/office/drawing/2014/main" id="{FC852BAC-BF42-D7B3-14C6-15F5DCE97E36}"/>
              </a:ext>
            </a:extLst>
          </p:cNvPr>
          <p:cNvSpPr/>
          <p:nvPr userDrawn="1"/>
        </p:nvSpPr>
        <p:spPr>
          <a:xfrm>
            <a:off x="3537616" y="36691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1" name="Shape 2940">
            <a:extLst>
              <a:ext uri="{FF2B5EF4-FFF2-40B4-BE49-F238E27FC236}">
                <a16:creationId xmlns:a16="http://schemas.microsoft.com/office/drawing/2014/main" id="{FD633B79-86F2-7258-441F-7AE39231368B}"/>
              </a:ext>
            </a:extLst>
          </p:cNvPr>
          <p:cNvSpPr/>
          <p:nvPr userDrawn="1"/>
        </p:nvSpPr>
        <p:spPr>
          <a:xfrm>
            <a:off x="4070877" y="36691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2" name="Shape 2941">
            <a:extLst>
              <a:ext uri="{FF2B5EF4-FFF2-40B4-BE49-F238E27FC236}">
                <a16:creationId xmlns:a16="http://schemas.microsoft.com/office/drawing/2014/main" id="{FC53DF78-01CA-F43A-3C5B-5D667314626C}"/>
              </a:ext>
            </a:extLst>
          </p:cNvPr>
          <p:cNvSpPr/>
          <p:nvPr userDrawn="1"/>
        </p:nvSpPr>
        <p:spPr>
          <a:xfrm>
            <a:off x="4604138" y="36691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3" name="Shape 2942">
            <a:extLst>
              <a:ext uri="{FF2B5EF4-FFF2-40B4-BE49-F238E27FC236}">
                <a16:creationId xmlns:a16="http://schemas.microsoft.com/office/drawing/2014/main" id="{AB6DFAF9-805E-0CE9-FED1-C3A6234EE070}"/>
              </a:ext>
            </a:extLst>
          </p:cNvPr>
          <p:cNvSpPr/>
          <p:nvPr userDrawn="1"/>
        </p:nvSpPr>
        <p:spPr>
          <a:xfrm>
            <a:off x="5162793" y="366918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4" name="Shape 2943">
            <a:extLst>
              <a:ext uri="{FF2B5EF4-FFF2-40B4-BE49-F238E27FC236}">
                <a16:creationId xmlns:a16="http://schemas.microsoft.com/office/drawing/2014/main" id="{CA9DBFAD-1030-D7EA-A61E-DAA7308A741E}"/>
              </a:ext>
            </a:extLst>
          </p:cNvPr>
          <p:cNvSpPr/>
          <p:nvPr userDrawn="1"/>
        </p:nvSpPr>
        <p:spPr>
          <a:xfrm>
            <a:off x="5696054" y="366918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5" name="Shape 2944">
            <a:extLst>
              <a:ext uri="{FF2B5EF4-FFF2-40B4-BE49-F238E27FC236}">
                <a16:creationId xmlns:a16="http://schemas.microsoft.com/office/drawing/2014/main" id="{2D5650DC-8C58-C373-08DB-652CF72C4502}"/>
              </a:ext>
            </a:extLst>
          </p:cNvPr>
          <p:cNvSpPr/>
          <p:nvPr userDrawn="1"/>
        </p:nvSpPr>
        <p:spPr>
          <a:xfrm>
            <a:off x="6242012" y="3662630"/>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6" name="Shape 2945">
            <a:extLst>
              <a:ext uri="{FF2B5EF4-FFF2-40B4-BE49-F238E27FC236}">
                <a16:creationId xmlns:a16="http://schemas.microsoft.com/office/drawing/2014/main" id="{A2711133-CEDB-C5D2-5ED9-F4C0D71FE981}"/>
              </a:ext>
            </a:extLst>
          </p:cNvPr>
          <p:cNvSpPr/>
          <p:nvPr userDrawn="1"/>
        </p:nvSpPr>
        <p:spPr>
          <a:xfrm>
            <a:off x="6775273" y="3662630"/>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7" name="Shape 2946">
            <a:extLst>
              <a:ext uri="{FF2B5EF4-FFF2-40B4-BE49-F238E27FC236}">
                <a16:creationId xmlns:a16="http://schemas.microsoft.com/office/drawing/2014/main" id="{D4DDBA08-F1E8-1EA7-F7DB-43AD66946F2E}"/>
              </a:ext>
            </a:extLst>
          </p:cNvPr>
          <p:cNvSpPr/>
          <p:nvPr userDrawn="1"/>
        </p:nvSpPr>
        <p:spPr>
          <a:xfrm>
            <a:off x="7308534" y="3662630"/>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8" name="Shape 2947">
            <a:extLst>
              <a:ext uri="{FF2B5EF4-FFF2-40B4-BE49-F238E27FC236}">
                <a16:creationId xmlns:a16="http://schemas.microsoft.com/office/drawing/2014/main" id="{9589BD23-DDA4-C821-42C3-281A751E979A}"/>
              </a:ext>
            </a:extLst>
          </p:cNvPr>
          <p:cNvSpPr/>
          <p:nvPr userDrawn="1"/>
        </p:nvSpPr>
        <p:spPr>
          <a:xfrm>
            <a:off x="7841795" y="3662630"/>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59" name="Shape 2948">
            <a:extLst>
              <a:ext uri="{FF2B5EF4-FFF2-40B4-BE49-F238E27FC236}">
                <a16:creationId xmlns:a16="http://schemas.microsoft.com/office/drawing/2014/main" id="{4ED527BC-A15C-1A74-9725-A24D6BF86711}"/>
              </a:ext>
            </a:extLst>
          </p:cNvPr>
          <p:cNvSpPr/>
          <p:nvPr userDrawn="1"/>
        </p:nvSpPr>
        <p:spPr>
          <a:xfrm>
            <a:off x="8413146" y="3662630"/>
            <a:ext cx="203148" cy="279327"/>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0" name="Shape 2949">
            <a:extLst>
              <a:ext uri="{FF2B5EF4-FFF2-40B4-BE49-F238E27FC236}">
                <a16:creationId xmlns:a16="http://schemas.microsoft.com/office/drawing/2014/main" id="{F6A2871B-790D-539F-1DFA-36C33C5603B4}"/>
              </a:ext>
            </a:extLst>
          </p:cNvPr>
          <p:cNvSpPr/>
          <p:nvPr userDrawn="1"/>
        </p:nvSpPr>
        <p:spPr>
          <a:xfrm>
            <a:off x="8933710" y="3662630"/>
            <a:ext cx="228541" cy="279327"/>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1" name="Shape 2950">
            <a:extLst>
              <a:ext uri="{FF2B5EF4-FFF2-40B4-BE49-F238E27FC236}">
                <a16:creationId xmlns:a16="http://schemas.microsoft.com/office/drawing/2014/main" id="{C502A344-2270-CC56-26A5-464D85E088A7}"/>
              </a:ext>
            </a:extLst>
          </p:cNvPr>
          <p:cNvSpPr/>
          <p:nvPr userDrawn="1"/>
        </p:nvSpPr>
        <p:spPr>
          <a:xfrm>
            <a:off x="9466971" y="3662630"/>
            <a:ext cx="228541" cy="279327"/>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2" name="Shape 2951">
            <a:extLst>
              <a:ext uri="{FF2B5EF4-FFF2-40B4-BE49-F238E27FC236}">
                <a16:creationId xmlns:a16="http://schemas.microsoft.com/office/drawing/2014/main" id="{2EFFF381-DEA9-A67D-9052-93534B22FA3E}"/>
              </a:ext>
            </a:extLst>
          </p:cNvPr>
          <p:cNvSpPr/>
          <p:nvPr userDrawn="1"/>
        </p:nvSpPr>
        <p:spPr>
          <a:xfrm>
            <a:off x="9974839" y="368802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3" name="Shape 2952">
            <a:extLst>
              <a:ext uri="{FF2B5EF4-FFF2-40B4-BE49-F238E27FC236}">
                <a16:creationId xmlns:a16="http://schemas.microsoft.com/office/drawing/2014/main" id="{FF2374C7-12D2-D721-DC73-2708E3C83188}"/>
              </a:ext>
            </a:extLst>
          </p:cNvPr>
          <p:cNvSpPr/>
          <p:nvPr userDrawn="1"/>
        </p:nvSpPr>
        <p:spPr>
          <a:xfrm>
            <a:off x="10508100" y="3662630"/>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4" name="Shape 2953">
            <a:extLst>
              <a:ext uri="{FF2B5EF4-FFF2-40B4-BE49-F238E27FC236}">
                <a16:creationId xmlns:a16="http://schemas.microsoft.com/office/drawing/2014/main" id="{FD4113C3-22C4-5C0A-1E7F-163C67657633}"/>
              </a:ext>
            </a:extLst>
          </p:cNvPr>
          <p:cNvSpPr/>
          <p:nvPr userDrawn="1"/>
        </p:nvSpPr>
        <p:spPr>
          <a:xfrm>
            <a:off x="11041361" y="3662630"/>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5" name="Shape 2955">
            <a:extLst>
              <a:ext uri="{FF2B5EF4-FFF2-40B4-BE49-F238E27FC236}">
                <a16:creationId xmlns:a16="http://schemas.microsoft.com/office/drawing/2014/main" id="{F96CB3FB-766E-980F-A8EA-633E2AF5D016}"/>
              </a:ext>
            </a:extLst>
          </p:cNvPr>
          <p:cNvSpPr/>
          <p:nvPr userDrawn="1"/>
        </p:nvSpPr>
        <p:spPr>
          <a:xfrm>
            <a:off x="871311" y="50125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6" name="Shape 2956">
            <a:extLst>
              <a:ext uri="{FF2B5EF4-FFF2-40B4-BE49-F238E27FC236}">
                <a16:creationId xmlns:a16="http://schemas.microsoft.com/office/drawing/2014/main" id="{165307FF-1F61-EDB9-76D2-8C07FE0319D6}"/>
              </a:ext>
            </a:extLst>
          </p:cNvPr>
          <p:cNvSpPr/>
          <p:nvPr userDrawn="1"/>
        </p:nvSpPr>
        <p:spPr>
          <a:xfrm>
            <a:off x="1404572" y="50125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7" name="Shape 2957">
            <a:extLst>
              <a:ext uri="{FF2B5EF4-FFF2-40B4-BE49-F238E27FC236}">
                <a16:creationId xmlns:a16="http://schemas.microsoft.com/office/drawing/2014/main" id="{CCCBFF01-716D-72DB-831B-BFB88F9ABABC}"/>
              </a:ext>
            </a:extLst>
          </p:cNvPr>
          <p:cNvSpPr/>
          <p:nvPr userDrawn="1"/>
        </p:nvSpPr>
        <p:spPr>
          <a:xfrm>
            <a:off x="1937833" y="50125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8" name="Shape 2958">
            <a:extLst>
              <a:ext uri="{FF2B5EF4-FFF2-40B4-BE49-F238E27FC236}">
                <a16:creationId xmlns:a16="http://schemas.microsoft.com/office/drawing/2014/main" id="{0304AF2F-0014-DA9B-0C69-0C9DF870635C}"/>
              </a:ext>
            </a:extLst>
          </p:cNvPr>
          <p:cNvSpPr/>
          <p:nvPr userDrawn="1"/>
        </p:nvSpPr>
        <p:spPr>
          <a:xfrm>
            <a:off x="2471094" y="50125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69" name="Shape 2959">
            <a:extLst>
              <a:ext uri="{FF2B5EF4-FFF2-40B4-BE49-F238E27FC236}">
                <a16:creationId xmlns:a16="http://schemas.microsoft.com/office/drawing/2014/main" id="{20131D6E-231C-6091-998B-3BF6D5D0FF0C}"/>
              </a:ext>
            </a:extLst>
          </p:cNvPr>
          <p:cNvSpPr/>
          <p:nvPr userDrawn="1"/>
        </p:nvSpPr>
        <p:spPr>
          <a:xfrm>
            <a:off x="3004355" y="50125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0" name="Shape 2960">
            <a:extLst>
              <a:ext uri="{FF2B5EF4-FFF2-40B4-BE49-F238E27FC236}">
                <a16:creationId xmlns:a16="http://schemas.microsoft.com/office/drawing/2014/main" id="{29CF1EB4-68EF-835E-72AD-4614737FEBBA}"/>
              </a:ext>
            </a:extLst>
          </p:cNvPr>
          <p:cNvSpPr/>
          <p:nvPr userDrawn="1"/>
        </p:nvSpPr>
        <p:spPr>
          <a:xfrm>
            <a:off x="3537616" y="5050607"/>
            <a:ext cx="279362" cy="203148"/>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1" name="Shape 2961">
            <a:extLst>
              <a:ext uri="{FF2B5EF4-FFF2-40B4-BE49-F238E27FC236}">
                <a16:creationId xmlns:a16="http://schemas.microsoft.com/office/drawing/2014/main" id="{8F553BC5-0991-48DC-02B1-DE1835EFA4BF}"/>
              </a:ext>
            </a:extLst>
          </p:cNvPr>
          <p:cNvSpPr/>
          <p:nvPr userDrawn="1"/>
        </p:nvSpPr>
        <p:spPr>
          <a:xfrm>
            <a:off x="4108967" y="5012517"/>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2" name="Shape 2962">
            <a:extLst>
              <a:ext uri="{FF2B5EF4-FFF2-40B4-BE49-F238E27FC236}">
                <a16:creationId xmlns:a16="http://schemas.microsoft.com/office/drawing/2014/main" id="{35170136-CCAF-461E-E700-C3B9EDEBB29D}"/>
              </a:ext>
            </a:extLst>
          </p:cNvPr>
          <p:cNvSpPr/>
          <p:nvPr userDrawn="1"/>
        </p:nvSpPr>
        <p:spPr>
          <a:xfrm>
            <a:off x="4604138" y="50125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3" name="Shape 2963">
            <a:extLst>
              <a:ext uri="{FF2B5EF4-FFF2-40B4-BE49-F238E27FC236}">
                <a16:creationId xmlns:a16="http://schemas.microsoft.com/office/drawing/2014/main" id="{5ADEF7AA-5B9F-BC0B-08D9-0C947D1E76D6}"/>
              </a:ext>
            </a:extLst>
          </p:cNvPr>
          <p:cNvSpPr/>
          <p:nvPr userDrawn="1"/>
        </p:nvSpPr>
        <p:spPr>
          <a:xfrm>
            <a:off x="5137399" y="5076001"/>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4" name="Shape 2964">
            <a:extLst>
              <a:ext uri="{FF2B5EF4-FFF2-40B4-BE49-F238E27FC236}">
                <a16:creationId xmlns:a16="http://schemas.microsoft.com/office/drawing/2014/main" id="{5FE3BDEA-7678-5BE1-707C-1736F80C7556}"/>
              </a:ext>
            </a:extLst>
          </p:cNvPr>
          <p:cNvSpPr/>
          <p:nvPr userDrawn="1"/>
        </p:nvSpPr>
        <p:spPr>
          <a:xfrm>
            <a:off x="5670660" y="5050607"/>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5" name="Shape 2965">
            <a:extLst>
              <a:ext uri="{FF2B5EF4-FFF2-40B4-BE49-F238E27FC236}">
                <a16:creationId xmlns:a16="http://schemas.microsoft.com/office/drawing/2014/main" id="{77A3BAED-FD8D-EA3C-CF01-2BC9FA94D89C}"/>
              </a:ext>
            </a:extLst>
          </p:cNvPr>
          <p:cNvSpPr/>
          <p:nvPr userDrawn="1"/>
        </p:nvSpPr>
        <p:spPr>
          <a:xfrm>
            <a:off x="871311" y="5609262"/>
            <a:ext cx="279328" cy="165058"/>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6" name="Shape 2966">
            <a:extLst>
              <a:ext uri="{FF2B5EF4-FFF2-40B4-BE49-F238E27FC236}">
                <a16:creationId xmlns:a16="http://schemas.microsoft.com/office/drawing/2014/main" id="{F32C8999-81A6-7E69-E59B-5E60D97BC64F}"/>
              </a:ext>
            </a:extLst>
          </p:cNvPr>
          <p:cNvSpPr/>
          <p:nvPr userDrawn="1"/>
        </p:nvSpPr>
        <p:spPr>
          <a:xfrm>
            <a:off x="1404572" y="5571172"/>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7" name="Shape 2967">
            <a:extLst>
              <a:ext uri="{FF2B5EF4-FFF2-40B4-BE49-F238E27FC236}">
                <a16:creationId xmlns:a16="http://schemas.microsoft.com/office/drawing/2014/main" id="{BD394D8D-F852-4F56-CC1B-0FFA4CBEEFEB}"/>
              </a:ext>
            </a:extLst>
          </p:cNvPr>
          <p:cNvSpPr/>
          <p:nvPr userDrawn="1"/>
        </p:nvSpPr>
        <p:spPr>
          <a:xfrm>
            <a:off x="1937833" y="5558475"/>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8" name="Shape 2968">
            <a:extLst>
              <a:ext uri="{FF2B5EF4-FFF2-40B4-BE49-F238E27FC236}">
                <a16:creationId xmlns:a16="http://schemas.microsoft.com/office/drawing/2014/main" id="{4DF5AA0A-E39A-5939-F622-9962BB0B9AB9}"/>
              </a:ext>
            </a:extLst>
          </p:cNvPr>
          <p:cNvSpPr/>
          <p:nvPr userDrawn="1"/>
        </p:nvSpPr>
        <p:spPr>
          <a:xfrm>
            <a:off x="2471094" y="5571172"/>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79" name="Shape 2969">
            <a:extLst>
              <a:ext uri="{FF2B5EF4-FFF2-40B4-BE49-F238E27FC236}">
                <a16:creationId xmlns:a16="http://schemas.microsoft.com/office/drawing/2014/main" id="{B1097EB2-57E2-B2F6-DC02-3750A75CD897}"/>
              </a:ext>
            </a:extLst>
          </p:cNvPr>
          <p:cNvSpPr/>
          <p:nvPr userDrawn="1"/>
        </p:nvSpPr>
        <p:spPr>
          <a:xfrm>
            <a:off x="3004355" y="5558475"/>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0" name="Shape 2970">
            <a:extLst>
              <a:ext uri="{FF2B5EF4-FFF2-40B4-BE49-F238E27FC236}">
                <a16:creationId xmlns:a16="http://schemas.microsoft.com/office/drawing/2014/main" id="{EFC6DAAE-EADF-AE4A-020E-0980946EF217}"/>
              </a:ext>
            </a:extLst>
          </p:cNvPr>
          <p:cNvSpPr/>
          <p:nvPr userDrawn="1"/>
        </p:nvSpPr>
        <p:spPr>
          <a:xfrm>
            <a:off x="3537616" y="55457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1" name="Shape 2971">
            <a:extLst>
              <a:ext uri="{FF2B5EF4-FFF2-40B4-BE49-F238E27FC236}">
                <a16:creationId xmlns:a16="http://schemas.microsoft.com/office/drawing/2014/main" id="{97DB937C-4E43-EFD7-6E85-F1C460C0955D}"/>
              </a:ext>
            </a:extLst>
          </p:cNvPr>
          <p:cNvSpPr/>
          <p:nvPr userDrawn="1"/>
        </p:nvSpPr>
        <p:spPr>
          <a:xfrm>
            <a:off x="4070877" y="55457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2" name="Shape 2972">
            <a:extLst>
              <a:ext uri="{FF2B5EF4-FFF2-40B4-BE49-F238E27FC236}">
                <a16:creationId xmlns:a16="http://schemas.microsoft.com/office/drawing/2014/main" id="{7D5997CD-97F5-6883-4E24-81B5D68F3022}"/>
              </a:ext>
            </a:extLst>
          </p:cNvPr>
          <p:cNvSpPr/>
          <p:nvPr userDrawn="1"/>
        </p:nvSpPr>
        <p:spPr>
          <a:xfrm>
            <a:off x="4604138" y="55457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3" name="Shape 2973">
            <a:extLst>
              <a:ext uri="{FF2B5EF4-FFF2-40B4-BE49-F238E27FC236}">
                <a16:creationId xmlns:a16="http://schemas.microsoft.com/office/drawing/2014/main" id="{CB559C14-89E2-FDFE-E22F-FFCECF1FB7F3}"/>
              </a:ext>
            </a:extLst>
          </p:cNvPr>
          <p:cNvSpPr/>
          <p:nvPr userDrawn="1"/>
        </p:nvSpPr>
        <p:spPr>
          <a:xfrm>
            <a:off x="5137399" y="5564823"/>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4" name="Shape 2974">
            <a:extLst>
              <a:ext uri="{FF2B5EF4-FFF2-40B4-BE49-F238E27FC236}">
                <a16:creationId xmlns:a16="http://schemas.microsoft.com/office/drawing/2014/main" id="{A9566DC1-758F-B88F-115C-AC385D274F16}"/>
              </a:ext>
            </a:extLst>
          </p:cNvPr>
          <p:cNvSpPr/>
          <p:nvPr userDrawn="1"/>
        </p:nvSpPr>
        <p:spPr>
          <a:xfrm>
            <a:off x="5670660" y="55457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5" name="Shape 2975">
            <a:extLst>
              <a:ext uri="{FF2B5EF4-FFF2-40B4-BE49-F238E27FC236}">
                <a16:creationId xmlns:a16="http://schemas.microsoft.com/office/drawing/2014/main" id="{F0BB35BA-F0FF-219D-445B-222595F49A13}"/>
              </a:ext>
            </a:extLst>
          </p:cNvPr>
          <p:cNvSpPr/>
          <p:nvPr userDrawn="1"/>
        </p:nvSpPr>
        <p:spPr>
          <a:xfrm>
            <a:off x="6280102" y="50506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6" name="Shape 2976">
            <a:extLst>
              <a:ext uri="{FF2B5EF4-FFF2-40B4-BE49-F238E27FC236}">
                <a16:creationId xmlns:a16="http://schemas.microsoft.com/office/drawing/2014/main" id="{3ECBD7F7-BD83-899F-08D2-DB493AF9E67E}"/>
              </a:ext>
            </a:extLst>
          </p:cNvPr>
          <p:cNvSpPr/>
          <p:nvPr userDrawn="1"/>
        </p:nvSpPr>
        <p:spPr>
          <a:xfrm>
            <a:off x="6813363" y="50506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7" name="Shape 2977">
            <a:extLst>
              <a:ext uri="{FF2B5EF4-FFF2-40B4-BE49-F238E27FC236}">
                <a16:creationId xmlns:a16="http://schemas.microsoft.com/office/drawing/2014/main" id="{73291CE4-82AA-752C-B63B-7FF5855E3757}"/>
              </a:ext>
            </a:extLst>
          </p:cNvPr>
          <p:cNvSpPr/>
          <p:nvPr userDrawn="1"/>
        </p:nvSpPr>
        <p:spPr>
          <a:xfrm>
            <a:off x="7346624" y="50506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8" name="Shape 2978">
            <a:extLst>
              <a:ext uri="{FF2B5EF4-FFF2-40B4-BE49-F238E27FC236}">
                <a16:creationId xmlns:a16="http://schemas.microsoft.com/office/drawing/2014/main" id="{CC69A13C-EC4A-0D56-A4AF-442120CFBAEA}"/>
              </a:ext>
            </a:extLst>
          </p:cNvPr>
          <p:cNvSpPr/>
          <p:nvPr userDrawn="1"/>
        </p:nvSpPr>
        <p:spPr>
          <a:xfrm>
            <a:off x="7879885" y="50506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89" name="Shape 2979">
            <a:extLst>
              <a:ext uri="{FF2B5EF4-FFF2-40B4-BE49-F238E27FC236}">
                <a16:creationId xmlns:a16="http://schemas.microsoft.com/office/drawing/2014/main" id="{F3B4063E-A623-4418-F25D-D2BD61985FBE}"/>
              </a:ext>
            </a:extLst>
          </p:cNvPr>
          <p:cNvSpPr/>
          <p:nvPr userDrawn="1"/>
        </p:nvSpPr>
        <p:spPr>
          <a:xfrm>
            <a:off x="8413146" y="50506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0" name="Shape 2980">
            <a:extLst>
              <a:ext uri="{FF2B5EF4-FFF2-40B4-BE49-F238E27FC236}">
                <a16:creationId xmlns:a16="http://schemas.microsoft.com/office/drawing/2014/main" id="{12197186-21CE-6372-69EC-DBA94D878010}"/>
              </a:ext>
            </a:extLst>
          </p:cNvPr>
          <p:cNvSpPr/>
          <p:nvPr userDrawn="1"/>
        </p:nvSpPr>
        <p:spPr>
          <a:xfrm>
            <a:off x="8946407" y="5050607"/>
            <a:ext cx="279328" cy="279328"/>
          </a:xfrm>
          <a:prstGeom prst="ellipse">
            <a:avLst/>
          </a:pr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1" name="Shape 2981">
            <a:extLst>
              <a:ext uri="{FF2B5EF4-FFF2-40B4-BE49-F238E27FC236}">
                <a16:creationId xmlns:a16="http://schemas.microsoft.com/office/drawing/2014/main" id="{099E96EB-EE06-0EA9-9D4D-2EB8A1205592}"/>
              </a:ext>
            </a:extLst>
          </p:cNvPr>
          <p:cNvSpPr/>
          <p:nvPr userDrawn="1"/>
        </p:nvSpPr>
        <p:spPr>
          <a:xfrm>
            <a:off x="9479668" y="50506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2" name="Shape 2982">
            <a:extLst>
              <a:ext uri="{FF2B5EF4-FFF2-40B4-BE49-F238E27FC236}">
                <a16:creationId xmlns:a16="http://schemas.microsoft.com/office/drawing/2014/main" id="{EBF3695A-9C5D-E9C5-49E7-BA97AC809C6A}"/>
              </a:ext>
            </a:extLst>
          </p:cNvPr>
          <p:cNvSpPr/>
          <p:nvPr userDrawn="1"/>
        </p:nvSpPr>
        <p:spPr>
          <a:xfrm>
            <a:off x="10012929" y="50506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3" name="Shape 2983">
            <a:extLst>
              <a:ext uri="{FF2B5EF4-FFF2-40B4-BE49-F238E27FC236}">
                <a16:creationId xmlns:a16="http://schemas.microsoft.com/office/drawing/2014/main" id="{D0A2B763-0B97-CC03-1262-3EED87365024}"/>
              </a:ext>
            </a:extLst>
          </p:cNvPr>
          <p:cNvSpPr/>
          <p:nvPr userDrawn="1"/>
        </p:nvSpPr>
        <p:spPr>
          <a:xfrm>
            <a:off x="10546190" y="50506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
        <p:nvSpPr>
          <p:cNvPr id="94" name="Shape 2984">
            <a:extLst>
              <a:ext uri="{FF2B5EF4-FFF2-40B4-BE49-F238E27FC236}">
                <a16:creationId xmlns:a16="http://schemas.microsoft.com/office/drawing/2014/main" id="{5BA450B4-6D43-AB17-3146-9E5F09B04EED}"/>
              </a:ext>
            </a:extLst>
          </p:cNvPr>
          <p:cNvSpPr/>
          <p:nvPr userDrawn="1"/>
        </p:nvSpPr>
        <p:spPr>
          <a:xfrm>
            <a:off x="11155632" y="5050607"/>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8703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3" name="Группа 9">
            <a:extLst>
              <a:ext uri="{FF2B5EF4-FFF2-40B4-BE49-F238E27FC236}">
                <a16:creationId xmlns:a16="http://schemas.microsoft.com/office/drawing/2014/main" id="{693A315F-5A2A-DE37-38D9-177761FC0F3F}"/>
              </a:ext>
            </a:extLst>
          </p:cNvPr>
          <p:cNvGrpSpPr/>
          <p:nvPr userDrawn="1"/>
        </p:nvGrpSpPr>
        <p:grpSpPr>
          <a:xfrm>
            <a:off x="2327079" y="2594565"/>
            <a:ext cx="467958" cy="463248"/>
            <a:chOff x="5927726" y="842963"/>
            <a:chExt cx="2681288" cy="2654300"/>
          </a:xfrm>
          <a:solidFill>
            <a:schemeClr val="bg2"/>
          </a:solidFill>
        </p:grpSpPr>
        <p:sp>
          <p:nvSpPr>
            <p:cNvPr id="4" name="Freeform 6">
              <a:extLst>
                <a:ext uri="{FF2B5EF4-FFF2-40B4-BE49-F238E27FC236}">
                  <a16:creationId xmlns:a16="http://schemas.microsoft.com/office/drawing/2014/main" id="{EB7913D1-E31E-320D-16A4-9B26A7DD1BF1}"/>
                </a:ext>
              </a:extLst>
            </p:cNvPr>
            <p:cNvSpPr>
              <a:spLocks noEditPoints="1"/>
            </p:cNvSpPr>
            <p:nvPr/>
          </p:nvSpPr>
          <p:spPr bwMode="auto">
            <a:xfrm>
              <a:off x="5927726" y="842963"/>
              <a:ext cx="2681288" cy="2654300"/>
            </a:xfrm>
            <a:custGeom>
              <a:avLst/>
              <a:gdLst>
                <a:gd name="T0" fmla="*/ 2021 w 3376"/>
                <a:gd name="T1" fmla="*/ 419 h 3344"/>
                <a:gd name="T2" fmla="*/ 1855 w 3376"/>
                <a:gd name="T3" fmla="*/ 651 h 3344"/>
                <a:gd name="T4" fmla="*/ 1646 w 3376"/>
                <a:gd name="T5" fmla="*/ 840 h 3344"/>
                <a:gd name="T6" fmla="*/ 1411 w 3376"/>
                <a:gd name="T7" fmla="*/ 1003 h 3344"/>
                <a:gd name="T8" fmla="*/ 1161 w 3376"/>
                <a:gd name="T9" fmla="*/ 1150 h 3344"/>
                <a:gd name="T10" fmla="*/ 911 w 3376"/>
                <a:gd name="T11" fmla="*/ 1297 h 3344"/>
                <a:gd name="T12" fmla="*/ 674 w 3376"/>
                <a:gd name="T13" fmla="*/ 1459 h 3344"/>
                <a:gd name="T14" fmla="*/ 466 w 3376"/>
                <a:gd name="T15" fmla="*/ 1648 h 3344"/>
                <a:gd name="T16" fmla="*/ 300 w 3376"/>
                <a:gd name="T17" fmla="*/ 1880 h 3344"/>
                <a:gd name="T18" fmla="*/ 475 w 3376"/>
                <a:gd name="T19" fmla="*/ 2350 h 3344"/>
                <a:gd name="T20" fmla="*/ 1291 w 3376"/>
                <a:gd name="T21" fmla="*/ 3060 h 3344"/>
                <a:gd name="T22" fmla="*/ 1432 w 3376"/>
                <a:gd name="T23" fmla="*/ 2803 h 3344"/>
                <a:gd name="T24" fmla="*/ 1621 w 3376"/>
                <a:gd name="T25" fmla="*/ 2594 h 3344"/>
                <a:gd name="T26" fmla="*/ 1845 w 3376"/>
                <a:gd name="T27" fmla="*/ 2419 h 3344"/>
                <a:gd name="T28" fmla="*/ 2090 w 3376"/>
                <a:gd name="T29" fmla="*/ 2267 h 3344"/>
                <a:gd name="T30" fmla="*/ 2341 w 3376"/>
                <a:gd name="T31" fmla="*/ 2121 h 3344"/>
                <a:gd name="T32" fmla="*/ 2586 w 3376"/>
                <a:gd name="T33" fmla="*/ 1969 h 3344"/>
                <a:gd name="T34" fmla="*/ 2811 w 3376"/>
                <a:gd name="T35" fmla="*/ 1794 h 3344"/>
                <a:gd name="T36" fmla="*/ 3000 w 3376"/>
                <a:gd name="T37" fmla="*/ 1586 h 3344"/>
                <a:gd name="T38" fmla="*/ 3140 w 3376"/>
                <a:gd name="T39" fmla="*/ 1327 h 3344"/>
                <a:gd name="T40" fmla="*/ 2373 w 3376"/>
                <a:gd name="T41" fmla="*/ 469 h 3344"/>
                <a:gd name="T42" fmla="*/ 2182 w 3376"/>
                <a:gd name="T43" fmla="*/ 12 h 3344"/>
                <a:gd name="T44" fmla="*/ 3315 w 3376"/>
                <a:gd name="T45" fmla="*/ 1106 h 3344"/>
                <a:gd name="T46" fmla="*/ 3373 w 3376"/>
                <a:gd name="T47" fmla="*/ 1219 h 3344"/>
                <a:gd name="T48" fmla="*/ 3338 w 3376"/>
                <a:gd name="T49" fmla="*/ 1397 h 3344"/>
                <a:gd name="T50" fmla="*/ 3180 w 3376"/>
                <a:gd name="T51" fmla="*/ 1695 h 3344"/>
                <a:gd name="T52" fmla="*/ 2940 w 3376"/>
                <a:gd name="T53" fmla="*/ 1960 h 3344"/>
                <a:gd name="T54" fmla="*/ 2640 w 3376"/>
                <a:gd name="T55" fmla="*/ 2184 h 3344"/>
                <a:gd name="T56" fmla="*/ 2322 w 3376"/>
                <a:gd name="T57" fmla="*/ 2375 h 3344"/>
                <a:gd name="T58" fmla="*/ 1998 w 3376"/>
                <a:gd name="T59" fmla="*/ 2570 h 3344"/>
                <a:gd name="T60" fmla="*/ 1721 w 3376"/>
                <a:gd name="T61" fmla="*/ 2788 h 3344"/>
                <a:gd name="T62" fmla="*/ 1548 w 3376"/>
                <a:gd name="T63" fmla="*/ 3009 h 3344"/>
                <a:gd name="T64" fmla="*/ 1454 w 3376"/>
                <a:gd name="T65" fmla="*/ 3228 h 3344"/>
                <a:gd name="T66" fmla="*/ 1370 w 3376"/>
                <a:gd name="T67" fmla="*/ 3316 h 3344"/>
                <a:gd name="T68" fmla="*/ 1255 w 3376"/>
                <a:gd name="T69" fmla="*/ 3344 h 3344"/>
                <a:gd name="T70" fmla="*/ 1140 w 3376"/>
                <a:gd name="T71" fmla="*/ 3303 h 3344"/>
                <a:gd name="T72" fmla="*/ 24 w 3376"/>
                <a:gd name="T73" fmla="*/ 2185 h 3344"/>
                <a:gd name="T74" fmla="*/ 0 w 3376"/>
                <a:gd name="T75" fmla="*/ 2091 h 3344"/>
                <a:gd name="T76" fmla="*/ 70 w 3376"/>
                <a:gd name="T77" fmla="*/ 1868 h 3344"/>
                <a:gd name="T78" fmla="*/ 248 w 3376"/>
                <a:gd name="T79" fmla="*/ 1580 h 3344"/>
                <a:gd name="T80" fmla="*/ 508 w 3376"/>
                <a:gd name="T81" fmla="*/ 1323 h 3344"/>
                <a:gd name="T82" fmla="*/ 816 w 3376"/>
                <a:gd name="T83" fmla="*/ 1109 h 3344"/>
                <a:gd name="T84" fmla="*/ 1138 w 3376"/>
                <a:gd name="T85" fmla="*/ 920 h 3344"/>
                <a:gd name="T86" fmla="*/ 1453 w 3376"/>
                <a:gd name="T87" fmla="*/ 723 h 3344"/>
                <a:gd name="T88" fmla="*/ 1706 w 3376"/>
                <a:gd name="T89" fmla="*/ 503 h 3344"/>
                <a:gd name="T90" fmla="*/ 1859 w 3376"/>
                <a:gd name="T91" fmla="*/ 274 h 3344"/>
                <a:gd name="T92" fmla="*/ 1939 w 3376"/>
                <a:gd name="T93" fmla="*/ 87 h 3344"/>
                <a:gd name="T94" fmla="*/ 2032 w 3376"/>
                <a:gd name="T95" fmla="*/ 15 h 3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6" h="3344">
                  <a:moveTo>
                    <a:pt x="2110" y="210"/>
                  </a:moveTo>
                  <a:lnTo>
                    <a:pt x="2085" y="284"/>
                  </a:lnTo>
                  <a:lnTo>
                    <a:pt x="2054" y="353"/>
                  </a:lnTo>
                  <a:lnTo>
                    <a:pt x="2021" y="419"/>
                  </a:lnTo>
                  <a:lnTo>
                    <a:pt x="1984" y="482"/>
                  </a:lnTo>
                  <a:lnTo>
                    <a:pt x="1944" y="541"/>
                  </a:lnTo>
                  <a:lnTo>
                    <a:pt x="1901" y="598"/>
                  </a:lnTo>
                  <a:lnTo>
                    <a:pt x="1855" y="651"/>
                  </a:lnTo>
                  <a:lnTo>
                    <a:pt x="1806" y="701"/>
                  </a:lnTo>
                  <a:lnTo>
                    <a:pt x="1755" y="750"/>
                  </a:lnTo>
                  <a:lnTo>
                    <a:pt x="1703" y="796"/>
                  </a:lnTo>
                  <a:lnTo>
                    <a:pt x="1646" y="840"/>
                  </a:lnTo>
                  <a:lnTo>
                    <a:pt x="1590" y="883"/>
                  </a:lnTo>
                  <a:lnTo>
                    <a:pt x="1531" y="924"/>
                  </a:lnTo>
                  <a:lnTo>
                    <a:pt x="1472" y="963"/>
                  </a:lnTo>
                  <a:lnTo>
                    <a:pt x="1411" y="1003"/>
                  </a:lnTo>
                  <a:lnTo>
                    <a:pt x="1349" y="1040"/>
                  </a:lnTo>
                  <a:lnTo>
                    <a:pt x="1287" y="1076"/>
                  </a:lnTo>
                  <a:lnTo>
                    <a:pt x="1224" y="1114"/>
                  </a:lnTo>
                  <a:lnTo>
                    <a:pt x="1161" y="1150"/>
                  </a:lnTo>
                  <a:lnTo>
                    <a:pt x="1097" y="1186"/>
                  </a:lnTo>
                  <a:lnTo>
                    <a:pt x="1035" y="1223"/>
                  </a:lnTo>
                  <a:lnTo>
                    <a:pt x="972" y="1259"/>
                  </a:lnTo>
                  <a:lnTo>
                    <a:pt x="911" y="1297"/>
                  </a:lnTo>
                  <a:lnTo>
                    <a:pt x="850" y="1336"/>
                  </a:lnTo>
                  <a:lnTo>
                    <a:pt x="790" y="1375"/>
                  </a:lnTo>
                  <a:lnTo>
                    <a:pt x="731" y="1416"/>
                  </a:lnTo>
                  <a:lnTo>
                    <a:pt x="674" y="1459"/>
                  </a:lnTo>
                  <a:lnTo>
                    <a:pt x="619" y="1503"/>
                  </a:lnTo>
                  <a:lnTo>
                    <a:pt x="566" y="1549"/>
                  </a:lnTo>
                  <a:lnTo>
                    <a:pt x="515" y="1598"/>
                  </a:lnTo>
                  <a:lnTo>
                    <a:pt x="466" y="1648"/>
                  </a:lnTo>
                  <a:lnTo>
                    <a:pt x="420" y="1701"/>
                  </a:lnTo>
                  <a:lnTo>
                    <a:pt x="376" y="1758"/>
                  </a:lnTo>
                  <a:lnTo>
                    <a:pt x="337" y="1817"/>
                  </a:lnTo>
                  <a:lnTo>
                    <a:pt x="300" y="1880"/>
                  </a:lnTo>
                  <a:lnTo>
                    <a:pt x="266" y="1946"/>
                  </a:lnTo>
                  <a:lnTo>
                    <a:pt x="237" y="2016"/>
                  </a:lnTo>
                  <a:lnTo>
                    <a:pt x="211" y="2089"/>
                  </a:lnTo>
                  <a:lnTo>
                    <a:pt x="475" y="2350"/>
                  </a:lnTo>
                  <a:lnTo>
                    <a:pt x="739" y="2612"/>
                  </a:lnTo>
                  <a:lnTo>
                    <a:pt x="1003" y="2874"/>
                  </a:lnTo>
                  <a:lnTo>
                    <a:pt x="1267" y="3134"/>
                  </a:lnTo>
                  <a:lnTo>
                    <a:pt x="1291" y="3060"/>
                  </a:lnTo>
                  <a:lnTo>
                    <a:pt x="1322" y="2991"/>
                  </a:lnTo>
                  <a:lnTo>
                    <a:pt x="1355" y="2925"/>
                  </a:lnTo>
                  <a:lnTo>
                    <a:pt x="1392" y="2862"/>
                  </a:lnTo>
                  <a:lnTo>
                    <a:pt x="1432" y="2803"/>
                  </a:lnTo>
                  <a:lnTo>
                    <a:pt x="1475" y="2746"/>
                  </a:lnTo>
                  <a:lnTo>
                    <a:pt x="1521" y="2693"/>
                  </a:lnTo>
                  <a:lnTo>
                    <a:pt x="1570" y="2642"/>
                  </a:lnTo>
                  <a:lnTo>
                    <a:pt x="1621" y="2594"/>
                  </a:lnTo>
                  <a:lnTo>
                    <a:pt x="1673" y="2548"/>
                  </a:lnTo>
                  <a:lnTo>
                    <a:pt x="1730" y="2503"/>
                  </a:lnTo>
                  <a:lnTo>
                    <a:pt x="1786" y="2461"/>
                  </a:lnTo>
                  <a:lnTo>
                    <a:pt x="1845" y="2419"/>
                  </a:lnTo>
                  <a:lnTo>
                    <a:pt x="1904" y="2380"/>
                  </a:lnTo>
                  <a:lnTo>
                    <a:pt x="1966" y="2341"/>
                  </a:lnTo>
                  <a:lnTo>
                    <a:pt x="2027" y="2304"/>
                  </a:lnTo>
                  <a:lnTo>
                    <a:pt x="2090" y="2267"/>
                  </a:lnTo>
                  <a:lnTo>
                    <a:pt x="2153" y="2230"/>
                  </a:lnTo>
                  <a:lnTo>
                    <a:pt x="2215" y="2194"/>
                  </a:lnTo>
                  <a:lnTo>
                    <a:pt x="2279" y="2158"/>
                  </a:lnTo>
                  <a:lnTo>
                    <a:pt x="2341" y="2121"/>
                  </a:lnTo>
                  <a:lnTo>
                    <a:pt x="2404" y="2084"/>
                  </a:lnTo>
                  <a:lnTo>
                    <a:pt x="2465" y="2047"/>
                  </a:lnTo>
                  <a:lnTo>
                    <a:pt x="2527" y="2008"/>
                  </a:lnTo>
                  <a:lnTo>
                    <a:pt x="2586" y="1969"/>
                  </a:lnTo>
                  <a:lnTo>
                    <a:pt x="2645" y="1928"/>
                  </a:lnTo>
                  <a:lnTo>
                    <a:pt x="2702" y="1885"/>
                  </a:lnTo>
                  <a:lnTo>
                    <a:pt x="2757" y="1841"/>
                  </a:lnTo>
                  <a:lnTo>
                    <a:pt x="2811" y="1794"/>
                  </a:lnTo>
                  <a:lnTo>
                    <a:pt x="2861" y="1746"/>
                  </a:lnTo>
                  <a:lnTo>
                    <a:pt x="2910" y="1695"/>
                  </a:lnTo>
                  <a:lnTo>
                    <a:pt x="2956" y="1642"/>
                  </a:lnTo>
                  <a:lnTo>
                    <a:pt x="3000" y="1586"/>
                  </a:lnTo>
                  <a:lnTo>
                    <a:pt x="3039" y="1526"/>
                  </a:lnTo>
                  <a:lnTo>
                    <a:pt x="3076" y="1464"/>
                  </a:lnTo>
                  <a:lnTo>
                    <a:pt x="3110" y="1398"/>
                  </a:lnTo>
                  <a:lnTo>
                    <a:pt x="3140" y="1327"/>
                  </a:lnTo>
                  <a:lnTo>
                    <a:pt x="3165" y="1254"/>
                  </a:lnTo>
                  <a:lnTo>
                    <a:pt x="2902" y="993"/>
                  </a:lnTo>
                  <a:lnTo>
                    <a:pt x="2638" y="731"/>
                  </a:lnTo>
                  <a:lnTo>
                    <a:pt x="2373" y="469"/>
                  </a:lnTo>
                  <a:lnTo>
                    <a:pt x="2110" y="210"/>
                  </a:lnTo>
                  <a:close/>
                  <a:moveTo>
                    <a:pt x="2121" y="0"/>
                  </a:moveTo>
                  <a:lnTo>
                    <a:pt x="2151" y="5"/>
                  </a:lnTo>
                  <a:lnTo>
                    <a:pt x="2182" y="12"/>
                  </a:lnTo>
                  <a:lnTo>
                    <a:pt x="2210" y="25"/>
                  </a:lnTo>
                  <a:lnTo>
                    <a:pt x="2236" y="41"/>
                  </a:lnTo>
                  <a:lnTo>
                    <a:pt x="2259" y="61"/>
                  </a:lnTo>
                  <a:lnTo>
                    <a:pt x="3315" y="1106"/>
                  </a:lnTo>
                  <a:lnTo>
                    <a:pt x="3336" y="1131"/>
                  </a:lnTo>
                  <a:lnTo>
                    <a:pt x="3353" y="1159"/>
                  </a:lnTo>
                  <a:lnTo>
                    <a:pt x="3365" y="1189"/>
                  </a:lnTo>
                  <a:lnTo>
                    <a:pt x="3373" y="1219"/>
                  </a:lnTo>
                  <a:lnTo>
                    <a:pt x="3376" y="1252"/>
                  </a:lnTo>
                  <a:lnTo>
                    <a:pt x="3374" y="1284"/>
                  </a:lnTo>
                  <a:lnTo>
                    <a:pt x="3367" y="1316"/>
                  </a:lnTo>
                  <a:lnTo>
                    <a:pt x="3338" y="1397"/>
                  </a:lnTo>
                  <a:lnTo>
                    <a:pt x="3306" y="1475"/>
                  </a:lnTo>
                  <a:lnTo>
                    <a:pt x="3269" y="1551"/>
                  </a:lnTo>
                  <a:lnTo>
                    <a:pt x="3227" y="1624"/>
                  </a:lnTo>
                  <a:lnTo>
                    <a:pt x="3180" y="1695"/>
                  </a:lnTo>
                  <a:lnTo>
                    <a:pt x="3128" y="1764"/>
                  </a:lnTo>
                  <a:lnTo>
                    <a:pt x="3071" y="1831"/>
                  </a:lnTo>
                  <a:lnTo>
                    <a:pt x="3009" y="1896"/>
                  </a:lnTo>
                  <a:lnTo>
                    <a:pt x="2940" y="1960"/>
                  </a:lnTo>
                  <a:lnTo>
                    <a:pt x="2869" y="2021"/>
                  </a:lnTo>
                  <a:lnTo>
                    <a:pt x="2795" y="2079"/>
                  </a:lnTo>
                  <a:lnTo>
                    <a:pt x="2718" y="2133"/>
                  </a:lnTo>
                  <a:lnTo>
                    <a:pt x="2640" y="2184"/>
                  </a:lnTo>
                  <a:lnTo>
                    <a:pt x="2561" y="2235"/>
                  </a:lnTo>
                  <a:lnTo>
                    <a:pt x="2482" y="2283"/>
                  </a:lnTo>
                  <a:lnTo>
                    <a:pt x="2402" y="2329"/>
                  </a:lnTo>
                  <a:lnTo>
                    <a:pt x="2322" y="2375"/>
                  </a:lnTo>
                  <a:lnTo>
                    <a:pt x="2238" y="2424"/>
                  </a:lnTo>
                  <a:lnTo>
                    <a:pt x="2156" y="2472"/>
                  </a:lnTo>
                  <a:lnTo>
                    <a:pt x="2076" y="2520"/>
                  </a:lnTo>
                  <a:lnTo>
                    <a:pt x="1998" y="2570"/>
                  </a:lnTo>
                  <a:lnTo>
                    <a:pt x="1923" y="2620"/>
                  </a:lnTo>
                  <a:lnTo>
                    <a:pt x="1851" y="2674"/>
                  </a:lnTo>
                  <a:lnTo>
                    <a:pt x="1785" y="2729"/>
                  </a:lnTo>
                  <a:lnTo>
                    <a:pt x="1721" y="2788"/>
                  </a:lnTo>
                  <a:lnTo>
                    <a:pt x="1670" y="2840"/>
                  </a:lnTo>
                  <a:lnTo>
                    <a:pt x="1625" y="2895"/>
                  </a:lnTo>
                  <a:lnTo>
                    <a:pt x="1585" y="2952"/>
                  </a:lnTo>
                  <a:lnTo>
                    <a:pt x="1548" y="3009"/>
                  </a:lnTo>
                  <a:lnTo>
                    <a:pt x="1517" y="3069"/>
                  </a:lnTo>
                  <a:lnTo>
                    <a:pt x="1490" y="3132"/>
                  </a:lnTo>
                  <a:lnTo>
                    <a:pt x="1467" y="3196"/>
                  </a:lnTo>
                  <a:lnTo>
                    <a:pt x="1454" y="3228"/>
                  </a:lnTo>
                  <a:lnTo>
                    <a:pt x="1437" y="3257"/>
                  </a:lnTo>
                  <a:lnTo>
                    <a:pt x="1416" y="3283"/>
                  </a:lnTo>
                  <a:lnTo>
                    <a:pt x="1394" y="3301"/>
                  </a:lnTo>
                  <a:lnTo>
                    <a:pt x="1370" y="3316"/>
                  </a:lnTo>
                  <a:lnTo>
                    <a:pt x="1344" y="3329"/>
                  </a:lnTo>
                  <a:lnTo>
                    <a:pt x="1316" y="3337"/>
                  </a:lnTo>
                  <a:lnTo>
                    <a:pt x="1286" y="3343"/>
                  </a:lnTo>
                  <a:lnTo>
                    <a:pt x="1255" y="3344"/>
                  </a:lnTo>
                  <a:lnTo>
                    <a:pt x="1225" y="3339"/>
                  </a:lnTo>
                  <a:lnTo>
                    <a:pt x="1194" y="3331"/>
                  </a:lnTo>
                  <a:lnTo>
                    <a:pt x="1166" y="3319"/>
                  </a:lnTo>
                  <a:lnTo>
                    <a:pt x="1140" y="3303"/>
                  </a:lnTo>
                  <a:lnTo>
                    <a:pt x="1117" y="3283"/>
                  </a:lnTo>
                  <a:lnTo>
                    <a:pt x="61" y="2238"/>
                  </a:lnTo>
                  <a:lnTo>
                    <a:pt x="41" y="2212"/>
                  </a:lnTo>
                  <a:lnTo>
                    <a:pt x="24" y="2185"/>
                  </a:lnTo>
                  <a:lnTo>
                    <a:pt x="11" y="2155"/>
                  </a:lnTo>
                  <a:lnTo>
                    <a:pt x="3" y="2125"/>
                  </a:lnTo>
                  <a:lnTo>
                    <a:pt x="0" y="2094"/>
                  </a:lnTo>
                  <a:lnTo>
                    <a:pt x="0" y="2091"/>
                  </a:lnTo>
                  <a:lnTo>
                    <a:pt x="2" y="2060"/>
                  </a:lnTo>
                  <a:lnTo>
                    <a:pt x="10" y="2028"/>
                  </a:lnTo>
                  <a:lnTo>
                    <a:pt x="38" y="1947"/>
                  </a:lnTo>
                  <a:lnTo>
                    <a:pt x="70" y="1868"/>
                  </a:lnTo>
                  <a:lnTo>
                    <a:pt x="108" y="1793"/>
                  </a:lnTo>
                  <a:lnTo>
                    <a:pt x="150" y="1720"/>
                  </a:lnTo>
                  <a:lnTo>
                    <a:pt x="196" y="1648"/>
                  </a:lnTo>
                  <a:lnTo>
                    <a:pt x="248" y="1580"/>
                  </a:lnTo>
                  <a:lnTo>
                    <a:pt x="305" y="1513"/>
                  </a:lnTo>
                  <a:lnTo>
                    <a:pt x="367" y="1448"/>
                  </a:lnTo>
                  <a:lnTo>
                    <a:pt x="436" y="1383"/>
                  </a:lnTo>
                  <a:lnTo>
                    <a:pt x="508" y="1323"/>
                  </a:lnTo>
                  <a:lnTo>
                    <a:pt x="583" y="1265"/>
                  </a:lnTo>
                  <a:lnTo>
                    <a:pt x="658" y="1211"/>
                  </a:lnTo>
                  <a:lnTo>
                    <a:pt x="736" y="1159"/>
                  </a:lnTo>
                  <a:lnTo>
                    <a:pt x="816" y="1109"/>
                  </a:lnTo>
                  <a:lnTo>
                    <a:pt x="894" y="1061"/>
                  </a:lnTo>
                  <a:lnTo>
                    <a:pt x="975" y="1014"/>
                  </a:lnTo>
                  <a:lnTo>
                    <a:pt x="1054" y="968"/>
                  </a:lnTo>
                  <a:lnTo>
                    <a:pt x="1138" y="920"/>
                  </a:lnTo>
                  <a:lnTo>
                    <a:pt x="1220" y="872"/>
                  </a:lnTo>
                  <a:lnTo>
                    <a:pt x="1300" y="824"/>
                  </a:lnTo>
                  <a:lnTo>
                    <a:pt x="1378" y="774"/>
                  </a:lnTo>
                  <a:lnTo>
                    <a:pt x="1453" y="723"/>
                  </a:lnTo>
                  <a:lnTo>
                    <a:pt x="1525" y="670"/>
                  </a:lnTo>
                  <a:lnTo>
                    <a:pt x="1593" y="614"/>
                  </a:lnTo>
                  <a:lnTo>
                    <a:pt x="1656" y="555"/>
                  </a:lnTo>
                  <a:lnTo>
                    <a:pt x="1706" y="503"/>
                  </a:lnTo>
                  <a:lnTo>
                    <a:pt x="1751" y="448"/>
                  </a:lnTo>
                  <a:lnTo>
                    <a:pt x="1792" y="392"/>
                  </a:lnTo>
                  <a:lnTo>
                    <a:pt x="1828" y="334"/>
                  </a:lnTo>
                  <a:lnTo>
                    <a:pt x="1859" y="274"/>
                  </a:lnTo>
                  <a:lnTo>
                    <a:pt x="1886" y="212"/>
                  </a:lnTo>
                  <a:lnTo>
                    <a:pt x="1909" y="147"/>
                  </a:lnTo>
                  <a:lnTo>
                    <a:pt x="1922" y="116"/>
                  </a:lnTo>
                  <a:lnTo>
                    <a:pt x="1939" y="87"/>
                  </a:lnTo>
                  <a:lnTo>
                    <a:pt x="1960" y="61"/>
                  </a:lnTo>
                  <a:lnTo>
                    <a:pt x="1982" y="43"/>
                  </a:lnTo>
                  <a:lnTo>
                    <a:pt x="2006" y="27"/>
                  </a:lnTo>
                  <a:lnTo>
                    <a:pt x="2032" y="15"/>
                  </a:lnTo>
                  <a:lnTo>
                    <a:pt x="2060" y="7"/>
                  </a:lnTo>
                  <a:lnTo>
                    <a:pt x="2090" y="1"/>
                  </a:lnTo>
                  <a:lnTo>
                    <a:pt x="2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 name="Freeform 7">
              <a:extLst>
                <a:ext uri="{FF2B5EF4-FFF2-40B4-BE49-F238E27FC236}">
                  <a16:creationId xmlns:a16="http://schemas.microsoft.com/office/drawing/2014/main" id="{BB3200F8-F0A5-21F8-0615-A0F850DC9D5B}"/>
                </a:ext>
              </a:extLst>
            </p:cNvPr>
            <p:cNvSpPr>
              <a:spLocks noEditPoints="1"/>
            </p:cNvSpPr>
            <p:nvPr/>
          </p:nvSpPr>
          <p:spPr bwMode="auto">
            <a:xfrm>
              <a:off x="6902451" y="1782763"/>
              <a:ext cx="725488" cy="744537"/>
            </a:xfrm>
            <a:custGeom>
              <a:avLst/>
              <a:gdLst>
                <a:gd name="T0" fmla="*/ 607 w 913"/>
                <a:gd name="T1" fmla="*/ 480 h 938"/>
                <a:gd name="T2" fmla="*/ 533 w 913"/>
                <a:gd name="T3" fmla="*/ 510 h 938"/>
                <a:gd name="T4" fmla="*/ 728 w 913"/>
                <a:gd name="T5" fmla="*/ 679 h 938"/>
                <a:gd name="T6" fmla="*/ 763 w 913"/>
                <a:gd name="T7" fmla="*/ 602 h 938"/>
                <a:gd name="T8" fmla="*/ 755 w 913"/>
                <a:gd name="T9" fmla="*/ 534 h 938"/>
                <a:gd name="T10" fmla="*/ 717 w 913"/>
                <a:gd name="T11" fmla="*/ 492 h 938"/>
                <a:gd name="T12" fmla="*/ 659 w 913"/>
                <a:gd name="T13" fmla="*/ 472 h 938"/>
                <a:gd name="T14" fmla="*/ 157 w 913"/>
                <a:gd name="T15" fmla="*/ 289 h 938"/>
                <a:gd name="T16" fmla="*/ 142 w 913"/>
                <a:gd name="T17" fmla="*/ 360 h 938"/>
                <a:gd name="T18" fmla="*/ 167 w 913"/>
                <a:gd name="T19" fmla="*/ 415 h 938"/>
                <a:gd name="T20" fmla="*/ 224 w 913"/>
                <a:gd name="T21" fmla="*/ 444 h 938"/>
                <a:gd name="T22" fmla="*/ 294 w 913"/>
                <a:gd name="T23" fmla="*/ 435 h 938"/>
                <a:gd name="T24" fmla="*/ 272 w 913"/>
                <a:gd name="T25" fmla="*/ 322 h 938"/>
                <a:gd name="T26" fmla="*/ 418 w 913"/>
                <a:gd name="T27" fmla="*/ 3 h 938"/>
                <a:gd name="T28" fmla="*/ 483 w 913"/>
                <a:gd name="T29" fmla="*/ 33 h 938"/>
                <a:gd name="T30" fmla="*/ 523 w 913"/>
                <a:gd name="T31" fmla="*/ 90 h 938"/>
                <a:gd name="T32" fmla="*/ 512 w 913"/>
                <a:gd name="T33" fmla="*/ 147 h 938"/>
                <a:gd name="T34" fmla="*/ 468 w 913"/>
                <a:gd name="T35" fmla="*/ 174 h 938"/>
                <a:gd name="T36" fmla="*/ 388 w 913"/>
                <a:gd name="T37" fmla="*/ 159 h 938"/>
                <a:gd name="T38" fmla="*/ 295 w 913"/>
                <a:gd name="T39" fmla="*/ 157 h 938"/>
                <a:gd name="T40" fmla="*/ 330 w 913"/>
                <a:gd name="T41" fmla="*/ 279 h 938"/>
                <a:gd name="T42" fmla="*/ 522 w 913"/>
                <a:gd name="T43" fmla="*/ 329 h 938"/>
                <a:gd name="T44" fmla="*/ 628 w 913"/>
                <a:gd name="T45" fmla="*/ 305 h 938"/>
                <a:gd name="T46" fmla="*/ 732 w 913"/>
                <a:gd name="T47" fmla="*/ 316 h 938"/>
                <a:gd name="T48" fmla="*/ 836 w 913"/>
                <a:gd name="T49" fmla="*/ 374 h 938"/>
                <a:gd name="T50" fmla="*/ 888 w 913"/>
                <a:gd name="T51" fmla="*/ 433 h 938"/>
                <a:gd name="T52" fmla="*/ 913 w 913"/>
                <a:gd name="T53" fmla="*/ 517 h 938"/>
                <a:gd name="T54" fmla="*/ 894 w 913"/>
                <a:gd name="T55" fmla="*/ 627 h 938"/>
                <a:gd name="T56" fmla="*/ 832 w 913"/>
                <a:gd name="T57" fmla="*/ 747 h 938"/>
                <a:gd name="T58" fmla="*/ 866 w 913"/>
                <a:gd name="T59" fmla="*/ 844 h 938"/>
                <a:gd name="T60" fmla="*/ 861 w 913"/>
                <a:gd name="T61" fmla="*/ 889 h 938"/>
                <a:gd name="T62" fmla="*/ 833 w 913"/>
                <a:gd name="T63" fmla="*/ 904 h 938"/>
                <a:gd name="T64" fmla="*/ 804 w 913"/>
                <a:gd name="T65" fmla="*/ 894 h 938"/>
                <a:gd name="T66" fmla="*/ 671 w 913"/>
                <a:gd name="T67" fmla="*/ 903 h 938"/>
                <a:gd name="T68" fmla="*/ 558 w 913"/>
                <a:gd name="T69" fmla="*/ 938 h 938"/>
                <a:gd name="T70" fmla="*/ 456 w 913"/>
                <a:gd name="T71" fmla="*/ 925 h 938"/>
                <a:gd name="T72" fmla="*/ 376 w 913"/>
                <a:gd name="T73" fmla="*/ 883 h 938"/>
                <a:gd name="T74" fmla="*/ 333 w 913"/>
                <a:gd name="T75" fmla="*/ 825 h 938"/>
                <a:gd name="T76" fmla="*/ 342 w 913"/>
                <a:gd name="T77" fmla="*/ 768 h 938"/>
                <a:gd name="T78" fmla="*/ 388 w 913"/>
                <a:gd name="T79" fmla="*/ 734 h 938"/>
                <a:gd name="T80" fmla="*/ 444 w 913"/>
                <a:gd name="T81" fmla="*/ 743 h 938"/>
                <a:gd name="T82" fmla="*/ 508 w 913"/>
                <a:gd name="T83" fmla="*/ 780 h 938"/>
                <a:gd name="T84" fmla="*/ 567 w 913"/>
                <a:gd name="T85" fmla="*/ 793 h 938"/>
                <a:gd name="T86" fmla="*/ 632 w 913"/>
                <a:gd name="T87" fmla="*/ 771 h 938"/>
                <a:gd name="T88" fmla="*/ 470 w 913"/>
                <a:gd name="T89" fmla="*/ 544 h 938"/>
                <a:gd name="T90" fmla="*/ 334 w 913"/>
                <a:gd name="T91" fmla="*/ 596 h 938"/>
                <a:gd name="T92" fmla="*/ 211 w 913"/>
                <a:gd name="T93" fmla="*/ 609 h 938"/>
                <a:gd name="T94" fmla="*/ 106 w 913"/>
                <a:gd name="T95" fmla="*/ 577 h 938"/>
                <a:gd name="T96" fmla="*/ 37 w 913"/>
                <a:gd name="T97" fmla="*/ 516 h 938"/>
                <a:gd name="T98" fmla="*/ 3 w 913"/>
                <a:gd name="T99" fmla="*/ 440 h 938"/>
                <a:gd name="T100" fmla="*/ 7 w 913"/>
                <a:gd name="T101" fmla="*/ 335 h 938"/>
                <a:gd name="T102" fmla="*/ 53 w 913"/>
                <a:gd name="T103" fmla="*/ 222 h 938"/>
                <a:gd name="T104" fmla="*/ 80 w 913"/>
                <a:gd name="T105" fmla="*/ 137 h 938"/>
                <a:gd name="T106" fmla="*/ 67 w 913"/>
                <a:gd name="T107" fmla="*/ 100 h 938"/>
                <a:gd name="T108" fmla="*/ 84 w 913"/>
                <a:gd name="T109" fmla="*/ 74 h 938"/>
                <a:gd name="T110" fmla="*/ 121 w 913"/>
                <a:gd name="T111" fmla="*/ 70 h 938"/>
                <a:gd name="T112" fmla="*/ 174 w 913"/>
                <a:gd name="T113" fmla="*/ 79 h 938"/>
                <a:gd name="T114" fmla="*/ 257 w 913"/>
                <a:gd name="T115" fmla="*/ 28 h 938"/>
                <a:gd name="T116" fmla="*/ 355 w 913"/>
                <a:gd name="T117" fmla="*/ 1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3" h="938">
                  <a:moveTo>
                    <a:pt x="659" y="472"/>
                  </a:moveTo>
                  <a:lnTo>
                    <a:pt x="633" y="474"/>
                  </a:lnTo>
                  <a:lnTo>
                    <a:pt x="607" y="480"/>
                  </a:lnTo>
                  <a:lnTo>
                    <a:pt x="581" y="488"/>
                  </a:lnTo>
                  <a:lnTo>
                    <a:pt x="557" y="499"/>
                  </a:lnTo>
                  <a:lnTo>
                    <a:pt x="533" y="510"/>
                  </a:lnTo>
                  <a:lnTo>
                    <a:pt x="621" y="608"/>
                  </a:lnTo>
                  <a:lnTo>
                    <a:pt x="711" y="700"/>
                  </a:lnTo>
                  <a:lnTo>
                    <a:pt x="728" y="679"/>
                  </a:lnTo>
                  <a:lnTo>
                    <a:pt x="743" y="654"/>
                  </a:lnTo>
                  <a:lnTo>
                    <a:pt x="755" y="627"/>
                  </a:lnTo>
                  <a:lnTo>
                    <a:pt x="763" y="602"/>
                  </a:lnTo>
                  <a:lnTo>
                    <a:pt x="765" y="576"/>
                  </a:lnTo>
                  <a:lnTo>
                    <a:pt x="761" y="550"/>
                  </a:lnTo>
                  <a:lnTo>
                    <a:pt x="755" y="534"/>
                  </a:lnTo>
                  <a:lnTo>
                    <a:pt x="747" y="518"/>
                  </a:lnTo>
                  <a:lnTo>
                    <a:pt x="734" y="504"/>
                  </a:lnTo>
                  <a:lnTo>
                    <a:pt x="717" y="492"/>
                  </a:lnTo>
                  <a:lnTo>
                    <a:pt x="701" y="482"/>
                  </a:lnTo>
                  <a:lnTo>
                    <a:pt x="685" y="476"/>
                  </a:lnTo>
                  <a:lnTo>
                    <a:pt x="659" y="472"/>
                  </a:lnTo>
                  <a:close/>
                  <a:moveTo>
                    <a:pt x="191" y="240"/>
                  </a:moveTo>
                  <a:lnTo>
                    <a:pt x="171" y="264"/>
                  </a:lnTo>
                  <a:lnTo>
                    <a:pt x="157" y="289"/>
                  </a:lnTo>
                  <a:lnTo>
                    <a:pt x="148" y="313"/>
                  </a:lnTo>
                  <a:lnTo>
                    <a:pt x="143" y="337"/>
                  </a:lnTo>
                  <a:lnTo>
                    <a:pt x="142" y="360"/>
                  </a:lnTo>
                  <a:lnTo>
                    <a:pt x="147" y="381"/>
                  </a:lnTo>
                  <a:lnTo>
                    <a:pt x="155" y="399"/>
                  </a:lnTo>
                  <a:lnTo>
                    <a:pt x="167" y="415"/>
                  </a:lnTo>
                  <a:lnTo>
                    <a:pt x="185" y="429"/>
                  </a:lnTo>
                  <a:lnTo>
                    <a:pt x="204" y="438"/>
                  </a:lnTo>
                  <a:lnTo>
                    <a:pt x="224" y="444"/>
                  </a:lnTo>
                  <a:lnTo>
                    <a:pt x="246" y="445"/>
                  </a:lnTo>
                  <a:lnTo>
                    <a:pt x="270" y="441"/>
                  </a:lnTo>
                  <a:lnTo>
                    <a:pt x="294" y="435"/>
                  </a:lnTo>
                  <a:lnTo>
                    <a:pt x="322" y="424"/>
                  </a:lnTo>
                  <a:lnTo>
                    <a:pt x="352" y="409"/>
                  </a:lnTo>
                  <a:lnTo>
                    <a:pt x="272" y="322"/>
                  </a:lnTo>
                  <a:lnTo>
                    <a:pt x="191" y="240"/>
                  </a:lnTo>
                  <a:close/>
                  <a:moveTo>
                    <a:pt x="387" y="0"/>
                  </a:moveTo>
                  <a:lnTo>
                    <a:pt x="418" y="3"/>
                  </a:lnTo>
                  <a:lnTo>
                    <a:pt x="442" y="10"/>
                  </a:lnTo>
                  <a:lnTo>
                    <a:pt x="464" y="19"/>
                  </a:lnTo>
                  <a:lnTo>
                    <a:pt x="483" y="33"/>
                  </a:lnTo>
                  <a:lnTo>
                    <a:pt x="500" y="50"/>
                  </a:lnTo>
                  <a:lnTo>
                    <a:pt x="515" y="70"/>
                  </a:lnTo>
                  <a:lnTo>
                    <a:pt x="523" y="90"/>
                  </a:lnTo>
                  <a:lnTo>
                    <a:pt x="524" y="110"/>
                  </a:lnTo>
                  <a:lnTo>
                    <a:pt x="521" y="129"/>
                  </a:lnTo>
                  <a:lnTo>
                    <a:pt x="512" y="147"/>
                  </a:lnTo>
                  <a:lnTo>
                    <a:pt x="499" y="160"/>
                  </a:lnTo>
                  <a:lnTo>
                    <a:pt x="484" y="170"/>
                  </a:lnTo>
                  <a:lnTo>
                    <a:pt x="468" y="174"/>
                  </a:lnTo>
                  <a:lnTo>
                    <a:pt x="450" y="173"/>
                  </a:lnTo>
                  <a:lnTo>
                    <a:pt x="421" y="167"/>
                  </a:lnTo>
                  <a:lnTo>
                    <a:pt x="388" y="159"/>
                  </a:lnTo>
                  <a:lnTo>
                    <a:pt x="355" y="153"/>
                  </a:lnTo>
                  <a:lnTo>
                    <a:pt x="319" y="152"/>
                  </a:lnTo>
                  <a:lnTo>
                    <a:pt x="295" y="157"/>
                  </a:lnTo>
                  <a:lnTo>
                    <a:pt x="271" y="169"/>
                  </a:lnTo>
                  <a:lnTo>
                    <a:pt x="246" y="187"/>
                  </a:lnTo>
                  <a:lnTo>
                    <a:pt x="330" y="279"/>
                  </a:lnTo>
                  <a:lnTo>
                    <a:pt x="415" y="375"/>
                  </a:lnTo>
                  <a:lnTo>
                    <a:pt x="469" y="351"/>
                  </a:lnTo>
                  <a:lnTo>
                    <a:pt x="522" y="329"/>
                  </a:lnTo>
                  <a:lnTo>
                    <a:pt x="558" y="318"/>
                  </a:lnTo>
                  <a:lnTo>
                    <a:pt x="593" y="310"/>
                  </a:lnTo>
                  <a:lnTo>
                    <a:pt x="628" y="305"/>
                  </a:lnTo>
                  <a:lnTo>
                    <a:pt x="662" y="305"/>
                  </a:lnTo>
                  <a:lnTo>
                    <a:pt x="698" y="309"/>
                  </a:lnTo>
                  <a:lnTo>
                    <a:pt x="732" y="316"/>
                  </a:lnTo>
                  <a:lnTo>
                    <a:pt x="767" y="329"/>
                  </a:lnTo>
                  <a:lnTo>
                    <a:pt x="802" y="348"/>
                  </a:lnTo>
                  <a:lnTo>
                    <a:pt x="836" y="374"/>
                  </a:lnTo>
                  <a:lnTo>
                    <a:pt x="857" y="392"/>
                  </a:lnTo>
                  <a:lnTo>
                    <a:pt x="874" y="412"/>
                  </a:lnTo>
                  <a:lnTo>
                    <a:pt x="888" y="433"/>
                  </a:lnTo>
                  <a:lnTo>
                    <a:pt x="899" y="454"/>
                  </a:lnTo>
                  <a:lnTo>
                    <a:pt x="908" y="485"/>
                  </a:lnTo>
                  <a:lnTo>
                    <a:pt x="913" y="517"/>
                  </a:lnTo>
                  <a:lnTo>
                    <a:pt x="912" y="553"/>
                  </a:lnTo>
                  <a:lnTo>
                    <a:pt x="905" y="589"/>
                  </a:lnTo>
                  <a:lnTo>
                    <a:pt x="894" y="627"/>
                  </a:lnTo>
                  <a:lnTo>
                    <a:pt x="878" y="668"/>
                  </a:lnTo>
                  <a:lnTo>
                    <a:pt x="857" y="708"/>
                  </a:lnTo>
                  <a:lnTo>
                    <a:pt x="832" y="747"/>
                  </a:lnTo>
                  <a:lnTo>
                    <a:pt x="803" y="787"/>
                  </a:lnTo>
                  <a:lnTo>
                    <a:pt x="858" y="833"/>
                  </a:lnTo>
                  <a:lnTo>
                    <a:pt x="866" y="844"/>
                  </a:lnTo>
                  <a:lnTo>
                    <a:pt x="871" y="858"/>
                  </a:lnTo>
                  <a:lnTo>
                    <a:pt x="870" y="874"/>
                  </a:lnTo>
                  <a:lnTo>
                    <a:pt x="861" y="889"/>
                  </a:lnTo>
                  <a:lnTo>
                    <a:pt x="852" y="897"/>
                  </a:lnTo>
                  <a:lnTo>
                    <a:pt x="843" y="902"/>
                  </a:lnTo>
                  <a:lnTo>
                    <a:pt x="833" y="904"/>
                  </a:lnTo>
                  <a:lnTo>
                    <a:pt x="822" y="903"/>
                  </a:lnTo>
                  <a:lnTo>
                    <a:pt x="812" y="900"/>
                  </a:lnTo>
                  <a:lnTo>
                    <a:pt x="804" y="894"/>
                  </a:lnTo>
                  <a:lnTo>
                    <a:pt x="748" y="843"/>
                  </a:lnTo>
                  <a:lnTo>
                    <a:pt x="710" y="877"/>
                  </a:lnTo>
                  <a:lnTo>
                    <a:pt x="671" y="903"/>
                  </a:lnTo>
                  <a:lnTo>
                    <a:pt x="632" y="921"/>
                  </a:lnTo>
                  <a:lnTo>
                    <a:pt x="594" y="932"/>
                  </a:lnTo>
                  <a:lnTo>
                    <a:pt x="558" y="938"/>
                  </a:lnTo>
                  <a:lnTo>
                    <a:pt x="522" y="938"/>
                  </a:lnTo>
                  <a:lnTo>
                    <a:pt x="488" y="934"/>
                  </a:lnTo>
                  <a:lnTo>
                    <a:pt x="456" y="925"/>
                  </a:lnTo>
                  <a:lnTo>
                    <a:pt x="426" y="915"/>
                  </a:lnTo>
                  <a:lnTo>
                    <a:pt x="400" y="900"/>
                  </a:lnTo>
                  <a:lnTo>
                    <a:pt x="376" y="883"/>
                  </a:lnTo>
                  <a:lnTo>
                    <a:pt x="357" y="865"/>
                  </a:lnTo>
                  <a:lnTo>
                    <a:pt x="342" y="844"/>
                  </a:lnTo>
                  <a:lnTo>
                    <a:pt x="333" y="825"/>
                  </a:lnTo>
                  <a:lnTo>
                    <a:pt x="330" y="805"/>
                  </a:lnTo>
                  <a:lnTo>
                    <a:pt x="333" y="787"/>
                  </a:lnTo>
                  <a:lnTo>
                    <a:pt x="342" y="768"/>
                  </a:lnTo>
                  <a:lnTo>
                    <a:pt x="356" y="753"/>
                  </a:lnTo>
                  <a:lnTo>
                    <a:pt x="372" y="742"/>
                  </a:lnTo>
                  <a:lnTo>
                    <a:pt x="388" y="734"/>
                  </a:lnTo>
                  <a:lnTo>
                    <a:pt x="402" y="732"/>
                  </a:lnTo>
                  <a:lnTo>
                    <a:pt x="424" y="735"/>
                  </a:lnTo>
                  <a:lnTo>
                    <a:pt x="444" y="743"/>
                  </a:lnTo>
                  <a:lnTo>
                    <a:pt x="466" y="755"/>
                  </a:lnTo>
                  <a:lnTo>
                    <a:pt x="486" y="767"/>
                  </a:lnTo>
                  <a:lnTo>
                    <a:pt x="508" y="780"/>
                  </a:lnTo>
                  <a:lnTo>
                    <a:pt x="533" y="790"/>
                  </a:lnTo>
                  <a:lnTo>
                    <a:pt x="549" y="793"/>
                  </a:lnTo>
                  <a:lnTo>
                    <a:pt x="567" y="793"/>
                  </a:lnTo>
                  <a:lnTo>
                    <a:pt x="587" y="791"/>
                  </a:lnTo>
                  <a:lnTo>
                    <a:pt x="608" y="783"/>
                  </a:lnTo>
                  <a:lnTo>
                    <a:pt x="632" y="771"/>
                  </a:lnTo>
                  <a:lnTo>
                    <a:pt x="657" y="751"/>
                  </a:lnTo>
                  <a:lnTo>
                    <a:pt x="563" y="650"/>
                  </a:lnTo>
                  <a:lnTo>
                    <a:pt x="470" y="544"/>
                  </a:lnTo>
                  <a:lnTo>
                    <a:pt x="424" y="566"/>
                  </a:lnTo>
                  <a:lnTo>
                    <a:pt x="379" y="584"/>
                  </a:lnTo>
                  <a:lnTo>
                    <a:pt x="334" y="596"/>
                  </a:lnTo>
                  <a:lnTo>
                    <a:pt x="292" y="605"/>
                  </a:lnTo>
                  <a:lnTo>
                    <a:pt x="251" y="609"/>
                  </a:lnTo>
                  <a:lnTo>
                    <a:pt x="211" y="609"/>
                  </a:lnTo>
                  <a:lnTo>
                    <a:pt x="174" y="604"/>
                  </a:lnTo>
                  <a:lnTo>
                    <a:pt x="139" y="593"/>
                  </a:lnTo>
                  <a:lnTo>
                    <a:pt x="106" y="577"/>
                  </a:lnTo>
                  <a:lnTo>
                    <a:pt x="75" y="556"/>
                  </a:lnTo>
                  <a:lnTo>
                    <a:pt x="54" y="537"/>
                  </a:lnTo>
                  <a:lnTo>
                    <a:pt x="37" y="516"/>
                  </a:lnTo>
                  <a:lnTo>
                    <a:pt x="22" y="495"/>
                  </a:lnTo>
                  <a:lnTo>
                    <a:pt x="12" y="472"/>
                  </a:lnTo>
                  <a:lnTo>
                    <a:pt x="3" y="440"/>
                  </a:lnTo>
                  <a:lnTo>
                    <a:pt x="0" y="407"/>
                  </a:lnTo>
                  <a:lnTo>
                    <a:pt x="1" y="371"/>
                  </a:lnTo>
                  <a:lnTo>
                    <a:pt x="7" y="335"/>
                  </a:lnTo>
                  <a:lnTo>
                    <a:pt x="18" y="297"/>
                  </a:lnTo>
                  <a:lnTo>
                    <a:pt x="33" y="260"/>
                  </a:lnTo>
                  <a:lnTo>
                    <a:pt x="53" y="222"/>
                  </a:lnTo>
                  <a:lnTo>
                    <a:pt x="74" y="187"/>
                  </a:lnTo>
                  <a:lnTo>
                    <a:pt x="100" y="154"/>
                  </a:lnTo>
                  <a:lnTo>
                    <a:pt x="80" y="137"/>
                  </a:lnTo>
                  <a:lnTo>
                    <a:pt x="70" y="125"/>
                  </a:lnTo>
                  <a:lnTo>
                    <a:pt x="66" y="111"/>
                  </a:lnTo>
                  <a:lnTo>
                    <a:pt x="67" y="100"/>
                  </a:lnTo>
                  <a:lnTo>
                    <a:pt x="70" y="90"/>
                  </a:lnTo>
                  <a:lnTo>
                    <a:pt x="76" y="81"/>
                  </a:lnTo>
                  <a:lnTo>
                    <a:pt x="84" y="74"/>
                  </a:lnTo>
                  <a:lnTo>
                    <a:pt x="94" y="69"/>
                  </a:lnTo>
                  <a:lnTo>
                    <a:pt x="104" y="67"/>
                  </a:lnTo>
                  <a:lnTo>
                    <a:pt x="121" y="70"/>
                  </a:lnTo>
                  <a:lnTo>
                    <a:pt x="133" y="77"/>
                  </a:lnTo>
                  <a:lnTo>
                    <a:pt x="154" y="96"/>
                  </a:lnTo>
                  <a:lnTo>
                    <a:pt x="174" y="79"/>
                  </a:lnTo>
                  <a:lnTo>
                    <a:pt x="197" y="61"/>
                  </a:lnTo>
                  <a:lnTo>
                    <a:pt x="225" y="44"/>
                  </a:lnTo>
                  <a:lnTo>
                    <a:pt x="257" y="28"/>
                  </a:lnTo>
                  <a:lnTo>
                    <a:pt x="288" y="15"/>
                  </a:lnTo>
                  <a:lnTo>
                    <a:pt x="321" y="7"/>
                  </a:lnTo>
                  <a:lnTo>
                    <a:pt x="355" y="1"/>
                  </a:lnTo>
                  <a:lnTo>
                    <a:pt x="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 name="Freeform 8">
              <a:extLst>
                <a:ext uri="{FF2B5EF4-FFF2-40B4-BE49-F238E27FC236}">
                  <a16:creationId xmlns:a16="http://schemas.microsoft.com/office/drawing/2014/main" id="{AC5DEFD8-4B2A-EDF7-EEA6-FA8BEB84A438}"/>
                </a:ext>
              </a:extLst>
            </p:cNvPr>
            <p:cNvSpPr>
              <a:spLocks/>
            </p:cNvSpPr>
            <p:nvPr/>
          </p:nvSpPr>
          <p:spPr bwMode="auto">
            <a:xfrm>
              <a:off x="6824663" y="2673350"/>
              <a:ext cx="403225" cy="420687"/>
            </a:xfrm>
            <a:custGeom>
              <a:avLst/>
              <a:gdLst>
                <a:gd name="T0" fmla="*/ 452 w 509"/>
                <a:gd name="T1" fmla="*/ 0 h 529"/>
                <a:gd name="T2" fmla="*/ 467 w 509"/>
                <a:gd name="T3" fmla="*/ 0 h 529"/>
                <a:gd name="T4" fmla="*/ 482 w 509"/>
                <a:gd name="T5" fmla="*/ 5 h 529"/>
                <a:gd name="T6" fmla="*/ 495 w 509"/>
                <a:gd name="T7" fmla="*/ 15 h 529"/>
                <a:gd name="T8" fmla="*/ 505 w 509"/>
                <a:gd name="T9" fmla="*/ 28 h 529"/>
                <a:gd name="T10" fmla="*/ 509 w 509"/>
                <a:gd name="T11" fmla="*/ 44 h 529"/>
                <a:gd name="T12" fmla="*/ 509 w 509"/>
                <a:gd name="T13" fmla="*/ 60 h 529"/>
                <a:gd name="T14" fmla="*/ 505 w 509"/>
                <a:gd name="T15" fmla="*/ 75 h 529"/>
                <a:gd name="T16" fmla="*/ 495 w 509"/>
                <a:gd name="T17" fmla="*/ 89 h 529"/>
                <a:gd name="T18" fmla="*/ 493 w 509"/>
                <a:gd name="T19" fmla="*/ 91 h 529"/>
                <a:gd name="T20" fmla="*/ 491 w 509"/>
                <a:gd name="T21" fmla="*/ 92 h 529"/>
                <a:gd name="T22" fmla="*/ 488 w 509"/>
                <a:gd name="T23" fmla="*/ 93 h 529"/>
                <a:gd name="T24" fmla="*/ 489 w 509"/>
                <a:gd name="T25" fmla="*/ 93 h 529"/>
                <a:gd name="T26" fmla="*/ 441 w 509"/>
                <a:gd name="T27" fmla="*/ 131 h 529"/>
                <a:gd name="T28" fmla="*/ 396 w 509"/>
                <a:gd name="T29" fmla="*/ 167 h 529"/>
                <a:gd name="T30" fmla="*/ 352 w 509"/>
                <a:gd name="T31" fmla="*/ 205 h 529"/>
                <a:gd name="T32" fmla="*/ 308 w 509"/>
                <a:gd name="T33" fmla="*/ 247 h 529"/>
                <a:gd name="T34" fmla="*/ 256 w 509"/>
                <a:gd name="T35" fmla="*/ 301 h 529"/>
                <a:gd name="T36" fmla="*/ 209 w 509"/>
                <a:gd name="T37" fmla="*/ 356 h 529"/>
                <a:gd name="T38" fmla="*/ 165 w 509"/>
                <a:gd name="T39" fmla="*/ 413 h 529"/>
                <a:gd name="T40" fmla="*/ 97 w 509"/>
                <a:gd name="T41" fmla="*/ 504 h 529"/>
                <a:gd name="T42" fmla="*/ 93 w 509"/>
                <a:gd name="T43" fmla="*/ 510 h 529"/>
                <a:gd name="T44" fmla="*/ 89 w 509"/>
                <a:gd name="T45" fmla="*/ 514 h 529"/>
                <a:gd name="T46" fmla="*/ 76 w 509"/>
                <a:gd name="T47" fmla="*/ 524 h 529"/>
                <a:gd name="T48" fmla="*/ 60 w 509"/>
                <a:gd name="T49" fmla="*/ 529 h 529"/>
                <a:gd name="T50" fmla="*/ 44 w 509"/>
                <a:gd name="T51" fmla="*/ 529 h 529"/>
                <a:gd name="T52" fmla="*/ 29 w 509"/>
                <a:gd name="T53" fmla="*/ 524 h 529"/>
                <a:gd name="T54" fmla="*/ 15 w 509"/>
                <a:gd name="T55" fmla="*/ 514 h 529"/>
                <a:gd name="T56" fmla="*/ 6 w 509"/>
                <a:gd name="T57" fmla="*/ 502 h 529"/>
                <a:gd name="T58" fmla="*/ 1 w 509"/>
                <a:gd name="T59" fmla="*/ 490 h 529"/>
                <a:gd name="T60" fmla="*/ 0 w 509"/>
                <a:gd name="T61" fmla="*/ 476 h 529"/>
                <a:gd name="T62" fmla="*/ 2 w 509"/>
                <a:gd name="T63" fmla="*/ 462 h 529"/>
                <a:gd name="T64" fmla="*/ 7 w 509"/>
                <a:gd name="T65" fmla="*/ 449 h 529"/>
                <a:gd name="T66" fmla="*/ 79 w 509"/>
                <a:gd name="T67" fmla="*/ 351 h 529"/>
                <a:gd name="T68" fmla="*/ 127 w 509"/>
                <a:gd name="T69" fmla="*/ 291 h 529"/>
                <a:gd name="T70" fmla="*/ 179 w 509"/>
                <a:gd name="T71" fmla="*/ 231 h 529"/>
                <a:gd name="T72" fmla="*/ 234 w 509"/>
                <a:gd name="T73" fmla="*/ 173 h 529"/>
                <a:gd name="T74" fmla="*/ 295 w 509"/>
                <a:gd name="T75" fmla="*/ 117 h 529"/>
                <a:gd name="T76" fmla="*/ 359 w 509"/>
                <a:gd name="T77" fmla="*/ 62 h 529"/>
                <a:gd name="T78" fmla="*/ 424 w 509"/>
                <a:gd name="T79" fmla="*/ 11 h 529"/>
                <a:gd name="T80" fmla="*/ 438 w 509"/>
                <a:gd name="T81" fmla="*/ 3 h 529"/>
                <a:gd name="T82" fmla="*/ 452 w 509"/>
                <a:gd name="T83"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529">
                  <a:moveTo>
                    <a:pt x="452" y="0"/>
                  </a:moveTo>
                  <a:lnTo>
                    <a:pt x="467" y="0"/>
                  </a:lnTo>
                  <a:lnTo>
                    <a:pt x="482" y="5"/>
                  </a:lnTo>
                  <a:lnTo>
                    <a:pt x="495" y="15"/>
                  </a:lnTo>
                  <a:lnTo>
                    <a:pt x="505" y="28"/>
                  </a:lnTo>
                  <a:lnTo>
                    <a:pt x="509" y="44"/>
                  </a:lnTo>
                  <a:lnTo>
                    <a:pt x="509" y="60"/>
                  </a:lnTo>
                  <a:lnTo>
                    <a:pt x="505" y="75"/>
                  </a:lnTo>
                  <a:lnTo>
                    <a:pt x="495" y="89"/>
                  </a:lnTo>
                  <a:lnTo>
                    <a:pt x="493" y="91"/>
                  </a:lnTo>
                  <a:lnTo>
                    <a:pt x="491" y="92"/>
                  </a:lnTo>
                  <a:lnTo>
                    <a:pt x="488" y="93"/>
                  </a:lnTo>
                  <a:lnTo>
                    <a:pt x="489" y="93"/>
                  </a:lnTo>
                  <a:lnTo>
                    <a:pt x="441" y="131"/>
                  </a:lnTo>
                  <a:lnTo>
                    <a:pt x="396" y="167"/>
                  </a:lnTo>
                  <a:lnTo>
                    <a:pt x="352" y="205"/>
                  </a:lnTo>
                  <a:lnTo>
                    <a:pt x="308" y="247"/>
                  </a:lnTo>
                  <a:lnTo>
                    <a:pt x="256" y="301"/>
                  </a:lnTo>
                  <a:lnTo>
                    <a:pt x="209" y="356"/>
                  </a:lnTo>
                  <a:lnTo>
                    <a:pt x="165" y="413"/>
                  </a:lnTo>
                  <a:lnTo>
                    <a:pt x="97" y="504"/>
                  </a:lnTo>
                  <a:lnTo>
                    <a:pt x="93" y="510"/>
                  </a:lnTo>
                  <a:lnTo>
                    <a:pt x="89" y="514"/>
                  </a:lnTo>
                  <a:lnTo>
                    <a:pt x="76" y="524"/>
                  </a:lnTo>
                  <a:lnTo>
                    <a:pt x="60" y="529"/>
                  </a:lnTo>
                  <a:lnTo>
                    <a:pt x="44" y="529"/>
                  </a:lnTo>
                  <a:lnTo>
                    <a:pt x="29" y="524"/>
                  </a:lnTo>
                  <a:lnTo>
                    <a:pt x="15" y="514"/>
                  </a:lnTo>
                  <a:lnTo>
                    <a:pt x="6" y="502"/>
                  </a:lnTo>
                  <a:lnTo>
                    <a:pt x="1" y="490"/>
                  </a:lnTo>
                  <a:lnTo>
                    <a:pt x="0" y="476"/>
                  </a:lnTo>
                  <a:lnTo>
                    <a:pt x="2" y="462"/>
                  </a:lnTo>
                  <a:lnTo>
                    <a:pt x="7" y="449"/>
                  </a:lnTo>
                  <a:lnTo>
                    <a:pt x="79" y="351"/>
                  </a:lnTo>
                  <a:lnTo>
                    <a:pt x="127" y="291"/>
                  </a:lnTo>
                  <a:lnTo>
                    <a:pt x="179" y="231"/>
                  </a:lnTo>
                  <a:lnTo>
                    <a:pt x="234" y="173"/>
                  </a:lnTo>
                  <a:lnTo>
                    <a:pt x="295" y="117"/>
                  </a:lnTo>
                  <a:lnTo>
                    <a:pt x="359" y="62"/>
                  </a:lnTo>
                  <a:lnTo>
                    <a:pt x="424" y="11"/>
                  </a:lnTo>
                  <a:lnTo>
                    <a:pt x="438" y="3"/>
                  </a:lnTo>
                  <a:lnTo>
                    <a:pt x="4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 name="Freeform 9">
              <a:extLst>
                <a:ext uri="{FF2B5EF4-FFF2-40B4-BE49-F238E27FC236}">
                  <a16:creationId xmlns:a16="http://schemas.microsoft.com/office/drawing/2014/main" id="{726CF6A8-9D2D-5EFD-E970-32C935B41C93}"/>
                </a:ext>
              </a:extLst>
            </p:cNvPr>
            <p:cNvSpPr>
              <a:spLocks/>
            </p:cNvSpPr>
            <p:nvPr/>
          </p:nvSpPr>
          <p:spPr bwMode="auto">
            <a:xfrm>
              <a:off x="7305676" y="1254125"/>
              <a:ext cx="409575" cy="427037"/>
            </a:xfrm>
            <a:custGeom>
              <a:avLst/>
              <a:gdLst>
                <a:gd name="T0" fmla="*/ 473 w 517"/>
                <a:gd name="T1" fmla="*/ 0 h 537"/>
                <a:gd name="T2" fmla="*/ 488 w 517"/>
                <a:gd name="T3" fmla="*/ 4 h 537"/>
                <a:gd name="T4" fmla="*/ 502 w 517"/>
                <a:gd name="T5" fmla="*/ 15 h 537"/>
                <a:gd name="T6" fmla="*/ 511 w 517"/>
                <a:gd name="T7" fmla="*/ 27 h 537"/>
                <a:gd name="T8" fmla="*/ 517 w 517"/>
                <a:gd name="T9" fmla="*/ 42 h 537"/>
                <a:gd name="T10" fmla="*/ 517 w 517"/>
                <a:gd name="T11" fmla="*/ 57 h 537"/>
                <a:gd name="T12" fmla="*/ 514 w 517"/>
                <a:gd name="T13" fmla="*/ 72 h 537"/>
                <a:gd name="T14" fmla="*/ 505 w 517"/>
                <a:gd name="T15" fmla="*/ 86 h 537"/>
                <a:gd name="T16" fmla="*/ 433 w 517"/>
                <a:gd name="T17" fmla="*/ 183 h 537"/>
                <a:gd name="T18" fmla="*/ 385 w 517"/>
                <a:gd name="T19" fmla="*/ 244 h 537"/>
                <a:gd name="T20" fmla="*/ 334 w 517"/>
                <a:gd name="T21" fmla="*/ 304 h 537"/>
                <a:gd name="T22" fmla="*/ 278 w 517"/>
                <a:gd name="T23" fmla="*/ 361 h 537"/>
                <a:gd name="T24" fmla="*/ 218 w 517"/>
                <a:gd name="T25" fmla="*/ 418 h 537"/>
                <a:gd name="T26" fmla="*/ 154 w 517"/>
                <a:gd name="T27" fmla="*/ 472 h 537"/>
                <a:gd name="T28" fmla="*/ 88 w 517"/>
                <a:gd name="T29" fmla="*/ 523 h 537"/>
                <a:gd name="T30" fmla="*/ 88 w 517"/>
                <a:gd name="T31" fmla="*/ 523 h 537"/>
                <a:gd name="T32" fmla="*/ 74 w 517"/>
                <a:gd name="T33" fmla="*/ 532 h 537"/>
                <a:gd name="T34" fmla="*/ 59 w 517"/>
                <a:gd name="T35" fmla="*/ 537 h 537"/>
                <a:gd name="T36" fmla="*/ 43 w 517"/>
                <a:gd name="T37" fmla="*/ 536 h 537"/>
                <a:gd name="T38" fmla="*/ 28 w 517"/>
                <a:gd name="T39" fmla="*/ 532 h 537"/>
                <a:gd name="T40" fmla="*/ 15 w 517"/>
                <a:gd name="T41" fmla="*/ 522 h 537"/>
                <a:gd name="T42" fmla="*/ 4 w 517"/>
                <a:gd name="T43" fmla="*/ 508 h 537"/>
                <a:gd name="T44" fmla="*/ 0 w 517"/>
                <a:gd name="T45" fmla="*/ 492 h 537"/>
                <a:gd name="T46" fmla="*/ 0 w 517"/>
                <a:gd name="T47" fmla="*/ 476 h 537"/>
                <a:gd name="T48" fmla="*/ 4 w 517"/>
                <a:gd name="T49" fmla="*/ 460 h 537"/>
                <a:gd name="T50" fmla="*/ 15 w 517"/>
                <a:gd name="T51" fmla="*/ 447 h 537"/>
                <a:gd name="T52" fmla="*/ 18 w 517"/>
                <a:gd name="T53" fmla="*/ 443 h 537"/>
                <a:gd name="T54" fmla="*/ 23 w 517"/>
                <a:gd name="T55" fmla="*/ 441 h 537"/>
                <a:gd name="T56" fmla="*/ 27 w 517"/>
                <a:gd name="T57" fmla="*/ 438 h 537"/>
                <a:gd name="T58" fmla="*/ 88 w 517"/>
                <a:gd name="T59" fmla="*/ 391 h 537"/>
                <a:gd name="T60" fmla="*/ 148 w 517"/>
                <a:gd name="T61" fmla="*/ 340 h 537"/>
                <a:gd name="T62" fmla="*/ 204 w 517"/>
                <a:gd name="T63" fmla="*/ 287 h 537"/>
                <a:gd name="T64" fmla="*/ 256 w 517"/>
                <a:gd name="T65" fmla="*/ 234 h 537"/>
                <a:gd name="T66" fmla="*/ 303 w 517"/>
                <a:gd name="T67" fmla="*/ 178 h 537"/>
                <a:gd name="T68" fmla="*/ 347 w 517"/>
                <a:gd name="T69" fmla="*/ 122 h 537"/>
                <a:gd name="T70" fmla="*/ 418 w 517"/>
                <a:gd name="T71" fmla="*/ 27 h 537"/>
                <a:gd name="T72" fmla="*/ 420 w 517"/>
                <a:gd name="T73" fmla="*/ 22 h 537"/>
                <a:gd name="T74" fmla="*/ 423 w 517"/>
                <a:gd name="T75" fmla="*/ 18 h 537"/>
                <a:gd name="T76" fmla="*/ 426 w 517"/>
                <a:gd name="T77" fmla="*/ 15 h 537"/>
                <a:gd name="T78" fmla="*/ 440 w 517"/>
                <a:gd name="T79" fmla="*/ 4 h 537"/>
                <a:gd name="T80" fmla="*/ 456 w 517"/>
                <a:gd name="T81" fmla="*/ 0 h 537"/>
                <a:gd name="T82" fmla="*/ 473 w 517"/>
                <a:gd name="T83"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 h="537">
                  <a:moveTo>
                    <a:pt x="473" y="0"/>
                  </a:moveTo>
                  <a:lnTo>
                    <a:pt x="488" y="4"/>
                  </a:lnTo>
                  <a:lnTo>
                    <a:pt x="502" y="15"/>
                  </a:lnTo>
                  <a:lnTo>
                    <a:pt x="511" y="27"/>
                  </a:lnTo>
                  <a:lnTo>
                    <a:pt x="517" y="42"/>
                  </a:lnTo>
                  <a:lnTo>
                    <a:pt x="517" y="57"/>
                  </a:lnTo>
                  <a:lnTo>
                    <a:pt x="514" y="72"/>
                  </a:lnTo>
                  <a:lnTo>
                    <a:pt x="505" y="86"/>
                  </a:lnTo>
                  <a:lnTo>
                    <a:pt x="433" y="183"/>
                  </a:lnTo>
                  <a:lnTo>
                    <a:pt x="385" y="244"/>
                  </a:lnTo>
                  <a:lnTo>
                    <a:pt x="334" y="304"/>
                  </a:lnTo>
                  <a:lnTo>
                    <a:pt x="278" y="361"/>
                  </a:lnTo>
                  <a:lnTo>
                    <a:pt x="218" y="418"/>
                  </a:lnTo>
                  <a:lnTo>
                    <a:pt x="154" y="472"/>
                  </a:lnTo>
                  <a:lnTo>
                    <a:pt x="88" y="523"/>
                  </a:lnTo>
                  <a:lnTo>
                    <a:pt x="88" y="523"/>
                  </a:lnTo>
                  <a:lnTo>
                    <a:pt x="74" y="532"/>
                  </a:lnTo>
                  <a:lnTo>
                    <a:pt x="59" y="537"/>
                  </a:lnTo>
                  <a:lnTo>
                    <a:pt x="43" y="536"/>
                  </a:lnTo>
                  <a:lnTo>
                    <a:pt x="28" y="532"/>
                  </a:lnTo>
                  <a:lnTo>
                    <a:pt x="15" y="522"/>
                  </a:lnTo>
                  <a:lnTo>
                    <a:pt x="4" y="508"/>
                  </a:lnTo>
                  <a:lnTo>
                    <a:pt x="0" y="492"/>
                  </a:lnTo>
                  <a:lnTo>
                    <a:pt x="0" y="476"/>
                  </a:lnTo>
                  <a:lnTo>
                    <a:pt x="4" y="460"/>
                  </a:lnTo>
                  <a:lnTo>
                    <a:pt x="15" y="447"/>
                  </a:lnTo>
                  <a:lnTo>
                    <a:pt x="18" y="443"/>
                  </a:lnTo>
                  <a:lnTo>
                    <a:pt x="23" y="441"/>
                  </a:lnTo>
                  <a:lnTo>
                    <a:pt x="27" y="438"/>
                  </a:lnTo>
                  <a:lnTo>
                    <a:pt x="88" y="391"/>
                  </a:lnTo>
                  <a:lnTo>
                    <a:pt x="148" y="340"/>
                  </a:lnTo>
                  <a:lnTo>
                    <a:pt x="204" y="287"/>
                  </a:lnTo>
                  <a:lnTo>
                    <a:pt x="256" y="234"/>
                  </a:lnTo>
                  <a:lnTo>
                    <a:pt x="303" y="178"/>
                  </a:lnTo>
                  <a:lnTo>
                    <a:pt x="347" y="122"/>
                  </a:lnTo>
                  <a:lnTo>
                    <a:pt x="418" y="27"/>
                  </a:lnTo>
                  <a:lnTo>
                    <a:pt x="420" y="22"/>
                  </a:lnTo>
                  <a:lnTo>
                    <a:pt x="423" y="18"/>
                  </a:lnTo>
                  <a:lnTo>
                    <a:pt x="426" y="15"/>
                  </a:lnTo>
                  <a:lnTo>
                    <a:pt x="440" y="4"/>
                  </a:lnTo>
                  <a:lnTo>
                    <a:pt x="456" y="0"/>
                  </a:lnTo>
                  <a:lnTo>
                    <a:pt x="4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 name="Freeform 7">
            <a:extLst>
              <a:ext uri="{FF2B5EF4-FFF2-40B4-BE49-F238E27FC236}">
                <a16:creationId xmlns:a16="http://schemas.microsoft.com/office/drawing/2014/main" id="{B0860377-BBBC-3D81-D1AD-FC789592B3A6}"/>
              </a:ext>
            </a:extLst>
          </p:cNvPr>
          <p:cNvSpPr>
            <a:spLocks noEditPoints="1"/>
          </p:cNvSpPr>
          <p:nvPr userDrawn="1"/>
        </p:nvSpPr>
        <p:spPr bwMode="auto">
          <a:xfrm>
            <a:off x="3141599" y="2595377"/>
            <a:ext cx="476556" cy="461622"/>
          </a:xfrm>
          <a:custGeom>
            <a:avLst/>
            <a:gdLst>
              <a:gd name="T0" fmla="*/ 1365 w 3574"/>
              <a:gd name="T1" fmla="*/ 1122 h 3462"/>
              <a:gd name="T2" fmla="*/ 1289 w 3574"/>
              <a:gd name="T3" fmla="*/ 1195 h 3462"/>
              <a:gd name="T4" fmla="*/ 1188 w 3574"/>
              <a:gd name="T5" fmla="*/ 1232 h 3462"/>
              <a:gd name="T6" fmla="*/ 963 w 3574"/>
              <a:gd name="T7" fmla="*/ 2076 h 3462"/>
              <a:gd name="T8" fmla="*/ 1005 w 3574"/>
              <a:gd name="T9" fmla="*/ 2167 h 3462"/>
              <a:gd name="T10" fmla="*/ 1010 w 3574"/>
              <a:gd name="T11" fmla="*/ 2267 h 3462"/>
              <a:gd name="T12" fmla="*/ 1692 w 3574"/>
              <a:gd name="T13" fmla="*/ 2761 h 3462"/>
              <a:gd name="T14" fmla="*/ 1786 w 3574"/>
              <a:gd name="T15" fmla="*/ 2743 h 3462"/>
              <a:gd name="T16" fmla="*/ 1882 w 3574"/>
              <a:gd name="T17" fmla="*/ 2761 h 3462"/>
              <a:gd name="T18" fmla="*/ 2564 w 3574"/>
              <a:gd name="T19" fmla="*/ 2267 h 3462"/>
              <a:gd name="T20" fmla="*/ 2569 w 3574"/>
              <a:gd name="T21" fmla="*/ 2167 h 3462"/>
              <a:gd name="T22" fmla="*/ 2613 w 3574"/>
              <a:gd name="T23" fmla="*/ 2076 h 3462"/>
              <a:gd name="T24" fmla="*/ 2386 w 3574"/>
              <a:gd name="T25" fmla="*/ 1232 h 3462"/>
              <a:gd name="T26" fmla="*/ 2285 w 3574"/>
              <a:gd name="T27" fmla="*/ 1195 h 3462"/>
              <a:gd name="T28" fmla="*/ 2209 w 3574"/>
              <a:gd name="T29" fmla="*/ 1122 h 3462"/>
              <a:gd name="T30" fmla="*/ 1788 w 3574"/>
              <a:gd name="T31" fmla="*/ 0 h 3462"/>
              <a:gd name="T32" fmla="*/ 1894 w 3574"/>
              <a:gd name="T33" fmla="*/ 23 h 3462"/>
              <a:gd name="T34" fmla="*/ 1980 w 3574"/>
              <a:gd name="T35" fmla="*/ 84 h 3462"/>
              <a:gd name="T36" fmla="*/ 2424 w 3574"/>
              <a:gd name="T37" fmla="*/ 984 h 3462"/>
              <a:gd name="T38" fmla="*/ 3423 w 3574"/>
              <a:gd name="T39" fmla="*/ 1141 h 3462"/>
              <a:gd name="T40" fmla="*/ 3507 w 3574"/>
              <a:gd name="T41" fmla="*/ 1202 h 3462"/>
              <a:gd name="T42" fmla="*/ 3561 w 3574"/>
              <a:gd name="T43" fmla="*/ 1291 h 3462"/>
              <a:gd name="T44" fmla="*/ 3573 w 3574"/>
              <a:gd name="T45" fmla="*/ 1393 h 3462"/>
              <a:gd name="T46" fmla="*/ 3543 w 3574"/>
              <a:gd name="T47" fmla="*/ 1490 h 3462"/>
              <a:gd name="T48" fmla="*/ 2819 w 3574"/>
              <a:gd name="T49" fmla="*/ 2226 h 3462"/>
              <a:gd name="T50" fmla="*/ 2979 w 3574"/>
              <a:gd name="T51" fmla="*/ 3241 h 3462"/>
              <a:gd name="T52" fmla="*/ 2945 w 3574"/>
              <a:gd name="T53" fmla="*/ 3339 h 3462"/>
              <a:gd name="T54" fmla="*/ 2871 w 3574"/>
              <a:gd name="T55" fmla="*/ 3416 h 3462"/>
              <a:gd name="T56" fmla="*/ 2762 w 3574"/>
              <a:gd name="T57" fmla="*/ 3460 h 3462"/>
              <a:gd name="T58" fmla="*/ 2659 w 3574"/>
              <a:gd name="T59" fmla="*/ 3455 h 3462"/>
              <a:gd name="T60" fmla="*/ 1788 w 3574"/>
              <a:gd name="T61" fmla="*/ 2995 h 3462"/>
              <a:gd name="T62" fmla="*/ 915 w 3574"/>
              <a:gd name="T63" fmla="*/ 3455 h 3462"/>
              <a:gd name="T64" fmla="*/ 812 w 3574"/>
              <a:gd name="T65" fmla="*/ 3460 h 3462"/>
              <a:gd name="T66" fmla="*/ 703 w 3574"/>
              <a:gd name="T67" fmla="*/ 3416 h 3462"/>
              <a:gd name="T68" fmla="*/ 629 w 3574"/>
              <a:gd name="T69" fmla="*/ 3339 h 3462"/>
              <a:gd name="T70" fmla="*/ 595 w 3574"/>
              <a:gd name="T71" fmla="*/ 3241 h 3462"/>
              <a:gd name="T72" fmla="*/ 755 w 3574"/>
              <a:gd name="T73" fmla="*/ 2226 h 3462"/>
              <a:gd name="T74" fmla="*/ 31 w 3574"/>
              <a:gd name="T75" fmla="*/ 1490 h 3462"/>
              <a:gd name="T76" fmla="*/ 1 w 3574"/>
              <a:gd name="T77" fmla="*/ 1393 h 3462"/>
              <a:gd name="T78" fmla="*/ 13 w 3574"/>
              <a:gd name="T79" fmla="*/ 1291 h 3462"/>
              <a:gd name="T80" fmla="*/ 67 w 3574"/>
              <a:gd name="T81" fmla="*/ 1202 h 3462"/>
              <a:gd name="T82" fmla="*/ 151 w 3574"/>
              <a:gd name="T83" fmla="*/ 1141 h 3462"/>
              <a:gd name="T84" fmla="*/ 1150 w 3574"/>
              <a:gd name="T85" fmla="*/ 984 h 3462"/>
              <a:gd name="T86" fmla="*/ 1594 w 3574"/>
              <a:gd name="T87" fmla="*/ 84 h 3462"/>
              <a:gd name="T88" fmla="*/ 1681 w 3574"/>
              <a:gd name="T89" fmla="*/ 23 h 3462"/>
              <a:gd name="T90" fmla="*/ 1788 w 3574"/>
              <a:gd name="T91"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4" h="3462">
                <a:moveTo>
                  <a:pt x="1788" y="251"/>
                </a:moveTo>
                <a:lnTo>
                  <a:pt x="1383" y="1091"/>
                </a:lnTo>
                <a:lnTo>
                  <a:pt x="1365" y="1122"/>
                </a:lnTo>
                <a:lnTo>
                  <a:pt x="1343" y="1149"/>
                </a:lnTo>
                <a:lnTo>
                  <a:pt x="1318" y="1174"/>
                </a:lnTo>
                <a:lnTo>
                  <a:pt x="1289" y="1195"/>
                </a:lnTo>
                <a:lnTo>
                  <a:pt x="1257" y="1212"/>
                </a:lnTo>
                <a:lnTo>
                  <a:pt x="1223" y="1224"/>
                </a:lnTo>
                <a:lnTo>
                  <a:pt x="1188" y="1232"/>
                </a:lnTo>
                <a:lnTo>
                  <a:pt x="259" y="1370"/>
                </a:lnTo>
                <a:lnTo>
                  <a:pt x="939" y="2051"/>
                </a:lnTo>
                <a:lnTo>
                  <a:pt x="963" y="2076"/>
                </a:lnTo>
                <a:lnTo>
                  <a:pt x="981" y="2105"/>
                </a:lnTo>
                <a:lnTo>
                  <a:pt x="996" y="2135"/>
                </a:lnTo>
                <a:lnTo>
                  <a:pt x="1005" y="2167"/>
                </a:lnTo>
                <a:lnTo>
                  <a:pt x="1011" y="2200"/>
                </a:lnTo>
                <a:lnTo>
                  <a:pt x="1013" y="2234"/>
                </a:lnTo>
                <a:lnTo>
                  <a:pt x="1010" y="2267"/>
                </a:lnTo>
                <a:lnTo>
                  <a:pt x="851" y="3212"/>
                </a:lnTo>
                <a:lnTo>
                  <a:pt x="1662" y="2775"/>
                </a:lnTo>
                <a:lnTo>
                  <a:pt x="1692" y="2761"/>
                </a:lnTo>
                <a:lnTo>
                  <a:pt x="1723" y="2751"/>
                </a:lnTo>
                <a:lnTo>
                  <a:pt x="1755" y="2745"/>
                </a:lnTo>
                <a:lnTo>
                  <a:pt x="1786" y="2743"/>
                </a:lnTo>
                <a:lnTo>
                  <a:pt x="1819" y="2745"/>
                </a:lnTo>
                <a:lnTo>
                  <a:pt x="1851" y="2751"/>
                </a:lnTo>
                <a:lnTo>
                  <a:pt x="1882" y="2761"/>
                </a:lnTo>
                <a:lnTo>
                  <a:pt x="1912" y="2775"/>
                </a:lnTo>
                <a:lnTo>
                  <a:pt x="2723" y="3212"/>
                </a:lnTo>
                <a:lnTo>
                  <a:pt x="2564" y="2267"/>
                </a:lnTo>
                <a:lnTo>
                  <a:pt x="2561" y="2234"/>
                </a:lnTo>
                <a:lnTo>
                  <a:pt x="2563" y="2200"/>
                </a:lnTo>
                <a:lnTo>
                  <a:pt x="2569" y="2167"/>
                </a:lnTo>
                <a:lnTo>
                  <a:pt x="2578" y="2135"/>
                </a:lnTo>
                <a:lnTo>
                  <a:pt x="2594" y="2105"/>
                </a:lnTo>
                <a:lnTo>
                  <a:pt x="2613" y="2076"/>
                </a:lnTo>
                <a:lnTo>
                  <a:pt x="2635" y="2051"/>
                </a:lnTo>
                <a:lnTo>
                  <a:pt x="3315" y="1370"/>
                </a:lnTo>
                <a:lnTo>
                  <a:pt x="2386" y="1232"/>
                </a:lnTo>
                <a:lnTo>
                  <a:pt x="2351" y="1224"/>
                </a:lnTo>
                <a:lnTo>
                  <a:pt x="2317" y="1212"/>
                </a:lnTo>
                <a:lnTo>
                  <a:pt x="2285" y="1195"/>
                </a:lnTo>
                <a:lnTo>
                  <a:pt x="2256" y="1174"/>
                </a:lnTo>
                <a:lnTo>
                  <a:pt x="2231" y="1150"/>
                </a:lnTo>
                <a:lnTo>
                  <a:pt x="2209" y="1122"/>
                </a:lnTo>
                <a:lnTo>
                  <a:pt x="2191" y="1091"/>
                </a:lnTo>
                <a:lnTo>
                  <a:pt x="1788" y="251"/>
                </a:lnTo>
                <a:close/>
                <a:moveTo>
                  <a:pt x="1788" y="0"/>
                </a:moveTo>
                <a:lnTo>
                  <a:pt x="1824" y="3"/>
                </a:lnTo>
                <a:lnTo>
                  <a:pt x="1860" y="11"/>
                </a:lnTo>
                <a:lnTo>
                  <a:pt x="1894" y="23"/>
                </a:lnTo>
                <a:lnTo>
                  <a:pt x="1925" y="39"/>
                </a:lnTo>
                <a:lnTo>
                  <a:pt x="1955" y="60"/>
                </a:lnTo>
                <a:lnTo>
                  <a:pt x="1980" y="84"/>
                </a:lnTo>
                <a:lnTo>
                  <a:pt x="2002" y="113"/>
                </a:lnTo>
                <a:lnTo>
                  <a:pt x="2021" y="145"/>
                </a:lnTo>
                <a:lnTo>
                  <a:pt x="2424" y="984"/>
                </a:lnTo>
                <a:lnTo>
                  <a:pt x="3355" y="1122"/>
                </a:lnTo>
                <a:lnTo>
                  <a:pt x="3390" y="1129"/>
                </a:lnTo>
                <a:lnTo>
                  <a:pt x="3423" y="1141"/>
                </a:lnTo>
                <a:lnTo>
                  <a:pt x="3454" y="1158"/>
                </a:lnTo>
                <a:lnTo>
                  <a:pt x="3482" y="1178"/>
                </a:lnTo>
                <a:lnTo>
                  <a:pt x="3507" y="1202"/>
                </a:lnTo>
                <a:lnTo>
                  <a:pt x="3529" y="1228"/>
                </a:lnTo>
                <a:lnTo>
                  <a:pt x="3546" y="1258"/>
                </a:lnTo>
                <a:lnTo>
                  <a:pt x="3561" y="1291"/>
                </a:lnTo>
                <a:lnTo>
                  <a:pt x="3570" y="1325"/>
                </a:lnTo>
                <a:lnTo>
                  <a:pt x="3574" y="1359"/>
                </a:lnTo>
                <a:lnTo>
                  <a:pt x="3573" y="1393"/>
                </a:lnTo>
                <a:lnTo>
                  <a:pt x="3567" y="1426"/>
                </a:lnTo>
                <a:lnTo>
                  <a:pt x="3557" y="1459"/>
                </a:lnTo>
                <a:lnTo>
                  <a:pt x="3543" y="1490"/>
                </a:lnTo>
                <a:lnTo>
                  <a:pt x="3524" y="1520"/>
                </a:lnTo>
                <a:lnTo>
                  <a:pt x="3500" y="1546"/>
                </a:lnTo>
                <a:lnTo>
                  <a:pt x="2819" y="2226"/>
                </a:lnTo>
                <a:lnTo>
                  <a:pt x="2978" y="3170"/>
                </a:lnTo>
                <a:lnTo>
                  <a:pt x="2981" y="3206"/>
                </a:lnTo>
                <a:lnTo>
                  <a:pt x="2979" y="3241"/>
                </a:lnTo>
                <a:lnTo>
                  <a:pt x="2972" y="3275"/>
                </a:lnTo>
                <a:lnTo>
                  <a:pt x="2960" y="3308"/>
                </a:lnTo>
                <a:lnTo>
                  <a:pt x="2945" y="3339"/>
                </a:lnTo>
                <a:lnTo>
                  <a:pt x="2924" y="3368"/>
                </a:lnTo>
                <a:lnTo>
                  <a:pt x="2900" y="3393"/>
                </a:lnTo>
                <a:lnTo>
                  <a:pt x="2871" y="3416"/>
                </a:lnTo>
                <a:lnTo>
                  <a:pt x="2837" y="3436"/>
                </a:lnTo>
                <a:lnTo>
                  <a:pt x="2800" y="3451"/>
                </a:lnTo>
                <a:lnTo>
                  <a:pt x="2762" y="3460"/>
                </a:lnTo>
                <a:lnTo>
                  <a:pt x="2723" y="3462"/>
                </a:lnTo>
                <a:lnTo>
                  <a:pt x="2691" y="3460"/>
                </a:lnTo>
                <a:lnTo>
                  <a:pt x="2659" y="3455"/>
                </a:lnTo>
                <a:lnTo>
                  <a:pt x="2628" y="3445"/>
                </a:lnTo>
                <a:lnTo>
                  <a:pt x="2598" y="3430"/>
                </a:lnTo>
                <a:lnTo>
                  <a:pt x="1788" y="2995"/>
                </a:lnTo>
                <a:lnTo>
                  <a:pt x="976" y="3430"/>
                </a:lnTo>
                <a:lnTo>
                  <a:pt x="946" y="3445"/>
                </a:lnTo>
                <a:lnTo>
                  <a:pt x="915" y="3455"/>
                </a:lnTo>
                <a:lnTo>
                  <a:pt x="883" y="3460"/>
                </a:lnTo>
                <a:lnTo>
                  <a:pt x="851" y="3462"/>
                </a:lnTo>
                <a:lnTo>
                  <a:pt x="812" y="3460"/>
                </a:lnTo>
                <a:lnTo>
                  <a:pt x="774" y="3451"/>
                </a:lnTo>
                <a:lnTo>
                  <a:pt x="737" y="3436"/>
                </a:lnTo>
                <a:lnTo>
                  <a:pt x="703" y="3416"/>
                </a:lnTo>
                <a:lnTo>
                  <a:pt x="674" y="3393"/>
                </a:lnTo>
                <a:lnTo>
                  <a:pt x="650" y="3368"/>
                </a:lnTo>
                <a:lnTo>
                  <a:pt x="629" y="3339"/>
                </a:lnTo>
                <a:lnTo>
                  <a:pt x="614" y="3308"/>
                </a:lnTo>
                <a:lnTo>
                  <a:pt x="602" y="3275"/>
                </a:lnTo>
                <a:lnTo>
                  <a:pt x="595" y="3241"/>
                </a:lnTo>
                <a:lnTo>
                  <a:pt x="593" y="3206"/>
                </a:lnTo>
                <a:lnTo>
                  <a:pt x="596" y="3170"/>
                </a:lnTo>
                <a:lnTo>
                  <a:pt x="755" y="2226"/>
                </a:lnTo>
                <a:lnTo>
                  <a:pt x="73" y="1546"/>
                </a:lnTo>
                <a:lnTo>
                  <a:pt x="50" y="1520"/>
                </a:lnTo>
                <a:lnTo>
                  <a:pt x="31" y="1490"/>
                </a:lnTo>
                <a:lnTo>
                  <a:pt x="17" y="1459"/>
                </a:lnTo>
                <a:lnTo>
                  <a:pt x="7" y="1427"/>
                </a:lnTo>
                <a:lnTo>
                  <a:pt x="1" y="1393"/>
                </a:lnTo>
                <a:lnTo>
                  <a:pt x="0" y="1359"/>
                </a:lnTo>
                <a:lnTo>
                  <a:pt x="4" y="1325"/>
                </a:lnTo>
                <a:lnTo>
                  <a:pt x="13" y="1291"/>
                </a:lnTo>
                <a:lnTo>
                  <a:pt x="28" y="1258"/>
                </a:lnTo>
                <a:lnTo>
                  <a:pt x="45" y="1228"/>
                </a:lnTo>
                <a:lnTo>
                  <a:pt x="67" y="1202"/>
                </a:lnTo>
                <a:lnTo>
                  <a:pt x="92" y="1178"/>
                </a:lnTo>
                <a:lnTo>
                  <a:pt x="120" y="1158"/>
                </a:lnTo>
                <a:lnTo>
                  <a:pt x="151" y="1141"/>
                </a:lnTo>
                <a:lnTo>
                  <a:pt x="184" y="1129"/>
                </a:lnTo>
                <a:lnTo>
                  <a:pt x="219" y="1122"/>
                </a:lnTo>
                <a:lnTo>
                  <a:pt x="1150" y="984"/>
                </a:lnTo>
                <a:lnTo>
                  <a:pt x="1553" y="145"/>
                </a:lnTo>
                <a:lnTo>
                  <a:pt x="1572" y="113"/>
                </a:lnTo>
                <a:lnTo>
                  <a:pt x="1594" y="84"/>
                </a:lnTo>
                <a:lnTo>
                  <a:pt x="1619" y="60"/>
                </a:lnTo>
                <a:lnTo>
                  <a:pt x="1649" y="39"/>
                </a:lnTo>
                <a:lnTo>
                  <a:pt x="1681" y="23"/>
                </a:lnTo>
                <a:lnTo>
                  <a:pt x="1714" y="11"/>
                </a:lnTo>
                <a:lnTo>
                  <a:pt x="1750" y="3"/>
                </a:lnTo>
                <a:lnTo>
                  <a:pt x="178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8">
            <a:extLst>
              <a:ext uri="{FF2B5EF4-FFF2-40B4-BE49-F238E27FC236}">
                <a16:creationId xmlns:a16="http://schemas.microsoft.com/office/drawing/2014/main" id="{0267F057-D99D-91BC-21B2-75C83F131C49}"/>
              </a:ext>
            </a:extLst>
          </p:cNvPr>
          <p:cNvSpPr>
            <a:spLocks noEditPoints="1"/>
          </p:cNvSpPr>
          <p:nvPr userDrawn="1"/>
        </p:nvSpPr>
        <p:spPr bwMode="auto">
          <a:xfrm>
            <a:off x="3964718" y="2595160"/>
            <a:ext cx="466969" cy="462057"/>
          </a:xfrm>
          <a:custGeom>
            <a:avLst/>
            <a:gdLst>
              <a:gd name="T0" fmla="*/ 1353 w 3610"/>
              <a:gd name="T1" fmla="*/ 3351 h 3575"/>
              <a:gd name="T2" fmla="*/ 1251 w 3610"/>
              <a:gd name="T3" fmla="*/ 3090 h 3575"/>
              <a:gd name="T4" fmla="*/ 920 w 3610"/>
              <a:gd name="T5" fmla="*/ 2123 h 3575"/>
              <a:gd name="T6" fmla="*/ 2275 w 3610"/>
              <a:gd name="T7" fmla="*/ 1899 h 3575"/>
              <a:gd name="T8" fmla="*/ 2784 w 3610"/>
              <a:gd name="T9" fmla="*/ 1747 h 3575"/>
              <a:gd name="T10" fmla="*/ 2784 w 3610"/>
              <a:gd name="T11" fmla="*/ 1381 h 3575"/>
              <a:gd name="T12" fmla="*/ 2275 w 3610"/>
              <a:gd name="T13" fmla="*/ 1229 h 3575"/>
              <a:gd name="T14" fmla="*/ 262 w 3610"/>
              <a:gd name="T15" fmla="*/ 1381 h 3575"/>
              <a:gd name="T16" fmla="*/ 262 w 3610"/>
              <a:gd name="T17" fmla="*/ 1747 h 3575"/>
              <a:gd name="T18" fmla="*/ 1243 w 3610"/>
              <a:gd name="T19" fmla="*/ 1899 h 3575"/>
              <a:gd name="T20" fmla="*/ 1131 w 3610"/>
              <a:gd name="T21" fmla="*/ 1507 h 3575"/>
              <a:gd name="T22" fmla="*/ 2079 w 3610"/>
              <a:gd name="T23" fmla="*/ 1003 h 3575"/>
              <a:gd name="T24" fmla="*/ 1492 w 3610"/>
              <a:gd name="T25" fmla="*/ 1229 h 3575"/>
              <a:gd name="T26" fmla="*/ 1277 w 3610"/>
              <a:gd name="T27" fmla="*/ 1381 h 3575"/>
              <a:gd name="T28" fmla="*/ 1277 w 3610"/>
              <a:gd name="T29" fmla="*/ 1747 h 3575"/>
              <a:gd name="T30" fmla="*/ 1466 w 3610"/>
              <a:gd name="T31" fmla="*/ 1900 h 3575"/>
              <a:gd name="T32" fmla="*/ 2013 w 3610"/>
              <a:gd name="T33" fmla="*/ 2076 h 3575"/>
              <a:gd name="T34" fmla="*/ 2039 w 3610"/>
              <a:gd name="T35" fmla="*/ 1335 h 3575"/>
              <a:gd name="T36" fmla="*/ 2657 w 3610"/>
              <a:gd name="T37" fmla="*/ 281 h 3575"/>
              <a:gd name="T38" fmla="*/ 2394 w 3610"/>
              <a:gd name="T39" fmla="*/ 689 h 3575"/>
              <a:gd name="T40" fmla="*/ 2739 w 3610"/>
              <a:gd name="T41" fmla="*/ 1033 h 3575"/>
              <a:gd name="T42" fmla="*/ 3007 w 3610"/>
              <a:gd name="T43" fmla="*/ 1331 h 3575"/>
              <a:gd name="T44" fmla="*/ 3007 w 3610"/>
              <a:gd name="T45" fmla="*/ 1797 h 3575"/>
              <a:gd name="T46" fmla="*/ 2739 w 3610"/>
              <a:gd name="T47" fmla="*/ 2094 h 3575"/>
              <a:gd name="T48" fmla="*/ 2394 w 3610"/>
              <a:gd name="T49" fmla="*/ 2439 h 3575"/>
              <a:gd name="T50" fmla="*/ 2657 w 3610"/>
              <a:gd name="T51" fmla="*/ 2847 h 3575"/>
              <a:gd name="T52" fmla="*/ 2991 w 3610"/>
              <a:gd name="T53" fmla="*/ 2842 h 3575"/>
              <a:gd name="T54" fmla="*/ 3261 w 3610"/>
              <a:gd name="T55" fmla="*/ 2402 h 3575"/>
              <a:gd name="T56" fmla="*/ 3383 w 3610"/>
              <a:gd name="T57" fmla="*/ 1668 h 3575"/>
              <a:gd name="T58" fmla="*/ 3308 w 3610"/>
              <a:gd name="T59" fmla="*/ 888 h 3575"/>
              <a:gd name="T60" fmla="*/ 3069 w 3610"/>
              <a:gd name="T61" fmla="*/ 360 h 3575"/>
              <a:gd name="T62" fmla="*/ 2878 w 3610"/>
              <a:gd name="T63" fmla="*/ 3 h 3575"/>
              <a:gd name="T64" fmla="*/ 3256 w 3610"/>
              <a:gd name="T65" fmla="*/ 233 h 3575"/>
              <a:gd name="T66" fmla="*/ 3500 w 3610"/>
              <a:gd name="T67" fmla="*/ 737 h 3575"/>
              <a:gd name="T68" fmla="*/ 3606 w 3610"/>
              <a:gd name="T69" fmla="*/ 1391 h 3575"/>
              <a:gd name="T70" fmla="*/ 3571 w 3610"/>
              <a:gd name="T71" fmla="*/ 2075 h 3575"/>
              <a:gd name="T72" fmla="*/ 3395 w 3610"/>
              <a:gd name="T73" fmla="*/ 2669 h 3575"/>
              <a:gd name="T74" fmla="*/ 3083 w 3610"/>
              <a:gd name="T75" fmla="*/ 3051 h 3575"/>
              <a:gd name="T76" fmla="*/ 2656 w 3610"/>
              <a:gd name="T77" fmla="*/ 3099 h 3575"/>
              <a:gd name="T78" fmla="*/ 2311 w 3610"/>
              <a:gd name="T79" fmla="*/ 2786 h 3575"/>
              <a:gd name="T80" fmla="*/ 1982 w 3610"/>
              <a:gd name="T81" fmla="*/ 2336 h 3575"/>
              <a:gd name="T82" fmla="*/ 1545 w 3610"/>
              <a:gd name="T83" fmla="*/ 2132 h 3575"/>
              <a:gd name="T84" fmla="*/ 1502 w 3610"/>
              <a:gd name="T85" fmla="*/ 2155 h 3575"/>
              <a:gd name="T86" fmla="*/ 1466 w 3610"/>
              <a:gd name="T87" fmla="*/ 3016 h 3575"/>
              <a:gd name="T88" fmla="*/ 1559 w 3610"/>
              <a:gd name="T89" fmla="*/ 3160 h 3575"/>
              <a:gd name="T90" fmla="*/ 1536 w 3610"/>
              <a:gd name="T91" fmla="*/ 3483 h 3575"/>
              <a:gd name="T92" fmla="*/ 865 w 3610"/>
              <a:gd name="T93" fmla="*/ 3571 h 3575"/>
              <a:gd name="T94" fmla="*/ 680 w 3610"/>
              <a:gd name="T95" fmla="*/ 3387 h 3575"/>
              <a:gd name="T96" fmla="*/ 565 w 3610"/>
              <a:gd name="T97" fmla="*/ 2153 h 3575"/>
              <a:gd name="T98" fmla="*/ 221 w 3610"/>
              <a:gd name="T99" fmla="*/ 2047 h 3575"/>
              <a:gd name="T100" fmla="*/ 10 w 3610"/>
              <a:gd name="T101" fmla="*/ 1685 h 3575"/>
              <a:gd name="T102" fmla="*/ 86 w 3610"/>
              <a:gd name="T103" fmla="*/ 1232 h 3575"/>
              <a:gd name="T104" fmla="*/ 401 w 3610"/>
              <a:gd name="T105" fmla="*/ 1009 h 3575"/>
              <a:gd name="T106" fmla="*/ 1870 w 3610"/>
              <a:gd name="T107" fmla="*/ 882 h 3575"/>
              <a:gd name="T108" fmla="*/ 2274 w 3610"/>
              <a:gd name="T109" fmla="*/ 399 h 3575"/>
              <a:gd name="T110" fmla="*/ 2557 w 3610"/>
              <a:gd name="T111" fmla="*/ 77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0" h="3575">
                <a:moveTo>
                  <a:pt x="841" y="2123"/>
                </a:moveTo>
                <a:lnTo>
                  <a:pt x="862" y="2163"/>
                </a:lnTo>
                <a:lnTo>
                  <a:pt x="879" y="2206"/>
                </a:lnTo>
                <a:lnTo>
                  <a:pt x="892" y="2251"/>
                </a:lnTo>
                <a:lnTo>
                  <a:pt x="899" y="2297"/>
                </a:lnTo>
                <a:lnTo>
                  <a:pt x="902" y="2345"/>
                </a:lnTo>
                <a:lnTo>
                  <a:pt x="902" y="3351"/>
                </a:lnTo>
                <a:lnTo>
                  <a:pt x="1353" y="3351"/>
                </a:lnTo>
                <a:lnTo>
                  <a:pt x="1353" y="3256"/>
                </a:lnTo>
                <a:lnTo>
                  <a:pt x="1337" y="3238"/>
                </a:lnTo>
                <a:lnTo>
                  <a:pt x="1323" y="3220"/>
                </a:lnTo>
                <a:lnTo>
                  <a:pt x="1307" y="3200"/>
                </a:lnTo>
                <a:lnTo>
                  <a:pt x="1291" y="3177"/>
                </a:lnTo>
                <a:lnTo>
                  <a:pt x="1276" y="3151"/>
                </a:lnTo>
                <a:lnTo>
                  <a:pt x="1262" y="3122"/>
                </a:lnTo>
                <a:lnTo>
                  <a:pt x="1251" y="3090"/>
                </a:lnTo>
                <a:lnTo>
                  <a:pt x="1244" y="3055"/>
                </a:lnTo>
                <a:lnTo>
                  <a:pt x="1240" y="3016"/>
                </a:lnTo>
                <a:lnTo>
                  <a:pt x="1240" y="2233"/>
                </a:lnTo>
                <a:lnTo>
                  <a:pt x="1243" y="2196"/>
                </a:lnTo>
                <a:lnTo>
                  <a:pt x="1250" y="2159"/>
                </a:lnTo>
                <a:lnTo>
                  <a:pt x="1260" y="2124"/>
                </a:lnTo>
                <a:lnTo>
                  <a:pt x="920" y="2124"/>
                </a:lnTo>
                <a:lnTo>
                  <a:pt x="920" y="2123"/>
                </a:lnTo>
                <a:lnTo>
                  <a:pt x="841" y="2123"/>
                </a:lnTo>
                <a:close/>
                <a:moveTo>
                  <a:pt x="2275" y="1229"/>
                </a:moveTo>
                <a:lnTo>
                  <a:pt x="2265" y="1338"/>
                </a:lnTo>
                <a:lnTo>
                  <a:pt x="2259" y="1450"/>
                </a:lnTo>
                <a:lnTo>
                  <a:pt x="2257" y="1564"/>
                </a:lnTo>
                <a:lnTo>
                  <a:pt x="2259" y="1678"/>
                </a:lnTo>
                <a:lnTo>
                  <a:pt x="2265" y="1790"/>
                </a:lnTo>
                <a:lnTo>
                  <a:pt x="2275" y="1899"/>
                </a:lnTo>
                <a:lnTo>
                  <a:pt x="2595" y="1899"/>
                </a:lnTo>
                <a:lnTo>
                  <a:pt x="2628" y="1895"/>
                </a:lnTo>
                <a:lnTo>
                  <a:pt x="2660" y="1885"/>
                </a:lnTo>
                <a:lnTo>
                  <a:pt x="2690" y="1868"/>
                </a:lnTo>
                <a:lnTo>
                  <a:pt x="2717" y="1845"/>
                </a:lnTo>
                <a:lnTo>
                  <a:pt x="2743" y="1816"/>
                </a:lnTo>
                <a:lnTo>
                  <a:pt x="2765" y="1783"/>
                </a:lnTo>
                <a:lnTo>
                  <a:pt x="2784" y="1747"/>
                </a:lnTo>
                <a:lnTo>
                  <a:pt x="2799" y="1706"/>
                </a:lnTo>
                <a:lnTo>
                  <a:pt x="2811" y="1661"/>
                </a:lnTo>
                <a:lnTo>
                  <a:pt x="2818" y="1613"/>
                </a:lnTo>
                <a:lnTo>
                  <a:pt x="2821" y="1564"/>
                </a:lnTo>
                <a:lnTo>
                  <a:pt x="2818" y="1514"/>
                </a:lnTo>
                <a:lnTo>
                  <a:pt x="2811" y="1467"/>
                </a:lnTo>
                <a:lnTo>
                  <a:pt x="2799" y="1422"/>
                </a:lnTo>
                <a:lnTo>
                  <a:pt x="2784" y="1381"/>
                </a:lnTo>
                <a:lnTo>
                  <a:pt x="2765" y="1343"/>
                </a:lnTo>
                <a:lnTo>
                  <a:pt x="2743" y="1310"/>
                </a:lnTo>
                <a:lnTo>
                  <a:pt x="2717" y="1283"/>
                </a:lnTo>
                <a:lnTo>
                  <a:pt x="2690" y="1260"/>
                </a:lnTo>
                <a:lnTo>
                  <a:pt x="2660" y="1243"/>
                </a:lnTo>
                <a:lnTo>
                  <a:pt x="2628" y="1233"/>
                </a:lnTo>
                <a:lnTo>
                  <a:pt x="2595" y="1229"/>
                </a:lnTo>
                <a:lnTo>
                  <a:pt x="2275" y="1229"/>
                </a:lnTo>
                <a:close/>
                <a:moveTo>
                  <a:pt x="451" y="1229"/>
                </a:moveTo>
                <a:lnTo>
                  <a:pt x="418" y="1233"/>
                </a:lnTo>
                <a:lnTo>
                  <a:pt x="386" y="1243"/>
                </a:lnTo>
                <a:lnTo>
                  <a:pt x="356" y="1260"/>
                </a:lnTo>
                <a:lnTo>
                  <a:pt x="329" y="1283"/>
                </a:lnTo>
                <a:lnTo>
                  <a:pt x="303" y="1310"/>
                </a:lnTo>
                <a:lnTo>
                  <a:pt x="281" y="1343"/>
                </a:lnTo>
                <a:lnTo>
                  <a:pt x="262" y="1381"/>
                </a:lnTo>
                <a:lnTo>
                  <a:pt x="247" y="1422"/>
                </a:lnTo>
                <a:lnTo>
                  <a:pt x="235" y="1467"/>
                </a:lnTo>
                <a:lnTo>
                  <a:pt x="228" y="1514"/>
                </a:lnTo>
                <a:lnTo>
                  <a:pt x="226" y="1564"/>
                </a:lnTo>
                <a:lnTo>
                  <a:pt x="228" y="1613"/>
                </a:lnTo>
                <a:lnTo>
                  <a:pt x="235" y="1661"/>
                </a:lnTo>
                <a:lnTo>
                  <a:pt x="247" y="1706"/>
                </a:lnTo>
                <a:lnTo>
                  <a:pt x="262" y="1747"/>
                </a:lnTo>
                <a:lnTo>
                  <a:pt x="281" y="1783"/>
                </a:lnTo>
                <a:lnTo>
                  <a:pt x="303" y="1816"/>
                </a:lnTo>
                <a:lnTo>
                  <a:pt x="329" y="1845"/>
                </a:lnTo>
                <a:lnTo>
                  <a:pt x="356" y="1868"/>
                </a:lnTo>
                <a:lnTo>
                  <a:pt x="386" y="1885"/>
                </a:lnTo>
                <a:lnTo>
                  <a:pt x="418" y="1895"/>
                </a:lnTo>
                <a:lnTo>
                  <a:pt x="451" y="1899"/>
                </a:lnTo>
                <a:lnTo>
                  <a:pt x="1243" y="1899"/>
                </a:lnTo>
                <a:lnTo>
                  <a:pt x="1215" y="1862"/>
                </a:lnTo>
                <a:lnTo>
                  <a:pt x="1190" y="1821"/>
                </a:lnTo>
                <a:lnTo>
                  <a:pt x="1169" y="1775"/>
                </a:lnTo>
                <a:lnTo>
                  <a:pt x="1151" y="1727"/>
                </a:lnTo>
                <a:lnTo>
                  <a:pt x="1139" y="1675"/>
                </a:lnTo>
                <a:lnTo>
                  <a:pt x="1131" y="1621"/>
                </a:lnTo>
                <a:lnTo>
                  <a:pt x="1128" y="1564"/>
                </a:lnTo>
                <a:lnTo>
                  <a:pt x="1131" y="1507"/>
                </a:lnTo>
                <a:lnTo>
                  <a:pt x="1139" y="1452"/>
                </a:lnTo>
                <a:lnTo>
                  <a:pt x="1151" y="1401"/>
                </a:lnTo>
                <a:lnTo>
                  <a:pt x="1169" y="1351"/>
                </a:lnTo>
                <a:lnTo>
                  <a:pt x="1190" y="1307"/>
                </a:lnTo>
                <a:lnTo>
                  <a:pt x="1215" y="1266"/>
                </a:lnTo>
                <a:lnTo>
                  <a:pt x="1243" y="1229"/>
                </a:lnTo>
                <a:lnTo>
                  <a:pt x="451" y="1229"/>
                </a:lnTo>
                <a:close/>
                <a:moveTo>
                  <a:pt x="2079" y="1003"/>
                </a:moveTo>
                <a:lnTo>
                  <a:pt x="2013" y="1054"/>
                </a:lnTo>
                <a:lnTo>
                  <a:pt x="1944" y="1099"/>
                </a:lnTo>
                <a:lnTo>
                  <a:pt x="1873" y="1138"/>
                </a:lnTo>
                <a:lnTo>
                  <a:pt x="1800" y="1170"/>
                </a:lnTo>
                <a:lnTo>
                  <a:pt x="1725" y="1195"/>
                </a:lnTo>
                <a:lnTo>
                  <a:pt x="1649" y="1213"/>
                </a:lnTo>
                <a:lnTo>
                  <a:pt x="1571" y="1225"/>
                </a:lnTo>
                <a:lnTo>
                  <a:pt x="1492" y="1229"/>
                </a:lnTo>
                <a:lnTo>
                  <a:pt x="1466" y="1229"/>
                </a:lnTo>
                <a:lnTo>
                  <a:pt x="1433" y="1233"/>
                </a:lnTo>
                <a:lnTo>
                  <a:pt x="1402" y="1243"/>
                </a:lnTo>
                <a:lnTo>
                  <a:pt x="1372" y="1260"/>
                </a:lnTo>
                <a:lnTo>
                  <a:pt x="1344" y="1283"/>
                </a:lnTo>
                <a:lnTo>
                  <a:pt x="1319" y="1310"/>
                </a:lnTo>
                <a:lnTo>
                  <a:pt x="1297" y="1343"/>
                </a:lnTo>
                <a:lnTo>
                  <a:pt x="1277" y="1381"/>
                </a:lnTo>
                <a:lnTo>
                  <a:pt x="1262" y="1422"/>
                </a:lnTo>
                <a:lnTo>
                  <a:pt x="1251" y="1467"/>
                </a:lnTo>
                <a:lnTo>
                  <a:pt x="1244" y="1514"/>
                </a:lnTo>
                <a:lnTo>
                  <a:pt x="1241" y="1564"/>
                </a:lnTo>
                <a:lnTo>
                  <a:pt x="1244" y="1613"/>
                </a:lnTo>
                <a:lnTo>
                  <a:pt x="1251" y="1661"/>
                </a:lnTo>
                <a:lnTo>
                  <a:pt x="1262" y="1706"/>
                </a:lnTo>
                <a:lnTo>
                  <a:pt x="1277" y="1747"/>
                </a:lnTo>
                <a:lnTo>
                  <a:pt x="1297" y="1783"/>
                </a:lnTo>
                <a:lnTo>
                  <a:pt x="1319" y="1816"/>
                </a:lnTo>
                <a:lnTo>
                  <a:pt x="1344" y="1845"/>
                </a:lnTo>
                <a:lnTo>
                  <a:pt x="1372" y="1868"/>
                </a:lnTo>
                <a:lnTo>
                  <a:pt x="1402" y="1885"/>
                </a:lnTo>
                <a:lnTo>
                  <a:pt x="1433" y="1895"/>
                </a:lnTo>
                <a:lnTo>
                  <a:pt x="1466" y="1899"/>
                </a:lnTo>
                <a:lnTo>
                  <a:pt x="1466" y="1900"/>
                </a:lnTo>
                <a:lnTo>
                  <a:pt x="1492" y="1900"/>
                </a:lnTo>
                <a:lnTo>
                  <a:pt x="1571" y="1904"/>
                </a:lnTo>
                <a:lnTo>
                  <a:pt x="1649" y="1916"/>
                </a:lnTo>
                <a:lnTo>
                  <a:pt x="1725" y="1934"/>
                </a:lnTo>
                <a:lnTo>
                  <a:pt x="1800" y="1959"/>
                </a:lnTo>
                <a:lnTo>
                  <a:pt x="1873" y="1991"/>
                </a:lnTo>
                <a:lnTo>
                  <a:pt x="1944" y="2030"/>
                </a:lnTo>
                <a:lnTo>
                  <a:pt x="2013" y="2076"/>
                </a:lnTo>
                <a:lnTo>
                  <a:pt x="2079" y="2126"/>
                </a:lnTo>
                <a:lnTo>
                  <a:pt x="2062" y="2016"/>
                </a:lnTo>
                <a:lnTo>
                  <a:pt x="2048" y="1906"/>
                </a:lnTo>
                <a:lnTo>
                  <a:pt x="2039" y="1792"/>
                </a:lnTo>
                <a:lnTo>
                  <a:pt x="2033" y="1678"/>
                </a:lnTo>
                <a:lnTo>
                  <a:pt x="2031" y="1564"/>
                </a:lnTo>
                <a:lnTo>
                  <a:pt x="2033" y="1450"/>
                </a:lnTo>
                <a:lnTo>
                  <a:pt x="2039" y="1335"/>
                </a:lnTo>
                <a:lnTo>
                  <a:pt x="2048" y="1224"/>
                </a:lnTo>
                <a:lnTo>
                  <a:pt x="2062" y="1113"/>
                </a:lnTo>
                <a:lnTo>
                  <a:pt x="2079" y="1003"/>
                </a:lnTo>
                <a:close/>
                <a:moveTo>
                  <a:pt x="2821" y="224"/>
                </a:moveTo>
                <a:lnTo>
                  <a:pt x="2778" y="227"/>
                </a:lnTo>
                <a:lnTo>
                  <a:pt x="2737" y="239"/>
                </a:lnTo>
                <a:lnTo>
                  <a:pt x="2697" y="256"/>
                </a:lnTo>
                <a:lnTo>
                  <a:pt x="2657" y="281"/>
                </a:lnTo>
                <a:lnTo>
                  <a:pt x="2619" y="312"/>
                </a:lnTo>
                <a:lnTo>
                  <a:pt x="2582" y="350"/>
                </a:lnTo>
                <a:lnTo>
                  <a:pt x="2547" y="393"/>
                </a:lnTo>
                <a:lnTo>
                  <a:pt x="2513" y="441"/>
                </a:lnTo>
                <a:lnTo>
                  <a:pt x="2481" y="496"/>
                </a:lnTo>
                <a:lnTo>
                  <a:pt x="2450" y="555"/>
                </a:lnTo>
                <a:lnTo>
                  <a:pt x="2421" y="619"/>
                </a:lnTo>
                <a:lnTo>
                  <a:pt x="2394" y="689"/>
                </a:lnTo>
                <a:lnTo>
                  <a:pt x="2369" y="762"/>
                </a:lnTo>
                <a:lnTo>
                  <a:pt x="2347" y="840"/>
                </a:lnTo>
                <a:lnTo>
                  <a:pt x="2326" y="921"/>
                </a:lnTo>
                <a:lnTo>
                  <a:pt x="2309" y="1005"/>
                </a:lnTo>
                <a:lnTo>
                  <a:pt x="2595" y="1005"/>
                </a:lnTo>
                <a:lnTo>
                  <a:pt x="2645" y="1009"/>
                </a:lnTo>
                <a:lnTo>
                  <a:pt x="2693" y="1018"/>
                </a:lnTo>
                <a:lnTo>
                  <a:pt x="2739" y="1033"/>
                </a:lnTo>
                <a:lnTo>
                  <a:pt x="2783" y="1054"/>
                </a:lnTo>
                <a:lnTo>
                  <a:pt x="2825" y="1081"/>
                </a:lnTo>
                <a:lnTo>
                  <a:pt x="2863" y="1112"/>
                </a:lnTo>
                <a:lnTo>
                  <a:pt x="2898" y="1147"/>
                </a:lnTo>
                <a:lnTo>
                  <a:pt x="2932" y="1187"/>
                </a:lnTo>
                <a:lnTo>
                  <a:pt x="2961" y="1232"/>
                </a:lnTo>
                <a:lnTo>
                  <a:pt x="2986" y="1279"/>
                </a:lnTo>
                <a:lnTo>
                  <a:pt x="3007" y="1331"/>
                </a:lnTo>
                <a:lnTo>
                  <a:pt x="3024" y="1386"/>
                </a:lnTo>
                <a:lnTo>
                  <a:pt x="3036" y="1443"/>
                </a:lnTo>
                <a:lnTo>
                  <a:pt x="3044" y="1502"/>
                </a:lnTo>
                <a:lnTo>
                  <a:pt x="3046" y="1564"/>
                </a:lnTo>
                <a:lnTo>
                  <a:pt x="3044" y="1626"/>
                </a:lnTo>
                <a:lnTo>
                  <a:pt x="3036" y="1685"/>
                </a:lnTo>
                <a:lnTo>
                  <a:pt x="3024" y="1742"/>
                </a:lnTo>
                <a:lnTo>
                  <a:pt x="3007" y="1797"/>
                </a:lnTo>
                <a:lnTo>
                  <a:pt x="2986" y="1847"/>
                </a:lnTo>
                <a:lnTo>
                  <a:pt x="2961" y="1895"/>
                </a:lnTo>
                <a:lnTo>
                  <a:pt x="2932" y="1940"/>
                </a:lnTo>
                <a:lnTo>
                  <a:pt x="2898" y="1980"/>
                </a:lnTo>
                <a:lnTo>
                  <a:pt x="2863" y="2016"/>
                </a:lnTo>
                <a:lnTo>
                  <a:pt x="2825" y="2047"/>
                </a:lnTo>
                <a:lnTo>
                  <a:pt x="2783" y="2073"/>
                </a:lnTo>
                <a:lnTo>
                  <a:pt x="2739" y="2094"/>
                </a:lnTo>
                <a:lnTo>
                  <a:pt x="2693" y="2109"/>
                </a:lnTo>
                <a:lnTo>
                  <a:pt x="2645" y="2119"/>
                </a:lnTo>
                <a:lnTo>
                  <a:pt x="2595" y="2123"/>
                </a:lnTo>
                <a:lnTo>
                  <a:pt x="2309" y="2123"/>
                </a:lnTo>
                <a:lnTo>
                  <a:pt x="2326" y="2207"/>
                </a:lnTo>
                <a:lnTo>
                  <a:pt x="2347" y="2288"/>
                </a:lnTo>
                <a:lnTo>
                  <a:pt x="2369" y="2366"/>
                </a:lnTo>
                <a:lnTo>
                  <a:pt x="2394" y="2439"/>
                </a:lnTo>
                <a:lnTo>
                  <a:pt x="2421" y="2508"/>
                </a:lnTo>
                <a:lnTo>
                  <a:pt x="2450" y="2573"/>
                </a:lnTo>
                <a:lnTo>
                  <a:pt x="2481" y="2632"/>
                </a:lnTo>
                <a:lnTo>
                  <a:pt x="2513" y="2686"/>
                </a:lnTo>
                <a:lnTo>
                  <a:pt x="2547" y="2735"/>
                </a:lnTo>
                <a:lnTo>
                  <a:pt x="2582" y="2778"/>
                </a:lnTo>
                <a:lnTo>
                  <a:pt x="2619" y="2816"/>
                </a:lnTo>
                <a:lnTo>
                  <a:pt x="2657" y="2847"/>
                </a:lnTo>
                <a:lnTo>
                  <a:pt x="2697" y="2872"/>
                </a:lnTo>
                <a:lnTo>
                  <a:pt x="2737" y="2889"/>
                </a:lnTo>
                <a:lnTo>
                  <a:pt x="2778" y="2901"/>
                </a:lnTo>
                <a:lnTo>
                  <a:pt x="2821" y="2904"/>
                </a:lnTo>
                <a:lnTo>
                  <a:pt x="2865" y="2901"/>
                </a:lnTo>
                <a:lnTo>
                  <a:pt x="2908" y="2888"/>
                </a:lnTo>
                <a:lnTo>
                  <a:pt x="2950" y="2869"/>
                </a:lnTo>
                <a:lnTo>
                  <a:pt x="2991" y="2842"/>
                </a:lnTo>
                <a:lnTo>
                  <a:pt x="3031" y="2808"/>
                </a:lnTo>
                <a:lnTo>
                  <a:pt x="3069" y="2768"/>
                </a:lnTo>
                <a:lnTo>
                  <a:pt x="3105" y="2721"/>
                </a:lnTo>
                <a:lnTo>
                  <a:pt x="3141" y="2669"/>
                </a:lnTo>
                <a:lnTo>
                  <a:pt x="3173" y="2609"/>
                </a:lnTo>
                <a:lnTo>
                  <a:pt x="3204" y="2545"/>
                </a:lnTo>
                <a:lnTo>
                  <a:pt x="3234" y="2477"/>
                </a:lnTo>
                <a:lnTo>
                  <a:pt x="3261" y="2402"/>
                </a:lnTo>
                <a:lnTo>
                  <a:pt x="3285" y="2324"/>
                </a:lnTo>
                <a:lnTo>
                  <a:pt x="3308" y="2240"/>
                </a:lnTo>
                <a:lnTo>
                  <a:pt x="3328" y="2153"/>
                </a:lnTo>
                <a:lnTo>
                  <a:pt x="3345" y="2062"/>
                </a:lnTo>
                <a:lnTo>
                  <a:pt x="3359" y="1968"/>
                </a:lnTo>
                <a:lnTo>
                  <a:pt x="3370" y="1871"/>
                </a:lnTo>
                <a:lnTo>
                  <a:pt x="3379" y="1771"/>
                </a:lnTo>
                <a:lnTo>
                  <a:pt x="3383" y="1668"/>
                </a:lnTo>
                <a:lnTo>
                  <a:pt x="3384" y="1564"/>
                </a:lnTo>
                <a:lnTo>
                  <a:pt x="3383" y="1459"/>
                </a:lnTo>
                <a:lnTo>
                  <a:pt x="3379" y="1356"/>
                </a:lnTo>
                <a:lnTo>
                  <a:pt x="3370" y="1257"/>
                </a:lnTo>
                <a:lnTo>
                  <a:pt x="3359" y="1160"/>
                </a:lnTo>
                <a:lnTo>
                  <a:pt x="3345" y="1065"/>
                </a:lnTo>
                <a:lnTo>
                  <a:pt x="3328" y="974"/>
                </a:lnTo>
                <a:lnTo>
                  <a:pt x="3308" y="888"/>
                </a:lnTo>
                <a:lnTo>
                  <a:pt x="3285" y="804"/>
                </a:lnTo>
                <a:lnTo>
                  <a:pt x="3261" y="725"/>
                </a:lnTo>
                <a:lnTo>
                  <a:pt x="3234" y="651"/>
                </a:lnTo>
                <a:lnTo>
                  <a:pt x="3204" y="581"/>
                </a:lnTo>
                <a:lnTo>
                  <a:pt x="3173" y="517"/>
                </a:lnTo>
                <a:lnTo>
                  <a:pt x="3141" y="459"/>
                </a:lnTo>
                <a:lnTo>
                  <a:pt x="3105" y="407"/>
                </a:lnTo>
                <a:lnTo>
                  <a:pt x="3069" y="360"/>
                </a:lnTo>
                <a:lnTo>
                  <a:pt x="3031" y="320"/>
                </a:lnTo>
                <a:lnTo>
                  <a:pt x="2991" y="286"/>
                </a:lnTo>
                <a:lnTo>
                  <a:pt x="2950" y="259"/>
                </a:lnTo>
                <a:lnTo>
                  <a:pt x="2908" y="240"/>
                </a:lnTo>
                <a:lnTo>
                  <a:pt x="2865" y="227"/>
                </a:lnTo>
                <a:lnTo>
                  <a:pt x="2821" y="224"/>
                </a:lnTo>
                <a:close/>
                <a:moveTo>
                  <a:pt x="2821" y="0"/>
                </a:moveTo>
                <a:lnTo>
                  <a:pt x="2878" y="3"/>
                </a:lnTo>
                <a:lnTo>
                  <a:pt x="2932" y="13"/>
                </a:lnTo>
                <a:lnTo>
                  <a:pt x="2984" y="27"/>
                </a:lnTo>
                <a:lnTo>
                  <a:pt x="3035" y="49"/>
                </a:lnTo>
                <a:lnTo>
                  <a:pt x="3083" y="75"/>
                </a:lnTo>
                <a:lnTo>
                  <a:pt x="3129" y="107"/>
                </a:lnTo>
                <a:lnTo>
                  <a:pt x="3173" y="145"/>
                </a:lnTo>
                <a:lnTo>
                  <a:pt x="3216" y="186"/>
                </a:lnTo>
                <a:lnTo>
                  <a:pt x="3256" y="233"/>
                </a:lnTo>
                <a:lnTo>
                  <a:pt x="3294" y="283"/>
                </a:lnTo>
                <a:lnTo>
                  <a:pt x="3330" y="338"/>
                </a:lnTo>
                <a:lnTo>
                  <a:pt x="3364" y="396"/>
                </a:lnTo>
                <a:lnTo>
                  <a:pt x="3395" y="458"/>
                </a:lnTo>
                <a:lnTo>
                  <a:pt x="3425" y="523"/>
                </a:lnTo>
                <a:lnTo>
                  <a:pt x="3452" y="592"/>
                </a:lnTo>
                <a:lnTo>
                  <a:pt x="3477" y="663"/>
                </a:lnTo>
                <a:lnTo>
                  <a:pt x="3500" y="737"/>
                </a:lnTo>
                <a:lnTo>
                  <a:pt x="3522" y="812"/>
                </a:lnTo>
                <a:lnTo>
                  <a:pt x="3540" y="891"/>
                </a:lnTo>
                <a:lnTo>
                  <a:pt x="3556" y="971"/>
                </a:lnTo>
                <a:lnTo>
                  <a:pt x="3571" y="1053"/>
                </a:lnTo>
                <a:lnTo>
                  <a:pt x="3583" y="1136"/>
                </a:lnTo>
                <a:lnTo>
                  <a:pt x="3593" y="1220"/>
                </a:lnTo>
                <a:lnTo>
                  <a:pt x="3601" y="1306"/>
                </a:lnTo>
                <a:lnTo>
                  <a:pt x="3606" y="1391"/>
                </a:lnTo>
                <a:lnTo>
                  <a:pt x="3609" y="1477"/>
                </a:lnTo>
                <a:lnTo>
                  <a:pt x="3610" y="1564"/>
                </a:lnTo>
                <a:lnTo>
                  <a:pt x="3609" y="1650"/>
                </a:lnTo>
                <a:lnTo>
                  <a:pt x="3606" y="1736"/>
                </a:lnTo>
                <a:lnTo>
                  <a:pt x="3601" y="1822"/>
                </a:lnTo>
                <a:lnTo>
                  <a:pt x="3593" y="1907"/>
                </a:lnTo>
                <a:lnTo>
                  <a:pt x="3583" y="1991"/>
                </a:lnTo>
                <a:lnTo>
                  <a:pt x="3571" y="2075"/>
                </a:lnTo>
                <a:lnTo>
                  <a:pt x="3556" y="2156"/>
                </a:lnTo>
                <a:lnTo>
                  <a:pt x="3540" y="2236"/>
                </a:lnTo>
                <a:lnTo>
                  <a:pt x="3522" y="2315"/>
                </a:lnTo>
                <a:lnTo>
                  <a:pt x="3500" y="2391"/>
                </a:lnTo>
                <a:lnTo>
                  <a:pt x="3477" y="2464"/>
                </a:lnTo>
                <a:lnTo>
                  <a:pt x="3452" y="2535"/>
                </a:lnTo>
                <a:lnTo>
                  <a:pt x="3425" y="2604"/>
                </a:lnTo>
                <a:lnTo>
                  <a:pt x="3395" y="2669"/>
                </a:lnTo>
                <a:lnTo>
                  <a:pt x="3364" y="2732"/>
                </a:lnTo>
                <a:lnTo>
                  <a:pt x="3330" y="2790"/>
                </a:lnTo>
                <a:lnTo>
                  <a:pt x="3294" y="2845"/>
                </a:lnTo>
                <a:lnTo>
                  <a:pt x="3256" y="2895"/>
                </a:lnTo>
                <a:lnTo>
                  <a:pt x="3216" y="2941"/>
                </a:lnTo>
                <a:lnTo>
                  <a:pt x="3173" y="2983"/>
                </a:lnTo>
                <a:lnTo>
                  <a:pt x="3129" y="3019"/>
                </a:lnTo>
                <a:lnTo>
                  <a:pt x="3083" y="3051"/>
                </a:lnTo>
                <a:lnTo>
                  <a:pt x="3035" y="3078"/>
                </a:lnTo>
                <a:lnTo>
                  <a:pt x="2984" y="3099"/>
                </a:lnTo>
                <a:lnTo>
                  <a:pt x="2932" y="3114"/>
                </a:lnTo>
                <a:lnTo>
                  <a:pt x="2878" y="3125"/>
                </a:lnTo>
                <a:lnTo>
                  <a:pt x="2821" y="3127"/>
                </a:lnTo>
                <a:lnTo>
                  <a:pt x="2763" y="3125"/>
                </a:lnTo>
                <a:lnTo>
                  <a:pt x="2709" y="3114"/>
                </a:lnTo>
                <a:lnTo>
                  <a:pt x="2656" y="3099"/>
                </a:lnTo>
                <a:lnTo>
                  <a:pt x="2605" y="3078"/>
                </a:lnTo>
                <a:lnTo>
                  <a:pt x="2557" y="3050"/>
                </a:lnTo>
                <a:lnTo>
                  <a:pt x="2511" y="3018"/>
                </a:lnTo>
                <a:lnTo>
                  <a:pt x="2467" y="2982"/>
                </a:lnTo>
                <a:lnTo>
                  <a:pt x="2424" y="2939"/>
                </a:lnTo>
                <a:lnTo>
                  <a:pt x="2384" y="2893"/>
                </a:lnTo>
                <a:lnTo>
                  <a:pt x="2347" y="2841"/>
                </a:lnTo>
                <a:lnTo>
                  <a:pt x="2311" y="2786"/>
                </a:lnTo>
                <a:lnTo>
                  <a:pt x="2277" y="2728"/>
                </a:lnTo>
                <a:lnTo>
                  <a:pt x="2274" y="2729"/>
                </a:lnTo>
                <a:lnTo>
                  <a:pt x="2232" y="2653"/>
                </a:lnTo>
                <a:lnTo>
                  <a:pt x="2187" y="2580"/>
                </a:lnTo>
                <a:lnTo>
                  <a:pt x="2139" y="2512"/>
                </a:lnTo>
                <a:lnTo>
                  <a:pt x="2090" y="2448"/>
                </a:lnTo>
                <a:lnTo>
                  <a:pt x="2038" y="2390"/>
                </a:lnTo>
                <a:lnTo>
                  <a:pt x="1982" y="2336"/>
                </a:lnTo>
                <a:lnTo>
                  <a:pt x="1927" y="2289"/>
                </a:lnTo>
                <a:lnTo>
                  <a:pt x="1868" y="2247"/>
                </a:lnTo>
                <a:lnTo>
                  <a:pt x="1808" y="2211"/>
                </a:lnTo>
                <a:lnTo>
                  <a:pt x="1747" y="2181"/>
                </a:lnTo>
                <a:lnTo>
                  <a:pt x="1683" y="2157"/>
                </a:lnTo>
                <a:lnTo>
                  <a:pt x="1620" y="2140"/>
                </a:lnTo>
                <a:lnTo>
                  <a:pt x="1554" y="2129"/>
                </a:lnTo>
                <a:lnTo>
                  <a:pt x="1545" y="2132"/>
                </a:lnTo>
                <a:lnTo>
                  <a:pt x="1535" y="2134"/>
                </a:lnTo>
                <a:lnTo>
                  <a:pt x="1524" y="2139"/>
                </a:lnTo>
                <a:lnTo>
                  <a:pt x="1524" y="2139"/>
                </a:lnTo>
                <a:lnTo>
                  <a:pt x="1523" y="2139"/>
                </a:lnTo>
                <a:lnTo>
                  <a:pt x="1523" y="2140"/>
                </a:lnTo>
                <a:lnTo>
                  <a:pt x="1522" y="2140"/>
                </a:lnTo>
                <a:lnTo>
                  <a:pt x="1522" y="2140"/>
                </a:lnTo>
                <a:lnTo>
                  <a:pt x="1502" y="2155"/>
                </a:lnTo>
                <a:lnTo>
                  <a:pt x="1487" y="2173"/>
                </a:lnTo>
                <a:lnTo>
                  <a:pt x="1480" y="2183"/>
                </a:lnTo>
                <a:lnTo>
                  <a:pt x="1472" y="2204"/>
                </a:lnTo>
                <a:lnTo>
                  <a:pt x="1468" y="2227"/>
                </a:lnTo>
                <a:lnTo>
                  <a:pt x="1468" y="2229"/>
                </a:lnTo>
                <a:lnTo>
                  <a:pt x="1466" y="2231"/>
                </a:lnTo>
                <a:lnTo>
                  <a:pt x="1466" y="2233"/>
                </a:lnTo>
                <a:lnTo>
                  <a:pt x="1466" y="3016"/>
                </a:lnTo>
                <a:lnTo>
                  <a:pt x="1469" y="3033"/>
                </a:lnTo>
                <a:lnTo>
                  <a:pt x="1476" y="3049"/>
                </a:lnTo>
                <a:lnTo>
                  <a:pt x="1486" y="3065"/>
                </a:lnTo>
                <a:lnTo>
                  <a:pt x="1500" y="3082"/>
                </a:lnTo>
                <a:lnTo>
                  <a:pt x="1515" y="3099"/>
                </a:lnTo>
                <a:lnTo>
                  <a:pt x="1530" y="3119"/>
                </a:lnTo>
                <a:lnTo>
                  <a:pt x="1545" y="3138"/>
                </a:lnTo>
                <a:lnTo>
                  <a:pt x="1559" y="3160"/>
                </a:lnTo>
                <a:lnTo>
                  <a:pt x="1569" y="3184"/>
                </a:lnTo>
                <a:lnTo>
                  <a:pt x="1576" y="3210"/>
                </a:lnTo>
                <a:lnTo>
                  <a:pt x="1578" y="3239"/>
                </a:lnTo>
                <a:lnTo>
                  <a:pt x="1578" y="3351"/>
                </a:lnTo>
                <a:lnTo>
                  <a:pt x="1576" y="3387"/>
                </a:lnTo>
                <a:lnTo>
                  <a:pt x="1567" y="3422"/>
                </a:lnTo>
                <a:lnTo>
                  <a:pt x="1554" y="3454"/>
                </a:lnTo>
                <a:lnTo>
                  <a:pt x="1536" y="3483"/>
                </a:lnTo>
                <a:lnTo>
                  <a:pt x="1513" y="3510"/>
                </a:lnTo>
                <a:lnTo>
                  <a:pt x="1486" y="3531"/>
                </a:lnTo>
                <a:lnTo>
                  <a:pt x="1457" y="3549"/>
                </a:lnTo>
                <a:lnTo>
                  <a:pt x="1425" y="3563"/>
                </a:lnTo>
                <a:lnTo>
                  <a:pt x="1390" y="3571"/>
                </a:lnTo>
                <a:lnTo>
                  <a:pt x="1353" y="3575"/>
                </a:lnTo>
                <a:lnTo>
                  <a:pt x="902" y="3575"/>
                </a:lnTo>
                <a:lnTo>
                  <a:pt x="865" y="3571"/>
                </a:lnTo>
                <a:lnTo>
                  <a:pt x="831" y="3563"/>
                </a:lnTo>
                <a:lnTo>
                  <a:pt x="798" y="3549"/>
                </a:lnTo>
                <a:lnTo>
                  <a:pt x="768" y="3531"/>
                </a:lnTo>
                <a:lnTo>
                  <a:pt x="743" y="3510"/>
                </a:lnTo>
                <a:lnTo>
                  <a:pt x="720" y="3483"/>
                </a:lnTo>
                <a:lnTo>
                  <a:pt x="701" y="3454"/>
                </a:lnTo>
                <a:lnTo>
                  <a:pt x="688" y="3422"/>
                </a:lnTo>
                <a:lnTo>
                  <a:pt x="680" y="3387"/>
                </a:lnTo>
                <a:lnTo>
                  <a:pt x="676" y="3351"/>
                </a:lnTo>
                <a:lnTo>
                  <a:pt x="676" y="2345"/>
                </a:lnTo>
                <a:lnTo>
                  <a:pt x="673" y="2305"/>
                </a:lnTo>
                <a:lnTo>
                  <a:pt x="662" y="2268"/>
                </a:lnTo>
                <a:lnTo>
                  <a:pt x="646" y="2233"/>
                </a:lnTo>
                <a:lnTo>
                  <a:pt x="623" y="2201"/>
                </a:lnTo>
                <a:lnTo>
                  <a:pt x="596" y="2175"/>
                </a:lnTo>
                <a:lnTo>
                  <a:pt x="565" y="2153"/>
                </a:lnTo>
                <a:lnTo>
                  <a:pt x="529" y="2136"/>
                </a:lnTo>
                <a:lnTo>
                  <a:pt x="491" y="2126"/>
                </a:lnTo>
                <a:lnTo>
                  <a:pt x="451" y="2123"/>
                </a:lnTo>
                <a:lnTo>
                  <a:pt x="401" y="2119"/>
                </a:lnTo>
                <a:lnTo>
                  <a:pt x="353" y="2109"/>
                </a:lnTo>
                <a:lnTo>
                  <a:pt x="307" y="2094"/>
                </a:lnTo>
                <a:lnTo>
                  <a:pt x="263" y="2073"/>
                </a:lnTo>
                <a:lnTo>
                  <a:pt x="221" y="2047"/>
                </a:lnTo>
                <a:lnTo>
                  <a:pt x="183" y="2016"/>
                </a:lnTo>
                <a:lnTo>
                  <a:pt x="148" y="1980"/>
                </a:lnTo>
                <a:lnTo>
                  <a:pt x="115" y="1940"/>
                </a:lnTo>
                <a:lnTo>
                  <a:pt x="86" y="1895"/>
                </a:lnTo>
                <a:lnTo>
                  <a:pt x="61" y="1847"/>
                </a:lnTo>
                <a:lnTo>
                  <a:pt x="39" y="1797"/>
                </a:lnTo>
                <a:lnTo>
                  <a:pt x="23" y="1742"/>
                </a:lnTo>
                <a:lnTo>
                  <a:pt x="10" y="1685"/>
                </a:lnTo>
                <a:lnTo>
                  <a:pt x="2" y="1626"/>
                </a:lnTo>
                <a:lnTo>
                  <a:pt x="0" y="1564"/>
                </a:lnTo>
                <a:lnTo>
                  <a:pt x="2" y="1502"/>
                </a:lnTo>
                <a:lnTo>
                  <a:pt x="10" y="1443"/>
                </a:lnTo>
                <a:lnTo>
                  <a:pt x="23" y="1386"/>
                </a:lnTo>
                <a:lnTo>
                  <a:pt x="39" y="1331"/>
                </a:lnTo>
                <a:lnTo>
                  <a:pt x="61" y="1279"/>
                </a:lnTo>
                <a:lnTo>
                  <a:pt x="86" y="1232"/>
                </a:lnTo>
                <a:lnTo>
                  <a:pt x="115" y="1187"/>
                </a:lnTo>
                <a:lnTo>
                  <a:pt x="148" y="1147"/>
                </a:lnTo>
                <a:lnTo>
                  <a:pt x="183" y="1112"/>
                </a:lnTo>
                <a:lnTo>
                  <a:pt x="221" y="1081"/>
                </a:lnTo>
                <a:lnTo>
                  <a:pt x="263" y="1054"/>
                </a:lnTo>
                <a:lnTo>
                  <a:pt x="307" y="1033"/>
                </a:lnTo>
                <a:lnTo>
                  <a:pt x="353" y="1018"/>
                </a:lnTo>
                <a:lnTo>
                  <a:pt x="401" y="1009"/>
                </a:lnTo>
                <a:lnTo>
                  <a:pt x="451" y="1005"/>
                </a:lnTo>
                <a:lnTo>
                  <a:pt x="1492" y="1005"/>
                </a:lnTo>
                <a:lnTo>
                  <a:pt x="1558" y="1002"/>
                </a:lnTo>
                <a:lnTo>
                  <a:pt x="1623" y="990"/>
                </a:lnTo>
                <a:lnTo>
                  <a:pt x="1687" y="973"/>
                </a:lnTo>
                <a:lnTo>
                  <a:pt x="1749" y="949"/>
                </a:lnTo>
                <a:lnTo>
                  <a:pt x="1810" y="918"/>
                </a:lnTo>
                <a:lnTo>
                  <a:pt x="1870" y="882"/>
                </a:lnTo>
                <a:lnTo>
                  <a:pt x="1928" y="840"/>
                </a:lnTo>
                <a:lnTo>
                  <a:pt x="1983" y="792"/>
                </a:lnTo>
                <a:lnTo>
                  <a:pt x="2038" y="738"/>
                </a:lnTo>
                <a:lnTo>
                  <a:pt x="2090" y="680"/>
                </a:lnTo>
                <a:lnTo>
                  <a:pt x="2140" y="617"/>
                </a:lnTo>
                <a:lnTo>
                  <a:pt x="2188" y="548"/>
                </a:lnTo>
                <a:lnTo>
                  <a:pt x="2232" y="476"/>
                </a:lnTo>
                <a:lnTo>
                  <a:pt x="2274" y="399"/>
                </a:lnTo>
                <a:lnTo>
                  <a:pt x="2277" y="400"/>
                </a:lnTo>
                <a:lnTo>
                  <a:pt x="2310" y="342"/>
                </a:lnTo>
                <a:lnTo>
                  <a:pt x="2346" y="287"/>
                </a:lnTo>
                <a:lnTo>
                  <a:pt x="2384" y="235"/>
                </a:lnTo>
                <a:lnTo>
                  <a:pt x="2424" y="188"/>
                </a:lnTo>
                <a:lnTo>
                  <a:pt x="2466" y="146"/>
                </a:lnTo>
                <a:lnTo>
                  <a:pt x="2511" y="109"/>
                </a:lnTo>
                <a:lnTo>
                  <a:pt x="2557" y="77"/>
                </a:lnTo>
                <a:lnTo>
                  <a:pt x="2605" y="50"/>
                </a:lnTo>
                <a:lnTo>
                  <a:pt x="2656" y="29"/>
                </a:lnTo>
                <a:lnTo>
                  <a:pt x="2709" y="13"/>
                </a:lnTo>
                <a:lnTo>
                  <a:pt x="2763" y="3"/>
                </a:lnTo>
                <a:lnTo>
                  <a:pt x="282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0" name="Группа 28">
            <a:extLst>
              <a:ext uri="{FF2B5EF4-FFF2-40B4-BE49-F238E27FC236}">
                <a16:creationId xmlns:a16="http://schemas.microsoft.com/office/drawing/2014/main" id="{CFEFB6A6-DF01-6F3D-5407-455B74821ACA}"/>
              </a:ext>
            </a:extLst>
          </p:cNvPr>
          <p:cNvGrpSpPr/>
          <p:nvPr userDrawn="1"/>
        </p:nvGrpSpPr>
        <p:grpSpPr>
          <a:xfrm>
            <a:off x="4778250" y="2596498"/>
            <a:ext cx="406553" cy="459382"/>
            <a:chOff x="5946776" y="3297238"/>
            <a:chExt cx="2247900" cy="2540000"/>
          </a:xfrm>
          <a:solidFill>
            <a:schemeClr val="bg2"/>
          </a:solidFill>
        </p:grpSpPr>
        <p:sp>
          <p:nvSpPr>
            <p:cNvPr id="11" name="Freeform 10">
              <a:extLst>
                <a:ext uri="{FF2B5EF4-FFF2-40B4-BE49-F238E27FC236}">
                  <a16:creationId xmlns:a16="http://schemas.microsoft.com/office/drawing/2014/main" id="{FFEBF722-98E2-334F-F6A2-6FB222B9C1D8}"/>
                </a:ext>
              </a:extLst>
            </p:cNvPr>
            <p:cNvSpPr>
              <a:spLocks noEditPoints="1"/>
            </p:cNvSpPr>
            <p:nvPr/>
          </p:nvSpPr>
          <p:spPr bwMode="auto">
            <a:xfrm>
              <a:off x="5946776" y="3297238"/>
              <a:ext cx="2247900" cy="2540000"/>
            </a:xfrm>
            <a:custGeom>
              <a:avLst/>
              <a:gdLst>
                <a:gd name="T0" fmla="*/ 408 w 2830"/>
                <a:gd name="T1" fmla="*/ 2835 h 3199"/>
                <a:gd name="T2" fmla="*/ 453 w 2830"/>
                <a:gd name="T3" fmla="*/ 2928 h 3199"/>
                <a:gd name="T4" fmla="*/ 537 w 2830"/>
                <a:gd name="T5" fmla="*/ 2987 h 3199"/>
                <a:gd name="T6" fmla="*/ 2225 w 2830"/>
                <a:gd name="T7" fmla="*/ 2999 h 3199"/>
                <a:gd name="T8" fmla="*/ 2326 w 2830"/>
                <a:gd name="T9" fmla="*/ 2971 h 3199"/>
                <a:gd name="T10" fmla="*/ 2398 w 2830"/>
                <a:gd name="T11" fmla="*/ 2900 h 3199"/>
                <a:gd name="T12" fmla="*/ 2426 w 2830"/>
                <a:gd name="T13" fmla="*/ 2799 h 3199"/>
                <a:gd name="T14" fmla="*/ 304 w 2830"/>
                <a:gd name="T15" fmla="*/ 600 h 3199"/>
                <a:gd name="T16" fmla="*/ 241 w 2830"/>
                <a:gd name="T17" fmla="*/ 622 h 3199"/>
                <a:gd name="T18" fmla="*/ 206 w 2830"/>
                <a:gd name="T19" fmla="*/ 677 h 3199"/>
                <a:gd name="T20" fmla="*/ 2629 w 2830"/>
                <a:gd name="T21" fmla="*/ 900 h 3199"/>
                <a:gd name="T22" fmla="*/ 2619 w 2830"/>
                <a:gd name="T23" fmla="*/ 656 h 3199"/>
                <a:gd name="T24" fmla="*/ 2572 w 2830"/>
                <a:gd name="T25" fmla="*/ 610 h 3199"/>
                <a:gd name="T26" fmla="*/ 304 w 2830"/>
                <a:gd name="T27" fmla="*/ 600 h 3199"/>
                <a:gd name="T28" fmla="*/ 865 w 2830"/>
                <a:gd name="T29" fmla="*/ 211 h 3199"/>
                <a:gd name="T30" fmla="*/ 819 w 2830"/>
                <a:gd name="T31" fmla="*/ 256 h 3199"/>
                <a:gd name="T32" fmla="*/ 808 w 2830"/>
                <a:gd name="T33" fmla="*/ 400 h 3199"/>
                <a:gd name="T34" fmla="*/ 2019 w 2830"/>
                <a:gd name="T35" fmla="*/ 277 h 3199"/>
                <a:gd name="T36" fmla="*/ 1984 w 2830"/>
                <a:gd name="T37" fmla="*/ 222 h 3199"/>
                <a:gd name="T38" fmla="*/ 1921 w 2830"/>
                <a:gd name="T39" fmla="*/ 200 h 3199"/>
                <a:gd name="T40" fmla="*/ 1921 w 2830"/>
                <a:gd name="T41" fmla="*/ 0 h 3199"/>
                <a:gd name="T42" fmla="*/ 2039 w 2830"/>
                <a:gd name="T43" fmla="*/ 24 h 3199"/>
                <a:gd name="T44" fmla="*/ 2136 w 2830"/>
                <a:gd name="T45" fmla="*/ 88 h 3199"/>
                <a:gd name="T46" fmla="*/ 2201 w 2830"/>
                <a:gd name="T47" fmla="*/ 183 h 3199"/>
                <a:gd name="T48" fmla="*/ 2225 w 2830"/>
                <a:gd name="T49" fmla="*/ 300 h 3199"/>
                <a:gd name="T50" fmla="*/ 2571 w 2830"/>
                <a:gd name="T51" fmla="*/ 403 h 3199"/>
                <a:gd name="T52" fmla="*/ 2687 w 2830"/>
                <a:gd name="T53" fmla="*/ 445 h 3199"/>
                <a:gd name="T54" fmla="*/ 2775 w 2830"/>
                <a:gd name="T55" fmla="*/ 528 h 3199"/>
                <a:gd name="T56" fmla="*/ 2823 w 2830"/>
                <a:gd name="T57" fmla="*/ 639 h 3199"/>
                <a:gd name="T58" fmla="*/ 2830 w 2830"/>
                <a:gd name="T59" fmla="*/ 900 h 3199"/>
                <a:gd name="T60" fmla="*/ 2808 w 2830"/>
                <a:gd name="T61" fmla="*/ 992 h 3199"/>
                <a:gd name="T62" fmla="*/ 2748 w 2830"/>
                <a:gd name="T63" fmla="*/ 1061 h 3199"/>
                <a:gd name="T64" fmla="*/ 2661 w 2830"/>
                <a:gd name="T65" fmla="*/ 1097 h 3199"/>
                <a:gd name="T66" fmla="*/ 2626 w 2830"/>
                <a:gd name="T67" fmla="*/ 2850 h 3199"/>
                <a:gd name="T68" fmla="*/ 2581 w 2830"/>
                <a:gd name="T69" fmla="*/ 2988 h 3199"/>
                <a:gd name="T70" fmla="*/ 2492 w 2830"/>
                <a:gd name="T71" fmla="*/ 3098 h 3199"/>
                <a:gd name="T72" fmla="*/ 2370 w 2830"/>
                <a:gd name="T73" fmla="*/ 3173 h 3199"/>
                <a:gd name="T74" fmla="*/ 2225 w 2830"/>
                <a:gd name="T75" fmla="*/ 3199 h 3199"/>
                <a:gd name="T76" fmla="*/ 508 w 2830"/>
                <a:gd name="T77" fmla="*/ 3187 h 3199"/>
                <a:gd name="T78" fmla="*/ 376 w 2830"/>
                <a:gd name="T79" fmla="*/ 3128 h 3199"/>
                <a:gd name="T80" fmla="*/ 275 w 2830"/>
                <a:gd name="T81" fmla="*/ 3027 h 3199"/>
                <a:gd name="T82" fmla="*/ 215 w 2830"/>
                <a:gd name="T83" fmla="*/ 2898 h 3199"/>
                <a:gd name="T84" fmla="*/ 203 w 2830"/>
                <a:gd name="T85" fmla="*/ 1100 h 3199"/>
                <a:gd name="T86" fmla="*/ 101 w 2830"/>
                <a:gd name="T87" fmla="*/ 1073 h 3199"/>
                <a:gd name="T88" fmla="*/ 28 w 2830"/>
                <a:gd name="T89" fmla="*/ 1000 h 3199"/>
                <a:gd name="T90" fmla="*/ 0 w 2830"/>
                <a:gd name="T91" fmla="*/ 900 h 3199"/>
                <a:gd name="T92" fmla="*/ 8 w 2830"/>
                <a:gd name="T93" fmla="*/ 639 h 3199"/>
                <a:gd name="T94" fmla="*/ 57 w 2830"/>
                <a:gd name="T95" fmla="*/ 528 h 3199"/>
                <a:gd name="T96" fmla="*/ 145 w 2830"/>
                <a:gd name="T97" fmla="*/ 445 h 3199"/>
                <a:gd name="T98" fmla="*/ 260 w 2830"/>
                <a:gd name="T99" fmla="*/ 403 h 3199"/>
                <a:gd name="T100" fmla="*/ 607 w 2830"/>
                <a:gd name="T101" fmla="*/ 300 h 3199"/>
                <a:gd name="T102" fmla="*/ 631 w 2830"/>
                <a:gd name="T103" fmla="*/ 183 h 3199"/>
                <a:gd name="T104" fmla="*/ 696 w 2830"/>
                <a:gd name="T105" fmla="*/ 88 h 3199"/>
                <a:gd name="T106" fmla="*/ 792 w 2830"/>
                <a:gd name="T107" fmla="*/ 24 h 3199"/>
                <a:gd name="T108" fmla="*/ 910 w 2830"/>
                <a:gd name="T109"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30" h="3199">
                  <a:moveTo>
                    <a:pt x="404" y="1100"/>
                  </a:moveTo>
                  <a:lnTo>
                    <a:pt x="404" y="2799"/>
                  </a:lnTo>
                  <a:lnTo>
                    <a:pt x="408" y="2835"/>
                  </a:lnTo>
                  <a:lnTo>
                    <a:pt x="418" y="2869"/>
                  </a:lnTo>
                  <a:lnTo>
                    <a:pt x="432" y="2900"/>
                  </a:lnTo>
                  <a:lnTo>
                    <a:pt x="453" y="2928"/>
                  </a:lnTo>
                  <a:lnTo>
                    <a:pt x="477" y="2952"/>
                  </a:lnTo>
                  <a:lnTo>
                    <a:pt x="505" y="2971"/>
                  </a:lnTo>
                  <a:lnTo>
                    <a:pt x="537" y="2987"/>
                  </a:lnTo>
                  <a:lnTo>
                    <a:pt x="571" y="2996"/>
                  </a:lnTo>
                  <a:lnTo>
                    <a:pt x="607" y="2999"/>
                  </a:lnTo>
                  <a:lnTo>
                    <a:pt x="2225" y="2999"/>
                  </a:lnTo>
                  <a:lnTo>
                    <a:pt x="2261" y="2996"/>
                  </a:lnTo>
                  <a:lnTo>
                    <a:pt x="2295" y="2987"/>
                  </a:lnTo>
                  <a:lnTo>
                    <a:pt x="2326" y="2971"/>
                  </a:lnTo>
                  <a:lnTo>
                    <a:pt x="2354" y="2952"/>
                  </a:lnTo>
                  <a:lnTo>
                    <a:pt x="2379" y="2928"/>
                  </a:lnTo>
                  <a:lnTo>
                    <a:pt x="2398" y="2900"/>
                  </a:lnTo>
                  <a:lnTo>
                    <a:pt x="2414" y="2869"/>
                  </a:lnTo>
                  <a:lnTo>
                    <a:pt x="2423" y="2835"/>
                  </a:lnTo>
                  <a:lnTo>
                    <a:pt x="2426" y="2799"/>
                  </a:lnTo>
                  <a:lnTo>
                    <a:pt x="2426" y="1100"/>
                  </a:lnTo>
                  <a:lnTo>
                    <a:pt x="404" y="1100"/>
                  </a:lnTo>
                  <a:close/>
                  <a:moveTo>
                    <a:pt x="304" y="600"/>
                  </a:moveTo>
                  <a:lnTo>
                    <a:pt x="280" y="602"/>
                  </a:lnTo>
                  <a:lnTo>
                    <a:pt x="259" y="610"/>
                  </a:lnTo>
                  <a:lnTo>
                    <a:pt x="241" y="622"/>
                  </a:lnTo>
                  <a:lnTo>
                    <a:pt x="225" y="637"/>
                  </a:lnTo>
                  <a:lnTo>
                    <a:pt x="213" y="656"/>
                  </a:lnTo>
                  <a:lnTo>
                    <a:pt x="206" y="677"/>
                  </a:lnTo>
                  <a:lnTo>
                    <a:pt x="203" y="700"/>
                  </a:lnTo>
                  <a:lnTo>
                    <a:pt x="203" y="900"/>
                  </a:lnTo>
                  <a:lnTo>
                    <a:pt x="2629" y="900"/>
                  </a:lnTo>
                  <a:lnTo>
                    <a:pt x="2629" y="700"/>
                  </a:lnTo>
                  <a:lnTo>
                    <a:pt x="2626" y="677"/>
                  </a:lnTo>
                  <a:lnTo>
                    <a:pt x="2619" y="656"/>
                  </a:lnTo>
                  <a:lnTo>
                    <a:pt x="2606" y="637"/>
                  </a:lnTo>
                  <a:lnTo>
                    <a:pt x="2591" y="622"/>
                  </a:lnTo>
                  <a:lnTo>
                    <a:pt x="2572" y="610"/>
                  </a:lnTo>
                  <a:lnTo>
                    <a:pt x="2550" y="602"/>
                  </a:lnTo>
                  <a:lnTo>
                    <a:pt x="2528" y="600"/>
                  </a:lnTo>
                  <a:lnTo>
                    <a:pt x="304" y="600"/>
                  </a:lnTo>
                  <a:close/>
                  <a:moveTo>
                    <a:pt x="910" y="200"/>
                  </a:moveTo>
                  <a:lnTo>
                    <a:pt x="887" y="203"/>
                  </a:lnTo>
                  <a:lnTo>
                    <a:pt x="865" y="211"/>
                  </a:lnTo>
                  <a:lnTo>
                    <a:pt x="847" y="222"/>
                  </a:lnTo>
                  <a:lnTo>
                    <a:pt x="831" y="237"/>
                  </a:lnTo>
                  <a:lnTo>
                    <a:pt x="819" y="256"/>
                  </a:lnTo>
                  <a:lnTo>
                    <a:pt x="811" y="277"/>
                  </a:lnTo>
                  <a:lnTo>
                    <a:pt x="808" y="300"/>
                  </a:lnTo>
                  <a:lnTo>
                    <a:pt x="808" y="400"/>
                  </a:lnTo>
                  <a:lnTo>
                    <a:pt x="2022" y="400"/>
                  </a:lnTo>
                  <a:lnTo>
                    <a:pt x="2022" y="300"/>
                  </a:lnTo>
                  <a:lnTo>
                    <a:pt x="2019" y="277"/>
                  </a:lnTo>
                  <a:lnTo>
                    <a:pt x="2012" y="256"/>
                  </a:lnTo>
                  <a:lnTo>
                    <a:pt x="1999" y="237"/>
                  </a:lnTo>
                  <a:lnTo>
                    <a:pt x="1984" y="222"/>
                  </a:lnTo>
                  <a:lnTo>
                    <a:pt x="1965" y="211"/>
                  </a:lnTo>
                  <a:lnTo>
                    <a:pt x="1945" y="203"/>
                  </a:lnTo>
                  <a:lnTo>
                    <a:pt x="1921" y="200"/>
                  </a:lnTo>
                  <a:lnTo>
                    <a:pt x="910" y="200"/>
                  </a:lnTo>
                  <a:close/>
                  <a:moveTo>
                    <a:pt x="910" y="0"/>
                  </a:moveTo>
                  <a:lnTo>
                    <a:pt x="1921" y="0"/>
                  </a:lnTo>
                  <a:lnTo>
                    <a:pt x="1962" y="3"/>
                  </a:lnTo>
                  <a:lnTo>
                    <a:pt x="2001" y="10"/>
                  </a:lnTo>
                  <a:lnTo>
                    <a:pt x="2039" y="24"/>
                  </a:lnTo>
                  <a:lnTo>
                    <a:pt x="2074" y="41"/>
                  </a:lnTo>
                  <a:lnTo>
                    <a:pt x="2106" y="62"/>
                  </a:lnTo>
                  <a:lnTo>
                    <a:pt x="2136" y="88"/>
                  </a:lnTo>
                  <a:lnTo>
                    <a:pt x="2161" y="117"/>
                  </a:lnTo>
                  <a:lnTo>
                    <a:pt x="2183" y="148"/>
                  </a:lnTo>
                  <a:lnTo>
                    <a:pt x="2201" y="183"/>
                  </a:lnTo>
                  <a:lnTo>
                    <a:pt x="2213" y="220"/>
                  </a:lnTo>
                  <a:lnTo>
                    <a:pt x="2222" y="259"/>
                  </a:lnTo>
                  <a:lnTo>
                    <a:pt x="2225" y="300"/>
                  </a:lnTo>
                  <a:lnTo>
                    <a:pt x="2225" y="400"/>
                  </a:lnTo>
                  <a:lnTo>
                    <a:pt x="2528" y="400"/>
                  </a:lnTo>
                  <a:lnTo>
                    <a:pt x="2571" y="403"/>
                  </a:lnTo>
                  <a:lnTo>
                    <a:pt x="2611" y="412"/>
                  </a:lnTo>
                  <a:lnTo>
                    <a:pt x="2651" y="426"/>
                  </a:lnTo>
                  <a:lnTo>
                    <a:pt x="2687" y="445"/>
                  </a:lnTo>
                  <a:lnTo>
                    <a:pt x="2720" y="468"/>
                  </a:lnTo>
                  <a:lnTo>
                    <a:pt x="2749" y="496"/>
                  </a:lnTo>
                  <a:lnTo>
                    <a:pt x="2775" y="528"/>
                  </a:lnTo>
                  <a:lnTo>
                    <a:pt x="2795" y="562"/>
                  </a:lnTo>
                  <a:lnTo>
                    <a:pt x="2812" y="599"/>
                  </a:lnTo>
                  <a:lnTo>
                    <a:pt x="2823" y="639"/>
                  </a:lnTo>
                  <a:lnTo>
                    <a:pt x="2828" y="681"/>
                  </a:lnTo>
                  <a:lnTo>
                    <a:pt x="2830" y="681"/>
                  </a:lnTo>
                  <a:lnTo>
                    <a:pt x="2830" y="900"/>
                  </a:lnTo>
                  <a:lnTo>
                    <a:pt x="2827" y="932"/>
                  </a:lnTo>
                  <a:lnTo>
                    <a:pt x="2820" y="963"/>
                  </a:lnTo>
                  <a:lnTo>
                    <a:pt x="2808" y="992"/>
                  </a:lnTo>
                  <a:lnTo>
                    <a:pt x="2791" y="1017"/>
                  </a:lnTo>
                  <a:lnTo>
                    <a:pt x="2772" y="1041"/>
                  </a:lnTo>
                  <a:lnTo>
                    <a:pt x="2748" y="1061"/>
                  </a:lnTo>
                  <a:lnTo>
                    <a:pt x="2722" y="1078"/>
                  </a:lnTo>
                  <a:lnTo>
                    <a:pt x="2693" y="1090"/>
                  </a:lnTo>
                  <a:lnTo>
                    <a:pt x="2661" y="1097"/>
                  </a:lnTo>
                  <a:lnTo>
                    <a:pt x="2629" y="1100"/>
                  </a:lnTo>
                  <a:lnTo>
                    <a:pt x="2629" y="2798"/>
                  </a:lnTo>
                  <a:lnTo>
                    <a:pt x="2626" y="2850"/>
                  </a:lnTo>
                  <a:lnTo>
                    <a:pt x="2617" y="2898"/>
                  </a:lnTo>
                  <a:lnTo>
                    <a:pt x="2601" y="2944"/>
                  </a:lnTo>
                  <a:lnTo>
                    <a:pt x="2581" y="2988"/>
                  </a:lnTo>
                  <a:lnTo>
                    <a:pt x="2557" y="3027"/>
                  </a:lnTo>
                  <a:lnTo>
                    <a:pt x="2527" y="3065"/>
                  </a:lnTo>
                  <a:lnTo>
                    <a:pt x="2492" y="3098"/>
                  </a:lnTo>
                  <a:lnTo>
                    <a:pt x="2455" y="3128"/>
                  </a:lnTo>
                  <a:lnTo>
                    <a:pt x="2415" y="3152"/>
                  </a:lnTo>
                  <a:lnTo>
                    <a:pt x="2370" y="3173"/>
                  </a:lnTo>
                  <a:lnTo>
                    <a:pt x="2324" y="3187"/>
                  </a:lnTo>
                  <a:lnTo>
                    <a:pt x="2275" y="3196"/>
                  </a:lnTo>
                  <a:lnTo>
                    <a:pt x="2225" y="3199"/>
                  </a:lnTo>
                  <a:lnTo>
                    <a:pt x="607" y="3199"/>
                  </a:lnTo>
                  <a:lnTo>
                    <a:pt x="556" y="3196"/>
                  </a:lnTo>
                  <a:lnTo>
                    <a:pt x="508" y="3187"/>
                  </a:lnTo>
                  <a:lnTo>
                    <a:pt x="461" y="3173"/>
                  </a:lnTo>
                  <a:lnTo>
                    <a:pt x="417" y="3152"/>
                  </a:lnTo>
                  <a:lnTo>
                    <a:pt x="376" y="3128"/>
                  </a:lnTo>
                  <a:lnTo>
                    <a:pt x="338" y="3098"/>
                  </a:lnTo>
                  <a:lnTo>
                    <a:pt x="305" y="3065"/>
                  </a:lnTo>
                  <a:lnTo>
                    <a:pt x="275" y="3027"/>
                  </a:lnTo>
                  <a:lnTo>
                    <a:pt x="250" y="2988"/>
                  </a:lnTo>
                  <a:lnTo>
                    <a:pt x="231" y="2944"/>
                  </a:lnTo>
                  <a:lnTo>
                    <a:pt x="215" y="2898"/>
                  </a:lnTo>
                  <a:lnTo>
                    <a:pt x="206" y="2850"/>
                  </a:lnTo>
                  <a:lnTo>
                    <a:pt x="203" y="2798"/>
                  </a:lnTo>
                  <a:lnTo>
                    <a:pt x="203" y="1100"/>
                  </a:lnTo>
                  <a:lnTo>
                    <a:pt x="166" y="1096"/>
                  </a:lnTo>
                  <a:lnTo>
                    <a:pt x="132" y="1087"/>
                  </a:lnTo>
                  <a:lnTo>
                    <a:pt x="101" y="1073"/>
                  </a:lnTo>
                  <a:lnTo>
                    <a:pt x="72" y="1052"/>
                  </a:lnTo>
                  <a:lnTo>
                    <a:pt x="49" y="1029"/>
                  </a:lnTo>
                  <a:lnTo>
                    <a:pt x="28" y="1000"/>
                  </a:lnTo>
                  <a:lnTo>
                    <a:pt x="13" y="969"/>
                  </a:lnTo>
                  <a:lnTo>
                    <a:pt x="4" y="936"/>
                  </a:lnTo>
                  <a:lnTo>
                    <a:pt x="0" y="900"/>
                  </a:lnTo>
                  <a:lnTo>
                    <a:pt x="0" y="681"/>
                  </a:lnTo>
                  <a:lnTo>
                    <a:pt x="2" y="681"/>
                  </a:lnTo>
                  <a:lnTo>
                    <a:pt x="8" y="639"/>
                  </a:lnTo>
                  <a:lnTo>
                    <a:pt x="20" y="599"/>
                  </a:lnTo>
                  <a:lnTo>
                    <a:pt x="35" y="562"/>
                  </a:lnTo>
                  <a:lnTo>
                    <a:pt x="57" y="528"/>
                  </a:lnTo>
                  <a:lnTo>
                    <a:pt x="82" y="496"/>
                  </a:lnTo>
                  <a:lnTo>
                    <a:pt x="112" y="468"/>
                  </a:lnTo>
                  <a:lnTo>
                    <a:pt x="145" y="445"/>
                  </a:lnTo>
                  <a:lnTo>
                    <a:pt x="181" y="425"/>
                  </a:lnTo>
                  <a:lnTo>
                    <a:pt x="219" y="411"/>
                  </a:lnTo>
                  <a:lnTo>
                    <a:pt x="260" y="403"/>
                  </a:lnTo>
                  <a:lnTo>
                    <a:pt x="304" y="400"/>
                  </a:lnTo>
                  <a:lnTo>
                    <a:pt x="607" y="400"/>
                  </a:lnTo>
                  <a:lnTo>
                    <a:pt x="607" y="300"/>
                  </a:lnTo>
                  <a:lnTo>
                    <a:pt x="610" y="259"/>
                  </a:lnTo>
                  <a:lnTo>
                    <a:pt x="618" y="220"/>
                  </a:lnTo>
                  <a:lnTo>
                    <a:pt x="631" y="183"/>
                  </a:lnTo>
                  <a:lnTo>
                    <a:pt x="648" y="148"/>
                  </a:lnTo>
                  <a:lnTo>
                    <a:pt x="670" y="117"/>
                  </a:lnTo>
                  <a:lnTo>
                    <a:pt x="696" y="88"/>
                  </a:lnTo>
                  <a:lnTo>
                    <a:pt x="725" y="62"/>
                  </a:lnTo>
                  <a:lnTo>
                    <a:pt x="757" y="41"/>
                  </a:lnTo>
                  <a:lnTo>
                    <a:pt x="792" y="24"/>
                  </a:lnTo>
                  <a:lnTo>
                    <a:pt x="829" y="10"/>
                  </a:lnTo>
                  <a:lnTo>
                    <a:pt x="869" y="3"/>
                  </a:lnTo>
                  <a:lnTo>
                    <a:pt x="9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1">
              <a:extLst>
                <a:ext uri="{FF2B5EF4-FFF2-40B4-BE49-F238E27FC236}">
                  <a16:creationId xmlns:a16="http://schemas.microsoft.com/office/drawing/2014/main" id="{2E48CF47-73F3-8D83-BE12-DE6BFFB54C16}"/>
                </a:ext>
              </a:extLst>
            </p:cNvPr>
            <p:cNvSpPr>
              <a:spLocks noEditPoints="1"/>
            </p:cNvSpPr>
            <p:nvPr/>
          </p:nvSpPr>
          <p:spPr bwMode="auto">
            <a:xfrm>
              <a:off x="6429375" y="4329113"/>
              <a:ext cx="320675" cy="1190625"/>
            </a:xfrm>
            <a:custGeom>
              <a:avLst/>
              <a:gdLst>
                <a:gd name="T0" fmla="*/ 101 w 404"/>
                <a:gd name="T1" fmla="*/ 100 h 1499"/>
                <a:gd name="T2" fmla="*/ 101 w 404"/>
                <a:gd name="T3" fmla="*/ 1399 h 1499"/>
                <a:gd name="T4" fmla="*/ 303 w 404"/>
                <a:gd name="T5" fmla="*/ 1399 h 1499"/>
                <a:gd name="T6" fmla="*/ 303 w 404"/>
                <a:gd name="T7" fmla="*/ 100 h 1499"/>
                <a:gd name="T8" fmla="*/ 101 w 404"/>
                <a:gd name="T9" fmla="*/ 100 h 1499"/>
                <a:gd name="T10" fmla="*/ 101 w 404"/>
                <a:gd name="T11" fmla="*/ 0 h 1499"/>
                <a:gd name="T12" fmla="*/ 303 w 404"/>
                <a:gd name="T13" fmla="*/ 0 h 1499"/>
                <a:gd name="T14" fmla="*/ 326 w 404"/>
                <a:gd name="T15" fmla="*/ 3 h 1499"/>
                <a:gd name="T16" fmla="*/ 347 w 404"/>
                <a:gd name="T17" fmla="*/ 10 h 1499"/>
                <a:gd name="T18" fmla="*/ 367 w 404"/>
                <a:gd name="T19" fmla="*/ 22 h 1499"/>
                <a:gd name="T20" fmla="*/ 382 w 404"/>
                <a:gd name="T21" fmla="*/ 37 h 1499"/>
                <a:gd name="T22" fmla="*/ 394 w 404"/>
                <a:gd name="T23" fmla="*/ 56 h 1499"/>
                <a:gd name="T24" fmla="*/ 402 w 404"/>
                <a:gd name="T25" fmla="*/ 77 h 1499"/>
                <a:gd name="T26" fmla="*/ 404 w 404"/>
                <a:gd name="T27" fmla="*/ 100 h 1499"/>
                <a:gd name="T28" fmla="*/ 404 w 404"/>
                <a:gd name="T29" fmla="*/ 1400 h 1499"/>
                <a:gd name="T30" fmla="*/ 402 w 404"/>
                <a:gd name="T31" fmla="*/ 1423 h 1499"/>
                <a:gd name="T32" fmla="*/ 394 w 404"/>
                <a:gd name="T33" fmla="*/ 1443 h 1499"/>
                <a:gd name="T34" fmla="*/ 382 w 404"/>
                <a:gd name="T35" fmla="*/ 1463 h 1499"/>
                <a:gd name="T36" fmla="*/ 367 w 404"/>
                <a:gd name="T37" fmla="*/ 1478 h 1499"/>
                <a:gd name="T38" fmla="*/ 347 w 404"/>
                <a:gd name="T39" fmla="*/ 1489 h 1499"/>
                <a:gd name="T40" fmla="*/ 326 w 404"/>
                <a:gd name="T41" fmla="*/ 1496 h 1499"/>
                <a:gd name="T42" fmla="*/ 303 w 404"/>
                <a:gd name="T43" fmla="*/ 1499 h 1499"/>
                <a:gd name="T44" fmla="*/ 101 w 404"/>
                <a:gd name="T45" fmla="*/ 1499 h 1499"/>
                <a:gd name="T46" fmla="*/ 78 w 404"/>
                <a:gd name="T47" fmla="*/ 1496 h 1499"/>
                <a:gd name="T48" fmla="*/ 57 w 404"/>
                <a:gd name="T49" fmla="*/ 1489 h 1499"/>
                <a:gd name="T50" fmla="*/ 38 w 404"/>
                <a:gd name="T51" fmla="*/ 1478 h 1499"/>
                <a:gd name="T52" fmla="*/ 23 w 404"/>
                <a:gd name="T53" fmla="*/ 1463 h 1499"/>
                <a:gd name="T54" fmla="*/ 10 w 404"/>
                <a:gd name="T55" fmla="*/ 1443 h 1499"/>
                <a:gd name="T56" fmla="*/ 3 w 404"/>
                <a:gd name="T57" fmla="*/ 1423 h 1499"/>
                <a:gd name="T58" fmla="*/ 0 w 404"/>
                <a:gd name="T59" fmla="*/ 1400 h 1499"/>
                <a:gd name="T60" fmla="*/ 0 w 404"/>
                <a:gd name="T61" fmla="*/ 100 h 1499"/>
                <a:gd name="T62" fmla="*/ 3 w 404"/>
                <a:gd name="T63" fmla="*/ 77 h 1499"/>
                <a:gd name="T64" fmla="*/ 10 w 404"/>
                <a:gd name="T65" fmla="*/ 56 h 1499"/>
                <a:gd name="T66" fmla="*/ 23 w 404"/>
                <a:gd name="T67" fmla="*/ 37 h 1499"/>
                <a:gd name="T68" fmla="*/ 38 w 404"/>
                <a:gd name="T69" fmla="*/ 22 h 1499"/>
                <a:gd name="T70" fmla="*/ 57 w 404"/>
                <a:gd name="T71" fmla="*/ 10 h 1499"/>
                <a:gd name="T72" fmla="*/ 78 w 404"/>
                <a:gd name="T73" fmla="*/ 3 h 1499"/>
                <a:gd name="T74" fmla="*/ 101 w 404"/>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4" h="1499">
                  <a:moveTo>
                    <a:pt x="101" y="100"/>
                  </a:moveTo>
                  <a:lnTo>
                    <a:pt x="101" y="1399"/>
                  </a:lnTo>
                  <a:lnTo>
                    <a:pt x="303" y="1399"/>
                  </a:lnTo>
                  <a:lnTo>
                    <a:pt x="303" y="100"/>
                  </a:lnTo>
                  <a:lnTo>
                    <a:pt x="101" y="100"/>
                  </a:lnTo>
                  <a:close/>
                  <a:moveTo>
                    <a:pt x="101" y="0"/>
                  </a:moveTo>
                  <a:lnTo>
                    <a:pt x="303" y="0"/>
                  </a:lnTo>
                  <a:lnTo>
                    <a:pt x="326" y="3"/>
                  </a:lnTo>
                  <a:lnTo>
                    <a:pt x="347" y="10"/>
                  </a:lnTo>
                  <a:lnTo>
                    <a:pt x="367" y="22"/>
                  </a:lnTo>
                  <a:lnTo>
                    <a:pt x="382" y="37"/>
                  </a:lnTo>
                  <a:lnTo>
                    <a:pt x="394" y="56"/>
                  </a:lnTo>
                  <a:lnTo>
                    <a:pt x="402" y="77"/>
                  </a:lnTo>
                  <a:lnTo>
                    <a:pt x="404" y="100"/>
                  </a:lnTo>
                  <a:lnTo>
                    <a:pt x="404" y="1400"/>
                  </a:lnTo>
                  <a:lnTo>
                    <a:pt x="402" y="1423"/>
                  </a:lnTo>
                  <a:lnTo>
                    <a:pt x="394" y="1443"/>
                  </a:lnTo>
                  <a:lnTo>
                    <a:pt x="382" y="1463"/>
                  </a:lnTo>
                  <a:lnTo>
                    <a:pt x="367" y="1478"/>
                  </a:lnTo>
                  <a:lnTo>
                    <a:pt x="347" y="1489"/>
                  </a:lnTo>
                  <a:lnTo>
                    <a:pt x="326" y="1496"/>
                  </a:lnTo>
                  <a:lnTo>
                    <a:pt x="303" y="1499"/>
                  </a:lnTo>
                  <a:lnTo>
                    <a:pt x="101" y="1499"/>
                  </a:lnTo>
                  <a:lnTo>
                    <a:pt x="78" y="1496"/>
                  </a:lnTo>
                  <a:lnTo>
                    <a:pt x="57" y="1489"/>
                  </a:lnTo>
                  <a:lnTo>
                    <a:pt x="38" y="1478"/>
                  </a:lnTo>
                  <a:lnTo>
                    <a:pt x="23" y="1463"/>
                  </a:lnTo>
                  <a:lnTo>
                    <a:pt x="10" y="1443"/>
                  </a:lnTo>
                  <a:lnTo>
                    <a:pt x="3" y="1423"/>
                  </a:lnTo>
                  <a:lnTo>
                    <a:pt x="0" y="1400"/>
                  </a:lnTo>
                  <a:lnTo>
                    <a:pt x="0" y="100"/>
                  </a:lnTo>
                  <a:lnTo>
                    <a:pt x="3" y="77"/>
                  </a:lnTo>
                  <a:lnTo>
                    <a:pt x="10" y="56"/>
                  </a:lnTo>
                  <a:lnTo>
                    <a:pt x="23" y="37"/>
                  </a:lnTo>
                  <a:lnTo>
                    <a:pt x="38" y="22"/>
                  </a:lnTo>
                  <a:lnTo>
                    <a:pt x="57" y="10"/>
                  </a:lnTo>
                  <a:lnTo>
                    <a:pt x="78"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12">
              <a:extLst>
                <a:ext uri="{FF2B5EF4-FFF2-40B4-BE49-F238E27FC236}">
                  <a16:creationId xmlns:a16="http://schemas.microsoft.com/office/drawing/2014/main" id="{7805DAF7-2EA6-9F28-0AFE-CFD06A12E8E9}"/>
                </a:ext>
              </a:extLst>
            </p:cNvPr>
            <p:cNvSpPr>
              <a:spLocks noEditPoints="1"/>
            </p:cNvSpPr>
            <p:nvPr/>
          </p:nvSpPr>
          <p:spPr bwMode="auto">
            <a:xfrm>
              <a:off x="6910388" y="4329113"/>
              <a:ext cx="320675" cy="1190625"/>
            </a:xfrm>
            <a:custGeom>
              <a:avLst/>
              <a:gdLst>
                <a:gd name="T0" fmla="*/ 100 w 404"/>
                <a:gd name="T1" fmla="*/ 100 h 1499"/>
                <a:gd name="T2" fmla="*/ 100 w 404"/>
                <a:gd name="T3" fmla="*/ 1399 h 1499"/>
                <a:gd name="T4" fmla="*/ 303 w 404"/>
                <a:gd name="T5" fmla="*/ 1399 h 1499"/>
                <a:gd name="T6" fmla="*/ 303 w 404"/>
                <a:gd name="T7" fmla="*/ 100 h 1499"/>
                <a:gd name="T8" fmla="*/ 100 w 404"/>
                <a:gd name="T9" fmla="*/ 100 h 1499"/>
                <a:gd name="T10" fmla="*/ 100 w 404"/>
                <a:gd name="T11" fmla="*/ 0 h 1499"/>
                <a:gd name="T12" fmla="*/ 303 w 404"/>
                <a:gd name="T13" fmla="*/ 0 h 1499"/>
                <a:gd name="T14" fmla="*/ 326 w 404"/>
                <a:gd name="T15" fmla="*/ 3 h 1499"/>
                <a:gd name="T16" fmla="*/ 347 w 404"/>
                <a:gd name="T17" fmla="*/ 10 h 1499"/>
                <a:gd name="T18" fmla="*/ 366 w 404"/>
                <a:gd name="T19" fmla="*/ 22 h 1499"/>
                <a:gd name="T20" fmla="*/ 381 w 404"/>
                <a:gd name="T21" fmla="*/ 37 h 1499"/>
                <a:gd name="T22" fmla="*/ 394 w 404"/>
                <a:gd name="T23" fmla="*/ 56 h 1499"/>
                <a:gd name="T24" fmla="*/ 401 w 404"/>
                <a:gd name="T25" fmla="*/ 77 h 1499"/>
                <a:gd name="T26" fmla="*/ 404 w 404"/>
                <a:gd name="T27" fmla="*/ 100 h 1499"/>
                <a:gd name="T28" fmla="*/ 404 w 404"/>
                <a:gd name="T29" fmla="*/ 1400 h 1499"/>
                <a:gd name="T30" fmla="*/ 401 w 404"/>
                <a:gd name="T31" fmla="*/ 1423 h 1499"/>
                <a:gd name="T32" fmla="*/ 394 w 404"/>
                <a:gd name="T33" fmla="*/ 1443 h 1499"/>
                <a:gd name="T34" fmla="*/ 381 w 404"/>
                <a:gd name="T35" fmla="*/ 1463 h 1499"/>
                <a:gd name="T36" fmla="*/ 366 w 404"/>
                <a:gd name="T37" fmla="*/ 1478 h 1499"/>
                <a:gd name="T38" fmla="*/ 347 w 404"/>
                <a:gd name="T39" fmla="*/ 1489 h 1499"/>
                <a:gd name="T40" fmla="*/ 326 w 404"/>
                <a:gd name="T41" fmla="*/ 1496 h 1499"/>
                <a:gd name="T42" fmla="*/ 303 w 404"/>
                <a:gd name="T43" fmla="*/ 1499 h 1499"/>
                <a:gd name="T44" fmla="*/ 100 w 404"/>
                <a:gd name="T45" fmla="*/ 1499 h 1499"/>
                <a:gd name="T46" fmla="*/ 77 w 404"/>
                <a:gd name="T47" fmla="*/ 1496 h 1499"/>
                <a:gd name="T48" fmla="*/ 55 w 404"/>
                <a:gd name="T49" fmla="*/ 1489 h 1499"/>
                <a:gd name="T50" fmla="*/ 37 w 404"/>
                <a:gd name="T51" fmla="*/ 1478 h 1499"/>
                <a:gd name="T52" fmla="*/ 21 w 404"/>
                <a:gd name="T53" fmla="*/ 1463 h 1499"/>
                <a:gd name="T54" fmla="*/ 10 w 404"/>
                <a:gd name="T55" fmla="*/ 1443 h 1499"/>
                <a:gd name="T56" fmla="*/ 3 w 404"/>
                <a:gd name="T57" fmla="*/ 1423 h 1499"/>
                <a:gd name="T58" fmla="*/ 0 w 404"/>
                <a:gd name="T59" fmla="*/ 1400 h 1499"/>
                <a:gd name="T60" fmla="*/ 0 w 404"/>
                <a:gd name="T61" fmla="*/ 100 h 1499"/>
                <a:gd name="T62" fmla="*/ 3 w 404"/>
                <a:gd name="T63" fmla="*/ 77 h 1499"/>
                <a:gd name="T64" fmla="*/ 10 w 404"/>
                <a:gd name="T65" fmla="*/ 56 h 1499"/>
                <a:gd name="T66" fmla="*/ 21 w 404"/>
                <a:gd name="T67" fmla="*/ 37 h 1499"/>
                <a:gd name="T68" fmla="*/ 37 w 404"/>
                <a:gd name="T69" fmla="*/ 22 h 1499"/>
                <a:gd name="T70" fmla="*/ 55 w 404"/>
                <a:gd name="T71" fmla="*/ 10 h 1499"/>
                <a:gd name="T72" fmla="*/ 77 w 404"/>
                <a:gd name="T73" fmla="*/ 3 h 1499"/>
                <a:gd name="T74" fmla="*/ 100 w 404"/>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4" h="1499">
                  <a:moveTo>
                    <a:pt x="100" y="100"/>
                  </a:moveTo>
                  <a:lnTo>
                    <a:pt x="100" y="1399"/>
                  </a:lnTo>
                  <a:lnTo>
                    <a:pt x="303" y="1399"/>
                  </a:lnTo>
                  <a:lnTo>
                    <a:pt x="303" y="100"/>
                  </a:lnTo>
                  <a:lnTo>
                    <a:pt x="100" y="100"/>
                  </a:lnTo>
                  <a:close/>
                  <a:moveTo>
                    <a:pt x="100" y="0"/>
                  </a:moveTo>
                  <a:lnTo>
                    <a:pt x="303" y="0"/>
                  </a:lnTo>
                  <a:lnTo>
                    <a:pt x="326" y="3"/>
                  </a:lnTo>
                  <a:lnTo>
                    <a:pt x="347" y="10"/>
                  </a:lnTo>
                  <a:lnTo>
                    <a:pt x="366" y="22"/>
                  </a:lnTo>
                  <a:lnTo>
                    <a:pt x="381" y="37"/>
                  </a:lnTo>
                  <a:lnTo>
                    <a:pt x="394" y="56"/>
                  </a:lnTo>
                  <a:lnTo>
                    <a:pt x="401" y="77"/>
                  </a:lnTo>
                  <a:lnTo>
                    <a:pt x="404" y="100"/>
                  </a:lnTo>
                  <a:lnTo>
                    <a:pt x="404" y="1400"/>
                  </a:lnTo>
                  <a:lnTo>
                    <a:pt x="401" y="1423"/>
                  </a:lnTo>
                  <a:lnTo>
                    <a:pt x="394" y="1443"/>
                  </a:lnTo>
                  <a:lnTo>
                    <a:pt x="381" y="1463"/>
                  </a:lnTo>
                  <a:lnTo>
                    <a:pt x="366" y="1478"/>
                  </a:lnTo>
                  <a:lnTo>
                    <a:pt x="347" y="1489"/>
                  </a:lnTo>
                  <a:lnTo>
                    <a:pt x="326" y="1496"/>
                  </a:lnTo>
                  <a:lnTo>
                    <a:pt x="303" y="1499"/>
                  </a:lnTo>
                  <a:lnTo>
                    <a:pt x="100" y="1499"/>
                  </a:lnTo>
                  <a:lnTo>
                    <a:pt x="77" y="1496"/>
                  </a:lnTo>
                  <a:lnTo>
                    <a:pt x="55" y="1489"/>
                  </a:lnTo>
                  <a:lnTo>
                    <a:pt x="37" y="1478"/>
                  </a:lnTo>
                  <a:lnTo>
                    <a:pt x="21" y="1463"/>
                  </a:lnTo>
                  <a:lnTo>
                    <a:pt x="10" y="1443"/>
                  </a:lnTo>
                  <a:lnTo>
                    <a:pt x="3" y="1423"/>
                  </a:lnTo>
                  <a:lnTo>
                    <a:pt x="0" y="1400"/>
                  </a:lnTo>
                  <a:lnTo>
                    <a:pt x="0" y="100"/>
                  </a:lnTo>
                  <a:lnTo>
                    <a:pt x="3" y="77"/>
                  </a:lnTo>
                  <a:lnTo>
                    <a:pt x="10" y="56"/>
                  </a:lnTo>
                  <a:lnTo>
                    <a:pt x="21" y="37"/>
                  </a:lnTo>
                  <a:lnTo>
                    <a:pt x="37" y="22"/>
                  </a:lnTo>
                  <a:lnTo>
                    <a:pt x="55" y="10"/>
                  </a:lnTo>
                  <a:lnTo>
                    <a:pt x="77" y="3"/>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13">
              <a:extLst>
                <a:ext uri="{FF2B5EF4-FFF2-40B4-BE49-F238E27FC236}">
                  <a16:creationId xmlns:a16="http://schemas.microsoft.com/office/drawing/2014/main" id="{7E613909-373D-793C-E2B6-F2A3AB4C9888}"/>
                </a:ext>
              </a:extLst>
            </p:cNvPr>
            <p:cNvSpPr>
              <a:spLocks noEditPoints="1"/>
            </p:cNvSpPr>
            <p:nvPr/>
          </p:nvSpPr>
          <p:spPr bwMode="auto">
            <a:xfrm>
              <a:off x="7391400" y="4329113"/>
              <a:ext cx="322262" cy="1190625"/>
            </a:xfrm>
            <a:custGeom>
              <a:avLst/>
              <a:gdLst>
                <a:gd name="T0" fmla="*/ 102 w 406"/>
                <a:gd name="T1" fmla="*/ 100 h 1499"/>
                <a:gd name="T2" fmla="*/ 102 w 406"/>
                <a:gd name="T3" fmla="*/ 1399 h 1499"/>
                <a:gd name="T4" fmla="*/ 304 w 406"/>
                <a:gd name="T5" fmla="*/ 1399 h 1499"/>
                <a:gd name="T6" fmla="*/ 304 w 406"/>
                <a:gd name="T7" fmla="*/ 100 h 1499"/>
                <a:gd name="T8" fmla="*/ 102 w 406"/>
                <a:gd name="T9" fmla="*/ 100 h 1499"/>
                <a:gd name="T10" fmla="*/ 102 w 406"/>
                <a:gd name="T11" fmla="*/ 0 h 1499"/>
                <a:gd name="T12" fmla="*/ 304 w 406"/>
                <a:gd name="T13" fmla="*/ 0 h 1499"/>
                <a:gd name="T14" fmla="*/ 327 w 406"/>
                <a:gd name="T15" fmla="*/ 3 h 1499"/>
                <a:gd name="T16" fmla="*/ 349 w 406"/>
                <a:gd name="T17" fmla="*/ 10 h 1499"/>
                <a:gd name="T18" fmla="*/ 367 w 406"/>
                <a:gd name="T19" fmla="*/ 22 h 1499"/>
                <a:gd name="T20" fmla="*/ 383 w 406"/>
                <a:gd name="T21" fmla="*/ 37 h 1499"/>
                <a:gd name="T22" fmla="*/ 395 w 406"/>
                <a:gd name="T23" fmla="*/ 56 h 1499"/>
                <a:gd name="T24" fmla="*/ 403 w 406"/>
                <a:gd name="T25" fmla="*/ 77 h 1499"/>
                <a:gd name="T26" fmla="*/ 406 w 406"/>
                <a:gd name="T27" fmla="*/ 100 h 1499"/>
                <a:gd name="T28" fmla="*/ 406 w 406"/>
                <a:gd name="T29" fmla="*/ 1400 h 1499"/>
                <a:gd name="T30" fmla="*/ 403 w 406"/>
                <a:gd name="T31" fmla="*/ 1423 h 1499"/>
                <a:gd name="T32" fmla="*/ 395 w 406"/>
                <a:gd name="T33" fmla="*/ 1443 h 1499"/>
                <a:gd name="T34" fmla="*/ 383 w 406"/>
                <a:gd name="T35" fmla="*/ 1463 h 1499"/>
                <a:gd name="T36" fmla="*/ 367 w 406"/>
                <a:gd name="T37" fmla="*/ 1478 h 1499"/>
                <a:gd name="T38" fmla="*/ 349 w 406"/>
                <a:gd name="T39" fmla="*/ 1489 h 1499"/>
                <a:gd name="T40" fmla="*/ 327 w 406"/>
                <a:gd name="T41" fmla="*/ 1496 h 1499"/>
                <a:gd name="T42" fmla="*/ 304 w 406"/>
                <a:gd name="T43" fmla="*/ 1499 h 1499"/>
                <a:gd name="T44" fmla="*/ 102 w 406"/>
                <a:gd name="T45" fmla="*/ 1499 h 1499"/>
                <a:gd name="T46" fmla="*/ 79 w 406"/>
                <a:gd name="T47" fmla="*/ 1496 h 1499"/>
                <a:gd name="T48" fmla="*/ 57 w 406"/>
                <a:gd name="T49" fmla="*/ 1489 h 1499"/>
                <a:gd name="T50" fmla="*/ 39 w 406"/>
                <a:gd name="T51" fmla="*/ 1478 h 1499"/>
                <a:gd name="T52" fmla="*/ 23 w 406"/>
                <a:gd name="T53" fmla="*/ 1463 h 1499"/>
                <a:gd name="T54" fmla="*/ 11 w 406"/>
                <a:gd name="T55" fmla="*/ 1443 h 1499"/>
                <a:gd name="T56" fmla="*/ 4 w 406"/>
                <a:gd name="T57" fmla="*/ 1423 h 1499"/>
                <a:gd name="T58" fmla="*/ 0 w 406"/>
                <a:gd name="T59" fmla="*/ 1400 h 1499"/>
                <a:gd name="T60" fmla="*/ 0 w 406"/>
                <a:gd name="T61" fmla="*/ 100 h 1499"/>
                <a:gd name="T62" fmla="*/ 4 w 406"/>
                <a:gd name="T63" fmla="*/ 77 h 1499"/>
                <a:gd name="T64" fmla="*/ 11 w 406"/>
                <a:gd name="T65" fmla="*/ 56 h 1499"/>
                <a:gd name="T66" fmla="*/ 23 w 406"/>
                <a:gd name="T67" fmla="*/ 37 h 1499"/>
                <a:gd name="T68" fmla="*/ 39 w 406"/>
                <a:gd name="T69" fmla="*/ 22 h 1499"/>
                <a:gd name="T70" fmla="*/ 57 w 406"/>
                <a:gd name="T71" fmla="*/ 10 h 1499"/>
                <a:gd name="T72" fmla="*/ 79 w 406"/>
                <a:gd name="T73" fmla="*/ 3 h 1499"/>
                <a:gd name="T74" fmla="*/ 102 w 406"/>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6" h="1499">
                  <a:moveTo>
                    <a:pt x="102" y="100"/>
                  </a:moveTo>
                  <a:lnTo>
                    <a:pt x="102" y="1399"/>
                  </a:lnTo>
                  <a:lnTo>
                    <a:pt x="304" y="1399"/>
                  </a:lnTo>
                  <a:lnTo>
                    <a:pt x="304" y="100"/>
                  </a:lnTo>
                  <a:lnTo>
                    <a:pt x="102" y="100"/>
                  </a:lnTo>
                  <a:close/>
                  <a:moveTo>
                    <a:pt x="102" y="0"/>
                  </a:moveTo>
                  <a:lnTo>
                    <a:pt x="304" y="0"/>
                  </a:lnTo>
                  <a:lnTo>
                    <a:pt x="327" y="3"/>
                  </a:lnTo>
                  <a:lnTo>
                    <a:pt x="349" y="10"/>
                  </a:lnTo>
                  <a:lnTo>
                    <a:pt x="367" y="22"/>
                  </a:lnTo>
                  <a:lnTo>
                    <a:pt x="383" y="37"/>
                  </a:lnTo>
                  <a:lnTo>
                    <a:pt x="395" y="56"/>
                  </a:lnTo>
                  <a:lnTo>
                    <a:pt x="403" y="77"/>
                  </a:lnTo>
                  <a:lnTo>
                    <a:pt x="406" y="100"/>
                  </a:lnTo>
                  <a:lnTo>
                    <a:pt x="406" y="1400"/>
                  </a:lnTo>
                  <a:lnTo>
                    <a:pt x="403" y="1423"/>
                  </a:lnTo>
                  <a:lnTo>
                    <a:pt x="395" y="1443"/>
                  </a:lnTo>
                  <a:lnTo>
                    <a:pt x="383" y="1463"/>
                  </a:lnTo>
                  <a:lnTo>
                    <a:pt x="367" y="1478"/>
                  </a:lnTo>
                  <a:lnTo>
                    <a:pt x="349" y="1489"/>
                  </a:lnTo>
                  <a:lnTo>
                    <a:pt x="327" y="1496"/>
                  </a:lnTo>
                  <a:lnTo>
                    <a:pt x="304" y="1499"/>
                  </a:lnTo>
                  <a:lnTo>
                    <a:pt x="102" y="1499"/>
                  </a:lnTo>
                  <a:lnTo>
                    <a:pt x="79" y="1496"/>
                  </a:lnTo>
                  <a:lnTo>
                    <a:pt x="57" y="1489"/>
                  </a:lnTo>
                  <a:lnTo>
                    <a:pt x="39" y="1478"/>
                  </a:lnTo>
                  <a:lnTo>
                    <a:pt x="23" y="1463"/>
                  </a:lnTo>
                  <a:lnTo>
                    <a:pt x="11" y="1443"/>
                  </a:lnTo>
                  <a:lnTo>
                    <a:pt x="4" y="1423"/>
                  </a:lnTo>
                  <a:lnTo>
                    <a:pt x="0" y="1400"/>
                  </a:lnTo>
                  <a:lnTo>
                    <a:pt x="0" y="100"/>
                  </a:lnTo>
                  <a:lnTo>
                    <a:pt x="4" y="77"/>
                  </a:lnTo>
                  <a:lnTo>
                    <a:pt x="11" y="56"/>
                  </a:lnTo>
                  <a:lnTo>
                    <a:pt x="23" y="37"/>
                  </a:lnTo>
                  <a:lnTo>
                    <a:pt x="39" y="22"/>
                  </a:lnTo>
                  <a:lnTo>
                    <a:pt x="57" y="10"/>
                  </a:lnTo>
                  <a:lnTo>
                    <a:pt x="79"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6" name="Группа 35">
            <a:extLst>
              <a:ext uri="{FF2B5EF4-FFF2-40B4-BE49-F238E27FC236}">
                <a16:creationId xmlns:a16="http://schemas.microsoft.com/office/drawing/2014/main" id="{D3F82AA9-F434-F6D1-2EDE-B2B62DBE4CDD}"/>
              </a:ext>
            </a:extLst>
          </p:cNvPr>
          <p:cNvGrpSpPr/>
          <p:nvPr userDrawn="1"/>
        </p:nvGrpSpPr>
        <p:grpSpPr>
          <a:xfrm>
            <a:off x="5531365" y="2594536"/>
            <a:ext cx="352079" cy="463305"/>
            <a:chOff x="5967413" y="3300413"/>
            <a:chExt cx="2065337" cy="2717800"/>
          </a:xfrm>
          <a:solidFill>
            <a:schemeClr val="bg2"/>
          </a:solidFill>
        </p:grpSpPr>
        <p:sp>
          <p:nvSpPr>
            <p:cNvPr id="17" name="Freeform 32">
              <a:extLst>
                <a:ext uri="{FF2B5EF4-FFF2-40B4-BE49-F238E27FC236}">
                  <a16:creationId xmlns:a16="http://schemas.microsoft.com/office/drawing/2014/main" id="{43B1DFE2-A0B0-6272-EC23-723B5404A9F8}"/>
                </a:ext>
              </a:extLst>
            </p:cNvPr>
            <p:cNvSpPr>
              <a:spLocks noEditPoints="1"/>
            </p:cNvSpPr>
            <p:nvPr/>
          </p:nvSpPr>
          <p:spPr bwMode="auto">
            <a:xfrm>
              <a:off x="5967413" y="3300413"/>
              <a:ext cx="2065337" cy="2717800"/>
            </a:xfrm>
            <a:custGeom>
              <a:avLst/>
              <a:gdLst>
                <a:gd name="T0" fmla="*/ 241 w 2601"/>
                <a:gd name="T1" fmla="*/ 1645 h 3424"/>
                <a:gd name="T2" fmla="*/ 221 w 2601"/>
                <a:gd name="T3" fmla="*/ 2532 h 3424"/>
                <a:gd name="T4" fmla="*/ 333 w 2601"/>
                <a:gd name="T5" fmla="*/ 2859 h 3424"/>
                <a:gd name="T6" fmla="*/ 573 w 2601"/>
                <a:gd name="T7" fmla="*/ 3096 h 3424"/>
                <a:gd name="T8" fmla="*/ 903 w 2601"/>
                <a:gd name="T9" fmla="*/ 3207 h 3424"/>
                <a:gd name="T10" fmla="*/ 1838 w 2601"/>
                <a:gd name="T11" fmla="*/ 3180 h 3424"/>
                <a:gd name="T12" fmla="*/ 2138 w 2601"/>
                <a:gd name="T13" fmla="*/ 3014 h 3424"/>
                <a:gd name="T14" fmla="*/ 2332 w 2601"/>
                <a:gd name="T15" fmla="*/ 2736 h 3424"/>
                <a:gd name="T16" fmla="*/ 2385 w 2601"/>
                <a:gd name="T17" fmla="*/ 1712 h 3424"/>
                <a:gd name="T18" fmla="*/ 2324 w 2601"/>
                <a:gd name="T19" fmla="*/ 1616 h 3424"/>
                <a:gd name="T20" fmla="*/ 1246 w 2601"/>
                <a:gd name="T21" fmla="*/ 538 h 3424"/>
                <a:gd name="T22" fmla="*/ 1012 w 2601"/>
                <a:gd name="T23" fmla="*/ 643 h 3424"/>
                <a:gd name="T24" fmla="*/ 880 w 2601"/>
                <a:gd name="T25" fmla="*/ 858 h 3424"/>
                <a:gd name="T26" fmla="*/ 1734 w 2601"/>
                <a:gd name="T27" fmla="*/ 963 h 3424"/>
                <a:gd name="T28" fmla="*/ 1657 w 2601"/>
                <a:gd name="T29" fmla="*/ 718 h 3424"/>
                <a:gd name="T30" fmla="*/ 1458 w 2601"/>
                <a:gd name="T31" fmla="*/ 563 h 3424"/>
                <a:gd name="T32" fmla="*/ 1227 w 2601"/>
                <a:gd name="T33" fmla="*/ 217 h 3424"/>
                <a:gd name="T34" fmla="*/ 898 w 2601"/>
                <a:gd name="T35" fmla="*/ 328 h 3424"/>
                <a:gd name="T36" fmla="*/ 658 w 2601"/>
                <a:gd name="T37" fmla="*/ 566 h 3424"/>
                <a:gd name="T38" fmla="*/ 546 w 2601"/>
                <a:gd name="T39" fmla="*/ 891 h 3424"/>
                <a:gd name="T40" fmla="*/ 762 w 2601"/>
                <a:gd name="T41" fmla="*/ 905 h 3424"/>
                <a:gd name="T42" fmla="*/ 864 w 2601"/>
                <a:gd name="T43" fmla="*/ 647 h 3424"/>
                <a:gd name="T44" fmla="*/ 1077 w 2601"/>
                <a:gd name="T45" fmla="*/ 476 h 3424"/>
                <a:gd name="T46" fmla="*/ 1361 w 2601"/>
                <a:gd name="T47" fmla="*/ 431 h 3424"/>
                <a:gd name="T48" fmla="*/ 1621 w 2601"/>
                <a:gd name="T49" fmla="*/ 532 h 3424"/>
                <a:gd name="T50" fmla="*/ 1795 w 2601"/>
                <a:gd name="T51" fmla="*/ 742 h 3424"/>
                <a:gd name="T52" fmla="*/ 1843 w 2601"/>
                <a:gd name="T53" fmla="*/ 1391 h 3424"/>
                <a:gd name="T54" fmla="*/ 2029 w 2601"/>
                <a:gd name="T55" fmla="*/ 753 h 3424"/>
                <a:gd name="T56" fmla="*/ 1861 w 2601"/>
                <a:gd name="T57" fmla="*/ 457 h 3424"/>
                <a:gd name="T58" fmla="*/ 1580 w 2601"/>
                <a:gd name="T59" fmla="*/ 266 h 3424"/>
                <a:gd name="T60" fmla="*/ 1301 w 2601"/>
                <a:gd name="T61" fmla="*/ 0 h 3424"/>
                <a:gd name="T62" fmla="*/ 1681 w 2601"/>
                <a:gd name="T63" fmla="*/ 75 h 3424"/>
                <a:gd name="T64" fmla="*/ 1991 w 2601"/>
                <a:gd name="T65" fmla="*/ 282 h 3424"/>
                <a:gd name="T66" fmla="*/ 2200 w 2601"/>
                <a:gd name="T67" fmla="*/ 587 h 3424"/>
                <a:gd name="T68" fmla="*/ 2276 w 2601"/>
                <a:gd name="T69" fmla="*/ 963 h 3424"/>
                <a:gd name="T70" fmla="*/ 2441 w 2601"/>
                <a:gd name="T71" fmla="*/ 1435 h 3424"/>
                <a:gd name="T72" fmla="*/ 2576 w 2601"/>
                <a:gd name="T73" fmla="*/ 1587 h 3424"/>
                <a:gd name="T74" fmla="*/ 2598 w 2601"/>
                <a:gd name="T75" fmla="*/ 2540 h 3424"/>
                <a:gd name="T76" fmla="*/ 2493 w 2601"/>
                <a:gd name="T77" fmla="*/ 2903 h 3424"/>
                <a:gd name="T78" fmla="*/ 2261 w 2601"/>
                <a:gd name="T79" fmla="*/ 3192 h 3424"/>
                <a:gd name="T80" fmla="*/ 1935 w 2601"/>
                <a:gd name="T81" fmla="*/ 3375 h 3424"/>
                <a:gd name="T82" fmla="*/ 976 w 2601"/>
                <a:gd name="T83" fmla="*/ 3424 h 3424"/>
                <a:gd name="T84" fmla="*/ 595 w 2601"/>
                <a:gd name="T85" fmla="*/ 3349 h 3424"/>
                <a:gd name="T86" fmla="*/ 285 w 2601"/>
                <a:gd name="T87" fmla="*/ 3142 h 3424"/>
                <a:gd name="T88" fmla="*/ 77 w 2601"/>
                <a:gd name="T89" fmla="*/ 2836 h 3424"/>
                <a:gd name="T90" fmla="*/ 0 w 2601"/>
                <a:gd name="T91" fmla="*/ 2461 h 3424"/>
                <a:gd name="T92" fmla="*/ 44 w 2601"/>
                <a:gd name="T93" fmla="*/ 1550 h 3424"/>
                <a:gd name="T94" fmla="*/ 198 w 2601"/>
                <a:gd name="T95" fmla="*/ 1416 h 3424"/>
                <a:gd name="T96" fmla="*/ 328 w 2601"/>
                <a:gd name="T97" fmla="*/ 884 h 3424"/>
                <a:gd name="T98" fmla="*/ 434 w 2601"/>
                <a:gd name="T99" fmla="*/ 520 h 3424"/>
                <a:gd name="T100" fmla="*/ 665 w 2601"/>
                <a:gd name="T101" fmla="*/ 232 h 3424"/>
                <a:gd name="T102" fmla="*/ 992 w 2601"/>
                <a:gd name="T103" fmla="*/ 49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1" h="3424">
                  <a:moveTo>
                    <a:pt x="325" y="1605"/>
                  </a:moveTo>
                  <a:lnTo>
                    <a:pt x="300" y="1608"/>
                  </a:lnTo>
                  <a:lnTo>
                    <a:pt x="277" y="1616"/>
                  </a:lnTo>
                  <a:lnTo>
                    <a:pt x="257" y="1628"/>
                  </a:lnTo>
                  <a:lnTo>
                    <a:pt x="241" y="1645"/>
                  </a:lnTo>
                  <a:lnTo>
                    <a:pt x="227" y="1664"/>
                  </a:lnTo>
                  <a:lnTo>
                    <a:pt x="220" y="1687"/>
                  </a:lnTo>
                  <a:lnTo>
                    <a:pt x="217" y="1712"/>
                  </a:lnTo>
                  <a:lnTo>
                    <a:pt x="217" y="2461"/>
                  </a:lnTo>
                  <a:lnTo>
                    <a:pt x="221" y="2532"/>
                  </a:lnTo>
                  <a:lnTo>
                    <a:pt x="231" y="2604"/>
                  </a:lnTo>
                  <a:lnTo>
                    <a:pt x="247" y="2671"/>
                  </a:lnTo>
                  <a:lnTo>
                    <a:pt x="269" y="2736"/>
                  </a:lnTo>
                  <a:lnTo>
                    <a:pt x="298" y="2798"/>
                  </a:lnTo>
                  <a:lnTo>
                    <a:pt x="333" y="2859"/>
                  </a:lnTo>
                  <a:lnTo>
                    <a:pt x="371" y="2914"/>
                  </a:lnTo>
                  <a:lnTo>
                    <a:pt x="416" y="2966"/>
                  </a:lnTo>
                  <a:lnTo>
                    <a:pt x="465" y="3014"/>
                  </a:lnTo>
                  <a:lnTo>
                    <a:pt x="517" y="3058"/>
                  </a:lnTo>
                  <a:lnTo>
                    <a:pt x="573" y="3096"/>
                  </a:lnTo>
                  <a:lnTo>
                    <a:pt x="633" y="3130"/>
                  </a:lnTo>
                  <a:lnTo>
                    <a:pt x="696" y="3157"/>
                  </a:lnTo>
                  <a:lnTo>
                    <a:pt x="763" y="3180"/>
                  </a:lnTo>
                  <a:lnTo>
                    <a:pt x="832" y="3197"/>
                  </a:lnTo>
                  <a:lnTo>
                    <a:pt x="903" y="3207"/>
                  </a:lnTo>
                  <a:lnTo>
                    <a:pt x="976" y="3210"/>
                  </a:lnTo>
                  <a:lnTo>
                    <a:pt x="1626" y="3210"/>
                  </a:lnTo>
                  <a:lnTo>
                    <a:pt x="1699" y="3207"/>
                  </a:lnTo>
                  <a:lnTo>
                    <a:pt x="1770" y="3197"/>
                  </a:lnTo>
                  <a:lnTo>
                    <a:pt x="1838" y="3180"/>
                  </a:lnTo>
                  <a:lnTo>
                    <a:pt x="1905" y="3157"/>
                  </a:lnTo>
                  <a:lnTo>
                    <a:pt x="1968" y="3130"/>
                  </a:lnTo>
                  <a:lnTo>
                    <a:pt x="2028" y="3096"/>
                  </a:lnTo>
                  <a:lnTo>
                    <a:pt x="2085" y="3058"/>
                  </a:lnTo>
                  <a:lnTo>
                    <a:pt x="2138" y="3014"/>
                  </a:lnTo>
                  <a:lnTo>
                    <a:pt x="2187" y="2966"/>
                  </a:lnTo>
                  <a:lnTo>
                    <a:pt x="2230" y="2914"/>
                  </a:lnTo>
                  <a:lnTo>
                    <a:pt x="2270" y="2859"/>
                  </a:lnTo>
                  <a:lnTo>
                    <a:pt x="2303" y="2798"/>
                  </a:lnTo>
                  <a:lnTo>
                    <a:pt x="2332" y="2736"/>
                  </a:lnTo>
                  <a:lnTo>
                    <a:pt x="2355" y="2671"/>
                  </a:lnTo>
                  <a:lnTo>
                    <a:pt x="2372" y="2604"/>
                  </a:lnTo>
                  <a:lnTo>
                    <a:pt x="2382" y="2532"/>
                  </a:lnTo>
                  <a:lnTo>
                    <a:pt x="2385" y="2461"/>
                  </a:lnTo>
                  <a:lnTo>
                    <a:pt x="2385" y="1712"/>
                  </a:lnTo>
                  <a:lnTo>
                    <a:pt x="2383" y="1687"/>
                  </a:lnTo>
                  <a:lnTo>
                    <a:pt x="2374" y="1664"/>
                  </a:lnTo>
                  <a:lnTo>
                    <a:pt x="2362" y="1645"/>
                  </a:lnTo>
                  <a:lnTo>
                    <a:pt x="2344" y="1628"/>
                  </a:lnTo>
                  <a:lnTo>
                    <a:pt x="2324" y="1616"/>
                  </a:lnTo>
                  <a:lnTo>
                    <a:pt x="2302" y="1608"/>
                  </a:lnTo>
                  <a:lnTo>
                    <a:pt x="2276" y="1605"/>
                  </a:lnTo>
                  <a:lnTo>
                    <a:pt x="325" y="1605"/>
                  </a:lnTo>
                  <a:close/>
                  <a:moveTo>
                    <a:pt x="1301" y="535"/>
                  </a:moveTo>
                  <a:lnTo>
                    <a:pt x="1246" y="538"/>
                  </a:lnTo>
                  <a:lnTo>
                    <a:pt x="1194" y="548"/>
                  </a:lnTo>
                  <a:lnTo>
                    <a:pt x="1144" y="563"/>
                  </a:lnTo>
                  <a:lnTo>
                    <a:pt x="1097" y="585"/>
                  </a:lnTo>
                  <a:lnTo>
                    <a:pt x="1053" y="611"/>
                  </a:lnTo>
                  <a:lnTo>
                    <a:pt x="1012" y="643"/>
                  </a:lnTo>
                  <a:lnTo>
                    <a:pt x="977" y="678"/>
                  </a:lnTo>
                  <a:lnTo>
                    <a:pt x="945" y="718"/>
                  </a:lnTo>
                  <a:lnTo>
                    <a:pt x="918" y="761"/>
                  </a:lnTo>
                  <a:lnTo>
                    <a:pt x="896" y="809"/>
                  </a:lnTo>
                  <a:lnTo>
                    <a:pt x="880" y="858"/>
                  </a:lnTo>
                  <a:lnTo>
                    <a:pt x="870" y="909"/>
                  </a:lnTo>
                  <a:lnTo>
                    <a:pt x="867" y="963"/>
                  </a:lnTo>
                  <a:lnTo>
                    <a:pt x="867" y="1391"/>
                  </a:lnTo>
                  <a:lnTo>
                    <a:pt x="1734" y="1391"/>
                  </a:lnTo>
                  <a:lnTo>
                    <a:pt x="1734" y="963"/>
                  </a:lnTo>
                  <a:lnTo>
                    <a:pt x="1731" y="909"/>
                  </a:lnTo>
                  <a:lnTo>
                    <a:pt x="1721" y="858"/>
                  </a:lnTo>
                  <a:lnTo>
                    <a:pt x="1705" y="809"/>
                  </a:lnTo>
                  <a:lnTo>
                    <a:pt x="1683" y="761"/>
                  </a:lnTo>
                  <a:lnTo>
                    <a:pt x="1657" y="718"/>
                  </a:lnTo>
                  <a:lnTo>
                    <a:pt x="1626" y="678"/>
                  </a:lnTo>
                  <a:lnTo>
                    <a:pt x="1589" y="643"/>
                  </a:lnTo>
                  <a:lnTo>
                    <a:pt x="1549" y="611"/>
                  </a:lnTo>
                  <a:lnTo>
                    <a:pt x="1505" y="585"/>
                  </a:lnTo>
                  <a:lnTo>
                    <a:pt x="1458" y="563"/>
                  </a:lnTo>
                  <a:lnTo>
                    <a:pt x="1408" y="548"/>
                  </a:lnTo>
                  <a:lnTo>
                    <a:pt x="1355" y="538"/>
                  </a:lnTo>
                  <a:lnTo>
                    <a:pt x="1301" y="535"/>
                  </a:lnTo>
                  <a:close/>
                  <a:moveTo>
                    <a:pt x="1301" y="214"/>
                  </a:moveTo>
                  <a:lnTo>
                    <a:pt x="1227" y="217"/>
                  </a:lnTo>
                  <a:lnTo>
                    <a:pt x="1157" y="227"/>
                  </a:lnTo>
                  <a:lnTo>
                    <a:pt x="1088" y="244"/>
                  </a:lnTo>
                  <a:lnTo>
                    <a:pt x="1021" y="266"/>
                  </a:lnTo>
                  <a:lnTo>
                    <a:pt x="958" y="294"/>
                  </a:lnTo>
                  <a:lnTo>
                    <a:pt x="898" y="328"/>
                  </a:lnTo>
                  <a:lnTo>
                    <a:pt x="842" y="366"/>
                  </a:lnTo>
                  <a:lnTo>
                    <a:pt x="789" y="410"/>
                  </a:lnTo>
                  <a:lnTo>
                    <a:pt x="741" y="457"/>
                  </a:lnTo>
                  <a:lnTo>
                    <a:pt x="696" y="510"/>
                  </a:lnTo>
                  <a:lnTo>
                    <a:pt x="658" y="566"/>
                  </a:lnTo>
                  <a:lnTo>
                    <a:pt x="623" y="625"/>
                  </a:lnTo>
                  <a:lnTo>
                    <a:pt x="595" y="687"/>
                  </a:lnTo>
                  <a:lnTo>
                    <a:pt x="572" y="753"/>
                  </a:lnTo>
                  <a:lnTo>
                    <a:pt x="556" y="821"/>
                  </a:lnTo>
                  <a:lnTo>
                    <a:pt x="546" y="891"/>
                  </a:lnTo>
                  <a:lnTo>
                    <a:pt x="542" y="963"/>
                  </a:lnTo>
                  <a:lnTo>
                    <a:pt x="542" y="1391"/>
                  </a:lnTo>
                  <a:lnTo>
                    <a:pt x="758" y="1391"/>
                  </a:lnTo>
                  <a:lnTo>
                    <a:pt x="758" y="963"/>
                  </a:lnTo>
                  <a:lnTo>
                    <a:pt x="762" y="905"/>
                  </a:lnTo>
                  <a:lnTo>
                    <a:pt x="772" y="848"/>
                  </a:lnTo>
                  <a:lnTo>
                    <a:pt x="786" y="794"/>
                  </a:lnTo>
                  <a:lnTo>
                    <a:pt x="807" y="742"/>
                  </a:lnTo>
                  <a:lnTo>
                    <a:pt x="833" y="692"/>
                  </a:lnTo>
                  <a:lnTo>
                    <a:pt x="864" y="647"/>
                  </a:lnTo>
                  <a:lnTo>
                    <a:pt x="898" y="605"/>
                  </a:lnTo>
                  <a:lnTo>
                    <a:pt x="938" y="566"/>
                  </a:lnTo>
                  <a:lnTo>
                    <a:pt x="981" y="532"/>
                  </a:lnTo>
                  <a:lnTo>
                    <a:pt x="1028" y="501"/>
                  </a:lnTo>
                  <a:lnTo>
                    <a:pt x="1077" y="476"/>
                  </a:lnTo>
                  <a:lnTo>
                    <a:pt x="1130" y="455"/>
                  </a:lnTo>
                  <a:lnTo>
                    <a:pt x="1184" y="441"/>
                  </a:lnTo>
                  <a:lnTo>
                    <a:pt x="1242" y="431"/>
                  </a:lnTo>
                  <a:lnTo>
                    <a:pt x="1301" y="428"/>
                  </a:lnTo>
                  <a:lnTo>
                    <a:pt x="1361" y="431"/>
                  </a:lnTo>
                  <a:lnTo>
                    <a:pt x="1417" y="441"/>
                  </a:lnTo>
                  <a:lnTo>
                    <a:pt x="1473" y="455"/>
                  </a:lnTo>
                  <a:lnTo>
                    <a:pt x="1525" y="476"/>
                  </a:lnTo>
                  <a:lnTo>
                    <a:pt x="1575" y="501"/>
                  </a:lnTo>
                  <a:lnTo>
                    <a:pt x="1621" y="532"/>
                  </a:lnTo>
                  <a:lnTo>
                    <a:pt x="1664" y="566"/>
                  </a:lnTo>
                  <a:lnTo>
                    <a:pt x="1703" y="605"/>
                  </a:lnTo>
                  <a:lnTo>
                    <a:pt x="1739" y="647"/>
                  </a:lnTo>
                  <a:lnTo>
                    <a:pt x="1769" y="692"/>
                  </a:lnTo>
                  <a:lnTo>
                    <a:pt x="1795" y="742"/>
                  </a:lnTo>
                  <a:lnTo>
                    <a:pt x="1815" y="794"/>
                  </a:lnTo>
                  <a:lnTo>
                    <a:pt x="1831" y="848"/>
                  </a:lnTo>
                  <a:lnTo>
                    <a:pt x="1840" y="905"/>
                  </a:lnTo>
                  <a:lnTo>
                    <a:pt x="1843" y="963"/>
                  </a:lnTo>
                  <a:lnTo>
                    <a:pt x="1843" y="1391"/>
                  </a:lnTo>
                  <a:lnTo>
                    <a:pt x="2059" y="1391"/>
                  </a:lnTo>
                  <a:lnTo>
                    <a:pt x="2059" y="963"/>
                  </a:lnTo>
                  <a:lnTo>
                    <a:pt x="2056" y="891"/>
                  </a:lnTo>
                  <a:lnTo>
                    <a:pt x="2046" y="821"/>
                  </a:lnTo>
                  <a:lnTo>
                    <a:pt x="2029" y="753"/>
                  </a:lnTo>
                  <a:lnTo>
                    <a:pt x="2007" y="687"/>
                  </a:lnTo>
                  <a:lnTo>
                    <a:pt x="1978" y="625"/>
                  </a:lnTo>
                  <a:lnTo>
                    <a:pt x="1944" y="566"/>
                  </a:lnTo>
                  <a:lnTo>
                    <a:pt x="1905" y="510"/>
                  </a:lnTo>
                  <a:lnTo>
                    <a:pt x="1861" y="457"/>
                  </a:lnTo>
                  <a:lnTo>
                    <a:pt x="1813" y="410"/>
                  </a:lnTo>
                  <a:lnTo>
                    <a:pt x="1760" y="366"/>
                  </a:lnTo>
                  <a:lnTo>
                    <a:pt x="1703" y="328"/>
                  </a:lnTo>
                  <a:lnTo>
                    <a:pt x="1643" y="294"/>
                  </a:lnTo>
                  <a:lnTo>
                    <a:pt x="1580" y="266"/>
                  </a:lnTo>
                  <a:lnTo>
                    <a:pt x="1514" y="244"/>
                  </a:lnTo>
                  <a:lnTo>
                    <a:pt x="1445" y="227"/>
                  </a:lnTo>
                  <a:lnTo>
                    <a:pt x="1374" y="217"/>
                  </a:lnTo>
                  <a:lnTo>
                    <a:pt x="1301" y="214"/>
                  </a:lnTo>
                  <a:close/>
                  <a:moveTo>
                    <a:pt x="1301" y="0"/>
                  </a:moveTo>
                  <a:lnTo>
                    <a:pt x="1382" y="3"/>
                  </a:lnTo>
                  <a:lnTo>
                    <a:pt x="1459" y="12"/>
                  </a:lnTo>
                  <a:lnTo>
                    <a:pt x="1536" y="27"/>
                  </a:lnTo>
                  <a:lnTo>
                    <a:pt x="1609" y="49"/>
                  </a:lnTo>
                  <a:lnTo>
                    <a:pt x="1681" y="75"/>
                  </a:lnTo>
                  <a:lnTo>
                    <a:pt x="1750" y="107"/>
                  </a:lnTo>
                  <a:lnTo>
                    <a:pt x="1815" y="144"/>
                  </a:lnTo>
                  <a:lnTo>
                    <a:pt x="1877" y="186"/>
                  </a:lnTo>
                  <a:lnTo>
                    <a:pt x="1936" y="232"/>
                  </a:lnTo>
                  <a:lnTo>
                    <a:pt x="1991" y="282"/>
                  </a:lnTo>
                  <a:lnTo>
                    <a:pt x="2041" y="336"/>
                  </a:lnTo>
                  <a:lnTo>
                    <a:pt x="2088" y="394"/>
                  </a:lnTo>
                  <a:lnTo>
                    <a:pt x="2130" y="455"/>
                  </a:lnTo>
                  <a:lnTo>
                    <a:pt x="2168" y="520"/>
                  </a:lnTo>
                  <a:lnTo>
                    <a:pt x="2200" y="587"/>
                  </a:lnTo>
                  <a:lnTo>
                    <a:pt x="2227" y="659"/>
                  </a:lnTo>
                  <a:lnTo>
                    <a:pt x="2249" y="731"/>
                  </a:lnTo>
                  <a:lnTo>
                    <a:pt x="2264" y="806"/>
                  </a:lnTo>
                  <a:lnTo>
                    <a:pt x="2273" y="884"/>
                  </a:lnTo>
                  <a:lnTo>
                    <a:pt x="2276" y="963"/>
                  </a:lnTo>
                  <a:lnTo>
                    <a:pt x="2276" y="1391"/>
                  </a:lnTo>
                  <a:lnTo>
                    <a:pt x="2321" y="1393"/>
                  </a:lnTo>
                  <a:lnTo>
                    <a:pt x="2363" y="1402"/>
                  </a:lnTo>
                  <a:lnTo>
                    <a:pt x="2403" y="1416"/>
                  </a:lnTo>
                  <a:lnTo>
                    <a:pt x="2441" y="1435"/>
                  </a:lnTo>
                  <a:lnTo>
                    <a:pt x="2475" y="1458"/>
                  </a:lnTo>
                  <a:lnTo>
                    <a:pt x="2506" y="1485"/>
                  </a:lnTo>
                  <a:lnTo>
                    <a:pt x="2534" y="1516"/>
                  </a:lnTo>
                  <a:lnTo>
                    <a:pt x="2557" y="1550"/>
                  </a:lnTo>
                  <a:lnTo>
                    <a:pt x="2576" y="1587"/>
                  </a:lnTo>
                  <a:lnTo>
                    <a:pt x="2590" y="1626"/>
                  </a:lnTo>
                  <a:lnTo>
                    <a:pt x="2599" y="1669"/>
                  </a:lnTo>
                  <a:lnTo>
                    <a:pt x="2601" y="1712"/>
                  </a:lnTo>
                  <a:lnTo>
                    <a:pt x="2601" y="2461"/>
                  </a:lnTo>
                  <a:lnTo>
                    <a:pt x="2598" y="2540"/>
                  </a:lnTo>
                  <a:lnTo>
                    <a:pt x="2589" y="2617"/>
                  </a:lnTo>
                  <a:lnTo>
                    <a:pt x="2574" y="2692"/>
                  </a:lnTo>
                  <a:lnTo>
                    <a:pt x="2551" y="2766"/>
                  </a:lnTo>
                  <a:lnTo>
                    <a:pt x="2525" y="2836"/>
                  </a:lnTo>
                  <a:lnTo>
                    <a:pt x="2493" y="2903"/>
                  </a:lnTo>
                  <a:lnTo>
                    <a:pt x="2456" y="2968"/>
                  </a:lnTo>
                  <a:lnTo>
                    <a:pt x="2414" y="3029"/>
                  </a:lnTo>
                  <a:lnTo>
                    <a:pt x="2367" y="3087"/>
                  </a:lnTo>
                  <a:lnTo>
                    <a:pt x="2316" y="3142"/>
                  </a:lnTo>
                  <a:lnTo>
                    <a:pt x="2261" y="3192"/>
                  </a:lnTo>
                  <a:lnTo>
                    <a:pt x="2202" y="3238"/>
                  </a:lnTo>
                  <a:lnTo>
                    <a:pt x="2140" y="3280"/>
                  </a:lnTo>
                  <a:lnTo>
                    <a:pt x="2075" y="3317"/>
                  </a:lnTo>
                  <a:lnTo>
                    <a:pt x="2006" y="3349"/>
                  </a:lnTo>
                  <a:lnTo>
                    <a:pt x="1935" y="3375"/>
                  </a:lnTo>
                  <a:lnTo>
                    <a:pt x="1861" y="3396"/>
                  </a:lnTo>
                  <a:lnTo>
                    <a:pt x="1784" y="3411"/>
                  </a:lnTo>
                  <a:lnTo>
                    <a:pt x="1707" y="3421"/>
                  </a:lnTo>
                  <a:lnTo>
                    <a:pt x="1626" y="3424"/>
                  </a:lnTo>
                  <a:lnTo>
                    <a:pt x="976" y="3424"/>
                  </a:lnTo>
                  <a:lnTo>
                    <a:pt x="895" y="3421"/>
                  </a:lnTo>
                  <a:lnTo>
                    <a:pt x="817" y="3411"/>
                  </a:lnTo>
                  <a:lnTo>
                    <a:pt x="741" y="3396"/>
                  </a:lnTo>
                  <a:lnTo>
                    <a:pt x="668" y="3375"/>
                  </a:lnTo>
                  <a:lnTo>
                    <a:pt x="595" y="3349"/>
                  </a:lnTo>
                  <a:lnTo>
                    <a:pt x="527" y="3317"/>
                  </a:lnTo>
                  <a:lnTo>
                    <a:pt x="461" y="3280"/>
                  </a:lnTo>
                  <a:lnTo>
                    <a:pt x="399" y="3238"/>
                  </a:lnTo>
                  <a:lnTo>
                    <a:pt x="340" y="3192"/>
                  </a:lnTo>
                  <a:lnTo>
                    <a:pt x="285" y="3142"/>
                  </a:lnTo>
                  <a:lnTo>
                    <a:pt x="235" y="3087"/>
                  </a:lnTo>
                  <a:lnTo>
                    <a:pt x="189" y="3029"/>
                  </a:lnTo>
                  <a:lnTo>
                    <a:pt x="146" y="2968"/>
                  </a:lnTo>
                  <a:lnTo>
                    <a:pt x="109" y="2903"/>
                  </a:lnTo>
                  <a:lnTo>
                    <a:pt x="77" y="2836"/>
                  </a:lnTo>
                  <a:lnTo>
                    <a:pt x="50" y="2766"/>
                  </a:lnTo>
                  <a:lnTo>
                    <a:pt x="28" y="2692"/>
                  </a:lnTo>
                  <a:lnTo>
                    <a:pt x="12" y="2617"/>
                  </a:lnTo>
                  <a:lnTo>
                    <a:pt x="3" y="2540"/>
                  </a:lnTo>
                  <a:lnTo>
                    <a:pt x="0" y="2461"/>
                  </a:lnTo>
                  <a:lnTo>
                    <a:pt x="0" y="1712"/>
                  </a:lnTo>
                  <a:lnTo>
                    <a:pt x="2" y="1669"/>
                  </a:lnTo>
                  <a:lnTo>
                    <a:pt x="11" y="1626"/>
                  </a:lnTo>
                  <a:lnTo>
                    <a:pt x="26" y="1587"/>
                  </a:lnTo>
                  <a:lnTo>
                    <a:pt x="44" y="1550"/>
                  </a:lnTo>
                  <a:lnTo>
                    <a:pt x="68" y="1516"/>
                  </a:lnTo>
                  <a:lnTo>
                    <a:pt x="95" y="1485"/>
                  </a:lnTo>
                  <a:lnTo>
                    <a:pt x="126" y="1458"/>
                  </a:lnTo>
                  <a:lnTo>
                    <a:pt x="161" y="1435"/>
                  </a:lnTo>
                  <a:lnTo>
                    <a:pt x="198" y="1416"/>
                  </a:lnTo>
                  <a:lnTo>
                    <a:pt x="238" y="1402"/>
                  </a:lnTo>
                  <a:lnTo>
                    <a:pt x="281" y="1393"/>
                  </a:lnTo>
                  <a:lnTo>
                    <a:pt x="325" y="1391"/>
                  </a:lnTo>
                  <a:lnTo>
                    <a:pt x="325" y="963"/>
                  </a:lnTo>
                  <a:lnTo>
                    <a:pt x="328" y="884"/>
                  </a:lnTo>
                  <a:lnTo>
                    <a:pt x="337" y="806"/>
                  </a:lnTo>
                  <a:lnTo>
                    <a:pt x="353" y="731"/>
                  </a:lnTo>
                  <a:lnTo>
                    <a:pt x="375" y="659"/>
                  </a:lnTo>
                  <a:lnTo>
                    <a:pt x="401" y="587"/>
                  </a:lnTo>
                  <a:lnTo>
                    <a:pt x="434" y="520"/>
                  </a:lnTo>
                  <a:lnTo>
                    <a:pt x="471" y="455"/>
                  </a:lnTo>
                  <a:lnTo>
                    <a:pt x="513" y="394"/>
                  </a:lnTo>
                  <a:lnTo>
                    <a:pt x="560" y="336"/>
                  </a:lnTo>
                  <a:lnTo>
                    <a:pt x="611" y="282"/>
                  </a:lnTo>
                  <a:lnTo>
                    <a:pt x="665" y="232"/>
                  </a:lnTo>
                  <a:lnTo>
                    <a:pt x="724" y="186"/>
                  </a:lnTo>
                  <a:lnTo>
                    <a:pt x="787" y="144"/>
                  </a:lnTo>
                  <a:lnTo>
                    <a:pt x="853" y="107"/>
                  </a:lnTo>
                  <a:lnTo>
                    <a:pt x="921" y="75"/>
                  </a:lnTo>
                  <a:lnTo>
                    <a:pt x="992" y="49"/>
                  </a:lnTo>
                  <a:lnTo>
                    <a:pt x="1067" y="27"/>
                  </a:lnTo>
                  <a:lnTo>
                    <a:pt x="1143" y="12"/>
                  </a:lnTo>
                  <a:lnTo>
                    <a:pt x="1221" y="3"/>
                  </a:lnTo>
                  <a:lnTo>
                    <a:pt x="1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33">
              <a:extLst>
                <a:ext uri="{FF2B5EF4-FFF2-40B4-BE49-F238E27FC236}">
                  <a16:creationId xmlns:a16="http://schemas.microsoft.com/office/drawing/2014/main" id="{5C955F2E-2E24-7A2A-BF6A-18FAD324CA95}"/>
                </a:ext>
              </a:extLst>
            </p:cNvPr>
            <p:cNvSpPr>
              <a:spLocks/>
            </p:cNvSpPr>
            <p:nvPr/>
          </p:nvSpPr>
          <p:spPr bwMode="auto">
            <a:xfrm>
              <a:off x="6827838" y="4914900"/>
              <a:ext cx="344487" cy="508000"/>
            </a:xfrm>
            <a:custGeom>
              <a:avLst/>
              <a:gdLst>
                <a:gd name="T0" fmla="*/ 217 w 434"/>
                <a:gd name="T1" fmla="*/ 0 h 642"/>
                <a:gd name="T2" fmla="*/ 252 w 434"/>
                <a:gd name="T3" fmla="*/ 2 h 642"/>
                <a:gd name="T4" fmla="*/ 285 w 434"/>
                <a:gd name="T5" fmla="*/ 11 h 642"/>
                <a:gd name="T6" fmla="*/ 316 w 434"/>
                <a:gd name="T7" fmla="*/ 23 h 642"/>
                <a:gd name="T8" fmla="*/ 345 w 434"/>
                <a:gd name="T9" fmla="*/ 41 h 642"/>
                <a:gd name="T10" fmla="*/ 370 w 434"/>
                <a:gd name="T11" fmla="*/ 63 h 642"/>
                <a:gd name="T12" fmla="*/ 392 w 434"/>
                <a:gd name="T13" fmla="*/ 88 h 642"/>
                <a:gd name="T14" fmla="*/ 410 w 434"/>
                <a:gd name="T15" fmla="*/ 115 h 642"/>
                <a:gd name="T16" fmla="*/ 423 w 434"/>
                <a:gd name="T17" fmla="*/ 146 h 642"/>
                <a:gd name="T18" fmla="*/ 431 w 434"/>
                <a:gd name="T19" fmla="*/ 180 h 642"/>
                <a:gd name="T20" fmla="*/ 434 w 434"/>
                <a:gd name="T21" fmla="*/ 214 h 642"/>
                <a:gd name="T22" fmla="*/ 432 w 434"/>
                <a:gd name="T23" fmla="*/ 238 h 642"/>
                <a:gd name="T24" fmla="*/ 428 w 434"/>
                <a:gd name="T25" fmla="*/ 265 h 642"/>
                <a:gd name="T26" fmla="*/ 423 w 434"/>
                <a:gd name="T27" fmla="*/ 296 h 642"/>
                <a:gd name="T28" fmla="*/ 415 w 434"/>
                <a:gd name="T29" fmla="*/ 329 h 642"/>
                <a:gd name="T30" fmla="*/ 406 w 434"/>
                <a:gd name="T31" fmla="*/ 363 h 642"/>
                <a:gd name="T32" fmla="*/ 396 w 434"/>
                <a:gd name="T33" fmla="*/ 398 h 642"/>
                <a:gd name="T34" fmla="*/ 385 w 434"/>
                <a:gd name="T35" fmla="*/ 433 h 642"/>
                <a:gd name="T36" fmla="*/ 374 w 434"/>
                <a:gd name="T37" fmla="*/ 468 h 642"/>
                <a:gd name="T38" fmla="*/ 362 w 434"/>
                <a:gd name="T39" fmla="*/ 501 h 642"/>
                <a:gd name="T40" fmla="*/ 352 w 434"/>
                <a:gd name="T41" fmla="*/ 527 h 642"/>
                <a:gd name="T42" fmla="*/ 341 w 434"/>
                <a:gd name="T43" fmla="*/ 551 h 642"/>
                <a:gd name="T44" fmla="*/ 330 w 434"/>
                <a:gd name="T45" fmla="*/ 573 h 642"/>
                <a:gd name="T46" fmla="*/ 316 w 434"/>
                <a:gd name="T47" fmla="*/ 592 h 642"/>
                <a:gd name="T48" fmla="*/ 302 w 434"/>
                <a:gd name="T49" fmla="*/ 609 h 642"/>
                <a:gd name="T50" fmla="*/ 285 w 434"/>
                <a:gd name="T51" fmla="*/ 623 h 642"/>
                <a:gd name="T52" fmla="*/ 267 w 434"/>
                <a:gd name="T53" fmla="*/ 633 h 642"/>
                <a:gd name="T54" fmla="*/ 243 w 434"/>
                <a:gd name="T55" fmla="*/ 640 h 642"/>
                <a:gd name="T56" fmla="*/ 217 w 434"/>
                <a:gd name="T57" fmla="*/ 642 h 642"/>
                <a:gd name="T58" fmla="*/ 192 w 434"/>
                <a:gd name="T59" fmla="*/ 640 h 642"/>
                <a:gd name="T60" fmla="*/ 170 w 434"/>
                <a:gd name="T61" fmla="*/ 633 h 642"/>
                <a:gd name="T62" fmla="*/ 151 w 434"/>
                <a:gd name="T63" fmla="*/ 623 h 642"/>
                <a:gd name="T64" fmla="*/ 135 w 434"/>
                <a:gd name="T65" fmla="*/ 609 h 642"/>
                <a:gd name="T66" fmla="*/ 119 w 434"/>
                <a:gd name="T67" fmla="*/ 591 h 642"/>
                <a:gd name="T68" fmla="*/ 106 w 434"/>
                <a:gd name="T69" fmla="*/ 572 h 642"/>
                <a:gd name="T70" fmla="*/ 94 w 434"/>
                <a:gd name="T71" fmla="*/ 550 h 642"/>
                <a:gd name="T72" fmla="*/ 82 w 434"/>
                <a:gd name="T73" fmla="*/ 526 h 642"/>
                <a:gd name="T74" fmla="*/ 73 w 434"/>
                <a:gd name="T75" fmla="*/ 499 h 642"/>
                <a:gd name="T76" fmla="*/ 60 w 434"/>
                <a:gd name="T77" fmla="*/ 467 h 642"/>
                <a:gd name="T78" fmla="*/ 48 w 434"/>
                <a:gd name="T79" fmla="*/ 432 h 642"/>
                <a:gd name="T80" fmla="*/ 37 w 434"/>
                <a:gd name="T81" fmla="*/ 397 h 642"/>
                <a:gd name="T82" fmla="*/ 27 w 434"/>
                <a:gd name="T83" fmla="*/ 361 h 642"/>
                <a:gd name="T84" fmla="*/ 18 w 434"/>
                <a:gd name="T85" fmla="*/ 328 h 642"/>
                <a:gd name="T86" fmla="*/ 10 w 434"/>
                <a:gd name="T87" fmla="*/ 295 h 642"/>
                <a:gd name="T88" fmla="*/ 5 w 434"/>
                <a:gd name="T89" fmla="*/ 265 h 642"/>
                <a:gd name="T90" fmla="*/ 2 w 434"/>
                <a:gd name="T91" fmla="*/ 238 h 642"/>
                <a:gd name="T92" fmla="*/ 0 w 434"/>
                <a:gd name="T93" fmla="*/ 214 h 642"/>
                <a:gd name="T94" fmla="*/ 3 w 434"/>
                <a:gd name="T95" fmla="*/ 180 h 642"/>
                <a:gd name="T96" fmla="*/ 12 w 434"/>
                <a:gd name="T97" fmla="*/ 146 h 642"/>
                <a:gd name="T98" fmla="*/ 24 w 434"/>
                <a:gd name="T99" fmla="*/ 115 h 642"/>
                <a:gd name="T100" fmla="*/ 41 w 434"/>
                <a:gd name="T101" fmla="*/ 88 h 642"/>
                <a:gd name="T102" fmla="*/ 64 w 434"/>
                <a:gd name="T103" fmla="*/ 63 h 642"/>
                <a:gd name="T104" fmla="*/ 89 w 434"/>
                <a:gd name="T105" fmla="*/ 41 h 642"/>
                <a:gd name="T106" fmla="*/ 117 w 434"/>
                <a:gd name="T107" fmla="*/ 23 h 642"/>
                <a:gd name="T108" fmla="*/ 149 w 434"/>
                <a:gd name="T109" fmla="*/ 11 h 642"/>
                <a:gd name="T110" fmla="*/ 182 w 434"/>
                <a:gd name="T111" fmla="*/ 2 h 642"/>
                <a:gd name="T112" fmla="*/ 217 w 434"/>
                <a:gd name="T11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4" h="642">
                  <a:moveTo>
                    <a:pt x="217" y="0"/>
                  </a:moveTo>
                  <a:lnTo>
                    <a:pt x="252" y="2"/>
                  </a:lnTo>
                  <a:lnTo>
                    <a:pt x="285" y="11"/>
                  </a:lnTo>
                  <a:lnTo>
                    <a:pt x="316" y="23"/>
                  </a:lnTo>
                  <a:lnTo>
                    <a:pt x="345" y="41"/>
                  </a:lnTo>
                  <a:lnTo>
                    <a:pt x="370" y="63"/>
                  </a:lnTo>
                  <a:lnTo>
                    <a:pt x="392" y="88"/>
                  </a:lnTo>
                  <a:lnTo>
                    <a:pt x="410" y="115"/>
                  </a:lnTo>
                  <a:lnTo>
                    <a:pt x="423" y="146"/>
                  </a:lnTo>
                  <a:lnTo>
                    <a:pt x="431" y="180"/>
                  </a:lnTo>
                  <a:lnTo>
                    <a:pt x="434" y="214"/>
                  </a:lnTo>
                  <a:lnTo>
                    <a:pt x="432" y="238"/>
                  </a:lnTo>
                  <a:lnTo>
                    <a:pt x="428" y="265"/>
                  </a:lnTo>
                  <a:lnTo>
                    <a:pt x="423" y="296"/>
                  </a:lnTo>
                  <a:lnTo>
                    <a:pt x="415" y="329"/>
                  </a:lnTo>
                  <a:lnTo>
                    <a:pt x="406" y="363"/>
                  </a:lnTo>
                  <a:lnTo>
                    <a:pt x="396" y="398"/>
                  </a:lnTo>
                  <a:lnTo>
                    <a:pt x="385" y="433"/>
                  </a:lnTo>
                  <a:lnTo>
                    <a:pt x="374" y="468"/>
                  </a:lnTo>
                  <a:lnTo>
                    <a:pt x="362" y="501"/>
                  </a:lnTo>
                  <a:lnTo>
                    <a:pt x="352" y="527"/>
                  </a:lnTo>
                  <a:lnTo>
                    <a:pt x="341" y="551"/>
                  </a:lnTo>
                  <a:lnTo>
                    <a:pt x="330" y="573"/>
                  </a:lnTo>
                  <a:lnTo>
                    <a:pt x="316" y="592"/>
                  </a:lnTo>
                  <a:lnTo>
                    <a:pt x="302" y="609"/>
                  </a:lnTo>
                  <a:lnTo>
                    <a:pt x="285" y="623"/>
                  </a:lnTo>
                  <a:lnTo>
                    <a:pt x="267" y="633"/>
                  </a:lnTo>
                  <a:lnTo>
                    <a:pt x="243" y="640"/>
                  </a:lnTo>
                  <a:lnTo>
                    <a:pt x="217" y="642"/>
                  </a:lnTo>
                  <a:lnTo>
                    <a:pt x="192" y="640"/>
                  </a:lnTo>
                  <a:lnTo>
                    <a:pt x="170" y="633"/>
                  </a:lnTo>
                  <a:lnTo>
                    <a:pt x="151" y="623"/>
                  </a:lnTo>
                  <a:lnTo>
                    <a:pt x="135" y="609"/>
                  </a:lnTo>
                  <a:lnTo>
                    <a:pt x="119" y="591"/>
                  </a:lnTo>
                  <a:lnTo>
                    <a:pt x="106" y="572"/>
                  </a:lnTo>
                  <a:lnTo>
                    <a:pt x="94" y="550"/>
                  </a:lnTo>
                  <a:lnTo>
                    <a:pt x="82" y="526"/>
                  </a:lnTo>
                  <a:lnTo>
                    <a:pt x="73" y="499"/>
                  </a:lnTo>
                  <a:lnTo>
                    <a:pt x="60" y="467"/>
                  </a:lnTo>
                  <a:lnTo>
                    <a:pt x="48" y="432"/>
                  </a:lnTo>
                  <a:lnTo>
                    <a:pt x="37" y="397"/>
                  </a:lnTo>
                  <a:lnTo>
                    <a:pt x="27" y="361"/>
                  </a:lnTo>
                  <a:lnTo>
                    <a:pt x="18" y="328"/>
                  </a:lnTo>
                  <a:lnTo>
                    <a:pt x="10" y="295"/>
                  </a:lnTo>
                  <a:lnTo>
                    <a:pt x="5" y="265"/>
                  </a:lnTo>
                  <a:lnTo>
                    <a:pt x="2" y="238"/>
                  </a:lnTo>
                  <a:lnTo>
                    <a:pt x="0" y="214"/>
                  </a:lnTo>
                  <a:lnTo>
                    <a:pt x="3" y="180"/>
                  </a:lnTo>
                  <a:lnTo>
                    <a:pt x="12" y="146"/>
                  </a:lnTo>
                  <a:lnTo>
                    <a:pt x="24" y="115"/>
                  </a:lnTo>
                  <a:lnTo>
                    <a:pt x="41" y="88"/>
                  </a:lnTo>
                  <a:lnTo>
                    <a:pt x="64" y="63"/>
                  </a:lnTo>
                  <a:lnTo>
                    <a:pt x="89" y="41"/>
                  </a:lnTo>
                  <a:lnTo>
                    <a:pt x="117" y="23"/>
                  </a:lnTo>
                  <a:lnTo>
                    <a:pt x="149" y="11"/>
                  </a:lnTo>
                  <a:lnTo>
                    <a:pt x="182" y="2"/>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 name="Группа 42">
            <a:extLst>
              <a:ext uri="{FF2B5EF4-FFF2-40B4-BE49-F238E27FC236}">
                <a16:creationId xmlns:a16="http://schemas.microsoft.com/office/drawing/2014/main" id="{A54183E0-46B2-D36E-C6B2-A859DFD590DF}"/>
              </a:ext>
            </a:extLst>
          </p:cNvPr>
          <p:cNvGrpSpPr/>
          <p:nvPr userDrawn="1"/>
        </p:nvGrpSpPr>
        <p:grpSpPr>
          <a:xfrm>
            <a:off x="6230007" y="2595869"/>
            <a:ext cx="531555" cy="460640"/>
            <a:chOff x="5929313" y="3338513"/>
            <a:chExt cx="2665412" cy="2309813"/>
          </a:xfrm>
          <a:solidFill>
            <a:schemeClr val="bg2"/>
          </a:solidFill>
        </p:grpSpPr>
        <p:sp>
          <p:nvSpPr>
            <p:cNvPr id="20" name="Freeform 38">
              <a:extLst>
                <a:ext uri="{FF2B5EF4-FFF2-40B4-BE49-F238E27FC236}">
                  <a16:creationId xmlns:a16="http://schemas.microsoft.com/office/drawing/2014/main" id="{03CA27A9-3ED7-88A8-178C-D9B5E863D574}"/>
                </a:ext>
              </a:extLst>
            </p:cNvPr>
            <p:cNvSpPr>
              <a:spLocks/>
            </p:cNvSpPr>
            <p:nvPr/>
          </p:nvSpPr>
          <p:spPr bwMode="auto">
            <a:xfrm>
              <a:off x="6345238" y="3751263"/>
              <a:ext cx="957262" cy="617538"/>
            </a:xfrm>
            <a:custGeom>
              <a:avLst/>
              <a:gdLst>
                <a:gd name="T0" fmla="*/ 1154 w 1206"/>
                <a:gd name="T1" fmla="*/ 0 h 779"/>
                <a:gd name="T2" fmla="*/ 1171 w 1206"/>
                <a:gd name="T3" fmla="*/ 2 h 779"/>
                <a:gd name="T4" fmla="*/ 1185 w 1206"/>
                <a:gd name="T5" fmla="*/ 10 h 779"/>
                <a:gd name="T6" fmla="*/ 1196 w 1206"/>
                <a:gd name="T7" fmla="*/ 21 h 779"/>
                <a:gd name="T8" fmla="*/ 1204 w 1206"/>
                <a:gd name="T9" fmla="*/ 35 h 779"/>
                <a:gd name="T10" fmla="*/ 1206 w 1206"/>
                <a:gd name="T11" fmla="*/ 51 h 779"/>
                <a:gd name="T12" fmla="*/ 1204 w 1206"/>
                <a:gd name="T13" fmla="*/ 67 h 779"/>
                <a:gd name="T14" fmla="*/ 1196 w 1206"/>
                <a:gd name="T15" fmla="*/ 83 h 779"/>
                <a:gd name="T16" fmla="*/ 1185 w 1206"/>
                <a:gd name="T17" fmla="*/ 94 h 779"/>
                <a:gd name="T18" fmla="*/ 1171 w 1206"/>
                <a:gd name="T19" fmla="*/ 101 h 779"/>
                <a:gd name="T20" fmla="*/ 1154 w 1206"/>
                <a:gd name="T21" fmla="*/ 103 h 779"/>
                <a:gd name="T22" fmla="*/ 1070 w 1206"/>
                <a:gd name="T23" fmla="*/ 106 h 779"/>
                <a:gd name="T24" fmla="*/ 989 w 1206"/>
                <a:gd name="T25" fmla="*/ 112 h 779"/>
                <a:gd name="T26" fmla="*/ 908 w 1206"/>
                <a:gd name="T27" fmla="*/ 123 h 779"/>
                <a:gd name="T28" fmla="*/ 830 w 1206"/>
                <a:gd name="T29" fmla="*/ 137 h 779"/>
                <a:gd name="T30" fmla="*/ 754 w 1206"/>
                <a:gd name="T31" fmla="*/ 154 h 779"/>
                <a:gd name="T32" fmla="*/ 681 w 1206"/>
                <a:gd name="T33" fmla="*/ 176 h 779"/>
                <a:gd name="T34" fmla="*/ 611 w 1206"/>
                <a:gd name="T35" fmla="*/ 200 h 779"/>
                <a:gd name="T36" fmla="*/ 543 w 1206"/>
                <a:gd name="T37" fmla="*/ 227 h 779"/>
                <a:gd name="T38" fmla="*/ 479 w 1206"/>
                <a:gd name="T39" fmla="*/ 258 h 779"/>
                <a:gd name="T40" fmla="*/ 419 w 1206"/>
                <a:gd name="T41" fmla="*/ 291 h 779"/>
                <a:gd name="T42" fmla="*/ 364 w 1206"/>
                <a:gd name="T43" fmla="*/ 326 h 779"/>
                <a:gd name="T44" fmla="*/ 313 w 1206"/>
                <a:gd name="T45" fmla="*/ 364 h 779"/>
                <a:gd name="T46" fmla="*/ 267 w 1206"/>
                <a:gd name="T47" fmla="*/ 404 h 779"/>
                <a:gd name="T48" fmla="*/ 225 w 1206"/>
                <a:gd name="T49" fmla="*/ 446 h 779"/>
                <a:gd name="T50" fmla="*/ 190 w 1206"/>
                <a:gd name="T51" fmla="*/ 490 h 779"/>
                <a:gd name="T52" fmla="*/ 160 w 1206"/>
                <a:gd name="T53" fmla="*/ 535 h 779"/>
                <a:gd name="T54" fmla="*/ 136 w 1206"/>
                <a:gd name="T55" fmla="*/ 581 h 779"/>
                <a:gd name="T56" fmla="*/ 119 w 1206"/>
                <a:gd name="T57" fmla="*/ 629 h 779"/>
                <a:gd name="T58" fmla="*/ 108 w 1206"/>
                <a:gd name="T59" fmla="*/ 677 h 779"/>
                <a:gd name="T60" fmla="*/ 104 w 1206"/>
                <a:gd name="T61" fmla="*/ 728 h 779"/>
                <a:gd name="T62" fmla="*/ 102 w 1206"/>
                <a:gd name="T63" fmla="*/ 744 h 779"/>
                <a:gd name="T64" fmla="*/ 95 w 1206"/>
                <a:gd name="T65" fmla="*/ 758 h 779"/>
                <a:gd name="T66" fmla="*/ 83 w 1206"/>
                <a:gd name="T67" fmla="*/ 769 h 779"/>
                <a:gd name="T68" fmla="*/ 68 w 1206"/>
                <a:gd name="T69" fmla="*/ 777 h 779"/>
                <a:gd name="T70" fmla="*/ 52 w 1206"/>
                <a:gd name="T71" fmla="*/ 779 h 779"/>
                <a:gd name="T72" fmla="*/ 35 w 1206"/>
                <a:gd name="T73" fmla="*/ 777 h 779"/>
                <a:gd name="T74" fmla="*/ 21 w 1206"/>
                <a:gd name="T75" fmla="*/ 769 h 779"/>
                <a:gd name="T76" fmla="*/ 10 w 1206"/>
                <a:gd name="T77" fmla="*/ 758 h 779"/>
                <a:gd name="T78" fmla="*/ 2 w 1206"/>
                <a:gd name="T79" fmla="*/ 744 h 779"/>
                <a:gd name="T80" fmla="*/ 0 w 1206"/>
                <a:gd name="T81" fmla="*/ 728 h 779"/>
                <a:gd name="T82" fmla="*/ 3 w 1206"/>
                <a:gd name="T83" fmla="*/ 671 h 779"/>
                <a:gd name="T84" fmla="*/ 13 w 1206"/>
                <a:gd name="T85" fmla="*/ 617 h 779"/>
                <a:gd name="T86" fmla="*/ 31 w 1206"/>
                <a:gd name="T87" fmla="*/ 563 h 779"/>
                <a:gd name="T88" fmla="*/ 54 w 1206"/>
                <a:gd name="T89" fmla="*/ 511 h 779"/>
                <a:gd name="T90" fmla="*/ 84 w 1206"/>
                <a:gd name="T91" fmla="*/ 459 h 779"/>
                <a:gd name="T92" fmla="*/ 119 w 1206"/>
                <a:gd name="T93" fmla="*/ 410 h 779"/>
                <a:gd name="T94" fmla="*/ 160 w 1206"/>
                <a:gd name="T95" fmla="*/ 363 h 779"/>
                <a:gd name="T96" fmla="*/ 206 w 1206"/>
                <a:gd name="T97" fmla="*/ 318 h 779"/>
                <a:gd name="T98" fmla="*/ 257 w 1206"/>
                <a:gd name="T99" fmla="*/ 275 h 779"/>
                <a:gd name="T100" fmla="*/ 313 w 1206"/>
                <a:gd name="T101" fmla="*/ 235 h 779"/>
                <a:gd name="T102" fmla="*/ 373 w 1206"/>
                <a:gd name="T103" fmla="*/ 197 h 779"/>
                <a:gd name="T104" fmla="*/ 437 w 1206"/>
                <a:gd name="T105" fmla="*/ 162 h 779"/>
                <a:gd name="T106" fmla="*/ 505 w 1206"/>
                <a:gd name="T107" fmla="*/ 130 h 779"/>
                <a:gd name="T108" fmla="*/ 577 w 1206"/>
                <a:gd name="T109" fmla="*/ 100 h 779"/>
                <a:gd name="T110" fmla="*/ 652 w 1206"/>
                <a:gd name="T111" fmla="*/ 75 h 779"/>
                <a:gd name="T112" fmla="*/ 729 w 1206"/>
                <a:gd name="T113" fmla="*/ 53 h 779"/>
                <a:gd name="T114" fmla="*/ 810 w 1206"/>
                <a:gd name="T115" fmla="*/ 34 h 779"/>
                <a:gd name="T116" fmla="*/ 893 w 1206"/>
                <a:gd name="T117" fmla="*/ 19 h 779"/>
                <a:gd name="T118" fmla="*/ 979 w 1206"/>
                <a:gd name="T119" fmla="*/ 8 h 779"/>
                <a:gd name="T120" fmla="*/ 1065 w 1206"/>
                <a:gd name="T121" fmla="*/ 2 h 779"/>
                <a:gd name="T122" fmla="*/ 1154 w 1206"/>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6" h="779">
                  <a:moveTo>
                    <a:pt x="1154" y="0"/>
                  </a:moveTo>
                  <a:lnTo>
                    <a:pt x="1171" y="2"/>
                  </a:lnTo>
                  <a:lnTo>
                    <a:pt x="1185" y="10"/>
                  </a:lnTo>
                  <a:lnTo>
                    <a:pt x="1196" y="21"/>
                  </a:lnTo>
                  <a:lnTo>
                    <a:pt x="1204" y="35"/>
                  </a:lnTo>
                  <a:lnTo>
                    <a:pt x="1206" y="51"/>
                  </a:lnTo>
                  <a:lnTo>
                    <a:pt x="1204" y="67"/>
                  </a:lnTo>
                  <a:lnTo>
                    <a:pt x="1196" y="83"/>
                  </a:lnTo>
                  <a:lnTo>
                    <a:pt x="1185" y="94"/>
                  </a:lnTo>
                  <a:lnTo>
                    <a:pt x="1171" y="101"/>
                  </a:lnTo>
                  <a:lnTo>
                    <a:pt x="1154" y="103"/>
                  </a:lnTo>
                  <a:lnTo>
                    <a:pt x="1070" y="106"/>
                  </a:lnTo>
                  <a:lnTo>
                    <a:pt x="989" y="112"/>
                  </a:lnTo>
                  <a:lnTo>
                    <a:pt x="908" y="123"/>
                  </a:lnTo>
                  <a:lnTo>
                    <a:pt x="830" y="137"/>
                  </a:lnTo>
                  <a:lnTo>
                    <a:pt x="754" y="154"/>
                  </a:lnTo>
                  <a:lnTo>
                    <a:pt x="681" y="176"/>
                  </a:lnTo>
                  <a:lnTo>
                    <a:pt x="611" y="200"/>
                  </a:lnTo>
                  <a:lnTo>
                    <a:pt x="543" y="227"/>
                  </a:lnTo>
                  <a:lnTo>
                    <a:pt x="479" y="258"/>
                  </a:lnTo>
                  <a:lnTo>
                    <a:pt x="419" y="291"/>
                  </a:lnTo>
                  <a:lnTo>
                    <a:pt x="364" y="326"/>
                  </a:lnTo>
                  <a:lnTo>
                    <a:pt x="313" y="364"/>
                  </a:lnTo>
                  <a:lnTo>
                    <a:pt x="267" y="404"/>
                  </a:lnTo>
                  <a:lnTo>
                    <a:pt x="225" y="446"/>
                  </a:lnTo>
                  <a:lnTo>
                    <a:pt x="190" y="490"/>
                  </a:lnTo>
                  <a:lnTo>
                    <a:pt x="160" y="535"/>
                  </a:lnTo>
                  <a:lnTo>
                    <a:pt x="136" y="581"/>
                  </a:lnTo>
                  <a:lnTo>
                    <a:pt x="119" y="629"/>
                  </a:lnTo>
                  <a:lnTo>
                    <a:pt x="108" y="677"/>
                  </a:lnTo>
                  <a:lnTo>
                    <a:pt x="104" y="728"/>
                  </a:lnTo>
                  <a:lnTo>
                    <a:pt x="102" y="744"/>
                  </a:lnTo>
                  <a:lnTo>
                    <a:pt x="95" y="758"/>
                  </a:lnTo>
                  <a:lnTo>
                    <a:pt x="83" y="769"/>
                  </a:lnTo>
                  <a:lnTo>
                    <a:pt x="68" y="777"/>
                  </a:lnTo>
                  <a:lnTo>
                    <a:pt x="52" y="779"/>
                  </a:lnTo>
                  <a:lnTo>
                    <a:pt x="35" y="777"/>
                  </a:lnTo>
                  <a:lnTo>
                    <a:pt x="21" y="769"/>
                  </a:lnTo>
                  <a:lnTo>
                    <a:pt x="10" y="758"/>
                  </a:lnTo>
                  <a:lnTo>
                    <a:pt x="2" y="744"/>
                  </a:lnTo>
                  <a:lnTo>
                    <a:pt x="0" y="728"/>
                  </a:lnTo>
                  <a:lnTo>
                    <a:pt x="3" y="671"/>
                  </a:lnTo>
                  <a:lnTo>
                    <a:pt x="13" y="617"/>
                  </a:lnTo>
                  <a:lnTo>
                    <a:pt x="31" y="563"/>
                  </a:lnTo>
                  <a:lnTo>
                    <a:pt x="54" y="511"/>
                  </a:lnTo>
                  <a:lnTo>
                    <a:pt x="84" y="459"/>
                  </a:lnTo>
                  <a:lnTo>
                    <a:pt x="119" y="410"/>
                  </a:lnTo>
                  <a:lnTo>
                    <a:pt x="160" y="363"/>
                  </a:lnTo>
                  <a:lnTo>
                    <a:pt x="206" y="318"/>
                  </a:lnTo>
                  <a:lnTo>
                    <a:pt x="257" y="275"/>
                  </a:lnTo>
                  <a:lnTo>
                    <a:pt x="313" y="235"/>
                  </a:lnTo>
                  <a:lnTo>
                    <a:pt x="373" y="197"/>
                  </a:lnTo>
                  <a:lnTo>
                    <a:pt x="437" y="162"/>
                  </a:lnTo>
                  <a:lnTo>
                    <a:pt x="505" y="130"/>
                  </a:lnTo>
                  <a:lnTo>
                    <a:pt x="577" y="100"/>
                  </a:lnTo>
                  <a:lnTo>
                    <a:pt x="652" y="75"/>
                  </a:lnTo>
                  <a:lnTo>
                    <a:pt x="729" y="53"/>
                  </a:lnTo>
                  <a:lnTo>
                    <a:pt x="810" y="34"/>
                  </a:lnTo>
                  <a:lnTo>
                    <a:pt x="893" y="19"/>
                  </a:lnTo>
                  <a:lnTo>
                    <a:pt x="979" y="8"/>
                  </a:lnTo>
                  <a:lnTo>
                    <a:pt x="1065" y="2"/>
                  </a:lnTo>
                  <a:lnTo>
                    <a:pt x="1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9">
              <a:extLst>
                <a:ext uri="{FF2B5EF4-FFF2-40B4-BE49-F238E27FC236}">
                  <a16:creationId xmlns:a16="http://schemas.microsoft.com/office/drawing/2014/main" id="{BFC9FA5E-8F24-66B0-9553-5ACDC194BCD1}"/>
                </a:ext>
              </a:extLst>
            </p:cNvPr>
            <p:cNvSpPr>
              <a:spLocks noEditPoints="1"/>
            </p:cNvSpPr>
            <p:nvPr/>
          </p:nvSpPr>
          <p:spPr bwMode="auto">
            <a:xfrm>
              <a:off x="5929313" y="3338513"/>
              <a:ext cx="2665412" cy="2309813"/>
            </a:xfrm>
            <a:custGeom>
              <a:avLst/>
              <a:gdLst>
                <a:gd name="T0" fmla="*/ 1289 w 3357"/>
                <a:gd name="T1" fmla="*/ 245 h 2910"/>
                <a:gd name="T2" fmla="*/ 859 w 3357"/>
                <a:gd name="T3" fmla="*/ 386 h 2910"/>
                <a:gd name="T4" fmla="*/ 517 w 3357"/>
                <a:gd name="T5" fmla="*/ 613 h 2910"/>
                <a:gd name="T6" fmla="*/ 291 w 3357"/>
                <a:gd name="T7" fmla="*/ 906 h 2910"/>
                <a:gd name="T8" fmla="*/ 210 w 3357"/>
                <a:gd name="T9" fmla="*/ 1248 h 2910"/>
                <a:gd name="T10" fmla="*/ 284 w 3357"/>
                <a:gd name="T11" fmla="*/ 1571 h 2910"/>
                <a:gd name="T12" fmla="*/ 497 w 3357"/>
                <a:gd name="T13" fmla="*/ 1861 h 2910"/>
                <a:gd name="T14" fmla="*/ 831 w 3357"/>
                <a:gd name="T15" fmla="*/ 2093 h 2910"/>
                <a:gd name="T16" fmla="*/ 935 w 3357"/>
                <a:gd name="T17" fmla="*/ 2214 h 2910"/>
                <a:gd name="T18" fmla="*/ 929 w 3357"/>
                <a:gd name="T19" fmla="*/ 2425 h 2910"/>
                <a:gd name="T20" fmla="*/ 949 w 3357"/>
                <a:gd name="T21" fmla="*/ 2552 h 2910"/>
                <a:gd name="T22" fmla="*/ 1114 w 3357"/>
                <a:gd name="T23" fmla="*/ 2420 h 2910"/>
                <a:gd name="T24" fmla="*/ 1214 w 3357"/>
                <a:gd name="T25" fmla="*/ 2316 h 2910"/>
                <a:gd name="T26" fmla="*/ 1355 w 3357"/>
                <a:gd name="T27" fmla="*/ 2263 h 2910"/>
                <a:gd name="T28" fmla="*/ 1779 w 3357"/>
                <a:gd name="T29" fmla="*/ 2285 h 2910"/>
                <a:gd name="T30" fmla="*/ 2251 w 3357"/>
                <a:gd name="T31" fmla="*/ 2205 h 2910"/>
                <a:gd name="T32" fmla="*/ 2648 w 3357"/>
                <a:gd name="T33" fmla="*/ 2028 h 2910"/>
                <a:gd name="T34" fmla="*/ 2947 w 3357"/>
                <a:gd name="T35" fmla="*/ 1772 h 2910"/>
                <a:gd name="T36" fmla="*/ 3118 w 3357"/>
                <a:gd name="T37" fmla="*/ 1456 h 2910"/>
                <a:gd name="T38" fmla="*/ 3134 w 3357"/>
                <a:gd name="T39" fmla="*/ 1106 h 2910"/>
                <a:gd name="T40" fmla="*/ 2993 w 3357"/>
                <a:gd name="T41" fmla="*/ 782 h 2910"/>
                <a:gd name="T42" fmla="*/ 2717 w 3357"/>
                <a:gd name="T43" fmla="*/ 513 h 2910"/>
                <a:gd name="T44" fmla="*/ 2336 w 3357"/>
                <a:gd name="T45" fmla="*/ 318 h 2910"/>
                <a:gd name="T46" fmla="*/ 1878 w 3357"/>
                <a:gd name="T47" fmla="*/ 218 h 2910"/>
                <a:gd name="T48" fmla="*/ 1785 w 3357"/>
                <a:gd name="T49" fmla="*/ 2 h 2910"/>
                <a:gd name="T50" fmla="*/ 2286 w 3357"/>
                <a:gd name="T51" fmla="*/ 84 h 2910"/>
                <a:gd name="T52" fmla="*/ 2718 w 3357"/>
                <a:gd name="T53" fmla="*/ 267 h 2910"/>
                <a:gd name="T54" fmla="*/ 3057 w 3357"/>
                <a:gd name="T55" fmla="*/ 534 h 2910"/>
                <a:gd name="T56" fmla="*/ 3279 w 3357"/>
                <a:gd name="T57" fmla="*/ 867 h 2910"/>
                <a:gd name="T58" fmla="*/ 3357 w 3357"/>
                <a:gd name="T59" fmla="*/ 1248 h 2910"/>
                <a:gd name="T60" fmla="*/ 3279 w 3357"/>
                <a:gd name="T61" fmla="*/ 1627 h 2910"/>
                <a:gd name="T62" fmla="*/ 3057 w 3357"/>
                <a:gd name="T63" fmla="*/ 1960 h 2910"/>
                <a:gd name="T64" fmla="*/ 2718 w 3357"/>
                <a:gd name="T65" fmla="*/ 2227 h 2910"/>
                <a:gd name="T66" fmla="*/ 2286 w 3357"/>
                <a:gd name="T67" fmla="*/ 2410 h 2910"/>
                <a:gd name="T68" fmla="*/ 1785 w 3357"/>
                <a:gd name="T69" fmla="*/ 2491 h 2910"/>
                <a:gd name="T70" fmla="*/ 1342 w 3357"/>
                <a:gd name="T71" fmla="*/ 2486 h 2910"/>
                <a:gd name="T72" fmla="*/ 1223 w 3357"/>
                <a:gd name="T73" fmla="*/ 2602 h 2910"/>
                <a:gd name="T74" fmla="*/ 1034 w 3357"/>
                <a:gd name="T75" fmla="*/ 2745 h 2910"/>
                <a:gd name="T76" fmla="*/ 800 w 3357"/>
                <a:gd name="T77" fmla="*/ 2867 h 2910"/>
                <a:gd name="T78" fmla="*/ 638 w 3357"/>
                <a:gd name="T79" fmla="*/ 2909 h 2910"/>
                <a:gd name="T80" fmla="*/ 560 w 3357"/>
                <a:gd name="T81" fmla="*/ 2890 h 2910"/>
                <a:gd name="T82" fmla="*/ 527 w 3357"/>
                <a:gd name="T83" fmla="*/ 2796 h 2910"/>
                <a:gd name="T84" fmla="*/ 612 w 3357"/>
                <a:gd name="T85" fmla="*/ 2646 h 2910"/>
                <a:gd name="T86" fmla="*/ 712 w 3357"/>
                <a:gd name="T87" fmla="*/ 2428 h 2910"/>
                <a:gd name="T88" fmla="*/ 735 w 3357"/>
                <a:gd name="T89" fmla="*/ 2281 h 2910"/>
                <a:gd name="T90" fmla="*/ 433 w 3357"/>
                <a:gd name="T91" fmla="*/ 2083 h 2910"/>
                <a:gd name="T92" fmla="*/ 156 w 3357"/>
                <a:gd name="T93" fmla="*/ 1773 h 2910"/>
                <a:gd name="T94" fmla="*/ 13 w 3357"/>
                <a:gd name="T95" fmla="*/ 1405 h 2910"/>
                <a:gd name="T96" fmla="*/ 29 w 3357"/>
                <a:gd name="T97" fmla="*/ 1014 h 2910"/>
                <a:gd name="T98" fmla="*/ 196 w 3357"/>
                <a:gd name="T99" fmla="*/ 661 h 2910"/>
                <a:gd name="T100" fmla="*/ 492 w 3357"/>
                <a:gd name="T101" fmla="*/ 365 h 2910"/>
                <a:gd name="T102" fmla="*/ 890 w 3357"/>
                <a:gd name="T103" fmla="*/ 146 h 2910"/>
                <a:gd name="T104" fmla="*/ 1366 w 3357"/>
                <a:gd name="T105" fmla="*/ 21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7" h="2910">
                  <a:moveTo>
                    <a:pt x="1679" y="208"/>
                  </a:moveTo>
                  <a:lnTo>
                    <a:pt x="1579" y="211"/>
                  </a:lnTo>
                  <a:lnTo>
                    <a:pt x="1480" y="218"/>
                  </a:lnTo>
                  <a:lnTo>
                    <a:pt x="1384" y="229"/>
                  </a:lnTo>
                  <a:lnTo>
                    <a:pt x="1289" y="245"/>
                  </a:lnTo>
                  <a:lnTo>
                    <a:pt x="1197" y="266"/>
                  </a:lnTo>
                  <a:lnTo>
                    <a:pt x="1108" y="289"/>
                  </a:lnTo>
                  <a:lnTo>
                    <a:pt x="1021" y="318"/>
                  </a:lnTo>
                  <a:lnTo>
                    <a:pt x="938" y="350"/>
                  </a:lnTo>
                  <a:lnTo>
                    <a:pt x="859" y="386"/>
                  </a:lnTo>
                  <a:lnTo>
                    <a:pt x="782" y="425"/>
                  </a:lnTo>
                  <a:lnTo>
                    <a:pt x="709" y="468"/>
                  </a:lnTo>
                  <a:lnTo>
                    <a:pt x="641" y="513"/>
                  </a:lnTo>
                  <a:lnTo>
                    <a:pt x="577" y="561"/>
                  </a:lnTo>
                  <a:lnTo>
                    <a:pt x="517" y="613"/>
                  </a:lnTo>
                  <a:lnTo>
                    <a:pt x="461" y="666"/>
                  </a:lnTo>
                  <a:lnTo>
                    <a:pt x="411" y="724"/>
                  </a:lnTo>
                  <a:lnTo>
                    <a:pt x="366" y="782"/>
                  </a:lnTo>
                  <a:lnTo>
                    <a:pt x="326" y="843"/>
                  </a:lnTo>
                  <a:lnTo>
                    <a:pt x="291" y="906"/>
                  </a:lnTo>
                  <a:lnTo>
                    <a:pt x="262" y="971"/>
                  </a:lnTo>
                  <a:lnTo>
                    <a:pt x="240" y="1038"/>
                  </a:lnTo>
                  <a:lnTo>
                    <a:pt x="223" y="1106"/>
                  </a:lnTo>
                  <a:lnTo>
                    <a:pt x="214" y="1176"/>
                  </a:lnTo>
                  <a:lnTo>
                    <a:pt x="210" y="1248"/>
                  </a:lnTo>
                  <a:lnTo>
                    <a:pt x="213" y="1314"/>
                  </a:lnTo>
                  <a:lnTo>
                    <a:pt x="222" y="1380"/>
                  </a:lnTo>
                  <a:lnTo>
                    <a:pt x="238" y="1444"/>
                  </a:lnTo>
                  <a:lnTo>
                    <a:pt x="258" y="1509"/>
                  </a:lnTo>
                  <a:lnTo>
                    <a:pt x="284" y="1571"/>
                  </a:lnTo>
                  <a:lnTo>
                    <a:pt x="316" y="1632"/>
                  </a:lnTo>
                  <a:lnTo>
                    <a:pt x="354" y="1692"/>
                  </a:lnTo>
                  <a:lnTo>
                    <a:pt x="397" y="1750"/>
                  </a:lnTo>
                  <a:lnTo>
                    <a:pt x="444" y="1807"/>
                  </a:lnTo>
                  <a:lnTo>
                    <a:pt x="497" y="1861"/>
                  </a:lnTo>
                  <a:lnTo>
                    <a:pt x="555" y="1913"/>
                  </a:lnTo>
                  <a:lnTo>
                    <a:pt x="617" y="1962"/>
                  </a:lnTo>
                  <a:lnTo>
                    <a:pt x="684" y="2008"/>
                  </a:lnTo>
                  <a:lnTo>
                    <a:pt x="755" y="2052"/>
                  </a:lnTo>
                  <a:lnTo>
                    <a:pt x="831" y="2093"/>
                  </a:lnTo>
                  <a:lnTo>
                    <a:pt x="860" y="2111"/>
                  </a:lnTo>
                  <a:lnTo>
                    <a:pt x="885" y="2132"/>
                  </a:lnTo>
                  <a:lnTo>
                    <a:pt x="905" y="2157"/>
                  </a:lnTo>
                  <a:lnTo>
                    <a:pt x="923" y="2184"/>
                  </a:lnTo>
                  <a:lnTo>
                    <a:pt x="935" y="2214"/>
                  </a:lnTo>
                  <a:lnTo>
                    <a:pt x="942" y="2246"/>
                  </a:lnTo>
                  <a:lnTo>
                    <a:pt x="946" y="2278"/>
                  </a:lnTo>
                  <a:lnTo>
                    <a:pt x="944" y="2298"/>
                  </a:lnTo>
                  <a:lnTo>
                    <a:pt x="939" y="2362"/>
                  </a:lnTo>
                  <a:lnTo>
                    <a:pt x="929" y="2425"/>
                  </a:lnTo>
                  <a:lnTo>
                    <a:pt x="912" y="2486"/>
                  </a:lnTo>
                  <a:lnTo>
                    <a:pt x="893" y="2546"/>
                  </a:lnTo>
                  <a:lnTo>
                    <a:pt x="869" y="2602"/>
                  </a:lnTo>
                  <a:lnTo>
                    <a:pt x="909" y="2577"/>
                  </a:lnTo>
                  <a:lnTo>
                    <a:pt x="949" y="2552"/>
                  </a:lnTo>
                  <a:lnTo>
                    <a:pt x="986" y="2525"/>
                  </a:lnTo>
                  <a:lnTo>
                    <a:pt x="1022" y="2497"/>
                  </a:lnTo>
                  <a:lnTo>
                    <a:pt x="1055" y="2471"/>
                  </a:lnTo>
                  <a:lnTo>
                    <a:pt x="1086" y="2444"/>
                  </a:lnTo>
                  <a:lnTo>
                    <a:pt x="1114" y="2420"/>
                  </a:lnTo>
                  <a:lnTo>
                    <a:pt x="1139" y="2396"/>
                  </a:lnTo>
                  <a:lnTo>
                    <a:pt x="1160" y="2374"/>
                  </a:lnTo>
                  <a:lnTo>
                    <a:pt x="1179" y="2355"/>
                  </a:lnTo>
                  <a:lnTo>
                    <a:pt x="1192" y="2339"/>
                  </a:lnTo>
                  <a:lnTo>
                    <a:pt x="1214" y="2316"/>
                  </a:lnTo>
                  <a:lnTo>
                    <a:pt x="1239" y="2298"/>
                  </a:lnTo>
                  <a:lnTo>
                    <a:pt x="1266" y="2283"/>
                  </a:lnTo>
                  <a:lnTo>
                    <a:pt x="1294" y="2272"/>
                  </a:lnTo>
                  <a:lnTo>
                    <a:pt x="1324" y="2265"/>
                  </a:lnTo>
                  <a:lnTo>
                    <a:pt x="1355" y="2263"/>
                  </a:lnTo>
                  <a:lnTo>
                    <a:pt x="1386" y="2265"/>
                  </a:lnTo>
                  <a:lnTo>
                    <a:pt x="1484" y="2277"/>
                  </a:lnTo>
                  <a:lnTo>
                    <a:pt x="1582" y="2285"/>
                  </a:lnTo>
                  <a:lnTo>
                    <a:pt x="1679" y="2287"/>
                  </a:lnTo>
                  <a:lnTo>
                    <a:pt x="1779" y="2285"/>
                  </a:lnTo>
                  <a:lnTo>
                    <a:pt x="1878" y="2277"/>
                  </a:lnTo>
                  <a:lnTo>
                    <a:pt x="1975" y="2266"/>
                  </a:lnTo>
                  <a:lnTo>
                    <a:pt x="2069" y="2250"/>
                  </a:lnTo>
                  <a:lnTo>
                    <a:pt x="2161" y="2229"/>
                  </a:lnTo>
                  <a:lnTo>
                    <a:pt x="2251" y="2205"/>
                  </a:lnTo>
                  <a:lnTo>
                    <a:pt x="2336" y="2177"/>
                  </a:lnTo>
                  <a:lnTo>
                    <a:pt x="2420" y="2144"/>
                  </a:lnTo>
                  <a:lnTo>
                    <a:pt x="2500" y="2108"/>
                  </a:lnTo>
                  <a:lnTo>
                    <a:pt x="2576" y="2070"/>
                  </a:lnTo>
                  <a:lnTo>
                    <a:pt x="2648" y="2028"/>
                  </a:lnTo>
                  <a:lnTo>
                    <a:pt x="2717" y="1982"/>
                  </a:lnTo>
                  <a:lnTo>
                    <a:pt x="2782" y="1933"/>
                  </a:lnTo>
                  <a:lnTo>
                    <a:pt x="2842" y="1882"/>
                  </a:lnTo>
                  <a:lnTo>
                    <a:pt x="2896" y="1828"/>
                  </a:lnTo>
                  <a:lnTo>
                    <a:pt x="2947" y="1772"/>
                  </a:lnTo>
                  <a:lnTo>
                    <a:pt x="2993" y="1712"/>
                  </a:lnTo>
                  <a:lnTo>
                    <a:pt x="3032" y="1652"/>
                  </a:lnTo>
                  <a:lnTo>
                    <a:pt x="3067" y="1588"/>
                  </a:lnTo>
                  <a:lnTo>
                    <a:pt x="3095" y="1523"/>
                  </a:lnTo>
                  <a:lnTo>
                    <a:pt x="3118" y="1456"/>
                  </a:lnTo>
                  <a:lnTo>
                    <a:pt x="3134" y="1388"/>
                  </a:lnTo>
                  <a:lnTo>
                    <a:pt x="3144" y="1318"/>
                  </a:lnTo>
                  <a:lnTo>
                    <a:pt x="3148" y="1248"/>
                  </a:lnTo>
                  <a:lnTo>
                    <a:pt x="3144" y="1176"/>
                  </a:lnTo>
                  <a:lnTo>
                    <a:pt x="3134" y="1106"/>
                  </a:lnTo>
                  <a:lnTo>
                    <a:pt x="3118" y="1038"/>
                  </a:lnTo>
                  <a:lnTo>
                    <a:pt x="3095" y="971"/>
                  </a:lnTo>
                  <a:lnTo>
                    <a:pt x="3067" y="906"/>
                  </a:lnTo>
                  <a:lnTo>
                    <a:pt x="3032" y="843"/>
                  </a:lnTo>
                  <a:lnTo>
                    <a:pt x="2993" y="782"/>
                  </a:lnTo>
                  <a:lnTo>
                    <a:pt x="2947" y="724"/>
                  </a:lnTo>
                  <a:lnTo>
                    <a:pt x="2896" y="666"/>
                  </a:lnTo>
                  <a:lnTo>
                    <a:pt x="2841" y="613"/>
                  </a:lnTo>
                  <a:lnTo>
                    <a:pt x="2781" y="561"/>
                  </a:lnTo>
                  <a:lnTo>
                    <a:pt x="2717" y="513"/>
                  </a:lnTo>
                  <a:lnTo>
                    <a:pt x="2648" y="468"/>
                  </a:lnTo>
                  <a:lnTo>
                    <a:pt x="2576" y="425"/>
                  </a:lnTo>
                  <a:lnTo>
                    <a:pt x="2500" y="386"/>
                  </a:lnTo>
                  <a:lnTo>
                    <a:pt x="2419" y="350"/>
                  </a:lnTo>
                  <a:lnTo>
                    <a:pt x="2336" y="318"/>
                  </a:lnTo>
                  <a:lnTo>
                    <a:pt x="2250" y="289"/>
                  </a:lnTo>
                  <a:lnTo>
                    <a:pt x="2161" y="266"/>
                  </a:lnTo>
                  <a:lnTo>
                    <a:pt x="2069" y="245"/>
                  </a:lnTo>
                  <a:lnTo>
                    <a:pt x="1975" y="229"/>
                  </a:lnTo>
                  <a:lnTo>
                    <a:pt x="1878" y="218"/>
                  </a:lnTo>
                  <a:lnTo>
                    <a:pt x="1779" y="211"/>
                  </a:lnTo>
                  <a:lnTo>
                    <a:pt x="1679" y="208"/>
                  </a:lnTo>
                  <a:close/>
                  <a:moveTo>
                    <a:pt x="1679" y="0"/>
                  </a:moveTo>
                  <a:lnTo>
                    <a:pt x="1679" y="0"/>
                  </a:lnTo>
                  <a:lnTo>
                    <a:pt x="1785" y="2"/>
                  </a:lnTo>
                  <a:lnTo>
                    <a:pt x="1889" y="10"/>
                  </a:lnTo>
                  <a:lnTo>
                    <a:pt x="1992" y="21"/>
                  </a:lnTo>
                  <a:lnTo>
                    <a:pt x="2093" y="38"/>
                  </a:lnTo>
                  <a:lnTo>
                    <a:pt x="2190" y="59"/>
                  </a:lnTo>
                  <a:lnTo>
                    <a:pt x="2286" y="84"/>
                  </a:lnTo>
                  <a:lnTo>
                    <a:pt x="2378" y="113"/>
                  </a:lnTo>
                  <a:lnTo>
                    <a:pt x="2468" y="146"/>
                  </a:lnTo>
                  <a:lnTo>
                    <a:pt x="2554" y="183"/>
                  </a:lnTo>
                  <a:lnTo>
                    <a:pt x="2638" y="223"/>
                  </a:lnTo>
                  <a:lnTo>
                    <a:pt x="2718" y="267"/>
                  </a:lnTo>
                  <a:lnTo>
                    <a:pt x="2794" y="315"/>
                  </a:lnTo>
                  <a:lnTo>
                    <a:pt x="2865" y="365"/>
                  </a:lnTo>
                  <a:lnTo>
                    <a:pt x="2934" y="418"/>
                  </a:lnTo>
                  <a:lnTo>
                    <a:pt x="2998" y="475"/>
                  </a:lnTo>
                  <a:lnTo>
                    <a:pt x="3057" y="534"/>
                  </a:lnTo>
                  <a:lnTo>
                    <a:pt x="3111" y="597"/>
                  </a:lnTo>
                  <a:lnTo>
                    <a:pt x="3161" y="661"/>
                  </a:lnTo>
                  <a:lnTo>
                    <a:pt x="3205" y="728"/>
                  </a:lnTo>
                  <a:lnTo>
                    <a:pt x="3245" y="796"/>
                  </a:lnTo>
                  <a:lnTo>
                    <a:pt x="3279" y="867"/>
                  </a:lnTo>
                  <a:lnTo>
                    <a:pt x="3307" y="941"/>
                  </a:lnTo>
                  <a:lnTo>
                    <a:pt x="3328" y="1014"/>
                  </a:lnTo>
                  <a:lnTo>
                    <a:pt x="3345" y="1091"/>
                  </a:lnTo>
                  <a:lnTo>
                    <a:pt x="3354" y="1169"/>
                  </a:lnTo>
                  <a:lnTo>
                    <a:pt x="3357" y="1248"/>
                  </a:lnTo>
                  <a:lnTo>
                    <a:pt x="3354" y="1326"/>
                  </a:lnTo>
                  <a:lnTo>
                    <a:pt x="3345" y="1404"/>
                  </a:lnTo>
                  <a:lnTo>
                    <a:pt x="3328" y="1480"/>
                  </a:lnTo>
                  <a:lnTo>
                    <a:pt x="3307" y="1555"/>
                  </a:lnTo>
                  <a:lnTo>
                    <a:pt x="3279" y="1627"/>
                  </a:lnTo>
                  <a:lnTo>
                    <a:pt x="3245" y="1698"/>
                  </a:lnTo>
                  <a:lnTo>
                    <a:pt x="3205" y="1767"/>
                  </a:lnTo>
                  <a:lnTo>
                    <a:pt x="3161" y="1833"/>
                  </a:lnTo>
                  <a:lnTo>
                    <a:pt x="3111" y="1898"/>
                  </a:lnTo>
                  <a:lnTo>
                    <a:pt x="3057" y="1960"/>
                  </a:lnTo>
                  <a:lnTo>
                    <a:pt x="2998" y="2019"/>
                  </a:lnTo>
                  <a:lnTo>
                    <a:pt x="2934" y="2076"/>
                  </a:lnTo>
                  <a:lnTo>
                    <a:pt x="2865" y="2129"/>
                  </a:lnTo>
                  <a:lnTo>
                    <a:pt x="2794" y="2179"/>
                  </a:lnTo>
                  <a:lnTo>
                    <a:pt x="2718" y="2227"/>
                  </a:lnTo>
                  <a:lnTo>
                    <a:pt x="2638" y="2271"/>
                  </a:lnTo>
                  <a:lnTo>
                    <a:pt x="2554" y="2311"/>
                  </a:lnTo>
                  <a:lnTo>
                    <a:pt x="2468" y="2348"/>
                  </a:lnTo>
                  <a:lnTo>
                    <a:pt x="2378" y="2381"/>
                  </a:lnTo>
                  <a:lnTo>
                    <a:pt x="2286" y="2410"/>
                  </a:lnTo>
                  <a:lnTo>
                    <a:pt x="2190" y="2435"/>
                  </a:lnTo>
                  <a:lnTo>
                    <a:pt x="2093" y="2457"/>
                  </a:lnTo>
                  <a:lnTo>
                    <a:pt x="1992" y="2473"/>
                  </a:lnTo>
                  <a:lnTo>
                    <a:pt x="1889" y="2484"/>
                  </a:lnTo>
                  <a:lnTo>
                    <a:pt x="1785" y="2491"/>
                  </a:lnTo>
                  <a:lnTo>
                    <a:pt x="1679" y="2494"/>
                  </a:lnTo>
                  <a:lnTo>
                    <a:pt x="1569" y="2491"/>
                  </a:lnTo>
                  <a:lnTo>
                    <a:pt x="1461" y="2483"/>
                  </a:lnTo>
                  <a:lnTo>
                    <a:pt x="1355" y="2471"/>
                  </a:lnTo>
                  <a:lnTo>
                    <a:pt x="1342" y="2486"/>
                  </a:lnTo>
                  <a:lnTo>
                    <a:pt x="1325" y="2505"/>
                  </a:lnTo>
                  <a:lnTo>
                    <a:pt x="1304" y="2526"/>
                  </a:lnTo>
                  <a:lnTo>
                    <a:pt x="1280" y="2550"/>
                  </a:lnTo>
                  <a:lnTo>
                    <a:pt x="1253" y="2574"/>
                  </a:lnTo>
                  <a:lnTo>
                    <a:pt x="1223" y="2602"/>
                  </a:lnTo>
                  <a:lnTo>
                    <a:pt x="1190" y="2630"/>
                  </a:lnTo>
                  <a:lnTo>
                    <a:pt x="1154" y="2658"/>
                  </a:lnTo>
                  <a:lnTo>
                    <a:pt x="1117" y="2688"/>
                  </a:lnTo>
                  <a:lnTo>
                    <a:pt x="1077" y="2717"/>
                  </a:lnTo>
                  <a:lnTo>
                    <a:pt x="1034" y="2745"/>
                  </a:lnTo>
                  <a:lnTo>
                    <a:pt x="990" y="2773"/>
                  </a:lnTo>
                  <a:lnTo>
                    <a:pt x="944" y="2799"/>
                  </a:lnTo>
                  <a:lnTo>
                    <a:pt x="898" y="2824"/>
                  </a:lnTo>
                  <a:lnTo>
                    <a:pt x="849" y="2847"/>
                  </a:lnTo>
                  <a:lnTo>
                    <a:pt x="800" y="2867"/>
                  </a:lnTo>
                  <a:lnTo>
                    <a:pt x="749" y="2884"/>
                  </a:lnTo>
                  <a:lnTo>
                    <a:pt x="699" y="2899"/>
                  </a:lnTo>
                  <a:lnTo>
                    <a:pt x="647" y="2909"/>
                  </a:lnTo>
                  <a:lnTo>
                    <a:pt x="644" y="2909"/>
                  </a:lnTo>
                  <a:lnTo>
                    <a:pt x="638" y="2909"/>
                  </a:lnTo>
                  <a:lnTo>
                    <a:pt x="628" y="2910"/>
                  </a:lnTo>
                  <a:lnTo>
                    <a:pt x="620" y="2910"/>
                  </a:lnTo>
                  <a:lnTo>
                    <a:pt x="598" y="2907"/>
                  </a:lnTo>
                  <a:lnTo>
                    <a:pt x="578" y="2901"/>
                  </a:lnTo>
                  <a:lnTo>
                    <a:pt x="560" y="2890"/>
                  </a:lnTo>
                  <a:lnTo>
                    <a:pt x="546" y="2875"/>
                  </a:lnTo>
                  <a:lnTo>
                    <a:pt x="534" y="2858"/>
                  </a:lnTo>
                  <a:lnTo>
                    <a:pt x="527" y="2837"/>
                  </a:lnTo>
                  <a:lnTo>
                    <a:pt x="525" y="2816"/>
                  </a:lnTo>
                  <a:lnTo>
                    <a:pt x="527" y="2796"/>
                  </a:lnTo>
                  <a:lnTo>
                    <a:pt x="532" y="2779"/>
                  </a:lnTo>
                  <a:lnTo>
                    <a:pt x="550" y="2750"/>
                  </a:lnTo>
                  <a:lnTo>
                    <a:pt x="568" y="2719"/>
                  </a:lnTo>
                  <a:lnTo>
                    <a:pt x="590" y="2684"/>
                  </a:lnTo>
                  <a:lnTo>
                    <a:pt x="612" y="2646"/>
                  </a:lnTo>
                  <a:lnTo>
                    <a:pt x="634" y="2606"/>
                  </a:lnTo>
                  <a:lnTo>
                    <a:pt x="656" y="2563"/>
                  </a:lnTo>
                  <a:lnTo>
                    <a:pt x="677" y="2519"/>
                  </a:lnTo>
                  <a:lnTo>
                    <a:pt x="695" y="2474"/>
                  </a:lnTo>
                  <a:lnTo>
                    <a:pt x="712" y="2428"/>
                  </a:lnTo>
                  <a:lnTo>
                    <a:pt x="724" y="2381"/>
                  </a:lnTo>
                  <a:lnTo>
                    <a:pt x="732" y="2334"/>
                  </a:lnTo>
                  <a:lnTo>
                    <a:pt x="735" y="2287"/>
                  </a:lnTo>
                  <a:lnTo>
                    <a:pt x="735" y="2284"/>
                  </a:lnTo>
                  <a:lnTo>
                    <a:pt x="735" y="2281"/>
                  </a:lnTo>
                  <a:lnTo>
                    <a:pt x="735" y="2278"/>
                  </a:lnTo>
                  <a:lnTo>
                    <a:pt x="654" y="2234"/>
                  </a:lnTo>
                  <a:lnTo>
                    <a:pt x="577" y="2187"/>
                  </a:lnTo>
                  <a:lnTo>
                    <a:pt x="502" y="2137"/>
                  </a:lnTo>
                  <a:lnTo>
                    <a:pt x="433" y="2083"/>
                  </a:lnTo>
                  <a:lnTo>
                    <a:pt x="368" y="2027"/>
                  </a:lnTo>
                  <a:lnTo>
                    <a:pt x="308" y="1967"/>
                  </a:lnTo>
                  <a:lnTo>
                    <a:pt x="252" y="1905"/>
                  </a:lnTo>
                  <a:lnTo>
                    <a:pt x="202" y="1839"/>
                  </a:lnTo>
                  <a:lnTo>
                    <a:pt x="156" y="1773"/>
                  </a:lnTo>
                  <a:lnTo>
                    <a:pt x="116" y="1703"/>
                  </a:lnTo>
                  <a:lnTo>
                    <a:pt x="82" y="1631"/>
                  </a:lnTo>
                  <a:lnTo>
                    <a:pt x="53" y="1558"/>
                  </a:lnTo>
                  <a:lnTo>
                    <a:pt x="30" y="1483"/>
                  </a:lnTo>
                  <a:lnTo>
                    <a:pt x="13" y="1405"/>
                  </a:lnTo>
                  <a:lnTo>
                    <a:pt x="3" y="1327"/>
                  </a:lnTo>
                  <a:lnTo>
                    <a:pt x="0" y="1248"/>
                  </a:lnTo>
                  <a:lnTo>
                    <a:pt x="3" y="1169"/>
                  </a:lnTo>
                  <a:lnTo>
                    <a:pt x="13" y="1091"/>
                  </a:lnTo>
                  <a:lnTo>
                    <a:pt x="29" y="1014"/>
                  </a:lnTo>
                  <a:lnTo>
                    <a:pt x="52" y="941"/>
                  </a:lnTo>
                  <a:lnTo>
                    <a:pt x="80" y="867"/>
                  </a:lnTo>
                  <a:lnTo>
                    <a:pt x="113" y="796"/>
                  </a:lnTo>
                  <a:lnTo>
                    <a:pt x="152" y="728"/>
                  </a:lnTo>
                  <a:lnTo>
                    <a:pt x="196" y="661"/>
                  </a:lnTo>
                  <a:lnTo>
                    <a:pt x="246" y="597"/>
                  </a:lnTo>
                  <a:lnTo>
                    <a:pt x="301" y="534"/>
                  </a:lnTo>
                  <a:lnTo>
                    <a:pt x="360" y="475"/>
                  </a:lnTo>
                  <a:lnTo>
                    <a:pt x="424" y="418"/>
                  </a:lnTo>
                  <a:lnTo>
                    <a:pt x="492" y="365"/>
                  </a:lnTo>
                  <a:lnTo>
                    <a:pt x="564" y="315"/>
                  </a:lnTo>
                  <a:lnTo>
                    <a:pt x="640" y="267"/>
                  </a:lnTo>
                  <a:lnTo>
                    <a:pt x="719" y="223"/>
                  </a:lnTo>
                  <a:lnTo>
                    <a:pt x="803" y="183"/>
                  </a:lnTo>
                  <a:lnTo>
                    <a:pt x="890" y="146"/>
                  </a:lnTo>
                  <a:lnTo>
                    <a:pt x="980" y="113"/>
                  </a:lnTo>
                  <a:lnTo>
                    <a:pt x="1072" y="84"/>
                  </a:lnTo>
                  <a:lnTo>
                    <a:pt x="1168" y="59"/>
                  </a:lnTo>
                  <a:lnTo>
                    <a:pt x="1266" y="38"/>
                  </a:lnTo>
                  <a:lnTo>
                    <a:pt x="1366" y="21"/>
                  </a:lnTo>
                  <a:lnTo>
                    <a:pt x="1468" y="10"/>
                  </a:lnTo>
                  <a:lnTo>
                    <a:pt x="1573" y="2"/>
                  </a:lnTo>
                  <a:lnTo>
                    <a:pt x="16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Freeform 44">
            <a:extLst>
              <a:ext uri="{FF2B5EF4-FFF2-40B4-BE49-F238E27FC236}">
                <a16:creationId xmlns:a16="http://schemas.microsoft.com/office/drawing/2014/main" id="{857B5579-2B6A-1C91-0AFF-8A3E3C97519E}"/>
              </a:ext>
            </a:extLst>
          </p:cNvPr>
          <p:cNvSpPr>
            <a:spLocks noEditPoints="1"/>
          </p:cNvSpPr>
          <p:nvPr userDrawn="1"/>
        </p:nvSpPr>
        <p:spPr bwMode="auto">
          <a:xfrm>
            <a:off x="7177166" y="2642747"/>
            <a:ext cx="545678" cy="366884"/>
          </a:xfrm>
          <a:custGeom>
            <a:avLst/>
            <a:gdLst>
              <a:gd name="T0" fmla="*/ 3081 w 4108"/>
              <a:gd name="T1" fmla="*/ 1756 h 2761"/>
              <a:gd name="T2" fmla="*/ 3722 w 4108"/>
              <a:gd name="T3" fmla="*/ 2388 h 2761"/>
              <a:gd name="T4" fmla="*/ 3722 w 4108"/>
              <a:gd name="T5" fmla="*/ 376 h 2761"/>
              <a:gd name="T6" fmla="*/ 329 w 4108"/>
              <a:gd name="T7" fmla="*/ 264 h 2761"/>
              <a:gd name="T8" fmla="*/ 271 w 4108"/>
              <a:gd name="T9" fmla="*/ 321 h 2761"/>
              <a:gd name="T10" fmla="*/ 257 w 4108"/>
              <a:gd name="T11" fmla="*/ 2384 h 2761"/>
              <a:gd name="T12" fmla="*/ 284 w 4108"/>
              <a:gd name="T13" fmla="*/ 2463 h 2761"/>
              <a:gd name="T14" fmla="*/ 355 w 4108"/>
              <a:gd name="T15" fmla="*/ 2506 h 2761"/>
              <a:gd name="T16" fmla="*/ 2853 w 4108"/>
              <a:gd name="T17" fmla="*/ 2506 h 2761"/>
              <a:gd name="T18" fmla="*/ 2924 w 4108"/>
              <a:gd name="T19" fmla="*/ 2463 h 2761"/>
              <a:gd name="T20" fmla="*/ 2952 w 4108"/>
              <a:gd name="T21" fmla="*/ 2384 h 2761"/>
              <a:gd name="T22" fmla="*/ 2939 w 4108"/>
              <a:gd name="T23" fmla="*/ 321 h 2761"/>
              <a:gd name="T24" fmla="*/ 2880 w 4108"/>
              <a:gd name="T25" fmla="*/ 264 h 2761"/>
              <a:gd name="T26" fmla="*/ 384 w 4108"/>
              <a:gd name="T27" fmla="*/ 251 h 2761"/>
              <a:gd name="T28" fmla="*/ 2876 w 4108"/>
              <a:gd name="T29" fmla="*/ 4 h 2761"/>
              <a:gd name="T30" fmla="*/ 3019 w 4108"/>
              <a:gd name="T31" fmla="*/ 52 h 2761"/>
              <a:gd name="T32" fmla="*/ 3129 w 4108"/>
              <a:gd name="T33" fmla="*/ 146 h 2761"/>
              <a:gd name="T34" fmla="*/ 3196 w 4108"/>
              <a:gd name="T35" fmla="*/ 275 h 2761"/>
              <a:gd name="T36" fmla="*/ 3209 w 4108"/>
              <a:gd name="T37" fmla="*/ 533 h 2761"/>
              <a:gd name="T38" fmla="*/ 3622 w 4108"/>
              <a:gd name="T39" fmla="*/ 152 h 2761"/>
              <a:gd name="T40" fmla="*/ 3737 w 4108"/>
              <a:gd name="T41" fmla="*/ 126 h 2761"/>
              <a:gd name="T42" fmla="*/ 3932 w 4108"/>
              <a:gd name="T43" fmla="*/ 138 h 2761"/>
              <a:gd name="T44" fmla="*/ 4033 w 4108"/>
              <a:gd name="T45" fmla="*/ 199 h 2761"/>
              <a:gd name="T46" fmla="*/ 4095 w 4108"/>
              <a:gd name="T47" fmla="*/ 296 h 2761"/>
              <a:gd name="T48" fmla="*/ 4108 w 4108"/>
              <a:gd name="T49" fmla="*/ 2388 h 2761"/>
              <a:gd name="T50" fmla="*/ 4080 w 4108"/>
              <a:gd name="T51" fmla="*/ 2503 h 2761"/>
              <a:gd name="T52" fmla="*/ 4003 w 4108"/>
              <a:gd name="T53" fmla="*/ 2590 h 2761"/>
              <a:gd name="T54" fmla="*/ 3893 w 4108"/>
              <a:gd name="T55" fmla="*/ 2635 h 2761"/>
              <a:gd name="T56" fmla="*/ 3697 w 4108"/>
              <a:gd name="T57" fmla="*/ 2635 h 2761"/>
              <a:gd name="T58" fmla="*/ 3588 w 4108"/>
              <a:gd name="T59" fmla="*/ 2592 h 2761"/>
              <a:gd name="T60" fmla="*/ 3209 w 4108"/>
              <a:gd name="T61" fmla="*/ 2384 h 2761"/>
              <a:gd name="T62" fmla="*/ 3180 w 4108"/>
              <a:gd name="T63" fmla="*/ 2531 h 2761"/>
              <a:gd name="T64" fmla="*/ 3096 w 4108"/>
              <a:gd name="T65" fmla="*/ 2651 h 2761"/>
              <a:gd name="T66" fmla="*/ 2975 w 4108"/>
              <a:gd name="T67" fmla="*/ 2731 h 2761"/>
              <a:gd name="T68" fmla="*/ 2824 w 4108"/>
              <a:gd name="T69" fmla="*/ 2761 h 2761"/>
              <a:gd name="T70" fmla="*/ 282 w 4108"/>
              <a:gd name="T71" fmla="*/ 2747 h 2761"/>
              <a:gd name="T72" fmla="*/ 149 w 4108"/>
              <a:gd name="T73" fmla="*/ 2682 h 2761"/>
              <a:gd name="T74" fmla="*/ 53 w 4108"/>
              <a:gd name="T75" fmla="*/ 2574 h 2761"/>
              <a:gd name="T76" fmla="*/ 4 w 4108"/>
              <a:gd name="T77" fmla="*/ 2435 h 2761"/>
              <a:gd name="T78" fmla="*/ 4 w 4108"/>
              <a:gd name="T79" fmla="*/ 325 h 2761"/>
              <a:gd name="T80" fmla="*/ 53 w 4108"/>
              <a:gd name="T81" fmla="*/ 186 h 2761"/>
              <a:gd name="T82" fmla="*/ 150 w 4108"/>
              <a:gd name="T83" fmla="*/ 78 h 2761"/>
              <a:gd name="T84" fmla="*/ 283 w 4108"/>
              <a:gd name="T85" fmla="*/ 13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2761">
                <a:moveTo>
                  <a:pt x="3722" y="376"/>
                </a:moveTo>
                <a:lnTo>
                  <a:pt x="3081" y="1003"/>
                </a:lnTo>
                <a:lnTo>
                  <a:pt x="3081" y="1756"/>
                </a:lnTo>
                <a:lnTo>
                  <a:pt x="3209" y="1882"/>
                </a:lnTo>
                <a:lnTo>
                  <a:pt x="3209" y="1886"/>
                </a:lnTo>
                <a:lnTo>
                  <a:pt x="3722" y="2388"/>
                </a:lnTo>
                <a:lnTo>
                  <a:pt x="3851" y="2388"/>
                </a:lnTo>
                <a:lnTo>
                  <a:pt x="3851" y="376"/>
                </a:lnTo>
                <a:lnTo>
                  <a:pt x="3722" y="376"/>
                </a:lnTo>
                <a:close/>
                <a:moveTo>
                  <a:pt x="384" y="251"/>
                </a:moveTo>
                <a:lnTo>
                  <a:pt x="355" y="254"/>
                </a:lnTo>
                <a:lnTo>
                  <a:pt x="329" y="264"/>
                </a:lnTo>
                <a:lnTo>
                  <a:pt x="305" y="278"/>
                </a:lnTo>
                <a:lnTo>
                  <a:pt x="284" y="298"/>
                </a:lnTo>
                <a:lnTo>
                  <a:pt x="271" y="321"/>
                </a:lnTo>
                <a:lnTo>
                  <a:pt x="260" y="347"/>
                </a:lnTo>
                <a:lnTo>
                  <a:pt x="257" y="376"/>
                </a:lnTo>
                <a:lnTo>
                  <a:pt x="257" y="2384"/>
                </a:lnTo>
                <a:lnTo>
                  <a:pt x="260" y="2412"/>
                </a:lnTo>
                <a:lnTo>
                  <a:pt x="271" y="2440"/>
                </a:lnTo>
                <a:lnTo>
                  <a:pt x="284" y="2463"/>
                </a:lnTo>
                <a:lnTo>
                  <a:pt x="305" y="2482"/>
                </a:lnTo>
                <a:lnTo>
                  <a:pt x="329" y="2497"/>
                </a:lnTo>
                <a:lnTo>
                  <a:pt x="355" y="2506"/>
                </a:lnTo>
                <a:lnTo>
                  <a:pt x="384" y="2510"/>
                </a:lnTo>
                <a:lnTo>
                  <a:pt x="2824" y="2510"/>
                </a:lnTo>
                <a:lnTo>
                  <a:pt x="2853" y="2506"/>
                </a:lnTo>
                <a:lnTo>
                  <a:pt x="2880" y="2497"/>
                </a:lnTo>
                <a:lnTo>
                  <a:pt x="2904" y="2482"/>
                </a:lnTo>
                <a:lnTo>
                  <a:pt x="2924" y="2463"/>
                </a:lnTo>
                <a:lnTo>
                  <a:pt x="2939" y="2440"/>
                </a:lnTo>
                <a:lnTo>
                  <a:pt x="2948" y="2412"/>
                </a:lnTo>
                <a:lnTo>
                  <a:pt x="2952" y="2384"/>
                </a:lnTo>
                <a:lnTo>
                  <a:pt x="2952" y="376"/>
                </a:lnTo>
                <a:lnTo>
                  <a:pt x="2948" y="347"/>
                </a:lnTo>
                <a:lnTo>
                  <a:pt x="2939" y="321"/>
                </a:lnTo>
                <a:lnTo>
                  <a:pt x="2924" y="298"/>
                </a:lnTo>
                <a:lnTo>
                  <a:pt x="2904" y="278"/>
                </a:lnTo>
                <a:lnTo>
                  <a:pt x="2880" y="264"/>
                </a:lnTo>
                <a:lnTo>
                  <a:pt x="2853" y="254"/>
                </a:lnTo>
                <a:lnTo>
                  <a:pt x="2824" y="251"/>
                </a:lnTo>
                <a:lnTo>
                  <a:pt x="384" y="251"/>
                </a:lnTo>
                <a:close/>
                <a:moveTo>
                  <a:pt x="384" y="0"/>
                </a:moveTo>
                <a:lnTo>
                  <a:pt x="2824" y="0"/>
                </a:lnTo>
                <a:lnTo>
                  <a:pt x="2876" y="4"/>
                </a:lnTo>
                <a:lnTo>
                  <a:pt x="2927" y="13"/>
                </a:lnTo>
                <a:lnTo>
                  <a:pt x="2975" y="29"/>
                </a:lnTo>
                <a:lnTo>
                  <a:pt x="3019" y="52"/>
                </a:lnTo>
                <a:lnTo>
                  <a:pt x="3059" y="78"/>
                </a:lnTo>
                <a:lnTo>
                  <a:pt x="3096" y="110"/>
                </a:lnTo>
                <a:lnTo>
                  <a:pt x="3129" y="146"/>
                </a:lnTo>
                <a:lnTo>
                  <a:pt x="3157" y="186"/>
                </a:lnTo>
                <a:lnTo>
                  <a:pt x="3180" y="230"/>
                </a:lnTo>
                <a:lnTo>
                  <a:pt x="3196" y="275"/>
                </a:lnTo>
                <a:lnTo>
                  <a:pt x="3206" y="325"/>
                </a:lnTo>
                <a:lnTo>
                  <a:pt x="3209" y="376"/>
                </a:lnTo>
                <a:lnTo>
                  <a:pt x="3209" y="533"/>
                </a:lnTo>
                <a:lnTo>
                  <a:pt x="3558" y="198"/>
                </a:lnTo>
                <a:lnTo>
                  <a:pt x="3588" y="173"/>
                </a:lnTo>
                <a:lnTo>
                  <a:pt x="3622" y="152"/>
                </a:lnTo>
                <a:lnTo>
                  <a:pt x="3659" y="137"/>
                </a:lnTo>
                <a:lnTo>
                  <a:pt x="3697" y="128"/>
                </a:lnTo>
                <a:lnTo>
                  <a:pt x="3737" y="126"/>
                </a:lnTo>
                <a:lnTo>
                  <a:pt x="3851" y="126"/>
                </a:lnTo>
                <a:lnTo>
                  <a:pt x="3893" y="128"/>
                </a:lnTo>
                <a:lnTo>
                  <a:pt x="3932" y="138"/>
                </a:lnTo>
                <a:lnTo>
                  <a:pt x="3968" y="153"/>
                </a:lnTo>
                <a:lnTo>
                  <a:pt x="4003" y="174"/>
                </a:lnTo>
                <a:lnTo>
                  <a:pt x="4033" y="199"/>
                </a:lnTo>
                <a:lnTo>
                  <a:pt x="4058" y="228"/>
                </a:lnTo>
                <a:lnTo>
                  <a:pt x="4080" y="261"/>
                </a:lnTo>
                <a:lnTo>
                  <a:pt x="4095" y="296"/>
                </a:lnTo>
                <a:lnTo>
                  <a:pt x="4105" y="335"/>
                </a:lnTo>
                <a:lnTo>
                  <a:pt x="4108" y="376"/>
                </a:lnTo>
                <a:lnTo>
                  <a:pt x="4108" y="2388"/>
                </a:lnTo>
                <a:lnTo>
                  <a:pt x="4105" y="2429"/>
                </a:lnTo>
                <a:lnTo>
                  <a:pt x="4095" y="2467"/>
                </a:lnTo>
                <a:lnTo>
                  <a:pt x="4080" y="2503"/>
                </a:lnTo>
                <a:lnTo>
                  <a:pt x="4058" y="2536"/>
                </a:lnTo>
                <a:lnTo>
                  <a:pt x="4033" y="2565"/>
                </a:lnTo>
                <a:lnTo>
                  <a:pt x="4003" y="2590"/>
                </a:lnTo>
                <a:lnTo>
                  <a:pt x="3968" y="2610"/>
                </a:lnTo>
                <a:lnTo>
                  <a:pt x="3932" y="2626"/>
                </a:lnTo>
                <a:lnTo>
                  <a:pt x="3893" y="2635"/>
                </a:lnTo>
                <a:lnTo>
                  <a:pt x="3851" y="2639"/>
                </a:lnTo>
                <a:lnTo>
                  <a:pt x="3737" y="2639"/>
                </a:lnTo>
                <a:lnTo>
                  <a:pt x="3697" y="2635"/>
                </a:lnTo>
                <a:lnTo>
                  <a:pt x="3659" y="2626"/>
                </a:lnTo>
                <a:lnTo>
                  <a:pt x="3622" y="2611"/>
                </a:lnTo>
                <a:lnTo>
                  <a:pt x="3588" y="2592"/>
                </a:lnTo>
                <a:lnTo>
                  <a:pt x="3558" y="2566"/>
                </a:lnTo>
                <a:lnTo>
                  <a:pt x="3209" y="2231"/>
                </a:lnTo>
                <a:lnTo>
                  <a:pt x="3209" y="2384"/>
                </a:lnTo>
                <a:lnTo>
                  <a:pt x="3206" y="2435"/>
                </a:lnTo>
                <a:lnTo>
                  <a:pt x="3196" y="2484"/>
                </a:lnTo>
                <a:lnTo>
                  <a:pt x="3180" y="2531"/>
                </a:lnTo>
                <a:lnTo>
                  <a:pt x="3157" y="2574"/>
                </a:lnTo>
                <a:lnTo>
                  <a:pt x="3129" y="2614"/>
                </a:lnTo>
                <a:lnTo>
                  <a:pt x="3096" y="2651"/>
                </a:lnTo>
                <a:lnTo>
                  <a:pt x="3059" y="2682"/>
                </a:lnTo>
                <a:lnTo>
                  <a:pt x="3019" y="2709"/>
                </a:lnTo>
                <a:lnTo>
                  <a:pt x="2975" y="2731"/>
                </a:lnTo>
                <a:lnTo>
                  <a:pt x="2927" y="2747"/>
                </a:lnTo>
                <a:lnTo>
                  <a:pt x="2876" y="2757"/>
                </a:lnTo>
                <a:lnTo>
                  <a:pt x="2824" y="2761"/>
                </a:lnTo>
                <a:lnTo>
                  <a:pt x="384" y="2761"/>
                </a:lnTo>
                <a:lnTo>
                  <a:pt x="332" y="2757"/>
                </a:lnTo>
                <a:lnTo>
                  <a:pt x="282" y="2747"/>
                </a:lnTo>
                <a:lnTo>
                  <a:pt x="235" y="2731"/>
                </a:lnTo>
                <a:lnTo>
                  <a:pt x="191" y="2709"/>
                </a:lnTo>
                <a:lnTo>
                  <a:pt x="149" y="2682"/>
                </a:lnTo>
                <a:lnTo>
                  <a:pt x="113" y="2651"/>
                </a:lnTo>
                <a:lnTo>
                  <a:pt x="80" y="2614"/>
                </a:lnTo>
                <a:lnTo>
                  <a:pt x="53" y="2574"/>
                </a:lnTo>
                <a:lnTo>
                  <a:pt x="30" y="2531"/>
                </a:lnTo>
                <a:lnTo>
                  <a:pt x="14" y="2484"/>
                </a:lnTo>
                <a:lnTo>
                  <a:pt x="4" y="2435"/>
                </a:lnTo>
                <a:lnTo>
                  <a:pt x="0" y="2384"/>
                </a:lnTo>
                <a:lnTo>
                  <a:pt x="0" y="376"/>
                </a:lnTo>
                <a:lnTo>
                  <a:pt x="4" y="325"/>
                </a:lnTo>
                <a:lnTo>
                  <a:pt x="14" y="275"/>
                </a:lnTo>
                <a:lnTo>
                  <a:pt x="30" y="230"/>
                </a:lnTo>
                <a:lnTo>
                  <a:pt x="53" y="186"/>
                </a:lnTo>
                <a:lnTo>
                  <a:pt x="81" y="146"/>
                </a:lnTo>
                <a:lnTo>
                  <a:pt x="113" y="110"/>
                </a:lnTo>
                <a:lnTo>
                  <a:pt x="150" y="78"/>
                </a:lnTo>
                <a:lnTo>
                  <a:pt x="191" y="52"/>
                </a:lnTo>
                <a:lnTo>
                  <a:pt x="235" y="29"/>
                </a:lnTo>
                <a:lnTo>
                  <a:pt x="283" y="13"/>
                </a:lnTo>
                <a:lnTo>
                  <a:pt x="332" y="4"/>
                </a:lnTo>
                <a:lnTo>
                  <a:pt x="38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3" name="Группа 55">
            <a:extLst>
              <a:ext uri="{FF2B5EF4-FFF2-40B4-BE49-F238E27FC236}">
                <a16:creationId xmlns:a16="http://schemas.microsoft.com/office/drawing/2014/main" id="{15073A1A-D262-1539-A11B-DD2C49B45886}"/>
              </a:ext>
            </a:extLst>
          </p:cNvPr>
          <p:cNvGrpSpPr/>
          <p:nvPr userDrawn="1"/>
        </p:nvGrpSpPr>
        <p:grpSpPr>
          <a:xfrm>
            <a:off x="8138447" y="2596913"/>
            <a:ext cx="542841" cy="458551"/>
            <a:chOff x="5929313" y="3314700"/>
            <a:chExt cx="2136775" cy="1804987"/>
          </a:xfrm>
          <a:solidFill>
            <a:schemeClr val="bg2"/>
          </a:solidFill>
        </p:grpSpPr>
        <p:sp>
          <p:nvSpPr>
            <p:cNvPr id="25" name="Freeform 49">
              <a:extLst>
                <a:ext uri="{FF2B5EF4-FFF2-40B4-BE49-F238E27FC236}">
                  <a16:creationId xmlns:a16="http://schemas.microsoft.com/office/drawing/2014/main" id="{F4DE1493-3572-C5C4-74BE-F2D06D9542B1}"/>
                </a:ext>
              </a:extLst>
            </p:cNvPr>
            <p:cNvSpPr>
              <a:spLocks noEditPoints="1"/>
            </p:cNvSpPr>
            <p:nvPr/>
          </p:nvSpPr>
          <p:spPr bwMode="auto">
            <a:xfrm>
              <a:off x="6462713" y="3783013"/>
              <a:ext cx="1069975" cy="1069975"/>
            </a:xfrm>
            <a:custGeom>
              <a:avLst/>
              <a:gdLst>
                <a:gd name="T0" fmla="*/ 887 w 2020"/>
                <a:gd name="T1" fmla="*/ 263 h 2023"/>
                <a:gd name="T2" fmla="*/ 701 w 2020"/>
                <a:gd name="T3" fmla="*/ 319 h 2023"/>
                <a:gd name="T4" fmla="*/ 533 w 2020"/>
                <a:gd name="T5" fmla="*/ 422 h 2023"/>
                <a:gd name="T6" fmla="*/ 393 w 2020"/>
                <a:gd name="T7" fmla="*/ 573 h 2023"/>
                <a:gd name="T8" fmla="*/ 300 w 2020"/>
                <a:gd name="T9" fmla="*/ 749 h 2023"/>
                <a:gd name="T10" fmla="*/ 256 w 2020"/>
                <a:gd name="T11" fmla="*/ 940 h 2023"/>
                <a:gd name="T12" fmla="*/ 262 w 2020"/>
                <a:gd name="T13" fmla="*/ 1134 h 2023"/>
                <a:gd name="T14" fmla="*/ 318 w 2020"/>
                <a:gd name="T15" fmla="*/ 1321 h 2023"/>
                <a:gd name="T16" fmla="*/ 421 w 2020"/>
                <a:gd name="T17" fmla="*/ 1489 h 2023"/>
                <a:gd name="T18" fmla="*/ 572 w 2020"/>
                <a:gd name="T19" fmla="*/ 1629 h 2023"/>
                <a:gd name="T20" fmla="*/ 748 w 2020"/>
                <a:gd name="T21" fmla="*/ 1723 h 2023"/>
                <a:gd name="T22" fmla="*/ 940 w 2020"/>
                <a:gd name="T23" fmla="*/ 1766 h 2023"/>
                <a:gd name="T24" fmla="*/ 1132 w 2020"/>
                <a:gd name="T25" fmla="*/ 1760 h 2023"/>
                <a:gd name="T26" fmla="*/ 1319 w 2020"/>
                <a:gd name="T27" fmla="*/ 1704 h 2023"/>
                <a:gd name="T28" fmla="*/ 1488 w 2020"/>
                <a:gd name="T29" fmla="*/ 1601 h 2023"/>
                <a:gd name="T30" fmla="*/ 1627 w 2020"/>
                <a:gd name="T31" fmla="*/ 1450 h 2023"/>
                <a:gd name="T32" fmla="*/ 1721 w 2020"/>
                <a:gd name="T33" fmla="*/ 1273 h 2023"/>
                <a:gd name="T34" fmla="*/ 1764 w 2020"/>
                <a:gd name="T35" fmla="*/ 1083 h 2023"/>
                <a:gd name="T36" fmla="*/ 1757 w 2020"/>
                <a:gd name="T37" fmla="*/ 889 h 2023"/>
                <a:gd name="T38" fmla="*/ 1701 w 2020"/>
                <a:gd name="T39" fmla="*/ 702 h 2023"/>
                <a:gd name="T40" fmla="*/ 1598 w 2020"/>
                <a:gd name="T41" fmla="*/ 534 h 2023"/>
                <a:gd name="T42" fmla="*/ 1449 w 2020"/>
                <a:gd name="T43" fmla="*/ 393 h 2023"/>
                <a:gd name="T44" fmla="*/ 1271 w 2020"/>
                <a:gd name="T45" fmla="*/ 300 h 2023"/>
                <a:gd name="T46" fmla="*/ 1081 w 2020"/>
                <a:gd name="T47" fmla="*/ 257 h 2023"/>
                <a:gd name="T48" fmla="*/ 1097 w 2020"/>
                <a:gd name="T49" fmla="*/ 4 h 2023"/>
                <a:gd name="T50" fmla="*/ 1345 w 2020"/>
                <a:gd name="T51" fmla="*/ 57 h 2023"/>
                <a:gd name="T52" fmla="*/ 1566 w 2020"/>
                <a:gd name="T53" fmla="*/ 167 h 2023"/>
                <a:gd name="T54" fmla="*/ 1752 w 2020"/>
                <a:gd name="T55" fmla="*/ 326 h 2023"/>
                <a:gd name="T56" fmla="*/ 1895 w 2020"/>
                <a:gd name="T57" fmla="*/ 524 h 2023"/>
                <a:gd name="T58" fmla="*/ 1987 w 2020"/>
                <a:gd name="T59" fmla="*/ 756 h 2023"/>
                <a:gd name="T60" fmla="*/ 2020 w 2020"/>
                <a:gd name="T61" fmla="*/ 1011 h 2023"/>
                <a:gd name="T62" fmla="*/ 1987 w 2020"/>
                <a:gd name="T63" fmla="*/ 1266 h 2023"/>
                <a:gd name="T64" fmla="*/ 1895 w 2020"/>
                <a:gd name="T65" fmla="*/ 1497 h 2023"/>
                <a:gd name="T66" fmla="*/ 1752 w 2020"/>
                <a:gd name="T67" fmla="*/ 1697 h 2023"/>
                <a:gd name="T68" fmla="*/ 1566 w 2020"/>
                <a:gd name="T69" fmla="*/ 1856 h 2023"/>
                <a:gd name="T70" fmla="*/ 1345 w 2020"/>
                <a:gd name="T71" fmla="*/ 1965 h 2023"/>
                <a:gd name="T72" fmla="*/ 1097 w 2020"/>
                <a:gd name="T73" fmla="*/ 2019 h 2023"/>
                <a:gd name="T74" fmla="*/ 838 w 2020"/>
                <a:gd name="T75" fmla="*/ 2008 h 2023"/>
                <a:gd name="T76" fmla="*/ 598 w 2020"/>
                <a:gd name="T77" fmla="*/ 1934 h 2023"/>
                <a:gd name="T78" fmla="*/ 388 w 2020"/>
                <a:gd name="T79" fmla="*/ 1807 h 2023"/>
                <a:gd name="T80" fmla="*/ 215 w 2020"/>
                <a:gd name="T81" fmla="*/ 1634 h 2023"/>
                <a:gd name="T82" fmla="*/ 88 w 2020"/>
                <a:gd name="T83" fmla="*/ 1424 h 2023"/>
                <a:gd name="T84" fmla="*/ 15 w 2020"/>
                <a:gd name="T85" fmla="*/ 1184 h 2023"/>
                <a:gd name="T86" fmla="*/ 4 w 2020"/>
                <a:gd name="T87" fmla="*/ 924 h 2023"/>
                <a:gd name="T88" fmla="*/ 57 w 2020"/>
                <a:gd name="T89" fmla="*/ 676 h 2023"/>
                <a:gd name="T90" fmla="*/ 167 w 2020"/>
                <a:gd name="T91" fmla="*/ 454 h 2023"/>
                <a:gd name="T92" fmla="*/ 326 w 2020"/>
                <a:gd name="T93" fmla="*/ 268 h 2023"/>
                <a:gd name="T94" fmla="*/ 525 w 2020"/>
                <a:gd name="T95" fmla="*/ 125 h 2023"/>
                <a:gd name="T96" fmla="*/ 756 w 2020"/>
                <a:gd name="T97" fmla="*/ 33 h 2023"/>
                <a:gd name="T98" fmla="*/ 1010 w 2020"/>
                <a:gd name="T99" fmla="*/ 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0" h="2023">
                  <a:moveTo>
                    <a:pt x="1017" y="253"/>
                  </a:moveTo>
                  <a:lnTo>
                    <a:pt x="952" y="255"/>
                  </a:lnTo>
                  <a:lnTo>
                    <a:pt x="887" y="263"/>
                  </a:lnTo>
                  <a:lnTo>
                    <a:pt x="824" y="276"/>
                  </a:lnTo>
                  <a:lnTo>
                    <a:pt x="762" y="295"/>
                  </a:lnTo>
                  <a:lnTo>
                    <a:pt x="701" y="319"/>
                  </a:lnTo>
                  <a:lnTo>
                    <a:pt x="643" y="347"/>
                  </a:lnTo>
                  <a:lnTo>
                    <a:pt x="587" y="382"/>
                  </a:lnTo>
                  <a:lnTo>
                    <a:pt x="533" y="422"/>
                  </a:lnTo>
                  <a:lnTo>
                    <a:pt x="482" y="468"/>
                  </a:lnTo>
                  <a:lnTo>
                    <a:pt x="435" y="518"/>
                  </a:lnTo>
                  <a:lnTo>
                    <a:pt x="393" y="573"/>
                  </a:lnTo>
                  <a:lnTo>
                    <a:pt x="356" y="630"/>
                  </a:lnTo>
                  <a:lnTo>
                    <a:pt x="324" y="688"/>
                  </a:lnTo>
                  <a:lnTo>
                    <a:pt x="300" y="749"/>
                  </a:lnTo>
                  <a:lnTo>
                    <a:pt x="280" y="813"/>
                  </a:lnTo>
                  <a:lnTo>
                    <a:pt x="265" y="876"/>
                  </a:lnTo>
                  <a:lnTo>
                    <a:pt x="256" y="940"/>
                  </a:lnTo>
                  <a:lnTo>
                    <a:pt x="252" y="1005"/>
                  </a:lnTo>
                  <a:lnTo>
                    <a:pt x="255" y="1069"/>
                  </a:lnTo>
                  <a:lnTo>
                    <a:pt x="262" y="1134"/>
                  </a:lnTo>
                  <a:lnTo>
                    <a:pt x="276" y="1197"/>
                  </a:lnTo>
                  <a:lnTo>
                    <a:pt x="295" y="1260"/>
                  </a:lnTo>
                  <a:lnTo>
                    <a:pt x="318" y="1321"/>
                  </a:lnTo>
                  <a:lnTo>
                    <a:pt x="348" y="1379"/>
                  </a:lnTo>
                  <a:lnTo>
                    <a:pt x="382" y="1435"/>
                  </a:lnTo>
                  <a:lnTo>
                    <a:pt x="421" y="1489"/>
                  </a:lnTo>
                  <a:lnTo>
                    <a:pt x="467" y="1540"/>
                  </a:lnTo>
                  <a:lnTo>
                    <a:pt x="517" y="1587"/>
                  </a:lnTo>
                  <a:lnTo>
                    <a:pt x="572" y="1629"/>
                  </a:lnTo>
                  <a:lnTo>
                    <a:pt x="629" y="1667"/>
                  </a:lnTo>
                  <a:lnTo>
                    <a:pt x="687" y="1698"/>
                  </a:lnTo>
                  <a:lnTo>
                    <a:pt x="748" y="1723"/>
                  </a:lnTo>
                  <a:lnTo>
                    <a:pt x="812" y="1743"/>
                  </a:lnTo>
                  <a:lnTo>
                    <a:pt x="875" y="1758"/>
                  </a:lnTo>
                  <a:lnTo>
                    <a:pt x="940" y="1766"/>
                  </a:lnTo>
                  <a:lnTo>
                    <a:pt x="1004" y="1770"/>
                  </a:lnTo>
                  <a:lnTo>
                    <a:pt x="1068" y="1767"/>
                  </a:lnTo>
                  <a:lnTo>
                    <a:pt x="1132" y="1760"/>
                  </a:lnTo>
                  <a:lnTo>
                    <a:pt x="1196" y="1746"/>
                  </a:lnTo>
                  <a:lnTo>
                    <a:pt x="1258" y="1728"/>
                  </a:lnTo>
                  <a:lnTo>
                    <a:pt x="1319" y="1704"/>
                  </a:lnTo>
                  <a:lnTo>
                    <a:pt x="1377" y="1674"/>
                  </a:lnTo>
                  <a:lnTo>
                    <a:pt x="1433" y="1641"/>
                  </a:lnTo>
                  <a:lnTo>
                    <a:pt x="1488" y="1601"/>
                  </a:lnTo>
                  <a:lnTo>
                    <a:pt x="1537" y="1555"/>
                  </a:lnTo>
                  <a:lnTo>
                    <a:pt x="1585" y="1505"/>
                  </a:lnTo>
                  <a:lnTo>
                    <a:pt x="1627" y="1450"/>
                  </a:lnTo>
                  <a:lnTo>
                    <a:pt x="1664" y="1393"/>
                  </a:lnTo>
                  <a:lnTo>
                    <a:pt x="1695" y="1334"/>
                  </a:lnTo>
                  <a:lnTo>
                    <a:pt x="1721" y="1273"/>
                  </a:lnTo>
                  <a:lnTo>
                    <a:pt x="1741" y="1210"/>
                  </a:lnTo>
                  <a:lnTo>
                    <a:pt x="1755" y="1146"/>
                  </a:lnTo>
                  <a:lnTo>
                    <a:pt x="1764" y="1083"/>
                  </a:lnTo>
                  <a:lnTo>
                    <a:pt x="1767" y="1018"/>
                  </a:lnTo>
                  <a:lnTo>
                    <a:pt x="1765" y="954"/>
                  </a:lnTo>
                  <a:lnTo>
                    <a:pt x="1757" y="889"/>
                  </a:lnTo>
                  <a:lnTo>
                    <a:pt x="1744" y="825"/>
                  </a:lnTo>
                  <a:lnTo>
                    <a:pt x="1726" y="763"/>
                  </a:lnTo>
                  <a:lnTo>
                    <a:pt x="1701" y="702"/>
                  </a:lnTo>
                  <a:lnTo>
                    <a:pt x="1673" y="644"/>
                  </a:lnTo>
                  <a:lnTo>
                    <a:pt x="1638" y="588"/>
                  </a:lnTo>
                  <a:lnTo>
                    <a:pt x="1598" y="534"/>
                  </a:lnTo>
                  <a:lnTo>
                    <a:pt x="1554" y="483"/>
                  </a:lnTo>
                  <a:lnTo>
                    <a:pt x="1503" y="436"/>
                  </a:lnTo>
                  <a:lnTo>
                    <a:pt x="1449" y="393"/>
                  </a:lnTo>
                  <a:lnTo>
                    <a:pt x="1392" y="356"/>
                  </a:lnTo>
                  <a:lnTo>
                    <a:pt x="1332" y="325"/>
                  </a:lnTo>
                  <a:lnTo>
                    <a:pt x="1271" y="300"/>
                  </a:lnTo>
                  <a:lnTo>
                    <a:pt x="1209" y="280"/>
                  </a:lnTo>
                  <a:lnTo>
                    <a:pt x="1145" y="265"/>
                  </a:lnTo>
                  <a:lnTo>
                    <a:pt x="1081" y="257"/>
                  </a:lnTo>
                  <a:lnTo>
                    <a:pt x="1017" y="253"/>
                  </a:lnTo>
                  <a:close/>
                  <a:moveTo>
                    <a:pt x="1010" y="0"/>
                  </a:moveTo>
                  <a:lnTo>
                    <a:pt x="1097" y="4"/>
                  </a:lnTo>
                  <a:lnTo>
                    <a:pt x="1182" y="15"/>
                  </a:lnTo>
                  <a:lnTo>
                    <a:pt x="1265" y="33"/>
                  </a:lnTo>
                  <a:lnTo>
                    <a:pt x="1345" y="57"/>
                  </a:lnTo>
                  <a:lnTo>
                    <a:pt x="1422" y="89"/>
                  </a:lnTo>
                  <a:lnTo>
                    <a:pt x="1496" y="125"/>
                  </a:lnTo>
                  <a:lnTo>
                    <a:pt x="1566" y="167"/>
                  </a:lnTo>
                  <a:lnTo>
                    <a:pt x="1632" y="215"/>
                  </a:lnTo>
                  <a:lnTo>
                    <a:pt x="1694" y="268"/>
                  </a:lnTo>
                  <a:lnTo>
                    <a:pt x="1752" y="326"/>
                  </a:lnTo>
                  <a:lnTo>
                    <a:pt x="1805" y="388"/>
                  </a:lnTo>
                  <a:lnTo>
                    <a:pt x="1853" y="454"/>
                  </a:lnTo>
                  <a:lnTo>
                    <a:pt x="1895" y="524"/>
                  </a:lnTo>
                  <a:lnTo>
                    <a:pt x="1931" y="599"/>
                  </a:lnTo>
                  <a:lnTo>
                    <a:pt x="1962" y="676"/>
                  </a:lnTo>
                  <a:lnTo>
                    <a:pt x="1987" y="756"/>
                  </a:lnTo>
                  <a:lnTo>
                    <a:pt x="2005" y="839"/>
                  </a:lnTo>
                  <a:lnTo>
                    <a:pt x="2016" y="924"/>
                  </a:lnTo>
                  <a:lnTo>
                    <a:pt x="2020" y="1011"/>
                  </a:lnTo>
                  <a:lnTo>
                    <a:pt x="2016" y="1098"/>
                  </a:lnTo>
                  <a:lnTo>
                    <a:pt x="2005" y="1184"/>
                  </a:lnTo>
                  <a:lnTo>
                    <a:pt x="1987" y="1266"/>
                  </a:lnTo>
                  <a:lnTo>
                    <a:pt x="1962" y="1347"/>
                  </a:lnTo>
                  <a:lnTo>
                    <a:pt x="1931" y="1424"/>
                  </a:lnTo>
                  <a:lnTo>
                    <a:pt x="1895" y="1497"/>
                  </a:lnTo>
                  <a:lnTo>
                    <a:pt x="1853" y="1568"/>
                  </a:lnTo>
                  <a:lnTo>
                    <a:pt x="1805" y="1634"/>
                  </a:lnTo>
                  <a:lnTo>
                    <a:pt x="1752" y="1697"/>
                  </a:lnTo>
                  <a:lnTo>
                    <a:pt x="1694" y="1755"/>
                  </a:lnTo>
                  <a:lnTo>
                    <a:pt x="1632" y="1807"/>
                  </a:lnTo>
                  <a:lnTo>
                    <a:pt x="1566" y="1856"/>
                  </a:lnTo>
                  <a:lnTo>
                    <a:pt x="1496" y="1898"/>
                  </a:lnTo>
                  <a:lnTo>
                    <a:pt x="1422" y="1934"/>
                  </a:lnTo>
                  <a:lnTo>
                    <a:pt x="1345" y="1965"/>
                  </a:lnTo>
                  <a:lnTo>
                    <a:pt x="1265" y="1990"/>
                  </a:lnTo>
                  <a:lnTo>
                    <a:pt x="1182" y="2008"/>
                  </a:lnTo>
                  <a:lnTo>
                    <a:pt x="1097" y="2019"/>
                  </a:lnTo>
                  <a:lnTo>
                    <a:pt x="1010" y="2023"/>
                  </a:lnTo>
                  <a:lnTo>
                    <a:pt x="923" y="2019"/>
                  </a:lnTo>
                  <a:lnTo>
                    <a:pt x="838" y="2008"/>
                  </a:lnTo>
                  <a:lnTo>
                    <a:pt x="756" y="1990"/>
                  </a:lnTo>
                  <a:lnTo>
                    <a:pt x="675" y="1965"/>
                  </a:lnTo>
                  <a:lnTo>
                    <a:pt x="598" y="1934"/>
                  </a:lnTo>
                  <a:lnTo>
                    <a:pt x="525" y="1898"/>
                  </a:lnTo>
                  <a:lnTo>
                    <a:pt x="454" y="1856"/>
                  </a:lnTo>
                  <a:lnTo>
                    <a:pt x="388" y="1807"/>
                  </a:lnTo>
                  <a:lnTo>
                    <a:pt x="326" y="1755"/>
                  </a:lnTo>
                  <a:lnTo>
                    <a:pt x="267" y="1697"/>
                  </a:lnTo>
                  <a:lnTo>
                    <a:pt x="215" y="1634"/>
                  </a:lnTo>
                  <a:lnTo>
                    <a:pt x="167" y="1568"/>
                  </a:lnTo>
                  <a:lnTo>
                    <a:pt x="124" y="1497"/>
                  </a:lnTo>
                  <a:lnTo>
                    <a:pt x="88" y="1424"/>
                  </a:lnTo>
                  <a:lnTo>
                    <a:pt x="57" y="1347"/>
                  </a:lnTo>
                  <a:lnTo>
                    <a:pt x="32" y="1266"/>
                  </a:lnTo>
                  <a:lnTo>
                    <a:pt x="15" y="1184"/>
                  </a:lnTo>
                  <a:lnTo>
                    <a:pt x="4" y="1098"/>
                  </a:lnTo>
                  <a:lnTo>
                    <a:pt x="0" y="1011"/>
                  </a:lnTo>
                  <a:lnTo>
                    <a:pt x="4" y="924"/>
                  </a:lnTo>
                  <a:lnTo>
                    <a:pt x="15" y="839"/>
                  </a:lnTo>
                  <a:lnTo>
                    <a:pt x="32" y="756"/>
                  </a:lnTo>
                  <a:lnTo>
                    <a:pt x="57" y="676"/>
                  </a:lnTo>
                  <a:lnTo>
                    <a:pt x="88" y="599"/>
                  </a:lnTo>
                  <a:lnTo>
                    <a:pt x="124" y="524"/>
                  </a:lnTo>
                  <a:lnTo>
                    <a:pt x="167" y="454"/>
                  </a:lnTo>
                  <a:lnTo>
                    <a:pt x="215" y="388"/>
                  </a:lnTo>
                  <a:lnTo>
                    <a:pt x="267" y="326"/>
                  </a:lnTo>
                  <a:lnTo>
                    <a:pt x="326" y="268"/>
                  </a:lnTo>
                  <a:lnTo>
                    <a:pt x="388" y="215"/>
                  </a:lnTo>
                  <a:lnTo>
                    <a:pt x="454" y="167"/>
                  </a:lnTo>
                  <a:lnTo>
                    <a:pt x="525" y="125"/>
                  </a:lnTo>
                  <a:lnTo>
                    <a:pt x="598" y="89"/>
                  </a:lnTo>
                  <a:lnTo>
                    <a:pt x="675" y="57"/>
                  </a:lnTo>
                  <a:lnTo>
                    <a:pt x="756" y="33"/>
                  </a:lnTo>
                  <a:lnTo>
                    <a:pt x="838" y="15"/>
                  </a:lnTo>
                  <a:lnTo>
                    <a:pt x="923" y="4"/>
                  </a:lnTo>
                  <a:lnTo>
                    <a:pt x="10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0">
              <a:extLst>
                <a:ext uri="{FF2B5EF4-FFF2-40B4-BE49-F238E27FC236}">
                  <a16:creationId xmlns:a16="http://schemas.microsoft.com/office/drawing/2014/main" id="{E61BC26B-357A-752A-ADC0-1FA575954572}"/>
                </a:ext>
              </a:extLst>
            </p:cNvPr>
            <p:cNvSpPr>
              <a:spLocks/>
            </p:cNvSpPr>
            <p:nvPr/>
          </p:nvSpPr>
          <p:spPr bwMode="auto">
            <a:xfrm>
              <a:off x="6731000" y="4049713"/>
              <a:ext cx="300037" cy="301625"/>
            </a:xfrm>
            <a:custGeom>
              <a:avLst/>
              <a:gdLst>
                <a:gd name="T0" fmla="*/ 504 w 567"/>
                <a:gd name="T1" fmla="*/ 0 h 569"/>
                <a:gd name="T2" fmla="*/ 524 w 567"/>
                <a:gd name="T3" fmla="*/ 4 h 569"/>
                <a:gd name="T4" fmla="*/ 542 w 567"/>
                <a:gd name="T5" fmla="*/ 13 h 569"/>
                <a:gd name="T6" fmla="*/ 554 w 567"/>
                <a:gd name="T7" fmla="*/ 27 h 569"/>
                <a:gd name="T8" fmla="*/ 564 w 567"/>
                <a:gd name="T9" fmla="*/ 44 h 569"/>
                <a:gd name="T10" fmla="*/ 567 w 567"/>
                <a:gd name="T11" fmla="*/ 64 h 569"/>
                <a:gd name="T12" fmla="*/ 564 w 567"/>
                <a:gd name="T13" fmla="*/ 84 h 569"/>
                <a:gd name="T14" fmla="*/ 554 w 567"/>
                <a:gd name="T15" fmla="*/ 101 h 569"/>
                <a:gd name="T16" fmla="*/ 542 w 567"/>
                <a:gd name="T17" fmla="*/ 115 h 569"/>
                <a:gd name="T18" fmla="*/ 524 w 567"/>
                <a:gd name="T19" fmla="*/ 124 h 569"/>
                <a:gd name="T20" fmla="*/ 504 w 567"/>
                <a:gd name="T21" fmla="*/ 127 h 569"/>
                <a:gd name="T22" fmla="*/ 452 w 567"/>
                <a:gd name="T23" fmla="*/ 131 h 569"/>
                <a:gd name="T24" fmla="*/ 404 w 567"/>
                <a:gd name="T25" fmla="*/ 141 h 569"/>
                <a:gd name="T26" fmla="*/ 357 w 567"/>
                <a:gd name="T27" fmla="*/ 157 h 569"/>
                <a:gd name="T28" fmla="*/ 313 w 567"/>
                <a:gd name="T29" fmla="*/ 178 h 569"/>
                <a:gd name="T30" fmla="*/ 272 w 567"/>
                <a:gd name="T31" fmla="*/ 206 h 569"/>
                <a:gd name="T32" fmla="*/ 236 w 567"/>
                <a:gd name="T33" fmla="*/ 238 h 569"/>
                <a:gd name="T34" fmla="*/ 204 w 567"/>
                <a:gd name="T35" fmla="*/ 274 h 569"/>
                <a:gd name="T36" fmla="*/ 178 w 567"/>
                <a:gd name="T37" fmla="*/ 315 h 569"/>
                <a:gd name="T38" fmla="*/ 155 w 567"/>
                <a:gd name="T39" fmla="*/ 359 h 569"/>
                <a:gd name="T40" fmla="*/ 139 w 567"/>
                <a:gd name="T41" fmla="*/ 405 h 569"/>
                <a:gd name="T42" fmla="*/ 129 w 567"/>
                <a:gd name="T43" fmla="*/ 455 h 569"/>
                <a:gd name="T44" fmla="*/ 125 w 567"/>
                <a:gd name="T45" fmla="*/ 506 h 569"/>
                <a:gd name="T46" fmla="*/ 122 w 567"/>
                <a:gd name="T47" fmla="*/ 526 h 569"/>
                <a:gd name="T48" fmla="*/ 113 w 567"/>
                <a:gd name="T49" fmla="*/ 543 h 569"/>
                <a:gd name="T50" fmla="*/ 99 w 567"/>
                <a:gd name="T51" fmla="*/ 557 h 569"/>
                <a:gd name="T52" fmla="*/ 82 w 567"/>
                <a:gd name="T53" fmla="*/ 567 h 569"/>
                <a:gd name="T54" fmla="*/ 62 w 567"/>
                <a:gd name="T55" fmla="*/ 569 h 569"/>
                <a:gd name="T56" fmla="*/ 42 w 567"/>
                <a:gd name="T57" fmla="*/ 567 h 569"/>
                <a:gd name="T58" fmla="*/ 25 w 567"/>
                <a:gd name="T59" fmla="*/ 557 h 569"/>
                <a:gd name="T60" fmla="*/ 11 w 567"/>
                <a:gd name="T61" fmla="*/ 543 h 569"/>
                <a:gd name="T62" fmla="*/ 2 w 567"/>
                <a:gd name="T63" fmla="*/ 526 h 569"/>
                <a:gd name="T64" fmla="*/ 0 w 567"/>
                <a:gd name="T65" fmla="*/ 506 h 569"/>
                <a:gd name="T66" fmla="*/ 4 w 567"/>
                <a:gd name="T67" fmla="*/ 442 h 569"/>
                <a:gd name="T68" fmla="*/ 15 w 567"/>
                <a:gd name="T69" fmla="*/ 381 h 569"/>
                <a:gd name="T70" fmla="*/ 33 w 567"/>
                <a:gd name="T71" fmla="*/ 324 h 569"/>
                <a:gd name="T72" fmla="*/ 58 w 567"/>
                <a:gd name="T73" fmla="*/ 268 h 569"/>
                <a:gd name="T74" fmla="*/ 89 w 567"/>
                <a:gd name="T75" fmla="*/ 217 h 569"/>
                <a:gd name="T76" fmla="*/ 127 w 567"/>
                <a:gd name="T77" fmla="*/ 171 h 569"/>
                <a:gd name="T78" fmla="*/ 169 w 567"/>
                <a:gd name="T79" fmla="*/ 129 h 569"/>
                <a:gd name="T80" fmla="*/ 216 w 567"/>
                <a:gd name="T81" fmla="*/ 91 h 569"/>
                <a:gd name="T82" fmla="*/ 267 w 567"/>
                <a:gd name="T83" fmla="*/ 60 h 569"/>
                <a:gd name="T84" fmla="*/ 322 w 567"/>
                <a:gd name="T85" fmla="*/ 35 h 569"/>
                <a:gd name="T86" fmla="*/ 380 w 567"/>
                <a:gd name="T87" fmla="*/ 17 h 569"/>
                <a:gd name="T88" fmla="*/ 441 w 567"/>
                <a:gd name="T89" fmla="*/ 4 h 569"/>
                <a:gd name="T90" fmla="*/ 504 w 567"/>
                <a:gd name="T91"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569">
                  <a:moveTo>
                    <a:pt x="504" y="0"/>
                  </a:moveTo>
                  <a:lnTo>
                    <a:pt x="524" y="4"/>
                  </a:lnTo>
                  <a:lnTo>
                    <a:pt x="542" y="13"/>
                  </a:lnTo>
                  <a:lnTo>
                    <a:pt x="554" y="27"/>
                  </a:lnTo>
                  <a:lnTo>
                    <a:pt x="564" y="44"/>
                  </a:lnTo>
                  <a:lnTo>
                    <a:pt x="567" y="64"/>
                  </a:lnTo>
                  <a:lnTo>
                    <a:pt x="564" y="84"/>
                  </a:lnTo>
                  <a:lnTo>
                    <a:pt x="554" y="101"/>
                  </a:lnTo>
                  <a:lnTo>
                    <a:pt x="542" y="115"/>
                  </a:lnTo>
                  <a:lnTo>
                    <a:pt x="524" y="124"/>
                  </a:lnTo>
                  <a:lnTo>
                    <a:pt x="504" y="127"/>
                  </a:lnTo>
                  <a:lnTo>
                    <a:pt x="452" y="131"/>
                  </a:lnTo>
                  <a:lnTo>
                    <a:pt x="404" y="141"/>
                  </a:lnTo>
                  <a:lnTo>
                    <a:pt x="357" y="157"/>
                  </a:lnTo>
                  <a:lnTo>
                    <a:pt x="313" y="178"/>
                  </a:lnTo>
                  <a:lnTo>
                    <a:pt x="272" y="206"/>
                  </a:lnTo>
                  <a:lnTo>
                    <a:pt x="236" y="238"/>
                  </a:lnTo>
                  <a:lnTo>
                    <a:pt x="204" y="274"/>
                  </a:lnTo>
                  <a:lnTo>
                    <a:pt x="178" y="315"/>
                  </a:lnTo>
                  <a:lnTo>
                    <a:pt x="155" y="359"/>
                  </a:lnTo>
                  <a:lnTo>
                    <a:pt x="139" y="405"/>
                  </a:lnTo>
                  <a:lnTo>
                    <a:pt x="129" y="455"/>
                  </a:lnTo>
                  <a:lnTo>
                    <a:pt x="125" y="506"/>
                  </a:lnTo>
                  <a:lnTo>
                    <a:pt x="122" y="526"/>
                  </a:lnTo>
                  <a:lnTo>
                    <a:pt x="113" y="543"/>
                  </a:lnTo>
                  <a:lnTo>
                    <a:pt x="99" y="557"/>
                  </a:lnTo>
                  <a:lnTo>
                    <a:pt x="82" y="567"/>
                  </a:lnTo>
                  <a:lnTo>
                    <a:pt x="62" y="569"/>
                  </a:lnTo>
                  <a:lnTo>
                    <a:pt x="42" y="567"/>
                  </a:lnTo>
                  <a:lnTo>
                    <a:pt x="25" y="557"/>
                  </a:lnTo>
                  <a:lnTo>
                    <a:pt x="11" y="543"/>
                  </a:lnTo>
                  <a:lnTo>
                    <a:pt x="2" y="526"/>
                  </a:lnTo>
                  <a:lnTo>
                    <a:pt x="0" y="506"/>
                  </a:lnTo>
                  <a:lnTo>
                    <a:pt x="4" y="442"/>
                  </a:lnTo>
                  <a:lnTo>
                    <a:pt x="15" y="381"/>
                  </a:lnTo>
                  <a:lnTo>
                    <a:pt x="33" y="324"/>
                  </a:lnTo>
                  <a:lnTo>
                    <a:pt x="58" y="268"/>
                  </a:lnTo>
                  <a:lnTo>
                    <a:pt x="89" y="217"/>
                  </a:lnTo>
                  <a:lnTo>
                    <a:pt x="127" y="171"/>
                  </a:lnTo>
                  <a:lnTo>
                    <a:pt x="169" y="129"/>
                  </a:lnTo>
                  <a:lnTo>
                    <a:pt x="216" y="91"/>
                  </a:lnTo>
                  <a:lnTo>
                    <a:pt x="267" y="60"/>
                  </a:lnTo>
                  <a:lnTo>
                    <a:pt x="322" y="35"/>
                  </a:lnTo>
                  <a:lnTo>
                    <a:pt x="380" y="17"/>
                  </a:lnTo>
                  <a:lnTo>
                    <a:pt x="441" y="4"/>
                  </a:lnTo>
                  <a:lnTo>
                    <a:pt x="5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1">
              <a:extLst>
                <a:ext uri="{FF2B5EF4-FFF2-40B4-BE49-F238E27FC236}">
                  <a16:creationId xmlns:a16="http://schemas.microsoft.com/office/drawing/2014/main" id="{890E554F-6E3D-7D0F-75C3-00A075F6A5EB}"/>
                </a:ext>
              </a:extLst>
            </p:cNvPr>
            <p:cNvSpPr>
              <a:spLocks noEditPoints="1"/>
            </p:cNvSpPr>
            <p:nvPr/>
          </p:nvSpPr>
          <p:spPr bwMode="auto">
            <a:xfrm>
              <a:off x="5929313" y="3314700"/>
              <a:ext cx="2136775" cy="1804987"/>
            </a:xfrm>
            <a:custGeom>
              <a:avLst/>
              <a:gdLst>
                <a:gd name="T0" fmla="*/ 1363 w 4038"/>
                <a:gd name="T1" fmla="*/ 257 h 3413"/>
                <a:gd name="T2" fmla="*/ 1317 w 4038"/>
                <a:gd name="T3" fmla="*/ 275 h 3413"/>
                <a:gd name="T4" fmla="*/ 1282 w 4038"/>
                <a:gd name="T5" fmla="*/ 310 h 3413"/>
                <a:gd name="T6" fmla="*/ 1045 w 4038"/>
                <a:gd name="T7" fmla="*/ 899 h 3413"/>
                <a:gd name="T8" fmla="*/ 329 w 4038"/>
                <a:gd name="T9" fmla="*/ 1022 h 3413"/>
                <a:gd name="T10" fmla="*/ 282 w 4038"/>
                <a:gd name="T11" fmla="*/ 1056 h 3413"/>
                <a:gd name="T12" fmla="*/ 256 w 4038"/>
                <a:gd name="T13" fmla="*/ 1108 h 3413"/>
                <a:gd name="T14" fmla="*/ 252 w 4038"/>
                <a:gd name="T15" fmla="*/ 3033 h 3413"/>
                <a:gd name="T16" fmla="*/ 266 w 4038"/>
                <a:gd name="T17" fmla="*/ 3089 h 3413"/>
                <a:gd name="T18" fmla="*/ 299 w 4038"/>
                <a:gd name="T19" fmla="*/ 3132 h 3413"/>
                <a:gd name="T20" fmla="*/ 349 w 4038"/>
                <a:gd name="T21" fmla="*/ 3157 h 3413"/>
                <a:gd name="T22" fmla="*/ 3659 w 4038"/>
                <a:gd name="T23" fmla="*/ 3160 h 3413"/>
                <a:gd name="T24" fmla="*/ 3715 w 4038"/>
                <a:gd name="T25" fmla="*/ 3147 h 3413"/>
                <a:gd name="T26" fmla="*/ 3758 w 4038"/>
                <a:gd name="T27" fmla="*/ 3113 h 3413"/>
                <a:gd name="T28" fmla="*/ 3782 w 4038"/>
                <a:gd name="T29" fmla="*/ 3062 h 3413"/>
                <a:gd name="T30" fmla="*/ 3785 w 4038"/>
                <a:gd name="T31" fmla="*/ 1138 h 3413"/>
                <a:gd name="T32" fmla="*/ 3772 w 4038"/>
                <a:gd name="T33" fmla="*/ 1081 h 3413"/>
                <a:gd name="T34" fmla="*/ 3734 w 4038"/>
                <a:gd name="T35" fmla="*/ 1036 h 3413"/>
                <a:gd name="T36" fmla="*/ 3680 w 4038"/>
                <a:gd name="T37" fmla="*/ 1013 h 3413"/>
                <a:gd name="T38" fmla="*/ 2768 w 4038"/>
                <a:gd name="T39" fmla="*/ 333 h 3413"/>
                <a:gd name="T40" fmla="*/ 2740 w 4038"/>
                <a:gd name="T41" fmla="*/ 291 h 3413"/>
                <a:gd name="T42" fmla="*/ 2699 w 4038"/>
                <a:gd name="T43" fmla="*/ 263 h 3413"/>
                <a:gd name="T44" fmla="*/ 2649 w 4038"/>
                <a:gd name="T45" fmla="*/ 253 h 3413"/>
                <a:gd name="T46" fmla="*/ 1388 w 4038"/>
                <a:gd name="T47" fmla="*/ 0 h 3413"/>
                <a:gd name="T48" fmla="*/ 2700 w 4038"/>
                <a:gd name="T49" fmla="*/ 4 h 3413"/>
                <a:gd name="T50" fmla="*/ 2797 w 4038"/>
                <a:gd name="T51" fmla="*/ 30 h 3413"/>
                <a:gd name="T52" fmla="*/ 2882 w 4038"/>
                <a:gd name="T53" fmla="*/ 80 h 3413"/>
                <a:gd name="T54" fmla="*/ 2951 w 4038"/>
                <a:gd name="T55" fmla="*/ 151 h 3413"/>
                <a:gd name="T56" fmla="*/ 3001 w 4038"/>
                <a:gd name="T57" fmla="*/ 239 h 3413"/>
                <a:gd name="T58" fmla="*/ 3722 w 4038"/>
                <a:gd name="T59" fmla="*/ 763 h 3413"/>
                <a:gd name="T60" fmla="*/ 3816 w 4038"/>
                <a:gd name="T61" fmla="*/ 793 h 3413"/>
                <a:gd name="T62" fmla="*/ 3897 w 4038"/>
                <a:gd name="T63" fmla="*/ 843 h 3413"/>
                <a:gd name="T64" fmla="*/ 3963 w 4038"/>
                <a:gd name="T65" fmla="*/ 911 h 3413"/>
                <a:gd name="T66" fmla="*/ 4010 w 4038"/>
                <a:gd name="T67" fmla="*/ 993 h 3413"/>
                <a:gd name="T68" fmla="*/ 4035 w 4038"/>
                <a:gd name="T69" fmla="*/ 1088 h 3413"/>
                <a:gd name="T70" fmla="*/ 4038 w 4038"/>
                <a:gd name="T71" fmla="*/ 3033 h 3413"/>
                <a:gd name="T72" fmla="*/ 4025 w 4038"/>
                <a:gd name="T73" fmla="*/ 3134 h 3413"/>
                <a:gd name="T74" fmla="*/ 3987 w 4038"/>
                <a:gd name="T75" fmla="*/ 3225 h 3413"/>
                <a:gd name="T76" fmla="*/ 3927 w 4038"/>
                <a:gd name="T77" fmla="*/ 3301 h 3413"/>
                <a:gd name="T78" fmla="*/ 3850 w 4038"/>
                <a:gd name="T79" fmla="*/ 3361 h 3413"/>
                <a:gd name="T80" fmla="*/ 3759 w 4038"/>
                <a:gd name="T81" fmla="*/ 3399 h 3413"/>
                <a:gd name="T82" fmla="*/ 3659 w 4038"/>
                <a:gd name="T83" fmla="*/ 3413 h 3413"/>
                <a:gd name="T84" fmla="*/ 327 w 4038"/>
                <a:gd name="T85" fmla="*/ 3409 h 3413"/>
                <a:gd name="T86" fmla="*/ 231 w 4038"/>
                <a:gd name="T87" fmla="*/ 3383 h 3413"/>
                <a:gd name="T88" fmla="*/ 148 w 4038"/>
                <a:gd name="T89" fmla="*/ 3333 h 3413"/>
                <a:gd name="T90" fmla="*/ 80 w 4038"/>
                <a:gd name="T91" fmla="*/ 3265 h 3413"/>
                <a:gd name="T92" fmla="*/ 30 w 4038"/>
                <a:gd name="T93" fmla="*/ 3181 h 3413"/>
                <a:gd name="T94" fmla="*/ 4 w 4038"/>
                <a:gd name="T95" fmla="*/ 3084 h 3413"/>
                <a:gd name="T96" fmla="*/ 0 w 4038"/>
                <a:gd name="T97" fmla="*/ 1138 h 3413"/>
                <a:gd name="T98" fmla="*/ 12 w 4038"/>
                <a:gd name="T99" fmla="*/ 1039 h 3413"/>
                <a:gd name="T100" fmla="*/ 48 w 4038"/>
                <a:gd name="T101" fmla="*/ 951 h 3413"/>
                <a:gd name="T102" fmla="*/ 106 w 4038"/>
                <a:gd name="T103" fmla="*/ 875 h 3413"/>
                <a:gd name="T104" fmla="*/ 179 w 4038"/>
                <a:gd name="T105" fmla="*/ 815 h 3413"/>
                <a:gd name="T106" fmla="*/ 268 w 4038"/>
                <a:gd name="T107" fmla="*/ 776 h 3413"/>
                <a:gd name="T108" fmla="*/ 864 w 4038"/>
                <a:gd name="T109" fmla="*/ 672 h 3413"/>
                <a:gd name="T110" fmla="*/ 1059 w 4038"/>
                <a:gd name="T111" fmla="*/ 192 h 3413"/>
                <a:gd name="T112" fmla="*/ 1118 w 4038"/>
                <a:gd name="T113" fmla="*/ 112 h 3413"/>
                <a:gd name="T114" fmla="*/ 1197 w 4038"/>
                <a:gd name="T115" fmla="*/ 53 h 3413"/>
                <a:gd name="T116" fmla="*/ 1287 w 4038"/>
                <a:gd name="T117" fmla="*/ 14 h 3413"/>
                <a:gd name="T118" fmla="*/ 1388 w 4038"/>
                <a:gd name="T119" fmla="*/ 0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38" h="3413">
                  <a:moveTo>
                    <a:pt x="1388" y="253"/>
                  </a:moveTo>
                  <a:lnTo>
                    <a:pt x="1363" y="257"/>
                  </a:lnTo>
                  <a:lnTo>
                    <a:pt x="1340" y="263"/>
                  </a:lnTo>
                  <a:lnTo>
                    <a:pt x="1317" y="275"/>
                  </a:lnTo>
                  <a:lnTo>
                    <a:pt x="1299" y="291"/>
                  </a:lnTo>
                  <a:lnTo>
                    <a:pt x="1282" y="310"/>
                  </a:lnTo>
                  <a:lnTo>
                    <a:pt x="1271" y="333"/>
                  </a:lnTo>
                  <a:lnTo>
                    <a:pt x="1045" y="899"/>
                  </a:lnTo>
                  <a:lnTo>
                    <a:pt x="358" y="1013"/>
                  </a:lnTo>
                  <a:lnTo>
                    <a:pt x="329" y="1022"/>
                  </a:lnTo>
                  <a:lnTo>
                    <a:pt x="303" y="1036"/>
                  </a:lnTo>
                  <a:lnTo>
                    <a:pt x="282" y="1056"/>
                  </a:lnTo>
                  <a:lnTo>
                    <a:pt x="266" y="1081"/>
                  </a:lnTo>
                  <a:lnTo>
                    <a:pt x="256" y="1108"/>
                  </a:lnTo>
                  <a:lnTo>
                    <a:pt x="252" y="1138"/>
                  </a:lnTo>
                  <a:lnTo>
                    <a:pt x="252" y="3033"/>
                  </a:lnTo>
                  <a:lnTo>
                    <a:pt x="256" y="3062"/>
                  </a:lnTo>
                  <a:lnTo>
                    <a:pt x="266" y="3089"/>
                  </a:lnTo>
                  <a:lnTo>
                    <a:pt x="280" y="3113"/>
                  </a:lnTo>
                  <a:lnTo>
                    <a:pt x="299" y="3132"/>
                  </a:lnTo>
                  <a:lnTo>
                    <a:pt x="323" y="3147"/>
                  </a:lnTo>
                  <a:lnTo>
                    <a:pt x="349" y="3157"/>
                  </a:lnTo>
                  <a:lnTo>
                    <a:pt x="378" y="3160"/>
                  </a:lnTo>
                  <a:lnTo>
                    <a:pt x="3659" y="3160"/>
                  </a:lnTo>
                  <a:lnTo>
                    <a:pt x="3688" y="3157"/>
                  </a:lnTo>
                  <a:lnTo>
                    <a:pt x="3715" y="3147"/>
                  </a:lnTo>
                  <a:lnTo>
                    <a:pt x="3738" y="3132"/>
                  </a:lnTo>
                  <a:lnTo>
                    <a:pt x="3758" y="3113"/>
                  </a:lnTo>
                  <a:lnTo>
                    <a:pt x="3773" y="3089"/>
                  </a:lnTo>
                  <a:lnTo>
                    <a:pt x="3782" y="3062"/>
                  </a:lnTo>
                  <a:lnTo>
                    <a:pt x="3785" y="3033"/>
                  </a:lnTo>
                  <a:lnTo>
                    <a:pt x="3785" y="1138"/>
                  </a:lnTo>
                  <a:lnTo>
                    <a:pt x="3782" y="1108"/>
                  </a:lnTo>
                  <a:lnTo>
                    <a:pt x="3772" y="1081"/>
                  </a:lnTo>
                  <a:lnTo>
                    <a:pt x="3756" y="1056"/>
                  </a:lnTo>
                  <a:lnTo>
                    <a:pt x="3734" y="1036"/>
                  </a:lnTo>
                  <a:lnTo>
                    <a:pt x="3710" y="1022"/>
                  </a:lnTo>
                  <a:lnTo>
                    <a:pt x="3680" y="1013"/>
                  </a:lnTo>
                  <a:lnTo>
                    <a:pt x="2994" y="899"/>
                  </a:lnTo>
                  <a:lnTo>
                    <a:pt x="2768" y="333"/>
                  </a:lnTo>
                  <a:lnTo>
                    <a:pt x="2755" y="310"/>
                  </a:lnTo>
                  <a:lnTo>
                    <a:pt x="2740" y="291"/>
                  </a:lnTo>
                  <a:lnTo>
                    <a:pt x="2720" y="275"/>
                  </a:lnTo>
                  <a:lnTo>
                    <a:pt x="2699" y="263"/>
                  </a:lnTo>
                  <a:lnTo>
                    <a:pt x="2676" y="257"/>
                  </a:lnTo>
                  <a:lnTo>
                    <a:pt x="2649" y="253"/>
                  </a:lnTo>
                  <a:lnTo>
                    <a:pt x="1388" y="253"/>
                  </a:lnTo>
                  <a:close/>
                  <a:moveTo>
                    <a:pt x="1388" y="0"/>
                  </a:moveTo>
                  <a:lnTo>
                    <a:pt x="2649" y="0"/>
                  </a:lnTo>
                  <a:lnTo>
                    <a:pt x="2700" y="4"/>
                  </a:lnTo>
                  <a:lnTo>
                    <a:pt x="2750" y="14"/>
                  </a:lnTo>
                  <a:lnTo>
                    <a:pt x="2797" y="30"/>
                  </a:lnTo>
                  <a:lnTo>
                    <a:pt x="2841" y="53"/>
                  </a:lnTo>
                  <a:lnTo>
                    <a:pt x="2882" y="80"/>
                  </a:lnTo>
                  <a:lnTo>
                    <a:pt x="2919" y="112"/>
                  </a:lnTo>
                  <a:lnTo>
                    <a:pt x="2951" y="151"/>
                  </a:lnTo>
                  <a:lnTo>
                    <a:pt x="2979" y="192"/>
                  </a:lnTo>
                  <a:lnTo>
                    <a:pt x="3001" y="239"/>
                  </a:lnTo>
                  <a:lnTo>
                    <a:pt x="3174" y="672"/>
                  </a:lnTo>
                  <a:lnTo>
                    <a:pt x="3722" y="763"/>
                  </a:lnTo>
                  <a:lnTo>
                    <a:pt x="3770" y="776"/>
                  </a:lnTo>
                  <a:lnTo>
                    <a:pt x="3816" y="793"/>
                  </a:lnTo>
                  <a:lnTo>
                    <a:pt x="3859" y="815"/>
                  </a:lnTo>
                  <a:lnTo>
                    <a:pt x="3897" y="843"/>
                  </a:lnTo>
                  <a:lnTo>
                    <a:pt x="3933" y="875"/>
                  </a:lnTo>
                  <a:lnTo>
                    <a:pt x="3963" y="911"/>
                  </a:lnTo>
                  <a:lnTo>
                    <a:pt x="3989" y="951"/>
                  </a:lnTo>
                  <a:lnTo>
                    <a:pt x="4010" y="993"/>
                  </a:lnTo>
                  <a:lnTo>
                    <a:pt x="4025" y="1039"/>
                  </a:lnTo>
                  <a:lnTo>
                    <a:pt x="4035" y="1088"/>
                  </a:lnTo>
                  <a:lnTo>
                    <a:pt x="4038" y="1138"/>
                  </a:lnTo>
                  <a:lnTo>
                    <a:pt x="4038" y="3033"/>
                  </a:lnTo>
                  <a:lnTo>
                    <a:pt x="4035" y="3084"/>
                  </a:lnTo>
                  <a:lnTo>
                    <a:pt x="4025" y="3134"/>
                  </a:lnTo>
                  <a:lnTo>
                    <a:pt x="4008" y="3181"/>
                  </a:lnTo>
                  <a:lnTo>
                    <a:pt x="3987" y="3225"/>
                  </a:lnTo>
                  <a:lnTo>
                    <a:pt x="3959" y="3265"/>
                  </a:lnTo>
                  <a:lnTo>
                    <a:pt x="3927" y="3301"/>
                  </a:lnTo>
                  <a:lnTo>
                    <a:pt x="3891" y="3333"/>
                  </a:lnTo>
                  <a:lnTo>
                    <a:pt x="3850" y="3361"/>
                  </a:lnTo>
                  <a:lnTo>
                    <a:pt x="3806" y="3383"/>
                  </a:lnTo>
                  <a:lnTo>
                    <a:pt x="3759" y="3399"/>
                  </a:lnTo>
                  <a:lnTo>
                    <a:pt x="3711" y="3409"/>
                  </a:lnTo>
                  <a:lnTo>
                    <a:pt x="3659" y="3413"/>
                  </a:lnTo>
                  <a:lnTo>
                    <a:pt x="378" y="3413"/>
                  </a:lnTo>
                  <a:lnTo>
                    <a:pt x="327" y="3409"/>
                  </a:lnTo>
                  <a:lnTo>
                    <a:pt x="278" y="3399"/>
                  </a:lnTo>
                  <a:lnTo>
                    <a:pt x="231" y="3383"/>
                  </a:lnTo>
                  <a:lnTo>
                    <a:pt x="188" y="3361"/>
                  </a:lnTo>
                  <a:lnTo>
                    <a:pt x="148" y="3333"/>
                  </a:lnTo>
                  <a:lnTo>
                    <a:pt x="111" y="3301"/>
                  </a:lnTo>
                  <a:lnTo>
                    <a:pt x="80" y="3265"/>
                  </a:lnTo>
                  <a:lnTo>
                    <a:pt x="52" y="3225"/>
                  </a:lnTo>
                  <a:lnTo>
                    <a:pt x="30" y="3181"/>
                  </a:lnTo>
                  <a:lnTo>
                    <a:pt x="14" y="3134"/>
                  </a:lnTo>
                  <a:lnTo>
                    <a:pt x="4" y="3084"/>
                  </a:lnTo>
                  <a:lnTo>
                    <a:pt x="0" y="3033"/>
                  </a:lnTo>
                  <a:lnTo>
                    <a:pt x="0" y="1138"/>
                  </a:lnTo>
                  <a:lnTo>
                    <a:pt x="4" y="1088"/>
                  </a:lnTo>
                  <a:lnTo>
                    <a:pt x="12" y="1039"/>
                  </a:lnTo>
                  <a:lnTo>
                    <a:pt x="29" y="993"/>
                  </a:lnTo>
                  <a:lnTo>
                    <a:pt x="48" y="951"/>
                  </a:lnTo>
                  <a:lnTo>
                    <a:pt x="75" y="911"/>
                  </a:lnTo>
                  <a:lnTo>
                    <a:pt x="106" y="875"/>
                  </a:lnTo>
                  <a:lnTo>
                    <a:pt x="140" y="843"/>
                  </a:lnTo>
                  <a:lnTo>
                    <a:pt x="179" y="815"/>
                  </a:lnTo>
                  <a:lnTo>
                    <a:pt x="222" y="793"/>
                  </a:lnTo>
                  <a:lnTo>
                    <a:pt x="268" y="776"/>
                  </a:lnTo>
                  <a:lnTo>
                    <a:pt x="317" y="763"/>
                  </a:lnTo>
                  <a:lnTo>
                    <a:pt x="864" y="672"/>
                  </a:lnTo>
                  <a:lnTo>
                    <a:pt x="1036" y="239"/>
                  </a:lnTo>
                  <a:lnTo>
                    <a:pt x="1059" y="192"/>
                  </a:lnTo>
                  <a:lnTo>
                    <a:pt x="1086" y="151"/>
                  </a:lnTo>
                  <a:lnTo>
                    <a:pt x="1118" y="112"/>
                  </a:lnTo>
                  <a:lnTo>
                    <a:pt x="1156" y="80"/>
                  </a:lnTo>
                  <a:lnTo>
                    <a:pt x="1197" y="53"/>
                  </a:lnTo>
                  <a:lnTo>
                    <a:pt x="1240" y="30"/>
                  </a:lnTo>
                  <a:lnTo>
                    <a:pt x="1287" y="14"/>
                  </a:lnTo>
                  <a:lnTo>
                    <a:pt x="1337" y="4"/>
                  </a:lnTo>
                  <a:lnTo>
                    <a:pt x="13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8" name="Freeform 56">
            <a:extLst>
              <a:ext uri="{FF2B5EF4-FFF2-40B4-BE49-F238E27FC236}">
                <a16:creationId xmlns:a16="http://schemas.microsoft.com/office/drawing/2014/main" id="{E1EB12E1-3863-5704-CA5B-4947DE3A9145}"/>
              </a:ext>
            </a:extLst>
          </p:cNvPr>
          <p:cNvSpPr>
            <a:spLocks noEditPoints="1"/>
          </p:cNvSpPr>
          <p:nvPr userDrawn="1"/>
        </p:nvSpPr>
        <p:spPr bwMode="auto">
          <a:xfrm>
            <a:off x="9027850" y="2598015"/>
            <a:ext cx="403545" cy="456346"/>
          </a:xfrm>
          <a:custGeom>
            <a:avLst/>
            <a:gdLst>
              <a:gd name="T0" fmla="*/ 884 w 3533"/>
              <a:gd name="T1" fmla="*/ 3743 h 3993"/>
              <a:gd name="T2" fmla="*/ 2691 w 3533"/>
              <a:gd name="T3" fmla="*/ 3369 h 3993"/>
              <a:gd name="T4" fmla="*/ 687 w 3533"/>
              <a:gd name="T5" fmla="*/ 1996 h 3993"/>
              <a:gd name="T6" fmla="*/ 2705 w 3533"/>
              <a:gd name="T7" fmla="*/ 3244 h 3993"/>
              <a:gd name="T8" fmla="*/ 687 w 3533"/>
              <a:gd name="T9" fmla="*/ 1996 h 3993"/>
              <a:gd name="T10" fmla="*/ 673 w 3533"/>
              <a:gd name="T11" fmla="*/ 1872 h 3993"/>
              <a:gd name="T12" fmla="*/ 2902 w 3533"/>
              <a:gd name="T13" fmla="*/ 1497 h 3993"/>
              <a:gd name="T14" fmla="*/ 253 w 3533"/>
              <a:gd name="T15" fmla="*/ 874 h 3993"/>
              <a:gd name="T16" fmla="*/ 3281 w 3533"/>
              <a:gd name="T17" fmla="*/ 1248 h 3993"/>
              <a:gd name="T18" fmla="*/ 253 w 3533"/>
              <a:gd name="T19" fmla="*/ 874 h 3993"/>
              <a:gd name="T20" fmla="*/ 504 w 3533"/>
              <a:gd name="T21" fmla="*/ 624 h 3993"/>
              <a:gd name="T22" fmla="*/ 2902 w 3533"/>
              <a:gd name="T23" fmla="*/ 250 h 3993"/>
              <a:gd name="T24" fmla="*/ 631 w 3533"/>
              <a:gd name="T25" fmla="*/ 0 h 3993"/>
              <a:gd name="T26" fmla="*/ 2942 w 3533"/>
              <a:gd name="T27" fmla="*/ 2 h 3993"/>
              <a:gd name="T28" fmla="*/ 3016 w 3533"/>
              <a:gd name="T29" fmla="*/ 26 h 3993"/>
              <a:gd name="T30" fmla="*/ 3080 w 3533"/>
              <a:gd name="T31" fmla="*/ 71 h 3993"/>
              <a:gd name="T32" fmla="*/ 3126 w 3533"/>
              <a:gd name="T33" fmla="*/ 134 h 3993"/>
              <a:gd name="T34" fmla="*/ 3295 w 3533"/>
              <a:gd name="T35" fmla="*/ 626 h 3993"/>
              <a:gd name="T36" fmla="*/ 3378 w 3533"/>
              <a:gd name="T37" fmla="*/ 645 h 3993"/>
              <a:gd name="T38" fmla="*/ 3449 w 3533"/>
              <a:gd name="T39" fmla="*/ 689 h 3993"/>
              <a:gd name="T40" fmla="*/ 3500 w 3533"/>
              <a:gd name="T41" fmla="*/ 751 h 3993"/>
              <a:gd name="T42" fmla="*/ 3529 w 3533"/>
              <a:gd name="T43" fmla="*/ 830 h 3993"/>
              <a:gd name="T44" fmla="*/ 3533 w 3533"/>
              <a:gd name="T45" fmla="*/ 1248 h 3993"/>
              <a:gd name="T46" fmla="*/ 3520 w 3533"/>
              <a:gd name="T47" fmla="*/ 1326 h 3993"/>
              <a:gd name="T48" fmla="*/ 3483 w 3533"/>
              <a:gd name="T49" fmla="*/ 1395 h 3993"/>
              <a:gd name="T50" fmla="*/ 3429 w 3533"/>
              <a:gd name="T51" fmla="*/ 1449 h 3993"/>
              <a:gd name="T52" fmla="*/ 3361 w 3533"/>
              <a:gd name="T53" fmla="*/ 1484 h 3993"/>
              <a:gd name="T54" fmla="*/ 3281 w 3533"/>
              <a:gd name="T55" fmla="*/ 1497 h 3993"/>
              <a:gd name="T56" fmla="*/ 3152 w 3533"/>
              <a:gd name="T57" fmla="*/ 1525 h 3993"/>
              <a:gd name="T58" fmla="*/ 2893 w 3533"/>
              <a:gd name="T59" fmla="*/ 3812 h 3993"/>
              <a:gd name="T60" fmla="*/ 2858 w 3533"/>
              <a:gd name="T61" fmla="*/ 3885 h 3993"/>
              <a:gd name="T62" fmla="*/ 2802 w 3533"/>
              <a:gd name="T63" fmla="*/ 3942 h 3993"/>
              <a:gd name="T64" fmla="*/ 2731 w 3533"/>
              <a:gd name="T65" fmla="*/ 3979 h 3993"/>
              <a:gd name="T66" fmla="*/ 2650 w 3533"/>
              <a:gd name="T67" fmla="*/ 3993 h 3993"/>
              <a:gd name="T68" fmla="*/ 842 w 3533"/>
              <a:gd name="T69" fmla="*/ 3989 h 3993"/>
              <a:gd name="T70" fmla="*/ 765 w 3533"/>
              <a:gd name="T71" fmla="*/ 3964 h 3993"/>
              <a:gd name="T72" fmla="*/ 700 w 3533"/>
              <a:gd name="T73" fmla="*/ 3915 h 3993"/>
              <a:gd name="T74" fmla="*/ 655 w 3533"/>
              <a:gd name="T75" fmla="*/ 3850 h 3993"/>
              <a:gd name="T76" fmla="*/ 633 w 3533"/>
              <a:gd name="T77" fmla="*/ 3771 h 3993"/>
              <a:gd name="T78" fmla="*/ 383 w 3533"/>
              <a:gd name="T79" fmla="*/ 1497 h 3993"/>
              <a:gd name="T80" fmla="*/ 207 w 3533"/>
              <a:gd name="T81" fmla="*/ 1493 h 3993"/>
              <a:gd name="T82" fmla="*/ 126 w 3533"/>
              <a:gd name="T83" fmla="*/ 1464 h 3993"/>
              <a:gd name="T84" fmla="*/ 60 w 3533"/>
              <a:gd name="T85" fmla="*/ 1409 h 3993"/>
              <a:gd name="T86" fmla="*/ 16 w 3533"/>
              <a:gd name="T87" fmla="*/ 1335 h 3993"/>
              <a:gd name="T88" fmla="*/ 0 w 3533"/>
              <a:gd name="T89" fmla="*/ 1248 h 3993"/>
              <a:gd name="T90" fmla="*/ 4 w 3533"/>
              <a:gd name="T91" fmla="*/ 830 h 3993"/>
              <a:gd name="T92" fmla="*/ 32 w 3533"/>
              <a:gd name="T93" fmla="*/ 753 h 3993"/>
              <a:gd name="T94" fmla="*/ 84 w 3533"/>
              <a:gd name="T95" fmla="*/ 689 h 3993"/>
              <a:gd name="T96" fmla="*/ 155 w 3533"/>
              <a:gd name="T97" fmla="*/ 645 h 3993"/>
              <a:gd name="T98" fmla="*/ 237 w 3533"/>
              <a:gd name="T99" fmla="*/ 626 h 3993"/>
              <a:gd name="T100" fmla="*/ 407 w 3533"/>
              <a:gd name="T101" fmla="*/ 134 h 3993"/>
              <a:gd name="T102" fmla="*/ 454 w 3533"/>
              <a:gd name="T103" fmla="*/ 71 h 3993"/>
              <a:gd name="T104" fmla="*/ 516 w 3533"/>
              <a:gd name="T105" fmla="*/ 26 h 3993"/>
              <a:gd name="T106" fmla="*/ 591 w 3533"/>
              <a:gd name="T107" fmla="*/ 2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33" h="3993">
                <a:moveTo>
                  <a:pt x="841" y="3369"/>
                </a:moveTo>
                <a:lnTo>
                  <a:pt x="884" y="3743"/>
                </a:lnTo>
                <a:lnTo>
                  <a:pt x="2650" y="3743"/>
                </a:lnTo>
                <a:lnTo>
                  <a:pt x="2691" y="3369"/>
                </a:lnTo>
                <a:lnTo>
                  <a:pt x="841" y="3369"/>
                </a:lnTo>
                <a:close/>
                <a:moveTo>
                  <a:pt x="687" y="1996"/>
                </a:moveTo>
                <a:lnTo>
                  <a:pt x="827" y="3244"/>
                </a:lnTo>
                <a:lnTo>
                  <a:pt x="2705" y="3244"/>
                </a:lnTo>
                <a:lnTo>
                  <a:pt x="2846" y="1996"/>
                </a:lnTo>
                <a:lnTo>
                  <a:pt x="687" y="1996"/>
                </a:lnTo>
                <a:close/>
                <a:moveTo>
                  <a:pt x="631" y="1497"/>
                </a:moveTo>
                <a:lnTo>
                  <a:pt x="673" y="1872"/>
                </a:lnTo>
                <a:lnTo>
                  <a:pt x="2860" y="1872"/>
                </a:lnTo>
                <a:lnTo>
                  <a:pt x="2902" y="1497"/>
                </a:lnTo>
                <a:lnTo>
                  <a:pt x="631" y="1497"/>
                </a:lnTo>
                <a:close/>
                <a:moveTo>
                  <a:pt x="253" y="874"/>
                </a:moveTo>
                <a:lnTo>
                  <a:pt x="253" y="1248"/>
                </a:lnTo>
                <a:lnTo>
                  <a:pt x="3281" y="1248"/>
                </a:lnTo>
                <a:lnTo>
                  <a:pt x="3281" y="874"/>
                </a:lnTo>
                <a:lnTo>
                  <a:pt x="253" y="874"/>
                </a:lnTo>
                <a:close/>
                <a:moveTo>
                  <a:pt x="631" y="250"/>
                </a:moveTo>
                <a:lnTo>
                  <a:pt x="504" y="624"/>
                </a:lnTo>
                <a:lnTo>
                  <a:pt x="3028" y="624"/>
                </a:lnTo>
                <a:lnTo>
                  <a:pt x="2902" y="250"/>
                </a:lnTo>
                <a:lnTo>
                  <a:pt x="631" y="250"/>
                </a:lnTo>
                <a:close/>
                <a:moveTo>
                  <a:pt x="631" y="0"/>
                </a:moveTo>
                <a:lnTo>
                  <a:pt x="2902" y="0"/>
                </a:lnTo>
                <a:lnTo>
                  <a:pt x="2942" y="2"/>
                </a:lnTo>
                <a:lnTo>
                  <a:pt x="2980" y="12"/>
                </a:lnTo>
                <a:lnTo>
                  <a:pt x="3016" y="26"/>
                </a:lnTo>
                <a:lnTo>
                  <a:pt x="3050" y="47"/>
                </a:lnTo>
                <a:lnTo>
                  <a:pt x="3080" y="71"/>
                </a:lnTo>
                <a:lnTo>
                  <a:pt x="3104" y="100"/>
                </a:lnTo>
                <a:lnTo>
                  <a:pt x="3126" y="134"/>
                </a:lnTo>
                <a:lnTo>
                  <a:pt x="3142" y="171"/>
                </a:lnTo>
                <a:lnTo>
                  <a:pt x="3295" y="626"/>
                </a:lnTo>
                <a:lnTo>
                  <a:pt x="3338" y="633"/>
                </a:lnTo>
                <a:lnTo>
                  <a:pt x="3378" y="645"/>
                </a:lnTo>
                <a:lnTo>
                  <a:pt x="3415" y="665"/>
                </a:lnTo>
                <a:lnTo>
                  <a:pt x="3449" y="689"/>
                </a:lnTo>
                <a:lnTo>
                  <a:pt x="3477" y="718"/>
                </a:lnTo>
                <a:lnTo>
                  <a:pt x="3500" y="751"/>
                </a:lnTo>
                <a:lnTo>
                  <a:pt x="3518" y="790"/>
                </a:lnTo>
                <a:lnTo>
                  <a:pt x="3529" y="830"/>
                </a:lnTo>
                <a:lnTo>
                  <a:pt x="3533" y="874"/>
                </a:lnTo>
                <a:lnTo>
                  <a:pt x="3533" y="1248"/>
                </a:lnTo>
                <a:lnTo>
                  <a:pt x="3529" y="1287"/>
                </a:lnTo>
                <a:lnTo>
                  <a:pt x="3520" y="1326"/>
                </a:lnTo>
                <a:lnTo>
                  <a:pt x="3504" y="1363"/>
                </a:lnTo>
                <a:lnTo>
                  <a:pt x="3483" y="1395"/>
                </a:lnTo>
                <a:lnTo>
                  <a:pt x="3459" y="1424"/>
                </a:lnTo>
                <a:lnTo>
                  <a:pt x="3429" y="1449"/>
                </a:lnTo>
                <a:lnTo>
                  <a:pt x="3397" y="1470"/>
                </a:lnTo>
                <a:lnTo>
                  <a:pt x="3361" y="1484"/>
                </a:lnTo>
                <a:lnTo>
                  <a:pt x="3321" y="1494"/>
                </a:lnTo>
                <a:lnTo>
                  <a:pt x="3281" y="1497"/>
                </a:lnTo>
                <a:lnTo>
                  <a:pt x="3151" y="1497"/>
                </a:lnTo>
                <a:lnTo>
                  <a:pt x="3152" y="1525"/>
                </a:lnTo>
                <a:lnTo>
                  <a:pt x="2900" y="3771"/>
                </a:lnTo>
                <a:lnTo>
                  <a:pt x="2893" y="3812"/>
                </a:lnTo>
                <a:lnTo>
                  <a:pt x="2878" y="3850"/>
                </a:lnTo>
                <a:lnTo>
                  <a:pt x="2858" y="3885"/>
                </a:lnTo>
                <a:lnTo>
                  <a:pt x="2833" y="3915"/>
                </a:lnTo>
                <a:lnTo>
                  <a:pt x="2802" y="3942"/>
                </a:lnTo>
                <a:lnTo>
                  <a:pt x="2769" y="3964"/>
                </a:lnTo>
                <a:lnTo>
                  <a:pt x="2731" y="3979"/>
                </a:lnTo>
                <a:lnTo>
                  <a:pt x="2691" y="3989"/>
                </a:lnTo>
                <a:lnTo>
                  <a:pt x="2650" y="3993"/>
                </a:lnTo>
                <a:lnTo>
                  <a:pt x="884" y="3993"/>
                </a:lnTo>
                <a:lnTo>
                  <a:pt x="842" y="3989"/>
                </a:lnTo>
                <a:lnTo>
                  <a:pt x="802" y="3979"/>
                </a:lnTo>
                <a:lnTo>
                  <a:pt x="765" y="3964"/>
                </a:lnTo>
                <a:lnTo>
                  <a:pt x="731" y="3942"/>
                </a:lnTo>
                <a:lnTo>
                  <a:pt x="700" y="3915"/>
                </a:lnTo>
                <a:lnTo>
                  <a:pt x="676" y="3885"/>
                </a:lnTo>
                <a:lnTo>
                  <a:pt x="655" y="3850"/>
                </a:lnTo>
                <a:lnTo>
                  <a:pt x="641" y="3812"/>
                </a:lnTo>
                <a:lnTo>
                  <a:pt x="633" y="3771"/>
                </a:lnTo>
                <a:lnTo>
                  <a:pt x="380" y="1525"/>
                </a:lnTo>
                <a:lnTo>
                  <a:pt x="383" y="1497"/>
                </a:lnTo>
                <a:lnTo>
                  <a:pt x="253" y="1497"/>
                </a:lnTo>
                <a:lnTo>
                  <a:pt x="207" y="1493"/>
                </a:lnTo>
                <a:lnTo>
                  <a:pt x="165" y="1481"/>
                </a:lnTo>
                <a:lnTo>
                  <a:pt x="126" y="1464"/>
                </a:lnTo>
                <a:lnTo>
                  <a:pt x="90" y="1438"/>
                </a:lnTo>
                <a:lnTo>
                  <a:pt x="60" y="1409"/>
                </a:lnTo>
                <a:lnTo>
                  <a:pt x="35" y="1373"/>
                </a:lnTo>
                <a:lnTo>
                  <a:pt x="16" y="1335"/>
                </a:lnTo>
                <a:lnTo>
                  <a:pt x="5" y="1292"/>
                </a:lnTo>
                <a:lnTo>
                  <a:pt x="0" y="1248"/>
                </a:lnTo>
                <a:lnTo>
                  <a:pt x="0" y="874"/>
                </a:lnTo>
                <a:lnTo>
                  <a:pt x="4" y="830"/>
                </a:lnTo>
                <a:lnTo>
                  <a:pt x="15" y="790"/>
                </a:lnTo>
                <a:lnTo>
                  <a:pt x="32" y="753"/>
                </a:lnTo>
                <a:lnTo>
                  <a:pt x="55" y="718"/>
                </a:lnTo>
                <a:lnTo>
                  <a:pt x="84" y="689"/>
                </a:lnTo>
                <a:lnTo>
                  <a:pt x="117" y="665"/>
                </a:lnTo>
                <a:lnTo>
                  <a:pt x="155" y="645"/>
                </a:lnTo>
                <a:lnTo>
                  <a:pt x="195" y="633"/>
                </a:lnTo>
                <a:lnTo>
                  <a:pt x="237" y="626"/>
                </a:lnTo>
                <a:lnTo>
                  <a:pt x="392" y="171"/>
                </a:lnTo>
                <a:lnTo>
                  <a:pt x="407" y="134"/>
                </a:lnTo>
                <a:lnTo>
                  <a:pt x="428" y="100"/>
                </a:lnTo>
                <a:lnTo>
                  <a:pt x="454" y="71"/>
                </a:lnTo>
                <a:lnTo>
                  <a:pt x="484" y="47"/>
                </a:lnTo>
                <a:lnTo>
                  <a:pt x="516" y="26"/>
                </a:lnTo>
                <a:lnTo>
                  <a:pt x="552" y="12"/>
                </a:lnTo>
                <a:lnTo>
                  <a:pt x="591" y="2"/>
                </a:lnTo>
                <a:lnTo>
                  <a:pt x="6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9" name="Группа 69">
            <a:extLst>
              <a:ext uri="{FF2B5EF4-FFF2-40B4-BE49-F238E27FC236}">
                <a16:creationId xmlns:a16="http://schemas.microsoft.com/office/drawing/2014/main" id="{F179CBD7-0D00-B508-7052-CD01DBBD1E98}"/>
              </a:ext>
            </a:extLst>
          </p:cNvPr>
          <p:cNvGrpSpPr/>
          <p:nvPr userDrawn="1"/>
        </p:nvGrpSpPr>
        <p:grpSpPr>
          <a:xfrm>
            <a:off x="9777960" y="2596514"/>
            <a:ext cx="406387" cy="459348"/>
            <a:chOff x="5946776" y="3300413"/>
            <a:chExt cx="2387600" cy="2698750"/>
          </a:xfrm>
          <a:solidFill>
            <a:schemeClr val="bg2"/>
          </a:solidFill>
        </p:grpSpPr>
        <p:sp>
          <p:nvSpPr>
            <p:cNvPr id="30" name="Freeform 61">
              <a:extLst>
                <a:ext uri="{FF2B5EF4-FFF2-40B4-BE49-F238E27FC236}">
                  <a16:creationId xmlns:a16="http://schemas.microsoft.com/office/drawing/2014/main" id="{FEB0A6E2-E27F-EAE0-9773-EA588BC5B5D5}"/>
                </a:ext>
              </a:extLst>
            </p:cNvPr>
            <p:cNvSpPr>
              <a:spLocks noEditPoints="1"/>
            </p:cNvSpPr>
            <p:nvPr/>
          </p:nvSpPr>
          <p:spPr bwMode="auto">
            <a:xfrm>
              <a:off x="5946776" y="3300413"/>
              <a:ext cx="2387600" cy="2698750"/>
            </a:xfrm>
            <a:custGeom>
              <a:avLst/>
              <a:gdLst>
                <a:gd name="T0" fmla="*/ 307 w 3008"/>
                <a:gd name="T1" fmla="*/ 2888 h 3400"/>
                <a:gd name="T2" fmla="*/ 699 w 3008"/>
                <a:gd name="T3" fmla="*/ 3082 h 3400"/>
                <a:gd name="T4" fmla="*/ 1305 w 3008"/>
                <a:gd name="T5" fmla="*/ 3182 h 3400"/>
                <a:gd name="T6" fmla="*/ 1984 w 3008"/>
                <a:gd name="T7" fmla="*/ 3154 h 3400"/>
                <a:gd name="T8" fmla="*/ 2510 w 3008"/>
                <a:gd name="T9" fmla="*/ 3008 h 3400"/>
                <a:gd name="T10" fmla="*/ 2778 w 3008"/>
                <a:gd name="T11" fmla="*/ 2783 h 3400"/>
                <a:gd name="T12" fmla="*/ 2589 w 3008"/>
                <a:gd name="T13" fmla="*/ 2454 h 3400"/>
                <a:gd name="T14" fmla="*/ 2054 w 3008"/>
                <a:gd name="T15" fmla="*/ 2613 h 3400"/>
                <a:gd name="T16" fmla="*/ 1410 w 3008"/>
                <a:gd name="T17" fmla="*/ 2655 h 3400"/>
                <a:gd name="T18" fmla="*/ 784 w 3008"/>
                <a:gd name="T19" fmla="*/ 2579 h 3400"/>
                <a:gd name="T20" fmla="*/ 306 w 3008"/>
                <a:gd name="T21" fmla="*/ 2388 h 3400"/>
                <a:gd name="T22" fmla="*/ 249 w 3008"/>
                <a:gd name="T23" fmla="*/ 2184 h 3400"/>
                <a:gd name="T24" fmla="*/ 560 w 3008"/>
                <a:gd name="T25" fmla="*/ 2399 h 3400"/>
                <a:gd name="T26" fmla="*/ 1115 w 3008"/>
                <a:gd name="T27" fmla="*/ 2528 h 3400"/>
                <a:gd name="T28" fmla="*/ 1799 w 3008"/>
                <a:gd name="T29" fmla="*/ 2538 h 3400"/>
                <a:gd name="T30" fmla="*/ 2382 w 3008"/>
                <a:gd name="T31" fmla="*/ 2424 h 3400"/>
                <a:gd name="T32" fmla="*/ 2733 w 3008"/>
                <a:gd name="T33" fmla="*/ 2219 h 3400"/>
                <a:gd name="T34" fmla="*/ 2793 w 3008"/>
                <a:gd name="T35" fmla="*/ 2073 h 3400"/>
                <a:gd name="T36" fmla="*/ 2455 w 3008"/>
                <a:gd name="T37" fmla="*/ 1874 h 3400"/>
                <a:gd name="T38" fmla="*/ 1876 w 3008"/>
                <a:gd name="T39" fmla="*/ 2000 h 3400"/>
                <a:gd name="T40" fmla="*/ 1224 w 3008"/>
                <a:gd name="T41" fmla="*/ 2007 h 3400"/>
                <a:gd name="T42" fmla="*/ 627 w 3008"/>
                <a:gd name="T43" fmla="*/ 1899 h 3400"/>
                <a:gd name="T44" fmla="*/ 215 w 3008"/>
                <a:gd name="T45" fmla="*/ 1675 h 3400"/>
                <a:gd name="T46" fmla="*/ 307 w 3008"/>
                <a:gd name="T47" fmla="*/ 1615 h 3400"/>
                <a:gd name="T48" fmla="*/ 699 w 3008"/>
                <a:gd name="T49" fmla="*/ 1808 h 3400"/>
                <a:gd name="T50" fmla="*/ 1305 w 3008"/>
                <a:gd name="T51" fmla="*/ 1906 h 3400"/>
                <a:gd name="T52" fmla="*/ 1984 w 3008"/>
                <a:gd name="T53" fmla="*/ 1878 h 3400"/>
                <a:gd name="T54" fmla="*/ 2510 w 3008"/>
                <a:gd name="T55" fmla="*/ 1735 h 3400"/>
                <a:gd name="T56" fmla="*/ 2778 w 3008"/>
                <a:gd name="T57" fmla="*/ 1511 h 3400"/>
                <a:gd name="T58" fmla="*/ 2737 w 3008"/>
                <a:gd name="T59" fmla="*/ 1108 h 3400"/>
                <a:gd name="T60" fmla="*/ 2228 w 3008"/>
                <a:gd name="T61" fmla="*/ 1305 h 3400"/>
                <a:gd name="T62" fmla="*/ 1596 w 3008"/>
                <a:gd name="T63" fmla="*/ 1380 h 3400"/>
                <a:gd name="T64" fmla="*/ 955 w 3008"/>
                <a:gd name="T65" fmla="*/ 1338 h 3400"/>
                <a:gd name="T66" fmla="*/ 396 w 3008"/>
                <a:gd name="T67" fmla="*/ 1177 h 3400"/>
                <a:gd name="T68" fmla="*/ 1208 w 3008"/>
                <a:gd name="T69" fmla="*/ 225 h 3400"/>
                <a:gd name="T70" fmla="*/ 627 w 3008"/>
                <a:gd name="T71" fmla="*/ 340 h 3400"/>
                <a:gd name="T72" fmla="*/ 276 w 3008"/>
                <a:gd name="T73" fmla="*/ 547 h 3400"/>
                <a:gd name="T74" fmla="*/ 249 w 3008"/>
                <a:gd name="T75" fmla="*/ 800 h 3400"/>
                <a:gd name="T76" fmla="*/ 560 w 3008"/>
                <a:gd name="T77" fmla="*/ 1016 h 3400"/>
                <a:gd name="T78" fmla="*/ 1115 w 3008"/>
                <a:gd name="T79" fmla="*/ 1147 h 3400"/>
                <a:gd name="T80" fmla="*/ 1799 w 3008"/>
                <a:gd name="T81" fmla="*/ 1156 h 3400"/>
                <a:gd name="T82" fmla="*/ 2382 w 3008"/>
                <a:gd name="T83" fmla="*/ 1041 h 3400"/>
                <a:gd name="T84" fmla="*/ 2733 w 3008"/>
                <a:gd name="T85" fmla="*/ 835 h 3400"/>
                <a:gd name="T86" fmla="*/ 2759 w 3008"/>
                <a:gd name="T87" fmla="*/ 581 h 3400"/>
                <a:gd name="T88" fmla="*/ 2449 w 3008"/>
                <a:gd name="T89" fmla="*/ 365 h 3400"/>
                <a:gd name="T90" fmla="*/ 1893 w 3008"/>
                <a:gd name="T91" fmla="*/ 235 h 3400"/>
                <a:gd name="T92" fmla="*/ 1665 w 3008"/>
                <a:gd name="T93" fmla="*/ 4 h 3400"/>
                <a:gd name="T94" fmla="*/ 2216 w 3008"/>
                <a:gd name="T95" fmla="*/ 74 h 3400"/>
                <a:gd name="T96" fmla="*/ 2676 w 3008"/>
                <a:gd name="T97" fmla="*/ 236 h 3400"/>
                <a:gd name="T98" fmla="*/ 2959 w 3008"/>
                <a:gd name="T99" fmla="*/ 497 h 3400"/>
                <a:gd name="T100" fmla="*/ 2996 w 3008"/>
                <a:gd name="T101" fmla="*/ 2810 h 3400"/>
                <a:gd name="T102" fmla="*/ 2779 w 3008"/>
                <a:gd name="T103" fmla="*/ 3099 h 3400"/>
                <a:gd name="T104" fmla="*/ 2361 w 3008"/>
                <a:gd name="T105" fmla="*/ 3290 h 3400"/>
                <a:gd name="T106" fmla="*/ 1827 w 3008"/>
                <a:gd name="T107" fmla="*/ 3386 h 3400"/>
                <a:gd name="T108" fmla="*/ 1262 w 3008"/>
                <a:gd name="T109" fmla="*/ 3393 h 3400"/>
                <a:gd name="T110" fmla="*/ 719 w 3008"/>
                <a:gd name="T111" fmla="*/ 3309 h 3400"/>
                <a:gd name="T112" fmla="*/ 279 w 3008"/>
                <a:gd name="T113" fmla="*/ 3133 h 3400"/>
                <a:gd name="T114" fmla="*/ 28 w 3008"/>
                <a:gd name="T115" fmla="*/ 2858 h 3400"/>
                <a:gd name="T116" fmla="*/ 28 w 3008"/>
                <a:gd name="T117" fmla="*/ 541 h 3400"/>
                <a:gd name="T118" fmla="*/ 279 w 3008"/>
                <a:gd name="T119" fmla="*/ 268 h 3400"/>
                <a:gd name="T120" fmla="*/ 719 w 3008"/>
                <a:gd name="T121" fmla="*/ 92 h 3400"/>
                <a:gd name="T122" fmla="*/ 1262 w 3008"/>
                <a:gd name="T123" fmla="*/ 8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08" h="3400">
                  <a:moveTo>
                    <a:pt x="215" y="2313"/>
                  </a:moveTo>
                  <a:lnTo>
                    <a:pt x="215" y="2709"/>
                  </a:lnTo>
                  <a:lnTo>
                    <a:pt x="220" y="2746"/>
                  </a:lnTo>
                  <a:lnTo>
                    <a:pt x="231" y="2783"/>
                  </a:lnTo>
                  <a:lnTo>
                    <a:pt x="249" y="2819"/>
                  </a:lnTo>
                  <a:lnTo>
                    <a:pt x="276" y="2854"/>
                  </a:lnTo>
                  <a:lnTo>
                    <a:pt x="307" y="2888"/>
                  </a:lnTo>
                  <a:lnTo>
                    <a:pt x="346" y="2920"/>
                  </a:lnTo>
                  <a:lnTo>
                    <a:pt x="391" y="2951"/>
                  </a:lnTo>
                  <a:lnTo>
                    <a:pt x="443" y="2980"/>
                  </a:lnTo>
                  <a:lnTo>
                    <a:pt x="499" y="3008"/>
                  </a:lnTo>
                  <a:lnTo>
                    <a:pt x="560" y="3035"/>
                  </a:lnTo>
                  <a:lnTo>
                    <a:pt x="627" y="3059"/>
                  </a:lnTo>
                  <a:lnTo>
                    <a:pt x="699" y="3082"/>
                  </a:lnTo>
                  <a:lnTo>
                    <a:pt x="773" y="3104"/>
                  </a:lnTo>
                  <a:lnTo>
                    <a:pt x="853" y="3122"/>
                  </a:lnTo>
                  <a:lnTo>
                    <a:pt x="937" y="3139"/>
                  </a:lnTo>
                  <a:lnTo>
                    <a:pt x="1025" y="3154"/>
                  </a:lnTo>
                  <a:lnTo>
                    <a:pt x="1115" y="3166"/>
                  </a:lnTo>
                  <a:lnTo>
                    <a:pt x="1208" y="3175"/>
                  </a:lnTo>
                  <a:lnTo>
                    <a:pt x="1305" y="3182"/>
                  </a:lnTo>
                  <a:lnTo>
                    <a:pt x="1404" y="3186"/>
                  </a:lnTo>
                  <a:lnTo>
                    <a:pt x="1504" y="3187"/>
                  </a:lnTo>
                  <a:lnTo>
                    <a:pt x="1605" y="3186"/>
                  </a:lnTo>
                  <a:lnTo>
                    <a:pt x="1704" y="3182"/>
                  </a:lnTo>
                  <a:lnTo>
                    <a:pt x="1799" y="3175"/>
                  </a:lnTo>
                  <a:lnTo>
                    <a:pt x="1893" y="3166"/>
                  </a:lnTo>
                  <a:lnTo>
                    <a:pt x="1984" y="3154"/>
                  </a:lnTo>
                  <a:lnTo>
                    <a:pt x="2071" y="3139"/>
                  </a:lnTo>
                  <a:lnTo>
                    <a:pt x="2154" y="3122"/>
                  </a:lnTo>
                  <a:lnTo>
                    <a:pt x="2234" y="3104"/>
                  </a:lnTo>
                  <a:lnTo>
                    <a:pt x="2310" y="3082"/>
                  </a:lnTo>
                  <a:lnTo>
                    <a:pt x="2382" y="3059"/>
                  </a:lnTo>
                  <a:lnTo>
                    <a:pt x="2449" y="3035"/>
                  </a:lnTo>
                  <a:lnTo>
                    <a:pt x="2510" y="3008"/>
                  </a:lnTo>
                  <a:lnTo>
                    <a:pt x="2566" y="2980"/>
                  </a:lnTo>
                  <a:lnTo>
                    <a:pt x="2618" y="2951"/>
                  </a:lnTo>
                  <a:lnTo>
                    <a:pt x="2662" y="2920"/>
                  </a:lnTo>
                  <a:lnTo>
                    <a:pt x="2701" y="2888"/>
                  </a:lnTo>
                  <a:lnTo>
                    <a:pt x="2733" y="2854"/>
                  </a:lnTo>
                  <a:lnTo>
                    <a:pt x="2759" y="2819"/>
                  </a:lnTo>
                  <a:lnTo>
                    <a:pt x="2778" y="2783"/>
                  </a:lnTo>
                  <a:lnTo>
                    <a:pt x="2789" y="2746"/>
                  </a:lnTo>
                  <a:lnTo>
                    <a:pt x="2793" y="2709"/>
                  </a:lnTo>
                  <a:lnTo>
                    <a:pt x="2793" y="2313"/>
                  </a:lnTo>
                  <a:lnTo>
                    <a:pt x="2751" y="2351"/>
                  </a:lnTo>
                  <a:lnTo>
                    <a:pt x="2702" y="2388"/>
                  </a:lnTo>
                  <a:lnTo>
                    <a:pt x="2648" y="2422"/>
                  </a:lnTo>
                  <a:lnTo>
                    <a:pt x="2589" y="2454"/>
                  </a:lnTo>
                  <a:lnTo>
                    <a:pt x="2524" y="2483"/>
                  </a:lnTo>
                  <a:lnTo>
                    <a:pt x="2455" y="2512"/>
                  </a:lnTo>
                  <a:lnTo>
                    <a:pt x="2382" y="2537"/>
                  </a:lnTo>
                  <a:lnTo>
                    <a:pt x="2305" y="2558"/>
                  </a:lnTo>
                  <a:lnTo>
                    <a:pt x="2224" y="2579"/>
                  </a:lnTo>
                  <a:lnTo>
                    <a:pt x="2141" y="2597"/>
                  </a:lnTo>
                  <a:lnTo>
                    <a:pt x="2054" y="2613"/>
                  </a:lnTo>
                  <a:lnTo>
                    <a:pt x="1966" y="2626"/>
                  </a:lnTo>
                  <a:lnTo>
                    <a:pt x="1876" y="2637"/>
                  </a:lnTo>
                  <a:lnTo>
                    <a:pt x="1784" y="2645"/>
                  </a:lnTo>
                  <a:lnTo>
                    <a:pt x="1692" y="2652"/>
                  </a:lnTo>
                  <a:lnTo>
                    <a:pt x="1598" y="2655"/>
                  </a:lnTo>
                  <a:lnTo>
                    <a:pt x="1504" y="2656"/>
                  </a:lnTo>
                  <a:lnTo>
                    <a:pt x="1410" y="2655"/>
                  </a:lnTo>
                  <a:lnTo>
                    <a:pt x="1317" y="2652"/>
                  </a:lnTo>
                  <a:lnTo>
                    <a:pt x="1224" y="2645"/>
                  </a:lnTo>
                  <a:lnTo>
                    <a:pt x="1132" y="2637"/>
                  </a:lnTo>
                  <a:lnTo>
                    <a:pt x="1042" y="2626"/>
                  </a:lnTo>
                  <a:lnTo>
                    <a:pt x="953" y="2613"/>
                  </a:lnTo>
                  <a:lnTo>
                    <a:pt x="868" y="2597"/>
                  </a:lnTo>
                  <a:lnTo>
                    <a:pt x="784" y="2579"/>
                  </a:lnTo>
                  <a:lnTo>
                    <a:pt x="704" y="2558"/>
                  </a:lnTo>
                  <a:lnTo>
                    <a:pt x="627" y="2537"/>
                  </a:lnTo>
                  <a:lnTo>
                    <a:pt x="554" y="2512"/>
                  </a:lnTo>
                  <a:lnTo>
                    <a:pt x="484" y="2483"/>
                  </a:lnTo>
                  <a:lnTo>
                    <a:pt x="420" y="2454"/>
                  </a:lnTo>
                  <a:lnTo>
                    <a:pt x="360" y="2422"/>
                  </a:lnTo>
                  <a:lnTo>
                    <a:pt x="306" y="2388"/>
                  </a:lnTo>
                  <a:lnTo>
                    <a:pt x="258" y="2351"/>
                  </a:lnTo>
                  <a:lnTo>
                    <a:pt x="215" y="2313"/>
                  </a:lnTo>
                  <a:close/>
                  <a:moveTo>
                    <a:pt x="215" y="1675"/>
                  </a:moveTo>
                  <a:lnTo>
                    <a:pt x="215" y="2076"/>
                  </a:lnTo>
                  <a:lnTo>
                    <a:pt x="220" y="2113"/>
                  </a:lnTo>
                  <a:lnTo>
                    <a:pt x="231" y="2149"/>
                  </a:lnTo>
                  <a:lnTo>
                    <a:pt x="249" y="2184"/>
                  </a:lnTo>
                  <a:lnTo>
                    <a:pt x="276" y="2219"/>
                  </a:lnTo>
                  <a:lnTo>
                    <a:pt x="307" y="2252"/>
                  </a:lnTo>
                  <a:lnTo>
                    <a:pt x="346" y="2284"/>
                  </a:lnTo>
                  <a:lnTo>
                    <a:pt x="391" y="2315"/>
                  </a:lnTo>
                  <a:lnTo>
                    <a:pt x="443" y="2344"/>
                  </a:lnTo>
                  <a:lnTo>
                    <a:pt x="499" y="2372"/>
                  </a:lnTo>
                  <a:lnTo>
                    <a:pt x="560" y="2399"/>
                  </a:lnTo>
                  <a:lnTo>
                    <a:pt x="627" y="2424"/>
                  </a:lnTo>
                  <a:lnTo>
                    <a:pt x="699" y="2446"/>
                  </a:lnTo>
                  <a:lnTo>
                    <a:pt x="773" y="2467"/>
                  </a:lnTo>
                  <a:lnTo>
                    <a:pt x="853" y="2485"/>
                  </a:lnTo>
                  <a:lnTo>
                    <a:pt x="937" y="2502"/>
                  </a:lnTo>
                  <a:lnTo>
                    <a:pt x="1025" y="2516"/>
                  </a:lnTo>
                  <a:lnTo>
                    <a:pt x="1115" y="2528"/>
                  </a:lnTo>
                  <a:lnTo>
                    <a:pt x="1208" y="2538"/>
                  </a:lnTo>
                  <a:lnTo>
                    <a:pt x="1305" y="2544"/>
                  </a:lnTo>
                  <a:lnTo>
                    <a:pt x="1404" y="2548"/>
                  </a:lnTo>
                  <a:lnTo>
                    <a:pt x="1504" y="2550"/>
                  </a:lnTo>
                  <a:lnTo>
                    <a:pt x="1605" y="2548"/>
                  </a:lnTo>
                  <a:lnTo>
                    <a:pt x="1704" y="2544"/>
                  </a:lnTo>
                  <a:lnTo>
                    <a:pt x="1799" y="2538"/>
                  </a:lnTo>
                  <a:lnTo>
                    <a:pt x="1893" y="2528"/>
                  </a:lnTo>
                  <a:lnTo>
                    <a:pt x="1984" y="2516"/>
                  </a:lnTo>
                  <a:lnTo>
                    <a:pt x="2071" y="2502"/>
                  </a:lnTo>
                  <a:lnTo>
                    <a:pt x="2154" y="2485"/>
                  </a:lnTo>
                  <a:lnTo>
                    <a:pt x="2234" y="2467"/>
                  </a:lnTo>
                  <a:lnTo>
                    <a:pt x="2310" y="2446"/>
                  </a:lnTo>
                  <a:lnTo>
                    <a:pt x="2382" y="2424"/>
                  </a:lnTo>
                  <a:lnTo>
                    <a:pt x="2449" y="2399"/>
                  </a:lnTo>
                  <a:lnTo>
                    <a:pt x="2510" y="2372"/>
                  </a:lnTo>
                  <a:lnTo>
                    <a:pt x="2566" y="2344"/>
                  </a:lnTo>
                  <a:lnTo>
                    <a:pt x="2618" y="2315"/>
                  </a:lnTo>
                  <a:lnTo>
                    <a:pt x="2662" y="2284"/>
                  </a:lnTo>
                  <a:lnTo>
                    <a:pt x="2701" y="2252"/>
                  </a:lnTo>
                  <a:lnTo>
                    <a:pt x="2733" y="2219"/>
                  </a:lnTo>
                  <a:lnTo>
                    <a:pt x="2759" y="2184"/>
                  </a:lnTo>
                  <a:lnTo>
                    <a:pt x="2778" y="2149"/>
                  </a:lnTo>
                  <a:lnTo>
                    <a:pt x="2789" y="2113"/>
                  </a:lnTo>
                  <a:lnTo>
                    <a:pt x="2793" y="2076"/>
                  </a:lnTo>
                  <a:lnTo>
                    <a:pt x="2793" y="2074"/>
                  </a:lnTo>
                  <a:lnTo>
                    <a:pt x="2792" y="2073"/>
                  </a:lnTo>
                  <a:lnTo>
                    <a:pt x="2793" y="2073"/>
                  </a:lnTo>
                  <a:lnTo>
                    <a:pt x="2793" y="1675"/>
                  </a:lnTo>
                  <a:lnTo>
                    <a:pt x="2751" y="1714"/>
                  </a:lnTo>
                  <a:lnTo>
                    <a:pt x="2702" y="1750"/>
                  </a:lnTo>
                  <a:lnTo>
                    <a:pt x="2648" y="1785"/>
                  </a:lnTo>
                  <a:lnTo>
                    <a:pt x="2589" y="1816"/>
                  </a:lnTo>
                  <a:lnTo>
                    <a:pt x="2524" y="1846"/>
                  </a:lnTo>
                  <a:lnTo>
                    <a:pt x="2455" y="1874"/>
                  </a:lnTo>
                  <a:lnTo>
                    <a:pt x="2382" y="1899"/>
                  </a:lnTo>
                  <a:lnTo>
                    <a:pt x="2305" y="1921"/>
                  </a:lnTo>
                  <a:lnTo>
                    <a:pt x="2224" y="1941"/>
                  </a:lnTo>
                  <a:lnTo>
                    <a:pt x="2141" y="1960"/>
                  </a:lnTo>
                  <a:lnTo>
                    <a:pt x="2054" y="1975"/>
                  </a:lnTo>
                  <a:lnTo>
                    <a:pt x="1966" y="1989"/>
                  </a:lnTo>
                  <a:lnTo>
                    <a:pt x="1876" y="2000"/>
                  </a:lnTo>
                  <a:lnTo>
                    <a:pt x="1784" y="2007"/>
                  </a:lnTo>
                  <a:lnTo>
                    <a:pt x="1692" y="2014"/>
                  </a:lnTo>
                  <a:lnTo>
                    <a:pt x="1598" y="2017"/>
                  </a:lnTo>
                  <a:lnTo>
                    <a:pt x="1504" y="2019"/>
                  </a:lnTo>
                  <a:lnTo>
                    <a:pt x="1410" y="2017"/>
                  </a:lnTo>
                  <a:lnTo>
                    <a:pt x="1317" y="2014"/>
                  </a:lnTo>
                  <a:lnTo>
                    <a:pt x="1224" y="2007"/>
                  </a:lnTo>
                  <a:lnTo>
                    <a:pt x="1132" y="2000"/>
                  </a:lnTo>
                  <a:lnTo>
                    <a:pt x="1042" y="1989"/>
                  </a:lnTo>
                  <a:lnTo>
                    <a:pt x="953" y="1975"/>
                  </a:lnTo>
                  <a:lnTo>
                    <a:pt x="868" y="1960"/>
                  </a:lnTo>
                  <a:lnTo>
                    <a:pt x="784" y="1941"/>
                  </a:lnTo>
                  <a:lnTo>
                    <a:pt x="704" y="1921"/>
                  </a:lnTo>
                  <a:lnTo>
                    <a:pt x="627" y="1899"/>
                  </a:lnTo>
                  <a:lnTo>
                    <a:pt x="554" y="1874"/>
                  </a:lnTo>
                  <a:lnTo>
                    <a:pt x="484" y="1846"/>
                  </a:lnTo>
                  <a:lnTo>
                    <a:pt x="420" y="1816"/>
                  </a:lnTo>
                  <a:lnTo>
                    <a:pt x="360" y="1785"/>
                  </a:lnTo>
                  <a:lnTo>
                    <a:pt x="306" y="1750"/>
                  </a:lnTo>
                  <a:lnTo>
                    <a:pt x="258" y="1714"/>
                  </a:lnTo>
                  <a:lnTo>
                    <a:pt x="215" y="1675"/>
                  </a:lnTo>
                  <a:close/>
                  <a:moveTo>
                    <a:pt x="215" y="1070"/>
                  </a:moveTo>
                  <a:lnTo>
                    <a:pt x="215" y="1438"/>
                  </a:lnTo>
                  <a:lnTo>
                    <a:pt x="220" y="1475"/>
                  </a:lnTo>
                  <a:lnTo>
                    <a:pt x="231" y="1511"/>
                  </a:lnTo>
                  <a:lnTo>
                    <a:pt x="249" y="1547"/>
                  </a:lnTo>
                  <a:lnTo>
                    <a:pt x="276" y="1581"/>
                  </a:lnTo>
                  <a:lnTo>
                    <a:pt x="307" y="1615"/>
                  </a:lnTo>
                  <a:lnTo>
                    <a:pt x="346" y="1647"/>
                  </a:lnTo>
                  <a:lnTo>
                    <a:pt x="391" y="1677"/>
                  </a:lnTo>
                  <a:lnTo>
                    <a:pt x="443" y="1707"/>
                  </a:lnTo>
                  <a:lnTo>
                    <a:pt x="499" y="1735"/>
                  </a:lnTo>
                  <a:lnTo>
                    <a:pt x="560" y="1761"/>
                  </a:lnTo>
                  <a:lnTo>
                    <a:pt x="627" y="1786"/>
                  </a:lnTo>
                  <a:lnTo>
                    <a:pt x="699" y="1808"/>
                  </a:lnTo>
                  <a:lnTo>
                    <a:pt x="773" y="1829"/>
                  </a:lnTo>
                  <a:lnTo>
                    <a:pt x="853" y="1848"/>
                  </a:lnTo>
                  <a:lnTo>
                    <a:pt x="937" y="1864"/>
                  </a:lnTo>
                  <a:lnTo>
                    <a:pt x="1025" y="1878"/>
                  </a:lnTo>
                  <a:lnTo>
                    <a:pt x="1115" y="1890"/>
                  </a:lnTo>
                  <a:lnTo>
                    <a:pt x="1208" y="1900"/>
                  </a:lnTo>
                  <a:lnTo>
                    <a:pt x="1305" y="1906"/>
                  </a:lnTo>
                  <a:lnTo>
                    <a:pt x="1404" y="1911"/>
                  </a:lnTo>
                  <a:lnTo>
                    <a:pt x="1504" y="1913"/>
                  </a:lnTo>
                  <a:lnTo>
                    <a:pt x="1605" y="1911"/>
                  </a:lnTo>
                  <a:lnTo>
                    <a:pt x="1704" y="1906"/>
                  </a:lnTo>
                  <a:lnTo>
                    <a:pt x="1799" y="1900"/>
                  </a:lnTo>
                  <a:lnTo>
                    <a:pt x="1893" y="1890"/>
                  </a:lnTo>
                  <a:lnTo>
                    <a:pt x="1984" y="1878"/>
                  </a:lnTo>
                  <a:lnTo>
                    <a:pt x="2071" y="1864"/>
                  </a:lnTo>
                  <a:lnTo>
                    <a:pt x="2154" y="1848"/>
                  </a:lnTo>
                  <a:lnTo>
                    <a:pt x="2234" y="1829"/>
                  </a:lnTo>
                  <a:lnTo>
                    <a:pt x="2310" y="1808"/>
                  </a:lnTo>
                  <a:lnTo>
                    <a:pt x="2382" y="1786"/>
                  </a:lnTo>
                  <a:lnTo>
                    <a:pt x="2449" y="1761"/>
                  </a:lnTo>
                  <a:lnTo>
                    <a:pt x="2510" y="1735"/>
                  </a:lnTo>
                  <a:lnTo>
                    <a:pt x="2566" y="1707"/>
                  </a:lnTo>
                  <a:lnTo>
                    <a:pt x="2618" y="1677"/>
                  </a:lnTo>
                  <a:lnTo>
                    <a:pt x="2662" y="1647"/>
                  </a:lnTo>
                  <a:lnTo>
                    <a:pt x="2701" y="1615"/>
                  </a:lnTo>
                  <a:lnTo>
                    <a:pt x="2733" y="1581"/>
                  </a:lnTo>
                  <a:lnTo>
                    <a:pt x="2759" y="1547"/>
                  </a:lnTo>
                  <a:lnTo>
                    <a:pt x="2778" y="1511"/>
                  </a:lnTo>
                  <a:lnTo>
                    <a:pt x="2789" y="1475"/>
                  </a:lnTo>
                  <a:lnTo>
                    <a:pt x="2793" y="1438"/>
                  </a:lnTo>
                  <a:lnTo>
                    <a:pt x="2793" y="1436"/>
                  </a:lnTo>
                  <a:lnTo>
                    <a:pt x="2792" y="1435"/>
                  </a:lnTo>
                  <a:lnTo>
                    <a:pt x="2793" y="1435"/>
                  </a:lnTo>
                  <a:lnTo>
                    <a:pt x="2793" y="1070"/>
                  </a:lnTo>
                  <a:lnTo>
                    <a:pt x="2737" y="1108"/>
                  </a:lnTo>
                  <a:lnTo>
                    <a:pt x="2677" y="1143"/>
                  </a:lnTo>
                  <a:lnTo>
                    <a:pt x="2612" y="1177"/>
                  </a:lnTo>
                  <a:lnTo>
                    <a:pt x="2542" y="1208"/>
                  </a:lnTo>
                  <a:lnTo>
                    <a:pt x="2468" y="1236"/>
                  </a:lnTo>
                  <a:lnTo>
                    <a:pt x="2391" y="1261"/>
                  </a:lnTo>
                  <a:lnTo>
                    <a:pt x="2310" y="1285"/>
                  </a:lnTo>
                  <a:lnTo>
                    <a:pt x="2228" y="1305"/>
                  </a:lnTo>
                  <a:lnTo>
                    <a:pt x="2141" y="1323"/>
                  </a:lnTo>
                  <a:lnTo>
                    <a:pt x="2054" y="1338"/>
                  </a:lnTo>
                  <a:lnTo>
                    <a:pt x="1964" y="1352"/>
                  </a:lnTo>
                  <a:lnTo>
                    <a:pt x="1873" y="1362"/>
                  </a:lnTo>
                  <a:lnTo>
                    <a:pt x="1782" y="1371"/>
                  </a:lnTo>
                  <a:lnTo>
                    <a:pt x="1689" y="1376"/>
                  </a:lnTo>
                  <a:lnTo>
                    <a:pt x="1596" y="1380"/>
                  </a:lnTo>
                  <a:lnTo>
                    <a:pt x="1504" y="1381"/>
                  </a:lnTo>
                  <a:lnTo>
                    <a:pt x="1412" y="1380"/>
                  </a:lnTo>
                  <a:lnTo>
                    <a:pt x="1319" y="1376"/>
                  </a:lnTo>
                  <a:lnTo>
                    <a:pt x="1227" y="1371"/>
                  </a:lnTo>
                  <a:lnTo>
                    <a:pt x="1135" y="1362"/>
                  </a:lnTo>
                  <a:lnTo>
                    <a:pt x="1044" y="1352"/>
                  </a:lnTo>
                  <a:lnTo>
                    <a:pt x="955" y="1338"/>
                  </a:lnTo>
                  <a:lnTo>
                    <a:pt x="867" y="1323"/>
                  </a:lnTo>
                  <a:lnTo>
                    <a:pt x="781" y="1305"/>
                  </a:lnTo>
                  <a:lnTo>
                    <a:pt x="697" y="1285"/>
                  </a:lnTo>
                  <a:lnTo>
                    <a:pt x="617" y="1261"/>
                  </a:lnTo>
                  <a:lnTo>
                    <a:pt x="540" y="1236"/>
                  </a:lnTo>
                  <a:lnTo>
                    <a:pt x="467" y="1208"/>
                  </a:lnTo>
                  <a:lnTo>
                    <a:pt x="396" y="1177"/>
                  </a:lnTo>
                  <a:lnTo>
                    <a:pt x="332" y="1143"/>
                  </a:lnTo>
                  <a:lnTo>
                    <a:pt x="271" y="1108"/>
                  </a:lnTo>
                  <a:lnTo>
                    <a:pt x="215" y="1070"/>
                  </a:lnTo>
                  <a:close/>
                  <a:moveTo>
                    <a:pt x="1504" y="213"/>
                  </a:moveTo>
                  <a:lnTo>
                    <a:pt x="1404" y="214"/>
                  </a:lnTo>
                  <a:lnTo>
                    <a:pt x="1305" y="219"/>
                  </a:lnTo>
                  <a:lnTo>
                    <a:pt x="1208" y="225"/>
                  </a:lnTo>
                  <a:lnTo>
                    <a:pt x="1115" y="235"/>
                  </a:lnTo>
                  <a:lnTo>
                    <a:pt x="1025" y="247"/>
                  </a:lnTo>
                  <a:lnTo>
                    <a:pt x="937" y="261"/>
                  </a:lnTo>
                  <a:lnTo>
                    <a:pt x="853" y="278"/>
                  </a:lnTo>
                  <a:lnTo>
                    <a:pt x="773" y="297"/>
                  </a:lnTo>
                  <a:lnTo>
                    <a:pt x="699" y="318"/>
                  </a:lnTo>
                  <a:lnTo>
                    <a:pt x="627" y="340"/>
                  </a:lnTo>
                  <a:lnTo>
                    <a:pt x="560" y="365"/>
                  </a:lnTo>
                  <a:lnTo>
                    <a:pt x="499" y="391"/>
                  </a:lnTo>
                  <a:lnTo>
                    <a:pt x="443" y="420"/>
                  </a:lnTo>
                  <a:lnTo>
                    <a:pt x="391" y="449"/>
                  </a:lnTo>
                  <a:lnTo>
                    <a:pt x="346" y="481"/>
                  </a:lnTo>
                  <a:lnTo>
                    <a:pt x="307" y="513"/>
                  </a:lnTo>
                  <a:lnTo>
                    <a:pt x="276" y="547"/>
                  </a:lnTo>
                  <a:lnTo>
                    <a:pt x="249" y="581"/>
                  </a:lnTo>
                  <a:lnTo>
                    <a:pt x="231" y="616"/>
                  </a:lnTo>
                  <a:lnTo>
                    <a:pt x="220" y="653"/>
                  </a:lnTo>
                  <a:lnTo>
                    <a:pt x="215" y="690"/>
                  </a:lnTo>
                  <a:lnTo>
                    <a:pt x="220" y="728"/>
                  </a:lnTo>
                  <a:lnTo>
                    <a:pt x="231" y="764"/>
                  </a:lnTo>
                  <a:lnTo>
                    <a:pt x="249" y="800"/>
                  </a:lnTo>
                  <a:lnTo>
                    <a:pt x="276" y="835"/>
                  </a:lnTo>
                  <a:lnTo>
                    <a:pt x="307" y="868"/>
                  </a:lnTo>
                  <a:lnTo>
                    <a:pt x="346" y="901"/>
                  </a:lnTo>
                  <a:lnTo>
                    <a:pt x="391" y="932"/>
                  </a:lnTo>
                  <a:lnTo>
                    <a:pt x="443" y="962"/>
                  </a:lnTo>
                  <a:lnTo>
                    <a:pt x="499" y="990"/>
                  </a:lnTo>
                  <a:lnTo>
                    <a:pt x="560" y="1016"/>
                  </a:lnTo>
                  <a:lnTo>
                    <a:pt x="627" y="1041"/>
                  </a:lnTo>
                  <a:lnTo>
                    <a:pt x="699" y="1064"/>
                  </a:lnTo>
                  <a:lnTo>
                    <a:pt x="773" y="1085"/>
                  </a:lnTo>
                  <a:lnTo>
                    <a:pt x="853" y="1103"/>
                  </a:lnTo>
                  <a:lnTo>
                    <a:pt x="937" y="1121"/>
                  </a:lnTo>
                  <a:lnTo>
                    <a:pt x="1025" y="1135"/>
                  </a:lnTo>
                  <a:lnTo>
                    <a:pt x="1115" y="1147"/>
                  </a:lnTo>
                  <a:lnTo>
                    <a:pt x="1208" y="1156"/>
                  </a:lnTo>
                  <a:lnTo>
                    <a:pt x="1305" y="1163"/>
                  </a:lnTo>
                  <a:lnTo>
                    <a:pt x="1404" y="1167"/>
                  </a:lnTo>
                  <a:lnTo>
                    <a:pt x="1504" y="1170"/>
                  </a:lnTo>
                  <a:lnTo>
                    <a:pt x="1605" y="1167"/>
                  </a:lnTo>
                  <a:lnTo>
                    <a:pt x="1704" y="1163"/>
                  </a:lnTo>
                  <a:lnTo>
                    <a:pt x="1799" y="1156"/>
                  </a:lnTo>
                  <a:lnTo>
                    <a:pt x="1893" y="1147"/>
                  </a:lnTo>
                  <a:lnTo>
                    <a:pt x="1984" y="1135"/>
                  </a:lnTo>
                  <a:lnTo>
                    <a:pt x="2071" y="1121"/>
                  </a:lnTo>
                  <a:lnTo>
                    <a:pt x="2154" y="1103"/>
                  </a:lnTo>
                  <a:lnTo>
                    <a:pt x="2234" y="1085"/>
                  </a:lnTo>
                  <a:lnTo>
                    <a:pt x="2310" y="1064"/>
                  </a:lnTo>
                  <a:lnTo>
                    <a:pt x="2382" y="1041"/>
                  </a:lnTo>
                  <a:lnTo>
                    <a:pt x="2449" y="1016"/>
                  </a:lnTo>
                  <a:lnTo>
                    <a:pt x="2510" y="990"/>
                  </a:lnTo>
                  <a:lnTo>
                    <a:pt x="2566" y="962"/>
                  </a:lnTo>
                  <a:lnTo>
                    <a:pt x="2618" y="932"/>
                  </a:lnTo>
                  <a:lnTo>
                    <a:pt x="2662" y="901"/>
                  </a:lnTo>
                  <a:lnTo>
                    <a:pt x="2701" y="868"/>
                  </a:lnTo>
                  <a:lnTo>
                    <a:pt x="2733" y="835"/>
                  </a:lnTo>
                  <a:lnTo>
                    <a:pt x="2759" y="800"/>
                  </a:lnTo>
                  <a:lnTo>
                    <a:pt x="2778" y="764"/>
                  </a:lnTo>
                  <a:lnTo>
                    <a:pt x="2789" y="728"/>
                  </a:lnTo>
                  <a:lnTo>
                    <a:pt x="2793" y="690"/>
                  </a:lnTo>
                  <a:lnTo>
                    <a:pt x="2789" y="653"/>
                  </a:lnTo>
                  <a:lnTo>
                    <a:pt x="2778" y="616"/>
                  </a:lnTo>
                  <a:lnTo>
                    <a:pt x="2759" y="581"/>
                  </a:lnTo>
                  <a:lnTo>
                    <a:pt x="2733" y="547"/>
                  </a:lnTo>
                  <a:lnTo>
                    <a:pt x="2701" y="513"/>
                  </a:lnTo>
                  <a:lnTo>
                    <a:pt x="2662" y="481"/>
                  </a:lnTo>
                  <a:lnTo>
                    <a:pt x="2618" y="449"/>
                  </a:lnTo>
                  <a:lnTo>
                    <a:pt x="2566" y="420"/>
                  </a:lnTo>
                  <a:lnTo>
                    <a:pt x="2510" y="391"/>
                  </a:lnTo>
                  <a:lnTo>
                    <a:pt x="2449" y="365"/>
                  </a:lnTo>
                  <a:lnTo>
                    <a:pt x="2382" y="340"/>
                  </a:lnTo>
                  <a:lnTo>
                    <a:pt x="2310" y="318"/>
                  </a:lnTo>
                  <a:lnTo>
                    <a:pt x="2234" y="297"/>
                  </a:lnTo>
                  <a:lnTo>
                    <a:pt x="2154" y="278"/>
                  </a:lnTo>
                  <a:lnTo>
                    <a:pt x="2071" y="261"/>
                  </a:lnTo>
                  <a:lnTo>
                    <a:pt x="1984" y="247"/>
                  </a:lnTo>
                  <a:lnTo>
                    <a:pt x="1893" y="235"/>
                  </a:lnTo>
                  <a:lnTo>
                    <a:pt x="1799" y="225"/>
                  </a:lnTo>
                  <a:lnTo>
                    <a:pt x="1704" y="219"/>
                  </a:lnTo>
                  <a:lnTo>
                    <a:pt x="1605" y="214"/>
                  </a:lnTo>
                  <a:lnTo>
                    <a:pt x="1504" y="213"/>
                  </a:lnTo>
                  <a:close/>
                  <a:moveTo>
                    <a:pt x="1504" y="0"/>
                  </a:moveTo>
                  <a:lnTo>
                    <a:pt x="1585" y="1"/>
                  </a:lnTo>
                  <a:lnTo>
                    <a:pt x="1665" y="4"/>
                  </a:lnTo>
                  <a:lnTo>
                    <a:pt x="1747" y="8"/>
                  </a:lnTo>
                  <a:lnTo>
                    <a:pt x="1827" y="14"/>
                  </a:lnTo>
                  <a:lnTo>
                    <a:pt x="1907" y="23"/>
                  </a:lnTo>
                  <a:lnTo>
                    <a:pt x="1986" y="33"/>
                  </a:lnTo>
                  <a:lnTo>
                    <a:pt x="2064" y="45"/>
                  </a:lnTo>
                  <a:lnTo>
                    <a:pt x="2141" y="58"/>
                  </a:lnTo>
                  <a:lnTo>
                    <a:pt x="2216" y="74"/>
                  </a:lnTo>
                  <a:lnTo>
                    <a:pt x="2289" y="92"/>
                  </a:lnTo>
                  <a:lnTo>
                    <a:pt x="2361" y="110"/>
                  </a:lnTo>
                  <a:lnTo>
                    <a:pt x="2429" y="132"/>
                  </a:lnTo>
                  <a:lnTo>
                    <a:pt x="2496" y="155"/>
                  </a:lnTo>
                  <a:lnTo>
                    <a:pt x="2558" y="181"/>
                  </a:lnTo>
                  <a:lnTo>
                    <a:pt x="2619" y="208"/>
                  </a:lnTo>
                  <a:lnTo>
                    <a:pt x="2676" y="236"/>
                  </a:lnTo>
                  <a:lnTo>
                    <a:pt x="2730" y="268"/>
                  </a:lnTo>
                  <a:lnTo>
                    <a:pt x="2779" y="300"/>
                  </a:lnTo>
                  <a:lnTo>
                    <a:pt x="2824" y="336"/>
                  </a:lnTo>
                  <a:lnTo>
                    <a:pt x="2865" y="373"/>
                  </a:lnTo>
                  <a:lnTo>
                    <a:pt x="2901" y="412"/>
                  </a:lnTo>
                  <a:lnTo>
                    <a:pt x="2933" y="453"/>
                  </a:lnTo>
                  <a:lnTo>
                    <a:pt x="2959" y="497"/>
                  </a:lnTo>
                  <a:lnTo>
                    <a:pt x="2980" y="541"/>
                  </a:lnTo>
                  <a:lnTo>
                    <a:pt x="2996" y="589"/>
                  </a:lnTo>
                  <a:lnTo>
                    <a:pt x="3004" y="639"/>
                  </a:lnTo>
                  <a:lnTo>
                    <a:pt x="3008" y="690"/>
                  </a:lnTo>
                  <a:lnTo>
                    <a:pt x="3008" y="2709"/>
                  </a:lnTo>
                  <a:lnTo>
                    <a:pt x="3004" y="2761"/>
                  </a:lnTo>
                  <a:lnTo>
                    <a:pt x="2996" y="2810"/>
                  </a:lnTo>
                  <a:lnTo>
                    <a:pt x="2980" y="2858"/>
                  </a:lnTo>
                  <a:lnTo>
                    <a:pt x="2959" y="2904"/>
                  </a:lnTo>
                  <a:lnTo>
                    <a:pt x="2933" y="2947"/>
                  </a:lnTo>
                  <a:lnTo>
                    <a:pt x="2901" y="2987"/>
                  </a:lnTo>
                  <a:lnTo>
                    <a:pt x="2865" y="3028"/>
                  </a:lnTo>
                  <a:lnTo>
                    <a:pt x="2824" y="3065"/>
                  </a:lnTo>
                  <a:lnTo>
                    <a:pt x="2779" y="3099"/>
                  </a:lnTo>
                  <a:lnTo>
                    <a:pt x="2730" y="3133"/>
                  </a:lnTo>
                  <a:lnTo>
                    <a:pt x="2676" y="3164"/>
                  </a:lnTo>
                  <a:lnTo>
                    <a:pt x="2619" y="3193"/>
                  </a:lnTo>
                  <a:lnTo>
                    <a:pt x="2558" y="3220"/>
                  </a:lnTo>
                  <a:lnTo>
                    <a:pt x="2496" y="3245"/>
                  </a:lnTo>
                  <a:lnTo>
                    <a:pt x="2429" y="3269"/>
                  </a:lnTo>
                  <a:lnTo>
                    <a:pt x="2361" y="3290"/>
                  </a:lnTo>
                  <a:lnTo>
                    <a:pt x="2289" y="3309"/>
                  </a:lnTo>
                  <a:lnTo>
                    <a:pt x="2216" y="3327"/>
                  </a:lnTo>
                  <a:lnTo>
                    <a:pt x="2141" y="3343"/>
                  </a:lnTo>
                  <a:lnTo>
                    <a:pt x="2064" y="3356"/>
                  </a:lnTo>
                  <a:lnTo>
                    <a:pt x="1986" y="3368"/>
                  </a:lnTo>
                  <a:lnTo>
                    <a:pt x="1907" y="3378"/>
                  </a:lnTo>
                  <a:lnTo>
                    <a:pt x="1827" y="3386"/>
                  </a:lnTo>
                  <a:lnTo>
                    <a:pt x="1747" y="3393"/>
                  </a:lnTo>
                  <a:lnTo>
                    <a:pt x="1665" y="3397"/>
                  </a:lnTo>
                  <a:lnTo>
                    <a:pt x="1585" y="3399"/>
                  </a:lnTo>
                  <a:lnTo>
                    <a:pt x="1504" y="3400"/>
                  </a:lnTo>
                  <a:lnTo>
                    <a:pt x="1424" y="3399"/>
                  </a:lnTo>
                  <a:lnTo>
                    <a:pt x="1342" y="3397"/>
                  </a:lnTo>
                  <a:lnTo>
                    <a:pt x="1262" y="3393"/>
                  </a:lnTo>
                  <a:lnTo>
                    <a:pt x="1181" y="3386"/>
                  </a:lnTo>
                  <a:lnTo>
                    <a:pt x="1102" y="3378"/>
                  </a:lnTo>
                  <a:lnTo>
                    <a:pt x="1023" y="3368"/>
                  </a:lnTo>
                  <a:lnTo>
                    <a:pt x="945" y="3356"/>
                  </a:lnTo>
                  <a:lnTo>
                    <a:pt x="868" y="3343"/>
                  </a:lnTo>
                  <a:lnTo>
                    <a:pt x="792" y="3327"/>
                  </a:lnTo>
                  <a:lnTo>
                    <a:pt x="719" y="3309"/>
                  </a:lnTo>
                  <a:lnTo>
                    <a:pt x="648" y="3290"/>
                  </a:lnTo>
                  <a:lnTo>
                    <a:pt x="579" y="3269"/>
                  </a:lnTo>
                  <a:lnTo>
                    <a:pt x="513" y="3245"/>
                  </a:lnTo>
                  <a:lnTo>
                    <a:pt x="449" y="3220"/>
                  </a:lnTo>
                  <a:lnTo>
                    <a:pt x="389" y="3193"/>
                  </a:lnTo>
                  <a:lnTo>
                    <a:pt x="332" y="3164"/>
                  </a:lnTo>
                  <a:lnTo>
                    <a:pt x="279" y="3133"/>
                  </a:lnTo>
                  <a:lnTo>
                    <a:pt x="229" y="3099"/>
                  </a:lnTo>
                  <a:lnTo>
                    <a:pt x="184" y="3065"/>
                  </a:lnTo>
                  <a:lnTo>
                    <a:pt x="143" y="3028"/>
                  </a:lnTo>
                  <a:lnTo>
                    <a:pt x="106" y="2987"/>
                  </a:lnTo>
                  <a:lnTo>
                    <a:pt x="76" y="2947"/>
                  </a:lnTo>
                  <a:lnTo>
                    <a:pt x="49" y="2904"/>
                  </a:lnTo>
                  <a:lnTo>
                    <a:pt x="28" y="2858"/>
                  </a:lnTo>
                  <a:lnTo>
                    <a:pt x="13" y="2810"/>
                  </a:lnTo>
                  <a:lnTo>
                    <a:pt x="3" y="2761"/>
                  </a:lnTo>
                  <a:lnTo>
                    <a:pt x="0" y="2709"/>
                  </a:lnTo>
                  <a:lnTo>
                    <a:pt x="0" y="690"/>
                  </a:lnTo>
                  <a:lnTo>
                    <a:pt x="3" y="639"/>
                  </a:lnTo>
                  <a:lnTo>
                    <a:pt x="13" y="589"/>
                  </a:lnTo>
                  <a:lnTo>
                    <a:pt x="28" y="541"/>
                  </a:lnTo>
                  <a:lnTo>
                    <a:pt x="49" y="497"/>
                  </a:lnTo>
                  <a:lnTo>
                    <a:pt x="76" y="453"/>
                  </a:lnTo>
                  <a:lnTo>
                    <a:pt x="106" y="412"/>
                  </a:lnTo>
                  <a:lnTo>
                    <a:pt x="143" y="373"/>
                  </a:lnTo>
                  <a:lnTo>
                    <a:pt x="184" y="336"/>
                  </a:lnTo>
                  <a:lnTo>
                    <a:pt x="229" y="300"/>
                  </a:lnTo>
                  <a:lnTo>
                    <a:pt x="279" y="268"/>
                  </a:lnTo>
                  <a:lnTo>
                    <a:pt x="332" y="236"/>
                  </a:lnTo>
                  <a:lnTo>
                    <a:pt x="389" y="208"/>
                  </a:lnTo>
                  <a:lnTo>
                    <a:pt x="449" y="181"/>
                  </a:lnTo>
                  <a:lnTo>
                    <a:pt x="513" y="155"/>
                  </a:lnTo>
                  <a:lnTo>
                    <a:pt x="579" y="132"/>
                  </a:lnTo>
                  <a:lnTo>
                    <a:pt x="648" y="110"/>
                  </a:lnTo>
                  <a:lnTo>
                    <a:pt x="719" y="92"/>
                  </a:lnTo>
                  <a:lnTo>
                    <a:pt x="792" y="74"/>
                  </a:lnTo>
                  <a:lnTo>
                    <a:pt x="868" y="58"/>
                  </a:lnTo>
                  <a:lnTo>
                    <a:pt x="945" y="45"/>
                  </a:lnTo>
                  <a:lnTo>
                    <a:pt x="1023" y="33"/>
                  </a:lnTo>
                  <a:lnTo>
                    <a:pt x="1102" y="23"/>
                  </a:lnTo>
                  <a:lnTo>
                    <a:pt x="1181" y="14"/>
                  </a:lnTo>
                  <a:lnTo>
                    <a:pt x="1262" y="8"/>
                  </a:lnTo>
                  <a:lnTo>
                    <a:pt x="1342" y="4"/>
                  </a:lnTo>
                  <a:lnTo>
                    <a:pt x="1424" y="1"/>
                  </a:lnTo>
                  <a:lnTo>
                    <a:pt x="15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62">
              <a:extLst>
                <a:ext uri="{FF2B5EF4-FFF2-40B4-BE49-F238E27FC236}">
                  <a16:creationId xmlns:a16="http://schemas.microsoft.com/office/drawing/2014/main" id="{31127C61-8299-0710-049C-8901CC81FCEE}"/>
                </a:ext>
              </a:extLst>
            </p:cNvPr>
            <p:cNvSpPr>
              <a:spLocks/>
            </p:cNvSpPr>
            <p:nvPr/>
          </p:nvSpPr>
          <p:spPr bwMode="auto">
            <a:xfrm>
              <a:off x="7823201" y="5408613"/>
              <a:ext cx="171450" cy="168275"/>
            </a:xfrm>
            <a:custGeom>
              <a:avLst/>
              <a:gdLst>
                <a:gd name="T0" fmla="*/ 107 w 214"/>
                <a:gd name="T1" fmla="*/ 0 h 213"/>
                <a:gd name="T2" fmla="*/ 132 w 214"/>
                <a:gd name="T3" fmla="*/ 3 h 213"/>
                <a:gd name="T4" fmla="*/ 154 w 214"/>
                <a:gd name="T5" fmla="*/ 11 h 213"/>
                <a:gd name="T6" fmla="*/ 175 w 214"/>
                <a:gd name="T7" fmla="*/ 24 h 213"/>
                <a:gd name="T8" fmla="*/ 191 w 214"/>
                <a:gd name="T9" fmla="*/ 40 h 213"/>
                <a:gd name="T10" fmla="*/ 203 w 214"/>
                <a:gd name="T11" fmla="*/ 60 h 213"/>
                <a:gd name="T12" fmla="*/ 211 w 214"/>
                <a:gd name="T13" fmla="*/ 83 h 213"/>
                <a:gd name="T14" fmla="*/ 214 w 214"/>
                <a:gd name="T15" fmla="*/ 107 h 213"/>
                <a:gd name="T16" fmla="*/ 211 w 214"/>
                <a:gd name="T17" fmla="*/ 132 h 213"/>
                <a:gd name="T18" fmla="*/ 203 w 214"/>
                <a:gd name="T19" fmla="*/ 153 h 213"/>
                <a:gd name="T20" fmla="*/ 191 w 214"/>
                <a:gd name="T21" fmla="*/ 173 h 213"/>
                <a:gd name="T22" fmla="*/ 175 w 214"/>
                <a:gd name="T23" fmla="*/ 190 h 213"/>
                <a:gd name="T24" fmla="*/ 154 w 214"/>
                <a:gd name="T25" fmla="*/ 202 h 213"/>
                <a:gd name="T26" fmla="*/ 132 w 214"/>
                <a:gd name="T27" fmla="*/ 211 h 213"/>
                <a:gd name="T28" fmla="*/ 107 w 214"/>
                <a:gd name="T29" fmla="*/ 213 h 213"/>
                <a:gd name="T30" fmla="*/ 82 w 214"/>
                <a:gd name="T31" fmla="*/ 211 h 213"/>
                <a:gd name="T32" fmla="*/ 59 w 214"/>
                <a:gd name="T33" fmla="*/ 202 h 213"/>
                <a:gd name="T34" fmla="*/ 40 w 214"/>
                <a:gd name="T35" fmla="*/ 190 h 213"/>
                <a:gd name="T36" fmla="*/ 23 w 214"/>
                <a:gd name="T37" fmla="*/ 173 h 213"/>
                <a:gd name="T38" fmla="*/ 11 w 214"/>
                <a:gd name="T39" fmla="*/ 153 h 213"/>
                <a:gd name="T40" fmla="*/ 2 w 214"/>
                <a:gd name="T41" fmla="*/ 132 h 213"/>
                <a:gd name="T42" fmla="*/ 0 w 214"/>
                <a:gd name="T43" fmla="*/ 107 h 213"/>
                <a:gd name="T44" fmla="*/ 2 w 214"/>
                <a:gd name="T45" fmla="*/ 83 h 213"/>
                <a:gd name="T46" fmla="*/ 11 w 214"/>
                <a:gd name="T47" fmla="*/ 60 h 213"/>
                <a:gd name="T48" fmla="*/ 23 w 214"/>
                <a:gd name="T49" fmla="*/ 40 h 213"/>
                <a:gd name="T50" fmla="*/ 40 w 214"/>
                <a:gd name="T51" fmla="*/ 24 h 213"/>
                <a:gd name="T52" fmla="*/ 59 w 214"/>
                <a:gd name="T53" fmla="*/ 11 h 213"/>
                <a:gd name="T54" fmla="*/ 82 w 214"/>
                <a:gd name="T55" fmla="*/ 3 h 213"/>
                <a:gd name="T56" fmla="*/ 107 w 214"/>
                <a:gd name="T5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3">
                  <a:moveTo>
                    <a:pt x="107" y="0"/>
                  </a:moveTo>
                  <a:lnTo>
                    <a:pt x="132" y="3"/>
                  </a:lnTo>
                  <a:lnTo>
                    <a:pt x="154" y="11"/>
                  </a:lnTo>
                  <a:lnTo>
                    <a:pt x="175" y="24"/>
                  </a:lnTo>
                  <a:lnTo>
                    <a:pt x="191" y="40"/>
                  </a:lnTo>
                  <a:lnTo>
                    <a:pt x="203" y="60"/>
                  </a:lnTo>
                  <a:lnTo>
                    <a:pt x="211" y="83"/>
                  </a:lnTo>
                  <a:lnTo>
                    <a:pt x="214" y="107"/>
                  </a:lnTo>
                  <a:lnTo>
                    <a:pt x="211" y="132"/>
                  </a:lnTo>
                  <a:lnTo>
                    <a:pt x="203" y="153"/>
                  </a:lnTo>
                  <a:lnTo>
                    <a:pt x="191" y="173"/>
                  </a:lnTo>
                  <a:lnTo>
                    <a:pt x="175" y="190"/>
                  </a:lnTo>
                  <a:lnTo>
                    <a:pt x="154" y="202"/>
                  </a:lnTo>
                  <a:lnTo>
                    <a:pt x="132" y="211"/>
                  </a:lnTo>
                  <a:lnTo>
                    <a:pt x="107" y="213"/>
                  </a:lnTo>
                  <a:lnTo>
                    <a:pt x="82" y="211"/>
                  </a:lnTo>
                  <a:lnTo>
                    <a:pt x="59" y="202"/>
                  </a:lnTo>
                  <a:lnTo>
                    <a:pt x="40" y="190"/>
                  </a:lnTo>
                  <a:lnTo>
                    <a:pt x="23" y="173"/>
                  </a:lnTo>
                  <a:lnTo>
                    <a:pt x="11" y="153"/>
                  </a:lnTo>
                  <a:lnTo>
                    <a:pt x="2" y="132"/>
                  </a:lnTo>
                  <a:lnTo>
                    <a:pt x="0" y="107"/>
                  </a:lnTo>
                  <a:lnTo>
                    <a:pt x="2" y="83"/>
                  </a:lnTo>
                  <a:lnTo>
                    <a:pt x="11" y="60"/>
                  </a:lnTo>
                  <a:lnTo>
                    <a:pt x="23" y="40"/>
                  </a:lnTo>
                  <a:lnTo>
                    <a:pt x="40" y="24"/>
                  </a:lnTo>
                  <a:lnTo>
                    <a:pt x="59" y="11"/>
                  </a:lnTo>
                  <a:lnTo>
                    <a:pt x="82" y="3"/>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63">
              <a:extLst>
                <a:ext uri="{FF2B5EF4-FFF2-40B4-BE49-F238E27FC236}">
                  <a16:creationId xmlns:a16="http://schemas.microsoft.com/office/drawing/2014/main" id="{00EF0A1B-5C95-D217-7D84-2CAB86D12C83}"/>
                </a:ext>
              </a:extLst>
            </p:cNvPr>
            <p:cNvSpPr>
              <a:spLocks/>
            </p:cNvSpPr>
            <p:nvPr/>
          </p:nvSpPr>
          <p:spPr bwMode="auto">
            <a:xfrm>
              <a:off x="7823201" y="4902200"/>
              <a:ext cx="171450" cy="168275"/>
            </a:xfrm>
            <a:custGeom>
              <a:avLst/>
              <a:gdLst>
                <a:gd name="T0" fmla="*/ 107 w 214"/>
                <a:gd name="T1" fmla="*/ 0 h 212"/>
                <a:gd name="T2" fmla="*/ 132 w 214"/>
                <a:gd name="T3" fmla="*/ 2 h 212"/>
                <a:gd name="T4" fmla="*/ 154 w 214"/>
                <a:gd name="T5" fmla="*/ 11 h 212"/>
                <a:gd name="T6" fmla="*/ 175 w 214"/>
                <a:gd name="T7" fmla="*/ 23 h 212"/>
                <a:gd name="T8" fmla="*/ 191 w 214"/>
                <a:gd name="T9" fmla="*/ 39 h 212"/>
                <a:gd name="T10" fmla="*/ 203 w 214"/>
                <a:gd name="T11" fmla="*/ 59 h 212"/>
                <a:gd name="T12" fmla="*/ 211 w 214"/>
                <a:gd name="T13" fmla="*/ 82 h 212"/>
                <a:gd name="T14" fmla="*/ 214 w 214"/>
                <a:gd name="T15" fmla="*/ 106 h 212"/>
                <a:gd name="T16" fmla="*/ 211 w 214"/>
                <a:gd name="T17" fmla="*/ 131 h 212"/>
                <a:gd name="T18" fmla="*/ 203 w 214"/>
                <a:gd name="T19" fmla="*/ 152 h 212"/>
                <a:gd name="T20" fmla="*/ 191 w 214"/>
                <a:gd name="T21" fmla="*/ 173 h 212"/>
                <a:gd name="T22" fmla="*/ 175 w 214"/>
                <a:gd name="T23" fmla="*/ 189 h 212"/>
                <a:gd name="T24" fmla="*/ 154 w 214"/>
                <a:gd name="T25" fmla="*/ 201 h 212"/>
                <a:gd name="T26" fmla="*/ 132 w 214"/>
                <a:gd name="T27" fmla="*/ 210 h 212"/>
                <a:gd name="T28" fmla="*/ 107 w 214"/>
                <a:gd name="T29" fmla="*/ 212 h 212"/>
                <a:gd name="T30" fmla="*/ 82 w 214"/>
                <a:gd name="T31" fmla="*/ 210 h 212"/>
                <a:gd name="T32" fmla="*/ 59 w 214"/>
                <a:gd name="T33" fmla="*/ 201 h 212"/>
                <a:gd name="T34" fmla="*/ 40 w 214"/>
                <a:gd name="T35" fmla="*/ 189 h 212"/>
                <a:gd name="T36" fmla="*/ 23 w 214"/>
                <a:gd name="T37" fmla="*/ 173 h 212"/>
                <a:gd name="T38" fmla="*/ 11 w 214"/>
                <a:gd name="T39" fmla="*/ 152 h 212"/>
                <a:gd name="T40" fmla="*/ 2 w 214"/>
                <a:gd name="T41" fmla="*/ 131 h 212"/>
                <a:gd name="T42" fmla="*/ 0 w 214"/>
                <a:gd name="T43" fmla="*/ 106 h 212"/>
                <a:gd name="T44" fmla="*/ 2 w 214"/>
                <a:gd name="T45" fmla="*/ 82 h 212"/>
                <a:gd name="T46" fmla="*/ 11 w 214"/>
                <a:gd name="T47" fmla="*/ 59 h 212"/>
                <a:gd name="T48" fmla="*/ 23 w 214"/>
                <a:gd name="T49" fmla="*/ 39 h 212"/>
                <a:gd name="T50" fmla="*/ 40 w 214"/>
                <a:gd name="T51" fmla="*/ 23 h 212"/>
                <a:gd name="T52" fmla="*/ 59 w 214"/>
                <a:gd name="T53" fmla="*/ 11 h 212"/>
                <a:gd name="T54" fmla="*/ 82 w 214"/>
                <a:gd name="T55" fmla="*/ 2 h 212"/>
                <a:gd name="T56" fmla="*/ 107 w 214"/>
                <a:gd name="T5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2">
                  <a:moveTo>
                    <a:pt x="107" y="0"/>
                  </a:moveTo>
                  <a:lnTo>
                    <a:pt x="132" y="2"/>
                  </a:lnTo>
                  <a:lnTo>
                    <a:pt x="154" y="11"/>
                  </a:lnTo>
                  <a:lnTo>
                    <a:pt x="175" y="23"/>
                  </a:lnTo>
                  <a:lnTo>
                    <a:pt x="191" y="39"/>
                  </a:lnTo>
                  <a:lnTo>
                    <a:pt x="203" y="59"/>
                  </a:lnTo>
                  <a:lnTo>
                    <a:pt x="211" y="82"/>
                  </a:lnTo>
                  <a:lnTo>
                    <a:pt x="214" y="106"/>
                  </a:lnTo>
                  <a:lnTo>
                    <a:pt x="211" y="131"/>
                  </a:lnTo>
                  <a:lnTo>
                    <a:pt x="203" y="152"/>
                  </a:lnTo>
                  <a:lnTo>
                    <a:pt x="191" y="173"/>
                  </a:lnTo>
                  <a:lnTo>
                    <a:pt x="175" y="189"/>
                  </a:lnTo>
                  <a:lnTo>
                    <a:pt x="154" y="201"/>
                  </a:lnTo>
                  <a:lnTo>
                    <a:pt x="132" y="210"/>
                  </a:lnTo>
                  <a:lnTo>
                    <a:pt x="107" y="212"/>
                  </a:lnTo>
                  <a:lnTo>
                    <a:pt x="82" y="210"/>
                  </a:lnTo>
                  <a:lnTo>
                    <a:pt x="59" y="201"/>
                  </a:lnTo>
                  <a:lnTo>
                    <a:pt x="40" y="189"/>
                  </a:lnTo>
                  <a:lnTo>
                    <a:pt x="23" y="173"/>
                  </a:lnTo>
                  <a:lnTo>
                    <a:pt x="11" y="152"/>
                  </a:lnTo>
                  <a:lnTo>
                    <a:pt x="2" y="131"/>
                  </a:lnTo>
                  <a:lnTo>
                    <a:pt x="0" y="106"/>
                  </a:lnTo>
                  <a:lnTo>
                    <a:pt x="2" y="82"/>
                  </a:lnTo>
                  <a:lnTo>
                    <a:pt x="11" y="59"/>
                  </a:lnTo>
                  <a:lnTo>
                    <a:pt x="23" y="39"/>
                  </a:lnTo>
                  <a:lnTo>
                    <a:pt x="40" y="23"/>
                  </a:lnTo>
                  <a:lnTo>
                    <a:pt x="59" y="11"/>
                  </a:lnTo>
                  <a:lnTo>
                    <a:pt x="82" y="2"/>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4">
              <a:extLst>
                <a:ext uri="{FF2B5EF4-FFF2-40B4-BE49-F238E27FC236}">
                  <a16:creationId xmlns:a16="http://schemas.microsoft.com/office/drawing/2014/main" id="{B89844A9-92D5-A507-A48A-097EAC63E83A}"/>
                </a:ext>
              </a:extLst>
            </p:cNvPr>
            <p:cNvSpPr>
              <a:spLocks/>
            </p:cNvSpPr>
            <p:nvPr/>
          </p:nvSpPr>
          <p:spPr bwMode="auto">
            <a:xfrm>
              <a:off x="7823201" y="4395788"/>
              <a:ext cx="171450" cy="169863"/>
            </a:xfrm>
            <a:custGeom>
              <a:avLst/>
              <a:gdLst>
                <a:gd name="T0" fmla="*/ 107 w 214"/>
                <a:gd name="T1" fmla="*/ 0 h 213"/>
                <a:gd name="T2" fmla="*/ 132 w 214"/>
                <a:gd name="T3" fmla="*/ 3 h 213"/>
                <a:gd name="T4" fmla="*/ 154 w 214"/>
                <a:gd name="T5" fmla="*/ 11 h 213"/>
                <a:gd name="T6" fmla="*/ 175 w 214"/>
                <a:gd name="T7" fmla="*/ 23 h 213"/>
                <a:gd name="T8" fmla="*/ 191 w 214"/>
                <a:gd name="T9" fmla="*/ 40 h 213"/>
                <a:gd name="T10" fmla="*/ 203 w 214"/>
                <a:gd name="T11" fmla="*/ 60 h 213"/>
                <a:gd name="T12" fmla="*/ 211 w 214"/>
                <a:gd name="T13" fmla="*/ 82 h 213"/>
                <a:gd name="T14" fmla="*/ 214 w 214"/>
                <a:gd name="T15" fmla="*/ 107 h 213"/>
                <a:gd name="T16" fmla="*/ 211 w 214"/>
                <a:gd name="T17" fmla="*/ 131 h 213"/>
                <a:gd name="T18" fmla="*/ 203 w 214"/>
                <a:gd name="T19" fmla="*/ 154 h 213"/>
                <a:gd name="T20" fmla="*/ 191 w 214"/>
                <a:gd name="T21" fmla="*/ 173 h 213"/>
                <a:gd name="T22" fmla="*/ 175 w 214"/>
                <a:gd name="T23" fmla="*/ 189 h 213"/>
                <a:gd name="T24" fmla="*/ 154 w 214"/>
                <a:gd name="T25" fmla="*/ 203 h 213"/>
                <a:gd name="T26" fmla="*/ 132 w 214"/>
                <a:gd name="T27" fmla="*/ 210 h 213"/>
                <a:gd name="T28" fmla="*/ 107 w 214"/>
                <a:gd name="T29" fmla="*/ 213 h 213"/>
                <a:gd name="T30" fmla="*/ 82 w 214"/>
                <a:gd name="T31" fmla="*/ 210 h 213"/>
                <a:gd name="T32" fmla="*/ 59 w 214"/>
                <a:gd name="T33" fmla="*/ 203 h 213"/>
                <a:gd name="T34" fmla="*/ 40 w 214"/>
                <a:gd name="T35" fmla="*/ 189 h 213"/>
                <a:gd name="T36" fmla="*/ 23 w 214"/>
                <a:gd name="T37" fmla="*/ 173 h 213"/>
                <a:gd name="T38" fmla="*/ 11 w 214"/>
                <a:gd name="T39" fmla="*/ 154 h 213"/>
                <a:gd name="T40" fmla="*/ 2 w 214"/>
                <a:gd name="T41" fmla="*/ 131 h 213"/>
                <a:gd name="T42" fmla="*/ 0 w 214"/>
                <a:gd name="T43" fmla="*/ 107 h 213"/>
                <a:gd name="T44" fmla="*/ 2 w 214"/>
                <a:gd name="T45" fmla="*/ 82 h 213"/>
                <a:gd name="T46" fmla="*/ 11 w 214"/>
                <a:gd name="T47" fmla="*/ 60 h 213"/>
                <a:gd name="T48" fmla="*/ 23 w 214"/>
                <a:gd name="T49" fmla="*/ 40 h 213"/>
                <a:gd name="T50" fmla="*/ 40 w 214"/>
                <a:gd name="T51" fmla="*/ 23 h 213"/>
                <a:gd name="T52" fmla="*/ 59 w 214"/>
                <a:gd name="T53" fmla="*/ 11 h 213"/>
                <a:gd name="T54" fmla="*/ 82 w 214"/>
                <a:gd name="T55" fmla="*/ 3 h 213"/>
                <a:gd name="T56" fmla="*/ 107 w 214"/>
                <a:gd name="T5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3">
                  <a:moveTo>
                    <a:pt x="107" y="0"/>
                  </a:moveTo>
                  <a:lnTo>
                    <a:pt x="132" y="3"/>
                  </a:lnTo>
                  <a:lnTo>
                    <a:pt x="154" y="11"/>
                  </a:lnTo>
                  <a:lnTo>
                    <a:pt x="175" y="23"/>
                  </a:lnTo>
                  <a:lnTo>
                    <a:pt x="191" y="40"/>
                  </a:lnTo>
                  <a:lnTo>
                    <a:pt x="203" y="60"/>
                  </a:lnTo>
                  <a:lnTo>
                    <a:pt x="211" y="82"/>
                  </a:lnTo>
                  <a:lnTo>
                    <a:pt x="214" y="107"/>
                  </a:lnTo>
                  <a:lnTo>
                    <a:pt x="211" y="131"/>
                  </a:lnTo>
                  <a:lnTo>
                    <a:pt x="203" y="154"/>
                  </a:lnTo>
                  <a:lnTo>
                    <a:pt x="191" y="173"/>
                  </a:lnTo>
                  <a:lnTo>
                    <a:pt x="175" y="189"/>
                  </a:lnTo>
                  <a:lnTo>
                    <a:pt x="154" y="203"/>
                  </a:lnTo>
                  <a:lnTo>
                    <a:pt x="132" y="210"/>
                  </a:lnTo>
                  <a:lnTo>
                    <a:pt x="107" y="213"/>
                  </a:lnTo>
                  <a:lnTo>
                    <a:pt x="82" y="210"/>
                  </a:lnTo>
                  <a:lnTo>
                    <a:pt x="59" y="203"/>
                  </a:lnTo>
                  <a:lnTo>
                    <a:pt x="40" y="189"/>
                  </a:lnTo>
                  <a:lnTo>
                    <a:pt x="23" y="173"/>
                  </a:lnTo>
                  <a:lnTo>
                    <a:pt x="11" y="154"/>
                  </a:lnTo>
                  <a:lnTo>
                    <a:pt x="2" y="131"/>
                  </a:lnTo>
                  <a:lnTo>
                    <a:pt x="0" y="107"/>
                  </a:lnTo>
                  <a:lnTo>
                    <a:pt x="2" y="82"/>
                  </a:lnTo>
                  <a:lnTo>
                    <a:pt x="11" y="60"/>
                  </a:lnTo>
                  <a:lnTo>
                    <a:pt x="23" y="40"/>
                  </a:lnTo>
                  <a:lnTo>
                    <a:pt x="40" y="23"/>
                  </a:lnTo>
                  <a:lnTo>
                    <a:pt x="59" y="11"/>
                  </a:lnTo>
                  <a:lnTo>
                    <a:pt x="82" y="3"/>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Freeform 69">
            <a:extLst>
              <a:ext uri="{FF2B5EF4-FFF2-40B4-BE49-F238E27FC236}">
                <a16:creationId xmlns:a16="http://schemas.microsoft.com/office/drawing/2014/main" id="{9F25A703-C43D-A02B-94E6-5477D8BF4A0B}"/>
              </a:ext>
            </a:extLst>
          </p:cNvPr>
          <p:cNvSpPr>
            <a:spLocks noEditPoints="1"/>
          </p:cNvSpPr>
          <p:nvPr userDrawn="1"/>
        </p:nvSpPr>
        <p:spPr bwMode="auto">
          <a:xfrm>
            <a:off x="2386717" y="1851511"/>
            <a:ext cx="502802" cy="373630"/>
          </a:xfrm>
          <a:custGeom>
            <a:avLst/>
            <a:gdLst>
              <a:gd name="T0" fmla="*/ 2578 w 4275"/>
              <a:gd name="T1" fmla="*/ 2445 h 3175"/>
              <a:gd name="T2" fmla="*/ 3417 w 4275"/>
              <a:gd name="T3" fmla="*/ 1058 h 3175"/>
              <a:gd name="T4" fmla="*/ 2279 w 4275"/>
              <a:gd name="T5" fmla="*/ 2683 h 3175"/>
              <a:gd name="T6" fmla="*/ 2607 w 4275"/>
              <a:gd name="T7" fmla="*/ 1058 h 3175"/>
              <a:gd name="T8" fmla="*/ 2138 w 4275"/>
              <a:gd name="T9" fmla="*/ 2707 h 3175"/>
              <a:gd name="T10" fmla="*/ 1805 w 4275"/>
              <a:gd name="T11" fmla="*/ 1058 h 3175"/>
              <a:gd name="T12" fmla="*/ 1996 w 4275"/>
              <a:gd name="T13" fmla="*/ 2683 h 3175"/>
              <a:gd name="T14" fmla="*/ 1013 w 4275"/>
              <a:gd name="T15" fmla="*/ 1058 h 3175"/>
              <a:gd name="T16" fmla="*/ 1697 w 4275"/>
              <a:gd name="T17" fmla="*/ 2445 h 3175"/>
              <a:gd name="T18" fmla="*/ 383 w 4275"/>
              <a:gd name="T19" fmla="*/ 1058 h 3175"/>
              <a:gd name="T20" fmla="*/ 1841 w 4275"/>
              <a:gd name="T21" fmla="*/ 927 h 3175"/>
              <a:gd name="T22" fmla="*/ 2138 w 4275"/>
              <a:gd name="T23" fmla="*/ 682 h 3175"/>
              <a:gd name="T24" fmla="*/ 2642 w 4275"/>
              <a:gd name="T25" fmla="*/ 927 h 3175"/>
              <a:gd name="T26" fmla="*/ 2971 w 4275"/>
              <a:gd name="T27" fmla="*/ 656 h 3175"/>
              <a:gd name="T28" fmla="*/ 1029 w 4275"/>
              <a:gd name="T29" fmla="*/ 927 h 3175"/>
              <a:gd name="T30" fmla="*/ 1304 w 4275"/>
              <a:gd name="T31" fmla="*/ 656 h 3175"/>
              <a:gd name="T32" fmla="*/ 3075 w 4275"/>
              <a:gd name="T33" fmla="*/ 570 h 3175"/>
              <a:gd name="T34" fmla="*/ 3997 w 4275"/>
              <a:gd name="T35" fmla="*/ 927 h 3175"/>
              <a:gd name="T36" fmla="*/ 893 w 4275"/>
              <a:gd name="T37" fmla="*/ 315 h 3175"/>
              <a:gd name="T38" fmla="*/ 841 w 4275"/>
              <a:gd name="T39" fmla="*/ 927 h 3175"/>
              <a:gd name="T40" fmla="*/ 893 w 4275"/>
              <a:gd name="T41" fmla="*/ 315 h 3175"/>
              <a:gd name="T42" fmla="*/ 2242 w 4275"/>
              <a:gd name="T43" fmla="*/ 596 h 3175"/>
              <a:gd name="T44" fmla="*/ 2878 w 4275"/>
              <a:gd name="T45" fmla="*/ 560 h 3175"/>
              <a:gd name="T46" fmla="*/ 1668 w 4275"/>
              <a:gd name="T47" fmla="*/ 293 h 3175"/>
              <a:gd name="T48" fmla="*/ 1737 w 4275"/>
              <a:gd name="T49" fmla="*/ 839 h 3175"/>
              <a:gd name="T50" fmla="*/ 1668 w 4275"/>
              <a:gd name="T51" fmla="*/ 293 h 3175"/>
              <a:gd name="T52" fmla="*/ 2980 w 4275"/>
              <a:gd name="T53" fmla="*/ 476 h 3175"/>
              <a:gd name="T54" fmla="*/ 2767 w 4275"/>
              <a:gd name="T55" fmla="*/ 265 h 3175"/>
              <a:gd name="T56" fmla="*/ 2138 w 4275"/>
              <a:gd name="T57" fmla="*/ 510 h 3175"/>
              <a:gd name="T58" fmla="*/ 1841 w 4275"/>
              <a:gd name="T59" fmla="*/ 265 h 3175"/>
              <a:gd name="T60" fmla="*/ 1296 w 4275"/>
              <a:gd name="T61" fmla="*/ 476 h 3175"/>
              <a:gd name="T62" fmla="*/ 1039 w 4275"/>
              <a:gd name="T63" fmla="*/ 265 h 3175"/>
              <a:gd name="T64" fmla="*/ 3330 w 4275"/>
              <a:gd name="T65" fmla="*/ 0 h 3175"/>
              <a:gd name="T66" fmla="*/ 3412 w 4275"/>
              <a:gd name="T67" fmla="*/ 13 h 3175"/>
              <a:gd name="T68" fmla="*/ 3485 w 4275"/>
              <a:gd name="T69" fmla="*/ 51 h 3175"/>
              <a:gd name="T70" fmla="*/ 4197 w 4275"/>
              <a:gd name="T71" fmla="*/ 750 h 3175"/>
              <a:gd name="T72" fmla="*/ 4246 w 4275"/>
              <a:gd name="T73" fmla="*/ 817 h 3175"/>
              <a:gd name="T74" fmla="*/ 4272 w 4275"/>
              <a:gd name="T75" fmla="*/ 894 h 3175"/>
              <a:gd name="T76" fmla="*/ 4272 w 4275"/>
              <a:gd name="T77" fmla="*/ 972 h 3175"/>
              <a:gd name="T78" fmla="*/ 4251 w 4275"/>
              <a:gd name="T79" fmla="*/ 1047 h 3175"/>
              <a:gd name="T80" fmla="*/ 4208 w 4275"/>
              <a:gd name="T81" fmla="*/ 1113 h 3175"/>
              <a:gd name="T82" fmla="*/ 2310 w 4275"/>
              <a:gd name="T83" fmla="*/ 3113 h 3175"/>
              <a:gd name="T84" fmla="*/ 2247 w 4275"/>
              <a:gd name="T85" fmla="*/ 3152 h 3175"/>
              <a:gd name="T86" fmla="*/ 2175 w 4275"/>
              <a:gd name="T87" fmla="*/ 3173 h 3175"/>
              <a:gd name="T88" fmla="*/ 2100 w 4275"/>
              <a:gd name="T89" fmla="*/ 3173 h 3175"/>
              <a:gd name="T90" fmla="*/ 2028 w 4275"/>
              <a:gd name="T91" fmla="*/ 3152 h 3175"/>
              <a:gd name="T92" fmla="*/ 1964 w 4275"/>
              <a:gd name="T93" fmla="*/ 3113 h 3175"/>
              <a:gd name="T94" fmla="*/ 68 w 4275"/>
              <a:gd name="T95" fmla="*/ 1113 h 3175"/>
              <a:gd name="T96" fmla="*/ 25 w 4275"/>
              <a:gd name="T97" fmla="*/ 1048 h 3175"/>
              <a:gd name="T98" fmla="*/ 3 w 4275"/>
              <a:gd name="T99" fmla="*/ 976 h 3175"/>
              <a:gd name="T100" fmla="*/ 3 w 4275"/>
              <a:gd name="T101" fmla="*/ 898 h 3175"/>
              <a:gd name="T102" fmla="*/ 28 w 4275"/>
              <a:gd name="T103" fmla="*/ 819 h 3175"/>
              <a:gd name="T104" fmla="*/ 79 w 4275"/>
              <a:gd name="T105" fmla="*/ 750 h 3175"/>
              <a:gd name="T106" fmla="*/ 789 w 4275"/>
              <a:gd name="T107" fmla="*/ 51 h 3175"/>
              <a:gd name="T108" fmla="*/ 863 w 4275"/>
              <a:gd name="T109" fmla="*/ 13 h 3175"/>
              <a:gd name="T110" fmla="*/ 946 w 4275"/>
              <a:gd name="T111"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5" h="3175">
                <a:moveTo>
                  <a:pt x="3417" y="1058"/>
                </a:moveTo>
                <a:lnTo>
                  <a:pt x="2578" y="2445"/>
                </a:lnTo>
                <a:lnTo>
                  <a:pt x="3892" y="1058"/>
                </a:lnTo>
                <a:lnTo>
                  <a:pt x="3417" y="1058"/>
                </a:lnTo>
                <a:close/>
                <a:moveTo>
                  <a:pt x="2607" y="1058"/>
                </a:moveTo>
                <a:lnTo>
                  <a:pt x="2279" y="2683"/>
                </a:lnTo>
                <a:lnTo>
                  <a:pt x="3262" y="1058"/>
                </a:lnTo>
                <a:lnTo>
                  <a:pt x="2607" y="1058"/>
                </a:lnTo>
                <a:close/>
                <a:moveTo>
                  <a:pt x="1805" y="1058"/>
                </a:moveTo>
                <a:lnTo>
                  <a:pt x="2138" y="2707"/>
                </a:lnTo>
                <a:lnTo>
                  <a:pt x="2471" y="1058"/>
                </a:lnTo>
                <a:lnTo>
                  <a:pt x="1805" y="1058"/>
                </a:lnTo>
                <a:close/>
                <a:moveTo>
                  <a:pt x="1013" y="1058"/>
                </a:moveTo>
                <a:lnTo>
                  <a:pt x="1996" y="2683"/>
                </a:lnTo>
                <a:lnTo>
                  <a:pt x="1668" y="1058"/>
                </a:lnTo>
                <a:lnTo>
                  <a:pt x="1013" y="1058"/>
                </a:lnTo>
                <a:close/>
                <a:moveTo>
                  <a:pt x="383" y="1058"/>
                </a:moveTo>
                <a:lnTo>
                  <a:pt x="1697" y="2445"/>
                </a:lnTo>
                <a:lnTo>
                  <a:pt x="857" y="1058"/>
                </a:lnTo>
                <a:lnTo>
                  <a:pt x="383" y="1058"/>
                </a:lnTo>
                <a:close/>
                <a:moveTo>
                  <a:pt x="2138" y="682"/>
                </a:moveTo>
                <a:lnTo>
                  <a:pt x="1841" y="927"/>
                </a:lnTo>
                <a:lnTo>
                  <a:pt x="2434" y="927"/>
                </a:lnTo>
                <a:lnTo>
                  <a:pt x="2138" y="682"/>
                </a:lnTo>
                <a:close/>
                <a:moveTo>
                  <a:pt x="2971" y="656"/>
                </a:moveTo>
                <a:lnTo>
                  <a:pt x="2642" y="927"/>
                </a:lnTo>
                <a:lnTo>
                  <a:pt x="3246" y="927"/>
                </a:lnTo>
                <a:lnTo>
                  <a:pt x="2971" y="656"/>
                </a:lnTo>
                <a:close/>
                <a:moveTo>
                  <a:pt x="1304" y="656"/>
                </a:moveTo>
                <a:lnTo>
                  <a:pt x="1029" y="927"/>
                </a:lnTo>
                <a:lnTo>
                  <a:pt x="1633" y="927"/>
                </a:lnTo>
                <a:lnTo>
                  <a:pt x="1304" y="656"/>
                </a:lnTo>
                <a:close/>
                <a:moveTo>
                  <a:pt x="3381" y="317"/>
                </a:moveTo>
                <a:lnTo>
                  <a:pt x="3075" y="570"/>
                </a:lnTo>
                <a:lnTo>
                  <a:pt x="3434" y="927"/>
                </a:lnTo>
                <a:lnTo>
                  <a:pt x="3997" y="927"/>
                </a:lnTo>
                <a:lnTo>
                  <a:pt x="3381" y="317"/>
                </a:lnTo>
                <a:close/>
                <a:moveTo>
                  <a:pt x="893" y="315"/>
                </a:moveTo>
                <a:lnTo>
                  <a:pt x="268" y="927"/>
                </a:lnTo>
                <a:lnTo>
                  <a:pt x="841" y="927"/>
                </a:lnTo>
                <a:lnTo>
                  <a:pt x="1201" y="570"/>
                </a:lnTo>
                <a:lnTo>
                  <a:pt x="893" y="315"/>
                </a:lnTo>
                <a:close/>
                <a:moveTo>
                  <a:pt x="2607" y="293"/>
                </a:moveTo>
                <a:lnTo>
                  <a:pt x="2242" y="596"/>
                </a:lnTo>
                <a:lnTo>
                  <a:pt x="2538" y="839"/>
                </a:lnTo>
                <a:lnTo>
                  <a:pt x="2878" y="560"/>
                </a:lnTo>
                <a:lnTo>
                  <a:pt x="2607" y="293"/>
                </a:lnTo>
                <a:close/>
                <a:moveTo>
                  <a:pt x="1668" y="293"/>
                </a:moveTo>
                <a:lnTo>
                  <a:pt x="1399" y="560"/>
                </a:lnTo>
                <a:lnTo>
                  <a:pt x="1737" y="839"/>
                </a:lnTo>
                <a:lnTo>
                  <a:pt x="2033" y="596"/>
                </a:lnTo>
                <a:lnTo>
                  <a:pt x="1668" y="293"/>
                </a:lnTo>
                <a:close/>
                <a:moveTo>
                  <a:pt x="2767" y="265"/>
                </a:moveTo>
                <a:lnTo>
                  <a:pt x="2980" y="476"/>
                </a:lnTo>
                <a:lnTo>
                  <a:pt x="3235" y="265"/>
                </a:lnTo>
                <a:lnTo>
                  <a:pt x="2767" y="265"/>
                </a:lnTo>
                <a:close/>
                <a:moveTo>
                  <a:pt x="1841" y="265"/>
                </a:moveTo>
                <a:lnTo>
                  <a:pt x="2138" y="510"/>
                </a:lnTo>
                <a:lnTo>
                  <a:pt x="2434" y="265"/>
                </a:lnTo>
                <a:lnTo>
                  <a:pt x="1841" y="265"/>
                </a:lnTo>
                <a:close/>
                <a:moveTo>
                  <a:pt x="1039" y="265"/>
                </a:moveTo>
                <a:lnTo>
                  <a:pt x="1296" y="476"/>
                </a:lnTo>
                <a:lnTo>
                  <a:pt x="1509" y="265"/>
                </a:lnTo>
                <a:lnTo>
                  <a:pt x="1039" y="265"/>
                </a:lnTo>
                <a:close/>
                <a:moveTo>
                  <a:pt x="946" y="0"/>
                </a:moveTo>
                <a:lnTo>
                  <a:pt x="3330" y="0"/>
                </a:lnTo>
                <a:lnTo>
                  <a:pt x="3371" y="3"/>
                </a:lnTo>
                <a:lnTo>
                  <a:pt x="3412" y="13"/>
                </a:lnTo>
                <a:lnTo>
                  <a:pt x="3450" y="29"/>
                </a:lnTo>
                <a:lnTo>
                  <a:pt x="3485" y="51"/>
                </a:lnTo>
                <a:lnTo>
                  <a:pt x="3518" y="77"/>
                </a:lnTo>
                <a:lnTo>
                  <a:pt x="4197" y="750"/>
                </a:lnTo>
                <a:lnTo>
                  <a:pt x="4225" y="782"/>
                </a:lnTo>
                <a:lnTo>
                  <a:pt x="4246" y="817"/>
                </a:lnTo>
                <a:lnTo>
                  <a:pt x="4262" y="855"/>
                </a:lnTo>
                <a:lnTo>
                  <a:pt x="4272" y="894"/>
                </a:lnTo>
                <a:lnTo>
                  <a:pt x="4275" y="935"/>
                </a:lnTo>
                <a:lnTo>
                  <a:pt x="4272" y="972"/>
                </a:lnTo>
                <a:lnTo>
                  <a:pt x="4264" y="1010"/>
                </a:lnTo>
                <a:lnTo>
                  <a:pt x="4251" y="1047"/>
                </a:lnTo>
                <a:lnTo>
                  <a:pt x="4233" y="1081"/>
                </a:lnTo>
                <a:lnTo>
                  <a:pt x="4208" y="1113"/>
                </a:lnTo>
                <a:lnTo>
                  <a:pt x="2337" y="3087"/>
                </a:lnTo>
                <a:lnTo>
                  <a:pt x="2310" y="3113"/>
                </a:lnTo>
                <a:lnTo>
                  <a:pt x="2280" y="3135"/>
                </a:lnTo>
                <a:lnTo>
                  <a:pt x="2247" y="3152"/>
                </a:lnTo>
                <a:lnTo>
                  <a:pt x="2212" y="3165"/>
                </a:lnTo>
                <a:lnTo>
                  <a:pt x="2175" y="3173"/>
                </a:lnTo>
                <a:lnTo>
                  <a:pt x="2138" y="3175"/>
                </a:lnTo>
                <a:lnTo>
                  <a:pt x="2100" y="3173"/>
                </a:lnTo>
                <a:lnTo>
                  <a:pt x="2063" y="3165"/>
                </a:lnTo>
                <a:lnTo>
                  <a:pt x="2028" y="3152"/>
                </a:lnTo>
                <a:lnTo>
                  <a:pt x="1995" y="3135"/>
                </a:lnTo>
                <a:lnTo>
                  <a:pt x="1964" y="3113"/>
                </a:lnTo>
                <a:lnTo>
                  <a:pt x="1938" y="3087"/>
                </a:lnTo>
                <a:lnTo>
                  <a:pt x="68" y="1113"/>
                </a:lnTo>
                <a:lnTo>
                  <a:pt x="43" y="1082"/>
                </a:lnTo>
                <a:lnTo>
                  <a:pt x="25" y="1048"/>
                </a:lnTo>
                <a:lnTo>
                  <a:pt x="12" y="1013"/>
                </a:lnTo>
                <a:lnTo>
                  <a:pt x="3" y="976"/>
                </a:lnTo>
                <a:lnTo>
                  <a:pt x="0" y="939"/>
                </a:lnTo>
                <a:lnTo>
                  <a:pt x="3" y="898"/>
                </a:lnTo>
                <a:lnTo>
                  <a:pt x="13" y="858"/>
                </a:lnTo>
                <a:lnTo>
                  <a:pt x="28" y="819"/>
                </a:lnTo>
                <a:lnTo>
                  <a:pt x="50" y="783"/>
                </a:lnTo>
                <a:lnTo>
                  <a:pt x="79" y="750"/>
                </a:lnTo>
                <a:lnTo>
                  <a:pt x="758" y="77"/>
                </a:lnTo>
                <a:lnTo>
                  <a:pt x="789" y="51"/>
                </a:lnTo>
                <a:lnTo>
                  <a:pt x="825" y="29"/>
                </a:lnTo>
                <a:lnTo>
                  <a:pt x="863" y="13"/>
                </a:lnTo>
                <a:lnTo>
                  <a:pt x="904" y="3"/>
                </a:lnTo>
                <a:lnTo>
                  <a:pt x="9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74">
            <a:extLst>
              <a:ext uri="{FF2B5EF4-FFF2-40B4-BE49-F238E27FC236}">
                <a16:creationId xmlns:a16="http://schemas.microsoft.com/office/drawing/2014/main" id="{EE96EF29-9B2F-4E98-356B-A00D0AC33BCF}"/>
              </a:ext>
            </a:extLst>
          </p:cNvPr>
          <p:cNvSpPr>
            <a:spLocks noEditPoints="1"/>
          </p:cNvSpPr>
          <p:nvPr userDrawn="1"/>
        </p:nvSpPr>
        <p:spPr bwMode="auto">
          <a:xfrm>
            <a:off x="3301292" y="1808670"/>
            <a:ext cx="499921" cy="459312"/>
          </a:xfrm>
          <a:custGeom>
            <a:avLst/>
            <a:gdLst>
              <a:gd name="T0" fmla="*/ 4113 w 4874"/>
              <a:gd name="T1" fmla="*/ 2838 h 4480"/>
              <a:gd name="T2" fmla="*/ 4113 w 4874"/>
              <a:gd name="T3" fmla="*/ 596 h 4480"/>
              <a:gd name="T4" fmla="*/ 4208 w 4874"/>
              <a:gd name="T5" fmla="*/ 630 h 4480"/>
              <a:gd name="T6" fmla="*/ 4260 w 4874"/>
              <a:gd name="T7" fmla="*/ 712 h 4480"/>
              <a:gd name="T8" fmla="*/ 4260 w 4874"/>
              <a:gd name="T9" fmla="*/ 2872 h 4480"/>
              <a:gd name="T10" fmla="*/ 4208 w 4874"/>
              <a:gd name="T11" fmla="*/ 2954 h 4480"/>
              <a:gd name="T12" fmla="*/ 4113 w 4874"/>
              <a:gd name="T13" fmla="*/ 2986 h 4480"/>
              <a:gd name="T14" fmla="*/ 695 w 4874"/>
              <a:gd name="T15" fmla="*/ 2972 h 4480"/>
              <a:gd name="T16" fmla="*/ 624 w 4874"/>
              <a:gd name="T17" fmla="*/ 2903 h 4480"/>
              <a:gd name="T18" fmla="*/ 609 w 4874"/>
              <a:gd name="T19" fmla="*/ 746 h 4480"/>
              <a:gd name="T20" fmla="*/ 642 w 4874"/>
              <a:gd name="T21" fmla="*/ 653 h 4480"/>
              <a:gd name="T22" fmla="*/ 726 w 4874"/>
              <a:gd name="T23" fmla="*/ 602 h 4480"/>
              <a:gd name="T24" fmla="*/ 456 w 4874"/>
              <a:gd name="T25" fmla="*/ 299 h 4480"/>
              <a:gd name="T26" fmla="*/ 362 w 4874"/>
              <a:gd name="T27" fmla="*/ 331 h 4480"/>
              <a:gd name="T28" fmla="*/ 309 w 4874"/>
              <a:gd name="T29" fmla="*/ 413 h 4480"/>
              <a:gd name="T30" fmla="*/ 309 w 4874"/>
              <a:gd name="T31" fmla="*/ 3469 h 4480"/>
              <a:gd name="T32" fmla="*/ 362 w 4874"/>
              <a:gd name="T33" fmla="*/ 3551 h 4480"/>
              <a:gd name="T34" fmla="*/ 456 w 4874"/>
              <a:gd name="T35" fmla="*/ 3585 h 4480"/>
              <a:gd name="T36" fmla="*/ 4484 w 4874"/>
              <a:gd name="T37" fmla="*/ 3569 h 4480"/>
              <a:gd name="T38" fmla="*/ 4554 w 4874"/>
              <a:gd name="T39" fmla="*/ 3501 h 4480"/>
              <a:gd name="T40" fmla="*/ 4569 w 4874"/>
              <a:gd name="T41" fmla="*/ 447 h 4480"/>
              <a:gd name="T42" fmla="*/ 4536 w 4874"/>
              <a:gd name="T43" fmla="*/ 355 h 4480"/>
              <a:gd name="T44" fmla="*/ 4452 w 4874"/>
              <a:gd name="T45" fmla="*/ 303 h 4480"/>
              <a:gd name="T46" fmla="*/ 456 w 4874"/>
              <a:gd name="T47" fmla="*/ 0 h 4480"/>
              <a:gd name="T48" fmla="*/ 4538 w 4874"/>
              <a:gd name="T49" fmla="*/ 16 h 4480"/>
              <a:gd name="T50" fmla="*/ 4697 w 4874"/>
              <a:gd name="T51" fmla="*/ 93 h 4480"/>
              <a:gd name="T52" fmla="*/ 4812 w 4874"/>
              <a:gd name="T53" fmla="*/ 222 h 4480"/>
              <a:gd name="T54" fmla="*/ 4871 w 4874"/>
              <a:gd name="T55" fmla="*/ 387 h 4480"/>
              <a:gd name="T56" fmla="*/ 4871 w 4874"/>
              <a:gd name="T57" fmla="*/ 3495 h 4480"/>
              <a:gd name="T58" fmla="*/ 4812 w 4874"/>
              <a:gd name="T59" fmla="*/ 3662 h 4480"/>
              <a:gd name="T60" fmla="*/ 4697 w 4874"/>
              <a:gd name="T61" fmla="*/ 3790 h 4480"/>
              <a:gd name="T62" fmla="*/ 4539 w 4874"/>
              <a:gd name="T63" fmla="*/ 3868 h 4480"/>
              <a:gd name="T64" fmla="*/ 2894 w 4874"/>
              <a:gd name="T65" fmla="*/ 3882 h 4480"/>
              <a:gd name="T66" fmla="*/ 3878 w 4874"/>
              <a:gd name="T67" fmla="*/ 4199 h 4480"/>
              <a:gd name="T68" fmla="*/ 3945 w 4874"/>
              <a:gd name="T69" fmla="*/ 4266 h 4480"/>
              <a:gd name="T70" fmla="*/ 3956 w 4874"/>
              <a:gd name="T71" fmla="*/ 4365 h 4480"/>
              <a:gd name="T72" fmla="*/ 3903 w 4874"/>
              <a:gd name="T73" fmla="*/ 4447 h 4480"/>
              <a:gd name="T74" fmla="*/ 3807 w 4874"/>
              <a:gd name="T75" fmla="*/ 4480 h 4480"/>
              <a:gd name="T76" fmla="*/ 999 w 4874"/>
              <a:gd name="T77" fmla="*/ 4465 h 4480"/>
              <a:gd name="T78" fmla="*/ 930 w 4874"/>
              <a:gd name="T79" fmla="*/ 4397 h 4480"/>
              <a:gd name="T80" fmla="*/ 918 w 4874"/>
              <a:gd name="T81" fmla="*/ 4297 h 4480"/>
              <a:gd name="T82" fmla="*/ 969 w 4874"/>
              <a:gd name="T83" fmla="*/ 4216 h 4480"/>
              <a:gd name="T84" fmla="*/ 1980 w 4874"/>
              <a:gd name="T85" fmla="*/ 4065 h 4480"/>
              <a:gd name="T86" fmla="*/ 393 w 4874"/>
              <a:gd name="T87" fmla="*/ 3879 h 4480"/>
              <a:gd name="T88" fmla="*/ 225 w 4874"/>
              <a:gd name="T89" fmla="*/ 3822 h 4480"/>
              <a:gd name="T90" fmla="*/ 95 w 4874"/>
              <a:gd name="T91" fmla="*/ 3709 h 4480"/>
              <a:gd name="T92" fmla="*/ 17 w 4874"/>
              <a:gd name="T93" fmla="*/ 3554 h 4480"/>
              <a:gd name="T94" fmla="*/ 0 w 4874"/>
              <a:gd name="T95" fmla="*/ 447 h 4480"/>
              <a:gd name="T96" fmla="*/ 36 w 4874"/>
              <a:gd name="T97" fmla="*/ 274 h 4480"/>
              <a:gd name="T98" fmla="*/ 134 w 4874"/>
              <a:gd name="T99" fmla="*/ 131 h 4480"/>
              <a:gd name="T100" fmla="*/ 279 w 4874"/>
              <a:gd name="T101" fmla="*/ 35 h 4480"/>
              <a:gd name="T102" fmla="*/ 456 w 4874"/>
              <a:gd name="T103" fmla="*/ 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4" h="4480">
                <a:moveTo>
                  <a:pt x="762" y="746"/>
                </a:moveTo>
                <a:lnTo>
                  <a:pt x="762" y="2838"/>
                </a:lnTo>
                <a:lnTo>
                  <a:pt x="4113" y="2838"/>
                </a:lnTo>
                <a:lnTo>
                  <a:pt x="4113" y="746"/>
                </a:lnTo>
                <a:lnTo>
                  <a:pt x="762" y="746"/>
                </a:lnTo>
                <a:close/>
                <a:moveTo>
                  <a:pt x="4113" y="596"/>
                </a:moveTo>
                <a:lnTo>
                  <a:pt x="4148" y="600"/>
                </a:lnTo>
                <a:lnTo>
                  <a:pt x="4179" y="612"/>
                </a:lnTo>
                <a:lnTo>
                  <a:pt x="4208" y="630"/>
                </a:lnTo>
                <a:lnTo>
                  <a:pt x="4232" y="653"/>
                </a:lnTo>
                <a:lnTo>
                  <a:pt x="4250" y="680"/>
                </a:lnTo>
                <a:lnTo>
                  <a:pt x="4260" y="712"/>
                </a:lnTo>
                <a:lnTo>
                  <a:pt x="4265" y="746"/>
                </a:lnTo>
                <a:lnTo>
                  <a:pt x="4265" y="2838"/>
                </a:lnTo>
                <a:lnTo>
                  <a:pt x="4260" y="2872"/>
                </a:lnTo>
                <a:lnTo>
                  <a:pt x="4250" y="2903"/>
                </a:lnTo>
                <a:lnTo>
                  <a:pt x="4232" y="2931"/>
                </a:lnTo>
                <a:lnTo>
                  <a:pt x="4208" y="2954"/>
                </a:lnTo>
                <a:lnTo>
                  <a:pt x="4179" y="2972"/>
                </a:lnTo>
                <a:lnTo>
                  <a:pt x="4148" y="2982"/>
                </a:lnTo>
                <a:lnTo>
                  <a:pt x="4113" y="2986"/>
                </a:lnTo>
                <a:lnTo>
                  <a:pt x="762" y="2986"/>
                </a:lnTo>
                <a:lnTo>
                  <a:pt x="726" y="2982"/>
                </a:lnTo>
                <a:lnTo>
                  <a:pt x="695" y="2972"/>
                </a:lnTo>
                <a:lnTo>
                  <a:pt x="666" y="2954"/>
                </a:lnTo>
                <a:lnTo>
                  <a:pt x="642" y="2931"/>
                </a:lnTo>
                <a:lnTo>
                  <a:pt x="624" y="2903"/>
                </a:lnTo>
                <a:lnTo>
                  <a:pt x="614" y="2872"/>
                </a:lnTo>
                <a:lnTo>
                  <a:pt x="609" y="2838"/>
                </a:lnTo>
                <a:lnTo>
                  <a:pt x="609" y="746"/>
                </a:lnTo>
                <a:lnTo>
                  <a:pt x="614" y="712"/>
                </a:lnTo>
                <a:lnTo>
                  <a:pt x="624" y="680"/>
                </a:lnTo>
                <a:lnTo>
                  <a:pt x="642" y="653"/>
                </a:lnTo>
                <a:lnTo>
                  <a:pt x="666" y="630"/>
                </a:lnTo>
                <a:lnTo>
                  <a:pt x="695" y="612"/>
                </a:lnTo>
                <a:lnTo>
                  <a:pt x="726" y="602"/>
                </a:lnTo>
                <a:lnTo>
                  <a:pt x="762" y="597"/>
                </a:lnTo>
                <a:lnTo>
                  <a:pt x="4113" y="596"/>
                </a:lnTo>
                <a:close/>
                <a:moveTo>
                  <a:pt x="456" y="299"/>
                </a:moveTo>
                <a:lnTo>
                  <a:pt x="422" y="303"/>
                </a:lnTo>
                <a:lnTo>
                  <a:pt x="390" y="313"/>
                </a:lnTo>
                <a:lnTo>
                  <a:pt x="362" y="331"/>
                </a:lnTo>
                <a:lnTo>
                  <a:pt x="338" y="355"/>
                </a:lnTo>
                <a:lnTo>
                  <a:pt x="321" y="383"/>
                </a:lnTo>
                <a:lnTo>
                  <a:pt x="309" y="413"/>
                </a:lnTo>
                <a:lnTo>
                  <a:pt x="305" y="447"/>
                </a:lnTo>
                <a:lnTo>
                  <a:pt x="305" y="3435"/>
                </a:lnTo>
                <a:lnTo>
                  <a:pt x="309" y="3469"/>
                </a:lnTo>
                <a:lnTo>
                  <a:pt x="321" y="3501"/>
                </a:lnTo>
                <a:lnTo>
                  <a:pt x="338" y="3529"/>
                </a:lnTo>
                <a:lnTo>
                  <a:pt x="362" y="3551"/>
                </a:lnTo>
                <a:lnTo>
                  <a:pt x="390" y="3569"/>
                </a:lnTo>
                <a:lnTo>
                  <a:pt x="422" y="3581"/>
                </a:lnTo>
                <a:lnTo>
                  <a:pt x="456" y="3585"/>
                </a:lnTo>
                <a:lnTo>
                  <a:pt x="4416" y="3585"/>
                </a:lnTo>
                <a:lnTo>
                  <a:pt x="4452" y="3581"/>
                </a:lnTo>
                <a:lnTo>
                  <a:pt x="4484" y="3569"/>
                </a:lnTo>
                <a:lnTo>
                  <a:pt x="4512" y="3551"/>
                </a:lnTo>
                <a:lnTo>
                  <a:pt x="4536" y="3529"/>
                </a:lnTo>
                <a:lnTo>
                  <a:pt x="4554" y="3501"/>
                </a:lnTo>
                <a:lnTo>
                  <a:pt x="4565" y="3469"/>
                </a:lnTo>
                <a:lnTo>
                  <a:pt x="4569" y="3435"/>
                </a:lnTo>
                <a:lnTo>
                  <a:pt x="4569" y="447"/>
                </a:lnTo>
                <a:lnTo>
                  <a:pt x="4565" y="413"/>
                </a:lnTo>
                <a:lnTo>
                  <a:pt x="4554" y="383"/>
                </a:lnTo>
                <a:lnTo>
                  <a:pt x="4536" y="355"/>
                </a:lnTo>
                <a:lnTo>
                  <a:pt x="4512" y="331"/>
                </a:lnTo>
                <a:lnTo>
                  <a:pt x="4484" y="313"/>
                </a:lnTo>
                <a:lnTo>
                  <a:pt x="4452" y="303"/>
                </a:lnTo>
                <a:lnTo>
                  <a:pt x="4416" y="299"/>
                </a:lnTo>
                <a:lnTo>
                  <a:pt x="456" y="299"/>
                </a:lnTo>
                <a:close/>
                <a:moveTo>
                  <a:pt x="456" y="0"/>
                </a:moveTo>
                <a:lnTo>
                  <a:pt x="4416" y="0"/>
                </a:lnTo>
                <a:lnTo>
                  <a:pt x="4479" y="4"/>
                </a:lnTo>
                <a:lnTo>
                  <a:pt x="4538" y="16"/>
                </a:lnTo>
                <a:lnTo>
                  <a:pt x="4595" y="35"/>
                </a:lnTo>
                <a:lnTo>
                  <a:pt x="4647" y="60"/>
                </a:lnTo>
                <a:lnTo>
                  <a:pt x="4697" y="93"/>
                </a:lnTo>
                <a:lnTo>
                  <a:pt x="4740" y="131"/>
                </a:lnTo>
                <a:lnTo>
                  <a:pt x="4779" y="174"/>
                </a:lnTo>
                <a:lnTo>
                  <a:pt x="4812" y="222"/>
                </a:lnTo>
                <a:lnTo>
                  <a:pt x="4838" y="274"/>
                </a:lnTo>
                <a:lnTo>
                  <a:pt x="4859" y="328"/>
                </a:lnTo>
                <a:lnTo>
                  <a:pt x="4871" y="387"/>
                </a:lnTo>
                <a:lnTo>
                  <a:pt x="4874" y="447"/>
                </a:lnTo>
                <a:lnTo>
                  <a:pt x="4874" y="3435"/>
                </a:lnTo>
                <a:lnTo>
                  <a:pt x="4871" y="3495"/>
                </a:lnTo>
                <a:lnTo>
                  <a:pt x="4859" y="3554"/>
                </a:lnTo>
                <a:lnTo>
                  <a:pt x="4839" y="3610"/>
                </a:lnTo>
                <a:lnTo>
                  <a:pt x="4812" y="3662"/>
                </a:lnTo>
                <a:lnTo>
                  <a:pt x="4779" y="3709"/>
                </a:lnTo>
                <a:lnTo>
                  <a:pt x="4742" y="3751"/>
                </a:lnTo>
                <a:lnTo>
                  <a:pt x="4697" y="3790"/>
                </a:lnTo>
                <a:lnTo>
                  <a:pt x="4649" y="3822"/>
                </a:lnTo>
                <a:lnTo>
                  <a:pt x="4596" y="3849"/>
                </a:lnTo>
                <a:lnTo>
                  <a:pt x="4539" y="3868"/>
                </a:lnTo>
                <a:lnTo>
                  <a:pt x="4481" y="3879"/>
                </a:lnTo>
                <a:lnTo>
                  <a:pt x="4419" y="3882"/>
                </a:lnTo>
                <a:lnTo>
                  <a:pt x="2894" y="3882"/>
                </a:lnTo>
                <a:lnTo>
                  <a:pt x="2894" y="4065"/>
                </a:lnTo>
                <a:lnTo>
                  <a:pt x="3845" y="4187"/>
                </a:lnTo>
                <a:lnTo>
                  <a:pt x="3878" y="4199"/>
                </a:lnTo>
                <a:lnTo>
                  <a:pt x="3905" y="4216"/>
                </a:lnTo>
                <a:lnTo>
                  <a:pt x="3929" y="4238"/>
                </a:lnTo>
                <a:lnTo>
                  <a:pt x="3945" y="4266"/>
                </a:lnTo>
                <a:lnTo>
                  <a:pt x="3957" y="4297"/>
                </a:lnTo>
                <a:lnTo>
                  <a:pt x="3960" y="4331"/>
                </a:lnTo>
                <a:lnTo>
                  <a:pt x="3956" y="4365"/>
                </a:lnTo>
                <a:lnTo>
                  <a:pt x="3945" y="4397"/>
                </a:lnTo>
                <a:lnTo>
                  <a:pt x="3927" y="4425"/>
                </a:lnTo>
                <a:lnTo>
                  <a:pt x="3903" y="4447"/>
                </a:lnTo>
                <a:lnTo>
                  <a:pt x="3875" y="4465"/>
                </a:lnTo>
                <a:lnTo>
                  <a:pt x="3843" y="4477"/>
                </a:lnTo>
                <a:lnTo>
                  <a:pt x="3807" y="4480"/>
                </a:lnTo>
                <a:lnTo>
                  <a:pt x="1067" y="4480"/>
                </a:lnTo>
                <a:lnTo>
                  <a:pt x="1032" y="4477"/>
                </a:lnTo>
                <a:lnTo>
                  <a:pt x="999" y="4465"/>
                </a:lnTo>
                <a:lnTo>
                  <a:pt x="971" y="4447"/>
                </a:lnTo>
                <a:lnTo>
                  <a:pt x="948" y="4425"/>
                </a:lnTo>
                <a:lnTo>
                  <a:pt x="930" y="4397"/>
                </a:lnTo>
                <a:lnTo>
                  <a:pt x="918" y="4365"/>
                </a:lnTo>
                <a:lnTo>
                  <a:pt x="914" y="4331"/>
                </a:lnTo>
                <a:lnTo>
                  <a:pt x="918" y="4297"/>
                </a:lnTo>
                <a:lnTo>
                  <a:pt x="929" y="4266"/>
                </a:lnTo>
                <a:lnTo>
                  <a:pt x="947" y="4238"/>
                </a:lnTo>
                <a:lnTo>
                  <a:pt x="969" y="4216"/>
                </a:lnTo>
                <a:lnTo>
                  <a:pt x="998" y="4199"/>
                </a:lnTo>
                <a:lnTo>
                  <a:pt x="1029" y="4187"/>
                </a:lnTo>
                <a:lnTo>
                  <a:pt x="1980" y="4065"/>
                </a:lnTo>
                <a:lnTo>
                  <a:pt x="1980" y="3882"/>
                </a:lnTo>
                <a:lnTo>
                  <a:pt x="455" y="3882"/>
                </a:lnTo>
                <a:lnTo>
                  <a:pt x="393" y="3879"/>
                </a:lnTo>
                <a:lnTo>
                  <a:pt x="335" y="3868"/>
                </a:lnTo>
                <a:lnTo>
                  <a:pt x="278" y="3849"/>
                </a:lnTo>
                <a:lnTo>
                  <a:pt x="225" y="3822"/>
                </a:lnTo>
                <a:lnTo>
                  <a:pt x="177" y="3790"/>
                </a:lnTo>
                <a:lnTo>
                  <a:pt x="134" y="3751"/>
                </a:lnTo>
                <a:lnTo>
                  <a:pt x="95" y="3709"/>
                </a:lnTo>
                <a:lnTo>
                  <a:pt x="62" y="3662"/>
                </a:lnTo>
                <a:lnTo>
                  <a:pt x="36" y="3610"/>
                </a:lnTo>
                <a:lnTo>
                  <a:pt x="17" y="3554"/>
                </a:lnTo>
                <a:lnTo>
                  <a:pt x="5" y="3495"/>
                </a:lnTo>
                <a:lnTo>
                  <a:pt x="0" y="3435"/>
                </a:lnTo>
                <a:lnTo>
                  <a:pt x="0" y="447"/>
                </a:lnTo>
                <a:lnTo>
                  <a:pt x="5" y="387"/>
                </a:lnTo>
                <a:lnTo>
                  <a:pt x="17" y="328"/>
                </a:lnTo>
                <a:lnTo>
                  <a:pt x="36" y="274"/>
                </a:lnTo>
                <a:lnTo>
                  <a:pt x="63" y="222"/>
                </a:lnTo>
                <a:lnTo>
                  <a:pt x="95" y="174"/>
                </a:lnTo>
                <a:lnTo>
                  <a:pt x="134" y="131"/>
                </a:lnTo>
                <a:lnTo>
                  <a:pt x="177" y="93"/>
                </a:lnTo>
                <a:lnTo>
                  <a:pt x="227" y="60"/>
                </a:lnTo>
                <a:lnTo>
                  <a:pt x="279" y="35"/>
                </a:lnTo>
                <a:lnTo>
                  <a:pt x="335" y="16"/>
                </a:lnTo>
                <a:lnTo>
                  <a:pt x="395" y="4"/>
                </a:lnTo>
                <a:lnTo>
                  <a:pt x="45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6" name="Группа 86">
            <a:extLst>
              <a:ext uri="{FF2B5EF4-FFF2-40B4-BE49-F238E27FC236}">
                <a16:creationId xmlns:a16="http://schemas.microsoft.com/office/drawing/2014/main" id="{439F55F2-DB77-BBC8-8160-8CE93F5FBA01}"/>
              </a:ext>
            </a:extLst>
          </p:cNvPr>
          <p:cNvGrpSpPr/>
          <p:nvPr userDrawn="1"/>
        </p:nvGrpSpPr>
        <p:grpSpPr>
          <a:xfrm>
            <a:off x="4154257" y="1806393"/>
            <a:ext cx="318941" cy="463866"/>
            <a:chOff x="5981700" y="3302000"/>
            <a:chExt cx="1966913" cy="2860675"/>
          </a:xfrm>
          <a:solidFill>
            <a:schemeClr val="bg2"/>
          </a:solidFill>
        </p:grpSpPr>
        <p:sp>
          <p:nvSpPr>
            <p:cNvPr id="37" name="Freeform 79">
              <a:extLst>
                <a:ext uri="{FF2B5EF4-FFF2-40B4-BE49-F238E27FC236}">
                  <a16:creationId xmlns:a16="http://schemas.microsoft.com/office/drawing/2014/main" id="{ED518CB7-515E-845E-86BB-356336C0CFD1}"/>
                </a:ext>
              </a:extLst>
            </p:cNvPr>
            <p:cNvSpPr>
              <a:spLocks noEditPoints="1"/>
            </p:cNvSpPr>
            <p:nvPr/>
          </p:nvSpPr>
          <p:spPr bwMode="auto">
            <a:xfrm>
              <a:off x="5981700" y="3302000"/>
              <a:ext cx="1966913" cy="2860675"/>
            </a:xfrm>
            <a:custGeom>
              <a:avLst/>
              <a:gdLst>
                <a:gd name="T0" fmla="*/ 448 w 2479"/>
                <a:gd name="T1" fmla="*/ 1158 h 3604"/>
                <a:gd name="T2" fmla="*/ 357 w 2479"/>
                <a:gd name="T3" fmla="*/ 1684 h 3604"/>
                <a:gd name="T4" fmla="*/ 253 w 2479"/>
                <a:gd name="T5" fmla="*/ 2202 h 3604"/>
                <a:gd name="T6" fmla="*/ 235 w 2479"/>
                <a:gd name="T7" fmla="*/ 2690 h 3604"/>
                <a:gd name="T8" fmla="*/ 366 w 2479"/>
                <a:gd name="T9" fmla="*/ 3010 h 3604"/>
                <a:gd name="T10" fmla="*/ 642 w 2479"/>
                <a:gd name="T11" fmla="*/ 3258 h 3604"/>
                <a:gd name="T12" fmla="*/ 1047 w 2479"/>
                <a:gd name="T13" fmla="*/ 3376 h 3604"/>
                <a:gd name="T14" fmla="*/ 1550 w 2479"/>
                <a:gd name="T15" fmla="*/ 3349 h 3604"/>
                <a:gd name="T16" fmla="*/ 1884 w 2479"/>
                <a:gd name="T17" fmla="*/ 3249 h 3604"/>
                <a:gd name="T18" fmla="*/ 2076 w 2479"/>
                <a:gd name="T19" fmla="*/ 3098 h 3604"/>
                <a:gd name="T20" fmla="*/ 2171 w 2479"/>
                <a:gd name="T21" fmla="*/ 2917 h 3604"/>
                <a:gd name="T22" fmla="*/ 2235 w 2479"/>
                <a:gd name="T23" fmla="*/ 2674 h 3604"/>
                <a:gd name="T24" fmla="*/ 2215 w 2479"/>
                <a:gd name="T25" fmla="*/ 2112 h 3604"/>
                <a:gd name="T26" fmla="*/ 1987 w 2479"/>
                <a:gd name="T27" fmla="*/ 1523 h 3604"/>
                <a:gd name="T28" fmla="*/ 1765 w 2479"/>
                <a:gd name="T29" fmla="*/ 1832 h 3604"/>
                <a:gd name="T30" fmla="*/ 1566 w 2479"/>
                <a:gd name="T31" fmla="*/ 2046 h 3604"/>
                <a:gd name="T32" fmla="*/ 1466 w 2479"/>
                <a:gd name="T33" fmla="*/ 2138 h 3604"/>
                <a:gd name="T34" fmla="*/ 1446 w 2479"/>
                <a:gd name="T35" fmla="*/ 1700 h 3604"/>
                <a:gd name="T36" fmla="*/ 1387 w 2479"/>
                <a:gd name="T37" fmla="*/ 1269 h 3604"/>
                <a:gd name="T38" fmla="*/ 1308 w 2479"/>
                <a:gd name="T39" fmla="*/ 1159 h 3604"/>
                <a:gd name="T40" fmla="*/ 1183 w 2479"/>
                <a:gd name="T41" fmla="*/ 1378 h 3604"/>
                <a:gd name="T42" fmla="*/ 1041 w 2479"/>
                <a:gd name="T43" fmla="*/ 1596 h 3604"/>
                <a:gd name="T44" fmla="*/ 941 w 2479"/>
                <a:gd name="T45" fmla="*/ 1742 h 3604"/>
                <a:gd name="T46" fmla="*/ 919 w 2479"/>
                <a:gd name="T47" fmla="*/ 1732 h 3604"/>
                <a:gd name="T48" fmla="*/ 863 w 2479"/>
                <a:gd name="T49" fmla="*/ 1518 h 3604"/>
                <a:gd name="T50" fmla="*/ 741 w 2479"/>
                <a:gd name="T51" fmla="*/ 1170 h 3604"/>
                <a:gd name="T52" fmla="*/ 541 w 2479"/>
                <a:gd name="T53" fmla="*/ 774 h 3604"/>
                <a:gd name="T54" fmla="*/ 134 w 2479"/>
                <a:gd name="T55" fmla="*/ 15 h 3604"/>
                <a:gd name="T56" fmla="*/ 283 w 2479"/>
                <a:gd name="T57" fmla="*/ 135 h 3604"/>
                <a:gd name="T58" fmla="*/ 518 w 2479"/>
                <a:gd name="T59" fmla="*/ 369 h 3604"/>
                <a:gd name="T60" fmla="*/ 774 w 2479"/>
                <a:gd name="T61" fmla="*/ 710 h 3604"/>
                <a:gd name="T62" fmla="*/ 983 w 2479"/>
                <a:gd name="T63" fmla="*/ 1150 h 3604"/>
                <a:gd name="T64" fmla="*/ 1168 w 2479"/>
                <a:gd name="T65" fmla="*/ 910 h 3604"/>
                <a:gd name="T66" fmla="*/ 1234 w 2479"/>
                <a:gd name="T67" fmla="*/ 628 h 3604"/>
                <a:gd name="T68" fmla="*/ 1247 w 2479"/>
                <a:gd name="T69" fmla="*/ 572 h 3604"/>
                <a:gd name="T70" fmla="*/ 1346 w 2479"/>
                <a:gd name="T71" fmla="*/ 689 h 3604"/>
                <a:gd name="T72" fmla="*/ 1500 w 2479"/>
                <a:gd name="T73" fmla="*/ 924 h 3604"/>
                <a:gd name="T74" fmla="*/ 1636 w 2479"/>
                <a:gd name="T75" fmla="*/ 1250 h 3604"/>
                <a:gd name="T76" fmla="*/ 1684 w 2479"/>
                <a:gd name="T77" fmla="*/ 1566 h 3604"/>
                <a:gd name="T78" fmla="*/ 1758 w 2479"/>
                <a:gd name="T79" fmla="*/ 1466 h 3604"/>
                <a:gd name="T80" fmla="*/ 1868 w 2479"/>
                <a:gd name="T81" fmla="*/ 1250 h 3604"/>
                <a:gd name="T82" fmla="*/ 1987 w 2479"/>
                <a:gd name="T83" fmla="*/ 1108 h 3604"/>
                <a:gd name="T84" fmla="*/ 2324 w 2479"/>
                <a:gd name="T85" fmla="*/ 1705 h 3604"/>
                <a:gd name="T86" fmla="*/ 2474 w 2479"/>
                <a:gd name="T87" fmla="*/ 2320 h 3604"/>
                <a:gd name="T88" fmla="*/ 2423 w 2479"/>
                <a:gd name="T89" fmla="*/ 2860 h 3604"/>
                <a:gd name="T90" fmla="*/ 2328 w 2479"/>
                <a:gd name="T91" fmla="*/ 3115 h 3604"/>
                <a:gd name="T92" fmla="*/ 2159 w 2479"/>
                <a:gd name="T93" fmla="*/ 3334 h 3604"/>
                <a:gd name="T94" fmla="*/ 1871 w 2479"/>
                <a:gd name="T95" fmla="*/ 3500 h 3604"/>
                <a:gd name="T96" fmla="*/ 1424 w 2479"/>
                <a:gd name="T97" fmla="*/ 3591 h 3604"/>
                <a:gd name="T98" fmla="*/ 862 w 2479"/>
                <a:gd name="T99" fmla="*/ 3577 h 3604"/>
                <a:gd name="T100" fmla="*/ 423 w 2479"/>
                <a:gd name="T101" fmla="*/ 3385 h 3604"/>
                <a:gd name="T102" fmla="*/ 129 w 2479"/>
                <a:gd name="T103" fmla="*/ 3057 h 3604"/>
                <a:gd name="T104" fmla="*/ 2 w 2479"/>
                <a:gd name="T105" fmla="*/ 2649 h 3604"/>
                <a:gd name="T106" fmla="*/ 28 w 2479"/>
                <a:gd name="T107" fmla="*/ 2186 h 3604"/>
                <a:gd name="T108" fmla="*/ 108 w 2479"/>
                <a:gd name="T109" fmla="*/ 1762 h 3604"/>
                <a:gd name="T110" fmla="*/ 195 w 2479"/>
                <a:gd name="T111" fmla="*/ 1343 h 3604"/>
                <a:gd name="T112" fmla="*/ 237 w 2479"/>
                <a:gd name="T113" fmla="*/ 881 h 3604"/>
                <a:gd name="T114" fmla="*/ 187 w 2479"/>
                <a:gd name="T115" fmla="*/ 327 h 3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9" h="3604">
                  <a:moveTo>
                    <a:pt x="455" y="645"/>
                  </a:moveTo>
                  <a:lnTo>
                    <a:pt x="461" y="756"/>
                  </a:lnTo>
                  <a:lnTo>
                    <a:pt x="463" y="862"/>
                  </a:lnTo>
                  <a:lnTo>
                    <a:pt x="461" y="964"/>
                  </a:lnTo>
                  <a:lnTo>
                    <a:pt x="456" y="1062"/>
                  </a:lnTo>
                  <a:lnTo>
                    <a:pt x="448" y="1158"/>
                  </a:lnTo>
                  <a:lnTo>
                    <a:pt x="437" y="1251"/>
                  </a:lnTo>
                  <a:lnTo>
                    <a:pt x="424" y="1341"/>
                  </a:lnTo>
                  <a:lnTo>
                    <a:pt x="409" y="1428"/>
                  </a:lnTo>
                  <a:lnTo>
                    <a:pt x="393" y="1515"/>
                  </a:lnTo>
                  <a:lnTo>
                    <a:pt x="374" y="1600"/>
                  </a:lnTo>
                  <a:lnTo>
                    <a:pt x="357" y="1684"/>
                  </a:lnTo>
                  <a:lnTo>
                    <a:pt x="339" y="1767"/>
                  </a:lnTo>
                  <a:lnTo>
                    <a:pt x="319" y="1854"/>
                  </a:lnTo>
                  <a:lnTo>
                    <a:pt x="301" y="1941"/>
                  </a:lnTo>
                  <a:lnTo>
                    <a:pt x="283" y="2027"/>
                  </a:lnTo>
                  <a:lnTo>
                    <a:pt x="267" y="2113"/>
                  </a:lnTo>
                  <a:lnTo>
                    <a:pt x="253" y="2202"/>
                  </a:lnTo>
                  <a:lnTo>
                    <a:pt x="242" y="2292"/>
                  </a:lnTo>
                  <a:lnTo>
                    <a:pt x="233" y="2384"/>
                  </a:lnTo>
                  <a:lnTo>
                    <a:pt x="228" y="2478"/>
                  </a:lnTo>
                  <a:lnTo>
                    <a:pt x="226" y="2578"/>
                  </a:lnTo>
                  <a:lnTo>
                    <a:pt x="228" y="2634"/>
                  </a:lnTo>
                  <a:lnTo>
                    <a:pt x="235" y="2690"/>
                  </a:lnTo>
                  <a:lnTo>
                    <a:pt x="245" y="2746"/>
                  </a:lnTo>
                  <a:lnTo>
                    <a:pt x="261" y="2801"/>
                  </a:lnTo>
                  <a:lnTo>
                    <a:pt x="281" y="2855"/>
                  </a:lnTo>
                  <a:lnTo>
                    <a:pt x="305" y="2908"/>
                  </a:lnTo>
                  <a:lnTo>
                    <a:pt x="334" y="2960"/>
                  </a:lnTo>
                  <a:lnTo>
                    <a:pt x="366" y="3010"/>
                  </a:lnTo>
                  <a:lnTo>
                    <a:pt x="402" y="3058"/>
                  </a:lnTo>
                  <a:lnTo>
                    <a:pt x="442" y="3104"/>
                  </a:lnTo>
                  <a:lnTo>
                    <a:pt x="487" y="3146"/>
                  </a:lnTo>
                  <a:lnTo>
                    <a:pt x="534" y="3187"/>
                  </a:lnTo>
                  <a:lnTo>
                    <a:pt x="586" y="3225"/>
                  </a:lnTo>
                  <a:lnTo>
                    <a:pt x="642" y="3258"/>
                  </a:lnTo>
                  <a:lnTo>
                    <a:pt x="701" y="3288"/>
                  </a:lnTo>
                  <a:lnTo>
                    <a:pt x="764" y="3314"/>
                  </a:lnTo>
                  <a:lnTo>
                    <a:pt x="829" y="3336"/>
                  </a:lnTo>
                  <a:lnTo>
                    <a:pt x="898" y="3355"/>
                  </a:lnTo>
                  <a:lnTo>
                    <a:pt x="971" y="3367"/>
                  </a:lnTo>
                  <a:lnTo>
                    <a:pt x="1047" y="3376"/>
                  </a:lnTo>
                  <a:lnTo>
                    <a:pt x="1126" y="3378"/>
                  </a:lnTo>
                  <a:lnTo>
                    <a:pt x="1223" y="3377"/>
                  </a:lnTo>
                  <a:lnTo>
                    <a:pt x="1314" y="3373"/>
                  </a:lnTo>
                  <a:lnTo>
                    <a:pt x="1398" y="3367"/>
                  </a:lnTo>
                  <a:lnTo>
                    <a:pt x="1478" y="3359"/>
                  </a:lnTo>
                  <a:lnTo>
                    <a:pt x="1550" y="3349"/>
                  </a:lnTo>
                  <a:lnTo>
                    <a:pt x="1618" y="3336"/>
                  </a:lnTo>
                  <a:lnTo>
                    <a:pt x="1681" y="3323"/>
                  </a:lnTo>
                  <a:lnTo>
                    <a:pt x="1739" y="3306"/>
                  </a:lnTo>
                  <a:lnTo>
                    <a:pt x="1792" y="3289"/>
                  </a:lnTo>
                  <a:lnTo>
                    <a:pt x="1841" y="3270"/>
                  </a:lnTo>
                  <a:lnTo>
                    <a:pt x="1884" y="3249"/>
                  </a:lnTo>
                  <a:lnTo>
                    <a:pt x="1925" y="3226"/>
                  </a:lnTo>
                  <a:lnTo>
                    <a:pt x="1962" y="3203"/>
                  </a:lnTo>
                  <a:lnTo>
                    <a:pt x="1995" y="3179"/>
                  </a:lnTo>
                  <a:lnTo>
                    <a:pt x="2025" y="3152"/>
                  </a:lnTo>
                  <a:lnTo>
                    <a:pt x="2051" y="3126"/>
                  </a:lnTo>
                  <a:lnTo>
                    <a:pt x="2076" y="3098"/>
                  </a:lnTo>
                  <a:lnTo>
                    <a:pt x="2096" y="3069"/>
                  </a:lnTo>
                  <a:lnTo>
                    <a:pt x="2115" y="3040"/>
                  </a:lnTo>
                  <a:lnTo>
                    <a:pt x="2132" y="3010"/>
                  </a:lnTo>
                  <a:lnTo>
                    <a:pt x="2147" y="2979"/>
                  </a:lnTo>
                  <a:lnTo>
                    <a:pt x="2160" y="2948"/>
                  </a:lnTo>
                  <a:lnTo>
                    <a:pt x="2171" y="2917"/>
                  </a:lnTo>
                  <a:lnTo>
                    <a:pt x="2182" y="2886"/>
                  </a:lnTo>
                  <a:lnTo>
                    <a:pt x="2192" y="2855"/>
                  </a:lnTo>
                  <a:lnTo>
                    <a:pt x="2200" y="2824"/>
                  </a:lnTo>
                  <a:lnTo>
                    <a:pt x="2208" y="2793"/>
                  </a:lnTo>
                  <a:lnTo>
                    <a:pt x="2216" y="2762"/>
                  </a:lnTo>
                  <a:lnTo>
                    <a:pt x="2235" y="2674"/>
                  </a:lnTo>
                  <a:lnTo>
                    <a:pt x="2246" y="2584"/>
                  </a:lnTo>
                  <a:lnTo>
                    <a:pt x="2252" y="2493"/>
                  </a:lnTo>
                  <a:lnTo>
                    <a:pt x="2252" y="2400"/>
                  </a:lnTo>
                  <a:lnTo>
                    <a:pt x="2246" y="2306"/>
                  </a:lnTo>
                  <a:lnTo>
                    <a:pt x="2233" y="2210"/>
                  </a:lnTo>
                  <a:lnTo>
                    <a:pt x="2215" y="2112"/>
                  </a:lnTo>
                  <a:lnTo>
                    <a:pt x="2192" y="2014"/>
                  </a:lnTo>
                  <a:lnTo>
                    <a:pt x="2162" y="1917"/>
                  </a:lnTo>
                  <a:lnTo>
                    <a:pt x="2126" y="1818"/>
                  </a:lnTo>
                  <a:lnTo>
                    <a:pt x="2086" y="1720"/>
                  </a:lnTo>
                  <a:lnTo>
                    <a:pt x="2039" y="1621"/>
                  </a:lnTo>
                  <a:lnTo>
                    <a:pt x="1987" y="1523"/>
                  </a:lnTo>
                  <a:lnTo>
                    <a:pt x="1951" y="1580"/>
                  </a:lnTo>
                  <a:lnTo>
                    <a:pt x="1914" y="1636"/>
                  </a:lnTo>
                  <a:lnTo>
                    <a:pt x="1877" y="1689"/>
                  </a:lnTo>
                  <a:lnTo>
                    <a:pt x="1839" y="1739"/>
                  </a:lnTo>
                  <a:lnTo>
                    <a:pt x="1801" y="1788"/>
                  </a:lnTo>
                  <a:lnTo>
                    <a:pt x="1765" y="1832"/>
                  </a:lnTo>
                  <a:lnTo>
                    <a:pt x="1728" y="1875"/>
                  </a:lnTo>
                  <a:lnTo>
                    <a:pt x="1692" y="1915"/>
                  </a:lnTo>
                  <a:lnTo>
                    <a:pt x="1657" y="1952"/>
                  </a:lnTo>
                  <a:lnTo>
                    <a:pt x="1625" y="1987"/>
                  </a:lnTo>
                  <a:lnTo>
                    <a:pt x="1595" y="2018"/>
                  </a:lnTo>
                  <a:lnTo>
                    <a:pt x="1566" y="2046"/>
                  </a:lnTo>
                  <a:lnTo>
                    <a:pt x="1541" y="2070"/>
                  </a:lnTo>
                  <a:lnTo>
                    <a:pt x="1519" y="2090"/>
                  </a:lnTo>
                  <a:lnTo>
                    <a:pt x="1500" y="2108"/>
                  </a:lnTo>
                  <a:lnTo>
                    <a:pt x="1485" y="2122"/>
                  </a:lnTo>
                  <a:lnTo>
                    <a:pt x="1473" y="2132"/>
                  </a:lnTo>
                  <a:lnTo>
                    <a:pt x="1466" y="2138"/>
                  </a:lnTo>
                  <a:lnTo>
                    <a:pt x="1464" y="2140"/>
                  </a:lnTo>
                  <a:lnTo>
                    <a:pt x="1463" y="2049"/>
                  </a:lnTo>
                  <a:lnTo>
                    <a:pt x="1461" y="1960"/>
                  </a:lnTo>
                  <a:lnTo>
                    <a:pt x="1457" y="1872"/>
                  </a:lnTo>
                  <a:lnTo>
                    <a:pt x="1451" y="1784"/>
                  </a:lnTo>
                  <a:lnTo>
                    <a:pt x="1446" y="1700"/>
                  </a:lnTo>
                  <a:lnTo>
                    <a:pt x="1439" y="1617"/>
                  </a:lnTo>
                  <a:lnTo>
                    <a:pt x="1429" y="1539"/>
                  </a:lnTo>
                  <a:lnTo>
                    <a:pt x="1420" y="1464"/>
                  </a:lnTo>
                  <a:lnTo>
                    <a:pt x="1410" y="1394"/>
                  </a:lnTo>
                  <a:lnTo>
                    <a:pt x="1399" y="1328"/>
                  </a:lnTo>
                  <a:lnTo>
                    <a:pt x="1387" y="1269"/>
                  </a:lnTo>
                  <a:lnTo>
                    <a:pt x="1375" y="1215"/>
                  </a:lnTo>
                  <a:lnTo>
                    <a:pt x="1363" y="1169"/>
                  </a:lnTo>
                  <a:lnTo>
                    <a:pt x="1350" y="1130"/>
                  </a:lnTo>
                  <a:lnTo>
                    <a:pt x="1336" y="1099"/>
                  </a:lnTo>
                  <a:lnTo>
                    <a:pt x="1323" y="1128"/>
                  </a:lnTo>
                  <a:lnTo>
                    <a:pt x="1308" y="1159"/>
                  </a:lnTo>
                  <a:lnTo>
                    <a:pt x="1291" y="1192"/>
                  </a:lnTo>
                  <a:lnTo>
                    <a:pt x="1273" y="1227"/>
                  </a:lnTo>
                  <a:lnTo>
                    <a:pt x="1252" y="1264"/>
                  </a:lnTo>
                  <a:lnTo>
                    <a:pt x="1230" y="1300"/>
                  </a:lnTo>
                  <a:lnTo>
                    <a:pt x="1207" y="1338"/>
                  </a:lnTo>
                  <a:lnTo>
                    <a:pt x="1183" y="1378"/>
                  </a:lnTo>
                  <a:lnTo>
                    <a:pt x="1159" y="1416"/>
                  </a:lnTo>
                  <a:lnTo>
                    <a:pt x="1135" y="1454"/>
                  </a:lnTo>
                  <a:lnTo>
                    <a:pt x="1110" y="1492"/>
                  </a:lnTo>
                  <a:lnTo>
                    <a:pt x="1086" y="1528"/>
                  </a:lnTo>
                  <a:lnTo>
                    <a:pt x="1063" y="1563"/>
                  </a:lnTo>
                  <a:lnTo>
                    <a:pt x="1041" y="1596"/>
                  </a:lnTo>
                  <a:lnTo>
                    <a:pt x="1019" y="1628"/>
                  </a:lnTo>
                  <a:lnTo>
                    <a:pt x="1000" y="1656"/>
                  </a:lnTo>
                  <a:lnTo>
                    <a:pt x="983" y="1683"/>
                  </a:lnTo>
                  <a:lnTo>
                    <a:pt x="966" y="1706"/>
                  </a:lnTo>
                  <a:lnTo>
                    <a:pt x="953" y="1725"/>
                  </a:lnTo>
                  <a:lnTo>
                    <a:pt x="941" y="1742"/>
                  </a:lnTo>
                  <a:lnTo>
                    <a:pt x="933" y="1753"/>
                  </a:lnTo>
                  <a:lnTo>
                    <a:pt x="928" y="1761"/>
                  </a:lnTo>
                  <a:lnTo>
                    <a:pt x="926" y="1763"/>
                  </a:lnTo>
                  <a:lnTo>
                    <a:pt x="925" y="1760"/>
                  </a:lnTo>
                  <a:lnTo>
                    <a:pt x="923" y="1750"/>
                  </a:lnTo>
                  <a:lnTo>
                    <a:pt x="919" y="1732"/>
                  </a:lnTo>
                  <a:lnTo>
                    <a:pt x="915" y="1709"/>
                  </a:lnTo>
                  <a:lnTo>
                    <a:pt x="908" y="1682"/>
                  </a:lnTo>
                  <a:lnTo>
                    <a:pt x="900" y="1647"/>
                  </a:lnTo>
                  <a:lnTo>
                    <a:pt x="889" y="1609"/>
                  </a:lnTo>
                  <a:lnTo>
                    <a:pt x="877" y="1565"/>
                  </a:lnTo>
                  <a:lnTo>
                    <a:pt x="863" y="1518"/>
                  </a:lnTo>
                  <a:lnTo>
                    <a:pt x="848" y="1467"/>
                  </a:lnTo>
                  <a:lnTo>
                    <a:pt x="830" y="1413"/>
                  </a:lnTo>
                  <a:lnTo>
                    <a:pt x="811" y="1356"/>
                  </a:lnTo>
                  <a:lnTo>
                    <a:pt x="789" y="1296"/>
                  </a:lnTo>
                  <a:lnTo>
                    <a:pt x="766" y="1234"/>
                  </a:lnTo>
                  <a:lnTo>
                    <a:pt x="741" y="1170"/>
                  </a:lnTo>
                  <a:lnTo>
                    <a:pt x="713" y="1106"/>
                  </a:lnTo>
                  <a:lnTo>
                    <a:pt x="683" y="1039"/>
                  </a:lnTo>
                  <a:lnTo>
                    <a:pt x="651" y="973"/>
                  </a:lnTo>
                  <a:lnTo>
                    <a:pt x="616" y="907"/>
                  </a:lnTo>
                  <a:lnTo>
                    <a:pt x="579" y="840"/>
                  </a:lnTo>
                  <a:lnTo>
                    <a:pt x="541" y="774"/>
                  </a:lnTo>
                  <a:lnTo>
                    <a:pt x="499" y="710"/>
                  </a:lnTo>
                  <a:lnTo>
                    <a:pt x="455" y="645"/>
                  </a:lnTo>
                  <a:close/>
                  <a:moveTo>
                    <a:pt x="112" y="0"/>
                  </a:moveTo>
                  <a:lnTo>
                    <a:pt x="115" y="2"/>
                  </a:lnTo>
                  <a:lnTo>
                    <a:pt x="122" y="7"/>
                  </a:lnTo>
                  <a:lnTo>
                    <a:pt x="134" y="15"/>
                  </a:lnTo>
                  <a:lnTo>
                    <a:pt x="150" y="27"/>
                  </a:lnTo>
                  <a:lnTo>
                    <a:pt x="170" y="43"/>
                  </a:lnTo>
                  <a:lnTo>
                    <a:pt x="194" y="61"/>
                  </a:lnTo>
                  <a:lnTo>
                    <a:pt x="221" y="82"/>
                  </a:lnTo>
                  <a:lnTo>
                    <a:pt x="251" y="108"/>
                  </a:lnTo>
                  <a:lnTo>
                    <a:pt x="283" y="135"/>
                  </a:lnTo>
                  <a:lnTo>
                    <a:pt x="318" y="166"/>
                  </a:lnTo>
                  <a:lnTo>
                    <a:pt x="356" y="201"/>
                  </a:lnTo>
                  <a:lnTo>
                    <a:pt x="395" y="239"/>
                  </a:lnTo>
                  <a:lnTo>
                    <a:pt x="435" y="279"/>
                  </a:lnTo>
                  <a:lnTo>
                    <a:pt x="477" y="323"/>
                  </a:lnTo>
                  <a:lnTo>
                    <a:pt x="518" y="369"/>
                  </a:lnTo>
                  <a:lnTo>
                    <a:pt x="562" y="418"/>
                  </a:lnTo>
                  <a:lnTo>
                    <a:pt x="605" y="471"/>
                  </a:lnTo>
                  <a:lnTo>
                    <a:pt x="648" y="527"/>
                  </a:lnTo>
                  <a:lnTo>
                    <a:pt x="691" y="584"/>
                  </a:lnTo>
                  <a:lnTo>
                    <a:pt x="733" y="645"/>
                  </a:lnTo>
                  <a:lnTo>
                    <a:pt x="774" y="710"/>
                  </a:lnTo>
                  <a:lnTo>
                    <a:pt x="814" y="777"/>
                  </a:lnTo>
                  <a:lnTo>
                    <a:pt x="852" y="846"/>
                  </a:lnTo>
                  <a:lnTo>
                    <a:pt x="888" y="918"/>
                  </a:lnTo>
                  <a:lnTo>
                    <a:pt x="923" y="993"/>
                  </a:lnTo>
                  <a:lnTo>
                    <a:pt x="954" y="1070"/>
                  </a:lnTo>
                  <a:lnTo>
                    <a:pt x="983" y="1150"/>
                  </a:lnTo>
                  <a:lnTo>
                    <a:pt x="1009" y="1233"/>
                  </a:lnTo>
                  <a:lnTo>
                    <a:pt x="1050" y="1166"/>
                  </a:lnTo>
                  <a:lnTo>
                    <a:pt x="1087" y="1099"/>
                  </a:lnTo>
                  <a:lnTo>
                    <a:pt x="1118" y="1034"/>
                  </a:lnTo>
                  <a:lnTo>
                    <a:pt x="1146" y="971"/>
                  </a:lnTo>
                  <a:lnTo>
                    <a:pt x="1168" y="910"/>
                  </a:lnTo>
                  <a:lnTo>
                    <a:pt x="1186" y="853"/>
                  </a:lnTo>
                  <a:lnTo>
                    <a:pt x="1201" y="797"/>
                  </a:lnTo>
                  <a:lnTo>
                    <a:pt x="1214" y="748"/>
                  </a:lnTo>
                  <a:lnTo>
                    <a:pt x="1222" y="702"/>
                  </a:lnTo>
                  <a:lnTo>
                    <a:pt x="1229" y="663"/>
                  </a:lnTo>
                  <a:lnTo>
                    <a:pt x="1234" y="628"/>
                  </a:lnTo>
                  <a:lnTo>
                    <a:pt x="1237" y="600"/>
                  </a:lnTo>
                  <a:lnTo>
                    <a:pt x="1238" y="581"/>
                  </a:lnTo>
                  <a:lnTo>
                    <a:pt x="1239" y="568"/>
                  </a:lnTo>
                  <a:lnTo>
                    <a:pt x="1239" y="564"/>
                  </a:lnTo>
                  <a:lnTo>
                    <a:pt x="1241" y="566"/>
                  </a:lnTo>
                  <a:lnTo>
                    <a:pt x="1247" y="572"/>
                  </a:lnTo>
                  <a:lnTo>
                    <a:pt x="1257" y="582"/>
                  </a:lnTo>
                  <a:lnTo>
                    <a:pt x="1269" y="596"/>
                  </a:lnTo>
                  <a:lnTo>
                    <a:pt x="1285" y="614"/>
                  </a:lnTo>
                  <a:lnTo>
                    <a:pt x="1303" y="636"/>
                  </a:lnTo>
                  <a:lnTo>
                    <a:pt x="1323" y="661"/>
                  </a:lnTo>
                  <a:lnTo>
                    <a:pt x="1346" y="689"/>
                  </a:lnTo>
                  <a:lnTo>
                    <a:pt x="1370" y="721"/>
                  </a:lnTo>
                  <a:lnTo>
                    <a:pt x="1395" y="756"/>
                  </a:lnTo>
                  <a:lnTo>
                    <a:pt x="1420" y="794"/>
                  </a:lnTo>
                  <a:lnTo>
                    <a:pt x="1447" y="835"/>
                  </a:lnTo>
                  <a:lnTo>
                    <a:pt x="1473" y="878"/>
                  </a:lnTo>
                  <a:lnTo>
                    <a:pt x="1500" y="924"/>
                  </a:lnTo>
                  <a:lnTo>
                    <a:pt x="1526" y="973"/>
                  </a:lnTo>
                  <a:lnTo>
                    <a:pt x="1550" y="1024"/>
                  </a:lnTo>
                  <a:lnTo>
                    <a:pt x="1575" y="1077"/>
                  </a:lnTo>
                  <a:lnTo>
                    <a:pt x="1596" y="1132"/>
                  </a:lnTo>
                  <a:lnTo>
                    <a:pt x="1617" y="1190"/>
                  </a:lnTo>
                  <a:lnTo>
                    <a:pt x="1636" y="1250"/>
                  </a:lnTo>
                  <a:lnTo>
                    <a:pt x="1652" y="1311"/>
                  </a:lnTo>
                  <a:lnTo>
                    <a:pt x="1664" y="1373"/>
                  </a:lnTo>
                  <a:lnTo>
                    <a:pt x="1674" y="1438"/>
                  </a:lnTo>
                  <a:lnTo>
                    <a:pt x="1679" y="1503"/>
                  </a:lnTo>
                  <a:lnTo>
                    <a:pt x="1682" y="1569"/>
                  </a:lnTo>
                  <a:lnTo>
                    <a:pt x="1684" y="1566"/>
                  </a:lnTo>
                  <a:lnTo>
                    <a:pt x="1690" y="1560"/>
                  </a:lnTo>
                  <a:lnTo>
                    <a:pt x="1699" y="1549"/>
                  </a:lnTo>
                  <a:lnTo>
                    <a:pt x="1710" y="1534"/>
                  </a:lnTo>
                  <a:lnTo>
                    <a:pt x="1724" y="1515"/>
                  </a:lnTo>
                  <a:lnTo>
                    <a:pt x="1740" y="1492"/>
                  </a:lnTo>
                  <a:lnTo>
                    <a:pt x="1758" y="1466"/>
                  </a:lnTo>
                  <a:lnTo>
                    <a:pt x="1776" y="1436"/>
                  </a:lnTo>
                  <a:lnTo>
                    <a:pt x="1796" y="1404"/>
                  </a:lnTo>
                  <a:lnTo>
                    <a:pt x="1814" y="1370"/>
                  </a:lnTo>
                  <a:lnTo>
                    <a:pt x="1834" y="1332"/>
                  </a:lnTo>
                  <a:lnTo>
                    <a:pt x="1851" y="1291"/>
                  </a:lnTo>
                  <a:lnTo>
                    <a:pt x="1868" y="1250"/>
                  </a:lnTo>
                  <a:lnTo>
                    <a:pt x="1882" y="1205"/>
                  </a:lnTo>
                  <a:lnTo>
                    <a:pt x="1895" y="1159"/>
                  </a:lnTo>
                  <a:lnTo>
                    <a:pt x="1905" y="1112"/>
                  </a:lnTo>
                  <a:lnTo>
                    <a:pt x="1912" y="1063"/>
                  </a:lnTo>
                  <a:lnTo>
                    <a:pt x="1914" y="1014"/>
                  </a:lnTo>
                  <a:lnTo>
                    <a:pt x="1987" y="1108"/>
                  </a:lnTo>
                  <a:lnTo>
                    <a:pt x="2055" y="1204"/>
                  </a:lnTo>
                  <a:lnTo>
                    <a:pt x="2119" y="1302"/>
                  </a:lnTo>
                  <a:lnTo>
                    <a:pt x="2178" y="1401"/>
                  </a:lnTo>
                  <a:lnTo>
                    <a:pt x="2231" y="1501"/>
                  </a:lnTo>
                  <a:lnTo>
                    <a:pt x="2281" y="1602"/>
                  </a:lnTo>
                  <a:lnTo>
                    <a:pt x="2324" y="1705"/>
                  </a:lnTo>
                  <a:lnTo>
                    <a:pt x="2364" y="1807"/>
                  </a:lnTo>
                  <a:lnTo>
                    <a:pt x="2397" y="1910"/>
                  </a:lnTo>
                  <a:lnTo>
                    <a:pt x="2425" y="2012"/>
                  </a:lnTo>
                  <a:lnTo>
                    <a:pt x="2446" y="2116"/>
                  </a:lnTo>
                  <a:lnTo>
                    <a:pt x="2463" y="2218"/>
                  </a:lnTo>
                  <a:lnTo>
                    <a:pt x="2474" y="2320"/>
                  </a:lnTo>
                  <a:lnTo>
                    <a:pt x="2479" y="2421"/>
                  </a:lnTo>
                  <a:lnTo>
                    <a:pt x="2476" y="2522"/>
                  </a:lnTo>
                  <a:lnTo>
                    <a:pt x="2469" y="2621"/>
                  </a:lnTo>
                  <a:lnTo>
                    <a:pt x="2455" y="2719"/>
                  </a:lnTo>
                  <a:lnTo>
                    <a:pt x="2435" y="2816"/>
                  </a:lnTo>
                  <a:lnTo>
                    <a:pt x="2423" y="2860"/>
                  </a:lnTo>
                  <a:lnTo>
                    <a:pt x="2411" y="2905"/>
                  </a:lnTo>
                  <a:lnTo>
                    <a:pt x="2397" y="2948"/>
                  </a:lnTo>
                  <a:lnTo>
                    <a:pt x="2382" y="2991"/>
                  </a:lnTo>
                  <a:lnTo>
                    <a:pt x="2366" y="3032"/>
                  </a:lnTo>
                  <a:lnTo>
                    <a:pt x="2347" y="3074"/>
                  </a:lnTo>
                  <a:lnTo>
                    <a:pt x="2328" y="3115"/>
                  </a:lnTo>
                  <a:lnTo>
                    <a:pt x="2306" y="3154"/>
                  </a:lnTo>
                  <a:lnTo>
                    <a:pt x="2282" y="3192"/>
                  </a:lnTo>
                  <a:lnTo>
                    <a:pt x="2255" y="3230"/>
                  </a:lnTo>
                  <a:lnTo>
                    <a:pt x="2225" y="3266"/>
                  </a:lnTo>
                  <a:lnTo>
                    <a:pt x="2193" y="3301"/>
                  </a:lnTo>
                  <a:lnTo>
                    <a:pt x="2159" y="3334"/>
                  </a:lnTo>
                  <a:lnTo>
                    <a:pt x="2119" y="3366"/>
                  </a:lnTo>
                  <a:lnTo>
                    <a:pt x="2078" y="3396"/>
                  </a:lnTo>
                  <a:lnTo>
                    <a:pt x="2032" y="3425"/>
                  </a:lnTo>
                  <a:lnTo>
                    <a:pt x="1982" y="3452"/>
                  </a:lnTo>
                  <a:lnTo>
                    <a:pt x="1928" y="3477"/>
                  </a:lnTo>
                  <a:lnTo>
                    <a:pt x="1871" y="3500"/>
                  </a:lnTo>
                  <a:lnTo>
                    <a:pt x="1808" y="3521"/>
                  </a:lnTo>
                  <a:lnTo>
                    <a:pt x="1742" y="3539"/>
                  </a:lnTo>
                  <a:lnTo>
                    <a:pt x="1670" y="3555"/>
                  </a:lnTo>
                  <a:lnTo>
                    <a:pt x="1593" y="3570"/>
                  </a:lnTo>
                  <a:lnTo>
                    <a:pt x="1511" y="3582"/>
                  </a:lnTo>
                  <a:lnTo>
                    <a:pt x="1424" y="3591"/>
                  </a:lnTo>
                  <a:lnTo>
                    <a:pt x="1330" y="3598"/>
                  </a:lnTo>
                  <a:lnTo>
                    <a:pt x="1231" y="3602"/>
                  </a:lnTo>
                  <a:lnTo>
                    <a:pt x="1126" y="3604"/>
                  </a:lnTo>
                  <a:lnTo>
                    <a:pt x="1034" y="3600"/>
                  </a:lnTo>
                  <a:lnTo>
                    <a:pt x="947" y="3592"/>
                  </a:lnTo>
                  <a:lnTo>
                    <a:pt x="862" y="3577"/>
                  </a:lnTo>
                  <a:lnTo>
                    <a:pt x="780" y="3556"/>
                  </a:lnTo>
                  <a:lnTo>
                    <a:pt x="701" y="3532"/>
                  </a:lnTo>
                  <a:lnTo>
                    <a:pt x="625" y="3502"/>
                  </a:lnTo>
                  <a:lnTo>
                    <a:pt x="555" y="3466"/>
                  </a:lnTo>
                  <a:lnTo>
                    <a:pt x="487" y="3428"/>
                  </a:lnTo>
                  <a:lnTo>
                    <a:pt x="423" y="3385"/>
                  </a:lnTo>
                  <a:lnTo>
                    <a:pt x="364" y="3339"/>
                  </a:lnTo>
                  <a:lnTo>
                    <a:pt x="308" y="3288"/>
                  </a:lnTo>
                  <a:lnTo>
                    <a:pt x="257" y="3234"/>
                  </a:lnTo>
                  <a:lnTo>
                    <a:pt x="210" y="3177"/>
                  </a:lnTo>
                  <a:lnTo>
                    <a:pt x="167" y="3119"/>
                  </a:lnTo>
                  <a:lnTo>
                    <a:pt x="129" y="3057"/>
                  </a:lnTo>
                  <a:lnTo>
                    <a:pt x="96" y="2992"/>
                  </a:lnTo>
                  <a:lnTo>
                    <a:pt x="67" y="2926"/>
                  </a:lnTo>
                  <a:lnTo>
                    <a:pt x="43" y="2860"/>
                  </a:lnTo>
                  <a:lnTo>
                    <a:pt x="24" y="2791"/>
                  </a:lnTo>
                  <a:lnTo>
                    <a:pt x="10" y="2720"/>
                  </a:lnTo>
                  <a:lnTo>
                    <a:pt x="2" y="2649"/>
                  </a:lnTo>
                  <a:lnTo>
                    <a:pt x="0" y="2578"/>
                  </a:lnTo>
                  <a:lnTo>
                    <a:pt x="1" y="2495"/>
                  </a:lnTo>
                  <a:lnTo>
                    <a:pt x="5" y="2414"/>
                  </a:lnTo>
                  <a:lnTo>
                    <a:pt x="10" y="2337"/>
                  </a:lnTo>
                  <a:lnTo>
                    <a:pt x="18" y="2260"/>
                  </a:lnTo>
                  <a:lnTo>
                    <a:pt x="28" y="2186"/>
                  </a:lnTo>
                  <a:lnTo>
                    <a:pt x="39" y="2112"/>
                  </a:lnTo>
                  <a:lnTo>
                    <a:pt x="52" y="2041"/>
                  </a:lnTo>
                  <a:lnTo>
                    <a:pt x="65" y="1971"/>
                  </a:lnTo>
                  <a:lnTo>
                    <a:pt x="79" y="1900"/>
                  </a:lnTo>
                  <a:lnTo>
                    <a:pt x="93" y="1831"/>
                  </a:lnTo>
                  <a:lnTo>
                    <a:pt x="108" y="1762"/>
                  </a:lnTo>
                  <a:lnTo>
                    <a:pt x="124" y="1693"/>
                  </a:lnTo>
                  <a:lnTo>
                    <a:pt x="139" y="1624"/>
                  </a:lnTo>
                  <a:lnTo>
                    <a:pt x="154" y="1555"/>
                  </a:lnTo>
                  <a:lnTo>
                    <a:pt x="168" y="1486"/>
                  </a:lnTo>
                  <a:lnTo>
                    <a:pt x="182" y="1416"/>
                  </a:lnTo>
                  <a:lnTo>
                    <a:pt x="195" y="1343"/>
                  </a:lnTo>
                  <a:lnTo>
                    <a:pt x="206" y="1271"/>
                  </a:lnTo>
                  <a:lnTo>
                    <a:pt x="217" y="1197"/>
                  </a:lnTo>
                  <a:lnTo>
                    <a:pt x="225" y="1121"/>
                  </a:lnTo>
                  <a:lnTo>
                    <a:pt x="230" y="1044"/>
                  </a:lnTo>
                  <a:lnTo>
                    <a:pt x="235" y="964"/>
                  </a:lnTo>
                  <a:lnTo>
                    <a:pt x="237" y="881"/>
                  </a:lnTo>
                  <a:lnTo>
                    <a:pt x="236" y="797"/>
                  </a:lnTo>
                  <a:lnTo>
                    <a:pt x="233" y="710"/>
                  </a:lnTo>
                  <a:lnTo>
                    <a:pt x="227" y="619"/>
                  </a:lnTo>
                  <a:lnTo>
                    <a:pt x="217" y="526"/>
                  </a:lnTo>
                  <a:lnTo>
                    <a:pt x="204" y="428"/>
                  </a:lnTo>
                  <a:lnTo>
                    <a:pt x="187" y="327"/>
                  </a:lnTo>
                  <a:lnTo>
                    <a:pt x="166" y="223"/>
                  </a:lnTo>
                  <a:lnTo>
                    <a:pt x="142" y="113"/>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80">
              <a:extLst>
                <a:ext uri="{FF2B5EF4-FFF2-40B4-BE49-F238E27FC236}">
                  <a16:creationId xmlns:a16="http://schemas.microsoft.com/office/drawing/2014/main" id="{CFF2821C-40F2-6E14-8B50-B3C05DB57F40}"/>
                </a:ext>
              </a:extLst>
            </p:cNvPr>
            <p:cNvSpPr>
              <a:spLocks/>
            </p:cNvSpPr>
            <p:nvPr/>
          </p:nvSpPr>
          <p:spPr bwMode="auto">
            <a:xfrm>
              <a:off x="6305550" y="4524375"/>
              <a:ext cx="1268413" cy="1023938"/>
            </a:xfrm>
            <a:custGeom>
              <a:avLst/>
              <a:gdLst>
                <a:gd name="T0" fmla="*/ 280 w 1598"/>
                <a:gd name="T1" fmla="*/ 213 h 1290"/>
                <a:gd name="T2" fmla="*/ 360 w 1598"/>
                <a:gd name="T3" fmla="*/ 415 h 1290"/>
                <a:gd name="T4" fmla="*/ 460 w 1598"/>
                <a:gd name="T5" fmla="*/ 651 h 1290"/>
                <a:gd name="T6" fmla="*/ 564 w 1598"/>
                <a:gd name="T7" fmla="*/ 645 h 1290"/>
                <a:gd name="T8" fmla="*/ 648 w 1598"/>
                <a:gd name="T9" fmla="*/ 516 h 1290"/>
                <a:gd name="T10" fmla="*/ 847 w 1598"/>
                <a:gd name="T11" fmla="*/ 395 h 1290"/>
                <a:gd name="T12" fmla="*/ 859 w 1598"/>
                <a:gd name="T13" fmla="*/ 590 h 1290"/>
                <a:gd name="T14" fmla="*/ 889 w 1598"/>
                <a:gd name="T15" fmla="*/ 747 h 1290"/>
                <a:gd name="T16" fmla="*/ 929 w 1598"/>
                <a:gd name="T17" fmla="*/ 882 h 1290"/>
                <a:gd name="T18" fmla="*/ 1122 w 1598"/>
                <a:gd name="T19" fmla="*/ 773 h 1290"/>
                <a:gd name="T20" fmla="*/ 1262 w 1598"/>
                <a:gd name="T21" fmla="*/ 668 h 1290"/>
                <a:gd name="T22" fmla="*/ 1368 w 1598"/>
                <a:gd name="T23" fmla="*/ 565 h 1290"/>
                <a:gd name="T24" fmla="*/ 1459 w 1598"/>
                <a:gd name="T25" fmla="*/ 462 h 1290"/>
                <a:gd name="T26" fmla="*/ 1588 w 1598"/>
                <a:gd name="T27" fmla="*/ 548 h 1290"/>
                <a:gd name="T28" fmla="*/ 1598 w 1598"/>
                <a:gd name="T29" fmla="*/ 795 h 1290"/>
                <a:gd name="T30" fmla="*/ 1571 w 1598"/>
                <a:gd name="T31" fmla="*/ 1038 h 1290"/>
                <a:gd name="T32" fmla="*/ 1510 w 1598"/>
                <a:gd name="T33" fmla="*/ 1254 h 1290"/>
                <a:gd name="T34" fmla="*/ 1474 w 1598"/>
                <a:gd name="T35" fmla="*/ 1287 h 1290"/>
                <a:gd name="T36" fmla="*/ 1436 w 1598"/>
                <a:gd name="T37" fmla="*/ 1285 h 1290"/>
                <a:gd name="T38" fmla="*/ 1403 w 1598"/>
                <a:gd name="T39" fmla="*/ 1247 h 1290"/>
                <a:gd name="T40" fmla="*/ 1426 w 1598"/>
                <a:gd name="T41" fmla="*/ 1155 h 1290"/>
                <a:gd name="T42" fmla="*/ 1469 w 1598"/>
                <a:gd name="T43" fmla="*/ 963 h 1290"/>
                <a:gd name="T44" fmla="*/ 1486 w 1598"/>
                <a:gd name="T45" fmla="*/ 751 h 1290"/>
                <a:gd name="T46" fmla="*/ 1449 w 1598"/>
                <a:gd name="T47" fmla="*/ 644 h 1290"/>
                <a:gd name="T48" fmla="*/ 1339 w 1598"/>
                <a:gd name="T49" fmla="*/ 750 h 1290"/>
                <a:gd name="T50" fmla="*/ 1195 w 1598"/>
                <a:gd name="T51" fmla="*/ 859 h 1290"/>
                <a:gd name="T52" fmla="*/ 1001 w 1598"/>
                <a:gd name="T53" fmla="*/ 973 h 1290"/>
                <a:gd name="T54" fmla="*/ 844 w 1598"/>
                <a:gd name="T55" fmla="*/ 979 h 1290"/>
                <a:gd name="T56" fmla="*/ 793 w 1598"/>
                <a:gd name="T57" fmla="*/ 823 h 1290"/>
                <a:gd name="T58" fmla="*/ 753 w 1598"/>
                <a:gd name="T59" fmla="*/ 644 h 1290"/>
                <a:gd name="T60" fmla="*/ 699 w 1598"/>
                <a:gd name="T61" fmla="*/ 646 h 1290"/>
                <a:gd name="T62" fmla="*/ 625 w 1598"/>
                <a:gd name="T63" fmla="*/ 755 h 1290"/>
                <a:gd name="T64" fmla="*/ 534 w 1598"/>
                <a:gd name="T65" fmla="*/ 883 h 1290"/>
                <a:gd name="T66" fmla="*/ 397 w 1598"/>
                <a:gd name="T67" fmla="*/ 783 h 1290"/>
                <a:gd name="T68" fmla="*/ 292 w 1598"/>
                <a:gd name="T69" fmla="*/ 544 h 1290"/>
                <a:gd name="T70" fmla="*/ 207 w 1598"/>
                <a:gd name="T71" fmla="*/ 339 h 1290"/>
                <a:gd name="T72" fmla="*/ 173 w 1598"/>
                <a:gd name="T73" fmla="*/ 465 h 1290"/>
                <a:gd name="T74" fmla="*/ 144 w 1598"/>
                <a:gd name="T75" fmla="*/ 615 h 1290"/>
                <a:gd name="T76" fmla="*/ 123 w 1598"/>
                <a:gd name="T77" fmla="*/ 798 h 1290"/>
                <a:gd name="T78" fmla="*/ 114 w 1598"/>
                <a:gd name="T79" fmla="*/ 1029 h 1290"/>
                <a:gd name="T80" fmla="*/ 102 w 1598"/>
                <a:gd name="T81" fmla="*/ 1154 h 1290"/>
                <a:gd name="T82" fmla="*/ 56 w 1598"/>
                <a:gd name="T83" fmla="*/ 1177 h 1290"/>
                <a:gd name="T84" fmla="*/ 11 w 1598"/>
                <a:gd name="T85" fmla="*/ 1154 h 1290"/>
                <a:gd name="T86" fmla="*/ 1 w 1598"/>
                <a:gd name="T87" fmla="*/ 1029 h 1290"/>
                <a:gd name="T88" fmla="*/ 11 w 1598"/>
                <a:gd name="T89" fmla="*/ 796 h 1290"/>
                <a:gd name="T90" fmla="*/ 31 w 1598"/>
                <a:gd name="T91" fmla="*/ 608 h 1290"/>
                <a:gd name="T92" fmla="*/ 60 w 1598"/>
                <a:gd name="T93" fmla="*/ 454 h 1290"/>
                <a:gd name="T94" fmla="*/ 94 w 1598"/>
                <a:gd name="T95" fmla="*/ 325 h 1290"/>
                <a:gd name="T96" fmla="*/ 132 w 1598"/>
                <a:gd name="T97" fmla="*/ 207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8" h="1290">
                  <a:moveTo>
                    <a:pt x="204" y="0"/>
                  </a:moveTo>
                  <a:lnTo>
                    <a:pt x="258" y="152"/>
                  </a:lnTo>
                  <a:lnTo>
                    <a:pt x="280" y="213"/>
                  </a:lnTo>
                  <a:lnTo>
                    <a:pt x="305" y="278"/>
                  </a:lnTo>
                  <a:lnTo>
                    <a:pt x="331" y="344"/>
                  </a:lnTo>
                  <a:lnTo>
                    <a:pt x="360" y="415"/>
                  </a:lnTo>
                  <a:lnTo>
                    <a:pt x="391" y="488"/>
                  </a:lnTo>
                  <a:lnTo>
                    <a:pt x="425" y="567"/>
                  </a:lnTo>
                  <a:lnTo>
                    <a:pt x="460" y="651"/>
                  </a:lnTo>
                  <a:lnTo>
                    <a:pt x="500" y="738"/>
                  </a:lnTo>
                  <a:lnTo>
                    <a:pt x="533" y="690"/>
                  </a:lnTo>
                  <a:lnTo>
                    <a:pt x="564" y="645"/>
                  </a:lnTo>
                  <a:lnTo>
                    <a:pt x="593" y="601"/>
                  </a:lnTo>
                  <a:lnTo>
                    <a:pt x="621" y="558"/>
                  </a:lnTo>
                  <a:lnTo>
                    <a:pt x="648" y="516"/>
                  </a:lnTo>
                  <a:lnTo>
                    <a:pt x="676" y="471"/>
                  </a:lnTo>
                  <a:lnTo>
                    <a:pt x="847" y="203"/>
                  </a:lnTo>
                  <a:lnTo>
                    <a:pt x="847" y="395"/>
                  </a:lnTo>
                  <a:lnTo>
                    <a:pt x="849" y="465"/>
                  </a:lnTo>
                  <a:lnTo>
                    <a:pt x="853" y="530"/>
                  </a:lnTo>
                  <a:lnTo>
                    <a:pt x="859" y="590"/>
                  </a:lnTo>
                  <a:lnTo>
                    <a:pt x="867" y="645"/>
                  </a:lnTo>
                  <a:lnTo>
                    <a:pt x="877" y="698"/>
                  </a:lnTo>
                  <a:lnTo>
                    <a:pt x="889" y="747"/>
                  </a:lnTo>
                  <a:lnTo>
                    <a:pt x="902" y="793"/>
                  </a:lnTo>
                  <a:lnTo>
                    <a:pt x="915" y="838"/>
                  </a:lnTo>
                  <a:lnTo>
                    <a:pt x="929" y="882"/>
                  </a:lnTo>
                  <a:lnTo>
                    <a:pt x="1001" y="845"/>
                  </a:lnTo>
                  <a:lnTo>
                    <a:pt x="1064" y="808"/>
                  </a:lnTo>
                  <a:lnTo>
                    <a:pt x="1122" y="773"/>
                  </a:lnTo>
                  <a:lnTo>
                    <a:pt x="1173" y="737"/>
                  </a:lnTo>
                  <a:lnTo>
                    <a:pt x="1220" y="702"/>
                  </a:lnTo>
                  <a:lnTo>
                    <a:pt x="1262" y="668"/>
                  </a:lnTo>
                  <a:lnTo>
                    <a:pt x="1300" y="633"/>
                  </a:lnTo>
                  <a:lnTo>
                    <a:pt x="1336" y="599"/>
                  </a:lnTo>
                  <a:lnTo>
                    <a:pt x="1368" y="565"/>
                  </a:lnTo>
                  <a:lnTo>
                    <a:pt x="1400" y="531"/>
                  </a:lnTo>
                  <a:lnTo>
                    <a:pt x="1430" y="496"/>
                  </a:lnTo>
                  <a:lnTo>
                    <a:pt x="1459" y="462"/>
                  </a:lnTo>
                  <a:lnTo>
                    <a:pt x="1555" y="351"/>
                  </a:lnTo>
                  <a:lnTo>
                    <a:pt x="1577" y="469"/>
                  </a:lnTo>
                  <a:lnTo>
                    <a:pt x="1588" y="548"/>
                  </a:lnTo>
                  <a:lnTo>
                    <a:pt x="1595" y="629"/>
                  </a:lnTo>
                  <a:lnTo>
                    <a:pt x="1598" y="712"/>
                  </a:lnTo>
                  <a:lnTo>
                    <a:pt x="1598" y="795"/>
                  </a:lnTo>
                  <a:lnTo>
                    <a:pt x="1593" y="877"/>
                  </a:lnTo>
                  <a:lnTo>
                    <a:pt x="1585" y="959"/>
                  </a:lnTo>
                  <a:lnTo>
                    <a:pt x="1571" y="1038"/>
                  </a:lnTo>
                  <a:lnTo>
                    <a:pt x="1555" y="1114"/>
                  </a:lnTo>
                  <a:lnTo>
                    <a:pt x="1534" y="1186"/>
                  </a:lnTo>
                  <a:lnTo>
                    <a:pt x="1510" y="1254"/>
                  </a:lnTo>
                  <a:lnTo>
                    <a:pt x="1501" y="1269"/>
                  </a:lnTo>
                  <a:lnTo>
                    <a:pt x="1488" y="1279"/>
                  </a:lnTo>
                  <a:lnTo>
                    <a:pt x="1474" y="1287"/>
                  </a:lnTo>
                  <a:lnTo>
                    <a:pt x="1457" y="1290"/>
                  </a:lnTo>
                  <a:lnTo>
                    <a:pt x="1446" y="1289"/>
                  </a:lnTo>
                  <a:lnTo>
                    <a:pt x="1436" y="1285"/>
                  </a:lnTo>
                  <a:lnTo>
                    <a:pt x="1421" y="1276"/>
                  </a:lnTo>
                  <a:lnTo>
                    <a:pt x="1410" y="1263"/>
                  </a:lnTo>
                  <a:lnTo>
                    <a:pt x="1403" y="1247"/>
                  </a:lnTo>
                  <a:lnTo>
                    <a:pt x="1402" y="1230"/>
                  </a:lnTo>
                  <a:lnTo>
                    <a:pt x="1405" y="1211"/>
                  </a:lnTo>
                  <a:lnTo>
                    <a:pt x="1426" y="1155"/>
                  </a:lnTo>
                  <a:lnTo>
                    <a:pt x="1443" y="1094"/>
                  </a:lnTo>
                  <a:lnTo>
                    <a:pt x="1458" y="1029"/>
                  </a:lnTo>
                  <a:lnTo>
                    <a:pt x="1469" y="963"/>
                  </a:lnTo>
                  <a:lnTo>
                    <a:pt x="1479" y="894"/>
                  </a:lnTo>
                  <a:lnTo>
                    <a:pt x="1483" y="822"/>
                  </a:lnTo>
                  <a:lnTo>
                    <a:pt x="1486" y="751"/>
                  </a:lnTo>
                  <a:lnTo>
                    <a:pt x="1486" y="681"/>
                  </a:lnTo>
                  <a:lnTo>
                    <a:pt x="1481" y="609"/>
                  </a:lnTo>
                  <a:lnTo>
                    <a:pt x="1449" y="644"/>
                  </a:lnTo>
                  <a:lnTo>
                    <a:pt x="1415" y="679"/>
                  </a:lnTo>
                  <a:lnTo>
                    <a:pt x="1380" y="714"/>
                  </a:lnTo>
                  <a:lnTo>
                    <a:pt x="1339" y="750"/>
                  </a:lnTo>
                  <a:lnTo>
                    <a:pt x="1296" y="785"/>
                  </a:lnTo>
                  <a:lnTo>
                    <a:pt x="1248" y="822"/>
                  </a:lnTo>
                  <a:lnTo>
                    <a:pt x="1195" y="859"/>
                  </a:lnTo>
                  <a:lnTo>
                    <a:pt x="1137" y="896"/>
                  </a:lnTo>
                  <a:lnTo>
                    <a:pt x="1072" y="934"/>
                  </a:lnTo>
                  <a:lnTo>
                    <a:pt x="1001" y="973"/>
                  </a:lnTo>
                  <a:lnTo>
                    <a:pt x="921" y="1012"/>
                  </a:lnTo>
                  <a:lnTo>
                    <a:pt x="864" y="1039"/>
                  </a:lnTo>
                  <a:lnTo>
                    <a:pt x="844" y="979"/>
                  </a:lnTo>
                  <a:lnTo>
                    <a:pt x="827" y="928"/>
                  </a:lnTo>
                  <a:lnTo>
                    <a:pt x="809" y="876"/>
                  </a:lnTo>
                  <a:lnTo>
                    <a:pt x="793" y="823"/>
                  </a:lnTo>
                  <a:lnTo>
                    <a:pt x="777" y="767"/>
                  </a:lnTo>
                  <a:lnTo>
                    <a:pt x="765" y="707"/>
                  </a:lnTo>
                  <a:lnTo>
                    <a:pt x="753" y="644"/>
                  </a:lnTo>
                  <a:lnTo>
                    <a:pt x="744" y="576"/>
                  </a:lnTo>
                  <a:lnTo>
                    <a:pt x="721" y="610"/>
                  </a:lnTo>
                  <a:lnTo>
                    <a:pt x="699" y="646"/>
                  </a:lnTo>
                  <a:lnTo>
                    <a:pt x="675" y="682"/>
                  </a:lnTo>
                  <a:lnTo>
                    <a:pt x="652" y="717"/>
                  </a:lnTo>
                  <a:lnTo>
                    <a:pt x="625" y="755"/>
                  </a:lnTo>
                  <a:lnTo>
                    <a:pt x="598" y="796"/>
                  </a:lnTo>
                  <a:lnTo>
                    <a:pt x="568" y="838"/>
                  </a:lnTo>
                  <a:lnTo>
                    <a:pt x="534" y="883"/>
                  </a:lnTo>
                  <a:lnTo>
                    <a:pt x="477" y="962"/>
                  </a:lnTo>
                  <a:lnTo>
                    <a:pt x="436" y="873"/>
                  </a:lnTo>
                  <a:lnTo>
                    <a:pt x="397" y="783"/>
                  </a:lnTo>
                  <a:lnTo>
                    <a:pt x="359" y="699"/>
                  </a:lnTo>
                  <a:lnTo>
                    <a:pt x="325" y="618"/>
                  </a:lnTo>
                  <a:lnTo>
                    <a:pt x="292" y="544"/>
                  </a:lnTo>
                  <a:lnTo>
                    <a:pt x="261" y="472"/>
                  </a:lnTo>
                  <a:lnTo>
                    <a:pt x="234" y="404"/>
                  </a:lnTo>
                  <a:lnTo>
                    <a:pt x="207" y="339"/>
                  </a:lnTo>
                  <a:lnTo>
                    <a:pt x="196" y="380"/>
                  </a:lnTo>
                  <a:lnTo>
                    <a:pt x="184" y="421"/>
                  </a:lnTo>
                  <a:lnTo>
                    <a:pt x="173" y="465"/>
                  </a:lnTo>
                  <a:lnTo>
                    <a:pt x="162" y="512"/>
                  </a:lnTo>
                  <a:lnTo>
                    <a:pt x="153" y="562"/>
                  </a:lnTo>
                  <a:lnTo>
                    <a:pt x="144" y="615"/>
                  </a:lnTo>
                  <a:lnTo>
                    <a:pt x="136" y="671"/>
                  </a:lnTo>
                  <a:lnTo>
                    <a:pt x="129" y="732"/>
                  </a:lnTo>
                  <a:lnTo>
                    <a:pt x="123" y="798"/>
                  </a:lnTo>
                  <a:lnTo>
                    <a:pt x="118" y="869"/>
                  </a:lnTo>
                  <a:lnTo>
                    <a:pt x="116" y="947"/>
                  </a:lnTo>
                  <a:lnTo>
                    <a:pt x="114" y="1029"/>
                  </a:lnTo>
                  <a:lnTo>
                    <a:pt x="113" y="1120"/>
                  </a:lnTo>
                  <a:lnTo>
                    <a:pt x="110" y="1138"/>
                  </a:lnTo>
                  <a:lnTo>
                    <a:pt x="102" y="1154"/>
                  </a:lnTo>
                  <a:lnTo>
                    <a:pt x="90" y="1165"/>
                  </a:lnTo>
                  <a:lnTo>
                    <a:pt x="75" y="1173"/>
                  </a:lnTo>
                  <a:lnTo>
                    <a:pt x="56" y="1177"/>
                  </a:lnTo>
                  <a:lnTo>
                    <a:pt x="39" y="1173"/>
                  </a:lnTo>
                  <a:lnTo>
                    <a:pt x="23" y="1165"/>
                  </a:lnTo>
                  <a:lnTo>
                    <a:pt x="11" y="1154"/>
                  </a:lnTo>
                  <a:lnTo>
                    <a:pt x="3" y="1138"/>
                  </a:lnTo>
                  <a:lnTo>
                    <a:pt x="0" y="1120"/>
                  </a:lnTo>
                  <a:lnTo>
                    <a:pt x="1" y="1029"/>
                  </a:lnTo>
                  <a:lnTo>
                    <a:pt x="3" y="945"/>
                  </a:lnTo>
                  <a:lnTo>
                    <a:pt x="7" y="868"/>
                  </a:lnTo>
                  <a:lnTo>
                    <a:pt x="11" y="796"/>
                  </a:lnTo>
                  <a:lnTo>
                    <a:pt x="17" y="729"/>
                  </a:lnTo>
                  <a:lnTo>
                    <a:pt x="24" y="666"/>
                  </a:lnTo>
                  <a:lnTo>
                    <a:pt x="31" y="608"/>
                  </a:lnTo>
                  <a:lnTo>
                    <a:pt x="40" y="553"/>
                  </a:lnTo>
                  <a:lnTo>
                    <a:pt x="49" y="502"/>
                  </a:lnTo>
                  <a:lnTo>
                    <a:pt x="60" y="454"/>
                  </a:lnTo>
                  <a:lnTo>
                    <a:pt x="70" y="409"/>
                  </a:lnTo>
                  <a:lnTo>
                    <a:pt x="82" y="366"/>
                  </a:lnTo>
                  <a:lnTo>
                    <a:pt x="94" y="325"/>
                  </a:lnTo>
                  <a:lnTo>
                    <a:pt x="107" y="284"/>
                  </a:lnTo>
                  <a:lnTo>
                    <a:pt x="120" y="246"/>
                  </a:lnTo>
                  <a:lnTo>
                    <a:pt x="132" y="207"/>
                  </a:lnTo>
                  <a:lnTo>
                    <a:pt x="145" y="169"/>
                  </a:lnTo>
                  <a:lnTo>
                    <a:pt x="2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93">
            <a:extLst>
              <a:ext uri="{FF2B5EF4-FFF2-40B4-BE49-F238E27FC236}">
                <a16:creationId xmlns:a16="http://schemas.microsoft.com/office/drawing/2014/main" id="{165EA890-2BA3-D95C-DDFA-4D4627983010}"/>
              </a:ext>
            </a:extLst>
          </p:cNvPr>
          <p:cNvGrpSpPr/>
          <p:nvPr userDrawn="1"/>
        </p:nvGrpSpPr>
        <p:grpSpPr>
          <a:xfrm>
            <a:off x="4826242" y="1808638"/>
            <a:ext cx="530175" cy="459376"/>
            <a:chOff x="5929313" y="3336925"/>
            <a:chExt cx="2579688" cy="2235200"/>
          </a:xfrm>
          <a:solidFill>
            <a:schemeClr val="bg2"/>
          </a:solidFill>
        </p:grpSpPr>
        <p:sp>
          <p:nvSpPr>
            <p:cNvPr id="40" name="Freeform 85">
              <a:extLst>
                <a:ext uri="{FF2B5EF4-FFF2-40B4-BE49-F238E27FC236}">
                  <a16:creationId xmlns:a16="http://schemas.microsoft.com/office/drawing/2014/main" id="{ED680E64-B152-2DB9-504F-D59F34D1C0E9}"/>
                </a:ext>
              </a:extLst>
            </p:cNvPr>
            <p:cNvSpPr>
              <a:spLocks noEditPoints="1"/>
            </p:cNvSpPr>
            <p:nvPr/>
          </p:nvSpPr>
          <p:spPr bwMode="auto">
            <a:xfrm>
              <a:off x="5929313" y="3336925"/>
              <a:ext cx="2579688" cy="2235200"/>
            </a:xfrm>
            <a:custGeom>
              <a:avLst/>
              <a:gdLst>
                <a:gd name="T0" fmla="*/ 3044 w 4874"/>
                <a:gd name="T1" fmla="*/ 364 h 4225"/>
                <a:gd name="T2" fmla="*/ 2643 w 4874"/>
                <a:gd name="T3" fmla="*/ 597 h 4225"/>
                <a:gd name="T4" fmla="*/ 1998 w 4874"/>
                <a:gd name="T5" fmla="*/ 435 h 4225"/>
                <a:gd name="T6" fmla="*/ 1565 w 4874"/>
                <a:gd name="T7" fmla="*/ 308 h 4225"/>
                <a:gd name="T8" fmla="*/ 1118 w 4874"/>
                <a:gd name="T9" fmla="*/ 351 h 4225"/>
                <a:gd name="T10" fmla="*/ 716 w 4874"/>
                <a:gd name="T11" fmla="*/ 566 h 4225"/>
                <a:gd name="T12" fmla="*/ 429 w 4874"/>
                <a:gd name="T13" fmla="*/ 923 h 4225"/>
                <a:gd name="T14" fmla="*/ 311 w 4874"/>
                <a:gd name="T15" fmla="*/ 1342 h 4225"/>
                <a:gd name="T16" fmla="*/ 362 w 4874"/>
                <a:gd name="T17" fmla="*/ 1773 h 4225"/>
                <a:gd name="T18" fmla="*/ 581 w 4874"/>
                <a:gd name="T19" fmla="*/ 2161 h 4225"/>
                <a:gd name="T20" fmla="*/ 2420 w 4874"/>
                <a:gd name="T21" fmla="*/ 3924 h 4225"/>
                <a:gd name="T22" fmla="*/ 4229 w 4874"/>
                <a:gd name="T23" fmla="*/ 2229 h 4225"/>
                <a:gd name="T24" fmla="*/ 4482 w 4874"/>
                <a:gd name="T25" fmla="*/ 1855 h 4225"/>
                <a:gd name="T26" fmla="*/ 4566 w 4874"/>
                <a:gd name="T27" fmla="*/ 1430 h 4225"/>
                <a:gd name="T28" fmla="*/ 4482 w 4874"/>
                <a:gd name="T29" fmla="*/ 1005 h 4225"/>
                <a:gd name="T30" fmla="*/ 4229 w 4874"/>
                <a:gd name="T31" fmla="*/ 630 h 4225"/>
                <a:gd name="T32" fmla="*/ 3842 w 4874"/>
                <a:gd name="T33" fmla="*/ 380 h 4225"/>
                <a:gd name="T34" fmla="*/ 3399 w 4874"/>
                <a:gd name="T35" fmla="*/ 302 h 4225"/>
                <a:gd name="T36" fmla="*/ 1884 w 4874"/>
                <a:gd name="T37" fmla="*/ 64 h 4225"/>
                <a:gd name="T38" fmla="*/ 2352 w 4874"/>
                <a:gd name="T39" fmla="*/ 305 h 4225"/>
                <a:gd name="T40" fmla="*/ 2793 w 4874"/>
                <a:gd name="T41" fmla="*/ 140 h 4225"/>
                <a:gd name="T42" fmla="*/ 3294 w 4874"/>
                <a:gd name="T43" fmla="*/ 6 h 4225"/>
                <a:gd name="T44" fmla="*/ 3807 w 4874"/>
                <a:gd name="T45" fmla="*/ 52 h 4225"/>
                <a:gd name="T46" fmla="*/ 4280 w 4874"/>
                <a:gd name="T47" fmla="*/ 276 h 4225"/>
                <a:gd name="T48" fmla="*/ 4647 w 4874"/>
                <a:gd name="T49" fmla="*/ 664 h 4225"/>
                <a:gd name="T50" fmla="*/ 4842 w 4874"/>
                <a:gd name="T51" fmla="*/ 1131 h 4225"/>
                <a:gd name="T52" fmla="*/ 4859 w 4874"/>
                <a:gd name="T53" fmla="*/ 1629 h 4225"/>
                <a:gd name="T54" fmla="*/ 4700 w 4874"/>
                <a:gd name="T55" fmla="*/ 2106 h 4225"/>
                <a:gd name="T56" fmla="*/ 4442 w 4874"/>
                <a:gd name="T57" fmla="*/ 2446 h 4225"/>
                <a:gd name="T58" fmla="*/ 4343 w 4874"/>
                <a:gd name="T59" fmla="*/ 2543 h 4225"/>
                <a:gd name="T60" fmla="*/ 4140 w 4874"/>
                <a:gd name="T61" fmla="*/ 2742 h 4225"/>
                <a:gd name="T62" fmla="*/ 3869 w 4874"/>
                <a:gd name="T63" fmla="*/ 3008 h 4225"/>
                <a:gd name="T64" fmla="*/ 3567 w 4874"/>
                <a:gd name="T65" fmla="*/ 3304 h 4225"/>
                <a:gd name="T66" fmla="*/ 3269 w 4874"/>
                <a:gd name="T67" fmla="*/ 3597 h 4225"/>
                <a:gd name="T68" fmla="*/ 3011 w 4874"/>
                <a:gd name="T69" fmla="*/ 3849 h 4225"/>
                <a:gd name="T70" fmla="*/ 2831 w 4874"/>
                <a:gd name="T71" fmla="*/ 4026 h 4225"/>
                <a:gd name="T72" fmla="*/ 2762 w 4874"/>
                <a:gd name="T73" fmla="*/ 4093 h 4225"/>
                <a:gd name="T74" fmla="*/ 2519 w 4874"/>
                <a:gd name="T75" fmla="*/ 4218 h 4225"/>
                <a:gd name="T76" fmla="*/ 2250 w 4874"/>
                <a:gd name="T77" fmla="*/ 4187 h 4225"/>
                <a:gd name="T78" fmla="*/ 2099 w 4874"/>
                <a:gd name="T79" fmla="*/ 4081 h 4225"/>
                <a:gd name="T80" fmla="*/ 1980 w 4874"/>
                <a:gd name="T81" fmla="*/ 3965 h 4225"/>
                <a:gd name="T82" fmla="*/ 1763 w 4874"/>
                <a:gd name="T83" fmla="*/ 3751 h 4225"/>
                <a:gd name="T84" fmla="*/ 1482 w 4874"/>
                <a:gd name="T85" fmla="*/ 3476 h 4225"/>
                <a:gd name="T86" fmla="*/ 1176 w 4874"/>
                <a:gd name="T87" fmla="*/ 3176 h 4225"/>
                <a:gd name="T88" fmla="*/ 879 w 4874"/>
                <a:gd name="T89" fmla="*/ 2885 h 4225"/>
                <a:gd name="T90" fmla="*/ 630 w 4874"/>
                <a:gd name="T91" fmla="*/ 2639 h 4225"/>
                <a:gd name="T92" fmla="*/ 464 w 4874"/>
                <a:gd name="T93" fmla="*/ 2476 h 4225"/>
                <a:gd name="T94" fmla="*/ 227 w 4874"/>
                <a:gd name="T95" fmla="*/ 2195 h 4225"/>
                <a:gd name="T96" fmla="*/ 32 w 4874"/>
                <a:gd name="T97" fmla="*/ 1727 h 4225"/>
                <a:gd name="T98" fmla="*/ 3 w 4874"/>
                <a:gd name="T99" fmla="*/ 1330 h 4225"/>
                <a:gd name="T100" fmla="*/ 128 w 4874"/>
                <a:gd name="T101" fmla="*/ 844 h 4225"/>
                <a:gd name="T102" fmla="*/ 428 w 4874"/>
                <a:gd name="T103" fmla="*/ 418 h 4225"/>
                <a:gd name="T104" fmla="*/ 870 w 4874"/>
                <a:gd name="T105" fmla="*/ 120 h 4225"/>
                <a:gd name="T106" fmla="*/ 1373 w 4874"/>
                <a:gd name="T107" fmla="*/ 3 h 4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74" h="4225">
                  <a:moveTo>
                    <a:pt x="3399" y="302"/>
                  </a:moveTo>
                  <a:lnTo>
                    <a:pt x="3309" y="306"/>
                  </a:lnTo>
                  <a:lnTo>
                    <a:pt x="3219" y="319"/>
                  </a:lnTo>
                  <a:lnTo>
                    <a:pt x="3131" y="337"/>
                  </a:lnTo>
                  <a:lnTo>
                    <a:pt x="3044" y="364"/>
                  </a:lnTo>
                  <a:lnTo>
                    <a:pt x="2958" y="397"/>
                  </a:lnTo>
                  <a:lnTo>
                    <a:pt x="2876" y="435"/>
                  </a:lnTo>
                  <a:lnTo>
                    <a:pt x="2795" y="483"/>
                  </a:lnTo>
                  <a:lnTo>
                    <a:pt x="2717" y="536"/>
                  </a:lnTo>
                  <a:lnTo>
                    <a:pt x="2643" y="597"/>
                  </a:lnTo>
                  <a:lnTo>
                    <a:pt x="2436" y="780"/>
                  </a:lnTo>
                  <a:lnTo>
                    <a:pt x="2231" y="597"/>
                  </a:lnTo>
                  <a:lnTo>
                    <a:pt x="2157" y="536"/>
                  </a:lnTo>
                  <a:lnTo>
                    <a:pt x="2079" y="483"/>
                  </a:lnTo>
                  <a:lnTo>
                    <a:pt x="1998" y="435"/>
                  </a:lnTo>
                  <a:lnTo>
                    <a:pt x="1916" y="397"/>
                  </a:lnTo>
                  <a:lnTo>
                    <a:pt x="1830" y="364"/>
                  </a:lnTo>
                  <a:lnTo>
                    <a:pt x="1742" y="337"/>
                  </a:lnTo>
                  <a:lnTo>
                    <a:pt x="1653" y="319"/>
                  </a:lnTo>
                  <a:lnTo>
                    <a:pt x="1565" y="308"/>
                  </a:lnTo>
                  <a:lnTo>
                    <a:pt x="1475" y="302"/>
                  </a:lnTo>
                  <a:lnTo>
                    <a:pt x="1385" y="305"/>
                  </a:lnTo>
                  <a:lnTo>
                    <a:pt x="1295" y="312"/>
                  </a:lnTo>
                  <a:lnTo>
                    <a:pt x="1206" y="328"/>
                  </a:lnTo>
                  <a:lnTo>
                    <a:pt x="1118" y="351"/>
                  </a:lnTo>
                  <a:lnTo>
                    <a:pt x="1032" y="380"/>
                  </a:lnTo>
                  <a:lnTo>
                    <a:pt x="948" y="418"/>
                  </a:lnTo>
                  <a:lnTo>
                    <a:pt x="867" y="461"/>
                  </a:lnTo>
                  <a:lnTo>
                    <a:pt x="789" y="510"/>
                  </a:lnTo>
                  <a:lnTo>
                    <a:pt x="716" y="566"/>
                  </a:lnTo>
                  <a:lnTo>
                    <a:pt x="645" y="630"/>
                  </a:lnTo>
                  <a:lnTo>
                    <a:pt x="581" y="698"/>
                  </a:lnTo>
                  <a:lnTo>
                    <a:pt x="524" y="770"/>
                  </a:lnTo>
                  <a:lnTo>
                    <a:pt x="473" y="846"/>
                  </a:lnTo>
                  <a:lnTo>
                    <a:pt x="429" y="923"/>
                  </a:lnTo>
                  <a:lnTo>
                    <a:pt x="392" y="1005"/>
                  </a:lnTo>
                  <a:lnTo>
                    <a:pt x="362" y="1086"/>
                  </a:lnTo>
                  <a:lnTo>
                    <a:pt x="338" y="1171"/>
                  </a:lnTo>
                  <a:lnTo>
                    <a:pt x="321" y="1256"/>
                  </a:lnTo>
                  <a:lnTo>
                    <a:pt x="311" y="1342"/>
                  </a:lnTo>
                  <a:lnTo>
                    <a:pt x="308" y="1430"/>
                  </a:lnTo>
                  <a:lnTo>
                    <a:pt x="311" y="1516"/>
                  </a:lnTo>
                  <a:lnTo>
                    <a:pt x="321" y="1602"/>
                  </a:lnTo>
                  <a:lnTo>
                    <a:pt x="338" y="1688"/>
                  </a:lnTo>
                  <a:lnTo>
                    <a:pt x="362" y="1773"/>
                  </a:lnTo>
                  <a:lnTo>
                    <a:pt x="392" y="1855"/>
                  </a:lnTo>
                  <a:lnTo>
                    <a:pt x="429" y="1935"/>
                  </a:lnTo>
                  <a:lnTo>
                    <a:pt x="473" y="2014"/>
                  </a:lnTo>
                  <a:lnTo>
                    <a:pt x="524" y="2088"/>
                  </a:lnTo>
                  <a:lnTo>
                    <a:pt x="581" y="2161"/>
                  </a:lnTo>
                  <a:lnTo>
                    <a:pt x="645" y="2229"/>
                  </a:lnTo>
                  <a:lnTo>
                    <a:pt x="2328" y="3880"/>
                  </a:lnTo>
                  <a:lnTo>
                    <a:pt x="2357" y="3901"/>
                  </a:lnTo>
                  <a:lnTo>
                    <a:pt x="2387" y="3916"/>
                  </a:lnTo>
                  <a:lnTo>
                    <a:pt x="2420" y="3924"/>
                  </a:lnTo>
                  <a:lnTo>
                    <a:pt x="2454" y="3924"/>
                  </a:lnTo>
                  <a:lnTo>
                    <a:pt x="2487" y="3916"/>
                  </a:lnTo>
                  <a:lnTo>
                    <a:pt x="2517" y="3901"/>
                  </a:lnTo>
                  <a:lnTo>
                    <a:pt x="2546" y="3880"/>
                  </a:lnTo>
                  <a:lnTo>
                    <a:pt x="4229" y="2229"/>
                  </a:lnTo>
                  <a:lnTo>
                    <a:pt x="4293" y="2161"/>
                  </a:lnTo>
                  <a:lnTo>
                    <a:pt x="4350" y="2088"/>
                  </a:lnTo>
                  <a:lnTo>
                    <a:pt x="4401" y="2014"/>
                  </a:lnTo>
                  <a:lnTo>
                    <a:pt x="4445" y="1935"/>
                  </a:lnTo>
                  <a:lnTo>
                    <a:pt x="4482" y="1855"/>
                  </a:lnTo>
                  <a:lnTo>
                    <a:pt x="4512" y="1773"/>
                  </a:lnTo>
                  <a:lnTo>
                    <a:pt x="4535" y="1688"/>
                  </a:lnTo>
                  <a:lnTo>
                    <a:pt x="4553" y="1602"/>
                  </a:lnTo>
                  <a:lnTo>
                    <a:pt x="4562" y="1516"/>
                  </a:lnTo>
                  <a:lnTo>
                    <a:pt x="4566" y="1430"/>
                  </a:lnTo>
                  <a:lnTo>
                    <a:pt x="4562" y="1342"/>
                  </a:lnTo>
                  <a:lnTo>
                    <a:pt x="4553" y="1256"/>
                  </a:lnTo>
                  <a:lnTo>
                    <a:pt x="4535" y="1171"/>
                  </a:lnTo>
                  <a:lnTo>
                    <a:pt x="4512" y="1086"/>
                  </a:lnTo>
                  <a:lnTo>
                    <a:pt x="4482" y="1005"/>
                  </a:lnTo>
                  <a:lnTo>
                    <a:pt x="4445" y="923"/>
                  </a:lnTo>
                  <a:lnTo>
                    <a:pt x="4401" y="846"/>
                  </a:lnTo>
                  <a:lnTo>
                    <a:pt x="4350" y="770"/>
                  </a:lnTo>
                  <a:lnTo>
                    <a:pt x="4293" y="698"/>
                  </a:lnTo>
                  <a:lnTo>
                    <a:pt x="4229" y="630"/>
                  </a:lnTo>
                  <a:lnTo>
                    <a:pt x="4158" y="566"/>
                  </a:lnTo>
                  <a:lnTo>
                    <a:pt x="4083" y="510"/>
                  </a:lnTo>
                  <a:lnTo>
                    <a:pt x="4005" y="459"/>
                  </a:lnTo>
                  <a:lnTo>
                    <a:pt x="3924" y="416"/>
                  </a:lnTo>
                  <a:lnTo>
                    <a:pt x="3842" y="380"/>
                  </a:lnTo>
                  <a:lnTo>
                    <a:pt x="3755" y="351"/>
                  </a:lnTo>
                  <a:lnTo>
                    <a:pt x="3668" y="328"/>
                  </a:lnTo>
                  <a:lnTo>
                    <a:pt x="3579" y="312"/>
                  </a:lnTo>
                  <a:lnTo>
                    <a:pt x="3489" y="303"/>
                  </a:lnTo>
                  <a:lnTo>
                    <a:pt x="3399" y="302"/>
                  </a:lnTo>
                  <a:close/>
                  <a:moveTo>
                    <a:pt x="1476" y="0"/>
                  </a:moveTo>
                  <a:lnTo>
                    <a:pt x="1580" y="6"/>
                  </a:lnTo>
                  <a:lnTo>
                    <a:pt x="1682" y="18"/>
                  </a:lnTo>
                  <a:lnTo>
                    <a:pt x="1784" y="37"/>
                  </a:lnTo>
                  <a:lnTo>
                    <a:pt x="1884" y="64"/>
                  </a:lnTo>
                  <a:lnTo>
                    <a:pt x="1983" y="98"/>
                  </a:lnTo>
                  <a:lnTo>
                    <a:pt x="2079" y="140"/>
                  </a:lnTo>
                  <a:lnTo>
                    <a:pt x="2174" y="187"/>
                  </a:lnTo>
                  <a:lnTo>
                    <a:pt x="2265" y="242"/>
                  </a:lnTo>
                  <a:lnTo>
                    <a:pt x="2352" y="305"/>
                  </a:lnTo>
                  <a:lnTo>
                    <a:pt x="2436" y="374"/>
                  </a:lnTo>
                  <a:lnTo>
                    <a:pt x="2520" y="305"/>
                  </a:lnTo>
                  <a:lnTo>
                    <a:pt x="2609" y="242"/>
                  </a:lnTo>
                  <a:lnTo>
                    <a:pt x="2699" y="187"/>
                  </a:lnTo>
                  <a:lnTo>
                    <a:pt x="2793" y="140"/>
                  </a:lnTo>
                  <a:lnTo>
                    <a:pt x="2889" y="98"/>
                  </a:lnTo>
                  <a:lnTo>
                    <a:pt x="2988" y="64"/>
                  </a:lnTo>
                  <a:lnTo>
                    <a:pt x="3089" y="37"/>
                  </a:lnTo>
                  <a:lnTo>
                    <a:pt x="3191" y="18"/>
                  </a:lnTo>
                  <a:lnTo>
                    <a:pt x="3294" y="6"/>
                  </a:lnTo>
                  <a:lnTo>
                    <a:pt x="3398" y="0"/>
                  </a:lnTo>
                  <a:lnTo>
                    <a:pt x="3501" y="3"/>
                  </a:lnTo>
                  <a:lnTo>
                    <a:pt x="3603" y="12"/>
                  </a:lnTo>
                  <a:lnTo>
                    <a:pt x="3705" y="28"/>
                  </a:lnTo>
                  <a:lnTo>
                    <a:pt x="3807" y="52"/>
                  </a:lnTo>
                  <a:lnTo>
                    <a:pt x="3906" y="82"/>
                  </a:lnTo>
                  <a:lnTo>
                    <a:pt x="4004" y="120"/>
                  </a:lnTo>
                  <a:lnTo>
                    <a:pt x="4098" y="165"/>
                  </a:lnTo>
                  <a:lnTo>
                    <a:pt x="4191" y="217"/>
                  </a:lnTo>
                  <a:lnTo>
                    <a:pt x="4280" y="276"/>
                  </a:lnTo>
                  <a:lnTo>
                    <a:pt x="4365" y="343"/>
                  </a:lnTo>
                  <a:lnTo>
                    <a:pt x="4446" y="418"/>
                  </a:lnTo>
                  <a:lnTo>
                    <a:pt x="4520" y="496"/>
                  </a:lnTo>
                  <a:lnTo>
                    <a:pt x="4587" y="578"/>
                  </a:lnTo>
                  <a:lnTo>
                    <a:pt x="4647" y="664"/>
                  </a:lnTo>
                  <a:lnTo>
                    <a:pt x="4700" y="752"/>
                  </a:lnTo>
                  <a:lnTo>
                    <a:pt x="4746" y="844"/>
                  </a:lnTo>
                  <a:lnTo>
                    <a:pt x="4785" y="938"/>
                  </a:lnTo>
                  <a:lnTo>
                    <a:pt x="4817" y="1034"/>
                  </a:lnTo>
                  <a:lnTo>
                    <a:pt x="4842" y="1131"/>
                  </a:lnTo>
                  <a:lnTo>
                    <a:pt x="4859" y="1231"/>
                  </a:lnTo>
                  <a:lnTo>
                    <a:pt x="4869" y="1330"/>
                  </a:lnTo>
                  <a:lnTo>
                    <a:pt x="4874" y="1430"/>
                  </a:lnTo>
                  <a:lnTo>
                    <a:pt x="4869" y="1529"/>
                  </a:lnTo>
                  <a:lnTo>
                    <a:pt x="4859" y="1629"/>
                  </a:lnTo>
                  <a:lnTo>
                    <a:pt x="4842" y="1727"/>
                  </a:lnTo>
                  <a:lnTo>
                    <a:pt x="4817" y="1825"/>
                  </a:lnTo>
                  <a:lnTo>
                    <a:pt x="4785" y="1920"/>
                  </a:lnTo>
                  <a:lnTo>
                    <a:pt x="4746" y="2015"/>
                  </a:lnTo>
                  <a:lnTo>
                    <a:pt x="4700" y="2106"/>
                  </a:lnTo>
                  <a:lnTo>
                    <a:pt x="4647" y="2195"/>
                  </a:lnTo>
                  <a:lnTo>
                    <a:pt x="4587" y="2281"/>
                  </a:lnTo>
                  <a:lnTo>
                    <a:pt x="4520" y="2363"/>
                  </a:lnTo>
                  <a:lnTo>
                    <a:pt x="4446" y="2442"/>
                  </a:lnTo>
                  <a:lnTo>
                    <a:pt x="4442" y="2446"/>
                  </a:lnTo>
                  <a:lnTo>
                    <a:pt x="4433" y="2455"/>
                  </a:lnTo>
                  <a:lnTo>
                    <a:pt x="4416" y="2470"/>
                  </a:lnTo>
                  <a:lnTo>
                    <a:pt x="4397" y="2489"/>
                  </a:lnTo>
                  <a:lnTo>
                    <a:pt x="4371" y="2515"/>
                  </a:lnTo>
                  <a:lnTo>
                    <a:pt x="4343" y="2543"/>
                  </a:lnTo>
                  <a:lnTo>
                    <a:pt x="4310" y="2576"/>
                  </a:lnTo>
                  <a:lnTo>
                    <a:pt x="4272" y="2613"/>
                  </a:lnTo>
                  <a:lnTo>
                    <a:pt x="4230" y="2653"/>
                  </a:lnTo>
                  <a:lnTo>
                    <a:pt x="4187" y="2696"/>
                  </a:lnTo>
                  <a:lnTo>
                    <a:pt x="4140" y="2742"/>
                  </a:lnTo>
                  <a:lnTo>
                    <a:pt x="4089" y="2791"/>
                  </a:lnTo>
                  <a:lnTo>
                    <a:pt x="4037" y="2843"/>
                  </a:lnTo>
                  <a:lnTo>
                    <a:pt x="3983" y="2897"/>
                  </a:lnTo>
                  <a:lnTo>
                    <a:pt x="3927" y="2952"/>
                  </a:lnTo>
                  <a:lnTo>
                    <a:pt x="3869" y="3008"/>
                  </a:lnTo>
                  <a:lnTo>
                    <a:pt x="3810" y="3066"/>
                  </a:lnTo>
                  <a:lnTo>
                    <a:pt x="3750" y="3124"/>
                  </a:lnTo>
                  <a:lnTo>
                    <a:pt x="3689" y="3183"/>
                  </a:lnTo>
                  <a:lnTo>
                    <a:pt x="3627" y="3244"/>
                  </a:lnTo>
                  <a:lnTo>
                    <a:pt x="3567" y="3304"/>
                  </a:lnTo>
                  <a:lnTo>
                    <a:pt x="3506" y="3365"/>
                  </a:lnTo>
                  <a:lnTo>
                    <a:pt x="3444" y="3424"/>
                  </a:lnTo>
                  <a:lnTo>
                    <a:pt x="3386" y="3482"/>
                  </a:lnTo>
                  <a:lnTo>
                    <a:pt x="3326" y="3540"/>
                  </a:lnTo>
                  <a:lnTo>
                    <a:pt x="3269" y="3597"/>
                  </a:lnTo>
                  <a:lnTo>
                    <a:pt x="3213" y="3652"/>
                  </a:lnTo>
                  <a:lnTo>
                    <a:pt x="3159" y="3704"/>
                  </a:lnTo>
                  <a:lnTo>
                    <a:pt x="3107" y="3754"/>
                  </a:lnTo>
                  <a:lnTo>
                    <a:pt x="3057" y="3803"/>
                  </a:lnTo>
                  <a:lnTo>
                    <a:pt x="3011" y="3849"/>
                  </a:lnTo>
                  <a:lnTo>
                    <a:pt x="2969" y="3891"/>
                  </a:lnTo>
                  <a:lnTo>
                    <a:pt x="2928" y="3931"/>
                  </a:lnTo>
                  <a:lnTo>
                    <a:pt x="2891" y="3967"/>
                  </a:lnTo>
                  <a:lnTo>
                    <a:pt x="2859" y="3998"/>
                  </a:lnTo>
                  <a:lnTo>
                    <a:pt x="2831" y="4026"/>
                  </a:lnTo>
                  <a:lnTo>
                    <a:pt x="2807" y="4050"/>
                  </a:lnTo>
                  <a:lnTo>
                    <a:pt x="2787" y="4068"/>
                  </a:lnTo>
                  <a:lnTo>
                    <a:pt x="2774" y="4081"/>
                  </a:lnTo>
                  <a:lnTo>
                    <a:pt x="2765" y="4090"/>
                  </a:lnTo>
                  <a:lnTo>
                    <a:pt x="2762" y="4093"/>
                  </a:lnTo>
                  <a:lnTo>
                    <a:pt x="2718" y="4130"/>
                  </a:lnTo>
                  <a:lnTo>
                    <a:pt x="2672" y="4161"/>
                  </a:lnTo>
                  <a:lnTo>
                    <a:pt x="2622" y="4187"/>
                  </a:lnTo>
                  <a:lnTo>
                    <a:pt x="2571" y="4206"/>
                  </a:lnTo>
                  <a:lnTo>
                    <a:pt x="2519" y="4218"/>
                  </a:lnTo>
                  <a:lnTo>
                    <a:pt x="2463" y="4225"/>
                  </a:lnTo>
                  <a:lnTo>
                    <a:pt x="2409" y="4225"/>
                  </a:lnTo>
                  <a:lnTo>
                    <a:pt x="2355" y="4218"/>
                  </a:lnTo>
                  <a:lnTo>
                    <a:pt x="2303" y="4206"/>
                  </a:lnTo>
                  <a:lnTo>
                    <a:pt x="2250" y="4187"/>
                  </a:lnTo>
                  <a:lnTo>
                    <a:pt x="2201" y="4161"/>
                  </a:lnTo>
                  <a:lnTo>
                    <a:pt x="2154" y="4130"/>
                  </a:lnTo>
                  <a:lnTo>
                    <a:pt x="2111" y="4093"/>
                  </a:lnTo>
                  <a:lnTo>
                    <a:pt x="2108" y="4090"/>
                  </a:lnTo>
                  <a:lnTo>
                    <a:pt x="2099" y="4081"/>
                  </a:lnTo>
                  <a:lnTo>
                    <a:pt x="2085" y="4068"/>
                  </a:lnTo>
                  <a:lnTo>
                    <a:pt x="2066" y="4048"/>
                  </a:lnTo>
                  <a:lnTo>
                    <a:pt x="2042" y="4025"/>
                  </a:lnTo>
                  <a:lnTo>
                    <a:pt x="2013" y="3998"/>
                  </a:lnTo>
                  <a:lnTo>
                    <a:pt x="1980" y="3965"/>
                  </a:lnTo>
                  <a:lnTo>
                    <a:pt x="1944" y="3929"/>
                  </a:lnTo>
                  <a:lnTo>
                    <a:pt x="1904" y="3889"/>
                  </a:lnTo>
                  <a:lnTo>
                    <a:pt x="1860" y="3846"/>
                  </a:lnTo>
                  <a:lnTo>
                    <a:pt x="1812" y="3800"/>
                  </a:lnTo>
                  <a:lnTo>
                    <a:pt x="1763" y="3751"/>
                  </a:lnTo>
                  <a:lnTo>
                    <a:pt x="1710" y="3701"/>
                  </a:lnTo>
                  <a:lnTo>
                    <a:pt x="1656" y="3647"/>
                  </a:lnTo>
                  <a:lnTo>
                    <a:pt x="1599" y="3592"/>
                  </a:lnTo>
                  <a:lnTo>
                    <a:pt x="1542" y="3534"/>
                  </a:lnTo>
                  <a:lnTo>
                    <a:pt x="1482" y="3476"/>
                  </a:lnTo>
                  <a:lnTo>
                    <a:pt x="1422" y="3417"/>
                  </a:lnTo>
                  <a:lnTo>
                    <a:pt x="1361" y="3357"/>
                  </a:lnTo>
                  <a:lnTo>
                    <a:pt x="1299" y="3296"/>
                  </a:lnTo>
                  <a:lnTo>
                    <a:pt x="1238" y="3237"/>
                  </a:lnTo>
                  <a:lnTo>
                    <a:pt x="1176" y="3176"/>
                  </a:lnTo>
                  <a:lnTo>
                    <a:pt x="1115" y="3115"/>
                  </a:lnTo>
                  <a:lnTo>
                    <a:pt x="1055" y="3057"/>
                  </a:lnTo>
                  <a:lnTo>
                    <a:pt x="995" y="2998"/>
                  </a:lnTo>
                  <a:lnTo>
                    <a:pt x="936" y="2941"/>
                  </a:lnTo>
                  <a:lnTo>
                    <a:pt x="879" y="2885"/>
                  </a:lnTo>
                  <a:lnTo>
                    <a:pt x="825" y="2831"/>
                  </a:lnTo>
                  <a:lnTo>
                    <a:pt x="773" y="2779"/>
                  </a:lnTo>
                  <a:lnTo>
                    <a:pt x="722" y="2730"/>
                  </a:lnTo>
                  <a:lnTo>
                    <a:pt x="675" y="2684"/>
                  </a:lnTo>
                  <a:lnTo>
                    <a:pt x="630" y="2639"/>
                  </a:lnTo>
                  <a:lnTo>
                    <a:pt x="588" y="2599"/>
                  </a:lnTo>
                  <a:lnTo>
                    <a:pt x="551" y="2562"/>
                  </a:lnTo>
                  <a:lnTo>
                    <a:pt x="518" y="2529"/>
                  </a:lnTo>
                  <a:lnTo>
                    <a:pt x="488" y="2501"/>
                  </a:lnTo>
                  <a:lnTo>
                    <a:pt x="464" y="2476"/>
                  </a:lnTo>
                  <a:lnTo>
                    <a:pt x="443" y="2457"/>
                  </a:lnTo>
                  <a:lnTo>
                    <a:pt x="428" y="2442"/>
                  </a:lnTo>
                  <a:lnTo>
                    <a:pt x="354" y="2363"/>
                  </a:lnTo>
                  <a:lnTo>
                    <a:pt x="287" y="2281"/>
                  </a:lnTo>
                  <a:lnTo>
                    <a:pt x="227" y="2195"/>
                  </a:lnTo>
                  <a:lnTo>
                    <a:pt x="173" y="2106"/>
                  </a:lnTo>
                  <a:lnTo>
                    <a:pt x="128" y="2015"/>
                  </a:lnTo>
                  <a:lnTo>
                    <a:pt x="89" y="1920"/>
                  </a:lnTo>
                  <a:lnTo>
                    <a:pt x="57" y="1825"/>
                  </a:lnTo>
                  <a:lnTo>
                    <a:pt x="32" y="1727"/>
                  </a:lnTo>
                  <a:lnTo>
                    <a:pt x="14" y="1629"/>
                  </a:lnTo>
                  <a:lnTo>
                    <a:pt x="3" y="1529"/>
                  </a:lnTo>
                  <a:lnTo>
                    <a:pt x="0" y="1434"/>
                  </a:lnTo>
                  <a:lnTo>
                    <a:pt x="0" y="1424"/>
                  </a:lnTo>
                  <a:lnTo>
                    <a:pt x="3" y="1330"/>
                  </a:lnTo>
                  <a:lnTo>
                    <a:pt x="14" y="1231"/>
                  </a:lnTo>
                  <a:lnTo>
                    <a:pt x="32" y="1131"/>
                  </a:lnTo>
                  <a:lnTo>
                    <a:pt x="57" y="1034"/>
                  </a:lnTo>
                  <a:lnTo>
                    <a:pt x="89" y="938"/>
                  </a:lnTo>
                  <a:lnTo>
                    <a:pt x="128" y="844"/>
                  </a:lnTo>
                  <a:lnTo>
                    <a:pt x="173" y="752"/>
                  </a:lnTo>
                  <a:lnTo>
                    <a:pt x="227" y="664"/>
                  </a:lnTo>
                  <a:lnTo>
                    <a:pt x="287" y="578"/>
                  </a:lnTo>
                  <a:lnTo>
                    <a:pt x="354" y="496"/>
                  </a:lnTo>
                  <a:lnTo>
                    <a:pt x="428" y="418"/>
                  </a:lnTo>
                  <a:lnTo>
                    <a:pt x="509" y="343"/>
                  </a:lnTo>
                  <a:lnTo>
                    <a:pt x="594" y="276"/>
                  </a:lnTo>
                  <a:lnTo>
                    <a:pt x="683" y="217"/>
                  </a:lnTo>
                  <a:lnTo>
                    <a:pt x="776" y="165"/>
                  </a:lnTo>
                  <a:lnTo>
                    <a:pt x="870" y="120"/>
                  </a:lnTo>
                  <a:lnTo>
                    <a:pt x="968" y="82"/>
                  </a:lnTo>
                  <a:lnTo>
                    <a:pt x="1067" y="52"/>
                  </a:lnTo>
                  <a:lnTo>
                    <a:pt x="1167" y="28"/>
                  </a:lnTo>
                  <a:lnTo>
                    <a:pt x="1271" y="12"/>
                  </a:lnTo>
                  <a:lnTo>
                    <a:pt x="1373" y="3"/>
                  </a:lnTo>
                  <a:lnTo>
                    <a:pt x="14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86">
              <a:extLst>
                <a:ext uri="{FF2B5EF4-FFF2-40B4-BE49-F238E27FC236}">
                  <a16:creationId xmlns:a16="http://schemas.microsoft.com/office/drawing/2014/main" id="{B39F4CAE-2AE3-E484-1F47-AB1FA3D11CD1}"/>
                </a:ext>
              </a:extLst>
            </p:cNvPr>
            <p:cNvSpPr>
              <a:spLocks/>
            </p:cNvSpPr>
            <p:nvPr/>
          </p:nvSpPr>
          <p:spPr bwMode="auto">
            <a:xfrm>
              <a:off x="6332538" y="3735388"/>
              <a:ext cx="382588" cy="379413"/>
            </a:xfrm>
            <a:custGeom>
              <a:avLst/>
              <a:gdLst>
                <a:gd name="T0" fmla="*/ 647 w 723"/>
                <a:gd name="T1" fmla="*/ 0 h 716"/>
                <a:gd name="T2" fmla="*/ 647 w 723"/>
                <a:gd name="T3" fmla="*/ 0 h 716"/>
                <a:gd name="T4" fmla="*/ 671 w 723"/>
                <a:gd name="T5" fmla="*/ 4 h 716"/>
                <a:gd name="T6" fmla="*/ 692 w 723"/>
                <a:gd name="T7" fmla="*/ 15 h 716"/>
                <a:gd name="T8" fmla="*/ 708 w 723"/>
                <a:gd name="T9" fmla="*/ 31 h 716"/>
                <a:gd name="T10" fmla="*/ 720 w 723"/>
                <a:gd name="T11" fmla="*/ 52 h 716"/>
                <a:gd name="T12" fmla="*/ 723 w 723"/>
                <a:gd name="T13" fmla="*/ 76 h 716"/>
                <a:gd name="T14" fmla="*/ 720 w 723"/>
                <a:gd name="T15" fmla="*/ 100 h 716"/>
                <a:gd name="T16" fmla="*/ 708 w 723"/>
                <a:gd name="T17" fmla="*/ 120 h 716"/>
                <a:gd name="T18" fmla="*/ 692 w 723"/>
                <a:gd name="T19" fmla="*/ 137 h 716"/>
                <a:gd name="T20" fmla="*/ 671 w 723"/>
                <a:gd name="T21" fmla="*/ 147 h 716"/>
                <a:gd name="T22" fmla="*/ 647 w 723"/>
                <a:gd name="T23" fmla="*/ 152 h 716"/>
                <a:gd name="T24" fmla="*/ 579 w 723"/>
                <a:gd name="T25" fmla="*/ 156 h 716"/>
                <a:gd name="T26" fmla="*/ 515 w 723"/>
                <a:gd name="T27" fmla="*/ 168 h 716"/>
                <a:gd name="T28" fmla="*/ 455 w 723"/>
                <a:gd name="T29" fmla="*/ 190 h 716"/>
                <a:gd name="T30" fmla="*/ 398 w 723"/>
                <a:gd name="T31" fmla="*/ 218 h 716"/>
                <a:gd name="T32" fmla="*/ 345 w 723"/>
                <a:gd name="T33" fmla="*/ 253 h 716"/>
                <a:gd name="T34" fmla="*/ 297 w 723"/>
                <a:gd name="T35" fmla="*/ 294 h 716"/>
                <a:gd name="T36" fmla="*/ 255 w 723"/>
                <a:gd name="T37" fmla="*/ 342 h 716"/>
                <a:gd name="T38" fmla="*/ 219 w 723"/>
                <a:gd name="T39" fmla="*/ 394 h 716"/>
                <a:gd name="T40" fmla="*/ 191 w 723"/>
                <a:gd name="T41" fmla="*/ 450 h 716"/>
                <a:gd name="T42" fmla="*/ 170 w 723"/>
                <a:gd name="T43" fmla="*/ 511 h 716"/>
                <a:gd name="T44" fmla="*/ 156 w 723"/>
                <a:gd name="T45" fmla="*/ 575 h 716"/>
                <a:gd name="T46" fmla="*/ 152 w 723"/>
                <a:gd name="T47" fmla="*/ 641 h 716"/>
                <a:gd name="T48" fmla="*/ 149 w 723"/>
                <a:gd name="T49" fmla="*/ 664 h 716"/>
                <a:gd name="T50" fmla="*/ 138 w 723"/>
                <a:gd name="T51" fmla="*/ 685 h 716"/>
                <a:gd name="T52" fmla="*/ 120 w 723"/>
                <a:gd name="T53" fmla="*/ 703 h 716"/>
                <a:gd name="T54" fmla="*/ 99 w 723"/>
                <a:gd name="T55" fmla="*/ 713 h 716"/>
                <a:gd name="T56" fmla="*/ 75 w 723"/>
                <a:gd name="T57" fmla="*/ 716 h 716"/>
                <a:gd name="T58" fmla="*/ 51 w 723"/>
                <a:gd name="T59" fmla="*/ 713 h 716"/>
                <a:gd name="T60" fmla="*/ 30 w 723"/>
                <a:gd name="T61" fmla="*/ 703 h 716"/>
                <a:gd name="T62" fmla="*/ 15 w 723"/>
                <a:gd name="T63" fmla="*/ 685 h 716"/>
                <a:gd name="T64" fmla="*/ 3 w 723"/>
                <a:gd name="T65" fmla="*/ 664 h 716"/>
                <a:gd name="T66" fmla="*/ 0 w 723"/>
                <a:gd name="T67" fmla="*/ 641 h 716"/>
                <a:gd name="T68" fmla="*/ 5 w 723"/>
                <a:gd name="T69" fmla="*/ 566 h 716"/>
                <a:gd name="T70" fmla="*/ 17 w 723"/>
                <a:gd name="T71" fmla="*/ 493 h 716"/>
                <a:gd name="T72" fmla="*/ 38 w 723"/>
                <a:gd name="T73" fmla="*/ 425 h 716"/>
                <a:gd name="T74" fmla="*/ 65 w 723"/>
                <a:gd name="T75" fmla="*/ 360 h 716"/>
                <a:gd name="T76" fmla="*/ 101 w 723"/>
                <a:gd name="T77" fmla="*/ 297 h 716"/>
                <a:gd name="T78" fmla="*/ 141 w 723"/>
                <a:gd name="T79" fmla="*/ 241 h 716"/>
                <a:gd name="T80" fmla="*/ 189 w 723"/>
                <a:gd name="T81" fmla="*/ 187 h 716"/>
                <a:gd name="T82" fmla="*/ 242 w 723"/>
                <a:gd name="T83" fmla="*/ 141 h 716"/>
                <a:gd name="T84" fmla="*/ 300 w 723"/>
                <a:gd name="T85" fmla="*/ 100 h 716"/>
                <a:gd name="T86" fmla="*/ 362 w 723"/>
                <a:gd name="T87" fmla="*/ 65 h 716"/>
                <a:gd name="T88" fmla="*/ 428 w 723"/>
                <a:gd name="T89" fmla="*/ 37 h 716"/>
                <a:gd name="T90" fmla="*/ 498 w 723"/>
                <a:gd name="T91" fmla="*/ 16 h 716"/>
                <a:gd name="T92" fmla="*/ 570 w 723"/>
                <a:gd name="T93" fmla="*/ 4 h 716"/>
                <a:gd name="T94" fmla="*/ 647 w 723"/>
                <a:gd name="T9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3" h="716">
                  <a:moveTo>
                    <a:pt x="647" y="0"/>
                  </a:moveTo>
                  <a:lnTo>
                    <a:pt x="647" y="0"/>
                  </a:lnTo>
                  <a:lnTo>
                    <a:pt x="671" y="4"/>
                  </a:lnTo>
                  <a:lnTo>
                    <a:pt x="692" y="15"/>
                  </a:lnTo>
                  <a:lnTo>
                    <a:pt x="708" y="31"/>
                  </a:lnTo>
                  <a:lnTo>
                    <a:pt x="720" y="52"/>
                  </a:lnTo>
                  <a:lnTo>
                    <a:pt x="723" y="76"/>
                  </a:lnTo>
                  <a:lnTo>
                    <a:pt x="720" y="100"/>
                  </a:lnTo>
                  <a:lnTo>
                    <a:pt x="708" y="120"/>
                  </a:lnTo>
                  <a:lnTo>
                    <a:pt x="692" y="137"/>
                  </a:lnTo>
                  <a:lnTo>
                    <a:pt x="671" y="147"/>
                  </a:lnTo>
                  <a:lnTo>
                    <a:pt x="647" y="152"/>
                  </a:lnTo>
                  <a:lnTo>
                    <a:pt x="579" y="156"/>
                  </a:lnTo>
                  <a:lnTo>
                    <a:pt x="515" y="168"/>
                  </a:lnTo>
                  <a:lnTo>
                    <a:pt x="455" y="190"/>
                  </a:lnTo>
                  <a:lnTo>
                    <a:pt x="398" y="218"/>
                  </a:lnTo>
                  <a:lnTo>
                    <a:pt x="345" y="253"/>
                  </a:lnTo>
                  <a:lnTo>
                    <a:pt x="297" y="294"/>
                  </a:lnTo>
                  <a:lnTo>
                    <a:pt x="255" y="342"/>
                  </a:lnTo>
                  <a:lnTo>
                    <a:pt x="219" y="394"/>
                  </a:lnTo>
                  <a:lnTo>
                    <a:pt x="191" y="450"/>
                  </a:lnTo>
                  <a:lnTo>
                    <a:pt x="170" y="511"/>
                  </a:lnTo>
                  <a:lnTo>
                    <a:pt x="156" y="575"/>
                  </a:lnTo>
                  <a:lnTo>
                    <a:pt x="152" y="641"/>
                  </a:lnTo>
                  <a:lnTo>
                    <a:pt x="149" y="664"/>
                  </a:lnTo>
                  <a:lnTo>
                    <a:pt x="138" y="685"/>
                  </a:lnTo>
                  <a:lnTo>
                    <a:pt x="120" y="703"/>
                  </a:lnTo>
                  <a:lnTo>
                    <a:pt x="99" y="713"/>
                  </a:lnTo>
                  <a:lnTo>
                    <a:pt x="75" y="716"/>
                  </a:lnTo>
                  <a:lnTo>
                    <a:pt x="51" y="713"/>
                  </a:lnTo>
                  <a:lnTo>
                    <a:pt x="30" y="703"/>
                  </a:lnTo>
                  <a:lnTo>
                    <a:pt x="15" y="685"/>
                  </a:lnTo>
                  <a:lnTo>
                    <a:pt x="3" y="664"/>
                  </a:lnTo>
                  <a:lnTo>
                    <a:pt x="0" y="641"/>
                  </a:lnTo>
                  <a:lnTo>
                    <a:pt x="5" y="566"/>
                  </a:lnTo>
                  <a:lnTo>
                    <a:pt x="17" y="493"/>
                  </a:lnTo>
                  <a:lnTo>
                    <a:pt x="38" y="425"/>
                  </a:lnTo>
                  <a:lnTo>
                    <a:pt x="65" y="360"/>
                  </a:lnTo>
                  <a:lnTo>
                    <a:pt x="101" y="297"/>
                  </a:lnTo>
                  <a:lnTo>
                    <a:pt x="141" y="241"/>
                  </a:lnTo>
                  <a:lnTo>
                    <a:pt x="189" y="187"/>
                  </a:lnTo>
                  <a:lnTo>
                    <a:pt x="242" y="141"/>
                  </a:lnTo>
                  <a:lnTo>
                    <a:pt x="300" y="100"/>
                  </a:lnTo>
                  <a:lnTo>
                    <a:pt x="362" y="65"/>
                  </a:lnTo>
                  <a:lnTo>
                    <a:pt x="428" y="37"/>
                  </a:lnTo>
                  <a:lnTo>
                    <a:pt x="498" y="16"/>
                  </a:lnTo>
                  <a:lnTo>
                    <a:pt x="570" y="4"/>
                  </a:lnTo>
                  <a:lnTo>
                    <a:pt x="6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104">
            <a:extLst>
              <a:ext uri="{FF2B5EF4-FFF2-40B4-BE49-F238E27FC236}">
                <a16:creationId xmlns:a16="http://schemas.microsoft.com/office/drawing/2014/main" id="{0F20A237-C650-E696-A5FA-2A60B9675633}"/>
              </a:ext>
            </a:extLst>
          </p:cNvPr>
          <p:cNvGrpSpPr/>
          <p:nvPr userDrawn="1"/>
        </p:nvGrpSpPr>
        <p:grpSpPr>
          <a:xfrm>
            <a:off x="5709461" y="1807134"/>
            <a:ext cx="466751" cy="462385"/>
            <a:chOff x="5929313" y="3292475"/>
            <a:chExt cx="2206626" cy="2185988"/>
          </a:xfrm>
          <a:solidFill>
            <a:schemeClr val="bg2"/>
          </a:solidFill>
        </p:grpSpPr>
        <p:sp>
          <p:nvSpPr>
            <p:cNvPr id="43" name="Freeform 91">
              <a:extLst>
                <a:ext uri="{FF2B5EF4-FFF2-40B4-BE49-F238E27FC236}">
                  <a16:creationId xmlns:a16="http://schemas.microsoft.com/office/drawing/2014/main" id="{89DE52D2-4AD3-EFDE-7DE3-CD32F47DC354}"/>
                </a:ext>
              </a:extLst>
            </p:cNvPr>
            <p:cNvSpPr>
              <a:spLocks noEditPoints="1"/>
            </p:cNvSpPr>
            <p:nvPr/>
          </p:nvSpPr>
          <p:spPr bwMode="auto">
            <a:xfrm>
              <a:off x="5929313" y="3497263"/>
              <a:ext cx="2009775" cy="1981200"/>
            </a:xfrm>
            <a:custGeom>
              <a:avLst/>
              <a:gdLst>
                <a:gd name="T0" fmla="*/ 316 w 3797"/>
                <a:gd name="T1" fmla="*/ 1627 h 3746"/>
                <a:gd name="T2" fmla="*/ 269 w 3797"/>
                <a:gd name="T3" fmla="*/ 1684 h 3746"/>
                <a:gd name="T4" fmla="*/ 263 w 3797"/>
                <a:gd name="T5" fmla="*/ 1758 h 3746"/>
                <a:gd name="T6" fmla="*/ 299 w 3797"/>
                <a:gd name="T7" fmla="*/ 1824 h 3746"/>
                <a:gd name="T8" fmla="*/ 1999 w 3797"/>
                <a:gd name="T9" fmla="*/ 3478 h 3746"/>
                <a:gd name="T10" fmla="*/ 2061 w 3797"/>
                <a:gd name="T11" fmla="*/ 3487 h 3746"/>
                <a:gd name="T12" fmla="*/ 2123 w 3797"/>
                <a:gd name="T13" fmla="*/ 3464 h 3746"/>
                <a:gd name="T14" fmla="*/ 2171 w 3797"/>
                <a:gd name="T15" fmla="*/ 3405 h 3746"/>
                <a:gd name="T16" fmla="*/ 2631 w 3797"/>
                <a:gd name="T17" fmla="*/ 1731 h 3746"/>
                <a:gd name="T18" fmla="*/ 2397 w 3797"/>
                <a:gd name="T19" fmla="*/ 1577 h 3746"/>
                <a:gd name="T20" fmla="*/ 2163 w 3797"/>
                <a:gd name="T21" fmla="*/ 1482 h 3746"/>
                <a:gd name="T22" fmla="*/ 1929 w 3797"/>
                <a:gd name="T23" fmla="*/ 1429 h 3746"/>
                <a:gd name="T24" fmla="*/ 1695 w 3797"/>
                <a:gd name="T25" fmla="*/ 1396 h 3746"/>
                <a:gd name="T26" fmla="*/ 1460 w 3797"/>
                <a:gd name="T27" fmla="*/ 1364 h 3746"/>
                <a:gd name="T28" fmla="*/ 1227 w 3797"/>
                <a:gd name="T29" fmla="*/ 1315 h 3746"/>
                <a:gd name="T30" fmla="*/ 2436 w 3797"/>
                <a:gd name="T31" fmla="*/ 265 h 3746"/>
                <a:gd name="T32" fmla="*/ 2221 w 3797"/>
                <a:gd name="T33" fmla="*/ 477 h 3746"/>
                <a:gd name="T34" fmla="*/ 2221 w 3797"/>
                <a:gd name="T35" fmla="*/ 535 h 3746"/>
                <a:gd name="T36" fmla="*/ 1351 w 3797"/>
                <a:gd name="T37" fmla="*/ 1212 h 3746"/>
                <a:gd name="T38" fmla="*/ 1689 w 3797"/>
                <a:gd name="T39" fmla="*/ 1264 h 3746"/>
                <a:gd name="T40" fmla="*/ 1909 w 3797"/>
                <a:gd name="T41" fmla="*/ 1294 h 3746"/>
                <a:gd name="T42" fmla="*/ 2136 w 3797"/>
                <a:gd name="T43" fmla="*/ 1340 h 3746"/>
                <a:gd name="T44" fmla="*/ 2368 w 3797"/>
                <a:gd name="T45" fmla="*/ 1421 h 3746"/>
                <a:gd name="T46" fmla="*/ 2604 w 3797"/>
                <a:gd name="T47" fmla="*/ 1550 h 3746"/>
                <a:gd name="T48" fmla="*/ 2840 w 3797"/>
                <a:gd name="T49" fmla="*/ 1745 h 3746"/>
                <a:gd name="T50" fmla="*/ 3259 w 3797"/>
                <a:gd name="T51" fmla="*/ 1561 h 3746"/>
                <a:gd name="T52" fmla="*/ 3316 w 3797"/>
                <a:gd name="T53" fmla="*/ 1561 h 3746"/>
                <a:gd name="T54" fmla="*/ 3531 w 3797"/>
                <a:gd name="T55" fmla="*/ 1350 h 3746"/>
                <a:gd name="T56" fmla="*/ 3531 w 3797"/>
                <a:gd name="T57" fmla="*/ 1292 h 3746"/>
                <a:gd name="T58" fmla="*/ 2493 w 3797"/>
                <a:gd name="T59" fmla="*/ 265 h 3746"/>
                <a:gd name="T60" fmla="*/ 2465 w 3797"/>
                <a:gd name="T61" fmla="*/ 0 h 3746"/>
                <a:gd name="T62" fmla="*/ 2589 w 3797"/>
                <a:gd name="T63" fmla="*/ 25 h 3746"/>
                <a:gd name="T64" fmla="*/ 2696 w 3797"/>
                <a:gd name="T65" fmla="*/ 95 h 3746"/>
                <a:gd name="T66" fmla="*/ 3755 w 3797"/>
                <a:gd name="T67" fmla="*/ 1160 h 3746"/>
                <a:gd name="T68" fmla="*/ 3795 w 3797"/>
                <a:gd name="T69" fmla="*/ 1278 h 3746"/>
                <a:gd name="T70" fmla="*/ 3787 w 3797"/>
                <a:gd name="T71" fmla="*/ 1405 h 3746"/>
                <a:gd name="T72" fmla="*/ 3731 w 3797"/>
                <a:gd name="T73" fmla="*/ 1517 h 3746"/>
                <a:gd name="T74" fmla="*/ 3485 w 3797"/>
                <a:gd name="T75" fmla="*/ 1759 h 3746"/>
                <a:gd name="T76" fmla="*/ 3372 w 3797"/>
                <a:gd name="T77" fmla="*/ 1815 h 3746"/>
                <a:gd name="T78" fmla="*/ 3240 w 3797"/>
                <a:gd name="T79" fmla="*/ 1823 h 3746"/>
                <a:gd name="T80" fmla="*/ 3109 w 3797"/>
                <a:gd name="T81" fmla="*/ 1774 h 3746"/>
                <a:gd name="T82" fmla="*/ 2367 w 3797"/>
                <a:gd name="T83" fmla="*/ 3586 h 3746"/>
                <a:gd name="T84" fmla="*/ 2263 w 3797"/>
                <a:gd name="T85" fmla="*/ 3684 h 3746"/>
                <a:gd name="T86" fmla="*/ 2129 w 3797"/>
                <a:gd name="T87" fmla="*/ 3738 h 3746"/>
                <a:gd name="T88" fmla="*/ 2047 w 3797"/>
                <a:gd name="T89" fmla="*/ 3746 h 3746"/>
                <a:gd name="T90" fmla="*/ 1989 w 3797"/>
                <a:gd name="T91" fmla="*/ 3741 h 3746"/>
                <a:gd name="T92" fmla="*/ 1852 w 3797"/>
                <a:gd name="T93" fmla="*/ 3693 h 3746"/>
                <a:gd name="T94" fmla="*/ 115 w 3797"/>
                <a:gd name="T95" fmla="*/ 2008 h 3746"/>
                <a:gd name="T96" fmla="*/ 33 w 3797"/>
                <a:gd name="T97" fmla="*/ 1890 h 3746"/>
                <a:gd name="T98" fmla="*/ 0 w 3797"/>
                <a:gd name="T99" fmla="*/ 1755 h 3746"/>
                <a:gd name="T100" fmla="*/ 17 w 3797"/>
                <a:gd name="T101" fmla="*/ 1614 h 3746"/>
                <a:gd name="T102" fmla="*/ 84 w 3797"/>
                <a:gd name="T103" fmla="*/ 1491 h 3746"/>
                <a:gd name="T104" fmla="*/ 191 w 3797"/>
                <a:gd name="T105" fmla="*/ 1400 h 3746"/>
                <a:gd name="T106" fmla="*/ 1983 w 3797"/>
                <a:gd name="T107" fmla="*/ 636 h 3746"/>
                <a:gd name="T108" fmla="*/ 1955 w 3797"/>
                <a:gd name="T109" fmla="*/ 506 h 3746"/>
                <a:gd name="T110" fmla="*/ 1979 w 3797"/>
                <a:gd name="T111" fmla="*/ 381 h 3746"/>
                <a:gd name="T112" fmla="*/ 2049 w 3797"/>
                <a:gd name="T113" fmla="*/ 277 h 3746"/>
                <a:gd name="T114" fmla="*/ 2301 w 3797"/>
                <a:gd name="T115" fmla="*/ 43 h 3746"/>
                <a:gd name="T116" fmla="*/ 2421 w 3797"/>
                <a:gd name="T117" fmla="*/ 2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97" h="3746">
                  <a:moveTo>
                    <a:pt x="1148" y="1293"/>
                  </a:moveTo>
                  <a:lnTo>
                    <a:pt x="339" y="1614"/>
                  </a:lnTo>
                  <a:lnTo>
                    <a:pt x="316" y="1627"/>
                  </a:lnTo>
                  <a:lnTo>
                    <a:pt x="296" y="1643"/>
                  </a:lnTo>
                  <a:lnTo>
                    <a:pt x="281" y="1661"/>
                  </a:lnTo>
                  <a:lnTo>
                    <a:pt x="269" y="1684"/>
                  </a:lnTo>
                  <a:lnTo>
                    <a:pt x="261" y="1708"/>
                  </a:lnTo>
                  <a:lnTo>
                    <a:pt x="260" y="1734"/>
                  </a:lnTo>
                  <a:lnTo>
                    <a:pt x="263" y="1758"/>
                  </a:lnTo>
                  <a:lnTo>
                    <a:pt x="269" y="1782"/>
                  </a:lnTo>
                  <a:lnTo>
                    <a:pt x="281" y="1804"/>
                  </a:lnTo>
                  <a:lnTo>
                    <a:pt x="299" y="1824"/>
                  </a:lnTo>
                  <a:lnTo>
                    <a:pt x="1957" y="3450"/>
                  </a:lnTo>
                  <a:lnTo>
                    <a:pt x="1976" y="3466"/>
                  </a:lnTo>
                  <a:lnTo>
                    <a:pt x="1999" y="3478"/>
                  </a:lnTo>
                  <a:lnTo>
                    <a:pt x="2021" y="3484"/>
                  </a:lnTo>
                  <a:lnTo>
                    <a:pt x="2045" y="3487"/>
                  </a:lnTo>
                  <a:lnTo>
                    <a:pt x="2061" y="3487"/>
                  </a:lnTo>
                  <a:lnTo>
                    <a:pt x="2076" y="3484"/>
                  </a:lnTo>
                  <a:lnTo>
                    <a:pt x="2101" y="3476"/>
                  </a:lnTo>
                  <a:lnTo>
                    <a:pt x="2123" y="3464"/>
                  </a:lnTo>
                  <a:lnTo>
                    <a:pt x="2143" y="3449"/>
                  </a:lnTo>
                  <a:lnTo>
                    <a:pt x="2159" y="3428"/>
                  </a:lnTo>
                  <a:lnTo>
                    <a:pt x="2171" y="3405"/>
                  </a:lnTo>
                  <a:lnTo>
                    <a:pt x="2787" y="1877"/>
                  </a:lnTo>
                  <a:lnTo>
                    <a:pt x="2709" y="1799"/>
                  </a:lnTo>
                  <a:lnTo>
                    <a:pt x="2631" y="1731"/>
                  </a:lnTo>
                  <a:lnTo>
                    <a:pt x="2553" y="1672"/>
                  </a:lnTo>
                  <a:lnTo>
                    <a:pt x="2475" y="1621"/>
                  </a:lnTo>
                  <a:lnTo>
                    <a:pt x="2397" y="1577"/>
                  </a:lnTo>
                  <a:lnTo>
                    <a:pt x="2319" y="1540"/>
                  </a:lnTo>
                  <a:lnTo>
                    <a:pt x="2241" y="1508"/>
                  </a:lnTo>
                  <a:lnTo>
                    <a:pt x="2163" y="1482"/>
                  </a:lnTo>
                  <a:lnTo>
                    <a:pt x="2085" y="1461"/>
                  </a:lnTo>
                  <a:lnTo>
                    <a:pt x="2007" y="1444"/>
                  </a:lnTo>
                  <a:lnTo>
                    <a:pt x="1929" y="1429"/>
                  </a:lnTo>
                  <a:lnTo>
                    <a:pt x="1851" y="1416"/>
                  </a:lnTo>
                  <a:lnTo>
                    <a:pt x="1773" y="1405"/>
                  </a:lnTo>
                  <a:lnTo>
                    <a:pt x="1695" y="1396"/>
                  </a:lnTo>
                  <a:lnTo>
                    <a:pt x="1616" y="1385"/>
                  </a:lnTo>
                  <a:lnTo>
                    <a:pt x="1539" y="1376"/>
                  </a:lnTo>
                  <a:lnTo>
                    <a:pt x="1460" y="1364"/>
                  </a:lnTo>
                  <a:lnTo>
                    <a:pt x="1383" y="1351"/>
                  </a:lnTo>
                  <a:lnTo>
                    <a:pt x="1304" y="1335"/>
                  </a:lnTo>
                  <a:lnTo>
                    <a:pt x="1227" y="1315"/>
                  </a:lnTo>
                  <a:lnTo>
                    <a:pt x="1148" y="1293"/>
                  </a:lnTo>
                  <a:close/>
                  <a:moveTo>
                    <a:pt x="2455" y="259"/>
                  </a:moveTo>
                  <a:lnTo>
                    <a:pt x="2436" y="265"/>
                  </a:lnTo>
                  <a:lnTo>
                    <a:pt x="2419" y="277"/>
                  </a:lnTo>
                  <a:lnTo>
                    <a:pt x="2233" y="461"/>
                  </a:lnTo>
                  <a:lnTo>
                    <a:pt x="2221" y="477"/>
                  </a:lnTo>
                  <a:lnTo>
                    <a:pt x="2216" y="496"/>
                  </a:lnTo>
                  <a:lnTo>
                    <a:pt x="2216" y="516"/>
                  </a:lnTo>
                  <a:lnTo>
                    <a:pt x="2221" y="535"/>
                  </a:lnTo>
                  <a:lnTo>
                    <a:pt x="2233" y="551"/>
                  </a:lnTo>
                  <a:lnTo>
                    <a:pt x="2457" y="772"/>
                  </a:lnTo>
                  <a:lnTo>
                    <a:pt x="1351" y="1212"/>
                  </a:lnTo>
                  <a:lnTo>
                    <a:pt x="1461" y="1233"/>
                  </a:lnTo>
                  <a:lnTo>
                    <a:pt x="1575" y="1249"/>
                  </a:lnTo>
                  <a:lnTo>
                    <a:pt x="1689" y="1264"/>
                  </a:lnTo>
                  <a:lnTo>
                    <a:pt x="1761" y="1273"/>
                  </a:lnTo>
                  <a:lnTo>
                    <a:pt x="1835" y="1282"/>
                  </a:lnTo>
                  <a:lnTo>
                    <a:pt x="1909" y="1294"/>
                  </a:lnTo>
                  <a:lnTo>
                    <a:pt x="1984" y="1307"/>
                  </a:lnTo>
                  <a:lnTo>
                    <a:pt x="2060" y="1322"/>
                  </a:lnTo>
                  <a:lnTo>
                    <a:pt x="2136" y="1340"/>
                  </a:lnTo>
                  <a:lnTo>
                    <a:pt x="2213" y="1363"/>
                  </a:lnTo>
                  <a:lnTo>
                    <a:pt x="2291" y="1389"/>
                  </a:lnTo>
                  <a:lnTo>
                    <a:pt x="2368" y="1421"/>
                  </a:lnTo>
                  <a:lnTo>
                    <a:pt x="2447" y="1458"/>
                  </a:lnTo>
                  <a:lnTo>
                    <a:pt x="2525" y="1500"/>
                  </a:lnTo>
                  <a:lnTo>
                    <a:pt x="2604" y="1550"/>
                  </a:lnTo>
                  <a:lnTo>
                    <a:pt x="2683" y="1607"/>
                  </a:lnTo>
                  <a:lnTo>
                    <a:pt x="2761" y="1672"/>
                  </a:lnTo>
                  <a:lnTo>
                    <a:pt x="2840" y="1745"/>
                  </a:lnTo>
                  <a:lnTo>
                    <a:pt x="3011" y="1321"/>
                  </a:lnTo>
                  <a:lnTo>
                    <a:pt x="3241" y="1549"/>
                  </a:lnTo>
                  <a:lnTo>
                    <a:pt x="3259" y="1561"/>
                  </a:lnTo>
                  <a:lnTo>
                    <a:pt x="3277" y="1568"/>
                  </a:lnTo>
                  <a:lnTo>
                    <a:pt x="3297" y="1568"/>
                  </a:lnTo>
                  <a:lnTo>
                    <a:pt x="3316" y="1561"/>
                  </a:lnTo>
                  <a:lnTo>
                    <a:pt x="3333" y="1549"/>
                  </a:lnTo>
                  <a:lnTo>
                    <a:pt x="3517" y="1367"/>
                  </a:lnTo>
                  <a:lnTo>
                    <a:pt x="3531" y="1350"/>
                  </a:lnTo>
                  <a:lnTo>
                    <a:pt x="3536" y="1330"/>
                  </a:lnTo>
                  <a:lnTo>
                    <a:pt x="3536" y="1311"/>
                  </a:lnTo>
                  <a:lnTo>
                    <a:pt x="3531" y="1292"/>
                  </a:lnTo>
                  <a:lnTo>
                    <a:pt x="3517" y="1274"/>
                  </a:lnTo>
                  <a:lnTo>
                    <a:pt x="2511" y="277"/>
                  </a:lnTo>
                  <a:lnTo>
                    <a:pt x="2493" y="265"/>
                  </a:lnTo>
                  <a:lnTo>
                    <a:pt x="2475" y="259"/>
                  </a:lnTo>
                  <a:lnTo>
                    <a:pt x="2455" y="259"/>
                  </a:lnTo>
                  <a:close/>
                  <a:moveTo>
                    <a:pt x="2465" y="0"/>
                  </a:moveTo>
                  <a:lnTo>
                    <a:pt x="2508" y="2"/>
                  </a:lnTo>
                  <a:lnTo>
                    <a:pt x="2549" y="10"/>
                  </a:lnTo>
                  <a:lnTo>
                    <a:pt x="2589" y="25"/>
                  </a:lnTo>
                  <a:lnTo>
                    <a:pt x="2628" y="43"/>
                  </a:lnTo>
                  <a:lnTo>
                    <a:pt x="2663" y="66"/>
                  </a:lnTo>
                  <a:lnTo>
                    <a:pt x="2696" y="95"/>
                  </a:lnTo>
                  <a:lnTo>
                    <a:pt x="3703" y="1092"/>
                  </a:lnTo>
                  <a:lnTo>
                    <a:pt x="3731" y="1125"/>
                  </a:lnTo>
                  <a:lnTo>
                    <a:pt x="3755" y="1160"/>
                  </a:lnTo>
                  <a:lnTo>
                    <a:pt x="3773" y="1198"/>
                  </a:lnTo>
                  <a:lnTo>
                    <a:pt x="3787" y="1237"/>
                  </a:lnTo>
                  <a:lnTo>
                    <a:pt x="3795" y="1278"/>
                  </a:lnTo>
                  <a:lnTo>
                    <a:pt x="3797" y="1321"/>
                  </a:lnTo>
                  <a:lnTo>
                    <a:pt x="3795" y="1364"/>
                  </a:lnTo>
                  <a:lnTo>
                    <a:pt x="3787" y="1405"/>
                  </a:lnTo>
                  <a:lnTo>
                    <a:pt x="3773" y="1445"/>
                  </a:lnTo>
                  <a:lnTo>
                    <a:pt x="3753" y="1483"/>
                  </a:lnTo>
                  <a:lnTo>
                    <a:pt x="3731" y="1517"/>
                  </a:lnTo>
                  <a:lnTo>
                    <a:pt x="3701" y="1550"/>
                  </a:lnTo>
                  <a:lnTo>
                    <a:pt x="3517" y="1731"/>
                  </a:lnTo>
                  <a:lnTo>
                    <a:pt x="3485" y="1759"/>
                  </a:lnTo>
                  <a:lnTo>
                    <a:pt x="3451" y="1783"/>
                  </a:lnTo>
                  <a:lnTo>
                    <a:pt x="3412" y="1801"/>
                  </a:lnTo>
                  <a:lnTo>
                    <a:pt x="3372" y="1815"/>
                  </a:lnTo>
                  <a:lnTo>
                    <a:pt x="3331" y="1824"/>
                  </a:lnTo>
                  <a:lnTo>
                    <a:pt x="3288" y="1827"/>
                  </a:lnTo>
                  <a:lnTo>
                    <a:pt x="3240" y="1823"/>
                  </a:lnTo>
                  <a:lnTo>
                    <a:pt x="3193" y="1813"/>
                  </a:lnTo>
                  <a:lnTo>
                    <a:pt x="3151" y="1796"/>
                  </a:lnTo>
                  <a:lnTo>
                    <a:pt x="3109" y="1774"/>
                  </a:lnTo>
                  <a:lnTo>
                    <a:pt x="2412" y="3501"/>
                  </a:lnTo>
                  <a:lnTo>
                    <a:pt x="2392" y="3545"/>
                  </a:lnTo>
                  <a:lnTo>
                    <a:pt x="2367" y="3586"/>
                  </a:lnTo>
                  <a:lnTo>
                    <a:pt x="2336" y="3623"/>
                  </a:lnTo>
                  <a:lnTo>
                    <a:pt x="2301" y="3655"/>
                  </a:lnTo>
                  <a:lnTo>
                    <a:pt x="2263" y="3684"/>
                  </a:lnTo>
                  <a:lnTo>
                    <a:pt x="2221" y="3706"/>
                  </a:lnTo>
                  <a:lnTo>
                    <a:pt x="2176" y="3725"/>
                  </a:lnTo>
                  <a:lnTo>
                    <a:pt x="2129" y="3738"/>
                  </a:lnTo>
                  <a:lnTo>
                    <a:pt x="2089" y="3743"/>
                  </a:lnTo>
                  <a:lnTo>
                    <a:pt x="2049" y="3746"/>
                  </a:lnTo>
                  <a:lnTo>
                    <a:pt x="2047" y="3746"/>
                  </a:lnTo>
                  <a:lnTo>
                    <a:pt x="2043" y="3746"/>
                  </a:lnTo>
                  <a:lnTo>
                    <a:pt x="2039" y="3746"/>
                  </a:lnTo>
                  <a:lnTo>
                    <a:pt x="1989" y="3741"/>
                  </a:lnTo>
                  <a:lnTo>
                    <a:pt x="1941" y="3731"/>
                  </a:lnTo>
                  <a:lnTo>
                    <a:pt x="1895" y="3714"/>
                  </a:lnTo>
                  <a:lnTo>
                    <a:pt x="1852" y="3693"/>
                  </a:lnTo>
                  <a:lnTo>
                    <a:pt x="1811" y="3665"/>
                  </a:lnTo>
                  <a:lnTo>
                    <a:pt x="1773" y="3632"/>
                  </a:lnTo>
                  <a:lnTo>
                    <a:pt x="115" y="2008"/>
                  </a:lnTo>
                  <a:lnTo>
                    <a:pt x="83" y="1971"/>
                  </a:lnTo>
                  <a:lnTo>
                    <a:pt x="55" y="1932"/>
                  </a:lnTo>
                  <a:lnTo>
                    <a:pt x="33" y="1890"/>
                  </a:lnTo>
                  <a:lnTo>
                    <a:pt x="16" y="1846"/>
                  </a:lnTo>
                  <a:lnTo>
                    <a:pt x="5" y="1801"/>
                  </a:lnTo>
                  <a:lnTo>
                    <a:pt x="0" y="1755"/>
                  </a:lnTo>
                  <a:lnTo>
                    <a:pt x="0" y="1708"/>
                  </a:lnTo>
                  <a:lnTo>
                    <a:pt x="5" y="1660"/>
                  </a:lnTo>
                  <a:lnTo>
                    <a:pt x="17" y="1614"/>
                  </a:lnTo>
                  <a:lnTo>
                    <a:pt x="35" y="1570"/>
                  </a:lnTo>
                  <a:lnTo>
                    <a:pt x="57" y="1529"/>
                  </a:lnTo>
                  <a:lnTo>
                    <a:pt x="84" y="1491"/>
                  </a:lnTo>
                  <a:lnTo>
                    <a:pt x="116" y="1457"/>
                  </a:lnTo>
                  <a:lnTo>
                    <a:pt x="151" y="1426"/>
                  </a:lnTo>
                  <a:lnTo>
                    <a:pt x="191" y="1400"/>
                  </a:lnTo>
                  <a:lnTo>
                    <a:pt x="233" y="1377"/>
                  </a:lnTo>
                  <a:lnTo>
                    <a:pt x="2003" y="675"/>
                  </a:lnTo>
                  <a:lnTo>
                    <a:pt x="1983" y="636"/>
                  </a:lnTo>
                  <a:lnTo>
                    <a:pt x="1967" y="594"/>
                  </a:lnTo>
                  <a:lnTo>
                    <a:pt x="1957" y="551"/>
                  </a:lnTo>
                  <a:lnTo>
                    <a:pt x="1955" y="506"/>
                  </a:lnTo>
                  <a:lnTo>
                    <a:pt x="1957" y="463"/>
                  </a:lnTo>
                  <a:lnTo>
                    <a:pt x="1965" y="421"/>
                  </a:lnTo>
                  <a:lnTo>
                    <a:pt x="1979" y="381"/>
                  </a:lnTo>
                  <a:lnTo>
                    <a:pt x="1997" y="345"/>
                  </a:lnTo>
                  <a:lnTo>
                    <a:pt x="2021" y="309"/>
                  </a:lnTo>
                  <a:lnTo>
                    <a:pt x="2049" y="277"/>
                  </a:lnTo>
                  <a:lnTo>
                    <a:pt x="2233" y="95"/>
                  </a:lnTo>
                  <a:lnTo>
                    <a:pt x="2267" y="67"/>
                  </a:lnTo>
                  <a:lnTo>
                    <a:pt x="2301" y="43"/>
                  </a:lnTo>
                  <a:lnTo>
                    <a:pt x="2340" y="25"/>
                  </a:lnTo>
                  <a:lnTo>
                    <a:pt x="2380" y="10"/>
                  </a:lnTo>
                  <a:lnTo>
                    <a:pt x="2421" y="2"/>
                  </a:lnTo>
                  <a:lnTo>
                    <a:pt x="24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92">
              <a:extLst>
                <a:ext uri="{FF2B5EF4-FFF2-40B4-BE49-F238E27FC236}">
                  <a16:creationId xmlns:a16="http://schemas.microsoft.com/office/drawing/2014/main" id="{5C3F428E-8ED0-89BD-4DDA-56B2C40DB34B}"/>
                </a:ext>
              </a:extLst>
            </p:cNvPr>
            <p:cNvSpPr>
              <a:spLocks noEditPoints="1"/>
            </p:cNvSpPr>
            <p:nvPr/>
          </p:nvSpPr>
          <p:spPr bwMode="auto">
            <a:xfrm>
              <a:off x="6894513" y="4384675"/>
              <a:ext cx="344488" cy="342900"/>
            </a:xfrm>
            <a:custGeom>
              <a:avLst/>
              <a:gdLst>
                <a:gd name="T0" fmla="*/ 287 w 652"/>
                <a:gd name="T1" fmla="*/ 133 h 646"/>
                <a:gd name="T2" fmla="*/ 217 w 652"/>
                <a:gd name="T3" fmla="*/ 162 h 646"/>
                <a:gd name="T4" fmla="*/ 164 w 652"/>
                <a:gd name="T5" fmla="*/ 215 h 646"/>
                <a:gd name="T6" fmla="*/ 135 w 652"/>
                <a:gd name="T7" fmla="*/ 284 h 646"/>
                <a:gd name="T8" fmla="*/ 135 w 652"/>
                <a:gd name="T9" fmla="*/ 362 h 646"/>
                <a:gd name="T10" fmla="*/ 164 w 652"/>
                <a:gd name="T11" fmla="*/ 432 h 646"/>
                <a:gd name="T12" fmla="*/ 217 w 652"/>
                <a:gd name="T13" fmla="*/ 483 h 646"/>
                <a:gd name="T14" fmla="*/ 287 w 652"/>
                <a:gd name="T15" fmla="*/ 512 h 646"/>
                <a:gd name="T16" fmla="*/ 365 w 652"/>
                <a:gd name="T17" fmla="*/ 512 h 646"/>
                <a:gd name="T18" fmla="*/ 436 w 652"/>
                <a:gd name="T19" fmla="*/ 483 h 646"/>
                <a:gd name="T20" fmla="*/ 488 w 652"/>
                <a:gd name="T21" fmla="*/ 432 h 646"/>
                <a:gd name="T22" fmla="*/ 517 w 652"/>
                <a:gd name="T23" fmla="*/ 362 h 646"/>
                <a:gd name="T24" fmla="*/ 517 w 652"/>
                <a:gd name="T25" fmla="*/ 284 h 646"/>
                <a:gd name="T26" fmla="*/ 488 w 652"/>
                <a:gd name="T27" fmla="*/ 215 h 646"/>
                <a:gd name="T28" fmla="*/ 436 w 652"/>
                <a:gd name="T29" fmla="*/ 162 h 646"/>
                <a:gd name="T30" fmla="*/ 365 w 652"/>
                <a:gd name="T31" fmla="*/ 133 h 646"/>
                <a:gd name="T32" fmla="*/ 325 w 652"/>
                <a:gd name="T33" fmla="*/ 0 h 646"/>
                <a:gd name="T34" fmla="*/ 420 w 652"/>
                <a:gd name="T35" fmla="*/ 14 h 646"/>
                <a:gd name="T36" fmla="*/ 504 w 652"/>
                <a:gd name="T37" fmla="*/ 52 h 646"/>
                <a:gd name="T38" fmla="*/ 572 w 652"/>
                <a:gd name="T39" fmla="*/ 111 h 646"/>
                <a:gd name="T40" fmla="*/ 621 w 652"/>
                <a:gd name="T41" fmla="*/ 187 h 646"/>
                <a:gd name="T42" fmla="*/ 648 w 652"/>
                <a:gd name="T43" fmla="*/ 276 h 646"/>
                <a:gd name="T44" fmla="*/ 648 w 652"/>
                <a:gd name="T45" fmla="*/ 371 h 646"/>
                <a:gd name="T46" fmla="*/ 621 w 652"/>
                <a:gd name="T47" fmla="*/ 459 h 646"/>
                <a:gd name="T48" fmla="*/ 572 w 652"/>
                <a:gd name="T49" fmla="*/ 535 h 646"/>
                <a:gd name="T50" fmla="*/ 504 w 652"/>
                <a:gd name="T51" fmla="*/ 594 h 646"/>
                <a:gd name="T52" fmla="*/ 420 w 652"/>
                <a:gd name="T53" fmla="*/ 632 h 646"/>
                <a:gd name="T54" fmla="*/ 325 w 652"/>
                <a:gd name="T55" fmla="*/ 646 h 646"/>
                <a:gd name="T56" fmla="*/ 232 w 652"/>
                <a:gd name="T57" fmla="*/ 632 h 646"/>
                <a:gd name="T58" fmla="*/ 148 w 652"/>
                <a:gd name="T59" fmla="*/ 594 h 646"/>
                <a:gd name="T60" fmla="*/ 80 w 652"/>
                <a:gd name="T61" fmla="*/ 535 h 646"/>
                <a:gd name="T62" fmla="*/ 31 w 652"/>
                <a:gd name="T63" fmla="*/ 459 h 646"/>
                <a:gd name="T64" fmla="*/ 4 w 652"/>
                <a:gd name="T65" fmla="*/ 371 h 646"/>
                <a:gd name="T66" fmla="*/ 4 w 652"/>
                <a:gd name="T67" fmla="*/ 276 h 646"/>
                <a:gd name="T68" fmla="*/ 31 w 652"/>
                <a:gd name="T69" fmla="*/ 187 h 646"/>
                <a:gd name="T70" fmla="*/ 80 w 652"/>
                <a:gd name="T71" fmla="*/ 111 h 646"/>
                <a:gd name="T72" fmla="*/ 148 w 652"/>
                <a:gd name="T73" fmla="*/ 52 h 646"/>
                <a:gd name="T74" fmla="*/ 232 w 652"/>
                <a:gd name="T75" fmla="*/ 14 h 646"/>
                <a:gd name="T76" fmla="*/ 325 w 652"/>
                <a:gd name="T7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2" h="646">
                  <a:moveTo>
                    <a:pt x="325" y="129"/>
                  </a:moveTo>
                  <a:lnTo>
                    <a:pt x="287" y="133"/>
                  </a:lnTo>
                  <a:lnTo>
                    <a:pt x="249" y="145"/>
                  </a:lnTo>
                  <a:lnTo>
                    <a:pt x="217" y="162"/>
                  </a:lnTo>
                  <a:lnTo>
                    <a:pt x="188" y="186"/>
                  </a:lnTo>
                  <a:lnTo>
                    <a:pt x="164" y="215"/>
                  </a:lnTo>
                  <a:lnTo>
                    <a:pt x="145" y="248"/>
                  </a:lnTo>
                  <a:lnTo>
                    <a:pt x="135" y="284"/>
                  </a:lnTo>
                  <a:lnTo>
                    <a:pt x="131" y="323"/>
                  </a:lnTo>
                  <a:lnTo>
                    <a:pt x="135" y="362"/>
                  </a:lnTo>
                  <a:lnTo>
                    <a:pt x="145" y="399"/>
                  </a:lnTo>
                  <a:lnTo>
                    <a:pt x="164" y="432"/>
                  </a:lnTo>
                  <a:lnTo>
                    <a:pt x="188" y="459"/>
                  </a:lnTo>
                  <a:lnTo>
                    <a:pt x="217" y="483"/>
                  </a:lnTo>
                  <a:lnTo>
                    <a:pt x="249" y="502"/>
                  </a:lnTo>
                  <a:lnTo>
                    <a:pt x="287" y="512"/>
                  </a:lnTo>
                  <a:lnTo>
                    <a:pt x="325" y="516"/>
                  </a:lnTo>
                  <a:lnTo>
                    <a:pt x="365" y="512"/>
                  </a:lnTo>
                  <a:lnTo>
                    <a:pt x="403" y="502"/>
                  </a:lnTo>
                  <a:lnTo>
                    <a:pt x="436" y="483"/>
                  </a:lnTo>
                  <a:lnTo>
                    <a:pt x="464" y="459"/>
                  </a:lnTo>
                  <a:lnTo>
                    <a:pt x="488" y="432"/>
                  </a:lnTo>
                  <a:lnTo>
                    <a:pt x="507" y="399"/>
                  </a:lnTo>
                  <a:lnTo>
                    <a:pt x="517" y="362"/>
                  </a:lnTo>
                  <a:lnTo>
                    <a:pt x="521" y="323"/>
                  </a:lnTo>
                  <a:lnTo>
                    <a:pt x="517" y="284"/>
                  </a:lnTo>
                  <a:lnTo>
                    <a:pt x="507" y="248"/>
                  </a:lnTo>
                  <a:lnTo>
                    <a:pt x="488" y="215"/>
                  </a:lnTo>
                  <a:lnTo>
                    <a:pt x="464" y="186"/>
                  </a:lnTo>
                  <a:lnTo>
                    <a:pt x="436" y="162"/>
                  </a:lnTo>
                  <a:lnTo>
                    <a:pt x="403" y="145"/>
                  </a:lnTo>
                  <a:lnTo>
                    <a:pt x="365" y="133"/>
                  </a:lnTo>
                  <a:lnTo>
                    <a:pt x="325" y="129"/>
                  </a:lnTo>
                  <a:close/>
                  <a:moveTo>
                    <a:pt x="325" y="0"/>
                  </a:moveTo>
                  <a:lnTo>
                    <a:pt x="373" y="4"/>
                  </a:lnTo>
                  <a:lnTo>
                    <a:pt x="420" y="14"/>
                  </a:lnTo>
                  <a:lnTo>
                    <a:pt x="463" y="30"/>
                  </a:lnTo>
                  <a:lnTo>
                    <a:pt x="504" y="52"/>
                  </a:lnTo>
                  <a:lnTo>
                    <a:pt x="540" y="79"/>
                  </a:lnTo>
                  <a:lnTo>
                    <a:pt x="572" y="111"/>
                  </a:lnTo>
                  <a:lnTo>
                    <a:pt x="599" y="148"/>
                  </a:lnTo>
                  <a:lnTo>
                    <a:pt x="621" y="187"/>
                  </a:lnTo>
                  <a:lnTo>
                    <a:pt x="637" y="229"/>
                  </a:lnTo>
                  <a:lnTo>
                    <a:pt x="648" y="276"/>
                  </a:lnTo>
                  <a:lnTo>
                    <a:pt x="652" y="323"/>
                  </a:lnTo>
                  <a:lnTo>
                    <a:pt x="648" y="371"/>
                  </a:lnTo>
                  <a:lnTo>
                    <a:pt x="637" y="416"/>
                  </a:lnTo>
                  <a:lnTo>
                    <a:pt x="621" y="459"/>
                  </a:lnTo>
                  <a:lnTo>
                    <a:pt x="599" y="499"/>
                  </a:lnTo>
                  <a:lnTo>
                    <a:pt x="572" y="535"/>
                  </a:lnTo>
                  <a:lnTo>
                    <a:pt x="540" y="566"/>
                  </a:lnTo>
                  <a:lnTo>
                    <a:pt x="504" y="594"/>
                  </a:lnTo>
                  <a:lnTo>
                    <a:pt x="463" y="616"/>
                  </a:lnTo>
                  <a:lnTo>
                    <a:pt x="420" y="632"/>
                  </a:lnTo>
                  <a:lnTo>
                    <a:pt x="373" y="643"/>
                  </a:lnTo>
                  <a:lnTo>
                    <a:pt x="325" y="646"/>
                  </a:lnTo>
                  <a:lnTo>
                    <a:pt x="277" y="643"/>
                  </a:lnTo>
                  <a:lnTo>
                    <a:pt x="232" y="632"/>
                  </a:lnTo>
                  <a:lnTo>
                    <a:pt x="188" y="616"/>
                  </a:lnTo>
                  <a:lnTo>
                    <a:pt x="148" y="594"/>
                  </a:lnTo>
                  <a:lnTo>
                    <a:pt x="112" y="566"/>
                  </a:lnTo>
                  <a:lnTo>
                    <a:pt x="80" y="535"/>
                  </a:lnTo>
                  <a:lnTo>
                    <a:pt x="52" y="499"/>
                  </a:lnTo>
                  <a:lnTo>
                    <a:pt x="31" y="459"/>
                  </a:lnTo>
                  <a:lnTo>
                    <a:pt x="13" y="416"/>
                  </a:lnTo>
                  <a:lnTo>
                    <a:pt x="4" y="371"/>
                  </a:lnTo>
                  <a:lnTo>
                    <a:pt x="0" y="323"/>
                  </a:lnTo>
                  <a:lnTo>
                    <a:pt x="4" y="276"/>
                  </a:lnTo>
                  <a:lnTo>
                    <a:pt x="13" y="229"/>
                  </a:lnTo>
                  <a:lnTo>
                    <a:pt x="31" y="187"/>
                  </a:lnTo>
                  <a:lnTo>
                    <a:pt x="52" y="148"/>
                  </a:lnTo>
                  <a:lnTo>
                    <a:pt x="80" y="111"/>
                  </a:lnTo>
                  <a:lnTo>
                    <a:pt x="112" y="79"/>
                  </a:lnTo>
                  <a:lnTo>
                    <a:pt x="148" y="52"/>
                  </a:lnTo>
                  <a:lnTo>
                    <a:pt x="188" y="30"/>
                  </a:lnTo>
                  <a:lnTo>
                    <a:pt x="232" y="14"/>
                  </a:lnTo>
                  <a:lnTo>
                    <a:pt x="277" y="4"/>
                  </a:lnTo>
                  <a:lnTo>
                    <a:pt x="3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93">
              <a:extLst>
                <a:ext uri="{FF2B5EF4-FFF2-40B4-BE49-F238E27FC236}">
                  <a16:creationId xmlns:a16="http://schemas.microsoft.com/office/drawing/2014/main" id="{690E8F00-6BDA-09FF-0BFC-EE8DAC9CF4D9}"/>
                </a:ext>
              </a:extLst>
            </p:cNvPr>
            <p:cNvSpPr>
              <a:spLocks noEditPoints="1"/>
            </p:cNvSpPr>
            <p:nvPr/>
          </p:nvSpPr>
          <p:spPr bwMode="auto">
            <a:xfrm>
              <a:off x="7791451" y="3292475"/>
              <a:ext cx="344488" cy="341313"/>
            </a:xfrm>
            <a:custGeom>
              <a:avLst/>
              <a:gdLst>
                <a:gd name="T0" fmla="*/ 286 w 652"/>
                <a:gd name="T1" fmla="*/ 133 h 646"/>
                <a:gd name="T2" fmla="*/ 217 w 652"/>
                <a:gd name="T3" fmla="*/ 162 h 646"/>
                <a:gd name="T4" fmla="*/ 164 w 652"/>
                <a:gd name="T5" fmla="*/ 214 h 646"/>
                <a:gd name="T6" fmla="*/ 134 w 652"/>
                <a:gd name="T7" fmla="*/ 284 h 646"/>
                <a:gd name="T8" fmla="*/ 134 w 652"/>
                <a:gd name="T9" fmla="*/ 362 h 646"/>
                <a:gd name="T10" fmla="*/ 164 w 652"/>
                <a:gd name="T11" fmla="*/ 430 h 646"/>
                <a:gd name="T12" fmla="*/ 217 w 652"/>
                <a:gd name="T13" fmla="*/ 483 h 646"/>
                <a:gd name="T14" fmla="*/ 286 w 652"/>
                <a:gd name="T15" fmla="*/ 512 h 646"/>
                <a:gd name="T16" fmla="*/ 365 w 652"/>
                <a:gd name="T17" fmla="*/ 512 h 646"/>
                <a:gd name="T18" fmla="*/ 436 w 652"/>
                <a:gd name="T19" fmla="*/ 483 h 646"/>
                <a:gd name="T20" fmla="*/ 488 w 652"/>
                <a:gd name="T21" fmla="*/ 430 h 646"/>
                <a:gd name="T22" fmla="*/ 517 w 652"/>
                <a:gd name="T23" fmla="*/ 362 h 646"/>
                <a:gd name="T24" fmla="*/ 517 w 652"/>
                <a:gd name="T25" fmla="*/ 284 h 646"/>
                <a:gd name="T26" fmla="*/ 488 w 652"/>
                <a:gd name="T27" fmla="*/ 214 h 646"/>
                <a:gd name="T28" fmla="*/ 436 w 652"/>
                <a:gd name="T29" fmla="*/ 162 h 646"/>
                <a:gd name="T30" fmla="*/ 365 w 652"/>
                <a:gd name="T31" fmla="*/ 133 h 646"/>
                <a:gd name="T32" fmla="*/ 326 w 652"/>
                <a:gd name="T33" fmla="*/ 0 h 646"/>
                <a:gd name="T34" fmla="*/ 420 w 652"/>
                <a:gd name="T35" fmla="*/ 13 h 646"/>
                <a:gd name="T36" fmla="*/ 504 w 652"/>
                <a:gd name="T37" fmla="*/ 51 h 646"/>
                <a:gd name="T38" fmla="*/ 572 w 652"/>
                <a:gd name="T39" fmla="*/ 111 h 646"/>
                <a:gd name="T40" fmla="*/ 621 w 652"/>
                <a:gd name="T41" fmla="*/ 186 h 646"/>
                <a:gd name="T42" fmla="*/ 649 w 652"/>
                <a:gd name="T43" fmla="*/ 274 h 646"/>
                <a:gd name="T44" fmla="*/ 649 w 652"/>
                <a:gd name="T45" fmla="*/ 370 h 646"/>
                <a:gd name="T46" fmla="*/ 621 w 652"/>
                <a:gd name="T47" fmla="*/ 458 h 646"/>
                <a:gd name="T48" fmla="*/ 572 w 652"/>
                <a:gd name="T49" fmla="*/ 535 h 646"/>
                <a:gd name="T50" fmla="*/ 504 w 652"/>
                <a:gd name="T51" fmla="*/ 593 h 646"/>
                <a:gd name="T52" fmla="*/ 420 w 652"/>
                <a:gd name="T53" fmla="*/ 631 h 646"/>
                <a:gd name="T54" fmla="*/ 326 w 652"/>
                <a:gd name="T55" fmla="*/ 646 h 646"/>
                <a:gd name="T56" fmla="*/ 232 w 652"/>
                <a:gd name="T57" fmla="*/ 631 h 646"/>
                <a:gd name="T58" fmla="*/ 149 w 652"/>
                <a:gd name="T59" fmla="*/ 593 h 646"/>
                <a:gd name="T60" fmla="*/ 80 w 652"/>
                <a:gd name="T61" fmla="*/ 535 h 646"/>
                <a:gd name="T62" fmla="*/ 30 w 652"/>
                <a:gd name="T63" fmla="*/ 458 h 646"/>
                <a:gd name="T64" fmla="*/ 4 w 652"/>
                <a:gd name="T65" fmla="*/ 370 h 646"/>
                <a:gd name="T66" fmla="*/ 4 w 652"/>
                <a:gd name="T67" fmla="*/ 274 h 646"/>
                <a:gd name="T68" fmla="*/ 30 w 652"/>
                <a:gd name="T69" fmla="*/ 186 h 646"/>
                <a:gd name="T70" fmla="*/ 80 w 652"/>
                <a:gd name="T71" fmla="*/ 111 h 646"/>
                <a:gd name="T72" fmla="*/ 149 w 652"/>
                <a:gd name="T73" fmla="*/ 51 h 646"/>
                <a:gd name="T74" fmla="*/ 232 w 652"/>
                <a:gd name="T75" fmla="*/ 13 h 646"/>
                <a:gd name="T76" fmla="*/ 326 w 652"/>
                <a:gd name="T7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2" h="646">
                  <a:moveTo>
                    <a:pt x="326" y="129"/>
                  </a:moveTo>
                  <a:lnTo>
                    <a:pt x="286" y="133"/>
                  </a:lnTo>
                  <a:lnTo>
                    <a:pt x="250" y="144"/>
                  </a:lnTo>
                  <a:lnTo>
                    <a:pt x="217" y="162"/>
                  </a:lnTo>
                  <a:lnTo>
                    <a:pt x="188" y="186"/>
                  </a:lnTo>
                  <a:lnTo>
                    <a:pt x="164" y="214"/>
                  </a:lnTo>
                  <a:lnTo>
                    <a:pt x="146" y="247"/>
                  </a:lnTo>
                  <a:lnTo>
                    <a:pt x="134" y="284"/>
                  </a:lnTo>
                  <a:lnTo>
                    <a:pt x="130" y="322"/>
                  </a:lnTo>
                  <a:lnTo>
                    <a:pt x="134" y="362"/>
                  </a:lnTo>
                  <a:lnTo>
                    <a:pt x="146" y="397"/>
                  </a:lnTo>
                  <a:lnTo>
                    <a:pt x="164" y="430"/>
                  </a:lnTo>
                  <a:lnTo>
                    <a:pt x="188" y="459"/>
                  </a:lnTo>
                  <a:lnTo>
                    <a:pt x="217" y="483"/>
                  </a:lnTo>
                  <a:lnTo>
                    <a:pt x="250" y="500"/>
                  </a:lnTo>
                  <a:lnTo>
                    <a:pt x="286" y="512"/>
                  </a:lnTo>
                  <a:lnTo>
                    <a:pt x="326" y="516"/>
                  </a:lnTo>
                  <a:lnTo>
                    <a:pt x="365" y="512"/>
                  </a:lnTo>
                  <a:lnTo>
                    <a:pt x="402" y="500"/>
                  </a:lnTo>
                  <a:lnTo>
                    <a:pt x="436" y="483"/>
                  </a:lnTo>
                  <a:lnTo>
                    <a:pt x="464" y="459"/>
                  </a:lnTo>
                  <a:lnTo>
                    <a:pt x="488" y="430"/>
                  </a:lnTo>
                  <a:lnTo>
                    <a:pt x="506" y="397"/>
                  </a:lnTo>
                  <a:lnTo>
                    <a:pt x="517" y="362"/>
                  </a:lnTo>
                  <a:lnTo>
                    <a:pt x="521" y="322"/>
                  </a:lnTo>
                  <a:lnTo>
                    <a:pt x="517" y="284"/>
                  </a:lnTo>
                  <a:lnTo>
                    <a:pt x="506" y="247"/>
                  </a:lnTo>
                  <a:lnTo>
                    <a:pt x="488" y="214"/>
                  </a:lnTo>
                  <a:lnTo>
                    <a:pt x="464" y="186"/>
                  </a:lnTo>
                  <a:lnTo>
                    <a:pt x="436" y="162"/>
                  </a:lnTo>
                  <a:lnTo>
                    <a:pt x="402" y="144"/>
                  </a:lnTo>
                  <a:lnTo>
                    <a:pt x="365" y="133"/>
                  </a:lnTo>
                  <a:lnTo>
                    <a:pt x="326" y="129"/>
                  </a:lnTo>
                  <a:close/>
                  <a:moveTo>
                    <a:pt x="326" y="0"/>
                  </a:moveTo>
                  <a:lnTo>
                    <a:pt x="374" y="4"/>
                  </a:lnTo>
                  <a:lnTo>
                    <a:pt x="420" y="13"/>
                  </a:lnTo>
                  <a:lnTo>
                    <a:pt x="464" y="30"/>
                  </a:lnTo>
                  <a:lnTo>
                    <a:pt x="504" y="51"/>
                  </a:lnTo>
                  <a:lnTo>
                    <a:pt x="540" y="79"/>
                  </a:lnTo>
                  <a:lnTo>
                    <a:pt x="572" y="111"/>
                  </a:lnTo>
                  <a:lnTo>
                    <a:pt x="600" y="146"/>
                  </a:lnTo>
                  <a:lnTo>
                    <a:pt x="621" y="186"/>
                  </a:lnTo>
                  <a:lnTo>
                    <a:pt x="638" y="230"/>
                  </a:lnTo>
                  <a:lnTo>
                    <a:pt x="649" y="274"/>
                  </a:lnTo>
                  <a:lnTo>
                    <a:pt x="652" y="322"/>
                  </a:lnTo>
                  <a:lnTo>
                    <a:pt x="649" y="370"/>
                  </a:lnTo>
                  <a:lnTo>
                    <a:pt x="638" y="416"/>
                  </a:lnTo>
                  <a:lnTo>
                    <a:pt x="621" y="458"/>
                  </a:lnTo>
                  <a:lnTo>
                    <a:pt x="600" y="498"/>
                  </a:lnTo>
                  <a:lnTo>
                    <a:pt x="572" y="535"/>
                  </a:lnTo>
                  <a:lnTo>
                    <a:pt x="540" y="566"/>
                  </a:lnTo>
                  <a:lnTo>
                    <a:pt x="504" y="593"/>
                  </a:lnTo>
                  <a:lnTo>
                    <a:pt x="464" y="615"/>
                  </a:lnTo>
                  <a:lnTo>
                    <a:pt x="420" y="631"/>
                  </a:lnTo>
                  <a:lnTo>
                    <a:pt x="374" y="642"/>
                  </a:lnTo>
                  <a:lnTo>
                    <a:pt x="326" y="646"/>
                  </a:lnTo>
                  <a:lnTo>
                    <a:pt x="278" y="642"/>
                  </a:lnTo>
                  <a:lnTo>
                    <a:pt x="232" y="631"/>
                  </a:lnTo>
                  <a:lnTo>
                    <a:pt x="189" y="615"/>
                  </a:lnTo>
                  <a:lnTo>
                    <a:pt x="149" y="593"/>
                  </a:lnTo>
                  <a:lnTo>
                    <a:pt x="112" y="566"/>
                  </a:lnTo>
                  <a:lnTo>
                    <a:pt x="80" y="535"/>
                  </a:lnTo>
                  <a:lnTo>
                    <a:pt x="53" y="498"/>
                  </a:lnTo>
                  <a:lnTo>
                    <a:pt x="30" y="458"/>
                  </a:lnTo>
                  <a:lnTo>
                    <a:pt x="14" y="416"/>
                  </a:lnTo>
                  <a:lnTo>
                    <a:pt x="4" y="370"/>
                  </a:lnTo>
                  <a:lnTo>
                    <a:pt x="0" y="322"/>
                  </a:lnTo>
                  <a:lnTo>
                    <a:pt x="4" y="274"/>
                  </a:lnTo>
                  <a:lnTo>
                    <a:pt x="14" y="230"/>
                  </a:lnTo>
                  <a:lnTo>
                    <a:pt x="30" y="186"/>
                  </a:lnTo>
                  <a:lnTo>
                    <a:pt x="53" y="146"/>
                  </a:lnTo>
                  <a:lnTo>
                    <a:pt x="80" y="111"/>
                  </a:lnTo>
                  <a:lnTo>
                    <a:pt x="112" y="79"/>
                  </a:lnTo>
                  <a:lnTo>
                    <a:pt x="149" y="51"/>
                  </a:lnTo>
                  <a:lnTo>
                    <a:pt x="189" y="30"/>
                  </a:lnTo>
                  <a:lnTo>
                    <a:pt x="232" y="13"/>
                  </a:lnTo>
                  <a:lnTo>
                    <a:pt x="278" y="4"/>
                  </a:lnTo>
                  <a:lnTo>
                    <a:pt x="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94">
              <a:extLst>
                <a:ext uri="{FF2B5EF4-FFF2-40B4-BE49-F238E27FC236}">
                  <a16:creationId xmlns:a16="http://schemas.microsoft.com/office/drawing/2014/main" id="{991E8182-0D94-50C8-6A25-CC327925D1DD}"/>
                </a:ext>
              </a:extLst>
            </p:cNvPr>
            <p:cNvSpPr>
              <a:spLocks noEditPoints="1"/>
            </p:cNvSpPr>
            <p:nvPr/>
          </p:nvSpPr>
          <p:spPr bwMode="auto">
            <a:xfrm>
              <a:off x="6481763" y="4316413"/>
              <a:ext cx="274638" cy="274638"/>
            </a:xfrm>
            <a:custGeom>
              <a:avLst/>
              <a:gdLst>
                <a:gd name="T0" fmla="*/ 229 w 521"/>
                <a:gd name="T1" fmla="*/ 133 h 517"/>
                <a:gd name="T2" fmla="*/ 178 w 521"/>
                <a:gd name="T3" fmla="*/ 158 h 517"/>
                <a:gd name="T4" fmla="*/ 142 w 521"/>
                <a:gd name="T5" fmla="*/ 201 h 517"/>
                <a:gd name="T6" fmla="*/ 129 w 521"/>
                <a:gd name="T7" fmla="*/ 258 h 517"/>
                <a:gd name="T8" fmla="*/ 142 w 521"/>
                <a:gd name="T9" fmla="*/ 315 h 517"/>
                <a:gd name="T10" fmla="*/ 178 w 521"/>
                <a:gd name="T11" fmla="*/ 358 h 517"/>
                <a:gd name="T12" fmla="*/ 229 w 521"/>
                <a:gd name="T13" fmla="*/ 384 h 517"/>
                <a:gd name="T14" fmla="*/ 289 w 521"/>
                <a:gd name="T15" fmla="*/ 384 h 517"/>
                <a:gd name="T16" fmla="*/ 341 w 521"/>
                <a:gd name="T17" fmla="*/ 358 h 517"/>
                <a:gd name="T18" fmla="*/ 377 w 521"/>
                <a:gd name="T19" fmla="*/ 315 h 517"/>
                <a:gd name="T20" fmla="*/ 390 w 521"/>
                <a:gd name="T21" fmla="*/ 258 h 517"/>
                <a:gd name="T22" fmla="*/ 377 w 521"/>
                <a:gd name="T23" fmla="*/ 201 h 517"/>
                <a:gd name="T24" fmla="*/ 341 w 521"/>
                <a:gd name="T25" fmla="*/ 158 h 517"/>
                <a:gd name="T26" fmla="*/ 289 w 521"/>
                <a:gd name="T27" fmla="*/ 133 h 517"/>
                <a:gd name="T28" fmla="*/ 260 w 521"/>
                <a:gd name="T29" fmla="*/ 0 h 517"/>
                <a:gd name="T30" fmla="*/ 350 w 521"/>
                <a:gd name="T31" fmla="*/ 16 h 517"/>
                <a:gd name="T32" fmla="*/ 428 w 521"/>
                <a:gd name="T33" fmla="*/ 61 h 517"/>
                <a:gd name="T34" fmla="*/ 485 w 521"/>
                <a:gd name="T35" fmla="*/ 129 h 517"/>
                <a:gd name="T36" fmla="*/ 517 w 521"/>
                <a:gd name="T37" fmla="*/ 212 h 517"/>
                <a:gd name="T38" fmla="*/ 517 w 521"/>
                <a:gd name="T39" fmla="*/ 304 h 517"/>
                <a:gd name="T40" fmla="*/ 485 w 521"/>
                <a:gd name="T41" fmla="*/ 389 h 517"/>
                <a:gd name="T42" fmla="*/ 428 w 521"/>
                <a:gd name="T43" fmla="*/ 455 h 517"/>
                <a:gd name="T44" fmla="*/ 350 w 521"/>
                <a:gd name="T45" fmla="*/ 500 h 517"/>
                <a:gd name="T46" fmla="*/ 260 w 521"/>
                <a:gd name="T47" fmla="*/ 517 h 517"/>
                <a:gd name="T48" fmla="*/ 177 w 521"/>
                <a:gd name="T49" fmla="*/ 504 h 517"/>
                <a:gd name="T50" fmla="*/ 106 w 521"/>
                <a:gd name="T51" fmla="*/ 467 h 517"/>
                <a:gd name="T52" fmla="*/ 49 w 521"/>
                <a:gd name="T53" fmla="*/ 410 h 517"/>
                <a:gd name="T54" fmla="*/ 13 w 521"/>
                <a:gd name="T55" fmla="*/ 340 h 517"/>
                <a:gd name="T56" fmla="*/ 0 w 521"/>
                <a:gd name="T57" fmla="*/ 258 h 517"/>
                <a:gd name="T58" fmla="*/ 13 w 521"/>
                <a:gd name="T59" fmla="*/ 176 h 517"/>
                <a:gd name="T60" fmla="*/ 49 w 521"/>
                <a:gd name="T61" fmla="*/ 106 h 517"/>
                <a:gd name="T62" fmla="*/ 106 w 521"/>
                <a:gd name="T63" fmla="*/ 49 h 517"/>
                <a:gd name="T64" fmla="*/ 177 w 521"/>
                <a:gd name="T65" fmla="*/ 14 h 517"/>
                <a:gd name="T66" fmla="*/ 260 w 521"/>
                <a:gd name="T67"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1" h="517">
                  <a:moveTo>
                    <a:pt x="260" y="129"/>
                  </a:moveTo>
                  <a:lnTo>
                    <a:pt x="229" y="133"/>
                  </a:lnTo>
                  <a:lnTo>
                    <a:pt x="202" y="142"/>
                  </a:lnTo>
                  <a:lnTo>
                    <a:pt x="178" y="158"/>
                  </a:lnTo>
                  <a:lnTo>
                    <a:pt x="158" y="176"/>
                  </a:lnTo>
                  <a:lnTo>
                    <a:pt x="142" y="201"/>
                  </a:lnTo>
                  <a:lnTo>
                    <a:pt x="133" y="229"/>
                  </a:lnTo>
                  <a:lnTo>
                    <a:pt x="129" y="258"/>
                  </a:lnTo>
                  <a:lnTo>
                    <a:pt x="133" y="288"/>
                  </a:lnTo>
                  <a:lnTo>
                    <a:pt x="142" y="315"/>
                  </a:lnTo>
                  <a:lnTo>
                    <a:pt x="158" y="339"/>
                  </a:lnTo>
                  <a:lnTo>
                    <a:pt x="178" y="358"/>
                  </a:lnTo>
                  <a:lnTo>
                    <a:pt x="202" y="374"/>
                  </a:lnTo>
                  <a:lnTo>
                    <a:pt x="229" y="384"/>
                  </a:lnTo>
                  <a:lnTo>
                    <a:pt x="260" y="388"/>
                  </a:lnTo>
                  <a:lnTo>
                    <a:pt x="289" y="384"/>
                  </a:lnTo>
                  <a:lnTo>
                    <a:pt x="317" y="374"/>
                  </a:lnTo>
                  <a:lnTo>
                    <a:pt x="341" y="358"/>
                  </a:lnTo>
                  <a:lnTo>
                    <a:pt x="361" y="339"/>
                  </a:lnTo>
                  <a:lnTo>
                    <a:pt x="377" y="315"/>
                  </a:lnTo>
                  <a:lnTo>
                    <a:pt x="386" y="288"/>
                  </a:lnTo>
                  <a:lnTo>
                    <a:pt x="390" y="258"/>
                  </a:lnTo>
                  <a:lnTo>
                    <a:pt x="386" y="229"/>
                  </a:lnTo>
                  <a:lnTo>
                    <a:pt x="377" y="201"/>
                  </a:lnTo>
                  <a:lnTo>
                    <a:pt x="361" y="176"/>
                  </a:lnTo>
                  <a:lnTo>
                    <a:pt x="341" y="158"/>
                  </a:lnTo>
                  <a:lnTo>
                    <a:pt x="317" y="142"/>
                  </a:lnTo>
                  <a:lnTo>
                    <a:pt x="289" y="133"/>
                  </a:lnTo>
                  <a:lnTo>
                    <a:pt x="260" y="129"/>
                  </a:lnTo>
                  <a:close/>
                  <a:moveTo>
                    <a:pt x="260" y="0"/>
                  </a:moveTo>
                  <a:lnTo>
                    <a:pt x="306" y="4"/>
                  </a:lnTo>
                  <a:lnTo>
                    <a:pt x="350" y="16"/>
                  </a:lnTo>
                  <a:lnTo>
                    <a:pt x="392" y="35"/>
                  </a:lnTo>
                  <a:lnTo>
                    <a:pt x="428" y="61"/>
                  </a:lnTo>
                  <a:lnTo>
                    <a:pt x="460" y="92"/>
                  </a:lnTo>
                  <a:lnTo>
                    <a:pt x="485" y="129"/>
                  </a:lnTo>
                  <a:lnTo>
                    <a:pt x="504" y="168"/>
                  </a:lnTo>
                  <a:lnTo>
                    <a:pt x="517" y="212"/>
                  </a:lnTo>
                  <a:lnTo>
                    <a:pt x="521" y="258"/>
                  </a:lnTo>
                  <a:lnTo>
                    <a:pt x="517" y="304"/>
                  </a:lnTo>
                  <a:lnTo>
                    <a:pt x="504" y="348"/>
                  </a:lnTo>
                  <a:lnTo>
                    <a:pt x="485" y="389"/>
                  </a:lnTo>
                  <a:lnTo>
                    <a:pt x="460" y="425"/>
                  </a:lnTo>
                  <a:lnTo>
                    <a:pt x="428" y="455"/>
                  </a:lnTo>
                  <a:lnTo>
                    <a:pt x="392" y="481"/>
                  </a:lnTo>
                  <a:lnTo>
                    <a:pt x="350" y="500"/>
                  </a:lnTo>
                  <a:lnTo>
                    <a:pt x="306" y="512"/>
                  </a:lnTo>
                  <a:lnTo>
                    <a:pt x="260" y="517"/>
                  </a:lnTo>
                  <a:lnTo>
                    <a:pt x="217" y="513"/>
                  </a:lnTo>
                  <a:lnTo>
                    <a:pt x="177" y="504"/>
                  </a:lnTo>
                  <a:lnTo>
                    <a:pt x="140" y="488"/>
                  </a:lnTo>
                  <a:lnTo>
                    <a:pt x="106" y="467"/>
                  </a:lnTo>
                  <a:lnTo>
                    <a:pt x="76" y="440"/>
                  </a:lnTo>
                  <a:lnTo>
                    <a:pt x="49" y="410"/>
                  </a:lnTo>
                  <a:lnTo>
                    <a:pt x="28" y="377"/>
                  </a:lnTo>
                  <a:lnTo>
                    <a:pt x="13" y="340"/>
                  </a:lnTo>
                  <a:lnTo>
                    <a:pt x="2" y="300"/>
                  </a:lnTo>
                  <a:lnTo>
                    <a:pt x="0" y="258"/>
                  </a:lnTo>
                  <a:lnTo>
                    <a:pt x="2" y="217"/>
                  </a:lnTo>
                  <a:lnTo>
                    <a:pt x="13" y="176"/>
                  </a:lnTo>
                  <a:lnTo>
                    <a:pt x="28" y="139"/>
                  </a:lnTo>
                  <a:lnTo>
                    <a:pt x="49" y="106"/>
                  </a:lnTo>
                  <a:lnTo>
                    <a:pt x="76" y="76"/>
                  </a:lnTo>
                  <a:lnTo>
                    <a:pt x="106" y="49"/>
                  </a:lnTo>
                  <a:lnTo>
                    <a:pt x="140" y="28"/>
                  </a:lnTo>
                  <a:lnTo>
                    <a:pt x="177" y="14"/>
                  </a:lnTo>
                  <a:lnTo>
                    <a:pt x="21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95">
              <a:extLst>
                <a:ext uri="{FF2B5EF4-FFF2-40B4-BE49-F238E27FC236}">
                  <a16:creationId xmlns:a16="http://schemas.microsoft.com/office/drawing/2014/main" id="{53D61B12-54C9-1B0A-5898-79C022AC5FCD}"/>
                </a:ext>
              </a:extLst>
            </p:cNvPr>
            <p:cNvSpPr>
              <a:spLocks/>
            </p:cNvSpPr>
            <p:nvPr/>
          </p:nvSpPr>
          <p:spPr bwMode="auto">
            <a:xfrm>
              <a:off x="6756401" y="4795838"/>
              <a:ext cx="138113" cy="136525"/>
            </a:xfrm>
            <a:custGeom>
              <a:avLst/>
              <a:gdLst>
                <a:gd name="T0" fmla="*/ 129 w 260"/>
                <a:gd name="T1" fmla="*/ 0 h 258"/>
                <a:gd name="T2" fmla="*/ 160 w 260"/>
                <a:gd name="T3" fmla="*/ 4 h 258"/>
                <a:gd name="T4" fmla="*/ 187 w 260"/>
                <a:gd name="T5" fmla="*/ 13 h 258"/>
                <a:gd name="T6" fmla="*/ 211 w 260"/>
                <a:gd name="T7" fmla="*/ 29 h 258"/>
                <a:gd name="T8" fmla="*/ 232 w 260"/>
                <a:gd name="T9" fmla="*/ 49 h 258"/>
                <a:gd name="T10" fmla="*/ 247 w 260"/>
                <a:gd name="T11" fmla="*/ 73 h 258"/>
                <a:gd name="T12" fmla="*/ 256 w 260"/>
                <a:gd name="T13" fmla="*/ 99 h 258"/>
                <a:gd name="T14" fmla="*/ 260 w 260"/>
                <a:gd name="T15" fmla="*/ 129 h 258"/>
                <a:gd name="T16" fmla="*/ 256 w 260"/>
                <a:gd name="T17" fmla="*/ 159 h 258"/>
                <a:gd name="T18" fmla="*/ 247 w 260"/>
                <a:gd name="T19" fmla="*/ 186 h 258"/>
                <a:gd name="T20" fmla="*/ 232 w 260"/>
                <a:gd name="T21" fmla="*/ 210 h 258"/>
                <a:gd name="T22" fmla="*/ 211 w 260"/>
                <a:gd name="T23" fmla="*/ 230 h 258"/>
                <a:gd name="T24" fmla="*/ 187 w 260"/>
                <a:gd name="T25" fmla="*/ 246 h 258"/>
                <a:gd name="T26" fmla="*/ 160 w 260"/>
                <a:gd name="T27" fmla="*/ 255 h 258"/>
                <a:gd name="T28" fmla="*/ 129 w 260"/>
                <a:gd name="T29" fmla="*/ 258 h 258"/>
                <a:gd name="T30" fmla="*/ 100 w 260"/>
                <a:gd name="T31" fmla="*/ 255 h 258"/>
                <a:gd name="T32" fmla="*/ 72 w 260"/>
                <a:gd name="T33" fmla="*/ 246 h 258"/>
                <a:gd name="T34" fmla="*/ 48 w 260"/>
                <a:gd name="T35" fmla="*/ 230 h 258"/>
                <a:gd name="T36" fmla="*/ 28 w 260"/>
                <a:gd name="T37" fmla="*/ 210 h 258"/>
                <a:gd name="T38" fmla="*/ 13 w 260"/>
                <a:gd name="T39" fmla="*/ 186 h 258"/>
                <a:gd name="T40" fmla="*/ 3 w 260"/>
                <a:gd name="T41" fmla="*/ 159 h 258"/>
                <a:gd name="T42" fmla="*/ 0 w 260"/>
                <a:gd name="T43" fmla="*/ 129 h 258"/>
                <a:gd name="T44" fmla="*/ 3 w 260"/>
                <a:gd name="T45" fmla="*/ 99 h 258"/>
                <a:gd name="T46" fmla="*/ 13 w 260"/>
                <a:gd name="T47" fmla="*/ 73 h 258"/>
                <a:gd name="T48" fmla="*/ 28 w 260"/>
                <a:gd name="T49" fmla="*/ 49 h 258"/>
                <a:gd name="T50" fmla="*/ 48 w 260"/>
                <a:gd name="T51" fmla="*/ 29 h 258"/>
                <a:gd name="T52" fmla="*/ 72 w 260"/>
                <a:gd name="T53" fmla="*/ 13 h 258"/>
                <a:gd name="T54" fmla="*/ 100 w 260"/>
                <a:gd name="T55" fmla="*/ 4 h 258"/>
                <a:gd name="T56" fmla="*/ 129 w 260"/>
                <a:gd name="T5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58">
                  <a:moveTo>
                    <a:pt x="129" y="0"/>
                  </a:moveTo>
                  <a:lnTo>
                    <a:pt x="160" y="4"/>
                  </a:lnTo>
                  <a:lnTo>
                    <a:pt x="187" y="13"/>
                  </a:lnTo>
                  <a:lnTo>
                    <a:pt x="211" y="29"/>
                  </a:lnTo>
                  <a:lnTo>
                    <a:pt x="232" y="49"/>
                  </a:lnTo>
                  <a:lnTo>
                    <a:pt x="247" y="73"/>
                  </a:lnTo>
                  <a:lnTo>
                    <a:pt x="256" y="99"/>
                  </a:lnTo>
                  <a:lnTo>
                    <a:pt x="260" y="129"/>
                  </a:lnTo>
                  <a:lnTo>
                    <a:pt x="256" y="159"/>
                  </a:lnTo>
                  <a:lnTo>
                    <a:pt x="247" y="186"/>
                  </a:lnTo>
                  <a:lnTo>
                    <a:pt x="232" y="210"/>
                  </a:lnTo>
                  <a:lnTo>
                    <a:pt x="211" y="230"/>
                  </a:lnTo>
                  <a:lnTo>
                    <a:pt x="187" y="246"/>
                  </a:lnTo>
                  <a:lnTo>
                    <a:pt x="160" y="255"/>
                  </a:lnTo>
                  <a:lnTo>
                    <a:pt x="129" y="258"/>
                  </a:lnTo>
                  <a:lnTo>
                    <a:pt x="100" y="255"/>
                  </a:lnTo>
                  <a:lnTo>
                    <a:pt x="72" y="246"/>
                  </a:lnTo>
                  <a:lnTo>
                    <a:pt x="48" y="230"/>
                  </a:lnTo>
                  <a:lnTo>
                    <a:pt x="28" y="210"/>
                  </a:lnTo>
                  <a:lnTo>
                    <a:pt x="13" y="186"/>
                  </a:lnTo>
                  <a:lnTo>
                    <a:pt x="3" y="159"/>
                  </a:lnTo>
                  <a:lnTo>
                    <a:pt x="0" y="129"/>
                  </a:lnTo>
                  <a:lnTo>
                    <a:pt x="3" y="99"/>
                  </a:lnTo>
                  <a:lnTo>
                    <a:pt x="13" y="73"/>
                  </a:lnTo>
                  <a:lnTo>
                    <a:pt x="28" y="49"/>
                  </a:lnTo>
                  <a:lnTo>
                    <a:pt x="48" y="29"/>
                  </a:lnTo>
                  <a:lnTo>
                    <a:pt x="72" y="13"/>
                  </a:lnTo>
                  <a:lnTo>
                    <a:pt x="100" y="4"/>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96">
              <a:extLst>
                <a:ext uri="{FF2B5EF4-FFF2-40B4-BE49-F238E27FC236}">
                  <a16:creationId xmlns:a16="http://schemas.microsoft.com/office/drawing/2014/main" id="{46314AB2-9EAC-940F-C1E7-BDC9FD8C67E0}"/>
                </a:ext>
              </a:extLst>
            </p:cNvPr>
            <p:cNvSpPr>
              <a:spLocks/>
            </p:cNvSpPr>
            <p:nvPr/>
          </p:nvSpPr>
          <p:spPr bwMode="auto">
            <a:xfrm>
              <a:off x="7859713" y="3770313"/>
              <a:ext cx="138113" cy="136525"/>
            </a:xfrm>
            <a:custGeom>
              <a:avLst/>
              <a:gdLst>
                <a:gd name="T0" fmla="*/ 131 w 260"/>
                <a:gd name="T1" fmla="*/ 0 h 257"/>
                <a:gd name="T2" fmla="*/ 160 w 260"/>
                <a:gd name="T3" fmla="*/ 2 h 257"/>
                <a:gd name="T4" fmla="*/ 188 w 260"/>
                <a:gd name="T5" fmla="*/ 11 h 257"/>
                <a:gd name="T6" fmla="*/ 212 w 260"/>
                <a:gd name="T7" fmla="*/ 27 h 257"/>
                <a:gd name="T8" fmla="*/ 232 w 260"/>
                <a:gd name="T9" fmla="*/ 47 h 257"/>
                <a:gd name="T10" fmla="*/ 247 w 260"/>
                <a:gd name="T11" fmla="*/ 71 h 257"/>
                <a:gd name="T12" fmla="*/ 258 w 260"/>
                <a:gd name="T13" fmla="*/ 99 h 257"/>
                <a:gd name="T14" fmla="*/ 260 w 260"/>
                <a:gd name="T15" fmla="*/ 128 h 257"/>
                <a:gd name="T16" fmla="*/ 258 w 260"/>
                <a:gd name="T17" fmla="*/ 157 h 257"/>
                <a:gd name="T18" fmla="*/ 247 w 260"/>
                <a:gd name="T19" fmla="*/ 184 h 257"/>
                <a:gd name="T20" fmla="*/ 232 w 260"/>
                <a:gd name="T21" fmla="*/ 208 h 257"/>
                <a:gd name="T22" fmla="*/ 212 w 260"/>
                <a:gd name="T23" fmla="*/ 228 h 257"/>
                <a:gd name="T24" fmla="*/ 188 w 260"/>
                <a:gd name="T25" fmla="*/ 244 h 257"/>
                <a:gd name="T26" fmla="*/ 160 w 260"/>
                <a:gd name="T27" fmla="*/ 253 h 257"/>
                <a:gd name="T28" fmla="*/ 131 w 260"/>
                <a:gd name="T29" fmla="*/ 257 h 257"/>
                <a:gd name="T30" fmla="*/ 100 w 260"/>
                <a:gd name="T31" fmla="*/ 253 h 257"/>
                <a:gd name="T32" fmla="*/ 74 w 260"/>
                <a:gd name="T33" fmla="*/ 244 h 257"/>
                <a:gd name="T34" fmla="*/ 50 w 260"/>
                <a:gd name="T35" fmla="*/ 228 h 257"/>
                <a:gd name="T36" fmla="*/ 30 w 260"/>
                <a:gd name="T37" fmla="*/ 208 h 257"/>
                <a:gd name="T38" fmla="*/ 14 w 260"/>
                <a:gd name="T39" fmla="*/ 184 h 257"/>
                <a:gd name="T40" fmla="*/ 4 w 260"/>
                <a:gd name="T41" fmla="*/ 157 h 257"/>
                <a:gd name="T42" fmla="*/ 0 w 260"/>
                <a:gd name="T43" fmla="*/ 128 h 257"/>
                <a:gd name="T44" fmla="*/ 4 w 260"/>
                <a:gd name="T45" fmla="*/ 99 h 257"/>
                <a:gd name="T46" fmla="*/ 14 w 260"/>
                <a:gd name="T47" fmla="*/ 71 h 257"/>
                <a:gd name="T48" fmla="*/ 30 w 260"/>
                <a:gd name="T49" fmla="*/ 47 h 257"/>
                <a:gd name="T50" fmla="*/ 50 w 260"/>
                <a:gd name="T51" fmla="*/ 27 h 257"/>
                <a:gd name="T52" fmla="*/ 74 w 260"/>
                <a:gd name="T53" fmla="*/ 11 h 257"/>
                <a:gd name="T54" fmla="*/ 100 w 260"/>
                <a:gd name="T55" fmla="*/ 2 h 257"/>
                <a:gd name="T56" fmla="*/ 131 w 260"/>
                <a:gd name="T5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57">
                  <a:moveTo>
                    <a:pt x="131" y="0"/>
                  </a:moveTo>
                  <a:lnTo>
                    <a:pt x="160" y="2"/>
                  </a:lnTo>
                  <a:lnTo>
                    <a:pt x="188" y="11"/>
                  </a:lnTo>
                  <a:lnTo>
                    <a:pt x="212" y="27"/>
                  </a:lnTo>
                  <a:lnTo>
                    <a:pt x="232" y="47"/>
                  </a:lnTo>
                  <a:lnTo>
                    <a:pt x="247" y="71"/>
                  </a:lnTo>
                  <a:lnTo>
                    <a:pt x="258" y="99"/>
                  </a:lnTo>
                  <a:lnTo>
                    <a:pt x="260" y="128"/>
                  </a:lnTo>
                  <a:lnTo>
                    <a:pt x="258" y="157"/>
                  </a:lnTo>
                  <a:lnTo>
                    <a:pt x="247" y="184"/>
                  </a:lnTo>
                  <a:lnTo>
                    <a:pt x="232" y="208"/>
                  </a:lnTo>
                  <a:lnTo>
                    <a:pt x="212" y="228"/>
                  </a:lnTo>
                  <a:lnTo>
                    <a:pt x="188" y="244"/>
                  </a:lnTo>
                  <a:lnTo>
                    <a:pt x="160" y="253"/>
                  </a:lnTo>
                  <a:lnTo>
                    <a:pt x="131" y="257"/>
                  </a:lnTo>
                  <a:lnTo>
                    <a:pt x="100" y="253"/>
                  </a:lnTo>
                  <a:lnTo>
                    <a:pt x="74" y="244"/>
                  </a:lnTo>
                  <a:lnTo>
                    <a:pt x="50" y="228"/>
                  </a:lnTo>
                  <a:lnTo>
                    <a:pt x="30" y="208"/>
                  </a:lnTo>
                  <a:lnTo>
                    <a:pt x="14" y="184"/>
                  </a:lnTo>
                  <a:lnTo>
                    <a:pt x="4" y="157"/>
                  </a:lnTo>
                  <a:lnTo>
                    <a:pt x="0" y="128"/>
                  </a:lnTo>
                  <a:lnTo>
                    <a:pt x="4" y="99"/>
                  </a:lnTo>
                  <a:lnTo>
                    <a:pt x="14" y="71"/>
                  </a:lnTo>
                  <a:lnTo>
                    <a:pt x="30" y="47"/>
                  </a:lnTo>
                  <a:lnTo>
                    <a:pt x="50" y="27"/>
                  </a:lnTo>
                  <a:lnTo>
                    <a:pt x="74" y="11"/>
                  </a:lnTo>
                  <a:lnTo>
                    <a:pt x="100" y="2"/>
                  </a:lnTo>
                  <a:lnTo>
                    <a:pt x="1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9" name="Группа 120">
            <a:extLst>
              <a:ext uri="{FF2B5EF4-FFF2-40B4-BE49-F238E27FC236}">
                <a16:creationId xmlns:a16="http://schemas.microsoft.com/office/drawing/2014/main" id="{0610B5C0-6282-BD5C-F27F-099E9977080E}"/>
              </a:ext>
            </a:extLst>
          </p:cNvPr>
          <p:cNvGrpSpPr/>
          <p:nvPr userDrawn="1"/>
        </p:nvGrpSpPr>
        <p:grpSpPr>
          <a:xfrm>
            <a:off x="6529257" y="1807387"/>
            <a:ext cx="497081" cy="461879"/>
            <a:chOff x="5929313" y="3276600"/>
            <a:chExt cx="2600325" cy="2416175"/>
          </a:xfrm>
          <a:solidFill>
            <a:schemeClr val="bg2"/>
          </a:solidFill>
        </p:grpSpPr>
        <p:sp>
          <p:nvSpPr>
            <p:cNvPr id="50" name="Freeform 101">
              <a:extLst>
                <a:ext uri="{FF2B5EF4-FFF2-40B4-BE49-F238E27FC236}">
                  <a16:creationId xmlns:a16="http://schemas.microsoft.com/office/drawing/2014/main" id="{2BD8836F-66BD-1B0A-8888-DB39F01BC6BA}"/>
                </a:ext>
              </a:extLst>
            </p:cNvPr>
            <p:cNvSpPr>
              <a:spLocks noEditPoints="1"/>
            </p:cNvSpPr>
            <p:nvPr/>
          </p:nvSpPr>
          <p:spPr bwMode="auto">
            <a:xfrm>
              <a:off x="5929313" y="3276600"/>
              <a:ext cx="2600325" cy="2416175"/>
            </a:xfrm>
            <a:custGeom>
              <a:avLst/>
              <a:gdLst>
                <a:gd name="T0" fmla="*/ 2458 w 3277"/>
                <a:gd name="T1" fmla="*/ 913 h 4566"/>
                <a:gd name="T2" fmla="*/ 2468 w 3277"/>
                <a:gd name="T3" fmla="*/ 1009 h 4566"/>
                <a:gd name="T4" fmla="*/ 2497 w 3277"/>
                <a:gd name="T5" fmla="*/ 1093 h 4566"/>
                <a:gd name="T6" fmla="*/ 2541 w 3277"/>
                <a:gd name="T7" fmla="*/ 1159 h 4566"/>
                <a:gd name="T8" fmla="*/ 2598 w 3277"/>
                <a:gd name="T9" fmla="*/ 1202 h 4566"/>
                <a:gd name="T10" fmla="*/ 2662 w 3277"/>
                <a:gd name="T11" fmla="*/ 1217 h 4566"/>
                <a:gd name="T12" fmla="*/ 2458 w 3277"/>
                <a:gd name="T13" fmla="*/ 304 h 4566"/>
                <a:gd name="T14" fmla="*/ 283 w 3277"/>
                <a:gd name="T15" fmla="*/ 309 h 4566"/>
                <a:gd name="T16" fmla="*/ 243 w 3277"/>
                <a:gd name="T17" fmla="*/ 337 h 4566"/>
                <a:gd name="T18" fmla="*/ 216 w 3277"/>
                <a:gd name="T19" fmla="*/ 390 h 4566"/>
                <a:gd name="T20" fmla="*/ 205 w 3277"/>
                <a:gd name="T21" fmla="*/ 456 h 4566"/>
                <a:gd name="T22" fmla="*/ 208 w 3277"/>
                <a:gd name="T23" fmla="*/ 4145 h 4566"/>
                <a:gd name="T24" fmla="*/ 227 w 3277"/>
                <a:gd name="T25" fmla="*/ 4205 h 4566"/>
                <a:gd name="T26" fmla="*/ 262 w 3277"/>
                <a:gd name="T27" fmla="*/ 4247 h 4566"/>
                <a:gd name="T28" fmla="*/ 307 w 3277"/>
                <a:gd name="T29" fmla="*/ 4262 h 4566"/>
                <a:gd name="T30" fmla="*/ 2993 w 3277"/>
                <a:gd name="T31" fmla="*/ 4257 h 4566"/>
                <a:gd name="T32" fmla="*/ 3034 w 3277"/>
                <a:gd name="T33" fmla="*/ 4229 h 4566"/>
                <a:gd name="T34" fmla="*/ 3062 w 3277"/>
                <a:gd name="T35" fmla="*/ 4176 h 4566"/>
                <a:gd name="T36" fmla="*/ 3072 w 3277"/>
                <a:gd name="T37" fmla="*/ 4110 h 4566"/>
                <a:gd name="T38" fmla="*/ 2662 w 3277"/>
                <a:gd name="T39" fmla="*/ 1370 h 4566"/>
                <a:gd name="T40" fmla="*/ 2581 w 3277"/>
                <a:gd name="T41" fmla="*/ 1354 h 4566"/>
                <a:gd name="T42" fmla="*/ 2507 w 3277"/>
                <a:gd name="T43" fmla="*/ 1307 h 4566"/>
                <a:gd name="T44" fmla="*/ 2445 w 3277"/>
                <a:gd name="T45" fmla="*/ 1235 h 4566"/>
                <a:gd name="T46" fmla="*/ 2397 w 3277"/>
                <a:gd name="T47" fmla="*/ 1144 h 4566"/>
                <a:gd name="T48" fmla="*/ 2366 w 3277"/>
                <a:gd name="T49" fmla="*/ 1034 h 4566"/>
                <a:gd name="T50" fmla="*/ 2355 w 3277"/>
                <a:gd name="T51" fmla="*/ 913 h 4566"/>
                <a:gd name="T52" fmla="*/ 307 w 3277"/>
                <a:gd name="T53" fmla="*/ 304 h 4566"/>
                <a:gd name="T54" fmla="*/ 2458 w 3277"/>
                <a:gd name="T55" fmla="*/ 0 h 4566"/>
                <a:gd name="T56" fmla="*/ 2521 w 3277"/>
                <a:gd name="T57" fmla="*/ 15 h 4566"/>
                <a:gd name="T58" fmla="*/ 2578 w 3277"/>
                <a:gd name="T59" fmla="*/ 58 h 4566"/>
                <a:gd name="T60" fmla="*/ 3217 w 3277"/>
                <a:gd name="T61" fmla="*/ 1003 h 4566"/>
                <a:gd name="T62" fmla="*/ 3254 w 3277"/>
                <a:gd name="T63" fmla="*/ 1079 h 4566"/>
                <a:gd name="T64" fmla="*/ 3275 w 3277"/>
                <a:gd name="T65" fmla="*/ 1169 h 4566"/>
                <a:gd name="T66" fmla="*/ 3277 w 3277"/>
                <a:gd name="T67" fmla="*/ 4110 h 4566"/>
                <a:gd name="T68" fmla="*/ 3266 w 3277"/>
                <a:gd name="T69" fmla="*/ 4230 h 4566"/>
                <a:gd name="T70" fmla="*/ 3235 w 3277"/>
                <a:gd name="T71" fmla="*/ 4340 h 4566"/>
                <a:gd name="T72" fmla="*/ 3187 w 3277"/>
                <a:gd name="T73" fmla="*/ 4433 h 4566"/>
                <a:gd name="T74" fmla="*/ 3124 w 3277"/>
                <a:gd name="T75" fmla="*/ 4503 h 4566"/>
                <a:gd name="T76" fmla="*/ 3051 w 3277"/>
                <a:gd name="T77" fmla="*/ 4550 h 4566"/>
                <a:gd name="T78" fmla="*/ 2969 w 3277"/>
                <a:gd name="T79" fmla="*/ 4566 h 4566"/>
                <a:gd name="T80" fmla="*/ 265 w 3277"/>
                <a:gd name="T81" fmla="*/ 4562 h 4566"/>
                <a:gd name="T82" fmla="*/ 188 w 3277"/>
                <a:gd name="T83" fmla="*/ 4530 h 4566"/>
                <a:gd name="T84" fmla="*/ 120 w 3277"/>
                <a:gd name="T85" fmla="*/ 4470 h 4566"/>
                <a:gd name="T86" fmla="*/ 65 w 3277"/>
                <a:gd name="T87" fmla="*/ 4388 h 4566"/>
                <a:gd name="T88" fmla="*/ 24 w 3277"/>
                <a:gd name="T89" fmla="*/ 4287 h 4566"/>
                <a:gd name="T90" fmla="*/ 3 w 3277"/>
                <a:gd name="T91" fmla="*/ 4172 h 4566"/>
                <a:gd name="T92" fmla="*/ 0 w 3277"/>
                <a:gd name="T93" fmla="*/ 456 h 4566"/>
                <a:gd name="T94" fmla="*/ 11 w 3277"/>
                <a:gd name="T95" fmla="*/ 334 h 4566"/>
                <a:gd name="T96" fmla="*/ 42 w 3277"/>
                <a:gd name="T97" fmla="*/ 226 h 4566"/>
                <a:gd name="T98" fmla="*/ 90 w 3277"/>
                <a:gd name="T99" fmla="*/ 133 h 4566"/>
                <a:gd name="T100" fmla="*/ 152 w 3277"/>
                <a:gd name="T101" fmla="*/ 61 h 4566"/>
                <a:gd name="T102" fmla="*/ 226 w 3277"/>
                <a:gd name="T103" fmla="*/ 16 h 4566"/>
                <a:gd name="T104" fmla="*/ 307 w 3277"/>
                <a:gd name="T105"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7" h="4566">
                  <a:moveTo>
                    <a:pt x="2458" y="304"/>
                  </a:moveTo>
                  <a:lnTo>
                    <a:pt x="2458" y="913"/>
                  </a:lnTo>
                  <a:lnTo>
                    <a:pt x="2460" y="962"/>
                  </a:lnTo>
                  <a:lnTo>
                    <a:pt x="2468" y="1009"/>
                  </a:lnTo>
                  <a:lnTo>
                    <a:pt x="2481" y="1052"/>
                  </a:lnTo>
                  <a:lnTo>
                    <a:pt x="2497" y="1093"/>
                  </a:lnTo>
                  <a:lnTo>
                    <a:pt x="2517" y="1129"/>
                  </a:lnTo>
                  <a:lnTo>
                    <a:pt x="2541" y="1159"/>
                  </a:lnTo>
                  <a:lnTo>
                    <a:pt x="2569" y="1183"/>
                  </a:lnTo>
                  <a:lnTo>
                    <a:pt x="2598" y="1202"/>
                  </a:lnTo>
                  <a:lnTo>
                    <a:pt x="2629" y="1213"/>
                  </a:lnTo>
                  <a:lnTo>
                    <a:pt x="2662" y="1217"/>
                  </a:lnTo>
                  <a:lnTo>
                    <a:pt x="3072" y="1217"/>
                  </a:lnTo>
                  <a:lnTo>
                    <a:pt x="2458" y="304"/>
                  </a:lnTo>
                  <a:close/>
                  <a:moveTo>
                    <a:pt x="307" y="304"/>
                  </a:moveTo>
                  <a:lnTo>
                    <a:pt x="283" y="309"/>
                  </a:lnTo>
                  <a:lnTo>
                    <a:pt x="262" y="319"/>
                  </a:lnTo>
                  <a:lnTo>
                    <a:pt x="243" y="337"/>
                  </a:lnTo>
                  <a:lnTo>
                    <a:pt x="227" y="361"/>
                  </a:lnTo>
                  <a:lnTo>
                    <a:pt x="216" y="390"/>
                  </a:lnTo>
                  <a:lnTo>
                    <a:pt x="208" y="421"/>
                  </a:lnTo>
                  <a:lnTo>
                    <a:pt x="205" y="456"/>
                  </a:lnTo>
                  <a:lnTo>
                    <a:pt x="205" y="4110"/>
                  </a:lnTo>
                  <a:lnTo>
                    <a:pt x="208" y="4145"/>
                  </a:lnTo>
                  <a:lnTo>
                    <a:pt x="216" y="4176"/>
                  </a:lnTo>
                  <a:lnTo>
                    <a:pt x="227" y="4205"/>
                  </a:lnTo>
                  <a:lnTo>
                    <a:pt x="243" y="4229"/>
                  </a:lnTo>
                  <a:lnTo>
                    <a:pt x="262" y="4247"/>
                  </a:lnTo>
                  <a:lnTo>
                    <a:pt x="283" y="4257"/>
                  </a:lnTo>
                  <a:lnTo>
                    <a:pt x="307" y="4262"/>
                  </a:lnTo>
                  <a:lnTo>
                    <a:pt x="2969" y="4262"/>
                  </a:lnTo>
                  <a:lnTo>
                    <a:pt x="2993" y="4257"/>
                  </a:lnTo>
                  <a:lnTo>
                    <a:pt x="3014" y="4247"/>
                  </a:lnTo>
                  <a:lnTo>
                    <a:pt x="3034" y="4229"/>
                  </a:lnTo>
                  <a:lnTo>
                    <a:pt x="3050" y="4205"/>
                  </a:lnTo>
                  <a:lnTo>
                    <a:pt x="3062" y="4176"/>
                  </a:lnTo>
                  <a:lnTo>
                    <a:pt x="3069" y="4145"/>
                  </a:lnTo>
                  <a:lnTo>
                    <a:pt x="3072" y="4110"/>
                  </a:lnTo>
                  <a:lnTo>
                    <a:pt x="3072" y="1370"/>
                  </a:lnTo>
                  <a:lnTo>
                    <a:pt x="2662" y="1370"/>
                  </a:lnTo>
                  <a:lnTo>
                    <a:pt x="2620" y="1366"/>
                  </a:lnTo>
                  <a:lnTo>
                    <a:pt x="2581" y="1354"/>
                  </a:lnTo>
                  <a:lnTo>
                    <a:pt x="2542" y="1334"/>
                  </a:lnTo>
                  <a:lnTo>
                    <a:pt x="2507" y="1307"/>
                  </a:lnTo>
                  <a:lnTo>
                    <a:pt x="2475" y="1274"/>
                  </a:lnTo>
                  <a:lnTo>
                    <a:pt x="2445" y="1235"/>
                  </a:lnTo>
                  <a:lnTo>
                    <a:pt x="2419" y="1192"/>
                  </a:lnTo>
                  <a:lnTo>
                    <a:pt x="2397" y="1144"/>
                  </a:lnTo>
                  <a:lnTo>
                    <a:pt x="2379" y="1091"/>
                  </a:lnTo>
                  <a:lnTo>
                    <a:pt x="2366" y="1034"/>
                  </a:lnTo>
                  <a:lnTo>
                    <a:pt x="2358" y="976"/>
                  </a:lnTo>
                  <a:lnTo>
                    <a:pt x="2355" y="913"/>
                  </a:lnTo>
                  <a:lnTo>
                    <a:pt x="2355" y="304"/>
                  </a:lnTo>
                  <a:lnTo>
                    <a:pt x="307" y="304"/>
                  </a:lnTo>
                  <a:close/>
                  <a:moveTo>
                    <a:pt x="307" y="0"/>
                  </a:moveTo>
                  <a:lnTo>
                    <a:pt x="2458" y="0"/>
                  </a:lnTo>
                  <a:lnTo>
                    <a:pt x="2490" y="3"/>
                  </a:lnTo>
                  <a:lnTo>
                    <a:pt x="2521" y="15"/>
                  </a:lnTo>
                  <a:lnTo>
                    <a:pt x="2550" y="33"/>
                  </a:lnTo>
                  <a:lnTo>
                    <a:pt x="2578" y="58"/>
                  </a:lnTo>
                  <a:lnTo>
                    <a:pt x="2603" y="88"/>
                  </a:lnTo>
                  <a:lnTo>
                    <a:pt x="3217" y="1003"/>
                  </a:lnTo>
                  <a:lnTo>
                    <a:pt x="3238" y="1039"/>
                  </a:lnTo>
                  <a:lnTo>
                    <a:pt x="3254" y="1079"/>
                  </a:lnTo>
                  <a:lnTo>
                    <a:pt x="3266" y="1123"/>
                  </a:lnTo>
                  <a:lnTo>
                    <a:pt x="3275" y="1169"/>
                  </a:lnTo>
                  <a:lnTo>
                    <a:pt x="3277" y="1217"/>
                  </a:lnTo>
                  <a:lnTo>
                    <a:pt x="3277" y="4110"/>
                  </a:lnTo>
                  <a:lnTo>
                    <a:pt x="3275" y="4172"/>
                  </a:lnTo>
                  <a:lnTo>
                    <a:pt x="3266" y="4230"/>
                  </a:lnTo>
                  <a:lnTo>
                    <a:pt x="3252" y="4287"/>
                  </a:lnTo>
                  <a:lnTo>
                    <a:pt x="3235" y="4340"/>
                  </a:lnTo>
                  <a:lnTo>
                    <a:pt x="3213" y="4388"/>
                  </a:lnTo>
                  <a:lnTo>
                    <a:pt x="3187" y="4433"/>
                  </a:lnTo>
                  <a:lnTo>
                    <a:pt x="3158" y="4470"/>
                  </a:lnTo>
                  <a:lnTo>
                    <a:pt x="3124" y="4503"/>
                  </a:lnTo>
                  <a:lnTo>
                    <a:pt x="3089" y="4530"/>
                  </a:lnTo>
                  <a:lnTo>
                    <a:pt x="3051" y="4550"/>
                  </a:lnTo>
                  <a:lnTo>
                    <a:pt x="3011" y="4562"/>
                  </a:lnTo>
                  <a:lnTo>
                    <a:pt x="2969" y="4566"/>
                  </a:lnTo>
                  <a:lnTo>
                    <a:pt x="307" y="4566"/>
                  </a:lnTo>
                  <a:lnTo>
                    <a:pt x="265" y="4562"/>
                  </a:lnTo>
                  <a:lnTo>
                    <a:pt x="226" y="4550"/>
                  </a:lnTo>
                  <a:lnTo>
                    <a:pt x="188" y="4530"/>
                  </a:lnTo>
                  <a:lnTo>
                    <a:pt x="152" y="4503"/>
                  </a:lnTo>
                  <a:lnTo>
                    <a:pt x="120" y="4470"/>
                  </a:lnTo>
                  <a:lnTo>
                    <a:pt x="90" y="4433"/>
                  </a:lnTo>
                  <a:lnTo>
                    <a:pt x="65" y="4388"/>
                  </a:lnTo>
                  <a:lnTo>
                    <a:pt x="42" y="4340"/>
                  </a:lnTo>
                  <a:lnTo>
                    <a:pt x="24" y="4287"/>
                  </a:lnTo>
                  <a:lnTo>
                    <a:pt x="11" y="4230"/>
                  </a:lnTo>
                  <a:lnTo>
                    <a:pt x="3" y="4172"/>
                  </a:lnTo>
                  <a:lnTo>
                    <a:pt x="0" y="4110"/>
                  </a:lnTo>
                  <a:lnTo>
                    <a:pt x="0" y="456"/>
                  </a:lnTo>
                  <a:lnTo>
                    <a:pt x="3" y="394"/>
                  </a:lnTo>
                  <a:lnTo>
                    <a:pt x="11" y="334"/>
                  </a:lnTo>
                  <a:lnTo>
                    <a:pt x="24" y="279"/>
                  </a:lnTo>
                  <a:lnTo>
                    <a:pt x="42" y="226"/>
                  </a:lnTo>
                  <a:lnTo>
                    <a:pt x="65" y="177"/>
                  </a:lnTo>
                  <a:lnTo>
                    <a:pt x="90" y="133"/>
                  </a:lnTo>
                  <a:lnTo>
                    <a:pt x="120" y="94"/>
                  </a:lnTo>
                  <a:lnTo>
                    <a:pt x="152" y="61"/>
                  </a:lnTo>
                  <a:lnTo>
                    <a:pt x="188" y="36"/>
                  </a:lnTo>
                  <a:lnTo>
                    <a:pt x="226" y="16"/>
                  </a:lnTo>
                  <a:lnTo>
                    <a:pt x="265"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102">
              <a:extLst>
                <a:ext uri="{FF2B5EF4-FFF2-40B4-BE49-F238E27FC236}">
                  <a16:creationId xmlns:a16="http://schemas.microsoft.com/office/drawing/2014/main" id="{96625CB8-79F2-85A2-24E6-7AA3085F89DB}"/>
                </a:ext>
              </a:extLst>
            </p:cNvPr>
            <p:cNvSpPr>
              <a:spLocks/>
            </p:cNvSpPr>
            <p:nvPr/>
          </p:nvSpPr>
          <p:spPr bwMode="auto">
            <a:xfrm>
              <a:off x="7148513" y="3759200"/>
              <a:ext cx="487363" cy="80963"/>
            </a:xfrm>
            <a:custGeom>
              <a:avLst/>
              <a:gdLst>
                <a:gd name="T0" fmla="*/ 51 w 614"/>
                <a:gd name="T1" fmla="*/ 0 h 153"/>
                <a:gd name="T2" fmla="*/ 563 w 614"/>
                <a:gd name="T3" fmla="*/ 0 h 153"/>
                <a:gd name="T4" fmla="*/ 579 w 614"/>
                <a:gd name="T5" fmla="*/ 4 h 153"/>
                <a:gd name="T6" fmla="*/ 594 w 614"/>
                <a:gd name="T7" fmla="*/ 15 h 153"/>
                <a:gd name="T8" fmla="*/ 605 w 614"/>
                <a:gd name="T9" fmla="*/ 31 h 153"/>
                <a:gd name="T10" fmla="*/ 612 w 614"/>
                <a:gd name="T11" fmla="*/ 52 h 153"/>
                <a:gd name="T12" fmla="*/ 614 w 614"/>
                <a:gd name="T13" fmla="*/ 76 h 153"/>
                <a:gd name="T14" fmla="*/ 612 w 614"/>
                <a:gd name="T15" fmla="*/ 100 h 153"/>
                <a:gd name="T16" fmla="*/ 605 w 614"/>
                <a:gd name="T17" fmla="*/ 121 h 153"/>
                <a:gd name="T18" fmla="*/ 594 w 614"/>
                <a:gd name="T19" fmla="*/ 138 h 153"/>
                <a:gd name="T20" fmla="*/ 579 w 614"/>
                <a:gd name="T21" fmla="*/ 148 h 153"/>
                <a:gd name="T22" fmla="*/ 563 w 614"/>
                <a:gd name="T23" fmla="*/ 153 h 153"/>
                <a:gd name="T24" fmla="*/ 51 w 614"/>
                <a:gd name="T25" fmla="*/ 153 h 153"/>
                <a:gd name="T26" fmla="*/ 35 w 614"/>
                <a:gd name="T27" fmla="*/ 148 h 153"/>
                <a:gd name="T28" fmla="*/ 21 w 614"/>
                <a:gd name="T29" fmla="*/ 138 h 153"/>
                <a:gd name="T30" fmla="*/ 10 w 614"/>
                <a:gd name="T31" fmla="*/ 121 h 153"/>
                <a:gd name="T32" fmla="*/ 3 w 614"/>
                <a:gd name="T33" fmla="*/ 100 h 153"/>
                <a:gd name="T34" fmla="*/ 0 w 614"/>
                <a:gd name="T35" fmla="*/ 76 h 153"/>
                <a:gd name="T36" fmla="*/ 3 w 614"/>
                <a:gd name="T37" fmla="*/ 52 h 153"/>
                <a:gd name="T38" fmla="*/ 10 w 614"/>
                <a:gd name="T39" fmla="*/ 31 h 153"/>
                <a:gd name="T40" fmla="*/ 21 w 614"/>
                <a:gd name="T41" fmla="*/ 15 h 153"/>
                <a:gd name="T42" fmla="*/ 35 w 614"/>
                <a:gd name="T43" fmla="*/ 4 h 153"/>
                <a:gd name="T44" fmla="*/ 51 w 614"/>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4" h="153">
                  <a:moveTo>
                    <a:pt x="51" y="0"/>
                  </a:moveTo>
                  <a:lnTo>
                    <a:pt x="563" y="0"/>
                  </a:lnTo>
                  <a:lnTo>
                    <a:pt x="579" y="4"/>
                  </a:lnTo>
                  <a:lnTo>
                    <a:pt x="594" y="15"/>
                  </a:lnTo>
                  <a:lnTo>
                    <a:pt x="605" y="31"/>
                  </a:lnTo>
                  <a:lnTo>
                    <a:pt x="612" y="52"/>
                  </a:lnTo>
                  <a:lnTo>
                    <a:pt x="614" y="76"/>
                  </a:lnTo>
                  <a:lnTo>
                    <a:pt x="612" y="100"/>
                  </a:lnTo>
                  <a:lnTo>
                    <a:pt x="605" y="121"/>
                  </a:lnTo>
                  <a:lnTo>
                    <a:pt x="594" y="138"/>
                  </a:lnTo>
                  <a:lnTo>
                    <a:pt x="579" y="148"/>
                  </a:lnTo>
                  <a:lnTo>
                    <a:pt x="563" y="153"/>
                  </a:lnTo>
                  <a:lnTo>
                    <a:pt x="51" y="153"/>
                  </a:lnTo>
                  <a:lnTo>
                    <a:pt x="35" y="148"/>
                  </a:lnTo>
                  <a:lnTo>
                    <a:pt x="21" y="138"/>
                  </a:lnTo>
                  <a:lnTo>
                    <a:pt x="10" y="121"/>
                  </a:lnTo>
                  <a:lnTo>
                    <a:pt x="3" y="100"/>
                  </a:lnTo>
                  <a:lnTo>
                    <a:pt x="0" y="76"/>
                  </a:lnTo>
                  <a:lnTo>
                    <a:pt x="3" y="52"/>
                  </a:lnTo>
                  <a:lnTo>
                    <a:pt x="10" y="31"/>
                  </a:lnTo>
                  <a:lnTo>
                    <a:pt x="21" y="15"/>
                  </a:lnTo>
                  <a:lnTo>
                    <a:pt x="35" y="4"/>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103">
              <a:extLst>
                <a:ext uri="{FF2B5EF4-FFF2-40B4-BE49-F238E27FC236}">
                  <a16:creationId xmlns:a16="http://schemas.microsoft.com/office/drawing/2014/main" id="{206ECC62-D237-595C-47BB-2253B8ED9060}"/>
                </a:ext>
              </a:extLst>
            </p:cNvPr>
            <p:cNvSpPr>
              <a:spLocks/>
            </p:cNvSpPr>
            <p:nvPr/>
          </p:nvSpPr>
          <p:spPr bwMode="auto">
            <a:xfrm>
              <a:off x="7148513" y="4002088"/>
              <a:ext cx="487363" cy="79375"/>
            </a:xfrm>
            <a:custGeom>
              <a:avLst/>
              <a:gdLst>
                <a:gd name="T0" fmla="*/ 51 w 614"/>
                <a:gd name="T1" fmla="*/ 0 h 152"/>
                <a:gd name="T2" fmla="*/ 563 w 614"/>
                <a:gd name="T3" fmla="*/ 0 h 152"/>
                <a:gd name="T4" fmla="*/ 579 w 614"/>
                <a:gd name="T5" fmla="*/ 3 h 152"/>
                <a:gd name="T6" fmla="*/ 594 w 614"/>
                <a:gd name="T7" fmla="*/ 14 h 152"/>
                <a:gd name="T8" fmla="*/ 605 w 614"/>
                <a:gd name="T9" fmla="*/ 32 h 152"/>
                <a:gd name="T10" fmla="*/ 612 w 614"/>
                <a:gd name="T11" fmla="*/ 53 h 152"/>
                <a:gd name="T12" fmla="*/ 614 w 614"/>
                <a:gd name="T13" fmla="*/ 77 h 152"/>
                <a:gd name="T14" fmla="*/ 612 w 614"/>
                <a:gd name="T15" fmla="*/ 101 h 152"/>
                <a:gd name="T16" fmla="*/ 605 w 614"/>
                <a:gd name="T17" fmla="*/ 122 h 152"/>
                <a:gd name="T18" fmla="*/ 594 w 614"/>
                <a:gd name="T19" fmla="*/ 137 h 152"/>
                <a:gd name="T20" fmla="*/ 579 w 614"/>
                <a:gd name="T21" fmla="*/ 149 h 152"/>
                <a:gd name="T22" fmla="*/ 563 w 614"/>
                <a:gd name="T23" fmla="*/ 152 h 152"/>
                <a:gd name="T24" fmla="*/ 51 w 614"/>
                <a:gd name="T25" fmla="*/ 152 h 152"/>
                <a:gd name="T26" fmla="*/ 35 w 614"/>
                <a:gd name="T27" fmla="*/ 149 h 152"/>
                <a:gd name="T28" fmla="*/ 21 w 614"/>
                <a:gd name="T29" fmla="*/ 137 h 152"/>
                <a:gd name="T30" fmla="*/ 10 w 614"/>
                <a:gd name="T31" fmla="*/ 122 h 152"/>
                <a:gd name="T32" fmla="*/ 3 w 614"/>
                <a:gd name="T33" fmla="*/ 101 h 152"/>
                <a:gd name="T34" fmla="*/ 0 w 614"/>
                <a:gd name="T35" fmla="*/ 77 h 152"/>
                <a:gd name="T36" fmla="*/ 3 w 614"/>
                <a:gd name="T37" fmla="*/ 53 h 152"/>
                <a:gd name="T38" fmla="*/ 10 w 614"/>
                <a:gd name="T39" fmla="*/ 32 h 152"/>
                <a:gd name="T40" fmla="*/ 21 w 614"/>
                <a:gd name="T41" fmla="*/ 14 h 152"/>
                <a:gd name="T42" fmla="*/ 35 w 614"/>
                <a:gd name="T43" fmla="*/ 3 h 152"/>
                <a:gd name="T44" fmla="*/ 51 w 614"/>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4" h="152">
                  <a:moveTo>
                    <a:pt x="51" y="0"/>
                  </a:moveTo>
                  <a:lnTo>
                    <a:pt x="563" y="0"/>
                  </a:lnTo>
                  <a:lnTo>
                    <a:pt x="579" y="3"/>
                  </a:lnTo>
                  <a:lnTo>
                    <a:pt x="594" y="14"/>
                  </a:lnTo>
                  <a:lnTo>
                    <a:pt x="605" y="32"/>
                  </a:lnTo>
                  <a:lnTo>
                    <a:pt x="612" y="53"/>
                  </a:lnTo>
                  <a:lnTo>
                    <a:pt x="614" y="77"/>
                  </a:lnTo>
                  <a:lnTo>
                    <a:pt x="612" y="101"/>
                  </a:lnTo>
                  <a:lnTo>
                    <a:pt x="605" y="122"/>
                  </a:lnTo>
                  <a:lnTo>
                    <a:pt x="594" y="137"/>
                  </a:lnTo>
                  <a:lnTo>
                    <a:pt x="579" y="149"/>
                  </a:lnTo>
                  <a:lnTo>
                    <a:pt x="563" y="152"/>
                  </a:lnTo>
                  <a:lnTo>
                    <a:pt x="51" y="152"/>
                  </a:lnTo>
                  <a:lnTo>
                    <a:pt x="35" y="149"/>
                  </a:lnTo>
                  <a:lnTo>
                    <a:pt x="21" y="137"/>
                  </a:lnTo>
                  <a:lnTo>
                    <a:pt x="10" y="122"/>
                  </a:lnTo>
                  <a:lnTo>
                    <a:pt x="3" y="101"/>
                  </a:lnTo>
                  <a:lnTo>
                    <a:pt x="0" y="77"/>
                  </a:lnTo>
                  <a:lnTo>
                    <a:pt x="3" y="53"/>
                  </a:lnTo>
                  <a:lnTo>
                    <a:pt x="10" y="32"/>
                  </a:lnTo>
                  <a:lnTo>
                    <a:pt x="21" y="14"/>
                  </a:lnTo>
                  <a:lnTo>
                    <a:pt x="35" y="3"/>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04">
              <a:extLst>
                <a:ext uri="{FF2B5EF4-FFF2-40B4-BE49-F238E27FC236}">
                  <a16:creationId xmlns:a16="http://schemas.microsoft.com/office/drawing/2014/main" id="{3F8EBEAF-ED23-0907-BC5B-4BDD8E657BFF}"/>
                </a:ext>
              </a:extLst>
            </p:cNvPr>
            <p:cNvSpPr>
              <a:spLocks/>
            </p:cNvSpPr>
            <p:nvPr/>
          </p:nvSpPr>
          <p:spPr bwMode="auto">
            <a:xfrm>
              <a:off x="7148513" y="4243388"/>
              <a:ext cx="1057275" cy="80963"/>
            </a:xfrm>
            <a:custGeom>
              <a:avLst/>
              <a:gdLst>
                <a:gd name="T0" fmla="*/ 51 w 1331"/>
                <a:gd name="T1" fmla="*/ 0 h 152"/>
                <a:gd name="T2" fmla="*/ 1280 w 1331"/>
                <a:gd name="T3" fmla="*/ 0 h 152"/>
                <a:gd name="T4" fmla="*/ 1296 w 1331"/>
                <a:gd name="T5" fmla="*/ 3 h 152"/>
                <a:gd name="T6" fmla="*/ 1310 w 1331"/>
                <a:gd name="T7" fmla="*/ 14 h 152"/>
                <a:gd name="T8" fmla="*/ 1321 w 1331"/>
                <a:gd name="T9" fmla="*/ 30 h 152"/>
                <a:gd name="T10" fmla="*/ 1328 w 1331"/>
                <a:gd name="T11" fmla="*/ 51 h 152"/>
                <a:gd name="T12" fmla="*/ 1331 w 1331"/>
                <a:gd name="T13" fmla="*/ 75 h 152"/>
                <a:gd name="T14" fmla="*/ 1328 w 1331"/>
                <a:gd name="T15" fmla="*/ 99 h 152"/>
                <a:gd name="T16" fmla="*/ 1321 w 1331"/>
                <a:gd name="T17" fmla="*/ 120 h 152"/>
                <a:gd name="T18" fmla="*/ 1310 w 1331"/>
                <a:gd name="T19" fmla="*/ 137 h 152"/>
                <a:gd name="T20" fmla="*/ 1296 w 1331"/>
                <a:gd name="T21" fmla="*/ 147 h 152"/>
                <a:gd name="T22" fmla="*/ 1280 w 1331"/>
                <a:gd name="T23" fmla="*/ 152 h 152"/>
                <a:gd name="T24" fmla="*/ 51 w 1331"/>
                <a:gd name="T25" fmla="*/ 152 h 152"/>
                <a:gd name="T26" fmla="*/ 35 w 1331"/>
                <a:gd name="T27" fmla="*/ 147 h 152"/>
                <a:gd name="T28" fmla="*/ 21 w 1331"/>
                <a:gd name="T29" fmla="*/ 137 h 152"/>
                <a:gd name="T30" fmla="*/ 10 w 1331"/>
                <a:gd name="T31" fmla="*/ 120 h 152"/>
                <a:gd name="T32" fmla="*/ 3 w 1331"/>
                <a:gd name="T33" fmla="*/ 99 h 152"/>
                <a:gd name="T34" fmla="*/ 0 w 1331"/>
                <a:gd name="T35" fmla="*/ 75 h 152"/>
                <a:gd name="T36" fmla="*/ 3 w 1331"/>
                <a:gd name="T37" fmla="*/ 51 h 152"/>
                <a:gd name="T38" fmla="*/ 10 w 1331"/>
                <a:gd name="T39" fmla="*/ 30 h 152"/>
                <a:gd name="T40" fmla="*/ 21 w 1331"/>
                <a:gd name="T41" fmla="*/ 14 h 152"/>
                <a:gd name="T42" fmla="*/ 35 w 1331"/>
                <a:gd name="T43" fmla="*/ 3 h 152"/>
                <a:gd name="T44" fmla="*/ 51 w 1331"/>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1" h="152">
                  <a:moveTo>
                    <a:pt x="51" y="0"/>
                  </a:moveTo>
                  <a:lnTo>
                    <a:pt x="1280" y="0"/>
                  </a:lnTo>
                  <a:lnTo>
                    <a:pt x="1296" y="3"/>
                  </a:lnTo>
                  <a:lnTo>
                    <a:pt x="1310" y="14"/>
                  </a:lnTo>
                  <a:lnTo>
                    <a:pt x="1321" y="30"/>
                  </a:lnTo>
                  <a:lnTo>
                    <a:pt x="1328" y="51"/>
                  </a:lnTo>
                  <a:lnTo>
                    <a:pt x="1331" y="75"/>
                  </a:lnTo>
                  <a:lnTo>
                    <a:pt x="1328" y="99"/>
                  </a:lnTo>
                  <a:lnTo>
                    <a:pt x="1321" y="120"/>
                  </a:lnTo>
                  <a:lnTo>
                    <a:pt x="1310" y="137"/>
                  </a:lnTo>
                  <a:lnTo>
                    <a:pt x="1296" y="147"/>
                  </a:lnTo>
                  <a:lnTo>
                    <a:pt x="1280" y="152"/>
                  </a:lnTo>
                  <a:lnTo>
                    <a:pt x="51" y="152"/>
                  </a:lnTo>
                  <a:lnTo>
                    <a:pt x="35" y="147"/>
                  </a:lnTo>
                  <a:lnTo>
                    <a:pt x="21" y="137"/>
                  </a:lnTo>
                  <a:lnTo>
                    <a:pt x="10" y="120"/>
                  </a:lnTo>
                  <a:lnTo>
                    <a:pt x="3" y="99"/>
                  </a:lnTo>
                  <a:lnTo>
                    <a:pt x="0" y="75"/>
                  </a:lnTo>
                  <a:lnTo>
                    <a:pt x="3" y="51"/>
                  </a:lnTo>
                  <a:lnTo>
                    <a:pt x="10" y="30"/>
                  </a:lnTo>
                  <a:lnTo>
                    <a:pt x="21" y="14"/>
                  </a:lnTo>
                  <a:lnTo>
                    <a:pt x="35" y="3"/>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05">
              <a:extLst>
                <a:ext uri="{FF2B5EF4-FFF2-40B4-BE49-F238E27FC236}">
                  <a16:creationId xmlns:a16="http://schemas.microsoft.com/office/drawing/2014/main" id="{F4CB7D10-C4D2-038E-8CA6-BC305BA70FF8}"/>
                </a:ext>
              </a:extLst>
            </p:cNvPr>
            <p:cNvSpPr>
              <a:spLocks/>
            </p:cNvSpPr>
            <p:nvPr/>
          </p:nvSpPr>
          <p:spPr bwMode="auto">
            <a:xfrm>
              <a:off x="6254751" y="47259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8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8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8"/>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8"/>
                  </a:lnTo>
                  <a:lnTo>
                    <a:pt x="3" y="52"/>
                  </a:lnTo>
                  <a:lnTo>
                    <a:pt x="11" y="31"/>
                  </a:lnTo>
                  <a:lnTo>
                    <a:pt x="22" y="15"/>
                  </a:lnTo>
                  <a:lnTo>
                    <a:pt x="36" y="4"/>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106">
              <a:extLst>
                <a:ext uri="{FF2B5EF4-FFF2-40B4-BE49-F238E27FC236}">
                  <a16:creationId xmlns:a16="http://schemas.microsoft.com/office/drawing/2014/main" id="{19E95AF9-9DCE-393E-BDD1-A4CF2D8AD601}"/>
                </a:ext>
              </a:extLst>
            </p:cNvPr>
            <p:cNvSpPr>
              <a:spLocks/>
            </p:cNvSpPr>
            <p:nvPr/>
          </p:nvSpPr>
          <p:spPr bwMode="auto">
            <a:xfrm>
              <a:off x="6254751" y="49672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6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6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6"/>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6"/>
                  </a:lnTo>
                  <a:lnTo>
                    <a:pt x="3" y="52"/>
                  </a:lnTo>
                  <a:lnTo>
                    <a:pt x="11" y="31"/>
                  </a:lnTo>
                  <a:lnTo>
                    <a:pt x="22" y="15"/>
                  </a:lnTo>
                  <a:lnTo>
                    <a:pt x="36" y="4"/>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107">
              <a:extLst>
                <a:ext uri="{FF2B5EF4-FFF2-40B4-BE49-F238E27FC236}">
                  <a16:creationId xmlns:a16="http://schemas.microsoft.com/office/drawing/2014/main" id="{0145D340-C794-50A5-83BE-4250FC3DD453}"/>
                </a:ext>
              </a:extLst>
            </p:cNvPr>
            <p:cNvSpPr>
              <a:spLocks/>
            </p:cNvSpPr>
            <p:nvPr/>
          </p:nvSpPr>
          <p:spPr bwMode="auto">
            <a:xfrm>
              <a:off x="6254751" y="5210175"/>
              <a:ext cx="1951038" cy="79375"/>
            </a:xfrm>
            <a:custGeom>
              <a:avLst/>
              <a:gdLst>
                <a:gd name="T0" fmla="*/ 52 w 2458"/>
                <a:gd name="T1" fmla="*/ 0 h 152"/>
                <a:gd name="T2" fmla="*/ 2407 w 2458"/>
                <a:gd name="T3" fmla="*/ 0 h 152"/>
                <a:gd name="T4" fmla="*/ 2423 w 2458"/>
                <a:gd name="T5" fmla="*/ 3 h 152"/>
                <a:gd name="T6" fmla="*/ 2437 w 2458"/>
                <a:gd name="T7" fmla="*/ 15 h 152"/>
                <a:gd name="T8" fmla="*/ 2448 w 2458"/>
                <a:gd name="T9" fmla="*/ 32 h 152"/>
                <a:gd name="T10" fmla="*/ 2455 w 2458"/>
                <a:gd name="T11" fmla="*/ 53 h 152"/>
                <a:gd name="T12" fmla="*/ 2458 w 2458"/>
                <a:gd name="T13" fmla="*/ 77 h 152"/>
                <a:gd name="T14" fmla="*/ 2455 w 2458"/>
                <a:gd name="T15" fmla="*/ 101 h 152"/>
                <a:gd name="T16" fmla="*/ 2448 w 2458"/>
                <a:gd name="T17" fmla="*/ 122 h 152"/>
                <a:gd name="T18" fmla="*/ 2437 w 2458"/>
                <a:gd name="T19" fmla="*/ 138 h 152"/>
                <a:gd name="T20" fmla="*/ 2423 w 2458"/>
                <a:gd name="T21" fmla="*/ 149 h 152"/>
                <a:gd name="T22" fmla="*/ 2407 w 2458"/>
                <a:gd name="T23" fmla="*/ 152 h 152"/>
                <a:gd name="T24" fmla="*/ 52 w 2458"/>
                <a:gd name="T25" fmla="*/ 152 h 152"/>
                <a:gd name="T26" fmla="*/ 36 w 2458"/>
                <a:gd name="T27" fmla="*/ 149 h 152"/>
                <a:gd name="T28" fmla="*/ 22 w 2458"/>
                <a:gd name="T29" fmla="*/ 138 h 152"/>
                <a:gd name="T30" fmla="*/ 11 w 2458"/>
                <a:gd name="T31" fmla="*/ 122 h 152"/>
                <a:gd name="T32" fmla="*/ 3 w 2458"/>
                <a:gd name="T33" fmla="*/ 101 h 152"/>
                <a:gd name="T34" fmla="*/ 0 w 2458"/>
                <a:gd name="T35" fmla="*/ 77 h 152"/>
                <a:gd name="T36" fmla="*/ 3 w 2458"/>
                <a:gd name="T37" fmla="*/ 53 h 152"/>
                <a:gd name="T38" fmla="*/ 11 w 2458"/>
                <a:gd name="T39" fmla="*/ 32 h 152"/>
                <a:gd name="T40" fmla="*/ 22 w 2458"/>
                <a:gd name="T41" fmla="*/ 15 h 152"/>
                <a:gd name="T42" fmla="*/ 36 w 2458"/>
                <a:gd name="T43" fmla="*/ 3 h 152"/>
                <a:gd name="T44" fmla="*/ 52 w 2458"/>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2">
                  <a:moveTo>
                    <a:pt x="52" y="0"/>
                  </a:moveTo>
                  <a:lnTo>
                    <a:pt x="2407" y="0"/>
                  </a:lnTo>
                  <a:lnTo>
                    <a:pt x="2423" y="3"/>
                  </a:lnTo>
                  <a:lnTo>
                    <a:pt x="2437" y="15"/>
                  </a:lnTo>
                  <a:lnTo>
                    <a:pt x="2448" y="32"/>
                  </a:lnTo>
                  <a:lnTo>
                    <a:pt x="2455" y="53"/>
                  </a:lnTo>
                  <a:lnTo>
                    <a:pt x="2458" y="77"/>
                  </a:lnTo>
                  <a:lnTo>
                    <a:pt x="2455" y="101"/>
                  </a:lnTo>
                  <a:lnTo>
                    <a:pt x="2448" y="122"/>
                  </a:lnTo>
                  <a:lnTo>
                    <a:pt x="2437" y="138"/>
                  </a:lnTo>
                  <a:lnTo>
                    <a:pt x="2423" y="149"/>
                  </a:lnTo>
                  <a:lnTo>
                    <a:pt x="2407" y="152"/>
                  </a:lnTo>
                  <a:lnTo>
                    <a:pt x="52" y="152"/>
                  </a:lnTo>
                  <a:lnTo>
                    <a:pt x="36" y="149"/>
                  </a:lnTo>
                  <a:lnTo>
                    <a:pt x="22" y="138"/>
                  </a:lnTo>
                  <a:lnTo>
                    <a:pt x="11" y="122"/>
                  </a:lnTo>
                  <a:lnTo>
                    <a:pt x="3" y="101"/>
                  </a:lnTo>
                  <a:lnTo>
                    <a:pt x="0" y="77"/>
                  </a:lnTo>
                  <a:lnTo>
                    <a:pt x="3" y="53"/>
                  </a:lnTo>
                  <a:lnTo>
                    <a:pt x="11" y="32"/>
                  </a:lnTo>
                  <a:lnTo>
                    <a:pt x="22" y="15"/>
                  </a:lnTo>
                  <a:lnTo>
                    <a:pt x="36" y="3"/>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08">
              <a:extLst>
                <a:ext uri="{FF2B5EF4-FFF2-40B4-BE49-F238E27FC236}">
                  <a16:creationId xmlns:a16="http://schemas.microsoft.com/office/drawing/2014/main" id="{62D4CA2A-3131-A6CA-F291-3FFE152A341C}"/>
                </a:ext>
              </a:extLst>
            </p:cNvPr>
            <p:cNvSpPr>
              <a:spLocks/>
            </p:cNvSpPr>
            <p:nvPr/>
          </p:nvSpPr>
          <p:spPr bwMode="auto">
            <a:xfrm>
              <a:off x="6254751" y="44846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6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6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6"/>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6"/>
                  </a:lnTo>
                  <a:lnTo>
                    <a:pt x="3" y="52"/>
                  </a:lnTo>
                  <a:lnTo>
                    <a:pt x="11" y="31"/>
                  </a:lnTo>
                  <a:lnTo>
                    <a:pt x="22" y="15"/>
                  </a:lnTo>
                  <a:lnTo>
                    <a:pt x="36" y="4"/>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09">
              <a:extLst>
                <a:ext uri="{FF2B5EF4-FFF2-40B4-BE49-F238E27FC236}">
                  <a16:creationId xmlns:a16="http://schemas.microsoft.com/office/drawing/2014/main" id="{BEDACAB2-52D9-435C-48AE-B70A97DD77E9}"/>
                </a:ext>
              </a:extLst>
            </p:cNvPr>
            <p:cNvSpPr>
              <a:spLocks noEditPoints="1"/>
            </p:cNvSpPr>
            <p:nvPr/>
          </p:nvSpPr>
          <p:spPr bwMode="auto">
            <a:xfrm>
              <a:off x="6254751" y="3679825"/>
              <a:ext cx="731838" cy="644525"/>
            </a:xfrm>
            <a:custGeom>
              <a:avLst/>
              <a:gdLst>
                <a:gd name="T0" fmla="*/ 205 w 922"/>
                <a:gd name="T1" fmla="*/ 305 h 1218"/>
                <a:gd name="T2" fmla="*/ 205 w 922"/>
                <a:gd name="T3" fmla="*/ 913 h 1218"/>
                <a:gd name="T4" fmla="*/ 717 w 922"/>
                <a:gd name="T5" fmla="*/ 913 h 1218"/>
                <a:gd name="T6" fmla="*/ 717 w 922"/>
                <a:gd name="T7" fmla="*/ 305 h 1218"/>
                <a:gd name="T8" fmla="*/ 205 w 922"/>
                <a:gd name="T9" fmla="*/ 305 h 1218"/>
                <a:gd name="T10" fmla="*/ 103 w 922"/>
                <a:gd name="T11" fmla="*/ 0 h 1218"/>
                <a:gd name="T12" fmla="*/ 820 w 922"/>
                <a:gd name="T13" fmla="*/ 0 h 1218"/>
                <a:gd name="T14" fmla="*/ 844 w 922"/>
                <a:gd name="T15" fmla="*/ 3 h 1218"/>
                <a:gd name="T16" fmla="*/ 865 w 922"/>
                <a:gd name="T17" fmla="*/ 15 h 1218"/>
                <a:gd name="T18" fmla="*/ 884 w 922"/>
                <a:gd name="T19" fmla="*/ 33 h 1218"/>
                <a:gd name="T20" fmla="*/ 900 w 922"/>
                <a:gd name="T21" fmla="*/ 57 h 1218"/>
                <a:gd name="T22" fmla="*/ 912 w 922"/>
                <a:gd name="T23" fmla="*/ 86 h 1218"/>
                <a:gd name="T24" fmla="*/ 919 w 922"/>
                <a:gd name="T25" fmla="*/ 117 h 1218"/>
                <a:gd name="T26" fmla="*/ 922 w 922"/>
                <a:gd name="T27" fmla="*/ 152 h 1218"/>
                <a:gd name="T28" fmla="*/ 922 w 922"/>
                <a:gd name="T29" fmla="*/ 1066 h 1218"/>
                <a:gd name="T30" fmla="*/ 919 w 922"/>
                <a:gd name="T31" fmla="*/ 1101 h 1218"/>
                <a:gd name="T32" fmla="*/ 912 w 922"/>
                <a:gd name="T33" fmla="*/ 1132 h 1218"/>
                <a:gd name="T34" fmla="*/ 900 w 922"/>
                <a:gd name="T35" fmla="*/ 1161 h 1218"/>
                <a:gd name="T36" fmla="*/ 884 w 922"/>
                <a:gd name="T37" fmla="*/ 1185 h 1218"/>
                <a:gd name="T38" fmla="*/ 865 w 922"/>
                <a:gd name="T39" fmla="*/ 1201 h 1218"/>
                <a:gd name="T40" fmla="*/ 844 w 922"/>
                <a:gd name="T41" fmla="*/ 1213 h 1218"/>
                <a:gd name="T42" fmla="*/ 820 w 922"/>
                <a:gd name="T43" fmla="*/ 1218 h 1218"/>
                <a:gd name="T44" fmla="*/ 103 w 922"/>
                <a:gd name="T45" fmla="*/ 1218 h 1218"/>
                <a:gd name="T46" fmla="*/ 79 w 922"/>
                <a:gd name="T47" fmla="*/ 1213 h 1218"/>
                <a:gd name="T48" fmla="*/ 58 w 922"/>
                <a:gd name="T49" fmla="*/ 1201 h 1218"/>
                <a:gd name="T50" fmla="*/ 39 w 922"/>
                <a:gd name="T51" fmla="*/ 1185 h 1218"/>
                <a:gd name="T52" fmla="*/ 23 w 922"/>
                <a:gd name="T53" fmla="*/ 1161 h 1218"/>
                <a:gd name="T54" fmla="*/ 11 w 922"/>
                <a:gd name="T55" fmla="*/ 1132 h 1218"/>
                <a:gd name="T56" fmla="*/ 3 w 922"/>
                <a:gd name="T57" fmla="*/ 1101 h 1218"/>
                <a:gd name="T58" fmla="*/ 0 w 922"/>
                <a:gd name="T59" fmla="*/ 1066 h 1218"/>
                <a:gd name="T60" fmla="*/ 0 w 922"/>
                <a:gd name="T61" fmla="*/ 152 h 1218"/>
                <a:gd name="T62" fmla="*/ 3 w 922"/>
                <a:gd name="T63" fmla="*/ 117 h 1218"/>
                <a:gd name="T64" fmla="*/ 11 w 922"/>
                <a:gd name="T65" fmla="*/ 86 h 1218"/>
                <a:gd name="T66" fmla="*/ 23 w 922"/>
                <a:gd name="T67" fmla="*/ 57 h 1218"/>
                <a:gd name="T68" fmla="*/ 39 w 922"/>
                <a:gd name="T69" fmla="*/ 33 h 1218"/>
                <a:gd name="T70" fmla="*/ 58 w 922"/>
                <a:gd name="T71" fmla="*/ 15 h 1218"/>
                <a:gd name="T72" fmla="*/ 79 w 922"/>
                <a:gd name="T73" fmla="*/ 3 h 1218"/>
                <a:gd name="T74" fmla="*/ 103 w 922"/>
                <a:gd name="T75"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2" h="1218">
                  <a:moveTo>
                    <a:pt x="205" y="305"/>
                  </a:moveTo>
                  <a:lnTo>
                    <a:pt x="205" y="913"/>
                  </a:lnTo>
                  <a:lnTo>
                    <a:pt x="717" y="913"/>
                  </a:lnTo>
                  <a:lnTo>
                    <a:pt x="717" y="305"/>
                  </a:lnTo>
                  <a:lnTo>
                    <a:pt x="205" y="305"/>
                  </a:lnTo>
                  <a:close/>
                  <a:moveTo>
                    <a:pt x="103" y="0"/>
                  </a:moveTo>
                  <a:lnTo>
                    <a:pt x="820" y="0"/>
                  </a:lnTo>
                  <a:lnTo>
                    <a:pt x="844" y="3"/>
                  </a:lnTo>
                  <a:lnTo>
                    <a:pt x="865" y="15"/>
                  </a:lnTo>
                  <a:lnTo>
                    <a:pt x="884" y="33"/>
                  </a:lnTo>
                  <a:lnTo>
                    <a:pt x="900" y="57"/>
                  </a:lnTo>
                  <a:lnTo>
                    <a:pt x="912" y="86"/>
                  </a:lnTo>
                  <a:lnTo>
                    <a:pt x="919" y="117"/>
                  </a:lnTo>
                  <a:lnTo>
                    <a:pt x="922" y="152"/>
                  </a:lnTo>
                  <a:lnTo>
                    <a:pt x="922" y="1066"/>
                  </a:lnTo>
                  <a:lnTo>
                    <a:pt x="919" y="1101"/>
                  </a:lnTo>
                  <a:lnTo>
                    <a:pt x="912" y="1132"/>
                  </a:lnTo>
                  <a:lnTo>
                    <a:pt x="900" y="1161"/>
                  </a:lnTo>
                  <a:lnTo>
                    <a:pt x="884" y="1185"/>
                  </a:lnTo>
                  <a:lnTo>
                    <a:pt x="865" y="1201"/>
                  </a:lnTo>
                  <a:lnTo>
                    <a:pt x="844" y="1213"/>
                  </a:lnTo>
                  <a:lnTo>
                    <a:pt x="820" y="1218"/>
                  </a:lnTo>
                  <a:lnTo>
                    <a:pt x="103" y="1218"/>
                  </a:lnTo>
                  <a:lnTo>
                    <a:pt x="79" y="1213"/>
                  </a:lnTo>
                  <a:lnTo>
                    <a:pt x="58" y="1201"/>
                  </a:lnTo>
                  <a:lnTo>
                    <a:pt x="39" y="1185"/>
                  </a:lnTo>
                  <a:lnTo>
                    <a:pt x="23" y="1161"/>
                  </a:lnTo>
                  <a:lnTo>
                    <a:pt x="11" y="1132"/>
                  </a:lnTo>
                  <a:lnTo>
                    <a:pt x="3" y="1101"/>
                  </a:lnTo>
                  <a:lnTo>
                    <a:pt x="0" y="1066"/>
                  </a:lnTo>
                  <a:lnTo>
                    <a:pt x="0" y="152"/>
                  </a:lnTo>
                  <a:lnTo>
                    <a:pt x="3" y="117"/>
                  </a:lnTo>
                  <a:lnTo>
                    <a:pt x="11" y="86"/>
                  </a:lnTo>
                  <a:lnTo>
                    <a:pt x="23" y="57"/>
                  </a:lnTo>
                  <a:lnTo>
                    <a:pt x="39" y="33"/>
                  </a:lnTo>
                  <a:lnTo>
                    <a:pt x="58" y="15"/>
                  </a:lnTo>
                  <a:lnTo>
                    <a:pt x="79"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9" name="Группа 127">
            <a:extLst>
              <a:ext uri="{FF2B5EF4-FFF2-40B4-BE49-F238E27FC236}">
                <a16:creationId xmlns:a16="http://schemas.microsoft.com/office/drawing/2014/main" id="{A44BCACF-59A0-08E5-549D-20833FB28F07}"/>
              </a:ext>
            </a:extLst>
          </p:cNvPr>
          <p:cNvGrpSpPr/>
          <p:nvPr userDrawn="1"/>
        </p:nvGrpSpPr>
        <p:grpSpPr>
          <a:xfrm>
            <a:off x="7379382" y="1808281"/>
            <a:ext cx="464550" cy="460090"/>
            <a:chOff x="5929313" y="3290888"/>
            <a:chExt cx="2149475" cy="2128838"/>
          </a:xfrm>
          <a:solidFill>
            <a:schemeClr val="bg2"/>
          </a:solidFill>
        </p:grpSpPr>
        <p:sp>
          <p:nvSpPr>
            <p:cNvPr id="60" name="Freeform 114">
              <a:extLst>
                <a:ext uri="{FF2B5EF4-FFF2-40B4-BE49-F238E27FC236}">
                  <a16:creationId xmlns:a16="http://schemas.microsoft.com/office/drawing/2014/main" id="{88CBF2BF-1632-6C03-7A68-F7DCB16F8C2C}"/>
                </a:ext>
              </a:extLst>
            </p:cNvPr>
            <p:cNvSpPr>
              <a:spLocks noEditPoints="1"/>
            </p:cNvSpPr>
            <p:nvPr/>
          </p:nvSpPr>
          <p:spPr bwMode="auto">
            <a:xfrm>
              <a:off x="5929313" y="3290888"/>
              <a:ext cx="2149475" cy="2128838"/>
            </a:xfrm>
            <a:custGeom>
              <a:avLst/>
              <a:gdLst>
                <a:gd name="T0" fmla="*/ 254 w 4062"/>
                <a:gd name="T1" fmla="*/ 3644 h 4022"/>
                <a:gd name="T2" fmla="*/ 790 w 4062"/>
                <a:gd name="T3" fmla="*/ 3768 h 4022"/>
                <a:gd name="T4" fmla="*/ 876 w 4062"/>
                <a:gd name="T5" fmla="*/ 1579 h 4022"/>
                <a:gd name="T6" fmla="*/ 1978 w 4062"/>
                <a:gd name="T7" fmla="*/ 262 h 4022"/>
                <a:gd name="T8" fmla="*/ 1890 w 4062"/>
                <a:gd name="T9" fmla="*/ 575 h 4022"/>
                <a:gd name="T10" fmla="*/ 1659 w 4062"/>
                <a:gd name="T11" fmla="*/ 1167 h 4022"/>
                <a:gd name="T12" fmla="*/ 1129 w 4062"/>
                <a:gd name="T13" fmla="*/ 1568 h 4022"/>
                <a:gd name="T14" fmla="*/ 1019 w 4062"/>
                <a:gd name="T15" fmla="*/ 3464 h 4022"/>
                <a:gd name="T16" fmla="*/ 1122 w 4062"/>
                <a:gd name="T17" fmla="*/ 3550 h 4022"/>
                <a:gd name="T18" fmla="*/ 1201 w 4062"/>
                <a:gd name="T19" fmla="*/ 3571 h 4022"/>
                <a:gd name="T20" fmla="*/ 1562 w 4062"/>
                <a:gd name="T21" fmla="*/ 3656 h 4022"/>
                <a:gd name="T22" fmla="*/ 1889 w 4062"/>
                <a:gd name="T23" fmla="*/ 3724 h 4022"/>
                <a:gd name="T24" fmla="*/ 2416 w 4062"/>
                <a:gd name="T25" fmla="*/ 3770 h 4022"/>
                <a:gd name="T26" fmla="*/ 3326 w 4062"/>
                <a:gd name="T27" fmla="*/ 3683 h 4022"/>
                <a:gd name="T28" fmla="*/ 3381 w 4062"/>
                <a:gd name="T29" fmla="*/ 3544 h 4022"/>
                <a:gd name="T30" fmla="*/ 3300 w 4062"/>
                <a:gd name="T31" fmla="*/ 3403 h 4022"/>
                <a:gd name="T32" fmla="*/ 2986 w 4062"/>
                <a:gd name="T33" fmla="*/ 3310 h 4022"/>
                <a:gd name="T34" fmla="*/ 3422 w 4062"/>
                <a:gd name="T35" fmla="*/ 3244 h 4022"/>
                <a:gd name="T36" fmla="*/ 3573 w 4062"/>
                <a:gd name="T37" fmla="*/ 3074 h 4022"/>
                <a:gd name="T38" fmla="*/ 3603 w 4062"/>
                <a:gd name="T39" fmla="*/ 2878 h 4022"/>
                <a:gd name="T40" fmla="*/ 3424 w 4062"/>
                <a:gd name="T41" fmla="*/ 2765 h 4022"/>
                <a:gd name="T42" fmla="*/ 3137 w 4062"/>
                <a:gd name="T43" fmla="*/ 2652 h 4022"/>
                <a:gd name="T44" fmla="*/ 3660 w 4062"/>
                <a:gd name="T45" fmla="*/ 2571 h 4022"/>
                <a:gd name="T46" fmla="*/ 3749 w 4062"/>
                <a:gd name="T47" fmla="*/ 2368 h 4022"/>
                <a:gd name="T48" fmla="*/ 3694 w 4062"/>
                <a:gd name="T49" fmla="*/ 2185 h 4022"/>
                <a:gd name="T50" fmla="*/ 3250 w 4062"/>
                <a:gd name="T51" fmla="*/ 2111 h 4022"/>
                <a:gd name="T52" fmla="*/ 3599 w 4062"/>
                <a:gd name="T53" fmla="*/ 2009 h 4022"/>
                <a:gd name="T54" fmla="*/ 3794 w 4062"/>
                <a:gd name="T55" fmla="*/ 1891 h 4022"/>
                <a:gd name="T56" fmla="*/ 3808 w 4062"/>
                <a:gd name="T57" fmla="*/ 1765 h 4022"/>
                <a:gd name="T58" fmla="*/ 3746 w 4062"/>
                <a:gd name="T59" fmla="*/ 1600 h 4022"/>
                <a:gd name="T60" fmla="*/ 3588 w 4062"/>
                <a:gd name="T61" fmla="*/ 1537 h 4022"/>
                <a:gd name="T62" fmla="*/ 3366 w 4062"/>
                <a:gd name="T63" fmla="*/ 1519 h 4022"/>
                <a:gd name="T64" fmla="*/ 2755 w 4062"/>
                <a:gd name="T65" fmla="*/ 1509 h 4022"/>
                <a:gd name="T66" fmla="*/ 2361 w 4062"/>
                <a:gd name="T67" fmla="*/ 1265 h 4022"/>
                <a:gd name="T68" fmla="*/ 2403 w 4062"/>
                <a:gd name="T69" fmla="*/ 905 h 4022"/>
                <a:gd name="T70" fmla="*/ 2251 w 4062"/>
                <a:gd name="T71" fmla="*/ 405 h 4022"/>
                <a:gd name="T72" fmla="*/ 2086 w 4062"/>
                <a:gd name="T73" fmla="*/ 4 h 4022"/>
                <a:gd name="T74" fmla="*/ 2535 w 4062"/>
                <a:gd name="T75" fmla="*/ 382 h 4022"/>
                <a:gd name="T76" fmla="*/ 2654 w 4062"/>
                <a:gd name="T77" fmla="*/ 1031 h 4022"/>
                <a:gd name="T78" fmla="*/ 3078 w 4062"/>
                <a:gd name="T79" fmla="*/ 1271 h 4022"/>
                <a:gd name="T80" fmla="*/ 3703 w 4062"/>
                <a:gd name="T81" fmla="*/ 1316 h 4022"/>
                <a:gd name="T82" fmla="*/ 4030 w 4062"/>
                <a:gd name="T83" fmla="*/ 1594 h 4022"/>
                <a:gd name="T84" fmla="*/ 4058 w 4062"/>
                <a:gd name="T85" fmla="*/ 1837 h 4022"/>
                <a:gd name="T86" fmla="*/ 4000 w 4062"/>
                <a:gd name="T87" fmla="*/ 2253 h 4022"/>
                <a:gd name="T88" fmla="*/ 3886 w 4062"/>
                <a:gd name="T89" fmla="*/ 2694 h 4022"/>
                <a:gd name="T90" fmla="*/ 3846 w 4062"/>
                <a:gd name="T91" fmla="*/ 3045 h 4022"/>
                <a:gd name="T92" fmla="*/ 3692 w 4062"/>
                <a:gd name="T93" fmla="*/ 3363 h 4022"/>
                <a:gd name="T94" fmla="*/ 3598 w 4062"/>
                <a:gd name="T95" fmla="*/ 3705 h 4022"/>
                <a:gd name="T96" fmla="*/ 3426 w 4062"/>
                <a:gd name="T97" fmla="*/ 3935 h 4022"/>
                <a:gd name="T98" fmla="*/ 2265 w 4062"/>
                <a:gd name="T99" fmla="*/ 4018 h 4022"/>
                <a:gd name="T100" fmla="*/ 1734 w 4062"/>
                <a:gd name="T101" fmla="*/ 3951 h 4022"/>
                <a:gd name="T102" fmla="*/ 1293 w 4062"/>
                <a:gd name="T103" fmla="*/ 3851 h 4022"/>
                <a:gd name="T104" fmla="*/ 1120 w 4062"/>
                <a:gd name="T105" fmla="*/ 3810 h 4022"/>
                <a:gd name="T106" fmla="*/ 903 w 4062"/>
                <a:gd name="T107" fmla="*/ 3994 h 4022"/>
                <a:gd name="T108" fmla="*/ 148 w 4062"/>
                <a:gd name="T109" fmla="*/ 3944 h 4022"/>
                <a:gd name="T110" fmla="*/ 4 w 4062"/>
                <a:gd name="T111" fmla="*/ 1579 h 4022"/>
                <a:gd name="T112" fmla="*/ 324 w 4062"/>
                <a:gd name="T113" fmla="*/ 1261 h 4022"/>
                <a:gd name="T114" fmla="*/ 1009 w 4062"/>
                <a:gd name="T115" fmla="*/ 1352 h 4022"/>
                <a:gd name="T116" fmla="*/ 1142 w 4062"/>
                <a:gd name="T117" fmla="*/ 1287 h 4022"/>
                <a:gd name="T118" fmla="*/ 1543 w 4062"/>
                <a:gd name="T119" fmla="*/ 868 h 4022"/>
                <a:gd name="T120" fmla="*/ 1649 w 4062"/>
                <a:gd name="T121" fmla="*/ 415 h 4022"/>
                <a:gd name="T122" fmla="*/ 1872 w 4062"/>
                <a:gd name="T123" fmla="*/ 35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2" h="4022">
                  <a:moveTo>
                    <a:pt x="380" y="1508"/>
                  </a:moveTo>
                  <a:lnTo>
                    <a:pt x="352" y="1512"/>
                  </a:lnTo>
                  <a:lnTo>
                    <a:pt x="324" y="1521"/>
                  </a:lnTo>
                  <a:lnTo>
                    <a:pt x="301" y="1536"/>
                  </a:lnTo>
                  <a:lnTo>
                    <a:pt x="281" y="1555"/>
                  </a:lnTo>
                  <a:lnTo>
                    <a:pt x="267" y="1579"/>
                  </a:lnTo>
                  <a:lnTo>
                    <a:pt x="257" y="1604"/>
                  </a:lnTo>
                  <a:lnTo>
                    <a:pt x="254" y="1634"/>
                  </a:lnTo>
                  <a:lnTo>
                    <a:pt x="254" y="3644"/>
                  </a:lnTo>
                  <a:lnTo>
                    <a:pt x="257" y="3674"/>
                  </a:lnTo>
                  <a:lnTo>
                    <a:pt x="267" y="3700"/>
                  </a:lnTo>
                  <a:lnTo>
                    <a:pt x="281" y="3724"/>
                  </a:lnTo>
                  <a:lnTo>
                    <a:pt x="301" y="3743"/>
                  </a:lnTo>
                  <a:lnTo>
                    <a:pt x="324" y="3757"/>
                  </a:lnTo>
                  <a:lnTo>
                    <a:pt x="352" y="3768"/>
                  </a:lnTo>
                  <a:lnTo>
                    <a:pt x="380" y="3770"/>
                  </a:lnTo>
                  <a:lnTo>
                    <a:pt x="762" y="3770"/>
                  </a:lnTo>
                  <a:lnTo>
                    <a:pt x="790" y="3768"/>
                  </a:lnTo>
                  <a:lnTo>
                    <a:pt x="818" y="3757"/>
                  </a:lnTo>
                  <a:lnTo>
                    <a:pt x="841" y="3743"/>
                  </a:lnTo>
                  <a:lnTo>
                    <a:pt x="861" y="3724"/>
                  </a:lnTo>
                  <a:lnTo>
                    <a:pt x="876" y="3700"/>
                  </a:lnTo>
                  <a:lnTo>
                    <a:pt x="885" y="3674"/>
                  </a:lnTo>
                  <a:lnTo>
                    <a:pt x="889" y="3644"/>
                  </a:lnTo>
                  <a:lnTo>
                    <a:pt x="889" y="1634"/>
                  </a:lnTo>
                  <a:lnTo>
                    <a:pt x="885" y="1604"/>
                  </a:lnTo>
                  <a:lnTo>
                    <a:pt x="876" y="1579"/>
                  </a:lnTo>
                  <a:lnTo>
                    <a:pt x="861" y="1555"/>
                  </a:lnTo>
                  <a:lnTo>
                    <a:pt x="841" y="1536"/>
                  </a:lnTo>
                  <a:lnTo>
                    <a:pt x="818" y="1521"/>
                  </a:lnTo>
                  <a:lnTo>
                    <a:pt x="790" y="1512"/>
                  </a:lnTo>
                  <a:lnTo>
                    <a:pt x="762" y="1508"/>
                  </a:lnTo>
                  <a:lnTo>
                    <a:pt x="380" y="1508"/>
                  </a:lnTo>
                  <a:close/>
                  <a:moveTo>
                    <a:pt x="2032" y="252"/>
                  </a:moveTo>
                  <a:lnTo>
                    <a:pt x="2003" y="255"/>
                  </a:lnTo>
                  <a:lnTo>
                    <a:pt x="1978" y="262"/>
                  </a:lnTo>
                  <a:lnTo>
                    <a:pt x="1956" y="275"/>
                  </a:lnTo>
                  <a:lnTo>
                    <a:pt x="1938" y="292"/>
                  </a:lnTo>
                  <a:lnTo>
                    <a:pt x="1924" y="311"/>
                  </a:lnTo>
                  <a:lnTo>
                    <a:pt x="1914" y="332"/>
                  </a:lnTo>
                  <a:lnTo>
                    <a:pt x="1907" y="353"/>
                  </a:lnTo>
                  <a:lnTo>
                    <a:pt x="1904" y="377"/>
                  </a:lnTo>
                  <a:lnTo>
                    <a:pt x="1902" y="441"/>
                  </a:lnTo>
                  <a:lnTo>
                    <a:pt x="1897" y="508"/>
                  </a:lnTo>
                  <a:lnTo>
                    <a:pt x="1890" y="575"/>
                  </a:lnTo>
                  <a:lnTo>
                    <a:pt x="1878" y="641"/>
                  </a:lnTo>
                  <a:lnTo>
                    <a:pt x="1864" y="710"/>
                  </a:lnTo>
                  <a:lnTo>
                    <a:pt x="1847" y="778"/>
                  </a:lnTo>
                  <a:lnTo>
                    <a:pt x="1827" y="845"/>
                  </a:lnTo>
                  <a:lnTo>
                    <a:pt x="1801" y="911"/>
                  </a:lnTo>
                  <a:lnTo>
                    <a:pt x="1772" y="977"/>
                  </a:lnTo>
                  <a:lnTo>
                    <a:pt x="1740" y="1041"/>
                  </a:lnTo>
                  <a:lnTo>
                    <a:pt x="1702" y="1105"/>
                  </a:lnTo>
                  <a:lnTo>
                    <a:pt x="1659" y="1167"/>
                  </a:lnTo>
                  <a:lnTo>
                    <a:pt x="1614" y="1226"/>
                  </a:lnTo>
                  <a:lnTo>
                    <a:pt x="1562" y="1284"/>
                  </a:lnTo>
                  <a:lnTo>
                    <a:pt x="1506" y="1338"/>
                  </a:lnTo>
                  <a:lnTo>
                    <a:pt x="1444" y="1391"/>
                  </a:lnTo>
                  <a:lnTo>
                    <a:pt x="1377" y="1440"/>
                  </a:lnTo>
                  <a:lnTo>
                    <a:pt x="1305" y="1485"/>
                  </a:lnTo>
                  <a:lnTo>
                    <a:pt x="1227" y="1526"/>
                  </a:lnTo>
                  <a:lnTo>
                    <a:pt x="1142" y="1564"/>
                  </a:lnTo>
                  <a:lnTo>
                    <a:pt x="1129" y="1568"/>
                  </a:lnTo>
                  <a:lnTo>
                    <a:pt x="1116" y="1573"/>
                  </a:lnTo>
                  <a:lnTo>
                    <a:pt x="1086" y="1586"/>
                  </a:lnTo>
                  <a:lnTo>
                    <a:pt x="1062" y="1603"/>
                  </a:lnTo>
                  <a:lnTo>
                    <a:pt x="1042" y="1625"/>
                  </a:lnTo>
                  <a:lnTo>
                    <a:pt x="1028" y="1649"/>
                  </a:lnTo>
                  <a:lnTo>
                    <a:pt x="1019" y="1676"/>
                  </a:lnTo>
                  <a:lnTo>
                    <a:pt x="1015" y="1705"/>
                  </a:lnTo>
                  <a:lnTo>
                    <a:pt x="1016" y="3440"/>
                  </a:lnTo>
                  <a:lnTo>
                    <a:pt x="1019" y="3464"/>
                  </a:lnTo>
                  <a:lnTo>
                    <a:pt x="1025" y="3484"/>
                  </a:lnTo>
                  <a:lnTo>
                    <a:pt x="1036" y="3502"/>
                  </a:lnTo>
                  <a:lnTo>
                    <a:pt x="1049" y="3514"/>
                  </a:lnTo>
                  <a:lnTo>
                    <a:pt x="1063" y="3526"/>
                  </a:lnTo>
                  <a:lnTo>
                    <a:pt x="1077" y="3535"/>
                  </a:lnTo>
                  <a:lnTo>
                    <a:pt x="1092" y="3541"/>
                  </a:lnTo>
                  <a:lnTo>
                    <a:pt x="1105" y="3547"/>
                  </a:lnTo>
                  <a:lnTo>
                    <a:pt x="1114" y="3549"/>
                  </a:lnTo>
                  <a:lnTo>
                    <a:pt x="1122" y="3550"/>
                  </a:lnTo>
                  <a:lnTo>
                    <a:pt x="1124" y="3552"/>
                  </a:lnTo>
                  <a:lnTo>
                    <a:pt x="1129" y="3553"/>
                  </a:lnTo>
                  <a:lnTo>
                    <a:pt x="1134" y="3554"/>
                  </a:lnTo>
                  <a:lnTo>
                    <a:pt x="1141" y="3556"/>
                  </a:lnTo>
                  <a:lnTo>
                    <a:pt x="1149" y="3558"/>
                  </a:lnTo>
                  <a:lnTo>
                    <a:pt x="1158" y="3561"/>
                  </a:lnTo>
                  <a:lnTo>
                    <a:pt x="1170" y="3563"/>
                  </a:lnTo>
                  <a:lnTo>
                    <a:pt x="1184" y="3567"/>
                  </a:lnTo>
                  <a:lnTo>
                    <a:pt x="1201" y="3571"/>
                  </a:lnTo>
                  <a:lnTo>
                    <a:pt x="1221" y="3576"/>
                  </a:lnTo>
                  <a:lnTo>
                    <a:pt x="1245" y="3583"/>
                  </a:lnTo>
                  <a:lnTo>
                    <a:pt x="1273" y="3589"/>
                  </a:lnTo>
                  <a:lnTo>
                    <a:pt x="1307" y="3597"/>
                  </a:lnTo>
                  <a:lnTo>
                    <a:pt x="1346" y="3606"/>
                  </a:lnTo>
                  <a:lnTo>
                    <a:pt x="1390" y="3616"/>
                  </a:lnTo>
                  <a:lnTo>
                    <a:pt x="1441" y="3628"/>
                  </a:lnTo>
                  <a:lnTo>
                    <a:pt x="1498" y="3640"/>
                  </a:lnTo>
                  <a:lnTo>
                    <a:pt x="1562" y="3656"/>
                  </a:lnTo>
                  <a:lnTo>
                    <a:pt x="1633" y="3673"/>
                  </a:lnTo>
                  <a:lnTo>
                    <a:pt x="1712" y="3691"/>
                  </a:lnTo>
                  <a:lnTo>
                    <a:pt x="1717" y="3692"/>
                  </a:lnTo>
                  <a:lnTo>
                    <a:pt x="1730" y="3694"/>
                  </a:lnTo>
                  <a:lnTo>
                    <a:pt x="1750" y="3698"/>
                  </a:lnTo>
                  <a:lnTo>
                    <a:pt x="1776" y="3703"/>
                  </a:lnTo>
                  <a:lnTo>
                    <a:pt x="1808" y="3710"/>
                  </a:lnTo>
                  <a:lnTo>
                    <a:pt x="1846" y="3716"/>
                  </a:lnTo>
                  <a:lnTo>
                    <a:pt x="1889" y="3724"/>
                  </a:lnTo>
                  <a:lnTo>
                    <a:pt x="1936" y="3730"/>
                  </a:lnTo>
                  <a:lnTo>
                    <a:pt x="1988" y="3738"/>
                  </a:lnTo>
                  <a:lnTo>
                    <a:pt x="2042" y="3746"/>
                  </a:lnTo>
                  <a:lnTo>
                    <a:pt x="2099" y="3752"/>
                  </a:lnTo>
                  <a:lnTo>
                    <a:pt x="2160" y="3759"/>
                  </a:lnTo>
                  <a:lnTo>
                    <a:pt x="2221" y="3764"/>
                  </a:lnTo>
                  <a:lnTo>
                    <a:pt x="2285" y="3768"/>
                  </a:lnTo>
                  <a:lnTo>
                    <a:pt x="2350" y="3770"/>
                  </a:lnTo>
                  <a:lnTo>
                    <a:pt x="2416" y="3770"/>
                  </a:lnTo>
                  <a:lnTo>
                    <a:pt x="3109" y="3770"/>
                  </a:lnTo>
                  <a:lnTo>
                    <a:pt x="3151" y="3769"/>
                  </a:lnTo>
                  <a:lnTo>
                    <a:pt x="3187" y="3765"/>
                  </a:lnTo>
                  <a:lnTo>
                    <a:pt x="3220" y="3757"/>
                  </a:lnTo>
                  <a:lnTo>
                    <a:pt x="3247" y="3747"/>
                  </a:lnTo>
                  <a:lnTo>
                    <a:pt x="3272" y="3734"/>
                  </a:lnTo>
                  <a:lnTo>
                    <a:pt x="3292" y="3720"/>
                  </a:lnTo>
                  <a:lnTo>
                    <a:pt x="3311" y="3702"/>
                  </a:lnTo>
                  <a:lnTo>
                    <a:pt x="3326" y="3683"/>
                  </a:lnTo>
                  <a:lnTo>
                    <a:pt x="3340" y="3661"/>
                  </a:lnTo>
                  <a:lnTo>
                    <a:pt x="3342" y="3657"/>
                  </a:lnTo>
                  <a:lnTo>
                    <a:pt x="3347" y="3648"/>
                  </a:lnTo>
                  <a:lnTo>
                    <a:pt x="3352" y="3634"/>
                  </a:lnTo>
                  <a:lnTo>
                    <a:pt x="3360" y="3616"/>
                  </a:lnTo>
                  <a:lnTo>
                    <a:pt x="3368" y="3594"/>
                  </a:lnTo>
                  <a:lnTo>
                    <a:pt x="3376" y="3571"/>
                  </a:lnTo>
                  <a:lnTo>
                    <a:pt x="3378" y="3558"/>
                  </a:lnTo>
                  <a:lnTo>
                    <a:pt x="3381" y="3544"/>
                  </a:lnTo>
                  <a:lnTo>
                    <a:pt x="3381" y="3527"/>
                  </a:lnTo>
                  <a:lnTo>
                    <a:pt x="3381" y="3511"/>
                  </a:lnTo>
                  <a:lnTo>
                    <a:pt x="3377" y="3491"/>
                  </a:lnTo>
                  <a:lnTo>
                    <a:pt x="3372" y="3473"/>
                  </a:lnTo>
                  <a:lnTo>
                    <a:pt x="3364" y="3455"/>
                  </a:lnTo>
                  <a:lnTo>
                    <a:pt x="3353" y="3440"/>
                  </a:lnTo>
                  <a:lnTo>
                    <a:pt x="3339" y="3424"/>
                  </a:lnTo>
                  <a:lnTo>
                    <a:pt x="3321" y="3412"/>
                  </a:lnTo>
                  <a:lnTo>
                    <a:pt x="3300" y="3403"/>
                  </a:lnTo>
                  <a:lnTo>
                    <a:pt x="3274" y="3396"/>
                  </a:lnTo>
                  <a:lnTo>
                    <a:pt x="3244" y="3394"/>
                  </a:lnTo>
                  <a:lnTo>
                    <a:pt x="3046" y="3394"/>
                  </a:lnTo>
                  <a:lnTo>
                    <a:pt x="3026" y="3391"/>
                  </a:lnTo>
                  <a:lnTo>
                    <a:pt x="3008" y="3382"/>
                  </a:lnTo>
                  <a:lnTo>
                    <a:pt x="2995" y="3368"/>
                  </a:lnTo>
                  <a:lnTo>
                    <a:pt x="2986" y="3350"/>
                  </a:lnTo>
                  <a:lnTo>
                    <a:pt x="2983" y="3331"/>
                  </a:lnTo>
                  <a:lnTo>
                    <a:pt x="2986" y="3310"/>
                  </a:lnTo>
                  <a:lnTo>
                    <a:pt x="2995" y="3293"/>
                  </a:lnTo>
                  <a:lnTo>
                    <a:pt x="3008" y="3280"/>
                  </a:lnTo>
                  <a:lnTo>
                    <a:pt x="3026" y="3271"/>
                  </a:lnTo>
                  <a:lnTo>
                    <a:pt x="3046" y="3268"/>
                  </a:lnTo>
                  <a:lnTo>
                    <a:pt x="3253" y="3268"/>
                  </a:lnTo>
                  <a:lnTo>
                    <a:pt x="3304" y="3266"/>
                  </a:lnTo>
                  <a:lnTo>
                    <a:pt x="3348" y="3262"/>
                  </a:lnTo>
                  <a:lnTo>
                    <a:pt x="3387" y="3255"/>
                  </a:lnTo>
                  <a:lnTo>
                    <a:pt x="3422" y="3244"/>
                  </a:lnTo>
                  <a:lnTo>
                    <a:pt x="3451" y="3233"/>
                  </a:lnTo>
                  <a:lnTo>
                    <a:pt x="3477" y="3219"/>
                  </a:lnTo>
                  <a:lnTo>
                    <a:pt x="3498" y="3202"/>
                  </a:lnTo>
                  <a:lnTo>
                    <a:pt x="3516" y="3184"/>
                  </a:lnTo>
                  <a:lnTo>
                    <a:pt x="3531" y="3163"/>
                  </a:lnTo>
                  <a:lnTo>
                    <a:pt x="3543" y="3143"/>
                  </a:lnTo>
                  <a:lnTo>
                    <a:pt x="3555" y="3121"/>
                  </a:lnTo>
                  <a:lnTo>
                    <a:pt x="3564" y="3097"/>
                  </a:lnTo>
                  <a:lnTo>
                    <a:pt x="3573" y="3074"/>
                  </a:lnTo>
                  <a:lnTo>
                    <a:pt x="3581" y="3048"/>
                  </a:lnTo>
                  <a:lnTo>
                    <a:pt x="3588" y="3023"/>
                  </a:lnTo>
                  <a:lnTo>
                    <a:pt x="3594" y="3004"/>
                  </a:lnTo>
                  <a:lnTo>
                    <a:pt x="3599" y="2985"/>
                  </a:lnTo>
                  <a:lnTo>
                    <a:pt x="3603" y="2963"/>
                  </a:lnTo>
                  <a:lnTo>
                    <a:pt x="3605" y="2942"/>
                  </a:lnTo>
                  <a:lnTo>
                    <a:pt x="3607" y="2921"/>
                  </a:lnTo>
                  <a:lnTo>
                    <a:pt x="3607" y="2899"/>
                  </a:lnTo>
                  <a:lnTo>
                    <a:pt x="3603" y="2878"/>
                  </a:lnTo>
                  <a:lnTo>
                    <a:pt x="3598" y="2858"/>
                  </a:lnTo>
                  <a:lnTo>
                    <a:pt x="3590" y="2840"/>
                  </a:lnTo>
                  <a:lnTo>
                    <a:pt x="3578" y="2822"/>
                  </a:lnTo>
                  <a:lnTo>
                    <a:pt x="3562" y="2806"/>
                  </a:lnTo>
                  <a:lnTo>
                    <a:pt x="3544" y="2792"/>
                  </a:lnTo>
                  <a:lnTo>
                    <a:pt x="3521" y="2780"/>
                  </a:lnTo>
                  <a:lnTo>
                    <a:pt x="3494" y="2773"/>
                  </a:lnTo>
                  <a:lnTo>
                    <a:pt x="3461" y="2768"/>
                  </a:lnTo>
                  <a:lnTo>
                    <a:pt x="3424" y="2765"/>
                  </a:lnTo>
                  <a:lnTo>
                    <a:pt x="3174" y="2765"/>
                  </a:lnTo>
                  <a:lnTo>
                    <a:pt x="3154" y="2762"/>
                  </a:lnTo>
                  <a:lnTo>
                    <a:pt x="3137" y="2753"/>
                  </a:lnTo>
                  <a:lnTo>
                    <a:pt x="3122" y="2739"/>
                  </a:lnTo>
                  <a:lnTo>
                    <a:pt x="3113" y="2723"/>
                  </a:lnTo>
                  <a:lnTo>
                    <a:pt x="3111" y="2702"/>
                  </a:lnTo>
                  <a:lnTo>
                    <a:pt x="3113" y="2683"/>
                  </a:lnTo>
                  <a:lnTo>
                    <a:pt x="3122" y="2665"/>
                  </a:lnTo>
                  <a:lnTo>
                    <a:pt x="3137" y="2652"/>
                  </a:lnTo>
                  <a:lnTo>
                    <a:pt x="3154" y="2643"/>
                  </a:lnTo>
                  <a:lnTo>
                    <a:pt x="3174" y="2639"/>
                  </a:lnTo>
                  <a:lnTo>
                    <a:pt x="3476" y="2639"/>
                  </a:lnTo>
                  <a:lnTo>
                    <a:pt x="3516" y="2638"/>
                  </a:lnTo>
                  <a:lnTo>
                    <a:pt x="3552" y="2630"/>
                  </a:lnTo>
                  <a:lnTo>
                    <a:pt x="3585" y="2620"/>
                  </a:lnTo>
                  <a:lnTo>
                    <a:pt x="3613" y="2607"/>
                  </a:lnTo>
                  <a:lnTo>
                    <a:pt x="3638" y="2590"/>
                  </a:lnTo>
                  <a:lnTo>
                    <a:pt x="3660" y="2571"/>
                  </a:lnTo>
                  <a:lnTo>
                    <a:pt x="3678" y="2550"/>
                  </a:lnTo>
                  <a:lnTo>
                    <a:pt x="3695" y="2527"/>
                  </a:lnTo>
                  <a:lnTo>
                    <a:pt x="3708" y="2504"/>
                  </a:lnTo>
                  <a:lnTo>
                    <a:pt x="3720" y="2480"/>
                  </a:lnTo>
                  <a:lnTo>
                    <a:pt x="3729" y="2456"/>
                  </a:lnTo>
                  <a:lnTo>
                    <a:pt x="3735" y="2432"/>
                  </a:lnTo>
                  <a:lnTo>
                    <a:pt x="3742" y="2409"/>
                  </a:lnTo>
                  <a:lnTo>
                    <a:pt x="3746" y="2388"/>
                  </a:lnTo>
                  <a:lnTo>
                    <a:pt x="3749" y="2368"/>
                  </a:lnTo>
                  <a:lnTo>
                    <a:pt x="3752" y="2351"/>
                  </a:lnTo>
                  <a:lnTo>
                    <a:pt x="3752" y="2332"/>
                  </a:lnTo>
                  <a:lnTo>
                    <a:pt x="3751" y="2311"/>
                  </a:lnTo>
                  <a:lnTo>
                    <a:pt x="3748" y="2289"/>
                  </a:lnTo>
                  <a:lnTo>
                    <a:pt x="3743" y="2268"/>
                  </a:lnTo>
                  <a:lnTo>
                    <a:pt x="3735" y="2246"/>
                  </a:lnTo>
                  <a:lnTo>
                    <a:pt x="3725" y="2224"/>
                  </a:lnTo>
                  <a:lnTo>
                    <a:pt x="3711" y="2205"/>
                  </a:lnTo>
                  <a:lnTo>
                    <a:pt x="3694" y="2185"/>
                  </a:lnTo>
                  <a:lnTo>
                    <a:pt x="3673" y="2170"/>
                  </a:lnTo>
                  <a:lnTo>
                    <a:pt x="3648" y="2156"/>
                  </a:lnTo>
                  <a:lnTo>
                    <a:pt x="3618" y="2145"/>
                  </a:lnTo>
                  <a:lnTo>
                    <a:pt x="3586" y="2139"/>
                  </a:lnTo>
                  <a:lnTo>
                    <a:pt x="3547" y="2136"/>
                  </a:lnTo>
                  <a:lnTo>
                    <a:pt x="3300" y="2136"/>
                  </a:lnTo>
                  <a:lnTo>
                    <a:pt x="3281" y="2134"/>
                  </a:lnTo>
                  <a:lnTo>
                    <a:pt x="3263" y="2125"/>
                  </a:lnTo>
                  <a:lnTo>
                    <a:pt x="3250" y="2111"/>
                  </a:lnTo>
                  <a:lnTo>
                    <a:pt x="3240" y="2094"/>
                  </a:lnTo>
                  <a:lnTo>
                    <a:pt x="3237" y="2073"/>
                  </a:lnTo>
                  <a:lnTo>
                    <a:pt x="3240" y="2054"/>
                  </a:lnTo>
                  <a:lnTo>
                    <a:pt x="3250" y="2036"/>
                  </a:lnTo>
                  <a:lnTo>
                    <a:pt x="3263" y="2023"/>
                  </a:lnTo>
                  <a:lnTo>
                    <a:pt x="3281" y="2014"/>
                  </a:lnTo>
                  <a:lnTo>
                    <a:pt x="3300" y="2010"/>
                  </a:lnTo>
                  <a:lnTo>
                    <a:pt x="3555" y="2010"/>
                  </a:lnTo>
                  <a:lnTo>
                    <a:pt x="3599" y="2009"/>
                  </a:lnTo>
                  <a:lnTo>
                    <a:pt x="3638" y="2004"/>
                  </a:lnTo>
                  <a:lnTo>
                    <a:pt x="3672" y="1996"/>
                  </a:lnTo>
                  <a:lnTo>
                    <a:pt x="3701" y="1985"/>
                  </a:lnTo>
                  <a:lnTo>
                    <a:pt x="3725" y="1973"/>
                  </a:lnTo>
                  <a:lnTo>
                    <a:pt x="3746" y="1958"/>
                  </a:lnTo>
                  <a:lnTo>
                    <a:pt x="3762" y="1942"/>
                  </a:lnTo>
                  <a:lnTo>
                    <a:pt x="3775" y="1926"/>
                  </a:lnTo>
                  <a:lnTo>
                    <a:pt x="3786" y="1908"/>
                  </a:lnTo>
                  <a:lnTo>
                    <a:pt x="3794" y="1891"/>
                  </a:lnTo>
                  <a:lnTo>
                    <a:pt x="3799" y="1873"/>
                  </a:lnTo>
                  <a:lnTo>
                    <a:pt x="3803" y="1856"/>
                  </a:lnTo>
                  <a:lnTo>
                    <a:pt x="3804" y="1841"/>
                  </a:lnTo>
                  <a:lnTo>
                    <a:pt x="3805" y="1827"/>
                  </a:lnTo>
                  <a:lnTo>
                    <a:pt x="3807" y="1810"/>
                  </a:lnTo>
                  <a:lnTo>
                    <a:pt x="3807" y="1797"/>
                  </a:lnTo>
                  <a:lnTo>
                    <a:pt x="3808" y="1788"/>
                  </a:lnTo>
                  <a:lnTo>
                    <a:pt x="3808" y="1778"/>
                  </a:lnTo>
                  <a:lnTo>
                    <a:pt x="3808" y="1765"/>
                  </a:lnTo>
                  <a:lnTo>
                    <a:pt x="3808" y="1748"/>
                  </a:lnTo>
                  <a:lnTo>
                    <a:pt x="3808" y="1735"/>
                  </a:lnTo>
                  <a:lnTo>
                    <a:pt x="3807" y="1720"/>
                  </a:lnTo>
                  <a:lnTo>
                    <a:pt x="3804" y="1702"/>
                  </a:lnTo>
                  <a:lnTo>
                    <a:pt x="3799" y="1683"/>
                  </a:lnTo>
                  <a:lnTo>
                    <a:pt x="3790" y="1662"/>
                  </a:lnTo>
                  <a:lnTo>
                    <a:pt x="3779" y="1642"/>
                  </a:lnTo>
                  <a:lnTo>
                    <a:pt x="3765" y="1621"/>
                  </a:lnTo>
                  <a:lnTo>
                    <a:pt x="3746" y="1600"/>
                  </a:lnTo>
                  <a:lnTo>
                    <a:pt x="3722" y="1584"/>
                  </a:lnTo>
                  <a:lnTo>
                    <a:pt x="3692" y="1567"/>
                  </a:lnTo>
                  <a:lnTo>
                    <a:pt x="3657" y="1555"/>
                  </a:lnTo>
                  <a:lnTo>
                    <a:pt x="3647" y="1552"/>
                  </a:lnTo>
                  <a:lnTo>
                    <a:pt x="3635" y="1549"/>
                  </a:lnTo>
                  <a:lnTo>
                    <a:pt x="3625" y="1546"/>
                  </a:lnTo>
                  <a:lnTo>
                    <a:pt x="3613" y="1544"/>
                  </a:lnTo>
                  <a:lnTo>
                    <a:pt x="3601" y="1541"/>
                  </a:lnTo>
                  <a:lnTo>
                    <a:pt x="3588" y="1537"/>
                  </a:lnTo>
                  <a:lnTo>
                    <a:pt x="3574" y="1536"/>
                  </a:lnTo>
                  <a:lnTo>
                    <a:pt x="3559" y="1534"/>
                  </a:lnTo>
                  <a:lnTo>
                    <a:pt x="3540" y="1531"/>
                  </a:lnTo>
                  <a:lnTo>
                    <a:pt x="3520" y="1528"/>
                  </a:lnTo>
                  <a:lnTo>
                    <a:pt x="3496" y="1527"/>
                  </a:lnTo>
                  <a:lnTo>
                    <a:pt x="3470" y="1525"/>
                  </a:lnTo>
                  <a:lnTo>
                    <a:pt x="3439" y="1523"/>
                  </a:lnTo>
                  <a:lnTo>
                    <a:pt x="3405" y="1521"/>
                  </a:lnTo>
                  <a:lnTo>
                    <a:pt x="3366" y="1519"/>
                  </a:lnTo>
                  <a:lnTo>
                    <a:pt x="3322" y="1518"/>
                  </a:lnTo>
                  <a:lnTo>
                    <a:pt x="3274" y="1517"/>
                  </a:lnTo>
                  <a:lnTo>
                    <a:pt x="3220" y="1516"/>
                  </a:lnTo>
                  <a:lnTo>
                    <a:pt x="3159" y="1514"/>
                  </a:lnTo>
                  <a:lnTo>
                    <a:pt x="3092" y="1513"/>
                  </a:lnTo>
                  <a:lnTo>
                    <a:pt x="3018" y="1512"/>
                  </a:lnTo>
                  <a:lnTo>
                    <a:pt x="2938" y="1510"/>
                  </a:lnTo>
                  <a:lnTo>
                    <a:pt x="2851" y="1510"/>
                  </a:lnTo>
                  <a:lnTo>
                    <a:pt x="2755" y="1509"/>
                  </a:lnTo>
                  <a:lnTo>
                    <a:pt x="2651" y="1509"/>
                  </a:lnTo>
                  <a:lnTo>
                    <a:pt x="2538" y="1509"/>
                  </a:lnTo>
                  <a:lnTo>
                    <a:pt x="2416" y="1509"/>
                  </a:lnTo>
                  <a:lnTo>
                    <a:pt x="2285" y="1508"/>
                  </a:lnTo>
                  <a:lnTo>
                    <a:pt x="2304" y="1450"/>
                  </a:lnTo>
                  <a:lnTo>
                    <a:pt x="2323" y="1397"/>
                  </a:lnTo>
                  <a:lnTo>
                    <a:pt x="2337" y="1350"/>
                  </a:lnTo>
                  <a:lnTo>
                    <a:pt x="2351" y="1306"/>
                  </a:lnTo>
                  <a:lnTo>
                    <a:pt x="2361" y="1265"/>
                  </a:lnTo>
                  <a:lnTo>
                    <a:pt x="2372" y="1228"/>
                  </a:lnTo>
                  <a:lnTo>
                    <a:pt x="2380" y="1192"/>
                  </a:lnTo>
                  <a:lnTo>
                    <a:pt x="2386" y="1156"/>
                  </a:lnTo>
                  <a:lnTo>
                    <a:pt x="2391" y="1120"/>
                  </a:lnTo>
                  <a:lnTo>
                    <a:pt x="2395" y="1082"/>
                  </a:lnTo>
                  <a:lnTo>
                    <a:pt x="2398" y="1044"/>
                  </a:lnTo>
                  <a:lnTo>
                    <a:pt x="2400" y="1001"/>
                  </a:lnTo>
                  <a:lnTo>
                    <a:pt x="2402" y="955"/>
                  </a:lnTo>
                  <a:lnTo>
                    <a:pt x="2403" y="905"/>
                  </a:lnTo>
                  <a:lnTo>
                    <a:pt x="2403" y="848"/>
                  </a:lnTo>
                  <a:lnTo>
                    <a:pt x="2399" y="783"/>
                  </a:lnTo>
                  <a:lnTo>
                    <a:pt x="2391" y="720"/>
                  </a:lnTo>
                  <a:lnTo>
                    <a:pt x="2377" y="659"/>
                  </a:lnTo>
                  <a:lnTo>
                    <a:pt x="2359" y="602"/>
                  </a:lnTo>
                  <a:lnTo>
                    <a:pt x="2336" y="546"/>
                  </a:lnTo>
                  <a:lnTo>
                    <a:pt x="2311" y="495"/>
                  </a:lnTo>
                  <a:lnTo>
                    <a:pt x="2282" y="449"/>
                  </a:lnTo>
                  <a:lnTo>
                    <a:pt x="2251" y="405"/>
                  </a:lnTo>
                  <a:lnTo>
                    <a:pt x="2220" y="366"/>
                  </a:lnTo>
                  <a:lnTo>
                    <a:pt x="2187" y="333"/>
                  </a:lnTo>
                  <a:lnTo>
                    <a:pt x="2154" y="305"/>
                  </a:lnTo>
                  <a:lnTo>
                    <a:pt x="2121" y="282"/>
                  </a:lnTo>
                  <a:lnTo>
                    <a:pt x="2090" y="265"/>
                  </a:lnTo>
                  <a:lnTo>
                    <a:pt x="2059" y="255"/>
                  </a:lnTo>
                  <a:lnTo>
                    <a:pt x="2032" y="252"/>
                  </a:lnTo>
                  <a:close/>
                  <a:moveTo>
                    <a:pt x="2032" y="0"/>
                  </a:moveTo>
                  <a:lnTo>
                    <a:pt x="2086" y="4"/>
                  </a:lnTo>
                  <a:lnTo>
                    <a:pt x="2142" y="18"/>
                  </a:lnTo>
                  <a:lnTo>
                    <a:pt x="2198" y="40"/>
                  </a:lnTo>
                  <a:lnTo>
                    <a:pt x="2252" y="69"/>
                  </a:lnTo>
                  <a:lnTo>
                    <a:pt x="2306" y="105"/>
                  </a:lnTo>
                  <a:lnTo>
                    <a:pt x="2358" y="149"/>
                  </a:lnTo>
                  <a:lnTo>
                    <a:pt x="2407" y="199"/>
                  </a:lnTo>
                  <a:lnTo>
                    <a:pt x="2454" y="255"/>
                  </a:lnTo>
                  <a:lnTo>
                    <a:pt x="2497" y="316"/>
                  </a:lnTo>
                  <a:lnTo>
                    <a:pt x="2535" y="382"/>
                  </a:lnTo>
                  <a:lnTo>
                    <a:pt x="2571" y="451"/>
                  </a:lnTo>
                  <a:lnTo>
                    <a:pt x="2600" y="526"/>
                  </a:lnTo>
                  <a:lnTo>
                    <a:pt x="2624" y="602"/>
                  </a:lnTo>
                  <a:lnTo>
                    <a:pt x="2642" y="683"/>
                  </a:lnTo>
                  <a:lnTo>
                    <a:pt x="2652" y="764"/>
                  </a:lnTo>
                  <a:lnTo>
                    <a:pt x="2656" y="848"/>
                  </a:lnTo>
                  <a:lnTo>
                    <a:pt x="2656" y="915"/>
                  </a:lnTo>
                  <a:lnTo>
                    <a:pt x="2655" y="976"/>
                  </a:lnTo>
                  <a:lnTo>
                    <a:pt x="2654" y="1031"/>
                  </a:lnTo>
                  <a:lnTo>
                    <a:pt x="2650" y="1081"/>
                  </a:lnTo>
                  <a:lnTo>
                    <a:pt x="2646" y="1129"/>
                  </a:lnTo>
                  <a:lnTo>
                    <a:pt x="2641" y="1174"/>
                  </a:lnTo>
                  <a:lnTo>
                    <a:pt x="2633" y="1217"/>
                  </a:lnTo>
                  <a:lnTo>
                    <a:pt x="2625" y="1261"/>
                  </a:lnTo>
                  <a:lnTo>
                    <a:pt x="2747" y="1264"/>
                  </a:lnTo>
                  <a:lnTo>
                    <a:pt x="2864" y="1266"/>
                  </a:lnTo>
                  <a:lnTo>
                    <a:pt x="2974" y="1269"/>
                  </a:lnTo>
                  <a:lnTo>
                    <a:pt x="3078" y="1271"/>
                  </a:lnTo>
                  <a:lnTo>
                    <a:pt x="3176" y="1274"/>
                  </a:lnTo>
                  <a:lnTo>
                    <a:pt x="3266" y="1276"/>
                  </a:lnTo>
                  <a:lnTo>
                    <a:pt x="3350" y="1280"/>
                  </a:lnTo>
                  <a:lnTo>
                    <a:pt x="3426" y="1284"/>
                  </a:lnTo>
                  <a:lnTo>
                    <a:pt x="3496" y="1288"/>
                  </a:lnTo>
                  <a:lnTo>
                    <a:pt x="3559" y="1293"/>
                  </a:lnTo>
                  <a:lnTo>
                    <a:pt x="3614" y="1300"/>
                  </a:lnTo>
                  <a:lnTo>
                    <a:pt x="3662" y="1307"/>
                  </a:lnTo>
                  <a:lnTo>
                    <a:pt x="3703" y="1316"/>
                  </a:lnTo>
                  <a:lnTo>
                    <a:pt x="3757" y="1334"/>
                  </a:lnTo>
                  <a:lnTo>
                    <a:pt x="3808" y="1357"/>
                  </a:lnTo>
                  <a:lnTo>
                    <a:pt x="3853" y="1383"/>
                  </a:lnTo>
                  <a:lnTo>
                    <a:pt x="3894" y="1414"/>
                  </a:lnTo>
                  <a:lnTo>
                    <a:pt x="3930" y="1446"/>
                  </a:lnTo>
                  <a:lnTo>
                    <a:pt x="3961" y="1481"/>
                  </a:lnTo>
                  <a:lnTo>
                    <a:pt x="3988" y="1517"/>
                  </a:lnTo>
                  <a:lnTo>
                    <a:pt x="4012" y="1555"/>
                  </a:lnTo>
                  <a:lnTo>
                    <a:pt x="4030" y="1594"/>
                  </a:lnTo>
                  <a:lnTo>
                    <a:pt x="4044" y="1633"/>
                  </a:lnTo>
                  <a:lnTo>
                    <a:pt x="4055" y="1672"/>
                  </a:lnTo>
                  <a:lnTo>
                    <a:pt x="4061" y="1711"/>
                  </a:lnTo>
                  <a:lnTo>
                    <a:pt x="4062" y="1748"/>
                  </a:lnTo>
                  <a:lnTo>
                    <a:pt x="4062" y="1770"/>
                  </a:lnTo>
                  <a:lnTo>
                    <a:pt x="4062" y="1787"/>
                  </a:lnTo>
                  <a:lnTo>
                    <a:pt x="4061" y="1798"/>
                  </a:lnTo>
                  <a:lnTo>
                    <a:pt x="4061" y="1810"/>
                  </a:lnTo>
                  <a:lnTo>
                    <a:pt x="4058" y="1837"/>
                  </a:lnTo>
                  <a:lnTo>
                    <a:pt x="4055" y="1883"/>
                  </a:lnTo>
                  <a:lnTo>
                    <a:pt x="4045" y="1931"/>
                  </a:lnTo>
                  <a:lnTo>
                    <a:pt x="4030" y="1978"/>
                  </a:lnTo>
                  <a:lnTo>
                    <a:pt x="4010" y="2025"/>
                  </a:lnTo>
                  <a:lnTo>
                    <a:pt x="3983" y="2070"/>
                  </a:lnTo>
                  <a:lnTo>
                    <a:pt x="3951" y="2111"/>
                  </a:lnTo>
                  <a:lnTo>
                    <a:pt x="3973" y="2156"/>
                  </a:lnTo>
                  <a:lnTo>
                    <a:pt x="3988" y="2205"/>
                  </a:lnTo>
                  <a:lnTo>
                    <a:pt x="4000" y="2253"/>
                  </a:lnTo>
                  <a:lnTo>
                    <a:pt x="4005" y="2305"/>
                  </a:lnTo>
                  <a:lnTo>
                    <a:pt x="4005" y="2356"/>
                  </a:lnTo>
                  <a:lnTo>
                    <a:pt x="4000" y="2409"/>
                  </a:lnTo>
                  <a:lnTo>
                    <a:pt x="3988" y="2468"/>
                  </a:lnTo>
                  <a:lnTo>
                    <a:pt x="3973" y="2523"/>
                  </a:lnTo>
                  <a:lnTo>
                    <a:pt x="3955" y="2572"/>
                  </a:lnTo>
                  <a:lnTo>
                    <a:pt x="3934" y="2618"/>
                  </a:lnTo>
                  <a:lnTo>
                    <a:pt x="3910" y="2658"/>
                  </a:lnTo>
                  <a:lnTo>
                    <a:pt x="3886" y="2694"/>
                  </a:lnTo>
                  <a:lnTo>
                    <a:pt x="3859" y="2728"/>
                  </a:lnTo>
                  <a:lnTo>
                    <a:pt x="3831" y="2756"/>
                  </a:lnTo>
                  <a:lnTo>
                    <a:pt x="3842" y="2788"/>
                  </a:lnTo>
                  <a:lnTo>
                    <a:pt x="3851" y="2823"/>
                  </a:lnTo>
                  <a:lnTo>
                    <a:pt x="3857" y="2860"/>
                  </a:lnTo>
                  <a:lnTo>
                    <a:pt x="3861" y="2901"/>
                  </a:lnTo>
                  <a:lnTo>
                    <a:pt x="3860" y="2946"/>
                  </a:lnTo>
                  <a:lnTo>
                    <a:pt x="3855" y="2994"/>
                  </a:lnTo>
                  <a:lnTo>
                    <a:pt x="3846" y="3045"/>
                  </a:lnTo>
                  <a:lnTo>
                    <a:pt x="3830" y="3099"/>
                  </a:lnTo>
                  <a:lnTo>
                    <a:pt x="3821" y="3127"/>
                  </a:lnTo>
                  <a:lnTo>
                    <a:pt x="3810" y="3158"/>
                  </a:lnTo>
                  <a:lnTo>
                    <a:pt x="3799" y="3192"/>
                  </a:lnTo>
                  <a:lnTo>
                    <a:pt x="3783" y="3225"/>
                  </a:lnTo>
                  <a:lnTo>
                    <a:pt x="3766" y="3260"/>
                  </a:lnTo>
                  <a:lnTo>
                    <a:pt x="3746" y="3295"/>
                  </a:lnTo>
                  <a:lnTo>
                    <a:pt x="3721" y="3329"/>
                  </a:lnTo>
                  <a:lnTo>
                    <a:pt x="3692" y="3363"/>
                  </a:lnTo>
                  <a:lnTo>
                    <a:pt x="3660" y="3394"/>
                  </a:lnTo>
                  <a:lnTo>
                    <a:pt x="3621" y="3423"/>
                  </a:lnTo>
                  <a:lnTo>
                    <a:pt x="3631" y="3472"/>
                  </a:lnTo>
                  <a:lnTo>
                    <a:pt x="3635" y="3520"/>
                  </a:lnTo>
                  <a:lnTo>
                    <a:pt x="3634" y="3566"/>
                  </a:lnTo>
                  <a:lnTo>
                    <a:pt x="3627" y="3607"/>
                  </a:lnTo>
                  <a:lnTo>
                    <a:pt x="3618" y="3644"/>
                  </a:lnTo>
                  <a:lnTo>
                    <a:pt x="3608" y="3675"/>
                  </a:lnTo>
                  <a:lnTo>
                    <a:pt x="3598" y="3705"/>
                  </a:lnTo>
                  <a:lnTo>
                    <a:pt x="3587" y="3729"/>
                  </a:lnTo>
                  <a:lnTo>
                    <a:pt x="3578" y="3750"/>
                  </a:lnTo>
                  <a:lnTo>
                    <a:pt x="3572" y="3765"/>
                  </a:lnTo>
                  <a:lnTo>
                    <a:pt x="3566" y="3775"/>
                  </a:lnTo>
                  <a:lnTo>
                    <a:pt x="3564" y="3779"/>
                  </a:lnTo>
                  <a:lnTo>
                    <a:pt x="3535" y="3826"/>
                  </a:lnTo>
                  <a:lnTo>
                    <a:pt x="3503" y="3867"/>
                  </a:lnTo>
                  <a:lnTo>
                    <a:pt x="3466" y="3904"/>
                  </a:lnTo>
                  <a:lnTo>
                    <a:pt x="3426" y="3935"/>
                  </a:lnTo>
                  <a:lnTo>
                    <a:pt x="3382" y="3962"/>
                  </a:lnTo>
                  <a:lnTo>
                    <a:pt x="3335" y="3984"/>
                  </a:lnTo>
                  <a:lnTo>
                    <a:pt x="3283" y="4000"/>
                  </a:lnTo>
                  <a:lnTo>
                    <a:pt x="3229" y="4012"/>
                  </a:lnTo>
                  <a:lnTo>
                    <a:pt x="3172" y="4020"/>
                  </a:lnTo>
                  <a:lnTo>
                    <a:pt x="3109" y="4022"/>
                  </a:lnTo>
                  <a:lnTo>
                    <a:pt x="2416" y="4022"/>
                  </a:lnTo>
                  <a:lnTo>
                    <a:pt x="2341" y="4021"/>
                  </a:lnTo>
                  <a:lnTo>
                    <a:pt x="2265" y="4018"/>
                  </a:lnTo>
                  <a:lnTo>
                    <a:pt x="2193" y="4013"/>
                  </a:lnTo>
                  <a:lnTo>
                    <a:pt x="2123" y="4008"/>
                  </a:lnTo>
                  <a:lnTo>
                    <a:pt x="2054" y="4000"/>
                  </a:lnTo>
                  <a:lnTo>
                    <a:pt x="1989" y="3993"/>
                  </a:lnTo>
                  <a:lnTo>
                    <a:pt x="1928" y="3984"/>
                  </a:lnTo>
                  <a:lnTo>
                    <a:pt x="1872" y="3976"/>
                  </a:lnTo>
                  <a:lnTo>
                    <a:pt x="1820" y="3967"/>
                  </a:lnTo>
                  <a:lnTo>
                    <a:pt x="1775" y="3959"/>
                  </a:lnTo>
                  <a:lnTo>
                    <a:pt x="1734" y="3951"/>
                  </a:lnTo>
                  <a:lnTo>
                    <a:pt x="1701" y="3945"/>
                  </a:lnTo>
                  <a:lnTo>
                    <a:pt x="1676" y="3940"/>
                  </a:lnTo>
                  <a:lnTo>
                    <a:pt x="1658" y="3936"/>
                  </a:lnTo>
                  <a:lnTo>
                    <a:pt x="1579" y="3918"/>
                  </a:lnTo>
                  <a:lnTo>
                    <a:pt x="1508" y="3901"/>
                  </a:lnTo>
                  <a:lnTo>
                    <a:pt x="1445" y="3887"/>
                  </a:lnTo>
                  <a:lnTo>
                    <a:pt x="1388" y="3874"/>
                  </a:lnTo>
                  <a:lnTo>
                    <a:pt x="1337" y="3861"/>
                  </a:lnTo>
                  <a:lnTo>
                    <a:pt x="1293" y="3851"/>
                  </a:lnTo>
                  <a:lnTo>
                    <a:pt x="1254" y="3842"/>
                  </a:lnTo>
                  <a:lnTo>
                    <a:pt x="1219" y="3834"/>
                  </a:lnTo>
                  <a:lnTo>
                    <a:pt x="1189" y="3827"/>
                  </a:lnTo>
                  <a:lnTo>
                    <a:pt x="1164" y="3822"/>
                  </a:lnTo>
                  <a:lnTo>
                    <a:pt x="1142" y="3817"/>
                  </a:lnTo>
                  <a:lnTo>
                    <a:pt x="1140" y="3815"/>
                  </a:lnTo>
                  <a:lnTo>
                    <a:pt x="1138" y="3814"/>
                  </a:lnTo>
                  <a:lnTo>
                    <a:pt x="1137" y="3814"/>
                  </a:lnTo>
                  <a:lnTo>
                    <a:pt x="1120" y="3810"/>
                  </a:lnTo>
                  <a:lnTo>
                    <a:pt x="1106" y="3806"/>
                  </a:lnTo>
                  <a:lnTo>
                    <a:pt x="1103" y="3806"/>
                  </a:lnTo>
                  <a:lnTo>
                    <a:pt x="1101" y="3805"/>
                  </a:lnTo>
                  <a:lnTo>
                    <a:pt x="1077" y="3846"/>
                  </a:lnTo>
                  <a:lnTo>
                    <a:pt x="1050" y="3883"/>
                  </a:lnTo>
                  <a:lnTo>
                    <a:pt x="1019" y="3917"/>
                  </a:lnTo>
                  <a:lnTo>
                    <a:pt x="984" y="3948"/>
                  </a:lnTo>
                  <a:lnTo>
                    <a:pt x="945" y="3973"/>
                  </a:lnTo>
                  <a:lnTo>
                    <a:pt x="903" y="3994"/>
                  </a:lnTo>
                  <a:lnTo>
                    <a:pt x="858" y="4009"/>
                  </a:lnTo>
                  <a:lnTo>
                    <a:pt x="811" y="4018"/>
                  </a:lnTo>
                  <a:lnTo>
                    <a:pt x="762" y="4022"/>
                  </a:lnTo>
                  <a:lnTo>
                    <a:pt x="380" y="4022"/>
                  </a:lnTo>
                  <a:lnTo>
                    <a:pt x="329" y="4018"/>
                  </a:lnTo>
                  <a:lnTo>
                    <a:pt x="279" y="4009"/>
                  </a:lnTo>
                  <a:lnTo>
                    <a:pt x="232" y="3993"/>
                  </a:lnTo>
                  <a:lnTo>
                    <a:pt x="189" y="3971"/>
                  </a:lnTo>
                  <a:lnTo>
                    <a:pt x="148" y="3944"/>
                  </a:lnTo>
                  <a:lnTo>
                    <a:pt x="111" y="3912"/>
                  </a:lnTo>
                  <a:lnTo>
                    <a:pt x="79" y="3876"/>
                  </a:lnTo>
                  <a:lnTo>
                    <a:pt x="52" y="3834"/>
                  </a:lnTo>
                  <a:lnTo>
                    <a:pt x="30" y="3791"/>
                  </a:lnTo>
                  <a:lnTo>
                    <a:pt x="14" y="3745"/>
                  </a:lnTo>
                  <a:lnTo>
                    <a:pt x="4" y="3696"/>
                  </a:lnTo>
                  <a:lnTo>
                    <a:pt x="0" y="3644"/>
                  </a:lnTo>
                  <a:lnTo>
                    <a:pt x="0" y="1634"/>
                  </a:lnTo>
                  <a:lnTo>
                    <a:pt x="4" y="1579"/>
                  </a:lnTo>
                  <a:lnTo>
                    <a:pt x="17" y="1525"/>
                  </a:lnTo>
                  <a:lnTo>
                    <a:pt x="35" y="1474"/>
                  </a:lnTo>
                  <a:lnTo>
                    <a:pt x="61" y="1428"/>
                  </a:lnTo>
                  <a:lnTo>
                    <a:pt x="93" y="1387"/>
                  </a:lnTo>
                  <a:lnTo>
                    <a:pt x="131" y="1350"/>
                  </a:lnTo>
                  <a:lnTo>
                    <a:pt x="174" y="1318"/>
                  </a:lnTo>
                  <a:lnTo>
                    <a:pt x="220" y="1292"/>
                  </a:lnTo>
                  <a:lnTo>
                    <a:pt x="271" y="1273"/>
                  </a:lnTo>
                  <a:lnTo>
                    <a:pt x="324" y="1261"/>
                  </a:lnTo>
                  <a:lnTo>
                    <a:pt x="380" y="1257"/>
                  </a:lnTo>
                  <a:lnTo>
                    <a:pt x="762" y="1257"/>
                  </a:lnTo>
                  <a:lnTo>
                    <a:pt x="809" y="1260"/>
                  </a:lnTo>
                  <a:lnTo>
                    <a:pt x="855" y="1270"/>
                  </a:lnTo>
                  <a:lnTo>
                    <a:pt x="899" y="1285"/>
                  </a:lnTo>
                  <a:lnTo>
                    <a:pt x="941" y="1306"/>
                  </a:lnTo>
                  <a:lnTo>
                    <a:pt x="980" y="1330"/>
                  </a:lnTo>
                  <a:lnTo>
                    <a:pt x="1015" y="1357"/>
                  </a:lnTo>
                  <a:lnTo>
                    <a:pt x="1009" y="1352"/>
                  </a:lnTo>
                  <a:lnTo>
                    <a:pt x="1016" y="1348"/>
                  </a:lnTo>
                  <a:lnTo>
                    <a:pt x="1028" y="1343"/>
                  </a:lnTo>
                  <a:lnTo>
                    <a:pt x="1042" y="1336"/>
                  </a:lnTo>
                  <a:lnTo>
                    <a:pt x="1059" y="1327"/>
                  </a:lnTo>
                  <a:lnTo>
                    <a:pt x="1079" y="1318"/>
                  </a:lnTo>
                  <a:lnTo>
                    <a:pt x="1097" y="1309"/>
                  </a:lnTo>
                  <a:lnTo>
                    <a:pt x="1115" y="1300"/>
                  </a:lnTo>
                  <a:lnTo>
                    <a:pt x="1131" y="1292"/>
                  </a:lnTo>
                  <a:lnTo>
                    <a:pt x="1142" y="1287"/>
                  </a:lnTo>
                  <a:lnTo>
                    <a:pt x="1207" y="1249"/>
                  </a:lnTo>
                  <a:lnTo>
                    <a:pt x="1266" y="1210"/>
                  </a:lnTo>
                  <a:lnTo>
                    <a:pt x="1319" y="1166"/>
                  </a:lnTo>
                  <a:lnTo>
                    <a:pt x="1368" y="1121"/>
                  </a:lnTo>
                  <a:lnTo>
                    <a:pt x="1411" y="1073"/>
                  </a:lnTo>
                  <a:lnTo>
                    <a:pt x="1450" y="1024"/>
                  </a:lnTo>
                  <a:lnTo>
                    <a:pt x="1485" y="973"/>
                  </a:lnTo>
                  <a:lnTo>
                    <a:pt x="1516" y="922"/>
                  </a:lnTo>
                  <a:lnTo>
                    <a:pt x="1543" y="868"/>
                  </a:lnTo>
                  <a:lnTo>
                    <a:pt x="1566" y="815"/>
                  </a:lnTo>
                  <a:lnTo>
                    <a:pt x="1586" y="762"/>
                  </a:lnTo>
                  <a:lnTo>
                    <a:pt x="1602" y="708"/>
                  </a:lnTo>
                  <a:lnTo>
                    <a:pt x="1616" y="657"/>
                  </a:lnTo>
                  <a:lnTo>
                    <a:pt x="1627" y="605"/>
                  </a:lnTo>
                  <a:lnTo>
                    <a:pt x="1636" y="554"/>
                  </a:lnTo>
                  <a:lnTo>
                    <a:pt x="1642" y="506"/>
                  </a:lnTo>
                  <a:lnTo>
                    <a:pt x="1646" y="460"/>
                  </a:lnTo>
                  <a:lnTo>
                    <a:pt x="1649" y="415"/>
                  </a:lnTo>
                  <a:lnTo>
                    <a:pt x="1650" y="374"/>
                  </a:lnTo>
                  <a:lnTo>
                    <a:pt x="1655" y="319"/>
                  </a:lnTo>
                  <a:lnTo>
                    <a:pt x="1667" y="266"/>
                  </a:lnTo>
                  <a:lnTo>
                    <a:pt x="1688" y="216"/>
                  </a:lnTo>
                  <a:lnTo>
                    <a:pt x="1714" y="171"/>
                  </a:lnTo>
                  <a:lnTo>
                    <a:pt x="1746" y="129"/>
                  </a:lnTo>
                  <a:lnTo>
                    <a:pt x="1784" y="91"/>
                  </a:lnTo>
                  <a:lnTo>
                    <a:pt x="1825" y="60"/>
                  </a:lnTo>
                  <a:lnTo>
                    <a:pt x="1872" y="35"/>
                  </a:lnTo>
                  <a:lnTo>
                    <a:pt x="1923" y="15"/>
                  </a:lnTo>
                  <a:lnTo>
                    <a:pt x="1976" y="4"/>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115">
              <a:extLst>
                <a:ext uri="{FF2B5EF4-FFF2-40B4-BE49-F238E27FC236}">
                  <a16:creationId xmlns:a16="http://schemas.microsoft.com/office/drawing/2014/main" id="{B38BC82E-AC48-6ECC-F5BD-5F1644FB95AE}"/>
                </a:ext>
              </a:extLst>
            </p:cNvPr>
            <p:cNvSpPr>
              <a:spLocks noEditPoints="1"/>
            </p:cNvSpPr>
            <p:nvPr/>
          </p:nvSpPr>
          <p:spPr bwMode="auto">
            <a:xfrm>
              <a:off x="6129338" y="5019675"/>
              <a:ext cx="203200" cy="200025"/>
            </a:xfrm>
            <a:custGeom>
              <a:avLst/>
              <a:gdLst>
                <a:gd name="T0" fmla="*/ 191 w 382"/>
                <a:gd name="T1" fmla="*/ 126 h 376"/>
                <a:gd name="T2" fmla="*/ 172 w 382"/>
                <a:gd name="T3" fmla="*/ 129 h 376"/>
                <a:gd name="T4" fmla="*/ 153 w 382"/>
                <a:gd name="T5" fmla="*/ 138 h 376"/>
                <a:gd name="T6" fmla="*/ 140 w 382"/>
                <a:gd name="T7" fmla="*/ 151 h 376"/>
                <a:gd name="T8" fmla="*/ 131 w 382"/>
                <a:gd name="T9" fmla="*/ 168 h 376"/>
                <a:gd name="T10" fmla="*/ 127 w 382"/>
                <a:gd name="T11" fmla="*/ 189 h 376"/>
                <a:gd name="T12" fmla="*/ 131 w 382"/>
                <a:gd name="T13" fmla="*/ 208 h 376"/>
                <a:gd name="T14" fmla="*/ 140 w 382"/>
                <a:gd name="T15" fmla="*/ 225 h 376"/>
                <a:gd name="T16" fmla="*/ 153 w 382"/>
                <a:gd name="T17" fmla="*/ 239 h 376"/>
                <a:gd name="T18" fmla="*/ 172 w 382"/>
                <a:gd name="T19" fmla="*/ 248 h 376"/>
                <a:gd name="T20" fmla="*/ 191 w 382"/>
                <a:gd name="T21" fmla="*/ 250 h 376"/>
                <a:gd name="T22" fmla="*/ 212 w 382"/>
                <a:gd name="T23" fmla="*/ 248 h 376"/>
                <a:gd name="T24" fmla="*/ 229 w 382"/>
                <a:gd name="T25" fmla="*/ 239 h 376"/>
                <a:gd name="T26" fmla="*/ 243 w 382"/>
                <a:gd name="T27" fmla="*/ 225 h 376"/>
                <a:gd name="T28" fmla="*/ 251 w 382"/>
                <a:gd name="T29" fmla="*/ 208 h 376"/>
                <a:gd name="T30" fmla="*/ 255 w 382"/>
                <a:gd name="T31" fmla="*/ 189 h 376"/>
                <a:gd name="T32" fmla="*/ 251 w 382"/>
                <a:gd name="T33" fmla="*/ 168 h 376"/>
                <a:gd name="T34" fmla="*/ 243 w 382"/>
                <a:gd name="T35" fmla="*/ 151 h 376"/>
                <a:gd name="T36" fmla="*/ 229 w 382"/>
                <a:gd name="T37" fmla="*/ 138 h 376"/>
                <a:gd name="T38" fmla="*/ 212 w 382"/>
                <a:gd name="T39" fmla="*/ 129 h 376"/>
                <a:gd name="T40" fmla="*/ 191 w 382"/>
                <a:gd name="T41" fmla="*/ 126 h 376"/>
                <a:gd name="T42" fmla="*/ 191 w 382"/>
                <a:gd name="T43" fmla="*/ 0 h 376"/>
                <a:gd name="T44" fmla="*/ 230 w 382"/>
                <a:gd name="T45" fmla="*/ 3 h 376"/>
                <a:gd name="T46" fmla="*/ 265 w 382"/>
                <a:gd name="T47" fmla="*/ 15 h 376"/>
                <a:gd name="T48" fmla="*/ 297 w 382"/>
                <a:gd name="T49" fmla="*/ 32 h 376"/>
                <a:gd name="T50" fmla="*/ 326 w 382"/>
                <a:gd name="T51" fmla="*/ 55 h 376"/>
                <a:gd name="T52" fmla="*/ 349 w 382"/>
                <a:gd name="T53" fmla="*/ 83 h 376"/>
                <a:gd name="T54" fmla="*/ 366 w 382"/>
                <a:gd name="T55" fmla="*/ 115 h 376"/>
                <a:gd name="T56" fmla="*/ 378 w 382"/>
                <a:gd name="T57" fmla="*/ 150 h 376"/>
                <a:gd name="T58" fmla="*/ 382 w 382"/>
                <a:gd name="T59" fmla="*/ 189 h 376"/>
                <a:gd name="T60" fmla="*/ 378 w 382"/>
                <a:gd name="T61" fmla="*/ 226 h 376"/>
                <a:gd name="T62" fmla="*/ 366 w 382"/>
                <a:gd name="T63" fmla="*/ 262 h 376"/>
                <a:gd name="T64" fmla="*/ 349 w 382"/>
                <a:gd name="T65" fmla="*/ 294 h 376"/>
                <a:gd name="T66" fmla="*/ 326 w 382"/>
                <a:gd name="T67" fmla="*/ 321 h 376"/>
                <a:gd name="T68" fmla="*/ 297 w 382"/>
                <a:gd name="T69" fmla="*/ 344 h 376"/>
                <a:gd name="T70" fmla="*/ 265 w 382"/>
                <a:gd name="T71" fmla="*/ 362 h 376"/>
                <a:gd name="T72" fmla="*/ 230 w 382"/>
                <a:gd name="T73" fmla="*/ 372 h 376"/>
                <a:gd name="T74" fmla="*/ 191 w 382"/>
                <a:gd name="T75" fmla="*/ 376 h 376"/>
                <a:gd name="T76" fmla="*/ 153 w 382"/>
                <a:gd name="T77" fmla="*/ 372 h 376"/>
                <a:gd name="T78" fmla="*/ 117 w 382"/>
                <a:gd name="T79" fmla="*/ 362 h 376"/>
                <a:gd name="T80" fmla="*/ 85 w 382"/>
                <a:gd name="T81" fmla="*/ 344 h 376"/>
                <a:gd name="T82" fmla="*/ 56 w 382"/>
                <a:gd name="T83" fmla="*/ 321 h 376"/>
                <a:gd name="T84" fmla="*/ 33 w 382"/>
                <a:gd name="T85" fmla="*/ 294 h 376"/>
                <a:gd name="T86" fmla="*/ 16 w 382"/>
                <a:gd name="T87" fmla="*/ 262 h 376"/>
                <a:gd name="T88" fmla="*/ 4 w 382"/>
                <a:gd name="T89" fmla="*/ 226 h 376"/>
                <a:gd name="T90" fmla="*/ 0 w 382"/>
                <a:gd name="T91" fmla="*/ 189 h 376"/>
                <a:gd name="T92" fmla="*/ 4 w 382"/>
                <a:gd name="T93" fmla="*/ 150 h 376"/>
                <a:gd name="T94" fmla="*/ 16 w 382"/>
                <a:gd name="T95" fmla="*/ 115 h 376"/>
                <a:gd name="T96" fmla="*/ 33 w 382"/>
                <a:gd name="T97" fmla="*/ 83 h 376"/>
                <a:gd name="T98" fmla="*/ 56 w 382"/>
                <a:gd name="T99" fmla="*/ 55 h 376"/>
                <a:gd name="T100" fmla="*/ 85 w 382"/>
                <a:gd name="T101" fmla="*/ 32 h 376"/>
                <a:gd name="T102" fmla="*/ 117 w 382"/>
                <a:gd name="T103" fmla="*/ 15 h 376"/>
                <a:gd name="T104" fmla="*/ 153 w 382"/>
                <a:gd name="T105" fmla="*/ 3 h 376"/>
                <a:gd name="T106" fmla="*/ 191 w 382"/>
                <a:gd name="T10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2" h="376">
                  <a:moveTo>
                    <a:pt x="191" y="126"/>
                  </a:moveTo>
                  <a:lnTo>
                    <a:pt x="172" y="129"/>
                  </a:lnTo>
                  <a:lnTo>
                    <a:pt x="153" y="138"/>
                  </a:lnTo>
                  <a:lnTo>
                    <a:pt x="140" y="151"/>
                  </a:lnTo>
                  <a:lnTo>
                    <a:pt x="131" y="168"/>
                  </a:lnTo>
                  <a:lnTo>
                    <a:pt x="127" y="189"/>
                  </a:lnTo>
                  <a:lnTo>
                    <a:pt x="131" y="208"/>
                  </a:lnTo>
                  <a:lnTo>
                    <a:pt x="140" y="225"/>
                  </a:lnTo>
                  <a:lnTo>
                    <a:pt x="153" y="239"/>
                  </a:lnTo>
                  <a:lnTo>
                    <a:pt x="172" y="248"/>
                  </a:lnTo>
                  <a:lnTo>
                    <a:pt x="191" y="250"/>
                  </a:lnTo>
                  <a:lnTo>
                    <a:pt x="212" y="248"/>
                  </a:lnTo>
                  <a:lnTo>
                    <a:pt x="229" y="239"/>
                  </a:lnTo>
                  <a:lnTo>
                    <a:pt x="243" y="225"/>
                  </a:lnTo>
                  <a:lnTo>
                    <a:pt x="251" y="208"/>
                  </a:lnTo>
                  <a:lnTo>
                    <a:pt x="255" y="189"/>
                  </a:lnTo>
                  <a:lnTo>
                    <a:pt x="251" y="168"/>
                  </a:lnTo>
                  <a:lnTo>
                    <a:pt x="243" y="151"/>
                  </a:lnTo>
                  <a:lnTo>
                    <a:pt x="229" y="138"/>
                  </a:lnTo>
                  <a:lnTo>
                    <a:pt x="212" y="129"/>
                  </a:lnTo>
                  <a:lnTo>
                    <a:pt x="191" y="126"/>
                  </a:lnTo>
                  <a:close/>
                  <a:moveTo>
                    <a:pt x="191" y="0"/>
                  </a:moveTo>
                  <a:lnTo>
                    <a:pt x="230" y="3"/>
                  </a:lnTo>
                  <a:lnTo>
                    <a:pt x="265" y="15"/>
                  </a:lnTo>
                  <a:lnTo>
                    <a:pt x="297" y="32"/>
                  </a:lnTo>
                  <a:lnTo>
                    <a:pt x="326" y="55"/>
                  </a:lnTo>
                  <a:lnTo>
                    <a:pt x="349" y="83"/>
                  </a:lnTo>
                  <a:lnTo>
                    <a:pt x="366" y="115"/>
                  </a:lnTo>
                  <a:lnTo>
                    <a:pt x="378" y="150"/>
                  </a:lnTo>
                  <a:lnTo>
                    <a:pt x="382" y="189"/>
                  </a:lnTo>
                  <a:lnTo>
                    <a:pt x="378" y="226"/>
                  </a:lnTo>
                  <a:lnTo>
                    <a:pt x="366" y="262"/>
                  </a:lnTo>
                  <a:lnTo>
                    <a:pt x="349" y="294"/>
                  </a:lnTo>
                  <a:lnTo>
                    <a:pt x="326" y="321"/>
                  </a:lnTo>
                  <a:lnTo>
                    <a:pt x="297" y="344"/>
                  </a:lnTo>
                  <a:lnTo>
                    <a:pt x="265" y="362"/>
                  </a:lnTo>
                  <a:lnTo>
                    <a:pt x="230" y="372"/>
                  </a:lnTo>
                  <a:lnTo>
                    <a:pt x="191" y="376"/>
                  </a:lnTo>
                  <a:lnTo>
                    <a:pt x="153" y="372"/>
                  </a:lnTo>
                  <a:lnTo>
                    <a:pt x="117" y="362"/>
                  </a:lnTo>
                  <a:lnTo>
                    <a:pt x="85" y="344"/>
                  </a:lnTo>
                  <a:lnTo>
                    <a:pt x="56" y="321"/>
                  </a:lnTo>
                  <a:lnTo>
                    <a:pt x="33" y="294"/>
                  </a:lnTo>
                  <a:lnTo>
                    <a:pt x="16" y="262"/>
                  </a:lnTo>
                  <a:lnTo>
                    <a:pt x="4" y="226"/>
                  </a:lnTo>
                  <a:lnTo>
                    <a:pt x="0" y="189"/>
                  </a:lnTo>
                  <a:lnTo>
                    <a:pt x="4" y="150"/>
                  </a:lnTo>
                  <a:lnTo>
                    <a:pt x="16" y="115"/>
                  </a:lnTo>
                  <a:lnTo>
                    <a:pt x="33" y="83"/>
                  </a:lnTo>
                  <a:lnTo>
                    <a:pt x="56" y="55"/>
                  </a:lnTo>
                  <a:lnTo>
                    <a:pt x="85" y="32"/>
                  </a:lnTo>
                  <a:lnTo>
                    <a:pt x="117" y="15"/>
                  </a:lnTo>
                  <a:lnTo>
                    <a:pt x="153" y="3"/>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2" name="Группа 134">
            <a:extLst>
              <a:ext uri="{FF2B5EF4-FFF2-40B4-BE49-F238E27FC236}">
                <a16:creationId xmlns:a16="http://schemas.microsoft.com/office/drawing/2014/main" id="{A29D2D44-226E-7F0D-6518-2662CE65AE7A}"/>
              </a:ext>
            </a:extLst>
          </p:cNvPr>
          <p:cNvGrpSpPr/>
          <p:nvPr userDrawn="1"/>
        </p:nvGrpSpPr>
        <p:grpSpPr>
          <a:xfrm>
            <a:off x="8196976" y="1807860"/>
            <a:ext cx="349999" cy="460933"/>
            <a:chOff x="5967413" y="3305175"/>
            <a:chExt cx="2293937" cy="3021013"/>
          </a:xfrm>
          <a:solidFill>
            <a:schemeClr val="bg2"/>
          </a:solidFill>
        </p:grpSpPr>
        <p:sp>
          <p:nvSpPr>
            <p:cNvPr id="63" name="Freeform 120">
              <a:extLst>
                <a:ext uri="{FF2B5EF4-FFF2-40B4-BE49-F238E27FC236}">
                  <a16:creationId xmlns:a16="http://schemas.microsoft.com/office/drawing/2014/main" id="{F8DD1145-A940-68DF-D64A-C606CB0D35AA}"/>
                </a:ext>
              </a:extLst>
            </p:cNvPr>
            <p:cNvSpPr>
              <a:spLocks noEditPoints="1"/>
            </p:cNvSpPr>
            <p:nvPr/>
          </p:nvSpPr>
          <p:spPr bwMode="auto">
            <a:xfrm>
              <a:off x="6540500" y="3848100"/>
              <a:ext cx="1147762" cy="1131888"/>
            </a:xfrm>
            <a:custGeom>
              <a:avLst/>
              <a:gdLst>
                <a:gd name="T0" fmla="*/ 656 w 1445"/>
                <a:gd name="T1" fmla="*/ 123 h 1427"/>
                <a:gd name="T2" fmla="*/ 532 w 1445"/>
                <a:gd name="T3" fmla="*/ 150 h 1427"/>
                <a:gd name="T4" fmla="*/ 419 w 1445"/>
                <a:gd name="T5" fmla="*/ 200 h 1427"/>
                <a:gd name="T6" fmla="*/ 319 w 1445"/>
                <a:gd name="T7" fmla="*/ 273 h 1427"/>
                <a:gd name="T8" fmla="*/ 236 w 1445"/>
                <a:gd name="T9" fmla="*/ 363 h 1427"/>
                <a:gd name="T10" fmla="*/ 174 w 1445"/>
                <a:gd name="T11" fmla="*/ 468 h 1427"/>
                <a:gd name="T12" fmla="*/ 134 w 1445"/>
                <a:gd name="T13" fmla="*/ 586 h 1427"/>
                <a:gd name="T14" fmla="*/ 119 w 1445"/>
                <a:gd name="T15" fmla="*/ 714 h 1427"/>
                <a:gd name="T16" fmla="*/ 134 w 1445"/>
                <a:gd name="T17" fmla="*/ 841 h 1427"/>
                <a:gd name="T18" fmla="*/ 174 w 1445"/>
                <a:gd name="T19" fmla="*/ 959 h 1427"/>
                <a:gd name="T20" fmla="*/ 236 w 1445"/>
                <a:gd name="T21" fmla="*/ 1065 h 1427"/>
                <a:gd name="T22" fmla="*/ 319 w 1445"/>
                <a:gd name="T23" fmla="*/ 1155 h 1427"/>
                <a:gd name="T24" fmla="*/ 419 w 1445"/>
                <a:gd name="T25" fmla="*/ 1228 h 1427"/>
                <a:gd name="T26" fmla="*/ 532 w 1445"/>
                <a:gd name="T27" fmla="*/ 1277 h 1427"/>
                <a:gd name="T28" fmla="*/ 656 w 1445"/>
                <a:gd name="T29" fmla="*/ 1305 h 1427"/>
                <a:gd name="T30" fmla="*/ 788 w 1445"/>
                <a:gd name="T31" fmla="*/ 1305 h 1427"/>
                <a:gd name="T32" fmla="*/ 913 w 1445"/>
                <a:gd name="T33" fmla="*/ 1277 h 1427"/>
                <a:gd name="T34" fmla="*/ 1026 w 1445"/>
                <a:gd name="T35" fmla="*/ 1228 h 1427"/>
                <a:gd name="T36" fmla="*/ 1126 w 1445"/>
                <a:gd name="T37" fmla="*/ 1155 h 1427"/>
                <a:gd name="T38" fmla="*/ 1208 w 1445"/>
                <a:gd name="T39" fmla="*/ 1065 h 1427"/>
                <a:gd name="T40" fmla="*/ 1271 w 1445"/>
                <a:gd name="T41" fmla="*/ 959 h 1427"/>
                <a:gd name="T42" fmla="*/ 1310 w 1445"/>
                <a:gd name="T43" fmla="*/ 841 h 1427"/>
                <a:gd name="T44" fmla="*/ 1324 w 1445"/>
                <a:gd name="T45" fmla="*/ 714 h 1427"/>
                <a:gd name="T46" fmla="*/ 1310 w 1445"/>
                <a:gd name="T47" fmla="*/ 586 h 1427"/>
                <a:gd name="T48" fmla="*/ 1271 w 1445"/>
                <a:gd name="T49" fmla="*/ 468 h 1427"/>
                <a:gd name="T50" fmla="*/ 1208 w 1445"/>
                <a:gd name="T51" fmla="*/ 363 h 1427"/>
                <a:gd name="T52" fmla="*/ 1126 w 1445"/>
                <a:gd name="T53" fmla="*/ 273 h 1427"/>
                <a:gd name="T54" fmla="*/ 1026 w 1445"/>
                <a:gd name="T55" fmla="*/ 200 h 1427"/>
                <a:gd name="T56" fmla="*/ 913 w 1445"/>
                <a:gd name="T57" fmla="*/ 150 h 1427"/>
                <a:gd name="T58" fmla="*/ 788 w 1445"/>
                <a:gd name="T59" fmla="*/ 123 h 1427"/>
                <a:gd name="T60" fmla="*/ 722 w 1445"/>
                <a:gd name="T61" fmla="*/ 0 h 1427"/>
                <a:gd name="T62" fmla="*/ 867 w 1445"/>
                <a:gd name="T63" fmla="*/ 15 h 1427"/>
                <a:gd name="T64" fmla="*/ 1004 w 1445"/>
                <a:gd name="T65" fmla="*/ 56 h 1427"/>
                <a:gd name="T66" fmla="*/ 1126 w 1445"/>
                <a:gd name="T67" fmla="*/ 122 h 1427"/>
                <a:gd name="T68" fmla="*/ 1233 w 1445"/>
                <a:gd name="T69" fmla="*/ 209 h 1427"/>
                <a:gd name="T70" fmla="*/ 1321 w 1445"/>
                <a:gd name="T71" fmla="*/ 315 h 1427"/>
                <a:gd name="T72" fmla="*/ 1388 w 1445"/>
                <a:gd name="T73" fmla="*/ 436 h 1427"/>
                <a:gd name="T74" fmla="*/ 1430 w 1445"/>
                <a:gd name="T75" fmla="*/ 569 h 1427"/>
                <a:gd name="T76" fmla="*/ 1445 w 1445"/>
                <a:gd name="T77" fmla="*/ 714 h 1427"/>
                <a:gd name="T78" fmla="*/ 1430 w 1445"/>
                <a:gd name="T79" fmla="*/ 858 h 1427"/>
                <a:gd name="T80" fmla="*/ 1388 w 1445"/>
                <a:gd name="T81" fmla="*/ 992 h 1427"/>
                <a:gd name="T82" fmla="*/ 1321 w 1445"/>
                <a:gd name="T83" fmla="*/ 1112 h 1427"/>
                <a:gd name="T84" fmla="*/ 1233 w 1445"/>
                <a:gd name="T85" fmla="*/ 1218 h 1427"/>
                <a:gd name="T86" fmla="*/ 1126 w 1445"/>
                <a:gd name="T87" fmla="*/ 1305 h 1427"/>
                <a:gd name="T88" fmla="*/ 1004 w 1445"/>
                <a:gd name="T89" fmla="*/ 1371 h 1427"/>
                <a:gd name="T90" fmla="*/ 867 w 1445"/>
                <a:gd name="T91" fmla="*/ 1412 h 1427"/>
                <a:gd name="T92" fmla="*/ 722 w 1445"/>
                <a:gd name="T93" fmla="*/ 1427 h 1427"/>
                <a:gd name="T94" fmla="*/ 576 w 1445"/>
                <a:gd name="T95" fmla="*/ 1412 h 1427"/>
                <a:gd name="T96" fmla="*/ 441 w 1445"/>
                <a:gd name="T97" fmla="*/ 1371 h 1427"/>
                <a:gd name="T98" fmla="*/ 318 w 1445"/>
                <a:gd name="T99" fmla="*/ 1305 h 1427"/>
                <a:gd name="T100" fmla="*/ 212 w 1445"/>
                <a:gd name="T101" fmla="*/ 1218 h 1427"/>
                <a:gd name="T102" fmla="*/ 123 w 1445"/>
                <a:gd name="T103" fmla="*/ 1112 h 1427"/>
                <a:gd name="T104" fmla="*/ 57 w 1445"/>
                <a:gd name="T105" fmla="*/ 992 h 1427"/>
                <a:gd name="T106" fmla="*/ 15 w 1445"/>
                <a:gd name="T107" fmla="*/ 858 h 1427"/>
                <a:gd name="T108" fmla="*/ 0 w 1445"/>
                <a:gd name="T109" fmla="*/ 714 h 1427"/>
                <a:gd name="T110" fmla="*/ 15 w 1445"/>
                <a:gd name="T111" fmla="*/ 569 h 1427"/>
                <a:gd name="T112" fmla="*/ 57 w 1445"/>
                <a:gd name="T113" fmla="*/ 436 h 1427"/>
                <a:gd name="T114" fmla="*/ 123 w 1445"/>
                <a:gd name="T115" fmla="*/ 315 h 1427"/>
                <a:gd name="T116" fmla="*/ 212 w 1445"/>
                <a:gd name="T117" fmla="*/ 209 h 1427"/>
                <a:gd name="T118" fmla="*/ 318 w 1445"/>
                <a:gd name="T119" fmla="*/ 122 h 1427"/>
                <a:gd name="T120" fmla="*/ 441 w 1445"/>
                <a:gd name="T121" fmla="*/ 56 h 1427"/>
                <a:gd name="T122" fmla="*/ 576 w 1445"/>
                <a:gd name="T123" fmla="*/ 15 h 1427"/>
                <a:gd name="T124" fmla="*/ 722 w 1445"/>
                <a:gd name="T1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5" h="1427">
                  <a:moveTo>
                    <a:pt x="722" y="119"/>
                  </a:moveTo>
                  <a:lnTo>
                    <a:pt x="656" y="123"/>
                  </a:lnTo>
                  <a:lnTo>
                    <a:pt x="594" y="133"/>
                  </a:lnTo>
                  <a:lnTo>
                    <a:pt x="532" y="150"/>
                  </a:lnTo>
                  <a:lnTo>
                    <a:pt x="474" y="172"/>
                  </a:lnTo>
                  <a:lnTo>
                    <a:pt x="419" y="200"/>
                  </a:lnTo>
                  <a:lnTo>
                    <a:pt x="367" y="234"/>
                  </a:lnTo>
                  <a:lnTo>
                    <a:pt x="319" y="273"/>
                  </a:lnTo>
                  <a:lnTo>
                    <a:pt x="276" y="315"/>
                  </a:lnTo>
                  <a:lnTo>
                    <a:pt x="236" y="363"/>
                  </a:lnTo>
                  <a:lnTo>
                    <a:pt x="202" y="414"/>
                  </a:lnTo>
                  <a:lnTo>
                    <a:pt x="174" y="468"/>
                  </a:lnTo>
                  <a:lnTo>
                    <a:pt x="150" y="526"/>
                  </a:lnTo>
                  <a:lnTo>
                    <a:pt x="134" y="586"/>
                  </a:lnTo>
                  <a:lnTo>
                    <a:pt x="123" y="649"/>
                  </a:lnTo>
                  <a:lnTo>
                    <a:pt x="119" y="714"/>
                  </a:lnTo>
                  <a:lnTo>
                    <a:pt x="123" y="779"/>
                  </a:lnTo>
                  <a:lnTo>
                    <a:pt x="134" y="841"/>
                  </a:lnTo>
                  <a:lnTo>
                    <a:pt x="150" y="902"/>
                  </a:lnTo>
                  <a:lnTo>
                    <a:pt x="174" y="959"/>
                  </a:lnTo>
                  <a:lnTo>
                    <a:pt x="202" y="1013"/>
                  </a:lnTo>
                  <a:lnTo>
                    <a:pt x="236" y="1065"/>
                  </a:lnTo>
                  <a:lnTo>
                    <a:pt x="276" y="1112"/>
                  </a:lnTo>
                  <a:lnTo>
                    <a:pt x="319" y="1155"/>
                  </a:lnTo>
                  <a:lnTo>
                    <a:pt x="367" y="1193"/>
                  </a:lnTo>
                  <a:lnTo>
                    <a:pt x="419" y="1228"/>
                  </a:lnTo>
                  <a:lnTo>
                    <a:pt x="474" y="1255"/>
                  </a:lnTo>
                  <a:lnTo>
                    <a:pt x="532" y="1277"/>
                  </a:lnTo>
                  <a:lnTo>
                    <a:pt x="594" y="1294"/>
                  </a:lnTo>
                  <a:lnTo>
                    <a:pt x="656" y="1305"/>
                  </a:lnTo>
                  <a:lnTo>
                    <a:pt x="722" y="1308"/>
                  </a:lnTo>
                  <a:lnTo>
                    <a:pt x="788" y="1305"/>
                  </a:lnTo>
                  <a:lnTo>
                    <a:pt x="851" y="1294"/>
                  </a:lnTo>
                  <a:lnTo>
                    <a:pt x="913" y="1277"/>
                  </a:lnTo>
                  <a:lnTo>
                    <a:pt x="970" y="1255"/>
                  </a:lnTo>
                  <a:lnTo>
                    <a:pt x="1026" y="1228"/>
                  </a:lnTo>
                  <a:lnTo>
                    <a:pt x="1078" y="1193"/>
                  </a:lnTo>
                  <a:lnTo>
                    <a:pt x="1126" y="1155"/>
                  </a:lnTo>
                  <a:lnTo>
                    <a:pt x="1169" y="1112"/>
                  </a:lnTo>
                  <a:lnTo>
                    <a:pt x="1208" y="1065"/>
                  </a:lnTo>
                  <a:lnTo>
                    <a:pt x="1241" y="1013"/>
                  </a:lnTo>
                  <a:lnTo>
                    <a:pt x="1271" y="959"/>
                  </a:lnTo>
                  <a:lnTo>
                    <a:pt x="1293" y="902"/>
                  </a:lnTo>
                  <a:lnTo>
                    <a:pt x="1310" y="841"/>
                  </a:lnTo>
                  <a:lnTo>
                    <a:pt x="1320" y="779"/>
                  </a:lnTo>
                  <a:lnTo>
                    <a:pt x="1324" y="714"/>
                  </a:lnTo>
                  <a:lnTo>
                    <a:pt x="1320" y="649"/>
                  </a:lnTo>
                  <a:lnTo>
                    <a:pt x="1310" y="586"/>
                  </a:lnTo>
                  <a:lnTo>
                    <a:pt x="1293" y="526"/>
                  </a:lnTo>
                  <a:lnTo>
                    <a:pt x="1271" y="468"/>
                  </a:lnTo>
                  <a:lnTo>
                    <a:pt x="1241" y="414"/>
                  </a:lnTo>
                  <a:lnTo>
                    <a:pt x="1208" y="363"/>
                  </a:lnTo>
                  <a:lnTo>
                    <a:pt x="1169" y="315"/>
                  </a:lnTo>
                  <a:lnTo>
                    <a:pt x="1126" y="273"/>
                  </a:lnTo>
                  <a:lnTo>
                    <a:pt x="1078" y="234"/>
                  </a:lnTo>
                  <a:lnTo>
                    <a:pt x="1026" y="200"/>
                  </a:lnTo>
                  <a:lnTo>
                    <a:pt x="970" y="172"/>
                  </a:lnTo>
                  <a:lnTo>
                    <a:pt x="913" y="150"/>
                  </a:lnTo>
                  <a:lnTo>
                    <a:pt x="851" y="133"/>
                  </a:lnTo>
                  <a:lnTo>
                    <a:pt x="788" y="123"/>
                  </a:lnTo>
                  <a:lnTo>
                    <a:pt x="722" y="119"/>
                  </a:lnTo>
                  <a:close/>
                  <a:moveTo>
                    <a:pt x="722" y="0"/>
                  </a:moveTo>
                  <a:lnTo>
                    <a:pt x="796" y="4"/>
                  </a:lnTo>
                  <a:lnTo>
                    <a:pt x="867" y="15"/>
                  </a:lnTo>
                  <a:lnTo>
                    <a:pt x="937" y="32"/>
                  </a:lnTo>
                  <a:lnTo>
                    <a:pt x="1004" y="56"/>
                  </a:lnTo>
                  <a:lnTo>
                    <a:pt x="1066" y="87"/>
                  </a:lnTo>
                  <a:lnTo>
                    <a:pt x="1126" y="122"/>
                  </a:lnTo>
                  <a:lnTo>
                    <a:pt x="1181" y="163"/>
                  </a:lnTo>
                  <a:lnTo>
                    <a:pt x="1233" y="209"/>
                  </a:lnTo>
                  <a:lnTo>
                    <a:pt x="1280" y="261"/>
                  </a:lnTo>
                  <a:lnTo>
                    <a:pt x="1321" y="315"/>
                  </a:lnTo>
                  <a:lnTo>
                    <a:pt x="1357" y="374"/>
                  </a:lnTo>
                  <a:lnTo>
                    <a:pt x="1388" y="436"/>
                  </a:lnTo>
                  <a:lnTo>
                    <a:pt x="1413" y="501"/>
                  </a:lnTo>
                  <a:lnTo>
                    <a:pt x="1430" y="569"/>
                  </a:lnTo>
                  <a:lnTo>
                    <a:pt x="1441" y="641"/>
                  </a:lnTo>
                  <a:lnTo>
                    <a:pt x="1445" y="714"/>
                  </a:lnTo>
                  <a:lnTo>
                    <a:pt x="1441" y="786"/>
                  </a:lnTo>
                  <a:lnTo>
                    <a:pt x="1430" y="858"/>
                  </a:lnTo>
                  <a:lnTo>
                    <a:pt x="1413" y="926"/>
                  </a:lnTo>
                  <a:lnTo>
                    <a:pt x="1388" y="992"/>
                  </a:lnTo>
                  <a:lnTo>
                    <a:pt x="1357" y="1054"/>
                  </a:lnTo>
                  <a:lnTo>
                    <a:pt x="1321" y="1112"/>
                  </a:lnTo>
                  <a:lnTo>
                    <a:pt x="1280" y="1167"/>
                  </a:lnTo>
                  <a:lnTo>
                    <a:pt x="1233" y="1218"/>
                  </a:lnTo>
                  <a:lnTo>
                    <a:pt x="1181" y="1263"/>
                  </a:lnTo>
                  <a:lnTo>
                    <a:pt x="1126" y="1305"/>
                  </a:lnTo>
                  <a:lnTo>
                    <a:pt x="1066" y="1341"/>
                  </a:lnTo>
                  <a:lnTo>
                    <a:pt x="1004" y="1371"/>
                  </a:lnTo>
                  <a:lnTo>
                    <a:pt x="937" y="1394"/>
                  </a:lnTo>
                  <a:lnTo>
                    <a:pt x="867" y="1412"/>
                  </a:lnTo>
                  <a:lnTo>
                    <a:pt x="796" y="1423"/>
                  </a:lnTo>
                  <a:lnTo>
                    <a:pt x="722" y="1427"/>
                  </a:lnTo>
                  <a:lnTo>
                    <a:pt x="648" y="1423"/>
                  </a:lnTo>
                  <a:lnTo>
                    <a:pt x="576" y="1412"/>
                  </a:lnTo>
                  <a:lnTo>
                    <a:pt x="507" y="1394"/>
                  </a:lnTo>
                  <a:lnTo>
                    <a:pt x="441" y="1371"/>
                  </a:lnTo>
                  <a:lnTo>
                    <a:pt x="378" y="1341"/>
                  </a:lnTo>
                  <a:lnTo>
                    <a:pt x="318" y="1305"/>
                  </a:lnTo>
                  <a:lnTo>
                    <a:pt x="262" y="1263"/>
                  </a:lnTo>
                  <a:lnTo>
                    <a:pt x="212" y="1218"/>
                  </a:lnTo>
                  <a:lnTo>
                    <a:pt x="165" y="1167"/>
                  </a:lnTo>
                  <a:lnTo>
                    <a:pt x="123" y="1112"/>
                  </a:lnTo>
                  <a:lnTo>
                    <a:pt x="86" y="1054"/>
                  </a:lnTo>
                  <a:lnTo>
                    <a:pt x="57" y="992"/>
                  </a:lnTo>
                  <a:lnTo>
                    <a:pt x="32" y="926"/>
                  </a:lnTo>
                  <a:lnTo>
                    <a:pt x="15" y="858"/>
                  </a:lnTo>
                  <a:lnTo>
                    <a:pt x="4" y="786"/>
                  </a:lnTo>
                  <a:lnTo>
                    <a:pt x="0" y="714"/>
                  </a:lnTo>
                  <a:lnTo>
                    <a:pt x="4" y="641"/>
                  </a:lnTo>
                  <a:lnTo>
                    <a:pt x="15" y="569"/>
                  </a:lnTo>
                  <a:lnTo>
                    <a:pt x="32" y="501"/>
                  </a:lnTo>
                  <a:lnTo>
                    <a:pt x="57" y="436"/>
                  </a:lnTo>
                  <a:lnTo>
                    <a:pt x="86" y="374"/>
                  </a:lnTo>
                  <a:lnTo>
                    <a:pt x="123" y="315"/>
                  </a:lnTo>
                  <a:lnTo>
                    <a:pt x="165" y="261"/>
                  </a:lnTo>
                  <a:lnTo>
                    <a:pt x="212" y="209"/>
                  </a:lnTo>
                  <a:lnTo>
                    <a:pt x="262" y="163"/>
                  </a:lnTo>
                  <a:lnTo>
                    <a:pt x="318" y="122"/>
                  </a:lnTo>
                  <a:lnTo>
                    <a:pt x="378" y="87"/>
                  </a:lnTo>
                  <a:lnTo>
                    <a:pt x="441" y="56"/>
                  </a:lnTo>
                  <a:lnTo>
                    <a:pt x="507" y="32"/>
                  </a:lnTo>
                  <a:lnTo>
                    <a:pt x="576" y="15"/>
                  </a:lnTo>
                  <a:lnTo>
                    <a:pt x="648" y="4"/>
                  </a:lnTo>
                  <a:lnTo>
                    <a:pt x="7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121">
              <a:extLst>
                <a:ext uri="{FF2B5EF4-FFF2-40B4-BE49-F238E27FC236}">
                  <a16:creationId xmlns:a16="http://schemas.microsoft.com/office/drawing/2014/main" id="{CBA8D0A9-8B6A-AA1E-0344-41255C6F5A43}"/>
                </a:ext>
              </a:extLst>
            </p:cNvPr>
            <p:cNvSpPr>
              <a:spLocks noEditPoints="1"/>
            </p:cNvSpPr>
            <p:nvPr/>
          </p:nvSpPr>
          <p:spPr bwMode="auto">
            <a:xfrm>
              <a:off x="5967413" y="3305175"/>
              <a:ext cx="2293937" cy="3021013"/>
            </a:xfrm>
            <a:custGeom>
              <a:avLst/>
              <a:gdLst>
                <a:gd name="T0" fmla="*/ 1169 w 2891"/>
                <a:gd name="T1" fmla="*/ 270 h 3806"/>
                <a:gd name="T2" fmla="*/ 837 w 2891"/>
                <a:gd name="T3" fmla="*/ 400 h 3806"/>
                <a:gd name="T4" fmla="*/ 563 w 2891"/>
                <a:gd name="T5" fmla="*/ 618 h 3806"/>
                <a:gd name="T6" fmla="*/ 363 w 2891"/>
                <a:gd name="T7" fmla="*/ 905 h 3806"/>
                <a:gd name="T8" fmla="*/ 255 w 2891"/>
                <a:gd name="T9" fmla="*/ 1243 h 3806"/>
                <a:gd name="T10" fmla="*/ 257 w 2891"/>
                <a:gd name="T11" fmla="*/ 1631 h 3806"/>
                <a:gd name="T12" fmla="*/ 374 w 2891"/>
                <a:gd name="T13" fmla="*/ 2041 h 3806"/>
                <a:gd name="T14" fmla="*/ 578 w 2891"/>
                <a:gd name="T15" fmla="*/ 2443 h 3806"/>
                <a:gd name="T16" fmla="*/ 833 w 2891"/>
                <a:gd name="T17" fmla="*/ 2828 h 3806"/>
                <a:gd name="T18" fmla="*/ 1107 w 2891"/>
                <a:gd name="T19" fmla="*/ 3178 h 3806"/>
                <a:gd name="T20" fmla="*/ 1367 w 2891"/>
                <a:gd name="T21" fmla="*/ 3482 h 3806"/>
                <a:gd name="T22" fmla="*/ 1436 w 2891"/>
                <a:gd name="T23" fmla="*/ 3559 h 3806"/>
                <a:gd name="T24" fmla="*/ 1447 w 2891"/>
                <a:gd name="T25" fmla="*/ 3562 h 3806"/>
                <a:gd name="T26" fmla="*/ 1459 w 2891"/>
                <a:gd name="T27" fmla="*/ 3554 h 3806"/>
                <a:gd name="T28" fmla="*/ 1713 w 2891"/>
                <a:gd name="T29" fmla="*/ 3261 h 3806"/>
                <a:gd name="T30" fmla="*/ 1989 w 2891"/>
                <a:gd name="T31" fmla="*/ 2920 h 3806"/>
                <a:gd name="T32" fmla="*/ 2253 w 2891"/>
                <a:gd name="T33" fmla="*/ 2542 h 3806"/>
                <a:gd name="T34" fmla="*/ 2472 w 2891"/>
                <a:gd name="T35" fmla="*/ 2143 h 3806"/>
                <a:gd name="T36" fmla="*/ 2613 w 2891"/>
                <a:gd name="T37" fmla="*/ 1733 h 3806"/>
                <a:gd name="T38" fmla="*/ 2645 w 2891"/>
                <a:gd name="T39" fmla="*/ 1334 h 3806"/>
                <a:gd name="T40" fmla="*/ 2563 w 2891"/>
                <a:gd name="T41" fmla="*/ 985 h 3806"/>
                <a:gd name="T42" fmla="*/ 2384 w 2891"/>
                <a:gd name="T43" fmla="*/ 683 h 3806"/>
                <a:gd name="T44" fmla="*/ 2127 w 2891"/>
                <a:gd name="T45" fmla="*/ 447 h 3806"/>
                <a:gd name="T46" fmla="*/ 1808 w 2891"/>
                <a:gd name="T47" fmla="*/ 293 h 3806"/>
                <a:gd name="T48" fmla="*/ 1445 w 2891"/>
                <a:gd name="T49" fmla="*/ 238 h 3806"/>
                <a:gd name="T50" fmla="*/ 1748 w 2891"/>
                <a:gd name="T51" fmla="*/ 31 h 3806"/>
                <a:gd name="T52" fmla="*/ 2117 w 2891"/>
                <a:gd name="T53" fmla="*/ 161 h 3806"/>
                <a:gd name="T54" fmla="*/ 2432 w 2891"/>
                <a:gd name="T55" fmla="*/ 382 h 3806"/>
                <a:gd name="T56" fmla="*/ 2676 w 2891"/>
                <a:gd name="T57" fmla="*/ 676 h 3806"/>
                <a:gd name="T58" fmla="*/ 2834 w 2891"/>
                <a:gd name="T59" fmla="*/ 1030 h 3806"/>
                <a:gd name="T60" fmla="*/ 2891 w 2891"/>
                <a:gd name="T61" fmla="*/ 1426 h 3806"/>
                <a:gd name="T62" fmla="*/ 2824 w 2891"/>
                <a:gd name="T63" fmla="*/ 1881 h 3806"/>
                <a:gd name="T64" fmla="*/ 2648 w 2891"/>
                <a:gd name="T65" fmla="*/ 2330 h 3806"/>
                <a:gd name="T66" fmla="*/ 2394 w 2891"/>
                <a:gd name="T67" fmla="*/ 2762 h 3806"/>
                <a:gd name="T68" fmla="*/ 2096 w 2891"/>
                <a:gd name="T69" fmla="*/ 3169 h 3806"/>
                <a:gd name="T70" fmla="*/ 1788 w 2891"/>
                <a:gd name="T71" fmla="*/ 3540 h 3806"/>
                <a:gd name="T72" fmla="*/ 1632 w 2891"/>
                <a:gd name="T73" fmla="*/ 3719 h 3806"/>
                <a:gd name="T74" fmla="*/ 1574 w 2891"/>
                <a:gd name="T75" fmla="*/ 3765 h 3806"/>
                <a:gd name="T76" fmla="*/ 1478 w 2891"/>
                <a:gd name="T77" fmla="*/ 3803 h 3806"/>
                <a:gd name="T78" fmla="*/ 1386 w 2891"/>
                <a:gd name="T79" fmla="*/ 3797 h 3806"/>
                <a:gd name="T80" fmla="*/ 1297 w 2891"/>
                <a:gd name="T81" fmla="*/ 3752 h 3806"/>
                <a:gd name="T82" fmla="*/ 1251 w 2891"/>
                <a:gd name="T83" fmla="*/ 3712 h 3806"/>
                <a:gd name="T84" fmla="*/ 1025 w 2891"/>
                <a:gd name="T85" fmla="*/ 3452 h 3806"/>
                <a:gd name="T86" fmla="*/ 717 w 2891"/>
                <a:gd name="T87" fmla="*/ 3070 h 3806"/>
                <a:gd name="T88" fmla="*/ 427 w 2891"/>
                <a:gd name="T89" fmla="*/ 2656 h 3806"/>
                <a:gd name="T90" fmla="*/ 190 w 2891"/>
                <a:gd name="T91" fmla="*/ 2218 h 3806"/>
                <a:gd name="T92" fmla="*/ 38 w 2891"/>
                <a:gd name="T93" fmla="*/ 1768 h 3806"/>
                <a:gd name="T94" fmla="*/ 4 w 2891"/>
                <a:gd name="T95" fmla="*/ 1324 h 3806"/>
                <a:gd name="T96" fmla="*/ 86 w 2891"/>
                <a:gd name="T97" fmla="*/ 936 h 3806"/>
                <a:gd name="T98" fmla="*/ 267 w 2891"/>
                <a:gd name="T99" fmla="*/ 597 h 3806"/>
                <a:gd name="T100" fmla="*/ 531 w 2891"/>
                <a:gd name="T101" fmla="*/ 320 h 3806"/>
                <a:gd name="T102" fmla="*/ 861 w 2891"/>
                <a:gd name="T103" fmla="*/ 120 h 3806"/>
                <a:gd name="T104" fmla="*/ 1240 w 2891"/>
                <a:gd name="T105" fmla="*/ 13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91" h="3806">
                  <a:moveTo>
                    <a:pt x="1445" y="238"/>
                  </a:moveTo>
                  <a:lnTo>
                    <a:pt x="1351" y="242"/>
                  </a:lnTo>
                  <a:lnTo>
                    <a:pt x="1259" y="251"/>
                  </a:lnTo>
                  <a:lnTo>
                    <a:pt x="1169" y="270"/>
                  </a:lnTo>
                  <a:lnTo>
                    <a:pt x="1083" y="293"/>
                  </a:lnTo>
                  <a:lnTo>
                    <a:pt x="998" y="323"/>
                  </a:lnTo>
                  <a:lnTo>
                    <a:pt x="916" y="358"/>
                  </a:lnTo>
                  <a:lnTo>
                    <a:pt x="837" y="400"/>
                  </a:lnTo>
                  <a:lnTo>
                    <a:pt x="764" y="447"/>
                  </a:lnTo>
                  <a:lnTo>
                    <a:pt x="692" y="500"/>
                  </a:lnTo>
                  <a:lnTo>
                    <a:pt x="626" y="557"/>
                  </a:lnTo>
                  <a:lnTo>
                    <a:pt x="563" y="618"/>
                  </a:lnTo>
                  <a:lnTo>
                    <a:pt x="506" y="683"/>
                  </a:lnTo>
                  <a:lnTo>
                    <a:pt x="453" y="754"/>
                  </a:lnTo>
                  <a:lnTo>
                    <a:pt x="405" y="827"/>
                  </a:lnTo>
                  <a:lnTo>
                    <a:pt x="363" y="905"/>
                  </a:lnTo>
                  <a:lnTo>
                    <a:pt x="328" y="985"/>
                  </a:lnTo>
                  <a:lnTo>
                    <a:pt x="297" y="1069"/>
                  </a:lnTo>
                  <a:lnTo>
                    <a:pt x="272" y="1155"/>
                  </a:lnTo>
                  <a:lnTo>
                    <a:pt x="255" y="1243"/>
                  </a:lnTo>
                  <a:lnTo>
                    <a:pt x="245" y="1334"/>
                  </a:lnTo>
                  <a:lnTo>
                    <a:pt x="241" y="1426"/>
                  </a:lnTo>
                  <a:lnTo>
                    <a:pt x="245" y="1529"/>
                  </a:lnTo>
                  <a:lnTo>
                    <a:pt x="257" y="1631"/>
                  </a:lnTo>
                  <a:lnTo>
                    <a:pt x="277" y="1733"/>
                  </a:lnTo>
                  <a:lnTo>
                    <a:pt x="303" y="1835"/>
                  </a:lnTo>
                  <a:lnTo>
                    <a:pt x="336" y="1938"/>
                  </a:lnTo>
                  <a:lnTo>
                    <a:pt x="374" y="2041"/>
                  </a:lnTo>
                  <a:lnTo>
                    <a:pt x="419" y="2143"/>
                  </a:lnTo>
                  <a:lnTo>
                    <a:pt x="467" y="2244"/>
                  </a:lnTo>
                  <a:lnTo>
                    <a:pt x="520" y="2345"/>
                  </a:lnTo>
                  <a:lnTo>
                    <a:pt x="578" y="2443"/>
                  </a:lnTo>
                  <a:lnTo>
                    <a:pt x="637" y="2542"/>
                  </a:lnTo>
                  <a:lnTo>
                    <a:pt x="701" y="2639"/>
                  </a:lnTo>
                  <a:lnTo>
                    <a:pt x="765" y="2734"/>
                  </a:lnTo>
                  <a:lnTo>
                    <a:pt x="833" y="2828"/>
                  </a:lnTo>
                  <a:lnTo>
                    <a:pt x="900" y="2919"/>
                  </a:lnTo>
                  <a:lnTo>
                    <a:pt x="969" y="3008"/>
                  </a:lnTo>
                  <a:lnTo>
                    <a:pt x="1038" y="3094"/>
                  </a:lnTo>
                  <a:lnTo>
                    <a:pt x="1107" y="3178"/>
                  </a:lnTo>
                  <a:lnTo>
                    <a:pt x="1175" y="3258"/>
                  </a:lnTo>
                  <a:lnTo>
                    <a:pt x="1241" y="3336"/>
                  </a:lnTo>
                  <a:lnTo>
                    <a:pt x="1305" y="3412"/>
                  </a:lnTo>
                  <a:lnTo>
                    <a:pt x="1367" y="3482"/>
                  </a:lnTo>
                  <a:lnTo>
                    <a:pt x="1426" y="3549"/>
                  </a:lnTo>
                  <a:lnTo>
                    <a:pt x="1430" y="3553"/>
                  </a:lnTo>
                  <a:lnTo>
                    <a:pt x="1434" y="3555"/>
                  </a:lnTo>
                  <a:lnTo>
                    <a:pt x="1436" y="3559"/>
                  </a:lnTo>
                  <a:lnTo>
                    <a:pt x="1440" y="3561"/>
                  </a:lnTo>
                  <a:lnTo>
                    <a:pt x="1441" y="3564"/>
                  </a:lnTo>
                  <a:lnTo>
                    <a:pt x="1442" y="3565"/>
                  </a:lnTo>
                  <a:lnTo>
                    <a:pt x="1447" y="3562"/>
                  </a:lnTo>
                  <a:lnTo>
                    <a:pt x="1451" y="3560"/>
                  </a:lnTo>
                  <a:lnTo>
                    <a:pt x="1455" y="3557"/>
                  </a:lnTo>
                  <a:lnTo>
                    <a:pt x="1457" y="3555"/>
                  </a:lnTo>
                  <a:lnTo>
                    <a:pt x="1459" y="3554"/>
                  </a:lnTo>
                  <a:lnTo>
                    <a:pt x="1519" y="3486"/>
                  </a:lnTo>
                  <a:lnTo>
                    <a:pt x="1581" y="3414"/>
                  </a:lnTo>
                  <a:lnTo>
                    <a:pt x="1647" y="3339"/>
                  </a:lnTo>
                  <a:lnTo>
                    <a:pt x="1713" y="3261"/>
                  </a:lnTo>
                  <a:lnTo>
                    <a:pt x="1781" y="3179"/>
                  </a:lnTo>
                  <a:lnTo>
                    <a:pt x="1850" y="3095"/>
                  </a:lnTo>
                  <a:lnTo>
                    <a:pt x="1919" y="3009"/>
                  </a:lnTo>
                  <a:lnTo>
                    <a:pt x="1989" y="2920"/>
                  </a:lnTo>
                  <a:lnTo>
                    <a:pt x="2057" y="2828"/>
                  </a:lnTo>
                  <a:lnTo>
                    <a:pt x="2124" y="2735"/>
                  </a:lnTo>
                  <a:lnTo>
                    <a:pt x="2190" y="2639"/>
                  </a:lnTo>
                  <a:lnTo>
                    <a:pt x="2253" y="2542"/>
                  </a:lnTo>
                  <a:lnTo>
                    <a:pt x="2313" y="2444"/>
                  </a:lnTo>
                  <a:lnTo>
                    <a:pt x="2370" y="2345"/>
                  </a:lnTo>
                  <a:lnTo>
                    <a:pt x="2423" y="2244"/>
                  </a:lnTo>
                  <a:lnTo>
                    <a:pt x="2472" y="2143"/>
                  </a:lnTo>
                  <a:lnTo>
                    <a:pt x="2516" y="2041"/>
                  </a:lnTo>
                  <a:lnTo>
                    <a:pt x="2554" y="1938"/>
                  </a:lnTo>
                  <a:lnTo>
                    <a:pt x="2588" y="1835"/>
                  </a:lnTo>
                  <a:lnTo>
                    <a:pt x="2613" y="1733"/>
                  </a:lnTo>
                  <a:lnTo>
                    <a:pt x="2633" y="1631"/>
                  </a:lnTo>
                  <a:lnTo>
                    <a:pt x="2645" y="1529"/>
                  </a:lnTo>
                  <a:lnTo>
                    <a:pt x="2649" y="1426"/>
                  </a:lnTo>
                  <a:lnTo>
                    <a:pt x="2645" y="1334"/>
                  </a:lnTo>
                  <a:lnTo>
                    <a:pt x="2634" y="1243"/>
                  </a:lnTo>
                  <a:lnTo>
                    <a:pt x="2617" y="1155"/>
                  </a:lnTo>
                  <a:lnTo>
                    <a:pt x="2594" y="1069"/>
                  </a:lnTo>
                  <a:lnTo>
                    <a:pt x="2563" y="985"/>
                  </a:lnTo>
                  <a:lnTo>
                    <a:pt x="2527" y="905"/>
                  </a:lnTo>
                  <a:lnTo>
                    <a:pt x="2484" y="827"/>
                  </a:lnTo>
                  <a:lnTo>
                    <a:pt x="2437" y="754"/>
                  </a:lnTo>
                  <a:lnTo>
                    <a:pt x="2384" y="683"/>
                  </a:lnTo>
                  <a:lnTo>
                    <a:pt x="2326" y="618"/>
                  </a:lnTo>
                  <a:lnTo>
                    <a:pt x="2265" y="557"/>
                  </a:lnTo>
                  <a:lnTo>
                    <a:pt x="2197" y="500"/>
                  </a:lnTo>
                  <a:lnTo>
                    <a:pt x="2127" y="447"/>
                  </a:lnTo>
                  <a:lnTo>
                    <a:pt x="2052" y="400"/>
                  </a:lnTo>
                  <a:lnTo>
                    <a:pt x="1974" y="358"/>
                  </a:lnTo>
                  <a:lnTo>
                    <a:pt x="1893" y="323"/>
                  </a:lnTo>
                  <a:lnTo>
                    <a:pt x="1808" y="293"/>
                  </a:lnTo>
                  <a:lnTo>
                    <a:pt x="1721" y="270"/>
                  </a:lnTo>
                  <a:lnTo>
                    <a:pt x="1631" y="251"/>
                  </a:lnTo>
                  <a:lnTo>
                    <a:pt x="1539" y="242"/>
                  </a:lnTo>
                  <a:lnTo>
                    <a:pt x="1445" y="238"/>
                  </a:lnTo>
                  <a:close/>
                  <a:moveTo>
                    <a:pt x="1445" y="0"/>
                  </a:moveTo>
                  <a:lnTo>
                    <a:pt x="1548" y="3"/>
                  </a:lnTo>
                  <a:lnTo>
                    <a:pt x="1649" y="13"/>
                  </a:lnTo>
                  <a:lnTo>
                    <a:pt x="1748" y="31"/>
                  </a:lnTo>
                  <a:lnTo>
                    <a:pt x="1845" y="54"/>
                  </a:lnTo>
                  <a:lnTo>
                    <a:pt x="1939" y="85"/>
                  </a:lnTo>
                  <a:lnTo>
                    <a:pt x="2030" y="120"/>
                  </a:lnTo>
                  <a:lnTo>
                    <a:pt x="2117" y="161"/>
                  </a:lnTo>
                  <a:lnTo>
                    <a:pt x="2202" y="209"/>
                  </a:lnTo>
                  <a:lnTo>
                    <a:pt x="2282" y="262"/>
                  </a:lnTo>
                  <a:lnTo>
                    <a:pt x="2360" y="320"/>
                  </a:lnTo>
                  <a:lnTo>
                    <a:pt x="2432" y="382"/>
                  </a:lnTo>
                  <a:lnTo>
                    <a:pt x="2500" y="450"/>
                  </a:lnTo>
                  <a:lnTo>
                    <a:pt x="2564" y="520"/>
                  </a:lnTo>
                  <a:lnTo>
                    <a:pt x="2622" y="597"/>
                  </a:lnTo>
                  <a:lnTo>
                    <a:pt x="2676" y="676"/>
                  </a:lnTo>
                  <a:lnTo>
                    <a:pt x="2724" y="760"/>
                  </a:lnTo>
                  <a:lnTo>
                    <a:pt x="2767" y="846"/>
                  </a:lnTo>
                  <a:lnTo>
                    <a:pt x="2803" y="936"/>
                  </a:lnTo>
                  <a:lnTo>
                    <a:pt x="2834" y="1030"/>
                  </a:lnTo>
                  <a:lnTo>
                    <a:pt x="2859" y="1125"/>
                  </a:lnTo>
                  <a:lnTo>
                    <a:pt x="2876" y="1223"/>
                  </a:lnTo>
                  <a:lnTo>
                    <a:pt x="2887" y="1324"/>
                  </a:lnTo>
                  <a:lnTo>
                    <a:pt x="2891" y="1426"/>
                  </a:lnTo>
                  <a:lnTo>
                    <a:pt x="2886" y="1541"/>
                  </a:lnTo>
                  <a:lnTo>
                    <a:pt x="2873" y="1654"/>
                  </a:lnTo>
                  <a:lnTo>
                    <a:pt x="2852" y="1768"/>
                  </a:lnTo>
                  <a:lnTo>
                    <a:pt x="2824" y="1881"/>
                  </a:lnTo>
                  <a:lnTo>
                    <a:pt x="2790" y="1994"/>
                  </a:lnTo>
                  <a:lnTo>
                    <a:pt x="2748" y="2106"/>
                  </a:lnTo>
                  <a:lnTo>
                    <a:pt x="2701" y="2218"/>
                  </a:lnTo>
                  <a:lnTo>
                    <a:pt x="2648" y="2330"/>
                  </a:lnTo>
                  <a:lnTo>
                    <a:pt x="2590" y="2440"/>
                  </a:lnTo>
                  <a:lnTo>
                    <a:pt x="2528" y="2549"/>
                  </a:lnTo>
                  <a:lnTo>
                    <a:pt x="2463" y="2656"/>
                  </a:lnTo>
                  <a:lnTo>
                    <a:pt x="2394" y="2762"/>
                  </a:lnTo>
                  <a:lnTo>
                    <a:pt x="2323" y="2867"/>
                  </a:lnTo>
                  <a:lnTo>
                    <a:pt x="2249" y="2970"/>
                  </a:lnTo>
                  <a:lnTo>
                    <a:pt x="2174" y="3070"/>
                  </a:lnTo>
                  <a:lnTo>
                    <a:pt x="2096" y="3169"/>
                  </a:lnTo>
                  <a:lnTo>
                    <a:pt x="2020" y="3266"/>
                  </a:lnTo>
                  <a:lnTo>
                    <a:pt x="1942" y="3359"/>
                  </a:lnTo>
                  <a:lnTo>
                    <a:pt x="1865" y="3452"/>
                  </a:lnTo>
                  <a:lnTo>
                    <a:pt x="1788" y="3540"/>
                  </a:lnTo>
                  <a:lnTo>
                    <a:pt x="1713" y="3627"/>
                  </a:lnTo>
                  <a:lnTo>
                    <a:pt x="1640" y="3710"/>
                  </a:lnTo>
                  <a:lnTo>
                    <a:pt x="1638" y="3712"/>
                  </a:lnTo>
                  <a:lnTo>
                    <a:pt x="1632" y="3719"/>
                  </a:lnTo>
                  <a:lnTo>
                    <a:pt x="1622" y="3728"/>
                  </a:lnTo>
                  <a:lnTo>
                    <a:pt x="1608" y="3740"/>
                  </a:lnTo>
                  <a:lnTo>
                    <a:pt x="1592" y="3752"/>
                  </a:lnTo>
                  <a:lnTo>
                    <a:pt x="1574" y="3765"/>
                  </a:lnTo>
                  <a:lnTo>
                    <a:pt x="1553" y="3778"/>
                  </a:lnTo>
                  <a:lnTo>
                    <a:pt x="1530" y="3789"/>
                  </a:lnTo>
                  <a:lnTo>
                    <a:pt x="1504" y="3797"/>
                  </a:lnTo>
                  <a:lnTo>
                    <a:pt x="1478" y="3803"/>
                  </a:lnTo>
                  <a:lnTo>
                    <a:pt x="1450" y="3806"/>
                  </a:lnTo>
                  <a:lnTo>
                    <a:pt x="1440" y="3806"/>
                  </a:lnTo>
                  <a:lnTo>
                    <a:pt x="1413" y="3803"/>
                  </a:lnTo>
                  <a:lnTo>
                    <a:pt x="1386" y="3797"/>
                  </a:lnTo>
                  <a:lnTo>
                    <a:pt x="1361" y="3789"/>
                  </a:lnTo>
                  <a:lnTo>
                    <a:pt x="1338" y="3778"/>
                  </a:lnTo>
                  <a:lnTo>
                    <a:pt x="1315" y="3765"/>
                  </a:lnTo>
                  <a:lnTo>
                    <a:pt x="1297" y="3752"/>
                  </a:lnTo>
                  <a:lnTo>
                    <a:pt x="1281" y="3740"/>
                  </a:lnTo>
                  <a:lnTo>
                    <a:pt x="1267" y="3728"/>
                  </a:lnTo>
                  <a:lnTo>
                    <a:pt x="1257" y="3719"/>
                  </a:lnTo>
                  <a:lnTo>
                    <a:pt x="1251" y="3712"/>
                  </a:lnTo>
                  <a:lnTo>
                    <a:pt x="1249" y="3710"/>
                  </a:lnTo>
                  <a:lnTo>
                    <a:pt x="1176" y="3627"/>
                  </a:lnTo>
                  <a:lnTo>
                    <a:pt x="1101" y="3540"/>
                  </a:lnTo>
                  <a:lnTo>
                    <a:pt x="1025" y="3452"/>
                  </a:lnTo>
                  <a:lnTo>
                    <a:pt x="948" y="3359"/>
                  </a:lnTo>
                  <a:lnTo>
                    <a:pt x="871" y="3266"/>
                  </a:lnTo>
                  <a:lnTo>
                    <a:pt x="793" y="3169"/>
                  </a:lnTo>
                  <a:lnTo>
                    <a:pt x="717" y="3070"/>
                  </a:lnTo>
                  <a:lnTo>
                    <a:pt x="640" y="2969"/>
                  </a:lnTo>
                  <a:lnTo>
                    <a:pt x="568" y="2867"/>
                  </a:lnTo>
                  <a:lnTo>
                    <a:pt x="495" y="2762"/>
                  </a:lnTo>
                  <a:lnTo>
                    <a:pt x="427" y="2656"/>
                  </a:lnTo>
                  <a:lnTo>
                    <a:pt x="361" y="2548"/>
                  </a:lnTo>
                  <a:lnTo>
                    <a:pt x="299" y="2440"/>
                  </a:lnTo>
                  <a:lnTo>
                    <a:pt x="243" y="2329"/>
                  </a:lnTo>
                  <a:lnTo>
                    <a:pt x="190" y="2218"/>
                  </a:lnTo>
                  <a:lnTo>
                    <a:pt x="143" y="2106"/>
                  </a:lnTo>
                  <a:lnTo>
                    <a:pt x="101" y="1994"/>
                  </a:lnTo>
                  <a:lnTo>
                    <a:pt x="65" y="1881"/>
                  </a:lnTo>
                  <a:lnTo>
                    <a:pt x="38" y="1768"/>
                  </a:lnTo>
                  <a:lnTo>
                    <a:pt x="17" y="1654"/>
                  </a:lnTo>
                  <a:lnTo>
                    <a:pt x="4" y="1541"/>
                  </a:lnTo>
                  <a:lnTo>
                    <a:pt x="0" y="1426"/>
                  </a:lnTo>
                  <a:lnTo>
                    <a:pt x="4" y="1324"/>
                  </a:lnTo>
                  <a:lnTo>
                    <a:pt x="14" y="1223"/>
                  </a:lnTo>
                  <a:lnTo>
                    <a:pt x="32" y="1125"/>
                  </a:lnTo>
                  <a:lnTo>
                    <a:pt x="55" y="1030"/>
                  </a:lnTo>
                  <a:lnTo>
                    <a:pt x="86" y="936"/>
                  </a:lnTo>
                  <a:lnTo>
                    <a:pt x="123" y="846"/>
                  </a:lnTo>
                  <a:lnTo>
                    <a:pt x="166" y="760"/>
                  </a:lnTo>
                  <a:lnTo>
                    <a:pt x="214" y="676"/>
                  </a:lnTo>
                  <a:lnTo>
                    <a:pt x="267" y="597"/>
                  </a:lnTo>
                  <a:lnTo>
                    <a:pt x="326" y="520"/>
                  </a:lnTo>
                  <a:lnTo>
                    <a:pt x="390" y="450"/>
                  </a:lnTo>
                  <a:lnTo>
                    <a:pt x="458" y="382"/>
                  </a:lnTo>
                  <a:lnTo>
                    <a:pt x="531" y="320"/>
                  </a:lnTo>
                  <a:lnTo>
                    <a:pt x="607" y="262"/>
                  </a:lnTo>
                  <a:lnTo>
                    <a:pt x="688" y="209"/>
                  </a:lnTo>
                  <a:lnTo>
                    <a:pt x="772" y="161"/>
                  </a:lnTo>
                  <a:lnTo>
                    <a:pt x="861" y="120"/>
                  </a:lnTo>
                  <a:lnTo>
                    <a:pt x="951" y="85"/>
                  </a:lnTo>
                  <a:lnTo>
                    <a:pt x="1046" y="54"/>
                  </a:lnTo>
                  <a:lnTo>
                    <a:pt x="1142" y="31"/>
                  </a:lnTo>
                  <a:lnTo>
                    <a:pt x="1240" y="13"/>
                  </a:lnTo>
                  <a:lnTo>
                    <a:pt x="1342" y="3"/>
                  </a:lnTo>
                  <a:lnTo>
                    <a:pt x="14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152">
            <a:extLst>
              <a:ext uri="{FF2B5EF4-FFF2-40B4-BE49-F238E27FC236}">
                <a16:creationId xmlns:a16="http://schemas.microsoft.com/office/drawing/2014/main" id="{21D9722D-2CB8-9272-E35F-B45BC1D950C8}"/>
              </a:ext>
            </a:extLst>
          </p:cNvPr>
          <p:cNvGrpSpPr/>
          <p:nvPr userDrawn="1"/>
        </p:nvGrpSpPr>
        <p:grpSpPr>
          <a:xfrm>
            <a:off x="8900020" y="1809081"/>
            <a:ext cx="463033" cy="458491"/>
            <a:chOff x="5929313" y="3292475"/>
            <a:chExt cx="2265362" cy="2243138"/>
          </a:xfrm>
          <a:solidFill>
            <a:schemeClr val="bg2"/>
          </a:solidFill>
        </p:grpSpPr>
        <p:sp>
          <p:nvSpPr>
            <p:cNvPr id="66" name="Freeform 126">
              <a:extLst>
                <a:ext uri="{FF2B5EF4-FFF2-40B4-BE49-F238E27FC236}">
                  <a16:creationId xmlns:a16="http://schemas.microsoft.com/office/drawing/2014/main" id="{2FAE2456-01DD-F387-DB91-109A29624CE7}"/>
                </a:ext>
              </a:extLst>
            </p:cNvPr>
            <p:cNvSpPr>
              <a:spLocks noEditPoints="1"/>
            </p:cNvSpPr>
            <p:nvPr/>
          </p:nvSpPr>
          <p:spPr bwMode="auto">
            <a:xfrm>
              <a:off x="5929313" y="3292475"/>
              <a:ext cx="2265362" cy="2243138"/>
            </a:xfrm>
            <a:custGeom>
              <a:avLst/>
              <a:gdLst>
                <a:gd name="T0" fmla="*/ 878 w 4281"/>
                <a:gd name="T1" fmla="*/ 279 h 4239"/>
                <a:gd name="T2" fmla="*/ 816 w 4281"/>
                <a:gd name="T3" fmla="*/ 339 h 4239"/>
                <a:gd name="T4" fmla="*/ 803 w 4281"/>
                <a:gd name="T5" fmla="*/ 3576 h 4239"/>
                <a:gd name="T6" fmla="*/ 773 w 4281"/>
                <a:gd name="T7" fmla="*/ 3659 h 4239"/>
                <a:gd name="T8" fmla="*/ 699 w 4281"/>
                <a:gd name="T9" fmla="*/ 3705 h 4239"/>
                <a:gd name="T10" fmla="*/ 610 w 4281"/>
                <a:gd name="T11" fmla="*/ 3696 h 4239"/>
                <a:gd name="T12" fmla="*/ 548 w 4281"/>
                <a:gd name="T13" fmla="*/ 3635 h 4239"/>
                <a:gd name="T14" fmla="*/ 535 w 4281"/>
                <a:gd name="T15" fmla="*/ 928 h 4239"/>
                <a:gd name="T16" fmla="*/ 342 w 4281"/>
                <a:gd name="T17" fmla="*/ 940 h 4239"/>
                <a:gd name="T18" fmla="*/ 281 w 4281"/>
                <a:gd name="T19" fmla="*/ 1001 h 4239"/>
                <a:gd name="T20" fmla="*/ 268 w 4281"/>
                <a:gd name="T21" fmla="*/ 3708 h 4239"/>
                <a:gd name="T22" fmla="*/ 298 w 4281"/>
                <a:gd name="T23" fmla="*/ 3830 h 4239"/>
                <a:gd name="T24" fmla="*/ 377 w 4281"/>
                <a:gd name="T25" fmla="*/ 3922 h 4239"/>
                <a:gd name="T26" fmla="*/ 491 w 4281"/>
                <a:gd name="T27" fmla="*/ 3971 h 4239"/>
                <a:gd name="T28" fmla="*/ 3794 w 4281"/>
                <a:gd name="T29" fmla="*/ 3969 h 4239"/>
                <a:gd name="T30" fmla="*/ 3918 w 4281"/>
                <a:gd name="T31" fmla="*/ 3911 h 4239"/>
                <a:gd name="T32" fmla="*/ 3996 w 4281"/>
                <a:gd name="T33" fmla="*/ 3801 h 4239"/>
                <a:gd name="T34" fmla="*/ 4013 w 4281"/>
                <a:gd name="T35" fmla="*/ 397 h 4239"/>
                <a:gd name="T36" fmla="*/ 3984 w 4281"/>
                <a:gd name="T37" fmla="*/ 315 h 4239"/>
                <a:gd name="T38" fmla="*/ 3910 w 4281"/>
                <a:gd name="T39" fmla="*/ 269 h 4239"/>
                <a:gd name="T40" fmla="*/ 937 w 4281"/>
                <a:gd name="T41" fmla="*/ 0 h 4239"/>
                <a:gd name="T42" fmla="*/ 3985 w 4281"/>
                <a:gd name="T43" fmla="*/ 14 h 4239"/>
                <a:gd name="T44" fmla="*/ 4125 w 4281"/>
                <a:gd name="T45" fmla="*/ 83 h 4239"/>
                <a:gd name="T46" fmla="*/ 4226 w 4281"/>
                <a:gd name="T47" fmla="*/ 197 h 4239"/>
                <a:gd name="T48" fmla="*/ 4278 w 4281"/>
                <a:gd name="T49" fmla="*/ 343 h 4239"/>
                <a:gd name="T50" fmla="*/ 4277 w 4281"/>
                <a:gd name="T51" fmla="*/ 3775 h 4239"/>
                <a:gd name="T52" fmla="*/ 4218 w 4281"/>
                <a:gd name="T53" fmla="*/ 3958 h 4239"/>
                <a:gd name="T54" fmla="*/ 4102 w 4281"/>
                <a:gd name="T55" fmla="*/ 4105 h 4239"/>
                <a:gd name="T56" fmla="*/ 3939 w 4281"/>
                <a:gd name="T57" fmla="*/ 4204 h 4239"/>
                <a:gd name="T58" fmla="*/ 3746 w 4281"/>
                <a:gd name="T59" fmla="*/ 4239 h 4239"/>
                <a:gd name="T60" fmla="*/ 403 w 4281"/>
                <a:gd name="T61" fmla="*/ 4222 h 4239"/>
                <a:gd name="T62" fmla="*/ 230 w 4281"/>
                <a:gd name="T63" fmla="*/ 4144 h 4239"/>
                <a:gd name="T64" fmla="*/ 95 w 4281"/>
                <a:gd name="T65" fmla="*/ 4011 h 4239"/>
                <a:gd name="T66" fmla="*/ 16 w 4281"/>
                <a:gd name="T67" fmla="*/ 3839 h 4239"/>
                <a:gd name="T68" fmla="*/ 0 w 4281"/>
                <a:gd name="T69" fmla="*/ 1060 h 4239"/>
                <a:gd name="T70" fmla="*/ 31 w 4281"/>
                <a:gd name="T71" fmla="*/ 905 h 4239"/>
                <a:gd name="T72" fmla="*/ 117 w 4281"/>
                <a:gd name="T73" fmla="*/ 779 h 4239"/>
                <a:gd name="T74" fmla="*/ 245 w 4281"/>
                <a:gd name="T75" fmla="*/ 694 h 4239"/>
                <a:gd name="T76" fmla="*/ 401 w 4281"/>
                <a:gd name="T77" fmla="*/ 663 h 4239"/>
                <a:gd name="T78" fmla="*/ 539 w 4281"/>
                <a:gd name="T79" fmla="*/ 343 h 4239"/>
                <a:gd name="T80" fmla="*/ 589 w 4281"/>
                <a:gd name="T81" fmla="*/ 197 h 4239"/>
                <a:gd name="T82" fmla="*/ 691 w 4281"/>
                <a:gd name="T83" fmla="*/ 83 h 4239"/>
                <a:gd name="T84" fmla="*/ 830 w 4281"/>
                <a:gd name="T85" fmla="*/ 14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81" h="4239">
                  <a:moveTo>
                    <a:pt x="937" y="266"/>
                  </a:moveTo>
                  <a:lnTo>
                    <a:pt x="905" y="269"/>
                  </a:lnTo>
                  <a:lnTo>
                    <a:pt x="878" y="279"/>
                  </a:lnTo>
                  <a:lnTo>
                    <a:pt x="853" y="294"/>
                  </a:lnTo>
                  <a:lnTo>
                    <a:pt x="832" y="315"/>
                  </a:lnTo>
                  <a:lnTo>
                    <a:pt x="816" y="339"/>
                  </a:lnTo>
                  <a:lnTo>
                    <a:pt x="806" y="367"/>
                  </a:lnTo>
                  <a:lnTo>
                    <a:pt x="803" y="397"/>
                  </a:lnTo>
                  <a:lnTo>
                    <a:pt x="803" y="3576"/>
                  </a:lnTo>
                  <a:lnTo>
                    <a:pt x="799" y="3606"/>
                  </a:lnTo>
                  <a:lnTo>
                    <a:pt x="789" y="3635"/>
                  </a:lnTo>
                  <a:lnTo>
                    <a:pt x="773" y="3659"/>
                  </a:lnTo>
                  <a:lnTo>
                    <a:pt x="752" y="3679"/>
                  </a:lnTo>
                  <a:lnTo>
                    <a:pt x="728" y="3696"/>
                  </a:lnTo>
                  <a:lnTo>
                    <a:pt x="699" y="3705"/>
                  </a:lnTo>
                  <a:lnTo>
                    <a:pt x="669" y="3708"/>
                  </a:lnTo>
                  <a:lnTo>
                    <a:pt x="639" y="3705"/>
                  </a:lnTo>
                  <a:lnTo>
                    <a:pt x="610" y="3696"/>
                  </a:lnTo>
                  <a:lnTo>
                    <a:pt x="585" y="3679"/>
                  </a:lnTo>
                  <a:lnTo>
                    <a:pt x="565" y="3659"/>
                  </a:lnTo>
                  <a:lnTo>
                    <a:pt x="548" y="3635"/>
                  </a:lnTo>
                  <a:lnTo>
                    <a:pt x="539" y="3606"/>
                  </a:lnTo>
                  <a:lnTo>
                    <a:pt x="535" y="3576"/>
                  </a:lnTo>
                  <a:lnTo>
                    <a:pt x="535" y="928"/>
                  </a:lnTo>
                  <a:lnTo>
                    <a:pt x="401" y="928"/>
                  </a:lnTo>
                  <a:lnTo>
                    <a:pt x="370" y="931"/>
                  </a:lnTo>
                  <a:lnTo>
                    <a:pt x="342" y="940"/>
                  </a:lnTo>
                  <a:lnTo>
                    <a:pt x="317" y="957"/>
                  </a:lnTo>
                  <a:lnTo>
                    <a:pt x="297" y="977"/>
                  </a:lnTo>
                  <a:lnTo>
                    <a:pt x="281" y="1001"/>
                  </a:lnTo>
                  <a:lnTo>
                    <a:pt x="271" y="1030"/>
                  </a:lnTo>
                  <a:lnTo>
                    <a:pt x="268" y="1060"/>
                  </a:lnTo>
                  <a:lnTo>
                    <a:pt x="268" y="3708"/>
                  </a:lnTo>
                  <a:lnTo>
                    <a:pt x="271" y="3751"/>
                  </a:lnTo>
                  <a:lnTo>
                    <a:pt x="281" y="3792"/>
                  </a:lnTo>
                  <a:lnTo>
                    <a:pt x="298" y="3830"/>
                  </a:lnTo>
                  <a:lnTo>
                    <a:pt x="320" y="3865"/>
                  </a:lnTo>
                  <a:lnTo>
                    <a:pt x="346" y="3896"/>
                  </a:lnTo>
                  <a:lnTo>
                    <a:pt x="377" y="3922"/>
                  </a:lnTo>
                  <a:lnTo>
                    <a:pt x="411" y="3943"/>
                  </a:lnTo>
                  <a:lnTo>
                    <a:pt x="450" y="3960"/>
                  </a:lnTo>
                  <a:lnTo>
                    <a:pt x="491" y="3971"/>
                  </a:lnTo>
                  <a:lnTo>
                    <a:pt x="535" y="3973"/>
                  </a:lnTo>
                  <a:lnTo>
                    <a:pt x="3746" y="3973"/>
                  </a:lnTo>
                  <a:lnTo>
                    <a:pt x="3794" y="3969"/>
                  </a:lnTo>
                  <a:lnTo>
                    <a:pt x="3839" y="3957"/>
                  </a:lnTo>
                  <a:lnTo>
                    <a:pt x="3880" y="3937"/>
                  </a:lnTo>
                  <a:lnTo>
                    <a:pt x="3918" y="3911"/>
                  </a:lnTo>
                  <a:lnTo>
                    <a:pt x="3950" y="3878"/>
                  </a:lnTo>
                  <a:lnTo>
                    <a:pt x="3977" y="3842"/>
                  </a:lnTo>
                  <a:lnTo>
                    <a:pt x="3996" y="3801"/>
                  </a:lnTo>
                  <a:lnTo>
                    <a:pt x="4009" y="3757"/>
                  </a:lnTo>
                  <a:lnTo>
                    <a:pt x="4013" y="3708"/>
                  </a:lnTo>
                  <a:lnTo>
                    <a:pt x="4013" y="397"/>
                  </a:lnTo>
                  <a:lnTo>
                    <a:pt x="4010" y="367"/>
                  </a:lnTo>
                  <a:lnTo>
                    <a:pt x="3999" y="339"/>
                  </a:lnTo>
                  <a:lnTo>
                    <a:pt x="3984" y="315"/>
                  </a:lnTo>
                  <a:lnTo>
                    <a:pt x="3964" y="294"/>
                  </a:lnTo>
                  <a:lnTo>
                    <a:pt x="3939" y="279"/>
                  </a:lnTo>
                  <a:lnTo>
                    <a:pt x="3910" y="269"/>
                  </a:lnTo>
                  <a:lnTo>
                    <a:pt x="3880" y="266"/>
                  </a:lnTo>
                  <a:lnTo>
                    <a:pt x="937" y="266"/>
                  </a:lnTo>
                  <a:close/>
                  <a:moveTo>
                    <a:pt x="937" y="0"/>
                  </a:moveTo>
                  <a:lnTo>
                    <a:pt x="3880" y="0"/>
                  </a:lnTo>
                  <a:lnTo>
                    <a:pt x="3933" y="4"/>
                  </a:lnTo>
                  <a:lnTo>
                    <a:pt x="3985" y="14"/>
                  </a:lnTo>
                  <a:lnTo>
                    <a:pt x="4036" y="32"/>
                  </a:lnTo>
                  <a:lnTo>
                    <a:pt x="4083" y="55"/>
                  </a:lnTo>
                  <a:lnTo>
                    <a:pt x="4125" y="83"/>
                  </a:lnTo>
                  <a:lnTo>
                    <a:pt x="4163" y="117"/>
                  </a:lnTo>
                  <a:lnTo>
                    <a:pt x="4197" y="155"/>
                  </a:lnTo>
                  <a:lnTo>
                    <a:pt x="4226" y="197"/>
                  </a:lnTo>
                  <a:lnTo>
                    <a:pt x="4249" y="243"/>
                  </a:lnTo>
                  <a:lnTo>
                    <a:pt x="4267" y="292"/>
                  </a:lnTo>
                  <a:lnTo>
                    <a:pt x="4278" y="343"/>
                  </a:lnTo>
                  <a:lnTo>
                    <a:pt x="4281" y="397"/>
                  </a:lnTo>
                  <a:lnTo>
                    <a:pt x="4281" y="3708"/>
                  </a:lnTo>
                  <a:lnTo>
                    <a:pt x="4277" y="3775"/>
                  </a:lnTo>
                  <a:lnTo>
                    <a:pt x="4265" y="3839"/>
                  </a:lnTo>
                  <a:lnTo>
                    <a:pt x="4245" y="3900"/>
                  </a:lnTo>
                  <a:lnTo>
                    <a:pt x="4218" y="3958"/>
                  </a:lnTo>
                  <a:lnTo>
                    <a:pt x="4185" y="4011"/>
                  </a:lnTo>
                  <a:lnTo>
                    <a:pt x="4145" y="4061"/>
                  </a:lnTo>
                  <a:lnTo>
                    <a:pt x="4102" y="4105"/>
                  </a:lnTo>
                  <a:lnTo>
                    <a:pt x="4051" y="4144"/>
                  </a:lnTo>
                  <a:lnTo>
                    <a:pt x="3998" y="4176"/>
                  </a:lnTo>
                  <a:lnTo>
                    <a:pt x="3939" y="4204"/>
                  </a:lnTo>
                  <a:lnTo>
                    <a:pt x="3877" y="4222"/>
                  </a:lnTo>
                  <a:lnTo>
                    <a:pt x="3813" y="4235"/>
                  </a:lnTo>
                  <a:lnTo>
                    <a:pt x="3746" y="4239"/>
                  </a:lnTo>
                  <a:lnTo>
                    <a:pt x="535" y="4239"/>
                  </a:lnTo>
                  <a:lnTo>
                    <a:pt x="468" y="4235"/>
                  </a:lnTo>
                  <a:lnTo>
                    <a:pt x="403" y="4222"/>
                  </a:lnTo>
                  <a:lnTo>
                    <a:pt x="342" y="4204"/>
                  </a:lnTo>
                  <a:lnTo>
                    <a:pt x="283" y="4176"/>
                  </a:lnTo>
                  <a:lnTo>
                    <a:pt x="230" y="4144"/>
                  </a:lnTo>
                  <a:lnTo>
                    <a:pt x="180" y="4105"/>
                  </a:lnTo>
                  <a:lnTo>
                    <a:pt x="135" y="4061"/>
                  </a:lnTo>
                  <a:lnTo>
                    <a:pt x="95" y="4011"/>
                  </a:lnTo>
                  <a:lnTo>
                    <a:pt x="63" y="3958"/>
                  </a:lnTo>
                  <a:lnTo>
                    <a:pt x="35" y="3900"/>
                  </a:lnTo>
                  <a:lnTo>
                    <a:pt x="16" y="3839"/>
                  </a:lnTo>
                  <a:lnTo>
                    <a:pt x="4" y="3775"/>
                  </a:lnTo>
                  <a:lnTo>
                    <a:pt x="0" y="3708"/>
                  </a:lnTo>
                  <a:lnTo>
                    <a:pt x="0" y="1060"/>
                  </a:lnTo>
                  <a:lnTo>
                    <a:pt x="4" y="1005"/>
                  </a:lnTo>
                  <a:lnTo>
                    <a:pt x="15" y="954"/>
                  </a:lnTo>
                  <a:lnTo>
                    <a:pt x="31" y="905"/>
                  </a:lnTo>
                  <a:lnTo>
                    <a:pt x="54" y="859"/>
                  </a:lnTo>
                  <a:lnTo>
                    <a:pt x="83" y="817"/>
                  </a:lnTo>
                  <a:lnTo>
                    <a:pt x="117" y="779"/>
                  </a:lnTo>
                  <a:lnTo>
                    <a:pt x="156" y="745"/>
                  </a:lnTo>
                  <a:lnTo>
                    <a:pt x="198" y="717"/>
                  </a:lnTo>
                  <a:lnTo>
                    <a:pt x="245" y="694"/>
                  </a:lnTo>
                  <a:lnTo>
                    <a:pt x="294" y="676"/>
                  </a:lnTo>
                  <a:lnTo>
                    <a:pt x="346" y="665"/>
                  </a:lnTo>
                  <a:lnTo>
                    <a:pt x="401" y="663"/>
                  </a:lnTo>
                  <a:lnTo>
                    <a:pt x="535" y="663"/>
                  </a:lnTo>
                  <a:lnTo>
                    <a:pt x="535" y="397"/>
                  </a:lnTo>
                  <a:lnTo>
                    <a:pt x="539" y="343"/>
                  </a:lnTo>
                  <a:lnTo>
                    <a:pt x="550" y="292"/>
                  </a:lnTo>
                  <a:lnTo>
                    <a:pt x="566" y="243"/>
                  </a:lnTo>
                  <a:lnTo>
                    <a:pt x="589" y="197"/>
                  </a:lnTo>
                  <a:lnTo>
                    <a:pt x="618" y="155"/>
                  </a:lnTo>
                  <a:lnTo>
                    <a:pt x="652" y="117"/>
                  </a:lnTo>
                  <a:lnTo>
                    <a:pt x="691" y="83"/>
                  </a:lnTo>
                  <a:lnTo>
                    <a:pt x="733" y="55"/>
                  </a:lnTo>
                  <a:lnTo>
                    <a:pt x="780" y="32"/>
                  </a:lnTo>
                  <a:lnTo>
                    <a:pt x="830" y="14"/>
                  </a:lnTo>
                  <a:lnTo>
                    <a:pt x="882" y="4"/>
                  </a:lnTo>
                  <a:lnTo>
                    <a:pt x="9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127">
              <a:extLst>
                <a:ext uri="{FF2B5EF4-FFF2-40B4-BE49-F238E27FC236}">
                  <a16:creationId xmlns:a16="http://schemas.microsoft.com/office/drawing/2014/main" id="{EC9F7F64-59B1-6169-C12F-AF051105E5BB}"/>
                </a:ext>
              </a:extLst>
            </p:cNvPr>
            <p:cNvSpPr>
              <a:spLocks/>
            </p:cNvSpPr>
            <p:nvPr/>
          </p:nvSpPr>
          <p:spPr bwMode="auto">
            <a:xfrm>
              <a:off x="7273925" y="4133850"/>
              <a:ext cx="636587" cy="69850"/>
            </a:xfrm>
            <a:custGeom>
              <a:avLst/>
              <a:gdLst>
                <a:gd name="T0" fmla="*/ 67 w 1204"/>
                <a:gd name="T1" fmla="*/ 0 h 131"/>
                <a:gd name="T2" fmla="*/ 1137 w 1204"/>
                <a:gd name="T3" fmla="*/ 0 h 131"/>
                <a:gd name="T4" fmla="*/ 1157 w 1204"/>
                <a:gd name="T5" fmla="*/ 2 h 131"/>
                <a:gd name="T6" fmla="*/ 1177 w 1204"/>
                <a:gd name="T7" fmla="*/ 12 h 131"/>
                <a:gd name="T8" fmla="*/ 1190 w 1204"/>
                <a:gd name="T9" fmla="*/ 27 h 131"/>
                <a:gd name="T10" fmla="*/ 1200 w 1204"/>
                <a:gd name="T11" fmla="*/ 44 h 131"/>
                <a:gd name="T12" fmla="*/ 1204 w 1204"/>
                <a:gd name="T13" fmla="*/ 66 h 131"/>
                <a:gd name="T14" fmla="*/ 1200 w 1204"/>
                <a:gd name="T15" fmla="*/ 86 h 131"/>
                <a:gd name="T16" fmla="*/ 1190 w 1204"/>
                <a:gd name="T17" fmla="*/ 104 h 131"/>
                <a:gd name="T18" fmla="*/ 1177 w 1204"/>
                <a:gd name="T19" fmla="*/ 119 h 131"/>
                <a:gd name="T20" fmla="*/ 1157 w 1204"/>
                <a:gd name="T21" fmla="*/ 128 h 131"/>
                <a:gd name="T22" fmla="*/ 1137 w 1204"/>
                <a:gd name="T23" fmla="*/ 131 h 131"/>
                <a:gd name="T24" fmla="*/ 67 w 1204"/>
                <a:gd name="T25" fmla="*/ 131 h 131"/>
                <a:gd name="T26" fmla="*/ 45 w 1204"/>
                <a:gd name="T27" fmla="*/ 128 h 131"/>
                <a:gd name="T28" fmla="*/ 27 w 1204"/>
                <a:gd name="T29" fmla="*/ 119 h 131"/>
                <a:gd name="T30" fmla="*/ 12 w 1204"/>
                <a:gd name="T31" fmla="*/ 104 h 131"/>
                <a:gd name="T32" fmla="*/ 3 w 1204"/>
                <a:gd name="T33" fmla="*/ 86 h 131"/>
                <a:gd name="T34" fmla="*/ 0 w 1204"/>
                <a:gd name="T35" fmla="*/ 66 h 131"/>
                <a:gd name="T36" fmla="*/ 3 w 1204"/>
                <a:gd name="T37" fmla="*/ 44 h 131"/>
                <a:gd name="T38" fmla="*/ 12 w 1204"/>
                <a:gd name="T39" fmla="*/ 27 h 131"/>
                <a:gd name="T40" fmla="*/ 27 w 1204"/>
                <a:gd name="T41" fmla="*/ 12 h 131"/>
                <a:gd name="T42" fmla="*/ 45 w 1204"/>
                <a:gd name="T43" fmla="*/ 2 h 131"/>
                <a:gd name="T44" fmla="*/ 67 w 1204"/>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1">
                  <a:moveTo>
                    <a:pt x="67" y="0"/>
                  </a:moveTo>
                  <a:lnTo>
                    <a:pt x="1137" y="0"/>
                  </a:lnTo>
                  <a:lnTo>
                    <a:pt x="1157" y="2"/>
                  </a:lnTo>
                  <a:lnTo>
                    <a:pt x="1177" y="12"/>
                  </a:lnTo>
                  <a:lnTo>
                    <a:pt x="1190" y="27"/>
                  </a:lnTo>
                  <a:lnTo>
                    <a:pt x="1200" y="44"/>
                  </a:lnTo>
                  <a:lnTo>
                    <a:pt x="1204" y="66"/>
                  </a:lnTo>
                  <a:lnTo>
                    <a:pt x="1200" y="86"/>
                  </a:lnTo>
                  <a:lnTo>
                    <a:pt x="1190" y="104"/>
                  </a:lnTo>
                  <a:lnTo>
                    <a:pt x="1177" y="119"/>
                  </a:lnTo>
                  <a:lnTo>
                    <a:pt x="1157" y="128"/>
                  </a:lnTo>
                  <a:lnTo>
                    <a:pt x="1137" y="131"/>
                  </a:lnTo>
                  <a:lnTo>
                    <a:pt x="67" y="131"/>
                  </a:lnTo>
                  <a:lnTo>
                    <a:pt x="45" y="128"/>
                  </a:lnTo>
                  <a:lnTo>
                    <a:pt x="27" y="119"/>
                  </a:lnTo>
                  <a:lnTo>
                    <a:pt x="12" y="104"/>
                  </a:lnTo>
                  <a:lnTo>
                    <a:pt x="3" y="86"/>
                  </a:lnTo>
                  <a:lnTo>
                    <a:pt x="0" y="66"/>
                  </a:lnTo>
                  <a:lnTo>
                    <a:pt x="3" y="44"/>
                  </a:lnTo>
                  <a:lnTo>
                    <a:pt x="12" y="27"/>
                  </a:lnTo>
                  <a:lnTo>
                    <a:pt x="27" y="12"/>
                  </a:lnTo>
                  <a:lnTo>
                    <a:pt x="45"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128">
              <a:extLst>
                <a:ext uri="{FF2B5EF4-FFF2-40B4-BE49-F238E27FC236}">
                  <a16:creationId xmlns:a16="http://schemas.microsoft.com/office/drawing/2014/main" id="{653381AB-C4DC-0BF8-77FF-AD08D643CF15}"/>
                </a:ext>
              </a:extLst>
            </p:cNvPr>
            <p:cNvSpPr>
              <a:spLocks/>
            </p:cNvSpPr>
            <p:nvPr/>
          </p:nvSpPr>
          <p:spPr bwMode="auto">
            <a:xfrm>
              <a:off x="7273925" y="3922713"/>
              <a:ext cx="636587" cy="71438"/>
            </a:xfrm>
            <a:custGeom>
              <a:avLst/>
              <a:gdLst>
                <a:gd name="T0" fmla="*/ 67 w 1204"/>
                <a:gd name="T1" fmla="*/ 0 h 133"/>
                <a:gd name="T2" fmla="*/ 1137 w 1204"/>
                <a:gd name="T3" fmla="*/ 0 h 133"/>
                <a:gd name="T4" fmla="*/ 1157 w 1204"/>
                <a:gd name="T5" fmla="*/ 4 h 133"/>
                <a:gd name="T6" fmla="*/ 1177 w 1204"/>
                <a:gd name="T7" fmla="*/ 14 h 133"/>
                <a:gd name="T8" fmla="*/ 1190 w 1204"/>
                <a:gd name="T9" fmla="*/ 27 h 133"/>
                <a:gd name="T10" fmla="*/ 1200 w 1204"/>
                <a:gd name="T11" fmla="*/ 46 h 133"/>
                <a:gd name="T12" fmla="*/ 1204 w 1204"/>
                <a:gd name="T13" fmla="*/ 67 h 133"/>
                <a:gd name="T14" fmla="*/ 1200 w 1204"/>
                <a:gd name="T15" fmla="*/ 88 h 133"/>
                <a:gd name="T16" fmla="*/ 1190 w 1204"/>
                <a:gd name="T17" fmla="*/ 106 h 133"/>
                <a:gd name="T18" fmla="*/ 1177 w 1204"/>
                <a:gd name="T19" fmla="*/ 121 h 133"/>
                <a:gd name="T20" fmla="*/ 1157 w 1204"/>
                <a:gd name="T21" fmla="*/ 130 h 133"/>
                <a:gd name="T22" fmla="*/ 1137 w 1204"/>
                <a:gd name="T23" fmla="*/ 133 h 133"/>
                <a:gd name="T24" fmla="*/ 67 w 1204"/>
                <a:gd name="T25" fmla="*/ 133 h 133"/>
                <a:gd name="T26" fmla="*/ 45 w 1204"/>
                <a:gd name="T27" fmla="*/ 130 h 133"/>
                <a:gd name="T28" fmla="*/ 27 w 1204"/>
                <a:gd name="T29" fmla="*/ 121 h 133"/>
                <a:gd name="T30" fmla="*/ 12 w 1204"/>
                <a:gd name="T31" fmla="*/ 106 h 133"/>
                <a:gd name="T32" fmla="*/ 3 w 1204"/>
                <a:gd name="T33" fmla="*/ 88 h 133"/>
                <a:gd name="T34" fmla="*/ 0 w 1204"/>
                <a:gd name="T35" fmla="*/ 67 h 133"/>
                <a:gd name="T36" fmla="*/ 3 w 1204"/>
                <a:gd name="T37" fmla="*/ 46 h 133"/>
                <a:gd name="T38" fmla="*/ 12 w 1204"/>
                <a:gd name="T39" fmla="*/ 27 h 133"/>
                <a:gd name="T40" fmla="*/ 27 w 1204"/>
                <a:gd name="T41" fmla="*/ 14 h 133"/>
                <a:gd name="T42" fmla="*/ 45 w 1204"/>
                <a:gd name="T43" fmla="*/ 4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4"/>
                  </a:lnTo>
                  <a:lnTo>
                    <a:pt x="1177" y="14"/>
                  </a:lnTo>
                  <a:lnTo>
                    <a:pt x="1190" y="27"/>
                  </a:lnTo>
                  <a:lnTo>
                    <a:pt x="1200" y="46"/>
                  </a:lnTo>
                  <a:lnTo>
                    <a:pt x="1204" y="67"/>
                  </a:lnTo>
                  <a:lnTo>
                    <a:pt x="1200" y="88"/>
                  </a:lnTo>
                  <a:lnTo>
                    <a:pt x="1190" y="106"/>
                  </a:lnTo>
                  <a:lnTo>
                    <a:pt x="1177" y="121"/>
                  </a:lnTo>
                  <a:lnTo>
                    <a:pt x="1157" y="130"/>
                  </a:lnTo>
                  <a:lnTo>
                    <a:pt x="1137" y="133"/>
                  </a:lnTo>
                  <a:lnTo>
                    <a:pt x="67" y="133"/>
                  </a:lnTo>
                  <a:lnTo>
                    <a:pt x="45" y="130"/>
                  </a:lnTo>
                  <a:lnTo>
                    <a:pt x="27" y="121"/>
                  </a:lnTo>
                  <a:lnTo>
                    <a:pt x="12" y="106"/>
                  </a:lnTo>
                  <a:lnTo>
                    <a:pt x="3" y="88"/>
                  </a:lnTo>
                  <a:lnTo>
                    <a:pt x="0" y="67"/>
                  </a:lnTo>
                  <a:lnTo>
                    <a:pt x="3" y="46"/>
                  </a:lnTo>
                  <a:lnTo>
                    <a:pt x="12" y="27"/>
                  </a:lnTo>
                  <a:lnTo>
                    <a:pt x="27" y="14"/>
                  </a:lnTo>
                  <a:lnTo>
                    <a:pt x="45"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129">
              <a:extLst>
                <a:ext uri="{FF2B5EF4-FFF2-40B4-BE49-F238E27FC236}">
                  <a16:creationId xmlns:a16="http://schemas.microsoft.com/office/drawing/2014/main" id="{B6114F55-9ED1-A7C8-DE8A-80FF467E296A}"/>
                </a:ext>
              </a:extLst>
            </p:cNvPr>
            <p:cNvSpPr>
              <a:spLocks/>
            </p:cNvSpPr>
            <p:nvPr/>
          </p:nvSpPr>
          <p:spPr bwMode="auto">
            <a:xfrm>
              <a:off x="7273925" y="3713163"/>
              <a:ext cx="636587" cy="69850"/>
            </a:xfrm>
            <a:custGeom>
              <a:avLst/>
              <a:gdLst>
                <a:gd name="T0" fmla="*/ 67 w 1204"/>
                <a:gd name="T1" fmla="*/ 0 h 133"/>
                <a:gd name="T2" fmla="*/ 1137 w 1204"/>
                <a:gd name="T3" fmla="*/ 0 h 133"/>
                <a:gd name="T4" fmla="*/ 1157 w 1204"/>
                <a:gd name="T5" fmla="*/ 5 h 133"/>
                <a:gd name="T6" fmla="*/ 1177 w 1204"/>
                <a:gd name="T7" fmla="*/ 14 h 133"/>
                <a:gd name="T8" fmla="*/ 1190 w 1204"/>
                <a:gd name="T9" fmla="*/ 28 h 133"/>
                <a:gd name="T10" fmla="*/ 1200 w 1204"/>
                <a:gd name="T11" fmla="*/ 45 h 133"/>
                <a:gd name="T12" fmla="*/ 1204 w 1204"/>
                <a:gd name="T13" fmla="*/ 67 h 133"/>
                <a:gd name="T14" fmla="*/ 1200 w 1204"/>
                <a:gd name="T15" fmla="*/ 87 h 133"/>
                <a:gd name="T16" fmla="*/ 1190 w 1204"/>
                <a:gd name="T17" fmla="*/ 106 h 133"/>
                <a:gd name="T18" fmla="*/ 1177 w 1204"/>
                <a:gd name="T19" fmla="*/ 120 h 133"/>
                <a:gd name="T20" fmla="*/ 1157 w 1204"/>
                <a:gd name="T21" fmla="*/ 129 h 133"/>
                <a:gd name="T22" fmla="*/ 1137 w 1204"/>
                <a:gd name="T23" fmla="*/ 133 h 133"/>
                <a:gd name="T24" fmla="*/ 67 w 1204"/>
                <a:gd name="T25" fmla="*/ 133 h 133"/>
                <a:gd name="T26" fmla="*/ 45 w 1204"/>
                <a:gd name="T27" fmla="*/ 129 h 133"/>
                <a:gd name="T28" fmla="*/ 27 w 1204"/>
                <a:gd name="T29" fmla="*/ 120 h 133"/>
                <a:gd name="T30" fmla="*/ 12 w 1204"/>
                <a:gd name="T31" fmla="*/ 106 h 133"/>
                <a:gd name="T32" fmla="*/ 3 w 1204"/>
                <a:gd name="T33" fmla="*/ 87 h 133"/>
                <a:gd name="T34" fmla="*/ 0 w 1204"/>
                <a:gd name="T35" fmla="*/ 67 h 133"/>
                <a:gd name="T36" fmla="*/ 3 w 1204"/>
                <a:gd name="T37" fmla="*/ 45 h 133"/>
                <a:gd name="T38" fmla="*/ 12 w 1204"/>
                <a:gd name="T39" fmla="*/ 28 h 133"/>
                <a:gd name="T40" fmla="*/ 27 w 1204"/>
                <a:gd name="T41" fmla="*/ 14 h 133"/>
                <a:gd name="T42" fmla="*/ 45 w 1204"/>
                <a:gd name="T43" fmla="*/ 5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5"/>
                  </a:lnTo>
                  <a:lnTo>
                    <a:pt x="1177" y="14"/>
                  </a:lnTo>
                  <a:lnTo>
                    <a:pt x="1190" y="28"/>
                  </a:lnTo>
                  <a:lnTo>
                    <a:pt x="1200" y="45"/>
                  </a:lnTo>
                  <a:lnTo>
                    <a:pt x="1204" y="67"/>
                  </a:lnTo>
                  <a:lnTo>
                    <a:pt x="1200" y="87"/>
                  </a:lnTo>
                  <a:lnTo>
                    <a:pt x="1190" y="106"/>
                  </a:lnTo>
                  <a:lnTo>
                    <a:pt x="1177" y="120"/>
                  </a:lnTo>
                  <a:lnTo>
                    <a:pt x="1157" y="129"/>
                  </a:lnTo>
                  <a:lnTo>
                    <a:pt x="1137" y="133"/>
                  </a:lnTo>
                  <a:lnTo>
                    <a:pt x="67" y="133"/>
                  </a:lnTo>
                  <a:lnTo>
                    <a:pt x="45" y="129"/>
                  </a:lnTo>
                  <a:lnTo>
                    <a:pt x="27" y="120"/>
                  </a:lnTo>
                  <a:lnTo>
                    <a:pt x="12" y="106"/>
                  </a:lnTo>
                  <a:lnTo>
                    <a:pt x="3" y="87"/>
                  </a:lnTo>
                  <a:lnTo>
                    <a:pt x="0" y="67"/>
                  </a:lnTo>
                  <a:lnTo>
                    <a:pt x="3" y="45"/>
                  </a:lnTo>
                  <a:lnTo>
                    <a:pt x="12" y="28"/>
                  </a:lnTo>
                  <a:lnTo>
                    <a:pt x="27" y="14"/>
                  </a:lnTo>
                  <a:lnTo>
                    <a:pt x="45" y="5"/>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130">
              <a:extLst>
                <a:ext uri="{FF2B5EF4-FFF2-40B4-BE49-F238E27FC236}">
                  <a16:creationId xmlns:a16="http://schemas.microsoft.com/office/drawing/2014/main" id="{48A2990C-028E-8BCA-AF13-C2B2CDF4BC0F}"/>
                </a:ext>
              </a:extLst>
            </p:cNvPr>
            <p:cNvSpPr>
              <a:spLocks/>
            </p:cNvSpPr>
            <p:nvPr/>
          </p:nvSpPr>
          <p:spPr bwMode="auto">
            <a:xfrm>
              <a:off x="6494463" y="5184775"/>
              <a:ext cx="638175" cy="69850"/>
            </a:xfrm>
            <a:custGeom>
              <a:avLst/>
              <a:gdLst>
                <a:gd name="T0" fmla="*/ 67 w 1205"/>
                <a:gd name="T1" fmla="*/ 0 h 133"/>
                <a:gd name="T2" fmla="*/ 1137 w 1205"/>
                <a:gd name="T3" fmla="*/ 0 h 133"/>
                <a:gd name="T4" fmla="*/ 1159 w 1205"/>
                <a:gd name="T5" fmla="*/ 4 h 133"/>
                <a:gd name="T6" fmla="*/ 1176 w 1205"/>
                <a:gd name="T7" fmla="*/ 14 h 133"/>
                <a:gd name="T8" fmla="*/ 1191 w 1205"/>
                <a:gd name="T9" fmla="*/ 27 h 133"/>
                <a:gd name="T10" fmla="*/ 1201 w 1205"/>
                <a:gd name="T11" fmla="*/ 46 h 133"/>
                <a:gd name="T12" fmla="*/ 1205 w 1205"/>
                <a:gd name="T13" fmla="*/ 67 h 133"/>
                <a:gd name="T14" fmla="*/ 1201 w 1205"/>
                <a:gd name="T15" fmla="*/ 88 h 133"/>
                <a:gd name="T16" fmla="*/ 1191 w 1205"/>
                <a:gd name="T17" fmla="*/ 106 h 133"/>
                <a:gd name="T18" fmla="*/ 1176 w 1205"/>
                <a:gd name="T19" fmla="*/ 121 h 133"/>
                <a:gd name="T20" fmla="*/ 1159 w 1205"/>
                <a:gd name="T21" fmla="*/ 129 h 133"/>
                <a:gd name="T22" fmla="*/ 1137 w 1205"/>
                <a:gd name="T23" fmla="*/ 133 h 133"/>
                <a:gd name="T24" fmla="*/ 67 w 1205"/>
                <a:gd name="T25" fmla="*/ 133 h 133"/>
                <a:gd name="T26" fmla="*/ 46 w 1205"/>
                <a:gd name="T27" fmla="*/ 129 h 133"/>
                <a:gd name="T28" fmla="*/ 27 w 1205"/>
                <a:gd name="T29" fmla="*/ 121 h 133"/>
                <a:gd name="T30" fmla="*/ 13 w 1205"/>
                <a:gd name="T31" fmla="*/ 106 h 133"/>
                <a:gd name="T32" fmla="*/ 4 w 1205"/>
                <a:gd name="T33" fmla="*/ 88 h 133"/>
                <a:gd name="T34" fmla="*/ 0 w 1205"/>
                <a:gd name="T35" fmla="*/ 67 h 133"/>
                <a:gd name="T36" fmla="*/ 4 w 1205"/>
                <a:gd name="T37" fmla="*/ 46 h 133"/>
                <a:gd name="T38" fmla="*/ 13 w 1205"/>
                <a:gd name="T39" fmla="*/ 27 h 133"/>
                <a:gd name="T40" fmla="*/ 27 w 1205"/>
                <a:gd name="T41" fmla="*/ 14 h 133"/>
                <a:gd name="T42" fmla="*/ 46 w 1205"/>
                <a:gd name="T43" fmla="*/ 4 h 133"/>
                <a:gd name="T44" fmla="*/ 67 w 1205"/>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3">
                  <a:moveTo>
                    <a:pt x="67" y="0"/>
                  </a:moveTo>
                  <a:lnTo>
                    <a:pt x="1137" y="0"/>
                  </a:lnTo>
                  <a:lnTo>
                    <a:pt x="1159" y="4"/>
                  </a:lnTo>
                  <a:lnTo>
                    <a:pt x="1176" y="14"/>
                  </a:lnTo>
                  <a:lnTo>
                    <a:pt x="1191" y="27"/>
                  </a:lnTo>
                  <a:lnTo>
                    <a:pt x="1201" y="46"/>
                  </a:lnTo>
                  <a:lnTo>
                    <a:pt x="1205" y="67"/>
                  </a:lnTo>
                  <a:lnTo>
                    <a:pt x="1201" y="88"/>
                  </a:lnTo>
                  <a:lnTo>
                    <a:pt x="1191" y="106"/>
                  </a:lnTo>
                  <a:lnTo>
                    <a:pt x="1176" y="121"/>
                  </a:lnTo>
                  <a:lnTo>
                    <a:pt x="1159" y="129"/>
                  </a:lnTo>
                  <a:lnTo>
                    <a:pt x="1137" y="133"/>
                  </a:lnTo>
                  <a:lnTo>
                    <a:pt x="67" y="133"/>
                  </a:lnTo>
                  <a:lnTo>
                    <a:pt x="46" y="129"/>
                  </a:lnTo>
                  <a:lnTo>
                    <a:pt x="27" y="121"/>
                  </a:lnTo>
                  <a:lnTo>
                    <a:pt x="13" y="106"/>
                  </a:lnTo>
                  <a:lnTo>
                    <a:pt x="4" y="88"/>
                  </a:lnTo>
                  <a:lnTo>
                    <a:pt x="0" y="67"/>
                  </a:lnTo>
                  <a:lnTo>
                    <a:pt x="4" y="46"/>
                  </a:lnTo>
                  <a:lnTo>
                    <a:pt x="13" y="27"/>
                  </a:lnTo>
                  <a:lnTo>
                    <a:pt x="27" y="14"/>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1" name="Freeform 131">
              <a:extLst>
                <a:ext uri="{FF2B5EF4-FFF2-40B4-BE49-F238E27FC236}">
                  <a16:creationId xmlns:a16="http://schemas.microsoft.com/office/drawing/2014/main" id="{E60189E3-7CAD-D914-2374-661BFEB31D2D}"/>
                </a:ext>
              </a:extLst>
            </p:cNvPr>
            <p:cNvSpPr>
              <a:spLocks/>
            </p:cNvSpPr>
            <p:nvPr/>
          </p:nvSpPr>
          <p:spPr bwMode="auto">
            <a:xfrm>
              <a:off x="6494463" y="4975225"/>
              <a:ext cx="638175" cy="69850"/>
            </a:xfrm>
            <a:custGeom>
              <a:avLst/>
              <a:gdLst>
                <a:gd name="T0" fmla="*/ 67 w 1205"/>
                <a:gd name="T1" fmla="*/ 0 h 133"/>
                <a:gd name="T2" fmla="*/ 1137 w 1205"/>
                <a:gd name="T3" fmla="*/ 0 h 133"/>
                <a:gd name="T4" fmla="*/ 1159 w 1205"/>
                <a:gd name="T5" fmla="*/ 3 h 133"/>
                <a:gd name="T6" fmla="*/ 1176 w 1205"/>
                <a:gd name="T7" fmla="*/ 13 h 133"/>
                <a:gd name="T8" fmla="*/ 1191 w 1205"/>
                <a:gd name="T9" fmla="*/ 28 h 133"/>
                <a:gd name="T10" fmla="*/ 1201 w 1205"/>
                <a:gd name="T11" fmla="*/ 45 h 133"/>
                <a:gd name="T12" fmla="*/ 1205 w 1205"/>
                <a:gd name="T13" fmla="*/ 67 h 133"/>
                <a:gd name="T14" fmla="*/ 1201 w 1205"/>
                <a:gd name="T15" fmla="*/ 87 h 133"/>
                <a:gd name="T16" fmla="*/ 1191 w 1205"/>
                <a:gd name="T17" fmla="*/ 106 h 133"/>
                <a:gd name="T18" fmla="*/ 1176 w 1205"/>
                <a:gd name="T19" fmla="*/ 120 h 133"/>
                <a:gd name="T20" fmla="*/ 1159 w 1205"/>
                <a:gd name="T21" fmla="*/ 129 h 133"/>
                <a:gd name="T22" fmla="*/ 1137 w 1205"/>
                <a:gd name="T23" fmla="*/ 133 h 133"/>
                <a:gd name="T24" fmla="*/ 67 w 1205"/>
                <a:gd name="T25" fmla="*/ 133 h 133"/>
                <a:gd name="T26" fmla="*/ 46 w 1205"/>
                <a:gd name="T27" fmla="*/ 129 h 133"/>
                <a:gd name="T28" fmla="*/ 27 w 1205"/>
                <a:gd name="T29" fmla="*/ 120 h 133"/>
                <a:gd name="T30" fmla="*/ 13 w 1205"/>
                <a:gd name="T31" fmla="*/ 106 h 133"/>
                <a:gd name="T32" fmla="*/ 4 w 1205"/>
                <a:gd name="T33" fmla="*/ 87 h 133"/>
                <a:gd name="T34" fmla="*/ 0 w 1205"/>
                <a:gd name="T35" fmla="*/ 67 h 133"/>
                <a:gd name="T36" fmla="*/ 4 w 1205"/>
                <a:gd name="T37" fmla="*/ 45 h 133"/>
                <a:gd name="T38" fmla="*/ 13 w 1205"/>
                <a:gd name="T39" fmla="*/ 28 h 133"/>
                <a:gd name="T40" fmla="*/ 27 w 1205"/>
                <a:gd name="T41" fmla="*/ 13 h 133"/>
                <a:gd name="T42" fmla="*/ 46 w 1205"/>
                <a:gd name="T43" fmla="*/ 3 h 133"/>
                <a:gd name="T44" fmla="*/ 67 w 1205"/>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3">
                  <a:moveTo>
                    <a:pt x="67" y="0"/>
                  </a:moveTo>
                  <a:lnTo>
                    <a:pt x="1137" y="0"/>
                  </a:lnTo>
                  <a:lnTo>
                    <a:pt x="1159" y="3"/>
                  </a:lnTo>
                  <a:lnTo>
                    <a:pt x="1176" y="13"/>
                  </a:lnTo>
                  <a:lnTo>
                    <a:pt x="1191" y="28"/>
                  </a:lnTo>
                  <a:lnTo>
                    <a:pt x="1201" y="45"/>
                  </a:lnTo>
                  <a:lnTo>
                    <a:pt x="1205" y="67"/>
                  </a:lnTo>
                  <a:lnTo>
                    <a:pt x="1201" y="87"/>
                  </a:lnTo>
                  <a:lnTo>
                    <a:pt x="1191" y="106"/>
                  </a:lnTo>
                  <a:lnTo>
                    <a:pt x="1176" y="120"/>
                  </a:lnTo>
                  <a:lnTo>
                    <a:pt x="1159" y="129"/>
                  </a:lnTo>
                  <a:lnTo>
                    <a:pt x="1137" y="133"/>
                  </a:lnTo>
                  <a:lnTo>
                    <a:pt x="67" y="133"/>
                  </a:lnTo>
                  <a:lnTo>
                    <a:pt x="46" y="129"/>
                  </a:lnTo>
                  <a:lnTo>
                    <a:pt x="27" y="120"/>
                  </a:lnTo>
                  <a:lnTo>
                    <a:pt x="13" y="106"/>
                  </a:lnTo>
                  <a:lnTo>
                    <a:pt x="4" y="87"/>
                  </a:lnTo>
                  <a:lnTo>
                    <a:pt x="0" y="67"/>
                  </a:lnTo>
                  <a:lnTo>
                    <a:pt x="4" y="45"/>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 name="Freeform 132">
              <a:extLst>
                <a:ext uri="{FF2B5EF4-FFF2-40B4-BE49-F238E27FC236}">
                  <a16:creationId xmlns:a16="http://schemas.microsoft.com/office/drawing/2014/main" id="{18D84702-D73E-7DF7-8B7A-3E11C94F2CE8}"/>
                </a:ext>
              </a:extLst>
            </p:cNvPr>
            <p:cNvSpPr>
              <a:spLocks/>
            </p:cNvSpPr>
            <p:nvPr/>
          </p:nvSpPr>
          <p:spPr bwMode="auto">
            <a:xfrm>
              <a:off x="6494463" y="4765675"/>
              <a:ext cx="638175" cy="68263"/>
            </a:xfrm>
            <a:custGeom>
              <a:avLst/>
              <a:gdLst>
                <a:gd name="T0" fmla="*/ 67 w 1205"/>
                <a:gd name="T1" fmla="*/ 0 h 131"/>
                <a:gd name="T2" fmla="*/ 1137 w 1205"/>
                <a:gd name="T3" fmla="*/ 0 h 131"/>
                <a:gd name="T4" fmla="*/ 1159 w 1205"/>
                <a:gd name="T5" fmla="*/ 2 h 131"/>
                <a:gd name="T6" fmla="*/ 1176 w 1205"/>
                <a:gd name="T7" fmla="*/ 12 h 131"/>
                <a:gd name="T8" fmla="*/ 1191 w 1205"/>
                <a:gd name="T9" fmla="*/ 27 h 131"/>
                <a:gd name="T10" fmla="*/ 1201 w 1205"/>
                <a:gd name="T11" fmla="*/ 44 h 131"/>
                <a:gd name="T12" fmla="*/ 1205 w 1205"/>
                <a:gd name="T13" fmla="*/ 65 h 131"/>
                <a:gd name="T14" fmla="*/ 1201 w 1205"/>
                <a:gd name="T15" fmla="*/ 86 h 131"/>
                <a:gd name="T16" fmla="*/ 1191 w 1205"/>
                <a:gd name="T17" fmla="*/ 104 h 131"/>
                <a:gd name="T18" fmla="*/ 1176 w 1205"/>
                <a:gd name="T19" fmla="*/ 119 h 131"/>
                <a:gd name="T20" fmla="*/ 1159 w 1205"/>
                <a:gd name="T21" fmla="*/ 128 h 131"/>
                <a:gd name="T22" fmla="*/ 1137 w 1205"/>
                <a:gd name="T23" fmla="*/ 131 h 131"/>
                <a:gd name="T24" fmla="*/ 67 w 1205"/>
                <a:gd name="T25" fmla="*/ 131 h 131"/>
                <a:gd name="T26" fmla="*/ 46 w 1205"/>
                <a:gd name="T27" fmla="*/ 128 h 131"/>
                <a:gd name="T28" fmla="*/ 27 w 1205"/>
                <a:gd name="T29" fmla="*/ 119 h 131"/>
                <a:gd name="T30" fmla="*/ 13 w 1205"/>
                <a:gd name="T31" fmla="*/ 104 h 131"/>
                <a:gd name="T32" fmla="*/ 4 w 1205"/>
                <a:gd name="T33" fmla="*/ 86 h 131"/>
                <a:gd name="T34" fmla="*/ 0 w 1205"/>
                <a:gd name="T35" fmla="*/ 65 h 131"/>
                <a:gd name="T36" fmla="*/ 4 w 1205"/>
                <a:gd name="T37" fmla="*/ 44 h 131"/>
                <a:gd name="T38" fmla="*/ 13 w 1205"/>
                <a:gd name="T39" fmla="*/ 27 h 131"/>
                <a:gd name="T40" fmla="*/ 27 w 1205"/>
                <a:gd name="T41" fmla="*/ 12 h 131"/>
                <a:gd name="T42" fmla="*/ 46 w 1205"/>
                <a:gd name="T43" fmla="*/ 2 h 131"/>
                <a:gd name="T44" fmla="*/ 67 w 1205"/>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1">
                  <a:moveTo>
                    <a:pt x="67" y="0"/>
                  </a:moveTo>
                  <a:lnTo>
                    <a:pt x="1137" y="0"/>
                  </a:lnTo>
                  <a:lnTo>
                    <a:pt x="1159" y="2"/>
                  </a:lnTo>
                  <a:lnTo>
                    <a:pt x="1176" y="12"/>
                  </a:lnTo>
                  <a:lnTo>
                    <a:pt x="1191" y="27"/>
                  </a:lnTo>
                  <a:lnTo>
                    <a:pt x="1201" y="44"/>
                  </a:lnTo>
                  <a:lnTo>
                    <a:pt x="1205" y="65"/>
                  </a:lnTo>
                  <a:lnTo>
                    <a:pt x="1201" y="86"/>
                  </a:lnTo>
                  <a:lnTo>
                    <a:pt x="1191" y="104"/>
                  </a:lnTo>
                  <a:lnTo>
                    <a:pt x="1176" y="119"/>
                  </a:lnTo>
                  <a:lnTo>
                    <a:pt x="1159" y="128"/>
                  </a:lnTo>
                  <a:lnTo>
                    <a:pt x="1137" y="131"/>
                  </a:lnTo>
                  <a:lnTo>
                    <a:pt x="67" y="131"/>
                  </a:lnTo>
                  <a:lnTo>
                    <a:pt x="46" y="128"/>
                  </a:lnTo>
                  <a:lnTo>
                    <a:pt x="27" y="119"/>
                  </a:lnTo>
                  <a:lnTo>
                    <a:pt x="13" y="104"/>
                  </a:lnTo>
                  <a:lnTo>
                    <a:pt x="4" y="86"/>
                  </a:lnTo>
                  <a:lnTo>
                    <a:pt x="0" y="65"/>
                  </a:lnTo>
                  <a:lnTo>
                    <a:pt x="4" y="44"/>
                  </a:lnTo>
                  <a:lnTo>
                    <a:pt x="13" y="27"/>
                  </a:lnTo>
                  <a:lnTo>
                    <a:pt x="27" y="12"/>
                  </a:lnTo>
                  <a:lnTo>
                    <a:pt x="46"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133">
              <a:extLst>
                <a:ext uri="{FF2B5EF4-FFF2-40B4-BE49-F238E27FC236}">
                  <a16:creationId xmlns:a16="http://schemas.microsoft.com/office/drawing/2014/main" id="{D901E8D1-0701-82AC-18A2-17CC4B75EB8C}"/>
                </a:ext>
              </a:extLst>
            </p:cNvPr>
            <p:cNvSpPr>
              <a:spLocks/>
            </p:cNvSpPr>
            <p:nvPr/>
          </p:nvSpPr>
          <p:spPr bwMode="auto">
            <a:xfrm>
              <a:off x="7273925" y="5184775"/>
              <a:ext cx="636587" cy="69850"/>
            </a:xfrm>
            <a:custGeom>
              <a:avLst/>
              <a:gdLst>
                <a:gd name="T0" fmla="*/ 67 w 1204"/>
                <a:gd name="T1" fmla="*/ 0 h 133"/>
                <a:gd name="T2" fmla="*/ 1137 w 1204"/>
                <a:gd name="T3" fmla="*/ 0 h 133"/>
                <a:gd name="T4" fmla="*/ 1157 w 1204"/>
                <a:gd name="T5" fmla="*/ 4 h 133"/>
                <a:gd name="T6" fmla="*/ 1177 w 1204"/>
                <a:gd name="T7" fmla="*/ 14 h 133"/>
                <a:gd name="T8" fmla="*/ 1190 w 1204"/>
                <a:gd name="T9" fmla="*/ 27 h 133"/>
                <a:gd name="T10" fmla="*/ 1200 w 1204"/>
                <a:gd name="T11" fmla="*/ 46 h 133"/>
                <a:gd name="T12" fmla="*/ 1204 w 1204"/>
                <a:gd name="T13" fmla="*/ 67 h 133"/>
                <a:gd name="T14" fmla="*/ 1200 w 1204"/>
                <a:gd name="T15" fmla="*/ 88 h 133"/>
                <a:gd name="T16" fmla="*/ 1190 w 1204"/>
                <a:gd name="T17" fmla="*/ 106 h 133"/>
                <a:gd name="T18" fmla="*/ 1177 w 1204"/>
                <a:gd name="T19" fmla="*/ 121 h 133"/>
                <a:gd name="T20" fmla="*/ 1157 w 1204"/>
                <a:gd name="T21" fmla="*/ 129 h 133"/>
                <a:gd name="T22" fmla="*/ 1137 w 1204"/>
                <a:gd name="T23" fmla="*/ 133 h 133"/>
                <a:gd name="T24" fmla="*/ 67 w 1204"/>
                <a:gd name="T25" fmla="*/ 133 h 133"/>
                <a:gd name="T26" fmla="*/ 45 w 1204"/>
                <a:gd name="T27" fmla="*/ 129 h 133"/>
                <a:gd name="T28" fmla="*/ 27 w 1204"/>
                <a:gd name="T29" fmla="*/ 121 h 133"/>
                <a:gd name="T30" fmla="*/ 12 w 1204"/>
                <a:gd name="T31" fmla="*/ 106 h 133"/>
                <a:gd name="T32" fmla="*/ 3 w 1204"/>
                <a:gd name="T33" fmla="*/ 88 h 133"/>
                <a:gd name="T34" fmla="*/ 0 w 1204"/>
                <a:gd name="T35" fmla="*/ 67 h 133"/>
                <a:gd name="T36" fmla="*/ 3 w 1204"/>
                <a:gd name="T37" fmla="*/ 46 h 133"/>
                <a:gd name="T38" fmla="*/ 12 w 1204"/>
                <a:gd name="T39" fmla="*/ 27 h 133"/>
                <a:gd name="T40" fmla="*/ 27 w 1204"/>
                <a:gd name="T41" fmla="*/ 14 h 133"/>
                <a:gd name="T42" fmla="*/ 45 w 1204"/>
                <a:gd name="T43" fmla="*/ 4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4"/>
                  </a:lnTo>
                  <a:lnTo>
                    <a:pt x="1177" y="14"/>
                  </a:lnTo>
                  <a:lnTo>
                    <a:pt x="1190" y="27"/>
                  </a:lnTo>
                  <a:lnTo>
                    <a:pt x="1200" y="46"/>
                  </a:lnTo>
                  <a:lnTo>
                    <a:pt x="1204" y="67"/>
                  </a:lnTo>
                  <a:lnTo>
                    <a:pt x="1200" y="88"/>
                  </a:lnTo>
                  <a:lnTo>
                    <a:pt x="1190" y="106"/>
                  </a:lnTo>
                  <a:lnTo>
                    <a:pt x="1177" y="121"/>
                  </a:lnTo>
                  <a:lnTo>
                    <a:pt x="1157" y="129"/>
                  </a:lnTo>
                  <a:lnTo>
                    <a:pt x="1137" y="133"/>
                  </a:lnTo>
                  <a:lnTo>
                    <a:pt x="67" y="133"/>
                  </a:lnTo>
                  <a:lnTo>
                    <a:pt x="45" y="129"/>
                  </a:lnTo>
                  <a:lnTo>
                    <a:pt x="27" y="121"/>
                  </a:lnTo>
                  <a:lnTo>
                    <a:pt x="12" y="106"/>
                  </a:lnTo>
                  <a:lnTo>
                    <a:pt x="3" y="88"/>
                  </a:lnTo>
                  <a:lnTo>
                    <a:pt x="0" y="67"/>
                  </a:lnTo>
                  <a:lnTo>
                    <a:pt x="3" y="46"/>
                  </a:lnTo>
                  <a:lnTo>
                    <a:pt x="12" y="27"/>
                  </a:lnTo>
                  <a:lnTo>
                    <a:pt x="27" y="14"/>
                  </a:lnTo>
                  <a:lnTo>
                    <a:pt x="45"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134">
              <a:extLst>
                <a:ext uri="{FF2B5EF4-FFF2-40B4-BE49-F238E27FC236}">
                  <a16:creationId xmlns:a16="http://schemas.microsoft.com/office/drawing/2014/main" id="{96782B6B-679E-8E82-1407-E574DF534143}"/>
                </a:ext>
              </a:extLst>
            </p:cNvPr>
            <p:cNvSpPr>
              <a:spLocks/>
            </p:cNvSpPr>
            <p:nvPr/>
          </p:nvSpPr>
          <p:spPr bwMode="auto">
            <a:xfrm>
              <a:off x="7273925" y="4975225"/>
              <a:ext cx="636587" cy="69850"/>
            </a:xfrm>
            <a:custGeom>
              <a:avLst/>
              <a:gdLst>
                <a:gd name="T0" fmla="*/ 67 w 1204"/>
                <a:gd name="T1" fmla="*/ 0 h 133"/>
                <a:gd name="T2" fmla="*/ 1137 w 1204"/>
                <a:gd name="T3" fmla="*/ 0 h 133"/>
                <a:gd name="T4" fmla="*/ 1157 w 1204"/>
                <a:gd name="T5" fmla="*/ 3 h 133"/>
                <a:gd name="T6" fmla="*/ 1177 w 1204"/>
                <a:gd name="T7" fmla="*/ 13 h 133"/>
                <a:gd name="T8" fmla="*/ 1190 w 1204"/>
                <a:gd name="T9" fmla="*/ 28 h 133"/>
                <a:gd name="T10" fmla="*/ 1200 w 1204"/>
                <a:gd name="T11" fmla="*/ 45 h 133"/>
                <a:gd name="T12" fmla="*/ 1204 w 1204"/>
                <a:gd name="T13" fmla="*/ 67 h 133"/>
                <a:gd name="T14" fmla="*/ 1200 w 1204"/>
                <a:gd name="T15" fmla="*/ 87 h 133"/>
                <a:gd name="T16" fmla="*/ 1190 w 1204"/>
                <a:gd name="T17" fmla="*/ 106 h 133"/>
                <a:gd name="T18" fmla="*/ 1177 w 1204"/>
                <a:gd name="T19" fmla="*/ 120 h 133"/>
                <a:gd name="T20" fmla="*/ 1157 w 1204"/>
                <a:gd name="T21" fmla="*/ 129 h 133"/>
                <a:gd name="T22" fmla="*/ 1137 w 1204"/>
                <a:gd name="T23" fmla="*/ 133 h 133"/>
                <a:gd name="T24" fmla="*/ 67 w 1204"/>
                <a:gd name="T25" fmla="*/ 133 h 133"/>
                <a:gd name="T26" fmla="*/ 45 w 1204"/>
                <a:gd name="T27" fmla="*/ 129 h 133"/>
                <a:gd name="T28" fmla="*/ 27 w 1204"/>
                <a:gd name="T29" fmla="*/ 120 h 133"/>
                <a:gd name="T30" fmla="*/ 12 w 1204"/>
                <a:gd name="T31" fmla="*/ 106 h 133"/>
                <a:gd name="T32" fmla="*/ 3 w 1204"/>
                <a:gd name="T33" fmla="*/ 87 h 133"/>
                <a:gd name="T34" fmla="*/ 0 w 1204"/>
                <a:gd name="T35" fmla="*/ 67 h 133"/>
                <a:gd name="T36" fmla="*/ 3 w 1204"/>
                <a:gd name="T37" fmla="*/ 45 h 133"/>
                <a:gd name="T38" fmla="*/ 12 w 1204"/>
                <a:gd name="T39" fmla="*/ 28 h 133"/>
                <a:gd name="T40" fmla="*/ 27 w 1204"/>
                <a:gd name="T41" fmla="*/ 13 h 133"/>
                <a:gd name="T42" fmla="*/ 45 w 1204"/>
                <a:gd name="T43" fmla="*/ 3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3"/>
                  </a:lnTo>
                  <a:lnTo>
                    <a:pt x="1177" y="13"/>
                  </a:lnTo>
                  <a:lnTo>
                    <a:pt x="1190" y="28"/>
                  </a:lnTo>
                  <a:lnTo>
                    <a:pt x="1200" y="45"/>
                  </a:lnTo>
                  <a:lnTo>
                    <a:pt x="1204" y="67"/>
                  </a:lnTo>
                  <a:lnTo>
                    <a:pt x="1200" y="87"/>
                  </a:lnTo>
                  <a:lnTo>
                    <a:pt x="1190" y="106"/>
                  </a:lnTo>
                  <a:lnTo>
                    <a:pt x="1177" y="120"/>
                  </a:lnTo>
                  <a:lnTo>
                    <a:pt x="1157" y="129"/>
                  </a:lnTo>
                  <a:lnTo>
                    <a:pt x="1137" y="133"/>
                  </a:lnTo>
                  <a:lnTo>
                    <a:pt x="67" y="133"/>
                  </a:lnTo>
                  <a:lnTo>
                    <a:pt x="45" y="129"/>
                  </a:lnTo>
                  <a:lnTo>
                    <a:pt x="27" y="120"/>
                  </a:lnTo>
                  <a:lnTo>
                    <a:pt x="12" y="106"/>
                  </a:lnTo>
                  <a:lnTo>
                    <a:pt x="3" y="87"/>
                  </a:lnTo>
                  <a:lnTo>
                    <a:pt x="0" y="67"/>
                  </a:lnTo>
                  <a:lnTo>
                    <a:pt x="3" y="45"/>
                  </a:lnTo>
                  <a:lnTo>
                    <a:pt x="12" y="28"/>
                  </a:lnTo>
                  <a:lnTo>
                    <a:pt x="27" y="13"/>
                  </a:lnTo>
                  <a:lnTo>
                    <a:pt x="45"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135">
              <a:extLst>
                <a:ext uri="{FF2B5EF4-FFF2-40B4-BE49-F238E27FC236}">
                  <a16:creationId xmlns:a16="http://schemas.microsoft.com/office/drawing/2014/main" id="{A6AAE8F8-5077-11E3-D358-0DB0232E3686}"/>
                </a:ext>
              </a:extLst>
            </p:cNvPr>
            <p:cNvSpPr>
              <a:spLocks/>
            </p:cNvSpPr>
            <p:nvPr/>
          </p:nvSpPr>
          <p:spPr bwMode="auto">
            <a:xfrm>
              <a:off x="7273925" y="4765675"/>
              <a:ext cx="636587" cy="68263"/>
            </a:xfrm>
            <a:custGeom>
              <a:avLst/>
              <a:gdLst>
                <a:gd name="T0" fmla="*/ 67 w 1204"/>
                <a:gd name="T1" fmla="*/ 0 h 131"/>
                <a:gd name="T2" fmla="*/ 1137 w 1204"/>
                <a:gd name="T3" fmla="*/ 0 h 131"/>
                <a:gd name="T4" fmla="*/ 1157 w 1204"/>
                <a:gd name="T5" fmla="*/ 2 h 131"/>
                <a:gd name="T6" fmla="*/ 1177 w 1204"/>
                <a:gd name="T7" fmla="*/ 12 h 131"/>
                <a:gd name="T8" fmla="*/ 1190 w 1204"/>
                <a:gd name="T9" fmla="*/ 27 h 131"/>
                <a:gd name="T10" fmla="*/ 1200 w 1204"/>
                <a:gd name="T11" fmla="*/ 44 h 131"/>
                <a:gd name="T12" fmla="*/ 1204 w 1204"/>
                <a:gd name="T13" fmla="*/ 65 h 131"/>
                <a:gd name="T14" fmla="*/ 1200 w 1204"/>
                <a:gd name="T15" fmla="*/ 86 h 131"/>
                <a:gd name="T16" fmla="*/ 1190 w 1204"/>
                <a:gd name="T17" fmla="*/ 104 h 131"/>
                <a:gd name="T18" fmla="*/ 1177 w 1204"/>
                <a:gd name="T19" fmla="*/ 119 h 131"/>
                <a:gd name="T20" fmla="*/ 1157 w 1204"/>
                <a:gd name="T21" fmla="*/ 128 h 131"/>
                <a:gd name="T22" fmla="*/ 1137 w 1204"/>
                <a:gd name="T23" fmla="*/ 131 h 131"/>
                <a:gd name="T24" fmla="*/ 67 w 1204"/>
                <a:gd name="T25" fmla="*/ 131 h 131"/>
                <a:gd name="T26" fmla="*/ 45 w 1204"/>
                <a:gd name="T27" fmla="*/ 128 h 131"/>
                <a:gd name="T28" fmla="*/ 27 w 1204"/>
                <a:gd name="T29" fmla="*/ 119 h 131"/>
                <a:gd name="T30" fmla="*/ 12 w 1204"/>
                <a:gd name="T31" fmla="*/ 104 h 131"/>
                <a:gd name="T32" fmla="*/ 3 w 1204"/>
                <a:gd name="T33" fmla="*/ 86 h 131"/>
                <a:gd name="T34" fmla="*/ 0 w 1204"/>
                <a:gd name="T35" fmla="*/ 65 h 131"/>
                <a:gd name="T36" fmla="*/ 3 w 1204"/>
                <a:gd name="T37" fmla="*/ 44 h 131"/>
                <a:gd name="T38" fmla="*/ 12 w 1204"/>
                <a:gd name="T39" fmla="*/ 27 h 131"/>
                <a:gd name="T40" fmla="*/ 27 w 1204"/>
                <a:gd name="T41" fmla="*/ 12 h 131"/>
                <a:gd name="T42" fmla="*/ 45 w 1204"/>
                <a:gd name="T43" fmla="*/ 2 h 131"/>
                <a:gd name="T44" fmla="*/ 67 w 1204"/>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1">
                  <a:moveTo>
                    <a:pt x="67" y="0"/>
                  </a:moveTo>
                  <a:lnTo>
                    <a:pt x="1137" y="0"/>
                  </a:lnTo>
                  <a:lnTo>
                    <a:pt x="1157" y="2"/>
                  </a:lnTo>
                  <a:lnTo>
                    <a:pt x="1177" y="12"/>
                  </a:lnTo>
                  <a:lnTo>
                    <a:pt x="1190" y="27"/>
                  </a:lnTo>
                  <a:lnTo>
                    <a:pt x="1200" y="44"/>
                  </a:lnTo>
                  <a:lnTo>
                    <a:pt x="1204" y="65"/>
                  </a:lnTo>
                  <a:lnTo>
                    <a:pt x="1200" y="86"/>
                  </a:lnTo>
                  <a:lnTo>
                    <a:pt x="1190" y="104"/>
                  </a:lnTo>
                  <a:lnTo>
                    <a:pt x="1177" y="119"/>
                  </a:lnTo>
                  <a:lnTo>
                    <a:pt x="1157" y="128"/>
                  </a:lnTo>
                  <a:lnTo>
                    <a:pt x="1137" y="131"/>
                  </a:lnTo>
                  <a:lnTo>
                    <a:pt x="67" y="131"/>
                  </a:lnTo>
                  <a:lnTo>
                    <a:pt x="45" y="128"/>
                  </a:lnTo>
                  <a:lnTo>
                    <a:pt x="27" y="119"/>
                  </a:lnTo>
                  <a:lnTo>
                    <a:pt x="12" y="104"/>
                  </a:lnTo>
                  <a:lnTo>
                    <a:pt x="3" y="86"/>
                  </a:lnTo>
                  <a:lnTo>
                    <a:pt x="0" y="65"/>
                  </a:lnTo>
                  <a:lnTo>
                    <a:pt x="3" y="44"/>
                  </a:lnTo>
                  <a:lnTo>
                    <a:pt x="12" y="27"/>
                  </a:lnTo>
                  <a:lnTo>
                    <a:pt x="27" y="12"/>
                  </a:lnTo>
                  <a:lnTo>
                    <a:pt x="45"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136">
              <a:extLst>
                <a:ext uri="{FF2B5EF4-FFF2-40B4-BE49-F238E27FC236}">
                  <a16:creationId xmlns:a16="http://schemas.microsoft.com/office/drawing/2014/main" id="{4FF90D51-808E-CB1F-F639-A5C47C518B93}"/>
                </a:ext>
              </a:extLst>
            </p:cNvPr>
            <p:cNvSpPr>
              <a:spLocks/>
            </p:cNvSpPr>
            <p:nvPr/>
          </p:nvSpPr>
          <p:spPr bwMode="auto">
            <a:xfrm>
              <a:off x="6494463" y="4343400"/>
              <a:ext cx="1416050" cy="71438"/>
            </a:xfrm>
            <a:custGeom>
              <a:avLst/>
              <a:gdLst>
                <a:gd name="T0" fmla="*/ 67 w 2676"/>
                <a:gd name="T1" fmla="*/ 0 h 133"/>
                <a:gd name="T2" fmla="*/ 2609 w 2676"/>
                <a:gd name="T3" fmla="*/ 0 h 133"/>
                <a:gd name="T4" fmla="*/ 2629 w 2676"/>
                <a:gd name="T5" fmla="*/ 5 h 133"/>
                <a:gd name="T6" fmla="*/ 2649 w 2676"/>
                <a:gd name="T7" fmla="*/ 13 h 133"/>
                <a:gd name="T8" fmla="*/ 2662 w 2676"/>
                <a:gd name="T9" fmla="*/ 28 h 133"/>
                <a:gd name="T10" fmla="*/ 2672 w 2676"/>
                <a:gd name="T11" fmla="*/ 45 h 133"/>
                <a:gd name="T12" fmla="*/ 2676 w 2676"/>
                <a:gd name="T13" fmla="*/ 67 h 133"/>
                <a:gd name="T14" fmla="*/ 2672 w 2676"/>
                <a:gd name="T15" fmla="*/ 87 h 133"/>
                <a:gd name="T16" fmla="*/ 2662 w 2676"/>
                <a:gd name="T17" fmla="*/ 106 h 133"/>
                <a:gd name="T18" fmla="*/ 2649 w 2676"/>
                <a:gd name="T19" fmla="*/ 120 h 133"/>
                <a:gd name="T20" fmla="*/ 2629 w 2676"/>
                <a:gd name="T21" fmla="*/ 129 h 133"/>
                <a:gd name="T22" fmla="*/ 2609 w 2676"/>
                <a:gd name="T23" fmla="*/ 133 h 133"/>
                <a:gd name="T24" fmla="*/ 67 w 2676"/>
                <a:gd name="T25" fmla="*/ 133 h 133"/>
                <a:gd name="T26" fmla="*/ 46 w 2676"/>
                <a:gd name="T27" fmla="*/ 129 h 133"/>
                <a:gd name="T28" fmla="*/ 27 w 2676"/>
                <a:gd name="T29" fmla="*/ 120 h 133"/>
                <a:gd name="T30" fmla="*/ 13 w 2676"/>
                <a:gd name="T31" fmla="*/ 106 h 133"/>
                <a:gd name="T32" fmla="*/ 4 w 2676"/>
                <a:gd name="T33" fmla="*/ 87 h 133"/>
                <a:gd name="T34" fmla="*/ 0 w 2676"/>
                <a:gd name="T35" fmla="*/ 67 h 133"/>
                <a:gd name="T36" fmla="*/ 4 w 2676"/>
                <a:gd name="T37" fmla="*/ 45 h 133"/>
                <a:gd name="T38" fmla="*/ 13 w 2676"/>
                <a:gd name="T39" fmla="*/ 28 h 133"/>
                <a:gd name="T40" fmla="*/ 27 w 2676"/>
                <a:gd name="T41" fmla="*/ 13 h 133"/>
                <a:gd name="T42" fmla="*/ 46 w 2676"/>
                <a:gd name="T43" fmla="*/ 5 h 133"/>
                <a:gd name="T44" fmla="*/ 67 w 2676"/>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6" h="133">
                  <a:moveTo>
                    <a:pt x="67" y="0"/>
                  </a:moveTo>
                  <a:lnTo>
                    <a:pt x="2609" y="0"/>
                  </a:lnTo>
                  <a:lnTo>
                    <a:pt x="2629" y="5"/>
                  </a:lnTo>
                  <a:lnTo>
                    <a:pt x="2649" y="13"/>
                  </a:lnTo>
                  <a:lnTo>
                    <a:pt x="2662" y="28"/>
                  </a:lnTo>
                  <a:lnTo>
                    <a:pt x="2672" y="45"/>
                  </a:lnTo>
                  <a:lnTo>
                    <a:pt x="2676" y="67"/>
                  </a:lnTo>
                  <a:lnTo>
                    <a:pt x="2672" y="87"/>
                  </a:lnTo>
                  <a:lnTo>
                    <a:pt x="2662" y="106"/>
                  </a:lnTo>
                  <a:lnTo>
                    <a:pt x="2649" y="120"/>
                  </a:lnTo>
                  <a:lnTo>
                    <a:pt x="2629" y="129"/>
                  </a:lnTo>
                  <a:lnTo>
                    <a:pt x="2609" y="133"/>
                  </a:lnTo>
                  <a:lnTo>
                    <a:pt x="67" y="133"/>
                  </a:lnTo>
                  <a:lnTo>
                    <a:pt x="46" y="129"/>
                  </a:lnTo>
                  <a:lnTo>
                    <a:pt x="27" y="120"/>
                  </a:lnTo>
                  <a:lnTo>
                    <a:pt x="13" y="106"/>
                  </a:lnTo>
                  <a:lnTo>
                    <a:pt x="4" y="87"/>
                  </a:lnTo>
                  <a:lnTo>
                    <a:pt x="0" y="67"/>
                  </a:lnTo>
                  <a:lnTo>
                    <a:pt x="4" y="45"/>
                  </a:lnTo>
                  <a:lnTo>
                    <a:pt x="13" y="28"/>
                  </a:lnTo>
                  <a:lnTo>
                    <a:pt x="27" y="13"/>
                  </a:lnTo>
                  <a:lnTo>
                    <a:pt x="46" y="5"/>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7" name="Freeform 137">
              <a:extLst>
                <a:ext uri="{FF2B5EF4-FFF2-40B4-BE49-F238E27FC236}">
                  <a16:creationId xmlns:a16="http://schemas.microsoft.com/office/drawing/2014/main" id="{EC991FFC-D69E-1D94-22C1-942A7F0804D3}"/>
                </a:ext>
              </a:extLst>
            </p:cNvPr>
            <p:cNvSpPr>
              <a:spLocks/>
            </p:cNvSpPr>
            <p:nvPr/>
          </p:nvSpPr>
          <p:spPr bwMode="auto">
            <a:xfrm>
              <a:off x="6494463" y="4554538"/>
              <a:ext cx="1416050" cy="69850"/>
            </a:xfrm>
            <a:custGeom>
              <a:avLst/>
              <a:gdLst>
                <a:gd name="T0" fmla="*/ 67 w 2676"/>
                <a:gd name="T1" fmla="*/ 0 h 133"/>
                <a:gd name="T2" fmla="*/ 2609 w 2676"/>
                <a:gd name="T3" fmla="*/ 0 h 133"/>
                <a:gd name="T4" fmla="*/ 2629 w 2676"/>
                <a:gd name="T5" fmla="*/ 4 h 133"/>
                <a:gd name="T6" fmla="*/ 2649 w 2676"/>
                <a:gd name="T7" fmla="*/ 14 h 133"/>
                <a:gd name="T8" fmla="*/ 2662 w 2676"/>
                <a:gd name="T9" fmla="*/ 27 h 133"/>
                <a:gd name="T10" fmla="*/ 2672 w 2676"/>
                <a:gd name="T11" fmla="*/ 46 h 133"/>
                <a:gd name="T12" fmla="*/ 2676 w 2676"/>
                <a:gd name="T13" fmla="*/ 67 h 133"/>
                <a:gd name="T14" fmla="*/ 2672 w 2676"/>
                <a:gd name="T15" fmla="*/ 88 h 133"/>
                <a:gd name="T16" fmla="*/ 2662 w 2676"/>
                <a:gd name="T17" fmla="*/ 106 h 133"/>
                <a:gd name="T18" fmla="*/ 2649 w 2676"/>
                <a:gd name="T19" fmla="*/ 121 h 133"/>
                <a:gd name="T20" fmla="*/ 2629 w 2676"/>
                <a:gd name="T21" fmla="*/ 130 h 133"/>
                <a:gd name="T22" fmla="*/ 2609 w 2676"/>
                <a:gd name="T23" fmla="*/ 133 h 133"/>
                <a:gd name="T24" fmla="*/ 67 w 2676"/>
                <a:gd name="T25" fmla="*/ 133 h 133"/>
                <a:gd name="T26" fmla="*/ 46 w 2676"/>
                <a:gd name="T27" fmla="*/ 130 h 133"/>
                <a:gd name="T28" fmla="*/ 27 w 2676"/>
                <a:gd name="T29" fmla="*/ 121 h 133"/>
                <a:gd name="T30" fmla="*/ 13 w 2676"/>
                <a:gd name="T31" fmla="*/ 106 h 133"/>
                <a:gd name="T32" fmla="*/ 4 w 2676"/>
                <a:gd name="T33" fmla="*/ 88 h 133"/>
                <a:gd name="T34" fmla="*/ 0 w 2676"/>
                <a:gd name="T35" fmla="*/ 67 h 133"/>
                <a:gd name="T36" fmla="*/ 4 w 2676"/>
                <a:gd name="T37" fmla="*/ 46 h 133"/>
                <a:gd name="T38" fmla="*/ 13 w 2676"/>
                <a:gd name="T39" fmla="*/ 27 h 133"/>
                <a:gd name="T40" fmla="*/ 27 w 2676"/>
                <a:gd name="T41" fmla="*/ 14 h 133"/>
                <a:gd name="T42" fmla="*/ 46 w 2676"/>
                <a:gd name="T43" fmla="*/ 4 h 133"/>
                <a:gd name="T44" fmla="*/ 67 w 2676"/>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6" h="133">
                  <a:moveTo>
                    <a:pt x="67" y="0"/>
                  </a:moveTo>
                  <a:lnTo>
                    <a:pt x="2609" y="0"/>
                  </a:lnTo>
                  <a:lnTo>
                    <a:pt x="2629" y="4"/>
                  </a:lnTo>
                  <a:lnTo>
                    <a:pt x="2649" y="14"/>
                  </a:lnTo>
                  <a:lnTo>
                    <a:pt x="2662" y="27"/>
                  </a:lnTo>
                  <a:lnTo>
                    <a:pt x="2672" y="46"/>
                  </a:lnTo>
                  <a:lnTo>
                    <a:pt x="2676" y="67"/>
                  </a:lnTo>
                  <a:lnTo>
                    <a:pt x="2672" y="88"/>
                  </a:lnTo>
                  <a:lnTo>
                    <a:pt x="2662" y="106"/>
                  </a:lnTo>
                  <a:lnTo>
                    <a:pt x="2649" y="121"/>
                  </a:lnTo>
                  <a:lnTo>
                    <a:pt x="2629" y="130"/>
                  </a:lnTo>
                  <a:lnTo>
                    <a:pt x="2609" y="133"/>
                  </a:lnTo>
                  <a:lnTo>
                    <a:pt x="67" y="133"/>
                  </a:lnTo>
                  <a:lnTo>
                    <a:pt x="46" y="130"/>
                  </a:lnTo>
                  <a:lnTo>
                    <a:pt x="27" y="121"/>
                  </a:lnTo>
                  <a:lnTo>
                    <a:pt x="13" y="106"/>
                  </a:lnTo>
                  <a:lnTo>
                    <a:pt x="4" y="88"/>
                  </a:lnTo>
                  <a:lnTo>
                    <a:pt x="0" y="67"/>
                  </a:lnTo>
                  <a:lnTo>
                    <a:pt x="4" y="46"/>
                  </a:lnTo>
                  <a:lnTo>
                    <a:pt x="13" y="27"/>
                  </a:lnTo>
                  <a:lnTo>
                    <a:pt x="27" y="14"/>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138">
              <a:extLst>
                <a:ext uri="{FF2B5EF4-FFF2-40B4-BE49-F238E27FC236}">
                  <a16:creationId xmlns:a16="http://schemas.microsoft.com/office/drawing/2014/main" id="{B4F7BF2E-3C61-E112-F96D-B53678355787}"/>
                </a:ext>
              </a:extLst>
            </p:cNvPr>
            <p:cNvSpPr>
              <a:spLocks noEditPoints="1"/>
            </p:cNvSpPr>
            <p:nvPr/>
          </p:nvSpPr>
          <p:spPr bwMode="auto">
            <a:xfrm>
              <a:off x="6494463" y="3573463"/>
              <a:ext cx="638175" cy="630238"/>
            </a:xfrm>
            <a:custGeom>
              <a:avLst/>
              <a:gdLst>
                <a:gd name="T0" fmla="*/ 268 w 1205"/>
                <a:gd name="T1" fmla="*/ 265 h 1192"/>
                <a:gd name="T2" fmla="*/ 268 w 1205"/>
                <a:gd name="T3" fmla="*/ 928 h 1192"/>
                <a:gd name="T4" fmla="*/ 937 w 1205"/>
                <a:gd name="T5" fmla="*/ 928 h 1192"/>
                <a:gd name="T6" fmla="*/ 937 w 1205"/>
                <a:gd name="T7" fmla="*/ 265 h 1192"/>
                <a:gd name="T8" fmla="*/ 268 w 1205"/>
                <a:gd name="T9" fmla="*/ 265 h 1192"/>
                <a:gd name="T10" fmla="*/ 134 w 1205"/>
                <a:gd name="T11" fmla="*/ 0 h 1192"/>
                <a:gd name="T12" fmla="*/ 1071 w 1205"/>
                <a:gd name="T13" fmla="*/ 0 h 1192"/>
                <a:gd name="T14" fmla="*/ 1101 w 1205"/>
                <a:gd name="T15" fmla="*/ 4 h 1192"/>
                <a:gd name="T16" fmla="*/ 1130 w 1205"/>
                <a:gd name="T17" fmla="*/ 14 h 1192"/>
                <a:gd name="T18" fmla="*/ 1154 w 1205"/>
                <a:gd name="T19" fmla="*/ 30 h 1192"/>
                <a:gd name="T20" fmla="*/ 1175 w 1205"/>
                <a:gd name="T21" fmla="*/ 50 h 1192"/>
                <a:gd name="T22" fmla="*/ 1191 w 1205"/>
                <a:gd name="T23" fmla="*/ 75 h 1192"/>
                <a:gd name="T24" fmla="*/ 1201 w 1205"/>
                <a:gd name="T25" fmla="*/ 103 h 1192"/>
                <a:gd name="T26" fmla="*/ 1205 w 1205"/>
                <a:gd name="T27" fmla="*/ 133 h 1192"/>
                <a:gd name="T28" fmla="*/ 1205 w 1205"/>
                <a:gd name="T29" fmla="*/ 1059 h 1192"/>
                <a:gd name="T30" fmla="*/ 1201 w 1205"/>
                <a:gd name="T31" fmla="*/ 1090 h 1192"/>
                <a:gd name="T32" fmla="*/ 1191 w 1205"/>
                <a:gd name="T33" fmla="*/ 1118 h 1192"/>
                <a:gd name="T34" fmla="*/ 1175 w 1205"/>
                <a:gd name="T35" fmla="*/ 1142 h 1192"/>
                <a:gd name="T36" fmla="*/ 1154 w 1205"/>
                <a:gd name="T37" fmla="*/ 1162 h 1192"/>
                <a:gd name="T38" fmla="*/ 1130 w 1205"/>
                <a:gd name="T39" fmla="*/ 1178 h 1192"/>
                <a:gd name="T40" fmla="*/ 1101 w 1205"/>
                <a:gd name="T41" fmla="*/ 1188 h 1192"/>
                <a:gd name="T42" fmla="*/ 1071 w 1205"/>
                <a:gd name="T43" fmla="*/ 1192 h 1192"/>
                <a:gd name="T44" fmla="*/ 134 w 1205"/>
                <a:gd name="T45" fmla="*/ 1192 h 1192"/>
                <a:gd name="T46" fmla="*/ 104 w 1205"/>
                <a:gd name="T47" fmla="*/ 1188 h 1192"/>
                <a:gd name="T48" fmla="*/ 75 w 1205"/>
                <a:gd name="T49" fmla="*/ 1178 h 1192"/>
                <a:gd name="T50" fmla="*/ 50 w 1205"/>
                <a:gd name="T51" fmla="*/ 1162 h 1192"/>
                <a:gd name="T52" fmla="*/ 30 w 1205"/>
                <a:gd name="T53" fmla="*/ 1142 h 1192"/>
                <a:gd name="T54" fmla="*/ 13 w 1205"/>
                <a:gd name="T55" fmla="*/ 1118 h 1192"/>
                <a:gd name="T56" fmla="*/ 4 w 1205"/>
                <a:gd name="T57" fmla="*/ 1090 h 1192"/>
                <a:gd name="T58" fmla="*/ 0 w 1205"/>
                <a:gd name="T59" fmla="*/ 1059 h 1192"/>
                <a:gd name="T60" fmla="*/ 0 w 1205"/>
                <a:gd name="T61" fmla="*/ 133 h 1192"/>
                <a:gd name="T62" fmla="*/ 4 w 1205"/>
                <a:gd name="T63" fmla="*/ 103 h 1192"/>
                <a:gd name="T64" fmla="*/ 13 w 1205"/>
                <a:gd name="T65" fmla="*/ 75 h 1192"/>
                <a:gd name="T66" fmla="*/ 30 w 1205"/>
                <a:gd name="T67" fmla="*/ 50 h 1192"/>
                <a:gd name="T68" fmla="*/ 50 w 1205"/>
                <a:gd name="T69" fmla="*/ 30 h 1192"/>
                <a:gd name="T70" fmla="*/ 75 w 1205"/>
                <a:gd name="T71" fmla="*/ 14 h 1192"/>
                <a:gd name="T72" fmla="*/ 104 w 1205"/>
                <a:gd name="T73" fmla="*/ 4 h 1192"/>
                <a:gd name="T74" fmla="*/ 134 w 1205"/>
                <a:gd name="T75"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5" h="1192">
                  <a:moveTo>
                    <a:pt x="268" y="265"/>
                  </a:moveTo>
                  <a:lnTo>
                    <a:pt x="268" y="928"/>
                  </a:lnTo>
                  <a:lnTo>
                    <a:pt x="937" y="928"/>
                  </a:lnTo>
                  <a:lnTo>
                    <a:pt x="937" y="265"/>
                  </a:lnTo>
                  <a:lnTo>
                    <a:pt x="268" y="265"/>
                  </a:lnTo>
                  <a:close/>
                  <a:moveTo>
                    <a:pt x="134" y="0"/>
                  </a:moveTo>
                  <a:lnTo>
                    <a:pt x="1071" y="0"/>
                  </a:lnTo>
                  <a:lnTo>
                    <a:pt x="1101" y="4"/>
                  </a:lnTo>
                  <a:lnTo>
                    <a:pt x="1130" y="14"/>
                  </a:lnTo>
                  <a:lnTo>
                    <a:pt x="1154" y="30"/>
                  </a:lnTo>
                  <a:lnTo>
                    <a:pt x="1175" y="50"/>
                  </a:lnTo>
                  <a:lnTo>
                    <a:pt x="1191" y="75"/>
                  </a:lnTo>
                  <a:lnTo>
                    <a:pt x="1201" y="103"/>
                  </a:lnTo>
                  <a:lnTo>
                    <a:pt x="1205" y="133"/>
                  </a:lnTo>
                  <a:lnTo>
                    <a:pt x="1205" y="1059"/>
                  </a:lnTo>
                  <a:lnTo>
                    <a:pt x="1201" y="1090"/>
                  </a:lnTo>
                  <a:lnTo>
                    <a:pt x="1191" y="1118"/>
                  </a:lnTo>
                  <a:lnTo>
                    <a:pt x="1175" y="1142"/>
                  </a:lnTo>
                  <a:lnTo>
                    <a:pt x="1154" y="1162"/>
                  </a:lnTo>
                  <a:lnTo>
                    <a:pt x="1130" y="1178"/>
                  </a:lnTo>
                  <a:lnTo>
                    <a:pt x="1101" y="1188"/>
                  </a:lnTo>
                  <a:lnTo>
                    <a:pt x="1071" y="1192"/>
                  </a:lnTo>
                  <a:lnTo>
                    <a:pt x="134" y="1192"/>
                  </a:lnTo>
                  <a:lnTo>
                    <a:pt x="104" y="1188"/>
                  </a:lnTo>
                  <a:lnTo>
                    <a:pt x="75" y="1178"/>
                  </a:lnTo>
                  <a:lnTo>
                    <a:pt x="50" y="1162"/>
                  </a:lnTo>
                  <a:lnTo>
                    <a:pt x="30" y="1142"/>
                  </a:lnTo>
                  <a:lnTo>
                    <a:pt x="13" y="1118"/>
                  </a:lnTo>
                  <a:lnTo>
                    <a:pt x="4" y="1090"/>
                  </a:lnTo>
                  <a:lnTo>
                    <a:pt x="0" y="1059"/>
                  </a:lnTo>
                  <a:lnTo>
                    <a:pt x="0" y="133"/>
                  </a:lnTo>
                  <a:lnTo>
                    <a:pt x="4" y="103"/>
                  </a:lnTo>
                  <a:lnTo>
                    <a:pt x="13" y="75"/>
                  </a:lnTo>
                  <a:lnTo>
                    <a:pt x="30" y="50"/>
                  </a:lnTo>
                  <a:lnTo>
                    <a:pt x="50" y="30"/>
                  </a:lnTo>
                  <a:lnTo>
                    <a:pt x="75" y="14"/>
                  </a:lnTo>
                  <a:lnTo>
                    <a:pt x="104" y="4"/>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9" name="Группа 161">
            <a:extLst>
              <a:ext uri="{FF2B5EF4-FFF2-40B4-BE49-F238E27FC236}">
                <a16:creationId xmlns:a16="http://schemas.microsoft.com/office/drawing/2014/main" id="{60A420FC-C00F-AEDE-DB5C-AD27E9001BB7}"/>
              </a:ext>
            </a:extLst>
          </p:cNvPr>
          <p:cNvGrpSpPr/>
          <p:nvPr userDrawn="1"/>
        </p:nvGrpSpPr>
        <p:grpSpPr>
          <a:xfrm>
            <a:off x="9716095" y="1808311"/>
            <a:ext cx="464490" cy="460031"/>
            <a:chOff x="5929313" y="3290888"/>
            <a:chExt cx="2149475" cy="2128837"/>
          </a:xfrm>
          <a:solidFill>
            <a:schemeClr val="bg2"/>
          </a:solidFill>
        </p:grpSpPr>
        <p:sp>
          <p:nvSpPr>
            <p:cNvPr id="80" name="Freeform 143">
              <a:extLst>
                <a:ext uri="{FF2B5EF4-FFF2-40B4-BE49-F238E27FC236}">
                  <a16:creationId xmlns:a16="http://schemas.microsoft.com/office/drawing/2014/main" id="{3095F00F-224C-B070-4DDB-3A411110B000}"/>
                </a:ext>
              </a:extLst>
            </p:cNvPr>
            <p:cNvSpPr>
              <a:spLocks noEditPoints="1"/>
            </p:cNvSpPr>
            <p:nvPr/>
          </p:nvSpPr>
          <p:spPr bwMode="auto">
            <a:xfrm>
              <a:off x="5929313" y="4089400"/>
              <a:ext cx="2149475" cy="1330325"/>
            </a:xfrm>
            <a:custGeom>
              <a:avLst/>
              <a:gdLst>
                <a:gd name="T0" fmla="*/ 254 w 4062"/>
                <a:gd name="T1" fmla="*/ 1446 h 2514"/>
                <a:gd name="T2" fmla="*/ 805 w 4062"/>
                <a:gd name="T3" fmla="*/ 2260 h 2514"/>
                <a:gd name="T4" fmla="*/ 3298 w 4062"/>
                <a:gd name="T5" fmla="*/ 2220 h 2514"/>
                <a:gd name="T6" fmla="*/ 3782 w 4062"/>
                <a:gd name="T7" fmla="*/ 1395 h 2514"/>
                <a:gd name="T8" fmla="*/ 3276 w 4062"/>
                <a:gd name="T9" fmla="*/ 1131 h 2514"/>
                <a:gd name="T10" fmla="*/ 1854 w 4062"/>
                <a:gd name="T11" fmla="*/ 911 h 2514"/>
                <a:gd name="T12" fmla="*/ 1594 w 4062"/>
                <a:gd name="T13" fmla="*/ 1131 h 2514"/>
                <a:gd name="T14" fmla="*/ 1976 w 4062"/>
                <a:gd name="T15" fmla="*/ 1010 h 2514"/>
                <a:gd name="T16" fmla="*/ 2276 w 4062"/>
                <a:gd name="T17" fmla="*/ 1095 h 2514"/>
                <a:gd name="T18" fmla="*/ 2311 w 4062"/>
                <a:gd name="T19" fmla="*/ 965 h 2514"/>
                <a:gd name="T20" fmla="*/ 2032 w 4062"/>
                <a:gd name="T21" fmla="*/ 628 h 2514"/>
                <a:gd name="T22" fmla="*/ 1618 w 4062"/>
                <a:gd name="T23" fmla="*/ 751 h 2514"/>
                <a:gd name="T24" fmla="*/ 1341 w 4062"/>
                <a:gd name="T25" fmla="*/ 1065 h 2514"/>
                <a:gd name="T26" fmla="*/ 1603 w 4062"/>
                <a:gd name="T27" fmla="*/ 920 h 2514"/>
                <a:gd name="T28" fmla="*/ 1962 w 4062"/>
                <a:gd name="T29" fmla="*/ 758 h 2514"/>
                <a:gd name="T30" fmla="*/ 2355 w 4062"/>
                <a:gd name="T31" fmla="*/ 842 h 2514"/>
                <a:gd name="T32" fmla="*/ 2612 w 4062"/>
                <a:gd name="T33" fmla="*/ 1131 h 2514"/>
                <a:gd name="T34" fmla="*/ 2567 w 4062"/>
                <a:gd name="T35" fmla="*/ 847 h 2514"/>
                <a:gd name="T36" fmla="*/ 2184 w 4062"/>
                <a:gd name="T37" fmla="*/ 644 h 2514"/>
                <a:gd name="T38" fmla="*/ 1775 w 4062"/>
                <a:gd name="T39" fmla="*/ 410 h 2514"/>
                <a:gd name="T40" fmla="*/ 1342 w 4062"/>
                <a:gd name="T41" fmla="*/ 645 h 2514"/>
                <a:gd name="T42" fmla="*/ 1073 w 4062"/>
                <a:gd name="T43" fmla="*/ 1051 h 2514"/>
                <a:gd name="T44" fmla="*/ 1327 w 4062"/>
                <a:gd name="T45" fmla="*/ 848 h 2514"/>
                <a:gd name="T46" fmla="*/ 1706 w 4062"/>
                <a:gd name="T47" fmla="*/ 564 h 2514"/>
                <a:gd name="T48" fmla="*/ 2194 w 4062"/>
                <a:gd name="T49" fmla="*/ 518 h 2514"/>
                <a:gd name="T50" fmla="*/ 2615 w 4062"/>
                <a:gd name="T51" fmla="*/ 720 h 2514"/>
                <a:gd name="T52" fmla="*/ 2957 w 4062"/>
                <a:gd name="T53" fmla="*/ 973 h 2514"/>
                <a:gd name="T54" fmla="*/ 2656 w 4062"/>
                <a:gd name="T55" fmla="*/ 591 h 2514"/>
                <a:gd name="T56" fmla="*/ 2204 w 4062"/>
                <a:gd name="T57" fmla="*/ 392 h 2514"/>
                <a:gd name="T58" fmla="*/ 1734 w 4062"/>
                <a:gd name="T59" fmla="*/ 161 h 2514"/>
                <a:gd name="T60" fmla="*/ 1224 w 4062"/>
                <a:gd name="T61" fmla="*/ 414 h 2514"/>
                <a:gd name="T62" fmla="*/ 877 w 4062"/>
                <a:gd name="T63" fmla="*/ 859 h 2514"/>
                <a:gd name="T64" fmla="*/ 972 w 4062"/>
                <a:gd name="T65" fmla="*/ 959 h 2514"/>
                <a:gd name="T66" fmla="*/ 1280 w 4062"/>
                <a:gd name="T67" fmla="*/ 531 h 2514"/>
                <a:gd name="T68" fmla="*/ 1753 w 4062"/>
                <a:gd name="T69" fmla="*/ 285 h 2514"/>
                <a:gd name="T70" fmla="*/ 2299 w 4062"/>
                <a:gd name="T71" fmla="*/ 283 h 2514"/>
                <a:gd name="T72" fmla="*/ 2760 w 4062"/>
                <a:gd name="T73" fmla="*/ 513 h 2514"/>
                <a:gd name="T74" fmla="*/ 3070 w 4062"/>
                <a:gd name="T75" fmla="*/ 916 h 2514"/>
                <a:gd name="T76" fmla="*/ 2909 w 4062"/>
                <a:gd name="T77" fmla="*/ 477 h 2514"/>
                <a:gd name="T78" fmla="*/ 2423 w 4062"/>
                <a:gd name="T79" fmla="*/ 186 h 2514"/>
                <a:gd name="T80" fmla="*/ 2136 w 4062"/>
                <a:gd name="T81" fmla="*/ 4 h 2514"/>
                <a:gd name="T82" fmla="*/ 2708 w 4062"/>
                <a:gd name="T83" fmla="*/ 175 h 2514"/>
                <a:gd name="T84" fmla="*/ 3147 w 4062"/>
                <a:gd name="T85" fmla="*/ 554 h 2514"/>
                <a:gd name="T86" fmla="*/ 3934 w 4062"/>
                <a:gd name="T87" fmla="*/ 502 h 2514"/>
                <a:gd name="T88" fmla="*/ 4058 w 4062"/>
                <a:gd name="T89" fmla="*/ 600 h 2514"/>
                <a:gd name="T90" fmla="*/ 3992 w 4062"/>
                <a:gd name="T91" fmla="*/ 742 h 2514"/>
                <a:gd name="T92" fmla="*/ 3836 w 4062"/>
                <a:gd name="T93" fmla="*/ 1145 h 2514"/>
                <a:gd name="T94" fmla="*/ 4033 w 4062"/>
                <a:gd name="T95" fmla="*/ 1314 h 2514"/>
                <a:gd name="T96" fmla="*/ 4039 w 4062"/>
                <a:gd name="T97" fmla="*/ 1551 h 2514"/>
                <a:gd name="T98" fmla="*/ 3540 w 4062"/>
                <a:gd name="T99" fmla="*/ 2291 h 2514"/>
                <a:gd name="T100" fmla="*/ 3370 w 4062"/>
                <a:gd name="T101" fmla="*/ 2485 h 2514"/>
                <a:gd name="T102" fmla="*/ 733 w 4062"/>
                <a:gd name="T103" fmla="*/ 2501 h 2514"/>
                <a:gd name="T104" fmla="*/ 537 w 4062"/>
                <a:gd name="T105" fmla="*/ 2332 h 2514"/>
                <a:gd name="T106" fmla="*/ 41 w 4062"/>
                <a:gd name="T107" fmla="*/ 1584 h 2514"/>
                <a:gd name="T108" fmla="*/ 13 w 4062"/>
                <a:gd name="T109" fmla="*/ 1355 h 2514"/>
                <a:gd name="T110" fmla="*/ 184 w 4062"/>
                <a:gd name="T111" fmla="*/ 1161 h 2514"/>
                <a:gd name="T112" fmla="*/ 711 w 4062"/>
                <a:gd name="T113" fmla="*/ 934 h 2514"/>
                <a:gd name="T114" fmla="*/ 1024 w 4062"/>
                <a:gd name="T115" fmla="*/ 427 h 2514"/>
                <a:gd name="T116" fmla="*/ 1521 w 4062"/>
                <a:gd name="T117" fmla="*/ 96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2" h="2514">
                  <a:moveTo>
                    <a:pt x="318" y="1383"/>
                  </a:moveTo>
                  <a:lnTo>
                    <a:pt x="297" y="1386"/>
                  </a:lnTo>
                  <a:lnTo>
                    <a:pt x="280" y="1395"/>
                  </a:lnTo>
                  <a:lnTo>
                    <a:pt x="266" y="1409"/>
                  </a:lnTo>
                  <a:lnTo>
                    <a:pt x="257" y="1425"/>
                  </a:lnTo>
                  <a:lnTo>
                    <a:pt x="254" y="1446"/>
                  </a:lnTo>
                  <a:lnTo>
                    <a:pt x="762" y="2010"/>
                  </a:lnTo>
                  <a:lnTo>
                    <a:pt x="762" y="2201"/>
                  </a:lnTo>
                  <a:lnTo>
                    <a:pt x="764" y="2220"/>
                  </a:lnTo>
                  <a:lnTo>
                    <a:pt x="774" y="2237"/>
                  </a:lnTo>
                  <a:lnTo>
                    <a:pt x="788" y="2251"/>
                  </a:lnTo>
                  <a:lnTo>
                    <a:pt x="805" y="2260"/>
                  </a:lnTo>
                  <a:lnTo>
                    <a:pt x="825" y="2262"/>
                  </a:lnTo>
                  <a:lnTo>
                    <a:pt x="3237" y="2262"/>
                  </a:lnTo>
                  <a:lnTo>
                    <a:pt x="3257" y="2260"/>
                  </a:lnTo>
                  <a:lnTo>
                    <a:pt x="3274" y="2251"/>
                  </a:lnTo>
                  <a:lnTo>
                    <a:pt x="3289" y="2237"/>
                  </a:lnTo>
                  <a:lnTo>
                    <a:pt x="3298" y="2220"/>
                  </a:lnTo>
                  <a:lnTo>
                    <a:pt x="3300" y="2201"/>
                  </a:lnTo>
                  <a:lnTo>
                    <a:pt x="3300" y="2010"/>
                  </a:lnTo>
                  <a:lnTo>
                    <a:pt x="3808" y="1446"/>
                  </a:lnTo>
                  <a:lnTo>
                    <a:pt x="3805" y="1425"/>
                  </a:lnTo>
                  <a:lnTo>
                    <a:pt x="3796" y="1409"/>
                  </a:lnTo>
                  <a:lnTo>
                    <a:pt x="3782" y="1395"/>
                  </a:lnTo>
                  <a:lnTo>
                    <a:pt x="3765" y="1386"/>
                  </a:lnTo>
                  <a:lnTo>
                    <a:pt x="3746" y="1383"/>
                  </a:lnTo>
                  <a:lnTo>
                    <a:pt x="318" y="1383"/>
                  </a:lnTo>
                  <a:close/>
                  <a:moveTo>
                    <a:pt x="3268" y="1100"/>
                  </a:moveTo>
                  <a:lnTo>
                    <a:pt x="3204" y="1131"/>
                  </a:lnTo>
                  <a:lnTo>
                    <a:pt x="3276" y="1131"/>
                  </a:lnTo>
                  <a:lnTo>
                    <a:pt x="3272" y="1116"/>
                  </a:lnTo>
                  <a:lnTo>
                    <a:pt x="3268" y="1100"/>
                  </a:lnTo>
                  <a:close/>
                  <a:moveTo>
                    <a:pt x="2032" y="880"/>
                  </a:moveTo>
                  <a:lnTo>
                    <a:pt x="1969" y="883"/>
                  </a:lnTo>
                  <a:lnTo>
                    <a:pt x="1911" y="895"/>
                  </a:lnTo>
                  <a:lnTo>
                    <a:pt x="1854" y="911"/>
                  </a:lnTo>
                  <a:lnTo>
                    <a:pt x="1801" y="936"/>
                  </a:lnTo>
                  <a:lnTo>
                    <a:pt x="1751" y="965"/>
                  </a:lnTo>
                  <a:lnTo>
                    <a:pt x="1704" y="1000"/>
                  </a:lnTo>
                  <a:lnTo>
                    <a:pt x="1663" y="1040"/>
                  </a:lnTo>
                  <a:lnTo>
                    <a:pt x="1625" y="1083"/>
                  </a:lnTo>
                  <a:lnTo>
                    <a:pt x="1594" y="1131"/>
                  </a:lnTo>
                  <a:lnTo>
                    <a:pt x="1749" y="1131"/>
                  </a:lnTo>
                  <a:lnTo>
                    <a:pt x="1786" y="1095"/>
                  </a:lnTo>
                  <a:lnTo>
                    <a:pt x="1829" y="1064"/>
                  </a:lnTo>
                  <a:lnTo>
                    <a:pt x="1875" y="1040"/>
                  </a:lnTo>
                  <a:lnTo>
                    <a:pt x="1924" y="1022"/>
                  </a:lnTo>
                  <a:lnTo>
                    <a:pt x="1976" y="1010"/>
                  </a:lnTo>
                  <a:lnTo>
                    <a:pt x="2032" y="1005"/>
                  </a:lnTo>
                  <a:lnTo>
                    <a:pt x="2086" y="1010"/>
                  </a:lnTo>
                  <a:lnTo>
                    <a:pt x="2138" y="1022"/>
                  </a:lnTo>
                  <a:lnTo>
                    <a:pt x="2187" y="1040"/>
                  </a:lnTo>
                  <a:lnTo>
                    <a:pt x="2234" y="1064"/>
                  </a:lnTo>
                  <a:lnTo>
                    <a:pt x="2276" y="1095"/>
                  </a:lnTo>
                  <a:lnTo>
                    <a:pt x="2312" y="1131"/>
                  </a:lnTo>
                  <a:lnTo>
                    <a:pt x="2468" y="1131"/>
                  </a:lnTo>
                  <a:lnTo>
                    <a:pt x="2437" y="1083"/>
                  </a:lnTo>
                  <a:lnTo>
                    <a:pt x="2399" y="1040"/>
                  </a:lnTo>
                  <a:lnTo>
                    <a:pt x="2358" y="1000"/>
                  </a:lnTo>
                  <a:lnTo>
                    <a:pt x="2311" y="965"/>
                  </a:lnTo>
                  <a:lnTo>
                    <a:pt x="2262" y="936"/>
                  </a:lnTo>
                  <a:lnTo>
                    <a:pt x="2208" y="911"/>
                  </a:lnTo>
                  <a:lnTo>
                    <a:pt x="2151" y="895"/>
                  </a:lnTo>
                  <a:lnTo>
                    <a:pt x="2093" y="883"/>
                  </a:lnTo>
                  <a:lnTo>
                    <a:pt x="2032" y="880"/>
                  </a:lnTo>
                  <a:close/>
                  <a:moveTo>
                    <a:pt x="2032" y="628"/>
                  </a:moveTo>
                  <a:lnTo>
                    <a:pt x="1956" y="632"/>
                  </a:lnTo>
                  <a:lnTo>
                    <a:pt x="1882" y="644"/>
                  </a:lnTo>
                  <a:lnTo>
                    <a:pt x="1811" y="661"/>
                  </a:lnTo>
                  <a:lnTo>
                    <a:pt x="1743" y="685"/>
                  </a:lnTo>
                  <a:lnTo>
                    <a:pt x="1679" y="715"/>
                  </a:lnTo>
                  <a:lnTo>
                    <a:pt x="1618" y="751"/>
                  </a:lnTo>
                  <a:lnTo>
                    <a:pt x="1559" y="792"/>
                  </a:lnTo>
                  <a:lnTo>
                    <a:pt x="1506" y="838"/>
                  </a:lnTo>
                  <a:lnTo>
                    <a:pt x="1458" y="888"/>
                  </a:lnTo>
                  <a:lnTo>
                    <a:pt x="1414" y="943"/>
                  </a:lnTo>
                  <a:lnTo>
                    <a:pt x="1375" y="1002"/>
                  </a:lnTo>
                  <a:lnTo>
                    <a:pt x="1341" y="1065"/>
                  </a:lnTo>
                  <a:lnTo>
                    <a:pt x="1314" y="1131"/>
                  </a:lnTo>
                  <a:lnTo>
                    <a:pt x="1450" y="1131"/>
                  </a:lnTo>
                  <a:lnTo>
                    <a:pt x="1480" y="1073"/>
                  </a:lnTo>
                  <a:lnTo>
                    <a:pt x="1516" y="1018"/>
                  </a:lnTo>
                  <a:lnTo>
                    <a:pt x="1556" y="966"/>
                  </a:lnTo>
                  <a:lnTo>
                    <a:pt x="1603" y="920"/>
                  </a:lnTo>
                  <a:lnTo>
                    <a:pt x="1654" y="879"/>
                  </a:lnTo>
                  <a:lnTo>
                    <a:pt x="1708" y="842"/>
                  </a:lnTo>
                  <a:lnTo>
                    <a:pt x="1767" y="811"/>
                  </a:lnTo>
                  <a:lnTo>
                    <a:pt x="1829" y="787"/>
                  </a:lnTo>
                  <a:lnTo>
                    <a:pt x="1894" y="769"/>
                  </a:lnTo>
                  <a:lnTo>
                    <a:pt x="1962" y="758"/>
                  </a:lnTo>
                  <a:lnTo>
                    <a:pt x="2032" y="754"/>
                  </a:lnTo>
                  <a:lnTo>
                    <a:pt x="2101" y="758"/>
                  </a:lnTo>
                  <a:lnTo>
                    <a:pt x="2169" y="769"/>
                  </a:lnTo>
                  <a:lnTo>
                    <a:pt x="2234" y="787"/>
                  </a:lnTo>
                  <a:lnTo>
                    <a:pt x="2295" y="811"/>
                  </a:lnTo>
                  <a:lnTo>
                    <a:pt x="2355" y="842"/>
                  </a:lnTo>
                  <a:lnTo>
                    <a:pt x="2410" y="879"/>
                  </a:lnTo>
                  <a:lnTo>
                    <a:pt x="2460" y="920"/>
                  </a:lnTo>
                  <a:lnTo>
                    <a:pt x="2506" y="966"/>
                  </a:lnTo>
                  <a:lnTo>
                    <a:pt x="2547" y="1018"/>
                  </a:lnTo>
                  <a:lnTo>
                    <a:pt x="2582" y="1073"/>
                  </a:lnTo>
                  <a:lnTo>
                    <a:pt x="2612" y="1131"/>
                  </a:lnTo>
                  <a:lnTo>
                    <a:pt x="2635" y="1131"/>
                  </a:lnTo>
                  <a:lnTo>
                    <a:pt x="2730" y="1085"/>
                  </a:lnTo>
                  <a:lnTo>
                    <a:pt x="2698" y="1019"/>
                  </a:lnTo>
                  <a:lnTo>
                    <a:pt x="2660" y="957"/>
                  </a:lnTo>
                  <a:lnTo>
                    <a:pt x="2616" y="900"/>
                  </a:lnTo>
                  <a:lnTo>
                    <a:pt x="2567" y="847"/>
                  </a:lnTo>
                  <a:lnTo>
                    <a:pt x="2512" y="799"/>
                  </a:lnTo>
                  <a:lnTo>
                    <a:pt x="2454" y="756"/>
                  </a:lnTo>
                  <a:lnTo>
                    <a:pt x="2391" y="718"/>
                  </a:lnTo>
                  <a:lnTo>
                    <a:pt x="2325" y="688"/>
                  </a:lnTo>
                  <a:lnTo>
                    <a:pt x="2256" y="662"/>
                  </a:lnTo>
                  <a:lnTo>
                    <a:pt x="2184" y="644"/>
                  </a:lnTo>
                  <a:lnTo>
                    <a:pt x="2108" y="632"/>
                  </a:lnTo>
                  <a:lnTo>
                    <a:pt x="2032" y="628"/>
                  </a:lnTo>
                  <a:close/>
                  <a:moveTo>
                    <a:pt x="2032" y="378"/>
                  </a:moveTo>
                  <a:lnTo>
                    <a:pt x="1943" y="380"/>
                  </a:lnTo>
                  <a:lnTo>
                    <a:pt x="1858" y="392"/>
                  </a:lnTo>
                  <a:lnTo>
                    <a:pt x="1775" y="410"/>
                  </a:lnTo>
                  <a:lnTo>
                    <a:pt x="1694" y="434"/>
                  </a:lnTo>
                  <a:lnTo>
                    <a:pt x="1618" y="465"/>
                  </a:lnTo>
                  <a:lnTo>
                    <a:pt x="1542" y="501"/>
                  </a:lnTo>
                  <a:lnTo>
                    <a:pt x="1472" y="544"/>
                  </a:lnTo>
                  <a:lnTo>
                    <a:pt x="1406" y="592"/>
                  </a:lnTo>
                  <a:lnTo>
                    <a:pt x="1342" y="645"/>
                  </a:lnTo>
                  <a:lnTo>
                    <a:pt x="1285" y="703"/>
                  </a:lnTo>
                  <a:lnTo>
                    <a:pt x="1232" y="765"/>
                  </a:lnTo>
                  <a:lnTo>
                    <a:pt x="1184" y="830"/>
                  </a:lnTo>
                  <a:lnTo>
                    <a:pt x="1141" y="901"/>
                  </a:lnTo>
                  <a:lnTo>
                    <a:pt x="1105" y="974"/>
                  </a:lnTo>
                  <a:lnTo>
                    <a:pt x="1073" y="1051"/>
                  </a:lnTo>
                  <a:lnTo>
                    <a:pt x="1049" y="1131"/>
                  </a:lnTo>
                  <a:lnTo>
                    <a:pt x="1180" y="1131"/>
                  </a:lnTo>
                  <a:lnTo>
                    <a:pt x="1207" y="1055"/>
                  </a:lnTo>
                  <a:lnTo>
                    <a:pt x="1241" y="982"/>
                  </a:lnTo>
                  <a:lnTo>
                    <a:pt x="1280" y="912"/>
                  </a:lnTo>
                  <a:lnTo>
                    <a:pt x="1327" y="848"/>
                  </a:lnTo>
                  <a:lnTo>
                    <a:pt x="1377" y="788"/>
                  </a:lnTo>
                  <a:lnTo>
                    <a:pt x="1434" y="731"/>
                  </a:lnTo>
                  <a:lnTo>
                    <a:pt x="1495" y="681"/>
                  </a:lnTo>
                  <a:lnTo>
                    <a:pt x="1562" y="636"/>
                  </a:lnTo>
                  <a:lnTo>
                    <a:pt x="1632" y="596"/>
                  </a:lnTo>
                  <a:lnTo>
                    <a:pt x="1706" y="564"/>
                  </a:lnTo>
                  <a:lnTo>
                    <a:pt x="1784" y="538"/>
                  </a:lnTo>
                  <a:lnTo>
                    <a:pt x="1863" y="519"/>
                  </a:lnTo>
                  <a:lnTo>
                    <a:pt x="1946" y="508"/>
                  </a:lnTo>
                  <a:lnTo>
                    <a:pt x="2032" y="502"/>
                  </a:lnTo>
                  <a:lnTo>
                    <a:pt x="2113" y="506"/>
                  </a:lnTo>
                  <a:lnTo>
                    <a:pt x="2194" y="518"/>
                  </a:lnTo>
                  <a:lnTo>
                    <a:pt x="2273" y="536"/>
                  </a:lnTo>
                  <a:lnTo>
                    <a:pt x="2348" y="562"/>
                  </a:lnTo>
                  <a:lnTo>
                    <a:pt x="2420" y="592"/>
                  </a:lnTo>
                  <a:lnTo>
                    <a:pt x="2489" y="630"/>
                  </a:lnTo>
                  <a:lnTo>
                    <a:pt x="2554" y="672"/>
                  </a:lnTo>
                  <a:lnTo>
                    <a:pt x="2615" y="720"/>
                  </a:lnTo>
                  <a:lnTo>
                    <a:pt x="2670" y="774"/>
                  </a:lnTo>
                  <a:lnTo>
                    <a:pt x="2722" y="832"/>
                  </a:lnTo>
                  <a:lnTo>
                    <a:pt x="2768" y="893"/>
                  </a:lnTo>
                  <a:lnTo>
                    <a:pt x="2809" y="959"/>
                  </a:lnTo>
                  <a:lnTo>
                    <a:pt x="2844" y="1028"/>
                  </a:lnTo>
                  <a:lnTo>
                    <a:pt x="2957" y="973"/>
                  </a:lnTo>
                  <a:lnTo>
                    <a:pt x="2920" y="900"/>
                  </a:lnTo>
                  <a:lnTo>
                    <a:pt x="2877" y="829"/>
                  </a:lnTo>
                  <a:lnTo>
                    <a:pt x="2829" y="763"/>
                  </a:lnTo>
                  <a:lnTo>
                    <a:pt x="2776" y="702"/>
                  </a:lnTo>
                  <a:lnTo>
                    <a:pt x="2719" y="644"/>
                  </a:lnTo>
                  <a:lnTo>
                    <a:pt x="2656" y="591"/>
                  </a:lnTo>
                  <a:lnTo>
                    <a:pt x="2589" y="544"/>
                  </a:lnTo>
                  <a:lnTo>
                    <a:pt x="2519" y="501"/>
                  </a:lnTo>
                  <a:lnTo>
                    <a:pt x="2445" y="465"/>
                  </a:lnTo>
                  <a:lnTo>
                    <a:pt x="2367" y="434"/>
                  </a:lnTo>
                  <a:lnTo>
                    <a:pt x="2287" y="410"/>
                  </a:lnTo>
                  <a:lnTo>
                    <a:pt x="2204" y="392"/>
                  </a:lnTo>
                  <a:lnTo>
                    <a:pt x="2119" y="380"/>
                  </a:lnTo>
                  <a:lnTo>
                    <a:pt x="2032" y="378"/>
                  </a:lnTo>
                  <a:close/>
                  <a:moveTo>
                    <a:pt x="2032" y="126"/>
                  </a:moveTo>
                  <a:lnTo>
                    <a:pt x="1930" y="130"/>
                  </a:lnTo>
                  <a:lnTo>
                    <a:pt x="1830" y="141"/>
                  </a:lnTo>
                  <a:lnTo>
                    <a:pt x="1734" y="161"/>
                  </a:lnTo>
                  <a:lnTo>
                    <a:pt x="1641" y="186"/>
                  </a:lnTo>
                  <a:lnTo>
                    <a:pt x="1550" y="220"/>
                  </a:lnTo>
                  <a:lnTo>
                    <a:pt x="1463" y="259"/>
                  </a:lnTo>
                  <a:lnTo>
                    <a:pt x="1379" y="304"/>
                  </a:lnTo>
                  <a:lnTo>
                    <a:pt x="1299" y="356"/>
                  </a:lnTo>
                  <a:lnTo>
                    <a:pt x="1224" y="414"/>
                  </a:lnTo>
                  <a:lnTo>
                    <a:pt x="1153" y="475"/>
                  </a:lnTo>
                  <a:lnTo>
                    <a:pt x="1086" y="544"/>
                  </a:lnTo>
                  <a:lnTo>
                    <a:pt x="1025" y="616"/>
                  </a:lnTo>
                  <a:lnTo>
                    <a:pt x="971" y="693"/>
                  </a:lnTo>
                  <a:lnTo>
                    <a:pt x="922" y="774"/>
                  </a:lnTo>
                  <a:lnTo>
                    <a:pt x="877" y="859"/>
                  </a:lnTo>
                  <a:lnTo>
                    <a:pt x="841" y="946"/>
                  </a:lnTo>
                  <a:lnTo>
                    <a:pt x="810" y="1037"/>
                  </a:lnTo>
                  <a:lnTo>
                    <a:pt x="787" y="1131"/>
                  </a:lnTo>
                  <a:lnTo>
                    <a:pt x="918" y="1131"/>
                  </a:lnTo>
                  <a:lnTo>
                    <a:pt x="942" y="1044"/>
                  </a:lnTo>
                  <a:lnTo>
                    <a:pt x="972" y="959"/>
                  </a:lnTo>
                  <a:lnTo>
                    <a:pt x="1010" y="878"/>
                  </a:lnTo>
                  <a:lnTo>
                    <a:pt x="1053" y="801"/>
                  </a:lnTo>
                  <a:lnTo>
                    <a:pt x="1101" y="726"/>
                  </a:lnTo>
                  <a:lnTo>
                    <a:pt x="1155" y="657"/>
                  </a:lnTo>
                  <a:lnTo>
                    <a:pt x="1215" y="591"/>
                  </a:lnTo>
                  <a:lnTo>
                    <a:pt x="1280" y="531"/>
                  </a:lnTo>
                  <a:lnTo>
                    <a:pt x="1349" y="475"/>
                  </a:lnTo>
                  <a:lnTo>
                    <a:pt x="1423" y="425"/>
                  </a:lnTo>
                  <a:lnTo>
                    <a:pt x="1499" y="382"/>
                  </a:lnTo>
                  <a:lnTo>
                    <a:pt x="1581" y="343"/>
                  </a:lnTo>
                  <a:lnTo>
                    <a:pt x="1666" y="311"/>
                  </a:lnTo>
                  <a:lnTo>
                    <a:pt x="1753" y="285"/>
                  </a:lnTo>
                  <a:lnTo>
                    <a:pt x="1843" y="266"/>
                  </a:lnTo>
                  <a:lnTo>
                    <a:pt x="1937" y="256"/>
                  </a:lnTo>
                  <a:lnTo>
                    <a:pt x="2032" y="252"/>
                  </a:lnTo>
                  <a:lnTo>
                    <a:pt x="2123" y="254"/>
                  </a:lnTo>
                  <a:lnTo>
                    <a:pt x="2212" y="266"/>
                  </a:lnTo>
                  <a:lnTo>
                    <a:pt x="2299" y="283"/>
                  </a:lnTo>
                  <a:lnTo>
                    <a:pt x="2385" y="307"/>
                  </a:lnTo>
                  <a:lnTo>
                    <a:pt x="2467" y="337"/>
                  </a:lnTo>
                  <a:lnTo>
                    <a:pt x="2545" y="373"/>
                  </a:lnTo>
                  <a:lnTo>
                    <a:pt x="2621" y="414"/>
                  </a:lnTo>
                  <a:lnTo>
                    <a:pt x="2693" y="461"/>
                  </a:lnTo>
                  <a:lnTo>
                    <a:pt x="2760" y="513"/>
                  </a:lnTo>
                  <a:lnTo>
                    <a:pt x="2824" y="569"/>
                  </a:lnTo>
                  <a:lnTo>
                    <a:pt x="2883" y="631"/>
                  </a:lnTo>
                  <a:lnTo>
                    <a:pt x="2938" y="697"/>
                  </a:lnTo>
                  <a:lnTo>
                    <a:pt x="2987" y="766"/>
                  </a:lnTo>
                  <a:lnTo>
                    <a:pt x="3031" y="839"/>
                  </a:lnTo>
                  <a:lnTo>
                    <a:pt x="3070" y="916"/>
                  </a:lnTo>
                  <a:lnTo>
                    <a:pt x="3185" y="860"/>
                  </a:lnTo>
                  <a:lnTo>
                    <a:pt x="3141" y="775"/>
                  </a:lnTo>
                  <a:lnTo>
                    <a:pt x="3091" y="694"/>
                  </a:lnTo>
                  <a:lnTo>
                    <a:pt x="3037" y="618"/>
                  </a:lnTo>
                  <a:lnTo>
                    <a:pt x="2976" y="545"/>
                  </a:lnTo>
                  <a:lnTo>
                    <a:pt x="2909" y="477"/>
                  </a:lnTo>
                  <a:lnTo>
                    <a:pt x="2839" y="415"/>
                  </a:lnTo>
                  <a:lnTo>
                    <a:pt x="2764" y="357"/>
                  </a:lnTo>
                  <a:lnTo>
                    <a:pt x="2683" y="306"/>
                  </a:lnTo>
                  <a:lnTo>
                    <a:pt x="2600" y="259"/>
                  </a:lnTo>
                  <a:lnTo>
                    <a:pt x="2513" y="220"/>
                  </a:lnTo>
                  <a:lnTo>
                    <a:pt x="2423" y="186"/>
                  </a:lnTo>
                  <a:lnTo>
                    <a:pt x="2328" y="161"/>
                  </a:lnTo>
                  <a:lnTo>
                    <a:pt x="2232" y="141"/>
                  </a:lnTo>
                  <a:lnTo>
                    <a:pt x="2133" y="130"/>
                  </a:lnTo>
                  <a:lnTo>
                    <a:pt x="2032" y="126"/>
                  </a:lnTo>
                  <a:close/>
                  <a:moveTo>
                    <a:pt x="2032" y="0"/>
                  </a:moveTo>
                  <a:lnTo>
                    <a:pt x="2136" y="4"/>
                  </a:lnTo>
                  <a:lnTo>
                    <a:pt x="2238" y="15"/>
                  </a:lnTo>
                  <a:lnTo>
                    <a:pt x="2337" y="35"/>
                  </a:lnTo>
                  <a:lnTo>
                    <a:pt x="2434" y="59"/>
                  </a:lnTo>
                  <a:lnTo>
                    <a:pt x="2529" y="91"/>
                  </a:lnTo>
                  <a:lnTo>
                    <a:pt x="2620" y="130"/>
                  </a:lnTo>
                  <a:lnTo>
                    <a:pt x="2708" y="175"/>
                  </a:lnTo>
                  <a:lnTo>
                    <a:pt x="2791" y="225"/>
                  </a:lnTo>
                  <a:lnTo>
                    <a:pt x="2872" y="280"/>
                  </a:lnTo>
                  <a:lnTo>
                    <a:pt x="2947" y="342"/>
                  </a:lnTo>
                  <a:lnTo>
                    <a:pt x="3018" y="407"/>
                  </a:lnTo>
                  <a:lnTo>
                    <a:pt x="3085" y="478"/>
                  </a:lnTo>
                  <a:lnTo>
                    <a:pt x="3147" y="554"/>
                  </a:lnTo>
                  <a:lnTo>
                    <a:pt x="3203" y="634"/>
                  </a:lnTo>
                  <a:lnTo>
                    <a:pt x="3253" y="717"/>
                  </a:lnTo>
                  <a:lnTo>
                    <a:pt x="3298" y="803"/>
                  </a:lnTo>
                  <a:lnTo>
                    <a:pt x="3878" y="517"/>
                  </a:lnTo>
                  <a:lnTo>
                    <a:pt x="3907" y="506"/>
                  </a:lnTo>
                  <a:lnTo>
                    <a:pt x="3934" y="502"/>
                  </a:lnTo>
                  <a:lnTo>
                    <a:pt x="3962" y="506"/>
                  </a:lnTo>
                  <a:lnTo>
                    <a:pt x="3988" y="514"/>
                  </a:lnTo>
                  <a:lnTo>
                    <a:pt x="4013" y="528"/>
                  </a:lnTo>
                  <a:lnTo>
                    <a:pt x="4033" y="549"/>
                  </a:lnTo>
                  <a:lnTo>
                    <a:pt x="4049" y="572"/>
                  </a:lnTo>
                  <a:lnTo>
                    <a:pt x="4058" y="600"/>
                  </a:lnTo>
                  <a:lnTo>
                    <a:pt x="4062" y="627"/>
                  </a:lnTo>
                  <a:lnTo>
                    <a:pt x="4060" y="655"/>
                  </a:lnTo>
                  <a:lnTo>
                    <a:pt x="4051" y="681"/>
                  </a:lnTo>
                  <a:lnTo>
                    <a:pt x="4036" y="704"/>
                  </a:lnTo>
                  <a:lnTo>
                    <a:pt x="4017" y="725"/>
                  </a:lnTo>
                  <a:lnTo>
                    <a:pt x="3992" y="742"/>
                  </a:lnTo>
                  <a:lnTo>
                    <a:pt x="3383" y="1042"/>
                  </a:lnTo>
                  <a:lnTo>
                    <a:pt x="3394" y="1087"/>
                  </a:lnTo>
                  <a:lnTo>
                    <a:pt x="3403" y="1131"/>
                  </a:lnTo>
                  <a:lnTo>
                    <a:pt x="3746" y="1131"/>
                  </a:lnTo>
                  <a:lnTo>
                    <a:pt x="3792" y="1135"/>
                  </a:lnTo>
                  <a:lnTo>
                    <a:pt x="3836" y="1145"/>
                  </a:lnTo>
                  <a:lnTo>
                    <a:pt x="3879" y="1161"/>
                  </a:lnTo>
                  <a:lnTo>
                    <a:pt x="3918" y="1182"/>
                  </a:lnTo>
                  <a:lnTo>
                    <a:pt x="3953" y="1208"/>
                  </a:lnTo>
                  <a:lnTo>
                    <a:pt x="3984" y="1239"/>
                  </a:lnTo>
                  <a:lnTo>
                    <a:pt x="4012" y="1275"/>
                  </a:lnTo>
                  <a:lnTo>
                    <a:pt x="4033" y="1314"/>
                  </a:lnTo>
                  <a:lnTo>
                    <a:pt x="4049" y="1355"/>
                  </a:lnTo>
                  <a:lnTo>
                    <a:pt x="4060" y="1400"/>
                  </a:lnTo>
                  <a:lnTo>
                    <a:pt x="4062" y="1446"/>
                  </a:lnTo>
                  <a:lnTo>
                    <a:pt x="4060" y="1482"/>
                  </a:lnTo>
                  <a:lnTo>
                    <a:pt x="4052" y="1518"/>
                  </a:lnTo>
                  <a:lnTo>
                    <a:pt x="4039" y="1551"/>
                  </a:lnTo>
                  <a:lnTo>
                    <a:pt x="4021" y="1584"/>
                  </a:lnTo>
                  <a:lnTo>
                    <a:pt x="3999" y="1613"/>
                  </a:lnTo>
                  <a:lnTo>
                    <a:pt x="3555" y="2107"/>
                  </a:lnTo>
                  <a:lnTo>
                    <a:pt x="3555" y="2201"/>
                  </a:lnTo>
                  <a:lnTo>
                    <a:pt x="3551" y="2247"/>
                  </a:lnTo>
                  <a:lnTo>
                    <a:pt x="3540" y="2291"/>
                  </a:lnTo>
                  <a:lnTo>
                    <a:pt x="3525" y="2332"/>
                  </a:lnTo>
                  <a:lnTo>
                    <a:pt x="3503" y="2370"/>
                  </a:lnTo>
                  <a:lnTo>
                    <a:pt x="3477" y="2406"/>
                  </a:lnTo>
                  <a:lnTo>
                    <a:pt x="3446" y="2437"/>
                  </a:lnTo>
                  <a:lnTo>
                    <a:pt x="3409" y="2464"/>
                  </a:lnTo>
                  <a:lnTo>
                    <a:pt x="3370" y="2485"/>
                  </a:lnTo>
                  <a:lnTo>
                    <a:pt x="3329" y="2501"/>
                  </a:lnTo>
                  <a:lnTo>
                    <a:pt x="3283" y="2510"/>
                  </a:lnTo>
                  <a:lnTo>
                    <a:pt x="3237" y="2514"/>
                  </a:lnTo>
                  <a:lnTo>
                    <a:pt x="825" y="2514"/>
                  </a:lnTo>
                  <a:lnTo>
                    <a:pt x="779" y="2510"/>
                  </a:lnTo>
                  <a:lnTo>
                    <a:pt x="733" y="2501"/>
                  </a:lnTo>
                  <a:lnTo>
                    <a:pt x="692" y="2485"/>
                  </a:lnTo>
                  <a:lnTo>
                    <a:pt x="653" y="2464"/>
                  </a:lnTo>
                  <a:lnTo>
                    <a:pt x="616" y="2437"/>
                  </a:lnTo>
                  <a:lnTo>
                    <a:pt x="585" y="2406"/>
                  </a:lnTo>
                  <a:lnTo>
                    <a:pt x="559" y="2370"/>
                  </a:lnTo>
                  <a:lnTo>
                    <a:pt x="537" y="2332"/>
                  </a:lnTo>
                  <a:lnTo>
                    <a:pt x="520" y="2291"/>
                  </a:lnTo>
                  <a:lnTo>
                    <a:pt x="511" y="2247"/>
                  </a:lnTo>
                  <a:lnTo>
                    <a:pt x="507" y="2201"/>
                  </a:lnTo>
                  <a:lnTo>
                    <a:pt x="507" y="2107"/>
                  </a:lnTo>
                  <a:lnTo>
                    <a:pt x="63" y="1613"/>
                  </a:lnTo>
                  <a:lnTo>
                    <a:pt x="41" y="1584"/>
                  </a:lnTo>
                  <a:lnTo>
                    <a:pt x="23" y="1551"/>
                  </a:lnTo>
                  <a:lnTo>
                    <a:pt x="10" y="1518"/>
                  </a:lnTo>
                  <a:lnTo>
                    <a:pt x="2" y="1482"/>
                  </a:lnTo>
                  <a:lnTo>
                    <a:pt x="0" y="1446"/>
                  </a:lnTo>
                  <a:lnTo>
                    <a:pt x="4" y="1400"/>
                  </a:lnTo>
                  <a:lnTo>
                    <a:pt x="13" y="1355"/>
                  </a:lnTo>
                  <a:lnTo>
                    <a:pt x="30" y="1314"/>
                  </a:lnTo>
                  <a:lnTo>
                    <a:pt x="52" y="1275"/>
                  </a:lnTo>
                  <a:lnTo>
                    <a:pt x="78" y="1239"/>
                  </a:lnTo>
                  <a:lnTo>
                    <a:pt x="109" y="1208"/>
                  </a:lnTo>
                  <a:lnTo>
                    <a:pt x="145" y="1182"/>
                  </a:lnTo>
                  <a:lnTo>
                    <a:pt x="184" y="1161"/>
                  </a:lnTo>
                  <a:lnTo>
                    <a:pt x="226" y="1145"/>
                  </a:lnTo>
                  <a:lnTo>
                    <a:pt x="271" y="1135"/>
                  </a:lnTo>
                  <a:lnTo>
                    <a:pt x="318" y="1131"/>
                  </a:lnTo>
                  <a:lnTo>
                    <a:pt x="659" y="1131"/>
                  </a:lnTo>
                  <a:lnTo>
                    <a:pt x="681" y="1031"/>
                  </a:lnTo>
                  <a:lnTo>
                    <a:pt x="711" y="934"/>
                  </a:lnTo>
                  <a:lnTo>
                    <a:pt x="748" y="841"/>
                  </a:lnTo>
                  <a:lnTo>
                    <a:pt x="790" y="749"/>
                  </a:lnTo>
                  <a:lnTo>
                    <a:pt x="841" y="662"/>
                  </a:lnTo>
                  <a:lnTo>
                    <a:pt x="896" y="580"/>
                  </a:lnTo>
                  <a:lnTo>
                    <a:pt x="958" y="501"/>
                  </a:lnTo>
                  <a:lnTo>
                    <a:pt x="1024" y="427"/>
                  </a:lnTo>
                  <a:lnTo>
                    <a:pt x="1096" y="357"/>
                  </a:lnTo>
                  <a:lnTo>
                    <a:pt x="1172" y="294"/>
                  </a:lnTo>
                  <a:lnTo>
                    <a:pt x="1254" y="235"/>
                  </a:lnTo>
                  <a:lnTo>
                    <a:pt x="1340" y="182"/>
                  </a:lnTo>
                  <a:lnTo>
                    <a:pt x="1429" y="136"/>
                  </a:lnTo>
                  <a:lnTo>
                    <a:pt x="1521" y="96"/>
                  </a:lnTo>
                  <a:lnTo>
                    <a:pt x="1618" y="63"/>
                  </a:lnTo>
                  <a:lnTo>
                    <a:pt x="1717" y="36"/>
                  </a:lnTo>
                  <a:lnTo>
                    <a:pt x="1820" y="17"/>
                  </a:lnTo>
                  <a:lnTo>
                    <a:pt x="1924" y="5"/>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144">
              <a:extLst>
                <a:ext uri="{FF2B5EF4-FFF2-40B4-BE49-F238E27FC236}">
                  <a16:creationId xmlns:a16="http://schemas.microsoft.com/office/drawing/2014/main" id="{0299B1EA-C90C-1319-4693-5BD4E5F7ED0C}"/>
                </a:ext>
              </a:extLst>
            </p:cNvPr>
            <p:cNvSpPr>
              <a:spLocks/>
            </p:cNvSpPr>
            <p:nvPr/>
          </p:nvSpPr>
          <p:spPr bwMode="auto">
            <a:xfrm>
              <a:off x="6448425" y="3590925"/>
              <a:ext cx="152400" cy="498475"/>
            </a:xfrm>
            <a:custGeom>
              <a:avLst/>
              <a:gdLst>
                <a:gd name="T0" fmla="*/ 216 w 287"/>
                <a:gd name="T1" fmla="*/ 2 h 942"/>
                <a:gd name="T2" fmla="*/ 246 w 287"/>
                <a:gd name="T3" fmla="*/ 23 h 942"/>
                <a:gd name="T4" fmla="*/ 274 w 287"/>
                <a:gd name="T5" fmla="*/ 92 h 942"/>
                <a:gd name="T6" fmla="*/ 287 w 287"/>
                <a:gd name="T7" fmla="*/ 198 h 942"/>
                <a:gd name="T8" fmla="*/ 272 w 287"/>
                <a:gd name="T9" fmla="*/ 300 h 942"/>
                <a:gd name="T10" fmla="*/ 241 w 287"/>
                <a:gd name="T11" fmla="*/ 401 h 942"/>
                <a:gd name="T12" fmla="*/ 202 w 287"/>
                <a:gd name="T13" fmla="*/ 497 h 942"/>
                <a:gd name="T14" fmla="*/ 163 w 287"/>
                <a:gd name="T15" fmla="*/ 593 h 942"/>
                <a:gd name="T16" fmla="*/ 136 w 287"/>
                <a:gd name="T17" fmla="*/ 686 h 942"/>
                <a:gd name="T18" fmla="*/ 129 w 287"/>
                <a:gd name="T19" fmla="*/ 776 h 942"/>
                <a:gd name="T20" fmla="*/ 149 w 287"/>
                <a:gd name="T21" fmla="*/ 861 h 942"/>
                <a:gd name="T22" fmla="*/ 150 w 287"/>
                <a:gd name="T23" fmla="*/ 871 h 942"/>
                <a:gd name="T24" fmla="*/ 148 w 287"/>
                <a:gd name="T25" fmla="*/ 899 h 942"/>
                <a:gd name="T26" fmla="*/ 124 w 287"/>
                <a:gd name="T27" fmla="*/ 930 h 942"/>
                <a:gd name="T28" fmla="*/ 87 w 287"/>
                <a:gd name="T29" fmla="*/ 942 h 942"/>
                <a:gd name="T30" fmla="*/ 54 w 287"/>
                <a:gd name="T31" fmla="*/ 933 h 942"/>
                <a:gd name="T32" fmla="*/ 31 w 287"/>
                <a:gd name="T33" fmla="*/ 908 h 942"/>
                <a:gd name="T34" fmla="*/ 31 w 287"/>
                <a:gd name="T35" fmla="*/ 907 h 942"/>
                <a:gd name="T36" fmla="*/ 28 w 287"/>
                <a:gd name="T37" fmla="*/ 903 h 942"/>
                <a:gd name="T38" fmla="*/ 10 w 287"/>
                <a:gd name="T39" fmla="*/ 848 h 942"/>
                <a:gd name="T40" fmla="*/ 0 w 287"/>
                <a:gd name="T41" fmla="*/ 745 h 942"/>
                <a:gd name="T42" fmla="*/ 15 w 287"/>
                <a:gd name="T43" fmla="*/ 644 h 942"/>
                <a:gd name="T44" fmla="*/ 48 w 287"/>
                <a:gd name="T45" fmla="*/ 545 h 942"/>
                <a:gd name="T46" fmla="*/ 87 w 287"/>
                <a:gd name="T47" fmla="*/ 449 h 942"/>
                <a:gd name="T48" fmla="*/ 126 w 287"/>
                <a:gd name="T49" fmla="*/ 353 h 942"/>
                <a:gd name="T50" fmla="*/ 153 w 287"/>
                <a:gd name="T51" fmla="*/ 261 h 942"/>
                <a:gd name="T52" fmla="*/ 161 w 287"/>
                <a:gd name="T53" fmla="*/ 172 h 942"/>
                <a:gd name="T54" fmla="*/ 140 w 287"/>
                <a:gd name="T55" fmla="*/ 86 h 942"/>
                <a:gd name="T56" fmla="*/ 140 w 287"/>
                <a:gd name="T57" fmla="*/ 84 h 942"/>
                <a:gd name="T58" fmla="*/ 136 w 287"/>
                <a:gd name="T59" fmla="*/ 72 h 942"/>
                <a:gd name="T60" fmla="*/ 139 w 287"/>
                <a:gd name="T61" fmla="*/ 42 h 942"/>
                <a:gd name="T62" fmla="*/ 161 w 287"/>
                <a:gd name="T63" fmla="*/ 11 h 942"/>
                <a:gd name="T64" fmla="*/ 197 w 287"/>
                <a:gd name="T65"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942">
                  <a:moveTo>
                    <a:pt x="197" y="0"/>
                  </a:moveTo>
                  <a:lnTo>
                    <a:pt x="216" y="2"/>
                  </a:lnTo>
                  <a:lnTo>
                    <a:pt x="233" y="11"/>
                  </a:lnTo>
                  <a:lnTo>
                    <a:pt x="246" y="23"/>
                  </a:lnTo>
                  <a:lnTo>
                    <a:pt x="255" y="39"/>
                  </a:lnTo>
                  <a:lnTo>
                    <a:pt x="274" y="92"/>
                  </a:lnTo>
                  <a:lnTo>
                    <a:pt x="284" y="145"/>
                  </a:lnTo>
                  <a:lnTo>
                    <a:pt x="287" y="198"/>
                  </a:lnTo>
                  <a:lnTo>
                    <a:pt x="281" y="249"/>
                  </a:lnTo>
                  <a:lnTo>
                    <a:pt x="272" y="300"/>
                  </a:lnTo>
                  <a:lnTo>
                    <a:pt x="258" y="351"/>
                  </a:lnTo>
                  <a:lnTo>
                    <a:pt x="241" y="401"/>
                  </a:lnTo>
                  <a:lnTo>
                    <a:pt x="222" y="449"/>
                  </a:lnTo>
                  <a:lnTo>
                    <a:pt x="202" y="497"/>
                  </a:lnTo>
                  <a:lnTo>
                    <a:pt x="181" y="546"/>
                  </a:lnTo>
                  <a:lnTo>
                    <a:pt x="163" y="593"/>
                  </a:lnTo>
                  <a:lnTo>
                    <a:pt x="148" y="641"/>
                  </a:lnTo>
                  <a:lnTo>
                    <a:pt x="136" y="686"/>
                  </a:lnTo>
                  <a:lnTo>
                    <a:pt x="129" y="731"/>
                  </a:lnTo>
                  <a:lnTo>
                    <a:pt x="129" y="776"/>
                  </a:lnTo>
                  <a:lnTo>
                    <a:pt x="135" y="818"/>
                  </a:lnTo>
                  <a:lnTo>
                    <a:pt x="149" y="861"/>
                  </a:lnTo>
                  <a:lnTo>
                    <a:pt x="149" y="863"/>
                  </a:lnTo>
                  <a:lnTo>
                    <a:pt x="150" y="871"/>
                  </a:lnTo>
                  <a:lnTo>
                    <a:pt x="150" y="879"/>
                  </a:lnTo>
                  <a:lnTo>
                    <a:pt x="148" y="899"/>
                  </a:lnTo>
                  <a:lnTo>
                    <a:pt x="139" y="916"/>
                  </a:lnTo>
                  <a:lnTo>
                    <a:pt x="124" y="930"/>
                  </a:lnTo>
                  <a:lnTo>
                    <a:pt x="107" y="939"/>
                  </a:lnTo>
                  <a:lnTo>
                    <a:pt x="87" y="942"/>
                  </a:lnTo>
                  <a:lnTo>
                    <a:pt x="70" y="941"/>
                  </a:lnTo>
                  <a:lnTo>
                    <a:pt x="54" y="933"/>
                  </a:lnTo>
                  <a:lnTo>
                    <a:pt x="41" y="923"/>
                  </a:lnTo>
                  <a:lnTo>
                    <a:pt x="31" y="908"/>
                  </a:lnTo>
                  <a:lnTo>
                    <a:pt x="31" y="908"/>
                  </a:lnTo>
                  <a:lnTo>
                    <a:pt x="31" y="907"/>
                  </a:lnTo>
                  <a:lnTo>
                    <a:pt x="29" y="906"/>
                  </a:lnTo>
                  <a:lnTo>
                    <a:pt x="28" y="903"/>
                  </a:lnTo>
                  <a:lnTo>
                    <a:pt x="27" y="901"/>
                  </a:lnTo>
                  <a:lnTo>
                    <a:pt x="10" y="848"/>
                  </a:lnTo>
                  <a:lnTo>
                    <a:pt x="1" y="797"/>
                  </a:lnTo>
                  <a:lnTo>
                    <a:pt x="0" y="745"/>
                  </a:lnTo>
                  <a:lnTo>
                    <a:pt x="5" y="694"/>
                  </a:lnTo>
                  <a:lnTo>
                    <a:pt x="15" y="644"/>
                  </a:lnTo>
                  <a:lnTo>
                    <a:pt x="29" y="593"/>
                  </a:lnTo>
                  <a:lnTo>
                    <a:pt x="48" y="545"/>
                  </a:lnTo>
                  <a:lnTo>
                    <a:pt x="66" y="497"/>
                  </a:lnTo>
                  <a:lnTo>
                    <a:pt x="87" y="449"/>
                  </a:lnTo>
                  <a:lnTo>
                    <a:pt x="106" y="401"/>
                  </a:lnTo>
                  <a:lnTo>
                    <a:pt x="126" y="353"/>
                  </a:lnTo>
                  <a:lnTo>
                    <a:pt x="141" y="307"/>
                  </a:lnTo>
                  <a:lnTo>
                    <a:pt x="153" y="261"/>
                  </a:lnTo>
                  <a:lnTo>
                    <a:pt x="161" y="216"/>
                  </a:lnTo>
                  <a:lnTo>
                    <a:pt x="161" y="172"/>
                  </a:lnTo>
                  <a:lnTo>
                    <a:pt x="155" y="128"/>
                  </a:lnTo>
                  <a:lnTo>
                    <a:pt x="140" y="86"/>
                  </a:lnTo>
                  <a:lnTo>
                    <a:pt x="140" y="84"/>
                  </a:lnTo>
                  <a:lnTo>
                    <a:pt x="140" y="84"/>
                  </a:lnTo>
                  <a:lnTo>
                    <a:pt x="140" y="83"/>
                  </a:lnTo>
                  <a:lnTo>
                    <a:pt x="136" y="72"/>
                  </a:lnTo>
                  <a:lnTo>
                    <a:pt x="135" y="61"/>
                  </a:lnTo>
                  <a:lnTo>
                    <a:pt x="139" y="42"/>
                  </a:lnTo>
                  <a:lnTo>
                    <a:pt x="148" y="25"/>
                  </a:lnTo>
                  <a:lnTo>
                    <a:pt x="161" y="11"/>
                  </a:lnTo>
                  <a:lnTo>
                    <a:pt x="177" y="3"/>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2" name="Freeform 145">
              <a:extLst>
                <a:ext uri="{FF2B5EF4-FFF2-40B4-BE49-F238E27FC236}">
                  <a16:creationId xmlns:a16="http://schemas.microsoft.com/office/drawing/2014/main" id="{B958C99C-CF18-954B-9875-4C75644A8E02}"/>
                </a:ext>
              </a:extLst>
            </p:cNvPr>
            <p:cNvSpPr>
              <a:spLocks/>
            </p:cNvSpPr>
            <p:nvPr/>
          </p:nvSpPr>
          <p:spPr bwMode="auto">
            <a:xfrm>
              <a:off x="7267575" y="3581400"/>
              <a:ext cx="150812" cy="498475"/>
            </a:xfrm>
            <a:custGeom>
              <a:avLst/>
              <a:gdLst>
                <a:gd name="T0" fmla="*/ 217 w 286"/>
                <a:gd name="T1" fmla="*/ 2 h 942"/>
                <a:gd name="T2" fmla="*/ 247 w 286"/>
                <a:gd name="T3" fmla="*/ 23 h 942"/>
                <a:gd name="T4" fmla="*/ 274 w 286"/>
                <a:gd name="T5" fmla="*/ 92 h 942"/>
                <a:gd name="T6" fmla="*/ 286 w 286"/>
                <a:gd name="T7" fmla="*/ 196 h 942"/>
                <a:gd name="T8" fmla="*/ 271 w 286"/>
                <a:gd name="T9" fmla="*/ 300 h 942"/>
                <a:gd name="T10" fmla="*/ 240 w 286"/>
                <a:gd name="T11" fmla="*/ 401 h 942"/>
                <a:gd name="T12" fmla="*/ 201 w 286"/>
                <a:gd name="T13" fmla="*/ 497 h 942"/>
                <a:gd name="T14" fmla="*/ 164 w 286"/>
                <a:gd name="T15" fmla="*/ 593 h 942"/>
                <a:gd name="T16" fmla="*/ 136 w 286"/>
                <a:gd name="T17" fmla="*/ 686 h 942"/>
                <a:gd name="T18" fmla="*/ 129 w 286"/>
                <a:gd name="T19" fmla="*/ 775 h 942"/>
                <a:gd name="T20" fmla="*/ 148 w 286"/>
                <a:gd name="T21" fmla="*/ 861 h 942"/>
                <a:gd name="T22" fmla="*/ 149 w 286"/>
                <a:gd name="T23" fmla="*/ 862 h 942"/>
                <a:gd name="T24" fmla="*/ 152 w 286"/>
                <a:gd name="T25" fmla="*/ 879 h 942"/>
                <a:gd name="T26" fmla="*/ 139 w 286"/>
                <a:gd name="T27" fmla="*/ 916 h 942"/>
                <a:gd name="T28" fmla="*/ 106 w 286"/>
                <a:gd name="T29" fmla="*/ 939 h 942"/>
                <a:gd name="T30" fmla="*/ 69 w 286"/>
                <a:gd name="T31" fmla="*/ 939 h 942"/>
                <a:gd name="T32" fmla="*/ 40 w 286"/>
                <a:gd name="T33" fmla="*/ 921 h 942"/>
                <a:gd name="T34" fmla="*/ 30 w 286"/>
                <a:gd name="T35" fmla="*/ 907 h 942"/>
                <a:gd name="T36" fmla="*/ 30 w 286"/>
                <a:gd name="T37" fmla="*/ 906 h 942"/>
                <a:gd name="T38" fmla="*/ 27 w 286"/>
                <a:gd name="T39" fmla="*/ 901 h 942"/>
                <a:gd name="T40" fmla="*/ 1 w 286"/>
                <a:gd name="T41" fmla="*/ 797 h 942"/>
                <a:gd name="T42" fmla="*/ 5 w 286"/>
                <a:gd name="T43" fmla="*/ 694 h 942"/>
                <a:gd name="T44" fmla="*/ 30 w 286"/>
                <a:gd name="T45" fmla="*/ 593 h 942"/>
                <a:gd name="T46" fmla="*/ 66 w 286"/>
                <a:gd name="T47" fmla="*/ 496 h 942"/>
                <a:gd name="T48" fmla="*/ 106 w 286"/>
                <a:gd name="T49" fmla="*/ 401 h 942"/>
                <a:gd name="T50" fmla="*/ 141 w 286"/>
                <a:gd name="T51" fmla="*/ 306 h 942"/>
                <a:gd name="T52" fmla="*/ 161 w 286"/>
                <a:gd name="T53" fmla="*/ 216 h 942"/>
                <a:gd name="T54" fmla="*/ 154 w 286"/>
                <a:gd name="T55" fmla="*/ 128 h 942"/>
                <a:gd name="T56" fmla="*/ 140 w 286"/>
                <a:gd name="T57" fmla="*/ 84 h 942"/>
                <a:gd name="T58" fmla="*/ 139 w 286"/>
                <a:gd name="T59" fmla="*/ 83 h 942"/>
                <a:gd name="T60" fmla="*/ 136 w 286"/>
                <a:gd name="T61" fmla="*/ 72 h 942"/>
                <a:gd name="T62" fmla="*/ 139 w 286"/>
                <a:gd name="T63" fmla="*/ 41 h 942"/>
                <a:gd name="T64" fmla="*/ 161 w 286"/>
                <a:gd name="T65" fmla="*/ 11 h 942"/>
                <a:gd name="T66" fmla="*/ 197 w 286"/>
                <a:gd name="T67"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6" h="942">
                  <a:moveTo>
                    <a:pt x="197" y="0"/>
                  </a:moveTo>
                  <a:lnTo>
                    <a:pt x="217" y="2"/>
                  </a:lnTo>
                  <a:lnTo>
                    <a:pt x="232" y="10"/>
                  </a:lnTo>
                  <a:lnTo>
                    <a:pt x="247" y="23"/>
                  </a:lnTo>
                  <a:lnTo>
                    <a:pt x="256" y="38"/>
                  </a:lnTo>
                  <a:lnTo>
                    <a:pt x="274" y="92"/>
                  </a:lnTo>
                  <a:lnTo>
                    <a:pt x="284" y="145"/>
                  </a:lnTo>
                  <a:lnTo>
                    <a:pt x="286" y="196"/>
                  </a:lnTo>
                  <a:lnTo>
                    <a:pt x="282" y="249"/>
                  </a:lnTo>
                  <a:lnTo>
                    <a:pt x="271" y="300"/>
                  </a:lnTo>
                  <a:lnTo>
                    <a:pt x="258" y="351"/>
                  </a:lnTo>
                  <a:lnTo>
                    <a:pt x="240" y="401"/>
                  </a:lnTo>
                  <a:lnTo>
                    <a:pt x="222" y="450"/>
                  </a:lnTo>
                  <a:lnTo>
                    <a:pt x="201" y="497"/>
                  </a:lnTo>
                  <a:lnTo>
                    <a:pt x="182" y="546"/>
                  </a:lnTo>
                  <a:lnTo>
                    <a:pt x="164" y="593"/>
                  </a:lnTo>
                  <a:lnTo>
                    <a:pt x="148" y="640"/>
                  </a:lnTo>
                  <a:lnTo>
                    <a:pt x="136" y="686"/>
                  </a:lnTo>
                  <a:lnTo>
                    <a:pt x="130" y="731"/>
                  </a:lnTo>
                  <a:lnTo>
                    <a:pt x="129" y="775"/>
                  </a:lnTo>
                  <a:lnTo>
                    <a:pt x="135" y="818"/>
                  </a:lnTo>
                  <a:lnTo>
                    <a:pt x="148" y="861"/>
                  </a:lnTo>
                  <a:lnTo>
                    <a:pt x="149" y="862"/>
                  </a:lnTo>
                  <a:lnTo>
                    <a:pt x="149" y="862"/>
                  </a:lnTo>
                  <a:lnTo>
                    <a:pt x="151" y="871"/>
                  </a:lnTo>
                  <a:lnTo>
                    <a:pt x="152" y="879"/>
                  </a:lnTo>
                  <a:lnTo>
                    <a:pt x="148" y="898"/>
                  </a:lnTo>
                  <a:lnTo>
                    <a:pt x="139" y="916"/>
                  </a:lnTo>
                  <a:lnTo>
                    <a:pt x="125" y="930"/>
                  </a:lnTo>
                  <a:lnTo>
                    <a:pt x="106" y="939"/>
                  </a:lnTo>
                  <a:lnTo>
                    <a:pt x="87" y="942"/>
                  </a:lnTo>
                  <a:lnTo>
                    <a:pt x="69" y="939"/>
                  </a:lnTo>
                  <a:lnTo>
                    <a:pt x="53" y="933"/>
                  </a:lnTo>
                  <a:lnTo>
                    <a:pt x="40" y="921"/>
                  </a:lnTo>
                  <a:lnTo>
                    <a:pt x="31" y="907"/>
                  </a:lnTo>
                  <a:lnTo>
                    <a:pt x="30" y="907"/>
                  </a:lnTo>
                  <a:lnTo>
                    <a:pt x="30" y="907"/>
                  </a:lnTo>
                  <a:lnTo>
                    <a:pt x="30" y="906"/>
                  </a:lnTo>
                  <a:lnTo>
                    <a:pt x="29" y="903"/>
                  </a:lnTo>
                  <a:lnTo>
                    <a:pt x="27" y="901"/>
                  </a:lnTo>
                  <a:lnTo>
                    <a:pt x="10" y="848"/>
                  </a:lnTo>
                  <a:lnTo>
                    <a:pt x="1" y="797"/>
                  </a:lnTo>
                  <a:lnTo>
                    <a:pt x="0" y="745"/>
                  </a:lnTo>
                  <a:lnTo>
                    <a:pt x="5" y="694"/>
                  </a:lnTo>
                  <a:lnTo>
                    <a:pt x="16" y="642"/>
                  </a:lnTo>
                  <a:lnTo>
                    <a:pt x="30" y="593"/>
                  </a:lnTo>
                  <a:lnTo>
                    <a:pt x="47" y="545"/>
                  </a:lnTo>
                  <a:lnTo>
                    <a:pt x="66" y="496"/>
                  </a:lnTo>
                  <a:lnTo>
                    <a:pt x="86" y="450"/>
                  </a:lnTo>
                  <a:lnTo>
                    <a:pt x="106" y="401"/>
                  </a:lnTo>
                  <a:lnTo>
                    <a:pt x="126" y="353"/>
                  </a:lnTo>
                  <a:lnTo>
                    <a:pt x="141" y="306"/>
                  </a:lnTo>
                  <a:lnTo>
                    <a:pt x="153" y="261"/>
                  </a:lnTo>
                  <a:lnTo>
                    <a:pt x="161" y="216"/>
                  </a:lnTo>
                  <a:lnTo>
                    <a:pt x="161" y="172"/>
                  </a:lnTo>
                  <a:lnTo>
                    <a:pt x="154" y="128"/>
                  </a:lnTo>
                  <a:lnTo>
                    <a:pt x="140" y="86"/>
                  </a:lnTo>
                  <a:lnTo>
                    <a:pt x="140" y="84"/>
                  </a:lnTo>
                  <a:lnTo>
                    <a:pt x="139" y="83"/>
                  </a:lnTo>
                  <a:lnTo>
                    <a:pt x="139" y="83"/>
                  </a:lnTo>
                  <a:lnTo>
                    <a:pt x="139" y="82"/>
                  </a:lnTo>
                  <a:lnTo>
                    <a:pt x="136" y="72"/>
                  </a:lnTo>
                  <a:lnTo>
                    <a:pt x="135" y="60"/>
                  </a:lnTo>
                  <a:lnTo>
                    <a:pt x="139" y="41"/>
                  </a:lnTo>
                  <a:lnTo>
                    <a:pt x="147" y="24"/>
                  </a:lnTo>
                  <a:lnTo>
                    <a:pt x="161" y="11"/>
                  </a:lnTo>
                  <a:lnTo>
                    <a:pt x="178"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46">
              <a:extLst>
                <a:ext uri="{FF2B5EF4-FFF2-40B4-BE49-F238E27FC236}">
                  <a16:creationId xmlns:a16="http://schemas.microsoft.com/office/drawing/2014/main" id="{AC51E338-DE4B-2496-7539-5DF12D67BCD7}"/>
                </a:ext>
              </a:extLst>
            </p:cNvPr>
            <p:cNvSpPr>
              <a:spLocks/>
            </p:cNvSpPr>
            <p:nvPr/>
          </p:nvSpPr>
          <p:spPr bwMode="auto">
            <a:xfrm>
              <a:off x="6921500" y="3290888"/>
              <a:ext cx="152400" cy="498475"/>
            </a:xfrm>
            <a:custGeom>
              <a:avLst/>
              <a:gdLst>
                <a:gd name="T0" fmla="*/ 216 w 286"/>
                <a:gd name="T1" fmla="*/ 3 h 942"/>
                <a:gd name="T2" fmla="*/ 246 w 286"/>
                <a:gd name="T3" fmla="*/ 23 h 942"/>
                <a:gd name="T4" fmla="*/ 274 w 286"/>
                <a:gd name="T5" fmla="*/ 93 h 942"/>
                <a:gd name="T6" fmla="*/ 286 w 286"/>
                <a:gd name="T7" fmla="*/ 198 h 942"/>
                <a:gd name="T8" fmla="*/ 272 w 286"/>
                <a:gd name="T9" fmla="*/ 301 h 942"/>
                <a:gd name="T10" fmla="*/ 240 w 286"/>
                <a:gd name="T11" fmla="*/ 401 h 942"/>
                <a:gd name="T12" fmla="*/ 201 w 286"/>
                <a:gd name="T13" fmla="*/ 497 h 942"/>
                <a:gd name="T14" fmla="*/ 164 w 286"/>
                <a:gd name="T15" fmla="*/ 594 h 942"/>
                <a:gd name="T16" fmla="*/ 137 w 286"/>
                <a:gd name="T17" fmla="*/ 686 h 942"/>
                <a:gd name="T18" fmla="*/ 129 w 286"/>
                <a:gd name="T19" fmla="*/ 776 h 942"/>
                <a:gd name="T20" fmla="*/ 148 w 286"/>
                <a:gd name="T21" fmla="*/ 861 h 942"/>
                <a:gd name="T22" fmla="*/ 149 w 286"/>
                <a:gd name="T23" fmla="*/ 872 h 942"/>
                <a:gd name="T24" fmla="*/ 147 w 286"/>
                <a:gd name="T25" fmla="*/ 900 h 942"/>
                <a:gd name="T26" fmla="*/ 125 w 286"/>
                <a:gd name="T27" fmla="*/ 931 h 942"/>
                <a:gd name="T28" fmla="*/ 87 w 286"/>
                <a:gd name="T29" fmla="*/ 942 h 942"/>
                <a:gd name="T30" fmla="*/ 53 w 286"/>
                <a:gd name="T31" fmla="*/ 933 h 942"/>
                <a:gd name="T32" fmla="*/ 31 w 286"/>
                <a:gd name="T33" fmla="*/ 909 h 942"/>
                <a:gd name="T34" fmla="*/ 30 w 286"/>
                <a:gd name="T35" fmla="*/ 906 h 942"/>
                <a:gd name="T36" fmla="*/ 27 w 286"/>
                <a:gd name="T37" fmla="*/ 901 h 942"/>
                <a:gd name="T38" fmla="*/ 1 w 286"/>
                <a:gd name="T39" fmla="*/ 797 h 942"/>
                <a:gd name="T40" fmla="*/ 5 w 286"/>
                <a:gd name="T41" fmla="*/ 694 h 942"/>
                <a:gd name="T42" fmla="*/ 30 w 286"/>
                <a:gd name="T43" fmla="*/ 594 h 942"/>
                <a:gd name="T44" fmla="*/ 66 w 286"/>
                <a:gd name="T45" fmla="*/ 496 h 942"/>
                <a:gd name="T46" fmla="*/ 107 w 286"/>
                <a:gd name="T47" fmla="*/ 401 h 942"/>
                <a:gd name="T48" fmla="*/ 142 w 286"/>
                <a:gd name="T49" fmla="*/ 307 h 942"/>
                <a:gd name="T50" fmla="*/ 160 w 286"/>
                <a:gd name="T51" fmla="*/ 216 h 942"/>
                <a:gd name="T52" fmla="*/ 155 w 286"/>
                <a:gd name="T53" fmla="*/ 129 h 942"/>
                <a:gd name="T54" fmla="*/ 140 w 286"/>
                <a:gd name="T55" fmla="*/ 85 h 942"/>
                <a:gd name="T56" fmla="*/ 139 w 286"/>
                <a:gd name="T57" fmla="*/ 82 h 942"/>
                <a:gd name="T58" fmla="*/ 135 w 286"/>
                <a:gd name="T59" fmla="*/ 62 h 942"/>
                <a:gd name="T60" fmla="*/ 147 w 286"/>
                <a:gd name="T61" fmla="*/ 26 h 942"/>
                <a:gd name="T62" fmla="*/ 178 w 286"/>
                <a:gd name="T63" fmla="*/ 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942">
                  <a:moveTo>
                    <a:pt x="198" y="0"/>
                  </a:moveTo>
                  <a:lnTo>
                    <a:pt x="216" y="3"/>
                  </a:lnTo>
                  <a:lnTo>
                    <a:pt x="233" y="12"/>
                  </a:lnTo>
                  <a:lnTo>
                    <a:pt x="246" y="23"/>
                  </a:lnTo>
                  <a:lnTo>
                    <a:pt x="256" y="39"/>
                  </a:lnTo>
                  <a:lnTo>
                    <a:pt x="274" y="93"/>
                  </a:lnTo>
                  <a:lnTo>
                    <a:pt x="285" y="145"/>
                  </a:lnTo>
                  <a:lnTo>
                    <a:pt x="286" y="198"/>
                  </a:lnTo>
                  <a:lnTo>
                    <a:pt x="282" y="249"/>
                  </a:lnTo>
                  <a:lnTo>
                    <a:pt x="272" y="301"/>
                  </a:lnTo>
                  <a:lnTo>
                    <a:pt x="259" y="352"/>
                  </a:lnTo>
                  <a:lnTo>
                    <a:pt x="240" y="401"/>
                  </a:lnTo>
                  <a:lnTo>
                    <a:pt x="222" y="450"/>
                  </a:lnTo>
                  <a:lnTo>
                    <a:pt x="201" y="497"/>
                  </a:lnTo>
                  <a:lnTo>
                    <a:pt x="182" y="546"/>
                  </a:lnTo>
                  <a:lnTo>
                    <a:pt x="164" y="594"/>
                  </a:lnTo>
                  <a:lnTo>
                    <a:pt x="148" y="641"/>
                  </a:lnTo>
                  <a:lnTo>
                    <a:pt x="137" y="686"/>
                  </a:lnTo>
                  <a:lnTo>
                    <a:pt x="130" y="731"/>
                  </a:lnTo>
                  <a:lnTo>
                    <a:pt x="129" y="776"/>
                  </a:lnTo>
                  <a:lnTo>
                    <a:pt x="135" y="819"/>
                  </a:lnTo>
                  <a:lnTo>
                    <a:pt x="148" y="861"/>
                  </a:lnTo>
                  <a:lnTo>
                    <a:pt x="148" y="864"/>
                  </a:lnTo>
                  <a:lnTo>
                    <a:pt x="149" y="872"/>
                  </a:lnTo>
                  <a:lnTo>
                    <a:pt x="151" y="879"/>
                  </a:lnTo>
                  <a:lnTo>
                    <a:pt x="147" y="900"/>
                  </a:lnTo>
                  <a:lnTo>
                    <a:pt x="138" y="917"/>
                  </a:lnTo>
                  <a:lnTo>
                    <a:pt x="125" y="931"/>
                  </a:lnTo>
                  <a:lnTo>
                    <a:pt x="107" y="940"/>
                  </a:lnTo>
                  <a:lnTo>
                    <a:pt x="87" y="942"/>
                  </a:lnTo>
                  <a:lnTo>
                    <a:pt x="69" y="940"/>
                  </a:lnTo>
                  <a:lnTo>
                    <a:pt x="53" y="933"/>
                  </a:lnTo>
                  <a:lnTo>
                    <a:pt x="40" y="922"/>
                  </a:lnTo>
                  <a:lnTo>
                    <a:pt x="31" y="909"/>
                  </a:lnTo>
                  <a:lnTo>
                    <a:pt x="30" y="908"/>
                  </a:lnTo>
                  <a:lnTo>
                    <a:pt x="30" y="906"/>
                  </a:lnTo>
                  <a:lnTo>
                    <a:pt x="29" y="904"/>
                  </a:lnTo>
                  <a:lnTo>
                    <a:pt x="27" y="901"/>
                  </a:lnTo>
                  <a:lnTo>
                    <a:pt x="9" y="848"/>
                  </a:lnTo>
                  <a:lnTo>
                    <a:pt x="1" y="797"/>
                  </a:lnTo>
                  <a:lnTo>
                    <a:pt x="0" y="746"/>
                  </a:lnTo>
                  <a:lnTo>
                    <a:pt x="5" y="694"/>
                  </a:lnTo>
                  <a:lnTo>
                    <a:pt x="16" y="644"/>
                  </a:lnTo>
                  <a:lnTo>
                    <a:pt x="30" y="594"/>
                  </a:lnTo>
                  <a:lnTo>
                    <a:pt x="47" y="545"/>
                  </a:lnTo>
                  <a:lnTo>
                    <a:pt x="66" y="496"/>
                  </a:lnTo>
                  <a:lnTo>
                    <a:pt x="86" y="450"/>
                  </a:lnTo>
                  <a:lnTo>
                    <a:pt x="107" y="401"/>
                  </a:lnTo>
                  <a:lnTo>
                    <a:pt x="125" y="353"/>
                  </a:lnTo>
                  <a:lnTo>
                    <a:pt x="142" y="307"/>
                  </a:lnTo>
                  <a:lnTo>
                    <a:pt x="153" y="261"/>
                  </a:lnTo>
                  <a:lnTo>
                    <a:pt x="160" y="216"/>
                  </a:lnTo>
                  <a:lnTo>
                    <a:pt x="161" y="172"/>
                  </a:lnTo>
                  <a:lnTo>
                    <a:pt x="155" y="129"/>
                  </a:lnTo>
                  <a:lnTo>
                    <a:pt x="140" y="86"/>
                  </a:lnTo>
                  <a:lnTo>
                    <a:pt x="140" y="85"/>
                  </a:lnTo>
                  <a:lnTo>
                    <a:pt x="139" y="85"/>
                  </a:lnTo>
                  <a:lnTo>
                    <a:pt x="139" y="82"/>
                  </a:lnTo>
                  <a:lnTo>
                    <a:pt x="137" y="72"/>
                  </a:lnTo>
                  <a:lnTo>
                    <a:pt x="135" y="62"/>
                  </a:lnTo>
                  <a:lnTo>
                    <a:pt x="138" y="42"/>
                  </a:lnTo>
                  <a:lnTo>
                    <a:pt x="147" y="26"/>
                  </a:lnTo>
                  <a:lnTo>
                    <a:pt x="160" y="12"/>
                  </a:lnTo>
                  <a:lnTo>
                    <a:pt x="178" y="3"/>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4" name="Freeform 151">
            <a:extLst>
              <a:ext uri="{FF2B5EF4-FFF2-40B4-BE49-F238E27FC236}">
                <a16:creationId xmlns:a16="http://schemas.microsoft.com/office/drawing/2014/main" id="{72D736FA-F367-947F-6957-C7D57A441C54}"/>
              </a:ext>
            </a:extLst>
          </p:cNvPr>
          <p:cNvSpPr>
            <a:spLocks noEditPoints="1"/>
          </p:cNvSpPr>
          <p:nvPr userDrawn="1"/>
        </p:nvSpPr>
        <p:spPr bwMode="auto">
          <a:xfrm>
            <a:off x="2324375" y="3382117"/>
            <a:ext cx="467535" cy="462686"/>
          </a:xfrm>
          <a:custGeom>
            <a:avLst/>
            <a:gdLst>
              <a:gd name="T0" fmla="*/ 576 w 3472"/>
              <a:gd name="T1" fmla="*/ 2504 h 3436"/>
              <a:gd name="T2" fmla="*/ 344 w 3472"/>
              <a:gd name="T3" fmla="*/ 2640 h 3436"/>
              <a:gd name="T4" fmla="*/ 225 w 3472"/>
              <a:gd name="T5" fmla="*/ 2834 h 3436"/>
              <a:gd name="T6" fmla="*/ 251 w 3472"/>
              <a:gd name="T7" fmla="*/ 3037 h 3436"/>
              <a:gd name="T8" fmla="*/ 402 w 3472"/>
              <a:gd name="T9" fmla="*/ 3172 h 3436"/>
              <a:gd name="T10" fmla="*/ 628 w 3472"/>
              <a:gd name="T11" fmla="*/ 3221 h 3436"/>
              <a:gd name="T12" fmla="*/ 889 w 3472"/>
              <a:gd name="T13" fmla="*/ 3167 h 3436"/>
              <a:gd name="T14" fmla="*/ 1101 w 3472"/>
              <a:gd name="T15" fmla="*/ 3015 h 3436"/>
              <a:gd name="T16" fmla="*/ 1192 w 3472"/>
              <a:gd name="T17" fmla="*/ 2814 h 3436"/>
              <a:gd name="T18" fmla="*/ 1137 w 3472"/>
              <a:gd name="T19" fmla="*/ 2620 h 3436"/>
              <a:gd name="T20" fmla="*/ 967 w 3472"/>
              <a:gd name="T21" fmla="*/ 2500 h 3436"/>
              <a:gd name="T22" fmla="*/ 2839 w 3472"/>
              <a:gd name="T23" fmla="*/ 2148 h 3436"/>
              <a:gd name="T24" fmla="*/ 2578 w 3472"/>
              <a:gd name="T25" fmla="*/ 2202 h 3436"/>
              <a:gd name="T26" fmla="*/ 2367 w 3472"/>
              <a:gd name="T27" fmla="*/ 2353 h 3436"/>
              <a:gd name="T28" fmla="*/ 2276 w 3472"/>
              <a:gd name="T29" fmla="*/ 2554 h 3436"/>
              <a:gd name="T30" fmla="*/ 2330 w 3472"/>
              <a:gd name="T31" fmla="*/ 2749 h 3436"/>
              <a:gd name="T32" fmla="*/ 2500 w 3472"/>
              <a:gd name="T33" fmla="*/ 2868 h 3436"/>
              <a:gd name="T34" fmla="*/ 2736 w 3472"/>
              <a:gd name="T35" fmla="*/ 2897 h 3436"/>
              <a:gd name="T36" fmla="*/ 2996 w 3472"/>
              <a:gd name="T37" fmla="*/ 2821 h 3436"/>
              <a:gd name="T38" fmla="*/ 3186 w 3472"/>
              <a:gd name="T39" fmla="*/ 2655 h 3436"/>
              <a:gd name="T40" fmla="*/ 3250 w 3472"/>
              <a:gd name="T41" fmla="*/ 2451 h 3436"/>
              <a:gd name="T42" fmla="*/ 3169 w 3472"/>
              <a:gd name="T43" fmla="*/ 2268 h 3436"/>
              <a:gd name="T44" fmla="*/ 2981 w 3472"/>
              <a:gd name="T45" fmla="*/ 2165 h 3436"/>
              <a:gd name="T46" fmla="*/ 1406 w 3472"/>
              <a:gd name="T47" fmla="*/ 537 h 3436"/>
              <a:gd name="T48" fmla="*/ 3285 w 3472"/>
              <a:gd name="T49" fmla="*/ 2 h 3436"/>
              <a:gd name="T50" fmla="*/ 3417 w 3472"/>
              <a:gd name="T51" fmla="*/ 72 h 3436"/>
              <a:gd name="T52" fmla="*/ 3472 w 3472"/>
              <a:gd name="T53" fmla="*/ 215 h 3436"/>
              <a:gd name="T54" fmla="*/ 3441 w 3472"/>
              <a:gd name="T55" fmla="*/ 2640 h 3436"/>
              <a:gd name="T56" fmla="*/ 3262 w 3472"/>
              <a:gd name="T57" fmla="*/ 2899 h 3436"/>
              <a:gd name="T58" fmla="*/ 2965 w 3472"/>
              <a:gd name="T59" fmla="*/ 3069 h 3436"/>
              <a:gd name="T60" fmla="*/ 2626 w 3472"/>
              <a:gd name="T61" fmla="*/ 3111 h 3436"/>
              <a:gd name="T62" fmla="*/ 2342 w 3472"/>
              <a:gd name="T63" fmla="*/ 3030 h 3436"/>
              <a:gd name="T64" fmla="*/ 2141 w 3472"/>
              <a:gd name="T65" fmla="*/ 2848 h 3436"/>
              <a:gd name="T66" fmla="*/ 2061 w 3472"/>
              <a:gd name="T67" fmla="*/ 2583 h 3436"/>
              <a:gd name="T68" fmla="*/ 2146 w 3472"/>
              <a:gd name="T69" fmla="*/ 2296 h 3436"/>
              <a:gd name="T70" fmla="*/ 2378 w 3472"/>
              <a:gd name="T71" fmla="*/ 2067 h 3436"/>
              <a:gd name="T72" fmla="*/ 2705 w 3472"/>
              <a:gd name="T73" fmla="*/ 1944 h 3436"/>
              <a:gd name="T74" fmla="*/ 3037 w 3472"/>
              <a:gd name="T75" fmla="*/ 1957 h 3436"/>
              <a:gd name="T76" fmla="*/ 3254 w 3472"/>
              <a:gd name="T77" fmla="*/ 754 h 3436"/>
              <a:gd name="T78" fmla="*/ 1405 w 3472"/>
              <a:gd name="T79" fmla="*/ 2848 h 3436"/>
              <a:gd name="T80" fmla="*/ 1289 w 3472"/>
              <a:gd name="T81" fmla="*/ 3125 h 3436"/>
              <a:gd name="T82" fmla="*/ 1034 w 3472"/>
              <a:gd name="T83" fmla="*/ 3336 h 3436"/>
              <a:gd name="T84" fmla="*/ 698 w 3472"/>
              <a:gd name="T85" fmla="*/ 3433 h 3436"/>
              <a:gd name="T86" fmla="*/ 386 w 3472"/>
              <a:gd name="T87" fmla="*/ 3398 h 3436"/>
              <a:gd name="T88" fmla="*/ 147 w 3472"/>
              <a:gd name="T89" fmla="*/ 3254 h 3436"/>
              <a:gd name="T90" fmla="*/ 14 w 3472"/>
              <a:gd name="T91" fmla="*/ 3020 h 3436"/>
              <a:gd name="T92" fmla="*/ 30 w 3472"/>
              <a:gd name="T93" fmla="*/ 2731 h 3436"/>
              <a:gd name="T94" fmla="*/ 210 w 3472"/>
              <a:gd name="T95" fmla="*/ 2470 h 3436"/>
              <a:gd name="T96" fmla="*/ 507 w 3472"/>
              <a:gd name="T97" fmla="*/ 2299 h 3436"/>
              <a:gd name="T98" fmla="*/ 849 w 3472"/>
              <a:gd name="T99" fmla="*/ 2258 h 3436"/>
              <a:gd name="T100" fmla="*/ 1144 w 3472"/>
              <a:gd name="T101" fmla="*/ 2349 h 3436"/>
              <a:gd name="T102" fmla="*/ 1217 w 3472"/>
              <a:gd name="T103" fmla="*/ 439 h 3436"/>
              <a:gd name="T104" fmla="*/ 1339 w 3472"/>
              <a:gd name="T105" fmla="*/ 334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72" h="3436">
                <a:moveTo>
                  <a:pt x="782" y="2470"/>
                </a:moveTo>
                <a:lnTo>
                  <a:pt x="731" y="2472"/>
                </a:lnTo>
                <a:lnTo>
                  <a:pt x="680" y="2477"/>
                </a:lnTo>
                <a:lnTo>
                  <a:pt x="628" y="2488"/>
                </a:lnTo>
                <a:lnTo>
                  <a:pt x="576" y="2504"/>
                </a:lnTo>
                <a:lnTo>
                  <a:pt x="521" y="2523"/>
                </a:lnTo>
                <a:lnTo>
                  <a:pt x="471" y="2548"/>
                </a:lnTo>
                <a:lnTo>
                  <a:pt x="425" y="2576"/>
                </a:lnTo>
                <a:lnTo>
                  <a:pt x="382" y="2607"/>
                </a:lnTo>
                <a:lnTo>
                  <a:pt x="344" y="2640"/>
                </a:lnTo>
                <a:lnTo>
                  <a:pt x="309" y="2676"/>
                </a:lnTo>
                <a:lnTo>
                  <a:pt x="281" y="2713"/>
                </a:lnTo>
                <a:lnTo>
                  <a:pt x="257" y="2753"/>
                </a:lnTo>
                <a:lnTo>
                  <a:pt x="238" y="2794"/>
                </a:lnTo>
                <a:lnTo>
                  <a:pt x="225" y="2834"/>
                </a:lnTo>
                <a:lnTo>
                  <a:pt x="218" y="2876"/>
                </a:lnTo>
                <a:lnTo>
                  <a:pt x="217" y="2918"/>
                </a:lnTo>
                <a:lnTo>
                  <a:pt x="223" y="2959"/>
                </a:lnTo>
                <a:lnTo>
                  <a:pt x="234" y="3001"/>
                </a:lnTo>
                <a:lnTo>
                  <a:pt x="251" y="3037"/>
                </a:lnTo>
                <a:lnTo>
                  <a:pt x="273" y="3070"/>
                </a:lnTo>
                <a:lnTo>
                  <a:pt x="299" y="3101"/>
                </a:lnTo>
                <a:lnTo>
                  <a:pt x="329" y="3129"/>
                </a:lnTo>
                <a:lnTo>
                  <a:pt x="364" y="3153"/>
                </a:lnTo>
                <a:lnTo>
                  <a:pt x="402" y="3172"/>
                </a:lnTo>
                <a:lnTo>
                  <a:pt x="443" y="3190"/>
                </a:lnTo>
                <a:lnTo>
                  <a:pt x="486" y="3203"/>
                </a:lnTo>
                <a:lnTo>
                  <a:pt x="531" y="3213"/>
                </a:lnTo>
                <a:lnTo>
                  <a:pt x="579" y="3220"/>
                </a:lnTo>
                <a:lnTo>
                  <a:pt x="628" y="3221"/>
                </a:lnTo>
                <a:lnTo>
                  <a:pt x="679" y="3220"/>
                </a:lnTo>
                <a:lnTo>
                  <a:pt x="730" y="3213"/>
                </a:lnTo>
                <a:lnTo>
                  <a:pt x="782" y="3202"/>
                </a:lnTo>
                <a:lnTo>
                  <a:pt x="834" y="3188"/>
                </a:lnTo>
                <a:lnTo>
                  <a:pt x="889" y="3167"/>
                </a:lnTo>
                <a:lnTo>
                  <a:pt x="939" y="3143"/>
                </a:lnTo>
                <a:lnTo>
                  <a:pt x="985" y="3115"/>
                </a:lnTo>
                <a:lnTo>
                  <a:pt x="1028" y="3085"/>
                </a:lnTo>
                <a:lnTo>
                  <a:pt x="1066" y="3051"/>
                </a:lnTo>
                <a:lnTo>
                  <a:pt x="1101" y="3015"/>
                </a:lnTo>
                <a:lnTo>
                  <a:pt x="1129" y="2977"/>
                </a:lnTo>
                <a:lnTo>
                  <a:pt x="1153" y="2939"/>
                </a:lnTo>
                <a:lnTo>
                  <a:pt x="1172" y="2898"/>
                </a:lnTo>
                <a:lnTo>
                  <a:pt x="1185" y="2856"/>
                </a:lnTo>
                <a:lnTo>
                  <a:pt x="1192" y="2814"/>
                </a:lnTo>
                <a:lnTo>
                  <a:pt x="1193" y="2773"/>
                </a:lnTo>
                <a:lnTo>
                  <a:pt x="1187" y="2731"/>
                </a:lnTo>
                <a:lnTo>
                  <a:pt x="1176" y="2690"/>
                </a:lnTo>
                <a:lnTo>
                  <a:pt x="1158" y="2654"/>
                </a:lnTo>
                <a:lnTo>
                  <a:pt x="1137" y="2620"/>
                </a:lnTo>
                <a:lnTo>
                  <a:pt x="1111" y="2589"/>
                </a:lnTo>
                <a:lnTo>
                  <a:pt x="1081" y="2563"/>
                </a:lnTo>
                <a:lnTo>
                  <a:pt x="1046" y="2539"/>
                </a:lnTo>
                <a:lnTo>
                  <a:pt x="1008" y="2518"/>
                </a:lnTo>
                <a:lnTo>
                  <a:pt x="967" y="2500"/>
                </a:lnTo>
                <a:lnTo>
                  <a:pt x="924" y="2487"/>
                </a:lnTo>
                <a:lnTo>
                  <a:pt x="879" y="2477"/>
                </a:lnTo>
                <a:lnTo>
                  <a:pt x="831" y="2472"/>
                </a:lnTo>
                <a:lnTo>
                  <a:pt x="782" y="2470"/>
                </a:lnTo>
                <a:close/>
                <a:moveTo>
                  <a:pt x="2839" y="2148"/>
                </a:moveTo>
                <a:lnTo>
                  <a:pt x="2788" y="2150"/>
                </a:lnTo>
                <a:lnTo>
                  <a:pt x="2737" y="2156"/>
                </a:lnTo>
                <a:lnTo>
                  <a:pt x="2685" y="2167"/>
                </a:lnTo>
                <a:lnTo>
                  <a:pt x="2633" y="2181"/>
                </a:lnTo>
                <a:lnTo>
                  <a:pt x="2578" y="2202"/>
                </a:lnTo>
                <a:lnTo>
                  <a:pt x="2529" y="2226"/>
                </a:lnTo>
                <a:lnTo>
                  <a:pt x="2482" y="2253"/>
                </a:lnTo>
                <a:lnTo>
                  <a:pt x="2439" y="2284"/>
                </a:lnTo>
                <a:lnTo>
                  <a:pt x="2401" y="2318"/>
                </a:lnTo>
                <a:lnTo>
                  <a:pt x="2367" y="2353"/>
                </a:lnTo>
                <a:lnTo>
                  <a:pt x="2338" y="2392"/>
                </a:lnTo>
                <a:lnTo>
                  <a:pt x="2314" y="2430"/>
                </a:lnTo>
                <a:lnTo>
                  <a:pt x="2296" y="2471"/>
                </a:lnTo>
                <a:lnTo>
                  <a:pt x="2282" y="2512"/>
                </a:lnTo>
                <a:lnTo>
                  <a:pt x="2276" y="2554"/>
                </a:lnTo>
                <a:lnTo>
                  <a:pt x="2274" y="2596"/>
                </a:lnTo>
                <a:lnTo>
                  <a:pt x="2280" y="2638"/>
                </a:lnTo>
                <a:lnTo>
                  <a:pt x="2291" y="2679"/>
                </a:lnTo>
                <a:lnTo>
                  <a:pt x="2309" y="2716"/>
                </a:lnTo>
                <a:lnTo>
                  <a:pt x="2330" y="2749"/>
                </a:lnTo>
                <a:lnTo>
                  <a:pt x="2357" y="2779"/>
                </a:lnTo>
                <a:lnTo>
                  <a:pt x="2387" y="2806"/>
                </a:lnTo>
                <a:lnTo>
                  <a:pt x="2421" y="2830"/>
                </a:lnTo>
                <a:lnTo>
                  <a:pt x="2459" y="2851"/>
                </a:lnTo>
                <a:lnTo>
                  <a:pt x="2500" y="2868"/>
                </a:lnTo>
                <a:lnTo>
                  <a:pt x="2543" y="2881"/>
                </a:lnTo>
                <a:lnTo>
                  <a:pt x="2588" y="2891"/>
                </a:lnTo>
                <a:lnTo>
                  <a:pt x="2636" y="2897"/>
                </a:lnTo>
                <a:lnTo>
                  <a:pt x="2685" y="2899"/>
                </a:lnTo>
                <a:lnTo>
                  <a:pt x="2736" y="2897"/>
                </a:lnTo>
                <a:lnTo>
                  <a:pt x="2787" y="2891"/>
                </a:lnTo>
                <a:lnTo>
                  <a:pt x="2839" y="2880"/>
                </a:lnTo>
                <a:lnTo>
                  <a:pt x="2891" y="2866"/>
                </a:lnTo>
                <a:lnTo>
                  <a:pt x="2946" y="2845"/>
                </a:lnTo>
                <a:lnTo>
                  <a:pt x="2996" y="2821"/>
                </a:lnTo>
                <a:lnTo>
                  <a:pt x="3042" y="2794"/>
                </a:lnTo>
                <a:lnTo>
                  <a:pt x="3086" y="2763"/>
                </a:lnTo>
                <a:lnTo>
                  <a:pt x="3124" y="2729"/>
                </a:lnTo>
                <a:lnTo>
                  <a:pt x="3158" y="2693"/>
                </a:lnTo>
                <a:lnTo>
                  <a:pt x="3186" y="2655"/>
                </a:lnTo>
                <a:lnTo>
                  <a:pt x="3211" y="2616"/>
                </a:lnTo>
                <a:lnTo>
                  <a:pt x="3229" y="2575"/>
                </a:lnTo>
                <a:lnTo>
                  <a:pt x="3242" y="2534"/>
                </a:lnTo>
                <a:lnTo>
                  <a:pt x="3250" y="2493"/>
                </a:lnTo>
                <a:lnTo>
                  <a:pt x="3250" y="2451"/>
                </a:lnTo>
                <a:lnTo>
                  <a:pt x="3245" y="2409"/>
                </a:lnTo>
                <a:lnTo>
                  <a:pt x="3233" y="2367"/>
                </a:lnTo>
                <a:lnTo>
                  <a:pt x="3216" y="2331"/>
                </a:lnTo>
                <a:lnTo>
                  <a:pt x="3194" y="2298"/>
                </a:lnTo>
                <a:lnTo>
                  <a:pt x="3169" y="2268"/>
                </a:lnTo>
                <a:lnTo>
                  <a:pt x="3138" y="2240"/>
                </a:lnTo>
                <a:lnTo>
                  <a:pt x="3103" y="2216"/>
                </a:lnTo>
                <a:lnTo>
                  <a:pt x="3066" y="2196"/>
                </a:lnTo>
                <a:lnTo>
                  <a:pt x="3026" y="2179"/>
                </a:lnTo>
                <a:lnTo>
                  <a:pt x="2981" y="2165"/>
                </a:lnTo>
                <a:lnTo>
                  <a:pt x="2936" y="2156"/>
                </a:lnTo>
                <a:lnTo>
                  <a:pt x="2888" y="2149"/>
                </a:lnTo>
                <a:lnTo>
                  <a:pt x="2839" y="2148"/>
                </a:lnTo>
                <a:close/>
                <a:moveTo>
                  <a:pt x="3251" y="215"/>
                </a:moveTo>
                <a:lnTo>
                  <a:pt x="1406" y="537"/>
                </a:lnTo>
                <a:lnTo>
                  <a:pt x="1406" y="859"/>
                </a:lnTo>
                <a:lnTo>
                  <a:pt x="3251" y="537"/>
                </a:lnTo>
                <a:lnTo>
                  <a:pt x="3251" y="215"/>
                </a:lnTo>
                <a:close/>
                <a:moveTo>
                  <a:pt x="3254" y="0"/>
                </a:moveTo>
                <a:lnTo>
                  <a:pt x="3285" y="2"/>
                </a:lnTo>
                <a:lnTo>
                  <a:pt x="3314" y="9"/>
                </a:lnTo>
                <a:lnTo>
                  <a:pt x="3343" y="18"/>
                </a:lnTo>
                <a:lnTo>
                  <a:pt x="3370" y="33"/>
                </a:lnTo>
                <a:lnTo>
                  <a:pt x="3394" y="50"/>
                </a:lnTo>
                <a:lnTo>
                  <a:pt x="3417" y="72"/>
                </a:lnTo>
                <a:lnTo>
                  <a:pt x="3436" y="96"/>
                </a:lnTo>
                <a:lnTo>
                  <a:pt x="3452" y="124"/>
                </a:lnTo>
                <a:lnTo>
                  <a:pt x="3463" y="152"/>
                </a:lnTo>
                <a:lnTo>
                  <a:pt x="3469" y="183"/>
                </a:lnTo>
                <a:lnTo>
                  <a:pt x="3472" y="215"/>
                </a:lnTo>
                <a:lnTo>
                  <a:pt x="3472" y="2470"/>
                </a:lnTo>
                <a:lnTo>
                  <a:pt x="3469" y="2470"/>
                </a:lnTo>
                <a:lnTo>
                  <a:pt x="3466" y="2527"/>
                </a:lnTo>
                <a:lnTo>
                  <a:pt x="3456" y="2584"/>
                </a:lnTo>
                <a:lnTo>
                  <a:pt x="3441" y="2640"/>
                </a:lnTo>
                <a:lnTo>
                  <a:pt x="3417" y="2695"/>
                </a:lnTo>
                <a:lnTo>
                  <a:pt x="3387" y="2751"/>
                </a:lnTo>
                <a:lnTo>
                  <a:pt x="3351" y="2803"/>
                </a:lnTo>
                <a:lnTo>
                  <a:pt x="3310" y="2853"/>
                </a:lnTo>
                <a:lnTo>
                  <a:pt x="3262" y="2899"/>
                </a:lnTo>
                <a:lnTo>
                  <a:pt x="3211" y="2941"/>
                </a:lnTo>
                <a:lnTo>
                  <a:pt x="3155" y="2980"/>
                </a:lnTo>
                <a:lnTo>
                  <a:pt x="3095" y="3014"/>
                </a:lnTo>
                <a:lnTo>
                  <a:pt x="3031" y="3044"/>
                </a:lnTo>
                <a:lnTo>
                  <a:pt x="2965" y="3069"/>
                </a:lnTo>
                <a:lnTo>
                  <a:pt x="2897" y="3089"/>
                </a:lnTo>
                <a:lnTo>
                  <a:pt x="2828" y="3102"/>
                </a:lnTo>
                <a:lnTo>
                  <a:pt x="2759" y="3111"/>
                </a:lnTo>
                <a:lnTo>
                  <a:pt x="2691" y="3113"/>
                </a:lnTo>
                <a:lnTo>
                  <a:pt x="2626" y="3111"/>
                </a:lnTo>
                <a:lnTo>
                  <a:pt x="2564" y="3103"/>
                </a:lnTo>
                <a:lnTo>
                  <a:pt x="2504" y="3092"/>
                </a:lnTo>
                <a:lnTo>
                  <a:pt x="2448" y="3076"/>
                </a:lnTo>
                <a:lnTo>
                  <a:pt x="2393" y="3055"/>
                </a:lnTo>
                <a:lnTo>
                  <a:pt x="2342" y="3030"/>
                </a:lnTo>
                <a:lnTo>
                  <a:pt x="2293" y="3001"/>
                </a:lnTo>
                <a:lnTo>
                  <a:pt x="2249" y="2968"/>
                </a:lnTo>
                <a:lnTo>
                  <a:pt x="2209" y="2932"/>
                </a:lnTo>
                <a:lnTo>
                  <a:pt x="2172" y="2891"/>
                </a:lnTo>
                <a:lnTo>
                  <a:pt x="2141" y="2848"/>
                </a:lnTo>
                <a:lnTo>
                  <a:pt x="2115" y="2802"/>
                </a:lnTo>
                <a:lnTo>
                  <a:pt x="2092" y="2753"/>
                </a:lnTo>
                <a:lnTo>
                  <a:pt x="2075" y="2698"/>
                </a:lnTo>
                <a:lnTo>
                  <a:pt x="2065" y="2641"/>
                </a:lnTo>
                <a:lnTo>
                  <a:pt x="2061" y="2583"/>
                </a:lnTo>
                <a:lnTo>
                  <a:pt x="2065" y="2525"/>
                </a:lnTo>
                <a:lnTo>
                  <a:pt x="2075" y="2466"/>
                </a:lnTo>
                <a:lnTo>
                  <a:pt x="2092" y="2408"/>
                </a:lnTo>
                <a:lnTo>
                  <a:pt x="2116" y="2351"/>
                </a:lnTo>
                <a:lnTo>
                  <a:pt x="2146" y="2296"/>
                </a:lnTo>
                <a:lnTo>
                  <a:pt x="2182" y="2243"/>
                </a:lnTo>
                <a:lnTo>
                  <a:pt x="2225" y="2194"/>
                </a:lnTo>
                <a:lnTo>
                  <a:pt x="2271" y="2148"/>
                </a:lnTo>
                <a:lnTo>
                  <a:pt x="2322" y="2105"/>
                </a:lnTo>
                <a:lnTo>
                  <a:pt x="2378" y="2067"/>
                </a:lnTo>
                <a:lnTo>
                  <a:pt x="2438" y="2033"/>
                </a:lnTo>
                <a:lnTo>
                  <a:pt x="2502" y="2003"/>
                </a:lnTo>
                <a:lnTo>
                  <a:pt x="2568" y="1978"/>
                </a:lnTo>
                <a:lnTo>
                  <a:pt x="2636" y="1958"/>
                </a:lnTo>
                <a:lnTo>
                  <a:pt x="2705" y="1944"/>
                </a:lnTo>
                <a:lnTo>
                  <a:pt x="2774" y="1935"/>
                </a:lnTo>
                <a:lnTo>
                  <a:pt x="2844" y="1933"/>
                </a:lnTo>
                <a:lnTo>
                  <a:pt x="2910" y="1935"/>
                </a:lnTo>
                <a:lnTo>
                  <a:pt x="2975" y="1944"/>
                </a:lnTo>
                <a:lnTo>
                  <a:pt x="3037" y="1957"/>
                </a:lnTo>
                <a:lnTo>
                  <a:pt x="3097" y="1975"/>
                </a:lnTo>
                <a:lnTo>
                  <a:pt x="3153" y="1999"/>
                </a:lnTo>
                <a:lnTo>
                  <a:pt x="3205" y="2026"/>
                </a:lnTo>
                <a:lnTo>
                  <a:pt x="3254" y="2058"/>
                </a:lnTo>
                <a:lnTo>
                  <a:pt x="3254" y="754"/>
                </a:lnTo>
                <a:lnTo>
                  <a:pt x="1448" y="1071"/>
                </a:lnTo>
                <a:lnTo>
                  <a:pt x="1410" y="1074"/>
                </a:lnTo>
                <a:lnTo>
                  <a:pt x="1410" y="2791"/>
                </a:lnTo>
                <a:lnTo>
                  <a:pt x="1408" y="2791"/>
                </a:lnTo>
                <a:lnTo>
                  <a:pt x="1405" y="2848"/>
                </a:lnTo>
                <a:lnTo>
                  <a:pt x="1395" y="2906"/>
                </a:lnTo>
                <a:lnTo>
                  <a:pt x="1379" y="2962"/>
                </a:lnTo>
                <a:lnTo>
                  <a:pt x="1356" y="3018"/>
                </a:lnTo>
                <a:lnTo>
                  <a:pt x="1326" y="3073"/>
                </a:lnTo>
                <a:lnTo>
                  <a:pt x="1289" y="3125"/>
                </a:lnTo>
                <a:lnTo>
                  <a:pt x="1248" y="3175"/>
                </a:lnTo>
                <a:lnTo>
                  <a:pt x="1202" y="3221"/>
                </a:lnTo>
                <a:lnTo>
                  <a:pt x="1149" y="3264"/>
                </a:lnTo>
                <a:lnTo>
                  <a:pt x="1094" y="3302"/>
                </a:lnTo>
                <a:lnTo>
                  <a:pt x="1034" y="3336"/>
                </a:lnTo>
                <a:lnTo>
                  <a:pt x="970" y="3366"/>
                </a:lnTo>
                <a:lnTo>
                  <a:pt x="903" y="3391"/>
                </a:lnTo>
                <a:lnTo>
                  <a:pt x="835" y="3411"/>
                </a:lnTo>
                <a:lnTo>
                  <a:pt x="767" y="3425"/>
                </a:lnTo>
                <a:lnTo>
                  <a:pt x="698" y="3433"/>
                </a:lnTo>
                <a:lnTo>
                  <a:pt x="629" y="3436"/>
                </a:lnTo>
                <a:lnTo>
                  <a:pt x="565" y="3434"/>
                </a:lnTo>
                <a:lnTo>
                  <a:pt x="503" y="3426"/>
                </a:lnTo>
                <a:lnTo>
                  <a:pt x="444" y="3414"/>
                </a:lnTo>
                <a:lnTo>
                  <a:pt x="386" y="3398"/>
                </a:lnTo>
                <a:lnTo>
                  <a:pt x="332" y="3377"/>
                </a:lnTo>
                <a:lnTo>
                  <a:pt x="281" y="3351"/>
                </a:lnTo>
                <a:lnTo>
                  <a:pt x="232" y="3323"/>
                </a:lnTo>
                <a:lnTo>
                  <a:pt x="187" y="3290"/>
                </a:lnTo>
                <a:lnTo>
                  <a:pt x="147" y="3254"/>
                </a:lnTo>
                <a:lnTo>
                  <a:pt x="111" y="3214"/>
                </a:lnTo>
                <a:lnTo>
                  <a:pt x="80" y="3171"/>
                </a:lnTo>
                <a:lnTo>
                  <a:pt x="53" y="3125"/>
                </a:lnTo>
                <a:lnTo>
                  <a:pt x="31" y="3076"/>
                </a:lnTo>
                <a:lnTo>
                  <a:pt x="14" y="3020"/>
                </a:lnTo>
                <a:lnTo>
                  <a:pt x="3" y="2963"/>
                </a:lnTo>
                <a:lnTo>
                  <a:pt x="0" y="2905"/>
                </a:lnTo>
                <a:lnTo>
                  <a:pt x="3" y="2846"/>
                </a:lnTo>
                <a:lnTo>
                  <a:pt x="13" y="2788"/>
                </a:lnTo>
                <a:lnTo>
                  <a:pt x="30" y="2731"/>
                </a:lnTo>
                <a:lnTo>
                  <a:pt x="54" y="2674"/>
                </a:lnTo>
                <a:lnTo>
                  <a:pt x="84" y="2618"/>
                </a:lnTo>
                <a:lnTo>
                  <a:pt x="121" y="2566"/>
                </a:lnTo>
                <a:lnTo>
                  <a:pt x="162" y="2516"/>
                </a:lnTo>
                <a:lnTo>
                  <a:pt x="210" y="2470"/>
                </a:lnTo>
                <a:lnTo>
                  <a:pt x="261" y="2428"/>
                </a:lnTo>
                <a:lnTo>
                  <a:pt x="316" y="2389"/>
                </a:lnTo>
                <a:lnTo>
                  <a:pt x="377" y="2354"/>
                </a:lnTo>
                <a:lnTo>
                  <a:pt x="440" y="2325"/>
                </a:lnTo>
                <a:lnTo>
                  <a:pt x="507" y="2299"/>
                </a:lnTo>
                <a:lnTo>
                  <a:pt x="576" y="2280"/>
                </a:lnTo>
                <a:lnTo>
                  <a:pt x="643" y="2266"/>
                </a:lnTo>
                <a:lnTo>
                  <a:pt x="713" y="2258"/>
                </a:lnTo>
                <a:lnTo>
                  <a:pt x="782" y="2254"/>
                </a:lnTo>
                <a:lnTo>
                  <a:pt x="849" y="2258"/>
                </a:lnTo>
                <a:lnTo>
                  <a:pt x="913" y="2265"/>
                </a:lnTo>
                <a:lnTo>
                  <a:pt x="975" y="2280"/>
                </a:lnTo>
                <a:lnTo>
                  <a:pt x="1035" y="2297"/>
                </a:lnTo>
                <a:lnTo>
                  <a:pt x="1092" y="2320"/>
                </a:lnTo>
                <a:lnTo>
                  <a:pt x="1144" y="2349"/>
                </a:lnTo>
                <a:lnTo>
                  <a:pt x="1194" y="2380"/>
                </a:lnTo>
                <a:lnTo>
                  <a:pt x="1194" y="537"/>
                </a:lnTo>
                <a:lnTo>
                  <a:pt x="1196" y="503"/>
                </a:lnTo>
                <a:lnTo>
                  <a:pt x="1204" y="470"/>
                </a:lnTo>
                <a:lnTo>
                  <a:pt x="1217" y="439"/>
                </a:lnTo>
                <a:lnTo>
                  <a:pt x="1234" y="412"/>
                </a:lnTo>
                <a:lnTo>
                  <a:pt x="1255" y="386"/>
                </a:lnTo>
                <a:lnTo>
                  <a:pt x="1280" y="364"/>
                </a:lnTo>
                <a:lnTo>
                  <a:pt x="1308" y="347"/>
                </a:lnTo>
                <a:lnTo>
                  <a:pt x="1339" y="334"/>
                </a:lnTo>
                <a:lnTo>
                  <a:pt x="1372" y="325"/>
                </a:lnTo>
                <a:lnTo>
                  <a:pt x="3218" y="3"/>
                </a:lnTo>
                <a:lnTo>
                  <a:pt x="325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156">
            <a:extLst>
              <a:ext uri="{FF2B5EF4-FFF2-40B4-BE49-F238E27FC236}">
                <a16:creationId xmlns:a16="http://schemas.microsoft.com/office/drawing/2014/main" id="{E9B4D014-2D35-4594-133E-AA5B6EA2B5CE}"/>
              </a:ext>
            </a:extLst>
          </p:cNvPr>
          <p:cNvSpPr>
            <a:spLocks noEditPoints="1"/>
          </p:cNvSpPr>
          <p:nvPr userDrawn="1"/>
        </p:nvSpPr>
        <p:spPr bwMode="auto">
          <a:xfrm>
            <a:off x="3184296" y="3433625"/>
            <a:ext cx="552774" cy="359672"/>
          </a:xfrm>
          <a:custGeom>
            <a:avLst/>
            <a:gdLst>
              <a:gd name="T0" fmla="*/ 258 w 4061"/>
              <a:gd name="T1" fmla="*/ 2179 h 2642"/>
              <a:gd name="T2" fmla="*/ 303 w 4061"/>
              <a:gd name="T3" fmla="*/ 2286 h 2642"/>
              <a:gd name="T4" fmla="*/ 391 w 4061"/>
              <a:gd name="T5" fmla="*/ 2362 h 2642"/>
              <a:gd name="T6" fmla="*/ 508 w 4061"/>
              <a:gd name="T7" fmla="*/ 2389 h 2642"/>
              <a:gd name="T8" fmla="*/ 3634 w 4061"/>
              <a:gd name="T9" fmla="*/ 2377 h 2642"/>
              <a:gd name="T10" fmla="*/ 3734 w 4061"/>
              <a:gd name="T11" fmla="*/ 2316 h 2642"/>
              <a:gd name="T12" fmla="*/ 3795 w 4061"/>
              <a:gd name="T13" fmla="*/ 2218 h 2642"/>
              <a:gd name="T14" fmla="*/ 2814 w 4061"/>
              <a:gd name="T15" fmla="*/ 1398 h 2642"/>
              <a:gd name="T16" fmla="*/ 2173 w 4061"/>
              <a:gd name="T17" fmla="*/ 1859 h 2642"/>
              <a:gd name="T18" fmla="*/ 2031 w 4061"/>
              <a:gd name="T19" fmla="*/ 1886 h 2642"/>
              <a:gd name="T20" fmla="*/ 1889 w 4061"/>
              <a:gd name="T21" fmla="*/ 1859 h 2642"/>
              <a:gd name="T22" fmla="*/ 1249 w 4061"/>
              <a:gd name="T23" fmla="*/ 1398 h 2642"/>
              <a:gd name="T24" fmla="*/ 3808 w 4061"/>
              <a:gd name="T25" fmla="*/ 1982 h 2642"/>
              <a:gd name="T26" fmla="*/ 254 w 4061"/>
              <a:gd name="T27" fmla="*/ 1982 h 2642"/>
              <a:gd name="T28" fmla="*/ 508 w 4061"/>
              <a:gd name="T29" fmla="*/ 251 h 2642"/>
              <a:gd name="T30" fmla="*/ 391 w 4061"/>
              <a:gd name="T31" fmla="*/ 280 h 2642"/>
              <a:gd name="T32" fmla="*/ 303 w 4061"/>
              <a:gd name="T33" fmla="*/ 354 h 2642"/>
              <a:gd name="T34" fmla="*/ 258 w 4061"/>
              <a:gd name="T35" fmla="*/ 462 h 2642"/>
              <a:gd name="T36" fmla="*/ 1354 w 4061"/>
              <a:gd name="T37" fmla="*/ 1320 h 2642"/>
              <a:gd name="T38" fmla="*/ 1951 w 4061"/>
              <a:gd name="T39" fmla="*/ 1749 h 2642"/>
              <a:gd name="T40" fmla="*/ 2071 w 4061"/>
              <a:gd name="T41" fmla="*/ 1758 h 2642"/>
              <a:gd name="T42" fmla="*/ 2183 w 4061"/>
              <a:gd name="T43" fmla="*/ 1710 h 2642"/>
              <a:gd name="T44" fmla="*/ 3795 w 4061"/>
              <a:gd name="T45" fmla="*/ 424 h 2642"/>
              <a:gd name="T46" fmla="*/ 3734 w 4061"/>
              <a:gd name="T47" fmla="*/ 326 h 2642"/>
              <a:gd name="T48" fmla="*/ 3634 w 4061"/>
              <a:gd name="T49" fmla="*/ 265 h 2642"/>
              <a:gd name="T50" fmla="*/ 508 w 4061"/>
              <a:gd name="T51" fmla="*/ 251 h 2642"/>
              <a:gd name="T52" fmla="*/ 3618 w 4061"/>
              <a:gd name="T53" fmla="*/ 4 h 2642"/>
              <a:gd name="T54" fmla="*/ 3793 w 4061"/>
              <a:gd name="T55" fmla="*/ 59 h 2642"/>
              <a:gd name="T56" fmla="*/ 3934 w 4061"/>
              <a:gd name="T57" fmla="*/ 170 h 2642"/>
              <a:gd name="T58" fmla="*/ 4028 w 4061"/>
              <a:gd name="T59" fmla="*/ 321 h 2642"/>
              <a:gd name="T60" fmla="*/ 4061 w 4061"/>
              <a:gd name="T61" fmla="*/ 503 h 2642"/>
              <a:gd name="T62" fmla="*/ 4046 w 4061"/>
              <a:gd name="T63" fmla="*/ 2262 h 2642"/>
              <a:gd name="T64" fmla="*/ 3971 w 4061"/>
              <a:gd name="T65" fmla="*/ 2425 h 2642"/>
              <a:gd name="T66" fmla="*/ 3844 w 4061"/>
              <a:gd name="T67" fmla="*/ 2552 h 2642"/>
              <a:gd name="T68" fmla="*/ 3679 w 4061"/>
              <a:gd name="T69" fmla="*/ 2626 h 2642"/>
              <a:gd name="T70" fmla="*/ 508 w 4061"/>
              <a:gd name="T71" fmla="*/ 2642 h 2642"/>
              <a:gd name="T72" fmla="*/ 324 w 4061"/>
              <a:gd name="T73" fmla="*/ 2607 h 2642"/>
              <a:gd name="T74" fmla="*/ 170 w 4061"/>
              <a:gd name="T75" fmla="*/ 2514 h 2642"/>
              <a:gd name="T76" fmla="*/ 60 w 4061"/>
              <a:gd name="T77" fmla="*/ 2374 h 2642"/>
              <a:gd name="T78" fmla="*/ 4 w 4061"/>
              <a:gd name="T79" fmla="*/ 2201 h 2642"/>
              <a:gd name="T80" fmla="*/ 4 w 4061"/>
              <a:gd name="T81" fmla="*/ 440 h 2642"/>
              <a:gd name="T82" fmla="*/ 60 w 4061"/>
              <a:gd name="T83" fmla="*/ 266 h 2642"/>
              <a:gd name="T84" fmla="*/ 170 w 4061"/>
              <a:gd name="T85" fmla="*/ 128 h 2642"/>
              <a:gd name="T86" fmla="*/ 324 w 4061"/>
              <a:gd name="T87" fmla="*/ 33 h 2642"/>
              <a:gd name="T88" fmla="*/ 508 w 4061"/>
              <a:gd name="T89" fmla="*/ 0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1" h="2642">
                <a:moveTo>
                  <a:pt x="1249" y="1398"/>
                </a:moveTo>
                <a:lnTo>
                  <a:pt x="254" y="2138"/>
                </a:lnTo>
                <a:lnTo>
                  <a:pt x="258" y="2179"/>
                </a:lnTo>
                <a:lnTo>
                  <a:pt x="268" y="2218"/>
                </a:lnTo>
                <a:lnTo>
                  <a:pt x="283" y="2254"/>
                </a:lnTo>
                <a:lnTo>
                  <a:pt x="303" y="2286"/>
                </a:lnTo>
                <a:lnTo>
                  <a:pt x="329" y="2316"/>
                </a:lnTo>
                <a:lnTo>
                  <a:pt x="358" y="2341"/>
                </a:lnTo>
                <a:lnTo>
                  <a:pt x="391" y="2362"/>
                </a:lnTo>
                <a:lnTo>
                  <a:pt x="428" y="2377"/>
                </a:lnTo>
                <a:lnTo>
                  <a:pt x="466" y="2387"/>
                </a:lnTo>
                <a:lnTo>
                  <a:pt x="508" y="2389"/>
                </a:lnTo>
                <a:lnTo>
                  <a:pt x="3554" y="2389"/>
                </a:lnTo>
                <a:lnTo>
                  <a:pt x="3595" y="2387"/>
                </a:lnTo>
                <a:lnTo>
                  <a:pt x="3634" y="2377"/>
                </a:lnTo>
                <a:lnTo>
                  <a:pt x="3670" y="2362"/>
                </a:lnTo>
                <a:lnTo>
                  <a:pt x="3704" y="2341"/>
                </a:lnTo>
                <a:lnTo>
                  <a:pt x="3734" y="2316"/>
                </a:lnTo>
                <a:lnTo>
                  <a:pt x="3759" y="2286"/>
                </a:lnTo>
                <a:lnTo>
                  <a:pt x="3779" y="2254"/>
                </a:lnTo>
                <a:lnTo>
                  <a:pt x="3795" y="2218"/>
                </a:lnTo>
                <a:lnTo>
                  <a:pt x="3804" y="2179"/>
                </a:lnTo>
                <a:lnTo>
                  <a:pt x="3808" y="2138"/>
                </a:lnTo>
                <a:lnTo>
                  <a:pt x="2814" y="1398"/>
                </a:lnTo>
                <a:lnTo>
                  <a:pt x="2259" y="1812"/>
                </a:lnTo>
                <a:lnTo>
                  <a:pt x="2218" y="1838"/>
                </a:lnTo>
                <a:lnTo>
                  <a:pt x="2173" y="1859"/>
                </a:lnTo>
                <a:lnTo>
                  <a:pt x="2126" y="1874"/>
                </a:lnTo>
                <a:lnTo>
                  <a:pt x="2079" y="1884"/>
                </a:lnTo>
                <a:lnTo>
                  <a:pt x="2031" y="1886"/>
                </a:lnTo>
                <a:lnTo>
                  <a:pt x="1983" y="1884"/>
                </a:lnTo>
                <a:lnTo>
                  <a:pt x="1935" y="1874"/>
                </a:lnTo>
                <a:lnTo>
                  <a:pt x="1889" y="1859"/>
                </a:lnTo>
                <a:lnTo>
                  <a:pt x="1844" y="1838"/>
                </a:lnTo>
                <a:lnTo>
                  <a:pt x="1803" y="1812"/>
                </a:lnTo>
                <a:lnTo>
                  <a:pt x="1249" y="1398"/>
                </a:lnTo>
                <a:close/>
                <a:moveTo>
                  <a:pt x="3808" y="660"/>
                </a:moveTo>
                <a:lnTo>
                  <a:pt x="2919" y="1320"/>
                </a:lnTo>
                <a:lnTo>
                  <a:pt x="3808" y="1982"/>
                </a:lnTo>
                <a:lnTo>
                  <a:pt x="3808" y="660"/>
                </a:lnTo>
                <a:close/>
                <a:moveTo>
                  <a:pt x="254" y="660"/>
                </a:moveTo>
                <a:lnTo>
                  <a:pt x="254" y="1982"/>
                </a:lnTo>
                <a:lnTo>
                  <a:pt x="1143" y="1320"/>
                </a:lnTo>
                <a:lnTo>
                  <a:pt x="254" y="660"/>
                </a:lnTo>
                <a:close/>
                <a:moveTo>
                  <a:pt x="508" y="251"/>
                </a:moveTo>
                <a:lnTo>
                  <a:pt x="466" y="255"/>
                </a:lnTo>
                <a:lnTo>
                  <a:pt x="428" y="265"/>
                </a:lnTo>
                <a:lnTo>
                  <a:pt x="391" y="280"/>
                </a:lnTo>
                <a:lnTo>
                  <a:pt x="358" y="300"/>
                </a:lnTo>
                <a:lnTo>
                  <a:pt x="329" y="326"/>
                </a:lnTo>
                <a:lnTo>
                  <a:pt x="303" y="354"/>
                </a:lnTo>
                <a:lnTo>
                  <a:pt x="283" y="388"/>
                </a:lnTo>
                <a:lnTo>
                  <a:pt x="268" y="424"/>
                </a:lnTo>
                <a:lnTo>
                  <a:pt x="258" y="462"/>
                </a:lnTo>
                <a:lnTo>
                  <a:pt x="254" y="503"/>
                </a:lnTo>
                <a:lnTo>
                  <a:pt x="1249" y="1242"/>
                </a:lnTo>
                <a:lnTo>
                  <a:pt x="1354" y="1320"/>
                </a:lnTo>
                <a:lnTo>
                  <a:pt x="1879" y="1710"/>
                </a:lnTo>
                <a:lnTo>
                  <a:pt x="1914" y="1733"/>
                </a:lnTo>
                <a:lnTo>
                  <a:pt x="1951" y="1749"/>
                </a:lnTo>
                <a:lnTo>
                  <a:pt x="1990" y="1758"/>
                </a:lnTo>
                <a:lnTo>
                  <a:pt x="2031" y="1761"/>
                </a:lnTo>
                <a:lnTo>
                  <a:pt x="2071" y="1758"/>
                </a:lnTo>
                <a:lnTo>
                  <a:pt x="2111" y="1749"/>
                </a:lnTo>
                <a:lnTo>
                  <a:pt x="2149" y="1733"/>
                </a:lnTo>
                <a:lnTo>
                  <a:pt x="2183" y="1710"/>
                </a:lnTo>
                <a:lnTo>
                  <a:pt x="3808" y="503"/>
                </a:lnTo>
                <a:lnTo>
                  <a:pt x="3804" y="462"/>
                </a:lnTo>
                <a:lnTo>
                  <a:pt x="3795" y="424"/>
                </a:lnTo>
                <a:lnTo>
                  <a:pt x="3779" y="388"/>
                </a:lnTo>
                <a:lnTo>
                  <a:pt x="3759" y="354"/>
                </a:lnTo>
                <a:lnTo>
                  <a:pt x="3734" y="326"/>
                </a:lnTo>
                <a:lnTo>
                  <a:pt x="3704" y="300"/>
                </a:lnTo>
                <a:lnTo>
                  <a:pt x="3670" y="280"/>
                </a:lnTo>
                <a:lnTo>
                  <a:pt x="3634" y="265"/>
                </a:lnTo>
                <a:lnTo>
                  <a:pt x="3595" y="255"/>
                </a:lnTo>
                <a:lnTo>
                  <a:pt x="3554" y="251"/>
                </a:lnTo>
                <a:lnTo>
                  <a:pt x="508" y="251"/>
                </a:lnTo>
                <a:close/>
                <a:moveTo>
                  <a:pt x="508" y="0"/>
                </a:moveTo>
                <a:lnTo>
                  <a:pt x="3554" y="0"/>
                </a:lnTo>
                <a:lnTo>
                  <a:pt x="3618" y="4"/>
                </a:lnTo>
                <a:lnTo>
                  <a:pt x="3679" y="15"/>
                </a:lnTo>
                <a:lnTo>
                  <a:pt x="3738" y="33"/>
                </a:lnTo>
                <a:lnTo>
                  <a:pt x="3793" y="59"/>
                </a:lnTo>
                <a:lnTo>
                  <a:pt x="3844" y="90"/>
                </a:lnTo>
                <a:lnTo>
                  <a:pt x="3891" y="128"/>
                </a:lnTo>
                <a:lnTo>
                  <a:pt x="3934" y="170"/>
                </a:lnTo>
                <a:lnTo>
                  <a:pt x="3971" y="215"/>
                </a:lnTo>
                <a:lnTo>
                  <a:pt x="4003" y="266"/>
                </a:lnTo>
                <a:lnTo>
                  <a:pt x="4028" y="321"/>
                </a:lnTo>
                <a:lnTo>
                  <a:pt x="4046" y="379"/>
                </a:lnTo>
                <a:lnTo>
                  <a:pt x="4058" y="440"/>
                </a:lnTo>
                <a:lnTo>
                  <a:pt x="4061" y="503"/>
                </a:lnTo>
                <a:lnTo>
                  <a:pt x="4061" y="2138"/>
                </a:lnTo>
                <a:lnTo>
                  <a:pt x="4058" y="2201"/>
                </a:lnTo>
                <a:lnTo>
                  <a:pt x="4046" y="2262"/>
                </a:lnTo>
                <a:lnTo>
                  <a:pt x="4028" y="2320"/>
                </a:lnTo>
                <a:lnTo>
                  <a:pt x="4003" y="2374"/>
                </a:lnTo>
                <a:lnTo>
                  <a:pt x="3971" y="2425"/>
                </a:lnTo>
                <a:lnTo>
                  <a:pt x="3934" y="2472"/>
                </a:lnTo>
                <a:lnTo>
                  <a:pt x="3891" y="2514"/>
                </a:lnTo>
                <a:lnTo>
                  <a:pt x="3844" y="2552"/>
                </a:lnTo>
                <a:lnTo>
                  <a:pt x="3793" y="2582"/>
                </a:lnTo>
                <a:lnTo>
                  <a:pt x="3738" y="2607"/>
                </a:lnTo>
                <a:lnTo>
                  <a:pt x="3679" y="2626"/>
                </a:lnTo>
                <a:lnTo>
                  <a:pt x="3618" y="2637"/>
                </a:lnTo>
                <a:lnTo>
                  <a:pt x="3554" y="2642"/>
                </a:lnTo>
                <a:lnTo>
                  <a:pt x="508" y="2642"/>
                </a:lnTo>
                <a:lnTo>
                  <a:pt x="444" y="2637"/>
                </a:lnTo>
                <a:lnTo>
                  <a:pt x="383" y="2626"/>
                </a:lnTo>
                <a:lnTo>
                  <a:pt x="324" y="2607"/>
                </a:lnTo>
                <a:lnTo>
                  <a:pt x="269" y="2582"/>
                </a:lnTo>
                <a:lnTo>
                  <a:pt x="218" y="2552"/>
                </a:lnTo>
                <a:lnTo>
                  <a:pt x="170" y="2514"/>
                </a:lnTo>
                <a:lnTo>
                  <a:pt x="129" y="2472"/>
                </a:lnTo>
                <a:lnTo>
                  <a:pt x="91" y="2425"/>
                </a:lnTo>
                <a:lnTo>
                  <a:pt x="60" y="2374"/>
                </a:lnTo>
                <a:lnTo>
                  <a:pt x="34" y="2320"/>
                </a:lnTo>
                <a:lnTo>
                  <a:pt x="15" y="2262"/>
                </a:lnTo>
                <a:lnTo>
                  <a:pt x="4" y="2201"/>
                </a:lnTo>
                <a:lnTo>
                  <a:pt x="0" y="2138"/>
                </a:lnTo>
                <a:lnTo>
                  <a:pt x="0" y="503"/>
                </a:lnTo>
                <a:lnTo>
                  <a:pt x="4" y="440"/>
                </a:lnTo>
                <a:lnTo>
                  <a:pt x="15" y="379"/>
                </a:lnTo>
                <a:lnTo>
                  <a:pt x="34" y="321"/>
                </a:lnTo>
                <a:lnTo>
                  <a:pt x="60" y="266"/>
                </a:lnTo>
                <a:lnTo>
                  <a:pt x="91" y="215"/>
                </a:lnTo>
                <a:lnTo>
                  <a:pt x="129" y="170"/>
                </a:lnTo>
                <a:lnTo>
                  <a:pt x="170" y="128"/>
                </a:lnTo>
                <a:lnTo>
                  <a:pt x="218" y="90"/>
                </a:lnTo>
                <a:lnTo>
                  <a:pt x="269" y="59"/>
                </a:lnTo>
                <a:lnTo>
                  <a:pt x="324" y="33"/>
                </a:lnTo>
                <a:lnTo>
                  <a:pt x="383" y="15"/>
                </a:lnTo>
                <a:lnTo>
                  <a:pt x="444" y="4"/>
                </a:lnTo>
                <a:lnTo>
                  <a:pt x="50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161">
            <a:extLst>
              <a:ext uri="{FF2B5EF4-FFF2-40B4-BE49-F238E27FC236}">
                <a16:creationId xmlns:a16="http://schemas.microsoft.com/office/drawing/2014/main" id="{4DD8789F-629F-7AF2-DEA4-094E252144B1}"/>
              </a:ext>
            </a:extLst>
          </p:cNvPr>
          <p:cNvSpPr>
            <a:spLocks/>
          </p:cNvSpPr>
          <p:nvPr userDrawn="1"/>
        </p:nvSpPr>
        <p:spPr bwMode="auto">
          <a:xfrm>
            <a:off x="4129455" y="3385072"/>
            <a:ext cx="513993" cy="456777"/>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166">
            <a:extLst>
              <a:ext uri="{FF2B5EF4-FFF2-40B4-BE49-F238E27FC236}">
                <a16:creationId xmlns:a16="http://schemas.microsoft.com/office/drawing/2014/main" id="{0FD79A60-C1B6-105C-1629-4332E76D7108}"/>
              </a:ext>
            </a:extLst>
          </p:cNvPr>
          <p:cNvSpPr>
            <a:spLocks noEditPoints="1"/>
          </p:cNvSpPr>
          <p:nvPr userDrawn="1"/>
        </p:nvSpPr>
        <p:spPr bwMode="auto">
          <a:xfrm>
            <a:off x="4958198" y="3382245"/>
            <a:ext cx="467133" cy="462431"/>
          </a:xfrm>
          <a:custGeom>
            <a:avLst/>
            <a:gdLst>
              <a:gd name="T0" fmla="*/ 2242 w 4469"/>
              <a:gd name="T1" fmla="*/ 3606 h 4426"/>
              <a:gd name="T2" fmla="*/ 2300 w 4469"/>
              <a:gd name="T3" fmla="*/ 3614 h 4426"/>
              <a:gd name="T4" fmla="*/ 3522 w 4469"/>
              <a:gd name="T5" fmla="*/ 4095 h 4426"/>
              <a:gd name="T6" fmla="*/ 3675 w 4469"/>
              <a:gd name="T7" fmla="*/ 737 h 4426"/>
              <a:gd name="T8" fmla="*/ 1283 w 4469"/>
              <a:gd name="T9" fmla="*/ 3210 h 4426"/>
              <a:gd name="T10" fmla="*/ 1320 w 4469"/>
              <a:gd name="T11" fmla="*/ 3231 h 4426"/>
              <a:gd name="T12" fmla="*/ 4068 w 4469"/>
              <a:gd name="T13" fmla="*/ 522 h 4426"/>
              <a:gd name="T14" fmla="*/ 1422 w 4469"/>
              <a:gd name="T15" fmla="*/ 3327 h 4426"/>
              <a:gd name="T16" fmla="*/ 1812 w 4469"/>
              <a:gd name="T17" fmla="*/ 4003 h 4426"/>
              <a:gd name="T18" fmla="*/ 4329 w 4469"/>
              <a:gd name="T19" fmla="*/ 0 h 4426"/>
              <a:gd name="T20" fmla="*/ 4356 w 4469"/>
              <a:gd name="T21" fmla="*/ 3 h 4426"/>
              <a:gd name="T22" fmla="*/ 4405 w 4469"/>
              <a:gd name="T23" fmla="*/ 23 h 4426"/>
              <a:gd name="T24" fmla="*/ 4449 w 4469"/>
              <a:gd name="T25" fmla="*/ 68 h 4426"/>
              <a:gd name="T26" fmla="*/ 4469 w 4469"/>
              <a:gd name="T27" fmla="*/ 129 h 4426"/>
              <a:gd name="T28" fmla="*/ 3769 w 4469"/>
              <a:gd name="T29" fmla="*/ 4310 h 4426"/>
              <a:gd name="T30" fmla="*/ 3745 w 4469"/>
              <a:gd name="T31" fmla="*/ 4367 h 4426"/>
              <a:gd name="T32" fmla="*/ 3699 w 4469"/>
              <a:gd name="T33" fmla="*/ 4408 h 4426"/>
              <a:gd name="T34" fmla="*/ 3655 w 4469"/>
              <a:gd name="T35" fmla="*/ 4424 h 4426"/>
              <a:gd name="T36" fmla="*/ 3605 w 4469"/>
              <a:gd name="T37" fmla="*/ 4424 h 4426"/>
              <a:gd name="T38" fmla="*/ 2224 w 4469"/>
              <a:gd name="T39" fmla="*/ 3880 h 4426"/>
              <a:gd name="T40" fmla="*/ 1917 w 4469"/>
              <a:gd name="T41" fmla="*/ 4381 h 4426"/>
              <a:gd name="T42" fmla="*/ 1870 w 4469"/>
              <a:gd name="T43" fmla="*/ 4415 h 4426"/>
              <a:gd name="T44" fmla="*/ 1814 w 4469"/>
              <a:gd name="T45" fmla="*/ 4426 h 4426"/>
              <a:gd name="T46" fmla="*/ 1784 w 4469"/>
              <a:gd name="T47" fmla="*/ 4422 h 4426"/>
              <a:gd name="T48" fmla="*/ 1732 w 4469"/>
              <a:gd name="T49" fmla="*/ 4400 h 4426"/>
              <a:gd name="T50" fmla="*/ 1694 w 4469"/>
              <a:gd name="T51" fmla="*/ 4357 h 4426"/>
              <a:gd name="T52" fmla="*/ 87 w 4469"/>
              <a:gd name="T53" fmla="*/ 3033 h 4426"/>
              <a:gd name="T54" fmla="*/ 37 w 4469"/>
              <a:gd name="T55" fmla="*/ 2999 h 4426"/>
              <a:gd name="T56" fmla="*/ 6 w 4469"/>
              <a:gd name="T57" fmla="*/ 2948 h 4426"/>
              <a:gd name="T58" fmla="*/ 0 w 4469"/>
              <a:gd name="T59" fmla="*/ 2889 h 4426"/>
              <a:gd name="T60" fmla="*/ 19 w 4469"/>
              <a:gd name="T61" fmla="*/ 2832 h 4426"/>
              <a:gd name="T62" fmla="*/ 61 w 4469"/>
              <a:gd name="T63" fmla="*/ 2790 h 4426"/>
              <a:gd name="T64" fmla="*/ 4276 w 4469"/>
              <a:gd name="T65" fmla="*/ 10 h 4426"/>
              <a:gd name="T66" fmla="*/ 4329 w 4469"/>
              <a:gd name="T67" fmla="*/ 0 h 4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9" h="4426">
                <a:moveTo>
                  <a:pt x="4079" y="787"/>
                </a:moveTo>
                <a:lnTo>
                  <a:pt x="2242" y="3606"/>
                </a:lnTo>
                <a:lnTo>
                  <a:pt x="2270" y="3609"/>
                </a:lnTo>
                <a:lnTo>
                  <a:pt x="2300" y="3614"/>
                </a:lnTo>
                <a:lnTo>
                  <a:pt x="2329" y="3623"/>
                </a:lnTo>
                <a:lnTo>
                  <a:pt x="3522" y="4095"/>
                </a:lnTo>
                <a:lnTo>
                  <a:pt x="4079" y="787"/>
                </a:lnTo>
                <a:close/>
                <a:moveTo>
                  <a:pt x="3675" y="737"/>
                </a:moveTo>
                <a:lnTo>
                  <a:pt x="437" y="2873"/>
                </a:lnTo>
                <a:lnTo>
                  <a:pt x="1283" y="3210"/>
                </a:lnTo>
                <a:lnTo>
                  <a:pt x="1302" y="3220"/>
                </a:lnTo>
                <a:lnTo>
                  <a:pt x="1320" y="3231"/>
                </a:lnTo>
                <a:lnTo>
                  <a:pt x="3675" y="737"/>
                </a:lnTo>
                <a:close/>
                <a:moveTo>
                  <a:pt x="4068" y="522"/>
                </a:moveTo>
                <a:lnTo>
                  <a:pt x="1422" y="3327"/>
                </a:lnTo>
                <a:lnTo>
                  <a:pt x="1422" y="3327"/>
                </a:lnTo>
                <a:lnTo>
                  <a:pt x="1422" y="3329"/>
                </a:lnTo>
                <a:lnTo>
                  <a:pt x="1812" y="4003"/>
                </a:lnTo>
                <a:lnTo>
                  <a:pt x="4068" y="522"/>
                </a:lnTo>
                <a:close/>
                <a:moveTo>
                  <a:pt x="4329" y="0"/>
                </a:moveTo>
                <a:lnTo>
                  <a:pt x="4329" y="0"/>
                </a:lnTo>
                <a:lnTo>
                  <a:pt x="4356" y="3"/>
                </a:lnTo>
                <a:lnTo>
                  <a:pt x="4380" y="10"/>
                </a:lnTo>
                <a:lnTo>
                  <a:pt x="4405" y="23"/>
                </a:lnTo>
                <a:lnTo>
                  <a:pt x="4430" y="43"/>
                </a:lnTo>
                <a:lnTo>
                  <a:pt x="4449" y="68"/>
                </a:lnTo>
                <a:lnTo>
                  <a:pt x="4463" y="98"/>
                </a:lnTo>
                <a:lnTo>
                  <a:pt x="4469" y="129"/>
                </a:lnTo>
                <a:lnTo>
                  <a:pt x="4468" y="160"/>
                </a:lnTo>
                <a:lnTo>
                  <a:pt x="3769" y="4310"/>
                </a:lnTo>
                <a:lnTo>
                  <a:pt x="3760" y="4340"/>
                </a:lnTo>
                <a:lnTo>
                  <a:pt x="3745" y="4367"/>
                </a:lnTo>
                <a:lnTo>
                  <a:pt x="3725" y="4390"/>
                </a:lnTo>
                <a:lnTo>
                  <a:pt x="3699" y="4408"/>
                </a:lnTo>
                <a:lnTo>
                  <a:pt x="3677" y="4418"/>
                </a:lnTo>
                <a:lnTo>
                  <a:pt x="3655" y="4424"/>
                </a:lnTo>
                <a:lnTo>
                  <a:pt x="3630" y="4426"/>
                </a:lnTo>
                <a:lnTo>
                  <a:pt x="3605" y="4424"/>
                </a:lnTo>
                <a:lnTo>
                  <a:pt x="3579" y="4417"/>
                </a:lnTo>
                <a:lnTo>
                  <a:pt x="2224" y="3880"/>
                </a:lnTo>
                <a:lnTo>
                  <a:pt x="1934" y="4359"/>
                </a:lnTo>
                <a:lnTo>
                  <a:pt x="1917" y="4381"/>
                </a:lnTo>
                <a:lnTo>
                  <a:pt x="1896" y="4401"/>
                </a:lnTo>
                <a:lnTo>
                  <a:pt x="1870" y="4415"/>
                </a:lnTo>
                <a:lnTo>
                  <a:pt x="1843" y="4424"/>
                </a:lnTo>
                <a:lnTo>
                  <a:pt x="1814" y="4426"/>
                </a:lnTo>
                <a:lnTo>
                  <a:pt x="1813" y="4426"/>
                </a:lnTo>
                <a:lnTo>
                  <a:pt x="1784" y="4422"/>
                </a:lnTo>
                <a:lnTo>
                  <a:pt x="1757" y="4414"/>
                </a:lnTo>
                <a:lnTo>
                  <a:pt x="1732" y="4400"/>
                </a:lnTo>
                <a:lnTo>
                  <a:pt x="1712" y="4380"/>
                </a:lnTo>
                <a:lnTo>
                  <a:pt x="1694" y="4357"/>
                </a:lnTo>
                <a:lnTo>
                  <a:pt x="1180" y="3466"/>
                </a:lnTo>
                <a:lnTo>
                  <a:pt x="87" y="3033"/>
                </a:lnTo>
                <a:lnTo>
                  <a:pt x="60" y="3019"/>
                </a:lnTo>
                <a:lnTo>
                  <a:pt x="37" y="2999"/>
                </a:lnTo>
                <a:lnTo>
                  <a:pt x="19" y="2975"/>
                </a:lnTo>
                <a:lnTo>
                  <a:pt x="6" y="2948"/>
                </a:lnTo>
                <a:lnTo>
                  <a:pt x="0" y="2919"/>
                </a:lnTo>
                <a:lnTo>
                  <a:pt x="0" y="2889"/>
                </a:lnTo>
                <a:lnTo>
                  <a:pt x="6" y="2859"/>
                </a:lnTo>
                <a:lnTo>
                  <a:pt x="19" y="2832"/>
                </a:lnTo>
                <a:lnTo>
                  <a:pt x="37" y="2808"/>
                </a:lnTo>
                <a:lnTo>
                  <a:pt x="61" y="2790"/>
                </a:lnTo>
                <a:lnTo>
                  <a:pt x="4252" y="23"/>
                </a:lnTo>
                <a:lnTo>
                  <a:pt x="4276" y="10"/>
                </a:lnTo>
                <a:lnTo>
                  <a:pt x="4302" y="3"/>
                </a:lnTo>
                <a:lnTo>
                  <a:pt x="43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8" name="Группа 190">
            <a:extLst>
              <a:ext uri="{FF2B5EF4-FFF2-40B4-BE49-F238E27FC236}">
                <a16:creationId xmlns:a16="http://schemas.microsoft.com/office/drawing/2014/main" id="{527763D4-ACE9-21D6-537B-08AEEE74338C}"/>
              </a:ext>
            </a:extLst>
          </p:cNvPr>
          <p:cNvGrpSpPr/>
          <p:nvPr userDrawn="1"/>
        </p:nvGrpSpPr>
        <p:grpSpPr>
          <a:xfrm>
            <a:off x="5740083" y="3383352"/>
            <a:ext cx="464720" cy="460216"/>
            <a:chOff x="5929313" y="3287713"/>
            <a:chExt cx="1965324" cy="1946275"/>
          </a:xfrm>
          <a:solidFill>
            <a:schemeClr val="bg2"/>
          </a:solidFill>
        </p:grpSpPr>
        <p:sp>
          <p:nvSpPr>
            <p:cNvPr id="89" name="Freeform 171">
              <a:extLst>
                <a:ext uri="{FF2B5EF4-FFF2-40B4-BE49-F238E27FC236}">
                  <a16:creationId xmlns:a16="http://schemas.microsoft.com/office/drawing/2014/main" id="{BD85E6BE-A586-2933-843E-C027156C1FD0}"/>
                </a:ext>
              </a:extLst>
            </p:cNvPr>
            <p:cNvSpPr>
              <a:spLocks noEditPoints="1"/>
            </p:cNvSpPr>
            <p:nvPr/>
          </p:nvSpPr>
          <p:spPr bwMode="auto">
            <a:xfrm>
              <a:off x="5929313" y="3287713"/>
              <a:ext cx="614362" cy="1946275"/>
            </a:xfrm>
            <a:custGeom>
              <a:avLst/>
              <a:gdLst>
                <a:gd name="T0" fmla="*/ 476 w 1161"/>
                <a:gd name="T1" fmla="*/ 3383 h 3678"/>
                <a:gd name="T2" fmla="*/ 554 w 1161"/>
                <a:gd name="T3" fmla="*/ 3445 h 3678"/>
                <a:gd name="T4" fmla="*/ 653 w 1161"/>
                <a:gd name="T5" fmla="*/ 3423 h 3678"/>
                <a:gd name="T6" fmla="*/ 697 w 1161"/>
                <a:gd name="T7" fmla="*/ 3332 h 3678"/>
                <a:gd name="T8" fmla="*/ 521 w 1161"/>
                <a:gd name="T9" fmla="*/ 1720 h 3678"/>
                <a:gd name="T10" fmla="*/ 502 w 1161"/>
                <a:gd name="T11" fmla="*/ 814 h 3678"/>
                <a:gd name="T12" fmla="*/ 371 w 1161"/>
                <a:gd name="T13" fmla="*/ 874 h 3678"/>
                <a:gd name="T14" fmla="*/ 320 w 1161"/>
                <a:gd name="T15" fmla="*/ 921 h 3678"/>
                <a:gd name="T16" fmla="*/ 266 w 1161"/>
                <a:gd name="T17" fmla="*/ 1005 h 3678"/>
                <a:gd name="T18" fmla="*/ 248 w 1161"/>
                <a:gd name="T19" fmla="*/ 1053 h 3678"/>
                <a:gd name="T20" fmla="*/ 235 w 1161"/>
                <a:gd name="T21" fmla="*/ 1182 h 3678"/>
                <a:gd name="T22" fmla="*/ 254 w 1161"/>
                <a:gd name="T23" fmla="*/ 1263 h 3678"/>
                <a:gd name="T24" fmla="*/ 298 w 1161"/>
                <a:gd name="T25" fmla="*/ 1349 h 3678"/>
                <a:gd name="T26" fmla="*/ 370 w 1161"/>
                <a:gd name="T27" fmla="*/ 1422 h 3678"/>
                <a:gd name="T28" fmla="*/ 432 w 1161"/>
                <a:gd name="T29" fmla="*/ 1458 h 3678"/>
                <a:gd name="T30" fmla="*/ 580 w 1161"/>
                <a:gd name="T31" fmla="*/ 1494 h 3678"/>
                <a:gd name="T32" fmla="*/ 729 w 1161"/>
                <a:gd name="T33" fmla="*/ 1460 h 3678"/>
                <a:gd name="T34" fmla="*/ 790 w 1161"/>
                <a:gd name="T35" fmla="*/ 1422 h 3678"/>
                <a:gd name="T36" fmla="*/ 863 w 1161"/>
                <a:gd name="T37" fmla="*/ 1348 h 3678"/>
                <a:gd name="T38" fmla="*/ 909 w 1161"/>
                <a:gd name="T39" fmla="*/ 1257 h 3678"/>
                <a:gd name="T40" fmla="*/ 926 w 1161"/>
                <a:gd name="T41" fmla="*/ 1182 h 3678"/>
                <a:gd name="T42" fmla="*/ 913 w 1161"/>
                <a:gd name="T43" fmla="*/ 1053 h 3678"/>
                <a:gd name="T44" fmla="*/ 881 w 1161"/>
                <a:gd name="T45" fmla="*/ 976 h 3678"/>
                <a:gd name="T46" fmla="*/ 862 w 1161"/>
                <a:gd name="T47" fmla="*/ 947 h 3678"/>
                <a:gd name="T48" fmla="*/ 789 w 1161"/>
                <a:gd name="T49" fmla="*/ 875 h 3678"/>
                <a:gd name="T50" fmla="*/ 697 w 1161"/>
                <a:gd name="T51" fmla="*/ 825 h 3678"/>
                <a:gd name="T52" fmla="*/ 580 w 1161"/>
                <a:gd name="T53" fmla="*/ 230 h 3678"/>
                <a:gd name="T54" fmla="*/ 490 w 1161"/>
                <a:gd name="T55" fmla="*/ 272 h 3678"/>
                <a:gd name="T56" fmla="*/ 464 w 1161"/>
                <a:gd name="T57" fmla="*/ 585 h 3678"/>
                <a:gd name="T58" fmla="*/ 697 w 1161"/>
                <a:gd name="T59" fmla="*/ 585 h 3678"/>
                <a:gd name="T60" fmla="*/ 670 w 1161"/>
                <a:gd name="T61" fmla="*/ 272 h 3678"/>
                <a:gd name="T62" fmla="*/ 580 w 1161"/>
                <a:gd name="T63" fmla="*/ 230 h 3678"/>
                <a:gd name="T64" fmla="*/ 716 w 1161"/>
                <a:gd name="T65" fmla="*/ 27 h 3678"/>
                <a:gd name="T66" fmla="*/ 856 w 1161"/>
                <a:gd name="T67" fmla="*/ 134 h 3678"/>
                <a:gd name="T68" fmla="*/ 924 w 1161"/>
                <a:gd name="T69" fmla="*/ 297 h 3678"/>
                <a:gd name="T70" fmla="*/ 1015 w 1161"/>
                <a:gd name="T71" fmla="*/ 770 h 3678"/>
                <a:gd name="T72" fmla="*/ 1131 w 1161"/>
                <a:gd name="T73" fmla="*/ 971 h 3678"/>
                <a:gd name="T74" fmla="*/ 1157 w 1161"/>
                <a:gd name="T75" fmla="*/ 1210 h 3678"/>
                <a:gd name="T76" fmla="*/ 1082 w 1161"/>
                <a:gd name="T77" fmla="*/ 1434 h 3678"/>
                <a:gd name="T78" fmla="*/ 928 w 1161"/>
                <a:gd name="T79" fmla="*/ 1605 h 3678"/>
                <a:gd name="T80" fmla="*/ 901 w 1161"/>
                <a:gd name="T81" fmla="*/ 3466 h 3678"/>
                <a:gd name="T82" fmla="*/ 793 w 1161"/>
                <a:gd name="T83" fmla="*/ 3606 h 3678"/>
                <a:gd name="T84" fmla="*/ 628 w 1161"/>
                <a:gd name="T85" fmla="*/ 3674 h 3678"/>
                <a:gd name="T86" fmla="*/ 445 w 1161"/>
                <a:gd name="T87" fmla="*/ 3651 h 3678"/>
                <a:gd name="T88" fmla="*/ 305 w 1161"/>
                <a:gd name="T89" fmla="*/ 3544 h 3678"/>
                <a:gd name="T90" fmla="*/ 236 w 1161"/>
                <a:gd name="T91" fmla="*/ 3379 h 3678"/>
                <a:gd name="T92" fmla="*/ 146 w 1161"/>
                <a:gd name="T93" fmla="*/ 1528 h 3678"/>
                <a:gd name="T94" fmla="*/ 29 w 1161"/>
                <a:gd name="T95" fmla="*/ 1328 h 3678"/>
                <a:gd name="T96" fmla="*/ 3 w 1161"/>
                <a:gd name="T97" fmla="*/ 1087 h 3678"/>
                <a:gd name="T98" fmla="*/ 78 w 1161"/>
                <a:gd name="T99" fmla="*/ 864 h 3678"/>
                <a:gd name="T100" fmla="*/ 232 w 1161"/>
                <a:gd name="T101" fmla="*/ 692 h 3678"/>
                <a:gd name="T102" fmla="*/ 260 w 1161"/>
                <a:gd name="T103" fmla="*/ 210 h 3678"/>
                <a:gd name="T104" fmla="*/ 368 w 1161"/>
                <a:gd name="T105" fmla="*/ 71 h 3678"/>
                <a:gd name="T106" fmla="*/ 533 w 1161"/>
                <a:gd name="T107"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1" h="3678">
                  <a:moveTo>
                    <a:pt x="464" y="1712"/>
                  </a:moveTo>
                  <a:lnTo>
                    <a:pt x="464" y="3332"/>
                  </a:lnTo>
                  <a:lnTo>
                    <a:pt x="467" y="3359"/>
                  </a:lnTo>
                  <a:lnTo>
                    <a:pt x="476" y="3383"/>
                  </a:lnTo>
                  <a:lnTo>
                    <a:pt x="490" y="3405"/>
                  </a:lnTo>
                  <a:lnTo>
                    <a:pt x="508" y="3423"/>
                  </a:lnTo>
                  <a:lnTo>
                    <a:pt x="529" y="3435"/>
                  </a:lnTo>
                  <a:lnTo>
                    <a:pt x="554" y="3445"/>
                  </a:lnTo>
                  <a:lnTo>
                    <a:pt x="580" y="3447"/>
                  </a:lnTo>
                  <a:lnTo>
                    <a:pt x="606" y="3445"/>
                  </a:lnTo>
                  <a:lnTo>
                    <a:pt x="631" y="3435"/>
                  </a:lnTo>
                  <a:lnTo>
                    <a:pt x="653" y="3423"/>
                  </a:lnTo>
                  <a:lnTo>
                    <a:pt x="670" y="3405"/>
                  </a:lnTo>
                  <a:lnTo>
                    <a:pt x="685" y="3383"/>
                  </a:lnTo>
                  <a:lnTo>
                    <a:pt x="693" y="3359"/>
                  </a:lnTo>
                  <a:lnTo>
                    <a:pt x="697" y="3332"/>
                  </a:lnTo>
                  <a:lnTo>
                    <a:pt x="697" y="1712"/>
                  </a:lnTo>
                  <a:lnTo>
                    <a:pt x="640" y="1720"/>
                  </a:lnTo>
                  <a:lnTo>
                    <a:pt x="580" y="1724"/>
                  </a:lnTo>
                  <a:lnTo>
                    <a:pt x="521" y="1720"/>
                  </a:lnTo>
                  <a:lnTo>
                    <a:pt x="464" y="1712"/>
                  </a:lnTo>
                  <a:close/>
                  <a:moveTo>
                    <a:pt x="580" y="805"/>
                  </a:moveTo>
                  <a:lnTo>
                    <a:pt x="540" y="807"/>
                  </a:lnTo>
                  <a:lnTo>
                    <a:pt x="502" y="814"/>
                  </a:lnTo>
                  <a:lnTo>
                    <a:pt x="464" y="825"/>
                  </a:lnTo>
                  <a:lnTo>
                    <a:pt x="432" y="839"/>
                  </a:lnTo>
                  <a:lnTo>
                    <a:pt x="401" y="855"/>
                  </a:lnTo>
                  <a:lnTo>
                    <a:pt x="371" y="874"/>
                  </a:lnTo>
                  <a:lnTo>
                    <a:pt x="371" y="875"/>
                  </a:lnTo>
                  <a:lnTo>
                    <a:pt x="370" y="875"/>
                  </a:lnTo>
                  <a:lnTo>
                    <a:pt x="344" y="898"/>
                  </a:lnTo>
                  <a:lnTo>
                    <a:pt x="320" y="921"/>
                  </a:lnTo>
                  <a:lnTo>
                    <a:pt x="299" y="947"/>
                  </a:lnTo>
                  <a:lnTo>
                    <a:pt x="298" y="949"/>
                  </a:lnTo>
                  <a:lnTo>
                    <a:pt x="280" y="976"/>
                  </a:lnTo>
                  <a:lnTo>
                    <a:pt x="266" y="1005"/>
                  </a:lnTo>
                  <a:lnTo>
                    <a:pt x="254" y="1034"/>
                  </a:lnTo>
                  <a:lnTo>
                    <a:pt x="251" y="1040"/>
                  </a:lnTo>
                  <a:lnTo>
                    <a:pt x="249" y="1046"/>
                  </a:lnTo>
                  <a:lnTo>
                    <a:pt x="248" y="1053"/>
                  </a:lnTo>
                  <a:lnTo>
                    <a:pt x="240" y="1083"/>
                  </a:lnTo>
                  <a:lnTo>
                    <a:pt x="235" y="1115"/>
                  </a:lnTo>
                  <a:lnTo>
                    <a:pt x="232" y="1149"/>
                  </a:lnTo>
                  <a:lnTo>
                    <a:pt x="235" y="1182"/>
                  </a:lnTo>
                  <a:lnTo>
                    <a:pt x="240" y="1214"/>
                  </a:lnTo>
                  <a:lnTo>
                    <a:pt x="248" y="1246"/>
                  </a:lnTo>
                  <a:lnTo>
                    <a:pt x="250" y="1254"/>
                  </a:lnTo>
                  <a:lnTo>
                    <a:pt x="254" y="1263"/>
                  </a:lnTo>
                  <a:lnTo>
                    <a:pt x="266" y="1293"/>
                  </a:lnTo>
                  <a:lnTo>
                    <a:pt x="280" y="1321"/>
                  </a:lnTo>
                  <a:lnTo>
                    <a:pt x="297" y="1348"/>
                  </a:lnTo>
                  <a:lnTo>
                    <a:pt x="298" y="1349"/>
                  </a:lnTo>
                  <a:lnTo>
                    <a:pt x="299" y="1350"/>
                  </a:lnTo>
                  <a:lnTo>
                    <a:pt x="320" y="1376"/>
                  </a:lnTo>
                  <a:lnTo>
                    <a:pt x="344" y="1401"/>
                  </a:lnTo>
                  <a:lnTo>
                    <a:pt x="370" y="1422"/>
                  </a:lnTo>
                  <a:lnTo>
                    <a:pt x="371" y="1422"/>
                  </a:lnTo>
                  <a:lnTo>
                    <a:pt x="371" y="1423"/>
                  </a:lnTo>
                  <a:lnTo>
                    <a:pt x="401" y="1442"/>
                  </a:lnTo>
                  <a:lnTo>
                    <a:pt x="432" y="1458"/>
                  </a:lnTo>
                  <a:lnTo>
                    <a:pt x="464" y="1472"/>
                  </a:lnTo>
                  <a:lnTo>
                    <a:pt x="502" y="1483"/>
                  </a:lnTo>
                  <a:lnTo>
                    <a:pt x="540" y="1491"/>
                  </a:lnTo>
                  <a:lnTo>
                    <a:pt x="580" y="1494"/>
                  </a:lnTo>
                  <a:lnTo>
                    <a:pt x="621" y="1491"/>
                  </a:lnTo>
                  <a:lnTo>
                    <a:pt x="659" y="1484"/>
                  </a:lnTo>
                  <a:lnTo>
                    <a:pt x="697" y="1472"/>
                  </a:lnTo>
                  <a:lnTo>
                    <a:pt x="729" y="1460"/>
                  </a:lnTo>
                  <a:lnTo>
                    <a:pt x="759" y="1443"/>
                  </a:lnTo>
                  <a:lnTo>
                    <a:pt x="789" y="1423"/>
                  </a:lnTo>
                  <a:lnTo>
                    <a:pt x="789" y="1423"/>
                  </a:lnTo>
                  <a:lnTo>
                    <a:pt x="790" y="1422"/>
                  </a:lnTo>
                  <a:lnTo>
                    <a:pt x="816" y="1401"/>
                  </a:lnTo>
                  <a:lnTo>
                    <a:pt x="840" y="1376"/>
                  </a:lnTo>
                  <a:lnTo>
                    <a:pt x="862" y="1350"/>
                  </a:lnTo>
                  <a:lnTo>
                    <a:pt x="863" y="1348"/>
                  </a:lnTo>
                  <a:lnTo>
                    <a:pt x="881" y="1322"/>
                  </a:lnTo>
                  <a:lnTo>
                    <a:pt x="895" y="1293"/>
                  </a:lnTo>
                  <a:lnTo>
                    <a:pt x="907" y="1263"/>
                  </a:lnTo>
                  <a:lnTo>
                    <a:pt x="909" y="1257"/>
                  </a:lnTo>
                  <a:lnTo>
                    <a:pt x="911" y="1251"/>
                  </a:lnTo>
                  <a:lnTo>
                    <a:pt x="913" y="1246"/>
                  </a:lnTo>
                  <a:lnTo>
                    <a:pt x="921" y="1214"/>
                  </a:lnTo>
                  <a:lnTo>
                    <a:pt x="926" y="1182"/>
                  </a:lnTo>
                  <a:lnTo>
                    <a:pt x="928" y="1149"/>
                  </a:lnTo>
                  <a:lnTo>
                    <a:pt x="926" y="1115"/>
                  </a:lnTo>
                  <a:lnTo>
                    <a:pt x="921" y="1083"/>
                  </a:lnTo>
                  <a:lnTo>
                    <a:pt x="913" y="1053"/>
                  </a:lnTo>
                  <a:lnTo>
                    <a:pt x="910" y="1043"/>
                  </a:lnTo>
                  <a:lnTo>
                    <a:pt x="907" y="1034"/>
                  </a:lnTo>
                  <a:lnTo>
                    <a:pt x="895" y="1005"/>
                  </a:lnTo>
                  <a:lnTo>
                    <a:pt x="881" y="976"/>
                  </a:lnTo>
                  <a:lnTo>
                    <a:pt x="864" y="949"/>
                  </a:lnTo>
                  <a:lnTo>
                    <a:pt x="863" y="948"/>
                  </a:lnTo>
                  <a:lnTo>
                    <a:pt x="863" y="948"/>
                  </a:lnTo>
                  <a:lnTo>
                    <a:pt x="862" y="947"/>
                  </a:lnTo>
                  <a:lnTo>
                    <a:pt x="840" y="921"/>
                  </a:lnTo>
                  <a:lnTo>
                    <a:pt x="816" y="898"/>
                  </a:lnTo>
                  <a:lnTo>
                    <a:pt x="790" y="875"/>
                  </a:lnTo>
                  <a:lnTo>
                    <a:pt x="789" y="875"/>
                  </a:lnTo>
                  <a:lnTo>
                    <a:pt x="789" y="874"/>
                  </a:lnTo>
                  <a:lnTo>
                    <a:pt x="759" y="855"/>
                  </a:lnTo>
                  <a:lnTo>
                    <a:pt x="729" y="839"/>
                  </a:lnTo>
                  <a:lnTo>
                    <a:pt x="697" y="825"/>
                  </a:lnTo>
                  <a:lnTo>
                    <a:pt x="659" y="814"/>
                  </a:lnTo>
                  <a:lnTo>
                    <a:pt x="621" y="807"/>
                  </a:lnTo>
                  <a:lnTo>
                    <a:pt x="580" y="805"/>
                  </a:lnTo>
                  <a:close/>
                  <a:moveTo>
                    <a:pt x="580" y="230"/>
                  </a:moveTo>
                  <a:lnTo>
                    <a:pt x="554" y="232"/>
                  </a:lnTo>
                  <a:lnTo>
                    <a:pt x="529" y="242"/>
                  </a:lnTo>
                  <a:lnTo>
                    <a:pt x="508" y="255"/>
                  </a:lnTo>
                  <a:lnTo>
                    <a:pt x="490" y="272"/>
                  </a:lnTo>
                  <a:lnTo>
                    <a:pt x="476" y="293"/>
                  </a:lnTo>
                  <a:lnTo>
                    <a:pt x="467" y="318"/>
                  </a:lnTo>
                  <a:lnTo>
                    <a:pt x="464" y="344"/>
                  </a:lnTo>
                  <a:lnTo>
                    <a:pt x="464" y="585"/>
                  </a:lnTo>
                  <a:lnTo>
                    <a:pt x="521" y="577"/>
                  </a:lnTo>
                  <a:lnTo>
                    <a:pt x="580" y="574"/>
                  </a:lnTo>
                  <a:lnTo>
                    <a:pt x="640" y="577"/>
                  </a:lnTo>
                  <a:lnTo>
                    <a:pt x="697" y="585"/>
                  </a:lnTo>
                  <a:lnTo>
                    <a:pt x="697" y="344"/>
                  </a:lnTo>
                  <a:lnTo>
                    <a:pt x="693" y="318"/>
                  </a:lnTo>
                  <a:lnTo>
                    <a:pt x="685" y="293"/>
                  </a:lnTo>
                  <a:lnTo>
                    <a:pt x="670" y="272"/>
                  </a:lnTo>
                  <a:lnTo>
                    <a:pt x="653" y="255"/>
                  </a:lnTo>
                  <a:lnTo>
                    <a:pt x="631" y="242"/>
                  </a:lnTo>
                  <a:lnTo>
                    <a:pt x="606" y="232"/>
                  </a:lnTo>
                  <a:lnTo>
                    <a:pt x="580" y="230"/>
                  </a:lnTo>
                  <a:close/>
                  <a:moveTo>
                    <a:pt x="580" y="0"/>
                  </a:moveTo>
                  <a:lnTo>
                    <a:pt x="628" y="3"/>
                  </a:lnTo>
                  <a:lnTo>
                    <a:pt x="673" y="11"/>
                  </a:lnTo>
                  <a:lnTo>
                    <a:pt x="716" y="27"/>
                  </a:lnTo>
                  <a:lnTo>
                    <a:pt x="756" y="47"/>
                  </a:lnTo>
                  <a:lnTo>
                    <a:pt x="793" y="71"/>
                  </a:lnTo>
                  <a:lnTo>
                    <a:pt x="826" y="101"/>
                  </a:lnTo>
                  <a:lnTo>
                    <a:pt x="856" y="134"/>
                  </a:lnTo>
                  <a:lnTo>
                    <a:pt x="881" y="170"/>
                  </a:lnTo>
                  <a:lnTo>
                    <a:pt x="901" y="210"/>
                  </a:lnTo>
                  <a:lnTo>
                    <a:pt x="916" y="252"/>
                  </a:lnTo>
                  <a:lnTo>
                    <a:pt x="924" y="297"/>
                  </a:lnTo>
                  <a:lnTo>
                    <a:pt x="928" y="344"/>
                  </a:lnTo>
                  <a:lnTo>
                    <a:pt x="928" y="692"/>
                  </a:lnTo>
                  <a:lnTo>
                    <a:pt x="973" y="728"/>
                  </a:lnTo>
                  <a:lnTo>
                    <a:pt x="1015" y="770"/>
                  </a:lnTo>
                  <a:lnTo>
                    <a:pt x="1050" y="815"/>
                  </a:lnTo>
                  <a:lnTo>
                    <a:pt x="1082" y="864"/>
                  </a:lnTo>
                  <a:lnTo>
                    <a:pt x="1110" y="915"/>
                  </a:lnTo>
                  <a:lnTo>
                    <a:pt x="1131" y="971"/>
                  </a:lnTo>
                  <a:lnTo>
                    <a:pt x="1148" y="1028"/>
                  </a:lnTo>
                  <a:lnTo>
                    <a:pt x="1157" y="1087"/>
                  </a:lnTo>
                  <a:lnTo>
                    <a:pt x="1161" y="1149"/>
                  </a:lnTo>
                  <a:lnTo>
                    <a:pt x="1157" y="1210"/>
                  </a:lnTo>
                  <a:lnTo>
                    <a:pt x="1148" y="1270"/>
                  </a:lnTo>
                  <a:lnTo>
                    <a:pt x="1131" y="1328"/>
                  </a:lnTo>
                  <a:lnTo>
                    <a:pt x="1110" y="1382"/>
                  </a:lnTo>
                  <a:lnTo>
                    <a:pt x="1082" y="1434"/>
                  </a:lnTo>
                  <a:lnTo>
                    <a:pt x="1050" y="1483"/>
                  </a:lnTo>
                  <a:lnTo>
                    <a:pt x="1015" y="1528"/>
                  </a:lnTo>
                  <a:lnTo>
                    <a:pt x="973" y="1569"/>
                  </a:lnTo>
                  <a:lnTo>
                    <a:pt x="928" y="1605"/>
                  </a:lnTo>
                  <a:lnTo>
                    <a:pt x="928" y="3332"/>
                  </a:lnTo>
                  <a:lnTo>
                    <a:pt x="924" y="3379"/>
                  </a:lnTo>
                  <a:lnTo>
                    <a:pt x="916" y="3424"/>
                  </a:lnTo>
                  <a:lnTo>
                    <a:pt x="901" y="3466"/>
                  </a:lnTo>
                  <a:lnTo>
                    <a:pt x="881" y="3506"/>
                  </a:lnTo>
                  <a:lnTo>
                    <a:pt x="856" y="3544"/>
                  </a:lnTo>
                  <a:lnTo>
                    <a:pt x="826" y="3577"/>
                  </a:lnTo>
                  <a:lnTo>
                    <a:pt x="793" y="3606"/>
                  </a:lnTo>
                  <a:lnTo>
                    <a:pt x="756" y="3631"/>
                  </a:lnTo>
                  <a:lnTo>
                    <a:pt x="716" y="3651"/>
                  </a:lnTo>
                  <a:lnTo>
                    <a:pt x="673" y="3666"/>
                  </a:lnTo>
                  <a:lnTo>
                    <a:pt x="628" y="3674"/>
                  </a:lnTo>
                  <a:lnTo>
                    <a:pt x="580" y="3678"/>
                  </a:lnTo>
                  <a:lnTo>
                    <a:pt x="533" y="3674"/>
                  </a:lnTo>
                  <a:lnTo>
                    <a:pt x="488" y="3666"/>
                  </a:lnTo>
                  <a:lnTo>
                    <a:pt x="445" y="3651"/>
                  </a:lnTo>
                  <a:lnTo>
                    <a:pt x="405" y="3631"/>
                  </a:lnTo>
                  <a:lnTo>
                    <a:pt x="368" y="3606"/>
                  </a:lnTo>
                  <a:lnTo>
                    <a:pt x="335" y="3577"/>
                  </a:lnTo>
                  <a:lnTo>
                    <a:pt x="305" y="3544"/>
                  </a:lnTo>
                  <a:lnTo>
                    <a:pt x="280" y="3506"/>
                  </a:lnTo>
                  <a:lnTo>
                    <a:pt x="260" y="3466"/>
                  </a:lnTo>
                  <a:lnTo>
                    <a:pt x="244" y="3424"/>
                  </a:lnTo>
                  <a:lnTo>
                    <a:pt x="236" y="3379"/>
                  </a:lnTo>
                  <a:lnTo>
                    <a:pt x="232" y="3332"/>
                  </a:lnTo>
                  <a:lnTo>
                    <a:pt x="232" y="1605"/>
                  </a:lnTo>
                  <a:lnTo>
                    <a:pt x="187" y="1569"/>
                  </a:lnTo>
                  <a:lnTo>
                    <a:pt x="146" y="1528"/>
                  </a:lnTo>
                  <a:lnTo>
                    <a:pt x="110" y="1483"/>
                  </a:lnTo>
                  <a:lnTo>
                    <a:pt x="78" y="1434"/>
                  </a:lnTo>
                  <a:lnTo>
                    <a:pt x="51" y="1382"/>
                  </a:lnTo>
                  <a:lnTo>
                    <a:pt x="29" y="1328"/>
                  </a:lnTo>
                  <a:lnTo>
                    <a:pt x="13" y="1270"/>
                  </a:lnTo>
                  <a:lnTo>
                    <a:pt x="3" y="1210"/>
                  </a:lnTo>
                  <a:lnTo>
                    <a:pt x="0" y="1149"/>
                  </a:lnTo>
                  <a:lnTo>
                    <a:pt x="3" y="1087"/>
                  </a:lnTo>
                  <a:lnTo>
                    <a:pt x="13" y="1028"/>
                  </a:lnTo>
                  <a:lnTo>
                    <a:pt x="29" y="971"/>
                  </a:lnTo>
                  <a:lnTo>
                    <a:pt x="51" y="915"/>
                  </a:lnTo>
                  <a:lnTo>
                    <a:pt x="78" y="864"/>
                  </a:lnTo>
                  <a:lnTo>
                    <a:pt x="110" y="815"/>
                  </a:lnTo>
                  <a:lnTo>
                    <a:pt x="146" y="770"/>
                  </a:lnTo>
                  <a:lnTo>
                    <a:pt x="187" y="728"/>
                  </a:lnTo>
                  <a:lnTo>
                    <a:pt x="232" y="692"/>
                  </a:lnTo>
                  <a:lnTo>
                    <a:pt x="232" y="344"/>
                  </a:lnTo>
                  <a:lnTo>
                    <a:pt x="236" y="297"/>
                  </a:lnTo>
                  <a:lnTo>
                    <a:pt x="244" y="252"/>
                  </a:lnTo>
                  <a:lnTo>
                    <a:pt x="260" y="210"/>
                  </a:lnTo>
                  <a:lnTo>
                    <a:pt x="280" y="170"/>
                  </a:lnTo>
                  <a:lnTo>
                    <a:pt x="305" y="134"/>
                  </a:lnTo>
                  <a:lnTo>
                    <a:pt x="335" y="101"/>
                  </a:lnTo>
                  <a:lnTo>
                    <a:pt x="368" y="71"/>
                  </a:lnTo>
                  <a:lnTo>
                    <a:pt x="405" y="47"/>
                  </a:lnTo>
                  <a:lnTo>
                    <a:pt x="445" y="27"/>
                  </a:lnTo>
                  <a:lnTo>
                    <a:pt x="488" y="11"/>
                  </a:lnTo>
                  <a:lnTo>
                    <a:pt x="533" y="3"/>
                  </a:lnTo>
                  <a:lnTo>
                    <a:pt x="5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172">
              <a:extLst>
                <a:ext uri="{FF2B5EF4-FFF2-40B4-BE49-F238E27FC236}">
                  <a16:creationId xmlns:a16="http://schemas.microsoft.com/office/drawing/2014/main" id="{753C6F42-5EBE-4FD1-C76F-AF7269D836E4}"/>
                </a:ext>
              </a:extLst>
            </p:cNvPr>
            <p:cNvSpPr>
              <a:spLocks noEditPoints="1"/>
            </p:cNvSpPr>
            <p:nvPr/>
          </p:nvSpPr>
          <p:spPr bwMode="auto">
            <a:xfrm>
              <a:off x="7280275" y="3287713"/>
              <a:ext cx="614362" cy="1946275"/>
            </a:xfrm>
            <a:custGeom>
              <a:avLst/>
              <a:gdLst>
                <a:gd name="T0" fmla="*/ 476 w 1161"/>
                <a:gd name="T1" fmla="*/ 3383 h 3678"/>
                <a:gd name="T2" fmla="*/ 554 w 1161"/>
                <a:gd name="T3" fmla="*/ 3445 h 3678"/>
                <a:gd name="T4" fmla="*/ 653 w 1161"/>
                <a:gd name="T5" fmla="*/ 3423 h 3678"/>
                <a:gd name="T6" fmla="*/ 697 w 1161"/>
                <a:gd name="T7" fmla="*/ 3332 h 3678"/>
                <a:gd name="T8" fmla="*/ 521 w 1161"/>
                <a:gd name="T9" fmla="*/ 1720 h 3678"/>
                <a:gd name="T10" fmla="*/ 502 w 1161"/>
                <a:gd name="T11" fmla="*/ 814 h 3678"/>
                <a:gd name="T12" fmla="*/ 372 w 1161"/>
                <a:gd name="T13" fmla="*/ 874 h 3678"/>
                <a:gd name="T14" fmla="*/ 320 w 1161"/>
                <a:gd name="T15" fmla="*/ 921 h 3678"/>
                <a:gd name="T16" fmla="*/ 266 w 1161"/>
                <a:gd name="T17" fmla="*/ 1005 h 3678"/>
                <a:gd name="T18" fmla="*/ 240 w 1161"/>
                <a:gd name="T19" fmla="*/ 1083 h 3678"/>
                <a:gd name="T20" fmla="*/ 240 w 1161"/>
                <a:gd name="T21" fmla="*/ 1214 h 3678"/>
                <a:gd name="T22" fmla="*/ 266 w 1161"/>
                <a:gd name="T23" fmla="*/ 1293 h 3678"/>
                <a:gd name="T24" fmla="*/ 320 w 1161"/>
                <a:gd name="T25" fmla="*/ 1376 h 3678"/>
                <a:gd name="T26" fmla="*/ 372 w 1161"/>
                <a:gd name="T27" fmla="*/ 1423 h 3678"/>
                <a:gd name="T28" fmla="*/ 502 w 1161"/>
                <a:gd name="T29" fmla="*/ 1483 h 3678"/>
                <a:gd name="T30" fmla="*/ 659 w 1161"/>
                <a:gd name="T31" fmla="*/ 1484 h 3678"/>
                <a:gd name="T32" fmla="*/ 789 w 1161"/>
                <a:gd name="T33" fmla="*/ 1423 h 3678"/>
                <a:gd name="T34" fmla="*/ 840 w 1161"/>
                <a:gd name="T35" fmla="*/ 1376 h 3678"/>
                <a:gd name="T36" fmla="*/ 895 w 1161"/>
                <a:gd name="T37" fmla="*/ 1293 h 3678"/>
                <a:gd name="T38" fmla="*/ 921 w 1161"/>
                <a:gd name="T39" fmla="*/ 1214 h 3678"/>
                <a:gd name="T40" fmla="*/ 921 w 1161"/>
                <a:gd name="T41" fmla="*/ 1083 h 3678"/>
                <a:gd name="T42" fmla="*/ 895 w 1161"/>
                <a:gd name="T43" fmla="*/ 1005 h 3678"/>
                <a:gd name="T44" fmla="*/ 862 w 1161"/>
                <a:gd name="T45" fmla="*/ 947 h 3678"/>
                <a:gd name="T46" fmla="*/ 789 w 1161"/>
                <a:gd name="T47" fmla="*/ 875 h 3678"/>
                <a:gd name="T48" fmla="*/ 697 w 1161"/>
                <a:gd name="T49" fmla="*/ 825 h 3678"/>
                <a:gd name="T50" fmla="*/ 580 w 1161"/>
                <a:gd name="T51" fmla="*/ 230 h 3678"/>
                <a:gd name="T52" fmla="*/ 490 w 1161"/>
                <a:gd name="T53" fmla="*/ 272 h 3678"/>
                <a:gd name="T54" fmla="*/ 464 w 1161"/>
                <a:gd name="T55" fmla="*/ 585 h 3678"/>
                <a:gd name="T56" fmla="*/ 697 w 1161"/>
                <a:gd name="T57" fmla="*/ 585 h 3678"/>
                <a:gd name="T58" fmla="*/ 671 w 1161"/>
                <a:gd name="T59" fmla="*/ 272 h 3678"/>
                <a:gd name="T60" fmla="*/ 580 w 1161"/>
                <a:gd name="T61" fmla="*/ 230 h 3678"/>
                <a:gd name="T62" fmla="*/ 716 w 1161"/>
                <a:gd name="T63" fmla="*/ 27 h 3678"/>
                <a:gd name="T64" fmla="*/ 856 w 1161"/>
                <a:gd name="T65" fmla="*/ 134 h 3678"/>
                <a:gd name="T66" fmla="*/ 926 w 1161"/>
                <a:gd name="T67" fmla="*/ 297 h 3678"/>
                <a:gd name="T68" fmla="*/ 1015 w 1161"/>
                <a:gd name="T69" fmla="*/ 770 h 3678"/>
                <a:gd name="T70" fmla="*/ 1132 w 1161"/>
                <a:gd name="T71" fmla="*/ 971 h 3678"/>
                <a:gd name="T72" fmla="*/ 1157 w 1161"/>
                <a:gd name="T73" fmla="*/ 1210 h 3678"/>
                <a:gd name="T74" fmla="*/ 1084 w 1161"/>
                <a:gd name="T75" fmla="*/ 1434 h 3678"/>
                <a:gd name="T76" fmla="*/ 928 w 1161"/>
                <a:gd name="T77" fmla="*/ 1605 h 3678"/>
                <a:gd name="T78" fmla="*/ 901 w 1161"/>
                <a:gd name="T79" fmla="*/ 3466 h 3678"/>
                <a:gd name="T80" fmla="*/ 793 w 1161"/>
                <a:gd name="T81" fmla="*/ 3606 h 3678"/>
                <a:gd name="T82" fmla="*/ 628 w 1161"/>
                <a:gd name="T83" fmla="*/ 3674 h 3678"/>
                <a:gd name="T84" fmla="*/ 445 w 1161"/>
                <a:gd name="T85" fmla="*/ 3651 h 3678"/>
                <a:gd name="T86" fmla="*/ 305 w 1161"/>
                <a:gd name="T87" fmla="*/ 3544 h 3678"/>
                <a:gd name="T88" fmla="*/ 235 w 1161"/>
                <a:gd name="T89" fmla="*/ 3379 h 3678"/>
                <a:gd name="T90" fmla="*/ 146 w 1161"/>
                <a:gd name="T91" fmla="*/ 1528 h 3678"/>
                <a:gd name="T92" fmla="*/ 30 w 1161"/>
                <a:gd name="T93" fmla="*/ 1328 h 3678"/>
                <a:gd name="T94" fmla="*/ 4 w 1161"/>
                <a:gd name="T95" fmla="*/ 1087 h 3678"/>
                <a:gd name="T96" fmla="*/ 78 w 1161"/>
                <a:gd name="T97" fmla="*/ 864 h 3678"/>
                <a:gd name="T98" fmla="*/ 233 w 1161"/>
                <a:gd name="T99" fmla="*/ 692 h 3678"/>
                <a:gd name="T100" fmla="*/ 260 w 1161"/>
                <a:gd name="T101" fmla="*/ 210 h 3678"/>
                <a:gd name="T102" fmla="*/ 368 w 1161"/>
                <a:gd name="T103" fmla="*/ 71 h 3678"/>
                <a:gd name="T104" fmla="*/ 534 w 1161"/>
                <a:gd name="T105"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3678">
                  <a:moveTo>
                    <a:pt x="464" y="1712"/>
                  </a:moveTo>
                  <a:lnTo>
                    <a:pt x="464" y="3332"/>
                  </a:lnTo>
                  <a:lnTo>
                    <a:pt x="468" y="3359"/>
                  </a:lnTo>
                  <a:lnTo>
                    <a:pt x="476" y="3383"/>
                  </a:lnTo>
                  <a:lnTo>
                    <a:pt x="490" y="3405"/>
                  </a:lnTo>
                  <a:lnTo>
                    <a:pt x="508" y="3423"/>
                  </a:lnTo>
                  <a:lnTo>
                    <a:pt x="529" y="3435"/>
                  </a:lnTo>
                  <a:lnTo>
                    <a:pt x="554" y="3445"/>
                  </a:lnTo>
                  <a:lnTo>
                    <a:pt x="580" y="3447"/>
                  </a:lnTo>
                  <a:lnTo>
                    <a:pt x="608" y="3445"/>
                  </a:lnTo>
                  <a:lnTo>
                    <a:pt x="631" y="3435"/>
                  </a:lnTo>
                  <a:lnTo>
                    <a:pt x="653" y="3423"/>
                  </a:lnTo>
                  <a:lnTo>
                    <a:pt x="671" y="3405"/>
                  </a:lnTo>
                  <a:lnTo>
                    <a:pt x="685" y="3383"/>
                  </a:lnTo>
                  <a:lnTo>
                    <a:pt x="693" y="3359"/>
                  </a:lnTo>
                  <a:lnTo>
                    <a:pt x="697" y="3332"/>
                  </a:lnTo>
                  <a:lnTo>
                    <a:pt x="697" y="1712"/>
                  </a:lnTo>
                  <a:lnTo>
                    <a:pt x="640" y="1720"/>
                  </a:lnTo>
                  <a:lnTo>
                    <a:pt x="580" y="1724"/>
                  </a:lnTo>
                  <a:lnTo>
                    <a:pt x="521" y="1720"/>
                  </a:lnTo>
                  <a:lnTo>
                    <a:pt x="464" y="1712"/>
                  </a:lnTo>
                  <a:close/>
                  <a:moveTo>
                    <a:pt x="580" y="805"/>
                  </a:moveTo>
                  <a:lnTo>
                    <a:pt x="540" y="807"/>
                  </a:lnTo>
                  <a:lnTo>
                    <a:pt x="502" y="814"/>
                  </a:lnTo>
                  <a:lnTo>
                    <a:pt x="464" y="825"/>
                  </a:lnTo>
                  <a:lnTo>
                    <a:pt x="432" y="839"/>
                  </a:lnTo>
                  <a:lnTo>
                    <a:pt x="401" y="855"/>
                  </a:lnTo>
                  <a:lnTo>
                    <a:pt x="372" y="874"/>
                  </a:lnTo>
                  <a:lnTo>
                    <a:pt x="372" y="875"/>
                  </a:lnTo>
                  <a:lnTo>
                    <a:pt x="370" y="875"/>
                  </a:lnTo>
                  <a:lnTo>
                    <a:pt x="344" y="898"/>
                  </a:lnTo>
                  <a:lnTo>
                    <a:pt x="320" y="921"/>
                  </a:lnTo>
                  <a:lnTo>
                    <a:pt x="299" y="947"/>
                  </a:lnTo>
                  <a:lnTo>
                    <a:pt x="298" y="949"/>
                  </a:lnTo>
                  <a:lnTo>
                    <a:pt x="280" y="976"/>
                  </a:lnTo>
                  <a:lnTo>
                    <a:pt x="266" y="1005"/>
                  </a:lnTo>
                  <a:lnTo>
                    <a:pt x="254" y="1034"/>
                  </a:lnTo>
                  <a:lnTo>
                    <a:pt x="250" y="1043"/>
                  </a:lnTo>
                  <a:lnTo>
                    <a:pt x="248" y="1053"/>
                  </a:lnTo>
                  <a:lnTo>
                    <a:pt x="240" y="1083"/>
                  </a:lnTo>
                  <a:lnTo>
                    <a:pt x="234" y="1115"/>
                  </a:lnTo>
                  <a:lnTo>
                    <a:pt x="233" y="1149"/>
                  </a:lnTo>
                  <a:lnTo>
                    <a:pt x="234" y="1182"/>
                  </a:lnTo>
                  <a:lnTo>
                    <a:pt x="240" y="1214"/>
                  </a:lnTo>
                  <a:lnTo>
                    <a:pt x="248" y="1246"/>
                  </a:lnTo>
                  <a:lnTo>
                    <a:pt x="250" y="1254"/>
                  </a:lnTo>
                  <a:lnTo>
                    <a:pt x="254" y="1263"/>
                  </a:lnTo>
                  <a:lnTo>
                    <a:pt x="266" y="1293"/>
                  </a:lnTo>
                  <a:lnTo>
                    <a:pt x="280" y="1321"/>
                  </a:lnTo>
                  <a:lnTo>
                    <a:pt x="298" y="1348"/>
                  </a:lnTo>
                  <a:lnTo>
                    <a:pt x="299" y="1350"/>
                  </a:lnTo>
                  <a:lnTo>
                    <a:pt x="320" y="1376"/>
                  </a:lnTo>
                  <a:lnTo>
                    <a:pt x="344" y="1401"/>
                  </a:lnTo>
                  <a:lnTo>
                    <a:pt x="370" y="1422"/>
                  </a:lnTo>
                  <a:lnTo>
                    <a:pt x="372" y="1422"/>
                  </a:lnTo>
                  <a:lnTo>
                    <a:pt x="372" y="1423"/>
                  </a:lnTo>
                  <a:lnTo>
                    <a:pt x="401" y="1442"/>
                  </a:lnTo>
                  <a:lnTo>
                    <a:pt x="432" y="1458"/>
                  </a:lnTo>
                  <a:lnTo>
                    <a:pt x="464" y="1472"/>
                  </a:lnTo>
                  <a:lnTo>
                    <a:pt x="502" y="1483"/>
                  </a:lnTo>
                  <a:lnTo>
                    <a:pt x="540" y="1491"/>
                  </a:lnTo>
                  <a:lnTo>
                    <a:pt x="580" y="1494"/>
                  </a:lnTo>
                  <a:lnTo>
                    <a:pt x="621" y="1491"/>
                  </a:lnTo>
                  <a:lnTo>
                    <a:pt x="659" y="1484"/>
                  </a:lnTo>
                  <a:lnTo>
                    <a:pt x="697" y="1472"/>
                  </a:lnTo>
                  <a:lnTo>
                    <a:pt x="729" y="1460"/>
                  </a:lnTo>
                  <a:lnTo>
                    <a:pt x="760" y="1443"/>
                  </a:lnTo>
                  <a:lnTo>
                    <a:pt x="789" y="1423"/>
                  </a:lnTo>
                  <a:lnTo>
                    <a:pt x="789" y="1423"/>
                  </a:lnTo>
                  <a:lnTo>
                    <a:pt x="791" y="1422"/>
                  </a:lnTo>
                  <a:lnTo>
                    <a:pt x="817" y="1401"/>
                  </a:lnTo>
                  <a:lnTo>
                    <a:pt x="840" y="1376"/>
                  </a:lnTo>
                  <a:lnTo>
                    <a:pt x="862" y="1350"/>
                  </a:lnTo>
                  <a:lnTo>
                    <a:pt x="864" y="1348"/>
                  </a:lnTo>
                  <a:lnTo>
                    <a:pt x="881" y="1322"/>
                  </a:lnTo>
                  <a:lnTo>
                    <a:pt x="895" y="1293"/>
                  </a:lnTo>
                  <a:lnTo>
                    <a:pt x="907" y="1263"/>
                  </a:lnTo>
                  <a:lnTo>
                    <a:pt x="910" y="1255"/>
                  </a:lnTo>
                  <a:lnTo>
                    <a:pt x="913" y="1246"/>
                  </a:lnTo>
                  <a:lnTo>
                    <a:pt x="921" y="1214"/>
                  </a:lnTo>
                  <a:lnTo>
                    <a:pt x="927" y="1182"/>
                  </a:lnTo>
                  <a:lnTo>
                    <a:pt x="928" y="1149"/>
                  </a:lnTo>
                  <a:lnTo>
                    <a:pt x="927" y="1115"/>
                  </a:lnTo>
                  <a:lnTo>
                    <a:pt x="921" y="1083"/>
                  </a:lnTo>
                  <a:lnTo>
                    <a:pt x="914" y="1053"/>
                  </a:lnTo>
                  <a:lnTo>
                    <a:pt x="910" y="1043"/>
                  </a:lnTo>
                  <a:lnTo>
                    <a:pt x="908" y="1034"/>
                  </a:lnTo>
                  <a:lnTo>
                    <a:pt x="895" y="1005"/>
                  </a:lnTo>
                  <a:lnTo>
                    <a:pt x="881" y="976"/>
                  </a:lnTo>
                  <a:lnTo>
                    <a:pt x="864" y="949"/>
                  </a:lnTo>
                  <a:lnTo>
                    <a:pt x="863" y="948"/>
                  </a:lnTo>
                  <a:lnTo>
                    <a:pt x="862" y="947"/>
                  </a:lnTo>
                  <a:lnTo>
                    <a:pt x="840" y="921"/>
                  </a:lnTo>
                  <a:lnTo>
                    <a:pt x="817" y="898"/>
                  </a:lnTo>
                  <a:lnTo>
                    <a:pt x="791" y="875"/>
                  </a:lnTo>
                  <a:lnTo>
                    <a:pt x="789" y="875"/>
                  </a:lnTo>
                  <a:lnTo>
                    <a:pt x="789" y="874"/>
                  </a:lnTo>
                  <a:lnTo>
                    <a:pt x="760" y="855"/>
                  </a:lnTo>
                  <a:lnTo>
                    <a:pt x="729" y="839"/>
                  </a:lnTo>
                  <a:lnTo>
                    <a:pt x="697" y="825"/>
                  </a:lnTo>
                  <a:lnTo>
                    <a:pt x="659" y="814"/>
                  </a:lnTo>
                  <a:lnTo>
                    <a:pt x="621" y="807"/>
                  </a:lnTo>
                  <a:lnTo>
                    <a:pt x="580" y="805"/>
                  </a:lnTo>
                  <a:close/>
                  <a:moveTo>
                    <a:pt x="580" y="230"/>
                  </a:moveTo>
                  <a:lnTo>
                    <a:pt x="554" y="232"/>
                  </a:lnTo>
                  <a:lnTo>
                    <a:pt x="529" y="242"/>
                  </a:lnTo>
                  <a:lnTo>
                    <a:pt x="508" y="255"/>
                  </a:lnTo>
                  <a:lnTo>
                    <a:pt x="490" y="272"/>
                  </a:lnTo>
                  <a:lnTo>
                    <a:pt x="476" y="293"/>
                  </a:lnTo>
                  <a:lnTo>
                    <a:pt x="468" y="318"/>
                  </a:lnTo>
                  <a:lnTo>
                    <a:pt x="464" y="344"/>
                  </a:lnTo>
                  <a:lnTo>
                    <a:pt x="464" y="585"/>
                  </a:lnTo>
                  <a:lnTo>
                    <a:pt x="521" y="577"/>
                  </a:lnTo>
                  <a:lnTo>
                    <a:pt x="580" y="574"/>
                  </a:lnTo>
                  <a:lnTo>
                    <a:pt x="640" y="577"/>
                  </a:lnTo>
                  <a:lnTo>
                    <a:pt x="697" y="585"/>
                  </a:lnTo>
                  <a:lnTo>
                    <a:pt x="697" y="344"/>
                  </a:lnTo>
                  <a:lnTo>
                    <a:pt x="693" y="318"/>
                  </a:lnTo>
                  <a:lnTo>
                    <a:pt x="685" y="293"/>
                  </a:lnTo>
                  <a:lnTo>
                    <a:pt x="671" y="272"/>
                  </a:lnTo>
                  <a:lnTo>
                    <a:pt x="653" y="255"/>
                  </a:lnTo>
                  <a:lnTo>
                    <a:pt x="631" y="242"/>
                  </a:lnTo>
                  <a:lnTo>
                    <a:pt x="608" y="232"/>
                  </a:lnTo>
                  <a:lnTo>
                    <a:pt x="580" y="230"/>
                  </a:lnTo>
                  <a:close/>
                  <a:moveTo>
                    <a:pt x="580" y="0"/>
                  </a:moveTo>
                  <a:lnTo>
                    <a:pt x="628" y="3"/>
                  </a:lnTo>
                  <a:lnTo>
                    <a:pt x="673" y="11"/>
                  </a:lnTo>
                  <a:lnTo>
                    <a:pt x="716" y="27"/>
                  </a:lnTo>
                  <a:lnTo>
                    <a:pt x="756" y="47"/>
                  </a:lnTo>
                  <a:lnTo>
                    <a:pt x="793" y="71"/>
                  </a:lnTo>
                  <a:lnTo>
                    <a:pt x="826" y="101"/>
                  </a:lnTo>
                  <a:lnTo>
                    <a:pt x="856" y="134"/>
                  </a:lnTo>
                  <a:lnTo>
                    <a:pt x="881" y="170"/>
                  </a:lnTo>
                  <a:lnTo>
                    <a:pt x="901" y="210"/>
                  </a:lnTo>
                  <a:lnTo>
                    <a:pt x="916" y="252"/>
                  </a:lnTo>
                  <a:lnTo>
                    <a:pt x="926" y="297"/>
                  </a:lnTo>
                  <a:lnTo>
                    <a:pt x="928" y="344"/>
                  </a:lnTo>
                  <a:lnTo>
                    <a:pt x="928" y="692"/>
                  </a:lnTo>
                  <a:lnTo>
                    <a:pt x="973" y="728"/>
                  </a:lnTo>
                  <a:lnTo>
                    <a:pt x="1015" y="770"/>
                  </a:lnTo>
                  <a:lnTo>
                    <a:pt x="1052" y="815"/>
                  </a:lnTo>
                  <a:lnTo>
                    <a:pt x="1084" y="864"/>
                  </a:lnTo>
                  <a:lnTo>
                    <a:pt x="1110" y="915"/>
                  </a:lnTo>
                  <a:lnTo>
                    <a:pt x="1132" y="971"/>
                  </a:lnTo>
                  <a:lnTo>
                    <a:pt x="1148" y="1028"/>
                  </a:lnTo>
                  <a:lnTo>
                    <a:pt x="1157" y="1087"/>
                  </a:lnTo>
                  <a:lnTo>
                    <a:pt x="1161" y="1149"/>
                  </a:lnTo>
                  <a:lnTo>
                    <a:pt x="1157" y="1210"/>
                  </a:lnTo>
                  <a:lnTo>
                    <a:pt x="1148" y="1270"/>
                  </a:lnTo>
                  <a:lnTo>
                    <a:pt x="1132" y="1328"/>
                  </a:lnTo>
                  <a:lnTo>
                    <a:pt x="1110" y="1382"/>
                  </a:lnTo>
                  <a:lnTo>
                    <a:pt x="1084" y="1434"/>
                  </a:lnTo>
                  <a:lnTo>
                    <a:pt x="1052" y="1483"/>
                  </a:lnTo>
                  <a:lnTo>
                    <a:pt x="1015" y="1528"/>
                  </a:lnTo>
                  <a:lnTo>
                    <a:pt x="973" y="1569"/>
                  </a:lnTo>
                  <a:lnTo>
                    <a:pt x="928" y="1605"/>
                  </a:lnTo>
                  <a:lnTo>
                    <a:pt x="928" y="3332"/>
                  </a:lnTo>
                  <a:lnTo>
                    <a:pt x="926" y="3379"/>
                  </a:lnTo>
                  <a:lnTo>
                    <a:pt x="916" y="3424"/>
                  </a:lnTo>
                  <a:lnTo>
                    <a:pt x="901" y="3466"/>
                  </a:lnTo>
                  <a:lnTo>
                    <a:pt x="881" y="3506"/>
                  </a:lnTo>
                  <a:lnTo>
                    <a:pt x="856" y="3544"/>
                  </a:lnTo>
                  <a:lnTo>
                    <a:pt x="826" y="3577"/>
                  </a:lnTo>
                  <a:lnTo>
                    <a:pt x="793" y="3606"/>
                  </a:lnTo>
                  <a:lnTo>
                    <a:pt x="756" y="3631"/>
                  </a:lnTo>
                  <a:lnTo>
                    <a:pt x="716" y="3651"/>
                  </a:lnTo>
                  <a:lnTo>
                    <a:pt x="673" y="3666"/>
                  </a:lnTo>
                  <a:lnTo>
                    <a:pt x="628" y="3674"/>
                  </a:lnTo>
                  <a:lnTo>
                    <a:pt x="580" y="3678"/>
                  </a:lnTo>
                  <a:lnTo>
                    <a:pt x="534" y="3674"/>
                  </a:lnTo>
                  <a:lnTo>
                    <a:pt x="488" y="3666"/>
                  </a:lnTo>
                  <a:lnTo>
                    <a:pt x="445" y="3651"/>
                  </a:lnTo>
                  <a:lnTo>
                    <a:pt x="405" y="3631"/>
                  </a:lnTo>
                  <a:lnTo>
                    <a:pt x="368" y="3606"/>
                  </a:lnTo>
                  <a:lnTo>
                    <a:pt x="335" y="3577"/>
                  </a:lnTo>
                  <a:lnTo>
                    <a:pt x="305" y="3544"/>
                  </a:lnTo>
                  <a:lnTo>
                    <a:pt x="280" y="3506"/>
                  </a:lnTo>
                  <a:lnTo>
                    <a:pt x="260" y="3466"/>
                  </a:lnTo>
                  <a:lnTo>
                    <a:pt x="244" y="3424"/>
                  </a:lnTo>
                  <a:lnTo>
                    <a:pt x="235" y="3379"/>
                  </a:lnTo>
                  <a:lnTo>
                    <a:pt x="233" y="3332"/>
                  </a:lnTo>
                  <a:lnTo>
                    <a:pt x="233" y="1605"/>
                  </a:lnTo>
                  <a:lnTo>
                    <a:pt x="188" y="1569"/>
                  </a:lnTo>
                  <a:lnTo>
                    <a:pt x="146" y="1528"/>
                  </a:lnTo>
                  <a:lnTo>
                    <a:pt x="110" y="1483"/>
                  </a:lnTo>
                  <a:lnTo>
                    <a:pt x="78" y="1434"/>
                  </a:lnTo>
                  <a:lnTo>
                    <a:pt x="51" y="1382"/>
                  </a:lnTo>
                  <a:lnTo>
                    <a:pt x="30" y="1328"/>
                  </a:lnTo>
                  <a:lnTo>
                    <a:pt x="14" y="1270"/>
                  </a:lnTo>
                  <a:lnTo>
                    <a:pt x="4" y="1210"/>
                  </a:lnTo>
                  <a:lnTo>
                    <a:pt x="0" y="1149"/>
                  </a:lnTo>
                  <a:lnTo>
                    <a:pt x="4" y="1087"/>
                  </a:lnTo>
                  <a:lnTo>
                    <a:pt x="14" y="1028"/>
                  </a:lnTo>
                  <a:lnTo>
                    <a:pt x="30" y="971"/>
                  </a:lnTo>
                  <a:lnTo>
                    <a:pt x="51" y="915"/>
                  </a:lnTo>
                  <a:lnTo>
                    <a:pt x="78" y="864"/>
                  </a:lnTo>
                  <a:lnTo>
                    <a:pt x="110" y="815"/>
                  </a:lnTo>
                  <a:lnTo>
                    <a:pt x="146" y="770"/>
                  </a:lnTo>
                  <a:lnTo>
                    <a:pt x="188" y="728"/>
                  </a:lnTo>
                  <a:lnTo>
                    <a:pt x="233" y="692"/>
                  </a:lnTo>
                  <a:lnTo>
                    <a:pt x="233" y="344"/>
                  </a:lnTo>
                  <a:lnTo>
                    <a:pt x="235" y="297"/>
                  </a:lnTo>
                  <a:lnTo>
                    <a:pt x="244" y="252"/>
                  </a:lnTo>
                  <a:lnTo>
                    <a:pt x="260" y="210"/>
                  </a:lnTo>
                  <a:lnTo>
                    <a:pt x="280" y="170"/>
                  </a:lnTo>
                  <a:lnTo>
                    <a:pt x="305" y="134"/>
                  </a:lnTo>
                  <a:lnTo>
                    <a:pt x="335" y="101"/>
                  </a:lnTo>
                  <a:lnTo>
                    <a:pt x="368" y="71"/>
                  </a:lnTo>
                  <a:lnTo>
                    <a:pt x="405" y="47"/>
                  </a:lnTo>
                  <a:lnTo>
                    <a:pt x="445" y="27"/>
                  </a:lnTo>
                  <a:lnTo>
                    <a:pt x="488" y="11"/>
                  </a:lnTo>
                  <a:lnTo>
                    <a:pt x="534" y="3"/>
                  </a:lnTo>
                  <a:lnTo>
                    <a:pt x="5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173">
              <a:extLst>
                <a:ext uri="{FF2B5EF4-FFF2-40B4-BE49-F238E27FC236}">
                  <a16:creationId xmlns:a16="http://schemas.microsoft.com/office/drawing/2014/main" id="{B9D178FA-5B7F-2C5A-198D-DEA6B4B70FE4}"/>
                </a:ext>
              </a:extLst>
            </p:cNvPr>
            <p:cNvSpPr>
              <a:spLocks noEditPoints="1"/>
            </p:cNvSpPr>
            <p:nvPr/>
          </p:nvSpPr>
          <p:spPr bwMode="auto">
            <a:xfrm>
              <a:off x="6604000" y="3287713"/>
              <a:ext cx="614362" cy="1946275"/>
            </a:xfrm>
            <a:custGeom>
              <a:avLst/>
              <a:gdLst>
                <a:gd name="T0" fmla="*/ 476 w 1161"/>
                <a:gd name="T1" fmla="*/ 3383 h 3678"/>
                <a:gd name="T2" fmla="*/ 553 w 1161"/>
                <a:gd name="T3" fmla="*/ 3445 h 3678"/>
                <a:gd name="T4" fmla="*/ 653 w 1161"/>
                <a:gd name="T5" fmla="*/ 3423 h 3678"/>
                <a:gd name="T6" fmla="*/ 697 w 1161"/>
                <a:gd name="T7" fmla="*/ 3332 h 3678"/>
                <a:gd name="T8" fmla="*/ 521 w 1161"/>
                <a:gd name="T9" fmla="*/ 3099 h 3678"/>
                <a:gd name="T10" fmla="*/ 501 w 1161"/>
                <a:gd name="T11" fmla="*/ 2193 h 3678"/>
                <a:gd name="T12" fmla="*/ 372 w 1161"/>
                <a:gd name="T13" fmla="*/ 2254 h 3678"/>
                <a:gd name="T14" fmla="*/ 320 w 1161"/>
                <a:gd name="T15" fmla="*/ 2300 h 3678"/>
                <a:gd name="T16" fmla="*/ 280 w 1161"/>
                <a:gd name="T17" fmla="*/ 2355 h 3678"/>
                <a:gd name="T18" fmla="*/ 247 w 1161"/>
                <a:gd name="T19" fmla="*/ 2432 h 3678"/>
                <a:gd name="T20" fmla="*/ 234 w 1161"/>
                <a:gd name="T21" fmla="*/ 2561 h 3678"/>
                <a:gd name="T22" fmla="*/ 253 w 1161"/>
                <a:gd name="T23" fmla="*/ 2643 h 3678"/>
                <a:gd name="T24" fmla="*/ 298 w 1161"/>
                <a:gd name="T25" fmla="*/ 2729 h 3678"/>
                <a:gd name="T26" fmla="*/ 370 w 1161"/>
                <a:gd name="T27" fmla="*/ 2802 h 3678"/>
                <a:gd name="T28" fmla="*/ 464 w 1161"/>
                <a:gd name="T29" fmla="*/ 2851 h 3678"/>
                <a:gd name="T30" fmla="*/ 620 w 1161"/>
                <a:gd name="T31" fmla="*/ 2870 h 3678"/>
                <a:gd name="T32" fmla="*/ 760 w 1161"/>
                <a:gd name="T33" fmla="*/ 2822 h 3678"/>
                <a:gd name="T34" fmla="*/ 815 w 1161"/>
                <a:gd name="T35" fmla="*/ 2780 h 3678"/>
                <a:gd name="T36" fmla="*/ 880 w 1161"/>
                <a:gd name="T37" fmla="*/ 2701 h 3678"/>
                <a:gd name="T38" fmla="*/ 913 w 1161"/>
                <a:gd name="T39" fmla="*/ 2624 h 3678"/>
                <a:gd name="T40" fmla="*/ 926 w 1161"/>
                <a:gd name="T41" fmla="*/ 2495 h 3678"/>
                <a:gd name="T42" fmla="*/ 907 w 1161"/>
                <a:gd name="T43" fmla="*/ 2413 h 3678"/>
                <a:gd name="T44" fmla="*/ 861 w 1161"/>
                <a:gd name="T45" fmla="*/ 2327 h 3678"/>
                <a:gd name="T46" fmla="*/ 789 w 1161"/>
                <a:gd name="T47" fmla="*/ 2254 h 3678"/>
                <a:gd name="T48" fmla="*/ 697 w 1161"/>
                <a:gd name="T49" fmla="*/ 2205 h 3678"/>
                <a:gd name="T50" fmla="*/ 580 w 1161"/>
                <a:gd name="T51" fmla="*/ 230 h 3678"/>
                <a:gd name="T52" fmla="*/ 489 w 1161"/>
                <a:gd name="T53" fmla="*/ 272 h 3678"/>
                <a:gd name="T54" fmla="*/ 464 w 1161"/>
                <a:gd name="T55" fmla="*/ 1965 h 3678"/>
                <a:gd name="T56" fmla="*/ 697 w 1161"/>
                <a:gd name="T57" fmla="*/ 1965 h 3678"/>
                <a:gd name="T58" fmla="*/ 671 w 1161"/>
                <a:gd name="T59" fmla="*/ 272 h 3678"/>
                <a:gd name="T60" fmla="*/ 580 w 1161"/>
                <a:gd name="T61" fmla="*/ 230 h 3678"/>
                <a:gd name="T62" fmla="*/ 716 w 1161"/>
                <a:gd name="T63" fmla="*/ 27 h 3678"/>
                <a:gd name="T64" fmla="*/ 856 w 1161"/>
                <a:gd name="T65" fmla="*/ 134 h 3678"/>
                <a:gd name="T66" fmla="*/ 925 w 1161"/>
                <a:gd name="T67" fmla="*/ 297 h 3678"/>
                <a:gd name="T68" fmla="*/ 1014 w 1161"/>
                <a:gd name="T69" fmla="*/ 2150 h 3678"/>
                <a:gd name="T70" fmla="*/ 1131 w 1161"/>
                <a:gd name="T71" fmla="*/ 2349 h 3678"/>
                <a:gd name="T72" fmla="*/ 1157 w 1161"/>
                <a:gd name="T73" fmla="*/ 2590 h 3678"/>
                <a:gd name="T74" fmla="*/ 1083 w 1161"/>
                <a:gd name="T75" fmla="*/ 2814 h 3678"/>
                <a:gd name="T76" fmla="*/ 928 w 1161"/>
                <a:gd name="T77" fmla="*/ 2985 h 3678"/>
                <a:gd name="T78" fmla="*/ 901 w 1161"/>
                <a:gd name="T79" fmla="*/ 3466 h 3678"/>
                <a:gd name="T80" fmla="*/ 793 w 1161"/>
                <a:gd name="T81" fmla="*/ 3606 h 3678"/>
                <a:gd name="T82" fmla="*/ 627 w 1161"/>
                <a:gd name="T83" fmla="*/ 3674 h 3678"/>
                <a:gd name="T84" fmla="*/ 445 w 1161"/>
                <a:gd name="T85" fmla="*/ 3651 h 3678"/>
                <a:gd name="T86" fmla="*/ 304 w 1161"/>
                <a:gd name="T87" fmla="*/ 3544 h 3678"/>
                <a:gd name="T88" fmla="*/ 235 w 1161"/>
                <a:gd name="T89" fmla="*/ 3379 h 3678"/>
                <a:gd name="T90" fmla="*/ 146 w 1161"/>
                <a:gd name="T91" fmla="*/ 2906 h 3678"/>
                <a:gd name="T92" fmla="*/ 28 w 1161"/>
                <a:gd name="T93" fmla="*/ 2707 h 3678"/>
                <a:gd name="T94" fmla="*/ 4 w 1161"/>
                <a:gd name="T95" fmla="*/ 2467 h 3678"/>
                <a:gd name="T96" fmla="*/ 77 w 1161"/>
                <a:gd name="T97" fmla="*/ 2244 h 3678"/>
                <a:gd name="T98" fmla="*/ 231 w 1161"/>
                <a:gd name="T99" fmla="*/ 2071 h 3678"/>
                <a:gd name="T100" fmla="*/ 259 w 1161"/>
                <a:gd name="T101" fmla="*/ 210 h 3678"/>
                <a:gd name="T102" fmla="*/ 367 w 1161"/>
                <a:gd name="T103" fmla="*/ 71 h 3678"/>
                <a:gd name="T104" fmla="*/ 533 w 1161"/>
                <a:gd name="T105"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3678">
                  <a:moveTo>
                    <a:pt x="464" y="3091"/>
                  </a:moveTo>
                  <a:lnTo>
                    <a:pt x="464" y="3332"/>
                  </a:lnTo>
                  <a:lnTo>
                    <a:pt x="466" y="3359"/>
                  </a:lnTo>
                  <a:lnTo>
                    <a:pt x="476" y="3383"/>
                  </a:lnTo>
                  <a:lnTo>
                    <a:pt x="489" y="3405"/>
                  </a:lnTo>
                  <a:lnTo>
                    <a:pt x="507" y="3423"/>
                  </a:lnTo>
                  <a:lnTo>
                    <a:pt x="529" y="3435"/>
                  </a:lnTo>
                  <a:lnTo>
                    <a:pt x="553" y="3445"/>
                  </a:lnTo>
                  <a:lnTo>
                    <a:pt x="580" y="3447"/>
                  </a:lnTo>
                  <a:lnTo>
                    <a:pt x="607" y="3445"/>
                  </a:lnTo>
                  <a:lnTo>
                    <a:pt x="631" y="3435"/>
                  </a:lnTo>
                  <a:lnTo>
                    <a:pt x="653" y="3423"/>
                  </a:lnTo>
                  <a:lnTo>
                    <a:pt x="671" y="3405"/>
                  </a:lnTo>
                  <a:lnTo>
                    <a:pt x="685" y="3383"/>
                  </a:lnTo>
                  <a:lnTo>
                    <a:pt x="693" y="3359"/>
                  </a:lnTo>
                  <a:lnTo>
                    <a:pt x="697" y="3332"/>
                  </a:lnTo>
                  <a:lnTo>
                    <a:pt x="697" y="3091"/>
                  </a:lnTo>
                  <a:lnTo>
                    <a:pt x="639" y="3099"/>
                  </a:lnTo>
                  <a:lnTo>
                    <a:pt x="580" y="3103"/>
                  </a:lnTo>
                  <a:lnTo>
                    <a:pt x="521" y="3099"/>
                  </a:lnTo>
                  <a:lnTo>
                    <a:pt x="464" y="3091"/>
                  </a:lnTo>
                  <a:close/>
                  <a:moveTo>
                    <a:pt x="580" y="2184"/>
                  </a:moveTo>
                  <a:lnTo>
                    <a:pt x="540" y="2186"/>
                  </a:lnTo>
                  <a:lnTo>
                    <a:pt x="501" y="2193"/>
                  </a:lnTo>
                  <a:lnTo>
                    <a:pt x="464" y="2205"/>
                  </a:lnTo>
                  <a:lnTo>
                    <a:pt x="431" y="2218"/>
                  </a:lnTo>
                  <a:lnTo>
                    <a:pt x="400" y="2234"/>
                  </a:lnTo>
                  <a:lnTo>
                    <a:pt x="372" y="2254"/>
                  </a:lnTo>
                  <a:lnTo>
                    <a:pt x="370" y="2254"/>
                  </a:lnTo>
                  <a:lnTo>
                    <a:pt x="370" y="2254"/>
                  </a:lnTo>
                  <a:lnTo>
                    <a:pt x="344" y="2276"/>
                  </a:lnTo>
                  <a:lnTo>
                    <a:pt x="320" y="2300"/>
                  </a:lnTo>
                  <a:lnTo>
                    <a:pt x="298" y="2327"/>
                  </a:lnTo>
                  <a:lnTo>
                    <a:pt x="298" y="2327"/>
                  </a:lnTo>
                  <a:lnTo>
                    <a:pt x="297" y="2328"/>
                  </a:lnTo>
                  <a:lnTo>
                    <a:pt x="280" y="2355"/>
                  </a:lnTo>
                  <a:lnTo>
                    <a:pt x="266" y="2383"/>
                  </a:lnTo>
                  <a:lnTo>
                    <a:pt x="253" y="2413"/>
                  </a:lnTo>
                  <a:lnTo>
                    <a:pt x="250" y="2422"/>
                  </a:lnTo>
                  <a:lnTo>
                    <a:pt x="247" y="2432"/>
                  </a:lnTo>
                  <a:lnTo>
                    <a:pt x="240" y="2462"/>
                  </a:lnTo>
                  <a:lnTo>
                    <a:pt x="234" y="2495"/>
                  </a:lnTo>
                  <a:lnTo>
                    <a:pt x="231" y="2528"/>
                  </a:lnTo>
                  <a:lnTo>
                    <a:pt x="234" y="2561"/>
                  </a:lnTo>
                  <a:lnTo>
                    <a:pt x="240" y="2594"/>
                  </a:lnTo>
                  <a:lnTo>
                    <a:pt x="247" y="2624"/>
                  </a:lnTo>
                  <a:lnTo>
                    <a:pt x="250" y="2634"/>
                  </a:lnTo>
                  <a:lnTo>
                    <a:pt x="253" y="2643"/>
                  </a:lnTo>
                  <a:lnTo>
                    <a:pt x="265" y="2673"/>
                  </a:lnTo>
                  <a:lnTo>
                    <a:pt x="279" y="2701"/>
                  </a:lnTo>
                  <a:lnTo>
                    <a:pt x="297" y="2728"/>
                  </a:lnTo>
                  <a:lnTo>
                    <a:pt x="298" y="2729"/>
                  </a:lnTo>
                  <a:lnTo>
                    <a:pt x="319" y="2756"/>
                  </a:lnTo>
                  <a:lnTo>
                    <a:pt x="344" y="2780"/>
                  </a:lnTo>
                  <a:lnTo>
                    <a:pt x="370" y="2801"/>
                  </a:lnTo>
                  <a:lnTo>
                    <a:pt x="370" y="2802"/>
                  </a:lnTo>
                  <a:lnTo>
                    <a:pt x="370" y="2802"/>
                  </a:lnTo>
                  <a:lnTo>
                    <a:pt x="400" y="2822"/>
                  </a:lnTo>
                  <a:lnTo>
                    <a:pt x="431" y="2838"/>
                  </a:lnTo>
                  <a:lnTo>
                    <a:pt x="464" y="2851"/>
                  </a:lnTo>
                  <a:lnTo>
                    <a:pt x="501" y="2863"/>
                  </a:lnTo>
                  <a:lnTo>
                    <a:pt x="540" y="2870"/>
                  </a:lnTo>
                  <a:lnTo>
                    <a:pt x="580" y="2872"/>
                  </a:lnTo>
                  <a:lnTo>
                    <a:pt x="620" y="2870"/>
                  </a:lnTo>
                  <a:lnTo>
                    <a:pt x="659" y="2863"/>
                  </a:lnTo>
                  <a:lnTo>
                    <a:pt x="696" y="2851"/>
                  </a:lnTo>
                  <a:lnTo>
                    <a:pt x="729" y="2838"/>
                  </a:lnTo>
                  <a:lnTo>
                    <a:pt x="760" y="2822"/>
                  </a:lnTo>
                  <a:lnTo>
                    <a:pt x="788" y="2802"/>
                  </a:lnTo>
                  <a:lnTo>
                    <a:pt x="789" y="2802"/>
                  </a:lnTo>
                  <a:lnTo>
                    <a:pt x="789" y="2801"/>
                  </a:lnTo>
                  <a:lnTo>
                    <a:pt x="815" y="2780"/>
                  </a:lnTo>
                  <a:lnTo>
                    <a:pt x="839" y="2756"/>
                  </a:lnTo>
                  <a:lnTo>
                    <a:pt x="861" y="2729"/>
                  </a:lnTo>
                  <a:lnTo>
                    <a:pt x="863" y="2728"/>
                  </a:lnTo>
                  <a:lnTo>
                    <a:pt x="880" y="2701"/>
                  </a:lnTo>
                  <a:lnTo>
                    <a:pt x="895" y="2673"/>
                  </a:lnTo>
                  <a:lnTo>
                    <a:pt x="907" y="2643"/>
                  </a:lnTo>
                  <a:lnTo>
                    <a:pt x="909" y="2634"/>
                  </a:lnTo>
                  <a:lnTo>
                    <a:pt x="913" y="2624"/>
                  </a:lnTo>
                  <a:lnTo>
                    <a:pt x="921" y="2594"/>
                  </a:lnTo>
                  <a:lnTo>
                    <a:pt x="926" y="2561"/>
                  </a:lnTo>
                  <a:lnTo>
                    <a:pt x="928" y="2528"/>
                  </a:lnTo>
                  <a:lnTo>
                    <a:pt x="926" y="2495"/>
                  </a:lnTo>
                  <a:lnTo>
                    <a:pt x="921" y="2462"/>
                  </a:lnTo>
                  <a:lnTo>
                    <a:pt x="913" y="2432"/>
                  </a:lnTo>
                  <a:lnTo>
                    <a:pt x="909" y="2422"/>
                  </a:lnTo>
                  <a:lnTo>
                    <a:pt x="907" y="2413"/>
                  </a:lnTo>
                  <a:lnTo>
                    <a:pt x="895" y="2383"/>
                  </a:lnTo>
                  <a:lnTo>
                    <a:pt x="880" y="2355"/>
                  </a:lnTo>
                  <a:lnTo>
                    <a:pt x="863" y="2328"/>
                  </a:lnTo>
                  <a:lnTo>
                    <a:pt x="861" y="2327"/>
                  </a:lnTo>
                  <a:lnTo>
                    <a:pt x="840" y="2301"/>
                  </a:lnTo>
                  <a:lnTo>
                    <a:pt x="815" y="2276"/>
                  </a:lnTo>
                  <a:lnTo>
                    <a:pt x="789" y="2255"/>
                  </a:lnTo>
                  <a:lnTo>
                    <a:pt x="789" y="2254"/>
                  </a:lnTo>
                  <a:lnTo>
                    <a:pt x="788" y="2254"/>
                  </a:lnTo>
                  <a:lnTo>
                    <a:pt x="760" y="2234"/>
                  </a:lnTo>
                  <a:lnTo>
                    <a:pt x="729" y="2218"/>
                  </a:lnTo>
                  <a:lnTo>
                    <a:pt x="697" y="2205"/>
                  </a:lnTo>
                  <a:lnTo>
                    <a:pt x="659" y="2193"/>
                  </a:lnTo>
                  <a:lnTo>
                    <a:pt x="620" y="2186"/>
                  </a:lnTo>
                  <a:lnTo>
                    <a:pt x="580" y="2184"/>
                  </a:lnTo>
                  <a:close/>
                  <a:moveTo>
                    <a:pt x="580" y="230"/>
                  </a:moveTo>
                  <a:lnTo>
                    <a:pt x="553" y="232"/>
                  </a:lnTo>
                  <a:lnTo>
                    <a:pt x="529" y="242"/>
                  </a:lnTo>
                  <a:lnTo>
                    <a:pt x="507" y="255"/>
                  </a:lnTo>
                  <a:lnTo>
                    <a:pt x="489" y="272"/>
                  </a:lnTo>
                  <a:lnTo>
                    <a:pt x="476" y="293"/>
                  </a:lnTo>
                  <a:lnTo>
                    <a:pt x="466" y="318"/>
                  </a:lnTo>
                  <a:lnTo>
                    <a:pt x="464" y="344"/>
                  </a:lnTo>
                  <a:lnTo>
                    <a:pt x="464" y="1965"/>
                  </a:lnTo>
                  <a:lnTo>
                    <a:pt x="521" y="1957"/>
                  </a:lnTo>
                  <a:lnTo>
                    <a:pt x="580" y="1953"/>
                  </a:lnTo>
                  <a:lnTo>
                    <a:pt x="639" y="1957"/>
                  </a:lnTo>
                  <a:lnTo>
                    <a:pt x="697" y="1965"/>
                  </a:lnTo>
                  <a:lnTo>
                    <a:pt x="697" y="344"/>
                  </a:lnTo>
                  <a:lnTo>
                    <a:pt x="693" y="318"/>
                  </a:lnTo>
                  <a:lnTo>
                    <a:pt x="685" y="293"/>
                  </a:lnTo>
                  <a:lnTo>
                    <a:pt x="671" y="272"/>
                  </a:lnTo>
                  <a:lnTo>
                    <a:pt x="653" y="255"/>
                  </a:lnTo>
                  <a:lnTo>
                    <a:pt x="631" y="242"/>
                  </a:lnTo>
                  <a:lnTo>
                    <a:pt x="607" y="232"/>
                  </a:lnTo>
                  <a:lnTo>
                    <a:pt x="580" y="230"/>
                  </a:lnTo>
                  <a:close/>
                  <a:moveTo>
                    <a:pt x="580" y="0"/>
                  </a:moveTo>
                  <a:lnTo>
                    <a:pt x="627" y="3"/>
                  </a:lnTo>
                  <a:lnTo>
                    <a:pt x="673" y="11"/>
                  </a:lnTo>
                  <a:lnTo>
                    <a:pt x="716" y="27"/>
                  </a:lnTo>
                  <a:lnTo>
                    <a:pt x="756" y="47"/>
                  </a:lnTo>
                  <a:lnTo>
                    <a:pt x="793" y="71"/>
                  </a:lnTo>
                  <a:lnTo>
                    <a:pt x="826" y="101"/>
                  </a:lnTo>
                  <a:lnTo>
                    <a:pt x="856" y="134"/>
                  </a:lnTo>
                  <a:lnTo>
                    <a:pt x="881" y="170"/>
                  </a:lnTo>
                  <a:lnTo>
                    <a:pt x="901" y="210"/>
                  </a:lnTo>
                  <a:lnTo>
                    <a:pt x="915" y="252"/>
                  </a:lnTo>
                  <a:lnTo>
                    <a:pt x="925" y="297"/>
                  </a:lnTo>
                  <a:lnTo>
                    <a:pt x="928" y="344"/>
                  </a:lnTo>
                  <a:lnTo>
                    <a:pt x="928" y="2071"/>
                  </a:lnTo>
                  <a:lnTo>
                    <a:pt x="973" y="2108"/>
                  </a:lnTo>
                  <a:lnTo>
                    <a:pt x="1014" y="2150"/>
                  </a:lnTo>
                  <a:lnTo>
                    <a:pt x="1050" y="2194"/>
                  </a:lnTo>
                  <a:lnTo>
                    <a:pt x="1083" y="2244"/>
                  </a:lnTo>
                  <a:lnTo>
                    <a:pt x="1110" y="2295"/>
                  </a:lnTo>
                  <a:lnTo>
                    <a:pt x="1131" y="2349"/>
                  </a:lnTo>
                  <a:lnTo>
                    <a:pt x="1147" y="2407"/>
                  </a:lnTo>
                  <a:lnTo>
                    <a:pt x="1157" y="2467"/>
                  </a:lnTo>
                  <a:lnTo>
                    <a:pt x="1161" y="2528"/>
                  </a:lnTo>
                  <a:lnTo>
                    <a:pt x="1157" y="2590"/>
                  </a:lnTo>
                  <a:lnTo>
                    <a:pt x="1147" y="2649"/>
                  </a:lnTo>
                  <a:lnTo>
                    <a:pt x="1131" y="2707"/>
                  </a:lnTo>
                  <a:lnTo>
                    <a:pt x="1110" y="2761"/>
                  </a:lnTo>
                  <a:lnTo>
                    <a:pt x="1083" y="2814"/>
                  </a:lnTo>
                  <a:lnTo>
                    <a:pt x="1050" y="2862"/>
                  </a:lnTo>
                  <a:lnTo>
                    <a:pt x="1014" y="2906"/>
                  </a:lnTo>
                  <a:lnTo>
                    <a:pt x="973" y="2948"/>
                  </a:lnTo>
                  <a:lnTo>
                    <a:pt x="928" y="2985"/>
                  </a:lnTo>
                  <a:lnTo>
                    <a:pt x="928" y="3332"/>
                  </a:lnTo>
                  <a:lnTo>
                    <a:pt x="925" y="3379"/>
                  </a:lnTo>
                  <a:lnTo>
                    <a:pt x="915" y="3424"/>
                  </a:lnTo>
                  <a:lnTo>
                    <a:pt x="901" y="3466"/>
                  </a:lnTo>
                  <a:lnTo>
                    <a:pt x="881" y="3506"/>
                  </a:lnTo>
                  <a:lnTo>
                    <a:pt x="856" y="3544"/>
                  </a:lnTo>
                  <a:lnTo>
                    <a:pt x="826" y="3577"/>
                  </a:lnTo>
                  <a:lnTo>
                    <a:pt x="793" y="3606"/>
                  </a:lnTo>
                  <a:lnTo>
                    <a:pt x="756" y="3631"/>
                  </a:lnTo>
                  <a:lnTo>
                    <a:pt x="716" y="3651"/>
                  </a:lnTo>
                  <a:lnTo>
                    <a:pt x="673" y="3666"/>
                  </a:lnTo>
                  <a:lnTo>
                    <a:pt x="627" y="3674"/>
                  </a:lnTo>
                  <a:lnTo>
                    <a:pt x="580" y="3678"/>
                  </a:lnTo>
                  <a:lnTo>
                    <a:pt x="533" y="3674"/>
                  </a:lnTo>
                  <a:lnTo>
                    <a:pt x="488" y="3666"/>
                  </a:lnTo>
                  <a:lnTo>
                    <a:pt x="445" y="3651"/>
                  </a:lnTo>
                  <a:lnTo>
                    <a:pt x="405" y="3631"/>
                  </a:lnTo>
                  <a:lnTo>
                    <a:pt x="367" y="3606"/>
                  </a:lnTo>
                  <a:lnTo>
                    <a:pt x="334" y="3577"/>
                  </a:lnTo>
                  <a:lnTo>
                    <a:pt x="304" y="3544"/>
                  </a:lnTo>
                  <a:lnTo>
                    <a:pt x="279" y="3506"/>
                  </a:lnTo>
                  <a:lnTo>
                    <a:pt x="259" y="3466"/>
                  </a:lnTo>
                  <a:lnTo>
                    <a:pt x="243" y="3424"/>
                  </a:lnTo>
                  <a:lnTo>
                    <a:pt x="235" y="3379"/>
                  </a:lnTo>
                  <a:lnTo>
                    <a:pt x="231" y="3332"/>
                  </a:lnTo>
                  <a:lnTo>
                    <a:pt x="231" y="2985"/>
                  </a:lnTo>
                  <a:lnTo>
                    <a:pt x="186" y="2948"/>
                  </a:lnTo>
                  <a:lnTo>
                    <a:pt x="146" y="2906"/>
                  </a:lnTo>
                  <a:lnTo>
                    <a:pt x="109" y="2862"/>
                  </a:lnTo>
                  <a:lnTo>
                    <a:pt x="77" y="2814"/>
                  </a:lnTo>
                  <a:lnTo>
                    <a:pt x="50" y="2761"/>
                  </a:lnTo>
                  <a:lnTo>
                    <a:pt x="28" y="2707"/>
                  </a:lnTo>
                  <a:lnTo>
                    <a:pt x="13" y="2649"/>
                  </a:lnTo>
                  <a:lnTo>
                    <a:pt x="4" y="2590"/>
                  </a:lnTo>
                  <a:lnTo>
                    <a:pt x="0" y="2528"/>
                  </a:lnTo>
                  <a:lnTo>
                    <a:pt x="4" y="2467"/>
                  </a:lnTo>
                  <a:lnTo>
                    <a:pt x="13" y="2407"/>
                  </a:lnTo>
                  <a:lnTo>
                    <a:pt x="28" y="2349"/>
                  </a:lnTo>
                  <a:lnTo>
                    <a:pt x="50" y="2295"/>
                  </a:lnTo>
                  <a:lnTo>
                    <a:pt x="77" y="2244"/>
                  </a:lnTo>
                  <a:lnTo>
                    <a:pt x="109" y="2194"/>
                  </a:lnTo>
                  <a:lnTo>
                    <a:pt x="146" y="2150"/>
                  </a:lnTo>
                  <a:lnTo>
                    <a:pt x="186" y="2108"/>
                  </a:lnTo>
                  <a:lnTo>
                    <a:pt x="231" y="2071"/>
                  </a:lnTo>
                  <a:lnTo>
                    <a:pt x="231" y="344"/>
                  </a:lnTo>
                  <a:lnTo>
                    <a:pt x="235" y="297"/>
                  </a:lnTo>
                  <a:lnTo>
                    <a:pt x="243" y="252"/>
                  </a:lnTo>
                  <a:lnTo>
                    <a:pt x="259" y="210"/>
                  </a:lnTo>
                  <a:lnTo>
                    <a:pt x="279" y="170"/>
                  </a:lnTo>
                  <a:lnTo>
                    <a:pt x="304" y="134"/>
                  </a:lnTo>
                  <a:lnTo>
                    <a:pt x="334" y="101"/>
                  </a:lnTo>
                  <a:lnTo>
                    <a:pt x="367" y="71"/>
                  </a:lnTo>
                  <a:lnTo>
                    <a:pt x="405" y="47"/>
                  </a:lnTo>
                  <a:lnTo>
                    <a:pt x="445" y="27"/>
                  </a:lnTo>
                  <a:lnTo>
                    <a:pt x="488" y="11"/>
                  </a:lnTo>
                  <a:lnTo>
                    <a:pt x="533" y="3"/>
                  </a:lnTo>
                  <a:lnTo>
                    <a:pt x="5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2" name="Freeform 178">
            <a:extLst>
              <a:ext uri="{FF2B5EF4-FFF2-40B4-BE49-F238E27FC236}">
                <a16:creationId xmlns:a16="http://schemas.microsoft.com/office/drawing/2014/main" id="{1AAC9BF9-4A6E-AB47-754A-65075842D37E}"/>
              </a:ext>
            </a:extLst>
          </p:cNvPr>
          <p:cNvSpPr>
            <a:spLocks noEditPoints="1"/>
          </p:cNvSpPr>
          <p:nvPr userDrawn="1"/>
        </p:nvSpPr>
        <p:spPr bwMode="auto">
          <a:xfrm>
            <a:off x="6519553" y="3383120"/>
            <a:ext cx="465011" cy="460681"/>
          </a:xfrm>
          <a:custGeom>
            <a:avLst/>
            <a:gdLst>
              <a:gd name="T0" fmla="*/ 266 w 4189"/>
              <a:gd name="T1" fmla="*/ 3665 h 4150"/>
              <a:gd name="T2" fmla="*/ 296 w 4189"/>
              <a:gd name="T3" fmla="*/ 3804 h 4150"/>
              <a:gd name="T4" fmla="*/ 456 w 4189"/>
              <a:gd name="T5" fmla="*/ 3890 h 4150"/>
              <a:gd name="T6" fmla="*/ 545 w 4189"/>
              <a:gd name="T7" fmla="*/ 3874 h 4150"/>
              <a:gd name="T8" fmla="*/ 992 w 4189"/>
              <a:gd name="T9" fmla="*/ 3519 h 4150"/>
              <a:gd name="T10" fmla="*/ 800 w 4189"/>
              <a:gd name="T11" fmla="*/ 3264 h 4150"/>
              <a:gd name="T12" fmla="*/ 526 w 4189"/>
              <a:gd name="T13" fmla="*/ 3137 h 4150"/>
              <a:gd name="T14" fmla="*/ 866 w 4189"/>
              <a:gd name="T15" fmla="*/ 2341 h 4150"/>
              <a:gd name="T16" fmla="*/ 610 w 4189"/>
              <a:gd name="T17" fmla="*/ 2467 h 4150"/>
              <a:gd name="T18" fmla="*/ 582 w 4189"/>
              <a:gd name="T19" fmla="*/ 3013 h 4150"/>
              <a:gd name="T20" fmla="*/ 890 w 4189"/>
              <a:gd name="T21" fmla="*/ 3169 h 4150"/>
              <a:gd name="T22" fmla="*/ 1106 w 4189"/>
              <a:gd name="T23" fmla="*/ 3453 h 4150"/>
              <a:gd name="T24" fmla="*/ 1645 w 4189"/>
              <a:gd name="T25" fmla="*/ 3588 h 4150"/>
              <a:gd name="T26" fmla="*/ 1793 w 4189"/>
              <a:gd name="T27" fmla="*/ 3406 h 4150"/>
              <a:gd name="T28" fmla="*/ 1833 w 4189"/>
              <a:gd name="T29" fmla="*/ 3090 h 4150"/>
              <a:gd name="T30" fmla="*/ 1719 w 4189"/>
              <a:gd name="T31" fmla="*/ 2764 h 4150"/>
              <a:gd name="T32" fmla="*/ 1461 w 4189"/>
              <a:gd name="T33" fmla="*/ 2487 h 4150"/>
              <a:gd name="T34" fmla="*/ 1132 w 4189"/>
              <a:gd name="T35" fmla="*/ 2344 h 4150"/>
              <a:gd name="T36" fmla="*/ 2036 w 4189"/>
              <a:gd name="T37" fmla="*/ 2828 h 4150"/>
              <a:gd name="T38" fmla="*/ 2098 w 4189"/>
              <a:gd name="T39" fmla="*/ 3182 h 4150"/>
              <a:gd name="T40" fmla="*/ 3153 w 4189"/>
              <a:gd name="T41" fmla="*/ 2121 h 4150"/>
              <a:gd name="T42" fmla="*/ 3271 w 4189"/>
              <a:gd name="T43" fmla="*/ 1840 h 4150"/>
              <a:gd name="T44" fmla="*/ 3240 w 4189"/>
              <a:gd name="T45" fmla="*/ 1519 h 4150"/>
              <a:gd name="T46" fmla="*/ 1663 w 4189"/>
              <a:gd name="T47" fmla="*/ 2314 h 4150"/>
              <a:gd name="T48" fmla="*/ 1898 w 4189"/>
              <a:gd name="T49" fmla="*/ 2568 h 4150"/>
              <a:gd name="T50" fmla="*/ 3069 w 4189"/>
              <a:gd name="T51" fmla="*/ 1214 h 4150"/>
              <a:gd name="T52" fmla="*/ 2802 w 4189"/>
              <a:gd name="T53" fmla="*/ 1001 h 4150"/>
              <a:gd name="T54" fmla="*/ 2220 w 4189"/>
              <a:gd name="T55" fmla="*/ 935 h 4150"/>
              <a:gd name="T56" fmla="*/ 997 w 4189"/>
              <a:gd name="T57" fmla="*/ 2070 h 4150"/>
              <a:gd name="T58" fmla="*/ 2607 w 4189"/>
              <a:gd name="T59" fmla="*/ 926 h 4150"/>
              <a:gd name="T60" fmla="*/ 3008 w 4189"/>
              <a:gd name="T61" fmla="*/ 263 h 4150"/>
              <a:gd name="T62" fmla="*/ 2733 w 4189"/>
              <a:gd name="T63" fmla="*/ 354 h 4150"/>
              <a:gd name="T64" fmla="*/ 2595 w 4189"/>
              <a:gd name="T65" fmla="*/ 658 h 4150"/>
              <a:gd name="T66" fmla="*/ 2995 w 4189"/>
              <a:gd name="T67" fmla="*/ 810 h 4150"/>
              <a:gd name="T68" fmla="*/ 3320 w 4189"/>
              <a:gd name="T69" fmla="*/ 1110 h 4150"/>
              <a:gd name="T70" fmla="*/ 3506 w 4189"/>
              <a:gd name="T71" fmla="*/ 1493 h 4150"/>
              <a:gd name="T72" fmla="*/ 3536 w 4189"/>
              <a:gd name="T73" fmla="*/ 1747 h 4150"/>
              <a:gd name="T74" fmla="*/ 3891 w 4189"/>
              <a:gd name="T75" fmla="*/ 1316 h 4150"/>
              <a:gd name="T76" fmla="*/ 3918 w 4189"/>
              <a:gd name="T77" fmla="*/ 985 h 4150"/>
              <a:gd name="T78" fmla="*/ 3769 w 4189"/>
              <a:gd name="T79" fmla="*/ 641 h 4150"/>
              <a:gd name="T80" fmla="*/ 3482 w 4189"/>
              <a:gd name="T81" fmla="*/ 378 h 4150"/>
              <a:gd name="T82" fmla="*/ 3140 w 4189"/>
              <a:gd name="T83" fmla="*/ 263 h 4150"/>
              <a:gd name="T84" fmla="*/ 3320 w 4189"/>
              <a:gd name="T85" fmla="*/ 32 h 4150"/>
              <a:gd name="T86" fmla="*/ 3711 w 4189"/>
              <a:gd name="T87" fmla="*/ 218 h 4150"/>
              <a:gd name="T88" fmla="*/ 4010 w 4189"/>
              <a:gd name="T89" fmla="*/ 531 h 4150"/>
              <a:gd name="T90" fmla="*/ 4165 w 4189"/>
              <a:gd name="T91" fmla="*/ 893 h 4150"/>
              <a:gd name="T92" fmla="*/ 4176 w 4189"/>
              <a:gd name="T93" fmla="*/ 1260 h 4150"/>
              <a:gd name="T94" fmla="*/ 4038 w 4189"/>
              <a:gd name="T95" fmla="*/ 1594 h 4150"/>
              <a:gd name="T96" fmla="*/ 1862 w 4189"/>
              <a:gd name="T97" fmla="*/ 3771 h 4150"/>
              <a:gd name="T98" fmla="*/ 606 w 4189"/>
              <a:gd name="T99" fmla="*/ 4126 h 4150"/>
              <a:gd name="T100" fmla="*/ 519 w 4189"/>
              <a:gd name="T101" fmla="*/ 4144 h 4150"/>
              <a:gd name="T102" fmla="*/ 337 w 4189"/>
              <a:gd name="T103" fmla="*/ 4134 h 4150"/>
              <a:gd name="T104" fmla="*/ 95 w 4189"/>
              <a:gd name="T105" fmla="*/ 3974 h 4150"/>
              <a:gd name="T106" fmla="*/ 0 w 4189"/>
              <a:gd name="T107" fmla="*/ 3697 h 4150"/>
              <a:gd name="T108" fmla="*/ 13 w 4189"/>
              <a:gd name="T109" fmla="*/ 3594 h 4150"/>
              <a:gd name="T110" fmla="*/ 345 w 4189"/>
              <a:gd name="T111" fmla="*/ 2410 h 4150"/>
              <a:gd name="T112" fmla="*/ 1813 w 4189"/>
              <a:gd name="T113" fmla="*/ 887 h 4150"/>
              <a:gd name="T114" fmla="*/ 1819 w 4189"/>
              <a:gd name="T115" fmla="*/ 881 h 4150"/>
              <a:gd name="T116" fmla="*/ 2635 w 4189"/>
              <a:gd name="T117" fmla="*/ 110 h 4150"/>
              <a:gd name="T118" fmla="*/ 2992 w 4189"/>
              <a:gd name="T119" fmla="*/ 3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9" h="4150">
                <a:moveTo>
                  <a:pt x="412" y="3129"/>
                </a:moveTo>
                <a:lnTo>
                  <a:pt x="274" y="3624"/>
                </a:lnTo>
                <a:lnTo>
                  <a:pt x="273" y="3634"/>
                </a:lnTo>
                <a:lnTo>
                  <a:pt x="269" y="3649"/>
                </a:lnTo>
                <a:lnTo>
                  <a:pt x="266" y="3665"/>
                </a:lnTo>
                <a:lnTo>
                  <a:pt x="263" y="3682"/>
                </a:lnTo>
                <a:lnTo>
                  <a:pt x="262" y="3697"/>
                </a:lnTo>
                <a:lnTo>
                  <a:pt x="266" y="3735"/>
                </a:lnTo>
                <a:lnTo>
                  <a:pt x="277" y="3771"/>
                </a:lnTo>
                <a:lnTo>
                  <a:pt x="296" y="3804"/>
                </a:lnTo>
                <a:lnTo>
                  <a:pt x="318" y="3833"/>
                </a:lnTo>
                <a:lnTo>
                  <a:pt x="348" y="3857"/>
                </a:lnTo>
                <a:lnTo>
                  <a:pt x="381" y="3874"/>
                </a:lnTo>
                <a:lnTo>
                  <a:pt x="417" y="3886"/>
                </a:lnTo>
                <a:lnTo>
                  <a:pt x="456" y="3890"/>
                </a:lnTo>
                <a:lnTo>
                  <a:pt x="476" y="3889"/>
                </a:lnTo>
                <a:lnTo>
                  <a:pt x="496" y="3885"/>
                </a:lnTo>
                <a:lnTo>
                  <a:pt x="517" y="3881"/>
                </a:lnTo>
                <a:lnTo>
                  <a:pt x="534" y="3877"/>
                </a:lnTo>
                <a:lnTo>
                  <a:pt x="545" y="3874"/>
                </a:lnTo>
                <a:lnTo>
                  <a:pt x="1033" y="3747"/>
                </a:lnTo>
                <a:lnTo>
                  <a:pt x="1032" y="3691"/>
                </a:lnTo>
                <a:lnTo>
                  <a:pt x="1025" y="3633"/>
                </a:lnTo>
                <a:lnTo>
                  <a:pt x="1012" y="3576"/>
                </a:lnTo>
                <a:lnTo>
                  <a:pt x="992" y="3519"/>
                </a:lnTo>
                <a:lnTo>
                  <a:pt x="966" y="3463"/>
                </a:lnTo>
                <a:lnTo>
                  <a:pt x="934" y="3409"/>
                </a:lnTo>
                <a:lnTo>
                  <a:pt x="895" y="3357"/>
                </a:lnTo>
                <a:lnTo>
                  <a:pt x="850" y="3308"/>
                </a:lnTo>
                <a:lnTo>
                  <a:pt x="800" y="3264"/>
                </a:lnTo>
                <a:lnTo>
                  <a:pt x="750" y="3226"/>
                </a:lnTo>
                <a:lnTo>
                  <a:pt x="696" y="3195"/>
                </a:lnTo>
                <a:lnTo>
                  <a:pt x="640" y="3170"/>
                </a:lnTo>
                <a:lnTo>
                  <a:pt x="583" y="3150"/>
                </a:lnTo>
                <a:lnTo>
                  <a:pt x="526" y="3137"/>
                </a:lnTo>
                <a:lnTo>
                  <a:pt x="470" y="3130"/>
                </a:lnTo>
                <a:lnTo>
                  <a:pt x="412" y="3129"/>
                </a:lnTo>
                <a:close/>
                <a:moveTo>
                  <a:pt x="997" y="2330"/>
                </a:moveTo>
                <a:lnTo>
                  <a:pt x="932" y="2333"/>
                </a:lnTo>
                <a:lnTo>
                  <a:pt x="866" y="2341"/>
                </a:lnTo>
                <a:lnTo>
                  <a:pt x="804" y="2356"/>
                </a:lnTo>
                <a:lnTo>
                  <a:pt x="743" y="2377"/>
                </a:lnTo>
                <a:lnTo>
                  <a:pt x="685" y="2405"/>
                </a:lnTo>
                <a:lnTo>
                  <a:pt x="632" y="2439"/>
                </a:lnTo>
                <a:lnTo>
                  <a:pt x="610" y="2467"/>
                </a:lnTo>
                <a:lnTo>
                  <a:pt x="593" y="2498"/>
                </a:lnTo>
                <a:lnTo>
                  <a:pt x="581" y="2528"/>
                </a:lnTo>
                <a:lnTo>
                  <a:pt x="450" y="2996"/>
                </a:lnTo>
                <a:lnTo>
                  <a:pt x="517" y="3002"/>
                </a:lnTo>
                <a:lnTo>
                  <a:pt x="582" y="3013"/>
                </a:lnTo>
                <a:lnTo>
                  <a:pt x="648" y="3033"/>
                </a:lnTo>
                <a:lnTo>
                  <a:pt x="712" y="3057"/>
                </a:lnTo>
                <a:lnTo>
                  <a:pt x="774" y="3089"/>
                </a:lnTo>
                <a:lnTo>
                  <a:pt x="834" y="3125"/>
                </a:lnTo>
                <a:lnTo>
                  <a:pt x="890" y="3169"/>
                </a:lnTo>
                <a:lnTo>
                  <a:pt x="942" y="3216"/>
                </a:lnTo>
                <a:lnTo>
                  <a:pt x="993" y="3271"/>
                </a:lnTo>
                <a:lnTo>
                  <a:pt x="1037" y="3329"/>
                </a:lnTo>
                <a:lnTo>
                  <a:pt x="1075" y="3390"/>
                </a:lnTo>
                <a:lnTo>
                  <a:pt x="1106" y="3453"/>
                </a:lnTo>
                <a:lnTo>
                  <a:pt x="1128" y="3518"/>
                </a:lnTo>
                <a:lnTo>
                  <a:pt x="1146" y="3583"/>
                </a:lnTo>
                <a:lnTo>
                  <a:pt x="1157" y="3649"/>
                </a:lnTo>
                <a:lnTo>
                  <a:pt x="1162" y="3714"/>
                </a:lnTo>
                <a:lnTo>
                  <a:pt x="1645" y="3588"/>
                </a:lnTo>
                <a:lnTo>
                  <a:pt x="1669" y="3579"/>
                </a:lnTo>
                <a:lnTo>
                  <a:pt x="1692" y="3568"/>
                </a:lnTo>
                <a:lnTo>
                  <a:pt x="1732" y="3518"/>
                </a:lnTo>
                <a:lnTo>
                  <a:pt x="1766" y="3463"/>
                </a:lnTo>
                <a:lnTo>
                  <a:pt x="1793" y="3406"/>
                </a:lnTo>
                <a:lnTo>
                  <a:pt x="1813" y="3348"/>
                </a:lnTo>
                <a:lnTo>
                  <a:pt x="1827" y="3285"/>
                </a:lnTo>
                <a:lnTo>
                  <a:pt x="1835" y="3222"/>
                </a:lnTo>
                <a:lnTo>
                  <a:pt x="1837" y="3157"/>
                </a:lnTo>
                <a:lnTo>
                  <a:pt x="1833" y="3090"/>
                </a:lnTo>
                <a:lnTo>
                  <a:pt x="1822" y="3024"/>
                </a:lnTo>
                <a:lnTo>
                  <a:pt x="1805" y="2958"/>
                </a:lnTo>
                <a:lnTo>
                  <a:pt x="1782" y="2891"/>
                </a:lnTo>
                <a:lnTo>
                  <a:pt x="1754" y="2828"/>
                </a:lnTo>
                <a:lnTo>
                  <a:pt x="1719" y="2764"/>
                </a:lnTo>
                <a:lnTo>
                  <a:pt x="1677" y="2702"/>
                </a:lnTo>
                <a:lnTo>
                  <a:pt x="1631" y="2642"/>
                </a:lnTo>
                <a:lnTo>
                  <a:pt x="1578" y="2586"/>
                </a:lnTo>
                <a:lnTo>
                  <a:pt x="1521" y="2533"/>
                </a:lnTo>
                <a:lnTo>
                  <a:pt x="1461" y="2487"/>
                </a:lnTo>
                <a:lnTo>
                  <a:pt x="1398" y="2446"/>
                </a:lnTo>
                <a:lnTo>
                  <a:pt x="1332" y="2411"/>
                </a:lnTo>
                <a:lnTo>
                  <a:pt x="1266" y="2383"/>
                </a:lnTo>
                <a:lnTo>
                  <a:pt x="1199" y="2361"/>
                </a:lnTo>
                <a:lnTo>
                  <a:pt x="1132" y="2344"/>
                </a:lnTo>
                <a:lnTo>
                  <a:pt x="1064" y="2334"/>
                </a:lnTo>
                <a:lnTo>
                  <a:pt x="997" y="2330"/>
                </a:lnTo>
                <a:close/>
                <a:moveTo>
                  <a:pt x="3240" y="1519"/>
                </a:moveTo>
                <a:lnTo>
                  <a:pt x="2001" y="2746"/>
                </a:lnTo>
                <a:lnTo>
                  <a:pt x="2036" y="2828"/>
                </a:lnTo>
                <a:lnTo>
                  <a:pt x="2064" y="2913"/>
                </a:lnTo>
                <a:lnTo>
                  <a:pt x="2084" y="2999"/>
                </a:lnTo>
                <a:lnTo>
                  <a:pt x="2097" y="3085"/>
                </a:lnTo>
                <a:lnTo>
                  <a:pt x="2098" y="3134"/>
                </a:lnTo>
                <a:lnTo>
                  <a:pt x="2098" y="3182"/>
                </a:lnTo>
                <a:lnTo>
                  <a:pt x="3110" y="2173"/>
                </a:lnTo>
                <a:lnTo>
                  <a:pt x="3107" y="2171"/>
                </a:lnTo>
                <a:lnTo>
                  <a:pt x="3109" y="2170"/>
                </a:lnTo>
                <a:lnTo>
                  <a:pt x="3111" y="2169"/>
                </a:lnTo>
                <a:lnTo>
                  <a:pt x="3153" y="2121"/>
                </a:lnTo>
                <a:lnTo>
                  <a:pt x="3189" y="2070"/>
                </a:lnTo>
                <a:lnTo>
                  <a:pt x="3219" y="2017"/>
                </a:lnTo>
                <a:lnTo>
                  <a:pt x="3243" y="1960"/>
                </a:lnTo>
                <a:lnTo>
                  <a:pt x="3260" y="1901"/>
                </a:lnTo>
                <a:lnTo>
                  <a:pt x="3271" y="1840"/>
                </a:lnTo>
                <a:lnTo>
                  <a:pt x="3276" y="1777"/>
                </a:lnTo>
                <a:lnTo>
                  <a:pt x="3276" y="1714"/>
                </a:lnTo>
                <a:lnTo>
                  <a:pt x="3269" y="1649"/>
                </a:lnTo>
                <a:lnTo>
                  <a:pt x="3257" y="1584"/>
                </a:lnTo>
                <a:lnTo>
                  <a:pt x="3240" y="1519"/>
                </a:lnTo>
                <a:close/>
                <a:moveTo>
                  <a:pt x="2743" y="974"/>
                </a:moveTo>
                <a:lnTo>
                  <a:pt x="1495" y="2210"/>
                </a:lnTo>
                <a:lnTo>
                  <a:pt x="1553" y="2242"/>
                </a:lnTo>
                <a:lnTo>
                  <a:pt x="1608" y="2277"/>
                </a:lnTo>
                <a:lnTo>
                  <a:pt x="1663" y="2314"/>
                </a:lnTo>
                <a:lnTo>
                  <a:pt x="1714" y="2357"/>
                </a:lnTo>
                <a:lnTo>
                  <a:pt x="1763" y="2402"/>
                </a:lnTo>
                <a:lnTo>
                  <a:pt x="1813" y="2455"/>
                </a:lnTo>
                <a:lnTo>
                  <a:pt x="1857" y="2511"/>
                </a:lnTo>
                <a:lnTo>
                  <a:pt x="1898" y="2568"/>
                </a:lnTo>
                <a:lnTo>
                  <a:pt x="1937" y="2626"/>
                </a:lnTo>
                <a:lnTo>
                  <a:pt x="3186" y="1389"/>
                </a:lnTo>
                <a:lnTo>
                  <a:pt x="3152" y="1329"/>
                </a:lnTo>
                <a:lnTo>
                  <a:pt x="3113" y="1269"/>
                </a:lnTo>
                <a:lnTo>
                  <a:pt x="3069" y="1214"/>
                </a:lnTo>
                <a:lnTo>
                  <a:pt x="3019" y="1159"/>
                </a:lnTo>
                <a:lnTo>
                  <a:pt x="2967" y="1113"/>
                </a:lnTo>
                <a:lnTo>
                  <a:pt x="2915" y="1070"/>
                </a:lnTo>
                <a:lnTo>
                  <a:pt x="2858" y="1033"/>
                </a:lnTo>
                <a:lnTo>
                  <a:pt x="2802" y="1001"/>
                </a:lnTo>
                <a:lnTo>
                  <a:pt x="2743" y="974"/>
                </a:lnTo>
                <a:close/>
                <a:moveTo>
                  <a:pt x="2409" y="903"/>
                </a:moveTo>
                <a:lnTo>
                  <a:pt x="2344" y="907"/>
                </a:lnTo>
                <a:lnTo>
                  <a:pt x="2281" y="918"/>
                </a:lnTo>
                <a:lnTo>
                  <a:pt x="2220" y="935"/>
                </a:lnTo>
                <a:lnTo>
                  <a:pt x="2162" y="958"/>
                </a:lnTo>
                <a:lnTo>
                  <a:pt x="2106" y="987"/>
                </a:lnTo>
                <a:lnTo>
                  <a:pt x="2054" y="1023"/>
                </a:lnTo>
                <a:lnTo>
                  <a:pt x="2005" y="1064"/>
                </a:lnTo>
                <a:lnTo>
                  <a:pt x="997" y="2070"/>
                </a:lnTo>
                <a:lnTo>
                  <a:pt x="1092" y="2076"/>
                </a:lnTo>
                <a:lnTo>
                  <a:pt x="1187" y="2092"/>
                </a:lnTo>
                <a:lnTo>
                  <a:pt x="1281" y="2116"/>
                </a:lnTo>
                <a:lnTo>
                  <a:pt x="1373" y="2147"/>
                </a:lnTo>
                <a:lnTo>
                  <a:pt x="2607" y="926"/>
                </a:lnTo>
                <a:lnTo>
                  <a:pt x="2540" y="913"/>
                </a:lnTo>
                <a:lnTo>
                  <a:pt x="2474" y="905"/>
                </a:lnTo>
                <a:lnTo>
                  <a:pt x="2409" y="903"/>
                </a:lnTo>
                <a:close/>
                <a:moveTo>
                  <a:pt x="3070" y="260"/>
                </a:moveTo>
                <a:lnTo>
                  <a:pt x="3008" y="263"/>
                </a:lnTo>
                <a:lnTo>
                  <a:pt x="2948" y="271"/>
                </a:lnTo>
                <a:lnTo>
                  <a:pt x="2891" y="284"/>
                </a:lnTo>
                <a:lnTo>
                  <a:pt x="2836" y="302"/>
                </a:lnTo>
                <a:lnTo>
                  <a:pt x="2783" y="326"/>
                </a:lnTo>
                <a:lnTo>
                  <a:pt x="2733" y="354"/>
                </a:lnTo>
                <a:lnTo>
                  <a:pt x="2687" y="389"/>
                </a:lnTo>
                <a:lnTo>
                  <a:pt x="2644" y="426"/>
                </a:lnTo>
                <a:lnTo>
                  <a:pt x="2427" y="642"/>
                </a:lnTo>
                <a:lnTo>
                  <a:pt x="2512" y="646"/>
                </a:lnTo>
                <a:lnTo>
                  <a:pt x="2595" y="658"/>
                </a:lnTo>
                <a:lnTo>
                  <a:pt x="2678" y="675"/>
                </a:lnTo>
                <a:lnTo>
                  <a:pt x="2759" y="699"/>
                </a:lnTo>
                <a:lnTo>
                  <a:pt x="2840" y="731"/>
                </a:lnTo>
                <a:lnTo>
                  <a:pt x="2919" y="768"/>
                </a:lnTo>
                <a:lnTo>
                  <a:pt x="2995" y="810"/>
                </a:lnTo>
                <a:lnTo>
                  <a:pt x="3067" y="861"/>
                </a:lnTo>
                <a:lnTo>
                  <a:pt x="3137" y="915"/>
                </a:lnTo>
                <a:lnTo>
                  <a:pt x="3203" y="976"/>
                </a:lnTo>
                <a:lnTo>
                  <a:pt x="3264" y="1041"/>
                </a:lnTo>
                <a:lnTo>
                  <a:pt x="3320" y="1110"/>
                </a:lnTo>
                <a:lnTo>
                  <a:pt x="3370" y="1182"/>
                </a:lnTo>
                <a:lnTo>
                  <a:pt x="3414" y="1256"/>
                </a:lnTo>
                <a:lnTo>
                  <a:pt x="3452" y="1333"/>
                </a:lnTo>
                <a:lnTo>
                  <a:pt x="3482" y="1413"/>
                </a:lnTo>
                <a:lnTo>
                  <a:pt x="3506" y="1493"/>
                </a:lnTo>
                <a:lnTo>
                  <a:pt x="3525" y="1576"/>
                </a:lnTo>
                <a:lnTo>
                  <a:pt x="3536" y="1659"/>
                </a:lnTo>
                <a:lnTo>
                  <a:pt x="3537" y="1688"/>
                </a:lnTo>
                <a:lnTo>
                  <a:pt x="3536" y="1718"/>
                </a:lnTo>
                <a:lnTo>
                  <a:pt x="3536" y="1747"/>
                </a:lnTo>
                <a:lnTo>
                  <a:pt x="3756" y="1527"/>
                </a:lnTo>
                <a:lnTo>
                  <a:pt x="3798" y="1479"/>
                </a:lnTo>
                <a:lnTo>
                  <a:pt x="3836" y="1428"/>
                </a:lnTo>
                <a:lnTo>
                  <a:pt x="3867" y="1373"/>
                </a:lnTo>
                <a:lnTo>
                  <a:pt x="3891" y="1316"/>
                </a:lnTo>
                <a:lnTo>
                  <a:pt x="3910" y="1255"/>
                </a:lnTo>
                <a:lnTo>
                  <a:pt x="3922" y="1191"/>
                </a:lnTo>
                <a:lnTo>
                  <a:pt x="3927" y="1126"/>
                </a:lnTo>
                <a:lnTo>
                  <a:pt x="3926" y="1058"/>
                </a:lnTo>
                <a:lnTo>
                  <a:pt x="3918" y="985"/>
                </a:lnTo>
                <a:lnTo>
                  <a:pt x="3902" y="914"/>
                </a:lnTo>
                <a:lnTo>
                  <a:pt x="3879" y="842"/>
                </a:lnTo>
                <a:lnTo>
                  <a:pt x="3848" y="773"/>
                </a:lnTo>
                <a:lnTo>
                  <a:pt x="3812" y="706"/>
                </a:lnTo>
                <a:lnTo>
                  <a:pt x="3769" y="641"/>
                </a:lnTo>
                <a:lnTo>
                  <a:pt x="3719" y="577"/>
                </a:lnTo>
                <a:lnTo>
                  <a:pt x="3663" y="517"/>
                </a:lnTo>
                <a:lnTo>
                  <a:pt x="3606" y="466"/>
                </a:lnTo>
                <a:lnTo>
                  <a:pt x="3545" y="419"/>
                </a:lnTo>
                <a:lnTo>
                  <a:pt x="3482" y="378"/>
                </a:lnTo>
                <a:lnTo>
                  <a:pt x="3417" y="342"/>
                </a:lnTo>
                <a:lnTo>
                  <a:pt x="3350" y="313"/>
                </a:lnTo>
                <a:lnTo>
                  <a:pt x="3280" y="290"/>
                </a:lnTo>
                <a:lnTo>
                  <a:pt x="3211" y="273"/>
                </a:lnTo>
                <a:lnTo>
                  <a:pt x="3140" y="263"/>
                </a:lnTo>
                <a:lnTo>
                  <a:pt x="3070" y="260"/>
                </a:lnTo>
                <a:close/>
                <a:moveTo>
                  <a:pt x="3070" y="0"/>
                </a:moveTo>
                <a:lnTo>
                  <a:pt x="3154" y="4"/>
                </a:lnTo>
                <a:lnTo>
                  <a:pt x="3237" y="15"/>
                </a:lnTo>
                <a:lnTo>
                  <a:pt x="3320" y="32"/>
                </a:lnTo>
                <a:lnTo>
                  <a:pt x="3402" y="56"/>
                </a:lnTo>
                <a:lnTo>
                  <a:pt x="3484" y="88"/>
                </a:lnTo>
                <a:lnTo>
                  <a:pt x="3561" y="125"/>
                </a:lnTo>
                <a:lnTo>
                  <a:pt x="3638" y="168"/>
                </a:lnTo>
                <a:lnTo>
                  <a:pt x="3711" y="218"/>
                </a:lnTo>
                <a:lnTo>
                  <a:pt x="3782" y="273"/>
                </a:lnTo>
                <a:lnTo>
                  <a:pt x="3848" y="334"/>
                </a:lnTo>
                <a:lnTo>
                  <a:pt x="3908" y="398"/>
                </a:lnTo>
                <a:lnTo>
                  <a:pt x="3962" y="463"/>
                </a:lnTo>
                <a:lnTo>
                  <a:pt x="4010" y="531"/>
                </a:lnTo>
                <a:lnTo>
                  <a:pt x="4053" y="601"/>
                </a:lnTo>
                <a:lnTo>
                  <a:pt x="4089" y="672"/>
                </a:lnTo>
                <a:lnTo>
                  <a:pt x="4120" y="744"/>
                </a:lnTo>
                <a:lnTo>
                  <a:pt x="4145" y="818"/>
                </a:lnTo>
                <a:lnTo>
                  <a:pt x="4165" y="893"/>
                </a:lnTo>
                <a:lnTo>
                  <a:pt x="4179" y="967"/>
                </a:lnTo>
                <a:lnTo>
                  <a:pt x="4187" y="1041"/>
                </a:lnTo>
                <a:lnTo>
                  <a:pt x="4189" y="1115"/>
                </a:lnTo>
                <a:lnTo>
                  <a:pt x="4185" y="1188"/>
                </a:lnTo>
                <a:lnTo>
                  <a:pt x="4176" y="1260"/>
                </a:lnTo>
                <a:lnTo>
                  <a:pt x="4160" y="1332"/>
                </a:lnTo>
                <a:lnTo>
                  <a:pt x="4139" y="1401"/>
                </a:lnTo>
                <a:lnTo>
                  <a:pt x="4112" y="1468"/>
                </a:lnTo>
                <a:lnTo>
                  <a:pt x="4078" y="1532"/>
                </a:lnTo>
                <a:lnTo>
                  <a:pt x="4038" y="1594"/>
                </a:lnTo>
                <a:lnTo>
                  <a:pt x="3993" y="1654"/>
                </a:lnTo>
                <a:lnTo>
                  <a:pt x="3942" y="1710"/>
                </a:lnTo>
                <a:lnTo>
                  <a:pt x="1944" y="3705"/>
                </a:lnTo>
                <a:lnTo>
                  <a:pt x="1904" y="3740"/>
                </a:lnTo>
                <a:lnTo>
                  <a:pt x="1862" y="3771"/>
                </a:lnTo>
                <a:lnTo>
                  <a:pt x="1817" y="3797"/>
                </a:lnTo>
                <a:lnTo>
                  <a:pt x="1770" y="3819"/>
                </a:lnTo>
                <a:lnTo>
                  <a:pt x="1720" y="3837"/>
                </a:lnTo>
                <a:lnTo>
                  <a:pt x="610" y="4125"/>
                </a:lnTo>
                <a:lnTo>
                  <a:pt x="606" y="4126"/>
                </a:lnTo>
                <a:lnTo>
                  <a:pt x="596" y="4129"/>
                </a:lnTo>
                <a:lnTo>
                  <a:pt x="581" y="4132"/>
                </a:lnTo>
                <a:lnTo>
                  <a:pt x="562" y="4136"/>
                </a:lnTo>
                <a:lnTo>
                  <a:pt x="541" y="4140"/>
                </a:lnTo>
                <a:lnTo>
                  <a:pt x="519" y="4144"/>
                </a:lnTo>
                <a:lnTo>
                  <a:pt x="498" y="4148"/>
                </a:lnTo>
                <a:lnTo>
                  <a:pt x="478" y="4149"/>
                </a:lnTo>
                <a:lnTo>
                  <a:pt x="459" y="4150"/>
                </a:lnTo>
                <a:lnTo>
                  <a:pt x="396" y="4146"/>
                </a:lnTo>
                <a:lnTo>
                  <a:pt x="337" y="4134"/>
                </a:lnTo>
                <a:lnTo>
                  <a:pt x="280" y="4114"/>
                </a:lnTo>
                <a:lnTo>
                  <a:pt x="227" y="4088"/>
                </a:lnTo>
                <a:lnTo>
                  <a:pt x="178" y="4056"/>
                </a:lnTo>
                <a:lnTo>
                  <a:pt x="134" y="4018"/>
                </a:lnTo>
                <a:lnTo>
                  <a:pt x="95" y="3974"/>
                </a:lnTo>
                <a:lnTo>
                  <a:pt x="63" y="3925"/>
                </a:lnTo>
                <a:lnTo>
                  <a:pt x="36" y="3873"/>
                </a:lnTo>
                <a:lnTo>
                  <a:pt x="16" y="3817"/>
                </a:lnTo>
                <a:lnTo>
                  <a:pt x="4" y="3758"/>
                </a:lnTo>
                <a:lnTo>
                  <a:pt x="0" y="3697"/>
                </a:lnTo>
                <a:lnTo>
                  <a:pt x="1" y="3678"/>
                </a:lnTo>
                <a:lnTo>
                  <a:pt x="2" y="3657"/>
                </a:lnTo>
                <a:lnTo>
                  <a:pt x="6" y="3636"/>
                </a:lnTo>
                <a:lnTo>
                  <a:pt x="10" y="3613"/>
                </a:lnTo>
                <a:lnTo>
                  <a:pt x="13" y="3594"/>
                </a:lnTo>
                <a:lnTo>
                  <a:pt x="17" y="3579"/>
                </a:lnTo>
                <a:lnTo>
                  <a:pt x="20" y="3567"/>
                </a:lnTo>
                <a:lnTo>
                  <a:pt x="20" y="3563"/>
                </a:lnTo>
                <a:lnTo>
                  <a:pt x="328" y="2459"/>
                </a:lnTo>
                <a:lnTo>
                  <a:pt x="345" y="2410"/>
                </a:lnTo>
                <a:lnTo>
                  <a:pt x="368" y="2362"/>
                </a:lnTo>
                <a:lnTo>
                  <a:pt x="393" y="2318"/>
                </a:lnTo>
                <a:lnTo>
                  <a:pt x="425" y="2276"/>
                </a:lnTo>
                <a:lnTo>
                  <a:pt x="460" y="2238"/>
                </a:lnTo>
                <a:lnTo>
                  <a:pt x="1813" y="887"/>
                </a:lnTo>
                <a:lnTo>
                  <a:pt x="1813" y="887"/>
                </a:lnTo>
                <a:lnTo>
                  <a:pt x="1814" y="886"/>
                </a:lnTo>
                <a:lnTo>
                  <a:pt x="1815" y="885"/>
                </a:lnTo>
                <a:lnTo>
                  <a:pt x="1817" y="882"/>
                </a:lnTo>
                <a:lnTo>
                  <a:pt x="1819" y="881"/>
                </a:lnTo>
                <a:lnTo>
                  <a:pt x="1821" y="879"/>
                </a:lnTo>
                <a:lnTo>
                  <a:pt x="2458" y="243"/>
                </a:lnTo>
                <a:lnTo>
                  <a:pt x="2513" y="194"/>
                </a:lnTo>
                <a:lnTo>
                  <a:pt x="2572" y="150"/>
                </a:lnTo>
                <a:lnTo>
                  <a:pt x="2635" y="110"/>
                </a:lnTo>
                <a:lnTo>
                  <a:pt x="2700" y="77"/>
                </a:lnTo>
                <a:lnTo>
                  <a:pt x="2770" y="50"/>
                </a:lnTo>
                <a:lnTo>
                  <a:pt x="2842" y="28"/>
                </a:lnTo>
                <a:lnTo>
                  <a:pt x="2916" y="12"/>
                </a:lnTo>
                <a:lnTo>
                  <a:pt x="2992" y="3"/>
                </a:lnTo>
                <a:lnTo>
                  <a:pt x="307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183">
            <a:extLst>
              <a:ext uri="{FF2B5EF4-FFF2-40B4-BE49-F238E27FC236}">
                <a16:creationId xmlns:a16="http://schemas.microsoft.com/office/drawing/2014/main" id="{20892547-D06E-3094-16B6-3D835BCDB91E}"/>
              </a:ext>
            </a:extLst>
          </p:cNvPr>
          <p:cNvSpPr>
            <a:spLocks noEditPoints="1"/>
          </p:cNvSpPr>
          <p:nvPr userDrawn="1"/>
        </p:nvSpPr>
        <p:spPr bwMode="auto">
          <a:xfrm>
            <a:off x="7299316" y="3383920"/>
            <a:ext cx="315656" cy="459079"/>
          </a:xfrm>
          <a:custGeom>
            <a:avLst/>
            <a:gdLst>
              <a:gd name="T0" fmla="*/ 1591 w 3002"/>
              <a:gd name="T1" fmla="*/ 3823 h 4366"/>
              <a:gd name="T2" fmla="*/ 1634 w 3002"/>
              <a:gd name="T3" fmla="*/ 3866 h 4366"/>
              <a:gd name="T4" fmla="*/ 1624 w 3002"/>
              <a:gd name="T5" fmla="*/ 3928 h 4366"/>
              <a:gd name="T6" fmla="*/ 1568 w 3002"/>
              <a:gd name="T7" fmla="*/ 3956 h 4366"/>
              <a:gd name="T8" fmla="*/ 1393 w 3002"/>
              <a:gd name="T9" fmla="*/ 3942 h 4366"/>
              <a:gd name="T10" fmla="*/ 1365 w 3002"/>
              <a:gd name="T11" fmla="*/ 3887 h 4366"/>
              <a:gd name="T12" fmla="*/ 1393 w 3002"/>
              <a:gd name="T13" fmla="*/ 3833 h 4366"/>
              <a:gd name="T14" fmla="*/ 274 w 3002"/>
              <a:gd name="T15" fmla="*/ 3684 h 4366"/>
              <a:gd name="T16" fmla="*/ 287 w 3002"/>
              <a:gd name="T17" fmla="*/ 4016 h 4366"/>
              <a:gd name="T18" fmla="*/ 349 w 3002"/>
              <a:gd name="T19" fmla="*/ 4078 h 4366"/>
              <a:gd name="T20" fmla="*/ 2593 w 3002"/>
              <a:gd name="T21" fmla="*/ 4092 h 4366"/>
              <a:gd name="T22" fmla="*/ 2678 w 3002"/>
              <a:gd name="T23" fmla="*/ 4063 h 4366"/>
              <a:gd name="T24" fmla="*/ 2725 w 3002"/>
              <a:gd name="T25" fmla="*/ 3988 h 4366"/>
              <a:gd name="T26" fmla="*/ 274 w 3002"/>
              <a:gd name="T27" fmla="*/ 3684 h 4366"/>
              <a:gd name="T28" fmla="*/ 2730 w 3002"/>
              <a:gd name="T29" fmla="*/ 3547 h 4366"/>
              <a:gd name="T30" fmla="*/ 1296 w 3002"/>
              <a:gd name="T31" fmla="*/ 409 h 4366"/>
              <a:gd name="T32" fmla="*/ 1746 w 3002"/>
              <a:gd name="T33" fmla="*/ 422 h 4366"/>
              <a:gd name="T34" fmla="*/ 1774 w 3002"/>
              <a:gd name="T35" fmla="*/ 478 h 4366"/>
              <a:gd name="T36" fmla="*/ 1746 w 3002"/>
              <a:gd name="T37" fmla="*/ 532 h 4366"/>
              <a:gd name="T38" fmla="*/ 1296 w 3002"/>
              <a:gd name="T39" fmla="*/ 546 h 4366"/>
              <a:gd name="T40" fmla="*/ 1241 w 3002"/>
              <a:gd name="T41" fmla="*/ 518 h 4366"/>
              <a:gd name="T42" fmla="*/ 1231 w 3002"/>
              <a:gd name="T43" fmla="*/ 457 h 4366"/>
              <a:gd name="T44" fmla="*/ 1275 w 3002"/>
              <a:gd name="T45" fmla="*/ 412 h 4366"/>
              <a:gd name="T46" fmla="*/ 378 w 3002"/>
              <a:gd name="T47" fmla="*/ 277 h 4366"/>
              <a:gd name="T48" fmla="*/ 303 w 3002"/>
              <a:gd name="T49" fmla="*/ 324 h 4366"/>
              <a:gd name="T50" fmla="*/ 274 w 3002"/>
              <a:gd name="T51" fmla="*/ 409 h 4366"/>
              <a:gd name="T52" fmla="*/ 2730 w 3002"/>
              <a:gd name="T53" fmla="*/ 409 h 4366"/>
              <a:gd name="T54" fmla="*/ 2699 w 3002"/>
              <a:gd name="T55" fmla="*/ 324 h 4366"/>
              <a:gd name="T56" fmla="*/ 2623 w 3002"/>
              <a:gd name="T57" fmla="*/ 277 h 4366"/>
              <a:gd name="T58" fmla="*/ 409 w 3002"/>
              <a:gd name="T59" fmla="*/ 0 h 4366"/>
              <a:gd name="T60" fmla="*/ 2702 w 3002"/>
              <a:gd name="T61" fmla="*/ 14 h 4366"/>
              <a:gd name="T62" fmla="*/ 2843 w 3002"/>
              <a:gd name="T63" fmla="*/ 85 h 4366"/>
              <a:gd name="T64" fmla="*/ 2946 w 3002"/>
              <a:gd name="T65" fmla="*/ 203 h 4366"/>
              <a:gd name="T66" fmla="*/ 2999 w 3002"/>
              <a:gd name="T67" fmla="*/ 353 h 4366"/>
              <a:gd name="T68" fmla="*/ 2999 w 3002"/>
              <a:gd name="T69" fmla="*/ 4011 h 4366"/>
              <a:gd name="T70" fmla="*/ 2946 w 3002"/>
              <a:gd name="T71" fmla="*/ 4162 h 4366"/>
              <a:gd name="T72" fmla="*/ 2843 w 3002"/>
              <a:gd name="T73" fmla="*/ 4281 h 4366"/>
              <a:gd name="T74" fmla="*/ 2702 w 3002"/>
              <a:gd name="T75" fmla="*/ 4352 h 4366"/>
              <a:gd name="T76" fmla="*/ 409 w 3002"/>
              <a:gd name="T77" fmla="*/ 4366 h 4366"/>
              <a:gd name="T78" fmla="*/ 250 w 3002"/>
              <a:gd name="T79" fmla="*/ 4334 h 4366"/>
              <a:gd name="T80" fmla="*/ 120 w 3002"/>
              <a:gd name="T81" fmla="*/ 4246 h 4366"/>
              <a:gd name="T82" fmla="*/ 32 w 3002"/>
              <a:gd name="T83" fmla="*/ 4116 h 4366"/>
              <a:gd name="T84" fmla="*/ 0 w 3002"/>
              <a:gd name="T85" fmla="*/ 3956 h 4366"/>
              <a:gd name="T86" fmla="*/ 14 w 3002"/>
              <a:gd name="T87" fmla="*/ 300 h 4366"/>
              <a:gd name="T88" fmla="*/ 85 w 3002"/>
              <a:gd name="T89" fmla="*/ 159 h 4366"/>
              <a:gd name="T90" fmla="*/ 202 w 3002"/>
              <a:gd name="T91" fmla="*/ 56 h 4366"/>
              <a:gd name="T92" fmla="*/ 353 w 3002"/>
              <a:gd name="T93" fmla="*/ 5 h 4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2" h="4366">
                <a:moveTo>
                  <a:pt x="1432" y="3819"/>
                </a:moveTo>
                <a:lnTo>
                  <a:pt x="1568" y="3819"/>
                </a:lnTo>
                <a:lnTo>
                  <a:pt x="1591" y="3823"/>
                </a:lnTo>
                <a:lnTo>
                  <a:pt x="1609" y="3833"/>
                </a:lnTo>
                <a:lnTo>
                  <a:pt x="1624" y="3847"/>
                </a:lnTo>
                <a:lnTo>
                  <a:pt x="1634" y="3866"/>
                </a:lnTo>
                <a:lnTo>
                  <a:pt x="1638" y="3887"/>
                </a:lnTo>
                <a:lnTo>
                  <a:pt x="1634" y="3910"/>
                </a:lnTo>
                <a:lnTo>
                  <a:pt x="1624" y="3928"/>
                </a:lnTo>
                <a:lnTo>
                  <a:pt x="1609" y="3942"/>
                </a:lnTo>
                <a:lnTo>
                  <a:pt x="1591" y="3951"/>
                </a:lnTo>
                <a:lnTo>
                  <a:pt x="1568" y="3956"/>
                </a:lnTo>
                <a:lnTo>
                  <a:pt x="1432" y="3956"/>
                </a:lnTo>
                <a:lnTo>
                  <a:pt x="1411" y="3951"/>
                </a:lnTo>
                <a:lnTo>
                  <a:pt x="1393" y="3942"/>
                </a:lnTo>
                <a:lnTo>
                  <a:pt x="1377" y="3928"/>
                </a:lnTo>
                <a:lnTo>
                  <a:pt x="1368" y="3910"/>
                </a:lnTo>
                <a:lnTo>
                  <a:pt x="1365" y="3887"/>
                </a:lnTo>
                <a:lnTo>
                  <a:pt x="1368" y="3866"/>
                </a:lnTo>
                <a:lnTo>
                  <a:pt x="1377" y="3847"/>
                </a:lnTo>
                <a:lnTo>
                  <a:pt x="1393" y="3833"/>
                </a:lnTo>
                <a:lnTo>
                  <a:pt x="1411" y="3823"/>
                </a:lnTo>
                <a:lnTo>
                  <a:pt x="1432" y="3819"/>
                </a:lnTo>
                <a:close/>
                <a:moveTo>
                  <a:pt x="274" y="3684"/>
                </a:moveTo>
                <a:lnTo>
                  <a:pt x="274" y="3956"/>
                </a:lnTo>
                <a:lnTo>
                  <a:pt x="276" y="3988"/>
                </a:lnTo>
                <a:lnTo>
                  <a:pt x="287" y="4016"/>
                </a:lnTo>
                <a:lnTo>
                  <a:pt x="303" y="4042"/>
                </a:lnTo>
                <a:lnTo>
                  <a:pt x="324" y="4063"/>
                </a:lnTo>
                <a:lnTo>
                  <a:pt x="349" y="4078"/>
                </a:lnTo>
                <a:lnTo>
                  <a:pt x="378" y="4090"/>
                </a:lnTo>
                <a:lnTo>
                  <a:pt x="409" y="4092"/>
                </a:lnTo>
                <a:lnTo>
                  <a:pt x="2593" y="4092"/>
                </a:lnTo>
                <a:lnTo>
                  <a:pt x="2623" y="4090"/>
                </a:lnTo>
                <a:lnTo>
                  <a:pt x="2653" y="4078"/>
                </a:lnTo>
                <a:lnTo>
                  <a:pt x="2678" y="4063"/>
                </a:lnTo>
                <a:lnTo>
                  <a:pt x="2699" y="4042"/>
                </a:lnTo>
                <a:lnTo>
                  <a:pt x="2716" y="4016"/>
                </a:lnTo>
                <a:lnTo>
                  <a:pt x="2725" y="3988"/>
                </a:lnTo>
                <a:lnTo>
                  <a:pt x="2730" y="3956"/>
                </a:lnTo>
                <a:lnTo>
                  <a:pt x="2730" y="3684"/>
                </a:lnTo>
                <a:lnTo>
                  <a:pt x="274" y="3684"/>
                </a:lnTo>
                <a:close/>
                <a:moveTo>
                  <a:pt x="274" y="819"/>
                </a:moveTo>
                <a:lnTo>
                  <a:pt x="274" y="3547"/>
                </a:lnTo>
                <a:lnTo>
                  <a:pt x="2730" y="3547"/>
                </a:lnTo>
                <a:lnTo>
                  <a:pt x="2730" y="819"/>
                </a:lnTo>
                <a:lnTo>
                  <a:pt x="274" y="819"/>
                </a:lnTo>
                <a:close/>
                <a:moveTo>
                  <a:pt x="1296" y="409"/>
                </a:moveTo>
                <a:lnTo>
                  <a:pt x="1705" y="409"/>
                </a:lnTo>
                <a:lnTo>
                  <a:pt x="1728" y="412"/>
                </a:lnTo>
                <a:lnTo>
                  <a:pt x="1746" y="422"/>
                </a:lnTo>
                <a:lnTo>
                  <a:pt x="1760" y="437"/>
                </a:lnTo>
                <a:lnTo>
                  <a:pt x="1769" y="457"/>
                </a:lnTo>
                <a:lnTo>
                  <a:pt x="1774" y="478"/>
                </a:lnTo>
                <a:lnTo>
                  <a:pt x="1769" y="500"/>
                </a:lnTo>
                <a:lnTo>
                  <a:pt x="1760" y="518"/>
                </a:lnTo>
                <a:lnTo>
                  <a:pt x="1746" y="532"/>
                </a:lnTo>
                <a:lnTo>
                  <a:pt x="1728" y="542"/>
                </a:lnTo>
                <a:lnTo>
                  <a:pt x="1705" y="546"/>
                </a:lnTo>
                <a:lnTo>
                  <a:pt x="1296" y="546"/>
                </a:lnTo>
                <a:lnTo>
                  <a:pt x="1275" y="542"/>
                </a:lnTo>
                <a:lnTo>
                  <a:pt x="1256" y="532"/>
                </a:lnTo>
                <a:lnTo>
                  <a:pt x="1241" y="518"/>
                </a:lnTo>
                <a:lnTo>
                  <a:pt x="1231" y="500"/>
                </a:lnTo>
                <a:lnTo>
                  <a:pt x="1228" y="478"/>
                </a:lnTo>
                <a:lnTo>
                  <a:pt x="1231" y="457"/>
                </a:lnTo>
                <a:lnTo>
                  <a:pt x="1241" y="437"/>
                </a:lnTo>
                <a:lnTo>
                  <a:pt x="1256" y="422"/>
                </a:lnTo>
                <a:lnTo>
                  <a:pt x="1275" y="412"/>
                </a:lnTo>
                <a:lnTo>
                  <a:pt x="1296" y="409"/>
                </a:lnTo>
                <a:close/>
                <a:moveTo>
                  <a:pt x="409" y="274"/>
                </a:moveTo>
                <a:lnTo>
                  <a:pt x="378" y="277"/>
                </a:lnTo>
                <a:lnTo>
                  <a:pt x="349" y="288"/>
                </a:lnTo>
                <a:lnTo>
                  <a:pt x="324" y="303"/>
                </a:lnTo>
                <a:lnTo>
                  <a:pt x="303" y="324"/>
                </a:lnTo>
                <a:lnTo>
                  <a:pt x="287" y="349"/>
                </a:lnTo>
                <a:lnTo>
                  <a:pt x="276" y="378"/>
                </a:lnTo>
                <a:lnTo>
                  <a:pt x="274" y="409"/>
                </a:lnTo>
                <a:lnTo>
                  <a:pt x="274" y="683"/>
                </a:lnTo>
                <a:lnTo>
                  <a:pt x="2730" y="683"/>
                </a:lnTo>
                <a:lnTo>
                  <a:pt x="2730" y="409"/>
                </a:lnTo>
                <a:lnTo>
                  <a:pt x="2725" y="378"/>
                </a:lnTo>
                <a:lnTo>
                  <a:pt x="2716" y="349"/>
                </a:lnTo>
                <a:lnTo>
                  <a:pt x="2699" y="324"/>
                </a:lnTo>
                <a:lnTo>
                  <a:pt x="2678" y="303"/>
                </a:lnTo>
                <a:lnTo>
                  <a:pt x="2653" y="288"/>
                </a:lnTo>
                <a:lnTo>
                  <a:pt x="2623" y="277"/>
                </a:lnTo>
                <a:lnTo>
                  <a:pt x="2593" y="274"/>
                </a:lnTo>
                <a:lnTo>
                  <a:pt x="409" y="274"/>
                </a:lnTo>
                <a:close/>
                <a:moveTo>
                  <a:pt x="409" y="0"/>
                </a:moveTo>
                <a:lnTo>
                  <a:pt x="2593" y="0"/>
                </a:lnTo>
                <a:lnTo>
                  <a:pt x="2647" y="5"/>
                </a:lnTo>
                <a:lnTo>
                  <a:pt x="2702" y="14"/>
                </a:lnTo>
                <a:lnTo>
                  <a:pt x="2752" y="32"/>
                </a:lnTo>
                <a:lnTo>
                  <a:pt x="2799" y="56"/>
                </a:lnTo>
                <a:lnTo>
                  <a:pt x="2843" y="85"/>
                </a:lnTo>
                <a:lnTo>
                  <a:pt x="2882" y="120"/>
                </a:lnTo>
                <a:lnTo>
                  <a:pt x="2917" y="159"/>
                </a:lnTo>
                <a:lnTo>
                  <a:pt x="2946" y="203"/>
                </a:lnTo>
                <a:lnTo>
                  <a:pt x="2970" y="250"/>
                </a:lnTo>
                <a:lnTo>
                  <a:pt x="2988" y="300"/>
                </a:lnTo>
                <a:lnTo>
                  <a:pt x="2999" y="353"/>
                </a:lnTo>
                <a:lnTo>
                  <a:pt x="3002" y="409"/>
                </a:lnTo>
                <a:lnTo>
                  <a:pt x="3002" y="3956"/>
                </a:lnTo>
                <a:lnTo>
                  <a:pt x="2999" y="4011"/>
                </a:lnTo>
                <a:lnTo>
                  <a:pt x="2988" y="4064"/>
                </a:lnTo>
                <a:lnTo>
                  <a:pt x="2970" y="4115"/>
                </a:lnTo>
                <a:lnTo>
                  <a:pt x="2946" y="4162"/>
                </a:lnTo>
                <a:lnTo>
                  <a:pt x="2917" y="4207"/>
                </a:lnTo>
                <a:lnTo>
                  <a:pt x="2882" y="4246"/>
                </a:lnTo>
                <a:lnTo>
                  <a:pt x="2843" y="4281"/>
                </a:lnTo>
                <a:lnTo>
                  <a:pt x="2799" y="4310"/>
                </a:lnTo>
                <a:lnTo>
                  <a:pt x="2752" y="4334"/>
                </a:lnTo>
                <a:lnTo>
                  <a:pt x="2702" y="4352"/>
                </a:lnTo>
                <a:lnTo>
                  <a:pt x="2647" y="4362"/>
                </a:lnTo>
                <a:lnTo>
                  <a:pt x="2593" y="4366"/>
                </a:lnTo>
                <a:lnTo>
                  <a:pt x="409" y="4366"/>
                </a:lnTo>
                <a:lnTo>
                  <a:pt x="353" y="4362"/>
                </a:lnTo>
                <a:lnTo>
                  <a:pt x="300" y="4352"/>
                </a:lnTo>
                <a:lnTo>
                  <a:pt x="250" y="4334"/>
                </a:lnTo>
                <a:lnTo>
                  <a:pt x="202" y="4310"/>
                </a:lnTo>
                <a:lnTo>
                  <a:pt x="159" y="4281"/>
                </a:lnTo>
                <a:lnTo>
                  <a:pt x="120" y="4246"/>
                </a:lnTo>
                <a:lnTo>
                  <a:pt x="85" y="4207"/>
                </a:lnTo>
                <a:lnTo>
                  <a:pt x="56" y="4163"/>
                </a:lnTo>
                <a:lnTo>
                  <a:pt x="32" y="4116"/>
                </a:lnTo>
                <a:lnTo>
                  <a:pt x="14" y="4064"/>
                </a:lnTo>
                <a:lnTo>
                  <a:pt x="4" y="4011"/>
                </a:lnTo>
                <a:lnTo>
                  <a:pt x="0" y="3956"/>
                </a:lnTo>
                <a:lnTo>
                  <a:pt x="0" y="409"/>
                </a:lnTo>
                <a:lnTo>
                  <a:pt x="4" y="353"/>
                </a:lnTo>
                <a:lnTo>
                  <a:pt x="14" y="300"/>
                </a:lnTo>
                <a:lnTo>
                  <a:pt x="32" y="250"/>
                </a:lnTo>
                <a:lnTo>
                  <a:pt x="56" y="203"/>
                </a:lnTo>
                <a:lnTo>
                  <a:pt x="85" y="159"/>
                </a:lnTo>
                <a:lnTo>
                  <a:pt x="120" y="120"/>
                </a:lnTo>
                <a:lnTo>
                  <a:pt x="159" y="85"/>
                </a:lnTo>
                <a:lnTo>
                  <a:pt x="202" y="56"/>
                </a:lnTo>
                <a:lnTo>
                  <a:pt x="250" y="32"/>
                </a:lnTo>
                <a:lnTo>
                  <a:pt x="300" y="14"/>
                </a:lnTo>
                <a:lnTo>
                  <a:pt x="353" y="5"/>
                </a:lnTo>
                <a:lnTo>
                  <a:pt x="4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94" name="Группа 208">
            <a:extLst>
              <a:ext uri="{FF2B5EF4-FFF2-40B4-BE49-F238E27FC236}">
                <a16:creationId xmlns:a16="http://schemas.microsoft.com/office/drawing/2014/main" id="{59263736-7A38-BB1A-0500-4DA775AE607D}"/>
              </a:ext>
            </a:extLst>
          </p:cNvPr>
          <p:cNvGrpSpPr/>
          <p:nvPr userDrawn="1"/>
        </p:nvGrpSpPr>
        <p:grpSpPr>
          <a:xfrm>
            <a:off x="7929723" y="3383903"/>
            <a:ext cx="429996" cy="459112"/>
            <a:chOff x="5943600" y="3289300"/>
            <a:chExt cx="1922463" cy="2052638"/>
          </a:xfrm>
          <a:solidFill>
            <a:schemeClr val="bg2"/>
          </a:solidFill>
        </p:grpSpPr>
        <p:sp>
          <p:nvSpPr>
            <p:cNvPr id="95" name="Freeform 188">
              <a:extLst>
                <a:ext uri="{FF2B5EF4-FFF2-40B4-BE49-F238E27FC236}">
                  <a16:creationId xmlns:a16="http://schemas.microsoft.com/office/drawing/2014/main" id="{97418D5D-BA27-1FC5-AFFE-E9B5A784BE30}"/>
                </a:ext>
              </a:extLst>
            </p:cNvPr>
            <p:cNvSpPr>
              <a:spLocks noEditPoints="1"/>
            </p:cNvSpPr>
            <p:nvPr/>
          </p:nvSpPr>
          <p:spPr bwMode="auto">
            <a:xfrm>
              <a:off x="5943600" y="3289300"/>
              <a:ext cx="1922463" cy="2052638"/>
            </a:xfrm>
            <a:custGeom>
              <a:avLst/>
              <a:gdLst>
                <a:gd name="T0" fmla="*/ 441 w 3634"/>
                <a:gd name="T1" fmla="*/ 246 h 3877"/>
                <a:gd name="T2" fmla="*/ 363 w 3634"/>
                <a:gd name="T3" fmla="*/ 275 h 3877"/>
                <a:gd name="T4" fmla="*/ 300 w 3634"/>
                <a:gd name="T5" fmla="*/ 328 h 3877"/>
                <a:gd name="T6" fmla="*/ 257 w 3634"/>
                <a:gd name="T7" fmla="*/ 400 h 3877"/>
                <a:gd name="T8" fmla="*/ 243 w 3634"/>
                <a:gd name="T9" fmla="*/ 484 h 3877"/>
                <a:gd name="T10" fmla="*/ 246 w 3634"/>
                <a:gd name="T11" fmla="*/ 3431 h 3877"/>
                <a:gd name="T12" fmla="*/ 270 w 3634"/>
                <a:gd name="T13" fmla="*/ 3503 h 3877"/>
                <a:gd name="T14" fmla="*/ 313 w 3634"/>
                <a:gd name="T15" fmla="*/ 3563 h 3877"/>
                <a:gd name="T16" fmla="*/ 374 w 3634"/>
                <a:gd name="T17" fmla="*/ 3607 h 3877"/>
                <a:gd name="T18" fmla="*/ 446 w 3634"/>
                <a:gd name="T19" fmla="*/ 3631 h 3877"/>
                <a:gd name="T20" fmla="*/ 3150 w 3634"/>
                <a:gd name="T21" fmla="*/ 3634 h 3877"/>
                <a:gd name="T22" fmla="*/ 3234 w 3634"/>
                <a:gd name="T23" fmla="*/ 3619 h 3877"/>
                <a:gd name="T24" fmla="*/ 3305 w 3634"/>
                <a:gd name="T25" fmla="*/ 3577 h 3877"/>
                <a:gd name="T26" fmla="*/ 3358 w 3634"/>
                <a:gd name="T27" fmla="*/ 3514 h 3877"/>
                <a:gd name="T28" fmla="*/ 3388 w 3634"/>
                <a:gd name="T29" fmla="*/ 3436 h 3877"/>
                <a:gd name="T30" fmla="*/ 3391 w 3634"/>
                <a:gd name="T31" fmla="*/ 484 h 3877"/>
                <a:gd name="T32" fmla="*/ 3379 w 3634"/>
                <a:gd name="T33" fmla="*/ 407 h 3877"/>
                <a:gd name="T34" fmla="*/ 3344 w 3634"/>
                <a:gd name="T35" fmla="*/ 342 h 3877"/>
                <a:gd name="T36" fmla="*/ 3292 w 3634"/>
                <a:gd name="T37" fmla="*/ 288 h 3877"/>
                <a:gd name="T38" fmla="*/ 3225 w 3634"/>
                <a:gd name="T39" fmla="*/ 255 h 3877"/>
                <a:gd name="T40" fmla="*/ 3150 w 3634"/>
                <a:gd name="T41" fmla="*/ 243 h 3877"/>
                <a:gd name="T42" fmla="*/ 484 w 3634"/>
                <a:gd name="T43" fmla="*/ 0 h 3877"/>
                <a:gd name="T44" fmla="*/ 3210 w 3634"/>
                <a:gd name="T45" fmla="*/ 3 h 3877"/>
                <a:gd name="T46" fmla="*/ 3324 w 3634"/>
                <a:gd name="T47" fmla="*/ 32 h 3877"/>
                <a:gd name="T48" fmla="*/ 3426 w 3634"/>
                <a:gd name="T49" fmla="*/ 86 h 3877"/>
                <a:gd name="T50" fmla="*/ 3511 w 3634"/>
                <a:gd name="T51" fmla="*/ 162 h 3877"/>
                <a:gd name="T52" fmla="*/ 3577 w 3634"/>
                <a:gd name="T53" fmla="*/ 256 h 3877"/>
                <a:gd name="T54" fmla="*/ 3619 w 3634"/>
                <a:gd name="T55" fmla="*/ 365 h 3877"/>
                <a:gd name="T56" fmla="*/ 3634 w 3634"/>
                <a:gd name="T57" fmla="*/ 484 h 3877"/>
                <a:gd name="T58" fmla="*/ 3634 w 3634"/>
                <a:gd name="T59" fmla="*/ 3391 h 3877"/>
                <a:gd name="T60" fmla="*/ 3619 w 3634"/>
                <a:gd name="T61" fmla="*/ 3511 h 3877"/>
                <a:gd name="T62" fmla="*/ 3577 w 3634"/>
                <a:gd name="T63" fmla="*/ 3620 h 3877"/>
                <a:gd name="T64" fmla="*/ 3511 w 3634"/>
                <a:gd name="T65" fmla="*/ 3715 h 3877"/>
                <a:gd name="T66" fmla="*/ 3426 w 3634"/>
                <a:gd name="T67" fmla="*/ 3790 h 3877"/>
                <a:gd name="T68" fmla="*/ 3324 w 3634"/>
                <a:gd name="T69" fmla="*/ 3845 h 3877"/>
                <a:gd name="T70" fmla="*/ 3210 w 3634"/>
                <a:gd name="T71" fmla="*/ 3873 h 3877"/>
                <a:gd name="T72" fmla="*/ 484 w 3634"/>
                <a:gd name="T73" fmla="*/ 3877 h 3877"/>
                <a:gd name="T74" fmla="*/ 365 w 3634"/>
                <a:gd name="T75" fmla="*/ 3862 h 3877"/>
                <a:gd name="T76" fmla="*/ 257 w 3634"/>
                <a:gd name="T77" fmla="*/ 3820 h 3877"/>
                <a:gd name="T78" fmla="*/ 163 w 3634"/>
                <a:gd name="T79" fmla="*/ 3754 h 3877"/>
                <a:gd name="T80" fmla="*/ 86 w 3634"/>
                <a:gd name="T81" fmla="*/ 3669 h 3877"/>
                <a:gd name="T82" fmla="*/ 33 w 3634"/>
                <a:gd name="T83" fmla="*/ 3567 h 3877"/>
                <a:gd name="T84" fmla="*/ 3 w 3634"/>
                <a:gd name="T85" fmla="*/ 3453 h 3877"/>
                <a:gd name="T86" fmla="*/ 0 w 3634"/>
                <a:gd name="T87" fmla="*/ 659 h 3877"/>
                <a:gd name="T88" fmla="*/ 3 w 3634"/>
                <a:gd name="T89" fmla="*/ 423 h 3877"/>
                <a:gd name="T90" fmla="*/ 33 w 3634"/>
                <a:gd name="T91" fmla="*/ 309 h 3877"/>
                <a:gd name="T92" fmla="*/ 86 w 3634"/>
                <a:gd name="T93" fmla="*/ 208 h 3877"/>
                <a:gd name="T94" fmla="*/ 163 w 3634"/>
                <a:gd name="T95" fmla="*/ 122 h 3877"/>
                <a:gd name="T96" fmla="*/ 257 w 3634"/>
                <a:gd name="T97" fmla="*/ 57 h 3877"/>
                <a:gd name="T98" fmla="*/ 365 w 3634"/>
                <a:gd name="T99" fmla="*/ 15 h 3877"/>
                <a:gd name="T100" fmla="*/ 484 w 3634"/>
                <a:gd name="T101" fmla="*/ 0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4" h="3877">
                  <a:moveTo>
                    <a:pt x="484" y="243"/>
                  </a:moveTo>
                  <a:lnTo>
                    <a:pt x="441" y="246"/>
                  </a:lnTo>
                  <a:lnTo>
                    <a:pt x="400" y="257"/>
                  </a:lnTo>
                  <a:lnTo>
                    <a:pt x="363" y="275"/>
                  </a:lnTo>
                  <a:lnTo>
                    <a:pt x="329" y="300"/>
                  </a:lnTo>
                  <a:lnTo>
                    <a:pt x="300" y="328"/>
                  </a:lnTo>
                  <a:lnTo>
                    <a:pt x="276" y="362"/>
                  </a:lnTo>
                  <a:lnTo>
                    <a:pt x="257" y="400"/>
                  </a:lnTo>
                  <a:lnTo>
                    <a:pt x="246" y="441"/>
                  </a:lnTo>
                  <a:lnTo>
                    <a:pt x="243" y="484"/>
                  </a:lnTo>
                  <a:lnTo>
                    <a:pt x="243" y="3391"/>
                  </a:lnTo>
                  <a:lnTo>
                    <a:pt x="246" y="3431"/>
                  </a:lnTo>
                  <a:lnTo>
                    <a:pt x="255" y="3468"/>
                  </a:lnTo>
                  <a:lnTo>
                    <a:pt x="270" y="3503"/>
                  </a:lnTo>
                  <a:lnTo>
                    <a:pt x="290" y="3535"/>
                  </a:lnTo>
                  <a:lnTo>
                    <a:pt x="313" y="3563"/>
                  </a:lnTo>
                  <a:lnTo>
                    <a:pt x="342" y="3587"/>
                  </a:lnTo>
                  <a:lnTo>
                    <a:pt x="374" y="3607"/>
                  </a:lnTo>
                  <a:lnTo>
                    <a:pt x="409" y="3622"/>
                  </a:lnTo>
                  <a:lnTo>
                    <a:pt x="446" y="3631"/>
                  </a:lnTo>
                  <a:lnTo>
                    <a:pt x="484" y="3634"/>
                  </a:lnTo>
                  <a:lnTo>
                    <a:pt x="3150" y="3634"/>
                  </a:lnTo>
                  <a:lnTo>
                    <a:pt x="3193" y="3630"/>
                  </a:lnTo>
                  <a:lnTo>
                    <a:pt x="3234" y="3619"/>
                  </a:lnTo>
                  <a:lnTo>
                    <a:pt x="3271" y="3601"/>
                  </a:lnTo>
                  <a:lnTo>
                    <a:pt x="3305" y="3577"/>
                  </a:lnTo>
                  <a:lnTo>
                    <a:pt x="3334" y="3547"/>
                  </a:lnTo>
                  <a:lnTo>
                    <a:pt x="3358" y="3514"/>
                  </a:lnTo>
                  <a:lnTo>
                    <a:pt x="3376" y="3477"/>
                  </a:lnTo>
                  <a:lnTo>
                    <a:pt x="3388" y="3436"/>
                  </a:lnTo>
                  <a:lnTo>
                    <a:pt x="3391" y="3391"/>
                  </a:lnTo>
                  <a:lnTo>
                    <a:pt x="3391" y="484"/>
                  </a:lnTo>
                  <a:lnTo>
                    <a:pt x="3388" y="445"/>
                  </a:lnTo>
                  <a:lnTo>
                    <a:pt x="3379" y="407"/>
                  </a:lnTo>
                  <a:lnTo>
                    <a:pt x="3364" y="373"/>
                  </a:lnTo>
                  <a:lnTo>
                    <a:pt x="3344" y="342"/>
                  </a:lnTo>
                  <a:lnTo>
                    <a:pt x="3321" y="313"/>
                  </a:lnTo>
                  <a:lnTo>
                    <a:pt x="3292" y="288"/>
                  </a:lnTo>
                  <a:lnTo>
                    <a:pt x="3260" y="269"/>
                  </a:lnTo>
                  <a:lnTo>
                    <a:pt x="3225" y="255"/>
                  </a:lnTo>
                  <a:lnTo>
                    <a:pt x="3188" y="245"/>
                  </a:lnTo>
                  <a:lnTo>
                    <a:pt x="3150" y="243"/>
                  </a:lnTo>
                  <a:lnTo>
                    <a:pt x="484" y="243"/>
                  </a:lnTo>
                  <a:close/>
                  <a:moveTo>
                    <a:pt x="484" y="0"/>
                  </a:moveTo>
                  <a:lnTo>
                    <a:pt x="3150" y="0"/>
                  </a:lnTo>
                  <a:lnTo>
                    <a:pt x="3210" y="3"/>
                  </a:lnTo>
                  <a:lnTo>
                    <a:pt x="3269" y="15"/>
                  </a:lnTo>
                  <a:lnTo>
                    <a:pt x="3324" y="32"/>
                  </a:lnTo>
                  <a:lnTo>
                    <a:pt x="3376" y="57"/>
                  </a:lnTo>
                  <a:lnTo>
                    <a:pt x="3426" y="86"/>
                  </a:lnTo>
                  <a:lnTo>
                    <a:pt x="3470" y="122"/>
                  </a:lnTo>
                  <a:lnTo>
                    <a:pt x="3511" y="162"/>
                  </a:lnTo>
                  <a:lnTo>
                    <a:pt x="3547" y="208"/>
                  </a:lnTo>
                  <a:lnTo>
                    <a:pt x="3577" y="256"/>
                  </a:lnTo>
                  <a:lnTo>
                    <a:pt x="3601" y="309"/>
                  </a:lnTo>
                  <a:lnTo>
                    <a:pt x="3619" y="365"/>
                  </a:lnTo>
                  <a:lnTo>
                    <a:pt x="3630" y="423"/>
                  </a:lnTo>
                  <a:lnTo>
                    <a:pt x="3634" y="484"/>
                  </a:lnTo>
                  <a:lnTo>
                    <a:pt x="3634" y="1976"/>
                  </a:lnTo>
                  <a:lnTo>
                    <a:pt x="3634" y="3391"/>
                  </a:lnTo>
                  <a:lnTo>
                    <a:pt x="3630" y="3453"/>
                  </a:lnTo>
                  <a:lnTo>
                    <a:pt x="3619" y="3511"/>
                  </a:lnTo>
                  <a:lnTo>
                    <a:pt x="3601" y="3567"/>
                  </a:lnTo>
                  <a:lnTo>
                    <a:pt x="3577" y="3620"/>
                  </a:lnTo>
                  <a:lnTo>
                    <a:pt x="3547" y="3669"/>
                  </a:lnTo>
                  <a:lnTo>
                    <a:pt x="3511" y="3715"/>
                  </a:lnTo>
                  <a:lnTo>
                    <a:pt x="3470" y="3754"/>
                  </a:lnTo>
                  <a:lnTo>
                    <a:pt x="3426" y="3790"/>
                  </a:lnTo>
                  <a:lnTo>
                    <a:pt x="3376" y="3820"/>
                  </a:lnTo>
                  <a:lnTo>
                    <a:pt x="3324" y="3845"/>
                  </a:lnTo>
                  <a:lnTo>
                    <a:pt x="3269" y="3862"/>
                  </a:lnTo>
                  <a:lnTo>
                    <a:pt x="3210" y="3873"/>
                  </a:lnTo>
                  <a:lnTo>
                    <a:pt x="3150" y="3877"/>
                  </a:lnTo>
                  <a:lnTo>
                    <a:pt x="484" y="3877"/>
                  </a:lnTo>
                  <a:lnTo>
                    <a:pt x="423" y="3873"/>
                  </a:lnTo>
                  <a:lnTo>
                    <a:pt x="365" y="3862"/>
                  </a:lnTo>
                  <a:lnTo>
                    <a:pt x="309" y="3845"/>
                  </a:lnTo>
                  <a:lnTo>
                    <a:pt x="257" y="3820"/>
                  </a:lnTo>
                  <a:lnTo>
                    <a:pt x="208" y="3790"/>
                  </a:lnTo>
                  <a:lnTo>
                    <a:pt x="163" y="3754"/>
                  </a:lnTo>
                  <a:lnTo>
                    <a:pt x="122" y="3715"/>
                  </a:lnTo>
                  <a:lnTo>
                    <a:pt x="86" y="3669"/>
                  </a:lnTo>
                  <a:lnTo>
                    <a:pt x="57" y="3620"/>
                  </a:lnTo>
                  <a:lnTo>
                    <a:pt x="33" y="3567"/>
                  </a:lnTo>
                  <a:lnTo>
                    <a:pt x="15" y="3511"/>
                  </a:lnTo>
                  <a:lnTo>
                    <a:pt x="3" y="3453"/>
                  </a:lnTo>
                  <a:lnTo>
                    <a:pt x="0" y="3391"/>
                  </a:lnTo>
                  <a:lnTo>
                    <a:pt x="0" y="659"/>
                  </a:lnTo>
                  <a:lnTo>
                    <a:pt x="0" y="484"/>
                  </a:lnTo>
                  <a:lnTo>
                    <a:pt x="3" y="423"/>
                  </a:lnTo>
                  <a:lnTo>
                    <a:pt x="15" y="365"/>
                  </a:lnTo>
                  <a:lnTo>
                    <a:pt x="33" y="309"/>
                  </a:lnTo>
                  <a:lnTo>
                    <a:pt x="57" y="256"/>
                  </a:lnTo>
                  <a:lnTo>
                    <a:pt x="86" y="208"/>
                  </a:lnTo>
                  <a:lnTo>
                    <a:pt x="122" y="162"/>
                  </a:lnTo>
                  <a:lnTo>
                    <a:pt x="163" y="122"/>
                  </a:lnTo>
                  <a:lnTo>
                    <a:pt x="208" y="86"/>
                  </a:lnTo>
                  <a:lnTo>
                    <a:pt x="257" y="57"/>
                  </a:lnTo>
                  <a:lnTo>
                    <a:pt x="309" y="32"/>
                  </a:lnTo>
                  <a:lnTo>
                    <a:pt x="365" y="15"/>
                  </a:lnTo>
                  <a:lnTo>
                    <a:pt x="423" y="3"/>
                  </a:lnTo>
                  <a:lnTo>
                    <a:pt x="4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189">
              <a:extLst>
                <a:ext uri="{FF2B5EF4-FFF2-40B4-BE49-F238E27FC236}">
                  <a16:creationId xmlns:a16="http://schemas.microsoft.com/office/drawing/2014/main" id="{98D925AE-1BC4-0CBF-BBBE-D9562A7359C3}"/>
                </a:ext>
              </a:extLst>
            </p:cNvPr>
            <p:cNvSpPr>
              <a:spLocks noEditPoints="1"/>
            </p:cNvSpPr>
            <p:nvPr/>
          </p:nvSpPr>
          <p:spPr bwMode="auto">
            <a:xfrm>
              <a:off x="6199188" y="3546475"/>
              <a:ext cx="1411288" cy="1281113"/>
            </a:xfrm>
            <a:custGeom>
              <a:avLst/>
              <a:gdLst>
                <a:gd name="T0" fmla="*/ 1734 w 2666"/>
                <a:gd name="T1" fmla="*/ 1823 h 2423"/>
                <a:gd name="T2" fmla="*/ 2544 w 2666"/>
                <a:gd name="T3" fmla="*/ 2302 h 2423"/>
                <a:gd name="T4" fmla="*/ 2060 w 2666"/>
                <a:gd name="T5" fmla="*/ 1454 h 2423"/>
                <a:gd name="T6" fmla="*/ 121 w 2666"/>
                <a:gd name="T7" fmla="*/ 1284 h 2423"/>
                <a:gd name="T8" fmla="*/ 1988 w 2666"/>
                <a:gd name="T9" fmla="*/ 2302 h 2423"/>
                <a:gd name="T10" fmla="*/ 1583 w 2666"/>
                <a:gd name="T11" fmla="*/ 1834 h 2423"/>
                <a:gd name="T12" fmla="*/ 121 w 2666"/>
                <a:gd name="T13" fmla="*/ 122 h 2423"/>
                <a:gd name="T14" fmla="*/ 515 w 2666"/>
                <a:gd name="T15" fmla="*/ 647 h 2423"/>
                <a:gd name="T16" fmla="*/ 556 w 2666"/>
                <a:gd name="T17" fmla="*/ 616 h 2423"/>
                <a:gd name="T18" fmla="*/ 606 w 2666"/>
                <a:gd name="T19" fmla="*/ 606 h 2423"/>
                <a:gd name="T20" fmla="*/ 657 w 2666"/>
                <a:gd name="T21" fmla="*/ 616 h 2423"/>
                <a:gd name="T22" fmla="*/ 697 w 2666"/>
                <a:gd name="T23" fmla="*/ 647 h 2423"/>
                <a:gd name="T24" fmla="*/ 1968 w 2666"/>
                <a:gd name="T25" fmla="*/ 1374 h 2423"/>
                <a:gd name="T26" fmla="*/ 2009 w 2666"/>
                <a:gd name="T27" fmla="*/ 1343 h 2423"/>
                <a:gd name="T28" fmla="*/ 2060 w 2666"/>
                <a:gd name="T29" fmla="*/ 1333 h 2423"/>
                <a:gd name="T30" fmla="*/ 2110 w 2666"/>
                <a:gd name="T31" fmla="*/ 1343 h 2423"/>
                <a:gd name="T32" fmla="*/ 2150 w 2666"/>
                <a:gd name="T33" fmla="*/ 1374 h 2423"/>
                <a:gd name="T34" fmla="*/ 2544 w 2666"/>
                <a:gd name="T35" fmla="*/ 122 h 2423"/>
                <a:gd name="T36" fmla="*/ 121 w 2666"/>
                <a:gd name="T37" fmla="*/ 0 h 2423"/>
                <a:gd name="T38" fmla="*/ 2572 w 2666"/>
                <a:gd name="T39" fmla="*/ 3 h 2423"/>
                <a:gd name="T40" fmla="*/ 2620 w 2666"/>
                <a:gd name="T41" fmla="*/ 26 h 2423"/>
                <a:gd name="T42" fmla="*/ 2653 w 2666"/>
                <a:gd name="T43" fmla="*/ 68 h 2423"/>
                <a:gd name="T44" fmla="*/ 2666 w 2666"/>
                <a:gd name="T45" fmla="*/ 122 h 2423"/>
                <a:gd name="T46" fmla="*/ 2662 w 2666"/>
                <a:gd name="T47" fmla="*/ 2330 h 2423"/>
                <a:gd name="T48" fmla="*/ 2638 w 2666"/>
                <a:gd name="T49" fmla="*/ 2378 h 2423"/>
                <a:gd name="T50" fmla="*/ 2598 w 2666"/>
                <a:gd name="T51" fmla="*/ 2411 h 2423"/>
                <a:gd name="T52" fmla="*/ 2544 w 2666"/>
                <a:gd name="T53" fmla="*/ 2423 h 2423"/>
                <a:gd name="T54" fmla="*/ 94 w 2666"/>
                <a:gd name="T55" fmla="*/ 2420 h 2423"/>
                <a:gd name="T56" fmla="*/ 46 w 2666"/>
                <a:gd name="T57" fmla="*/ 2397 h 2423"/>
                <a:gd name="T58" fmla="*/ 12 w 2666"/>
                <a:gd name="T59" fmla="*/ 2356 h 2423"/>
                <a:gd name="T60" fmla="*/ 0 w 2666"/>
                <a:gd name="T61" fmla="*/ 2302 h 2423"/>
                <a:gd name="T62" fmla="*/ 4 w 2666"/>
                <a:gd name="T63" fmla="*/ 93 h 2423"/>
                <a:gd name="T64" fmla="*/ 27 w 2666"/>
                <a:gd name="T65" fmla="*/ 46 h 2423"/>
                <a:gd name="T66" fmla="*/ 68 w 2666"/>
                <a:gd name="T67" fmla="*/ 13 h 2423"/>
                <a:gd name="T68" fmla="*/ 121 w 2666"/>
                <a:gd name="T6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6" h="2423">
                  <a:moveTo>
                    <a:pt x="2060" y="1454"/>
                  </a:moveTo>
                  <a:lnTo>
                    <a:pt x="1734" y="1823"/>
                  </a:lnTo>
                  <a:lnTo>
                    <a:pt x="2149" y="2302"/>
                  </a:lnTo>
                  <a:lnTo>
                    <a:pt x="2544" y="2302"/>
                  </a:lnTo>
                  <a:lnTo>
                    <a:pt x="2544" y="1985"/>
                  </a:lnTo>
                  <a:lnTo>
                    <a:pt x="2060" y="1454"/>
                  </a:lnTo>
                  <a:close/>
                  <a:moveTo>
                    <a:pt x="606" y="728"/>
                  </a:moveTo>
                  <a:lnTo>
                    <a:pt x="121" y="1284"/>
                  </a:lnTo>
                  <a:lnTo>
                    <a:pt x="121" y="2302"/>
                  </a:lnTo>
                  <a:lnTo>
                    <a:pt x="1988" y="2302"/>
                  </a:lnTo>
                  <a:lnTo>
                    <a:pt x="1654" y="1915"/>
                  </a:lnTo>
                  <a:lnTo>
                    <a:pt x="1583" y="1834"/>
                  </a:lnTo>
                  <a:lnTo>
                    <a:pt x="606" y="728"/>
                  </a:lnTo>
                  <a:close/>
                  <a:moveTo>
                    <a:pt x="121" y="122"/>
                  </a:moveTo>
                  <a:lnTo>
                    <a:pt x="121" y="1101"/>
                  </a:lnTo>
                  <a:lnTo>
                    <a:pt x="515" y="647"/>
                  </a:lnTo>
                  <a:lnTo>
                    <a:pt x="535" y="630"/>
                  </a:lnTo>
                  <a:lnTo>
                    <a:pt x="556" y="616"/>
                  </a:lnTo>
                  <a:lnTo>
                    <a:pt x="581" y="609"/>
                  </a:lnTo>
                  <a:lnTo>
                    <a:pt x="606" y="606"/>
                  </a:lnTo>
                  <a:lnTo>
                    <a:pt x="632" y="609"/>
                  </a:lnTo>
                  <a:lnTo>
                    <a:pt x="657" y="616"/>
                  </a:lnTo>
                  <a:lnTo>
                    <a:pt x="678" y="630"/>
                  </a:lnTo>
                  <a:lnTo>
                    <a:pt x="697" y="647"/>
                  </a:lnTo>
                  <a:lnTo>
                    <a:pt x="1654" y="1731"/>
                  </a:lnTo>
                  <a:lnTo>
                    <a:pt x="1968" y="1374"/>
                  </a:lnTo>
                  <a:lnTo>
                    <a:pt x="1988" y="1357"/>
                  </a:lnTo>
                  <a:lnTo>
                    <a:pt x="2009" y="1343"/>
                  </a:lnTo>
                  <a:lnTo>
                    <a:pt x="2034" y="1336"/>
                  </a:lnTo>
                  <a:lnTo>
                    <a:pt x="2060" y="1333"/>
                  </a:lnTo>
                  <a:lnTo>
                    <a:pt x="2085" y="1336"/>
                  </a:lnTo>
                  <a:lnTo>
                    <a:pt x="2110" y="1343"/>
                  </a:lnTo>
                  <a:lnTo>
                    <a:pt x="2131" y="1357"/>
                  </a:lnTo>
                  <a:lnTo>
                    <a:pt x="2150" y="1374"/>
                  </a:lnTo>
                  <a:lnTo>
                    <a:pt x="2544" y="1802"/>
                  </a:lnTo>
                  <a:lnTo>
                    <a:pt x="2544" y="122"/>
                  </a:lnTo>
                  <a:lnTo>
                    <a:pt x="121" y="122"/>
                  </a:lnTo>
                  <a:close/>
                  <a:moveTo>
                    <a:pt x="121" y="0"/>
                  </a:moveTo>
                  <a:lnTo>
                    <a:pt x="2544" y="0"/>
                  </a:lnTo>
                  <a:lnTo>
                    <a:pt x="2572" y="3"/>
                  </a:lnTo>
                  <a:lnTo>
                    <a:pt x="2598" y="13"/>
                  </a:lnTo>
                  <a:lnTo>
                    <a:pt x="2620" y="26"/>
                  </a:lnTo>
                  <a:lnTo>
                    <a:pt x="2638" y="46"/>
                  </a:lnTo>
                  <a:lnTo>
                    <a:pt x="2653" y="68"/>
                  </a:lnTo>
                  <a:lnTo>
                    <a:pt x="2662" y="93"/>
                  </a:lnTo>
                  <a:lnTo>
                    <a:pt x="2666" y="122"/>
                  </a:lnTo>
                  <a:lnTo>
                    <a:pt x="2666" y="2302"/>
                  </a:lnTo>
                  <a:lnTo>
                    <a:pt x="2662" y="2330"/>
                  </a:lnTo>
                  <a:lnTo>
                    <a:pt x="2653" y="2356"/>
                  </a:lnTo>
                  <a:lnTo>
                    <a:pt x="2638" y="2378"/>
                  </a:lnTo>
                  <a:lnTo>
                    <a:pt x="2620" y="2397"/>
                  </a:lnTo>
                  <a:lnTo>
                    <a:pt x="2598" y="2411"/>
                  </a:lnTo>
                  <a:lnTo>
                    <a:pt x="2572" y="2420"/>
                  </a:lnTo>
                  <a:lnTo>
                    <a:pt x="2544" y="2423"/>
                  </a:lnTo>
                  <a:lnTo>
                    <a:pt x="121" y="2423"/>
                  </a:lnTo>
                  <a:lnTo>
                    <a:pt x="94" y="2420"/>
                  </a:lnTo>
                  <a:lnTo>
                    <a:pt x="68" y="2411"/>
                  </a:lnTo>
                  <a:lnTo>
                    <a:pt x="46" y="2397"/>
                  </a:lnTo>
                  <a:lnTo>
                    <a:pt x="27" y="2378"/>
                  </a:lnTo>
                  <a:lnTo>
                    <a:pt x="12" y="2356"/>
                  </a:lnTo>
                  <a:lnTo>
                    <a:pt x="4" y="2330"/>
                  </a:lnTo>
                  <a:lnTo>
                    <a:pt x="0" y="2302"/>
                  </a:lnTo>
                  <a:lnTo>
                    <a:pt x="0" y="122"/>
                  </a:lnTo>
                  <a:lnTo>
                    <a:pt x="4" y="93"/>
                  </a:lnTo>
                  <a:lnTo>
                    <a:pt x="12" y="68"/>
                  </a:lnTo>
                  <a:lnTo>
                    <a:pt x="27" y="46"/>
                  </a:lnTo>
                  <a:lnTo>
                    <a:pt x="46" y="26"/>
                  </a:lnTo>
                  <a:lnTo>
                    <a:pt x="68" y="13"/>
                  </a:lnTo>
                  <a:lnTo>
                    <a:pt x="94"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7" name="Freeform 190">
              <a:extLst>
                <a:ext uri="{FF2B5EF4-FFF2-40B4-BE49-F238E27FC236}">
                  <a16:creationId xmlns:a16="http://schemas.microsoft.com/office/drawing/2014/main" id="{B80527D6-7470-D9D7-6201-CF147B08798B}"/>
                </a:ext>
              </a:extLst>
            </p:cNvPr>
            <p:cNvSpPr>
              <a:spLocks noEditPoints="1"/>
            </p:cNvSpPr>
            <p:nvPr/>
          </p:nvSpPr>
          <p:spPr bwMode="auto">
            <a:xfrm>
              <a:off x="6969125" y="3738563"/>
              <a:ext cx="384175" cy="384175"/>
            </a:xfrm>
            <a:custGeom>
              <a:avLst/>
              <a:gdLst>
                <a:gd name="T0" fmla="*/ 324 w 727"/>
                <a:gd name="T1" fmla="*/ 123 h 727"/>
                <a:gd name="T2" fmla="*/ 252 w 727"/>
                <a:gd name="T3" fmla="*/ 148 h 727"/>
                <a:gd name="T4" fmla="*/ 192 w 727"/>
                <a:gd name="T5" fmla="*/ 191 h 727"/>
                <a:gd name="T6" fmla="*/ 149 w 727"/>
                <a:gd name="T7" fmla="*/ 252 h 727"/>
                <a:gd name="T8" fmla="*/ 124 w 727"/>
                <a:gd name="T9" fmla="*/ 324 h 727"/>
                <a:gd name="T10" fmla="*/ 124 w 727"/>
                <a:gd name="T11" fmla="*/ 402 h 727"/>
                <a:gd name="T12" fmla="*/ 149 w 727"/>
                <a:gd name="T13" fmla="*/ 475 h 727"/>
                <a:gd name="T14" fmla="*/ 192 w 727"/>
                <a:gd name="T15" fmla="*/ 535 h 727"/>
                <a:gd name="T16" fmla="*/ 252 w 727"/>
                <a:gd name="T17" fmla="*/ 579 h 727"/>
                <a:gd name="T18" fmla="*/ 324 w 727"/>
                <a:gd name="T19" fmla="*/ 603 h 727"/>
                <a:gd name="T20" fmla="*/ 407 w 727"/>
                <a:gd name="T21" fmla="*/ 601 h 727"/>
                <a:gd name="T22" fmla="*/ 486 w 727"/>
                <a:gd name="T23" fmla="*/ 573 h 727"/>
                <a:gd name="T24" fmla="*/ 549 w 727"/>
                <a:gd name="T25" fmla="*/ 520 h 727"/>
                <a:gd name="T26" fmla="*/ 591 w 727"/>
                <a:gd name="T27" fmla="*/ 448 h 727"/>
                <a:gd name="T28" fmla="*/ 606 w 727"/>
                <a:gd name="T29" fmla="*/ 364 h 727"/>
                <a:gd name="T30" fmla="*/ 591 w 727"/>
                <a:gd name="T31" fmla="*/ 278 h 727"/>
                <a:gd name="T32" fmla="*/ 549 w 727"/>
                <a:gd name="T33" fmla="*/ 207 h 727"/>
                <a:gd name="T34" fmla="*/ 486 w 727"/>
                <a:gd name="T35" fmla="*/ 154 h 727"/>
                <a:gd name="T36" fmla="*/ 407 w 727"/>
                <a:gd name="T37" fmla="*/ 124 h 727"/>
                <a:gd name="T38" fmla="*/ 363 w 727"/>
                <a:gd name="T39" fmla="*/ 0 h 727"/>
                <a:gd name="T40" fmla="*/ 460 w 727"/>
                <a:gd name="T41" fmla="*/ 13 h 727"/>
                <a:gd name="T42" fmla="*/ 547 w 727"/>
                <a:gd name="T43" fmla="*/ 50 h 727"/>
                <a:gd name="T44" fmla="*/ 621 w 727"/>
                <a:gd name="T45" fmla="*/ 106 h 727"/>
                <a:gd name="T46" fmla="*/ 678 w 727"/>
                <a:gd name="T47" fmla="*/ 180 h 727"/>
                <a:gd name="T48" fmla="*/ 714 w 727"/>
                <a:gd name="T49" fmla="*/ 267 h 727"/>
                <a:gd name="T50" fmla="*/ 727 w 727"/>
                <a:gd name="T51" fmla="*/ 364 h 727"/>
                <a:gd name="T52" fmla="*/ 714 w 727"/>
                <a:gd name="T53" fmla="*/ 460 h 727"/>
                <a:gd name="T54" fmla="*/ 678 w 727"/>
                <a:gd name="T55" fmla="*/ 547 h 727"/>
                <a:gd name="T56" fmla="*/ 621 w 727"/>
                <a:gd name="T57" fmla="*/ 620 h 727"/>
                <a:gd name="T58" fmla="*/ 547 w 727"/>
                <a:gd name="T59" fmla="*/ 677 h 727"/>
                <a:gd name="T60" fmla="*/ 460 w 727"/>
                <a:gd name="T61" fmla="*/ 713 h 727"/>
                <a:gd name="T62" fmla="*/ 363 w 727"/>
                <a:gd name="T63" fmla="*/ 727 h 727"/>
                <a:gd name="T64" fmla="*/ 267 w 727"/>
                <a:gd name="T65" fmla="*/ 713 h 727"/>
                <a:gd name="T66" fmla="*/ 180 w 727"/>
                <a:gd name="T67" fmla="*/ 677 h 727"/>
                <a:gd name="T68" fmla="*/ 107 w 727"/>
                <a:gd name="T69" fmla="*/ 620 h 727"/>
                <a:gd name="T70" fmla="*/ 50 w 727"/>
                <a:gd name="T71" fmla="*/ 547 h 727"/>
                <a:gd name="T72" fmla="*/ 13 w 727"/>
                <a:gd name="T73" fmla="*/ 460 h 727"/>
                <a:gd name="T74" fmla="*/ 0 w 727"/>
                <a:gd name="T75" fmla="*/ 364 h 727"/>
                <a:gd name="T76" fmla="*/ 13 w 727"/>
                <a:gd name="T77" fmla="*/ 267 h 727"/>
                <a:gd name="T78" fmla="*/ 50 w 727"/>
                <a:gd name="T79" fmla="*/ 180 h 727"/>
                <a:gd name="T80" fmla="*/ 107 w 727"/>
                <a:gd name="T81" fmla="*/ 106 h 727"/>
                <a:gd name="T82" fmla="*/ 180 w 727"/>
                <a:gd name="T83" fmla="*/ 50 h 727"/>
                <a:gd name="T84" fmla="*/ 267 w 727"/>
                <a:gd name="T85" fmla="*/ 13 h 727"/>
                <a:gd name="T86" fmla="*/ 363 w 727"/>
                <a:gd name="T8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727">
                  <a:moveTo>
                    <a:pt x="363" y="121"/>
                  </a:moveTo>
                  <a:lnTo>
                    <a:pt x="324" y="123"/>
                  </a:lnTo>
                  <a:lnTo>
                    <a:pt x="286" y="133"/>
                  </a:lnTo>
                  <a:lnTo>
                    <a:pt x="252" y="148"/>
                  </a:lnTo>
                  <a:lnTo>
                    <a:pt x="221" y="168"/>
                  </a:lnTo>
                  <a:lnTo>
                    <a:pt x="192" y="191"/>
                  </a:lnTo>
                  <a:lnTo>
                    <a:pt x="167" y="220"/>
                  </a:lnTo>
                  <a:lnTo>
                    <a:pt x="149" y="252"/>
                  </a:lnTo>
                  <a:lnTo>
                    <a:pt x="134" y="287"/>
                  </a:lnTo>
                  <a:lnTo>
                    <a:pt x="124" y="324"/>
                  </a:lnTo>
                  <a:lnTo>
                    <a:pt x="122" y="364"/>
                  </a:lnTo>
                  <a:lnTo>
                    <a:pt x="124" y="402"/>
                  </a:lnTo>
                  <a:lnTo>
                    <a:pt x="134" y="439"/>
                  </a:lnTo>
                  <a:lnTo>
                    <a:pt x="149" y="475"/>
                  </a:lnTo>
                  <a:lnTo>
                    <a:pt x="167" y="506"/>
                  </a:lnTo>
                  <a:lnTo>
                    <a:pt x="192" y="535"/>
                  </a:lnTo>
                  <a:lnTo>
                    <a:pt x="221" y="559"/>
                  </a:lnTo>
                  <a:lnTo>
                    <a:pt x="252" y="579"/>
                  </a:lnTo>
                  <a:lnTo>
                    <a:pt x="286" y="593"/>
                  </a:lnTo>
                  <a:lnTo>
                    <a:pt x="324" y="603"/>
                  </a:lnTo>
                  <a:lnTo>
                    <a:pt x="363" y="605"/>
                  </a:lnTo>
                  <a:lnTo>
                    <a:pt x="407" y="601"/>
                  </a:lnTo>
                  <a:lnTo>
                    <a:pt x="447" y="590"/>
                  </a:lnTo>
                  <a:lnTo>
                    <a:pt x="486" y="573"/>
                  </a:lnTo>
                  <a:lnTo>
                    <a:pt x="519" y="548"/>
                  </a:lnTo>
                  <a:lnTo>
                    <a:pt x="549" y="520"/>
                  </a:lnTo>
                  <a:lnTo>
                    <a:pt x="573" y="485"/>
                  </a:lnTo>
                  <a:lnTo>
                    <a:pt x="591" y="448"/>
                  </a:lnTo>
                  <a:lnTo>
                    <a:pt x="602" y="407"/>
                  </a:lnTo>
                  <a:lnTo>
                    <a:pt x="606" y="364"/>
                  </a:lnTo>
                  <a:lnTo>
                    <a:pt x="602" y="320"/>
                  </a:lnTo>
                  <a:lnTo>
                    <a:pt x="591" y="278"/>
                  </a:lnTo>
                  <a:lnTo>
                    <a:pt x="573" y="241"/>
                  </a:lnTo>
                  <a:lnTo>
                    <a:pt x="549" y="207"/>
                  </a:lnTo>
                  <a:lnTo>
                    <a:pt x="519" y="178"/>
                  </a:lnTo>
                  <a:lnTo>
                    <a:pt x="486" y="154"/>
                  </a:lnTo>
                  <a:lnTo>
                    <a:pt x="447" y="136"/>
                  </a:lnTo>
                  <a:lnTo>
                    <a:pt x="407" y="124"/>
                  </a:lnTo>
                  <a:lnTo>
                    <a:pt x="363" y="121"/>
                  </a:lnTo>
                  <a:close/>
                  <a:moveTo>
                    <a:pt x="363" y="0"/>
                  </a:moveTo>
                  <a:lnTo>
                    <a:pt x="413" y="3"/>
                  </a:lnTo>
                  <a:lnTo>
                    <a:pt x="460" y="13"/>
                  </a:lnTo>
                  <a:lnTo>
                    <a:pt x="504" y="29"/>
                  </a:lnTo>
                  <a:lnTo>
                    <a:pt x="547" y="50"/>
                  </a:lnTo>
                  <a:lnTo>
                    <a:pt x="585" y="76"/>
                  </a:lnTo>
                  <a:lnTo>
                    <a:pt x="621" y="106"/>
                  </a:lnTo>
                  <a:lnTo>
                    <a:pt x="651" y="142"/>
                  </a:lnTo>
                  <a:lnTo>
                    <a:pt x="678" y="180"/>
                  </a:lnTo>
                  <a:lnTo>
                    <a:pt x="699" y="222"/>
                  </a:lnTo>
                  <a:lnTo>
                    <a:pt x="714" y="267"/>
                  </a:lnTo>
                  <a:lnTo>
                    <a:pt x="724" y="314"/>
                  </a:lnTo>
                  <a:lnTo>
                    <a:pt x="727" y="364"/>
                  </a:lnTo>
                  <a:lnTo>
                    <a:pt x="724" y="412"/>
                  </a:lnTo>
                  <a:lnTo>
                    <a:pt x="714" y="460"/>
                  </a:lnTo>
                  <a:lnTo>
                    <a:pt x="699" y="505"/>
                  </a:lnTo>
                  <a:lnTo>
                    <a:pt x="678" y="547"/>
                  </a:lnTo>
                  <a:lnTo>
                    <a:pt x="651" y="585"/>
                  </a:lnTo>
                  <a:lnTo>
                    <a:pt x="621" y="620"/>
                  </a:lnTo>
                  <a:lnTo>
                    <a:pt x="585" y="651"/>
                  </a:lnTo>
                  <a:lnTo>
                    <a:pt x="547" y="677"/>
                  </a:lnTo>
                  <a:lnTo>
                    <a:pt x="504" y="698"/>
                  </a:lnTo>
                  <a:lnTo>
                    <a:pt x="460" y="713"/>
                  </a:lnTo>
                  <a:lnTo>
                    <a:pt x="413" y="723"/>
                  </a:lnTo>
                  <a:lnTo>
                    <a:pt x="363" y="727"/>
                  </a:lnTo>
                  <a:lnTo>
                    <a:pt x="314" y="723"/>
                  </a:lnTo>
                  <a:lnTo>
                    <a:pt x="267" y="713"/>
                  </a:lnTo>
                  <a:lnTo>
                    <a:pt x="222" y="698"/>
                  </a:lnTo>
                  <a:lnTo>
                    <a:pt x="180" y="677"/>
                  </a:lnTo>
                  <a:lnTo>
                    <a:pt x="141" y="651"/>
                  </a:lnTo>
                  <a:lnTo>
                    <a:pt x="107" y="620"/>
                  </a:lnTo>
                  <a:lnTo>
                    <a:pt x="76" y="585"/>
                  </a:lnTo>
                  <a:lnTo>
                    <a:pt x="50" y="547"/>
                  </a:lnTo>
                  <a:lnTo>
                    <a:pt x="29" y="505"/>
                  </a:lnTo>
                  <a:lnTo>
                    <a:pt x="13" y="460"/>
                  </a:lnTo>
                  <a:lnTo>
                    <a:pt x="4" y="412"/>
                  </a:lnTo>
                  <a:lnTo>
                    <a:pt x="0" y="364"/>
                  </a:lnTo>
                  <a:lnTo>
                    <a:pt x="4" y="314"/>
                  </a:lnTo>
                  <a:lnTo>
                    <a:pt x="13" y="267"/>
                  </a:lnTo>
                  <a:lnTo>
                    <a:pt x="29" y="222"/>
                  </a:lnTo>
                  <a:lnTo>
                    <a:pt x="50" y="180"/>
                  </a:lnTo>
                  <a:lnTo>
                    <a:pt x="76" y="142"/>
                  </a:lnTo>
                  <a:lnTo>
                    <a:pt x="107" y="106"/>
                  </a:lnTo>
                  <a:lnTo>
                    <a:pt x="141" y="76"/>
                  </a:lnTo>
                  <a:lnTo>
                    <a:pt x="180" y="50"/>
                  </a:lnTo>
                  <a:lnTo>
                    <a:pt x="222" y="29"/>
                  </a:lnTo>
                  <a:lnTo>
                    <a:pt x="267" y="13"/>
                  </a:lnTo>
                  <a:lnTo>
                    <a:pt x="314" y="3"/>
                  </a:lnTo>
                  <a:lnTo>
                    <a:pt x="3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8" name="Группа 215">
            <a:extLst>
              <a:ext uri="{FF2B5EF4-FFF2-40B4-BE49-F238E27FC236}">
                <a16:creationId xmlns:a16="http://schemas.microsoft.com/office/drawing/2014/main" id="{478253D0-45C4-2A62-5C88-890B1B380029}"/>
              </a:ext>
            </a:extLst>
          </p:cNvPr>
          <p:cNvGrpSpPr/>
          <p:nvPr userDrawn="1"/>
        </p:nvGrpSpPr>
        <p:grpSpPr>
          <a:xfrm>
            <a:off x="8674470" y="3382254"/>
            <a:ext cx="467144" cy="462411"/>
            <a:chOff x="5927726" y="3306763"/>
            <a:chExt cx="3133725" cy="3101975"/>
          </a:xfrm>
          <a:solidFill>
            <a:schemeClr val="bg2"/>
          </a:solidFill>
        </p:grpSpPr>
        <p:sp>
          <p:nvSpPr>
            <p:cNvPr id="99" name="Freeform 195">
              <a:extLst>
                <a:ext uri="{FF2B5EF4-FFF2-40B4-BE49-F238E27FC236}">
                  <a16:creationId xmlns:a16="http://schemas.microsoft.com/office/drawing/2014/main" id="{55C76445-0841-BE83-ACFC-AA4771D83E29}"/>
                </a:ext>
              </a:extLst>
            </p:cNvPr>
            <p:cNvSpPr>
              <a:spLocks noEditPoints="1"/>
            </p:cNvSpPr>
            <p:nvPr/>
          </p:nvSpPr>
          <p:spPr bwMode="auto">
            <a:xfrm>
              <a:off x="5927726" y="3306763"/>
              <a:ext cx="3133725" cy="3101975"/>
            </a:xfrm>
            <a:custGeom>
              <a:avLst/>
              <a:gdLst>
                <a:gd name="T0" fmla="*/ 261 w 3947"/>
                <a:gd name="T1" fmla="*/ 3348 h 3909"/>
                <a:gd name="T2" fmla="*/ 217 w 3947"/>
                <a:gd name="T3" fmla="*/ 3478 h 3909"/>
                <a:gd name="T4" fmla="*/ 268 w 3947"/>
                <a:gd name="T5" fmla="*/ 3616 h 3909"/>
                <a:gd name="T6" fmla="*/ 396 w 3947"/>
                <a:gd name="T7" fmla="*/ 3689 h 3909"/>
                <a:gd name="T8" fmla="*/ 537 w 3947"/>
                <a:gd name="T9" fmla="*/ 3668 h 3909"/>
                <a:gd name="T10" fmla="*/ 1517 w 3947"/>
                <a:gd name="T11" fmla="*/ 2588 h 3909"/>
                <a:gd name="T12" fmla="*/ 1279 w 3947"/>
                <a:gd name="T13" fmla="*/ 2336 h 3909"/>
                <a:gd name="T14" fmla="*/ 2184 w 3947"/>
                <a:gd name="T15" fmla="*/ 276 h 3909"/>
                <a:gd name="T16" fmla="*/ 1844 w 3947"/>
                <a:gd name="T17" fmla="*/ 411 h 3909"/>
                <a:gd name="T18" fmla="*/ 1563 w 3947"/>
                <a:gd name="T19" fmla="*/ 635 h 3909"/>
                <a:gd name="T20" fmla="*/ 1358 w 3947"/>
                <a:gd name="T21" fmla="*/ 928 h 3909"/>
                <a:gd name="T22" fmla="*/ 1249 w 3947"/>
                <a:gd name="T23" fmla="*/ 1277 h 3909"/>
                <a:gd name="T24" fmla="*/ 1249 w 3947"/>
                <a:gd name="T25" fmla="*/ 1655 h 3909"/>
                <a:gd name="T26" fmla="*/ 1358 w 3947"/>
                <a:gd name="T27" fmla="*/ 2002 h 3909"/>
                <a:gd name="T28" fmla="*/ 1563 w 3947"/>
                <a:gd name="T29" fmla="*/ 2297 h 3909"/>
                <a:gd name="T30" fmla="*/ 1844 w 3947"/>
                <a:gd name="T31" fmla="*/ 2521 h 3909"/>
                <a:gd name="T32" fmla="*/ 2184 w 3947"/>
                <a:gd name="T33" fmla="*/ 2655 h 3909"/>
                <a:gd name="T34" fmla="*/ 2563 w 3947"/>
                <a:gd name="T35" fmla="*/ 2683 h 3909"/>
                <a:gd name="T36" fmla="*/ 2925 w 3947"/>
                <a:gd name="T37" fmla="*/ 2600 h 3909"/>
                <a:gd name="T38" fmla="*/ 3238 w 3947"/>
                <a:gd name="T39" fmla="*/ 2418 h 3909"/>
                <a:gd name="T40" fmla="*/ 3483 w 3947"/>
                <a:gd name="T41" fmla="*/ 2157 h 3909"/>
                <a:gd name="T42" fmla="*/ 3643 w 3947"/>
                <a:gd name="T43" fmla="*/ 1834 h 3909"/>
                <a:gd name="T44" fmla="*/ 3700 w 3947"/>
                <a:gd name="T45" fmla="*/ 1465 h 3909"/>
                <a:gd name="T46" fmla="*/ 3643 w 3947"/>
                <a:gd name="T47" fmla="*/ 1097 h 3909"/>
                <a:gd name="T48" fmla="*/ 3483 w 3947"/>
                <a:gd name="T49" fmla="*/ 773 h 3909"/>
                <a:gd name="T50" fmla="*/ 3238 w 3947"/>
                <a:gd name="T51" fmla="*/ 512 h 3909"/>
                <a:gd name="T52" fmla="*/ 2925 w 3947"/>
                <a:gd name="T53" fmla="*/ 331 h 3909"/>
                <a:gd name="T54" fmla="*/ 2563 w 3947"/>
                <a:gd name="T55" fmla="*/ 249 h 3909"/>
                <a:gd name="T56" fmla="*/ 2572 w 3947"/>
                <a:gd name="T57" fmla="*/ 4 h 3909"/>
                <a:gd name="T58" fmla="*/ 2973 w 3947"/>
                <a:gd name="T59" fmla="*/ 88 h 3909"/>
                <a:gd name="T60" fmla="*/ 3325 w 3947"/>
                <a:gd name="T61" fmla="*/ 271 h 3909"/>
                <a:gd name="T62" fmla="*/ 3613 w 3947"/>
                <a:gd name="T63" fmla="*/ 539 h 3909"/>
                <a:gd name="T64" fmla="*/ 3821 w 3947"/>
                <a:gd name="T65" fmla="*/ 872 h 3909"/>
                <a:gd name="T66" fmla="*/ 3933 w 3947"/>
                <a:gd name="T67" fmla="*/ 1258 h 3909"/>
                <a:gd name="T68" fmla="*/ 3933 w 3947"/>
                <a:gd name="T69" fmla="*/ 1673 h 3909"/>
                <a:gd name="T70" fmla="*/ 3821 w 3947"/>
                <a:gd name="T71" fmla="*/ 2059 h 3909"/>
                <a:gd name="T72" fmla="*/ 3613 w 3947"/>
                <a:gd name="T73" fmla="*/ 2393 h 3909"/>
                <a:gd name="T74" fmla="*/ 3325 w 3947"/>
                <a:gd name="T75" fmla="*/ 2660 h 3909"/>
                <a:gd name="T76" fmla="*/ 2973 w 3947"/>
                <a:gd name="T77" fmla="*/ 2843 h 3909"/>
                <a:gd name="T78" fmla="*/ 2572 w 3947"/>
                <a:gd name="T79" fmla="*/ 2927 h 3909"/>
                <a:gd name="T80" fmla="*/ 2154 w 3947"/>
                <a:gd name="T81" fmla="*/ 2898 h 3909"/>
                <a:gd name="T82" fmla="*/ 1775 w 3947"/>
                <a:gd name="T83" fmla="*/ 2759 h 3909"/>
                <a:gd name="T84" fmla="*/ 671 w 3947"/>
                <a:gd name="T85" fmla="*/ 3840 h 3909"/>
                <a:gd name="T86" fmla="*/ 487 w 3947"/>
                <a:gd name="T87" fmla="*/ 3906 h 3909"/>
                <a:gd name="T88" fmla="*/ 266 w 3947"/>
                <a:gd name="T89" fmla="*/ 3875 h 3909"/>
                <a:gd name="T90" fmla="*/ 91 w 3947"/>
                <a:gd name="T91" fmla="*/ 3741 h 3909"/>
                <a:gd name="T92" fmla="*/ 4 w 3947"/>
                <a:gd name="T93" fmla="*/ 3536 h 3909"/>
                <a:gd name="T94" fmla="*/ 26 w 3947"/>
                <a:gd name="T95" fmla="*/ 3330 h 3909"/>
                <a:gd name="T96" fmla="*/ 131 w 3947"/>
                <a:gd name="T97" fmla="*/ 3170 h 3909"/>
                <a:gd name="T98" fmla="*/ 1077 w 3947"/>
                <a:gd name="T99" fmla="*/ 1969 h 3909"/>
                <a:gd name="T100" fmla="*/ 990 w 3947"/>
                <a:gd name="T101" fmla="*/ 1570 h 3909"/>
                <a:gd name="T102" fmla="*/ 1019 w 3947"/>
                <a:gd name="T103" fmla="*/ 1158 h 3909"/>
                <a:gd name="T104" fmla="*/ 1157 w 3947"/>
                <a:gd name="T105" fmla="*/ 783 h 3909"/>
                <a:gd name="T106" fmla="*/ 1386 w 3947"/>
                <a:gd name="T107" fmla="*/ 465 h 3909"/>
                <a:gd name="T108" fmla="*/ 1692 w 3947"/>
                <a:gd name="T109" fmla="*/ 216 h 3909"/>
                <a:gd name="T110" fmla="*/ 2057 w 3947"/>
                <a:gd name="T111" fmla="*/ 56 h 3909"/>
                <a:gd name="T112" fmla="*/ 2467 w 3947"/>
                <a:gd name="T113" fmla="*/ 0 h 3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7" h="3909">
                  <a:moveTo>
                    <a:pt x="1279" y="2336"/>
                  </a:moveTo>
                  <a:lnTo>
                    <a:pt x="284" y="3322"/>
                  </a:lnTo>
                  <a:lnTo>
                    <a:pt x="284" y="3323"/>
                  </a:lnTo>
                  <a:lnTo>
                    <a:pt x="261" y="3348"/>
                  </a:lnTo>
                  <a:lnTo>
                    <a:pt x="243" y="3376"/>
                  </a:lnTo>
                  <a:lnTo>
                    <a:pt x="229" y="3408"/>
                  </a:lnTo>
                  <a:lnTo>
                    <a:pt x="221" y="3441"/>
                  </a:lnTo>
                  <a:lnTo>
                    <a:pt x="217" y="3478"/>
                  </a:lnTo>
                  <a:lnTo>
                    <a:pt x="221" y="3516"/>
                  </a:lnTo>
                  <a:lnTo>
                    <a:pt x="231" y="3553"/>
                  </a:lnTo>
                  <a:lnTo>
                    <a:pt x="247" y="3586"/>
                  </a:lnTo>
                  <a:lnTo>
                    <a:pt x="268" y="3616"/>
                  </a:lnTo>
                  <a:lnTo>
                    <a:pt x="295" y="3643"/>
                  </a:lnTo>
                  <a:lnTo>
                    <a:pt x="325" y="3664"/>
                  </a:lnTo>
                  <a:lnTo>
                    <a:pt x="359" y="3679"/>
                  </a:lnTo>
                  <a:lnTo>
                    <a:pt x="396" y="3689"/>
                  </a:lnTo>
                  <a:lnTo>
                    <a:pt x="435" y="3693"/>
                  </a:lnTo>
                  <a:lnTo>
                    <a:pt x="472" y="3690"/>
                  </a:lnTo>
                  <a:lnTo>
                    <a:pt x="506" y="3681"/>
                  </a:lnTo>
                  <a:lnTo>
                    <a:pt x="537" y="3668"/>
                  </a:lnTo>
                  <a:lnTo>
                    <a:pt x="566" y="3649"/>
                  </a:lnTo>
                  <a:lnTo>
                    <a:pt x="591" y="3626"/>
                  </a:lnTo>
                  <a:lnTo>
                    <a:pt x="1586" y="2642"/>
                  </a:lnTo>
                  <a:lnTo>
                    <a:pt x="1517" y="2588"/>
                  </a:lnTo>
                  <a:lnTo>
                    <a:pt x="1452" y="2531"/>
                  </a:lnTo>
                  <a:lnTo>
                    <a:pt x="1390" y="2470"/>
                  </a:lnTo>
                  <a:lnTo>
                    <a:pt x="1333" y="2405"/>
                  </a:lnTo>
                  <a:lnTo>
                    <a:pt x="1279" y="2336"/>
                  </a:lnTo>
                  <a:close/>
                  <a:moveTo>
                    <a:pt x="2467" y="245"/>
                  </a:moveTo>
                  <a:lnTo>
                    <a:pt x="2370" y="249"/>
                  </a:lnTo>
                  <a:lnTo>
                    <a:pt x="2276" y="259"/>
                  </a:lnTo>
                  <a:lnTo>
                    <a:pt x="2184" y="276"/>
                  </a:lnTo>
                  <a:lnTo>
                    <a:pt x="2095" y="301"/>
                  </a:lnTo>
                  <a:lnTo>
                    <a:pt x="2008" y="331"/>
                  </a:lnTo>
                  <a:lnTo>
                    <a:pt x="1925" y="369"/>
                  </a:lnTo>
                  <a:lnTo>
                    <a:pt x="1844" y="411"/>
                  </a:lnTo>
                  <a:lnTo>
                    <a:pt x="1768" y="460"/>
                  </a:lnTo>
                  <a:lnTo>
                    <a:pt x="1695" y="512"/>
                  </a:lnTo>
                  <a:lnTo>
                    <a:pt x="1627" y="571"/>
                  </a:lnTo>
                  <a:lnTo>
                    <a:pt x="1563" y="635"/>
                  </a:lnTo>
                  <a:lnTo>
                    <a:pt x="1505" y="702"/>
                  </a:lnTo>
                  <a:lnTo>
                    <a:pt x="1451" y="773"/>
                  </a:lnTo>
                  <a:lnTo>
                    <a:pt x="1401" y="850"/>
                  </a:lnTo>
                  <a:lnTo>
                    <a:pt x="1358" y="928"/>
                  </a:lnTo>
                  <a:lnTo>
                    <a:pt x="1322" y="1012"/>
                  </a:lnTo>
                  <a:lnTo>
                    <a:pt x="1290" y="1097"/>
                  </a:lnTo>
                  <a:lnTo>
                    <a:pt x="1266" y="1186"/>
                  </a:lnTo>
                  <a:lnTo>
                    <a:pt x="1249" y="1277"/>
                  </a:lnTo>
                  <a:lnTo>
                    <a:pt x="1237" y="1370"/>
                  </a:lnTo>
                  <a:lnTo>
                    <a:pt x="1234" y="1465"/>
                  </a:lnTo>
                  <a:lnTo>
                    <a:pt x="1237" y="1562"/>
                  </a:lnTo>
                  <a:lnTo>
                    <a:pt x="1249" y="1655"/>
                  </a:lnTo>
                  <a:lnTo>
                    <a:pt x="1266" y="1746"/>
                  </a:lnTo>
                  <a:lnTo>
                    <a:pt x="1290" y="1834"/>
                  </a:lnTo>
                  <a:lnTo>
                    <a:pt x="1322" y="1920"/>
                  </a:lnTo>
                  <a:lnTo>
                    <a:pt x="1358" y="2002"/>
                  </a:lnTo>
                  <a:lnTo>
                    <a:pt x="1401" y="2082"/>
                  </a:lnTo>
                  <a:lnTo>
                    <a:pt x="1451" y="2157"/>
                  </a:lnTo>
                  <a:lnTo>
                    <a:pt x="1505" y="2230"/>
                  </a:lnTo>
                  <a:lnTo>
                    <a:pt x="1563" y="2297"/>
                  </a:lnTo>
                  <a:lnTo>
                    <a:pt x="1627" y="2361"/>
                  </a:lnTo>
                  <a:lnTo>
                    <a:pt x="1695" y="2418"/>
                  </a:lnTo>
                  <a:lnTo>
                    <a:pt x="1768" y="2472"/>
                  </a:lnTo>
                  <a:lnTo>
                    <a:pt x="1844" y="2521"/>
                  </a:lnTo>
                  <a:lnTo>
                    <a:pt x="1925" y="2563"/>
                  </a:lnTo>
                  <a:lnTo>
                    <a:pt x="2008" y="2600"/>
                  </a:lnTo>
                  <a:lnTo>
                    <a:pt x="2095" y="2631"/>
                  </a:lnTo>
                  <a:lnTo>
                    <a:pt x="2184" y="2655"/>
                  </a:lnTo>
                  <a:lnTo>
                    <a:pt x="2276" y="2672"/>
                  </a:lnTo>
                  <a:lnTo>
                    <a:pt x="2370" y="2683"/>
                  </a:lnTo>
                  <a:lnTo>
                    <a:pt x="2467" y="2687"/>
                  </a:lnTo>
                  <a:lnTo>
                    <a:pt x="2563" y="2683"/>
                  </a:lnTo>
                  <a:lnTo>
                    <a:pt x="2658" y="2672"/>
                  </a:lnTo>
                  <a:lnTo>
                    <a:pt x="2750" y="2655"/>
                  </a:lnTo>
                  <a:lnTo>
                    <a:pt x="2840" y="2631"/>
                  </a:lnTo>
                  <a:lnTo>
                    <a:pt x="2925" y="2600"/>
                  </a:lnTo>
                  <a:lnTo>
                    <a:pt x="3010" y="2563"/>
                  </a:lnTo>
                  <a:lnTo>
                    <a:pt x="3089" y="2521"/>
                  </a:lnTo>
                  <a:lnTo>
                    <a:pt x="3166" y="2472"/>
                  </a:lnTo>
                  <a:lnTo>
                    <a:pt x="3238" y="2418"/>
                  </a:lnTo>
                  <a:lnTo>
                    <a:pt x="3306" y="2361"/>
                  </a:lnTo>
                  <a:lnTo>
                    <a:pt x="3371" y="2297"/>
                  </a:lnTo>
                  <a:lnTo>
                    <a:pt x="3430" y="2230"/>
                  </a:lnTo>
                  <a:lnTo>
                    <a:pt x="3483" y="2157"/>
                  </a:lnTo>
                  <a:lnTo>
                    <a:pt x="3532" y="2082"/>
                  </a:lnTo>
                  <a:lnTo>
                    <a:pt x="3575" y="2002"/>
                  </a:lnTo>
                  <a:lnTo>
                    <a:pt x="3613" y="1920"/>
                  </a:lnTo>
                  <a:lnTo>
                    <a:pt x="3643" y="1834"/>
                  </a:lnTo>
                  <a:lnTo>
                    <a:pt x="3668" y="1746"/>
                  </a:lnTo>
                  <a:lnTo>
                    <a:pt x="3686" y="1655"/>
                  </a:lnTo>
                  <a:lnTo>
                    <a:pt x="3697" y="1562"/>
                  </a:lnTo>
                  <a:lnTo>
                    <a:pt x="3700" y="1465"/>
                  </a:lnTo>
                  <a:lnTo>
                    <a:pt x="3697" y="1370"/>
                  </a:lnTo>
                  <a:lnTo>
                    <a:pt x="3686" y="1277"/>
                  </a:lnTo>
                  <a:lnTo>
                    <a:pt x="3668" y="1186"/>
                  </a:lnTo>
                  <a:lnTo>
                    <a:pt x="3643" y="1097"/>
                  </a:lnTo>
                  <a:lnTo>
                    <a:pt x="3613" y="1012"/>
                  </a:lnTo>
                  <a:lnTo>
                    <a:pt x="3575" y="928"/>
                  </a:lnTo>
                  <a:lnTo>
                    <a:pt x="3532" y="850"/>
                  </a:lnTo>
                  <a:lnTo>
                    <a:pt x="3483" y="773"/>
                  </a:lnTo>
                  <a:lnTo>
                    <a:pt x="3430" y="702"/>
                  </a:lnTo>
                  <a:lnTo>
                    <a:pt x="3371" y="635"/>
                  </a:lnTo>
                  <a:lnTo>
                    <a:pt x="3306" y="571"/>
                  </a:lnTo>
                  <a:lnTo>
                    <a:pt x="3238" y="512"/>
                  </a:lnTo>
                  <a:lnTo>
                    <a:pt x="3166" y="460"/>
                  </a:lnTo>
                  <a:lnTo>
                    <a:pt x="3089" y="411"/>
                  </a:lnTo>
                  <a:lnTo>
                    <a:pt x="3010" y="369"/>
                  </a:lnTo>
                  <a:lnTo>
                    <a:pt x="2925" y="331"/>
                  </a:lnTo>
                  <a:lnTo>
                    <a:pt x="2840" y="301"/>
                  </a:lnTo>
                  <a:lnTo>
                    <a:pt x="2750" y="276"/>
                  </a:lnTo>
                  <a:lnTo>
                    <a:pt x="2658" y="259"/>
                  </a:lnTo>
                  <a:lnTo>
                    <a:pt x="2563" y="249"/>
                  </a:lnTo>
                  <a:lnTo>
                    <a:pt x="2467" y="245"/>
                  </a:lnTo>
                  <a:close/>
                  <a:moveTo>
                    <a:pt x="2467" y="0"/>
                  </a:moveTo>
                  <a:lnTo>
                    <a:pt x="2467" y="0"/>
                  </a:lnTo>
                  <a:lnTo>
                    <a:pt x="2572" y="4"/>
                  </a:lnTo>
                  <a:lnTo>
                    <a:pt x="2677" y="14"/>
                  </a:lnTo>
                  <a:lnTo>
                    <a:pt x="2778" y="33"/>
                  </a:lnTo>
                  <a:lnTo>
                    <a:pt x="2876" y="56"/>
                  </a:lnTo>
                  <a:lnTo>
                    <a:pt x="2973" y="88"/>
                  </a:lnTo>
                  <a:lnTo>
                    <a:pt x="3067" y="125"/>
                  </a:lnTo>
                  <a:lnTo>
                    <a:pt x="3156" y="168"/>
                  </a:lnTo>
                  <a:lnTo>
                    <a:pt x="3242" y="216"/>
                  </a:lnTo>
                  <a:lnTo>
                    <a:pt x="3325" y="271"/>
                  </a:lnTo>
                  <a:lnTo>
                    <a:pt x="3403" y="331"/>
                  </a:lnTo>
                  <a:lnTo>
                    <a:pt x="3478" y="395"/>
                  </a:lnTo>
                  <a:lnTo>
                    <a:pt x="3549" y="465"/>
                  </a:lnTo>
                  <a:lnTo>
                    <a:pt x="3613" y="539"/>
                  </a:lnTo>
                  <a:lnTo>
                    <a:pt x="3673" y="616"/>
                  </a:lnTo>
                  <a:lnTo>
                    <a:pt x="3728" y="697"/>
                  </a:lnTo>
                  <a:lnTo>
                    <a:pt x="3778" y="783"/>
                  </a:lnTo>
                  <a:lnTo>
                    <a:pt x="3821" y="872"/>
                  </a:lnTo>
                  <a:lnTo>
                    <a:pt x="3859" y="965"/>
                  </a:lnTo>
                  <a:lnTo>
                    <a:pt x="3890" y="1059"/>
                  </a:lnTo>
                  <a:lnTo>
                    <a:pt x="3914" y="1158"/>
                  </a:lnTo>
                  <a:lnTo>
                    <a:pt x="3933" y="1258"/>
                  </a:lnTo>
                  <a:lnTo>
                    <a:pt x="3943" y="1362"/>
                  </a:lnTo>
                  <a:lnTo>
                    <a:pt x="3947" y="1465"/>
                  </a:lnTo>
                  <a:lnTo>
                    <a:pt x="3943" y="1570"/>
                  </a:lnTo>
                  <a:lnTo>
                    <a:pt x="3933" y="1673"/>
                  </a:lnTo>
                  <a:lnTo>
                    <a:pt x="3914" y="1774"/>
                  </a:lnTo>
                  <a:lnTo>
                    <a:pt x="3890" y="1871"/>
                  </a:lnTo>
                  <a:lnTo>
                    <a:pt x="3859" y="1966"/>
                  </a:lnTo>
                  <a:lnTo>
                    <a:pt x="3821" y="2059"/>
                  </a:lnTo>
                  <a:lnTo>
                    <a:pt x="3778" y="2147"/>
                  </a:lnTo>
                  <a:lnTo>
                    <a:pt x="3728" y="2234"/>
                  </a:lnTo>
                  <a:lnTo>
                    <a:pt x="3673" y="2315"/>
                  </a:lnTo>
                  <a:lnTo>
                    <a:pt x="3613" y="2393"/>
                  </a:lnTo>
                  <a:lnTo>
                    <a:pt x="3549" y="2467"/>
                  </a:lnTo>
                  <a:lnTo>
                    <a:pt x="3478" y="2536"/>
                  </a:lnTo>
                  <a:lnTo>
                    <a:pt x="3403" y="2601"/>
                  </a:lnTo>
                  <a:lnTo>
                    <a:pt x="3325" y="2660"/>
                  </a:lnTo>
                  <a:lnTo>
                    <a:pt x="3242" y="2714"/>
                  </a:lnTo>
                  <a:lnTo>
                    <a:pt x="3156" y="2763"/>
                  </a:lnTo>
                  <a:lnTo>
                    <a:pt x="3067" y="2806"/>
                  </a:lnTo>
                  <a:lnTo>
                    <a:pt x="2973" y="2843"/>
                  </a:lnTo>
                  <a:lnTo>
                    <a:pt x="2876" y="2874"/>
                  </a:lnTo>
                  <a:lnTo>
                    <a:pt x="2778" y="2898"/>
                  </a:lnTo>
                  <a:lnTo>
                    <a:pt x="2677" y="2917"/>
                  </a:lnTo>
                  <a:lnTo>
                    <a:pt x="2572" y="2927"/>
                  </a:lnTo>
                  <a:lnTo>
                    <a:pt x="2467" y="2931"/>
                  </a:lnTo>
                  <a:lnTo>
                    <a:pt x="2360" y="2927"/>
                  </a:lnTo>
                  <a:lnTo>
                    <a:pt x="2257" y="2916"/>
                  </a:lnTo>
                  <a:lnTo>
                    <a:pt x="2154" y="2898"/>
                  </a:lnTo>
                  <a:lnTo>
                    <a:pt x="2055" y="2873"/>
                  </a:lnTo>
                  <a:lnTo>
                    <a:pt x="1958" y="2842"/>
                  </a:lnTo>
                  <a:lnTo>
                    <a:pt x="1864" y="2803"/>
                  </a:lnTo>
                  <a:lnTo>
                    <a:pt x="1775" y="2759"/>
                  </a:lnTo>
                  <a:lnTo>
                    <a:pt x="745" y="3779"/>
                  </a:lnTo>
                  <a:lnTo>
                    <a:pt x="745" y="3779"/>
                  </a:lnTo>
                  <a:lnTo>
                    <a:pt x="710" y="3811"/>
                  </a:lnTo>
                  <a:lnTo>
                    <a:pt x="671" y="3840"/>
                  </a:lnTo>
                  <a:lnTo>
                    <a:pt x="628" y="3864"/>
                  </a:lnTo>
                  <a:lnTo>
                    <a:pt x="584" y="3882"/>
                  </a:lnTo>
                  <a:lnTo>
                    <a:pt x="536" y="3897"/>
                  </a:lnTo>
                  <a:lnTo>
                    <a:pt x="487" y="3906"/>
                  </a:lnTo>
                  <a:lnTo>
                    <a:pt x="435" y="3909"/>
                  </a:lnTo>
                  <a:lnTo>
                    <a:pt x="376" y="3905"/>
                  </a:lnTo>
                  <a:lnTo>
                    <a:pt x="320" y="3894"/>
                  </a:lnTo>
                  <a:lnTo>
                    <a:pt x="266" y="3875"/>
                  </a:lnTo>
                  <a:lnTo>
                    <a:pt x="215" y="3850"/>
                  </a:lnTo>
                  <a:lnTo>
                    <a:pt x="169" y="3819"/>
                  </a:lnTo>
                  <a:lnTo>
                    <a:pt x="127" y="3782"/>
                  </a:lnTo>
                  <a:lnTo>
                    <a:pt x="91" y="3741"/>
                  </a:lnTo>
                  <a:lnTo>
                    <a:pt x="59" y="3695"/>
                  </a:lnTo>
                  <a:lnTo>
                    <a:pt x="34" y="3645"/>
                  </a:lnTo>
                  <a:lnTo>
                    <a:pt x="15" y="3591"/>
                  </a:lnTo>
                  <a:lnTo>
                    <a:pt x="4" y="3536"/>
                  </a:lnTo>
                  <a:lnTo>
                    <a:pt x="0" y="3478"/>
                  </a:lnTo>
                  <a:lnTo>
                    <a:pt x="2" y="3426"/>
                  </a:lnTo>
                  <a:lnTo>
                    <a:pt x="11" y="3378"/>
                  </a:lnTo>
                  <a:lnTo>
                    <a:pt x="26" y="3330"/>
                  </a:lnTo>
                  <a:lnTo>
                    <a:pt x="45" y="3285"/>
                  </a:lnTo>
                  <a:lnTo>
                    <a:pt x="69" y="3244"/>
                  </a:lnTo>
                  <a:lnTo>
                    <a:pt x="98" y="3205"/>
                  </a:lnTo>
                  <a:lnTo>
                    <a:pt x="131" y="3170"/>
                  </a:lnTo>
                  <a:lnTo>
                    <a:pt x="130" y="3169"/>
                  </a:lnTo>
                  <a:lnTo>
                    <a:pt x="1159" y="2150"/>
                  </a:lnTo>
                  <a:lnTo>
                    <a:pt x="1115" y="2061"/>
                  </a:lnTo>
                  <a:lnTo>
                    <a:pt x="1077" y="1969"/>
                  </a:lnTo>
                  <a:lnTo>
                    <a:pt x="1044" y="1873"/>
                  </a:lnTo>
                  <a:lnTo>
                    <a:pt x="1020" y="1775"/>
                  </a:lnTo>
                  <a:lnTo>
                    <a:pt x="1001" y="1674"/>
                  </a:lnTo>
                  <a:lnTo>
                    <a:pt x="990" y="1570"/>
                  </a:lnTo>
                  <a:lnTo>
                    <a:pt x="986" y="1465"/>
                  </a:lnTo>
                  <a:lnTo>
                    <a:pt x="990" y="1362"/>
                  </a:lnTo>
                  <a:lnTo>
                    <a:pt x="1001" y="1258"/>
                  </a:lnTo>
                  <a:lnTo>
                    <a:pt x="1019" y="1158"/>
                  </a:lnTo>
                  <a:lnTo>
                    <a:pt x="1044" y="1059"/>
                  </a:lnTo>
                  <a:lnTo>
                    <a:pt x="1075" y="965"/>
                  </a:lnTo>
                  <a:lnTo>
                    <a:pt x="1112" y="872"/>
                  </a:lnTo>
                  <a:lnTo>
                    <a:pt x="1157" y="783"/>
                  </a:lnTo>
                  <a:lnTo>
                    <a:pt x="1206" y="697"/>
                  </a:lnTo>
                  <a:lnTo>
                    <a:pt x="1260" y="616"/>
                  </a:lnTo>
                  <a:lnTo>
                    <a:pt x="1321" y="539"/>
                  </a:lnTo>
                  <a:lnTo>
                    <a:pt x="1386" y="465"/>
                  </a:lnTo>
                  <a:lnTo>
                    <a:pt x="1456" y="395"/>
                  </a:lnTo>
                  <a:lnTo>
                    <a:pt x="1530" y="331"/>
                  </a:lnTo>
                  <a:lnTo>
                    <a:pt x="1608" y="271"/>
                  </a:lnTo>
                  <a:lnTo>
                    <a:pt x="1692" y="216"/>
                  </a:lnTo>
                  <a:lnTo>
                    <a:pt x="1777" y="168"/>
                  </a:lnTo>
                  <a:lnTo>
                    <a:pt x="1868" y="125"/>
                  </a:lnTo>
                  <a:lnTo>
                    <a:pt x="1961" y="88"/>
                  </a:lnTo>
                  <a:lnTo>
                    <a:pt x="2057" y="56"/>
                  </a:lnTo>
                  <a:lnTo>
                    <a:pt x="2156" y="33"/>
                  </a:lnTo>
                  <a:lnTo>
                    <a:pt x="2258" y="14"/>
                  </a:lnTo>
                  <a:lnTo>
                    <a:pt x="2361" y="4"/>
                  </a:lnTo>
                  <a:lnTo>
                    <a:pt x="24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196">
              <a:extLst>
                <a:ext uri="{FF2B5EF4-FFF2-40B4-BE49-F238E27FC236}">
                  <a16:creationId xmlns:a16="http://schemas.microsoft.com/office/drawing/2014/main" id="{3E25F236-F675-7B6A-727B-5D6BD8691C25}"/>
                </a:ext>
              </a:extLst>
            </p:cNvPr>
            <p:cNvSpPr>
              <a:spLocks/>
            </p:cNvSpPr>
            <p:nvPr/>
          </p:nvSpPr>
          <p:spPr bwMode="auto">
            <a:xfrm>
              <a:off x="7200901" y="3790950"/>
              <a:ext cx="733425" cy="727075"/>
            </a:xfrm>
            <a:custGeom>
              <a:avLst/>
              <a:gdLst>
                <a:gd name="T0" fmla="*/ 864 w 925"/>
                <a:gd name="T1" fmla="*/ 0 h 916"/>
                <a:gd name="T2" fmla="*/ 883 w 925"/>
                <a:gd name="T3" fmla="*/ 3 h 916"/>
                <a:gd name="T4" fmla="*/ 900 w 925"/>
                <a:gd name="T5" fmla="*/ 11 h 916"/>
                <a:gd name="T6" fmla="*/ 914 w 925"/>
                <a:gd name="T7" fmla="*/ 25 h 916"/>
                <a:gd name="T8" fmla="*/ 922 w 925"/>
                <a:gd name="T9" fmla="*/ 41 h 916"/>
                <a:gd name="T10" fmla="*/ 925 w 925"/>
                <a:gd name="T11" fmla="*/ 60 h 916"/>
                <a:gd name="T12" fmla="*/ 922 w 925"/>
                <a:gd name="T13" fmla="*/ 80 h 916"/>
                <a:gd name="T14" fmla="*/ 914 w 925"/>
                <a:gd name="T15" fmla="*/ 96 h 916"/>
                <a:gd name="T16" fmla="*/ 900 w 925"/>
                <a:gd name="T17" fmla="*/ 110 h 916"/>
                <a:gd name="T18" fmla="*/ 883 w 925"/>
                <a:gd name="T19" fmla="*/ 119 h 916"/>
                <a:gd name="T20" fmla="*/ 864 w 925"/>
                <a:gd name="T21" fmla="*/ 122 h 916"/>
                <a:gd name="T22" fmla="*/ 789 w 925"/>
                <a:gd name="T23" fmla="*/ 126 h 916"/>
                <a:gd name="T24" fmla="*/ 714 w 925"/>
                <a:gd name="T25" fmla="*/ 136 h 916"/>
                <a:gd name="T26" fmla="*/ 644 w 925"/>
                <a:gd name="T27" fmla="*/ 155 h 916"/>
                <a:gd name="T28" fmla="*/ 575 w 925"/>
                <a:gd name="T29" fmla="*/ 180 h 916"/>
                <a:gd name="T30" fmla="*/ 511 w 925"/>
                <a:gd name="T31" fmla="*/ 210 h 916"/>
                <a:gd name="T32" fmla="*/ 451 w 925"/>
                <a:gd name="T33" fmla="*/ 247 h 916"/>
                <a:gd name="T34" fmla="*/ 393 w 925"/>
                <a:gd name="T35" fmla="*/ 289 h 916"/>
                <a:gd name="T36" fmla="*/ 341 w 925"/>
                <a:gd name="T37" fmla="*/ 336 h 916"/>
                <a:gd name="T38" fmla="*/ 293 w 925"/>
                <a:gd name="T39" fmla="*/ 388 h 916"/>
                <a:gd name="T40" fmla="*/ 250 w 925"/>
                <a:gd name="T41" fmla="*/ 445 h 916"/>
                <a:gd name="T42" fmla="*/ 213 w 925"/>
                <a:gd name="T43" fmla="*/ 506 h 916"/>
                <a:gd name="T44" fmla="*/ 182 w 925"/>
                <a:gd name="T45" fmla="*/ 570 h 916"/>
                <a:gd name="T46" fmla="*/ 157 w 925"/>
                <a:gd name="T47" fmla="*/ 637 h 916"/>
                <a:gd name="T48" fmla="*/ 139 w 925"/>
                <a:gd name="T49" fmla="*/ 707 h 916"/>
                <a:gd name="T50" fmla="*/ 128 w 925"/>
                <a:gd name="T51" fmla="*/ 779 h 916"/>
                <a:gd name="T52" fmla="*/ 124 w 925"/>
                <a:gd name="T53" fmla="*/ 854 h 916"/>
                <a:gd name="T54" fmla="*/ 120 w 925"/>
                <a:gd name="T55" fmla="*/ 874 h 916"/>
                <a:gd name="T56" fmla="*/ 111 w 925"/>
                <a:gd name="T57" fmla="*/ 891 h 916"/>
                <a:gd name="T58" fmla="*/ 99 w 925"/>
                <a:gd name="T59" fmla="*/ 904 h 916"/>
                <a:gd name="T60" fmla="*/ 82 w 925"/>
                <a:gd name="T61" fmla="*/ 912 h 916"/>
                <a:gd name="T62" fmla="*/ 62 w 925"/>
                <a:gd name="T63" fmla="*/ 916 h 916"/>
                <a:gd name="T64" fmla="*/ 43 w 925"/>
                <a:gd name="T65" fmla="*/ 912 h 916"/>
                <a:gd name="T66" fmla="*/ 25 w 925"/>
                <a:gd name="T67" fmla="*/ 904 h 916"/>
                <a:gd name="T68" fmla="*/ 12 w 925"/>
                <a:gd name="T69" fmla="*/ 891 h 916"/>
                <a:gd name="T70" fmla="*/ 3 w 925"/>
                <a:gd name="T71" fmla="*/ 874 h 916"/>
                <a:gd name="T72" fmla="*/ 0 w 925"/>
                <a:gd name="T73" fmla="*/ 854 h 916"/>
                <a:gd name="T74" fmla="*/ 4 w 925"/>
                <a:gd name="T75" fmla="*/ 772 h 916"/>
                <a:gd name="T76" fmla="*/ 15 w 925"/>
                <a:gd name="T77" fmla="*/ 692 h 916"/>
                <a:gd name="T78" fmla="*/ 34 w 925"/>
                <a:gd name="T79" fmla="*/ 615 h 916"/>
                <a:gd name="T80" fmla="*/ 61 w 925"/>
                <a:gd name="T81" fmla="*/ 540 h 916"/>
                <a:gd name="T82" fmla="*/ 94 w 925"/>
                <a:gd name="T83" fmla="*/ 468 h 916"/>
                <a:gd name="T84" fmla="*/ 131 w 925"/>
                <a:gd name="T85" fmla="*/ 401 h 916"/>
                <a:gd name="T86" fmla="*/ 176 w 925"/>
                <a:gd name="T87" fmla="*/ 337 h 916"/>
                <a:gd name="T88" fmla="*/ 226 w 925"/>
                <a:gd name="T89" fmla="*/ 279 h 916"/>
                <a:gd name="T90" fmla="*/ 282 w 925"/>
                <a:gd name="T91" fmla="*/ 224 h 916"/>
                <a:gd name="T92" fmla="*/ 341 w 925"/>
                <a:gd name="T93" fmla="*/ 174 h 916"/>
                <a:gd name="T94" fmla="*/ 405 w 925"/>
                <a:gd name="T95" fmla="*/ 130 h 916"/>
                <a:gd name="T96" fmla="*/ 475 w 925"/>
                <a:gd name="T97" fmla="*/ 91 h 916"/>
                <a:gd name="T98" fmla="*/ 546 w 925"/>
                <a:gd name="T99" fmla="*/ 60 h 916"/>
                <a:gd name="T100" fmla="*/ 621 w 925"/>
                <a:gd name="T101" fmla="*/ 34 h 916"/>
                <a:gd name="T102" fmla="*/ 700 w 925"/>
                <a:gd name="T103" fmla="*/ 15 h 916"/>
                <a:gd name="T104" fmla="*/ 781 w 925"/>
                <a:gd name="T105" fmla="*/ 4 h 916"/>
                <a:gd name="T106" fmla="*/ 864 w 925"/>
                <a:gd name="T10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5" h="916">
                  <a:moveTo>
                    <a:pt x="864" y="0"/>
                  </a:moveTo>
                  <a:lnTo>
                    <a:pt x="883" y="3"/>
                  </a:lnTo>
                  <a:lnTo>
                    <a:pt x="900" y="11"/>
                  </a:lnTo>
                  <a:lnTo>
                    <a:pt x="914" y="25"/>
                  </a:lnTo>
                  <a:lnTo>
                    <a:pt x="922" y="41"/>
                  </a:lnTo>
                  <a:lnTo>
                    <a:pt x="925" y="60"/>
                  </a:lnTo>
                  <a:lnTo>
                    <a:pt x="922" y="80"/>
                  </a:lnTo>
                  <a:lnTo>
                    <a:pt x="914" y="96"/>
                  </a:lnTo>
                  <a:lnTo>
                    <a:pt x="900" y="110"/>
                  </a:lnTo>
                  <a:lnTo>
                    <a:pt x="883" y="119"/>
                  </a:lnTo>
                  <a:lnTo>
                    <a:pt x="864" y="122"/>
                  </a:lnTo>
                  <a:lnTo>
                    <a:pt x="789" y="126"/>
                  </a:lnTo>
                  <a:lnTo>
                    <a:pt x="714" y="136"/>
                  </a:lnTo>
                  <a:lnTo>
                    <a:pt x="644" y="155"/>
                  </a:lnTo>
                  <a:lnTo>
                    <a:pt x="575" y="180"/>
                  </a:lnTo>
                  <a:lnTo>
                    <a:pt x="511" y="210"/>
                  </a:lnTo>
                  <a:lnTo>
                    <a:pt x="451" y="247"/>
                  </a:lnTo>
                  <a:lnTo>
                    <a:pt x="393" y="289"/>
                  </a:lnTo>
                  <a:lnTo>
                    <a:pt x="341" y="336"/>
                  </a:lnTo>
                  <a:lnTo>
                    <a:pt x="293" y="388"/>
                  </a:lnTo>
                  <a:lnTo>
                    <a:pt x="250" y="445"/>
                  </a:lnTo>
                  <a:lnTo>
                    <a:pt x="213" y="506"/>
                  </a:lnTo>
                  <a:lnTo>
                    <a:pt x="182" y="570"/>
                  </a:lnTo>
                  <a:lnTo>
                    <a:pt x="157" y="637"/>
                  </a:lnTo>
                  <a:lnTo>
                    <a:pt x="139" y="707"/>
                  </a:lnTo>
                  <a:lnTo>
                    <a:pt x="128" y="779"/>
                  </a:lnTo>
                  <a:lnTo>
                    <a:pt x="124" y="854"/>
                  </a:lnTo>
                  <a:lnTo>
                    <a:pt x="120" y="874"/>
                  </a:lnTo>
                  <a:lnTo>
                    <a:pt x="111" y="891"/>
                  </a:lnTo>
                  <a:lnTo>
                    <a:pt x="99" y="904"/>
                  </a:lnTo>
                  <a:lnTo>
                    <a:pt x="82" y="912"/>
                  </a:lnTo>
                  <a:lnTo>
                    <a:pt x="62" y="916"/>
                  </a:lnTo>
                  <a:lnTo>
                    <a:pt x="43" y="912"/>
                  </a:lnTo>
                  <a:lnTo>
                    <a:pt x="25" y="904"/>
                  </a:lnTo>
                  <a:lnTo>
                    <a:pt x="12" y="891"/>
                  </a:lnTo>
                  <a:lnTo>
                    <a:pt x="3" y="874"/>
                  </a:lnTo>
                  <a:lnTo>
                    <a:pt x="0" y="854"/>
                  </a:lnTo>
                  <a:lnTo>
                    <a:pt x="4" y="772"/>
                  </a:lnTo>
                  <a:lnTo>
                    <a:pt x="15" y="692"/>
                  </a:lnTo>
                  <a:lnTo>
                    <a:pt x="34" y="615"/>
                  </a:lnTo>
                  <a:lnTo>
                    <a:pt x="61" y="540"/>
                  </a:lnTo>
                  <a:lnTo>
                    <a:pt x="94" y="468"/>
                  </a:lnTo>
                  <a:lnTo>
                    <a:pt x="131" y="401"/>
                  </a:lnTo>
                  <a:lnTo>
                    <a:pt x="176" y="337"/>
                  </a:lnTo>
                  <a:lnTo>
                    <a:pt x="226" y="279"/>
                  </a:lnTo>
                  <a:lnTo>
                    <a:pt x="282" y="224"/>
                  </a:lnTo>
                  <a:lnTo>
                    <a:pt x="341" y="174"/>
                  </a:lnTo>
                  <a:lnTo>
                    <a:pt x="405" y="130"/>
                  </a:lnTo>
                  <a:lnTo>
                    <a:pt x="475" y="91"/>
                  </a:lnTo>
                  <a:lnTo>
                    <a:pt x="546" y="60"/>
                  </a:lnTo>
                  <a:lnTo>
                    <a:pt x="621" y="34"/>
                  </a:lnTo>
                  <a:lnTo>
                    <a:pt x="700" y="15"/>
                  </a:lnTo>
                  <a:lnTo>
                    <a:pt x="781" y="4"/>
                  </a:lnTo>
                  <a:lnTo>
                    <a:pt x="8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223">
            <a:extLst>
              <a:ext uri="{FF2B5EF4-FFF2-40B4-BE49-F238E27FC236}">
                <a16:creationId xmlns:a16="http://schemas.microsoft.com/office/drawing/2014/main" id="{69BCE178-9DAD-174F-00E4-0B90D9EA37C4}"/>
              </a:ext>
            </a:extLst>
          </p:cNvPr>
          <p:cNvGrpSpPr/>
          <p:nvPr userDrawn="1"/>
        </p:nvGrpSpPr>
        <p:grpSpPr>
          <a:xfrm>
            <a:off x="9536552" y="3433622"/>
            <a:ext cx="572292" cy="359676"/>
            <a:chOff x="5929313" y="3321050"/>
            <a:chExt cx="3589338" cy="2255837"/>
          </a:xfrm>
          <a:solidFill>
            <a:schemeClr val="bg2"/>
          </a:solidFill>
        </p:grpSpPr>
        <p:sp>
          <p:nvSpPr>
            <p:cNvPr id="102" name="Freeform 201">
              <a:extLst>
                <a:ext uri="{FF2B5EF4-FFF2-40B4-BE49-F238E27FC236}">
                  <a16:creationId xmlns:a16="http://schemas.microsoft.com/office/drawing/2014/main" id="{064574F4-C96C-BD77-F396-81A4C9F18B85}"/>
                </a:ext>
              </a:extLst>
            </p:cNvPr>
            <p:cNvSpPr>
              <a:spLocks noEditPoints="1"/>
            </p:cNvSpPr>
            <p:nvPr/>
          </p:nvSpPr>
          <p:spPr bwMode="auto">
            <a:xfrm>
              <a:off x="5929313" y="3321050"/>
              <a:ext cx="3589338" cy="2255837"/>
            </a:xfrm>
            <a:custGeom>
              <a:avLst/>
              <a:gdLst>
                <a:gd name="T0" fmla="*/ 1889 w 4522"/>
                <a:gd name="T1" fmla="*/ 317 h 2843"/>
                <a:gd name="T2" fmla="*/ 1409 w 4522"/>
                <a:gd name="T3" fmla="*/ 457 h 2843"/>
                <a:gd name="T4" fmla="*/ 972 w 4522"/>
                <a:gd name="T5" fmla="*/ 697 h 2843"/>
                <a:gd name="T6" fmla="*/ 595 w 4522"/>
                <a:gd name="T7" fmla="*/ 1022 h 2843"/>
                <a:gd name="T8" fmla="*/ 301 w 4522"/>
                <a:gd name="T9" fmla="*/ 1421 h 2843"/>
                <a:gd name="T10" fmla="*/ 594 w 4522"/>
                <a:gd name="T11" fmla="*/ 1820 h 2843"/>
                <a:gd name="T12" fmla="*/ 970 w 4522"/>
                <a:gd name="T13" fmla="*/ 2145 h 2843"/>
                <a:gd name="T14" fmla="*/ 1408 w 4522"/>
                <a:gd name="T15" fmla="*/ 2385 h 2843"/>
                <a:gd name="T16" fmla="*/ 1887 w 4522"/>
                <a:gd name="T17" fmla="*/ 2525 h 2843"/>
                <a:gd name="T18" fmla="*/ 2386 w 4522"/>
                <a:gd name="T19" fmla="*/ 2554 h 2843"/>
                <a:gd name="T20" fmla="*/ 2878 w 4522"/>
                <a:gd name="T21" fmla="*/ 2469 h 2843"/>
                <a:gd name="T22" fmla="*/ 3338 w 4522"/>
                <a:gd name="T23" fmla="*/ 2277 h 2843"/>
                <a:gd name="T24" fmla="*/ 3748 w 4522"/>
                <a:gd name="T25" fmla="*/ 1994 h 2843"/>
                <a:gd name="T26" fmla="*/ 4087 w 4522"/>
                <a:gd name="T27" fmla="*/ 1630 h 2843"/>
                <a:gd name="T28" fmla="*/ 4087 w 4522"/>
                <a:gd name="T29" fmla="*/ 1214 h 2843"/>
                <a:gd name="T30" fmla="*/ 3750 w 4522"/>
                <a:gd name="T31" fmla="*/ 849 h 2843"/>
                <a:gd name="T32" fmla="*/ 3340 w 4522"/>
                <a:gd name="T33" fmla="*/ 566 h 2843"/>
                <a:gd name="T34" fmla="*/ 2878 w 4522"/>
                <a:gd name="T35" fmla="*/ 374 h 2843"/>
                <a:gd name="T36" fmla="*/ 2386 w 4522"/>
                <a:gd name="T37" fmla="*/ 288 h 2843"/>
                <a:gd name="T38" fmla="*/ 2402 w 4522"/>
                <a:gd name="T39" fmla="*/ 5 h 2843"/>
                <a:gd name="T40" fmla="*/ 2952 w 4522"/>
                <a:gd name="T41" fmla="*/ 101 h 2843"/>
                <a:gd name="T42" fmla="*/ 3464 w 4522"/>
                <a:gd name="T43" fmla="*/ 313 h 2843"/>
                <a:gd name="T44" fmla="*/ 3918 w 4522"/>
                <a:gd name="T45" fmla="*/ 622 h 2843"/>
                <a:gd name="T46" fmla="*/ 4292 w 4522"/>
                <a:gd name="T47" fmla="*/ 1016 h 2843"/>
                <a:gd name="T48" fmla="*/ 4509 w 4522"/>
                <a:gd name="T49" fmla="*/ 1359 h 2843"/>
                <a:gd name="T50" fmla="*/ 4514 w 4522"/>
                <a:gd name="T51" fmla="*/ 1369 h 2843"/>
                <a:gd name="T52" fmla="*/ 4518 w 4522"/>
                <a:gd name="T53" fmla="*/ 1390 h 2843"/>
                <a:gd name="T54" fmla="*/ 4518 w 4522"/>
                <a:gd name="T55" fmla="*/ 1453 h 2843"/>
                <a:gd name="T56" fmla="*/ 4514 w 4522"/>
                <a:gd name="T57" fmla="*/ 1474 h 2843"/>
                <a:gd name="T58" fmla="*/ 4509 w 4522"/>
                <a:gd name="T59" fmla="*/ 1485 h 2843"/>
                <a:gd name="T60" fmla="*/ 4292 w 4522"/>
                <a:gd name="T61" fmla="*/ 1827 h 2843"/>
                <a:gd name="T62" fmla="*/ 3918 w 4522"/>
                <a:gd name="T63" fmla="*/ 2221 h 2843"/>
                <a:gd name="T64" fmla="*/ 3464 w 4522"/>
                <a:gd name="T65" fmla="*/ 2531 h 2843"/>
                <a:gd name="T66" fmla="*/ 2952 w 4522"/>
                <a:gd name="T67" fmla="*/ 2742 h 2843"/>
                <a:gd name="T68" fmla="*/ 2402 w 4522"/>
                <a:gd name="T69" fmla="*/ 2839 h 2843"/>
                <a:gd name="T70" fmla="*/ 1841 w 4522"/>
                <a:gd name="T71" fmla="*/ 2805 h 2843"/>
                <a:gd name="T72" fmla="*/ 1308 w 4522"/>
                <a:gd name="T73" fmla="*/ 2650 h 2843"/>
                <a:gd name="T74" fmla="*/ 822 w 4522"/>
                <a:gd name="T75" fmla="*/ 2386 h 2843"/>
                <a:gd name="T76" fmla="*/ 406 w 4522"/>
                <a:gd name="T77" fmla="*/ 2032 h 2843"/>
                <a:gd name="T78" fmla="*/ 79 w 4522"/>
                <a:gd name="T79" fmla="*/ 1605 h 2843"/>
                <a:gd name="T80" fmla="*/ 11 w 4522"/>
                <a:gd name="T81" fmla="*/ 1477 h 2843"/>
                <a:gd name="T82" fmla="*/ 6 w 4522"/>
                <a:gd name="T83" fmla="*/ 1464 h 2843"/>
                <a:gd name="T84" fmla="*/ 0 w 4522"/>
                <a:gd name="T85" fmla="*/ 1421 h 2843"/>
                <a:gd name="T86" fmla="*/ 6 w 4522"/>
                <a:gd name="T87" fmla="*/ 1376 h 2843"/>
                <a:gd name="T88" fmla="*/ 11 w 4522"/>
                <a:gd name="T89" fmla="*/ 1365 h 2843"/>
                <a:gd name="T90" fmla="*/ 79 w 4522"/>
                <a:gd name="T91" fmla="*/ 1238 h 2843"/>
                <a:gd name="T92" fmla="*/ 406 w 4522"/>
                <a:gd name="T93" fmla="*/ 810 h 2843"/>
                <a:gd name="T94" fmla="*/ 822 w 4522"/>
                <a:gd name="T95" fmla="*/ 456 h 2843"/>
                <a:gd name="T96" fmla="*/ 1308 w 4522"/>
                <a:gd name="T97" fmla="*/ 192 h 2843"/>
                <a:gd name="T98" fmla="*/ 1841 w 4522"/>
                <a:gd name="T99" fmla="*/ 3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22" h="2843">
                  <a:moveTo>
                    <a:pt x="2261" y="283"/>
                  </a:moveTo>
                  <a:lnTo>
                    <a:pt x="2136" y="288"/>
                  </a:lnTo>
                  <a:lnTo>
                    <a:pt x="2011" y="299"/>
                  </a:lnTo>
                  <a:lnTo>
                    <a:pt x="1889" y="317"/>
                  </a:lnTo>
                  <a:lnTo>
                    <a:pt x="1766" y="342"/>
                  </a:lnTo>
                  <a:lnTo>
                    <a:pt x="1645" y="374"/>
                  </a:lnTo>
                  <a:lnTo>
                    <a:pt x="1526" y="412"/>
                  </a:lnTo>
                  <a:lnTo>
                    <a:pt x="1409" y="457"/>
                  </a:lnTo>
                  <a:lnTo>
                    <a:pt x="1295" y="509"/>
                  </a:lnTo>
                  <a:lnTo>
                    <a:pt x="1183" y="565"/>
                  </a:lnTo>
                  <a:lnTo>
                    <a:pt x="1076" y="628"/>
                  </a:lnTo>
                  <a:lnTo>
                    <a:pt x="972" y="697"/>
                  </a:lnTo>
                  <a:lnTo>
                    <a:pt x="871" y="770"/>
                  </a:lnTo>
                  <a:lnTo>
                    <a:pt x="774" y="849"/>
                  </a:lnTo>
                  <a:lnTo>
                    <a:pt x="682" y="933"/>
                  </a:lnTo>
                  <a:lnTo>
                    <a:pt x="595" y="1022"/>
                  </a:lnTo>
                  <a:lnTo>
                    <a:pt x="513" y="1116"/>
                  </a:lnTo>
                  <a:lnTo>
                    <a:pt x="436" y="1214"/>
                  </a:lnTo>
                  <a:lnTo>
                    <a:pt x="365" y="1315"/>
                  </a:lnTo>
                  <a:lnTo>
                    <a:pt x="301" y="1421"/>
                  </a:lnTo>
                  <a:lnTo>
                    <a:pt x="365" y="1528"/>
                  </a:lnTo>
                  <a:lnTo>
                    <a:pt x="435" y="1628"/>
                  </a:lnTo>
                  <a:lnTo>
                    <a:pt x="512" y="1726"/>
                  </a:lnTo>
                  <a:lnTo>
                    <a:pt x="594" y="1820"/>
                  </a:lnTo>
                  <a:lnTo>
                    <a:pt x="682" y="1909"/>
                  </a:lnTo>
                  <a:lnTo>
                    <a:pt x="774" y="1993"/>
                  </a:lnTo>
                  <a:lnTo>
                    <a:pt x="870" y="2071"/>
                  </a:lnTo>
                  <a:lnTo>
                    <a:pt x="970" y="2145"/>
                  </a:lnTo>
                  <a:lnTo>
                    <a:pt x="1075" y="2214"/>
                  </a:lnTo>
                  <a:lnTo>
                    <a:pt x="1183" y="2277"/>
                  </a:lnTo>
                  <a:lnTo>
                    <a:pt x="1294" y="2333"/>
                  </a:lnTo>
                  <a:lnTo>
                    <a:pt x="1408" y="2385"/>
                  </a:lnTo>
                  <a:lnTo>
                    <a:pt x="1525" y="2430"/>
                  </a:lnTo>
                  <a:lnTo>
                    <a:pt x="1643" y="2468"/>
                  </a:lnTo>
                  <a:lnTo>
                    <a:pt x="1765" y="2500"/>
                  </a:lnTo>
                  <a:lnTo>
                    <a:pt x="1887" y="2525"/>
                  </a:lnTo>
                  <a:lnTo>
                    <a:pt x="2011" y="2543"/>
                  </a:lnTo>
                  <a:lnTo>
                    <a:pt x="2136" y="2554"/>
                  </a:lnTo>
                  <a:lnTo>
                    <a:pt x="2261" y="2559"/>
                  </a:lnTo>
                  <a:lnTo>
                    <a:pt x="2386" y="2554"/>
                  </a:lnTo>
                  <a:lnTo>
                    <a:pt x="2510" y="2543"/>
                  </a:lnTo>
                  <a:lnTo>
                    <a:pt x="2635" y="2525"/>
                  </a:lnTo>
                  <a:lnTo>
                    <a:pt x="2757" y="2500"/>
                  </a:lnTo>
                  <a:lnTo>
                    <a:pt x="2878" y="2469"/>
                  </a:lnTo>
                  <a:lnTo>
                    <a:pt x="2997" y="2430"/>
                  </a:lnTo>
                  <a:lnTo>
                    <a:pt x="3114" y="2385"/>
                  </a:lnTo>
                  <a:lnTo>
                    <a:pt x="3227" y="2335"/>
                  </a:lnTo>
                  <a:lnTo>
                    <a:pt x="3338" y="2277"/>
                  </a:lnTo>
                  <a:lnTo>
                    <a:pt x="3447" y="2214"/>
                  </a:lnTo>
                  <a:lnTo>
                    <a:pt x="3552" y="2147"/>
                  </a:lnTo>
                  <a:lnTo>
                    <a:pt x="3652" y="2073"/>
                  </a:lnTo>
                  <a:lnTo>
                    <a:pt x="3748" y="1994"/>
                  </a:lnTo>
                  <a:lnTo>
                    <a:pt x="3840" y="1910"/>
                  </a:lnTo>
                  <a:lnTo>
                    <a:pt x="3928" y="1822"/>
                  </a:lnTo>
                  <a:lnTo>
                    <a:pt x="4010" y="1728"/>
                  </a:lnTo>
                  <a:lnTo>
                    <a:pt x="4087" y="1630"/>
                  </a:lnTo>
                  <a:lnTo>
                    <a:pt x="4157" y="1528"/>
                  </a:lnTo>
                  <a:lnTo>
                    <a:pt x="4222" y="1422"/>
                  </a:lnTo>
                  <a:lnTo>
                    <a:pt x="4158" y="1316"/>
                  </a:lnTo>
                  <a:lnTo>
                    <a:pt x="4087" y="1214"/>
                  </a:lnTo>
                  <a:lnTo>
                    <a:pt x="4010" y="1116"/>
                  </a:lnTo>
                  <a:lnTo>
                    <a:pt x="3928" y="1023"/>
                  </a:lnTo>
                  <a:lnTo>
                    <a:pt x="3842" y="933"/>
                  </a:lnTo>
                  <a:lnTo>
                    <a:pt x="3750" y="849"/>
                  </a:lnTo>
                  <a:lnTo>
                    <a:pt x="3654" y="771"/>
                  </a:lnTo>
                  <a:lnTo>
                    <a:pt x="3552" y="697"/>
                  </a:lnTo>
                  <a:lnTo>
                    <a:pt x="3447" y="628"/>
                  </a:lnTo>
                  <a:lnTo>
                    <a:pt x="3340" y="566"/>
                  </a:lnTo>
                  <a:lnTo>
                    <a:pt x="3228" y="509"/>
                  </a:lnTo>
                  <a:lnTo>
                    <a:pt x="3114" y="457"/>
                  </a:lnTo>
                  <a:lnTo>
                    <a:pt x="2997" y="412"/>
                  </a:lnTo>
                  <a:lnTo>
                    <a:pt x="2878" y="374"/>
                  </a:lnTo>
                  <a:lnTo>
                    <a:pt x="2757" y="342"/>
                  </a:lnTo>
                  <a:lnTo>
                    <a:pt x="2635" y="317"/>
                  </a:lnTo>
                  <a:lnTo>
                    <a:pt x="2512" y="299"/>
                  </a:lnTo>
                  <a:lnTo>
                    <a:pt x="2386" y="288"/>
                  </a:lnTo>
                  <a:lnTo>
                    <a:pt x="2261" y="283"/>
                  </a:lnTo>
                  <a:close/>
                  <a:moveTo>
                    <a:pt x="2261" y="0"/>
                  </a:moveTo>
                  <a:lnTo>
                    <a:pt x="2261" y="0"/>
                  </a:lnTo>
                  <a:lnTo>
                    <a:pt x="2402" y="5"/>
                  </a:lnTo>
                  <a:lnTo>
                    <a:pt x="2543" y="17"/>
                  </a:lnTo>
                  <a:lnTo>
                    <a:pt x="2681" y="37"/>
                  </a:lnTo>
                  <a:lnTo>
                    <a:pt x="2817" y="65"/>
                  </a:lnTo>
                  <a:lnTo>
                    <a:pt x="2952" y="101"/>
                  </a:lnTo>
                  <a:lnTo>
                    <a:pt x="3085" y="143"/>
                  </a:lnTo>
                  <a:lnTo>
                    <a:pt x="3214" y="194"/>
                  </a:lnTo>
                  <a:lnTo>
                    <a:pt x="3341" y="250"/>
                  </a:lnTo>
                  <a:lnTo>
                    <a:pt x="3464" y="313"/>
                  </a:lnTo>
                  <a:lnTo>
                    <a:pt x="3584" y="381"/>
                  </a:lnTo>
                  <a:lnTo>
                    <a:pt x="3700" y="456"/>
                  </a:lnTo>
                  <a:lnTo>
                    <a:pt x="3811" y="537"/>
                  </a:lnTo>
                  <a:lnTo>
                    <a:pt x="3918" y="622"/>
                  </a:lnTo>
                  <a:lnTo>
                    <a:pt x="4020" y="714"/>
                  </a:lnTo>
                  <a:lnTo>
                    <a:pt x="4116" y="810"/>
                  </a:lnTo>
                  <a:lnTo>
                    <a:pt x="4207" y="911"/>
                  </a:lnTo>
                  <a:lnTo>
                    <a:pt x="4292" y="1016"/>
                  </a:lnTo>
                  <a:lnTo>
                    <a:pt x="4371" y="1125"/>
                  </a:lnTo>
                  <a:lnTo>
                    <a:pt x="4442" y="1239"/>
                  </a:lnTo>
                  <a:lnTo>
                    <a:pt x="4508" y="1355"/>
                  </a:lnTo>
                  <a:lnTo>
                    <a:pt x="4509" y="1359"/>
                  </a:lnTo>
                  <a:lnTo>
                    <a:pt x="4509" y="1362"/>
                  </a:lnTo>
                  <a:lnTo>
                    <a:pt x="4511" y="1365"/>
                  </a:lnTo>
                  <a:lnTo>
                    <a:pt x="4512" y="1368"/>
                  </a:lnTo>
                  <a:lnTo>
                    <a:pt x="4514" y="1369"/>
                  </a:lnTo>
                  <a:lnTo>
                    <a:pt x="4515" y="1372"/>
                  </a:lnTo>
                  <a:lnTo>
                    <a:pt x="4516" y="1378"/>
                  </a:lnTo>
                  <a:lnTo>
                    <a:pt x="4516" y="1385"/>
                  </a:lnTo>
                  <a:lnTo>
                    <a:pt x="4518" y="1390"/>
                  </a:lnTo>
                  <a:lnTo>
                    <a:pt x="4521" y="1406"/>
                  </a:lnTo>
                  <a:lnTo>
                    <a:pt x="4522" y="1422"/>
                  </a:lnTo>
                  <a:lnTo>
                    <a:pt x="4521" y="1438"/>
                  </a:lnTo>
                  <a:lnTo>
                    <a:pt x="4518" y="1453"/>
                  </a:lnTo>
                  <a:lnTo>
                    <a:pt x="4516" y="1460"/>
                  </a:lnTo>
                  <a:lnTo>
                    <a:pt x="4516" y="1466"/>
                  </a:lnTo>
                  <a:lnTo>
                    <a:pt x="4515" y="1471"/>
                  </a:lnTo>
                  <a:lnTo>
                    <a:pt x="4514" y="1474"/>
                  </a:lnTo>
                  <a:lnTo>
                    <a:pt x="4512" y="1476"/>
                  </a:lnTo>
                  <a:lnTo>
                    <a:pt x="4511" y="1478"/>
                  </a:lnTo>
                  <a:lnTo>
                    <a:pt x="4511" y="1481"/>
                  </a:lnTo>
                  <a:lnTo>
                    <a:pt x="4509" y="1485"/>
                  </a:lnTo>
                  <a:lnTo>
                    <a:pt x="4508" y="1488"/>
                  </a:lnTo>
                  <a:lnTo>
                    <a:pt x="4442" y="1605"/>
                  </a:lnTo>
                  <a:lnTo>
                    <a:pt x="4371" y="1718"/>
                  </a:lnTo>
                  <a:lnTo>
                    <a:pt x="4292" y="1827"/>
                  </a:lnTo>
                  <a:lnTo>
                    <a:pt x="4207" y="1932"/>
                  </a:lnTo>
                  <a:lnTo>
                    <a:pt x="4116" y="2033"/>
                  </a:lnTo>
                  <a:lnTo>
                    <a:pt x="4020" y="2130"/>
                  </a:lnTo>
                  <a:lnTo>
                    <a:pt x="3918" y="2221"/>
                  </a:lnTo>
                  <a:lnTo>
                    <a:pt x="3811" y="2306"/>
                  </a:lnTo>
                  <a:lnTo>
                    <a:pt x="3700" y="2388"/>
                  </a:lnTo>
                  <a:lnTo>
                    <a:pt x="3584" y="2462"/>
                  </a:lnTo>
                  <a:lnTo>
                    <a:pt x="3464" y="2531"/>
                  </a:lnTo>
                  <a:lnTo>
                    <a:pt x="3341" y="2594"/>
                  </a:lnTo>
                  <a:lnTo>
                    <a:pt x="3214" y="2650"/>
                  </a:lnTo>
                  <a:lnTo>
                    <a:pt x="3085" y="2700"/>
                  </a:lnTo>
                  <a:lnTo>
                    <a:pt x="2952" y="2742"/>
                  </a:lnTo>
                  <a:lnTo>
                    <a:pt x="2817" y="2779"/>
                  </a:lnTo>
                  <a:lnTo>
                    <a:pt x="2681" y="2807"/>
                  </a:lnTo>
                  <a:lnTo>
                    <a:pt x="2543" y="2826"/>
                  </a:lnTo>
                  <a:lnTo>
                    <a:pt x="2402" y="2839"/>
                  </a:lnTo>
                  <a:lnTo>
                    <a:pt x="2261" y="2843"/>
                  </a:lnTo>
                  <a:lnTo>
                    <a:pt x="2120" y="2839"/>
                  </a:lnTo>
                  <a:lnTo>
                    <a:pt x="1981" y="2826"/>
                  </a:lnTo>
                  <a:lnTo>
                    <a:pt x="1841" y="2805"/>
                  </a:lnTo>
                  <a:lnTo>
                    <a:pt x="1705" y="2777"/>
                  </a:lnTo>
                  <a:lnTo>
                    <a:pt x="1570" y="2742"/>
                  </a:lnTo>
                  <a:lnTo>
                    <a:pt x="1437" y="2699"/>
                  </a:lnTo>
                  <a:lnTo>
                    <a:pt x="1308" y="2650"/>
                  </a:lnTo>
                  <a:lnTo>
                    <a:pt x="1182" y="2594"/>
                  </a:lnTo>
                  <a:lnTo>
                    <a:pt x="1058" y="2531"/>
                  </a:lnTo>
                  <a:lnTo>
                    <a:pt x="938" y="2462"/>
                  </a:lnTo>
                  <a:lnTo>
                    <a:pt x="822" y="2386"/>
                  </a:lnTo>
                  <a:lnTo>
                    <a:pt x="711" y="2305"/>
                  </a:lnTo>
                  <a:lnTo>
                    <a:pt x="605" y="2220"/>
                  </a:lnTo>
                  <a:lnTo>
                    <a:pt x="503" y="2129"/>
                  </a:lnTo>
                  <a:lnTo>
                    <a:pt x="406" y="2032"/>
                  </a:lnTo>
                  <a:lnTo>
                    <a:pt x="315" y="1932"/>
                  </a:lnTo>
                  <a:lnTo>
                    <a:pt x="230" y="1827"/>
                  </a:lnTo>
                  <a:lnTo>
                    <a:pt x="152" y="1718"/>
                  </a:lnTo>
                  <a:lnTo>
                    <a:pt x="79" y="1605"/>
                  </a:lnTo>
                  <a:lnTo>
                    <a:pt x="14" y="1488"/>
                  </a:lnTo>
                  <a:lnTo>
                    <a:pt x="13" y="1484"/>
                  </a:lnTo>
                  <a:lnTo>
                    <a:pt x="13" y="1480"/>
                  </a:lnTo>
                  <a:lnTo>
                    <a:pt x="11" y="1477"/>
                  </a:lnTo>
                  <a:lnTo>
                    <a:pt x="11" y="1474"/>
                  </a:lnTo>
                  <a:lnTo>
                    <a:pt x="8" y="1473"/>
                  </a:lnTo>
                  <a:lnTo>
                    <a:pt x="7" y="1471"/>
                  </a:lnTo>
                  <a:lnTo>
                    <a:pt x="6" y="1464"/>
                  </a:lnTo>
                  <a:lnTo>
                    <a:pt x="6" y="1459"/>
                  </a:lnTo>
                  <a:lnTo>
                    <a:pt x="4" y="1453"/>
                  </a:lnTo>
                  <a:lnTo>
                    <a:pt x="1" y="1436"/>
                  </a:lnTo>
                  <a:lnTo>
                    <a:pt x="0" y="1421"/>
                  </a:lnTo>
                  <a:lnTo>
                    <a:pt x="1" y="1404"/>
                  </a:lnTo>
                  <a:lnTo>
                    <a:pt x="4" y="1389"/>
                  </a:lnTo>
                  <a:lnTo>
                    <a:pt x="6" y="1383"/>
                  </a:lnTo>
                  <a:lnTo>
                    <a:pt x="6" y="1376"/>
                  </a:lnTo>
                  <a:lnTo>
                    <a:pt x="7" y="1371"/>
                  </a:lnTo>
                  <a:lnTo>
                    <a:pt x="8" y="1369"/>
                  </a:lnTo>
                  <a:lnTo>
                    <a:pt x="10" y="1366"/>
                  </a:lnTo>
                  <a:lnTo>
                    <a:pt x="11" y="1365"/>
                  </a:lnTo>
                  <a:lnTo>
                    <a:pt x="13" y="1361"/>
                  </a:lnTo>
                  <a:lnTo>
                    <a:pt x="13" y="1358"/>
                  </a:lnTo>
                  <a:lnTo>
                    <a:pt x="14" y="1354"/>
                  </a:lnTo>
                  <a:lnTo>
                    <a:pt x="79" y="1238"/>
                  </a:lnTo>
                  <a:lnTo>
                    <a:pt x="152" y="1124"/>
                  </a:lnTo>
                  <a:lnTo>
                    <a:pt x="230" y="1015"/>
                  </a:lnTo>
                  <a:lnTo>
                    <a:pt x="315" y="910"/>
                  </a:lnTo>
                  <a:lnTo>
                    <a:pt x="406" y="810"/>
                  </a:lnTo>
                  <a:lnTo>
                    <a:pt x="503" y="714"/>
                  </a:lnTo>
                  <a:lnTo>
                    <a:pt x="605" y="622"/>
                  </a:lnTo>
                  <a:lnTo>
                    <a:pt x="711" y="537"/>
                  </a:lnTo>
                  <a:lnTo>
                    <a:pt x="822" y="456"/>
                  </a:lnTo>
                  <a:lnTo>
                    <a:pt x="938" y="381"/>
                  </a:lnTo>
                  <a:lnTo>
                    <a:pt x="1058" y="311"/>
                  </a:lnTo>
                  <a:lnTo>
                    <a:pt x="1182" y="250"/>
                  </a:lnTo>
                  <a:lnTo>
                    <a:pt x="1308" y="192"/>
                  </a:lnTo>
                  <a:lnTo>
                    <a:pt x="1437" y="143"/>
                  </a:lnTo>
                  <a:lnTo>
                    <a:pt x="1570" y="100"/>
                  </a:lnTo>
                  <a:lnTo>
                    <a:pt x="1705" y="65"/>
                  </a:lnTo>
                  <a:lnTo>
                    <a:pt x="1841" y="37"/>
                  </a:lnTo>
                  <a:lnTo>
                    <a:pt x="1981" y="17"/>
                  </a:lnTo>
                  <a:lnTo>
                    <a:pt x="2120" y="5"/>
                  </a:lnTo>
                  <a:lnTo>
                    <a:pt x="2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02">
              <a:extLst>
                <a:ext uri="{FF2B5EF4-FFF2-40B4-BE49-F238E27FC236}">
                  <a16:creationId xmlns:a16="http://schemas.microsoft.com/office/drawing/2014/main" id="{68E18BB5-0A17-0290-EB99-4BB726361888}"/>
                </a:ext>
              </a:extLst>
            </p:cNvPr>
            <p:cNvSpPr>
              <a:spLocks/>
            </p:cNvSpPr>
            <p:nvPr/>
          </p:nvSpPr>
          <p:spPr bwMode="auto">
            <a:xfrm>
              <a:off x="7275513" y="3997325"/>
              <a:ext cx="504825" cy="508000"/>
            </a:xfrm>
            <a:custGeom>
              <a:avLst/>
              <a:gdLst>
                <a:gd name="T0" fmla="*/ 566 w 637"/>
                <a:gd name="T1" fmla="*/ 0 h 638"/>
                <a:gd name="T2" fmla="*/ 566 w 637"/>
                <a:gd name="T3" fmla="*/ 0 h 638"/>
                <a:gd name="T4" fmla="*/ 588 w 637"/>
                <a:gd name="T5" fmla="*/ 2 h 638"/>
                <a:gd name="T6" fmla="*/ 608 w 637"/>
                <a:gd name="T7" fmla="*/ 12 h 638"/>
                <a:gd name="T8" fmla="*/ 623 w 637"/>
                <a:gd name="T9" fmla="*/ 28 h 638"/>
                <a:gd name="T10" fmla="*/ 633 w 637"/>
                <a:gd name="T11" fmla="*/ 47 h 638"/>
                <a:gd name="T12" fmla="*/ 637 w 637"/>
                <a:gd name="T13" fmla="*/ 70 h 638"/>
                <a:gd name="T14" fmla="*/ 633 w 637"/>
                <a:gd name="T15" fmla="*/ 92 h 638"/>
                <a:gd name="T16" fmla="*/ 623 w 637"/>
                <a:gd name="T17" fmla="*/ 112 h 638"/>
                <a:gd name="T18" fmla="*/ 608 w 637"/>
                <a:gd name="T19" fmla="*/ 127 h 638"/>
                <a:gd name="T20" fmla="*/ 588 w 637"/>
                <a:gd name="T21" fmla="*/ 137 h 638"/>
                <a:gd name="T22" fmla="*/ 566 w 637"/>
                <a:gd name="T23" fmla="*/ 141 h 638"/>
                <a:gd name="T24" fmla="*/ 566 w 637"/>
                <a:gd name="T25" fmla="*/ 141 h 638"/>
                <a:gd name="T26" fmla="*/ 509 w 637"/>
                <a:gd name="T27" fmla="*/ 145 h 638"/>
                <a:gd name="T28" fmla="*/ 453 w 637"/>
                <a:gd name="T29" fmla="*/ 157 h 638"/>
                <a:gd name="T30" fmla="*/ 401 w 637"/>
                <a:gd name="T31" fmla="*/ 175 h 638"/>
                <a:gd name="T32" fmla="*/ 353 w 637"/>
                <a:gd name="T33" fmla="*/ 200 h 638"/>
                <a:gd name="T34" fmla="*/ 307 w 637"/>
                <a:gd name="T35" fmla="*/ 231 h 638"/>
                <a:gd name="T36" fmla="*/ 266 w 637"/>
                <a:gd name="T37" fmla="*/ 266 h 638"/>
                <a:gd name="T38" fmla="*/ 230 w 637"/>
                <a:gd name="T39" fmla="*/ 306 h 638"/>
                <a:gd name="T40" fmla="*/ 199 w 637"/>
                <a:gd name="T41" fmla="*/ 353 h 638"/>
                <a:gd name="T42" fmla="*/ 176 w 637"/>
                <a:gd name="T43" fmla="*/ 402 h 638"/>
                <a:gd name="T44" fmla="*/ 158 w 637"/>
                <a:gd name="T45" fmla="*/ 454 h 638"/>
                <a:gd name="T46" fmla="*/ 146 w 637"/>
                <a:gd name="T47" fmla="*/ 510 h 638"/>
                <a:gd name="T48" fmla="*/ 142 w 637"/>
                <a:gd name="T49" fmla="*/ 567 h 638"/>
                <a:gd name="T50" fmla="*/ 138 w 637"/>
                <a:gd name="T51" fmla="*/ 589 h 638"/>
                <a:gd name="T52" fmla="*/ 128 w 637"/>
                <a:gd name="T53" fmla="*/ 609 h 638"/>
                <a:gd name="T54" fmla="*/ 113 w 637"/>
                <a:gd name="T55" fmla="*/ 624 h 638"/>
                <a:gd name="T56" fmla="*/ 93 w 637"/>
                <a:gd name="T57" fmla="*/ 636 h 638"/>
                <a:gd name="T58" fmla="*/ 71 w 637"/>
                <a:gd name="T59" fmla="*/ 638 h 638"/>
                <a:gd name="T60" fmla="*/ 49 w 637"/>
                <a:gd name="T61" fmla="*/ 636 h 638"/>
                <a:gd name="T62" fmla="*/ 29 w 637"/>
                <a:gd name="T63" fmla="*/ 624 h 638"/>
                <a:gd name="T64" fmla="*/ 14 w 637"/>
                <a:gd name="T65" fmla="*/ 609 h 638"/>
                <a:gd name="T66" fmla="*/ 4 w 637"/>
                <a:gd name="T67" fmla="*/ 589 h 638"/>
                <a:gd name="T68" fmla="*/ 0 w 637"/>
                <a:gd name="T69" fmla="*/ 567 h 638"/>
                <a:gd name="T70" fmla="*/ 4 w 637"/>
                <a:gd name="T71" fmla="*/ 496 h 638"/>
                <a:gd name="T72" fmla="*/ 18 w 637"/>
                <a:gd name="T73" fmla="*/ 427 h 638"/>
                <a:gd name="T74" fmla="*/ 38 w 637"/>
                <a:gd name="T75" fmla="*/ 362 h 638"/>
                <a:gd name="T76" fmla="*/ 67 w 637"/>
                <a:gd name="T77" fmla="*/ 301 h 638"/>
                <a:gd name="T78" fmla="*/ 102 w 637"/>
                <a:gd name="T79" fmla="*/ 243 h 638"/>
                <a:gd name="T80" fmla="*/ 144 w 637"/>
                <a:gd name="T81" fmla="*/ 190 h 638"/>
                <a:gd name="T82" fmla="*/ 190 w 637"/>
                <a:gd name="T83" fmla="*/ 143 h 638"/>
                <a:gd name="T84" fmla="*/ 243 w 637"/>
                <a:gd name="T85" fmla="*/ 100 h 638"/>
                <a:gd name="T86" fmla="*/ 300 w 637"/>
                <a:gd name="T87" fmla="*/ 65 h 638"/>
                <a:gd name="T88" fmla="*/ 361 w 637"/>
                <a:gd name="T89" fmla="*/ 37 h 638"/>
                <a:gd name="T90" fmla="*/ 427 w 637"/>
                <a:gd name="T91" fmla="*/ 16 h 638"/>
                <a:gd name="T92" fmla="*/ 495 w 637"/>
                <a:gd name="T93" fmla="*/ 4 h 638"/>
                <a:gd name="T94" fmla="*/ 566 w 637"/>
                <a:gd name="T9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638">
                  <a:moveTo>
                    <a:pt x="566" y="0"/>
                  </a:moveTo>
                  <a:lnTo>
                    <a:pt x="566" y="0"/>
                  </a:lnTo>
                  <a:lnTo>
                    <a:pt x="588" y="2"/>
                  </a:lnTo>
                  <a:lnTo>
                    <a:pt x="608" y="12"/>
                  </a:lnTo>
                  <a:lnTo>
                    <a:pt x="623" y="28"/>
                  </a:lnTo>
                  <a:lnTo>
                    <a:pt x="633" y="47"/>
                  </a:lnTo>
                  <a:lnTo>
                    <a:pt x="637" y="70"/>
                  </a:lnTo>
                  <a:lnTo>
                    <a:pt x="633" y="92"/>
                  </a:lnTo>
                  <a:lnTo>
                    <a:pt x="623" y="112"/>
                  </a:lnTo>
                  <a:lnTo>
                    <a:pt x="608" y="127"/>
                  </a:lnTo>
                  <a:lnTo>
                    <a:pt x="588" y="137"/>
                  </a:lnTo>
                  <a:lnTo>
                    <a:pt x="566" y="141"/>
                  </a:lnTo>
                  <a:lnTo>
                    <a:pt x="566" y="141"/>
                  </a:lnTo>
                  <a:lnTo>
                    <a:pt x="509" y="145"/>
                  </a:lnTo>
                  <a:lnTo>
                    <a:pt x="453" y="157"/>
                  </a:lnTo>
                  <a:lnTo>
                    <a:pt x="401" y="175"/>
                  </a:lnTo>
                  <a:lnTo>
                    <a:pt x="353" y="200"/>
                  </a:lnTo>
                  <a:lnTo>
                    <a:pt x="307" y="231"/>
                  </a:lnTo>
                  <a:lnTo>
                    <a:pt x="266" y="266"/>
                  </a:lnTo>
                  <a:lnTo>
                    <a:pt x="230" y="306"/>
                  </a:lnTo>
                  <a:lnTo>
                    <a:pt x="199" y="353"/>
                  </a:lnTo>
                  <a:lnTo>
                    <a:pt x="176" y="402"/>
                  </a:lnTo>
                  <a:lnTo>
                    <a:pt x="158" y="454"/>
                  </a:lnTo>
                  <a:lnTo>
                    <a:pt x="146" y="510"/>
                  </a:lnTo>
                  <a:lnTo>
                    <a:pt x="142" y="567"/>
                  </a:lnTo>
                  <a:lnTo>
                    <a:pt x="138" y="589"/>
                  </a:lnTo>
                  <a:lnTo>
                    <a:pt x="128" y="609"/>
                  </a:lnTo>
                  <a:lnTo>
                    <a:pt x="113" y="624"/>
                  </a:lnTo>
                  <a:lnTo>
                    <a:pt x="93" y="636"/>
                  </a:lnTo>
                  <a:lnTo>
                    <a:pt x="71" y="638"/>
                  </a:lnTo>
                  <a:lnTo>
                    <a:pt x="49" y="636"/>
                  </a:lnTo>
                  <a:lnTo>
                    <a:pt x="29" y="624"/>
                  </a:lnTo>
                  <a:lnTo>
                    <a:pt x="14" y="609"/>
                  </a:lnTo>
                  <a:lnTo>
                    <a:pt x="4" y="589"/>
                  </a:lnTo>
                  <a:lnTo>
                    <a:pt x="0" y="567"/>
                  </a:lnTo>
                  <a:lnTo>
                    <a:pt x="4" y="496"/>
                  </a:lnTo>
                  <a:lnTo>
                    <a:pt x="18" y="427"/>
                  </a:lnTo>
                  <a:lnTo>
                    <a:pt x="38" y="362"/>
                  </a:lnTo>
                  <a:lnTo>
                    <a:pt x="67" y="301"/>
                  </a:lnTo>
                  <a:lnTo>
                    <a:pt x="102" y="243"/>
                  </a:lnTo>
                  <a:lnTo>
                    <a:pt x="144" y="190"/>
                  </a:lnTo>
                  <a:lnTo>
                    <a:pt x="190" y="143"/>
                  </a:lnTo>
                  <a:lnTo>
                    <a:pt x="243" y="100"/>
                  </a:lnTo>
                  <a:lnTo>
                    <a:pt x="300" y="65"/>
                  </a:lnTo>
                  <a:lnTo>
                    <a:pt x="361" y="37"/>
                  </a:lnTo>
                  <a:lnTo>
                    <a:pt x="427" y="16"/>
                  </a:lnTo>
                  <a:lnTo>
                    <a:pt x="495" y="4"/>
                  </a:lnTo>
                  <a:lnTo>
                    <a:pt x="5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03">
              <a:extLst>
                <a:ext uri="{FF2B5EF4-FFF2-40B4-BE49-F238E27FC236}">
                  <a16:creationId xmlns:a16="http://schemas.microsoft.com/office/drawing/2014/main" id="{F0F4C8AF-8F7A-600E-7CC7-080D530D4711}"/>
                </a:ext>
              </a:extLst>
            </p:cNvPr>
            <p:cNvSpPr>
              <a:spLocks noEditPoints="1"/>
            </p:cNvSpPr>
            <p:nvPr/>
          </p:nvSpPr>
          <p:spPr bwMode="auto">
            <a:xfrm>
              <a:off x="6935788" y="3659188"/>
              <a:ext cx="1573213" cy="1581150"/>
            </a:xfrm>
            <a:custGeom>
              <a:avLst/>
              <a:gdLst>
                <a:gd name="T0" fmla="*/ 820 w 1982"/>
                <a:gd name="T1" fmla="*/ 160 h 1993"/>
                <a:gd name="T2" fmla="*/ 587 w 1982"/>
                <a:gd name="T3" fmla="*/ 245 h 1993"/>
                <a:gd name="T4" fmla="*/ 390 w 1982"/>
                <a:gd name="T5" fmla="*/ 393 h 1993"/>
                <a:gd name="T6" fmla="*/ 245 w 1982"/>
                <a:gd name="T7" fmla="*/ 589 h 1993"/>
                <a:gd name="T8" fmla="*/ 159 w 1982"/>
                <a:gd name="T9" fmla="*/ 824 h 1993"/>
                <a:gd name="T10" fmla="*/ 146 w 1982"/>
                <a:gd name="T11" fmla="*/ 1082 h 1993"/>
                <a:gd name="T12" fmla="*/ 209 w 1982"/>
                <a:gd name="T13" fmla="*/ 1328 h 1993"/>
                <a:gd name="T14" fmla="*/ 336 w 1982"/>
                <a:gd name="T15" fmla="*/ 1539 h 1993"/>
                <a:gd name="T16" fmla="*/ 517 w 1982"/>
                <a:gd name="T17" fmla="*/ 1704 h 1993"/>
                <a:gd name="T18" fmla="*/ 739 w 1982"/>
                <a:gd name="T19" fmla="*/ 1810 h 1993"/>
                <a:gd name="T20" fmla="*/ 991 w 1982"/>
                <a:gd name="T21" fmla="*/ 1850 h 1993"/>
                <a:gd name="T22" fmla="*/ 1243 w 1982"/>
                <a:gd name="T23" fmla="*/ 1810 h 1993"/>
                <a:gd name="T24" fmla="*/ 1465 w 1982"/>
                <a:gd name="T25" fmla="*/ 1704 h 1993"/>
                <a:gd name="T26" fmla="*/ 1646 w 1982"/>
                <a:gd name="T27" fmla="*/ 1539 h 1993"/>
                <a:gd name="T28" fmla="*/ 1773 w 1982"/>
                <a:gd name="T29" fmla="*/ 1328 h 1993"/>
                <a:gd name="T30" fmla="*/ 1836 w 1982"/>
                <a:gd name="T31" fmla="*/ 1082 h 1993"/>
                <a:gd name="T32" fmla="*/ 1823 w 1982"/>
                <a:gd name="T33" fmla="*/ 824 h 1993"/>
                <a:gd name="T34" fmla="*/ 1737 w 1982"/>
                <a:gd name="T35" fmla="*/ 589 h 1993"/>
                <a:gd name="T36" fmla="*/ 1591 w 1982"/>
                <a:gd name="T37" fmla="*/ 393 h 1993"/>
                <a:gd name="T38" fmla="*/ 1395 w 1982"/>
                <a:gd name="T39" fmla="*/ 245 h 1993"/>
                <a:gd name="T40" fmla="*/ 1161 w 1982"/>
                <a:gd name="T41" fmla="*/ 160 h 1993"/>
                <a:gd name="T42" fmla="*/ 991 w 1982"/>
                <a:gd name="T43" fmla="*/ 0 h 1993"/>
                <a:gd name="T44" fmla="*/ 1255 w 1982"/>
                <a:gd name="T45" fmla="*/ 35 h 1993"/>
                <a:gd name="T46" fmla="*/ 1492 w 1982"/>
                <a:gd name="T47" fmla="*/ 136 h 1993"/>
                <a:gd name="T48" fmla="*/ 1691 w 1982"/>
                <a:gd name="T49" fmla="*/ 292 h 1993"/>
                <a:gd name="T50" fmla="*/ 1847 w 1982"/>
                <a:gd name="T51" fmla="*/ 493 h 1993"/>
                <a:gd name="T52" fmla="*/ 1946 w 1982"/>
                <a:gd name="T53" fmla="*/ 732 h 1993"/>
                <a:gd name="T54" fmla="*/ 1982 w 1982"/>
                <a:gd name="T55" fmla="*/ 996 h 1993"/>
                <a:gd name="T56" fmla="*/ 1946 w 1982"/>
                <a:gd name="T57" fmla="*/ 1261 h 1993"/>
                <a:gd name="T58" fmla="*/ 1847 w 1982"/>
                <a:gd name="T59" fmla="*/ 1498 h 1993"/>
                <a:gd name="T60" fmla="*/ 1691 w 1982"/>
                <a:gd name="T61" fmla="*/ 1700 h 1993"/>
                <a:gd name="T62" fmla="*/ 1492 w 1982"/>
                <a:gd name="T63" fmla="*/ 1857 h 1993"/>
                <a:gd name="T64" fmla="*/ 1255 w 1982"/>
                <a:gd name="T65" fmla="*/ 1956 h 1993"/>
                <a:gd name="T66" fmla="*/ 991 w 1982"/>
                <a:gd name="T67" fmla="*/ 1993 h 1993"/>
                <a:gd name="T68" fmla="*/ 728 w 1982"/>
                <a:gd name="T69" fmla="*/ 1956 h 1993"/>
                <a:gd name="T70" fmla="*/ 491 w 1982"/>
                <a:gd name="T71" fmla="*/ 1857 h 1993"/>
                <a:gd name="T72" fmla="*/ 290 w 1982"/>
                <a:gd name="T73" fmla="*/ 1700 h 1993"/>
                <a:gd name="T74" fmla="*/ 135 w 1982"/>
                <a:gd name="T75" fmla="*/ 1498 h 1993"/>
                <a:gd name="T76" fmla="*/ 36 w 1982"/>
                <a:gd name="T77" fmla="*/ 1261 h 1993"/>
                <a:gd name="T78" fmla="*/ 0 w 1982"/>
                <a:gd name="T79" fmla="*/ 996 h 1993"/>
                <a:gd name="T80" fmla="*/ 36 w 1982"/>
                <a:gd name="T81" fmla="*/ 732 h 1993"/>
                <a:gd name="T82" fmla="*/ 135 w 1982"/>
                <a:gd name="T83" fmla="*/ 493 h 1993"/>
                <a:gd name="T84" fmla="*/ 290 w 1982"/>
                <a:gd name="T85" fmla="*/ 292 h 1993"/>
                <a:gd name="T86" fmla="*/ 491 w 1982"/>
                <a:gd name="T87" fmla="*/ 136 h 1993"/>
                <a:gd name="T88" fmla="*/ 728 w 1982"/>
                <a:gd name="T89" fmla="*/ 35 h 1993"/>
                <a:gd name="T90" fmla="*/ 991 w 1982"/>
                <a:gd name="T91"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2" h="1993">
                  <a:moveTo>
                    <a:pt x="991" y="142"/>
                  </a:moveTo>
                  <a:lnTo>
                    <a:pt x="905" y="146"/>
                  </a:lnTo>
                  <a:lnTo>
                    <a:pt x="820" y="160"/>
                  </a:lnTo>
                  <a:lnTo>
                    <a:pt x="739" y="181"/>
                  </a:lnTo>
                  <a:lnTo>
                    <a:pt x="661" y="209"/>
                  </a:lnTo>
                  <a:lnTo>
                    <a:pt x="587" y="245"/>
                  </a:lnTo>
                  <a:lnTo>
                    <a:pt x="517" y="288"/>
                  </a:lnTo>
                  <a:lnTo>
                    <a:pt x="452" y="337"/>
                  </a:lnTo>
                  <a:lnTo>
                    <a:pt x="390" y="393"/>
                  </a:lnTo>
                  <a:lnTo>
                    <a:pt x="336" y="453"/>
                  </a:lnTo>
                  <a:lnTo>
                    <a:pt x="287" y="519"/>
                  </a:lnTo>
                  <a:lnTo>
                    <a:pt x="245" y="589"/>
                  </a:lnTo>
                  <a:lnTo>
                    <a:pt x="209" y="664"/>
                  </a:lnTo>
                  <a:lnTo>
                    <a:pt x="180" y="743"/>
                  </a:lnTo>
                  <a:lnTo>
                    <a:pt x="159" y="824"/>
                  </a:lnTo>
                  <a:lnTo>
                    <a:pt x="146" y="908"/>
                  </a:lnTo>
                  <a:lnTo>
                    <a:pt x="142" y="996"/>
                  </a:lnTo>
                  <a:lnTo>
                    <a:pt x="146" y="1082"/>
                  </a:lnTo>
                  <a:lnTo>
                    <a:pt x="159" y="1167"/>
                  </a:lnTo>
                  <a:lnTo>
                    <a:pt x="180" y="1250"/>
                  </a:lnTo>
                  <a:lnTo>
                    <a:pt x="209" y="1328"/>
                  </a:lnTo>
                  <a:lnTo>
                    <a:pt x="245" y="1403"/>
                  </a:lnTo>
                  <a:lnTo>
                    <a:pt x="287" y="1473"/>
                  </a:lnTo>
                  <a:lnTo>
                    <a:pt x="336" y="1539"/>
                  </a:lnTo>
                  <a:lnTo>
                    <a:pt x="390" y="1599"/>
                  </a:lnTo>
                  <a:lnTo>
                    <a:pt x="452" y="1655"/>
                  </a:lnTo>
                  <a:lnTo>
                    <a:pt x="517" y="1704"/>
                  </a:lnTo>
                  <a:lnTo>
                    <a:pt x="587" y="1746"/>
                  </a:lnTo>
                  <a:lnTo>
                    <a:pt x="661" y="1782"/>
                  </a:lnTo>
                  <a:lnTo>
                    <a:pt x="739" y="1810"/>
                  </a:lnTo>
                  <a:lnTo>
                    <a:pt x="820" y="1833"/>
                  </a:lnTo>
                  <a:lnTo>
                    <a:pt x="905" y="1845"/>
                  </a:lnTo>
                  <a:lnTo>
                    <a:pt x="991" y="1850"/>
                  </a:lnTo>
                  <a:lnTo>
                    <a:pt x="1078" y="1845"/>
                  </a:lnTo>
                  <a:lnTo>
                    <a:pt x="1161" y="1833"/>
                  </a:lnTo>
                  <a:lnTo>
                    <a:pt x="1243" y="1810"/>
                  </a:lnTo>
                  <a:lnTo>
                    <a:pt x="1322" y="1782"/>
                  </a:lnTo>
                  <a:lnTo>
                    <a:pt x="1395" y="1746"/>
                  </a:lnTo>
                  <a:lnTo>
                    <a:pt x="1465" y="1704"/>
                  </a:lnTo>
                  <a:lnTo>
                    <a:pt x="1531" y="1655"/>
                  </a:lnTo>
                  <a:lnTo>
                    <a:pt x="1591" y="1599"/>
                  </a:lnTo>
                  <a:lnTo>
                    <a:pt x="1646" y="1539"/>
                  </a:lnTo>
                  <a:lnTo>
                    <a:pt x="1695" y="1473"/>
                  </a:lnTo>
                  <a:lnTo>
                    <a:pt x="1737" y="1403"/>
                  </a:lnTo>
                  <a:lnTo>
                    <a:pt x="1773" y="1328"/>
                  </a:lnTo>
                  <a:lnTo>
                    <a:pt x="1802" y="1250"/>
                  </a:lnTo>
                  <a:lnTo>
                    <a:pt x="1823" y="1167"/>
                  </a:lnTo>
                  <a:lnTo>
                    <a:pt x="1836" y="1082"/>
                  </a:lnTo>
                  <a:lnTo>
                    <a:pt x="1840" y="996"/>
                  </a:lnTo>
                  <a:lnTo>
                    <a:pt x="1836" y="908"/>
                  </a:lnTo>
                  <a:lnTo>
                    <a:pt x="1823" y="824"/>
                  </a:lnTo>
                  <a:lnTo>
                    <a:pt x="1802" y="743"/>
                  </a:lnTo>
                  <a:lnTo>
                    <a:pt x="1773" y="664"/>
                  </a:lnTo>
                  <a:lnTo>
                    <a:pt x="1737" y="589"/>
                  </a:lnTo>
                  <a:lnTo>
                    <a:pt x="1695" y="519"/>
                  </a:lnTo>
                  <a:lnTo>
                    <a:pt x="1646" y="453"/>
                  </a:lnTo>
                  <a:lnTo>
                    <a:pt x="1591" y="393"/>
                  </a:lnTo>
                  <a:lnTo>
                    <a:pt x="1531" y="337"/>
                  </a:lnTo>
                  <a:lnTo>
                    <a:pt x="1465" y="288"/>
                  </a:lnTo>
                  <a:lnTo>
                    <a:pt x="1395" y="245"/>
                  </a:lnTo>
                  <a:lnTo>
                    <a:pt x="1322" y="209"/>
                  </a:lnTo>
                  <a:lnTo>
                    <a:pt x="1243" y="181"/>
                  </a:lnTo>
                  <a:lnTo>
                    <a:pt x="1161" y="160"/>
                  </a:lnTo>
                  <a:lnTo>
                    <a:pt x="1078" y="146"/>
                  </a:lnTo>
                  <a:lnTo>
                    <a:pt x="991" y="142"/>
                  </a:lnTo>
                  <a:close/>
                  <a:moveTo>
                    <a:pt x="991" y="0"/>
                  </a:moveTo>
                  <a:lnTo>
                    <a:pt x="1080" y="5"/>
                  </a:lnTo>
                  <a:lnTo>
                    <a:pt x="1170" y="16"/>
                  </a:lnTo>
                  <a:lnTo>
                    <a:pt x="1255" y="35"/>
                  </a:lnTo>
                  <a:lnTo>
                    <a:pt x="1337" y="62"/>
                  </a:lnTo>
                  <a:lnTo>
                    <a:pt x="1416" y="96"/>
                  </a:lnTo>
                  <a:lnTo>
                    <a:pt x="1492" y="136"/>
                  </a:lnTo>
                  <a:lnTo>
                    <a:pt x="1563" y="182"/>
                  </a:lnTo>
                  <a:lnTo>
                    <a:pt x="1630" y="234"/>
                  </a:lnTo>
                  <a:lnTo>
                    <a:pt x="1691" y="292"/>
                  </a:lnTo>
                  <a:lnTo>
                    <a:pt x="1748" y="355"/>
                  </a:lnTo>
                  <a:lnTo>
                    <a:pt x="1801" y="422"/>
                  </a:lnTo>
                  <a:lnTo>
                    <a:pt x="1847" y="493"/>
                  </a:lnTo>
                  <a:lnTo>
                    <a:pt x="1886" y="569"/>
                  </a:lnTo>
                  <a:lnTo>
                    <a:pt x="1920" y="649"/>
                  </a:lnTo>
                  <a:lnTo>
                    <a:pt x="1946" y="732"/>
                  </a:lnTo>
                  <a:lnTo>
                    <a:pt x="1966" y="817"/>
                  </a:lnTo>
                  <a:lnTo>
                    <a:pt x="1978" y="905"/>
                  </a:lnTo>
                  <a:lnTo>
                    <a:pt x="1982" y="996"/>
                  </a:lnTo>
                  <a:lnTo>
                    <a:pt x="1978" y="1086"/>
                  </a:lnTo>
                  <a:lnTo>
                    <a:pt x="1966" y="1174"/>
                  </a:lnTo>
                  <a:lnTo>
                    <a:pt x="1946" y="1261"/>
                  </a:lnTo>
                  <a:lnTo>
                    <a:pt x="1920" y="1344"/>
                  </a:lnTo>
                  <a:lnTo>
                    <a:pt x="1886" y="1422"/>
                  </a:lnTo>
                  <a:lnTo>
                    <a:pt x="1847" y="1498"/>
                  </a:lnTo>
                  <a:lnTo>
                    <a:pt x="1801" y="1571"/>
                  </a:lnTo>
                  <a:lnTo>
                    <a:pt x="1748" y="1638"/>
                  </a:lnTo>
                  <a:lnTo>
                    <a:pt x="1691" y="1700"/>
                  </a:lnTo>
                  <a:lnTo>
                    <a:pt x="1630" y="1757"/>
                  </a:lnTo>
                  <a:lnTo>
                    <a:pt x="1563" y="1809"/>
                  </a:lnTo>
                  <a:lnTo>
                    <a:pt x="1492" y="1857"/>
                  </a:lnTo>
                  <a:lnTo>
                    <a:pt x="1416" y="1896"/>
                  </a:lnTo>
                  <a:lnTo>
                    <a:pt x="1337" y="1930"/>
                  </a:lnTo>
                  <a:lnTo>
                    <a:pt x="1255" y="1956"/>
                  </a:lnTo>
                  <a:lnTo>
                    <a:pt x="1170" y="1976"/>
                  </a:lnTo>
                  <a:lnTo>
                    <a:pt x="1080" y="1988"/>
                  </a:lnTo>
                  <a:lnTo>
                    <a:pt x="991" y="1993"/>
                  </a:lnTo>
                  <a:lnTo>
                    <a:pt x="901" y="1988"/>
                  </a:lnTo>
                  <a:lnTo>
                    <a:pt x="813" y="1976"/>
                  </a:lnTo>
                  <a:lnTo>
                    <a:pt x="728" y="1956"/>
                  </a:lnTo>
                  <a:lnTo>
                    <a:pt x="645" y="1930"/>
                  </a:lnTo>
                  <a:lnTo>
                    <a:pt x="566" y="1896"/>
                  </a:lnTo>
                  <a:lnTo>
                    <a:pt x="491" y="1857"/>
                  </a:lnTo>
                  <a:lnTo>
                    <a:pt x="420" y="1809"/>
                  </a:lnTo>
                  <a:lnTo>
                    <a:pt x="353" y="1757"/>
                  </a:lnTo>
                  <a:lnTo>
                    <a:pt x="290" y="1700"/>
                  </a:lnTo>
                  <a:lnTo>
                    <a:pt x="233" y="1638"/>
                  </a:lnTo>
                  <a:lnTo>
                    <a:pt x="181" y="1571"/>
                  </a:lnTo>
                  <a:lnTo>
                    <a:pt x="135" y="1498"/>
                  </a:lnTo>
                  <a:lnTo>
                    <a:pt x="96" y="1422"/>
                  </a:lnTo>
                  <a:lnTo>
                    <a:pt x="63" y="1344"/>
                  </a:lnTo>
                  <a:lnTo>
                    <a:pt x="36" y="1261"/>
                  </a:lnTo>
                  <a:lnTo>
                    <a:pt x="17" y="1174"/>
                  </a:lnTo>
                  <a:lnTo>
                    <a:pt x="4" y="1086"/>
                  </a:lnTo>
                  <a:lnTo>
                    <a:pt x="0" y="996"/>
                  </a:lnTo>
                  <a:lnTo>
                    <a:pt x="4" y="905"/>
                  </a:lnTo>
                  <a:lnTo>
                    <a:pt x="17" y="817"/>
                  </a:lnTo>
                  <a:lnTo>
                    <a:pt x="36" y="732"/>
                  </a:lnTo>
                  <a:lnTo>
                    <a:pt x="63" y="649"/>
                  </a:lnTo>
                  <a:lnTo>
                    <a:pt x="96" y="569"/>
                  </a:lnTo>
                  <a:lnTo>
                    <a:pt x="135" y="493"/>
                  </a:lnTo>
                  <a:lnTo>
                    <a:pt x="181" y="422"/>
                  </a:lnTo>
                  <a:lnTo>
                    <a:pt x="233" y="355"/>
                  </a:lnTo>
                  <a:lnTo>
                    <a:pt x="290" y="292"/>
                  </a:lnTo>
                  <a:lnTo>
                    <a:pt x="353" y="234"/>
                  </a:lnTo>
                  <a:lnTo>
                    <a:pt x="420" y="182"/>
                  </a:lnTo>
                  <a:lnTo>
                    <a:pt x="491" y="136"/>
                  </a:lnTo>
                  <a:lnTo>
                    <a:pt x="566" y="96"/>
                  </a:lnTo>
                  <a:lnTo>
                    <a:pt x="645" y="62"/>
                  </a:lnTo>
                  <a:lnTo>
                    <a:pt x="728" y="35"/>
                  </a:lnTo>
                  <a:lnTo>
                    <a:pt x="813" y="16"/>
                  </a:lnTo>
                  <a:lnTo>
                    <a:pt x="901" y="5"/>
                  </a:lnTo>
                  <a:lnTo>
                    <a:pt x="9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5" name="Группа 232">
            <a:extLst>
              <a:ext uri="{FF2B5EF4-FFF2-40B4-BE49-F238E27FC236}">
                <a16:creationId xmlns:a16="http://schemas.microsoft.com/office/drawing/2014/main" id="{D20BB4CD-A63E-00F0-0893-508CC80C1BDD}"/>
              </a:ext>
            </a:extLst>
          </p:cNvPr>
          <p:cNvGrpSpPr/>
          <p:nvPr userDrawn="1"/>
        </p:nvGrpSpPr>
        <p:grpSpPr>
          <a:xfrm>
            <a:off x="2329382" y="4173811"/>
            <a:ext cx="461529" cy="457326"/>
            <a:chOff x="5929313" y="3287713"/>
            <a:chExt cx="1917700" cy="1900238"/>
          </a:xfrm>
          <a:solidFill>
            <a:schemeClr val="bg2"/>
          </a:solidFill>
        </p:grpSpPr>
        <p:sp>
          <p:nvSpPr>
            <p:cNvPr id="106" name="Freeform 208">
              <a:extLst>
                <a:ext uri="{FF2B5EF4-FFF2-40B4-BE49-F238E27FC236}">
                  <a16:creationId xmlns:a16="http://schemas.microsoft.com/office/drawing/2014/main" id="{5C8C6AC0-F0A8-1A12-E94A-65E5BAF9A5D9}"/>
                </a:ext>
              </a:extLst>
            </p:cNvPr>
            <p:cNvSpPr>
              <a:spLocks noEditPoints="1"/>
            </p:cNvSpPr>
            <p:nvPr/>
          </p:nvSpPr>
          <p:spPr bwMode="auto">
            <a:xfrm>
              <a:off x="5929313" y="3287713"/>
              <a:ext cx="1917700" cy="1900238"/>
            </a:xfrm>
            <a:custGeom>
              <a:avLst/>
              <a:gdLst>
                <a:gd name="T0" fmla="*/ 1526 w 3625"/>
                <a:gd name="T1" fmla="*/ 685 h 3593"/>
                <a:gd name="T2" fmla="*/ 1287 w 3625"/>
                <a:gd name="T3" fmla="*/ 799 h 3593"/>
                <a:gd name="T4" fmla="*/ 1095 w 3625"/>
                <a:gd name="T5" fmla="*/ 772 h 3593"/>
                <a:gd name="T6" fmla="*/ 814 w 3625"/>
                <a:gd name="T7" fmla="*/ 1178 h 3593"/>
                <a:gd name="T8" fmla="*/ 744 w 3625"/>
                <a:gd name="T9" fmla="*/ 1429 h 3593"/>
                <a:gd name="T10" fmla="*/ 607 w 3625"/>
                <a:gd name="T11" fmla="*/ 1566 h 3593"/>
                <a:gd name="T12" fmla="*/ 637 w 3625"/>
                <a:gd name="T13" fmla="*/ 2041 h 3593"/>
                <a:gd name="T14" fmla="*/ 767 w 3625"/>
                <a:gd name="T15" fmla="*/ 2225 h 3593"/>
                <a:gd name="T16" fmla="*/ 807 w 3625"/>
                <a:gd name="T17" fmla="*/ 2447 h 3593"/>
                <a:gd name="T18" fmla="*/ 1125 w 3625"/>
                <a:gd name="T19" fmla="*/ 2804 h 3593"/>
                <a:gd name="T20" fmla="*/ 1320 w 3625"/>
                <a:gd name="T21" fmla="*/ 2805 h 3593"/>
                <a:gd name="T22" fmla="*/ 1548 w 3625"/>
                <a:gd name="T23" fmla="*/ 2934 h 3593"/>
                <a:gd name="T24" fmla="*/ 2037 w 3625"/>
                <a:gd name="T25" fmla="*/ 3025 h 3593"/>
                <a:gd name="T26" fmla="*/ 2153 w 3625"/>
                <a:gd name="T27" fmla="*/ 2870 h 3593"/>
                <a:gd name="T28" fmla="*/ 2404 w 3625"/>
                <a:gd name="T29" fmla="*/ 2783 h 3593"/>
                <a:gd name="T30" fmla="*/ 3042 w 3625"/>
                <a:gd name="T31" fmla="*/ 2800 h 3593"/>
                <a:gd name="T32" fmla="*/ 2811 w 3625"/>
                <a:gd name="T33" fmla="*/ 2349 h 3593"/>
                <a:gd name="T34" fmla="*/ 2913 w 3625"/>
                <a:gd name="T35" fmla="*/ 2105 h 3593"/>
                <a:gd name="T36" fmla="*/ 3398 w 3625"/>
                <a:gd name="T37" fmla="*/ 1949 h 3593"/>
                <a:gd name="T38" fmla="*/ 2935 w 3625"/>
                <a:gd name="T39" fmla="*/ 1512 h 3593"/>
                <a:gd name="T40" fmla="*/ 2819 w 3625"/>
                <a:gd name="T41" fmla="*/ 1276 h 3593"/>
                <a:gd name="T42" fmla="*/ 2847 w 3625"/>
                <a:gd name="T43" fmla="*/ 1085 h 3593"/>
                <a:gd name="T44" fmla="*/ 2438 w 3625"/>
                <a:gd name="T45" fmla="*/ 807 h 3593"/>
                <a:gd name="T46" fmla="*/ 2184 w 3625"/>
                <a:gd name="T47" fmla="*/ 737 h 3593"/>
                <a:gd name="T48" fmla="*/ 2045 w 3625"/>
                <a:gd name="T49" fmla="*/ 602 h 3593"/>
                <a:gd name="T50" fmla="*/ 2036 w 3625"/>
                <a:gd name="T51" fmla="*/ 11 h 3593"/>
                <a:gd name="T52" fmla="*/ 2179 w 3625"/>
                <a:gd name="T53" fmla="*/ 147 h 3593"/>
                <a:gd name="T54" fmla="*/ 2728 w 3625"/>
                <a:gd name="T55" fmla="*/ 373 h 3593"/>
                <a:gd name="T56" fmla="*/ 2927 w 3625"/>
                <a:gd name="T57" fmla="*/ 377 h 3593"/>
                <a:gd name="T58" fmla="*/ 3258 w 3625"/>
                <a:gd name="T59" fmla="*/ 721 h 3593"/>
                <a:gd name="T60" fmla="*/ 3231 w 3625"/>
                <a:gd name="T61" fmla="*/ 918 h 3593"/>
                <a:gd name="T62" fmla="*/ 3508 w 3625"/>
                <a:gd name="T63" fmla="*/ 1447 h 3593"/>
                <a:gd name="T64" fmla="*/ 3623 w 3625"/>
                <a:gd name="T65" fmla="*/ 1609 h 3593"/>
                <a:gd name="T66" fmla="*/ 3585 w 3625"/>
                <a:gd name="T67" fmla="*/ 2078 h 3593"/>
                <a:gd name="T68" fmla="*/ 3096 w 3625"/>
                <a:gd name="T69" fmla="*/ 2238 h 3593"/>
                <a:gd name="T70" fmla="*/ 3267 w 3625"/>
                <a:gd name="T71" fmla="*/ 2772 h 3593"/>
                <a:gd name="T72" fmla="*/ 3203 w 3625"/>
                <a:gd name="T73" fmla="*/ 2959 h 3593"/>
                <a:gd name="T74" fmla="*/ 2825 w 3625"/>
                <a:gd name="T75" fmla="*/ 3240 h 3593"/>
                <a:gd name="T76" fmla="*/ 2333 w 3625"/>
                <a:gd name="T77" fmla="*/ 3039 h 3593"/>
                <a:gd name="T78" fmla="*/ 2124 w 3625"/>
                <a:gd name="T79" fmla="*/ 3530 h 3593"/>
                <a:gd name="T80" fmla="*/ 1658 w 3625"/>
                <a:gd name="T81" fmla="*/ 3593 h 3593"/>
                <a:gd name="T82" fmla="*/ 1479 w 3625"/>
                <a:gd name="T83" fmla="*/ 3506 h 3593"/>
                <a:gd name="T84" fmla="*/ 1221 w 3625"/>
                <a:gd name="T85" fmla="*/ 3007 h 3593"/>
                <a:gd name="T86" fmla="*/ 766 w 3625"/>
                <a:gd name="T87" fmla="*/ 3238 h 3593"/>
                <a:gd name="T88" fmla="*/ 398 w 3625"/>
                <a:gd name="T89" fmla="*/ 2932 h 3593"/>
                <a:gd name="T90" fmla="*/ 364 w 3625"/>
                <a:gd name="T91" fmla="*/ 2739 h 3593"/>
                <a:gd name="T92" fmla="*/ 182 w 3625"/>
                <a:gd name="T93" fmla="*/ 2169 h 3593"/>
                <a:gd name="T94" fmla="*/ 24 w 3625"/>
                <a:gd name="T95" fmla="*/ 2049 h 3593"/>
                <a:gd name="T96" fmla="*/ 10 w 3625"/>
                <a:gd name="T97" fmla="*/ 1576 h 3593"/>
                <a:gd name="T98" fmla="*/ 148 w 3625"/>
                <a:gd name="T99" fmla="*/ 1433 h 3593"/>
                <a:gd name="T100" fmla="*/ 376 w 3625"/>
                <a:gd name="T101" fmla="*/ 887 h 3593"/>
                <a:gd name="T102" fmla="*/ 381 w 3625"/>
                <a:gd name="T103" fmla="*/ 690 h 3593"/>
                <a:gd name="T104" fmla="*/ 731 w 3625"/>
                <a:gd name="T105" fmla="*/ 363 h 3593"/>
                <a:gd name="T106" fmla="*/ 926 w 3625"/>
                <a:gd name="T107" fmla="*/ 389 h 3593"/>
                <a:gd name="T108" fmla="*/ 1461 w 3625"/>
                <a:gd name="T109" fmla="*/ 115 h 3593"/>
                <a:gd name="T110" fmla="*/ 1623 w 3625"/>
                <a:gd name="T111" fmla="*/ 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25" h="3593">
                  <a:moveTo>
                    <a:pt x="1658" y="225"/>
                  </a:moveTo>
                  <a:lnTo>
                    <a:pt x="1588" y="569"/>
                  </a:lnTo>
                  <a:lnTo>
                    <a:pt x="1579" y="602"/>
                  </a:lnTo>
                  <a:lnTo>
                    <a:pt x="1566" y="632"/>
                  </a:lnTo>
                  <a:lnTo>
                    <a:pt x="1548" y="659"/>
                  </a:lnTo>
                  <a:lnTo>
                    <a:pt x="1526" y="685"/>
                  </a:lnTo>
                  <a:lnTo>
                    <a:pt x="1500" y="706"/>
                  </a:lnTo>
                  <a:lnTo>
                    <a:pt x="1472" y="724"/>
                  </a:lnTo>
                  <a:lnTo>
                    <a:pt x="1441" y="737"/>
                  </a:lnTo>
                  <a:lnTo>
                    <a:pt x="1379" y="760"/>
                  </a:lnTo>
                  <a:lnTo>
                    <a:pt x="1320" y="788"/>
                  </a:lnTo>
                  <a:lnTo>
                    <a:pt x="1287" y="799"/>
                  </a:lnTo>
                  <a:lnTo>
                    <a:pt x="1255" y="807"/>
                  </a:lnTo>
                  <a:lnTo>
                    <a:pt x="1221" y="810"/>
                  </a:lnTo>
                  <a:lnTo>
                    <a:pt x="1187" y="807"/>
                  </a:lnTo>
                  <a:lnTo>
                    <a:pt x="1155" y="799"/>
                  </a:lnTo>
                  <a:lnTo>
                    <a:pt x="1125" y="788"/>
                  </a:lnTo>
                  <a:lnTo>
                    <a:pt x="1095" y="772"/>
                  </a:lnTo>
                  <a:lnTo>
                    <a:pt x="799" y="577"/>
                  </a:lnTo>
                  <a:lnTo>
                    <a:pt x="581" y="793"/>
                  </a:lnTo>
                  <a:lnTo>
                    <a:pt x="778" y="1085"/>
                  </a:lnTo>
                  <a:lnTo>
                    <a:pt x="796" y="1115"/>
                  </a:lnTo>
                  <a:lnTo>
                    <a:pt x="807" y="1146"/>
                  </a:lnTo>
                  <a:lnTo>
                    <a:pt x="814" y="1178"/>
                  </a:lnTo>
                  <a:lnTo>
                    <a:pt x="817" y="1212"/>
                  </a:lnTo>
                  <a:lnTo>
                    <a:pt x="814" y="1244"/>
                  </a:lnTo>
                  <a:lnTo>
                    <a:pt x="806" y="1276"/>
                  </a:lnTo>
                  <a:lnTo>
                    <a:pt x="794" y="1308"/>
                  </a:lnTo>
                  <a:lnTo>
                    <a:pt x="767" y="1368"/>
                  </a:lnTo>
                  <a:lnTo>
                    <a:pt x="744" y="1429"/>
                  </a:lnTo>
                  <a:lnTo>
                    <a:pt x="730" y="1460"/>
                  </a:lnTo>
                  <a:lnTo>
                    <a:pt x="712" y="1487"/>
                  </a:lnTo>
                  <a:lnTo>
                    <a:pt x="690" y="1512"/>
                  </a:lnTo>
                  <a:lnTo>
                    <a:pt x="665" y="1534"/>
                  </a:lnTo>
                  <a:lnTo>
                    <a:pt x="637" y="1553"/>
                  </a:lnTo>
                  <a:lnTo>
                    <a:pt x="607" y="1566"/>
                  </a:lnTo>
                  <a:lnTo>
                    <a:pt x="575" y="1576"/>
                  </a:lnTo>
                  <a:lnTo>
                    <a:pt x="227" y="1643"/>
                  </a:lnTo>
                  <a:lnTo>
                    <a:pt x="227" y="1949"/>
                  </a:lnTo>
                  <a:lnTo>
                    <a:pt x="575" y="2018"/>
                  </a:lnTo>
                  <a:lnTo>
                    <a:pt x="607" y="2027"/>
                  </a:lnTo>
                  <a:lnTo>
                    <a:pt x="637" y="2041"/>
                  </a:lnTo>
                  <a:lnTo>
                    <a:pt x="666" y="2059"/>
                  </a:lnTo>
                  <a:lnTo>
                    <a:pt x="690" y="2081"/>
                  </a:lnTo>
                  <a:lnTo>
                    <a:pt x="712" y="2105"/>
                  </a:lnTo>
                  <a:lnTo>
                    <a:pt x="730" y="2134"/>
                  </a:lnTo>
                  <a:lnTo>
                    <a:pt x="744" y="2165"/>
                  </a:lnTo>
                  <a:lnTo>
                    <a:pt x="767" y="2225"/>
                  </a:lnTo>
                  <a:lnTo>
                    <a:pt x="795" y="2285"/>
                  </a:lnTo>
                  <a:lnTo>
                    <a:pt x="806" y="2316"/>
                  </a:lnTo>
                  <a:lnTo>
                    <a:pt x="814" y="2349"/>
                  </a:lnTo>
                  <a:lnTo>
                    <a:pt x="817" y="2382"/>
                  </a:lnTo>
                  <a:lnTo>
                    <a:pt x="814" y="2415"/>
                  </a:lnTo>
                  <a:lnTo>
                    <a:pt x="807" y="2447"/>
                  </a:lnTo>
                  <a:lnTo>
                    <a:pt x="796" y="2478"/>
                  </a:lnTo>
                  <a:lnTo>
                    <a:pt x="778" y="2508"/>
                  </a:lnTo>
                  <a:lnTo>
                    <a:pt x="581" y="2800"/>
                  </a:lnTo>
                  <a:lnTo>
                    <a:pt x="800" y="3015"/>
                  </a:lnTo>
                  <a:lnTo>
                    <a:pt x="1095" y="2821"/>
                  </a:lnTo>
                  <a:lnTo>
                    <a:pt x="1125" y="2804"/>
                  </a:lnTo>
                  <a:lnTo>
                    <a:pt x="1155" y="2793"/>
                  </a:lnTo>
                  <a:lnTo>
                    <a:pt x="1187" y="2786"/>
                  </a:lnTo>
                  <a:lnTo>
                    <a:pt x="1221" y="2783"/>
                  </a:lnTo>
                  <a:lnTo>
                    <a:pt x="1255" y="2786"/>
                  </a:lnTo>
                  <a:lnTo>
                    <a:pt x="1287" y="2794"/>
                  </a:lnTo>
                  <a:lnTo>
                    <a:pt x="1320" y="2805"/>
                  </a:lnTo>
                  <a:lnTo>
                    <a:pt x="1380" y="2833"/>
                  </a:lnTo>
                  <a:lnTo>
                    <a:pt x="1441" y="2856"/>
                  </a:lnTo>
                  <a:lnTo>
                    <a:pt x="1472" y="2870"/>
                  </a:lnTo>
                  <a:lnTo>
                    <a:pt x="1501" y="2887"/>
                  </a:lnTo>
                  <a:lnTo>
                    <a:pt x="1527" y="2909"/>
                  </a:lnTo>
                  <a:lnTo>
                    <a:pt x="1548" y="2934"/>
                  </a:lnTo>
                  <a:lnTo>
                    <a:pt x="1566" y="2961"/>
                  </a:lnTo>
                  <a:lnTo>
                    <a:pt x="1580" y="2991"/>
                  </a:lnTo>
                  <a:lnTo>
                    <a:pt x="1589" y="3025"/>
                  </a:lnTo>
                  <a:lnTo>
                    <a:pt x="1658" y="3368"/>
                  </a:lnTo>
                  <a:lnTo>
                    <a:pt x="1966" y="3368"/>
                  </a:lnTo>
                  <a:lnTo>
                    <a:pt x="2037" y="3025"/>
                  </a:lnTo>
                  <a:lnTo>
                    <a:pt x="2046" y="2991"/>
                  </a:lnTo>
                  <a:lnTo>
                    <a:pt x="2059" y="2961"/>
                  </a:lnTo>
                  <a:lnTo>
                    <a:pt x="2077" y="2934"/>
                  </a:lnTo>
                  <a:lnTo>
                    <a:pt x="2099" y="2909"/>
                  </a:lnTo>
                  <a:lnTo>
                    <a:pt x="2125" y="2887"/>
                  </a:lnTo>
                  <a:lnTo>
                    <a:pt x="2153" y="2870"/>
                  </a:lnTo>
                  <a:lnTo>
                    <a:pt x="2184" y="2856"/>
                  </a:lnTo>
                  <a:lnTo>
                    <a:pt x="2245" y="2833"/>
                  </a:lnTo>
                  <a:lnTo>
                    <a:pt x="2306" y="2805"/>
                  </a:lnTo>
                  <a:lnTo>
                    <a:pt x="2338" y="2794"/>
                  </a:lnTo>
                  <a:lnTo>
                    <a:pt x="2370" y="2786"/>
                  </a:lnTo>
                  <a:lnTo>
                    <a:pt x="2404" y="2783"/>
                  </a:lnTo>
                  <a:lnTo>
                    <a:pt x="2438" y="2786"/>
                  </a:lnTo>
                  <a:lnTo>
                    <a:pt x="2470" y="2793"/>
                  </a:lnTo>
                  <a:lnTo>
                    <a:pt x="2501" y="2804"/>
                  </a:lnTo>
                  <a:lnTo>
                    <a:pt x="2530" y="2821"/>
                  </a:lnTo>
                  <a:lnTo>
                    <a:pt x="2825" y="3015"/>
                  </a:lnTo>
                  <a:lnTo>
                    <a:pt x="3042" y="2800"/>
                  </a:lnTo>
                  <a:lnTo>
                    <a:pt x="2847" y="2508"/>
                  </a:lnTo>
                  <a:lnTo>
                    <a:pt x="2829" y="2478"/>
                  </a:lnTo>
                  <a:lnTo>
                    <a:pt x="2818" y="2447"/>
                  </a:lnTo>
                  <a:lnTo>
                    <a:pt x="2811" y="2415"/>
                  </a:lnTo>
                  <a:lnTo>
                    <a:pt x="2808" y="2382"/>
                  </a:lnTo>
                  <a:lnTo>
                    <a:pt x="2811" y="2349"/>
                  </a:lnTo>
                  <a:lnTo>
                    <a:pt x="2819" y="2316"/>
                  </a:lnTo>
                  <a:lnTo>
                    <a:pt x="2832" y="2285"/>
                  </a:lnTo>
                  <a:lnTo>
                    <a:pt x="2858" y="2225"/>
                  </a:lnTo>
                  <a:lnTo>
                    <a:pt x="2883" y="2165"/>
                  </a:lnTo>
                  <a:lnTo>
                    <a:pt x="2895" y="2134"/>
                  </a:lnTo>
                  <a:lnTo>
                    <a:pt x="2913" y="2105"/>
                  </a:lnTo>
                  <a:lnTo>
                    <a:pt x="2935" y="2080"/>
                  </a:lnTo>
                  <a:lnTo>
                    <a:pt x="2960" y="2059"/>
                  </a:lnTo>
                  <a:lnTo>
                    <a:pt x="2988" y="2041"/>
                  </a:lnTo>
                  <a:lnTo>
                    <a:pt x="3018" y="2027"/>
                  </a:lnTo>
                  <a:lnTo>
                    <a:pt x="3052" y="2018"/>
                  </a:lnTo>
                  <a:lnTo>
                    <a:pt x="3398" y="1949"/>
                  </a:lnTo>
                  <a:lnTo>
                    <a:pt x="3398" y="1643"/>
                  </a:lnTo>
                  <a:lnTo>
                    <a:pt x="3052" y="1574"/>
                  </a:lnTo>
                  <a:lnTo>
                    <a:pt x="3018" y="1565"/>
                  </a:lnTo>
                  <a:lnTo>
                    <a:pt x="2988" y="1553"/>
                  </a:lnTo>
                  <a:lnTo>
                    <a:pt x="2960" y="1534"/>
                  </a:lnTo>
                  <a:lnTo>
                    <a:pt x="2935" y="1512"/>
                  </a:lnTo>
                  <a:lnTo>
                    <a:pt x="2913" y="1487"/>
                  </a:lnTo>
                  <a:lnTo>
                    <a:pt x="2895" y="1460"/>
                  </a:lnTo>
                  <a:lnTo>
                    <a:pt x="2881" y="1429"/>
                  </a:lnTo>
                  <a:lnTo>
                    <a:pt x="2858" y="1367"/>
                  </a:lnTo>
                  <a:lnTo>
                    <a:pt x="2832" y="1308"/>
                  </a:lnTo>
                  <a:lnTo>
                    <a:pt x="2819" y="1276"/>
                  </a:lnTo>
                  <a:lnTo>
                    <a:pt x="2811" y="1244"/>
                  </a:lnTo>
                  <a:lnTo>
                    <a:pt x="2808" y="1212"/>
                  </a:lnTo>
                  <a:lnTo>
                    <a:pt x="2811" y="1178"/>
                  </a:lnTo>
                  <a:lnTo>
                    <a:pt x="2818" y="1146"/>
                  </a:lnTo>
                  <a:lnTo>
                    <a:pt x="2830" y="1115"/>
                  </a:lnTo>
                  <a:lnTo>
                    <a:pt x="2847" y="1085"/>
                  </a:lnTo>
                  <a:lnTo>
                    <a:pt x="3042" y="793"/>
                  </a:lnTo>
                  <a:lnTo>
                    <a:pt x="2825" y="577"/>
                  </a:lnTo>
                  <a:lnTo>
                    <a:pt x="2530" y="772"/>
                  </a:lnTo>
                  <a:lnTo>
                    <a:pt x="2500" y="788"/>
                  </a:lnTo>
                  <a:lnTo>
                    <a:pt x="2469" y="799"/>
                  </a:lnTo>
                  <a:lnTo>
                    <a:pt x="2438" y="807"/>
                  </a:lnTo>
                  <a:lnTo>
                    <a:pt x="2404" y="810"/>
                  </a:lnTo>
                  <a:lnTo>
                    <a:pt x="2370" y="807"/>
                  </a:lnTo>
                  <a:lnTo>
                    <a:pt x="2338" y="799"/>
                  </a:lnTo>
                  <a:lnTo>
                    <a:pt x="2306" y="787"/>
                  </a:lnTo>
                  <a:lnTo>
                    <a:pt x="2245" y="760"/>
                  </a:lnTo>
                  <a:lnTo>
                    <a:pt x="2184" y="737"/>
                  </a:lnTo>
                  <a:lnTo>
                    <a:pt x="2153" y="724"/>
                  </a:lnTo>
                  <a:lnTo>
                    <a:pt x="2124" y="706"/>
                  </a:lnTo>
                  <a:lnTo>
                    <a:pt x="2099" y="685"/>
                  </a:lnTo>
                  <a:lnTo>
                    <a:pt x="2077" y="659"/>
                  </a:lnTo>
                  <a:lnTo>
                    <a:pt x="2059" y="632"/>
                  </a:lnTo>
                  <a:lnTo>
                    <a:pt x="2045" y="602"/>
                  </a:lnTo>
                  <a:lnTo>
                    <a:pt x="2037" y="569"/>
                  </a:lnTo>
                  <a:lnTo>
                    <a:pt x="1966" y="225"/>
                  </a:lnTo>
                  <a:lnTo>
                    <a:pt x="1658" y="225"/>
                  </a:lnTo>
                  <a:close/>
                  <a:moveTo>
                    <a:pt x="1966" y="0"/>
                  </a:moveTo>
                  <a:lnTo>
                    <a:pt x="2002" y="3"/>
                  </a:lnTo>
                  <a:lnTo>
                    <a:pt x="2036" y="11"/>
                  </a:lnTo>
                  <a:lnTo>
                    <a:pt x="2067" y="23"/>
                  </a:lnTo>
                  <a:lnTo>
                    <a:pt x="2097" y="40"/>
                  </a:lnTo>
                  <a:lnTo>
                    <a:pt x="2122" y="62"/>
                  </a:lnTo>
                  <a:lnTo>
                    <a:pt x="2146" y="88"/>
                  </a:lnTo>
                  <a:lnTo>
                    <a:pt x="2165" y="115"/>
                  </a:lnTo>
                  <a:lnTo>
                    <a:pt x="2179" y="147"/>
                  </a:lnTo>
                  <a:lnTo>
                    <a:pt x="2189" y="181"/>
                  </a:lnTo>
                  <a:lnTo>
                    <a:pt x="2258" y="525"/>
                  </a:lnTo>
                  <a:lnTo>
                    <a:pt x="2332" y="553"/>
                  </a:lnTo>
                  <a:lnTo>
                    <a:pt x="2404" y="585"/>
                  </a:lnTo>
                  <a:lnTo>
                    <a:pt x="2699" y="389"/>
                  </a:lnTo>
                  <a:lnTo>
                    <a:pt x="2728" y="373"/>
                  </a:lnTo>
                  <a:lnTo>
                    <a:pt x="2760" y="362"/>
                  </a:lnTo>
                  <a:lnTo>
                    <a:pt x="2792" y="355"/>
                  </a:lnTo>
                  <a:lnTo>
                    <a:pt x="2825" y="353"/>
                  </a:lnTo>
                  <a:lnTo>
                    <a:pt x="2861" y="355"/>
                  </a:lnTo>
                  <a:lnTo>
                    <a:pt x="2894" y="363"/>
                  </a:lnTo>
                  <a:lnTo>
                    <a:pt x="2927" y="377"/>
                  </a:lnTo>
                  <a:lnTo>
                    <a:pt x="2958" y="395"/>
                  </a:lnTo>
                  <a:lnTo>
                    <a:pt x="2986" y="418"/>
                  </a:lnTo>
                  <a:lnTo>
                    <a:pt x="3203" y="634"/>
                  </a:lnTo>
                  <a:lnTo>
                    <a:pt x="3227" y="662"/>
                  </a:lnTo>
                  <a:lnTo>
                    <a:pt x="3244" y="690"/>
                  </a:lnTo>
                  <a:lnTo>
                    <a:pt x="3258" y="721"/>
                  </a:lnTo>
                  <a:lnTo>
                    <a:pt x="3266" y="755"/>
                  </a:lnTo>
                  <a:lnTo>
                    <a:pt x="3270" y="788"/>
                  </a:lnTo>
                  <a:lnTo>
                    <a:pt x="3267" y="821"/>
                  </a:lnTo>
                  <a:lnTo>
                    <a:pt x="3261" y="855"/>
                  </a:lnTo>
                  <a:lnTo>
                    <a:pt x="3249" y="887"/>
                  </a:lnTo>
                  <a:lnTo>
                    <a:pt x="3231" y="918"/>
                  </a:lnTo>
                  <a:lnTo>
                    <a:pt x="3035" y="1210"/>
                  </a:lnTo>
                  <a:lnTo>
                    <a:pt x="3068" y="1282"/>
                  </a:lnTo>
                  <a:lnTo>
                    <a:pt x="3096" y="1355"/>
                  </a:lnTo>
                  <a:lnTo>
                    <a:pt x="3443" y="1423"/>
                  </a:lnTo>
                  <a:lnTo>
                    <a:pt x="3477" y="1433"/>
                  </a:lnTo>
                  <a:lnTo>
                    <a:pt x="3508" y="1447"/>
                  </a:lnTo>
                  <a:lnTo>
                    <a:pt x="3537" y="1466"/>
                  </a:lnTo>
                  <a:lnTo>
                    <a:pt x="3563" y="1488"/>
                  </a:lnTo>
                  <a:lnTo>
                    <a:pt x="3585" y="1515"/>
                  </a:lnTo>
                  <a:lnTo>
                    <a:pt x="3602" y="1543"/>
                  </a:lnTo>
                  <a:lnTo>
                    <a:pt x="3615" y="1576"/>
                  </a:lnTo>
                  <a:lnTo>
                    <a:pt x="3623" y="1609"/>
                  </a:lnTo>
                  <a:lnTo>
                    <a:pt x="3625" y="1643"/>
                  </a:lnTo>
                  <a:lnTo>
                    <a:pt x="3625" y="1949"/>
                  </a:lnTo>
                  <a:lnTo>
                    <a:pt x="3623" y="1984"/>
                  </a:lnTo>
                  <a:lnTo>
                    <a:pt x="3615" y="2018"/>
                  </a:lnTo>
                  <a:lnTo>
                    <a:pt x="3602" y="2049"/>
                  </a:lnTo>
                  <a:lnTo>
                    <a:pt x="3585" y="2078"/>
                  </a:lnTo>
                  <a:lnTo>
                    <a:pt x="3563" y="2104"/>
                  </a:lnTo>
                  <a:lnTo>
                    <a:pt x="3537" y="2127"/>
                  </a:lnTo>
                  <a:lnTo>
                    <a:pt x="3508" y="2145"/>
                  </a:lnTo>
                  <a:lnTo>
                    <a:pt x="3477" y="2160"/>
                  </a:lnTo>
                  <a:lnTo>
                    <a:pt x="3443" y="2169"/>
                  </a:lnTo>
                  <a:lnTo>
                    <a:pt x="3096" y="2238"/>
                  </a:lnTo>
                  <a:lnTo>
                    <a:pt x="3068" y="2312"/>
                  </a:lnTo>
                  <a:lnTo>
                    <a:pt x="3035" y="2383"/>
                  </a:lnTo>
                  <a:lnTo>
                    <a:pt x="3231" y="2676"/>
                  </a:lnTo>
                  <a:lnTo>
                    <a:pt x="3249" y="2705"/>
                  </a:lnTo>
                  <a:lnTo>
                    <a:pt x="3261" y="2739"/>
                  </a:lnTo>
                  <a:lnTo>
                    <a:pt x="3267" y="2772"/>
                  </a:lnTo>
                  <a:lnTo>
                    <a:pt x="3270" y="2805"/>
                  </a:lnTo>
                  <a:lnTo>
                    <a:pt x="3266" y="2839"/>
                  </a:lnTo>
                  <a:lnTo>
                    <a:pt x="3258" y="2872"/>
                  </a:lnTo>
                  <a:lnTo>
                    <a:pt x="3244" y="2903"/>
                  </a:lnTo>
                  <a:lnTo>
                    <a:pt x="3227" y="2932"/>
                  </a:lnTo>
                  <a:lnTo>
                    <a:pt x="3203" y="2959"/>
                  </a:lnTo>
                  <a:lnTo>
                    <a:pt x="2986" y="3175"/>
                  </a:lnTo>
                  <a:lnTo>
                    <a:pt x="2958" y="3198"/>
                  </a:lnTo>
                  <a:lnTo>
                    <a:pt x="2927" y="3216"/>
                  </a:lnTo>
                  <a:lnTo>
                    <a:pt x="2894" y="3230"/>
                  </a:lnTo>
                  <a:lnTo>
                    <a:pt x="2861" y="3238"/>
                  </a:lnTo>
                  <a:lnTo>
                    <a:pt x="2825" y="3240"/>
                  </a:lnTo>
                  <a:lnTo>
                    <a:pt x="2792" y="3238"/>
                  </a:lnTo>
                  <a:lnTo>
                    <a:pt x="2761" y="3231"/>
                  </a:lnTo>
                  <a:lnTo>
                    <a:pt x="2730" y="3220"/>
                  </a:lnTo>
                  <a:lnTo>
                    <a:pt x="2699" y="3203"/>
                  </a:lnTo>
                  <a:lnTo>
                    <a:pt x="2404" y="3007"/>
                  </a:lnTo>
                  <a:lnTo>
                    <a:pt x="2333" y="3039"/>
                  </a:lnTo>
                  <a:lnTo>
                    <a:pt x="2258" y="3068"/>
                  </a:lnTo>
                  <a:lnTo>
                    <a:pt x="2189" y="3412"/>
                  </a:lnTo>
                  <a:lnTo>
                    <a:pt x="2179" y="3446"/>
                  </a:lnTo>
                  <a:lnTo>
                    <a:pt x="2165" y="3477"/>
                  </a:lnTo>
                  <a:lnTo>
                    <a:pt x="2146" y="3506"/>
                  </a:lnTo>
                  <a:lnTo>
                    <a:pt x="2124" y="3530"/>
                  </a:lnTo>
                  <a:lnTo>
                    <a:pt x="2097" y="3552"/>
                  </a:lnTo>
                  <a:lnTo>
                    <a:pt x="2068" y="3569"/>
                  </a:lnTo>
                  <a:lnTo>
                    <a:pt x="2036" y="3581"/>
                  </a:lnTo>
                  <a:lnTo>
                    <a:pt x="2002" y="3589"/>
                  </a:lnTo>
                  <a:lnTo>
                    <a:pt x="1966" y="3593"/>
                  </a:lnTo>
                  <a:lnTo>
                    <a:pt x="1658" y="3593"/>
                  </a:lnTo>
                  <a:lnTo>
                    <a:pt x="1623" y="3589"/>
                  </a:lnTo>
                  <a:lnTo>
                    <a:pt x="1589" y="3581"/>
                  </a:lnTo>
                  <a:lnTo>
                    <a:pt x="1557" y="3569"/>
                  </a:lnTo>
                  <a:lnTo>
                    <a:pt x="1528" y="3552"/>
                  </a:lnTo>
                  <a:lnTo>
                    <a:pt x="1503" y="3531"/>
                  </a:lnTo>
                  <a:lnTo>
                    <a:pt x="1479" y="3506"/>
                  </a:lnTo>
                  <a:lnTo>
                    <a:pt x="1461" y="3477"/>
                  </a:lnTo>
                  <a:lnTo>
                    <a:pt x="1446" y="3446"/>
                  </a:lnTo>
                  <a:lnTo>
                    <a:pt x="1437" y="3412"/>
                  </a:lnTo>
                  <a:lnTo>
                    <a:pt x="1367" y="3068"/>
                  </a:lnTo>
                  <a:lnTo>
                    <a:pt x="1293" y="3039"/>
                  </a:lnTo>
                  <a:lnTo>
                    <a:pt x="1221" y="3007"/>
                  </a:lnTo>
                  <a:lnTo>
                    <a:pt x="926" y="3203"/>
                  </a:lnTo>
                  <a:lnTo>
                    <a:pt x="897" y="3220"/>
                  </a:lnTo>
                  <a:lnTo>
                    <a:pt x="865" y="3231"/>
                  </a:lnTo>
                  <a:lnTo>
                    <a:pt x="833" y="3238"/>
                  </a:lnTo>
                  <a:lnTo>
                    <a:pt x="800" y="3240"/>
                  </a:lnTo>
                  <a:lnTo>
                    <a:pt x="766" y="3238"/>
                  </a:lnTo>
                  <a:lnTo>
                    <a:pt x="731" y="3230"/>
                  </a:lnTo>
                  <a:lnTo>
                    <a:pt x="699" y="3216"/>
                  </a:lnTo>
                  <a:lnTo>
                    <a:pt x="668" y="3198"/>
                  </a:lnTo>
                  <a:lnTo>
                    <a:pt x="641" y="3175"/>
                  </a:lnTo>
                  <a:lnTo>
                    <a:pt x="422" y="2959"/>
                  </a:lnTo>
                  <a:lnTo>
                    <a:pt x="398" y="2932"/>
                  </a:lnTo>
                  <a:lnTo>
                    <a:pt x="381" y="2903"/>
                  </a:lnTo>
                  <a:lnTo>
                    <a:pt x="367" y="2872"/>
                  </a:lnTo>
                  <a:lnTo>
                    <a:pt x="359" y="2839"/>
                  </a:lnTo>
                  <a:lnTo>
                    <a:pt x="356" y="2805"/>
                  </a:lnTo>
                  <a:lnTo>
                    <a:pt x="358" y="2772"/>
                  </a:lnTo>
                  <a:lnTo>
                    <a:pt x="364" y="2739"/>
                  </a:lnTo>
                  <a:lnTo>
                    <a:pt x="376" y="2705"/>
                  </a:lnTo>
                  <a:lnTo>
                    <a:pt x="394" y="2676"/>
                  </a:lnTo>
                  <a:lnTo>
                    <a:pt x="591" y="2383"/>
                  </a:lnTo>
                  <a:lnTo>
                    <a:pt x="558" y="2312"/>
                  </a:lnTo>
                  <a:lnTo>
                    <a:pt x="529" y="2238"/>
                  </a:lnTo>
                  <a:lnTo>
                    <a:pt x="182" y="2169"/>
                  </a:lnTo>
                  <a:lnTo>
                    <a:pt x="148" y="2160"/>
                  </a:lnTo>
                  <a:lnTo>
                    <a:pt x="117" y="2145"/>
                  </a:lnTo>
                  <a:lnTo>
                    <a:pt x="88" y="2127"/>
                  </a:lnTo>
                  <a:lnTo>
                    <a:pt x="62" y="2104"/>
                  </a:lnTo>
                  <a:lnTo>
                    <a:pt x="42" y="2078"/>
                  </a:lnTo>
                  <a:lnTo>
                    <a:pt x="24" y="2049"/>
                  </a:lnTo>
                  <a:lnTo>
                    <a:pt x="10" y="2018"/>
                  </a:lnTo>
                  <a:lnTo>
                    <a:pt x="2" y="1984"/>
                  </a:lnTo>
                  <a:lnTo>
                    <a:pt x="0" y="1949"/>
                  </a:lnTo>
                  <a:lnTo>
                    <a:pt x="0" y="1643"/>
                  </a:lnTo>
                  <a:lnTo>
                    <a:pt x="2" y="1609"/>
                  </a:lnTo>
                  <a:lnTo>
                    <a:pt x="10" y="1576"/>
                  </a:lnTo>
                  <a:lnTo>
                    <a:pt x="24" y="1543"/>
                  </a:lnTo>
                  <a:lnTo>
                    <a:pt x="42" y="1515"/>
                  </a:lnTo>
                  <a:lnTo>
                    <a:pt x="62" y="1488"/>
                  </a:lnTo>
                  <a:lnTo>
                    <a:pt x="88" y="1466"/>
                  </a:lnTo>
                  <a:lnTo>
                    <a:pt x="117" y="1447"/>
                  </a:lnTo>
                  <a:lnTo>
                    <a:pt x="148" y="1433"/>
                  </a:lnTo>
                  <a:lnTo>
                    <a:pt x="182" y="1423"/>
                  </a:lnTo>
                  <a:lnTo>
                    <a:pt x="529" y="1355"/>
                  </a:lnTo>
                  <a:lnTo>
                    <a:pt x="558" y="1282"/>
                  </a:lnTo>
                  <a:lnTo>
                    <a:pt x="591" y="1210"/>
                  </a:lnTo>
                  <a:lnTo>
                    <a:pt x="394" y="918"/>
                  </a:lnTo>
                  <a:lnTo>
                    <a:pt x="376" y="887"/>
                  </a:lnTo>
                  <a:lnTo>
                    <a:pt x="364" y="855"/>
                  </a:lnTo>
                  <a:lnTo>
                    <a:pt x="358" y="821"/>
                  </a:lnTo>
                  <a:lnTo>
                    <a:pt x="356" y="788"/>
                  </a:lnTo>
                  <a:lnTo>
                    <a:pt x="359" y="755"/>
                  </a:lnTo>
                  <a:lnTo>
                    <a:pt x="367" y="721"/>
                  </a:lnTo>
                  <a:lnTo>
                    <a:pt x="381" y="690"/>
                  </a:lnTo>
                  <a:lnTo>
                    <a:pt x="398" y="662"/>
                  </a:lnTo>
                  <a:lnTo>
                    <a:pt x="422" y="634"/>
                  </a:lnTo>
                  <a:lnTo>
                    <a:pt x="641" y="418"/>
                  </a:lnTo>
                  <a:lnTo>
                    <a:pt x="668" y="395"/>
                  </a:lnTo>
                  <a:lnTo>
                    <a:pt x="699" y="377"/>
                  </a:lnTo>
                  <a:lnTo>
                    <a:pt x="731" y="363"/>
                  </a:lnTo>
                  <a:lnTo>
                    <a:pt x="766" y="355"/>
                  </a:lnTo>
                  <a:lnTo>
                    <a:pt x="800" y="353"/>
                  </a:lnTo>
                  <a:lnTo>
                    <a:pt x="833" y="355"/>
                  </a:lnTo>
                  <a:lnTo>
                    <a:pt x="865" y="362"/>
                  </a:lnTo>
                  <a:lnTo>
                    <a:pt x="897" y="373"/>
                  </a:lnTo>
                  <a:lnTo>
                    <a:pt x="926" y="389"/>
                  </a:lnTo>
                  <a:lnTo>
                    <a:pt x="1221" y="585"/>
                  </a:lnTo>
                  <a:lnTo>
                    <a:pt x="1293" y="554"/>
                  </a:lnTo>
                  <a:lnTo>
                    <a:pt x="1367" y="525"/>
                  </a:lnTo>
                  <a:lnTo>
                    <a:pt x="1437" y="181"/>
                  </a:lnTo>
                  <a:lnTo>
                    <a:pt x="1446" y="147"/>
                  </a:lnTo>
                  <a:lnTo>
                    <a:pt x="1461" y="115"/>
                  </a:lnTo>
                  <a:lnTo>
                    <a:pt x="1479" y="88"/>
                  </a:lnTo>
                  <a:lnTo>
                    <a:pt x="1503" y="62"/>
                  </a:lnTo>
                  <a:lnTo>
                    <a:pt x="1528" y="40"/>
                  </a:lnTo>
                  <a:lnTo>
                    <a:pt x="1557" y="23"/>
                  </a:lnTo>
                  <a:lnTo>
                    <a:pt x="1589" y="11"/>
                  </a:lnTo>
                  <a:lnTo>
                    <a:pt x="1623" y="3"/>
                  </a:lnTo>
                  <a:lnTo>
                    <a:pt x="1658" y="0"/>
                  </a:lnTo>
                  <a:lnTo>
                    <a:pt x="19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209">
              <a:extLst>
                <a:ext uri="{FF2B5EF4-FFF2-40B4-BE49-F238E27FC236}">
                  <a16:creationId xmlns:a16="http://schemas.microsoft.com/office/drawing/2014/main" id="{856B5728-A06F-EA2E-BB37-FBAC55E6B07C}"/>
                </a:ext>
              </a:extLst>
            </p:cNvPr>
            <p:cNvSpPr>
              <a:spLocks noEditPoints="1"/>
            </p:cNvSpPr>
            <p:nvPr/>
          </p:nvSpPr>
          <p:spPr bwMode="auto">
            <a:xfrm>
              <a:off x="6467475" y="3822700"/>
              <a:ext cx="839787" cy="831850"/>
            </a:xfrm>
            <a:custGeom>
              <a:avLst/>
              <a:gdLst>
                <a:gd name="T0" fmla="*/ 654 w 1587"/>
                <a:gd name="T1" fmla="*/ 112 h 1572"/>
                <a:gd name="T2" fmla="*/ 463 w 1587"/>
                <a:gd name="T3" fmla="*/ 181 h 1572"/>
                <a:gd name="T4" fmla="*/ 303 w 1587"/>
                <a:gd name="T5" fmla="*/ 299 h 1572"/>
                <a:gd name="T6" fmla="*/ 184 w 1587"/>
                <a:gd name="T7" fmla="*/ 458 h 1572"/>
                <a:gd name="T8" fmla="*/ 114 w 1587"/>
                <a:gd name="T9" fmla="*/ 647 h 1572"/>
                <a:gd name="T10" fmla="*/ 104 w 1587"/>
                <a:gd name="T11" fmla="*/ 856 h 1572"/>
                <a:gd name="T12" fmla="*/ 155 w 1587"/>
                <a:gd name="T13" fmla="*/ 1053 h 1572"/>
                <a:gd name="T14" fmla="*/ 258 w 1587"/>
                <a:gd name="T15" fmla="*/ 1222 h 1572"/>
                <a:gd name="T16" fmla="*/ 406 w 1587"/>
                <a:gd name="T17" fmla="*/ 1356 h 1572"/>
                <a:gd name="T18" fmla="*/ 588 w 1587"/>
                <a:gd name="T19" fmla="*/ 1442 h 1572"/>
                <a:gd name="T20" fmla="*/ 794 w 1587"/>
                <a:gd name="T21" fmla="*/ 1473 h 1572"/>
                <a:gd name="T22" fmla="*/ 1000 w 1587"/>
                <a:gd name="T23" fmla="*/ 1442 h 1572"/>
                <a:gd name="T24" fmla="*/ 1181 w 1587"/>
                <a:gd name="T25" fmla="*/ 1356 h 1572"/>
                <a:gd name="T26" fmla="*/ 1329 w 1587"/>
                <a:gd name="T27" fmla="*/ 1222 h 1572"/>
                <a:gd name="T28" fmla="*/ 1433 w 1587"/>
                <a:gd name="T29" fmla="*/ 1053 h 1572"/>
                <a:gd name="T30" fmla="*/ 1484 w 1587"/>
                <a:gd name="T31" fmla="*/ 856 h 1572"/>
                <a:gd name="T32" fmla="*/ 1473 w 1587"/>
                <a:gd name="T33" fmla="*/ 647 h 1572"/>
                <a:gd name="T34" fmla="*/ 1404 w 1587"/>
                <a:gd name="T35" fmla="*/ 458 h 1572"/>
                <a:gd name="T36" fmla="*/ 1284 w 1587"/>
                <a:gd name="T37" fmla="*/ 299 h 1572"/>
                <a:gd name="T38" fmla="*/ 1124 w 1587"/>
                <a:gd name="T39" fmla="*/ 181 h 1572"/>
                <a:gd name="T40" fmla="*/ 933 w 1587"/>
                <a:gd name="T41" fmla="*/ 112 h 1572"/>
                <a:gd name="T42" fmla="*/ 794 w 1587"/>
                <a:gd name="T43" fmla="*/ 0 h 1572"/>
                <a:gd name="T44" fmla="*/ 1017 w 1587"/>
                <a:gd name="T45" fmla="*/ 31 h 1572"/>
                <a:gd name="T46" fmla="*/ 1215 w 1587"/>
                <a:gd name="T47" fmla="*/ 119 h 1572"/>
                <a:gd name="T48" fmla="*/ 1379 w 1587"/>
                <a:gd name="T49" fmla="*/ 256 h 1572"/>
                <a:gd name="T50" fmla="*/ 1501 w 1587"/>
                <a:gd name="T51" fmla="*/ 430 h 1572"/>
                <a:gd name="T52" fmla="*/ 1572 w 1587"/>
                <a:gd name="T53" fmla="*/ 636 h 1572"/>
                <a:gd name="T54" fmla="*/ 1583 w 1587"/>
                <a:gd name="T55" fmla="*/ 861 h 1572"/>
                <a:gd name="T56" fmla="*/ 1531 w 1587"/>
                <a:gd name="T57" fmla="*/ 1074 h 1572"/>
                <a:gd name="T58" fmla="*/ 1424 w 1587"/>
                <a:gd name="T59" fmla="*/ 1260 h 1572"/>
                <a:gd name="T60" fmla="*/ 1274 w 1587"/>
                <a:gd name="T61" fmla="*/ 1411 h 1572"/>
                <a:gd name="T62" fmla="*/ 1085 w 1587"/>
                <a:gd name="T63" fmla="*/ 1516 h 1572"/>
                <a:gd name="T64" fmla="*/ 871 w 1587"/>
                <a:gd name="T65" fmla="*/ 1568 h 1572"/>
                <a:gd name="T66" fmla="*/ 643 w 1587"/>
                <a:gd name="T67" fmla="*/ 1557 h 1572"/>
                <a:gd name="T68" fmla="*/ 436 w 1587"/>
                <a:gd name="T69" fmla="*/ 1487 h 1572"/>
                <a:gd name="T70" fmla="*/ 259 w 1587"/>
                <a:gd name="T71" fmla="*/ 1366 h 1572"/>
                <a:gd name="T72" fmla="*/ 121 w 1587"/>
                <a:gd name="T73" fmla="*/ 1202 h 1572"/>
                <a:gd name="T74" fmla="*/ 32 w 1587"/>
                <a:gd name="T75" fmla="*/ 1007 h 1572"/>
                <a:gd name="T76" fmla="*/ 0 w 1587"/>
                <a:gd name="T77" fmla="*/ 786 h 1572"/>
                <a:gd name="T78" fmla="*/ 32 w 1587"/>
                <a:gd name="T79" fmla="*/ 565 h 1572"/>
                <a:gd name="T80" fmla="*/ 121 w 1587"/>
                <a:gd name="T81" fmla="*/ 368 h 1572"/>
                <a:gd name="T82" fmla="*/ 259 w 1587"/>
                <a:gd name="T83" fmla="*/ 205 h 1572"/>
                <a:gd name="T84" fmla="*/ 436 w 1587"/>
                <a:gd name="T85" fmla="*/ 83 h 1572"/>
                <a:gd name="T86" fmla="*/ 643 w 1587"/>
                <a:gd name="T87" fmla="*/ 13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7" h="1572">
                  <a:moveTo>
                    <a:pt x="794" y="97"/>
                  </a:moveTo>
                  <a:lnTo>
                    <a:pt x="722" y="101"/>
                  </a:lnTo>
                  <a:lnTo>
                    <a:pt x="654" y="112"/>
                  </a:lnTo>
                  <a:lnTo>
                    <a:pt x="588" y="128"/>
                  </a:lnTo>
                  <a:lnTo>
                    <a:pt x="523" y="151"/>
                  </a:lnTo>
                  <a:lnTo>
                    <a:pt x="463" y="181"/>
                  </a:lnTo>
                  <a:lnTo>
                    <a:pt x="406" y="216"/>
                  </a:lnTo>
                  <a:lnTo>
                    <a:pt x="353" y="255"/>
                  </a:lnTo>
                  <a:lnTo>
                    <a:pt x="303" y="299"/>
                  </a:lnTo>
                  <a:lnTo>
                    <a:pt x="258" y="348"/>
                  </a:lnTo>
                  <a:lnTo>
                    <a:pt x="218" y="402"/>
                  </a:lnTo>
                  <a:lnTo>
                    <a:pt x="184" y="458"/>
                  </a:lnTo>
                  <a:lnTo>
                    <a:pt x="155" y="517"/>
                  </a:lnTo>
                  <a:lnTo>
                    <a:pt x="130" y="581"/>
                  </a:lnTo>
                  <a:lnTo>
                    <a:pt x="114" y="647"/>
                  </a:lnTo>
                  <a:lnTo>
                    <a:pt x="104" y="715"/>
                  </a:lnTo>
                  <a:lnTo>
                    <a:pt x="99" y="786"/>
                  </a:lnTo>
                  <a:lnTo>
                    <a:pt x="104" y="856"/>
                  </a:lnTo>
                  <a:lnTo>
                    <a:pt x="114" y="924"/>
                  </a:lnTo>
                  <a:lnTo>
                    <a:pt x="130" y="991"/>
                  </a:lnTo>
                  <a:lnTo>
                    <a:pt x="155" y="1053"/>
                  </a:lnTo>
                  <a:lnTo>
                    <a:pt x="184" y="1113"/>
                  </a:lnTo>
                  <a:lnTo>
                    <a:pt x="218" y="1170"/>
                  </a:lnTo>
                  <a:lnTo>
                    <a:pt x="258" y="1222"/>
                  </a:lnTo>
                  <a:lnTo>
                    <a:pt x="303" y="1272"/>
                  </a:lnTo>
                  <a:lnTo>
                    <a:pt x="353" y="1315"/>
                  </a:lnTo>
                  <a:lnTo>
                    <a:pt x="406" y="1356"/>
                  </a:lnTo>
                  <a:lnTo>
                    <a:pt x="463" y="1390"/>
                  </a:lnTo>
                  <a:lnTo>
                    <a:pt x="523" y="1419"/>
                  </a:lnTo>
                  <a:lnTo>
                    <a:pt x="588" y="1442"/>
                  </a:lnTo>
                  <a:lnTo>
                    <a:pt x="654" y="1459"/>
                  </a:lnTo>
                  <a:lnTo>
                    <a:pt x="722" y="1469"/>
                  </a:lnTo>
                  <a:lnTo>
                    <a:pt x="794" y="1473"/>
                  </a:lnTo>
                  <a:lnTo>
                    <a:pt x="865" y="1469"/>
                  </a:lnTo>
                  <a:lnTo>
                    <a:pt x="933" y="1459"/>
                  </a:lnTo>
                  <a:lnTo>
                    <a:pt x="1000" y="1442"/>
                  </a:lnTo>
                  <a:lnTo>
                    <a:pt x="1064" y="1419"/>
                  </a:lnTo>
                  <a:lnTo>
                    <a:pt x="1124" y="1390"/>
                  </a:lnTo>
                  <a:lnTo>
                    <a:pt x="1181" y="1356"/>
                  </a:lnTo>
                  <a:lnTo>
                    <a:pt x="1234" y="1315"/>
                  </a:lnTo>
                  <a:lnTo>
                    <a:pt x="1284" y="1272"/>
                  </a:lnTo>
                  <a:lnTo>
                    <a:pt x="1329" y="1222"/>
                  </a:lnTo>
                  <a:lnTo>
                    <a:pt x="1369" y="1170"/>
                  </a:lnTo>
                  <a:lnTo>
                    <a:pt x="1404" y="1113"/>
                  </a:lnTo>
                  <a:lnTo>
                    <a:pt x="1433" y="1053"/>
                  </a:lnTo>
                  <a:lnTo>
                    <a:pt x="1456" y="991"/>
                  </a:lnTo>
                  <a:lnTo>
                    <a:pt x="1473" y="924"/>
                  </a:lnTo>
                  <a:lnTo>
                    <a:pt x="1484" y="856"/>
                  </a:lnTo>
                  <a:lnTo>
                    <a:pt x="1487" y="786"/>
                  </a:lnTo>
                  <a:lnTo>
                    <a:pt x="1484" y="715"/>
                  </a:lnTo>
                  <a:lnTo>
                    <a:pt x="1473" y="647"/>
                  </a:lnTo>
                  <a:lnTo>
                    <a:pt x="1456" y="581"/>
                  </a:lnTo>
                  <a:lnTo>
                    <a:pt x="1433" y="517"/>
                  </a:lnTo>
                  <a:lnTo>
                    <a:pt x="1404" y="458"/>
                  </a:lnTo>
                  <a:lnTo>
                    <a:pt x="1369" y="402"/>
                  </a:lnTo>
                  <a:lnTo>
                    <a:pt x="1329" y="348"/>
                  </a:lnTo>
                  <a:lnTo>
                    <a:pt x="1284" y="299"/>
                  </a:lnTo>
                  <a:lnTo>
                    <a:pt x="1234" y="255"/>
                  </a:lnTo>
                  <a:lnTo>
                    <a:pt x="1181" y="216"/>
                  </a:lnTo>
                  <a:lnTo>
                    <a:pt x="1124" y="181"/>
                  </a:lnTo>
                  <a:lnTo>
                    <a:pt x="1064" y="151"/>
                  </a:lnTo>
                  <a:lnTo>
                    <a:pt x="1000" y="128"/>
                  </a:lnTo>
                  <a:lnTo>
                    <a:pt x="933" y="112"/>
                  </a:lnTo>
                  <a:lnTo>
                    <a:pt x="865" y="101"/>
                  </a:lnTo>
                  <a:lnTo>
                    <a:pt x="794" y="97"/>
                  </a:lnTo>
                  <a:close/>
                  <a:moveTo>
                    <a:pt x="794" y="0"/>
                  </a:moveTo>
                  <a:lnTo>
                    <a:pt x="871" y="3"/>
                  </a:lnTo>
                  <a:lnTo>
                    <a:pt x="945" y="13"/>
                  </a:lnTo>
                  <a:lnTo>
                    <a:pt x="1017" y="31"/>
                  </a:lnTo>
                  <a:lnTo>
                    <a:pt x="1085" y="55"/>
                  </a:lnTo>
                  <a:lnTo>
                    <a:pt x="1151" y="83"/>
                  </a:lnTo>
                  <a:lnTo>
                    <a:pt x="1215" y="119"/>
                  </a:lnTo>
                  <a:lnTo>
                    <a:pt x="1274" y="159"/>
                  </a:lnTo>
                  <a:lnTo>
                    <a:pt x="1328" y="205"/>
                  </a:lnTo>
                  <a:lnTo>
                    <a:pt x="1379" y="256"/>
                  </a:lnTo>
                  <a:lnTo>
                    <a:pt x="1424" y="310"/>
                  </a:lnTo>
                  <a:lnTo>
                    <a:pt x="1466" y="368"/>
                  </a:lnTo>
                  <a:lnTo>
                    <a:pt x="1501" y="430"/>
                  </a:lnTo>
                  <a:lnTo>
                    <a:pt x="1531" y="497"/>
                  </a:lnTo>
                  <a:lnTo>
                    <a:pt x="1554" y="565"/>
                  </a:lnTo>
                  <a:lnTo>
                    <a:pt x="1572" y="636"/>
                  </a:lnTo>
                  <a:lnTo>
                    <a:pt x="1583" y="710"/>
                  </a:lnTo>
                  <a:lnTo>
                    <a:pt x="1587" y="786"/>
                  </a:lnTo>
                  <a:lnTo>
                    <a:pt x="1583" y="861"/>
                  </a:lnTo>
                  <a:lnTo>
                    <a:pt x="1572" y="934"/>
                  </a:lnTo>
                  <a:lnTo>
                    <a:pt x="1554" y="1007"/>
                  </a:lnTo>
                  <a:lnTo>
                    <a:pt x="1531" y="1074"/>
                  </a:lnTo>
                  <a:lnTo>
                    <a:pt x="1501" y="1140"/>
                  </a:lnTo>
                  <a:lnTo>
                    <a:pt x="1466" y="1202"/>
                  </a:lnTo>
                  <a:lnTo>
                    <a:pt x="1424" y="1260"/>
                  </a:lnTo>
                  <a:lnTo>
                    <a:pt x="1379" y="1315"/>
                  </a:lnTo>
                  <a:lnTo>
                    <a:pt x="1328" y="1366"/>
                  </a:lnTo>
                  <a:lnTo>
                    <a:pt x="1274" y="1411"/>
                  </a:lnTo>
                  <a:lnTo>
                    <a:pt x="1215" y="1451"/>
                  </a:lnTo>
                  <a:lnTo>
                    <a:pt x="1151" y="1487"/>
                  </a:lnTo>
                  <a:lnTo>
                    <a:pt x="1085" y="1516"/>
                  </a:lnTo>
                  <a:lnTo>
                    <a:pt x="1017" y="1539"/>
                  </a:lnTo>
                  <a:lnTo>
                    <a:pt x="945" y="1557"/>
                  </a:lnTo>
                  <a:lnTo>
                    <a:pt x="871" y="1568"/>
                  </a:lnTo>
                  <a:lnTo>
                    <a:pt x="794" y="1572"/>
                  </a:lnTo>
                  <a:lnTo>
                    <a:pt x="718" y="1568"/>
                  </a:lnTo>
                  <a:lnTo>
                    <a:pt x="643" y="1557"/>
                  </a:lnTo>
                  <a:lnTo>
                    <a:pt x="570" y="1539"/>
                  </a:lnTo>
                  <a:lnTo>
                    <a:pt x="502" y="1516"/>
                  </a:lnTo>
                  <a:lnTo>
                    <a:pt x="436" y="1487"/>
                  </a:lnTo>
                  <a:lnTo>
                    <a:pt x="372" y="1451"/>
                  </a:lnTo>
                  <a:lnTo>
                    <a:pt x="313" y="1411"/>
                  </a:lnTo>
                  <a:lnTo>
                    <a:pt x="259" y="1366"/>
                  </a:lnTo>
                  <a:lnTo>
                    <a:pt x="208" y="1315"/>
                  </a:lnTo>
                  <a:lnTo>
                    <a:pt x="163" y="1260"/>
                  </a:lnTo>
                  <a:lnTo>
                    <a:pt x="121" y="1202"/>
                  </a:lnTo>
                  <a:lnTo>
                    <a:pt x="86" y="1140"/>
                  </a:lnTo>
                  <a:lnTo>
                    <a:pt x="56" y="1074"/>
                  </a:lnTo>
                  <a:lnTo>
                    <a:pt x="32" y="1007"/>
                  </a:lnTo>
                  <a:lnTo>
                    <a:pt x="14" y="934"/>
                  </a:lnTo>
                  <a:lnTo>
                    <a:pt x="4" y="861"/>
                  </a:lnTo>
                  <a:lnTo>
                    <a:pt x="0" y="786"/>
                  </a:lnTo>
                  <a:lnTo>
                    <a:pt x="4" y="710"/>
                  </a:lnTo>
                  <a:lnTo>
                    <a:pt x="14" y="636"/>
                  </a:lnTo>
                  <a:lnTo>
                    <a:pt x="32" y="565"/>
                  </a:lnTo>
                  <a:lnTo>
                    <a:pt x="56" y="497"/>
                  </a:lnTo>
                  <a:lnTo>
                    <a:pt x="86" y="430"/>
                  </a:lnTo>
                  <a:lnTo>
                    <a:pt x="121" y="368"/>
                  </a:lnTo>
                  <a:lnTo>
                    <a:pt x="163" y="310"/>
                  </a:lnTo>
                  <a:lnTo>
                    <a:pt x="208" y="256"/>
                  </a:lnTo>
                  <a:lnTo>
                    <a:pt x="259" y="205"/>
                  </a:lnTo>
                  <a:lnTo>
                    <a:pt x="313" y="159"/>
                  </a:lnTo>
                  <a:lnTo>
                    <a:pt x="372" y="119"/>
                  </a:lnTo>
                  <a:lnTo>
                    <a:pt x="436" y="83"/>
                  </a:lnTo>
                  <a:lnTo>
                    <a:pt x="502" y="55"/>
                  </a:lnTo>
                  <a:lnTo>
                    <a:pt x="570" y="31"/>
                  </a:lnTo>
                  <a:lnTo>
                    <a:pt x="643" y="13"/>
                  </a:lnTo>
                  <a:lnTo>
                    <a:pt x="718" y="3"/>
                  </a:lnTo>
                  <a:lnTo>
                    <a:pt x="7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10">
              <a:extLst>
                <a:ext uri="{FF2B5EF4-FFF2-40B4-BE49-F238E27FC236}">
                  <a16:creationId xmlns:a16="http://schemas.microsoft.com/office/drawing/2014/main" id="{5F8F193C-3A87-0586-472F-800ABAE20BB2}"/>
                </a:ext>
              </a:extLst>
            </p:cNvPr>
            <p:cNvSpPr>
              <a:spLocks noEditPoints="1"/>
            </p:cNvSpPr>
            <p:nvPr/>
          </p:nvSpPr>
          <p:spPr bwMode="auto">
            <a:xfrm>
              <a:off x="6648450" y="4000500"/>
              <a:ext cx="479425" cy="474663"/>
            </a:xfrm>
            <a:custGeom>
              <a:avLst/>
              <a:gdLst>
                <a:gd name="T0" fmla="*/ 407 w 906"/>
                <a:gd name="T1" fmla="*/ 116 h 899"/>
                <a:gd name="T2" fmla="*/ 321 w 906"/>
                <a:gd name="T3" fmla="*/ 139 h 899"/>
                <a:gd name="T4" fmla="*/ 245 w 906"/>
                <a:gd name="T5" fmla="*/ 183 h 899"/>
                <a:gd name="T6" fmla="*/ 183 w 906"/>
                <a:gd name="T7" fmla="*/ 243 h 899"/>
                <a:gd name="T8" fmla="*/ 139 w 906"/>
                <a:gd name="T9" fmla="*/ 318 h 899"/>
                <a:gd name="T10" fmla="*/ 116 w 906"/>
                <a:gd name="T11" fmla="*/ 404 h 899"/>
                <a:gd name="T12" fmla="*/ 116 w 906"/>
                <a:gd name="T13" fmla="*/ 495 h 899"/>
                <a:gd name="T14" fmla="*/ 139 w 906"/>
                <a:gd name="T15" fmla="*/ 581 h 899"/>
                <a:gd name="T16" fmla="*/ 183 w 906"/>
                <a:gd name="T17" fmla="*/ 656 h 899"/>
                <a:gd name="T18" fmla="*/ 245 w 906"/>
                <a:gd name="T19" fmla="*/ 717 h 899"/>
                <a:gd name="T20" fmla="*/ 321 w 906"/>
                <a:gd name="T21" fmla="*/ 760 h 899"/>
                <a:gd name="T22" fmla="*/ 407 w 906"/>
                <a:gd name="T23" fmla="*/ 783 h 899"/>
                <a:gd name="T24" fmla="*/ 498 w 906"/>
                <a:gd name="T25" fmla="*/ 783 h 899"/>
                <a:gd name="T26" fmla="*/ 585 w 906"/>
                <a:gd name="T27" fmla="*/ 760 h 899"/>
                <a:gd name="T28" fmla="*/ 661 w 906"/>
                <a:gd name="T29" fmla="*/ 717 h 899"/>
                <a:gd name="T30" fmla="*/ 722 w 906"/>
                <a:gd name="T31" fmla="*/ 656 h 899"/>
                <a:gd name="T32" fmla="*/ 766 w 906"/>
                <a:gd name="T33" fmla="*/ 581 h 899"/>
                <a:gd name="T34" fmla="*/ 789 w 906"/>
                <a:gd name="T35" fmla="*/ 495 h 899"/>
                <a:gd name="T36" fmla="*/ 789 w 906"/>
                <a:gd name="T37" fmla="*/ 404 h 899"/>
                <a:gd name="T38" fmla="*/ 766 w 906"/>
                <a:gd name="T39" fmla="*/ 318 h 899"/>
                <a:gd name="T40" fmla="*/ 722 w 906"/>
                <a:gd name="T41" fmla="*/ 243 h 899"/>
                <a:gd name="T42" fmla="*/ 661 w 906"/>
                <a:gd name="T43" fmla="*/ 183 h 899"/>
                <a:gd name="T44" fmla="*/ 585 w 906"/>
                <a:gd name="T45" fmla="*/ 139 h 899"/>
                <a:gd name="T46" fmla="*/ 498 w 906"/>
                <a:gd name="T47" fmla="*/ 116 h 899"/>
                <a:gd name="T48" fmla="*/ 453 w 906"/>
                <a:gd name="T49" fmla="*/ 0 h 899"/>
                <a:gd name="T50" fmla="*/ 564 w 906"/>
                <a:gd name="T51" fmla="*/ 14 h 899"/>
                <a:gd name="T52" fmla="*/ 665 w 906"/>
                <a:gd name="T53" fmla="*/ 53 h 899"/>
                <a:gd name="T54" fmla="*/ 753 w 906"/>
                <a:gd name="T55" fmla="*/ 114 h 899"/>
                <a:gd name="T56" fmla="*/ 825 w 906"/>
                <a:gd name="T57" fmla="*/ 193 h 899"/>
                <a:gd name="T58" fmla="*/ 875 w 906"/>
                <a:gd name="T59" fmla="*/ 287 h 899"/>
                <a:gd name="T60" fmla="*/ 903 w 906"/>
                <a:gd name="T61" fmla="*/ 393 h 899"/>
                <a:gd name="T62" fmla="*/ 903 w 906"/>
                <a:gd name="T63" fmla="*/ 506 h 899"/>
                <a:gd name="T64" fmla="*/ 875 w 906"/>
                <a:gd name="T65" fmla="*/ 612 h 899"/>
                <a:gd name="T66" fmla="*/ 825 w 906"/>
                <a:gd name="T67" fmla="*/ 706 h 899"/>
                <a:gd name="T68" fmla="*/ 753 w 906"/>
                <a:gd name="T69" fmla="*/ 785 h 899"/>
                <a:gd name="T70" fmla="*/ 665 w 906"/>
                <a:gd name="T71" fmla="*/ 846 h 899"/>
                <a:gd name="T72" fmla="*/ 564 w 906"/>
                <a:gd name="T73" fmla="*/ 885 h 899"/>
                <a:gd name="T74" fmla="*/ 453 w 906"/>
                <a:gd name="T75" fmla="*/ 899 h 899"/>
                <a:gd name="T76" fmla="*/ 341 w 906"/>
                <a:gd name="T77" fmla="*/ 885 h 899"/>
                <a:gd name="T78" fmla="*/ 240 w 906"/>
                <a:gd name="T79" fmla="*/ 846 h 899"/>
                <a:gd name="T80" fmla="*/ 152 w 906"/>
                <a:gd name="T81" fmla="*/ 785 h 899"/>
                <a:gd name="T82" fmla="*/ 81 w 906"/>
                <a:gd name="T83" fmla="*/ 706 h 899"/>
                <a:gd name="T84" fmla="*/ 30 w 906"/>
                <a:gd name="T85" fmla="*/ 612 h 899"/>
                <a:gd name="T86" fmla="*/ 4 w 906"/>
                <a:gd name="T87" fmla="*/ 506 h 899"/>
                <a:gd name="T88" fmla="*/ 4 w 906"/>
                <a:gd name="T89" fmla="*/ 393 h 899"/>
                <a:gd name="T90" fmla="*/ 30 w 906"/>
                <a:gd name="T91" fmla="*/ 287 h 899"/>
                <a:gd name="T92" fmla="*/ 81 w 906"/>
                <a:gd name="T93" fmla="*/ 193 h 899"/>
                <a:gd name="T94" fmla="*/ 152 w 906"/>
                <a:gd name="T95" fmla="*/ 114 h 899"/>
                <a:gd name="T96" fmla="*/ 240 w 906"/>
                <a:gd name="T97" fmla="*/ 53 h 899"/>
                <a:gd name="T98" fmla="*/ 341 w 906"/>
                <a:gd name="T99" fmla="*/ 14 h 899"/>
                <a:gd name="T100" fmla="*/ 453 w 906"/>
                <a:gd name="T101"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6" h="899">
                  <a:moveTo>
                    <a:pt x="453" y="113"/>
                  </a:moveTo>
                  <a:lnTo>
                    <a:pt x="407" y="116"/>
                  </a:lnTo>
                  <a:lnTo>
                    <a:pt x="363" y="124"/>
                  </a:lnTo>
                  <a:lnTo>
                    <a:pt x="321" y="139"/>
                  </a:lnTo>
                  <a:lnTo>
                    <a:pt x="282" y="159"/>
                  </a:lnTo>
                  <a:lnTo>
                    <a:pt x="245" y="183"/>
                  </a:lnTo>
                  <a:lnTo>
                    <a:pt x="212" y="211"/>
                  </a:lnTo>
                  <a:lnTo>
                    <a:pt x="183" y="243"/>
                  </a:lnTo>
                  <a:lnTo>
                    <a:pt x="159" y="279"/>
                  </a:lnTo>
                  <a:lnTo>
                    <a:pt x="139" y="318"/>
                  </a:lnTo>
                  <a:lnTo>
                    <a:pt x="124" y="361"/>
                  </a:lnTo>
                  <a:lnTo>
                    <a:pt x="116" y="404"/>
                  </a:lnTo>
                  <a:lnTo>
                    <a:pt x="112" y="450"/>
                  </a:lnTo>
                  <a:lnTo>
                    <a:pt x="116" y="495"/>
                  </a:lnTo>
                  <a:lnTo>
                    <a:pt x="124" y="539"/>
                  </a:lnTo>
                  <a:lnTo>
                    <a:pt x="139" y="581"/>
                  </a:lnTo>
                  <a:lnTo>
                    <a:pt x="159" y="619"/>
                  </a:lnTo>
                  <a:lnTo>
                    <a:pt x="183" y="656"/>
                  </a:lnTo>
                  <a:lnTo>
                    <a:pt x="212" y="688"/>
                  </a:lnTo>
                  <a:lnTo>
                    <a:pt x="245" y="717"/>
                  </a:lnTo>
                  <a:lnTo>
                    <a:pt x="282" y="741"/>
                  </a:lnTo>
                  <a:lnTo>
                    <a:pt x="321" y="760"/>
                  </a:lnTo>
                  <a:lnTo>
                    <a:pt x="363" y="774"/>
                  </a:lnTo>
                  <a:lnTo>
                    <a:pt x="407" y="783"/>
                  </a:lnTo>
                  <a:lnTo>
                    <a:pt x="453" y="787"/>
                  </a:lnTo>
                  <a:lnTo>
                    <a:pt x="498" y="783"/>
                  </a:lnTo>
                  <a:lnTo>
                    <a:pt x="543" y="774"/>
                  </a:lnTo>
                  <a:lnTo>
                    <a:pt x="585" y="760"/>
                  </a:lnTo>
                  <a:lnTo>
                    <a:pt x="625" y="741"/>
                  </a:lnTo>
                  <a:lnTo>
                    <a:pt x="661" y="717"/>
                  </a:lnTo>
                  <a:lnTo>
                    <a:pt x="693" y="688"/>
                  </a:lnTo>
                  <a:lnTo>
                    <a:pt x="722" y="656"/>
                  </a:lnTo>
                  <a:lnTo>
                    <a:pt x="746" y="619"/>
                  </a:lnTo>
                  <a:lnTo>
                    <a:pt x="766" y="581"/>
                  </a:lnTo>
                  <a:lnTo>
                    <a:pt x="780" y="539"/>
                  </a:lnTo>
                  <a:lnTo>
                    <a:pt x="789" y="495"/>
                  </a:lnTo>
                  <a:lnTo>
                    <a:pt x="793" y="450"/>
                  </a:lnTo>
                  <a:lnTo>
                    <a:pt x="789" y="404"/>
                  </a:lnTo>
                  <a:lnTo>
                    <a:pt x="780" y="361"/>
                  </a:lnTo>
                  <a:lnTo>
                    <a:pt x="766" y="318"/>
                  </a:lnTo>
                  <a:lnTo>
                    <a:pt x="746" y="279"/>
                  </a:lnTo>
                  <a:lnTo>
                    <a:pt x="722" y="243"/>
                  </a:lnTo>
                  <a:lnTo>
                    <a:pt x="693" y="211"/>
                  </a:lnTo>
                  <a:lnTo>
                    <a:pt x="661" y="183"/>
                  </a:lnTo>
                  <a:lnTo>
                    <a:pt x="625" y="159"/>
                  </a:lnTo>
                  <a:lnTo>
                    <a:pt x="585" y="139"/>
                  </a:lnTo>
                  <a:lnTo>
                    <a:pt x="543" y="124"/>
                  </a:lnTo>
                  <a:lnTo>
                    <a:pt x="498" y="116"/>
                  </a:lnTo>
                  <a:lnTo>
                    <a:pt x="453" y="113"/>
                  </a:lnTo>
                  <a:close/>
                  <a:moveTo>
                    <a:pt x="453" y="0"/>
                  </a:moveTo>
                  <a:lnTo>
                    <a:pt x="510" y="4"/>
                  </a:lnTo>
                  <a:lnTo>
                    <a:pt x="564" y="14"/>
                  </a:lnTo>
                  <a:lnTo>
                    <a:pt x="616" y="30"/>
                  </a:lnTo>
                  <a:lnTo>
                    <a:pt x="665" y="53"/>
                  </a:lnTo>
                  <a:lnTo>
                    <a:pt x="711" y="80"/>
                  </a:lnTo>
                  <a:lnTo>
                    <a:pt x="753" y="114"/>
                  </a:lnTo>
                  <a:lnTo>
                    <a:pt x="791" y="150"/>
                  </a:lnTo>
                  <a:lnTo>
                    <a:pt x="825" y="193"/>
                  </a:lnTo>
                  <a:lnTo>
                    <a:pt x="853" y="238"/>
                  </a:lnTo>
                  <a:lnTo>
                    <a:pt x="875" y="287"/>
                  </a:lnTo>
                  <a:lnTo>
                    <a:pt x="892" y="339"/>
                  </a:lnTo>
                  <a:lnTo>
                    <a:pt x="903" y="393"/>
                  </a:lnTo>
                  <a:lnTo>
                    <a:pt x="906" y="450"/>
                  </a:lnTo>
                  <a:lnTo>
                    <a:pt x="903" y="506"/>
                  </a:lnTo>
                  <a:lnTo>
                    <a:pt x="892" y="560"/>
                  </a:lnTo>
                  <a:lnTo>
                    <a:pt x="875" y="612"/>
                  </a:lnTo>
                  <a:lnTo>
                    <a:pt x="853" y="660"/>
                  </a:lnTo>
                  <a:lnTo>
                    <a:pt x="825" y="706"/>
                  </a:lnTo>
                  <a:lnTo>
                    <a:pt x="791" y="748"/>
                  </a:lnTo>
                  <a:lnTo>
                    <a:pt x="753" y="785"/>
                  </a:lnTo>
                  <a:lnTo>
                    <a:pt x="711" y="818"/>
                  </a:lnTo>
                  <a:lnTo>
                    <a:pt x="665" y="846"/>
                  </a:lnTo>
                  <a:lnTo>
                    <a:pt x="616" y="868"/>
                  </a:lnTo>
                  <a:lnTo>
                    <a:pt x="564" y="885"/>
                  </a:lnTo>
                  <a:lnTo>
                    <a:pt x="510" y="896"/>
                  </a:lnTo>
                  <a:lnTo>
                    <a:pt x="453" y="899"/>
                  </a:lnTo>
                  <a:lnTo>
                    <a:pt x="396" y="896"/>
                  </a:lnTo>
                  <a:lnTo>
                    <a:pt x="341" y="885"/>
                  </a:lnTo>
                  <a:lnTo>
                    <a:pt x="289" y="868"/>
                  </a:lnTo>
                  <a:lnTo>
                    <a:pt x="240" y="846"/>
                  </a:lnTo>
                  <a:lnTo>
                    <a:pt x="194" y="818"/>
                  </a:lnTo>
                  <a:lnTo>
                    <a:pt x="152" y="785"/>
                  </a:lnTo>
                  <a:lnTo>
                    <a:pt x="114" y="748"/>
                  </a:lnTo>
                  <a:lnTo>
                    <a:pt x="81" y="706"/>
                  </a:lnTo>
                  <a:lnTo>
                    <a:pt x="52" y="660"/>
                  </a:lnTo>
                  <a:lnTo>
                    <a:pt x="30" y="612"/>
                  </a:lnTo>
                  <a:lnTo>
                    <a:pt x="14" y="560"/>
                  </a:lnTo>
                  <a:lnTo>
                    <a:pt x="4" y="506"/>
                  </a:lnTo>
                  <a:lnTo>
                    <a:pt x="0" y="450"/>
                  </a:lnTo>
                  <a:lnTo>
                    <a:pt x="4" y="393"/>
                  </a:lnTo>
                  <a:lnTo>
                    <a:pt x="14" y="339"/>
                  </a:lnTo>
                  <a:lnTo>
                    <a:pt x="30" y="287"/>
                  </a:lnTo>
                  <a:lnTo>
                    <a:pt x="52" y="238"/>
                  </a:lnTo>
                  <a:lnTo>
                    <a:pt x="81" y="193"/>
                  </a:lnTo>
                  <a:lnTo>
                    <a:pt x="114" y="150"/>
                  </a:lnTo>
                  <a:lnTo>
                    <a:pt x="152" y="114"/>
                  </a:lnTo>
                  <a:lnTo>
                    <a:pt x="194" y="80"/>
                  </a:lnTo>
                  <a:lnTo>
                    <a:pt x="240" y="53"/>
                  </a:lnTo>
                  <a:lnTo>
                    <a:pt x="289" y="30"/>
                  </a:lnTo>
                  <a:lnTo>
                    <a:pt x="341" y="14"/>
                  </a:lnTo>
                  <a:lnTo>
                    <a:pt x="396" y="4"/>
                  </a:lnTo>
                  <a:lnTo>
                    <a:pt x="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9" name="Freeform 215">
            <a:extLst>
              <a:ext uri="{FF2B5EF4-FFF2-40B4-BE49-F238E27FC236}">
                <a16:creationId xmlns:a16="http://schemas.microsoft.com/office/drawing/2014/main" id="{CBE53F61-EB6F-D980-024B-48EC5E494B01}"/>
              </a:ext>
            </a:extLst>
          </p:cNvPr>
          <p:cNvSpPr>
            <a:spLocks noEditPoints="1"/>
          </p:cNvSpPr>
          <p:nvPr userDrawn="1"/>
        </p:nvSpPr>
        <p:spPr bwMode="auto">
          <a:xfrm>
            <a:off x="3134359" y="4170833"/>
            <a:ext cx="493045" cy="463283"/>
          </a:xfrm>
          <a:custGeom>
            <a:avLst/>
            <a:gdLst>
              <a:gd name="T0" fmla="*/ 2539 w 4062"/>
              <a:gd name="T1" fmla="*/ 3770 h 4022"/>
              <a:gd name="T2" fmla="*/ 635 w 4062"/>
              <a:gd name="T3" fmla="*/ 2136 h 4022"/>
              <a:gd name="T4" fmla="*/ 1459 w 4062"/>
              <a:gd name="T5" fmla="*/ 2513 h 4022"/>
              <a:gd name="T6" fmla="*/ 1488 w 4062"/>
              <a:gd name="T7" fmla="*/ 2435 h 4022"/>
              <a:gd name="T8" fmla="*/ 1558 w 4062"/>
              <a:gd name="T9" fmla="*/ 2391 h 4022"/>
              <a:gd name="T10" fmla="*/ 2568 w 4062"/>
              <a:gd name="T11" fmla="*/ 2391 h 4022"/>
              <a:gd name="T12" fmla="*/ 2638 w 4062"/>
              <a:gd name="T13" fmla="*/ 2435 h 4022"/>
              <a:gd name="T14" fmla="*/ 2667 w 4062"/>
              <a:gd name="T15" fmla="*/ 2513 h 4022"/>
              <a:gd name="T16" fmla="*/ 3427 w 4062"/>
              <a:gd name="T17" fmla="*/ 2136 h 4022"/>
              <a:gd name="T18" fmla="*/ 3447 w 4062"/>
              <a:gd name="T19" fmla="*/ 1886 h 4022"/>
              <a:gd name="T20" fmla="*/ 3738 w 4062"/>
              <a:gd name="T21" fmla="*/ 1873 h 4022"/>
              <a:gd name="T22" fmla="*/ 3795 w 4062"/>
              <a:gd name="T23" fmla="*/ 1815 h 4022"/>
              <a:gd name="T24" fmla="*/ 3808 w 4062"/>
              <a:gd name="T25" fmla="*/ 1634 h 4022"/>
              <a:gd name="T26" fmla="*/ 3783 w 4062"/>
              <a:gd name="T27" fmla="*/ 1559 h 4022"/>
              <a:gd name="T28" fmla="*/ 3357 w 4062"/>
              <a:gd name="T29" fmla="*/ 1018 h 4022"/>
              <a:gd name="T30" fmla="*/ 2938 w 4062"/>
              <a:gd name="T31" fmla="*/ 1005 h 4022"/>
              <a:gd name="T32" fmla="*/ 3300 w 4062"/>
              <a:gd name="T33" fmla="*/ 1886 h 4022"/>
              <a:gd name="T34" fmla="*/ 2094 w 4062"/>
              <a:gd name="T35" fmla="*/ 1005 h 4022"/>
              <a:gd name="T36" fmla="*/ 2382 w 4062"/>
              <a:gd name="T37" fmla="*/ 1005 h 4022"/>
              <a:gd name="T38" fmla="*/ 1427 w 4062"/>
              <a:gd name="T39" fmla="*/ 1886 h 4022"/>
              <a:gd name="T40" fmla="*/ 1680 w 4062"/>
              <a:gd name="T41" fmla="*/ 1005 h 4022"/>
              <a:gd name="T42" fmla="*/ 1294 w 4062"/>
              <a:gd name="T43" fmla="*/ 1886 h 4022"/>
              <a:gd name="T44" fmla="*/ 762 w 4062"/>
              <a:gd name="T45" fmla="*/ 1005 h 4022"/>
              <a:gd name="T46" fmla="*/ 680 w 4062"/>
              <a:gd name="T47" fmla="*/ 1035 h 4022"/>
              <a:gd name="T48" fmla="*/ 266 w 4062"/>
              <a:gd name="T49" fmla="*/ 1581 h 4022"/>
              <a:gd name="T50" fmla="*/ 254 w 4062"/>
              <a:gd name="T51" fmla="*/ 1760 h 4022"/>
              <a:gd name="T52" fmla="*/ 281 w 4062"/>
              <a:gd name="T53" fmla="*/ 1838 h 4022"/>
              <a:gd name="T54" fmla="*/ 352 w 4062"/>
              <a:gd name="T55" fmla="*/ 1882 h 4022"/>
              <a:gd name="T56" fmla="*/ 1124 w 4062"/>
              <a:gd name="T57" fmla="*/ 1005 h 4022"/>
              <a:gd name="T58" fmla="*/ 762 w 4062"/>
              <a:gd name="T59" fmla="*/ 755 h 4022"/>
              <a:gd name="T60" fmla="*/ 762 w 4062"/>
              <a:gd name="T61" fmla="*/ 252 h 4022"/>
              <a:gd name="T62" fmla="*/ 3342 w 4062"/>
              <a:gd name="T63" fmla="*/ 3 h 4022"/>
              <a:gd name="T64" fmla="*/ 3451 w 4062"/>
              <a:gd name="T65" fmla="*/ 49 h 4022"/>
              <a:gd name="T66" fmla="*/ 3526 w 4062"/>
              <a:gd name="T67" fmla="*/ 136 h 4022"/>
              <a:gd name="T68" fmla="*/ 3555 w 4062"/>
              <a:gd name="T69" fmla="*/ 252 h 4022"/>
              <a:gd name="T70" fmla="*/ 3605 w 4062"/>
              <a:gd name="T71" fmla="*/ 905 h 4022"/>
              <a:gd name="T72" fmla="*/ 4034 w 4062"/>
              <a:gd name="T73" fmla="*/ 1491 h 4022"/>
              <a:gd name="T74" fmla="*/ 4062 w 4062"/>
              <a:gd name="T75" fmla="*/ 1634 h 4022"/>
              <a:gd name="T76" fmla="*/ 4049 w 4062"/>
              <a:gd name="T77" fmla="*/ 1860 h 4022"/>
              <a:gd name="T78" fmla="*/ 3983 w 4062"/>
              <a:gd name="T79" fmla="*/ 1990 h 4022"/>
              <a:gd name="T80" fmla="*/ 3874 w 4062"/>
              <a:gd name="T81" fmla="*/ 2085 h 4022"/>
              <a:gd name="T82" fmla="*/ 3733 w 4062"/>
              <a:gd name="T83" fmla="*/ 2134 h 4022"/>
              <a:gd name="T84" fmla="*/ 3678 w 4062"/>
              <a:gd name="T85" fmla="*/ 3811 h 4022"/>
              <a:gd name="T86" fmla="*/ 3633 w 4062"/>
              <a:gd name="T87" fmla="*/ 3919 h 4022"/>
              <a:gd name="T88" fmla="*/ 3544 w 4062"/>
              <a:gd name="T89" fmla="*/ 3994 h 4022"/>
              <a:gd name="T90" fmla="*/ 3427 w 4062"/>
              <a:gd name="T91" fmla="*/ 4022 h 4022"/>
              <a:gd name="T92" fmla="*/ 546 w 4062"/>
              <a:gd name="T93" fmla="*/ 4007 h 4022"/>
              <a:gd name="T94" fmla="*/ 440 w 4062"/>
              <a:gd name="T95" fmla="*/ 3932 h 4022"/>
              <a:gd name="T96" fmla="*/ 384 w 4062"/>
              <a:gd name="T97" fmla="*/ 3815 h 4022"/>
              <a:gd name="T98" fmla="*/ 329 w 4062"/>
              <a:gd name="T99" fmla="*/ 2134 h 4022"/>
              <a:gd name="T100" fmla="*/ 189 w 4062"/>
              <a:gd name="T101" fmla="*/ 2085 h 4022"/>
              <a:gd name="T102" fmla="*/ 79 w 4062"/>
              <a:gd name="T103" fmla="*/ 1990 h 4022"/>
              <a:gd name="T104" fmla="*/ 14 w 4062"/>
              <a:gd name="T105" fmla="*/ 1860 h 4022"/>
              <a:gd name="T106" fmla="*/ 0 w 4062"/>
              <a:gd name="T107" fmla="*/ 1634 h 4022"/>
              <a:gd name="T108" fmla="*/ 28 w 4062"/>
              <a:gd name="T109" fmla="*/ 1491 h 4022"/>
              <a:gd name="T110" fmla="*/ 457 w 4062"/>
              <a:gd name="T111" fmla="*/ 905 h 4022"/>
              <a:gd name="T112" fmla="*/ 507 w 4062"/>
              <a:gd name="T113" fmla="*/ 252 h 4022"/>
              <a:gd name="T114" fmla="*/ 536 w 4062"/>
              <a:gd name="T115" fmla="*/ 136 h 4022"/>
              <a:gd name="T116" fmla="*/ 611 w 4062"/>
              <a:gd name="T117" fmla="*/ 49 h 4022"/>
              <a:gd name="T118" fmla="*/ 720 w 4062"/>
              <a:gd name="T119" fmla="*/ 3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2" h="4022">
                <a:moveTo>
                  <a:pt x="1586" y="2513"/>
                </a:moveTo>
                <a:lnTo>
                  <a:pt x="1586" y="3770"/>
                </a:lnTo>
                <a:lnTo>
                  <a:pt x="2539" y="3770"/>
                </a:lnTo>
                <a:lnTo>
                  <a:pt x="2539" y="2513"/>
                </a:lnTo>
                <a:lnTo>
                  <a:pt x="1586" y="2513"/>
                </a:lnTo>
                <a:close/>
                <a:moveTo>
                  <a:pt x="635" y="2136"/>
                </a:moveTo>
                <a:lnTo>
                  <a:pt x="635" y="3770"/>
                </a:lnTo>
                <a:lnTo>
                  <a:pt x="1459" y="3770"/>
                </a:lnTo>
                <a:lnTo>
                  <a:pt x="1459" y="2513"/>
                </a:lnTo>
                <a:lnTo>
                  <a:pt x="1463" y="2485"/>
                </a:lnTo>
                <a:lnTo>
                  <a:pt x="1472" y="2458"/>
                </a:lnTo>
                <a:lnTo>
                  <a:pt x="1488" y="2435"/>
                </a:lnTo>
                <a:lnTo>
                  <a:pt x="1507" y="2415"/>
                </a:lnTo>
                <a:lnTo>
                  <a:pt x="1531" y="2401"/>
                </a:lnTo>
                <a:lnTo>
                  <a:pt x="1558" y="2391"/>
                </a:lnTo>
                <a:lnTo>
                  <a:pt x="1586" y="2388"/>
                </a:lnTo>
                <a:lnTo>
                  <a:pt x="2539" y="2388"/>
                </a:lnTo>
                <a:lnTo>
                  <a:pt x="2568" y="2391"/>
                </a:lnTo>
                <a:lnTo>
                  <a:pt x="2595" y="2401"/>
                </a:lnTo>
                <a:lnTo>
                  <a:pt x="2619" y="2415"/>
                </a:lnTo>
                <a:lnTo>
                  <a:pt x="2638" y="2435"/>
                </a:lnTo>
                <a:lnTo>
                  <a:pt x="2654" y="2458"/>
                </a:lnTo>
                <a:lnTo>
                  <a:pt x="2663" y="2485"/>
                </a:lnTo>
                <a:lnTo>
                  <a:pt x="2667" y="2513"/>
                </a:lnTo>
                <a:lnTo>
                  <a:pt x="2667" y="3770"/>
                </a:lnTo>
                <a:lnTo>
                  <a:pt x="3427" y="3770"/>
                </a:lnTo>
                <a:lnTo>
                  <a:pt x="3427" y="2136"/>
                </a:lnTo>
                <a:lnTo>
                  <a:pt x="635" y="2136"/>
                </a:lnTo>
                <a:close/>
                <a:moveTo>
                  <a:pt x="2938" y="1005"/>
                </a:moveTo>
                <a:lnTo>
                  <a:pt x="3447" y="1886"/>
                </a:lnTo>
                <a:lnTo>
                  <a:pt x="3682" y="1886"/>
                </a:lnTo>
                <a:lnTo>
                  <a:pt x="3711" y="1882"/>
                </a:lnTo>
                <a:lnTo>
                  <a:pt x="3738" y="1873"/>
                </a:lnTo>
                <a:lnTo>
                  <a:pt x="3761" y="1857"/>
                </a:lnTo>
                <a:lnTo>
                  <a:pt x="3781" y="1838"/>
                </a:lnTo>
                <a:lnTo>
                  <a:pt x="3795" y="1815"/>
                </a:lnTo>
                <a:lnTo>
                  <a:pt x="3805" y="1788"/>
                </a:lnTo>
                <a:lnTo>
                  <a:pt x="3808" y="1760"/>
                </a:lnTo>
                <a:lnTo>
                  <a:pt x="3808" y="1634"/>
                </a:lnTo>
                <a:lnTo>
                  <a:pt x="3805" y="1607"/>
                </a:lnTo>
                <a:lnTo>
                  <a:pt x="3798" y="1581"/>
                </a:lnTo>
                <a:lnTo>
                  <a:pt x="3783" y="1559"/>
                </a:lnTo>
                <a:lnTo>
                  <a:pt x="3401" y="1055"/>
                </a:lnTo>
                <a:lnTo>
                  <a:pt x="3382" y="1035"/>
                </a:lnTo>
                <a:lnTo>
                  <a:pt x="3357" y="1018"/>
                </a:lnTo>
                <a:lnTo>
                  <a:pt x="3330" y="1009"/>
                </a:lnTo>
                <a:lnTo>
                  <a:pt x="3300" y="1005"/>
                </a:lnTo>
                <a:lnTo>
                  <a:pt x="2938" y="1005"/>
                </a:lnTo>
                <a:close/>
                <a:moveTo>
                  <a:pt x="2515" y="1005"/>
                </a:moveTo>
                <a:lnTo>
                  <a:pt x="2768" y="1886"/>
                </a:lnTo>
                <a:lnTo>
                  <a:pt x="3300" y="1886"/>
                </a:lnTo>
                <a:lnTo>
                  <a:pt x="2791" y="1005"/>
                </a:lnTo>
                <a:lnTo>
                  <a:pt x="2515" y="1005"/>
                </a:lnTo>
                <a:close/>
                <a:moveTo>
                  <a:pt x="2094" y="1005"/>
                </a:moveTo>
                <a:lnTo>
                  <a:pt x="2094" y="1886"/>
                </a:lnTo>
                <a:lnTo>
                  <a:pt x="2637" y="1886"/>
                </a:lnTo>
                <a:lnTo>
                  <a:pt x="2382" y="1005"/>
                </a:lnTo>
                <a:lnTo>
                  <a:pt x="2094" y="1005"/>
                </a:lnTo>
                <a:close/>
                <a:moveTo>
                  <a:pt x="1680" y="1005"/>
                </a:moveTo>
                <a:lnTo>
                  <a:pt x="1427" y="1886"/>
                </a:lnTo>
                <a:lnTo>
                  <a:pt x="1967" y="1886"/>
                </a:lnTo>
                <a:lnTo>
                  <a:pt x="1967" y="1005"/>
                </a:lnTo>
                <a:lnTo>
                  <a:pt x="1680" y="1005"/>
                </a:lnTo>
                <a:close/>
                <a:moveTo>
                  <a:pt x="1270" y="1005"/>
                </a:moveTo>
                <a:lnTo>
                  <a:pt x="762" y="1886"/>
                </a:lnTo>
                <a:lnTo>
                  <a:pt x="1294" y="1886"/>
                </a:lnTo>
                <a:lnTo>
                  <a:pt x="1547" y="1005"/>
                </a:lnTo>
                <a:lnTo>
                  <a:pt x="1270" y="1005"/>
                </a:lnTo>
                <a:close/>
                <a:moveTo>
                  <a:pt x="762" y="1005"/>
                </a:moveTo>
                <a:lnTo>
                  <a:pt x="732" y="1009"/>
                </a:lnTo>
                <a:lnTo>
                  <a:pt x="705" y="1018"/>
                </a:lnTo>
                <a:lnTo>
                  <a:pt x="680" y="1035"/>
                </a:lnTo>
                <a:lnTo>
                  <a:pt x="661" y="1055"/>
                </a:lnTo>
                <a:lnTo>
                  <a:pt x="279" y="1559"/>
                </a:lnTo>
                <a:lnTo>
                  <a:pt x="266" y="1581"/>
                </a:lnTo>
                <a:lnTo>
                  <a:pt x="257" y="1607"/>
                </a:lnTo>
                <a:lnTo>
                  <a:pt x="254" y="1634"/>
                </a:lnTo>
                <a:lnTo>
                  <a:pt x="254" y="1760"/>
                </a:lnTo>
                <a:lnTo>
                  <a:pt x="257" y="1788"/>
                </a:lnTo>
                <a:lnTo>
                  <a:pt x="267" y="1815"/>
                </a:lnTo>
                <a:lnTo>
                  <a:pt x="281" y="1838"/>
                </a:lnTo>
                <a:lnTo>
                  <a:pt x="301" y="1857"/>
                </a:lnTo>
                <a:lnTo>
                  <a:pt x="324" y="1873"/>
                </a:lnTo>
                <a:lnTo>
                  <a:pt x="352" y="1882"/>
                </a:lnTo>
                <a:lnTo>
                  <a:pt x="380" y="1886"/>
                </a:lnTo>
                <a:lnTo>
                  <a:pt x="616" y="1886"/>
                </a:lnTo>
                <a:lnTo>
                  <a:pt x="1124" y="1005"/>
                </a:lnTo>
                <a:lnTo>
                  <a:pt x="762" y="1005"/>
                </a:lnTo>
                <a:close/>
                <a:moveTo>
                  <a:pt x="762" y="252"/>
                </a:moveTo>
                <a:lnTo>
                  <a:pt x="762" y="755"/>
                </a:lnTo>
                <a:lnTo>
                  <a:pt x="3300" y="755"/>
                </a:lnTo>
                <a:lnTo>
                  <a:pt x="3300" y="252"/>
                </a:lnTo>
                <a:lnTo>
                  <a:pt x="762" y="252"/>
                </a:lnTo>
                <a:close/>
                <a:moveTo>
                  <a:pt x="762" y="0"/>
                </a:moveTo>
                <a:lnTo>
                  <a:pt x="3300" y="0"/>
                </a:lnTo>
                <a:lnTo>
                  <a:pt x="3342" y="3"/>
                </a:lnTo>
                <a:lnTo>
                  <a:pt x="3381" y="13"/>
                </a:lnTo>
                <a:lnTo>
                  <a:pt x="3417" y="28"/>
                </a:lnTo>
                <a:lnTo>
                  <a:pt x="3451" y="49"/>
                </a:lnTo>
                <a:lnTo>
                  <a:pt x="3481" y="73"/>
                </a:lnTo>
                <a:lnTo>
                  <a:pt x="3505" y="103"/>
                </a:lnTo>
                <a:lnTo>
                  <a:pt x="3526" y="136"/>
                </a:lnTo>
                <a:lnTo>
                  <a:pt x="3542" y="172"/>
                </a:lnTo>
                <a:lnTo>
                  <a:pt x="3551" y="211"/>
                </a:lnTo>
                <a:lnTo>
                  <a:pt x="3555" y="252"/>
                </a:lnTo>
                <a:lnTo>
                  <a:pt x="3555" y="852"/>
                </a:lnTo>
                <a:lnTo>
                  <a:pt x="3581" y="877"/>
                </a:lnTo>
                <a:lnTo>
                  <a:pt x="3605" y="905"/>
                </a:lnTo>
                <a:lnTo>
                  <a:pt x="3986" y="1408"/>
                </a:lnTo>
                <a:lnTo>
                  <a:pt x="4013" y="1449"/>
                </a:lnTo>
                <a:lnTo>
                  <a:pt x="4034" y="1491"/>
                </a:lnTo>
                <a:lnTo>
                  <a:pt x="4049" y="1537"/>
                </a:lnTo>
                <a:lnTo>
                  <a:pt x="4060" y="1585"/>
                </a:lnTo>
                <a:lnTo>
                  <a:pt x="4062" y="1634"/>
                </a:lnTo>
                <a:lnTo>
                  <a:pt x="4062" y="1760"/>
                </a:lnTo>
                <a:lnTo>
                  <a:pt x="4060" y="1810"/>
                </a:lnTo>
                <a:lnTo>
                  <a:pt x="4049" y="1860"/>
                </a:lnTo>
                <a:lnTo>
                  <a:pt x="4033" y="1906"/>
                </a:lnTo>
                <a:lnTo>
                  <a:pt x="4010" y="1950"/>
                </a:lnTo>
                <a:lnTo>
                  <a:pt x="3983" y="1990"/>
                </a:lnTo>
                <a:lnTo>
                  <a:pt x="3951" y="2026"/>
                </a:lnTo>
                <a:lnTo>
                  <a:pt x="3914" y="2058"/>
                </a:lnTo>
                <a:lnTo>
                  <a:pt x="3874" y="2085"/>
                </a:lnTo>
                <a:lnTo>
                  <a:pt x="3830" y="2107"/>
                </a:lnTo>
                <a:lnTo>
                  <a:pt x="3782" y="2124"/>
                </a:lnTo>
                <a:lnTo>
                  <a:pt x="3733" y="2134"/>
                </a:lnTo>
                <a:lnTo>
                  <a:pt x="3682" y="2136"/>
                </a:lnTo>
                <a:lnTo>
                  <a:pt x="3682" y="3770"/>
                </a:lnTo>
                <a:lnTo>
                  <a:pt x="3678" y="3811"/>
                </a:lnTo>
                <a:lnTo>
                  <a:pt x="3669" y="3850"/>
                </a:lnTo>
                <a:lnTo>
                  <a:pt x="3653" y="3886"/>
                </a:lnTo>
                <a:lnTo>
                  <a:pt x="3633" y="3919"/>
                </a:lnTo>
                <a:lnTo>
                  <a:pt x="3607" y="3949"/>
                </a:lnTo>
                <a:lnTo>
                  <a:pt x="3578" y="3973"/>
                </a:lnTo>
                <a:lnTo>
                  <a:pt x="3544" y="3994"/>
                </a:lnTo>
                <a:lnTo>
                  <a:pt x="3508" y="4009"/>
                </a:lnTo>
                <a:lnTo>
                  <a:pt x="3469" y="4018"/>
                </a:lnTo>
                <a:lnTo>
                  <a:pt x="3427" y="4022"/>
                </a:lnTo>
                <a:lnTo>
                  <a:pt x="635" y="4022"/>
                </a:lnTo>
                <a:lnTo>
                  <a:pt x="589" y="4018"/>
                </a:lnTo>
                <a:lnTo>
                  <a:pt x="546" y="4007"/>
                </a:lnTo>
                <a:lnTo>
                  <a:pt x="506" y="3987"/>
                </a:lnTo>
                <a:lnTo>
                  <a:pt x="471" y="3963"/>
                </a:lnTo>
                <a:lnTo>
                  <a:pt x="440" y="3932"/>
                </a:lnTo>
                <a:lnTo>
                  <a:pt x="415" y="3897"/>
                </a:lnTo>
                <a:lnTo>
                  <a:pt x="396" y="3858"/>
                </a:lnTo>
                <a:lnTo>
                  <a:pt x="384" y="3815"/>
                </a:lnTo>
                <a:lnTo>
                  <a:pt x="380" y="3770"/>
                </a:lnTo>
                <a:lnTo>
                  <a:pt x="380" y="2136"/>
                </a:lnTo>
                <a:lnTo>
                  <a:pt x="329" y="2134"/>
                </a:lnTo>
                <a:lnTo>
                  <a:pt x="279" y="2124"/>
                </a:lnTo>
                <a:lnTo>
                  <a:pt x="232" y="2107"/>
                </a:lnTo>
                <a:lnTo>
                  <a:pt x="189" y="2085"/>
                </a:lnTo>
                <a:lnTo>
                  <a:pt x="148" y="2058"/>
                </a:lnTo>
                <a:lnTo>
                  <a:pt x="111" y="2026"/>
                </a:lnTo>
                <a:lnTo>
                  <a:pt x="79" y="1990"/>
                </a:lnTo>
                <a:lnTo>
                  <a:pt x="52" y="1950"/>
                </a:lnTo>
                <a:lnTo>
                  <a:pt x="30" y="1906"/>
                </a:lnTo>
                <a:lnTo>
                  <a:pt x="14" y="1860"/>
                </a:lnTo>
                <a:lnTo>
                  <a:pt x="4" y="1810"/>
                </a:lnTo>
                <a:lnTo>
                  <a:pt x="0" y="1760"/>
                </a:lnTo>
                <a:lnTo>
                  <a:pt x="0" y="1634"/>
                </a:lnTo>
                <a:lnTo>
                  <a:pt x="4" y="1585"/>
                </a:lnTo>
                <a:lnTo>
                  <a:pt x="13" y="1537"/>
                </a:lnTo>
                <a:lnTo>
                  <a:pt x="28" y="1491"/>
                </a:lnTo>
                <a:lnTo>
                  <a:pt x="49" y="1449"/>
                </a:lnTo>
                <a:lnTo>
                  <a:pt x="76" y="1408"/>
                </a:lnTo>
                <a:lnTo>
                  <a:pt x="457" y="905"/>
                </a:lnTo>
                <a:lnTo>
                  <a:pt x="481" y="877"/>
                </a:lnTo>
                <a:lnTo>
                  <a:pt x="507" y="852"/>
                </a:lnTo>
                <a:lnTo>
                  <a:pt x="507" y="252"/>
                </a:lnTo>
                <a:lnTo>
                  <a:pt x="511" y="211"/>
                </a:lnTo>
                <a:lnTo>
                  <a:pt x="520" y="172"/>
                </a:lnTo>
                <a:lnTo>
                  <a:pt x="536" y="136"/>
                </a:lnTo>
                <a:lnTo>
                  <a:pt x="557" y="103"/>
                </a:lnTo>
                <a:lnTo>
                  <a:pt x="581" y="73"/>
                </a:lnTo>
                <a:lnTo>
                  <a:pt x="611" y="49"/>
                </a:lnTo>
                <a:lnTo>
                  <a:pt x="645" y="28"/>
                </a:lnTo>
                <a:lnTo>
                  <a:pt x="681" y="13"/>
                </a:lnTo>
                <a:lnTo>
                  <a:pt x="720" y="3"/>
                </a:lnTo>
                <a:lnTo>
                  <a:pt x="76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10" name="Группа 251">
            <a:extLst>
              <a:ext uri="{FF2B5EF4-FFF2-40B4-BE49-F238E27FC236}">
                <a16:creationId xmlns:a16="http://schemas.microsoft.com/office/drawing/2014/main" id="{63900B0B-7667-6C50-F5F7-21CB7FB2F62D}"/>
              </a:ext>
            </a:extLst>
          </p:cNvPr>
          <p:cNvGrpSpPr/>
          <p:nvPr userDrawn="1"/>
        </p:nvGrpSpPr>
        <p:grpSpPr>
          <a:xfrm>
            <a:off x="3970852" y="4171011"/>
            <a:ext cx="318156" cy="462925"/>
            <a:chOff x="5981700" y="3305175"/>
            <a:chExt cx="2082800" cy="3030538"/>
          </a:xfrm>
          <a:solidFill>
            <a:schemeClr val="bg2"/>
          </a:solidFill>
        </p:grpSpPr>
        <p:sp>
          <p:nvSpPr>
            <p:cNvPr id="111" name="Freeform 220">
              <a:extLst>
                <a:ext uri="{FF2B5EF4-FFF2-40B4-BE49-F238E27FC236}">
                  <a16:creationId xmlns:a16="http://schemas.microsoft.com/office/drawing/2014/main" id="{0F6DA5A2-2645-1C0A-1C38-C2DAC6B32928}"/>
                </a:ext>
              </a:extLst>
            </p:cNvPr>
            <p:cNvSpPr>
              <a:spLocks/>
            </p:cNvSpPr>
            <p:nvPr/>
          </p:nvSpPr>
          <p:spPr bwMode="auto">
            <a:xfrm>
              <a:off x="6834188" y="4157663"/>
              <a:ext cx="188913" cy="188913"/>
            </a:xfrm>
            <a:custGeom>
              <a:avLst/>
              <a:gdLst>
                <a:gd name="T0" fmla="*/ 119 w 239"/>
                <a:gd name="T1" fmla="*/ 0 h 240"/>
                <a:gd name="T2" fmla="*/ 146 w 239"/>
                <a:gd name="T3" fmla="*/ 3 h 240"/>
                <a:gd name="T4" fmla="*/ 172 w 239"/>
                <a:gd name="T5" fmla="*/ 13 h 240"/>
                <a:gd name="T6" fmla="*/ 194 w 239"/>
                <a:gd name="T7" fmla="*/ 26 h 240"/>
                <a:gd name="T8" fmla="*/ 212 w 239"/>
                <a:gd name="T9" fmla="*/ 46 h 240"/>
                <a:gd name="T10" fmla="*/ 227 w 239"/>
                <a:gd name="T11" fmla="*/ 67 h 240"/>
                <a:gd name="T12" fmla="*/ 235 w 239"/>
                <a:gd name="T13" fmla="*/ 92 h 240"/>
                <a:gd name="T14" fmla="*/ 239 w 239"/>
                <a:gd name="T15" fmla="*/ 120 h 240"/>
                <a:gd name="T16" fmla="*/ 235 w 239"/>
                <a:gd name="T17" fmla="*/ 147 h 240"/>
                <a:gd name="T18" fmla="*/ 227 w 239"/>
                <a:gd name="T19" fmla="*/ 172 h 240"/>
                <a:gd name="T20" fmla="*/ 212 w 239"/>
                <a:gd name="T21" fmla="*/ 194 h 240"/>
                <a:gd name="T22" fmla="*/ 194 w 239"/>
                <a:gd name="T23" fmla="*/ 213 h 240"/>
                <a:gd name="T24" fmla="*/ 172 w 239"/>
                <a:gd name="T25" fmla="*/ 227 h 240"/>
                <a:gd name="T26" fmla="*/ 146 w 239"/>
                <a:gd name="T27" fmla="*/ 236 h 240"/>
                <a:gd name="T28" fmla="*/ 119 w 239"/>
                <a:gd name="T29" fmla="*/ 240 h 240"/>
                <a:gd name="T30" fmla="*/ 91 w 239"/>
                <a:gd name="T31" fmla="*/ 236 h 240"/>
                <a:gd name="T32" fmla="*/ 67 w 239"/>
                <a:gd name="T33" fmla="*/ 227 h 240"/>
                <a:gd name="T34" fmla="*/ 45 w 239"/>
                <a:gd name="T35" fmla="*/ 213 h 240"/>
                <a:gd name="T36" fmla="*/ 25 w 239"/>
                <a:gd name="T37" fmla="*/ 194 h 240"/>
                <a:gd name="T38" fmla="*/ 12 w 239"/>
                <a:gd name="T39" fmla="*/ 172 h 240"/>
                <a:gd name="T40" fmla="*/ 2 w 239"/>
                <a:gd name="T41" fmla="*/ 147 h 240"/>
                <a:gd name="T42" fmla="*/ 0 w 239"/>
                <a:gd name="T43" fmla="*/ 120 h 240"/>
                <a:gd name="T44" fmla="*/ 2 w 239"/>
                <a:gd name="T45" fmla="*/ 92 h 240"/>
                <a:gd name="T46" fmla="*/ 12 w 239"/>
                <a:gd name="T47" fmla="*/ 67 h 240"/>
                <a:gd name="T48" fmla="*/ 25 w 239"/>
                <a:gd name="T49" fmla="*/ 46 h 240"/>
                <a:gd name="T50" fmla="*/ 45 w 239"/>
                <a:gd name="T51" fmla="*/ 26 h 240"/>
                <a:gd name="T52" fmla="*/ 67 w 239"/>
                <a:gd name="T53" fmla="*/ 13 h 240"/>
                <a:gd name="T54" fmla="*/ 91 w 239"/>
                <a:gd name="T55" fmla="*/ 3 h 240"/>
                <a:gd name="T56" fmla="*/ 119 w 239"/>
                <a:gd name="T5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40">
                  <a:moveTo>
                    <a:pt x="119" y="0"/>
                  </a:moveTo>
                  <a:lnTo>
                    <a:pt x="146" y="3"/>
                  </a:lnTo>
                  <a:lnTo>
                    <a:pt x="172" y="13"/>
                  </a:lnTo>
                  <a:lnTo>
                    <a:pt x="194" y="26"/>
                  </a:lnTo>
                  <a:lnTo>
                    <a:pt x="212" y="46"/>
                  </a:lnTo>
                  <a:lnTo>
                    <a:pt x="227" y="67"/>
                  </a:lnTo>
                  <a:lnTo>
                    <a:pt x="235" y="92"/>
                  </a:lnTo>
                  <a:lnTo>
                    <a:pt x="239" y="120"/>
                  </a:lnTo>
                  <a:lnTo>
                    <a:pt x="235" y="147"/>
                  </a:lnTo>
                  <a:lnTo>
                    <a:pt x="227" y="172"/>
                  </a:lnTo>
                  <a:lnTo>
                    <a:pt x="212" y="194"/>
                  </a:lnTo>
                  <a:lnTo>
                    <a:pt x="194" y="213"/>
                  </a:lnTo>
                  <a:lnTo>
                    <a:pt x="172" y="227"/>
                  </a:lnTo>
                  <a:lnTo>
                    <a:pt x="146" y="236"/>
                  </a:lnTo>
                  <a:lnTo>
                    <a:pt x="119" y="240"/>
                  </a:lnTo>
                  <a:lnTo>
                    <a:pt x="91" y="236"/>
                  </a:lnTo>
                  <a:lnTo>
                    <a:pt x="67" y="227"/>
                  </a:lnTo>
                  <a:lnTo>
                    <a:pt x="45" y="213"/>
                  </a:lnTo>
                  <a:lnTo>
                    <a:pt x="25" y="194"/>
                  </a:lnTo>
                  <a:lnTo>
                    <a:pt x="12" y="172"/>
                  </a:lnTo>
                  <a:lnTo>
                    <a:pt x="2" y="147"/>
                  </a:lnTo>
                  <a:lnTo>
                    <a:pt x="0" y="120"/>
                  </a:lnTo>
                  <a:lnTo>
                    <a:pt x="2" y="92"/>
                  </a:lnTo>
                  <a:lnTo>
                    <a:pt x="12" y="67"/>
                  </a:lnTo>
                  <a:lnTo>
                    <a:pt x="25" y="46"/>
                  </a:lnTo>
                  <a:lnTo>
                    <a:pt x="45" y="26"/>
                  </a:lnTo>
                  <a:lnTo>
                    <a:pt x="67" y="13"/>
                  </a:lnTo>
                  <a:lnTo>
                    <a:pt x="91" y="3"/>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21">
              <a:extLst>
                <a:ext uri="{FF2B5EF4-FFF2-40B4-BE49-F238E27FC236}">
                  <a16:creationId xmlns:a16="http://schemas.microsoft.com/office/drawing/2014/main" id="{150A75B3-FC47-3969-0592-7A6A9E853342}"/>
                </a:ext>
              </a:extLst>
            </p:cNvPr>
            <p:cNvSpPr>
              <a:spLocks/>
            </p:cNvSpPr>
            <p:nvPr/>
          </p:nvSpPr>
          <p:spPr bwMode="auto">
            <a:xfrm>
              <a:off x="6834188" y="5292725"/>
              <a:ext cx="188913" cy="190500"/>
            </a:xfrm>
            <a:custGeom>
              <a:avLst/>
              <a:gdLst>
                <a:gd name="T0" fmla="*/ 119 w 239"/>
                <a:gd name="T1" fmla="*/ 0 h 240"/>
                <a:gd name="T2" fmla="*/ 146 w 239"/>
                <a:gd name="T3" fmla="*/ 4 h 240"/>
                <a:gd name="T4" fmla="*/ 172 w 239"/>
                <a:gd name="T5" fmla="*/ 13 h 240"/>
                <a:gd name="T6" fmla="*/ 194 w 239"/>
                <a:gd name="T7" fmla="*/ 27 h 240"/>
                <a:gd name="T8" fmla="*/ 212 w 239"/>
                <a:gd name="T9" fmla="*/ 46 h 240"/>
                <a:gd name="T10" fmla="*/ 227 w 239"/>
                <a:gd name="T11" fmla="*/ 68 h 240"/>
                <a:gd name="T12" fmla="*/ 235 w 239"/>
                <a:gd name="T13" fmla="*/ 93 h 240"/>
                <a:gd name="T14" fmla="*/ 239 w 239"/>
                <a:gd name="T15" fmla="*/ 120 h 240"/>
                <a:gd name="T16" fmla="*/ 235 w 239"/>
                <a:gd name="T17" fmla="*/ 148 h 240"/>
                <a:gd name="T18" fmla="*/ 227 w 239"/>
                <a:gd name="T19" fmla="*/ 172 h 240"/>
                <a:gd name="T20" fmla="*/ 212 w 239"/>
                <a:gd name="T21" fmla="*/ 194 h 240"/>
                <a:gd name="T22" fmla="*/ 194 w 239"/>
                <a:gd name="T23" fmla="*/ 213 h 240"/>
                <a:gd name="T24" fmla="*/ 172 w 239"/>
                <a:gd name="T25" fmla="*/ 227 h 240"/>
                <a:gd name="T26" fmla="*/ 146 w 239"/>
                <a:gd name="T27" fmla="*/ 236 h 240"/>
                <a:gd name="T28" fmla="*/ 119 w 239"/>
                <a:gd name="T29" fmla="*/ 240 h 240"/>
                <a:gd name="T30" fmla="*/ 91 w 239"/>
                <a:gd name="T31" fmla="*/ 236 h 240"/>
                <a:gd name="T32" fmla="*/ 67 w 239"/>
                <a:gd name="T33" fmla="*/ 227 h 240"/>
                <a:gd name="T34" fmla="*/ 45 w 239"/>
                <a:gd name="T35" fmla="*/ 213 h 240"/>
                <a:gd name="T36" fmla="*/ 25 w 239"/>
                <a:gd name="T37" fmla="*/ 194 h 240"/>
                <a:gd name="T38" fmla="*/ 12 w 239"/>
                <a:gd name="T39" fmla="*/ 172 h 240"/>
                <a:gd name="T40" fmla="*/ 2 w 239"/>
                <a:gd name="T41" fmla="*/ 148 h 240"/>
                <a:gd name="T42" fmla="*/ 0 w 239"/>
                <a:gd name="T43" fmla="*/ 120 h 240"/>
                <a:gd name="T44" fmla="*/ 2 w 239"/>
                <a:gd name="T45" fmla="*/ 93 h 240"/>
                <a:gd name="T46" fmla="*/ 12 w 239"/>
                <a:gd name="T47" fmla="*/ 68 h 240"/>
                <a:gd name="T48" fmla="*/ 25 w 239"/>
                <a:gd name="T49" fmla="*/ 46 h 240"/>
                <a:gd name="T50" fmla="*/ 45 w 239"/>
                <a:gd name="T51" fmla="*/ 27 h 240"/>
                <a:gd name="T52" fmla="*/ 67 w 239"/>
                <a:gd name="T53" fmla="*/ 13 h 240"/>
                <a:gd name="T54" fmla="*/ 91 w 239"/>
                <a:gd name="T55" fmla="*/ 4 h 240"/>
                <a:gd name="T56" fmla="*/ 119 w 239"/>
                <a:gd name="T5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40">
                  <a:moveTo>
                    <a:pt x="119" y="0"/>
                  </a:moveTo>
                  <a:lnTo>
                    <a:pt x="146" y="4"/>
                  </a:lnTo>
                  <a:lnTo>
                    <a:pt x="172" y="13"/>
                  </a:lnTo>
                  <a:lnTo>
                    <a:pt x="194" y="27"/>
                  </a:lnTo>
                  <a:lnTo>
                    <a:pt x="212" y="46"/>
                  </a:lnTo>
                  <a:lnTo>
                    <a:pt x="227" y="68"/>
                  </a:lnTo>
                  <a:lnTo>
                    <a:pt x="235" y="93"/>
                  </a:lnTo>
                  <a:lnTo>
                    <a:pt x="239" y="120"/>
                  </a:lnTo>
                  <a:lnTo>
                    <a:pt x="235" y="148"/>
                  </a:lnTo>
                  <a:lnTo>
                    <a:pt x="227" y="172"/>
                  </a:lnTo>
                  <a:lnTo>
                    <a:pt x="212" y="194"/>
                  </a:lnTo>
                  <a:lnTo>
                    <a:pt x="194" y="213"/>
                  </a:lnTo>
                  <a:lnTo>
                    <a:pt x="172" y="227"/>
                  </a:lnTo>
                  <a:lnTo>
                    <a:pt x="146" y="236"/>
                  </a:lnTo>
                  <a:lnTo>
                    <a:pt x="119" y="240"/>
                  </a:lnTo>
                  <a:lnTo>
                    <a:pt x="91" y="236"/>
                  </a:lnTo>
                  <a:lnTo>
                    <a:pt x="67" y="227"/>
                  </a:lnTo>
                  <a:lnTo>
                    <a:pt x="45" y="213"/>
                  </a:lnTo>
                  <a:lnTo>
                    <a:pt x="25" y="194"/>
                  </a:lnTo>
                  <a:lnTo>
                    <a:pt x="12" y="172"/>
                  </a:lnTo>
                  <a:lnTo>
                    <a:pt x="2" y="148"/>
                  </a:lnTo>
                  <a:lnTo>
                    <a:pt x="0" y="120"/>
                  </a:lnTo>
                  <a:lnTo>
                    <a:pt x="2" y="93"/>
                  </a:lnTo>
                  <a:lnTo>
                    <a:pt x="12" y="68"/>
                  </a:lnTo>
                  <a:lnTo>
                    <a:pt x="25" y="46"/>
                  </a:lnTo>
                  <a:lnTo>
                    <a:pt x="45" y="27"/>
                  </a:lnTo>
                  <a:lnTo>
                    <a:pt x="67" y="13"/>
                  </a:lnTo>
                  <a:lnTo>
                    <a:pt x="91" y="4"/>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22">
              <a:extLst>
                <a:ext uri="{FF2B5EF4-FFF2-40B4-BE49-F238E27FC236}">
                  <a16:creationId xmlns:a16="http://schemas.microsoft.com/office/drawing/2014/main" id="{925EEE9C-C4EF-FF75-3A82-EB7E08EDD2F9}"/>
                </a:ext>
              </a:extLst>
            </p:cNvPr>
            <p:cNvSpPr>
              <a:spLocks/>
            </p:cNvSpPr>
            <p:nvPr/>
          </p:nvSpPr>
          <p:spPr bwMode="auto">
            <a:xfrm>
              <a:off x="6265863" y="4725988"/>
              <a:ext cx="188913" cy="188913"/>
            </a:xfrm>
            <a:custGeom>
              <a:avLst/>
              <a:gdLst>
                <a:gd name="T0" fmla="*/ 120 w 240"/>
                <a:gd name="T1" fmla="*/ 0 h 237"/>
                <a:gd name="T2" fmla="*/ 147 w 240"/>
                <a:gd name="T3" fmla="*/ 2 h 237"/>
                <a:gd name="T4" fmla="*/ 172 w 240"/>
                <a:gd name="T5" fmla="*/ 12 h 237"/>
                <a:gd name="T6" fmla="*/ 194 w 240"/>
                <a:gd name="T7" fmla="*/ 25 h 237"/>
                <a:gd name="T8" fmla="*/ 213 w 240"/>
                <a:gd name="T9" fmla="*/ 43 h 237"/>
                <a:gd name="T10" fmla="*/ 227 w 240"/>
                <a:gd name="T11" fmla="*/ 65 h 237"/>
                <a:gd name="T12" fmla="*/ 236 w 240"/>
                <a:gd name="T13" fmla="*/ 91 h 237"/>
                <a:gd name="T14" fmla="*/ 240 w 240"/>
                <a:gd name="T15" fmla="*/ 118 h 237"/>
                <a:gd name="T16" fmla="*/ 236 w 240"/>
                <a:gd name="T17" fmla="*/ 146 h 237"/>
                <a:gd name="T18" fmla="*/ 227 w 240"/>
                <a:gd name="T19" fmla="*/ 170 h 237"/>
                <a:gd name="T20" fmla="*/ 213 w 240"/>
                <a:gd name="T21" fmla="*/ 194 h 237"/>
                <a:gd name="T22" fmla="*/ 194 w 240"/>
                <a:gd name="T23" fmla="*/ 212 h 237"/>
                <a:gd name="T24" fmla="*/ 172 w 240"/>
                <a:gd name="T25" fmla="*/ 225 h 237"/>
                <a:gd name="T26" fmla="*/ 147 w 240"/>
                <a:gd name="T27" fmla="*/ 235 h 237"/>
                <a:gd name="T28" fmla="*/ 120 w 240"/>
                <a:gd name="T29" fmla="*/ 237 h 237"/>
                <a:gd name="T30" fmla="*/ 93 w 240"/>
                <a:gd name="T31" fmla="*/ 235 h 237"/>
                <a:gd name="T32" fmla="*/ 68 w 240"/>
                <a:gd name="T33" fmla="*/ 225 h 237"/>
                <a:gd name="T34" fmla="*/ 46 w 240"/>
                <a:gd name="T35" fmla="*/ 212 h 237"/>
                <a:gd name="T36" fmla="*/ 27 w 240"/>
                <a:gd name="T37" fmla="*/ 194 h 237"/>
                <a:gd name="T38" fmla="*/ 13 w 240"/>
                <a:gd name="T39" fmla="*/ 170 h 237"/>
                <a:gd name="T40" fmla="*/ 4 w 240"/>
                <a:gd name="T41" fmla="*/ 146 h 237"/>
                <a:gd name="T42" fmla="*/ 0 w 240"/>
                <a:gd name="T43" fmla="*/ 118 h 237"/>
                <a:gd name="T44" fmla="*/ 4 w 240"/>
                <a:gd name="T45" fmla="*/ 91 h 237"/>
                <a:gd name="T46" fmla="*/ 13 w 240"/>
                <a:gd name="T47" fmla="*/ 65 h 237"/>
                <a:gd name="T48" fmla="*/ 27 w 240"/>
                <a:gd name="T49" fmla="*/ 43 h 237"/>
                <a:gd name="T50" fmla="*/ 46 w 240"/>
                <a:gd name="T51" fmla="*/ 25 h 237"/>
                <a:gd name="T52" fmla="*/ 68 w 240"/>
                <a:gd name="T53" fmla="*/ 12 h 237"/>
                <a:gd name="T54" fmla="*/ 93 w 240"/>
                <a:gd name="T55" fmla="*/ 2 h 237"/>
                <a:gd name="T56" fmla="*/ 120 w 240"/>
                <a:gd name="T5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237">
                  <a:moveTo>
                    <a:pt x="120" y="0"/>
                  </a:moveTo>
                  <a:lnTo>
                    <a:pt x="147" y="2"/>
                  </a:lnTo>
                  <a:lnTo>
                    <a:pt x="172" y="12"/>
                  </a:lnTo>
                  <a:lnTo>
                    <a:pt x="194" y="25"/>
                  </a:lnTo>
                  <a:lnTo>
                    <a:pt x="213" y="43"/>
                  </a:lnTo>
                  <a:lnTo>
                    <a:pt x="227" y="65"/>
                  </a:lnTo>
                  <a:lnTo>
                    <a:pt x="236" y="91"/>
                  </a:lnTo>
                  <a:lnTo>
                    <a:pt x="240" y="118"/>
                  </a:lnTo>
                  <a:lnTo>
                    <a:pt x="236" y="146"/>
                  </a:lnTo>
                  <a:lnTo>
                    <a:pt x="227" y="170"/>
                  </a:lnTo>
                  <a:lnTo>
                    <a:pt x="213" y="194"/>
                  </a:lnTo>
                  <a:lnTo>
                    <a:pt x="194" y="212"/>
                  </a:lnTo>
                  <a:lnTo>
                    <a:pt x="172" y="225"/>
                  </a:lnTo>
                  <a:lnTo>
                    <a:pt x="147" y="235"/>
                  </a:lnTo>
                  <a:lnTo>
                    <a:pt x="120" y="237"/>
                  </a:lnTo>
                  <a:lnTo>
                    <a:pt x="93" y="235"/>
                  </a:lnTo>
                  <a:lnTo>
                    <a:pt x="68" y="225"/>
                  </a:lnTo>
                  <a:lnTo>
                    <a:pt x="46" y="212"/>
                  </a:lnTo>
                  <a:lnTo>
                    <a:pt x="27" y="194"/>
                  </a:lnTo>
                  <a:lnTo>
                    <a:pt x="13" y="170"/>
                  </a:lnTo>
                  <a:lnTo>
                    <a:pt x="4" y="146"/>
                  </a:lnTo>
                  <a:lnTo>
                    <a:pt x="0" y="118"/>
                  </a:lnTo>
                  <a:lnTo>
                    <a:pt x="4" y="91"/>
                  </a:lnTo>
                  <a:lnTo>
                    <a:pt x="13" y="65"/>
                  </a:lnTo>
                  <a:lnTo>
                    <a:pt x="27" y="43"/>
                  </a:lnTo>
                  <a:lnTo>
                    <a:pt x="46" y="25"/>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23">
              <a:extLst>
                <a:ext uri="{FF2B5EF4-FFF2-40B4-BE49-F238E27FC236}">
                  <a16:creationId xmlns:a16="http://schemas.microsoft.com/office/drawing/2014/main" id="{E98432E7-45FA-33A9-EDC4-76BDB57450C3}"/>
                </a:ext>
              </a:extLst>
            </p:cNvPr>
            <p:cNvSpPr>
              <a:spLocks/>
            </p:cNvSpPr>
            <p:nvPr/>
          </p:nvSpPr>
          <p:spPr bwMode="auto">
            <a:xfrm>
              <a:off x="7402513" y="4725988"/>
              <a:ext cx="188913" cy="188913"/>
            </a:xfrm>
            <a:custGeom>
              <a:avLst/>
              <a:gdLst>
                <a:gd name="T0" fmla="*/ 119 w 238"/>
                <a:gd name="T1" fmla="*/ 0 h 237"/>
                <a:gd name="T2" fmla="*/ 146 w 238"/>
                <a:gd name="T3" fmla="*/ 2 h 237"/>
                <a:gd name="T4" fmla="*/ 172 w 238"/>
                <a:gd name="T5" fmla="*/ 12 h 237"/>
                <a:gd name="T6" fmla="*/ 194 w 238"/>
                <a:gd name="T7" fmla="*/ 25 h 237"/>
                <a:gd name="T8" fmla="*/ 212 w 238"/>
                <a:gd name="T9" fmla="*/ 43 h 237"/>
                <a:gd name="T10" fmla="*/ 225 w 238"/>
                <a:gd name="T11" fmla="*/ 65 h 237"/>
                <a:gd name="T12" fmla="*/ 235 w 238"/>
                <a:gd name="T13" fmla="*/ 91 h 237"/>
                <a:gd name="T14" fmla="*/ 238 w 238"/>
                <a:gd name="T15" fmla="*/ 118 h 237"/>
                <a:gd name="T16" fmla="*/ 235 w 238"/>
                <a:gd name="T17" fmla="*/ 146 h 237"/>
                <a:gd name="T18" fmla="*/ 225 w 238"/>
                <a:gd name="T19" fmla="*/ 170 h 237"/>
                <a:gd name="T20" fmla="*/ 212 w 238"/>
                <a:gd name="T21" fmla="*/ 194 h 237"/>
                <a:gd name="T22" fmla="*/ 194 w 238"/>
                <a:gd name="T23" fmla="*/ 212 h 237"/>
                <a:gd name="T24" fmla="*/ 172 w 238"/>
                <a:gd name="T25" fmla="*/ 225 h 237"/>
                <a:gd name="T26" fmla="*/ 146 w 238"/>
                <a:gd name="T27" fmla="*/ 235 h 237"/>
                <a:gd name="T28" fmla="*/ 119 w 238"/>
                <a:gd name="T29" fmla="*/ 237 h 237"/>
                <a:gd name="T30" fmla="*/ 91 w 238"/>
                <a:gd name="T31" fmla="*/ 235 h 237"/>
                <a:gd name="T32" fmla="*/ 67 w 238"/>
                <a:gd name="T33" fmla="*/ 225 h 237"/>
                <a:gd name="T34" fmla="*/ 44 w 238"/>
                <a:gd name="T35" fmla="*/ 212 h 237"/>
                <a:gd name="T36" fmla="*/ 25 w 238"/>
                <a:gd name="T37" fmla="*/ 194 h 237"/>
                <a:gd name="T38" fmla="*/ 12 w 238"/>
                <a:gd name="T39" fmla="*/ 170 h 237"/>
                <a:gd name="T40" fmla="*/ 2 w 238"/>
                <a:gd name="T41" fmla="*/ 146 h 237"/>
                <a:gd name="T42" fmla="*/ 0 w 238"/>
                <a:gd name="T43" fmla="*/ 118 h 237"/>
                <a:gd name="T44" fmla="*/ 2 w 238"/>
                <a:gd name="T45" fmla="*/ 91 h 237"/>
                <a:gd name="T46" fmla="*/ 12 w 238"/>
                <a:gd name="T47" fmla="*/ 65 h 237"/>
                <a:gd name="T48" fmla="*/ 25 w 238"/>
                <a:gd name="T49" fmla="*/ 43 h 237"/>
                <a:gd name="T50" fmla="*/ 44 w 238"/>
                <a:gd name="T51" fmla="*/ 25 h 237"/>
                <a:gd name="T52" fmla="*/ 67 w 238"/>
                <a:gd name="T53" fmla="*/ 12 h 237"/>
                <a:gd name="T54" fmla="*/ 91 w 238"/>
                <a:gd name="T55" fmla="*/ 2 h 237"/>
                <a:gd name="T56" fmla="*/ 119 w 238"/>
                <a:gd name="T5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7">
                  <a:moveTo>
                    <a:pt x="119" y="0"/>
                  </a:moveTo>
                  <a:lnTo>
                    <a:pt x="146" y="2"/>
                  </a:lnTo>
                  <a:lnTo>
                    <a:pt x="172" y="12"/>
                  </a:lnTo>
                  <a:lnTo>
                    <a:pt x="194" y="25"/>
                  </a:lnTo>
                  <a:lnTo>
                    <a:pt x="212" y="43"/>
                  </a:lnTo>
                  <a:lnTo>
                    <a:pt x="225" y="65"/>
                  </a:lnTo>
                  <a:lnTo>
                    <a:pt x="235" y="91"/>
                  </a:lnTo>
                  <a:lnTo>
                    <a:pt x="238" y="118"/>
                  </a:lnTo>
                  <a:lnTo>
                    <a:pt x="235" y="146"/>
                  </a:lnTo>
                  <a:lnTo>
                    <a:pt x="225" y="170"/>
                  </a:lnTo>
                  <a:lnTo>
                    <a:pt x="212" y="194"/>
                  </a:lnTo>
                  <a:lnTo>
                    <a:pt x="194" y="212"/>
                  </a:lnTo>
                  <a:lnTo>
                    <a:pt x="172" y="225"/>
                  </a:lnTo>
                  <a:lnTo>
                    <a:pt x="146" y="235"/>
                  </a:lnTo>
                  <a:lnTo>
                    <a:pt x="119" y="237"/>
                  </a:lnTo>
                  <a:lnTo>
                    <a:pt x="91" y="235"/>
                  </a:lnTo>
                  <a:lnTo>
                    <a:pt x="67" y="225"/>
                  </a:lnTo>
                  <a:lnTo>
                    <a:pt x="44" y="212"/>
                  </a:lnTo>
                  <a:lnTo>
                    <a:pt x="25" y="194"/>
                  </a:lnTo>
                  <a:lnTo>
                    <a:pt x="12" y="170"/>
                  </a:lnTo>
                  <a:lnTo>
                    <a:pt x="2" y="146"/>
                  </a:lnTo>
                  <a:lnTo>
                    <a:pt x="0" y="118"/>
                  </a:lnTo>
                  <a:lnTo>
                    <a:pt x="2" y="91"/>
                  </a:lnTo>
                  <a:lnTo>
                    <a:pt x="12" y="65"/>
                  </a:lnTo>
                  <a:lnTo>
                    <a:pt x="25" y="43"/>
                  </a:lnTo>
                  <a:lnTo>
                    <a:pt x="44" y="25"/>
                  </a:lnTo>
                  <a:lnTo>
                    <a:pt x="67" y="12"/>
                  </a:lnTo>
                  <a:lnTo>
                    <a:pt x="91" y="2"/>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224">
              <a:extLst>
                <a:ext uri="{FF2B5EF4-FFF2-40B4-BE49-F238E27FC236}">
                  <a16:creationId xmlns:a16="http://schemas.microsoft.com/office/drawing/2014/main" id="{079C8B54-3596-CE06-15D4-52BA83BFECA3}"/>
                </a:ext>
              </a:extLst>
            </p:cNvPr>
            <p:cNvSpPr>
              <a:spLocks/>
            </p:cNvSpPr>
            <p:nvPr/>
          </p:nvSpPr>
          <p:spPr bwMode="auto">
            <a:xfrm>
              <a:off x="6432550" y="5127625"/>
              <a:ext cx="188913" cy="188913"/>
            </a:xfrm>
            <a:custGeom>
              <a:avLst/>
              <a:gdLst>
                <a:gd name="T0" fmla="*/ 120 w 239"/>
                <a:gd name="T1" fmla="*/ 0 h 238"/>
                <a:gd name="T2" fmla="*/ 147 w 239"/>
                <a:gd name="T3" fmla="*/ 2 h 238"/>
                <a:gd name="T4" fmla="*/ 172 w 239"/>
                <a:gd name="T5" fmla="*/ 11 h 238"/>
                <a:gd name="T6" fmla="*/ 194 w 239"/>
                <a:gd name="T7" fmla="*/ 25 h 238"/>
                <a:gd name="T8" fmla="*/ 213 w 239"/>
                <a:gd name="T9" fmla="*/ 44 h 238"/>
                <a:gd name="T10" fmla="*/ 227 w 239"/>
                <a:gd name="T11" fmla="*/ 66 h 238"/>
                <a:gd name="T12" fmla="*/ 236 w 239"/>
                <a:gd name="T13" fmla="*/ 91 h 238"/>
                <a:gd name="T14" fmla="*/ 239 w 239"/>
                <a:gd name="T15" fmla="*/ 118 h 238"/>
                <a:gd name="T16" fmla="*/ 236 w 239"/>
                <a:gd name="T17" fmla="*/ 146 h 238"/>
                <a:gd name="T18" fmla="*/ 227 w 239"/>
                <a:gd name="T19" fmla="*/ 171 h 238"/>
                <a:gd name="T20" fmla="*/ 213 w 239"/>
                <a:gd name="T21" fmla="*/ 193 h 238"/>
                <a:gd name="T22" fmla="*/ 194 w 239"/>
                <a:gd name="T23" fmla="*/ 211 h 238"/>
                <a:gd name="T24" fmla="*/ 172 w 239"/>
                <a:gd name="T25" fmla="*/ 226 h 238"/>
                <a:gd name="T26" fmla="*/ 147 w 239"/>
                <a:gd name="T27" fmla="*/ 234 h 238"/>
                <a:gd name="T28" fmla="*/ 120 w 239"/>
                <a:gd name="T29" fmla="*/ 238 h 238"/>
                <a:gd name="T30" fmla="*/ 92 w 239"/>
                <a:gd name="T31" fmla="*/ 234 h 238"/>
                <a:gd name="T32" fmla="*/ 67 w 239"/>
                <a:gd name="T33" fmla="*/ 226 h 238"/>
                <a:gd name="T34" fmla="*/ 45 w 239"/>
                <a:gd name="T35" fmla="*/ 211 h 238"/>
                <a:gd name="T36" fmla="*/ 27 w 239"/>
                <a:gd name="T37" fmla="*/ 193 h 238"/>
                <a:gd name="T38" fmla="*/ 13 w 239"/>
                <a:gd name="T39" fmla="*/ 171 h 238"/>
                <a:gd name="T40" fmla="*/ 4 w 239"/>
                <a:gd name="T41" fmla="*/ 146 h 238"/>
                <a:gd name="T42" fmla="*/ 0 w 239"/>
                <a:gd name="T43" fmla="*/ 118 h 238"/>
                <a:gd name="T44" fmla="*/ 4 w 239"/>
                <a:gd name="T45" fmla="*/ 91 h 238"/>
                <a:gd name="T46" fmla="*/ 13 w 239"/>
                <a:gd name="T47" fmla="*/ 66 h 238"/>
                <a:gd name="T48" fmla="*/ 27 w 239"/>
                <a:gd name="T49" fmla="*/ 44 h 238"/>
                <a:gd name="T50" fmla="*/ 45 w 239"/>
                <a:gd name="T51" fmla="*/ 25 h 238"/>
                <a:gd name="T52" fmla="*/ 67 w 239"/>
                <a:gd name="T53" fmla="*/ 11 h 238"/>
                <a:gd name="T54" fmla="*/ 92 w 239"/>
                <a:gd name="T55" fmla="*/ 2 h 238"/>
                <a:gd name="T56" fmla="*/ 120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20" y="0"/>
                  </a:moveTo>
                  <a:lnTo>
                    <a:pt x="147" y="2"/>
                  </a:lnTo>
                  <a:lnTo>
                    <a:pt x="172" y="11"/>
                  </a:lnTo>
                  <a:lnTo>
                    <a:pt x="194" y="25"/>
                  </a:lnTo>
                  <a:lnTo>
                    <a:pt x="213" y="44"/>
                  </a:lnTo>
                  <a:lnTo>
                    <a:pt x="227" y="66"/>
                  </a:lnTo>
                  <a:lnTo>
                    <a:pt x="236" y="91"/>
                  </a:lnTo>
                  <a:lnTo>
                    <a:pt x="239" y="118"/>
                  </a:lnTo>
                  <a:lnTo>
                    <a:pt x="236" y="146"/>
                  </a:lnTo>
                  <a:lnTo>
                    <a:pt x="227" y="171"/>
                  </a:lnTo>
                  <a:lnTo>
                    <a:pt x="213" y="193"/>
                  </a:lnTo>
                  <a:lnTo>
                    <a:pt x="194" y="211"/>
                  </a:lnTo>
                  <a:lnTo>
                    <a:pt x="172" y="226"/>
                  </a:lnTo>
                  <a:lnTo>
                    <a:pt x="147" y="234"/>
                  </a:lnTo>
                  <a:lnTo>
                    <a:pt x="120" y="238"/>
                  </a:lnTo>
                  <a:lnTo>
                    <a:pt x="92" y="234"/>
                  </a:lnTo>
                  <a:lnTo>
                    <a:pt x="67" y="226"/>
                  </a:lnTo>
                  <a:lnTo>
                    <a:pt x="45" y="211"/>
                  </a:lnTo>
                  <a:lnTo>
                    <a:pt x="27" y="193"/>
                  </a:lnTo>
                  <a:lnTo>
                    <a:pt x="13" y="171"/>
                  </a:lnTo>
                  <a:lnTo>
                    <a:pt x="4" y="146"/>
                  </a:lnTo>
                  <a:lnTo>
                    <a:pt x="0" y="118"/>
                  </a:lnTo>
                  <a:lnTo>
                    <a:pt x="4" y="91"/>
                  </a:lnTo>
                  <a:lnTo>
                    <a:pt x="13" y="66"/>
                  </a:lnTo>
                  <a:lnTo>
                    <a:pt x="27" y="44"/>
                  </a:lnTo>
                  <a:lnTo>
                    <a:pt x="45" y="25"/>
                  </a:lnTo>
                  <a:lnTo>
                    <a:pt x="67" y="11"/>
                  </a:lnTo>
                  <a:lnTo>
                    <a:pt x="92"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225">
              <a:extLst>
                <a:ext uri="{FF2B5EF4-FFF2-40B4-BE49-F238E27FC236}">
                  <a16:creationId xmlns:a16="http://schemas.microsoft.com/office/drawing/2014/main" id="{638E0017-1150-C3E1-A699-BF5A1D9620D3}"/>
                </a:ext>
              </a:extLst>
            </p:cNvPr>
            <p:cNvSpPr>
              <a:spLocks/>
            </p:cNvSpPr>
            <p:nvPr/>
          </p:nvSpPr>
          <p:spPr bwMode="auto">
            <a:xfrm>
              <a:off x="6432550" y="4324350"/>
              <a:ext cx="188913" cy="188913"/>
            </a:xfrm>
            <a:custGeom>
              <a:avLst/>
              <a:gdLst>
                <a:gd name="T0" fmla="*/ 120 w 239"/>
                <a:gd name="T1" fmla="*/ 0 h 238"/>
                <a:gd name="T2" fmla="*/ 147 w 239"/>
                <a:gd name="T3" fmla="*/ 3 h 238"/>
                <a:gd name="T4" fmla="*/ 172 w 239"/>
                <a:gd name="T5" fmla="*/ 12 h 238"/>
                <a:gd name="T6" fmla="*/ 194 w 239"/>
                <a:gd name="T7" fmla="*/ 26 h 238"/>
                <a:gd name="T8" fmla="*/ 213 w 239"/>
                <a:gd name="T9" fmla="*/ 44 h 238"/>
                <a:gd name="T10" fmla="*/ 227 w 239"/>
                <a:gd name="T11" fmla="*/ 67 h 238"/>
                <a:gd name="T12" fmla="*/ 236 w 239"/>
                <a:gd name="T13" fmla="*/ 92 h 238"/>
                <a:gd name="T14" fmla="*/ 239 w 239"/>
                <a:gd name="T15" fmla="*/ 120 h 238"/>
                <a:gd name="T16" fmla="*/ 236 w 239"/>
                <a:gd name="T17" fmla="*/ 147 h 238"/>
                <a:gd name="T18" fmla="*/ 227 w 239"/>
                <a:gd name="T19" fmla="*/ 172 h 238"/>
                <a:gd name="T20" fmla="*/ 213 w 239"/>
                <a:gd name="T21" fmla="*/ 194 h 238"/>
                <a:gd name="T22" fmla="*/ 194 w 239"/>
                <a:gd name="T23" fmla="*/ 213 h 238"/>
                <a:gd name="T24" fmla="*/ 172 w 239"/>
                <a:gd name="T25" fmla="*/ 226 h 238"/>
                <a:gd name="T26" fmla="*/ 147 w 239"/>
                <a:gd name="T27" fmla="*/ 236 h 238"/>
                <a:gd name="T28" fmla="*/ 120 w 239"/>
                <a:gd name="T29" fmla="*/ 238 h 238"/>
                <a:gd name="T30" fmla="*/ 92 w 239"/>
                <a:gd name="T31" fmla="*/ 236 h 238"/>
                <a:gd name="T32" fmla="*/ 67 w 239"/>
                <a:gd name="T33" fmla="*/ 226 h 238"/>
                <a:gd name="T34" fmla="*/ 45 w 239"/>
                <a:gd name="T35" fmla="*/ 213 h 238"/>
                <a:gd name="T36" fmla="*/ 27 w 239"/>
                <a:gd name="T37" fmla="*/ 194 h 238"/>
                <a:gd name="T38" fmla="*/ 13 w 239"/>
                <a:gd name="T39" fmla="*/ 172 h 238"/>
                <a:gd name="T40" fmla="*/ 4 w 239"/>
                <a:gd name="T41" fmla="*/ 147 h 238"/>
                <a:gd name="T42" fmla="*/ 0 w 239"/>
                <a:gd name="T43" fmla="*/ 120 h 238"/>
                <a:gd name="T44" fmla="*/ 4 w 239"/>
                <a:gd name="T45" fmla="*/ 92 h 238"/>
                <a:gd name="T46" fmla="*/ 13 w 239"/>
                <a:gd name="T47" fmla="*/ 67 h 238"/>
                <a:gd name="T48" fmla="*/ 27 w 239"/>
                <a:gd name="T49" fmla="*/ 44 h 238"/>
                <a:gd name="T50" fmla="*/ 45 w 239"/>
                <a:gd name="T51" fmla="*/ 26 h 238"/>
                <a:gd name="T52" fmla="*/ 67 w 239"/>
                <a:gd name="T53" fmla="*/ 12 h 238"/>
                <a:gd name="T54" fmla="*/ 92 w 239"/>
                <a:gd name="T55" fmla="*/ 3 h 238"/>
                <a:gd name="T56" fmla="*/ 120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20" y="0"/>
                  </a:moveTo>
                  <a:lnTo>
                    <a:pt x="147" y="3"/>
                  </a:lnTo>
                  <a:lnTo>
                    <a:pt x="172" y="12"/>
                  </a:lnTo>
                  <a:lnTo>
                    <a:pt x="194" y="26"/>
                  </a:lnTo>
                  <a:lnTo>
                    <a:pt x="213" y="44"/>
                  </a:lnTo>
                  <a:lnTo>
                    <a:pt x="227" y="67"/>
                  </a:lnTo>
                  <a:lnTo>
                    <a:pt x="236" y="92"/>
                  </a:lnTo>
                  <a:lnTo>
                    <a:pt x="239" y="120"/>
                  </a:lnTo>
                  <a:lnTo>
                    <a:pt x="236" y="147"/>
                  </a:lnTo>
                  <a:lnTo>
                    <a:pt x="227" y="172"/>
                  </a:lnTo>
                  <a:lnTo>
                    <a:pt x="213" y="194"/>
                  </a:lnTo>
                  <a:lnTo>
                    <a:pt x="194" y="213"/>
                  </a:lnTo>
                  <a:lnTo>
                    <a:pt x="172" y="226"/>
                  </a:lnTo>
                  <a:lnTo>
                    <a:pt x="147" y="236"/>
                  </a:lnTo>
                  <a:lnTo>
                    <a:pt x="120" y="238"/>
                  </a:lnTo>
                  <a:lnTo>
                    <a:pt x="92" y="236"/>
                  </a:lnTo>
                  <a:lnTo>
                    <a:pt x="67" y="226"/>
                  </a:lnTo>
                  <a:lnTo>
                    <a:pt x="45" y="213"/>
                  </a:lnTo>
                  <a:lnTo>
                    <a:pt x="27" y="194"/>
                  </a:lnTo>
                  <a:lnTo>
                    <a:pt x="13" y="172"/>
                  </a:lnTo>
                  <a:lnTo>
                    <a:pt x="4" y="147"/>
                  </a:lnTo>
                  <a:lnTo>
                    <a:pt x="0" y="120"/>
                  </a:lnTo>
                  <a:lnTo>
                    <a:pt x="4" y="92"/>
                  </a:lnTo>
                  <a:lnTo>
                    <a:pt x="13" y="67"/>
                  </a:lnTo>
                  <a:lnTo>
                    <a:pt x="27" y="44"/>
                  </a:lnTo>
                  <a:lnTo>
                    <a:pt x="45" y="26"/>
                  </a:lnTo>
                  <a:lnTo>
                    <a:pt x="67" y="12"/>
                  </a:lnTo>
                  <a:lnTo>
                    <a:pt x="92"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226">
              <a:extLst>
                <a:ext uri="{FF2B5EF4-FFF2-40B4-BE49-F238E27FC236}">
                  <a16:creationId xmlns:a16="http://schemas.microsoft.com/office/drawing/2014/main" id="{9EB1304E-8EC5-EE3E-DD96-33C8ECE37C03}"/>
                </a:ext>
              </a:extLst>
            </p:cNvPr>
            <p:cNvSpPr>
              <a:spLocks/>
            </p:cNvSpPr>
            <p:nvPr/>
          </p:nvSpPr>
          <p:spPr bwMode="auto">
            <a:xfrm>
              <a:off x="7235825" y="5127625"/>
              <a:ext cx="190500" cy="188913"/>
            </a:xfrm>
            <a:custGeom>
              <a:avLst/>
              <a:gdLst>
                <a:gd name="T0" fmla="*/ 119 w 239"/>
                <a:gd name="T1" fmla="*/ 0 h 238"/>
                <a:gd name="T2" fmla="*/ 146 w 239"/>
                <a:gd name="T3" fmla="*/ 2 h 238"/>
                <a:gd name="T4" fmla="*/ 172 w 239"/>
                <a:gd name="T5" fmla="*/ 11 h 238"/>
                <a:gd name="T6" fmla="*/ 194 w 239"/>
                <a:gd name="T7" fmla="*/ 25 h 238"/>
                <a:gd name="T8" fmla="*/ 212 w 239"/>
                <a:gd name="T9" fmla="*/ 44 h 238"/>
                <a:gd name="T10" fmla="*/ 227 w 239"/>
                <a:gd name="T11" fmla="*/ 66 h 238"/>
                <a:gd name="T12" fmla="*/ 235 w 239"/>
                <a:gd name="T13" fmla="*/ 91 h 238"/>
                <a:gd name="T14" fmla="*/ 239 w 239"/>
                <a:gd name="T15" fmla="*/ 118 h 238"/>
                <a:gd name="T16" fmla="*/ 235 w 239"/>
                <a:gd name="T17" fmla="*/ 146 h 238"/>
                <a:gd name="T18" fmla="*/ 227 w 239"/>
                <a:gd name="T19" fmla="*/ 171 h 238"/>
                <a:gd name="T20" fmla="*/ 212 w 239"/>
                <a:gd name="T21" fmla="*/ 193 h 238"/>
                <a:gd name="T22" fmla="*/ 194 w 239"/>
                <a:gd name="T23" fmla="*/ 211 h 238"/>
                <a:gd name="T24" fmla="*/ 172 w 239"/>
                <a:gd name="T25" fmla="*/ 226 h 238"/>
                <a:gd name="T26" fmla="*/ 146 w 239"/>
                <a:gd name="T27" fmla="*/ 234 h 238"/>
                <a:gd name="T28" fmla="*/ 119 w 239"/>
                <a:gd name="T29" fmla="*/ 238 h 238"/>
                <a:gd name="T30" fmla="*/ 91 w 239"/>
                <a:gd name="T31" fmla="*/ 234 h 238"/>
                <a:gd name="T32" fmla="*/ 67 w 239"/>
                <a:gd name="T33" fmla="*/ 226 h 238"/>
                <a:gd name="T34" fmla="*/ 45 w 239"/>
                <a:gd name="T35" fmla="*/ 211 h 238"/>
                <a:gd name="T36" fmla="*/ 26 w 239"/>
                <a:gd name="T37" fmla="*/ 193 h 238"/>
                <a:gd name="T38" fmla="*/ 12 w 239"/>
                <a:gd name="T39" fmla="*/ 171 h 238"/>
                <a:gd name="T40" fmla="*/ 2 w 239"/>
                <a:gd name="T41" fmla="*/ 146 h 238"/>
                <a:gd name="T42" fmla="*/ 0 w 239"/>
                <a:gd name="T43" fmla="*/ 118 h 238"/>
                <a:gd name="T44" fmla="*/ 2 w 239"/>
                <a:gd name="T45" fmla="*/ 91 h 238"/>
                <a:gd name="T46" fmla="*/ 12 w 239"/>
                <a:gd name="T47" fmla="*/ 66 h 238"/>
                <a:gd name="T48" fmla="*/ 26 w 239"/>
                <a:gd name="T49" fmla="*/ 44 h 238"/>
                <a:gd name="T50" fmla="*/ 45 w 239"/>
                <a:gd name="T51" fmla="*/ 25 h 238"/>
                <a:gd name="T52" fmla="*/ 67 w 239"/>
                <a:gd name="T53" fmla="*/ 11 h 238"/>
                <a:gd name="T54" fmla="*/ 91 w 239"/>
                <a:gd name="T55" fmla="*/ 2 h 238"/>
                <a:gd name="T56" fmla="*/ 119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19" y="0"/>
                  </a:moveTo>
                  <a:lnTo>
                    <a:pt x="146" y="2"/>
                  </a:lnTo>
                  <a:lnTo>
                    <a:pt x="172" y="11"/>
                  </a:lnTo>
                  <a:lnTo>
                    <a:pt x="194" y="25"/>
                  </a:lnTo>
                  <a:lnTo>
                    <a:pt x="212" y="44"/>
                  </a:lnTo>
                  <a:lnTo>
                    <a:pt x="227" y="66"/>
                  </a:lnTo>
                  <a:lnTo>
                    <a:pt x="235" y="91"/>
                  </a:lnTo>
                  <a:lnTo>
                    <a:pt x="239" y="118"/>
                  </a:lnTo>
                  <a:lnTo>
                    <a:pt x="235" y="146"/>
                  </a:lnTo>
                  <a:lnTo>
                    <a:pt x="227" y="171"/>
                  </a:lnTo>
                  <a:lnTo>
                    <a:pt x="212" y="193"/>
                  </a:lnTo>
                  <a:lnTo>
                    <a:pt x="194" y="211"/>
                  </a:lnTo>
                  <a:lnTo>
                    <a:pt x="172" y="226"/>
                  </a:lnTo>
                  <a:lnTo>
                    <a:pt x="146" y="234"/>
                  </a:lnTo>
                  <a:lnTo>
                    <a:pt x="119" y="238"/>
                  </a:lnTo>
                  <a:lnTo>
                    <a:pt x="91" y="234"/>
                  </a:lnTo>
                  <a:lnTo>
                    <a:pt x="67" y="226"/>
                  </a:lnTo>
                  <a:lnTo>
                    <a:pt x="45" y="211"/>
                  </a:lnTo>
                  <a:lnTo>
                    <a:pt x="26" y="193"/>
                  </a:lnTo>
                  <a:lnTo>
                    <a:pt x="12" y="171"/>
                  </a:lnTo>
                  <a:lnTo>
                    <a:pt x="2" y="146"/>
                  </a:lnTo>
                  <a:lnTo>
                    <a:pt x="0" y="118"/>
                  </a:lnTo>
                  <a:lnTo>
                    <a:pt x="2" y="91"/>
                  </a:lnTo>
                  <a:lnTo>
                    <a:pt x="12" y="66"/>
                  </a:lnTo>
                  <a:lnTo>
                    <a:pt x="26" y="44"/>
                  </a:lnTo>
                  <a:lnTo>
                    <a:pt x="45" y="25"/>
                  </a:lnTo>
                  <a:lnTo>
                    <a:pt x="67" y="11"/>
                  </a:lnTo>
                  <a:lnTo>
                    <a:pt x="91" y="2"/>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227">
              <a:extLst>
                <a:ext uri="{FF2B5EF4-FFF2-40B4-BE49-F238E27FC236}">
                  <a16:creationId xmlns:a16="http://schemas.microsoft.com/office/drawing/2014/main" id="{F98CA5D1-0D2F-B3E6-326F-9D983804D970}"/>
                </a:ext>
              </a:extLst>
            </p:cNvPr>
            <p:cNvSpPr>
              <a:spLocks noEditPoints="1"/>
            </p:cNvSpPr>
            <p:nvPr/>
          </p:nvSpPr>
          <p:spPr bwMode="auto">
            <a:xfrm>
              <a:off x="5981700" y="3305175"/>
              <a:ext cx="2082800" cy="3030538"/>
            </a:xfrm>
            <a:custGeom>
              <a:avLst/>
              <a:gdLst>
                <a:gd name="T0" fmla="*/ 1790 w 2624"/>
                <a:gd name="T1" fmla="*/ 2936 h 3817"/>
                <a:gd name="T2" fmla="*/ 1507 w 2624"/>
                <a:gd name="T3" fmla="*/ 3057 h 3817"/>
                <a:gd name="T4" fmla="*/ 1193 w 2624"/>
                <a:gd name="T5" fmla="*/ 3101 h 3817"/>
                <a:gd name="T6" fmla="*/ 878 w 2624"/>
                <a:gd name="T7" fmla="*/ 3057 h 3817"/>
                <a:gd name="T8" fmla="*/ 597 w 2624"/>
                <a:gd name="T9" fmla="*/ 2936 h 3817"/>
                <a:gd name="T10" fmla="*/ 939 w 2624"/>
                <a:gd name="T11" fmla="*/ 988 h 3817"/>
                <a:gd name="T12" fmla="*/ 643 w 2624"/>
                <a:gd name="T13" fmla="*/ 1128 h 3817"/>
                <a:gd name="T14" fmla="*/ 414 w 2624"/>
                <a:gd name="T15" fmla="*/ 1358 h 3817"/>
                <a:gd name="T16" fmla="*/ 273 w 2624"/>
                <a:gd name="T17" fmla="*/ 1655 h 3817"/>
                <a:gd name="T18" fmla="*/ 243 w 2624"/>
                <a:gd name="T19" fmla="*/ 1996 h 3817"/>
                <a:gd name="T20" fmla="*/ 331 w 2624"/>
                <a:gd name="T21" fmla="*/ 2317 h 3817"/>
                <a:gd name="T22" fmla="*/ 519 w 2624"/>
                <a:gd name="T23" fmla="*/ 2583 h 3817"/>
                <a:gd name="T24" fmla="*/ 784 w 2624"/>
                <a:gd name="T25" fmla="*/ 2770 h 3817"/>
                <a:gd name="T26" fmla="*/ 1107 w 2624"/>
                <a:gd name="T27" fmla="*/ 2858 h 3817"/>
                <a:gd name="T28" fmla="*/ 1446 w 2624"/>
                <a:gd name="T29" fmla="*/ 2828 h 3817"/>
                <a:gd name="T30" fmla="*/ 1742 w 2624"/>
                <a:gd name="T31" fmla="*/ 2687 h 3817"/>
                <a:gd name="T32" fmla="*/ 1972 w 2624"/>
                <a:gd name="T33" fmla="*/ 2458 h 3817"/>
                <a:gd name="T34" fmla="*/ 2113 w 2624"/>
                <a:gd name="T35" fmla="*/ 2162 h 3817"/>
                <a:gd name="T36" fmla="*/ 2144 w 2624"/>
                <a:gd name="T37" fmla="*/ 1821 h 3817"/>
                <a:gd name="T38" fmla="*/ 2054 w 2624"/>
                <a:gd name="T39" fmla="*/ 1499 h 3817"/>
                <a:gd name="T40" fmla="*/ 1867 w 2624"/>
                <a:gd name="T41" fmla="*/ 1233 h 3817"/>
                <a:gd name="T42" fmla="*/ 1602 w 2624"/>
                <a:gd name="T43" fmla="*/ 1045 h 3817"/>
                <a:gd name="T44" fmla="*/ 1280 w 2624"/>
                <a:gd name="T45" fmla="*/ 957 h 3817"/>
                <a:gd name="T46" fmla="*/ 676 w 2624"/>
                <a:gd name="T47" fmla="*/ 844 h 3817"/>
                <a:gd name="T48" fmla="*/ 967 w 2624"/>
                <a:gd name="T49" fmla="*/ 740 h 3817"/>
                <a:gd name="T50" fmla="*/ 1298 w 2624"/>
                <a:gd name="T51" fmla="*/ 720 h 3817"/>
                <a:gd name="T52" fmla="*/ 1645 w 2624"/>
                <a:gd name="T53" fmla="*/ 804 h 3817"/>
                <a:gd name="T54" fmla="*/ 728 w 2624"/>
                <a:gd name="T55" fmla="*/ 239 h 3817"/>
                <a:gd name="T56" fmla="*/ 1756 w 2624"/>
                <a:gd name="T57" fmla="*/ 11 h 3817"/>
                <a:gd name="T58" fmla="*/ 1873 w 2624"/>
                <a:gd name="T59" fmla="*/ 94 h 3817"/>
                <a:gd name="T60" fmla="*/ 2089 w 2624"/>
                <a:gd name="T61" fmla="*/ 1127 h 3817"/>
                <a:gd name="T62" fmla="*/ 2279 w 2624"/>
                <a:gd name="T63" fmla="*/ 1420 h 3817"/>
                <a:gd name="T64" fmla="*/ 2374 w 2624"/>
                <a:gd name="T65" fmla="*/ 1671 h 3817"/>
                <a:gd name="T66" fmla="*/ 2495 w 2624"/>
                <a:gd name="T67" fmla="*/ 1696 h 3817"/>
                <a:gd name="T68" fmla="*/ 2597 w 2624"/>
                <a:gd name="T69" fmla="*/ 1798 h 3817"/>
                <a:gd name="T70" fmla="*/ 2622 w 2624"/>
                <a:gd name="T71" fmla="*/ 1947 h 3817"/>
                <a:gd name="T72" fmla="*/ 2555 w 2624"/>
                <a:gd name="T73" fmla="*/ 2077 h 3817"/>
                <a:gd name="T74" fmla="*/ 2424 w 2624"/>
                <a:gd name="T75" fmla="*/ 2143 h 3817"/>
                <a:gd name="T76" fmla="*/ 2344 w 2624"/>
                <a:gd name="T77" fmla="*/ 2221 h 3817"/>
                <a:gd name="T78" fmla="*/ 2217 w 2624"/>
                <a:gd name="T79" fmla="*/ 2515 h 3817"/>
                <a:gd name="T80" fmla="*/ 1904 w 2624"/>
                <a:gd name="T81" fmla="*/ 3622 h 3817"/>
                <a:gd name="T82" fmla="*/ 1836 w 2624"/>
                <a:gd name="T83" fmla="*/ 3750 h 3817"/>
                <a:gd name="T84" fmla="*/ 1708 w 2624"/>
                <a:gd name="T85" fmla="*/ 3815 h 3817"/>
                <a:gd name="T86" fmla="*/ 642 w 2624"/>
                <a:gd name="T87" fmla="*/ 3806 h 3817"/>
                <a:gd name="T88" fmla="*/ 526 w 2624"/>
                <a:gd name="T89" fmla="*/ 3723 h 3817"/>
                <a:gd name="T90" fmla="*/ 312 w 2624"/>
                <a:gd name="T91" fmla="*/ 2705 h 3817"/>
                <a:gd name="T92" fmla="*/ 120 w 2624"/>
                <a:gd name="T93" fmla="*/ 2421 h 3817"/>
                <a:gd name="T94" fmla="*/ 15 w 2624"/>
                <a:gd name="T95" fmla="*/ 2090 h 3817"/>
                <a:gd name="T96" fmla="*/ 15 w 2624"/>
                <a:gd name="T97" fmla="*/ 1722 h 3817"/>
                <a:gd name="T98" fmla="*/ 124 w 2624"/>
                <a:gd name="T99" fmla="*/ 1382 h 3817"/>
                <a:gd name="T100" fmla="*/ 327 w 2624"/>
                <a:gd name="T101" fmla="*/ 1095 h 3817"/>
                <a:gd name="T102" fmla="*/ 538 w 2624"/>
                <a:gd name="T103" fmla="*/ 94 h 3817"/>
                <a:gd name="T104" fmla="*/ 655 w 2624"/>
                <a:gd name="T105" fmla="*/ 11 h 3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4" h="3817">
                  <a:moveTo>
                    <a:pt x="597" y="2936"/>
                  </a:moveTo>
                  <a:lnTo>
                    <a:pt x="716" y="3578"/>
                  </a:lnTo>
                  <a:lnTo>
                    <a:pt x="1670" y="3578"/>
                  </a:lnTo>
                  <a:lnTo>
                    <a:pt x="1790" y="2936"/>
                  </a:lnTo>
                  <a:lnTo>
                    <a:pt x="1723" y="2972"/>
                  </a:lnTo>
                  <a:lnTo>
                    <a:pt x="1653" y="3005"/>
                  </a:lnTo>
                  <a:lnTo>
                    <a:pt x="1581" y="3033"/>
                  </a:lnTo>
                  <a:lnTo>
                    <a:pt x="1507" y="3057"/>
                  </a:lnTo>
                  <a:lnTo>
                    <a:pt x="1431" y="3075"/>
                  </a:lnTo>
                  <a:lnTo>
                    <a:pt x="1353" y="3090"/>
                  </a:lnTo>
                  <a:lnTo>
                    <a:pt x="1274" y="3099"/>
                  </a:lnTo>
                  <a:lnTo>
                    <a:pt x="1193" y="3101"/>
                  </a:lnTo>
                  <a:lnTo>
                    <a:pt x="1111" y="3099"/>
                  </a:lnTo>
                  <a:lnTo>
                    <a:pt x="1032" y="3090"/>
                  </a:lnTo>
                  <a:lnTo>
                    <a:pt x="954" y="3075"/>
                  </a:lnTo>
                  <a:lnTo>
                    <a:pt x="878" y="3057"/>
                  </a:lnTo>
                  <a:lnTo>
                    <a:pt x="805" y="3033"/>
                  </a:lnTo>
                  <a:lnTo>
                    <a:pt x="733" y="3005"/>
                  </a:lnTo>
                  <a:lnTo>
                    <a:pt x="664" y="2972"/>
                  </a:lnTo>
                  <a:lnTo>
                    <a:pt x="597" y="2936"/>
                  </a:lnTo>
                  <a:close/>
                  <a:moveTo>
                    <a:pt x="1193" y="954"/>
                  </a:moveTo>
                  <a:lnTo>
                    <a:pt x="1107" y="957"/>
                  </a:lnTo>
                  <a:lnTo>
                    <a:pt x="1021" y="968"/>
                  </a:lnTo>
                  <a:lnTo>
                    <a:pt x="939" y="988"/>
                  </a:lnTo>
                  <a:lnTo>
                    <a:pt x="860" y="1014"/>
                  </a:lnTo>
                  <a:lnTo>
                    <a:pt x="784" y="1045"/>
                  </a:lnTo>
                  <a:lnTo>
                    <a:pt x="711" y="1084"/>
                  </a:lnTo>
                  <a:lnTo>
                    <a:pt x="643" y="1128"/>
                  </a:lnTo>
                  <a:lnTo>
                    <a:pt x="578" y="1178"/>
                  </a:lnTo>
                  <a:lnTo>
                    <a:pt x="519" y="1233"/>
                  </a:lnTo>
                  <a:lnTo>
                    <a:pt x="464" y="1294"/>
                  </a:lnTo>
                  <a:lnTo>
                    <a:pt x="414" y="1358"/>
                  </a:lnTo>
                  <a:lnTo>
                    <a:pt x="370" y="1427"/>
                  </a:lnTo>
                  <a:lnTo>
                    <a:pt x="331" y="1499"/>
                  </a:lnTo>
                  <a:lnTo>
                    <a:pt x="299" y="1576"/>
                  </a:lnTo>
                  <a:lnTo>
                    <a:pt x="273" y="1655"/>
                  </a:lnTo>
                  <a:lnTo>
                    <a:pt x="254" y="1737"/>
                  </a:lnTo>
                  <a:lnTo>
                    <a:pt x="243" y="1821"/>
                  </a:lnTo>
                  <a:lnTo>
                    <a:pt x="239" y="1908"/>
                  </a:lnTo>
                  <a:lnTo>
                    <a:pt x="243" y="1996"/>
                  </a:lnTo>
                  <a:lnTo>
                    <a:pt x="254" y="2080"/>
                  </a:lnTo>
                  <a:lnTo>
                    <a:pt x="273" y="2162"/>
                  </a:lnTo>
                  <a:lnTo>
                    <a:pt x="299" y="2241"/>
                  </a:lnTo>
                  <a:lnTo>
                    <a:pt x="331" y="2317"/>
                  </a:lnTo>
                  <a:lnTo>
                    <a:pt x="370" y="2390"/>
                  </a:lnTo>
                  <a:lnTo>
                    <a:pt x="414" y="2458"/>
                  </a:lnTo>
                  <a:lnTo>
                    <a:pt x="464" y="2523"/>
                  </a:lnTo>
                  <a:lnTo>
                    <a:pt x="519" y="2583"/>
                  </a:lnTo>
                  <a:lnTo>
                    <a:pt x="578" y="2637"/>
                  </a:lnTo>
                  <a:lnTo>
                    <a:pt x="643" y="2687"/>
                  </a:lnTo>
                  <a:lnTo>
                    <a:pt x="711" y="2731"/>
                  </a:lnTo>
                  <a:lnTo>
                    <a:pt x="784" y="2770"/>
                  </a:lnTo>
                  <a:lnTo>
                    <a:pt x="860" y="2802"/>
                  </a:lnTo>
                  <a:lnTo>
                    <a:pt x="939" y="2828"/>
                  </a:lnTo>
                  <a:lnTo>
                    <a:pt x="1021" y="2847"/>
                  </a:lnTo>
                  <a:lnTo>
                    <a:pt x="1107" y="2858"/>
                  </a:lnTo>
                  <a:lnTo>
                    <a:pt x="1193" y="2862"/>
                  </a:lnTo>
                  <a:lnTo>
                    <a:pt x="1280" y="2858"/>
                  </a:lnTo>
                  <a:lnTo>
                    <a:pt x="1364" y="2847"/>
                  </a:lnTo>
                  <a:lnTo>
                    <a:pt x="1446" y="2828"/>
                  </a:lnTo>
                  <a:lnTo>
                    <a:pt x="1525" y="2802"/>
                  </a:lnTo>
                  <a:lnTo>
                    <a:pt x="1602" y="2770"/>
                  </a:lnTo>
                  <a:lnTo>
                    <a:pt x="1674" y="2731"/>
                  </a:lnTo>
                  <a:lnTo>
                    <a:pt x="1742" y="2687"/>
                  </a:lnTo>
                  <a:lnTo>
                    <a:pt x="1807" y="2637"/>
                  </a:lnTo>
                  <a:lnTo>
                    <a:pt x="1867" y="2583"/>
                  </a:lnTo>
                  <a:lnTo>
                    <a:pt x="1923" y="2523"/>
                  </a:lnTo>
                  <a:lnTo>
                    <a:pt x="1972" y="2458"/>
                  </a:lnTo>
                  <a:lnTo>
                    <a:pt x="2017" y="2390"/>
                  </a:lnTo>
                  <a:lnTo>
                    <a:pt x="2054" y="2317"/>
                  </a:lnTo>
                  <a:lnTo>
                    <a:pt x="2087" y="2241"/>
                  </a:lnTo>
                  <a:lnTo>
                    <a:pt x="2113" y="2162"/>
                  </a:lnTo>
                  <a:lnTo>
                    <a:pt x="2131" y="2080"/>
                  </a:lnTo>
                  <a:lnTo>
                    <a:pt x="2144" y="1996"/>
                  </a:lnTo>
                  <a:lnTo>
                    <a:pt x="2147" y="1908"/>
                  </a:lnTo>
                  <a:lnTo>
                    <a:pt x="2144" y="1821"/>
                  </a:lnTo>
                  <a:lnTo>
                    <a:pt x="2131" y="1737"/>
                  </a:lnTo>
                  <a:lnTo>
                    <a:pt x="2113" y="1655"/>
                  </a:lnTo>
                  <a:lnTo>
                    <a:pt x="2087" y="1576"/>
                  </a:lnTo>
                  <a:lnTo>
                    <a:pt x="2054" y="1499"/>
                  </a:lnTo>
                  <a:lnTo>
                    <a:pt x="2017" y="1427"/>
                  </a:lnTo>
                  <a:lnTo>
                    <a:pt x="1972" y="1358"/>
                  </a:lnTo>
                  <a:lnTo>
                    <a:pt x="1923" y="1294"/>
                  </a:lnTo>
                  <a:lnTo>
                    <a:pt x="1867" y="1233"/>
                  </a:lnTo>
                  <a:lnTo>
                    <a:pt x="1807" y="1178"/>
                  </a:lnTo>
                  <a:lnTo>
                    <a:pt x="1742" y="1128"/>
                  </a:lnTo>
                  <a:lnTo>
                    <a:pt x="1674" y="1084"/>
                  </a:lnTo>
                  <a:lnTo>
                    <a:pt x="1602" y="1045"/>
                  </a:lnTo>
                  <a:lnTo>
                    <a:pt x="1525" y="1014"/>
                  </a:lnTo>
                  <a:lnTo>
                    <a:pt x="1446" y="988"/>
                  </a:lnTo>
                  <a:lnTo>
                    <a:pt x="1364" y="968"/>
                  </a:lnTo>
                  <a:lnTo>
                    <a:pt x="1280" y="957"/>
                  </a:lnTo>
                  <a:lnTo>
                    <a:pt x="1193" y="954"/>
                  </a:lnTo>
                  <a:close/>
                  <a:moveTo>
                    <a:pt x="728" y="239"/>
                  </a:moveTo>
                  <a:lnTo>
                    <a:pt x="609" y="881"/>
                  </a:lnTo>
                  <a:lnTo>
                    <a:pt x="676" y="844"/>
                  </a:lnTo>
                  <a:lnTo>
                    <a:pt x="745" y="812"/>
                  </a:lnTo>
                  <a:lnTo>
                    <a:pt x="817" y="783"/>
                  </a:lnTo>
                  <a:lnTo>
                    <a:pt x="891" y="760"/>
                  </a:lnTo>
                  <a:lnTo>
                    <a:pt x="967" y="740"/>
                  </a:lnTo>
                  <a:lnTo>
                    <a:pt x="1044" y="727"/>
                  </a:lnTo>
                  <a:lnTo>
                    <a:pt x="1124" y="718"/>
                  </a:lnTo>
                  <a:lnTo>
                    <a:pt x="1205" y="716"/>
                  </a:lnTo>
                  <a:lnTo>
                    <a:pt x="1298" y="720"/>
                  </a:lnTo>
                  <a:lnTo>
                    <a:pt x="1388" y="731"/>
                  </a:lnTo>
                  <a:lnTo>
                    <a:pt x="1476" y="749"/>
                  </a:lnTo>
                  <a:lnTo>
                    <a:pt x="1562" y="773"/>
                  </a:lnTo>
                  <a:lnTo>
                    <a:pt x="1645" y="804"/>
                  </a:lnTo>
                  <a:lnTo>
                    <a:pt x="1725" y="839"/>
                  </a:lnTo>
                  <a:lnTo>
                    <a:pt x="1802" y="881"/>
                  </a:lnTo>
                  <a:lnTo>
                    <a:pt x="1682" y="239"/>
                  </a:lnTo>
                  <a:lnTo>
                    <a:pt x="728" y="239"/>
                  </a:lnTo>
                  <a:close/>
                  <a:moveTo>
                    <a:pt x="728" y="0"/>
                  </a:moveTo>
                  <a:lnTo>
                    <a:pt x="1682" y="0"/>
                  </a:lnTo>
                  <a:lnTo>
                    <a:pt x="1720" y="2"/>
                  </a:lnTo>
                  <a:lnTo>
                    <a:pt x="1756" y="11"/>
                  </a:lnTo>
                  <a:lnTo>
                    <a:pt x="1790" y="25"/>
                  </a:lnTo>
                  <a:lnTo>
                    <a:pt x="1820" y="44"/>
                  </a:lnTo>
                  <a:lnTo>
                    <a:pt x="1848" y="67"/>
                  </a:lnTo>
                  <a:lnTo>
                    <a:pt x="1873" y="94"/>
                  </a:lnTo>
                  <a:lnTo>
                    <a:pt x="1892" y="124"/>
                  </a:lnTo>
                  <a:lnTo>
                    <a:pt x="1907" y="158"/>
                  </a:lnTo>
                  <a:lnTo>
                    <a:pt x="1917" y="195"/>
                  </a:lnTo>
                  <a:lnTo>
                    <a:pt x="2089" y="1127"/>
                  </a:lnTo>
                  <a:lnTo>
                    <a:pt x="2144" y="1194"/>
                  </a:lnTo>
                  <a:lnTo>
                    <a:pt x="2194" y="1266"/>
                  </a:lnTo>
                  <a:lnTo>
                    <a:pt x="2240" y="1341"/>
                  </a:lnTo>
                  <a:lnTo>
                    <a:pt x="2279" y="1420"/>
                  </a:lnTo>
                  <a:lnTo>
                    <a:pt x="2313" y="1502"/>
                  </a:lnTo>
                  <a:lnTo>
                    <a:pt x="2341" y="1587"/>
                  </a:lnTo>
                  <a:lnTo>
                    <a:pt x="2362" y="1674"/>
                  </a:lnTo>
                  <a:lnTo>
                    <a:pt x="2374" y="1671"/>
                  </a:lnTo>
                  <a:lnTo>
                    <a:pt x="2386" y="1670"/>
                  </a:lnTo>
                  <a:lnTo>
                    <a:pt x="2424" y="1672"/>
                  </a:lnTo>
                  <a:lnTo>
                    <a:pt x="2461" y="1682"/>
                  </a:lnTo>
                  <a:lnTo>
                    <a:pt x="2495" y="1696"/>
                  </a:lnTo>
                  <a:lnTo>
                    <a:pt x="2527" y="1715"/>
                  </a:lnTo>
                  <a:lnTo>
                    <a:pt x="2555" y="1740"/>
                  </a:lnTo>
                  <a:lnTo>
                    <a:pt x="2579" y="1768"/>
                  </a:lnTo>
                  <a:lnTo>
                    <a:pt x="2597" y="1798"/>
                  </a:lnTo>
                  <a:lnTo>
                    <a:pt x="2612" y="1832"/>
                  </a:lnTo>
                  <a:lnTo>
                    <a:pt x="2622" y="1870"/>
                  </a:lnTo>
                  <a:lnTo>
                    <a:pt x="2624" y="1908"/>
                  </a:lnTo>
                  <a:lnTo>
                    <a:pt x="2622" y="1947"/>
                  </a:lnTo>
                  <a:lnTo>
                    <a:pt x="2612" y="1984"/>
                  </a:lnTo>
                  <a:lnTo>
                    <a:pt x="2597" y="2018"/>
                  </a:lnTo>
                  <a:lnTo>
                    <a:pt x="2579" y="2049"/>
                  </a:lnTo>
                  <a:lnTo>
                    <a:pt x="2555" y="2077"/>
                  </a:lnTo>
                  <a:lnTo>
                    <a:pt x="2527" y="2101"/>
                  </a:lnTo>
                  <a:lnTo>
                    <a:pt x="2495" y="2120"/>
                  </a:lnTo>
                  <a:lnTo>
                    <a:pt x="2461" y="2135"/>
                  </a:lnTo>
                  <a:lnTo>
                    <a:pt x="2424" y="2143"/>
                  </a:lnTo>
                  <a:lnTo>
                    <a:pt x="2386" y="2147"/>
                  </a:lnTo>
                  <a:lnTo>
                    <a:pt x="2374" y="2145"/>
                  </a:lnTo>
                  <a:lnTo>
                    <a:pt x="2362" y="2142"/>
                  </a:lnTo>
                  <a:lnTo>
                    <a:pt x="2344" y="2221"/>
                  </a:lnTo>
                  <a:lnTo>
                    <a:pt x="2319" y="2298"/>
                  </a:lnTo>
                  <a:lnTo>
                    <a:pt x="2290" y="2374"/>
                  </a:lnTo>
                  <a:lnTo>
                    <a:pt x="2256" y="2446"/>
                  </a:lnTo>
                  <a:lnTo>
                    <a:pt x="2217" y="2515"/>
                  </a:lnTo>
                  <a:lnTo>
                    <a:pt x="2173" y="2581"/>
                  </a:lnTo>
                  <a:lnTo>
                    <a:pt x="2126" y="2645"/>
                  </a:lnTo>
                  <a:lnTo>
                    <a:pt x="2075" y="2706"/>
                  </a:lnTo>
                  <a:lnTo>
                    <a:pt x="1904" y="3622"/>
                  </a:lnTo>
                  <a:lnTo>
                    <a:pt x="1895" y="3659"/>
                  </a:lnTo>
                  <a:lnTo>
                    <a:pt x="1880" y="3693"/>
                  </a:lnTo>
                  <a:lnTo>
                    <a:pt x="1861" y="3723"/>
                  </a:lnTo>
                  <a:lnTo>
                    <a:pt x="1836" y="3750"/>
                  </a:lnTo>
                  <a:lnTo>
                    <a:pt x="1808" y="3773"/>
                  </a:lnTo>
                  <a:lnTo>
                    <a:pt x="1778" y="3792"/>
                  </a:lnTo>
                  <a:lnTo>
                    <a:pt x="1743" y="3806"/>
                  </a:lnTo>
                  <a:lnTo>
                    <a:pt x="1708" y="3815"/>
                  </a:lnTo>
                  <a:lnTo>
                    <a:pt x="1670" y="3817"/>
                  </a:lnTo>
                  <a:lnTo>
                    <a:pt x="716" y="3817"/>
                  </a:lnTo>
                  <a:lnTo>
                    <a:pt x="678" y="3815"/>
                  </a:lnTo>
                  <a:lnTo>
                    <a:pt x="642" y="3806"/>
                  </a:lnTo>
                  <a:lnTo>
                    <a:pt x="609" y="3792"/>
                  </a:lnTo>
                  <a:lnTo>
                    <a:pt x="577" y="3773"/>
                  </a:lnTo>
                  <a:lnTo>
                    <a:pt x="550" y="3750"/>
                  </a:lnTo>
                  <a:lnTo>
                    <a:pt x="526" y="3723"/>
                  </a:lnTo>
                  <a:lnTo>
                    <a:pt x="506" y="3693"/>
                  </a:lnTo>
                  <a:lnTo>
                    <a:pt x="490" y="3659"/>
                  </a:lnTo>
                  <a:lnTo>
                    <a:pt x="481" y="3622"/>
                  </a:lnTo>
                  <a:lnTo>
                    <a:pt x="312" y="2705"/>
                  </a:lnTo>
                  <a:lnTo>
                    <a:pt x="257" y="2640"/>
                  </a:lnTo>
                  <a:lnTo>
                    <a:pt x="206" y="2570"/>
                  </a:lnTo>
                  <a:lnTo>
                    <a:pt x="161" y="2497"/>
                  </a:lnTo>
                  <a:lnTo>
                    <a:pt x="120" y="2421"/>
                  </a:lnTo>
                  <a:lnTo>
                    <a:pt x="84" y="2342"/>
                  </a:lnTo>
                  <a:lnTo>
                    <a:pt x="55" y="2260"/>
                  </a:lnTo>
                  <a:lnTo>
                    <a:pt x="32" y="2176"/>
                  </a:lnTo>
                  <a:lnTo>
                    <a:pt x="15" y="2090"/>
                  </a:lnTo>
                  <a:lnTo>
                    <a:pt x="4" y="1999"/>
                  </a:lnTo>
                  <a:lnTo>
                    <a:pt x="0" y="1908"/>
                  </a:lnTo>
                  <a:lnTo>
                    <a:pt x="4" y="1815"/>
                  </a:lnTo>
                  <a:lnTo>
                    <a:pt x="15" y="1722"/>
                  </a:lnTo>
                  <a:lnTo>
                    <a:pt x="33" y="1633"/>
                  </a:lnTo>
                  <a:lnTo>
                    <a:pt x="57" y="1547"/>
                  </a:lnTo>
                  <a:lnTo>
                    <a:pt x="88" y="1463"/>
                  </a:lnTo>
                  <a:lnTo>
                    <a:pt x="124" y="1382"/>
                  </a:lnTo>
                  <a:lnTo>
                    <a:pt x="167" y="1305"/>
                  </a:lnTo>
                  <a:lnTo>
                    <a:pt x="216" y="1231"/>
                  </a:lnTo>
                  <a:lnTo>
                    <a:pt x="268" y="1161"/>
                  </a:lnTo>
                  <a:lnTo>
                    <a:pt x="327" y="1095"/>
                  </a:lnTo>
                  <a:lnTo>
                    <a:pt x="493" y="195"/>
                  </a:lnTo>
                  <a:lnTo>
                    <a:pt x="504" y="158"/>
                  </a:lnTo>
                  <a:lnTo>
                    <a:pt x="519" y="124"/>
                  </a:lnTo>
                  <a:lnTo>
                    <a:pt x="538" y="94"/>
                  </a:lnTo>
                  <a:lnTo>
                    <a:pt x="562" y="67"/>
                  </a:lnTo>
                  <a:lnTo>
                    <a:pt x="590" y="44"/>
                  </a:lnTo>
                  <a:lnTo>
                    <a:pt x="621" y="25"/>
                  </a:lnTo>
                  <a:lnTo>
                    <a:pt x="655" y="11"/>
                  </a:lnTo>
                  <a:lnTo>
                    <a:pt x="691" y="2"/>
                  </a:lnTo>
                  <a:lnTo>
                    <a:pt x="7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 name="Freeform 228">
              <a:extLst>
                <a:ext uri="{FF2B5EF4-FFF2-40B4-BE49-F238E27FC236}">
                  <a16:creationId xmlns:a16="http://schemas.microsoft.com/office/drawing/2014/main" id="{EED31AC1-08D8-6845-AC98-3999E12B7B85}"/>
                </a:ext>
              </a:extLst>
            </p:cNvPr>
            <p:cNvSpPr>
              <a:spLocks/>
            </p:cNvSpPr>
            <p:nvPr/>
          </p:nvSpPr>
          <p:spPr bwMode="auto">
            <a:xfrm>
              <a:off x="6834188" y="4338638"/>
              <a:ext cx="571500" cy="576263"/>
            </a:xfrm>
            <a:custGeom>
              <a:avLst/>
              <a:gdLst>
                <a:gd name="T0" fmla="*/ 682 w 721"/>
                <a:gd name="T1" fmla="*/ 0 h 724"/>
                <a:gd name="T2" fmla="*/ 696 w 721"/>
                <a:gd name="T3" fmla="*/ 3 h 724"/>
                <a:gd name="T4" fmla="*/ 708 w 721"/>
                <a:gd name="T5" fmla="*/ 12 h 724"/>
                <a:gd name="T6" fmla="*/ 717 w 721"/>
                <a:gd name="T7" fmla="*/ 24 h 724"/>
                <a:gd name="T8" fmla="*/ 721 w 721"/>
                <a:gd name="T9" fmla="*/ 39 h 724"/>
                <a:gd name="T10" fmla="*/ 718 w 721"/>
                <a:gd name="T11" fmla="*/ 52 h 724"/>
                <a:gd name="T12" fmla="*/ 712 w 721"/>
                <a:gd name="T13" fmla="*/ 66 h 724"/>
                <a:gd name="T14" fmla="*/ 423 w 721"/>
                <a:gd name="T15" fmla="*/ 426 h 724"/>
                <a:gd name="T16" fmla="*/ 202 w 721"/>
                <a:gd name="T17" fmla="*/ 691 h 724"/>
                <a:gd name="T18" fmla="*/ 184 w 721"/>
                <a:gd name="T19" fmla="*/ 706 h 724"/>
                <a:gd name="T20" fmla="*/ 163 w 721"/>
                <a:gd name="T21" fmla="*/ 716 h 724"/>
                <a:gd name="T22" fmla="*/ 141 w 721"/>
                <a:gd name="T23" fmla="*/ 722 h 724"/>
                <a:gd name="T24" fmla="*/ 118 w 721"/>
                <a:gd name="T25" fmla="*/ 724 h 724"/>
                <a:gd name="T26" fmla="*/ 95 w 721"/>
                <a:gd name="T27" fmla="*/ 722 h 724"/>
                <a:gd name="T28" fmla="*/ 73 w 721"/>
                <a:gd name="T29" fmla="*/ 715 h 724"/>
                <a:gd name="T30" fmla="*/ 52 w 721"/>
                <a:gd name="T31" fmla="*/ 704 h 724"/>
                <a:gd name="T32" fmla="*/ 34 w 721"/>
                <a:gd name="T33" fmla="*/ 689 h 724"/>
                <a:gd name="T34" fmla="*/ 19 w 721"/>
                <a:gd name="T35" fmla="*/ 671 h 724"/>
                <a:gd name="T36" fmla="*/ 8 w 721"/>
                <a:gd name="T37" fmla="*/ 651 h 724"/>
                <a:gd name="T38" fmla="*/ 2 w 721"/>
                <a:gd name="T39" fmla="*/ 629 h 724"/>
                <a:gd name="T40" fmla="*/ 0 w 721"/>
                <a:gd name="T41" fmla="*/ 606 h 724"/>
                <a:gd name="T42" fmla="*/ 2 w 721"/>
                <a:gd name="T43" fmla="*/ 583 h 724"/>
                <a:gd name="T44" fmla="*/ 8 w 721"/>
                <a:gd name="T45" fmla="*/ 560 h 724"/>
                <a:gd name="T46" fmla="*/ 20 w 721"/>
                <a:gd name="T47" fmla="*/ 539 h 724"/>
                <a:gd name="T48" fmla="*/ 35 w 721"/>
                <a:gd name="T49" fmla="*/ 521 h 724"/>
                <a:gd name="T50" fmla="*/ 655 w 721"/>
                <a:gd name="T51" fmla="*/ 10 h 724"/>
                <a:gd name="T52" fmla="*/ 667 w 721"/>
                <a:gd name="T53" fmla="*/ 2 h 724"/>
                <a:gd name="T54" fmla="*/ 682 w 721"/>
                <a:gd name="T55"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1" h="724">
                  <a:moveTo>
                    <a:pt x="682" y="0"/>
                  </a:moveTo>
                  <a:lnTo>
                    <a:pt x="696" y="3"/>
                  </a:lnTo>
                  <a:lnTo>
                    <a:pt x="708" y="12"/>
                  </a:lnTo>
                  <a:lnTo>
                    <a:pt x="717" y="24"/>
                  </a:lnTo>
                  <a:lnTo>
                    <a:pt x="721" y="39"/>
                  </a:lnTo>
                  <a:lnTo>
                    <a:pt x="718" y="52"/>
                  </a:lnTo>
                  <a:lnTo>
                    <a:pt x="712" y="66"/>
                  </a:lnTo>
                  <a:lnTo>
                    <a:pt x="423" y="426"/>
                  </a:lnTo>
                  <a:lnTo>
                    <a:pt x="202" y="691"/>
                  </a:lnTo>
                  <a:lnTo>
                    <a:pt x="184" y="706"/>
                  </a:lnTo>
                  <a:lnTo>
                    <a:pt x="163" y="716"/>
                  </a:lnTo>
                  <a:lnTo>
                    <a:pt x="141" y="722"/>
                  </a:lnTo>
                  <a:lnTo>
                    <a:pt x="118" y="724"/>
                  </a:lnTo>
                  <a:lnTo>
                    <a:pt x="95" y="722"/>
                  </a:lnTo>
                  <a:lnTo>
                    <a:pt x="73" y="715"/>
                  </a:lnTo>
                  <a:lnTo>
                    <a:pt x="52" y="704"/>
                  </a:lnTo>
                  <a:lnTo>
                    <a:pt x="34" y="689"/>
                  </a:lnTo>
                  <a:lnTo>
                    <a:pt x="19" y="671"/>
                  </a:lnTo>
                  <a:lnTo>
                    <a:pt x="8" y="651"/>
                  </a:lnTo>
                  <a:lnTo>
                    <a:pt x="2" y="629"/>
                  </a:lnTo>
                  <a:lnTo>
                    <a:pt x="0" y="606"/>
                  </a:lnTo>
                  <a:lnTo>
                    <a:pt x="2" y="583"/>
                  </a:lnTo>
                  <a:lnTo>
                    <a:pt x="8" y="560"/>
                  </a:lnTo>
                  <a:lnTo>
                    <a:pt x="20" y="539"/>
                  </a:lnTo>
                  <a:lnTo>
                    <a:pt x="35" y="521"/>
                  </a:lnTo>
                  <a:lnTo>
                    <a:pt x="655" y="10"/>
                  </a:lnTo>
                  <a:lnTo>
                    <a:pt x="667" y="2"/>
                  </a:lnTo>
                  <a:lnTo>
                    <a:pt x="6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0" name="Группа 258">
            <a:extLst>
              <a:ext uri="{FF2B5EF4-FFF2-40B4-BE49-F238E27FC236}">
                <a16:creationId xmlns:a16="http://schemas.microsoft.com/office/drawing/2014/main" id="{6C11DF22-55E8-BAD3-2CE9-38C5D79A80F5}"/>
              </a:ext>
            </a:extLst>
          </p:cNvPr>
          <p:cNvGrpSpPr/>
          <p:nvPr userDrawn="1"/>
        </p:nvGrpSpPr>
        <p:grpSpPr>
          <a:xfrm>
            <a:off x="4632455" y="4170037"/>
            <a:ext cx="469626" cy="464873"/>
            <a:chOff x="5929313" y="3284538"/>
            <a:chExt cx="1725613" cy="1708150"/>
          </a:xfrm>
          <a:solidFill>
            <a:schemeClr val="bg2"/>
          </a:solidFill>
        </p:grpSpPr>
        <p:sp>
          <p:nvSpPr>
            <p:cNvPr id="121" name="Freeform 233">
              <a:extLst>
                <a:ext uri="{FF2B5EF4-FFF2-40B4-BE49-F238E27FC236}">
                  <a16:creationId xmlns:a16="http://schemas.microsoft.com/office/drawing/2014/main" id="{7DA9942F-E65A-E58A-DB9A-2AD5A14D835B}"/>
                </a:ext>
              </a:extLst>
            </p:cNvPr>
            <p:cNvSpPr>
              <a:spLocks noEditPoints="1"/>
            </p:cNvSpPr>
            <p:nvPr/>
          </p:nvSpPr>
          <p:spPr bwMode="auto">
            <a:xfrm>
              <a:off x="5929313" y="3284538"/>
              <a:ext cx="1725613" cy="1708150"/>
            </a:xfrm>
            <a:custGeom>
              <a:avLst/>
              <a:gdLst>
                <a:gd name="T0" fmla="*/ 2037 w 3262"/>
                <a:gd name="T1" fmla="*/ 227 h 3228"/>
                <a:gd name="T2" fmla="*/ 1794 w 3262"/>
                <a:gd name="T3" fmla="*/ 334 h 3228"/>
                <a:gd name="T4" fmla="*/ 1601 w 3262"/>
                <a:gd name="T5" fmla="*/ 510 h 3228"/>
                <a:gd name="T6" fmla="*/ 1473 w 3262"/>
                <a:gd name="T7" fmla="*/ 740 h 3228"/>
                <a:gd name="T8" fmla="*/ 1427 w 3262"/>
                <a:gd name="T9" fmla="*/ 1009 h 3228"/>
                <a:gd name="T10" fmla="*/ 1468 w 3262"/>
                <a:gd name="T11" fmla="*/ 1252 h 3228"/>
                <a:gd name="T12" fmla="*/ 1393 w 3262"/>
                <a:gd name="T13" fmla="*/ 1564 h 3228"/>
                <a:gd name="T14" fmla="*/ 492 w 3262"/>
                <a:gd name="T15" fmla="*/ 3027 h 3228"/>
                <a:gd name="T16" fmla="*/ 718 w 3262"/>
                <a:gd name="T17" fmla="*/ 2834 h 3228"/>
                <a:gd name="T18" fmla="*/ 1020 w 3262"/>
                <a:gd name="T19" fmla="*/ 2622 h 3228"/>
                <a:gd name="T20" fmla="*/ 1059 w 3262"/>
                <a:gd name="T21" fmla="*/ 2503 h 3228"/>
                <a:gd name="T22" fmla="*/ 1159 w 3262"/>
                <a:gd name="T23" fmla="*/ 2431 h 3228"/>
                <a:gd name="T24" fmla="*/ 1427 w 3262"/>
                <a:gd name="T25" fmla="*/ 2184 h 3228"/>
                <a:gd name="T26" fmla="*/ 1467 w 3262"/>
                <a:gd name="T27" fmla="*/ 2066 h 3228"/>
                <a:gd name="T28" fmla="*/ 1832 w 3262"/>
                <a:gd name="T29" fmla="*/ 1701 h 3228"/>
                <a:gd name="T30" fmla="*/ 2056 w 3262"/>
                <a:gd name="T31" fmla="*/ 1793 h 3228"/>
                <a:gd name="T32" fmla="*/ 2313 w 3262"/>
                <a:gd name="T33" fmla="*/ 1812 h 3228"/>
                <a:gd name="T34" fmla="*/ 2576 w 3262"/>
                <a:gd name="T35" fmla="*/ 1745 h 3228"/>
                <a:gd name="T36" fmla="*/ 2796 w 3262"/>
                <a:gd name="T37" fmla="*/ 1601 h 3228"/>
                <a:gd name="T38" fmla="*/ 2959 w 3262"/>
                <a:gd name="T39" fmla="*/ 1397 h 3228"/>
                <a:gd name="T40" fmla="*/ 3047 w 3262"/>
                <a:gd name="T41" fmla="*/ 1146 h 3228"/>
                <a:gd name="T42" fmla="*/ 3047 w 3262"/>
                <a:gd name="T43" fmla="*/ 870 h 3228"/>
                <a:gd name="T44" fmla="*/ 2959 w 3262"/>
                <a:gd name="T45" fmla="*/ 620 h 3228"/>
                <a:gd name="T46" fmla="*/ 2796 w 3262"/>
                <a:gd name="T47" fmla="*/ 415 h 3228"/>
                <a:gd name="T48" fmla="*/ 2576 w 3262"/>
                <a:gd name="T49" fmla="*/ 271 h 3228"/>
                <a:gd name="T50" fmla="*/ 2313 w 3262"/>
                <a:gd name="T51" fmla="*/ 204 h 3228"/>
                <a:gd name="T52" fmla="*/ 2401 w 3262"/>
                <a:gd name="T53" fmla="*/ 12 h 3228"/>
                <a:gd name="T54" fmla="*/ 2691 w 3262"/>
                <a:gd name="T55" fmla="*/ 102 h 3228"/>
                <a:gd name="T56" fmla="*/ 2937 w 3262"/>
                <a:gd name="T57" fmla="*/ 269 h 3228"/>
                <a:gd name="T58" fmla="*/ 3123 w 3262"/>
                <a:gd name="T59" fmla="*/ 499 h 3228"/>
                <a:gd name="T60" fmla="*/ 3235 w 3262"/>
                <a:gd name="T61" fmla="*/ 777 h 3228"/>
                <a:gd name="T62" fmla="*/ 3259 w 3262"/>
                <a:gd name="T63" fmla="*/ 1087 h 3228"/>
                <a:gd name="T64" fmla="*/ 3189 w 3262"/>
                <a:gd name="T65" fmla="*/ 1383 h 3228"/>
                <a:gd name="T66" fmla="*/ 3038 w 3262"/>
                <a:gd name="T67" fmla="*/ 1639 h 3228"/>
                <a:gd name="T68" fmla="*/ 2821 w 3262"/>
                <a:gd name="T69" fmla="*/ 1839 h 3228"/>
                <a:gd name="T70" fmla="*/ 2551 w 3262"/>
                <a:gd name="T71" fmla="*/ 1970 h 3228"/>
                <a:gd name="T72" fmla="*/ 2242 w 3262"/>
                <a:gd name="T73" fmla="*/ 2017 h 3228"/>
                <a:gd name="T74" fmla="*/ 1943 w 3262"/>
                <a:gd name="T75" fmla="*/ 1970 h 3228"/>
                <a:gd name="T76" fmla="*/ 1628 w 3262"/>
                <a:gd name="T77" fmla="*/ 2457 h 3228"/>
                <a:gd name="T78" fmla="*/ 1558 w 3262"/>
                <a:gd name="T79" fmla="*/ 2575 h 3228"/>
                <a:gd name="T80" fmla="*/ 1427 w 3262"/>
                <a:gd name="T81" fmla="*/ 2622 h 3228"/>
                <a:gd name="T82" fmla="*/ 1213 w 3262"/>
                <a:gd name="T83" fmla="*/ 2888 h 3228"/>
                <a:gd name="T84" fmla="*/ 1140 w 3262"/>
                <a:gd name="T85" fmla="*/ 2987 h 3228"/>
                <a:gd name="T86" fmla="*/ 1020 w 3262"/>
                <a:gd name="T87" fmla="*/ 3026 h 3228"/>
                <a:gd name="T88" fmla="*/ 598 w 3262"/>
                <a:gd name="T89" fmla="*/ 3201 h 3228"/>
                <a:gd name="T90" fmla="*/ 510 w 3262"/>
                <a:gd name="T91" fmla="*/ 3228 h 3228"/>
                <a:gd name="T92" fmla="*/ 102 w 3262"/>
                <a:gd name="T93" fmla="*/ 3199 h 3228"/>
                <a:gd name="T94" fmla="*/ 14 w 3262"/>
                <a:gd name="T95" fmla="*/ 3095 h 3228"/>
                <a:gd name="T96" fmla="*/ 2 w 3262"/>
                <a:gd name="T97" fmla="*/ 2698 h 3228"/>
                <a:gd name="T98" fmla="*/ 41 w 3262"/>
                <a:gd name="T99" fmla="*/ 2617 h 3228"/>
                <a:gd name="T100" fmla="*/ 1251 w 3262"/>
                <a:gd name="T101" fmla="*/ 1234 h 3228"/>
                <a:gd name="T102" fmla="*/ 1227 w 3262"/>
                <a:gd name="T103" fmla="*/ 929 h 3228"/>
                <a:gd name="T104" fmla="*/ 1297 w 3262"/>
                <a:gd name="T105" fmla="*/ 633 h 3228"/>
                <a:gd name="T106" fmla="*/ 1448 w 3262"/>
                <a:gd name="T107" fmla="*/ 377 h 3228"/>
                <a:gd name="T108" fmla="*/ 1665 w 3262"/>
                <a:gd name="T109" fmla="*/ 177 h 3228"/>
                <a:gd name="T110" fmla="*/ 1935 w 3262"/>
                <a:gd name="T111" fmla="*/ 46 h 3228"/>
                <a:gd name="T112" fmla="*/ 2242 w 3262"/>
                <a:gd name="T113" fmla="*/ 0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2" h="3228">
                  <a:moveTo>
                    <a:pt x="2242" y="201"/>
                  </a:moveTo>
                  <a:lnTo>
                    <a:pt x="2173" y="204"/>
                  </a:lnTo>
                  <a:lnTo>
                    <a:pt x="2104" y="213"/>
                  </a:lnTo>
                  <a:lnTo>
                    <a:pt x="2037" y="227"/>
                  </a:lnTo>
                  <a:lnTo>
                    <a:pt x="1972" y="246"/>
                  </a:lnTo>
                  <a:lnTo>
                    <a:pt x="1910" y="271"/>
                  </a:lnTo>
                  <a:lnTo>
                    <a:pt x="1850" y="301"/>
                  </a:lnTo>
                  <a:lnTo>
                    <a:pt x="1794" y="334"/>
                  </a:lnTo>
                  <a:lnTo>
                    <a:pt x="1740" y="373"/>
                  </a:lnTo>
                  <a:lnTo>
                    <a:pt x="1690" y="415"/>
                  </a:lnTo>
                  <a:lnTo>
                    <a:pt x="1644" y="461"/>
                  </a:lnTo>
                  <a:lnTo>
                    <a:pt x="1601" y="510"/>
                  </a:lnTo>
                  <a:lnTo>
                    <a:pt x="1563" y="564"/>
                  </a:lnTo>
                  <a:lnTo>
                    <a:pt x="1528" y="620"/>
                  </a:lnTo>
                  <a:lnTo>
                    <a:pt x="1498" y="678"/>
                  </a:lnTo>
                  <a:lnTo>
                    <a:pt x="1473" y="740"/>
                  </a:lnTo>
                  <a:lnTo>
                    <a:pt x="1454" y="804"/>
                  </a:lnTo>
                  <a:lnTo>
                    <a:pt x="1440" y="870"/>
                  </a:lnTo>
                  <a:lnTo>
                    <a:pt x="1430" y="939"/>
                  </a:lnTo>
                  <a:lnTo>
                    <a:pt x="1427" y="1009"/>
                  </a:lnTo>
                  <a:lnTo>
                    <a:pt x="1430" y="1072"/>
                  </a:lnTo>
                  <a:lnTo>
                    <a:pt x="1438" y="1134"/>
                  </a:lnTo>
                  <a:lnTo>
                    <a:pt x="1450" y="1193"/>
                  </a:lnTo>
                  <a:lnTo>
                    <a:pt x="1468" y="1252"/>
                  </a:lnTo>
                  <a:lnTo>
                    <a:pt x="1489" y="1309"/>
                  </a:lnTo>
                  <a:lnTo>
                    <a:pt x="1514" y="1363"/>
                  </a:lnTo>
                  <a:lnTo>
                    <a:pt x="1543" y="1415"/>
                  </a:lnTo>
                  <a:lnTo>
                    <a:pt x="1393" y="1564"/>
                  </a:lnTo>
                  <a:lnTo>
                    <a:pt x="1393" y="1564"/>
                  </a:lnTo>
                  <a:lnTo>
                    <a:pt x="204" y="2738"/>
                  </a:lnTo>
                  <a:lnTo>
                    <a:pt x="204" y="3026"/>
                  </a:lnTo>
                  <a:lnTo>
                    <a:pt x="492" y="3027"/>
                  </a:lnTo>
                  <a:lnTo>
                    <a:pt x="637" y="2883"/>
                  </a:lnTo>
                  <a:lnTo>
                    <a:pt x="661" y="2863"/>
                  </a:lnTo>
                  <a:lnTo>
                    <a:pt x="688" y="2846"/>
                  </a:lnTo>
                  <a:lnTo>
                    <a:pt x="718" y="2834"/>
                  </a:lnTo>
                  <a:lnTo>
                    <a:pt x="748" y="2827"/>
                  </a:lnTo>
                  <a:lnTo>
                    <a:pt x="781" y="2824"/>
                  </a:lnTo>
                  <a:lnTo>
                    <a:pt x="1020" y="2824"/>
                  </a:lnTo>
                  <a:lnTo>
                    <a:pt x="1020" y="2622"/>
                  </a:lnTo>
                  <a:lnTo>
                    <a:pt x="1023" y="2589"/>
                  </a:lnTo>
                  <a:lnTo>
                    <a:pt x="1030" y="2558"/>
                  </a:lnTo>
                  <a:lnTo>
                    <a:pt x="1042" y="2530"/>
                  </a:lnTo>
                  <a:lnTo>
                    <a:pt x="1059" y="2503"/>
                  </a:lnTo>
                  <a:lnTo>
                    <a:pt x="1080" y="2480"/>
                  </a:lnTo>
                  <a:lnTo>
                    <a:pt x="1103" y="2459"/>
                  </a:lnTo>
                  <a:lnTo>
                    <a:pt x="1130" y="2443"/>
                  </a:lnTo>
                  <a:lnTo>
                    <a:pt x="1159" y="2431"/>
                  </a:lnTo>
                  <a:lnTo>
                    <a:pt x="1190" y="2423"/>
                  </a:lnTo>
                  <a:lnTo>
                    <a:pt x="1224" y="2420"/>
                  </a:lnTo>
                  <a:lnTo>
                    <a:pt x="1427" y="2420"/>
                  </a:lnTo>
                  <a:lnTo>
                    <a:pt x="1427" y="2184"/>
                  </a:lnTo>
                  <a:lnTo>
                    <a:pt x="1430" y="2152"/>
                  </a:lnTo>
                  <a:lnTo>
                    <a:pt x="1438" y="2122"/>
                  </a:lnTo>
                  <a:lnTo>
                    <a:pt x="1450" y="2093"/>
                  </a:lnTo>
                  <a:lnTo>
                    <a:pt x="1467" y="2066"/>
                  </a:lnTo>
                  <a:lnTo>
                    <a:pt x="1488" y="2042"/>
                  </a:lnTo>
                  <a:lnTo>
                    <a:pt x="1681" y="1850"/>
                  </a:lnTo>
                  <a:lnTo>
                    <a:pt x="1796" y="1736"/>
                  </a:lnTo>
                  <a:lnTo>
                    <a:pt x="1832" y="1701"/>
                  </a:lnTo>
                  <a:lnTo>
                    <a:pt x="1884" y="1730"/>
                  </a:lnTo>
                  <a:lnTo>
                    <a:pt x="1939" y="1755"/>
                  </a:lnTo>
                  <a:lnTo>
                    <a:pt x="1996" y="1775"/>
                  </a:lnTo>
                  <a:lnTo>
                    <a:pt x="2056" y="1793"/>
                  </a:lnTo>
                  <a:lnTo>
                    <a:pt x="2116" y="1805"/>
                  </a:lnTo>
                  <a:lnTo>
                    <a:pt x="2179" y="1812"/>
                  </a:lnTo>
                  <a:lnTo>
                    <a:pt x="2242" y="1816"/>
                  </a:lnTo>
                  <a:lnTo>
                    <a:pt x="2313" y="1812"/>
                  </a:lnTo>
                  <a:lnTo>
                    <a:pt x="2382" y="1803"/>
                  </a:lnTo>
                  <a:lnTo>
                    <a:pt x="2449" y="1789"/>
                  </a:lnTo>
                  <a:lnTo>
                    <a:pt x="2513" y="1770"/>
                  </a:lnTo>
                  <a:lnTo>
                    <a:pt x="2576" y="1745"/>
                  </a:lnTo>
                  <a:lnTo>
                    <a:pt x="2635" y="1715"/>
                  </a:lnTo>
                  <a:lnTo>
                    <a:pt x="2692" y="1681"/>
                  </a:lnTo>
                  <a:lnTo>
                    <a:pt x="2746" y="1643"/>
                  </a:lnTo>
                  <a:lnTo>
                    <a:pt x="2796" y="1601"/>
                  </a:lnTo>
                  <a:lnTo>
                    <a:pt x="2843" y="1556"/>
                  </a:lnTo>
                  <a:lnTo>
                    <a:pt x="2886" y="1506"/>
                  </a:lnTo>
                  <a:lnTo>
                    <a:pt x="2924" y="1452"/>
                  </a:lnTo>
                  <a:lnTo>
                    <a:pt x="2959" y="1397"/>
                  </a:lnTo>
                  <a:lnTo>
                    <a:pt x="2988" y="1338"/>
                  </a:lnTo>
                  <a:lnTo>
                    <a:pt x="3013" y="1276"/>
                  </a:lnTo>
                  <a:lnTo>
                    <a:pt x="3033" y="1212"/>
                  </a:lnTo>
                  <a:lnTo>
                    <a:pt x="3047" y="1146"/>
                  </a:lnTo>
                  <a:lnTo>
                    <a:pt x="3056" y="1078"/>
                  </a:lnTo>
                  <a:lnTo>
                    <a:pt x="3059" y="1009"/>
                  </a:lnTo>
                  <a:lnTo>
                    <a:pt x="3056" y="939"/>
                  </a:lnTo>
                  <a:lnTo>
                    <a:pt x="3047" y="870"/>
                  </a:lnTo>
                  <a:lnTo>
                    <a:pt x="3033" y="804"/>
                  </a:lnTo>
                  <a:lnTo>
                    <a:pt x="3013" y="740"/>
                  </a:lnTo>
                  <a:lnTo>
                    <a:pt x="2988" y="678"/>
                  </a:lnTo>
                  <a:lnTo>
                    <a:pt x="2959" y="620"/>
                  </a:lnTo>
                  <a:lnTo>
                    <a:pt x="2924" y="564"/>
                  </a:lnTo>
                  <a:lnTo>
                    <a:pt x="2886" y="510"/>
                  </a:lnTo>
                  <a:lnTo>
                    <a:pt x="2843" y="461"/>
                  </a:lnTo>
                  <a:lnTo>
                    <a:pt x="2796" y="415"/>
                  </a:lnTo>
                  <a:lnTo>
                    <a:pt x="2746" y="373"/>
                  </a:lnTo>
                  <a:lnTo>
                    <a:pt x="2692" y="334"/>
                  </a:lnTo>
                  <a:lnTo>
                    <a:pt x="2635" y="301"/>
                  </a:lnTo>
                  <a:lnTo>
                    <a:pt x="2576" y="271"/>
                  </a:lnTo>
                  <a:lnTo>
                    <a:pt x="2513" y="246"/>
                  </a:lnTo>
                  <a:lnTo>
                    <a:pt x="2449" y="227"/>
                  </a:lnTo>
                  <a:lnTo>
                    <a:pt x="2382" y="213"/>
                  </a:lnTo>
                  <a:lnTo>
                    <a:pt x="2313" y="204"/>
                  </a:lnTo>
                  <a:lnTo>
                    <a:pt x="2242" y="201"/>
                  </a:lnTo>
                  <a:close/>
                  <a:moveTo>
                    <a:pt x="2242" y="0"/>
                  </a:moveTo>
                  <a:lnTo>
                    <a:pt x="2323" y="3"/>
                  </a:lnTo>
                  <a:lnTo>
                    <a:pt x="2401" y="12"/>
                  </a:lnTo>
                  <a:lnTo>
                    <a:pt x="2477" y="26"/>
                  </a:lnTo>
                  <a:lnTo>
                    <a:pt x="2551" y="46"/>
                  </a:lnTo>
                  <a:lnTo>
                    <a:pt x="2622" y="72"/>
                  </a:lnTo>
                  <a:lnTo>
                    <a:pt x="2691" y="102"/>
                  </a:lnTo>
                  <a:lnTo>
                    <a:pt x="2757" y="137"/>
                  </a:lnTo>
                  <a:lnTo>
                    <a:pt x="2821" y="177"/>
                  </a:lnTo>
                  <a:lnTo>
                    <a:pt x="2880" y="221"/>
                  </a:lnTo>
                  <a:lnTo>
                    <a:pt x="2937" y="269"/>
                  </a:lnTo>
                  <a:lnTo>
                    <a:pt x="2990" y="321"/>
                  </a:lnTo>
                  <a:lnTo>
                    <a:pt x="3038" y="377"/>
                  </a:lnTo>
                  <a:lnTo>
                    <a:pt x="3083" y="437"/>
                  </a:lnTo>
                  <a:lnTo>
                    <a:pt x="3123" y="499"/>
                  </a:lnTo>
                  <a:lnTo>
                    <a:pt x="3159" y="565"/>
                  </a:lnTo>
                  <a:lnTo>
                    <a:pt x="3189" y="633"/>
                  </a:lnTo>
                  <a:lnTo>
                    <a:pt x="3215" y="704"/>
                  </a:lnTo>
                  <a:lnTo>
                    <a:pt x="3235" y="777"/>
                  </a:lnTo>
                  <a:lnTo>
                    <a:pt x="3250" y="852"/>
                  </a:lnTo>
                  <a:lnTo>
                    <a:pt x="3259" y="929"/>
                  </a:lnTo>
                  <a:lnTo>
                    <a:pt x="3262" y="1009"/>
                  </a:lnTo>
                  <a:lnTo>
                    <a:pt x="3259" y="1087"/>
                  </a:lnTo>
                  <a:lnTo>
                    <a:pt x="3250" y="1164"/>
                  </a:lnTo>
                  <a:lnTo>
                    <a:pt x="3235" y="1240"/>
                  </a:lnTo>
                  <a:lnTo>
                    <a:pt x="3215" y="1313"/>
                  </a:lnTo>
                  <a:lnTo>
                    <a:pt x="3189" y="1383"/>
                  </a:lnTo>
                  <a:lnTo>
                    <a:pt x="3159" y="1452"/>
                  </a:lnTo>
                  <a:lnTo>
                    <a:pt x="3123" y="1517"/>
                  </a:lnTo>
                  <a:lnTo>
                    <a:pt x="3083" y="1580"/>
                  </a:lnTo>
                  <a:lnTo>
                    <a:pt x="3038" y="1639"/>
                  </a:lnTo>
                  <a:lnTo>
                    <a:pt x="2990" y="1695"/>
                  </a:lnTo>
                  <a:lnTo>
                    <a:pt x="2937" y="1747"/>
                  </a:lnTo>
                  <a:lnTo>
                    <a:pt x="2880" y="1796"/>
                  </a:lnTo>
                  <a:lnTo>
                    <a:pt x="2821" y="1839"/>
                  </a:lnTo>
                  <a:lnTo>
                    <a:pt x="2757" y="1880"/>
                  </a:lnTo>
                  <a:lnTo>
                    <a:pt x="2691" y="1915"/>
                  </a:lnTo>
                  <a:lnTo>
                    <a:pt x="2622" y="1946"/>
                  </a:lnTo>
                  <a:lnTo>
                    <a:pt x="2551" y="1970"/>
                  </a:lnTo>
                  <a:lnTo>
                    <a:pt x="2477" y="1991"/>
                  </a:lnTo>
                  <a:lnTo>
                    <a:pt x="2401" y="2005"/>
                  </a:lnTo>
                  <a:lnTo>
                    <a:pt x="2323" y="2015"/>
                  </a:lnTo>
                  <a:lnTo>
                    <a:pt x="2242" y="2017"/>
                  </a:lnTo>
                  <a:lnTo>
                    <a:pt x="2165" y="2014"/>
                  </a:lnTo>
                  <a:lnTo>
                    <a:pt x="2089" y="2004"/>
                  </a:lnTo>
                  <a:lnTo>
                    <a:pt x="2015" y="1990"/>
                  </a:lnTo>
                  <a:lnTo>
                    <a:pt x="1943" y="1970"/>
                  </a:lnTo>
                  <a:lnTo>
                    <a:pt x="1873" y="1946"/>
                  </a:lnTo>
                  <a:lnTo>
                    <a:pt x="1631" y="2184"/>
                  </a:lnTo>
                  <a:lnTo>
                    <a:pt x="1631" y="2420"/>
                  </a:lnTo>
                  <a:lnTo>
                    <a:pt x="1628" y="2457"/>
                  </a:lnTo>
                  <a:lnTo>
                    <a:pt x="1619" y="2491"/>
                  </a:lnTo>
                  <a:lnTo>
                    <a:pt x="1603" y="2522"/>
                  </a:lnTo>
                  <a:lnTo>
                    <a:pt x="1584" y="2550"/>
                  </a:lnTo>
                  <a:lnTo>
                    <a:pt x="1558" y="2575"/>
                  </a:lnTo>
                  <a:lnTo>
                    <a:pt x="1530" y="2595"/>
                  </a:lnTo>
                  <a:lnTo>
                    <a:pt x="1499" y="2610"/>
                  </a:lnTo>
                  <a:lnTo>
                    <a:pt x="1465" y="2619"/>
                  </a:lnTo>
                  <a:lnTo>
                    <a:pt x="1427" y="2622"/>
                  </a:lnTo>
                  <a:lnTo>
                    <a:pt x="1224" y="2622"/>
                  </a:lnTo>
                  <a:lnTo>
                    <a:pt x="1224" y="2824"/>
                  </a:lnTo>
                  <a:lnTo>
                    <a:pt x="1221" y="2857"/>
                  </a:lnTo>
                  <a:lnTo>
                    <a:pt x="1213" y="2888"/>
                  </a:lnTo>
                  <a:lnTo>
                    <a:pt x="1201" y="2917"/>
                  </a:lnTo>
                  <a:lnTo>
                    <a:pt x="1184" y="2943"/>
                  </a:lnTo>
                  <a:lnTo>
                    <a:pt x="1164" y="2967"/>
                  </a:lnTo>
                  <a:lnTo>
                    <a:pt x="1140" y="2987"/>
                  </a:lnTo>
                  <a:lnTo>
                    <a:pt x="1113" y="3003"/>
                  </a:lnTo>
                  <a:lnTo>
                    <a:pt x="1084" y="3016"/>
                  </a:lnTo>
                  <a:lnTo>
                    <a:pt x="1053" y="3024"/>
                  </a:lnTo>
                  <a:lnTo>
                    <a:pt x="1020" y="3026"/>
                  </a:lnTo>
                  <a:lnTo>
                    <a:pt x="781" y="3026"/>
                  </a:lnTo>
                  <a:lnTo>
                    <a:pt x="635" y="3171"/>
                  </a:lnTo>
                  <a:lnTo>
                    <a:pt x="617" y="3188"/>
                  </a:lnTo>
                  <a:lnTo>
                    <a:pt x="598" y="3201"/>
                  </a:lnTo>
                  <a:lnTo>
                    <a:pt x="580" y="3213"/>
                  </a:lnTo>
                  <a:lnTo>
                    <a:pt x="559" y="3221"/>
                  </a:lnTo>
                  <a:lnTo>
                    <a:pt x="536" y="3226"/>
                  </a:lnTo>
                  <a:lnTo>
                    <a:pt x="510" y="3228"/>
                  </a:lnTo>
                  <a:lnTo>
                    <a:pt x="204" y="3228"/>
                  </a:lnTo>
                  <a:lnTo>
                    <a:pt x="169" y="3225"/>
                  </a:lnTo>
                  <a:lnTo>
                    <a:pt x="134" y="3215"/>
                  </a:lnTo>
                  <a:lnTo>
                    <a:pt x="102" y="3199"/>
                  </a:lnTo>
                  <a:lnTo>
                    <a:pt x="74" y="3180"/>
                  </a:lnTo>
                  <a:lnTo>
                    <a:pt x="49" y="3155"/>
                  </a:lnTo>
                  <a:lnTo>
                    <a:pt x="29" y="3126"/>
                  </a:lnTo>
                  <a:lnTo>
                    <a:pt x="14" y="3095"/>
                  </a:lnTo>
                  <a:lnTo>
                    <a:pt x="3" y="3061"/>
                  </a:lnTo>
                  <a:lnTo>
                    <a:pt x="0" y="3026"/>
                  </a:lnTo>
                  <a:lnTo>
                    <a:pt x="0" y="2724"/>
                  </a:lnTo>
                  <a:lnTo>
                    <a:pt x="2" y="2698"/>
                  </a:lnTo>
                  <a:lnTo>
                    <a:pt x="7" y="2675"/>
                  </a:lnTo>
                  <a:lnTo>
                    <a:pt x="16" y="2654"/>
                  </a:lnTo>
                  <a:lnTo>
                    <a:pt x="27" y="2636"/>
                  </a:lnTo>
                  <a:lnTo>
                    <a:pt x="41" y="2617"/>
                  </a:lnTo>
                  <a:lnTo>
                    <a:pt x="57" y="2600"/>
                  </a:lnTo>
                  <a:lnTo>
                    <a:pt x="1296" y="1374"/>
                  </a:lnTo>
                  <a:lnTo>
                    <a:pt x="1272" y="1305"/>
                  </a:lnTo>
                  <a:lnTo>
                    <a:pt x="1251" y="1234"/>
                  </a:lnTo>
                  <a:lnTo>
                    <a:pt x="1236" y="1160"/>
                  </a:lnTo>
                  <a:lnTo>
                    <a:pt x="1227" y="1085"/>
                  </a:lnTo>
                  <a:lnTo>
                    <a:pt x="1224" y="1009"/>
                  </a:lnTo>
                  <a:lnTo>
                    <a:pt x="1227" y="929"/>
                  </a:lnTo>
                  <a:lnTo>
                    <a:pt x="1235" y="852"/>
                  </a:lnTo>
                  <a:lnTo>
                    <a:pt x="1251" y="777"/>
                  </a:lnTo>
                  <a:lnTo>
                    <a:pt x="1271" y="704"/>
                  </a:lnTo>
                  <a:lnTo>
                    <a:pt x="1297" y="633"/>
                  </a:lnTo>
                  <a:lnTo>
                    <a:pt x="1327" y="565"/>
                  </a:lnTo>
                  <a:lnTo>
                    <a:pt x="1362" y="499"/>
                  </a:lnTo>
                  <a:lnTo>
                    <a:pt x="1403" y="437"/>
                  </a:lnTo>
                  <a:lnTo>
                    <a:pt x="1448" y="377"/>
                  </a:lnTo>
                  <a:lnTo>
                    <a:pt x="1496" y="321"/>
                  </a:lnTo>
                  <a:lnTo>
                    <a:pt x="1549" y="269"/>
                  </a:lnTo>
                  <a:lnTo>
                    <a:pt x="1605" y="221"/>
                  </a:lnTo>
                  <a:lnTo>
                    <a:pt x="1665" y="177"/>
                  </a:lnTo>
                  <a:lnTo>
                    <a:pt x="1728" y="137"/>
                  </a:lnTo>
                  <a:lnTo>
                    <a:pt x="1794" y="102"/>
                  </a:lnTo>
                  <a:lnTo>
                    <a:pt x="1864" y="72"/>
                  </a:lnTo>
                  <a:lnTo>
                    <a:pt x="1935" y="46"/>
                  </a:lnTo>
                  <a:lnTo>
                    <a:pt x="2009" y="26"/>
                  </a:lnTo>
                  <a:lnTo>
                    <a:pt x="2085" y="12"/>
                  </a:lnTo>
                  <a:lnTo>
                    <a:pt x="2163" y="3"/>
                  </a:lnTo>
                  <a:lnTo>
                    <a:pt x="22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234">
              <a:extLst>
                <a:ext uri="{FF2B5EF4-FFF2-40B4-BE49-F238E27FC236}">
                  <a16:creationId xmlns:a16="http://schemas.microsoft.com/office/drawing/2014/main" id="{D763C1A6-257D-4E42-7DA1-C3A45391BBFE}"/>
                </a:ext>
              </a:extLst>
            </p:cNvPr>
            <p:cNvSpPr>
              <a:spLocks noEditPoints="1"/>
            </p:cNvSpPr>
            <p:nvPr/>
          </p:nvSpPr>
          <p:spPr bwMode="auto">
            <a:xfrm>
              <a:off x="7007226" y="3497263"/>
              <a:ext cx="431800" cy="427038"/>
            </a:xfrm>
            <a:custGeom>
              <a:avLst/>
              <a:gdLst>
                <a:gd name="T0" fmla="*/ 285 w 815"/>
                <a:gd name="T1" fmla="*/ 117 h 807"/>
                <a:gd name="T2" fmla="*/ 216 w 815"/>
                <a:gd name="T3" fmla="*/ 160 h 807"/>
                <a:gd name="T4" fmla="*/ 161 w 815"/>
                <a:gd name="T5" fmla="*/ 216 h 807"/>
                <a:gd name="T6" fmla="*/ 118 w 815"/>
                <a:gd name="T7" fmla="*/ 285 h 807"/>
                <a:gd name="T8" fmla="*/ 157 w 815"/>
                <a:gd name="T9" fmla="*/ 396 h 807"/>
                <a:gd name="T10" fmla="*/ 281 w 815"/>
                <a:gd name="T11" fmla="*/ 530 h 807"/>
                <a:gd name="T12" fmla="*/ 417 w 815"/>
                <a:gd name="T13" fmla="*/ 652 h 807"/>
                <a:gd name="T14" fmla="*/ 530 w 815"/>
                <a:gd name="T15" fmla="*/ 691 h 807"/>
                <a:gd name="T16" fmla="*/ 598 w 815"/>
                <a:gd name="T17" fmla="*/ 649 h 807"/>
                <a:gd name="T18" fmla="*/ 654 w 815"/>
                <a:gd name="T19" fmla="*/ 593 h 807"/>
                <a:gd name="T20" fmla="*/ 696 w 815"/>
                <a:gd name="T21" fmla="*/ 525 h 807"/>
                <a:gd name="T22" fmla="*/ 658 w 815"/>
                <a:gd name="T23" fmla="*/ 413 h 807"/>
                <a:gd name="T24" fmla="*/ 535 w 815"/>
                <a:gd name="T25" fmla="*/ 278 h 807"/>
                <a:gd name="T26" fmla="*/ 398 w 815"/>
                <a:gd name="T27" fmla="*/ 156 h 807"/>
                <a:gd name="T28" fmla="*/ 331 w 815"/>
                <a:gd name="T29" fmla="*/ 0 h 807"/>
                <a:gd name="T30" fmla="*/ 367 w 815"/>
                <a:gd name="T31" fmla="*/ 9 h 807"/>
                <a:gd name="T32" fmla="*/ 462 w 815"/>
                <a:gd name="T33" fmla="*/ 77 h 807"/>
                <a:gd name="T34" fmla="*/ 607 w 815"/>
                <a:gd name="T35" fmla="*/ 206 h 807"/>
                <a:gd name="T36" fmla="*/ 738 w 815"/>
                <a:gd name="T37" fmla="*/ 351 h 807"/>
                <a:gd name="T38" fmla="*/ 807 w 815"/>
                <a:gd name="T39" fmla="*/ 446 h 807"/>
                <a:gd name="T40" fmla="*/ 815 w 815"/>
                <a:gd name="T41" fmla="*/ 485 h 807"/>
                <a:gd name="T42" fmla="*/ 810 w 815"/>
                <a:gd name="T43" fmla="*/ 517 h 807"/>
                <a:gd name="T44" fmla="*/ 769 w 815"/>
                <a:gd name="T45" fmla="*/ 604 h 807"/>
                <a:gd name="T46" fmla="*/ 716 w 815"/>
                <a:gd name="T47" fmla="*/ 677 h 807"/>
                <a:gd name="T48" fmla="*/ 649 w 815"/>
                <a:gd name="T49" fmla="*/ 738 h 807"/>
                <a:gd name="T50" fmla="*/ 567 w 815"/>
                <a:gd name="T51" fmla="*/ 784 h 807"/>
                <a:gd name="T52" fmla="*/ 498 w 815"/>
                <a:gd name="T53" fmla="*/ 807 h 807"/>
                <a:gd name="T54" fmla="*/ 453 w 815"/>
                <a:gd name="T55" fmla="*/ 801 h 807"/>
                <a:gd name="T56" fmla="*/ 353 w 815"/>
                <a:gd name="T57" fmla="*/ 731 h 807"/>
                <a:gd name="T58" fmla="*/ 209 w 815"/>
                <a:gd name="T59" fmla="*/ 602 h 807"/>
                <a:gd name="T60" fmla="*/ 78 w 815"/>
                <a:gd name="T61" fmla="*/ 457 h 807"/>
                <a:gd name="T62" fmla="*/ 8 w 815"/>
                <a:gd name="T63" fmla="*/ 362 h 807"/>
                <a:gd name="T64" fmla="*/ 0 w 815"/>
                <a:gd name="T65" fmla="*/ 324 h 807"/>
                <a:gd name="T66" fmla="*/ 5 w 815"/>
                <a:gd name="T67" fmla="*/ 291 h 807"/>
                <a:gd name="T68" fmla="*/ 46 w 815"/>
                <a:gd name="T69" fmla="*/ 204 h 807"/>
                <a:gd name="T70" fmla="*/ 99 w 815"/>
                <a:gd name="T71" fmla="*/ 131 h 807"/>
                <a:gd name="T72" fmla="*/ 167 w 815"/>
                <a:gd name="T73" fmla="*/ 70 h 807"/>
                <a:gd name="T74" fmla="*/ 248 w 815"/>
                <a:gd name="T75" fmla="*/ 24 h 807"/>
                <a:gd name="T76" fmla="*/ 312 w 815"/>
                <a:gd name="T77" fmla="*/ 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5" h="807">
                  <a:moveTo>
                    <a:pt x="324" y="100"/>
                  </a:moveTo>
                  <a:lnTo>
                    <a:pt x="285" y="117"/>
                  </a:lnTo>
                  <a:lnTo>
                    <a:pt x="249" y="136"/>
                  </a:lnTo>
                  <a:lnTo>
                    <a:pt x="216" y="160"/>
                  </a:lnTo>
                  <a:lnTo>
                    <a:pt x="187" y="186"/>
                  </a:lnTo>
                  <a:lnTo>
                    <a:pt x="161" y="216"/>
                  </a:lnTo>
                  <a:lnTo>
                    <a:pt x="138" y="248"/>
                  </a:lnTo>
                  <a:lnTo>
                    <a:pt x="118" y="285"/>
                  </a:lnTo>
                  <a:lnTo>
                    <a:pt x="102" y="324"/>
                  </a:lnTo>
                  <a:lnTo>
                    <a:pt x="157" y="396"/>
                  </a:lnTo>
                  <a:lnTo>
                    <a:pt x="217" y="464"/>
                  </a:lnTo>
                  <a:lnTo>
                    <a:pt x="281" y="530"/>
                  </a:lnTo>
                  <a:lnTo>
                    <a:pt x="347" y="592"/>
                  </a:lnTo>
                  <a:lnTo>
                    <a:pt x="417" y="652"/>
                  </a:lnTo>
                  <a:lnTo>
                    <a:pt x="491" y="708"/>
                  </a:lnTo>
                  <a:lnTo>
                    <a:pt x="530" y="691"/>
                  </a:lnTo>
                  <a:lnTo>
                    <a:pt x="566" y="672"/>
                  </a:lnTo>
                  <a:lnTo>
                    <a:pt x="598" y="649"/>
                  </a:lnTo>
                  <a:lnTo>
                    <a:pt x="628" y="623"/>
                  </a:lnTo>
                  <a:lnTo>
                    <a:pt x="654" y="593"/>
                  </a:lnTo>
                  <a:lnTo>
                    <a:pt x="677" y="561"/>
                  </a:lnTo>
                  <a:lnTo>
                    <a:pt x="696" y="525"/>
                  </a:lnTo>
                  <a:lnTo>
                    <a:pt x="713" y="485"/>
                  </a:lnTo>
                  <a:lnTo>
                    <a:pt x="658" y="413"/>
                  </a:lnTo>
                  <a:lnTo>
                    <a:pt x="598" y="344"/>
                  </a:lnTo>
                  <a:lnTo>
                    <a:pt x="535" y="278"/>
                  </a:lnTo>
                  <a:lnTo>
                    <a:pt x="468" y="215"/>
                  </a:lnTo>
                  <a:lnTo>
                    <a:pt x="398" y="156"/>
                  </a:lnTo>
                  <a:lnTo>
                    <a:pt x="324" y="100"/>
                  </a:lnTo>
                  <a:close/>
                  <a:moveTo>
                    <a:pt x="331" y="0"/>
                  </a:moveTo>
                  <a:lnTo>
                    <a:pt x="349" y="3"/>
                  </a:lnTo>
                  <a:lnTo>
                    <a:pt x="367" y="9"/>
                  </a:lnTo>
                  <a:lnTo>
                    <a:pt x="384" y="19"/>
                  </a:lnTo>
                  <a:lnTo>
                    <a:pt x="462" y="77"/>
                  </a:lnTo>
                  <a:lnTo>
                    <a:pt x="536" y="140"/>
                  </a:lnTo>
                  <a:lnTo>
                    <a:pt x="607" y="206"/>
                  </a:lnTo>
                  <a:lnTo>
                    <a:pt x="675" y="277"/>
                  </a:lnTo>
                  <a:lnTo>
                    <a:pt x="738" y="351"/>
                  </a:lnTo>
                  <a:lnTo>
                    <a:pt x="798" y="427"/>
                  </a:lnTo>
                  <a:lnTo>
                    <a:pt x="807" y="446"/>
                  </a:lnTo>
                  <a:lnTo>
                    <a:pt x="813" y="464"/>
                  </a:lnTo>
                  <a:lnTo>
                    <a:pt x="815" y="485"/>
                  </a:lnTo>
                  <a:lnTo>
                    <a:pt x="814" y="500"/>
                  </a:lnTo>
                  <a:lnTo>
                    <a:pt x="810" y="517"/>
                  </a:lnTo>
                  <a:lnTo>
                    <a:pt x="791" y="561"/>
                  </a:lnTo>
                  <a:lnTo>
                    <a:pt x="769" y="604"/>
                  </a:lnTo>
                  <a:lnTo>
                    <a:pt x="744" y="642"/>
                  </a:lnTo>
                  <a:lnTo>
                    <a:pt x="716" y="677"/>
                  </a:lnTo>
                  <a:lnTo>
                    <a:pt x="684" y="709"/>
                  </a:lnTo>
                  <a:lnTo>
                    <a:pt x="649" y="738"/>
                  </a:lnTo>
                  <a:lnTo>
                    <a:pt x="609" y="763"/>
                  </a:lnTo>
                  <a:lnTo>
                    <a:pt x="567" y="784"/>
                  </a:lnTo>
                  <a:lnTo>
                    <a:pt x="521" y="802"/>
                  </a:lnTo>
                  <a:lnTo>
                    <a:pt x="498" y="807"/>
                  </a:lnTo>
                  <a:lnTo>
                    <a:pt x="474" y="807"/>
                  </a:lnTo>
                  <a:lnTo>
                    <a:pt x="453" y="801"/>
                  </a:lnTo>
                  <a:lnTo>
                    <a:pt x="432" y="789"/>
                  </a:lnTo>
                  <a:lnTo>
                    <a:pt x="353" y="731"/>
                  </a:lnTo>
                  <a:lnTo>
                    <a:pt x="279" y="668"/>
                  </a:lnTo>
                  <a:lnTo>
                    <a:pt x="209" y="602"/>
                  </a:lnTo>
                  <a:lnTo>
                    <a:pt x="141" y="531"/>
                  </a:lnTo>
                  <a:lnTo>
                    <a:pt x="78" y="457"/>
                  </a:lnTo>
                  <a:lnTo>
                    <a:pt x="19" y="380"/>
                  </a:lnTo>
                  <a:lnTo>
                    <a:pt x="8" y="362"/>
                  </a:lnTo>
                  <a:lnTo>
                    <a:pt x="2" y="344"/>
                  </a:lnTo>
                  <a:lnTo>
                    <a:pt x="0" y="324"/>
                  </a:lnTo>
                  <a:lnTo>
                    <a:pt x="1" y="307"/>
                  </a:lnTo>
                  <a:lnTo>
                    <a:pt x="5" y="291"/>
                  </a:lnTo>
                  <a:lnTo>
                    <a:pt x="24" y="246"/>
                  </a:lnTo>
                  <a:lnTo>
                    <a:pt x="46" y="204"/>
                  </a:lnTo>
                  <a:lnTo>
                    <a:pt x="71" y="166"/>
                  </a:lnTo>
                  <a:lnTo>
                    <a:pt x="99" y="131"/>
                  </a:lnTo>
                  <a:lnTo>
                    <a:pt x="131" y="99"/>
                  </a:lnTo>
                  <a:lnTo>
                    <a:pt x="167" y="70"/>
                  </a:lnTo>
                  <a:lnTo>
                    <a:pt x="205" y="45"/>
                  </a:lnTo>
                  <a:lnTo>
                    <a:pt x="248" y="24"/>
                  </a:lnTo>
                  <a:lnTo>
                    <a:pt x="293" y="6"/>
                  </a:lnTo>
                  <a:lnTo>
                    <a:pt x="312" y="1"/>
                  </a:lnTo>
                  <a:lnTo>
                    <a:pt x="3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3" name="Группа 273">
            <a:extLst>
              <a:ext uri="{FF2B5EF4-FFF2-40B4-BE49-F238E27FC236}">
                <a16:creationId xmlns:a16="http://schemas.microsoft.com/office/drawing/2014/main" id="{D6F60742-1928-A635-62B8-B72907C51B28}"/>
              </a:ext>
            </a:extLst>
          </p:cNvPr>
          <p:cNvGrpSpPr/>
          <p:nvPr userDrawn="1"/>
        </p:nvGrpSpPr>
        <p:grpSpPr>
          <a:xfrm>
            <a:off x="5445529" y="4170060"/>
            <a:ext cx="469308" cy="464829"/>
            <a:chOff x="5929313" y="3294063"/>
            <a:chExt cx="2328863" cy="2306638"/>
          </a:xfrm>
          <a:solidFill>
            <a:schemeClr val="bg2"/>
          </a:solidFill>
        </p:grpSpPr>
        <p:sp>
          <p:nvSpPr>
            <p:cNvPr id="124" name="Freeform 239">
              <a:extLst>
                <a:ext uri="{FF2B5EF4-FFF2-40B4-BE49-F238E27FC236}">
                  <a16:creationId xmlns:a16="http://schemas.microsoft.com/office/drawing/2014/main" id="{615E192D-8BAC-8500-6D49-D75BE1179AD1}"/>
                </a:ext>
              </a:extLst>
            </p:cNvPr>
            <p:cNvSpPr>
              <a:spLocks noEditPoints="1"/>
            </p:cNvSpPr>
            <p:nvPr/>
          </p:nvSpPr>
          <p:spPr bwMode="auto">
            <a:xfrm>
              <a:off x="5929313" y="3294063"/>
              <a:ext cx="2328863" cy="2306638"/>
            </a:xfrm>
            <a:custGeom>
              <a:avLst/>
              <a:gdLst>
                <a:gd name="T0" fmla="*/ 320 w 4402"/>
                <a:gd name="T1" fmla="*/ 694 h 4361"/>
                <a:gd name="T2" fmla="*/ 278 w 4402"/>
                <a:gd name="T3" fmla="*/ 747 h 4361"/>
                <a:gd name="T4" fmla="*/ 278 w 4402"/>
                <a:gd name="T5" fmla="*/ 4021 h 4361"/>
                <a:gd name="T6" fmla="*/ 320 w 4402"/>
                <a:gd name="T7" fmla="*/ 4075 h 4361"/>
                <a:gd name="T8" fmla="*/ 4036 w 4402"/>
                <a:gd name="T9" fmla="*/ 4088 h 4361"/>
                <a:gd name="T10" fmla="*/ 4100 w 4402"/>
                <a:gd name="T11" fmla="*/ 4061 h 4361"/>
                <a:gd name="T12" fmla="*/ 4126 w 4402"/>
                <a:gd name="T13" fmla="*/ 3997 h 4361"/>
                <a:gd name="T14" fmla="*/ 4115 w 4402"/>
                <a:gd name="T15" fmla="*/ 726 h 4361"/>
                <a:gd name="T16" fmla="*/ 4060 w 4402"/>
                <a:gd name="T17" fmla="*/ 685 h 4361"/>
                <a:gd name="T18" fmla="*/ 3440 w 4402"/>
                <a:gd name="T19" fmla="*/ 955 h 4361"/>
                <a:gd name="T20" fmla="*/ 3409 w 4402"/>
                <a:gd name="T21" fmla="*/ 1039 h 4361"/>
                <a:gd name="T22" fmla="*/ 3333 w 4402"/>
                <a:gd name="T23" fmla="*/ 1086 h 4361"/>
                <a:gd name="T24" fmla="*/ 3241 w 4402"/>
                <a:gd name="T25" fmla="*/ 1076 h 4361"/>
                <a:gd name="T26" fmla="*/ 3178 w 4402"/>
                <a:gd name="T27" fmla="*/ 1013 h 4361"/>
                <a:gd name="T28" fmla="*/ 3164 w 4402"/>
                <a:gd name="T29" fmla="*/ 682 h 4361"/>
                <a:gd name="T30" fmla="*/ 2335 w 4402"/>
                <a:gd name="T31" fmla="*/ 986 h 4361"/>
                <a:gd name="T32" fmla="*/ 2287 w 4402"/>
                <a:gd name="T33" fmla="*/ 1061 h 4361"/>
                <a:gd name="T34" fmla="*/ 2202 w 4402"/>
                <a:gd name="T35" fmla="*/ 1090 h 4361"/>
                <a:gd name="T36" fmla="*/ 2114 w 4402"/>
                <a:gd name="T37" fmla="*/ 1061 h 4361"/>
                <a:gd name="T38" fmla="*/ 2066 w 4402"/>
                <a:gd name="T39" fmla="*/ 986 h 4361"/>
                <a:gd name="T40" fmla="*/ 1238 w 4402"/>
                <a:gd name="T41" fmla="*/ 682 h 4361"/>
                <a:gd name="T42" fmla="*/ 1224 w 4402"/>
                <a:gd name="T43" fmla="*/ 1013 h 4361"/>
                <a:gd name="T44" fmla="*/ 1160 w 4402"/>
                <a:gd name="T45" fmla="*/ 1076 h 4361"/>
                <a:gd name="T46" fmla="*/ 1069 w 4402"/>
                <a:gd name="T47" fmla="*/ 1086 h 4361"/>
                <a:gd name="T48" fmla="*/ 993 w 4402"/>
                <a:gd name="T49" fmla="*/ 1039 h 4361"/>
                <a:gd name="T50" fmla="*/ 963 w 4402"/>
                <a:gd name="T51" fmla="*/ 955 h 4361"/>
                <a:gd name="T52" fmla="*/ 1100 w 4402"/>
                <a:gd name="T53" fmla="*/ 0 h 4361"/>
                <a:gd name="T54" fmla="*/ 1186 w 4402"/>
                <a:gd name="T55" fmla="*/ 30 h 4361"/>
                <a:gd name="T56" fmla="*/ 1234 w 4402"/>
                <a:gd name="T57" fmla="*/ 105 h 4361"/>
                <a:gd name="T58" fmla="*/ 2064 w 4402"/>
                <a:gd name="T59" fmla="*/ 409 h 4361"/>
                <a:gd name="T60" fmla="*/ 2078 w 4402"/>
                <a:gd name="T61" fmla="*/ 77 h 4361"/>
                <a:gd name="T62" fmla="*/ 2141 w 4402"/>
                <a:gd name="T63" fmla="*/ 14 h 4361"/>
                <a:gd name="T64" fmla="*/ 2232 w 4402"/>
                <a:gd name="T65" fmla="*/ 3 h 4361"/>
                <a:gd name="T66" fmla="*/ 2308 w 4402"/>
                <a:gd name="T67" fmla="*/ 52 h 4361"/>
                <a:gd name="T68" fmla="*/ 2339 w 4402"/>
                <a:gd name="T69" fmla="*/ 137 h 4361"/>
                <a:gd name="T70" fmla="*/ 3164 w 4402"/>
                <a:gd name="T71" fmla="*/ 137 h 4361"/>
                <a:gd name="T72" fmla="*/ 3193 w 4402"/>
                <a:gd name="T73" fmla="*/ 52 h 4361"/>
                <a:gd name="T74" fmla="*/ 3269 w 4402"/>
                <a:gd name="T75" fmla="*/ 3 h 4361"/>
                <a:gd name="T76" fmla="*/ 3362 w 4402"/>
                <a:gd name="T77" fmla="*/ 14 h 4361"/>
                <a:gd name="T78" fmla="*/ 3426 w 4402"/>
                <a:gd name="T79" fmla="*/ 77 h 4361"/>
                <a:gd name="T80" fmla="*/ 3440 w 4402"/>
                <a:gd name="T81" fmla="*/ 409 h 4361"/>
                <a:gd name="T82" fmla="*/ 4142 w 4402"/>
                <a:gd name="T83" fmla="*/ 424 h 4361"/>
                <a:gd name="T84" fmla="*/ 4275 w 4402"/>
                <a:gd name="T85" fmla="*/ 498 h 4361"/>
                <a:gd name="T86" fmla="*/ 4368 w 4402"/>
                <a:gd name="T87" fmla="*/ 619 h 4361"/>
                <a:gd name="T88" fmla="*/ 4402 w 4402"/>
                <a:gd name="T89" fmla="*/ 772 h 4361"/>
                <a:gd name="T90" fmla="*/ 4387 w 4402"/>
                <a:gd name="T91" fmla="*/ 4102 h 4361"/>
                <a:gd name="T92" fmla="*/ 4312 w 4402"/>
                <a:gd name="T93" fmla="*/ 4236 h 4361"/>
                <a:gd name="T94" fmla="*/ 4190 w 4402"/>
                <a:gd name="T95" fmla="*/ 4328 h 4361"/>
                <a:gd name="T96" fmla="*/ 4036 w 4402"/>
                <a:gd name="T97" fmla="*/ 4361 h 4361"/>
                <a:gd name="T98" fmla="*/ 261 w 4402"/>
                <a:gd name="T99" fmla="*/ 4346 h 4361"/>
                <a:gd name="T100" fmla="*/ 126 w 4402"/>
                <a:gd name="T101" fmla="*/ 4272 h 4361"/>
                <a:gd name="T102" fmla="*/ 33 w 4402"/>
                <a:gd name="T103" fmla="*/ 4151 h 4361"/>
                <a:gd name="T104" fmla="*/ 0 w 4402"/>
                <a:gd name="T105" fmla="*/ 3997 h 4361"/>
                <a:gd name="T106" fmla="*/ 15 w 4402"/>
                <a:gd name="T107" fmla="*/ 666 h 4361"/>
                <a:gd name="T108" fmla="*/ 90 w 4402"/>
                <a:gd name="T109" fmla="*/ 534 h 4361"/>
                <a:gd name="T110" fmla="*/ 212 w 4402"/>
                <a:gd name="T111" fmla="*/ 442 h 4361"/>
                <a:gd name="T112" fmla="*/ 367 w 4402"/>
                <a:gd name="T113" fmla="*/ 409 h 4361"/>
                <a:gd name="T114" fmla="*/ 966 w 4402"/>
                <a:gd name="T115" fmla="*/ 105 h 4361"/>
                <a:gd name="T116" fmla="*/ 1014 w 4402"/>
                <a:gd name="T117" fmla="*/ 30 h 4361"/>
                <a:gd name="T118" fmla="*/ 1100 w 4402"/>
                <a:gd name="T119"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2" h="4361">
                  <a:moveTo>
                    <a:pt x="367" y="682"/>
                  </a:moveTo>
                  <a:lnTo>
                    <a:pt x="343" y="685"/>
                  </a:lnTo>
                  <a:lnTo>
                    <a:pt x="320" y="694"/>
                  </a:lnTo>
                  <a:lnTo>
                    <a:pt x="302" y="708"/>
                  </a:lnTo>
                  <a:lnTo>
                    <a:pt x="288" y="726"/>
                  </a:lnTo>
                  <a:lnTo>
                    <a:pt x="278" y="747"/>
                  </a:lnTo>
                  <a:lnTo>
                    <a:pt x="275" y="772"/>
                  </a:lnTo>
                  <a:lnTo>
                    <a:pt x="275" y="3997"/>
                  </a:lnTo>
                  <a:lnTo>
                    <a:pt x="278" y="4021"/>
                  </a:lnTo>
                  <a:lnTo>
                    <a:pt x="288" y="4043"/>
                  </a:lnTo>
                  <a:lnTo>
                    <a:pt x="302" y="4061"/>
                  </a:lnTo>
                  <a:lnTo>
                    <a:pt x="320" y="4075"/>
                  </a:lnTo>
                  <a:lnTo>
                    <a:pt x="343" y="4085"/>
                  </a:lnTo>
                  <a:lnTo>
                    <a:pt x="367" y="4088"/>
                  </a:lnTo>
                  <a:lnTo>
                    <a:pt x="4036" y="4088"/>
                  </a:lnTo>
                  <a:lnTo>
                    <a:pt x="4060" y="4085"/>
                  </a:lnTo>
                  <a:lnTo>
                    <a:pt x="4081" y="4075"/>
                  </a:lnTo>
                  <a:lnTo>
                    <a:pt x="4100" y="4061"/>
                  </a:lnTo>
                  <a:lnTo>
                    <a:pt x="4115" y="4043"/>
                  </a:lnTo>
                  <a:lnTo>
                    <a:pt x="4123" y="4021"/>
                  </a:lnTo>
                  <a:lnTo>
                    <a:pt x="4126" y="3997"/>
                  </a:lnTo>
                  <a:lnTo>
                    <a:pt x="4126" y="772"/>
                  </a:lnTo>
                  <a:lnTo>
                    <a:pt x="4123" y="747"/>
                  </a:lnTo>
                  <a:lnTo>
                    <a:pt x="4115" y="726"/>
                  </a:lnTo>
                  <a:lnTo>
                    <a:pt x="4100" y="708"/>
                  </a:lnTo>
                  <a:lnTo>
                    <a:pt x="4081" y="694"/>
                  </a:lnTo>
                  <a:lnTo>
                    <a:pt x="4060" y="685"/>
                  </a:lnTo>
                  <a:lnTo>
                    <a:pt x="4036" y="682"/>
                  </a:lnTo>
                  <a:lnTo>
                    <a:pt x="3440" y="682"/>
                  </a:lnTo>
                  <a:lnTo>
                    <a:pt x="3440" y="955"/>
                  </a:lnTo>
                  <a:lnTo>
                    <a:pt x="3435" y="986"/>
                  </a:lnTo>
                  <a:lnTo>
                    <a:pt x="3426" y="1013"/>
                  </a:lnTo>
                  <a:lnTo>
                    <a:pt x="3409" y="1039"/>
                  </a:lnTo>
                  <a:lnTo>
                    <a:pt x="3388" y="1061"/>
                  </a:lnTo>
                  <a:lnTo>
                    <a:pt x="3362" y="1076"/>
                  </a:lnTo>
                  <a:lnTo>
                    <a:pt x="3333" y="1086"/>
                  </a:lnTo>
                  <a:lnTo>
                    <a:pt x="3302" y="1090"/>
                  </a:lnTo>
                  <a:lnTo>
                    <a:pt x="3269" y="1086"/>
                  </a:lnTo>
                  <a:lnTo>
                    <a:pt x="3241" y="1076"/>
                  </a:lnTo>
                  <a:lnTo>
                    <a:pt x="3215" y="1061"/>
                  </a:lnTo>
                  <a:lnTo>
                    <a:pt x="3193" y="1039"/>
                  </a:lnTo>
                  <a:lnTo>
                    <a:pt x="3178" y="1013"/>
                  </a:lnTo>
                  <a:lnTo>
                    <a:pt x="3167" y="986"/>
                  </a:lnTo>
                  <a:lnTo>
                    <a:pt x="3164" y="955"/>
                  </a:lnTo>
                  <a:lnTo>
                    <a:pt x="3164" y="682"/>
                  </a:lnTo>
                  <a:lnTo>
                    <a:pt x="2339" y="682"/>
                  </a:lnTo>
                  <a:lnTo>
                    <a:pt x="2339" y="955"/>
                  </a:lnTo>
                  <a:lnTo>
                    <a:pt x="2335" y="986"/>
                  </a:lnTo>
                  <a:lnTo>
                    <a:pt x="2325" y="1013"/>
                  </a:lnTo>
                  <a:lnTo>
                    <a:pt x="2308" y="1039"/>
                  </a:lnTo>
                  <a:lnTo>
                    <a:pt x="2287" y="1061"/>
                  </a:lnTo>
                  <a:lnTo>
                    <a:pt x="2262" y="1076"/>
                  </a:lnTo>
                  <a:lnTo>
                    <a:pt x="2232" y="1086"/>
                  </a:lnTo>
                  <a:lnTo>
                    <a:pt x="2202" y="1090"/>
                  </a:lnTo>
                  <a:lnTo>
                    <a:pt x="2169" y="1086"/>
                  </a:lnTo>
                  <a:lnTo>
                    <a:pt x="2141" y="1076"/>
                  </a:lnTo>
                  <a:lnTo>
                    <a:pt x="2114" y="1061"/>
                  </a:lnTo>
                  <a:lnTo>
                    <a:pt x="2093" y="1039"/>
                  </a:lnTo>
                  <a:lnTo>
                    <a:pt x="2078" y="1013"/>
                  </a:lnTo>
                  <a:lnTo>
                    <a:pt x="2066" y="986"/>
                  </a:lnTo>
                  <a:lnTo>
                    <a:pt x="2064" y="955"/>
                  </a:lnTo>
                  <a:lnTo>
                    <a:pt x="2064" y="682"/>
                  </a:lnTo>
                  <a:lnTo>
                    <a:pt x="1238" y="682"/>
                  </a:lnTo>
                  <a:lnTo>
                    <a:pt x="1238" y="955"/>
                  </a:lnTo>
                  <a:lnTo>
                    <a:pt x="1234" y="986"/>
                  </a:lnTo>
                  <a:lnTo>
                    <a:pt x="1224" y="1013"/>
                  </a:lnTo>
                  <a:lnTo>
                    <a:pt x="1207" y="1039"/>
                  </a:lnTo>
                  <a:lnTo>
                    <a:pt x="1186" y="1061"/>
                  </a:lnTo>
                  <a:lnTo>
                    <a:pt x="1160" y="1076"/>
                  </a:lnTo>
                  <a:lnTo>
                    <a:pt x="1132" y="1086"/>
                  </a:lnTo>
                  <a:lnTo>
                    <a:pt x="1100" y="1090"/>
                  </a:lnTo>
                  <a:lnTo>
                    <a:pt x="1069" y="1086"/>
                  </a:lnTo>
                  <a:lnTo>
                    <a:pt x="1039" y="1076"/>
                  </a:lnTo>
                  <a:lnTo>
                    <a:pt x="1014" y="1061"/>
                  </a:lnTo>
                  <a:lnTo>
                    <a:pt x="993" y="1039"/>
                  </a:lnTo>
                  <a:lnTo>
                    <a:pt x="977" y="1013"/>
                  </a:lnTo>
                  <a:lnTo>
                    <a:pt x="966" y="986"/>
                  </a:lnTo>
                  <a:lnTo>
                    <a:pt x="963" y="955"/>
                  </a:lnTo>
                  <a:lnTo>
                    <a:pt x="963" y="682"/>
                  </a:lnTo>
                  <a:lnTo>
                    <a:pt x="367" y="682"/>
                  </a:lnTo>
                  <a:close/>
                  <a:moveTo>
                    <a:pt x="1100" y="0"/>
                  </a:moveTo>
                  <a:lnTo>
                    <a:pt x="1132" y="3"/>
                  </a:lnTo>
                  <a:lnTo>
                    <a:pt x="1160" y="14"/>
                  </a:lnTo>
                  <a:lnTo>
                    <a:pt x="1186" y="30"/>
                  </a:lnTo>
                  <a:lnTo>
                    <a:pt x="1207" y="52"/>
                  </a:lnTo>
                  <a:lnTo>
                    <a:pt x="1224" y="77"/>
                  </a:lnTo>
                  <a:lnTo>
                    <a:pt x="1234" y="105"/>
                  </a:lnTo>
                  <a:lnTo>
                    <a:pt x="1238" y="137"/>
                  </a:lnTo>
                  <a:lnTo>
                    <a:pt x="1238" y="409"/>
                  </a:lnTo>
                  <a:lnTo>
                    <a:pt x="2064" y="409"/>
                  </a:lnTo>
                  <a:lnTo>
                    <a:pt x="2064" y="137"/>
                  </a:lnTo>
                  <a:lnTo>
                    <a:pt x="2066" y="105"/>
                  </a:lnTo>
                  <a:lnTo>
                    <a:pt x="2078" y="77"/>
                  </a:lnTo>
                  <a:lnTo>
                    <a:pt x="2093" y="52"/>
                  </a:lnTo>
                  <a:lnTo>
                    <a:pt x="2114" y="30"/>
                  </a:lnTo>
                  <a:lnTo>
                    <a:pt x="2141" y="14"/>
                  </a:lnTo>
                  <a:lnTo>
                    <a:pt x="2169" y="3"/>
                  </a:lnTo>
                  <a:lnTo>
                    <a:pt x="2202" y="0"/>
                  </a:lnTo>
                  <a:lnTo>
                    <a:pt x="2232" y="3"/>
                  </a:lnTo>
                  <a:lnTo>
                    <a:pt x="2262" y="14"/>
                  </a:lnTo>
                  <a:lnTo>
                    <a:pt x="2287" y="30"/>
                  </a:lnTo>
                  <a:lnTo>
                    <a:pt x="2308" y="52"/>
                  </a:lnTo>
                  <a:lnTo>
                    <a:pt x="2325" y="77"/>
                  </a:lnTo>
                  <a:lnTo>
                    <a:pt x="2335" y="105"/>
                  </a:lnTo>
                  <a:lnTo>
                    <a:pt x="2339" y="137"/>
                  </a:lnTo>
                  <a:lnTo>
                    <a:pt x="2339" y="409"/>
                  </a:lnTo>
                  <a:lnTo>
                    <a:pt x="3164" y="409"/>
                  </a:lnTo>
                  <a:lnTo>
                    <a:pt x="3164" y="137"/>
                  </a:lnTo>
                  <a:lnTo>
                    <a:pt x="3167" y="105"/>
                  </a:lnTo>
                  <a:lnTo>
                    <a:pt x="3178" y="77"/>
                  </a:lnTo>
                  <a:lnTo>
                    <a:pt x="3193" y="52"/>
                  </a:lnTo>
                  <a:lnTo>
                    <a:pt x="3215" y="30"/>
                  </a:lnTo>
                  <a:lnTo>
                    <a:pt x="3241" y="14"/>
                  </a:lnTo>
                  <a:lnTo>
                    <a:pt x="3269" y="3"/>
                  </a:lnTo>
                  <a:lnTo>
                    <a:pt x="3302" y="0"/>
                  </a:lnTo>
                  <a:lnTo>
                    <a:pt x="3333" y="3"/>
                  </a:lnTo>
                  <a:lnTo>
                    <a:pt x="3362" y="14"/>
                  </a:lnTo>
                  <a:lnTo>
                    <a:pt x="3388" y="30"/>
                  </a:lnTo>
                  <a:lnTo>
                    <a:pt x="3409" y="52"/>
                  </a:lnTo>
                  <a:lnTo>
                    <a:pt x="3426" y="77"/>
                  </a:lnTo>
                  <a:lnTo>
                    <a:pt x="3435" y="105"/>
                  </a:lnTo>
                  <a:lnTo>
                    <a:pt x="3440" y="137"/>
                  </a:lnTo>
                  <a:lnTo>
                    <a:pt x="3440" y="409"/>
                  </a:lnTo>
                  <a:lnTo>
                    <a:pt x="4036" y="409"/>
                  </a:lnTo>
                  <a:lnTo>
                    <a:pt x="4090" y="413"/>
                  </a:lnTo>
                  <a:lnTo>
                    <a:pt x="4142" y="424"/>
                  </a:lnTo>
                  <a:lnTo>
                    <a:pt x="4190" y="442"/>
                  </a:lnTo>
                  <a:lnTo>
                    <a:pt x="4235" y="467"/>
                  </a:lnTo>
                  <a:lnTo>
                    <a:pt x="4275" y="498"/>
                  </a:lnTo>
                  <a:lnTo>
                    <a:pt x="4312" y="534"/>
                  </a:lnTo>
                  <a:lnTo>
                    <a:pt x="4343" y="574"/>
                  </a:lnTo>
                  <a:lnTo>
                    <a:pt x="4368" y="619"/>
                  </a:lnTo>
                  <a:lnTo>
                    <a:pt x="4387" y="666"/>
                  </a:lnTo>
                  <a:lnTo>
                    <a:pt x="4398" y="718"/>
                  </a:lnTo>
                  <a:lnTo>
                    <a:pt x="4402" y="772"/>
                  </a:lnTo>
                  <a:lnTo>
                    <a:pt x="4402" y="3997"/>
                  </a:lnTo>
                  <a:lnTo>
                    <a:pt x="4398" y="4050"/>
                  </a:lnTo>
                  <a:lnTo>
                    <a:pt x="4387" y="4102"/>
                  </a:lnTo>
                  <a:lnTo>
                    <a:pt x="4368" y="4151"/>
                  </a:lnTo>
                  <a:lnTo>
                    <a:pt x="4343" y="4195"/>
                  </a:lnTo>
                  <a:lnTo>
                    <a:pt x="4312" y="4236"/>
                  </a:lnTo>
                  <a:lnTo>
                    <a:pt x="4275" y="4272"/>
                  </a:lnTo>
                  <a:lnTo>
                    <a:pt x="4235" y="4302"/>
                  </a:lnTo>
                  <a:lnTo>
                    <a:pt x="4190" y="4328"/>
                  </a:lnTo>
                  <a:lnTo>
                    <a:pt x="4142" y="4346"/>
                  </a:lnTo>
                  <a:lnTo>
                    <a:pt x="4090" y="4357"/>
                  </a:lnTo>
                  <a:lnTo>
                    <a:pt x="4036" y="4361"/>
                  </a:lnTo>
                  <a:lnTo>
                    <a:pt x="367" y="4361"/>
                  </a:lnTo>
                  <a:lnTo>
                    <a:pt x="312" y="4357"/>
                  </a:lnTo>
                  <a:lnTo>
                    <a:pt x="261" y="4346"/>
                  </a:lnTo>
                  <a:lnTo>
                    <a:pt x="212" y="4328"/>
                  </a:lnTo>
                  <a:lnTo>
                    <a:pt x="167" y="4302"/>
                  </a:lnTo>
                  <a:lnTo>
                    <a:pt x="126" y="4272"/>
                  </a:lnTo>
                  <a:lnTo>
                    <a:pt x="90" y="4236"/>
                  </a:lnTo>
                  <a:lnTo>
                    <a:pt x="59" y="4195"/>
                  </a:lnTo>
                  <a:lnTo>
                    <a:pt x="33" y="4151"/>
                  </a:lnTo>
                  <a:lnTo>
                    <a:pt x="15" y="4102"/>
                  </a:lnTo>
                  <a:lnTo>
                    <a:pt x="4" y="4050"/>
                  </a:lnTo>
                  <a:lnTo>
                    <a:pt x="0" y="3997"/>
                  </a:lnTo>
                  <a:lnTo>
                    <a:pt x="0" y="772"/>
                  </a:lnTo>
                  <a:lnTo>
                    <a:pt x="4" y="718"/>
                  </a:lnTo>
                  <a:lnTo>
                    <a:pt x="15" y="666"/>
                  </a:lnTo>
                  <a:lnTo>
                    <a:pt x="33" y="619"/>
                  </a:lnTo>
                  <a:lnTo>
                    <a:pt x="59" y="574"/>
                  </a:lnTo>
                  <a:lnTo>
                    <a:pt x="90" y="534"/>
                  </a:lnTo>
                  <a:lnTo>
                    <a:pt x="126" y="498"/>
                  </a:lnTo>
                  <a:lnTo>
                    <a:pt x="167" y="467"/>
                  </a:lnTo>
                  <a:lnTo>
                    <a:pt x="212" y="442"/>
                  </a:lnTo>
                  <a:lnTo>
                    <a:pt x="261" y="424"/>
                  </a:lnTo>
                  <a:lnTo>
                    <a:pt x="312" y="413"/>
                  </a:lnTo>
                  <a:lnTo>
                    <a:pt x="367" y="409"/>
                  </a:lnTo>
                  <a:lnTo>
                    <a:pt x="963" y="409"/>
                  </a:lnTo>
                  <a:lnTo>
                    <a:pt x="963" y="137"/>
                  </a:lnTo>
                  <a:lnTo>
                    <a:pt x="966" y="105"/>
                  </a:lnTo>
                  <a:lnTo>
                    <a:pt x="977" y="77"/>
                  </a:lnTo>
                  <a:lnTo>
                    <a:pt x="993" y="52"/>
                  </a:lnTo>
                  <a:lnTo>
                    <a:pt x="1014" y="30"/>
                  </a:lnTo>
                  <a:lnTo>
                    <a:pt x="1039" y="14"/>
                  </a:lnTo>
                  <a:lnTo>
                    <a:pt x="1069" y="3"/>
                  </a:lnTo>
                  <a:lnTo>
                    <a:pt x="1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 name="Rectangle 240">
              <a:extLst>
                <a:ext uri="{FF2B5EF4-FFF2-40B4-BE49-F238E27FC236}">
                  <a16:creationId xmlns:a16="http://schemas.microsoft.com/office/drawing/2014/main" id="{18100EA0-A51E-DA62-5F48-BCD677A50BB8}"/>
                </a:ext>
              </a:extLst>
            </p:cNvPr>
            <p:cNvSpPr>
              <a:spLocks noChangeArrowheads="1"/>
            </p:cNvSpPr>
            <p:nvPr/>
          </p:nvSpPr>
          <p:spPr bwMode="auto">
            <a:xfrm>
              <a:off x="6438901" y="4159250"/>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6" name="Rectangle 241">
              <a:extLst>
                <a:ext uri="{FF2B5EF4-FFF2-40B4-BE49-F238E27FC236}">
                  <a16:creationId xmlns:a16="http://schemas.microsoft.com/office/drawing/2014/main" id="{68A93A11-B057-31D6-F369-3441D1344EA1}"/>
                </a:ext>
              </a:extLst>
            </p:cNvPr>
            <p:cNvSpPr>
              <a:spLocks noChangeArrowheads="1"/>
            </p:cNvSpPr>
            <p:nvPr/>
          </p:nvSpPr>
          <p:spPr bwMode="auto">
            <a:xfrm>
              <a:off x="6438901" y="4519613"/>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7" name="Rectangle 242">
              <a:extLst>
                <a:ext uri="{FF2B5EF4-FFF2-40B4-BE49-F238E27FC236}">
                  <a16:creationId xmlns:a16="http://schemas.microsoft.com/office/drawing/2014/main" id="{76A2E6A9-AEA4-564A-74CC-672B6C7AD936}"/>
                </a:ext>
              </a:extLst>
            </p:cNvPr>
            <p:cNvSpPr>
              <a:spLocks noChangeArrowheads="1"/>
            </p:cNvSpPr>
            <p:nvPr/>
          </p:nvSpPr>
          <p:spPr bwMode="auto">
            <a:xfrm>
              <a:off x="6438901" y="4879975"/>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8" name="Rectangle 243">
              <a:extLst>
                <a:ext uri="{FF2B5EF4-FFF2-40B4-BE49-F238E27FC236}">
                  <a16:creationId xmlns:a16="http://schemas.microsoft.com/office/drawing/2014/main" id="{1876A386-F8EC-D9BD-0907-5C2928DA1353}"/>
                </a:ext>
              </a:extLst>
            </p:cNvPr>
            <p:cNvSpPr>
              <a:spLocks noChangeArrowheads="1"/>
            </p:cNvSpPr>
            <p:nvPr/>
          </p:nvSpPr>
          <p:spPr bwMode="auto">
            <a:xfrm>
              <a:off x="6948488" y="4879975"/>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9" name="Rectangle 244">
              <a:extLst>
                <a:ext uri="{FF2B5EF4-FFF2-40B4-BE49-F238E27FC236}">
                  <a16:creationId xmlns:a16="http://schemas.microsoft.com/office/drawing/2014/main" id="{3E916099-E45D-9F5B-D0EE-67B234173877}"/>
                </a:ext>
              </a:extLst>
            </p:cNvPr>
            <p:cNvSpPr>
              <a:spLocks noChangeArrowheads="1"/>
            </p:cNvSpPr>
            <p:nvPr/>
          </p:nvSpPr>
          <p:spPr bwMode="auto">
            <a:xfrm>
              <a:off x="6948488" y="4519613"/>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0" name="Rectangle 245">
              <a:extLst>
                <a:ext uri="{FF2B5EF4-FFF2-40B4-BE49-F238E27FC236}">
                  <a16:creationId xmlns:a16="http://schemas.microsoft.com/office/drawing/2014/main" id="{72D10C52-F7AA-BF3E-67E2-1827BA5B718D}"/>
                </a:ext>
              </a:extLst>
            </p:cNvPr>
            <p:cNvSpPr>
              <a:spLocks noChangeArrowheads="1"/>
            </p:cNvSpPr>
            <p:nvPr/>
          </p:nvSpPr>
          <p:spPr bwMode="auto">
            <a:xfrm>
              <a:off x="6948488" y="4159250"/>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1" name="Rectangle 246">
              <a:extLst>
                <a:ext uri="{FF2B5EF4-FFF2-40B4-BE49-F238E27FC236}">
                  <a16:creationId xmlns:a16="http://schemas.microsoft.com/office/drawing/2014/main" id="{780806E5-EF43-8228-8D73-195EF6D3A7C7}"/>
                </a:ext>
              </a:extLst>
            </p:cNvPr>
            <p:cNvSpPr>
              <a:spLocks noChangeArrowheads="1"/>
            </p:cNvSpPr>
            <p:nvPr/>
          </p:nvSpPr>
          <p:spPr bwMode="auto">
            <a:xfrm>
              <a:off x="7458076" y="4879975"/>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2" name="Rectangle 247">
              <a:extLst>
                <a:ext uri="{FF2B5EF4-FFF2-40B4-BE49-F238E27FC236}">
                  <a16:creationId xmlns:a16="http://schemas.microsoft.com/office/drawing/2014/main" id="{1F5AD4AC-57C7-B2E0-0744-3198C26746C3}"/>
                </a:ext>
              </a:extLst>
            </p:cNvPr>
            <p:cNvSpPr>
              <a:spLocks noChangeArrowheads="1"/>
            </p:cNvSpPr>
            <p:nvPr/>
          </p:nvSpPr>
          <p:spPr bwMode="auto">
            <a:xfrm>
              <a:off x="7458076" y="4519613"/>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3" name="Rectangle 248">
              <a:extLst>
                <a:ext uri="{FF2B5EF4-FFF2-40B4-BE49-F238E27FC236}">
                  <a16:creationId xmlns:a16="http://schemas.microsoft.com/office/drawing/2014/main" id="{2C8DE212-A0F8-88C2-3484-407660FD0D49}"/>
                </a:ext>
              </a:extLst>
            </p:cNvPr>
            <p:cNvSpPr>
              <a:spLocks noChangeArrowheads="1"/>
            </p:cNvSpPr>
            <p:nvPr/>
          </p:nvSpPr>
          <p:spPr bwMode="auto">
            <a:xfrm>
              <a:off x="7458076" y="4159250"/>
              <a:ext cx="290513" cy="215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4" name="Группа 280">
            <a:extLst>
              <a:ext uri="{FF2B5EF4-FFF2-40B4-BE49-F238E27FC236}">
                <a16:creationId xmlns:a16="http://schemas.microsoft.com/office/drawing/2014/main" id="{0D58FD74-D9BB-6EB2-BAD6-60F49A0EC5AD}"/>
              </a:ext>
            </a:extLst>
          </p:cNvPr>
          <p:cNvGrpSpPr/>
          <p:nvPr userDrawn="1"/>
        </p:nvGrpSpPr>
        <p:grpSpPr>
          <a:xfrm>
            <a:off x="6299446" y="4201797"/>
            <a:ext cx="504946" cy="401354"/>
            <a:chOff x="5929313" y="3303588"/>
            <a:chExt cx="1725613" cy="1371600"/>
          </a:xfrm>
          <a:solidFill>
            <a:schemeClr val="bg2"/>
          </a:solidFill>
        </p:grpSpPr>
        <p:sp>
          <p:nvSpPr>
            <p:cNvPr id="135" name="Freeform 253">
              <a:extLst>
                <a:ext uri="{FF2B5EF4-FFF2-40B4-BE49-F238E27FC236}">
                  <a16:creationId xmlns:a16="http://schemas.microsoft.com/office/drawing/2014/main" id="{0EC99BAD-D766-A89C-2477-1C7EC68AA297}"/>
                </a:ext>
              </a:extLst>
            </p:cNvPr>
            <p:cNvSpPr>
              <a:spLocks noEditPoints="1"/>
            </p:cNvSpPr>
            <p:nvPr/>
          </p:nvSpPr>
          <p:spPr bwMode="auto">
            <a:xfrm>
              <a:off x="7115176" y="3725863"/>
              <a:ext cx="323850" cy="422275"/>
            </a:xfrm>
            <a:custGeom>
              <a:avLst/>
              <a:gdLst>
                <a:gd name="T0" fmla="*/ 101 w 611"/>
                <a:gd name="T1" fmla="*/ 134 h 1065"/>
                <a:gd name="T2" fmla="*/ 101 w 611"/>
                <a:gd name="T3" fmla="*/ 931 h 1065"/>
                <a:gd name="T4" fmla="*/ 510 w 611"/>
                <a:gd name="T5" fmla="*/ 931 h 1065"/>
                <a:gd name="T6" fmla="*/ 510 w 611"/>
                <a:gd name="T7" fmla="*/ 732 h 1065"/>
                <a:gd name="T8" fmla="*/ 204 w 611"/>
                <a:gd name="T9" fmla="*/ 134 h 1065"/>
                <a:gd name="T10" fmla="*/ 101 w 611"/>
                <a:gd name="T11" fmla="*/ 134 h 1065"/>
                <a:gd name="T12" fmla="*/ 101 w 611"/>
                <a:gd name="T13" fmla="*/ 0 h 1065"/>
                <a:gd name="T14" fmla="*/ 204 w 611"/>
                <a:gd name="T15" fmla="*/ 0 h 1065"/>
                <a:gd name="T16" fmla="*/ 224 w 611"/>
                <a:gd name="T17" fmla="*/ 3 h 1065"/>
                <a:gd name="T18" fmla="*/ 243 w 611"/>
                <a:gd name="T19" fmla="*/ 10 h 1065"/>
                <a:gd name="T20" fmla="*/ 260 w 611"/>
                <a:gd name="T21" fmla="*/ 24 h 1065"/>
                <a:gd name="T22" fmla="*/ 276 w 611"/>
                <a:gd name="T23" fmla="*/ 39 h 1065"/>
                <a:gd name="T24" fmla="*/ 289 w 611"/>
                <a:gd name="T25" fmla="*/ 60 h 1065"/>
                <a:gd name="T26" fmla="*/ 594 w 611"/>
                <a:gd name="T27" fmla="*/ 659 h 1065"/>
                <a:gd name="T28" fmla="*/ 603 w 611"/>
                <a:gd name="T29" fmla="*/ 681 h 1065"/>
                <a:gd name="T30" fmla="*/ 609 w 611"/>
                <a:gd name="T31" fmla="*/ 706 h 1065"/>
                <a:gd name="T32" fmla="*/ 611 w 611"/>
                <a:gd name="T33" fmla="*/ 732 h 1065"/>
                <a:gd name="T34" fmla="*/ 611 w 611"/>
                <a:gd name="T35" fmla="*/ 931 h 1065"/>
                <a:gd name="T36" fmla="*/ 608 w 611"/>
                <a:gd name="T37" fmla="*/ 962 h 1065"/>
                <a:gd name="T38" fmla="*/ 601 w 611"/>
                <a:gd name="T39" fmla="*/ 990 h 1065"/>
                <a:gd name="T40" fmla="*/ 589 w 611"/>
                <a:gd name="T41" fmla="*/ 1015 h 1065"/>
                <a:gd name="T42" fmla="*/ 573 w 611"/>
                <a:gd name="T43" fmla="*/ 1036 h 1065"/>
                <a:gd name="T44" fmla="*/ 554 w 611"/>
                <a:gd name="T45" fmla="*/ 1052 h 1065"/>
                <a:gd name="T46" fmla="*/ 533 w 611"/>
                <a:gd name="T47" fmla="*/ 1061 h 1065"/>
                <a:gd name="T48" fmla="*/ 510 w 611"/>
                <a:gd name="T49" fmla="*/ 1065 h 1065"/>
                <a:gd name="T50" fmla="*/ 101 w 611"/>
                <a:gd name="T51" fmla="*/ 1065 h 1065"/>
                <a:gd name="T52" fmla="*/ 78 w 611"/>
                <a:gd name="T53" fmla="*/ 1061 h 1065"/>
                <a:gd name="T54" fmla="*/ 57 w 611"/>
                <a:gd name="T55" fmla="*/ 1052 h 1065"/>
                <a:gd name="T56" fmla="*/ 38 w 611"/>
                <a:gd name="T57" fmla="*/ 1036 h 1065"/>
                <a:gd name="T58" fmla="*/ 22 w 611"/>
                <a:gd name="T59" fmla="*/ 1015 h 1065"/>
                <a:gd name="T60" fmla="*/ 10 w 611"/>
                <a:gd name="T61" fmla="*/ 990 h 1065"/>
                <a:gd name="T62" fmla="*/ 3 w 611"/>
                <a:gd name="T63" fmla="*/ 962 h 1065"/>
                <a:gd name="T64" fmla="*/ 0 w 611"/>
                <a:gd name="T65" fmla="*/ 931 h 1065"/>
                <a:gd name="T66" fmla="*/ 0 w 611"/>
                <a:gd name="T67" fmla="*/ 134 h 1065"/>
                <a:gd name="T68" fmla="*/ 3 w 611"/>
                <a:gd name="T69" fmla="*/ 103 h 1065"/>
                <a:gd name="T70" fmla="*/ 10 w 611"/>
                <a:gd name="T71" fmla="*/ 75 h 1065"/>
                <a:gd name="T72" fmla="*/ 22 w 611"/>
                <a:gd name="T73" fmla="*/ 50 h 1065"/>
                <a:gd name="T74" fmla="*/ 38 w 611"/>
                <a:gd name="T75" fmla="*/ 30 h 1065"/>
                <a:gd name="T76" fmla="*/ 57 w 611"/>
                <a:gd name="T77" fmla="*/ 14 h 1065"/>
                <a:gd name="T78" fmla="*/ 78 w 611"/>
                <a:gd name="T79" fmla="*/ 4 h 1065"/>
                <a:gd name="T80" fmla="*/ 101 w 611"/>
                <a:gd name="T8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1" h="1065">
                  <a:moveTo>
                    <a:pt x="101" y="134"/>
                  </a:moveTo>
                  <a:lnTo>
                    <a:pt x="101" y="931"/>
                  </a:lnTo>
                  <a:lnTo>
                    <a:pt x="510" y="931"/>
                  </a:lnTo>
                  <a:lnTo>
                    <a:pt x="510" y="732"/>
                  </a:lnTo>
                  <a:lnTo>
                    <a:pt x="204" y="134"/>
                  </a:lnTo>
                  <a:lnTo>
                    <a:pt x="101" y="134"/>
                  </a:lnTo>
                  <a:close/>
                  <a:moveTo>
                    <a:pt x="101" y="0"/>
                  </a:moveTo>
                  <a:lnTo>
                    <a:pt x="204" y="0"/>
                  </a:lnTo>
                  <a:lnTo>
                    <a:pt x="224" y="3"/>
                  </a:lnTo>
                  <a:lnTo>
                    <a:pt x="243" y="10"/>
                  </a:lnTo>
                  <a:lnTo>
                    <a:pt x="260" y="24"/>
                  </a:lnTo>
                  <a:lnTo>
                    <a:pt x="276" y="39"/>
                  </a:lnTo>
                  <a:lnTo>
                    <a:pt x="289" y="60"/>
                  </a:lnTo>
                  <a:lnTo>
                    <a:pt x="594" y="659"/>
                  </a:lnTo>
                  <a:lnTo>
                    <a:pt x="603" y="681"/>
                  </a:lnTo>
                  <a:lnTo>
                    <a:pt x="609" y="706"/>
                  </a:lnTo>
                  <a:lnTo>
                    <a:pt x="611" y="732"/>
                  </a:lnTo>
                  <a:lnTo>
                    <a:pt x="611" y="931"/>
                  </a:lnTo>
                  <a:lnTo>
                    <a:pt x="608" y="962"/>
                  </a:lnTo>
                  <a:lnTo>
                    <a:pt x="601" y="990"/>
                  </a:lnTo>
                  <a:lnTo>
                    <a:pt x="589" y="1015"/>
                  </a:lnTo>
                  <a:lnTo>
                    <a:pt x="573" y="1036"/>
                  </a:lnTo>
                  <a:lnTo>
                    <a:pt x="554" y="1052"/>
                  </a:lnTo>
                  <a:lnTo>
                    <a:pt x="533" y="1061"/>
                  </a:lnTo>
                  <a:lnTo>
                    <a:pt x="510" y="1065"/>
                  </a:lnTo>
                  <a:lnTo>
                    <a:pt x="101" y="1065"/>
                  </a:lnTo>
                  <a:lnTo>
                    <a:pt x="78" y="1061"/>
                  </a:lnTo>
                  <a:lnTo>
                    <a:pt x="57" y="1052"/>
                  </a:lnTo>
                  <a:lnTo>
                    <a:pt x="38" y="1036"/>
                  </a:lnTo>
                  <a:lnTo>
                    <a:pt x="22" y="1015"/>
                  </a:lnTo>
                  <a:lnTo>
                    <a:pt x="10" y="990"/>
                  </a:lnTo>
                  <a:lnTo>
                    <a:pt x="3" y="962"/>
                  </a:lnTo>
                  <a:lnTo>
                    <a:pt x="0" y="931"/>
                  </a:lnTo>
                  <a:lnTo>
                    <a:pt x="0" y="134"/>
                  </a:lnTo>
                  <a:lnTo>
                    <a:pt x="3" y="103"/>
                  </a:lnTo>
                  <a:lnTo>
                    <a:pt x="10" y="75"/>
                  </a:lnTo>
                  <a:lnTo>
                    <a:pt x="22" y="50"/>
                  </a:lnTo>
                  <a:lnTo>
                    <a:pt x="38" y="30"/>
                  </a:lnTo>
                  <a:lnTo>
                    <a:pt x="57" y="14"/>
                  </a:lnTo>
                  <a:lnTo>
                    <a:pt x="78" y="4"/>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 name="Freeform 254">
              <a:extLst>
                <a:ext uri="{FF2B5EF4-FFF2-40B4-BE49-F238E27FC236}">
                  <a16:creationId xmlns:a16="http://schemas.microsoft.com/office/drawing/2014/main" id="{4218F49B-E9DB-6301-E70E-09A97E0BFA0A}"/>
                </a:ext>
              </a:extLst>
            </p:cNvPr>
            <p:cNvSpPr>
              <a:spLocks noEditPoints="1"/>
            </p:cNvSpPr>
            <p:nvPr/>
          </p:nvSpPr>
          <p:spPr bwMode="auto">
            <a:xfrm>
              <a:off x="5929313" y="3303588"/>
              <a:ext cx="1725613" cy="1371600"/>
            </a:xfrm>
            <a:custGeom>
              <a:avLst/>
              <a:gdLst>
                <a:gd name="T0" fmla="*/ 2301 w 3261"/>
                <a:gd name="T1" fmla="*/ 2738 h 3457"/>
                <a:gd name="T2" fmla="*/ 2245 w 3261"/>
                <a:gd name="T3" fmla="*/ 2968 h 3457"/>
                <a:gd name="T4" fmla="*/ 2353 w 3261"/>
                <a:gd name="T5" fmla="*/ 3161 h 3457"/>
                <a:gd name="T6" fmla="*/ 2539 w 3261"/>
                <a:gd name="T7" fmla="*/ 3161 h 3457"/>
                <a:gd name="T8" fmla="*/ 2647 w 3261"/>
                <a:gd name="T9" fmla="*/ 2968 h 3457"/>
                <a:gd name="T10" fmla="*/ 2589 w 3261"/>
                <a:gd name="T11" fmla="*/ 2738 h 3457"/>
                <a:gd name="T12" fmla="*/ 1121 w 3261"/>
                <a:gd name="T13" fmla="*/ 2659 h 3457"/>
                <a:gd name="T14" fmla="*/ 956 w 3261"/>
                <a:gd name="T15" fmla="*/ 2768 h 3457"/>
                <a:gd name="T16" fmla="*/ 927 w 3261"/>
                <a:gd name="T17" fmla="*/ 3009 h 3457"/>
                <a:gd name="T18" fmla="*/ 1057 w 3261"/>
                <a:gd name="T19" fmla="*/ 3178 h 3457"/>
                <a:gd name="T20" fmla="*/ 1241 w 3261"/>
                <a:gd name="T21" fmla="*/ 3140 h 3457"/>
                <a:gd name="T22" fmla="*/ 1325 w 3261"/>
                <a:gd name="T23" fmla="*/ 2925 h 3457"/>
                <a:gd name="T24" fmla="*/ 1241 w 3261"/>
                <a:gd name="T25" fmla="*/ 2710 h 3457"/>
                <a:gd name="T26" fmla="*/ 2140 w 3261"/>
                <a:gd name="T27" fmla="*/ 1862 h 3457"/>
                <a:gd name="T28" fmla="*/ 2050 w 3261"/>
                <a:gd name="T29" fmla="*/ 2143 h 3457"/>
                <a:gd name="T30" fmla="*/ 1834 w 3261"/>
                <a:gd name="T31" fmla="*/ 2261 h 3457"/>
                <a:gd name="T32" fmla="*/ 548 w 3261"/>
                <a:gd name="T33" fmla="*/ 2763 h 3457"/>
                <a:gd name="T34" fmla="*/ 764 w 3261"/>
                <a:gd name="T35" fmla="*/ 2674 h 3457"/>
                <a:gd name="T36" fmla="*/ 975 w 3261"/>
                <a:gd name="T37" fmla="*/ 2429 h 3457"/>
                <a:gd name="T38" fmla="*/ 1268 w 3261"/>
                <a:gd name="T39" fmla="*/ 2429 h 3457"/>
                <a:gd name="T40" fmla="*/ 1478 w 3261"/>
                <a:gd name="T41" fmla="*/ 2674 h 3457"/>
                <a:gd name="T42" fmla="*/ 2114 w 3261"/>
                <a:gd name="T43" fmla="*/ 2620 h 3457"/>
                <a:gd name="T44" fmla="*/ 2345 w 3261"/>
                <a:gd name="T45" fmla="*/ 2409 h 3457"/>
                <a:gd name="T46" fmla="*/ 2637 w 3261"/>
                <a:gd name="T47" fmla="*/ 2455 h 3457"/>
                <a:gd name="T48" fmla="*/ 2823 w 3261"/>
                <a:gd name="T49" fmla="*/ 2731 h 3457"/>
                <a:gd name="T50" fmla="*/ 3035 w 3261"/>
                <a:gd name="T51" fmla="*/ 2743 h 3457"/>
                <a:gd name="T52" fmla="*/ 3050 w 3261"/>
                <a:gd name="T53" fmla="*/ 1811 h 3457"/>
                <a:gd name="T54" fmla="*/ 2567 w 3261"/>
                <a:gd name="T55" fmla="*/ 933 h 3457"/>
                <a:gd name="T56" fmla="*/ 242 w 3261"/>
                <a:gd name="T57" fmla="*/ 296 h 3457"/>
                <a:gd name="T58" fmla="*/ 207 w 3261"/>
                <a:gd name="T59" fmla="*/ 1892 h 3457"/>
                <a:gd name="T60" fmla="*/ 305 w 3261"/>
                <a:gd name="T61" fmla="*/ 1994 h 3457"/>
                <a:gd name="T62" fmla="*/ 1926 w 3261"/>
                <a:gd name="T63" fmla="*/ 1919 h 3457"/>
                <a:gd name="T64" fmla="*/ 1914 w 3261"/>
                <a:gd name="T65" fmla="*/ 315 h 3457"/>
                <a:gd name="T66" fmla="*/ 305 w 3261"/>
                <a:gd name="T67" fmla="*/ 0 h 3457"/>
                <a:gd name="T68" fmla="*/ 2021 w 3261"/>
                <a:gd name="T69" fmla="*/ 84 h 3457"/>
                <a:gd name="T70" fmla="*/ 2138 w 3261"/>
                <a:gd name="T71" fmla="*/ 344 h 3457"/>
                <a:gd name="T72" fmla="*/ 2659 w 3261"/>
                <a:gd name="T73" fmla="*/ 691 h 3457"/>
                <a:gd name="T74" fmla="*/ 3210 w 3261"/>
                <a:gd name="T75" fmla="*/ 1640 h 3457"/>
                <a:gd name="T76" fmla="*/ 3261 w 3261"/>
                <a:gd name="T77" fmla="*/ 2659 h 3457"/>
                <a:gd name="T78" fmla="*/ 3171 w 3261"/>
                <a:gd name="T79" fmla="*/ 2941 h 3457"/>
                <a:gd name="T80" fmla="*/ 2955 w 3261"/>
                <a:gd name="T81" fmla="*/ 3057 h 3457"/>
                <a:gd name="T82" fmla="*/ 2715 w 3261"/>
                <a:gd name="T83" fmla="*/ 3323 h 3457"/>
                <a:gd name="T84" fmla="*/ 2446 w 3261"/>
                <a:gd name="T85" fmla="*/ 3457 h 3457"/>
                <a:gd name="T86" fmla="*/ 2177 w 3261"/>
                <a:gd name="T87" fmla="*/ 3323 h 3457"/>
                <a:gd name="T88" fmla="*/ 1514 w 3261"/>
                <a:gd name="T89" fmla="*/ 3057 h 3457"/>
                <a:gd name="T90" fmla="*/ 1352 w 3261"/>
                <a:gd name="T91" fmla="*/ 3362 h 3457"/>
                <a:gd name="T92" fmla="*/ 1070 w 3261"/>
                <a:gd name="T93" fmla="*/ 3453 h 3457"/>
                <a:gd name="T94" fmla="*/ 818 w 3261"/>
                <a:gd name="T95" fmla="*/ 3279 h 3457"/>
                <a:gd name="T96" fmla="*/ 570 w 3261"/>
                <a:gd name="T97" fmla="*/ 3055 h 3457"/>
                <a:gd name="T98" fmla="*/ 369 w 3261"/>
                <a:gd name="T99" fmla="*/ 2903 h 3457"/>
                <a:gd name="T100" fmla="*/ 305 w 3261"/>
                <a:gd name="T101" fmla="*/ 2261 h 3457"/>
                <a:gd name="T102" fmla="*/ 89 w 3261"/>
                <a:gd name="T103" fmla="*/ 2143 h 3457"/>
                <a:gd name="T104" fmla="*/ 0 w 3261"/>
                <a:gd name="T105" fmla="*/ 1862 h 3457"/>
                <a:gd name="T106" fmla="*/ 64 w 3261"/>
                <a:gd name="T107" fmla="*/ 156 h 3457"/>
                <a:gd name="T108" fmla="*/ 264 w 3261"/>
                <a:gd name="T109" fmla="*/ 4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1" h="3457">
                  <a:moveTo>
                    <a:pt x="2446" y="2659"/>
                  </a:moveTo>
                  <a:lnTo>
                    <a:pt x="2413" y="2663"/>
                  </a:lnTo>
                  <a:lnTo>
                    <a:pt x="2382" y="2672"/>
                  </a:lnTo>
                  <a:lnTo>
                    <a:pt x="2353" y="2689"/>
                  </a:lnTo>
                  <a:lnTo>
                    <a:pt x="2325" y="2710"/>
                  </a:lnTo>
                  <a:lnTo>
                    <a:pt x="2301" y="2738"/>
                  </a:lnTo>
                  <a:lnTo>
                    <a:pt x="2281" y="2768"/>
                  </a:lnTo>
                  <a:lnTo>
                    <a:pt x="2265" y="2803"/>
                  </a:lnTo>
                  <a:lnTo>
                    <a:pt x="2252" y="2841"/>
                  </a:lnTo>
                  <a:lnTo>
                    <a:pt x="2245" y="2882"/>
                  </a:lnTo>
                  <a:lnTo>
                    <a:pt x="2242" y="2925"/>
                  </a:lnTo>
                  <a:lnTo>
                    <a:pt x="2245" y="2968"/>
                  </a:lnTo>
                  <a:lnTo>
                    <a:pt x="2252" y="3009"/>
                  </a:lnTo>
                  <a:lnTo>
                    <a:pt x="2265" y="3047"/>
                  </a:lnTo>
                  <a:lnTo>
                    <a:pt x="2281" y="3082"/>
                  </a:lnTo>
                  <a:lnTo>
                    <a:pt x="2301" y="3114"/>
                  </a:lnTo>
                  <a:lnTo>
                    <a:pt x="2325" y="3140"/>
                  </a:lnTo>
                  <a:lnTo>
                    <a:pt x="2353" y="3161"/>
                  </a:lnTo>
                  <a:lnTo>
                    <a:pt x="2382" y="3178"/>
                  </a:lnTo>
                  <a:lnTo>
                    <a:pt x="2413" y="3187"/>
                  </a:lnTo>
                  <a:lnTo>
                    <a:pt x="2446" y="3191"/>
                  </a:lnTo>
                  <a:lnTo>
                    <a:pt x="2479" y="3187"/>
                  </a:lnTo>
                  <a:lnTo>
                    <a:pt x="2510" y="3178"/>
                  </a:lnTo>
                  <a:lnTo>
                    <a:pt x="2539" y="3161"/>
                  </a:lnTo>
                  <a:lnTo>
                    <a:pt x="2566" y="3140"/>
                  </a:lnTo>
                  <a:lnTo>
                    <a:pt x="2589" y="3114"/>
                  </a:lnTo>
                  <a:lnTo>
                    <a:pt x="2610" y="3082"/>
                  </a:lnTo>
                  <a:lnTo>
                    <a:pt x="2627" y="3047"/>
                  </a:lnTo>
                  <a:lnTo>
                    <a:pt x="2640" y="3009"/>
                  </a:lnTo>
                  <a:lnTo>
                    <a:pt x="2647" y="2968"/>
                  </a:lnTo>
                  <a:lnTo>
                    <a:pt x="2650" y="2925"/>
                  </a:lnTo>
                  <a:lnTo>
                    <a:pt x="2647" y="2882"/>
                  </a:lnTo>
                  <a:lnTo>
                    <a:pt x="2640" y="2841"/>
                  </a:lnTo>
                  <a:lnTo>
                    <a:pt x="2627" y="2803"/>
                  </a:lnTo>
                  <a:lnTo>
                    <a:pt x="2610" y="2768"/>
                  </a:lnTo>
                  <a:lnTo>
                    <a:pt x="2589" y="2738"/>
                  </a:lnTo>
                  <a:lnTo>
                    <a:pt x="2566" y="2710"/>
                  </a:lnTo>
                  <a:lnTo>
                    <a:pt x="2539" y="2689"/>
                  </a:lnTo>
                  <a:lnTo>
                    <a:pt x="2510" y="2672"/>
                  </a:lnTo>
                  <a:lnTo>
                    <a:pt x="2479" y="2663"/>
                  </a:lnTo>
                  <a:lnTo>
                    <a:pt x="2446" y="2659"/>
                  </a:lnTo>
                  <a:close/>
                  <a:moveTo>
                    <a:pt x="1121" y="2659"/>
                  </a:moveTo>
                  <a:lnTo>
                    <a:pt x="1088" y="2663"/>
                  </a:lnTo>
                  <a:lnTo>
                    <a:pt x="1057" y="2672"/>
                  </a:lnTo>
                  <a:lnTo>
                    <a:pt x="1028" y="2689"/>
                  </a:lnTo>
                  <a:lnTo>
                    <a:pt x="1001" y="2710"/>
                  </a:lnTo>
                  <a:lnTo>
                    <a:pt x="977" y="2738"/>
                  </a:lnTo>
                  <a:lnTo>
                    <a:pt x="956" y="2768"/>
                  </a:lnTo>
                  <a:lnTo>
                    <a:pt x="939" y="2803"/>
                  </a:lnTo>
                  <a:lnTo>
                    <a:pt x="927" y="2841"/>
                  </a:lnTo>
                  <a:lnTo>
                    <a:pt x="919" y="2882"/>
                  </a:lnTo>
                  <a:lnTo>
                    <a:pt x="917" y="2925"/>
                  </a:lnTo>
                  <a:lnTo>
                    <a:pt x="919" y="2968"/>
                  </a:lnTo>
                  <a:lnTo>
                    <a:pt x="927" y="3009"/>
                  </a:lnTo>
                  <a:lnTo>
                    <a:pt x="939" y="3047"/>
                  </a:lnTo>
                  <a:lnTo>
                    <a:pt x="956" y="3082"/>
                  </a:lnTo>
                  <a:lnTo>
                    <a:pt x="977" y="3114"/>
                  </a:lnTo>
                  <a:lnTo>
                    <a:pt x="1001" y="3140"/>
                  </a:lnTo>
                  <a:lnTo>
                    <a:pt x="1028" y="3161"/>
                  </a:lnTo>
                  <a:lnTo>
                    <a:pt x="1057" y="3178"/>
                  </a:lnTo>
                  <a:lnTo>
                    <a:pt x="1088" y="3187"/>
                  </a:lnTo>
                  <a:lnTo>
                    <a:pt x="1121" y="3191"/>
                  </a:lnTo>
                  <a:lnTo>
                    <a:pt x="1154" y="3187"/>
                  </a:lnTo>
                  <a:lnTo>
                    <a:pt x="1185" y="3178"/>
                  </a:lnTo>
                  <a:lnTo>
                    <a:pt x="1214" y="3161"/>
                  </a:lnTo>
                  <a:lnTo>
                    <a:pt x="1241" y="3140"/>
                  </a:lnTo>
                  <a:lnTo>
                    <a:pt x="1266" y="3114"/>
                  </a:lnTo>
                  <a:lnTo>
                    <a:pt x="1286" y="3082"/>
                  </a:lnTo>
                  <a:lnTo>
                    <a:pt x="1303" y="3047"/>
                  </a:lnTo>
                  <a:lnTo>
                    <a:pt x="1315" y="3009"/>
                  </a:lnTo>
                  <a:lnTo>
                    <a:pt x="1323" y="2968"/>
                  </a:lnTo>
                  <a:lnTo>
                    <a:pt x="1325" y="2925"/>
                  </a:lnTo>
                  <a:lnTo>
                    <a:pt x="1323" y="2882"/>
                  </a:lnTo>
                  <a:lnTo>
                    <a:pt x="1315" y="2841"/>
                  </a:lnTo>
                  <a:lnTo>
                    <a:pt x="1303" y="2803"/>
                  </a:lnTo>
                  <a:lnTo>
                    <a:pt x="1286" y="2768"/>
                  </a:lnTo>
                  <a:lnTo>
                    <a:pt x="1266" y="2738"/>
                  </a:lnTo>
                  <a:lnTo>
                    <a:pt x="1241" y="2710"/>
                  </a:lnTo>
                  <a:lnTo>
                    <a:pt x="1214" y="2689"/>
                  </a:lnTo>
                  <a:lnTo>
                    <a:pt x="1185" y="2672"/>
                  </a:lnTo>
                  <a:lnTo>
                    <a:pt x="1154" y="2663"/>
                  </a:lnTo>
                  <a:lnTo>
                    <a:pt x="1121" y="2659"/>
                  </a:lnTo>
                  <a:close/>
                  <a:moveTo>
                    <a:pt x="2140" y="931"/>
                  </a:moveTo>
                  <a:lnTo>
                    <a:pt x="2140" y="1862"/>
                  </a:lnTo>
                  <a:lnTo>
                    <a:pt x="2138" y="1915"/>
                  </a:lnTo>
                  <a:lnTo>
                    <a:pt x="2130" y="1968"/>
                  </a:lnTo>
                  <a:lnTo>
                    <a:pt x="2116" y="2016"/>
                  </a:lnTo>
                  <a:lnTo>
                    <a:pt x="2099" y="2062"/>
                  </a:lnTo>
                  <a:lnTo>
                    <a:pt x="2077" y="2105"/>
                  </a:lnTo>
                  <a:lnTo>
                    <a:pt x="2050" y="2143"/>
                  </a:lnTo>
                  <a:lnTo>
                    <a:pt x="2021" y="2177"/>
                  </a:lnTo>
                  <a:lnTo>
                    <a:pt x="1988" y="2206"/>
                  </a:lnTo>
                  <a:lnTo>
                    <a:pt x="1953" y="2230"/>
                  </a:lnTo>
                  <a:lnTo>
                    <a:pt x="1915" y="2247"/>
                  </a:lnTo>
                  <a:lnTo>
                    <a:pt x="1876" y="2257"/>
                  </a:lnTo>
                  <a:lnTo>
                    <a:pt x="1834" y="2261"/>
                  </a:lnTo>
                  <a:lnTo>
                    <a:pt x="510" y="2261"/>
                  </a:lnTo>
                  <a:lnTo>
                    <a:pt x="510" y="2659"/>
                  </a:lnTo>
                  <a:lnTo>
                    <a:pt x="512" y="2689"/>
                  </a:lnTo>
                  <a:lnTo>
                    <a:pt x="520" y="2718"/>
                  </a:lnTo>
                  <a:lnTo>
                    <a:pt x="532" y="2743"/>
                  </a:lnTo>
                  <a:lnTo>
                    <a:pt x="548" y="2763"/>
                  </a:lnTo>
                  <a:lnTo>
                    <a:pt x="567" y="2778"/>
                  </a:lnTo>
                  <a:lnTo>
                    <a:pt x="588" y="2789"/>
                  </a:lnTo>
                  <a:lnTo>
                    <a:pt x="611" y="2793"/>
                  </a:lnTo>
                  <a:lnTo>
                    <a:pt x="728" y="2793"/>
                  </a:lnTo>
                  <a:lnTo>
                    <a:pt x="743" y="2731"/>
                  </a:lnTo>
                  <a:lnTo>
                    <a:pt x="764" y="2674"/>
                  </a:lnTo>
                  <a:lnTo>
                    <a:pt x="789" y="2620"/>
                  </a:lnTo>
                  <a:lnTo>
                    <a:pt x="818" y="2572"/>
                  </a:lnTo>
                  <a:lnTo>
                    <a:pt x="852" y="2527"/>
                  </a:lnTo>
                  <a:lnTo>
                    <a:pt x="889" y="2488"/>
                  </a:lnTo>
                  <a:lnTo>
                    <a:pt x="930" y="2455"/>
                  </a:lnTo>
                  <a:lnTo>
                    <a:pt x="975" y="2429"/>
                  </a:lnTo>
                  <a:lnTo>
                    <a:pt x="1022" y="2409"/>
                  </a:lnTo>
                  <a:lnTo>
                    <a:pt x="1070" y="2397"/>
                  </a:lnTo>
                  <a:lnTo>
                    <a:pt x="1121" y="2393"/>
                  </a:lnTo>
                  <a:lnTo>
                    <a:pt x="1172" y="2397"/>
                  </a:lnTo>
                  <a:lnTo>
                    <a:pt x="1220" y="2409"/>
                  </a:lnTo>
                  <a:lnTo>
                    <a:pt x="1268" y="2429"/>
                  </a:lnTo>
                  <a:lnTo>
                    <a:pt x="1312" y="2455"/>
                  </a:lnTo>
                  <a:lnTo>
                    <a:pt x="1353" y="2488"/>
                  </a:lnTo>
                  <a:lnTo>
                    <a:pt x="1390" y="2527"/>
                  </a:lnTo>
                  <a:lnTo>
                    <a:pt x="1424" y="2572"/>
                  </a:lnTo>
                  <a:lnTo>
                    <a:pt x="1453" y="2620"/>
                  </a:lnTo>
                  <a:lnTo>
                    <a:pt x="1478" y="2674"/>
                  </a:lnTo>
                  <a:lnTo>
                    <a:pt x="1499" y="2731"/>
                  </a:lnTo>
                  <a:lnTo>
                    <a:pt x="1514" y="2793"/>
                  </a:lnTo>
                  <a:lnTo>
                    <a:pt x="2052" y="2793"/>
                  </a:lnTo>
                  <a:lnTo>
                    <a:pt x="2067" y="2731"/>
                  </a:lnTo>
                  <a:lnTo>
                    <a:pt x="2088" y="2674"/>
                  </a:lnTo>
                  <a:lnTo>
                    <a:pt x="2114" y="2620"/>
                  </a:lnTo>
                  <a:lnTo>
                    <a:pt x="2143" y="2572"/>
                  </a:lnTo>
                  <a:lnTo>
                    <a:pt x="2177" y="2527"/>
                  </a:lnTo>
                  <a:lnTo>
                    <a:pt x="2214" y="2488"/>
                  </a:lnTo>
                  <a:lnTo>
                    <a:pt x="2255" y="2455"/>
                  </a:lnTo>
                  <a:lnTo>
                    <a:pt x="2299" y="2429"/>
                  </a:lnTo>
                  <a:lnTo>
                    <a:pt x="2345" y="2409"/>
                  </a:lnTo>
                  <a:lnTo>
                    <a:pt x="2395" y="2397"/>
                  </a:lnTo>
                  <a:lnTo>
                    <a:pt x="2446" y="2393"/>
                  </a:lnTo>
                  <a:lnTo>
                    <a:pt x="2497" y="2397"/>
                  </a:lnTo>
                  <a:lnTo>
                    <a:pt x="2545" y="2409"/>
                  </a:lnTo>
                  <a:lnTo>
                    <a:pt x="2592" y="2429"/>
                  </a:lnTo>
                  <a:lnTo>
                    <a:pt x="2637" y="2455"/>
                  </a:lnTo>
                  <a:lnTo>
                    <a:pt x="2677" y="2488"/>
                  </a:lnTo>
                  <a:lnTo>
                    <a:pt x="2715" y="2527"/>
                  </a:lnTo>
                  <a:lnTo>
                    <a:pt x="2749" y="2572"/>
                  </a:lnTo>
                  <a:lnTo>
                    <a:pt x="2778" y="2620"/>
                  </a:lnTo>
                  <a:lnTo>
                    <a:pt x="2803" y="2674"/>
                  </a:lnTo>
                  <a:lnTo>
                    <a:pt x="2823" y="2731"/>
                  </a:lnTo>
                  <a:lnTo>
                    <a:pt x="2838" y="2793"/>
                  </a:lnTo>
                  <a:lnTo>
                    <a:pt x="2955" y="2793"/>
                  </a:lnTo>
                  <a:lnTo>
                    <a:pt x="2979" y="2789"/>
                  </a:lnTo>
                  <a:lnTo>
                    <a:pt x="3000" y="2778"/>
                  </a:lnTo>
                  <a:lnTo>
                    <a:pt x="3019" y="2763"/>
                  </a:lnTo>
                  <a:lnTo>
                    <a:pt x="3035" y="2743"/>
                  </a:lnTo>
                  <a:lnTo>
                    <a:pt x="3047" y="2718"/>
                  </a:lnTo>
                  <a:lnTo>
                    <a:pt x="3054" y="2689"/>
                  </a:lnTo>
                  <a:lnTo>
                    <a:pt x="3057" y="2659"/>
                  </a:lnTo>
                  <a:lnTo>
                    <a:pt x="3057" y="1862"/>
                  </a:lnTo>
                  <a:lnTo>
                    <a:pt x="3055" y="1836"/>
                  </a:lnTo>
                  <a:lnTo>
                    <a:pt x="3050" y="1811"/>
                  </a:lnTo>
                  <a:lnTo>
                    <a:pt x="3040" y="1788"/>
                  </a:lnTo>
                  <a:lnTo>
                    <a:pt x="2633" y="990"/>
                  </a:lnTo>
                  <a:lnTo>
                    <a:pt x="2619" y="970"/>
                  </a:lnTo>
                  <a:lnTo>
                    <a:pt x="2604" y="953"/>
                  </a:lnTo>
                  <a:lnTo>
                    <a:pt x="2586" y="941"/>
                  </a:lnTo>
                  <a:lnTo>
                    <a:pt x="2567" y="933"/>
                  </a:lnTo>
                  <a:lnTo>
                    <a:pt x="2547" y="931"/>
                  </a:lnTo>
                  <a:lnTo>
                    <a:pt x="2140" y="931"/>
                  </a:lnTo>
                  <a:close/>
                  <a:moveTo>
                    <a:pt x="305" y="267"/>
                  </a:moveTo>
                  <a:lnTo>
                    <a:pt x="282" y="269"/>
                  </a:lnTo>
                  <a:lnTo>
                    <a:pt x="261" y="280"/>
                  </a:lnTo>
                  <a:lnTo>
                    <a:pt x="242" y="296"/>
                  </a:lnTo>
                  <a:lnTo>
                    <a:pt x="226" y="315"/>
                  </a:lnTo>
                  <a:lnTo>
                    <a:pt x="215" y="340"/>
                  </a:lnTo>
                  <a:lnTo>
                    <a:pt x="207" y="368"/>
                  </a:lnTo>
                  <a:lnTo>
                    <a:pt x="204" y="399"/>
                  </a:lnTo>
                  <a:lnTo>
                    <a:pt x="204" y="1862"/>
                  </a:lnTo>
                  <a:lnTo>
                    <a:pt x="207" y="1892"/>
                  </a:lnTo>
                  <a:lnTo>
                    <a:pt x="215" y="1919"/>
                  </a:lnTo>
                  <a:lnTo>
                    <a:pt x="226" y="1944"/>
                  </a:lnTo>
                  <a:lnTo>
                    <a:pt x="242" y="1965"/>
                  </a:lnTo>
                  <a:lnTo>
                    <a:pt x="261" y="1981"/>
                  </a:lnTo>
                  <a:lnTo>
                    <a:pt x="282" y="1991"/>
                  </a:lnTo>
                  <a:lnTo>
                    <a:pt x="305" y="1994"/>
                  </a:lnTo>
                  <a:lnTo>
                    <a:pt x="1834" y="1994"/>
                  </a:lnTo>
                  <a:lnTo>
                    <a:pt x="1858" y="1991"/>
                  </a:lnTo>
                  <a:lnTo>
                    <a:pt x="1879" y="1981"/>
                  </a:lnTo>
                  <a:lnTo>
                    <a:pt x="1898" y="1965"/>
                  </a:lnTo>
                  <a:lnTo>
                    <a:pt x="1914" y="1944"/>
                  </a:lnTo>
                  <a:lnTo>
                    <a:pt x="1926" y="1919"/>
                  </a:lnTo>
                  <a:lnTo>
                    <a:pt x="1933" y="1892"/>
                  </a:lnTo>
                  <a:lnTo>
                    <a:pt x="1936" y="1862"/>
                  </a:lnTo>
                  <a:lnTo>
                    <a:pt x="1936" y="399"/>
                  </a:lnTo>
                  <a:lnTo>
                    <a:pt x="1933" y="368"/>
                  </a:lnTo>
                  <a:lnTo>
                    <a:pt x="1926" y="340"/>
                  </a:lnTo>
                  <a:lnTo>
                    <a:pt x="1914" y="315"/>
                  </a:lnTo>
                  <a:lnTo>
                    <a:pt x="1898" y="296"/>
                  </a:lnTo>
                  <a:lnTo>
                    <a:pt x="1879" y="280"/>
                  </a:lnTo>
                  <a:lnTo>
                    <a:pt x="1858" y="269"/>
                  </a:lnTo>
                  <a:lnTo>
                    <a:pt x="1834" y="267"/>
                  </a:lnTo>
                  <a:lnTo>
                    <a:pt x="305" y="267"/>
                  </a:lnTo>
                  <a:close/>
                  <a:moveTo>
                    <a:pt x="305" y="0"/>
                  </a:moveTo>
                  <a:lnTo>
                    <a:pt x="1834" y="0"/>
                  </a:lnTo>
                  <a:lnTo>
                    <a:pt x="1876" y="4"/>
                  </a:lnTo>
                  <a:lnTo>
                    <a:pt x="1915" y="14"/>
                  </a:lnTo>
                  <a:lnTo>
                    <a:pt x="1953" y="31"/>
                  </a:lnTo>
                  <a:lnTo>
                    <a:pt x="1988" y="55"/>
                  </a:lnTo>
                  <a:lnTo>
                    <a:pt x="2021" y="84"/>
                  </a:lnTo>
                  <a:lnTo>
                    <a:pt x="2050" y="118"/>
                  </a:lnTo>
                  <a:lnTo>
                    <a:pt x="2077" y="156"/>
                  </a:lnTo>
                  <a:lnTo>
                    <a:pt x="2099" y="197"/>
                  </a:lnTo>
                  <a:lnTo>
                    <a:pt x="2116" y="243"/>
                  </a:lnTo>
                  <a:lnTo>
                    <a:pt x="2130" y="293"/>
                  </a:lnTo>
                  <a:lnTo>
                    <a:pt x="2138" y="344"/>
                  </a:lnTo>
                  <a:lnTo>
                    <a:pt x="2140" y="399"/>
                  </a:lnTo>
                  <a:lnTo>
                    <a:pt x="2140" y="665"/>
                  </a:lnTo>
                  <a:lnTo>
                    <a:pt x="2547" y="665"/>
                  </a:lnTo>
                  <a:lnTo>
                    <a:pt x="2585" y="668"/>
                  </a:lnTo>
                  <a:lnTo>
                    <a:pt x="2623" y="677"/>
                  </a:lnTo>
                  <a:lnTo>
                    <a:pt x="2659" y="691"/>
                  </a:lnTo>
                  <a:lnTo>
                    <a:pt x="2692" y="712"/>
                  </a:lnTo>
                  <a:lnTo>
                    <a:pt x="2724" y="737"/>
                  </a:lnTo>
                  <a:lnTo>
                    <a:pt x="2753" y="768"/>
                  </a:lnTo>
                  <a:lnTo>
                    <a:pt x="2779" y="802"/>
                  </a:lnTo>
                  <a:lnTo>
                    <a:pt x="2802" y="843"/>
                  </a:lnTo>
                  <a:lnTo>
                    <a:pt x="3210" y="1640"/>
                  </a:lnTo>
                  <a:lnTo>
                    <a:pt x="3228" y="1681"/>
                  </a:lnTo>
                  <a:lnTo>
                    <a:pt x="3243" y="1724"/>
                  </a:lnTo>
                  <a:lnTo>
                    <a:pt x="3253" y="1769"/>
                  </a:lnTo>
                  <a:lnTo>
                    <a:pt x="3259" y="1815"/>
                  </a:lnTo>
                  <a:lnTo>
                    <a:pt x="3261" y="1862"/>
                  </a:lnTo>
                  <a:lnTo>
                    <a:pt x="3261" y="2659"/>
                  </a:lnTo>
                  <a:lnTo>
                    <a:pt x="3259" y="2713"/>
                  </a:lnTo>
                  <a:lnTo>
                    <a:pt x="3251" y="2765"/>
                  </a:lnTo>
                  <a:lnTo>
                    <a:pt x="3237" y="2814"/>
                  </a:lnTo>
                  <a:lnTo>
                    <a:pt x="3220" y="2861"/>
                  </a:lnTo>
                  <a:lnTo>
                    <a:pt x="3198" y="2903"/>
                  </a:lnTo>
                  <a:lnTo>
                    <a:pt x="3171" y="2941"/>
                  </a:lnTo>
                  <a:lnTo>
                    <a:pt x="3142" y="2975"/>
                  </a:lnTo>
                  <a:lnTo>
                    <a:pt x="3109" y="3004"/>
                  </a:lnTo>
                  <a:lnTo>
                    <a:pt x="3074" y="3026"/>
                  </a:lnTo>
                  <a:lnTo>
                    <a:pt x="3036" y="3043"/>
                  </a:lnTo>
                  <a:lnTo>
                    <a:pt x="2997" y="3055"/>
                  </a:lnTo>
                  <a:lnTo>
                    <a:pt x="2955" y="3057"/>
                  </a:lnTo>
                  <a:lnTo>
                    <a:pt x="2838" y="3057"/>
                  </a:lnTo>
                  <a:lnTo>
                    <a:pt x="2823" y="3119"/>
                  </a:lnTo>
                  <a:lnTo>
                    <a:pt x="2803" y="3176"/>
                  </a:lnTo>
                  <a:lnTo>
                    <a:pt x="2778" y="3230"/>
                  </a:lnTo>
                  <a:lnTo>
                    <a:pt x="2748" y="3279"/>
                  </a:lnTo>
                  <a:lnTo>
                    <a:pt x="2715" y="3323"/>
                  </a:lnTo>
                  <a:lnTo>
                    <a:pt x="2677" y="3362"/>
                  </a:lnTo>
                  <a:lnTo>
                    <a:pt x="2636" y="3395"/>
                  </a:lnTo>
                  <a:lnTo>
                    <a:pt x="2591" y="3421"/>
                  </a:lnTo>
                  <a:lnTo>
                    <a:pt x="2545" y="3441"/>
                  </a:lnTo>
                  <a:lnTo>
                    <a:pt x="2496" y="3453"/>
                  </a:lnTo>
                  <a:lnTo>
                    <a:pt x="2446" y="3457"/>
                  </a:lnTo>
                  <a:lnTo>
                    <a:pt x="2395" y="3453"/>
                  </a:lnTo>
                  <a:lnTo>
                    <a:pt x="2345" y="3441"/>
                  </a:lnTo>
                  <a:lnTo>
                    <a:pt x="2299" y="3421"/>
                  </a:lnTo>
                  <a:lnTo>
                    <a:pt x="2255" y="3395"/>
                  </a:lnTo>
                  <a:lnTo>
                    <a:pt x="2214" y="3362"/>
                  </a:lnTo>
                  <a:lnTo>
                    <a:pt x="2177" y="3323"/>
                  </a:lnTo>
                  <a:lnTo>
                    <a:pt x="2143" y="3279"/>
                  </a:lnTo>
                  <a:lnTo>
                    <a:pt x="2114" y="3230"/>
                  </a:lnTo>
                  <a:lnTo>
                    <a:pt x="2088" y="3176"/>
                  </a:lnTo>
                  <a:lnTo>
                    <a:pt x="2067" y="3119"/>
                  </a:lnTo>
                  <a:lnTo>
                    <a:pt x="2052" y="3057"/>
                  </a:lnTo>
                  <a:lnTo>
                    <a:pt x="1514" y="3057"/>
                  </a:lnTo>
                  <a:lnTo>
                    <a:pt x="1499" y="3119"/>
                  </a:lnTo>
                  <a:lnTo>
                    <a:pt x="1478" y="3176"/>
                  </a:lnTo>
                  <a:lnTo>
                    <a:pt x="1453" y="3230"/>
                  </a:lnTo>
                  <a:lnTo>
                    <a:pt x="1423" y="3279"/>
                  </a:lnTo>
                  <a:lnTo>
                    <a:pt x="1390" y="3323"/>
                  </a:lnTo>
                  <a:lnTo>
                    <a:pt x="1352" y="3362"/>
                  </a:lnTo>
                  <a:lnTo>
                    <a:pt x="1311" y="3395"/>
                  </a:lnTo>
                  <a:lnTo>
                    <a:pt x="1268" y="3421"/>
                  </a:lnTo>
                  <a:lnTo>
                    <a:pt x="1220" y="3441"/>
                  </a:lnTo>
                  <a:lnTo>
                    <a:pt x="1172" y="3453"/>
                  </a:lnTo>
                  <a:lnTo>
                    <a:pt x="1121" y="3457"/>
                  </a:lnTo>
                  <a:lnTo>
                    <a:pt x="1070" y="3453"/>
                  </a:lnTo>
                  <a:lnTo>
                    <a:pt x="1022" y="3441"/>
                  </a:lnTo>
                  <a:lnTo>
                    <a:pt x="975" y="3421"/>
                  </a:lnTo>
                  <a:lnTo>
                    <a:pt x="930" y="3395"/>
                  </a:lnTo>
                  <a:lnTo>
                    <a:pt x="889" y="3362"/>
                  </a:lnTo>
                  <a:lnTo>
                    <a:pt x="852" y="3323"/>
                  </a:lnTo>
                  <a:lnTo>
                    <a:pt x="818" y="3279"/>
                  </a:lnTo>
                  <a:lnTo>
                    <a:pt x="789" y="3230"/>
                  </a:lnTo>
                  <a:lnTo>
                    <a:pt x="764" y="3176"/>
                  </a:lnTo>
                  <a:lnTo>
                    <a:pt x="743" y="3119"/>
                  </a:lnTo>
                  <a:lnTo>
                    <a:pt x="728" y="3057"/>
                  </a:lnTo>
                  <a:lnTo>
                    <a:pt x="611" y="3057"/>
                  </a:lnTo>
                  <a:lnTo>
                    <a:pt x="570" y="3055"/>
                  </a:lnTo>
                  <a:lnTo>
                    <a:pt x="530" y="3043"/>
                  </a:lnTo>
                  <a:lnTo>
                    <a:pt x="493" y="3026"/>
                  </a:lnTo>
                  <a:lnTo>
                    <a:pt x="458" y="3004"/>
                  </a:lnTo>
                  <a:lnTo>
                    <a:pt x="425" y="2975"/>
                  </a:lnTo>
                  <a:lnTo>
                    <a:pt x="395" y="2941"/>
                  </a:lnTo>
                  <a:lnTo>
                    <a:pt x="369" y="2903"/>
                  </a:lnTo>
                  <a:lnTo>
                    <a:pt x="347" y="2861"/>
                  </a:lnTo>
                  <a:lnTo>
                    <a:pt x="329" y="2814"/>
                  </a:lnTo>
                  <a:lnTo>
                    <a:pt x="316" y="2765"/>
                  </a:lnTo>
                  <a:lnTo>
                    <a:pt x="308" y="2713"/>
                  </a:lnTo>
                  <a:lnTo>
                    <a:pt x="305" y="2659"/>
                  </a:lnTo>
                  <a:lnTo>
                    <a:pt x="305" y="2261"/>
                  </a:lnTo>
                  <a:lnTo>
                    <a:pt x="264" y="2257"/>
                  </a:lnTo>
                  <a:lnTo>
                    <a:pt x="225" y="2247"/>
                  </a:lnTo>
                  <a:lnTo>
                    <a:pt x="187" y="2230"/>
                  </a:lnTo>
                  <a:lnTo>
                    <a:pt x="152" y="2206"/>
                  </a:lnTo>
                  <a:lnTo>
                    <a:pt x="119" y="2177"/>
                  </a:lnTo>
                  <a:lnTo>
                    <a:pt x="89" y="2143"/>
                  </a:lnTo>
                  <a:lnTo>
                    <a:pt x="64" y="2105"/>
                  </a:lnTo>
                  <a:lnTo>
                    <a:pt x="42" y="2062"/>
                  </a:lnTo>
                  <a:lnTo>
                    <a:pt x="24" y="2016"/>
                  </a:lnTo>
                  <a:lnTo>
                    <a:pt x="11" y="1968"/>
                  </a:lnTo>
                  <a:lnTo>
                    <a:pt x="3" y="1915"/>
                  </a:lnTo>
                  <a:lnTo>
                    <a:pt x="0" y="1862"/>
                  </a:lnTo>
                  <a:lnTo>
                    <a:pt x="0" y="399"/>
                  </a:lnTo>
                  <a:lnTo>
                    <a:pt x="3" y="344"/>
                  </a:lnTo>
                  <a:lnTo>
                    <a:pt x="11" y="293"/>
                  </a:lnTo>
                  <a:lnTo>
                    <a:pt x="24" y="243"/>
                  </a:lnTo>
                  <a:lnTo>
                    <a:pt x="42" y="197"/>
                  </a:lnTo>
                  <a:lnTo>
                    <a:pt x="64" y="156"/>
                  </a:lnTo>
                  <a:lnTo>
                    <a:pt x="89" y="118"/>
                  </a:lnTo>
                  <a:lnTo>
                    <a:pt x="119" y="84"/>
                  </a:lnTo>
                  <a:lnTo>
                    <a:pt x="152" y="55"/>
                  </a:lnTo>
                  <a:lnTo>
                    <a:pt x="187" y="31"/>
                  </a:lnTo>
                  <a:lnTo>
                    <a:pt x="225" y="14"/>
                  </a:lnTo>
                  <a:lnTo>
                    <a:pt x="264" y="4"/>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37" name="Freeform 259">
            <a:extLst>
              <a:ext uri="{FF2B5EF4-FFF2-40B4-BE49-F238E27FC236}">
                <a16:creationId xmlns:a16="http://schemas.microsoft.com/office/drawing/2014/main" id="{CF5CA3A5-7DB3-2D47-3EB7-7BEF80FD3616}"/>
              </a:ext>
            </a:extLst>
          </p:cNvPr>
          <p:cNvSpPr>
            <a:spLocks noEditPoints="1"/>
          </p:cNvSpPr>
          <p:nvPr userDrawn="1"/>
        </p:nvSpPr>
        <p:spPr bwMode="auto">
          <a:xfrm>
            <a:off x="7189000" y="4171923"/>
            <a:ext cx="640126" cy="461102"/>
          </a:xfrm>
          <a:custGeom>
            <a:avLst/>
            <a:gdLst>
              <a:gd name="T0" fmla="*/ 1487 w 3261"/>
              <a:gd name="T1" fmla="*/ 249 h 2349"/>
              <a:gd name="T2" fmla="*/ 1230 w 3261"/>
              <a:gd name="T3" fmla="*/ 415 h 2349"/>
              <a:gd name="T4" fmla="*/ 1075 w 3261"/>
              <a:gd name="T5" fmla="*/ 647 h 2349"/>
              <a:gd name="T6" fmla="*/ 1024 w 3261"/>
              <a:gd name="T7" fmla="*/ 738 h 2349"/>
              <a:gd name="T8" fmla="*/ 949 w 3261"/>
              <a:gd name="T9" fmla="*/ 754 h 2349"/>
              <a:gd name="T10" fmla="*/ 827 w 3261"/>
              <a:gd name="T11" fmla="*/ 719 h 2349"/>
              <a:gd name="T12" fmla="*/ 765 w 3261"/>
              <a:gd name="T13" fmla="*/ 716 h 2349"/>
              <a:gd name="T14" fmla="*/ 597 w 3261"/>
              <a:gd name="T15" fmla="*/ 778 h 2349"/>
              <a:gd name="T16" fmla="*/ 512 w 3261"/>
              <a:gd name="T17" fmla="*/ 933 h 2349"/>
              <a:gd name="T18" fmla="*/ 536 w 3261"/>
              <a:gd name="T19" fmla="*/ 1081 h 2349"/>
              <a:gd name="T20" fmla="*/ 556 w 3261"/>
              <a:gd name="T21" fmla="*/ 1186 h 2349"/>
              <a:gd name="T22" fmla="*/ 489 w 3261"/>
              <a:gd name="T23" fmla="*/ 1258 h 2349"/>
              <a:gd name="T24" fmla="*/ 320 w 3261"/>
              <a:gd name="T25" fmla="*/ 1382 h 2349"/>
              <a:gd name="T26" fmla="*/ 214 w 3261"/>
              <a:gd name="T27" fmla="*/ 1590 h 2349"/>
              <a:gd name="T28" fmla="*/ 231 w 3261"/>
              <a:gd name="T29" fmla="*/ 1840 h 2349"/>
              <a:gd name="T30" fmla="*/ 375 w 3261"/>
              <a:gd name="T31" fmla="*/ 2044 h 2349"/>
              <a:gd name="T32" fmla="*/ 609 w 3261"/>
              <a:gd name="T33" fmla="*/ 2142 h 2349"/>
              <a:gd name="T34" fmla="*/ 2609 w 3261"/>
              <a:gd name="T35" fmla="*/ 2133 h 2349"/>
              <a:gd name="T36" fmla="*/ 2853 w 3261"/>
              <a:gd name="T37" fmla="*/ 2016 h 2349"/>
              <a:gd name="T38" fmla="*/ 3013 w 3261"/>
              <a:gd name="T39" fmla="*/ 1802 h 2349"/>
              <a:gd name="T40" fmla="*/ 3054 w 3261"/>
              <a:gd name="T41" fmla="*/ 1526 h 2349"/>
              <a:gd name="T42" fmla="*/ 2962 w 3261"/>
              <a:gd name="T43" fmla="*/ 1270 h 2349"/>
              <a:gd name="T44" fmla="*/ 2761 w 3261"/>
              <a:gd name="T45" fmla="*/ 1089 h 2349"/>
              <a:gd name="T46" fmla="*/ 2538 w 3261"/>
              <a:gd name="T47" fmla="*/ 1017 h 2349"/>
              <a:gd name="T48" fmla="*/ 2459 w 3261"/>
              <a:gd name="T49" fmla="*/ 971 h 2349"/>
              <a:gd name="T50" fmla="*/ 2438 w 3261"/>
              <a:gd name="T51" fmla="*/ 851 h 2349"/>
              <a:gd name="T52" fmla="*/ 2342 w 3261"/>
              <a:gd name="T53" fmla="*/ 555 h 2349"/>
              <a:gd name="T54" fmla="*/ 2139 w 3261"/>
              <a:gd name="T55" fmla="*/ 333 h 2349"/>
              <a:gd name="T56" fmla="*/ 1859 w 3261"/>
              <a:gd name="T57" fmla="*/ 216 h 2349"/>
              <a:gd name="T58" fmla="*/ 1807 w 3261"/>
              <a:gd name="T59" fmla="*/ 3 h 2349"/>
              <a:gd name="T60" fmla="*/ 2149 w 3261"/>
              <a:gd name="T61" fmla="*/ 101 h 2349"/>
              <a:gd name="T62" fmla="*/ 2421 w 3261"/>
              <a:gd name="T63" fmla="*/ 316 h 2349"/>
              <a:gd name="T64" fmla="*/ 2594 w 3261"/>
              <a:gd name="T65" fmla="*/ 620 h 2349"/>
              <a:gd name="T66" fmla="*/ 2769 w 3261"/>
              <a:gd name="T67" fmla="*/ 869 h 2349"/>
              <a:gd name="T68" fmla="*/ 3040 w 3261"/>
              <a:gd name="T69" fmla="*/ 1045 h 2349"/>
              <a:gd name="T70" fmla="*/ 3214 w 3261"/>
              <a:gd name="T71" fmla="*/ 1318 h 2349"/>
              <a:gd name="T72" fmla="*/ 3258 w 3261"/>
              <a:gd name="T73" fmla="*/ 1653 h 2349"/>
              <a:gd name="T74" fmla="*/ 3156 w 3261"/>
              <a:gd name="T75" fmla="*/ 1970 h 2349"/>
              <a:gd name="T76" fmla="*/ 2938 w 3261"/>
              <a:gd name="T77" fmla="*/ 2209 h 2349"/>
              <a:gd name="T78" fmla="*/ 2634 w 3261"/>
              <a:gd name="T79" fmla="*/ 2337 h 2349"/>
              <a:gd name="T80" fmla="*/ 536 w 3261"/>
              <a:gd name="T81" fmla="*/ 2337 h 2349"/>
              <a:gd name="T82" fmla="*/ 262 w 3261"/>
              <a:gd name="T83" fmla="*/ 2214 h 2349"/>
              <a:gd name="T84" fmla="*/ 71 w 3261"/>
              <a:gd name="T85" fmla="*/ 1985 h 2349"/>
              <a:gd name="T86" fmla="*/ 0 w 3261"/>
              <a:gd name="T87" fmla="*/ 1685 h 2349"/>
              <a:gd name="T88" fmla="*/ 64 w 3261"/>
              <a:gd name="T89" fmla="*/ 1402 h 2349"/>
              <a:gd name="T90" fmla="*/ 238 w 3261"/>
              <a:gd name="T91" fmla="*/ 1179 h 2349"/>
              <a:gd name="T92" fmla="*/ 307 w 3261"/>
              <a:gd name="T93" fmla="*/ 1008 h 2349"/>
              <a:gd name="T94" fmla="*/ 352 w 3261"/>
              <a:gd name="T95" fmla="*/ 769 h 2349"/>
              <a:gd name="T96" fmla="*/ 519 w 3261"/>
              <a:gd name="T97" fmla="*/ 583 h 2349"/>
              <a:gd name="T98" fmla="*/ 765 w 3261"/>
              <a:gd name="T99" fmla="*/ 511 h 2349"/>
              <a:gd name="T100" fmla="*/ 970 w 3261"/>
              <a:gd name="T101" fmla="*/ 414 h 2349"/>
              <a:gd name="T102" fmla="*/ 1205 w 3261"/>
              <a:gd name="T103" fmla="*/ 168 h 2349"/>
              <a:gd name="T104" fmla="*/ 1519 w 3261"/>
              <a:gd name="T105" fmla="*/ 26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1" h="2349">
                <a:moveTo>
                  <a:pt x="1732" y="205"/>
                </a:moveTo>
                <a:lnTo>
                  <a:pt x="1669" y="208"/>
                </a:lnTo>
                <a:lnTo>
                  <a:pt x="1607" y="216"/>
                </a:lnTo>
                <a:lnTo>
                  <a:pt x="1547" y="230"/>
                </a:lnTo>
                <a:lnTo>
                  <a:pt x="1487" y="249"/>
                </a:lnTo>
                <a:lnTo>
                  <a:pt x="1431" y="273"/>
                </a:lnTo>
                <a:lnTo>
                  <a:pt x="1377" y="302"/>
                </a:lnTo>
                <a:lnTo>
                  <a:pt x="1325" y="335"/>
                </a:lnTo>
                <a:lnTo>
                  <a:pt x="1276" y="373"/>
                </a:lnTo>
                <a:lnTo>
                  <a:pt x="1230" y="415"/>
                </a:lnTo>
                <a:lnTo>
                  <a:pt x="1188" y="461"/>
                </a:lnTo>
                <a:lnTo>
                  <a:pt x="1150" y="510"/>
                </a:lnTo>
                <a:lnTo>
                  <a:pt x="1117" y="564"/>
                </a:lnTo>
                <a:lnTo>
                  <a:pt x="1087" y="621"/>
                </a:lnTo>
                <a:lnTo>
                  <a:pt x="1075" y="647"/>
                </a:lnTo>
                <a:lnTo>
                  <a:pt x="1064" y="670"/>
                </a:lnTo>
                <a:lnTo>
                  <a:pt x="1054" y="692"/>
                </a:lnTo>
                <a:lnTo>
                  <a:pt x="1044" y="710"/>
                </a:lnTo>
                <a:lnTo>
                  <a:pt x="1034" y="725"/>
                </a:lnTo>
                <a:lnTo>
                  <a:pt x="1024" y="738"/>
                </a:lnTo>
                <a:lnTo>
                  <a:pt x="1012" y="747"/>
                </a:lnTo>
                <a:lnTo>
                  <a:pt x="1000" y="753"/>
                </a:lnTo>
                <a:lnTo>
                  <a:pt x="985" y="757"/>
                </a:lnTo>
                <a:lnTo>
                  <a:pt x="969" y="757"/>
                </a:lnTo>
                <a:lnTo>
                  <a:pt x="949" y="754"/>
                </a:lnTo>
                <a:lnTo>
                  <a:pt x="927" y="748"/>
                </a:lnTo>
                <a:lnTo>
                  <a:pt x="902" y="739"/>
                </a:lnTo>
                <a:lnTo>
                  <a:pt x="876" y="730"/>
                </a:lnTo>
                <a:lnTo>
                  <a:pt x="850" y="724"/>
                </a:lnTo>
                <a:lnTo>
                  <a:pt x="827" y="719"/>
                </a:lnTo>
                <a:lnTo>
                  <a:pt x="807" y="717"/>
                </a:lnTo>
                <a:lnTo>
                  <a:pt x="789" y="716"/>
                </a:lnTo>
                <a:lnTo>
                  <a:pt x="776" y="716"/>
                </a:lnTo>
                <a:lnTo>
                  <a:pt x="768" y="716"/>
                </a:lnTo>
                <a:lnTo>
                  <a:pt x="765" y="716"/>
                </a:lnTo>
                <a:lnTo>
                  <a:pt x="727" y="719"/>
                </a:lnTo>
                <a:lnTo>
                  <a:pt x="691" y="727"/>
                </a:lnTo>
                <a:lnTo>
                  <a:pt x="657" y="740"/>
                </a:lnTo>
                <a:lnTo>
                  <a:pt x="625" y="757"/>
                </a:lnTo>
                <a:lnTo>
                  <a:pt x="597" y="778"/>
                </a:lnTo>
                <a:lnTo>
                  <a:pt x="572" y="803"/>
                </a:lnTo>
                <a:lnTo>
                  <a:pt x="551" y="831"/>
                </a:lnTo>
                <a:lnTo>
                  <a:pt x="533" y="864"/>
                </a:lnTo>
                <a:lnTo>
                  <a:pt x="520" y="897"/>
                </a:lnTo>
                <a:lnTo>
                  <a:pt x="512" y="933"/>
                </a:lnTo>
                <a:lnTo>
                  <a:pt x="510" y="971"/>
                </a:lnTo>
                <a:lnTo>
                  <a:pt x="511" y="995"/>
                </a:lnTo>
                <a:lnTo>
                  <a:pt x="516" y="1021"/>
                </a:lnTo>
                <a:lnTo>
                  <a:pt x="524" y="1050"/>
                </a:lnTo>
                <a:lnTo>
                  <a:pt x="536" y="1081"/>
                </a:lnTo>
                <a:lnTo>
                  <a:pt x="546" y="1108"/>
                </a:lnTo>
                <a:lnTo>
                  <a:pt x="553" y="1132"/>
                </a:lnTo>
                <a:lnTo>
                  <a:pt x="557" y="1152"/>
                </a:lnTo>
                <a:lnTo>
                  <a:pt x="558" y="1170"/>
                </a:lnTo>
                <a:lnTo>
                  <a:pt x="556" y="1186"/>
                </a:lnTo>
                <a:lnTo>
                  <a:pt x="550" y="1202"/>
                </a:lnTo>
                <a:lnTo>
                  <a:pt x="540" y="1216"/>
                </a:lnTo>
                <a:lnTo>
                  <a:pt x="527" y="1229"/>
                </a:lnTo>
                <a:lnTo>
                  <a:pt x="510" y="1243"/>
                </a:lnTo>
                <a:lnTo>
                  <a:pt x="489" y="1258"/>
                </a:lnTo>
                <a:lnTo>
                  <a:pt x="464" y="1273"/>
                </a:lnTo>
                <a:lnTo>
                  <a:pt x="434" y="1290"/>
                </a:lnTo>
                <a:lnTo>
                  <a:pt x="392" y="1317"/>
                </a:lnTo>
                <a:lnTo>
                  <a:pt x="354" y="1348"/>
                </a:lnTo>
                <a:lnTo>
                  <a:pt x="320" y="1382"/>
                </a:lnTo>
                <a:lnTo>
                  <a:pt x="290" y="1419"/>
                </a:lnTo>
                <a:lnTo>
                  <a:pt x="265" y="1458"/>
                </a:lnTo>
                <a:lnTo>
                  <a:pt x="243" y="1500"/>
                </a:lnTo>
                <a:lnTo>
                  <a:pt x="227" y="1544"/>
                </a:lnTo>
                <a:lnTo>
                  <a:pt x="214" y="1590"/>
                </a:lnTo>
                <a:lnTo>
                  <a:pt x="207" y="1637"/>
                </a:lnTo>
                <a:lnTo>
                  <a:pt x="204" y="1685"/>
                </a:lnTo>
                <a:lnTo>
                  <a:pt x="207" y="1739"/>
                </a:lnTo>
                <a:lnTo>
                  <a:pt x="216" y="1791"/>
                </a:lnTo>
                <a:lnTo>
                  <a:pt x="231" y="1840"/>
                </a:lnTo>
                <a:lnTo>
                  <a:pt x="251" y="1888"/>
                </a:lnTo>
                <a:lnTo>
                  <a:pt x="275" y="1932"/>
                </a:lnTo>
                <a:lnTo>
                  <a:pt x="305" y="1973"/>
                </a:lnTo>
                <a:lnTo>
                  <a:pt x="338" y="2010"/>
                </a:lnTo>
                <a:lnTo>
                  <a:pt x="375" y="2044"/>
                </a:lnTo>
                <a:lnTo>
                  <a:pt x="417" y="2074"/>
                </a:lnTo>
                <a:lnTo>
                  <a:pt x="461" y="2099"/>
                </a:lnTo>
                <a:lnTo>
                  <a:pt x="508" y="2118"/>
                </a:lnTo>
                <a:lnTo>
                  <a:pt x="557" y="2133"/>
                </a:lnTo>
                <a:lnTo>
                  <a:pt x="609" y="2142"/>
                </a:lnTo>
                <a:lnTo>
                  <a:pt x="662" y="2145"/>
                </a:lnTo>
                <a:lnTo>
                  <a:pt x="2496" y="2145"/>
                </a:lnTo>
                <a:lnTo>
                  <a:pt x="2496" y="2145"/>
                </a:lnTo>
                <a:lnTo>
                  <a:pt x="2554" y="2142"/>
                </a:lnTo>
                <a:lnTo>
                  <a:pt x="2609" y="2133"/>
                </a:lnTo>
                <a:lnTo>
                  <a:pt x="2663" y="2120"/>
                </a:lnTo>
                <a:lnTo>
                  <a:pt x="2715" y="2101"/>
                </a:lnTo>
                <a:lnTo>
                  <a:pt x="2764" y="2077"/>
                </a:lnTo>
                <a:lnTo>
                  <a:pt x="2810" y="2048"/>
                </a:lnTo>
                <a:lnTo>
                  <a:pt x="2853" y="2016"/>
                </a:lnTo>
                <a:lnTo>
                  <a:pt x="2892" y="1980"/>
                </a:lnTo>
                <a:lnTo>
                  <a:pt x="2929" y="1940"/>
                </a:lnTo>
                <a:lnTo>
                  <a:pt x="2962" y="1897"/>
                </a:lnTo>
                <a:lnTo>
                  <a:pt x="2990" y="1850"/>
                </a:lnTo>
                <a:lnTo>
                  <a:pt x="3013" y="1802"/>
                </a:lnTo>
                <a:lnTo>
                  <a:pt x="3032" y="1750"/>
                </a:lnTo>
                <a:lnTo>
                  <a:pt x="3046" y="1696"/>
                </a:lnTo>
                <a:lnTo>
                  <a:pt x="3054" y="1641"/>
                </a:lnTo>
                <a:lnTo>
                  <a:pt x="3057" y="1584"/>
                </a:lnTo>
                <a:lnTo>
                  <a:pt x="3054" y="1526"/>
                </a:lnTo>
                <a:lnTo>
                  <a:pt x="3046" y="1471"/>
                </a:lnTo>
                <a:lnTo>
                  <a:pt x="3032" y="1417"/>
                </a:lnTo>
                <a:lnTo>
                  <a:pt x="3013" y="1365"/>
                </a:lnTo>
                <a:lnTo>
                  <a:pt x="2990" y="1316"/>
                </a:lnTo>
                <a:lnTo>
                  <a:pt x="2962" y="1270"/>
                </a:lnTo>
                <a:lnTo>
                  <a:pt x="2929" y="1227"/>
                </a:lnTo>
                <a:lnTo>
                  <a:pt x="2892" y="1186"/>
                </a:lnTo>
                <a:lnTo>
                  <a:pt x="2851" y="1149"/>
                </a:lnTo>
                <a:lnTo>
                  <a:pt x="2808" y="1117"/>
                </a:lnTo>
                <a:lnTo>
                  <a:pt x="2761" y="1089"/>
                </a:lnTo>
                <a:lnTo>
                  <a:pt x="2711" y="1065"/>
                </a:lnTo>
                <a:lnTo>
                  <a:pt x="2658" y="1047"/>
                </a:lnTo>
                <a:lnTo>
                  <a:pt x="2602" y="1033"/>
                </a:lnTo>
                <a:lnTo>
                  <a:pt x="2567" y="1024"/>
                </a:lnTo>
                <a:lnTo>
                  <a:pt x="2538" y="1017"/>
                </a:lnTo>
                <a:lnTo>
                  <a:pt x="2514" y="1010"/>
                </a:lnTo>
                <a:lnTo>
                  <a:pt x="2495" y="1002"/>
                </a:lnTo>
                <a:lnTo>
                  <a:pt x="2480" y="994"/>
                </a:lnTo>
                <a:lnTo>
                  <a:pt x="2468" y="984"/>
                </a:lnTo>
                <a:lnTo>
                  <a:pt x="2459" y="971"/>
                </a:lnTo>
                <a:lnTo>
                  <a:pt x="2453" y="956"/>
                </a:lnTo>
                <a:lnTo>
                  <a:pt x="2448" y="937"/>
                </a:lnTo>
                <a:lnTo>
                  <a:pt x="2444" y="914"/>
                </a:lnTo>
                <a:lnTo>
                  <a:pt x="2441" y="886"/>
                </a:lnTo>
                <a:lnTo>
                  <a:pt x="2438" y="851"/>
                </a:lnTo>
                <a:lnTo>
                  <a:pt x="2429" y="787"/>
                </a:lnTo>
                <a:lnTo>
                  <a:pt x="2415" y="726"/>
                </a:lnTo>
                <a:lnTo>
                  <a:pt x="2395" y="665"/>
                </a:lnTo>
                <a:lnTo>
                  <a:pt x="2371" y="609"/>
                </a:lnTo>
                <a:lnTo>
                  <a:pt x="2342" y="555"/>
                </a:lnTo>
                <a:lnTo>
                  <a:pt x="2309" y="503"/>
                </a:lnTo>
                <a:lnTo>
                  <a:pt x="2272" y="455"/>
                </a:lnTo>
                <a:lnTo>
                  <a:pt x="2231" y="411"/>
                </a:lnTo>
                <a:lnTo>
                  <a:pt x="2187" y="370"/>
                </a:lnTo>
                <a:lnTo>
                  <a:pt x="2139" y="333"/>
                </a:lnTo>
                <a:lnTo>
                  <a:pt x="2088" y="300"/>
                </a:lnTo>
                <a:lnTo>
                  <a:pt x="2034" y="272"/>
                </a:lnTo>
                <a:lnTo>
                  <a:pt x="1978" y="249"/>
                </a:lnTo>
                <a:lnTo>
                  <a:pt x="1919" y="230"/>
                </a:lnTo>
                <a:lnTo>
                  <a:pt x="1859" y="216"/>
                </a:lnTo>
                <a:lnTo>
                  <a:pt x="1797" y="208"/>
                </a:lnTo>
                <a:lnTo>
                  <a:pt x="1732" y="205"/>
                </a:lnTo>
                <a:close/>
                <a:moveTo>
                  <a:pt x="1732" y="0"/>
                </a:moveTo>
                <a:lnTo>
                  <a:pt x="1732" y="0"/>
                </a:lnTo>
                <a:lnTo>
                  <a:pt x="1807" y="3"/>
                </a:lnTo>
                <a:lnTo>
                  <a:pt x="1880" y="13"/>
                </a:lnTo>
                <a:lnTo>
                  <a:pt x="1950" y="27"/>
                </a:lnTo>
                <a:lnTo>
                  <a:pt x="2019" y="47"/>
                </a:lnTo>
                <a:lnTo>
                  <a:pt x="2086" y="72"/>
                </a:lnTo>
                <a:lnTo>
                  <a:pt x="2149" y="101"/>
                </a:lnTo>
                <a:lnTo>
                  <a:pt x="2210" y="136"/>
                </a:lnTo>
                <a:lnTo>
                  <a:pt x="2268" y="175"/>
                </a:lnTo>
                <a:lnTo>
                  <a:pt x="2322" y="219"/>
                </a:lnTo>
                <a:lnTo>
                  <a:pt x="2374" y="266"/>
                </a:lnTo>
                <a:lnTo>
                  <a:pt x="2421" y="316"/>
                </a:lnTo>
                <a:lnTo>
                  <a:pt x="2465" y="371"/>
                </a:lnTo>
                <a:lnTo>
                  <a:pt x="2504" y="429"/>
                </a:lnTo>
                <a:lnTo>
                  <a:pt x="2539" y="490"/>
                </a:lnTo>
                <a:lnTo>
                  <a:pt x="2569" y="554"/>
                </a:lnTo>
                <a:lnTo>
                  <a:pt x="2594" y="620"/>
                </a:lnTo>
                <a:lnTo>
                  <a:pt x="2615" y="688"/>
                </a:lnTo>
                <a:lnTo>
                  <a:pt x="2631" y="760"/>
                </a:lnTo>
                <a:lnTo>
                  <a:pt x="2641" y="832"/>
                </a:lnTo>
                <a:lnTo>
                  <a:pt x="2706" y="847"/>
                </a:lnTo>
                <a:lnTo>
                  <a:pt x="2769" y="869"/>
                </a:lnTo>
                <a:lnTo>
                  <a:pt x="2829" y="895"/>
                </a:lnTo>
                <a:lnTo>
                  <a:pt x="2886" y="926"/>
                </a:lnTo>
                <a:lnTo>
                  <a:pt x="2941" y="961"/>
                </a:lnTo>
                <a:lnTo>
                  <a:pt x="2992" y="1001"/>
                </a:lnTo>
                <a:lnTo>
                  <a:pt x="3040" y="1045"/>
                </a:lnTo>
                <a:lnTo>
                  <a:pt x="3083" y="1093"/>
                </a:lnTo>
                <a:lnTo>
                  <a:pt x="3122" y="1144"/>
                </a:lnTo>
                <a:lnTo>
                  <a:pt x="3157" y="1199"/>
                </a:lnTo>
                <a:lnTo>
                  <a:pt x="3189" y="1257"/>
                </a:lnTo>
                <a:lnTo>
                  <a:pt x="3214" y="1318"/>
                </a:lnTo>
                <a:lnTo>
                  <a:pt x="3234" y="1381"/>
                </a:lnTo>
                <a:lnTo>
                  <a:pt x="3249" y="1447"/>
                </a:lnTo>
                <a:lnTo>
                  <a:pt x="3258" y="1514"/>
                </a:lnTo>
                <a:lnTo>
                  <a:pt x="3261" y="1584"/>
                </a:lnTo>
                <a:lnTo>
                  <a:pt x="3258" y="1653"/>
                </a:lnTo>
                <a:lnTo>
                  <a:pt x="3249" y="1721"/>
                </a:lnTo>
                <a:lnTo>
                  <a:pt x="3234" y="1787"/>
                </a:lnTo>
                <a:lnTo>
                  <a:pt x="3213" y="1850"/>
                </a:lnTo>
                <a:lnTo>
                  <a:pt x="3188" y="1912"/>
                </a:lnTo>
                <a:lnTo>
                  <a:pt x="3156" y="1970"/>
                </a:lnTo>
                <a:lnTo>
                  <a:pt x="3121" y="2025"/>
                </a:lnTo>
                <a:lnTo>
                  <a:pt x="3081" y="2077"/>
                </a:lnTo>
                <a:lnTo>
                  <a:pt x="3037" y="2125"/>
                </a:lnTo>
                <a:lnTo>
                  <a:pt x="2989" y="2169"/>
                </a:lnTo>
                <a:lnTo>
                  <a:pt x="2938" y="2209"/>
                </a:lnTo>
                <a:lnTo>
                  <a:pt x="2882" y="2245"/>
                </a:lnTo>
                <a:lnTo>
                  <a:pt x="2824" y="2276"/>
                </a:lnTo>
                <a:lnTo>
                  <a:pt x="2763" y="2301"/>
                </a:lnTo>
                <a:lnTo>
                  <a:pt x="2700" y="2322"/>
                </a:lnTo>
                <a:lnTo>
                  <a:pt x="2634" y="2337"/>
                </a:lnTo>
                <a:lnTo>
                  <a:pt x="2566" y="2346"/>
                </a:lnTo>
                <a:lnTo>
                  <a:pt x="2496" y="2349"/>
                </a:lnTo>
                <a:lnTo>
                  <a:pt x="662" y="2349"/>
                </a:lnTo>
                <a:lnTo>
                  <a:pt x="598" y="2346"/>
                </a:lnTo>
                <a:lnTo>
                  <a:pt x="536" y="2337"/>
                </a:lnTo>
                <a:lnTo>
                  <a:pt x="477" y="2323"/>
                </a:lnTo>
                <a:lnTo>
                  <a:pt x="419" y="2303"/>
                </a:lnTo>
                <a:lnTo>
                  <a:pt x="363" y="2278"/>
                </a:lnTo>
                <a:lnTo>
                  <a:pt x="311" y="2249"/>
                </a:lnTo>
                <a:lnTo>
                  <a:pt x="262" y="2214"/>
                </a:lnTo>
                <a:lnTo>
                  <a:pt x="216" y="2175"/>
                </a:lnTo>
                <a:lnTo>
                  <a:pt x="174" y="2133"/>
                </a:lnTo>
                <a:lnTo>
                  <a:pt x="134" y="2087"/>
                </a:lnTo>
                <a:lnTo>
                  <a:pt x="100" y="2037"/>
                </a:lnTo>
                <a:lnTo>
                  <a:pt x="71" y="1985"/>
                </a:lnTo>
                <a:lnTo>
                  <a:pt x="46" y="1930"/>
                </a:lnTo>
                <a:lnTo>
                  <a:pt x="26" y="1871"/>
                </a:lnTo>
                <a:lnTo>
                  <a:pt x="12" y="1812"/>
                </a:lnTo>
                <a:lnTo>
                  <a:pt x="3" y="1750"/>
                </a:lnTo>
                <a:lnTo>
                  <a:pt x="0" y="1685"/>
                </a:lnTo>
                <a:lnTo>
                  <a:pt x="3" y="1625"/>
                </a:lnTo>
                <a:lnTo>
                  <a:pt x="11" y="1566"/>
                </a:lnTo>
                <a:lnTo>
                  <a:pt x="24" y="1509"/>
                </a:lnTo>
                <a:lnTo>
                  <a:pt x="42" y="1454"/>
                </a:lnTo>
                <a:lnTo>
                  <a:pt x="64" y="1402"/>
                </a:lnTo>
                <a:lnTo>
                  <a:pt x="91" y="1351"/>
                </a:lnTo>
                <a:lnTo>
                  <a:pt x="122" y="1303"/>
                </a:lnTo>
                <a:lnTo>
                  <a:pt x="158" y="1259"/>
                </a:lnTo>
                <a:lnTo>
                  <a:pt x="196" y="1218"/>
                </a:lnTo>
                <a:lnTo>
                  <a:pt x="238" y="1179"/>
                </a:lnTo>
                <a:lnTo>
                  <a:pt x="283" y="1145"/>
                </a:lnTo>
                <a:lnTo>
                  <a:pt x="331" y="1114"/>
                </a:lnTo>
                <a:lnTo>
                  <a:pt x="320" y="1080"/>
                </a:lnTo>
                <a:lnTo>
                  <a:pt x="312" y="1045"/>
                </a:lnTo>
                <a:lnTo>
                  <a:pt x="307" y="1008"/>
                </a:lnTo>
                <a:lnTo>
                  <a:pt x="305" y="971"/>
                </a:lnTo>
                <a:lnTo>
                  <a:pt x="308" y="917"/>
                </a:lnTo>
                <a:lnTo>
                  <a:pt x="317" y="866"/>
                </a:lnTo>
                <a:lnTo>
                  <a:pt x="332" y="816"/>
                </a:lnTo>
                <a:lnTo>
                  <a:pt x="352" y="769"/>
                </a:lnTo>
                <a:lnTo>
                  <a:pt x="377" y="725"/>
                </a:lnTo>
                <a:lnTo>
                  <a:pt x="406" y="683"/>
                </a:lnTo>
                <a:lnTo>
                  <a:pt x="440" y="646"/>
                </a:lnTo>
                <a:lnTo>
                  <a:pt x="478" y="612"/>
                </a:lnTo>
                <a:lnTo>
                  <a:pt x="519" y="583"/>
                </a:lnTo>
                <a:lnTo>
                  <a:pt x="563" y="558"/>
                </a:lnTo>
                <a:lnTo>
                  <a:pt x="609" y="538"/>
                </a:lnTo>
                <a:lnTo>
                  <a:pt x="659" y="524"/>
                </a:lnTo>
                <a:lnTo>
                  <a:pt x="711" y="514"/>
                </a:lnTo>
                <a:lnTo>
                  <a:pt x="765" y="511"/>
                </a:lnTo>
                <a:lnTo>
                  <a:pt x="812" y="514"/>
                </a:lnTo>
                <a:lnTo>
                  <a:pt x="858" y="523"/>
                </a:lnTo>
                <a:lnTo>
                  <a:pt x="902" y="535"/>
                </a:lnTo>
                <a:lnTo>
                  <a:pt x="933" y="473"/>
                </a:lnTo>
                <a:lnTo>
                  <a:pt x="970" y="414"/>
                </a:lnTo>
                <a:lnTo>
                  <a:pt x="1009" y="359"/>
                </a:lnTo>
                <a:lnTo>
                  <a:pt x="1053" y="305"/>
                </a:lnTo>
                <a:lnTo>
                  <a:pt x="1100" y="256"/>
                </a:lnTo>
                <a:lnTo>
                  <a:pt x="1151" y="211"/>
                </a:lnTo>
                <a:lnTo>
                  <a:pt x="1205" y="168"/>
                </a:lnTo>
                <a:lnTo>
                  <a:pt x="1263" y="131"/>
                </a:lnTo>
                <a:lnTo>
                  <a:pt x="1323" y="98"/>
                </a:lnTo>
                <a:lnTo>
                  <a:pt x="1385" y="69"/>
                </a:lnTo>
                <a:lnTo>
                  <a:pt x="1450" y="45"/>
                </a:lnTo>
                <a:lnTo>
                  <a:pt x="1519" y="26"/>
                </a:lnTo>
                <a:lnTo>
                  <a:pt x="1588" y="12"/>
                </a:lnTo>
                <a:lnTo>
                  <a:pt x="1659" y="3"/>
                </a:lnTo>
                <a:lnTo>
                  <a:pt x="173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8" name="Группа 292">
            <a:extLst>
              <a:ext uri="{FF2B5EF4-FFF2-40B4-BE49-F238E27FC236}">
                <a16:creationId xmlns:a16="http://schemas.microsoft.com/office/drawing/2014/main" id="{F5265C99-DDBD-22EF-6A5E-2413F9228D53}"/>
              </a:ext>
            </a:extLst>
          </p:cNvPr>
          <p:cNvGrpSpPr/>
          <p:nvPr userDrawn="1"/>
        </p:nvGrpSpPr>
        <p:grpSpPr>
          <a:xfrm>
            <a:off x="8172575" y="4169177"/>
            <a:ext cx="320492" cy="466593"/>
            <a:chOff x="5981700" y="3300413"/>
            <a:chExt cx="1852613" cy="2697163"/>
          </a:xfrm>
          <a:solidFill>
            <a:schemeClr val="bg2"/>
          </a:solidFill>
        </p:grpSpPr>
        <p:sp>
          <p:nvSpPr>
            <p:cNvPr id="139" name="Freeform 264">
              <a:extLst>
                <a:ext uri="{FF2B5EF4-FFF2-40B4-BE49-F238E27FC236}">
                  <a16:creationId xmlns:a16="http://schemas.microsoft.com/office/drawing/2014/main" id="{3E2EF62D-9F33-5260-CA77-F7C6AA4133C2}"/>
                </a:ext>
              </a:extLst>
            </p:cNvPr>
            <p:cNvSpPr>
              <a:spLocks noEditPoints="1"/>
            </p:cNvSpPr>
            <p:nvPr/>
          </p:nvSpPr>
          <p:spPr bwMode="auto">
            <a:xfrm>
              <a:off x="5981700" y="3300413"/>
              <a:ext cx="1852613" cy="2697163"/>
            </a:xfrm>
            <a:custGeom>
              <a:avLst/>
              <a:gdLst>
                <a:gd name="T0" fmla="*/ 992 w 2335"/>
                <a:gd name="T1" fmla="*/ 3118 h 3399"/>
                <a:gd name="T2" fmla="*/ 1077 w 2335"/>
                <a:gd name="T3" fmla="*/ 3178 h 3399"/>
                <a:gd name="T4" fmla="*/ 1197 w 2335"/>
                <a:gd name="T5" fmla="*/ 3186 h 3399"/>
                <a:gd name="T6" fmla="*/ 1291 w 2335"/>
                <a:gd name="T7" fmla="*/ 3168 h 3399"/>
                <a:gd name="T8" fmla="*/ 1358 w 2335"/>
                <a:gd name="T9" fmla="*/ 3100 h 3399"/>
                <a:gd name="T10" fmla="*/ 1509 w 2335"/>
                <a:gd name="T11" fmla="*/ 2665 h 3399"/>
                <a:gd name="T12" fmla="*/ 867 w 2335"/>
                <a:gd name="T13" fmla="*/ 2798 h 3399"/>
                <a:gd name="T14" fmla="*/ 916 w 2335"/>
                <a:gd name="T15" fmla="*/ 2951 h 3399"/>
                <a:gd name="T16" fmla="*/ 1481 w 2335"/>
                <a:gd name="T17" fmla="*/ 2759 h 3399"/>
                <a:gd name="T18" fmla="*/ 779 w 2335"/>
                <a:gd name="T19" fmla="*/ 2512 h 3399"/>
                <a:gd name="T20" fmla="*/ 1561 w 2335"/>
                <a:gd name="T21" fmla="*/ 2499 h 3399"/>
                <a:gd name="T22" fmla="*/ 1090 w 2335"/>
                <a:gd name="T23" fmla="*/ 216 h 3399"/>
                <a:gd name="T24" fmla="*/ 796 w 2335"/>
                <a:gd name="T25" fmla="*/ 288 h 3399"/>
                <a:gd name="T26" fmla="*/ 546 w 2335"/>
                <a:gd name="T27" fmla="*/ 443 h 3399"/>
                <a:gd name="T28" fmla="*/ 356 w 2335"/>
                <a:gd name="T29" fmla="*/ 665 h 3399"/>
                <a:gd name="T30" fmla="*/ 240 w 2335"/>
                <a:gd name="T31" fmla="*/ 939 h 3399"/>
                <a:gd name="T32" fmla="*/ 215 w 2335"/>
                <a:gd name="T33" fmla="*/ 1223 h 3399"/>
                <a:gd name="T34" fmla="*/ 277 w 2335"/>
                <a:gd name="T35" fmla="*/ 1456 h 3399"/>
                <a:gd name="T36" fmla="*/ 392 w 2335"/>
                <a:gd name="T37" fmla="*/ 1702 h 3399"/>
                <a:gd name="T38" fmla="*/ 557 w 2335"/>
                <a:gd name="T39" fmla="*/ 2002 h 3399"/>
                <a:gd name="T40" fmla="*/ 1719 w 2335"/>
                <a:gd name="T41" fmla="*/ 2116 h 3399"/>
                <a:gd name="T42" fmla="*/ 1910 w 2335"/>
                <a:gd name="T43" fmla="*/ 1764 h 3399"/>
                <a:gd name="T44" fmla="*/ 2034 w 2335"/>
                <a:gd name="T45" fmla="*/ 1515 h 3399"/>
                <a:gd name="T46" fmla="*/ 2111 w 2335"/>
                <a:gd name="T47" fmla="*/ 1279 h 3399"/>
                <a:gd name="T48" fmla="*/ 2110 w 2335"/>
                <a:gd name="T49" fmla="*/ 1014 h 3399"/>
                <a:gd name="T50" fmla="*/ 2016 w 2335"/>
                <a:gd name="T51" fmla="*/ 729 h 3399"/>
                <a:gd name="T52" fmla="*/ 1843 w 2335"/>
                <a:gd name="T53" fmla="*/ 493 h 3399"/>
                <a:gd name="T54" fmla="*/ 1606 w 2335"/>
                <a:gd name="T55" fmla="*/ 320 h 3399"/>
                <a:gd name="T56" fmla="*/ 1322 w 2335"/>
                <a:gd name="T57" fmla="*/ 225 h 3399"/>
                <a:gd name="T58" fmla="*/ 1255 w 2335"/>
                <a:gd name="T59" fmla="*/ 3 h 3399"/>
                <a:gd name="T60" fmla="*/ 1584 w 2335"/>
                <a:gd name="T61" fmla="*/ 76 h 3399"/>
                <a:gd name="T62" fmla="*/ 1870 w 2335"/>
                <a:gd name="T63" fmla="*/ 235 h 3399"/>
                <a:gd name="T64" fmla="*/ 2100 w 2335"/>
                <a:gd name="T65" fmla="*/ 465 h 3399"/>
                <a:gd name="T66" fmla="*/ 2259 w 2335"/>
                <a:gd name="T67" fmla="*/ 752 h 3399"/>
                <a:gd name="T68" fmla="*/ 2332 w 2335"/>
                <a:gd name="T69" fmla="*/ 1081 h 3399"/>
                <a:gd name="T70" fmla="*/ 2306 w 2335"/>
                <a:gd name="T71" fmla="*/ 1383 h 3399"/>
                <a:gd name="T72" fmla="*/ 2195 w 2335"/>
                <a:gd name="T73" fmla="*/ 1674 h 3399"/>
                <a:gd name="T74" fmla="*/ 2043 w 2335"/>
                <a:gd name="T75" fmla="*/ 1964 h 3399"/>
                <a:gd name="T76" fmla="*/ 1890 w 2335"/>
                <a:gd name="T77" fmla="*/ 2246 h 3399"/>
                <a:gd name="T78" fmla="*/ 1777 w 2335"/>
                <a:gd name="T79" fmla="*/ 2521 h 3399"/>
                <a:gd name="T80" fmla="*/ 1697 w 2335"/>
                <a:gd name="T81" fmla="*/ 2777 h 3399"/>
                <a:gd name="T82" fmla="*/ 1631 w 2335"/>
                <a:gd name="T83" fmla="*/ 2993 h 3399"/>
                <a:gd name="T84" fmla="*/ 1564 w 2335"/>
                <a:gd name="T85" fmla="*/ 3166 h 3399"/>
                <a:gd name="T86" fmla="*/ 1476 w 2335"/>
                <a:gd name="T87" fmla="*/ 3293 h 3399"/>
                <a:gd name="T88" fmla="*/ 1350 w 2335"/>
                <a:gd name="T89" fmla="*/ 3371 h 3399"/>
                <a:gd name="T90" fmla="*/ 1168 w 2335"/>
                <a:gd name="T91" fmla="*/ 3399 h 3399"/>
                <a:gd name="T92" fmla="*/ 981 w 2335"/>
                <a:gd name="T93" fmla="*/ 3369 h 3399"/>
                <a:gd name="T94" fmla="*/ 853 w 2335"/>
                <a:gd name="T95" fmla="*/ 3284 h 3399"/>
                <a:gd name="T96" fmla="*/ 764 w 2335"/>
                <a:gd name="T97" fmla="*/ 3147 h 3399"/>
                <a:gd name="T98" fmla="*/ 694 w 2335"/>
                <a:gd name="T99" fmla="*/ 2959 h 3399"/>
                <a:gd name="T100" fmla="*/ 624 w 2335"/>
                <a:gd name="T101" fmla="*/ 2725 h 3399"/>
                <a:gd name="T102" fmla="*/ 534 w 2335"/>
                <a:gd name="T103" fmla="*/ 2448 h 3399"/>
                <a:gd name="T104" fmla="*/ 401 w 2335"/>
                <a:gd name="T105" fmla="*/ 2159 h 3399"/>
                <a:gd name="T106" fmla="*/ 234 w 2335"/>
                <a:gd name="T107" fmla="*/ 1857 h 3399"/>
                <a:gd name="T108" fmla="*/ 86 w 2335"/>
                <a:gd name="T109" fmla="*/ 1550 h 3399"/>
                <a:gd name="T110" fmla="*/ 4 w 2335"/>
                <a:gd name="T111" fmla="*/ 1244 h 3399"/>
                <a:gd name="T112" fmla="*/ 28 w 2335"/>
                <a:gd name="T113" fmla="*/ 913 h 3399"/>
                <a:gd name="T114" fmla="*/ 145 w 2335"/>
                <a:gd name="T115" fmla="*/ 602 h 3399"/>
                <a:gd name="T116" fmla="*/ 342 w 2335"/>
                <a:gd name="T117" fmla="*/ 342 h 3399"/>
                <a:gd name="T118" fmla="*/ 602 w 2335"/>
                <a:gd name="T119" fmla="*/ 146 h 3399"/>
                <a:gd name="T120" fmla="*/ 912 w 2335"/>
                <a:gd name="T121" fmla="*/ 28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5" h="3399">
                  <a:moveTo>
                    <a:pt x="1406" y="2997"/>
                  </a:moveTo>
                  <a:lnTo>
                    <a:pt x="955" y="3053"/>
                  </a:lnTo>
                  <a:lnTo>
                    <a:pt x="974" y="3089"/>
                  </a:lnTo>
                  <a:lnTo>
                    <a:pt x="992" y="3118"/>
                  </a:lnTo>
                  <a:lnTo>
                    <a:pt x="1011" y="3141"/>
                  </a:lnTo>
                  <a:lnTo>
                    <a:pt x="1031" y="3158"/>
                  </a:lnTo>
                  <a:lnTo>
                    <a:pt x="1053" y="3170"/>
                  </a:lnTo>
                  <a:lnTo>
                    <a:pt x="1077" y="3178"/>
                  </a:lnTo>
                  <a:lnTo>
                    <a:pt x="1104" y="3183"/>
                  </a:lnTo>
                  <a:lnTo>
                    <a:pt x="1133" y="3186"/>
                  </a:lnTo>
                  <a:lnTo>
                    <a:pt x="1168" y="3186"/>
                  </a:lnTo>
                  <a:lnTo>
                    <a:pt x="1197" y="3186"/>
                  </a:lnTo>
                  <a:lnTo>
                    <a:pt x="1224" y="3185"/>
                  </a:lnTo>
                  <a:lnTo>
                    <a:pt x="1248" y="3181"/>
                  </a:lnTo>
                  <a:lnTo>
                    <a:pt x="1270" y="3176"/>
                  </a:lnTo>
                  <a:lnTo>
                    <a:pt x="1291" y="3168"/>
                  </a:lnTo>
                  <a:lnTo>
                    <a:pt x="1309" y="3157"/>
                  </a:lnTo>
                  <a:lnTo>
                    <a:pt x="1326" y="3142"/>
                  </a:lnTo>
                  <a:lnTo>
                    <a:pt x="1343" y="3124"/>
                  </a:lnTo>
                  <a:lnTo>
                    <a:pt x="1358" y="3100"/>
                  </a:lnTo>
                  <a:lnTo>
                    <a:pt x="1374" y="3072"/>
                  </a:lnTo>
                  <a:lnTo>
                    <a:pt x="1389" y="3037"/>
                  </a:lnTo>
                  <a:lnTo>
                    <a:pt x="1406" y="2997"/>
                  </a:lnTo>
                  <a:close/>
                  <a:moveTo>
                    <a:pt x="1509" y="2665"/>
                  </a:moveTo>
                  <a:lnTo>
                    <a:pt x="852" y="2747"/>
                  </a:lnTo>
                  <a:lnTo>
                    <a:pt x="852" y="2749"/>
                  </a:lnTo>
                  <a:lnTo>
                    <a:pt x="853" y="2751"/>
                  </a:lnTo>
                  <a:lnTo>
                    <a:pt x="867" y="2798"/>
                  </a:lnTo>
                  <a:lnTo>
                    <a:pt x="880" y="2841"/>
                  </a:lnTo>
                  <a:lnTo>
                    <a:pt x="893" y="2882"/>
                  </a:lnTo>
                  <a:lnTo>
                    <a:pt x="905" y="2917"/>
                  </a:lnTo>
                  <a:lnTo>
                    <a:pt x="916" y="2951"/>
                  </a:lnTo>
                  <a:lnTo>
                    <a:pt x="1443" y="2886"/>
                  </a:lnTo>
                  <a:lnTo>
                    <a:pt x="1455" y="2847"/>
                  </a:lnTo>
                  <a:lnTo>
                    <a:pt x="1468" y="2804"/>
                  </a:lnTo>
                  <a:lnTo>
                    <a:pt x="1481" y="2759"/>
                  </a:lnTo>
                  <a:lnTo>
                    <a:pt x="1495" y="2713"/>
                  </a:lnTo>
                  <a:lnTo>
                    <a:pt x="1509" y="2665"/>
                  </a:lnTo>
                  <a:close/>
                  <a:moveTo>
                    <a:pt x="755" y="2443"/>
                  </a:moveTo>
                  <a:lnTo>
                    <a:pt x="779" y="2512"/>
                  </a:lnTo>
                  <a:lnTo>
                    <a:pt x="801" y="2580"/>
                  </a:lnTo>
                  <a:lnTo>
                    <a:pt x="821" y="2645"/>
                  </a:lnTo>
                  <a:lnTo>
                    <a:pt x="1542" y="2555"/>
                  </a:lnTo>
                  <a:lnTo>
                    <a:pt x="1561" y="2499"/>
                  </a:lnTo>
                  <a:lnTo>
                    <a:pt x="1580" y="2443"/>
                  </a:lnTo>
                  <a:lnTo>
                    <a:pt x="755" y="2443"/>
                  </a:lnTo>
                  <a:close/>
                  <a:moveTo>
                    <a:pt x="1168" y="213"/>
                  </a:moveTo>
                  <a:lnTo>
                    <a:pt x="1090" y="216"/>
                  </a:lnTo>
                  <a:lnTo>
                    <a:pt x="1013" y="225"/>
                  </a:lnTo>
                  <a:lnTo>
                    <a:pt x="938" y="240"/>
                  </a:lnTo>
                  <a:lnTo>
                    <a:pt x="866" y="262"/>
                  </a:lnTo>
                  <a:lnTo>
                    <a:pt x="796" y="288"/>
                  </a:lnTo>
                  <a:lnTo>
                    <a:pt x="728" y="320"/>
                  </a:lnTo>
                  <a:lnTo>
                    <a:pt x="664" y="356"/>
                  </a:lnTo>
                  <a:lnTo>
                    <a:pt x="604" y="398"/>
                  </a:lnTo>
                  <a:lnTo>
                    <a:pt x="546" y="443"/>
                  </a:lnTo>
                  <a:lnTo>
                    <a:pt x="493" y="493"/>
                  </a:lnTo>
                  <a:lnTo>
                    <a:pt x="443" y="547"/>
                  </a:lnTo>
                  <a:lnTo>
                    <a:pt x="397" y="604"/>
                  </a:lnTo>
                  <a:lnTo>
                    <a:pt x="356" y="665"/>
                  </a:lnTo>
                  <a:lnTo>
                    <a:pt x="319" y="729"/>
                  </a:lnTo>
                  <a:lnTo>
                    <a:pt x="288" y="796"/>
                  </a:lnTo>
                  <a:lnTo>
                    <a:pt x="262" y="867"/>
                  </a:lnTo>
                  <a:lnTo>
                    <a:pt x="240" y="939"/>
                  </a:lnTo>
                  <a:lnTo>
                    <a:pt x="225" y="1014"/>
                  </a:lnTo>
                  <a:lnTo>
                    <a:pt x="216" y="1090"/>
                  </a:lnTo>
                  <a:lnTo>
                    <a:pt x="213" y="1169"/>
                  </a:lnTo>
                  <a:lnTo>
                    <a:pt x="215" y="1223"/>
                  </a:lnTo>
                  <a:lnTo>
                    <a:pt x="224" y="1280"/>
                  </a:lnTo>
                  <a:lnTo>
                    <a:pt x="237" y="1337"/>
                  </a:lnTo>
                  <a:lnTo>
                    <a:pt x="255" y="1396"/>
                  </a:lnTo>
                  <a:lnTo>
                    <a:pt x="277" y="1456"/>
                  </a:lnTo>
                  <a:lnTo>
                    <a:pt x="302" y="1516"/>
                  </a:lnTo>
                  <a:lnTo>
                    <a:pt x="329" y="1578"/>
                  </a:lnTo>
                  <a:lnTo>
                    <a:pt x="359" y="1639"/>
                  </a:lnTo>
                  <a:lnTo>
                    <a:pt x="392" y="1702"/>
                  </a:lnTo>
                  <a:lnTo>
                    <a:pt x="425" y="1764"/>
                  </a:lnTo>
                  <a:lnTo>
                    <a:pt x="459" y="1827"/>
                  </a:lnTo>
                  <a:lnTo>
                    <a:pt x="494" y="1889"/>
                  </a:lnTo>
                  <a:lnTo>
                    <a:pt x="557" y="2002"/>
                  </a:lnTo>
                  <a:lnTo>
                    <a:pt x="617" y="2116"/>
                  </a:lnTo>
                  <a:lnTo>
                    <a:pt x="673" y="2230"/>
                  </a:lnTo>
                  <a:lnTo>
                    <a:pt x="1664" y="2230"/>
                  </a:lnTo>
                  <a:lnTo>
                    <a:pt x="1719" y="2116"/>
                  </a:lnTo>
                  <a:lnTo>
                    <a:pt x="1779" y="2002"/>
                  </a:lnTo>
                  <a:lnTo>
                    <a:pt x="1841" y="1890"/>
                  </a:lnTo>
                  <a:lnTo>
                    <a:pt x="1876" y="1827"/>
                  </a:lnTo>
                  <a:lnTo>
                    <a:pt x="1910" y="1764"/>
                  </a:lnTo>
                  <a:lnTo>
                    <a:pt x="1943" y="1702"/>
                  </a:lnTo>
                  <a:lnTo>
                    <a:pt x="1976" y="1639"/>
                  </a:lnTo>
                  <a:lnTo>
                    <a:pt x="2006" y="1577"/>
                  </a:lnTo>
                  <a:lnTo>
                    <a:pt x="2034" y="1515"/>
                  </a:lnTo>
                  <a:lnTo>
                    <a:pt x="2059" y="1454"/>
                  </a:lnTo>
                  <a:lnTo>
                    <a:pt x="2081" y="1395"/>
                  </a:lnTo>
                  <a:lnTo>
                    <a:pt x="2098" y="1336"/>
                  </a:lnTo>
                  <a:lnTo>
                    <a:pt x="2111" y="1279"/>
                  </a:lnTo>
                  <a:lnTo>
                    <a:pt x="2120" y="1223"/>
                  </a:lnTo>
                  <a:lnTo>
                    <a:pt x="2123" y="1169"/>
                  </a:lnTo>
                  <a:lnTo>
                    <a:pt x="2120" y="1090"/>
                  </a:lnTo>
                  <a:lnTo>
                    <a:pt x="2110" y="1014"/>
                  </a:lnTo>
                  <a:lnTo>
                    <a:pt x="2095" y="939"/>
                  </a:lnTo>
                  <a:lnTo>
                    <a:pt x="2074" y="867"/>
                  </a:lnTo>
                  <a:lnTo>
                    <a:pt x="2047" y="796"/>
                  </a:lnTo>
                  <a:lnTo>
                    <a:pt x="2016" y="729"/>
                  </a:lnTo>
                  <a:lnTo>
                    <a:pt x="1980" y="665"/>
                  </a:lnTo>
                  <a:lnTo>
                    <a:pt x="1939" y="604"/>
                  </a:lnTo>
                  <a:lnTo>
                    <a:pt x="1892" y="547"/>
                  </a:lnTo>
                  <a:lnTo>
                    <a:pt x="1843" y="493"/>
                  </a:lnTo>
                  <a:lnTo>
                    <a:pt x="1789" y="443"/>
                  </a:lnTo>
                  <a:lnTo>
                    <a:pt x="1731" y="398"/>
                  </a:lnTo>
                  <a:lnTo>
                    <a:pt x="1671" y="356"/>
                  </a:lnTo>
                  <a:lnTo>
                    <a:pt x="1606" y="320"/>
                  </a:lnTo>
                  <a:lnTo>
                    <a:pt x="1539" y="288"/>
                  </a:lnTo>
                  <a:lnTo>
                    <a:pt x="1469" y="262"/>
                  </a:lnTo>
                  <a:lnTo>
                    <a:pt x="1397" y="240"/>
                  </a:lnTo>
                  <a:lnTo>
                    <a:pt x="1322" y="225"/>
                  </a:lnTo>
                  <a:lnTo>
                    <a:pt x="1246" y="216"/>
                  </a:lnTo>
                  <a:lnTo>
                    <a:pt x="1168" y="213"/>
                  </a:lnTo>
                  <a:close/>
                  <a:moveTo>
                    <a:pt x="1168" y="0"/>
                  </a:moveTo>
                  <a:lnTo>
                    <a:pt x="1255" y="3"/>
                  </a:lnTo>
                  <a:lnTo>
                    <a:pt x="1341" y="13"/>
                  </a:lnTo>
                  <a:lnTo>
                    <a:pt x="1423" y="28"/>
                  </a:lnTo>
                  <a:lnTo>
                    <a:pt x="1504" y="49"/>
                  </a:lnTo>
                  <a:lnTo>
                    <a:pt x="1584" y="76"/>
                  </a:lnTo>
                  <a:lnTo>
                    <a:pt x="1660" y="109"/>
                  </a:lnTo>
                  <a:lnTo>
                    <a:pt x="1733" y="146"/>
                  </a:lnTo>
                  <a:lnTo>
                    <a:pt x="1803" y="188"/>
                  </a:lnTo>
                  <a:lnTo>
                    <a:pt x="1870" y="235"/>
                  </a:lnTo>
                  <a:lnTo>
                    <a:pt x="1933" y="287"/>
                  </a:lnTo>
                  <a:lnTo>
                    <a:pt x="1993" y="342"/>
                  </a:lnTo>
                  <a:lnTo>
                    <a:pt x="2048" y="402"/>
                  </a:lnTo>
                  <a:lnTo>
                    <a:pt x="2100" y="465"/>
                  </a:lnTo>
                  <a:lnTo>
                    <a:pt x="2147" y="532"/>
                  </a:lnTo>
                  <a:lnTo>
                    <a:pt x="2189" y="602"/>
                  </a:lnTo>
                  <a:lnTo>
                    <a:pt x="2226" y="676"/>
                  </a:lnTo>
                  <a:lnTo>
                    <a:pt x="2259" y="752"/>
                  </a:lnTo>
                  <a:lnTo>
                    <a:pt x="2286" y="831"/>
                  </a:lnTo>
                  <a:lnTo>
                    <a:pt x="2307" y="913"/>
                  </a:lnTo>
                  <a:lnTo>
                    <a:pt x="2323" y="996"/>
                  </a:lnTo>
                  <a:lnTo>
                    <a:pt x="2332" y="1081"/>
                  </a:lnTo>
                  <a:lnTo>
                    <a:pt x="2335" y="1169"/>
                  </a:lnTo>
                  <a:lnTo>
                    <a:pt x="2332" y="1239"/>
                  </a:lnTo>
                  <a:lnTo>
                    <a:pt x="2322" y="1311"/>
                  </a:lnTo>
                  <a:lnTo>
                    <a:pt x="2306" y="1383"/>
                  </a:lnTo>
                  <a:lnTo>
                    <a:pt x="2284" y="1456"/>
                  </a:lnTo>
                  <a:lnTo>
                    <a:pt x="2259" y="1528"/>
                  </a:lnTo>
                  <a:lnTo>
                    <a:pt x="2228" y="1601"/>
                  </a:lnTo>
                  <a:lnTo>
                    <a:pt x="2195" y="1674"/>
                  </a:lnTo>
                  <a:lnTo>
                    <a:pt x="2159" y="1747"/>
                  </a:lnTo>
                  <a:lnTo>
                    <a:pt x="2122" y="1819"/>
                  </a:lnTo>
                  <a:lnTo>
                    <a:pt x="2083" y="1891"/>
                  </a:lnTo>
                  <a:lnTo>
                    <a:pt x="2043" y="1964"/>
                  </a:lnTo>
                  <a:lnTo>
                    <a:pt x="2003" y="2035"/>
                  </a:lnTo>
                  <a:lnTo>
                    <a:pt x="1964" y="2106"/>
                  </a:lnTo>
                  <a:lnTo>
                    <a:pt x="1926" y="2177"/>
                  </a:lnTo>
                  <a:lnTo>
                    <a:pt x="1890" y="2246"/>
                  </a:lnTo>
                  <a:lnTo>
                    <a:pt x="1857" y="2316"/>
                  </a:lnTo>
                  <a:lnTo>
                    <a:pt x="1827" y="2383"/>
                  </a:lnTo>
                  <a:lnTo>
                    <a:pt x="1801" y="2450"/>
                  </a:lnTo>
                  <a:lnTo>
                    <a:pt x="1777" y="2521"/>
                  </a:lnTo>
                  <a:lnTo>
                    <a:pt x="1754" y="2588"/>
                  </a:lnTo>
                  <a:lnTo>
                    <a:pt x="1733" y="2653"/>
                  </a:lnTo>
                  <a:lnTo>
                    <a:pt x="1715" y="2716"/>
                  </a:lnTo>
                  <a:lnTo>
                    <a:pt x="1697" y="2777"/>
                  </a:lnTo>
                  <a:lnTo>
                    <a:pt x="1680" y="2835"/>
                  </a:lnTo>
                  <a:lnTo>
                    <a:pt x="1664" y="2890"/>
                  </a:lnTo>
                  <a:lnTo>
                    <a:pt x="1648" y="2943"/>
                  </a:lnTo>
                  <a:lnTo>
                    <a:pt x="1631" y="2993"/>
                  </a:lnTo>
                  <a:lnTo>
                    <a:pt x="1616" y="3041"/>
                  </a:lnTo>
                  <a:lnTo>
                    <a:pt x="1600" y="3086"/>
                  </a:lnTo>
                  <a:lnTo>
                    <a:pt x="1583" y="3127"/>
                  </a:lnTo>
                  <a:lnTo>
                    <a:pt x="1564" y="3166"/>
                  </a:lnTo>
                  <a:lnTo>
                    <a:pt x="1545" y="3203"/>
                  </a:lnTo>
                  <a:lnTo>
                    <a:pt x="1524" y="3236"/>
                  </a:lnTo>
                  <a:lnTo>
                    <a:pt x="1501" y="3266"/>
                  </a:lnTo>
                  <a:lnTo>
                    <a:pt x="1476" y="3293"/>
                  </a:lnTo>
                  <a:lnTo>
                    <a:pt x="1449" y="3318"/>
                  </a:lnTo>
                  <a:lnTo>
                    <a:pt x="1419" y="3339"/>
                  </a:lnTo>
                  <a:lnTo>
                    <a:pt x="1386" y="3357"/>
                  </a:lnTo>
                  <a:lnTo>
                    <a:pt x="1350" y="3371"/>
                  </a:lnTo>
                  <a:lnTo>
                    <a:pt x="1310" y="3383"/>
                  </a:lnTo>
                  <a:lnTo>
                    <a:pt x="1267" y="3392"/>
                  </a:lnTo>
                  <a:lnTo>
                    <a:pt x="1219" y="3396"/>
                  </a:lnTo>
                  <a:lnTo>
                    <a:pt x="1168" y="3399"/>
                  </a:lnTo>
                  <a:lnTo>
                    <a:pt x="1115" y="3396"/>
                  </a:lnTo>
                  <a:lnTo>
                    <a:pt x="1066" y="3391"/>
                  </a:lnTo>
                  <a:lnTo>
                    <a:pt x="1021" y="3382"/>
                  </a:lnTo>
                  <a:lnTo>
                    <a:pt x="981" y="3369"/>
                  </a:lnTo>
                  <a:lnTo>
                    <a:pt x="944" y="3353"/>
                  </a:lnTo>
                  <a:lnTo>
                    <a:pt x="911" y="3333"/>
                  </a:lnTo>
                  <a:lnTo>
                    <a:pt x="880" y="3311"/>
                  </a:lnTo>
                  <a:lnTo>
                    <a:pt x="853" y="3284"/>
                  </a:lnTo>
                  <a:lnTo>
                    <a:pt x="828" y="3255"/>
                  </a:lnTo>
                  <a:lnTo>
                    <a:pt x="804" y="3221"/>
                  </a:lnTo>
                  <a:lnTo>
                    <a:pt x="784" y="3186"/>
                  </a:lnTo>
                  <a:lnTo>
                    <a:pt x="764" y="3147"/>
                  </a:lnTo>
                  <a:lnTo>
                    <a:pt x="746" y="3104"/>
                  </a:lnTo>
                  <a:lnTo>
                    <a:pt x="727" y="3059"/>
                  </a:lnTo>
                  <a:lnTo>
                    <a:pt x="711" y="3011"/>
                  </a:lnTo>
                  <a:lnTo>
                    <a:pt x="694" y="2959"/>
                  </a:lnTo>
                  <a:lnTo>
                    <a:pt x="677" y="2904"/>
                  </a:lnTo>
                  <a:lnTo>
                    <a:pt x="660" y="2848"/>
                  </a:lnTo>
                  <a:lnTo>
                    <a:pt x="643" y="2788"/>
                  </a:lnTo>
                  <a:lnTo>
                    <a:pt x="624" y="2725"/>
                  </a:lnTo>
                  <a:lnTo>
                    <a:pt x="604" y="2660"/>
                  </a:lnTo>
                  <a:lnTo>
                    <a:pt x="583" y="2592"/>
                  </a:lnTo>
                  <a:lnTo>
                    <a:pt x="559" y="2522"/>
                  </a:lnTo>
                  <a:lnTo>
                    <a:pt x="534" y="2448"/>
                  </a:lnTo>
                  <a:lnTo>
                    <a:pt x="506" y="2378"/>
                  </a:lnTo>
                  <a:lnTo>
                    <a:pt x="474" y="2306"/>
                  </a:lnTo>
                  <a:lnTo>
                    <a:pt x="439" y="2233"/>
                  </a:lnTo>
                  <a:lnTo>
                    <a:pt x="401" y="2159"/>
                  </a:lnTo>
                  <a:lnTo>
                    <a:pt x="359" y="2084"/>
                  </a:lnTo>
                  <a:lnTo>
                    <a:pt x="318" y="2009"/>
                  </a:lnTo>
                  <a:lnTo>
                    <a:pt x="276" y="1933"/>
                  </a:lnTo>
                  <a:lnTo>
                    <a:pt x="234" y="1857"/>
                  </a:lnTo>
                  <a:lnTo>
                    <a:pt x="193" y="1781"/>
                  </a:lnTo>
                  <a:lnTo>
                    <a:pt x="154" y="1704"/>
                  </a:lnTo>
                  <a:lnTo>
                    <a:pt x="118" y="1627"/>
                  </a:lnTo>
                  <a:lnTo>
                    <a:pt x="86" y="1550"/>
                  </a:lnTo>
                  <a:lnTo>
                    <a:pt x="56" y="1474"/>
                  </a:lnTo>
                  <a:lnTo>
                    <a:pt x="33" y="1397"/>
                  </a:lnTo>
                  <a:lnTo>
                    <a:pt x="15" y="1320"/>
                  </a:lnTo>
                  <a:lnTo>
                    <a:pt x="4" y="1244"/>
                  </a:lnTo>
                  <a:lnTo>
                    <a:pt x="0" y="1169"/>
                  </a:lnTo>
                  <a:lnTo>
                    <a:pt x="3" y="1081"/>
                  </a:lnTo>
                  <a:lnTo>
                    <a:pt x="13" y="996"/>
                  </a:lnTo>
                  <a:lnTo>
                    <a:pt x="28" y="913"/>
                  </a:lnTo>
                  <a:lnTo>
                    <a:pt x="50" y="831"/>
                  </a:lnTo>
                  <a:lnTo>
                    <a:pt x="76" y="752"/>
                  </a:lnTo>
                  <a:lnTo>
                    <a:pt x="109" y="676"/>
                  </a:lnTo>
                  <a:lnTo>
                    <a:pt x="145" y="602"/>
                  </a:lnTo>
                  <a:lnTo>
                    <a:pt x="188" y="532"/>
                  </a:lnTo>
                  <a:lnTo>
                    <a:pt x="234" y="465"/>
                  </a:lnTo>
                  <a:lnTo>
                    <a:pt x="287" y="402"/>
                  </a:lnTo>
                  <a:lnTo>
                    <a:pt x="342" y="342"/>
                  </a:lnTo>
                  <a:lnTo>
                    <a:pt x="402" y="287"/>
                  </a:lnTo>
                  <a:lnTo>
                    <a:pt x="465" y="235"/>
                  </a:lnTo>
                  <a:lnTo>
                    <a:pt x="532" y="188"/>
                  </a:lnTo>
                  <a:lnTo>
                    <a:pt x="602" y="146"/>
                  </a:lnTo>
                  <a:lnTo>
                    <a:pt x="675" y="109"/>
                  </a:lnTo>
                  <a:lnTo>
                    <a:pt x="751" y="76"/>
                  </a:lnTo>
                  <a:lnTo>
                    <a:pt x="830" y="49"/>
                  </a:lnTo>
                  <a:lnTo>
                    <a:pt x="912" y="28"/>
                  </a:lnTo>
                  <a:lnTo>
                    <a:pt x="995" y="13"/>
                  </a:lnTo>
                  <a:lnTo>
                    <a:pt x="1080" y="3"/>
                  </a:lnTo>
                  <a:lnTo>
                    <a:pt x="1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0" name="Freeform 265">
              <a:extLst>
                <a:ext uri="{FF2B5EF4-FFF2-40B4-BE49-F238E27FC236}">
                  <a16:creationId xmlns:a16="http://schemas.microsoft.com/office/drawing/2014/main" id="{C9CEB3BF-E9C6-4245-69E0-D256EEE032B7}"/>
                </a:ext>
              </a:extLst>
            </p:cNvPr>
            <p:cNvSpPr>
              <a:spLocks/>
            </p:cNvSpPr>
            <p:nvPr/>
          </p:nvSpPr>
          <p:spPr bwMode="auto">
            <a:xfrm>
              <a:off x="6402388" y="3721100"/>
              <a:ext cx="547688" cy="547688"/>
            </a:xfrm>
            <a:custGeom>
              <a:avLst/>
              <a:gdLst>
                <a:gd name="T0" fmla="*/ 637 w 689"/>
                <a:gd name="T1" fmla="*/ 0 h 690"/>
                <a:gd name="T2" fmla="*/ 653 w 689"/>
                <a:gd name="T3" fmla="*/ 2 h 690"/>
                <a:gd name="T4" fmla="*/ 667 w 689"/>
                <a:gd name="T5" fmla="*/ 10 h 690"/>
                <a:gd name="T6" fmla="*/ 679 w 689"/>
                <a:gd name="T7" fmla="*/ 22 h 690"/>
                <a:gd name="T8" fmla="*/ 687 w 689"/>
                <a:gd name="T9" fmla="*/ 36 h 690"/>
                <a:gd name="T10" fmla="*/ 689 w 689"/>
                <a:gd name="T11" fmla="*/ 52 h 690"/>
                <a:gd name="T12" fmla="*/ 687 w 689"/>
                <a:gd name="T13" fmla="*/ 70 h 690"/>
                <a:gd name="T14" fmla="*/ 679 w 689"/>
                <a:gd name="T15" fmla="*/ 85 h 690"/>
                <a:gd name="T16" fmla="*/ 667 w 689"/>
                <a:gd name="T17" fmla="*/ 96 h 690"/>
                <a:gd name="T18" fmla="*/ 653 w 689"/>
                <a:gd name="T19" fmla="*/ 103 h 690"/>
                <a:gd name="T20" fmla="*/ 637 w 689"/>
                <a:gd name="T21" fmla="*/ 107 h 690"/>
                <a:gd name="T22" fmla="*/ 578 w 689"/>
                <a:gd name="T23" fmla="*/ 110 h 690"/>
                <a:gd name="T24" fmla="*/ 523 w 689"/>
                <a:gd name="T25" fmla="*/ 119 h 690"/>
                <a:gd name="T26" fmla="*/ 469 w 689"/>
                <a:gd name="T27" fmla="*/ 134 h 690"/>
                <a:gd name="T28" fmla="*/ 418 w 689"/>
                <a:gd name="T29" fmla="*/ 153 h 690"/>
                <a:gd name="T30" fmla="*/ 369 w 689"/>
                <a:gd name="T31" fmla="*/ 178 h 690"/>
                <a:gd name="T32" fmla="*/ 323 w 689"/>
                <a:gd name="T33" fmla="*/ 209 h 690"/>
                <a:gd name="T34" fmla="*/ 281 w 689"/>
                <a:gd name="T35" fmla="*/ 244 h 690"/>
                <a:gd name="T36" fmla="*/ 243 w 689"/>
                <a:gd name="T37" fmla="*/ 282 h 690"/>
                <a:gd name="T38" fmla="*/ 208 w 689"/>
                <a:gd name="T39" fmla="*/ 324 h 690"/>
                <a:gd name="T40" fmla="*/ 179 w 689"/>
                <a:gd name="T41" fmla="*/ 370 h 690"/>
                <a:gd name="T42" fmla="*/ 153 w 689"/>
                <a:gd name="T43" fmla="*/ 418 h 690"/>
                <a:gd name="T44" fmla="*/ 133 w 689"/>
                <a:gd name="T45" fmla="*/ 469 h 690"/>
                <a:gd name="T46" fmla="*/ 118 w 689"/>
                <a:gd name="T47" fmla="*/ 524 h 690"/>
                <a:gd name="T48" fmla="*/ 109 w 689"/>
                <a:gd name="T49" fmla="*/ 579 h 690"/>
                <a:gd name="T50" fmla="*/ 106 w 689"/>
                <a:gd name="T51" fmla="*/ 638 h 690"/>
                <a:gd name="T52" fmla="*/ 103 w 689"/>
                <a:gd name="T53" fmla="*/ 654 h 690"/>
                <a:gd name="T54" fmla="*/ 95 w 689"/>
                <a:gd name="T55" fmla="*/ 668 h 690"/>
                <a:gd name="T56" fmla="*/ 84 w 689"/>
                <a:gd name="T57" fmla="*/ 680 h 690"/>
                <a:gd name="T58" fmla="*/ 69 w 689"/>
                <a:gd name="T59" fmla="*/ 688 h 690"/>
                <a:gd name="T60" fmla="*/ 53 w 689"/>
                <a:gd name="T61" fmla="*/ 690 h 690"/>
                <a:gd name="T62" fmla="*/ 36 w 689"/>
                <a:gd name="T63" fmla="*/ 688 h 690"/>
                <a:gd name="T64" fmla="*/ 21 w 689"/>
                <a:gd name="T65" fmla="*/ 680 h 690"/>
                <a:gd name="T66" fmla="*/ 10 w 689"/>
                <a:gd name="T67" fmla="*/ 668 h 690"/>
                <a:gd name="T68" fmla="*/ 2 w 689"/>
                <a:gd name="T69" fmla="*/ 654 h 690"/>
                <a:gd name="T70" fmla="*/ 0 w 689"/>
                <a:gd name="T71" fmla="*/ 638 h 690"/>
                <a:gd name="T72" fmla="*/ 3 w 689"/>
                <a:gd name="T73" fmla="*/ 573 h 690"/>
                <a:gd name="T74" fmla="*/ 13 w 689"/>
                <a:gd name="T75" fmla="*/ 509 h 690"/>
                <a:gd name="T76" fmla="*/ 28 w 689"/>
                <a:gd name="T77" fmla="*/ 448 h 690"/>
                <a:gd name="T78" fmla="*/ 50 w 689"/>
                <a:gd name="T79" fmla="*/ 389 h 690"/>
                <a:gd name="T80" fmla="*/ 77 w 689"/>
                <a:gd name="T81" fmla="*/ 334 h 690"/>
                <a:gd name="T82" fmla="*/ 108 w 689"/>
                <a:gd name="T83" fmla="*/ 282 h 690"/>
                <a:gd name="T84" fmla="*/ 145 w 689"/>
                <a:gd name="T85" fmla="*/ 232 h 690"/>
                <a:gd name="T86" fmla="*/ 186 w 689"/>
                <a:gd name="T87" fmla="*/ 187 h 690"/>
                <a:gd name="T88" fmla="*/ 232 w 689"/>
                <a:gd name="T89" fmla="*/ 146 h 690"/>
                <a:gd name="T90" fmla="*/ 281 w 689"/>
                <a:gd name="T91" fmla="*/ 109 h 690"/>
                <a:gd name="T92" fmla="*/ 333 w 689"/>
                <a:gd name="T93" fmla="*/ 77 h 690"/>
                <a:gd name="T94" fmla="*/ 388 w 689"/>
                <a:gd name="T95" fmla="*/ 50 h 690"/>
                <a:gd name="T96" fmla="*/ 447 w 689"/>
                <a:gd name="T97" fmla="*/ 29 h 690"/>
                <a:gd name="T98" fmla="*/ 509 w 689"/>
                <a:gd name="T99" fmla="*/ 13 h 690"/>
                <a:gd name="T100" fmla="*/ 572 w 689"/>
                <a:gd name="T101" fmla="*/ 4 h 690"/>
                <a:gd name="T102" fmla="*/ 637 w 689"/>
                <a:gd name="T103"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9" h="690">
                  <a:moveTo>
                    <a:pt x="637" y="0"/>
                  </a:moveTo>
                  <a:lnTo>
                    <a:pt x="653" y="2"/>
                  </a:lnTo>
                  <a:lnTo>
                    <a:pt x="667" y="10"/>
                  </a:lnTo>
                  <a:lnTo>
                    <a:pt x="679" y="22"/>
                  </a:lnTo>
                  <a:lnTo>
                    <a:pt x="687" y="36"/>
                  </a:lnTo>
                  <a:lnTo>
                    <a:pt x="689" y="52"/>
                  </a:lnTo>
                  <a:lnTo>
                    <a:pt x="687" y="70"/>
                  </a:lnTo>
                  <a:lnTo>
                    <a:pt x="679" y="85"/>
                  </a:lnTo>
                  <a:lnTo>
                    <a:pt x="667" y="96"/>
                  </a:lnTo>
                  <a:lnTo>
                    <a:pt x="653" y="103"/>
                  </a:lnTo>
                  <a:lnTo>
                    <a:pt x="637" y="107"/>
                  </a:lnTo>
                  <a:lnTo>
                    <a:pt x="578" y="110"/>
                  </a:lnTo>
                  <a:lnTo>
                    <a:pt x="523" y="119"/>
                  </a:lnTo>
                  <a:lnTo>
                    <a:pt x="469" y="134"/>
                  </a:lnTo>
                  <a:lnTo>
                    <a:pt x="418" y="153"/>
                  </a:lnTo>
                  <a:lnTo>
                    <a:pt x="369" y="178"/>
                  </a:lnTo>
                  <a:lnTo>
                    <a:pt x="323" y="209"/>
                  </a:lnTo>
                  <a:lnTo>
                    <a:pt x="281" y="244"/>
                  </a:lnTo>
                  <a:lnTo>
                    <a:pt x="243" y="282"/>
                  </a:lnTo>
                  <a:lnTo>
                    <a:pt x="208" y="324"/>
                  </a:lnTo>
                  <a:lnTo>
                    <a:pt x="179" y="370"/>
                  </a:lnTo>
                  <a:lnTo>
                    <a:pt x="153" y="418"/>
                  </a:lnTo>
                  <a:lnTo>
                    <a:pt x="133" y="469"/>
                  </a:lnTo>
                  <a:lnTo>
                    <a:pt x="118" y="524"/>
                  </a:lnTo>
                  <a:lnTo>
                    <a:pt x="109" y="579"/>
                  </a:lnTo>
                  <a:lnTo>
                    <a:pt x="106" y="638"/>
                  </a:lnTo>
                  <a:lnTo>
                    <a:pt x="103" y="654"/>
                  </a:lnTo>
                  <a:lnTo>
                    <a:pt x="95" y="668"/>
                  </a:lnTo>
                  <a:lnTo>
                    <a:pt x="84" y="680"/>
                  </a:lnTo>
                  <a:lnTo>
                    <a:pt x="69" y="688"/>
                  </a:lnTo>
                  <a:lnTo>
                    <a:pt x="53" y="690"/>
                  </a:lnTo>
                  <a:lnTo>
                    <a:pt x="36" y="688"/>
                  </a:lnTo>
                  <a:lnTo>
                    <a:pt x="21" y="680"/>
                  </a:lnTo>
                  <a:lnTo>
                    <a:pt x="10" y="668"/>
                  </a:lnTo>
                  <a:lnTo>
                    <a:pt x="2" y="654"/>
                  </a:lnTo>
                  <a:lnTo>
                    <a:pt x="0" y="638"/>
                  </a:lnTo>
                  <a:lnTo>
                    <a:pt x="3" y="573"/>
                  </a:lnTo>
                  <a:lnTo>
                    <a:pt x="13" y="509"/>
                  </a:lnTo>
                  <a:lnTo>
                    <a:pt x="28" y="448"/>
                  </a:lnTo>
                  <a:lnTo>
                    <a:pt x="50" y="389"/>
                  </a:lnTo>
                  <a:lnTo>
                    <a:pt x="77" y="334"/>
                  </a:lnTo>
                  <a:lnTo>
                    <a:pt x="108" y="282"/>
                  </a:lnTo>
                  <a:lnTo>
                    <a:pt x="145" y="232"/>
                  </a:lnTo>
                  <a:lnTo>
                    <a:pt x="186" y="187"/>
                  </a:lnTo>
                  <a:lnTo>
                    <a:pt x="232" y="146"/>
                  </a:lnTo>
                  <a:lnTo>
                    <a:pt x="281" y="109"/>
                  </a:lnTo>
                  <a:lnTo>
                    <a:pt x="333" y="77"/>
                  </a:lnTo>
                  <a:lnTo>
                    <a:pt x="388" y="50"/>
                  </a:lnTo>
                  <a:lnTo>
                    <a:pt x="447" y="29"/>
                  </a:lnTo>
                  <a:lnTo>
                    <a:pt x="509" y="13"/>
                  </a:lnTo>
                  <a:lnTo>
                    <a:pt x="572" y="4"/>
                  </a:lnTo>
                  <a:lnTo>
                    <a:pt x="6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1" name="Группа 300">
            <a:extLst>
              <a:ext uri="{FF2B5EF4-FFF2-40B4-BE49-F238E27FC236}">
                <a16:creationId xmlns:a16="http://schemas.microsoft.com/office/drawing/2014/main" id="{83DB09A3-721A-3D22-BB8D-AB2A2CBFC2A9}"/>
              </a:ext>
            </a:extLst>
          </p:cNvPr>
          <p:cNvGrpSpPr/>
          <p:nvPr userDrawn="1"/>
        </p:nvGrpSpPr>
        <p:grpSpPr>
          <a:xfrm>
            <a:off x="8836514" y="4169433"/>
            <a:ext cx="470917" cy="466082"/>
            <a:chOff x="5867231" y="4097824"/>
            <a:chExt cx="2628900" cy="2601913"/>
          </a:xfrm>
          <a:solidFill>
            <a:schemeClr val="bg2"/>
          </a:solidFill>
        </p:grpSpPr>
        <p:sp>
          <p:nvSpPr>
            <p:cNvPr id="142" name="Freeform 270">
              <a:extLst>
                <a:ext uri="{FF2B5EF4-FFF2-40B4-BE49-F238E27FC236}">
                  <a16:creationId xmlns:a16="http://schemas.microsoft.com/office/drawing/2014/main" id="{55B95980-D032-558C-095B-E645FB6438F0}"/>
                </a:ext>
              </a:extLst>
            </p:cNvPr>
            <p:cNvSpPr>
              <a:spLocks/>
            </p:cNvSpPr>
            <p:nvPr/>
          </p:nvSpPr>
          <p:spPr bwMode="auto">
            <a:xfrm>
              <a:off x="7305505" y="4423262"/>
              <a:ext cx="862012" cy="852488"/>
            </a:xfrm>
            <a:custGeom>
              <a:avLst/>
              <a:gdLst>
                <a:gd name="T0" fmla="*/ 52 w 1086"/>
                <a:gd name="T1" fmla="*/ 0 h 1075"/>
                <a:gd name="T2" fmla="*/ 135 w 1086"/>
                <a:gd name="T3" fmla="*/ 3 h 1075"/>
                <a:gd name="T4" fmla="*/ 291 w 1086"/>
                <a:gd name="T5" fmla="*/ 28 h 1075"/>
                <a:gd name="T6" fmla="*/ 439 w 1086"/>
                <a:gd name="T7" fmla="*/ 74 h 1075"/>
                <a:gd name="T8" fmla="*/ 575 w 1086"/>
                <a:gd name="T9" fmla="*/ 140 h 1075"/>
                <a:gd name="T10" fmla="*/ 699 w 1086"/>
                <a:gd name="T11" fmla="*/ 226 h 1075"/>
                <a:gd name="T12" fmla="*/ 810 w 1086"/>
                <a:gd name="T13" fmla="*/ 328 h 1075"/>
                <a:gd name="T14" fmla="*/ 904 w 1086"/>
                <a:gd name="T15" fmla="*/ 444 h 1075"/>
                <a:gd name="T16" fmla="*/ 981 w 1086"/>
                <a:gd name="T17" fmla="*/ 574 h 1075"/>
                <a:gd name="T18" fmla="*/ 1038 w 1086"/>
                <a:gd name="T19" fmla="*/ 716 h 1075"/>
                <a:gd name="T20" fmla="*/ 1074 w 1086"/>
                <a:gd name="T21" fmla="*/ 866 h 1075"/>
                <a:gd name="T22" fmla="*/ 1086 w 1086"/>
                <a:gd name="T23" fmla="*/ 1024 h 1075"/>
                <a:gd name="T24" fmla="*/ 1083 w 1086"/>
                <a:gd name="T25" fmla="*/ 1041 h 1075"/>
                <a:gd name="T26" fmla="*/ 1065 w 1086"/>
                <a:gd name="T27" fmla="*/ 1066 h 1075"/>
                <a:gd name="T28" fmla="*/ 1035 w 1086"/>
                <a:gd name="T29" fmla="*/ 1075 h 1075"/>
                <a:gd name="T30" fmla="*/ 1004 w 1086"/>
                <a:gd name="T31" fmla="*/ 1066 h 1075"/>
                <a:gd name="T32" fmla="*/ 986 w 1086"/>
                <a:gd name="T33" fmla="*/ 1041 h 1075"/>
                <a:gd name="T34" fmla="*/ 983 w 1086"/>
                <a:gd name="T35" fmla="*/ 1025 h 1075"/>
                <a:gd name="T36" fmla="*/ 970 w 1086"/>
                <a:gd name="T37" fmla="*/ 876 h 1075"/>
                <a:gd name="T38" fmla="*/ 935 w 1086"/>
                <a:gd name="T39" fmla="*/ 734 h 1075"/>
                <a:gd name="T40" fmla="*/ 878 w 1086"/>
                <a:gd name="T41" fmla="*/ 602 h 1075"/>
                <a:gd name="T42" fmla="*/ 803 w 1086"/>
                <a:gd name="T43" fmla="*/ 481 h 1075"/>
                <a:gd name="T44" fmla="*/ 710 w 1086"/>
                <a:gd name="T45" fmla="*/ 373 h 1075"/>
                <a:gd name="T46" fmla="*/ 601 w 1086"/>
                <a:gd name="T47" fmla="*/ 281 h 1075"/>
                <a:gd name="T48" fmla="*/ 479 w 1086"/>
                <a:gd name="T49" fmla="*/ 206 h 1075"/>
                <a:gd name="T50" fmla="*/ 346 w 1086"/>
                <a:gd name="T51" fmla="*/ 150 h 1075"/>
                <a:gd name="T52" fmla="*/ 202 w 1086"/>
                <a:gd name="T53" fmla="*/ 115 h 1075"/>
                <a:gd name="T54" fmla="*/ 51 w 1086"/>
                <a:gd name="T55" fmla="*/ 103 h 1075"/>
                <a:gd name="T56" fmla="*/ 36 w 1086"/>
                <a:gd name="T57" fmla="*/ 100 h 1075"/>
                <a:gd name="T58" fmla="*/ 10 w 1086"/>
                <a:gd name="T59" fmla="*/ 82 h 1075"/>
                <a:gd name="T60" fmla="*/ 0 w 1086"/>
                <a:gd name="T61" fmla="*/ 51 h 1075"/>
                <a:gd name="T62" fmla="*/ 10 w 1086"/>
                <a:gd name="T63" fmla="*/ 21 h 1075"/>
                <a:gd name="T64" fmla="*/ 36 w 1086"/>
                <a:gd name="T65" fmla="*/ 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075">
                  <a:moveTo>
                    <a:pt x="51" y="0"/>
                  </a:moveTo>
                  <a:lnTo>
                    <a:pt x="52" y="0"/>
                  </a:lnTo>
                  <a:lnTo>
                    <a:pt x="55" y="0"/>
                  </a:lnTo>
                  <a:lnTo>
                    <a:pt x="135" y="3"/>
                  </a:lnTo>
                  <a:lnTo>
                    <a:pt x="214" y="13"/>
                  </a:lnTo>
                  <a:lnTo>
                    <a:pt x="291" y="28"/>
                  </a:lnTo>
                  <a:lnTo>
                    <a:pt x="366" y="48"/>
                  </a:lnTo>
                  <a:lnTo>
                    <a:pt x="439" y="74"/>
                  </a:lnTo>
                  <a:lnTo>
                    <a:pt x="508" y="105"/>
                  </a:lnTo>
                  <a:lnTo>
                    <a:pt x="575" y="140"/>
                  </a:lnTo>
                  <a:lnTo>
                    <a:pt x="639" y="181"/>
                  </a:lnTo>
                  <a:lnTo>
                    <a:pt x="699" y="226"/>
                  </a:lnTo>
                  <a:lnTo>
                    <a:pt x="756" y="275"/>
                  </a:lnTo>
                  <a:lnTo>
                    <a:pt x="810" y="328"/>
                  </a:lnTo>
                  <a:lnTo>
                    <a:pt x="859" y="385"/>
                  </a:lnTo>
                  <a:lnTo>
                    <a:pt x="904" y="444"/>
                  </a:lnTo>
                  <a:lnTo>
                    <a:pt x="945" y="508"/>
                  </a:lnTo>
                  <a:lnTo>
                    <a:pt x="981" y="574"/>
                  </a:lnTo>
                  <a:lnTo>
                    <a:pt x="1012" y="643"/>
                  </a:lnTo>
                  <a:lnTo>
                    <a:pt x="1038" y="716"/>
                  </a:lnTo>
                  <a:lnTo>
                    <a:pt x="1059" y="789"/>
                  </a:lnTo>
                  <a:lnTo>
                    <a:pt x="1074" y="866"/>
                  </a:lnTo>
                  <a:lnTo>
                    <a:pt x="1083" y="944"/>
                  </a:lnTo>
                  <a:lnTo>
                    <a:pt x="1086" y="1024"/>
                  </a:lnTo>
                  <a:lnTo>
                    <a:pt x="1086" y="1025"/>
                  </a:lnTo>
                  <a:lnTo>
                    <a:pt x="1083" y="1041"/>
                  </a:lnTo>
                  <a:lnTo>
                    <a:pt x="1076" y="1055"/>
                  </a:lnTo>
                  <a:lnTo>
                    <a:pt x="1065" y="1066"/>
                  </a:lnTo>
                  <a:lnTo>
                    <a:pt x="1050" y="1073"/>
                  </a:lnTo>
                  <a:lnTo>
                    <a:pt x="1035" y="1075"/>
                  </a:lnTo>
                  <a:lnTo>
                    <a:pt x="1019" y="1073"/>
                  </a:lnTo>
                  <a:lnTo>
                    <a:pt x="1004" y="1066"/>
                  </a:lnTo>
                  <a:lnTo>
                    <a:pt x="993" y="1055"/>
                  </a:lnTo>
                  <a:lnTo>
                    <a:pt x="986" y="1041"/>
                  </a:lnTo>
                  <a:lnTo>
                    <a:pt x="983" y="1025"/>
                  </a:lnTo>
                  <a:lnTo>
                    <a:pt x="983" y="1025"/>
                  </a:lnTo>
                  <a:lnTo>
                    <a:pt x="979" y="949"/>
                  </a:lnTo>
                  <a:lnTo>
                    <a:pt x="970" y="876"/>
                  </a:lnTo>
                  <a:lnTo>
                    <a:pt x="955" y="804"/>
                  </a:lnTo>
                  <a:lnTo>
                    <a:pt x="935" y="734"/>
                  </a:lnTo>
                  <a:lnTo>
                    <a:pt x="910" y="667"/>
                  </a:lnTo>
                  <a:lnTo>
                    <a:pt x="878" y="602"/>
                  </a:lnTo>
                  <a:lnTo>
                    <a:pt x="843" y="540"/>
                  </a:lnTo>
                  <a:lnTo>
                    <a:pt x="803" y="481"/>
                  </a:lnTo>
                  <a:lnTo>
                    <a:pt x="758" y="426"/>
                  </a:lnTo>
                  <a:lnTo>
                    <a:pt x="710" y="373"/>
                  </a:lnTo>
                  <a:lnTo>
                    <a:pt x="657" y="325"/>
                  </a:lnTo>
                  <a:lnTo>
                    <a:pt x="601" y="281"/>
                  </a:lnTo>
                  <a:lnTo>
                    <a:pt x="541" y="241"/>
                  </a:lnTo>
                  <a:lnTo>
                    <a:pt x="479" y="206"/>
                  </a:lnTo>
                  <a:lnTo>
                    <a:pt x="413" y="176"/>
                  </a:lnTo>
                  <a:lnTo>
                    <a:pt x="346" y="150"/>
                  </a:lnTo>
                  <a:lnTo>
                    <a:pt x="275" y="130"/>
                  </a:lnTo>
                  <a:lnTo>
                    <a:pt x="202" y="115"/>
                  </a:lnTo>
                  <a:lnTo>
                    <a:pt x="128" y="106"/>
                  </a:lnTo>
                  <a:lnTo>
                    <a:pt x="51" y="103"/>
                  </a:lnTo>
                  <a:lnTo>
                    <a:pt x="51" y="103"/>
                  </a:lnTo>
                  <a:lnTo>
                    <a:pt x="36" y="100"/>
                  </a:lnTo>
                  <a:lnTo>
                    <a:pt x="21" y="92"/>
                  </a:lnTo>
                  <a:lnTo>
                    <a:pt x="10" y="82"/>
                  </a:lnTo>
                  <a:lnTo>
                    <a:pt x="3" y="67"/>
                  </a:lnTo>
                  <a:lnTo>
                    <a:pt x="0" y="51"/>
                  </a:lnTo>
                  <a:lnTo>
                    <a:pt x="3" y="36"/>
                  </a:lnTo>
                  <a:lnTo>
                    <a:pt x="10" y="21"/>
                  </a:lnTo>
                  <a:lnTo>
                    <a:pt x="21" y="9"/>
                  </a:lnTo>
                  <a:lnTo>
                    <a:pt x="36" y="2"/>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3" name="Freeform 271">
              <a:extLst>
                <a:ext uri="{FF2B5EF4-FFF2-40B4-BE49-F238E27FC236}">
                  <a16:creationId xmlns:a16="http://schemas.microsoft.com/office/drawing/2014/main" id="{74E4FCE8-1213-48BD-81D7-B04D8AAF7009}"/>
                </a:ext>
              </a:extLst>
            </p:cNvPr>
            <p:cNvSpPr>
              <a:spLocks noEditPoints="1"/>
            </p:cNvSpPr>
            <p:nvPr/>
          </p:nvSpPr>
          <p:spPr bwMode="auto">
            <a:xfrm>
              <a:off x="5867231" y="4097824"/>
              <a:ext cx="2628900" cy="2601913"/>
            </a:xfrm>
            <a:custGeom>
              <a:avLst/>
              <a:gdLst>
                <a:gd name="T0" fmla="*/ 561 w 3311"/>
                <a:gd name="T1" fmla="*/ 1862 h 3279"/>
                <a:gd name="T2" fmla="*/ 216 w 3311"/>
                <a:gd name="T3" fmla="*/ 2215 h 3279"/>
                <a:gd name="T4" fmla="*/ 207 w 3311"/>
                <a:gd name="T5" fmla="*/ 2254 h 3279"/>
                <a:gd name="T6" fmla="*/ 216 w 3311"/>
                <a:gd name="T7" fmla="*/ 2294 h 3279"/>
                <a:gd name="T8" fmla="*/ 962 w 3311"/>
                <a:gd name="T9" fmla="*/ 3044 h 3279"/>
                <a:gd name="T10" fmla="*/ 1009 w 3311"/>
                <a:gd name="T11" fmla="*/ 3071 h 3279"/>
                <a:gd name="T12" fmla="*/ 1047 w 3311"/>
                <a:gd name="T13" fmla="*/ 3074 h 3279"/>
                <a:gd name="T14" fmla="*/ 1092 w 3311"/>
                <a:gd name="T15" fmla="*/ 3057 h 3279"/>
                <a:gd name="T16" fmla="*/ 1433 w 3311"/>
                <a:gd name="T17" fmla="*/ 2723 h 3279"/>
                <a:gd name="T18" fmla="*/ 621 w 3311"/>
                <a:gd name="T19" fmla="*/ 483 h 3279"/>
                <a:gd name="T20" fmla="*/ 616 w 3311"/>
                <a:gd name="T21" fmla="*/ 1748 h 3279"/>
                <a:gd name="T22" fmla="*/ 1546 w 3311"/>
                <a:gd name="T23" fmla="*/ 2669 h 3279"/>
                <a:gd name="T24" fmla="*/ 2823 w 3311"/>
                <a:gd name="T25" fmla="*/ 2664 h 3279"/>
                <a:gd name="T26" fmla="*/ 704 w 3311"/>
                <a:gd name="T27" fmla="*/ 207 h 3279"/>
                <a:gd name="T28" fmla="*/ 651 w 3311"/>
                <a:gd name="T29" fmla="*/ 235 h 3279"/>
                <a:gd name="T30" fmla="*/ 623 w 3311"/>
                <a:gd name="T31" fmla="*/ 287 h 3279"/>
                <a:gd name="T32" fmla="*/ 2969 w 3311"/>
                <a:gd name="T33" fmla="*/ 2664 h 3279"/>
                <a:gd name="T34" fmla="*/ 3048 w 3311"/>
                <a:gd name="T35" fmla="*/ 2653 h 3279"/>
                <a:gd name="T36" fmla="*/ 3096 w 3311"/>
                <a:gd name="T37" fmla="*/ 2601 h 3279"/>
                <a:gd name="T38" fmla="*/ 3100 w 3311"/>
                <a:gd name="T39" fmla="*/ 2530 h 3279"/>
                <a:gd name="T40" fmla="*/ 797 w 3311"/>
                <a:gd name="T41" fmla="*/ 235 h 3279"/>
                <a:gd name="T42" fmla="*/ 745 w 3311"/>
                <a:gd name="T43" fmla="*/ 208 h 3279"/>
                <a:gd name="T44" fmla="*/ 764 w 3311"/>
                <a:gd name="T45" fmla="*/ 2 h 3279"/>
                <a:gd name="T46" fmla="*/ 878 w 3311"/>
                <a:gd name="T47" fmla="*/ 40 h 3279"/>
                <a:gd name="T48" fmla="*/ 3220 w 3311"/>
                <a:gd name="T49" fmla="*/ 2344 h 3279"/>
                <a:gd name="T50" fmla="*/ 3288 w 3311"/>
                <a:gd name="T51" fmla="*/ 2445 h 3279"/>
                <a:gd name="T52" fmla="*/ 3311 w 3311"/>
                <a:gd name="T53" fmla="*/ 2561 h 3279"/>
                <a:gd name="T54" fmla="*/ 3287 w 3311"/>
                <a:gd name="T55" fmla="*/ 2680 h 3279"/>
                <a:gd name="T56" fmla="*/ 3220 w 3311"/>
                <a:gd name="T57" fmla="*/ 2779 h 3279"/>
                <a:gd name="T58" fmla="*/ 3121 w 3311"/>
                <a:gd name="T59" fmla="*/ 2845 h 3279"/>
                <a:gd name="T60" fmla="*/ 3001 w 3311"/>
                <a:gd name="T61" fmla="*/ 2868 h 3279"/>
                <a:gd name="T62" fmla="*/ 1222 w 3311"/>
                <a:gd name="T63" fmla="*/ 3216 h 3279"/>
                <a:gd name="T64" fmla="*/ 1113 w 3311"/>
                <a:gd name="T65" fmla="*/ 3269 h 3279"/>
                <a:gd name="T66" fmla="*/ 996 w 3311"/>
                <a:gd name="T67" fmla="*/ 3277 h 3279"/>
                <a:gd name="T68" fmla="*/ 881 w 3311"/>
                <a:gd name="T69" fmla="*/ 3239 h 3279"/>
                <a:gd name="T70" fmla="*/ 91 w 3311"/>
                <a:gd name="T71" fmla="*/ 2471 h 3279"/>
                <a:gd name="T72" fmla="*/ 23 w 3311"/>
                <a:gd name="T73" fmla="*/ 2370 h 3279"/>
                <a:gd name="T74" fmla="*/ 0 w 3311"/>
                <a:gd name="T75" fmla="*/ 2254 h 3279"/>
                <a:gd name="T76" fmla="*/ 23 w 3311"/>
                <a:gd name="T77" fmla="*/ 2139 h 3279"/>
                <a:gd name="T78" fmla="*/ 91 w 3311"/>
                <a:gd name="T79" fmla="*/ 2036 h 3279"/>
                <a:gd name="T80" fmla="*/ 417 w 3311"/>
                <a:gd name="T81" fmla="*/ 267 h 3279"/>
                <a:gd name="T82" fmla="*/ 456 w 3311"/>
                <a:gd name="T83" fmla="*/ 153 h 3279"/>
                <a:gd name="T84" fmla="*/ 534 w 3311"/>
                <a:gd name="T85" fmla="*/ 64 h 3279"/>
                <a:gd name="T86" fmla="*/ 644 w 3311"/>
                <a:gd name="T87" fmla="*/ 11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11" h="3279">
                  <a:moveTo>
                    <a:pt x="563" y="1859"/>
                  </a:moveTo>
                  <a:lnTo>
                    <a:pt x="561" y="1860"/>
                  </a:lnTo>
                  <a:lnTo>
                    <a:pt x="561" y="1862"/>
                  </a:lnTo>
                  <a:lnTo>
                    <a:pt x="238" y="2182"/>
                  </a:lnTo>
                  <a:lnTo>
                    <a:pt x="224" y="2198"/>
                  </a:lnTo>
                  <a:lnTo>
                    <a:pt x="216" y="2215"/>
                  </a:lnTo>
                  <a:lnTo>
                    <a:pt x="211" y="2229"/>
                  </a:lnTo>
                  <a:lnTo>
                    <a:pt x="207" y="2244"/>
                  </a:lnTo>
                  <a:lnTo>
                    <a:pt x="207" y="2254"/>
                  </a:lnTo>
                  <a:lnTo>
                    <a:pt x="207" y="2266"/>
                  </a:lnTo>
                  <a:lnTo>
                    <a:pt x="211" y="2279"/>
                  </a:lnTo>
                  <a:lnTo>
                    <a:pt x="216" y="2294"/>
                  </a:lnTo>
                  <a:lnTo>
                    <a:pt x="224" y="2311"/>
                  </a:lnTo>
                  <a:lnTo>
                    <a:pt x="238" y="2327"/>
                  </a:lnTo>
                  <a:lnTo>
                    <a:pt x="962" y="3044"/>
                  </a:lnTo>
                  <a:lnTo>
                    <a:pt x="978" y="3057"/>
                  </a:lnTo>
                  <a:lnTo>
                    <a:pt x="994" y="3065"/>
                  </a:lnTo>
                  <a:lnTo>
                    <a:pt x="1009" y="3071"/>
                  </a:lnTo>
                  <a:lnTo>
                    <a:pt x="1023" y="3074"/>
                  </a:lnTo>
                  <a:lnTo>
                    <a:pt x="1035" y="3074"/>
                  </a:lnTo>
                  <a:lnTo>
                    <a:pt x="1047" y="3074"/>
                  </a:lnTo>
                  <a:lnTo>
                    <a:pt x="1060" y="3071"/>
                  </a:lnTo>
                  <a:lnTo>
                    <a:pt x="1075" y="3065"/>
                  </a:lnTo>
                  <a:lnTo>
                    <a:pt x="1092" y="3057"/>
                  </a:lnTo>
                  <a:lnTo>
                    <a:pt x="1108" y="3044"/>
                  </a:lnTo>
                  <a:lnTo>
                    <a:pt x="1431" y="2725"/>
                  </a:lnTo>
                  <a:lnTo>
                    <a:pt x="1433" y="2723"/>
                  </a:lnTo>
                  <a:lnTo>
                    <a:pt x="1434" y="2723"/>
                  </a:lnTo>
                  <a:lnTo>
                    <a:pt x="563" y="1859"/>
                  </a:lnTo>
                  <a:close/>
                  <a:moveTo>
                    <a:pt x="621" y="483"/>
                  </a:moveTo>
                  <a:lnTo>
                    <a:pt x="621" y="1717"/>
                  </a:lnTo>
                  <a:lnTo>
                    <a:pt x="619" y="1732"/>
                  </a:lnTo>
                  <a:lnTo>
                    <a:pt x="616" y="1748"/>
                  </a:lnTo>
                  <a:lnTo>
                    <a:pt x="612" y="1763"/>
                  </a:lnTo>
                  <a:lnTo>
                    <a:pt x="1531" y="2673"/>
                  </a:lnTo>
                  <a:lnTo>
                    <a:pt x="1546" y="2669"/>
                  </a:lnTo>
                  <a:lnTo>
                    <a:pt x="1562" y="2666"/>
                  </a:lnTo>
                  <a:lnTo>
                    <a:pt x="1578" y="2664"/>
                  </a:lnTo>
                  <a:lnTo>
                    <a:pt x="2823" y="2664"/>
                  </a:lnTo>
                  <a:lnTo>
                    <a:pt x="621" y="483"/>
                  </a:lnTo>
                  <a:close/>
                  <a:moveTo>
                    <a:pt x="724" y="206"/>
                  </a:moveTo>
                  <a:lnTo>
                    <a:pt x="704" y="207"/>
                  </a:lnTo>
                  <a:lnTo>
                    <a:pt x="685" y="213"/>
                  </a:lnTo>
                  <a:lnTo>
                    <a:pt x="667" y="222"/>
                  </a:lnTo>
                  <a:lnTo>
                    <a:pt x="651" y="235"/>
                  </a:lnTo>
                  <a:lnTo>
                    <a:pt x="638" y="251"/>
                  </a:lnTo>
                  <a:lnTo>
                    <a:pt x="629" y="268"/>
                  </a:lnTo>
                  <a:lnTo>
                    <a:pt x="623" y="287"/>
                  </a:lnTo>
                  <a:lnTo>
                    <a:pt x="621" y="307"/>
                  </a:lnTo>
                  <a:lnTo>
                    <a:pt x="621" y="338"/>
                  </a:lnTo>
                  <a:lnTo>
                    <a:pt x="2969" y="2664"/>
                  </a:lnTo>
                  <a:lnTo>
                    <a:pt x="3001" y="2664"/>
                  </a:lnTo>
                  <a:lnTo>
                    <a:pt x="3025" y="2661"/>
                  </a:lnTo>
                  <a:lnTo>
                    <a:pt x="3048" y="2653"/>
                  </a:lnTo>
                  <a:lnTo>
                    <a:pt x="3068" y="2640"/>
                  </a:lnTo>
                  <a:lnTo>
                    <a:pt x="3084" y="2622"/>
                  </a:lnTo>
                  <a:lnTo>
                    <a:pt x="3096" y="2601"/>
                  </a:lnTo>
                  <a:lnTo>
                    <a:pt x="3103" y="2577"/>
                  </a:lnTo>
                  <a:lnTo>
                    <a:pt x="3104" y="2554"/>
                  </a:lnTo>
                  <a:lnTo>
                    <a:pt x="3100" y="2530"/>
                  </a:lnTo>
                  <a:lnTo>
                    <a:pt x="3089" y="2509"/>
                  </a:lnTo>
                  <a:lnTo>
                    <a:pt x="3074" y="2489"/>
                  </a:lnTo>
                  <a:lnTo>
                    <a:pt x="797" y="235"/>
                  </a:lnTo>
                  <a:lnTo>
                    <a:pt x="782" y="222"/>
                  </a:lnTo>
                  <a:lnTo>
                    <a:pt x="764" y="213"/>
                  </a:lnTo>
                  <a:lnTo>
                    <a:pt x="745" y="208"/>
                  </a:lnTo>
                  <a:lnTo>
                    <a:pt x="724" y="206"/>
                  </a:lnTo>
                  <a:close/>
                  <a:moveTo>
                    <a:pt x="724" y="0"/>
                  </a:moveTo>
                  <a:lnTo>
                    <a:pt x="764" y="2"/>
                  </a:lnTo>
                  <a:lnTo>
                    <a:pt x="804" y="11"/>
                  </a:lnTo>
                  <a:lnTo>
                    <a:pt x="842" y="23"/>
                  </a:lnTo>
                  <a:lnTo>
                    <a:pt x="878" y="40"/>
                  </a:lnTo>
                  <a:lnTo>
                    <a:pt x="912" y="63"/>
                  </a:lnTo>
                  <a:lnTo>
                    <a:pt x="944" y="90"/>
                  </a:lnTo>
                  <a:lnTo>
                    <a:pt x="3220" y="2344"/>
                  </a:lnTo>
                  <a:lnTo>
                    <a:pt x="3248" y="2375"/>
                  </a:lnTo>
                  <a:lnTo>
                    <a:pt x="3270" y="2408"/>
                  </a:lnTo>
                  <a:lnTo>
                    <a:pt x="3288" y="2445"/>
                  </a:lnTo>
                  <a:lnTo>
                    <a:pt x="3301" y="2483"/>
                  </a:lnTo>
                  <a:lnTo>
                    <a:pt x="3308" y="2522"/>
                  </a:lnTo>
                  <a:lnTo>
                    <a:pt x="3311" y="2561"/>
                  </a:lnTo>
                  <a:lnTo>
                    <a:pt x="3308" y="2601"/>
                  </a:lnTo>
                  <a:lnTo>
                    <a:pt x="3301" y="2641"/>
                  </a:lnTo>
                  <a:lnTo>
                    <a:pt x="3287" y="2680"/>
                  </a:lnTo>
                  <a:lnTo>
                    <a:pt x="3269" y="2716"/>
                  </a:lnTo>
                  <a:lnTo>
                    <a:pt x="3247" y="2750"/>
                  </a:lnTo>
                  <a:lnTo>
                    <a:pt x="3220" y="2779"/>
                  </a:lnTo>
                  <a:lnTo>
                    <a:pt x="3189" y="2806"/>
                  </a:lnTo>
                  <a:lnTo>
                    <a:pt x="3157" y="2828"/>
                  </a:lnTo>
                  <a:lnTo>
                    <a:pt x="3121" y="2845"/>
                  </a:lnTo>
                  <a:lnTo>
                    <a:pt x="3083" y="2858"/>
                  </a:lnTo>
                  <a:lnTo>
                    <a:pt x="3042" y="2866"/>
                  </a:lnTo>
                  <a:lnTo>
                    <a:pt x="3001" y="2868"/>
                  </a:lnTo>
                  <a:lnTo>
                    <a:pt x="1578" y="2868"/>
                  </a:lnTo>
                  <a:lnTo>
                    <a:pt x="1254" y="3189"/>
                  </a:lnTo>
                  <a:lnTo>
                    <a:pt x="1222" y="3216"/>
                  </a:lnTo>
                  <a:lnTo>
                    <a:pt x="1188" y="3239"/>
                  </a:lnTo>
                  <a:lnTo>
                    <a:pt x="1151" y="3256"/>
                  </a:lnTo>
                  <a:lnTo>
                    <a:pt x="1113" y="3269"/>
                  </a:lnTo>
                  <a:lnTo>
                    <a:pt x="1074" y="3277"/>
                  </a:lnTo>
                  <a:lnTo>
                    <a:pt x="1035" y="3279"/>
                  </a:lnTo>
                  <a:lnTo>
                    <a:pt x="996" y="3277"/>
                  </a:lnTo>
                  <a:lnTo>
                    <a:pt x="957" y="3269"/>
                  </a:lnTo>
                  <a:lnTo>
                    <a:pt x="918" y="3256"/>
                  </a:lnTo>
                  <a:lnTo>
                    <a:pt x="881" y="3239"/>
                  </a:lnTo>
                  <a:lnTo>
                    <a:pt x="848" y="3216"/>
                  </a:lnTo>
                  <a:lnTo>
                    <a:pt x="816" y="3189"/>
                  </a:lnTo>
                  <a:lnTo>
                    <a:pt x="91" y="2471"/>
                  </a:lnTo>
                  <a:lnTo>
                    <a:pt x="63" y="2440"/>
                  </a:lnTo>
                  <a:lnTo>
                    <a:pt x="40" y="2406"/>
                  </a:lnTo>
                  <a:lnTo>
                    <a:pt x="23" y="2370"/>
                  </a:lnTo>
                  <a:lnTo>
                    <a:pt x="11" y="2332"/>
                  </a:lnTo>
                  <a:lnTo>
                    <a:pt x="3" y="2293"/>
                  </a:lnTo>
                  <a:lnTo>
                    <a:pt x="0" y="2254"/>
                  </a:lnTo>
                  <a:lnTo>
                    <a:pt x="3" y="2215"/>
                  </a:lnTo>
                  <a:lnTo>
                    <a:pt x="11" y="2177"/>
                  </a:lnTo>
                  <a:lnTo>
                    <a:pt x="23" y="2139"/>
                  </a:lnTo>
                  <a:lnTo>
                    <a:pt x="40" y="2102"/>
                  </a:lnTo>
                  <a:lnTo>
                    <a:pt x="63" y="2069"/>
                  </a:lnTo>
                  <a:lnTo>
                    <a:pt x="91" y="2036"/>
                  </a:lnTo>
                  <a:lnTo>
                    <a:pt x="414" y="1717"/>
                  </a:lnTo>
                  <a:lnTo>
                    <a:pt x="414" y="307"/>
                  </a:lnTo>
                  <a:lnTo>
                    <a:pt x="417" y="267"/>
                  </a:lnTo>
                  <a:lnTo>
                    <a:pt x="424" y="227"/>
                  </a:lnTo>
                  <a:lnTo>
                    <a:pt x="438" y="189"/>
                  </a:lnTo>
                  <a:lnTo>
                    <a:pt x="456" y="153"/>
                  </a:lnTo>
                  <a:lnTo>
                    <a:pt x="478" y="121"/>
                  </a:lnTo>
                  <a:lnTo>
                    <a:pt x="505" y="90"/>
                  </a:lnTo>
                  <a:lnTo>
                    <a:pt x="534" y="64"/>
                  </a:lnTo>
                  <a:lnTo>
                    <a:pt x="568" y="42"/>
                  </a:lnTo>
                  <a:lnTo>
                    <a:pt x="606" y="23"/>
                  </a:lnTo>
                  <a:lnTo>
                    <a:pt x="644" y="11"/>
                  </a:lnTo>
                  <a:lnTo>
                    <a:pt x="685" y="2"/>
                  </a:lnTo>
                  <a:lnTo>
                    <a:pt x="7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4" name="Freeform 272">
              <a:extLst>
                <a:ext uri="{FF2B5EF4-FFF2-40B4-BE49-F238E27FC236}">
                  <a16:creationId xmlns:a16="http://schemas.microsoft.com/office/drawing/2014/main" id="{A2C74F4C-FAF3-E6B5-2B00-17872504236A}"/>
                </a:ext>
              </a:extLst>
            </p:cNvPr>
            <p:cNvSpPr>
              <a:spLocks/>
            </p:cNvSpPr>
            <p:nvPr/>
          </p:nvSpPr>
          <p:spPr bwMode="auto">
            <a:xfrm>
              <a:off x="7264230" y="4097824"/>
              <a:ext cx="1231900" cy="1219200"/>
            </a:xfrm>
            <a:custGeom>
              <a:avLst/>
              <a:gdLst>
                <a:gd name="T0" fmla="*/ 103 w 1551"/>
                <a:gd name="T1" fmla="*/ 0 h 1538"/>
                <a:gd name="T2" fmla="*/ 204 w 1551"/>
                <a:gd name="T3" fmla="*/ 5 h 1538"/>
                <a:gd name="T4" fmla="*/ 397 w 1551"/>
                <a:gd name="T5" fmla="*/ 31 h 1538"/>
                <a:gd name="T6" fmla="*/ 580 w 1551"/>
                <a:gd name="T7" fmla="*/ 81 h 1538"/>
                <a:gd name="T8" fmla="*/ 753 w 1551"/>
                <a:gd name="T9" fmla="*/ 153 h 1538"/>
                <a:gd name="T10" fmla="*/ 913 w 1551"/>
                <a:gd name="T11" fmla="*/ 247 h 1538"/>
                <a:gd name="T12" fmla="*/ 1060 w 1551"/>
                <a:gd name="T13" fmla="*/ 359 h 1538"/>
                <a:gd name="T14" fmla="*/ 1190 w 1551"/>
                <a:gd name="T15" fmla="*/ 489 h 1538"/>
                <a:gd name="T16" fmla="*/ 1304 w 1551"/>
                <a:gd name="T17" fmla="*/ 633 h 1538"/>
                <a:gd name="T18" fmla="*/ 1398 w 1551"/>
                <a:gd name="T19" fmla="*/ 793 h 1538"/>
                <a:gd name="T20" fmla="*/ 1471 w 1551"/>
                <a:gd name="T21" fmla="*/ 963 h 1538"/>
                <a:gd name="T22" fmla="*/ 1522 w 1551"/>
                <a:gd name="T23" fmla="*/ 1146 h 1538"/>
                <a:gd name="T24" fmla="*/ 1548 w 1551"/>
                <a:gd name="T25" fmla="*/ 1336 h 1538"/>
                <a:gd name="T26" fmla="*/ 1551 w 1551"/>
                <a:gd name="T27" fmla="*/ 1434 h 1538"/>
                <a:gd name="T28" fmla="*/ 1549 w 1551"/>
                <a:gd name="T29" fmla="*/ 1458 h 1538"/>
                <a:gd name="T30" fmla="*/ 1529 w 1551"/>
                <a:gd name="T31" fmla="*/ 1499 h 1538"/>
                <a:gd name="T32" fmla="*/ 1493 w 1551"/>
                <a:gd name="T33" fmla="*/ 1527 h 1538"/>
                <a:gd name="T34" fmla="*/ 1447 w 1551"/>
                <a:gd name="T35" fmla="*/ 1538 h 1538"/>
                <a:gd name="T36" fmla="*/ 1402 w 1551"/>
                <a:gd name="T37" fmla="*/ 1527 h 1538"/>
                <a:gd name="T38" fmla="*/ 1367 w 1551"/>
                <a:gd name="T39" fmla="*/ 1499 h 1538"/>
                <a:gd name="T40" fmla="*/ 1347 w 1551"/>
                <a:gd name="T41" fmla="*/ 1459 h 1538"/>
                <a:gd name="T42" fmla="*/ 1341 w 1551"/>
                <a:gd name="T43" fmla="*/ 1347 h 1538"/>
                <a:gd name="T44" fmla="*/ 1316 w 1551"/>
                <a:gd name="T45" fmla="*/ 1177 h 1538"/>
                <a:gd name="T46" fmla="*/ 1270 w 1551"/>
                <a:gd name="T47" fmla="*/ 1015 h 1538"/>
                <a:gd name="T48" fmla="*/ 1202 w 1551"/>
                <a:gd name="T49" fmla="*/ 863 h 1538"/>
                <a:gd name="T50" fmla="*/ 1114 w 1551"/>
                <a:gd name="T51" fmla="*/ 722 h 1538"/>
                <a:gd name="T52" fmla="*/ 1009 w 1551"/>
                <a:gd name="T53" fmla="*/ 596 h 1538"/>
                <a:gd name="T54" fmla="*/ 888 w 1551"/>
                <a:gd name="T55" fmla="*/ 483 h 1538"/>
                <a:gd name="T56" fmla="*/ 752 w 1551"/>
                <a:gd name="T57" fmla="*/ 388 h 1538"/>
                <a:gd name="T58" fmla="*/ 604 w 1551"/>
                <a:gd name="T59" fmla="*/ 311 h 1538"/>
                <a:gd name="T60" fmla="*/ 445 w 1551"/>
                <a:gd name="T61" fmla="*/ 253 h 1538"/>
                <a:gd name="T62" fmla="*/ 278 w 1551"/>
                <a:gd name="T63" fmla="*/ 217 h 1538"/>
                <a:gd name="T64" fmla="*/ 102 w 1551"/>
                <a:gd name="T65" fmla="*/ 206 h 1538"/>
                <a:gd name="T66" fmla="*/ 57 w 1551"/>
                <a:gd name="T67" fmla="*/ 194 h 1538"/>
                <a:gd name="T68" fmla="*/ 22 w 1551"/>
                <a:gd name="T69" fmla="*/ 167 h 1538"/>
                <a:gd name="T70" fmla="*/ 2 w 1551"/>
                <a:gd name="T71" fmla="*/ 126 h 1538"/>
                <a:gd name="T72" fmla="*/ 2 w 1551"/>
                <a:gd name="T73" fmla="*/ 79 h 1538"/>
                <a:gd name="T74" fmla="*/ 22 w 1551"/>
                <a:gd name="T75" fmla="*/ 39 h 1538"/>
                <a:gd name="T76" fmla="*/ 57 w 1551"/>
                <a:gd name="T77" fmla="*/ 11 h 1538"/>
                <a:gd name="T78" fmla="*/ 102 w 1551"/>
                <a:gd name="T79"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1" h="1538">
                  <a:moveTo>
                    <a:pt x="102" y="0"/>
                  </a:moveTo>
                  <a:lnTo>
                    <a:pt x="103" y="0"/>
                  </a:lnTo>
                  <a:lnTo>
                    <a:pt x="106" y="0"/>
                  </a:lnTo>
                  <a:lnTo>
                    <a:pt x="204" y="5"/>
                  </a:lnTo>
                  <a:lnTo>
                    <a:pt x="301" y="14"/>
                  </a:lnTo>
                  <a:lnTo>
                    <a:pt x="397" y="31"/>
                  </a:lnTo>
                  <a:lnTo>
                    <a:pt x="490" y="53"/>
                  </a:lnTo>
                  <a:lnTo>
                    <a:pt x="580" y="81"/>
                  </a:lnTo>
                  <a:lnTo>
                    <a:pt x="668" y="115"/>
                  </a:lnTo>
                  <a:lnTo>
                    <a:pt x="753" y="153"/>
                  </a:lnTo>
                  <a:lnTo>
                    <a:pt x="835" y="197"/>
                  </a:lnTo>
                  <a:lnTo>
                    <a:pt x="913" y="247"/>
                  </a:lnTo>
                  <a:lnTo>
                    <a:pt x="988" y="300"/>
                  </a:lnTo>
                  <a:lnTo>
                    <a:pt x="1060" y="359"/>
                  </a:lnTo>
                  <a:lnTo>
                    <a:pt x="1127" y="422"/>
                  </a:lnTo>
                  <a:lnTo>
                    <a:pt x="1190" y="489"/>
                  </a:lnTo>
                  <a:lnTo>
                    <a:pt x="1250" y="559"/>
                  </a:lnTo>
                  <a:lnTo>
                    <a:pt x="1304" y="633"/>
                  </a:lnTo>
                  <a:lnTo>
                    <a:pt x="1353" y="711"/>
                  </a:lnTo>
                  <a:lnTo>
                    <a:pt x="1398" y="793"/>
                  </a:lnTo>
                  <a:lnTo>
                    <a:pt x="1437" y="876"/>
                  </a:lnTo>
                  <a:lnTo>
                    <a:pt x="1471" y="963"/>
                  </a:lnTo>
                  <a:lnTo>
                    <a:pt x="1499" y="1053"/>
                  </a:lnTo>
                  <a:lnTo>
                    <a:pt x="1522" y="1146"/>
                  </a:lnTo>
                  <a:lnTo>
                    <a:pt x="1537" y="1240"/>
                  </a:lnTo>
                  <a:lnTo>
                    <a:pt x="1548" y="1336"/>
                  </a:lnTo>
                  <a:lnTo>
                    <a:pt x="1551" y="1434"/>
                  </a:lnTo>
                  <a:lnTo>
                    <a:pt x="1551" y="1434"/>
                  </a:lnTo>
                  <a:lnTo>
                    <a:pt x="1551" y="1435"/>
                  </a:lnTo>
                  <a:lnTo>
                    <a:pt x="1549" y="1458"/>
                  </a:lnTo>
                  <a:lnTo>
                    <a:pt x="1541" y="1480"/>
                  </a:lnTo>
                  <a:lnTo>
                    <a:pt x="1529" y="1499"/>
                  </a:lnTo>
                  <a:lnTo>
                    <a:pt x="1513" y="1515"/>
                  </a:lnTo>
                  <a:lnTo>
                    <a:pt x="1493" y="1527"/>
                  </a:lnTo>
                  <a:lnTo>
                    <a:pt x="1472" y="1534"/>
                  </a:lnTo>
                  <a:lnTo>
                    <a:pt x="1447" y="1538"/>
                  </a:lnTo>
                  <a:lnTo>
                    <a:pt x="1424" y="1534"/>
                  </a:lnTo>
                  <a:lnTo>
                    <a:pt x="1402" y="1527"/>
                  </a:lnTo>
                  <a:lnTo>
                    <a:pt x="1383" y="1515"/>
                  </a:lnTo>
                  <a:lnTo>
                    <a:pt x="1367" y="1499"/>
                  </a:lnTo>
                  <a:lnTo>
                    <a:pt x="1354" y="1480"/>
                  </a:lnTo>
                  <a:lnTo>
                    <a:pt x="1347" y="1459"/>
                  </a:lnTo>
                  <a:lnTo>
                    <a:pt x="1344" y="1435"/>
                  </a:lnTo>
                  <a:lnTo>
                    <a:pt x="1341" y="1347"/>
                  </a:lnTo>
                  <a:lnTo>
                    <a:pt x="1332" y="1261"/>
                  </a:lnTo>
                  <a:lnTo>
                    <a:pt x="1316" y="1177"/>
                  </a:lnTo>
                  <a:lnTo>
                    <a:pt x="1296" y="1095"/>
                  </a:lnTo>
                  <a:lnTo>
                    <a:pt x="1270" y="1015"/>
                  </a:lnTo>
                  <a:lnTo>
                    <a:pt x="1238" y="938"/>
                  </a:lnTo>
                  <a:lnTo>
                    <a:pt x="1202" y="863"/>
                  </a:lnTo>
                  <a:lnTo>
                    <a:pt x="1160" y="791"/>
                  </a:lnTo>
                  <a:lnTo>
                    <a:pt x="1114" y="722"/>
                  </a:lnTo>
                  <a:lnTo>
                    <a:pt x="1063" y="657"/>
                  </a:lnTo>
                  <a:lnTo>
                    <a:pt x="1009" y="596"/>
                  </a:lnTo>
                  <a:lnTo>
                    <a:pt x="950" y="538"/>
                  </a:lnTo>
                  <a:lnTo>
                    <a:pt x="888" y="483"/>
                  </a:lnTo>
                  <a:lnTo>
                    <a:pt x="822" y="433"/>
                  </a:lnTo>
                  <a:lnTo>
                    <a:pt x="752" y="388"/>
                  </a:lnTo>
                  <a:lnTo>
                    <a:pt x="680" y="347"/>
                  </a:lnTo>
                  <a:lnTo>
                    <a:pt x="604" y="311"/>
                  </a:lnTo>
                  <a:lnTo>
                    <a:pt x="527" y="279"/>
                  </a:lnTo>
                  <a:lnTo>
                    <a:pt x="445" y="253"/>
                  </a:lnTo>
                  <a:lnTo>
                    <a:pt x="363" y="233"/>
                  </a:lnTo>
                  <a:lnTo>
                    <a:pt x="278" y="217"/>
                  </a:lnTo>
                  <a:lnTo>
                    <a:pt x="191" y="209"/>
                  </a:lnTo>
                  <a:lnTo>
                    <a:pt x="102" y="206"/>
                  </a:lnTo>
                  <a:lnTo>
                    <a:pt x="79" y="203"/>
                  </a:lnTo>
                  <a:lnTo>
                    <a:pt x="57" y="194"/>
                  </a:lnTo>
                  <a:lnTo>
                    <a:pt x="38" y="183"/>
                  </a:lnTo>
                  <a:lnTo>
                    <a:pt x="22" y="167"/>
                  </a:lnTo>
                  <a:lnTo>
                    <a:pt x="9" y="148"/>
                  </a:lnTo>
                  <a:lnTo>
                    <a:pt x="2" y="126"/>
                  </a:lnTo>
                  <a:lnTo>
                    <a:pt x="0" y="103"/>
                  </a:lnTo>
                  <a:lnTo>
                    <a:pt x="2" y="79"/>
                  </a:lnTo>
                  <a:lnTo>
                    <a:pt x="9" y="58"/>
                  </a:lnTo>
                  <a:lnTo>
                    <a:pt x="22" y="39"/>
                  </a:lnTo>
                  <a:lnTo>
                    <a:pt x="38" y="22"/>
                  </a:lnTo>
                  <a:lnTo>
                    <a:pt x="57" y="11"/>
                  </a:lnTo>
                  <a:lnTo>
                    <a:pt x="79" y="2"/>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5" name="Группа 307">
            <a:extLst>
              <a:ext uri="{FF2B5EF4-FFF2-40B4-BE49-F238E27FC236}">
                <a16:creationId xmlns:a16="http://schemas.microsoft.com/office/drawing/2014/main" id="{6E5628DB-6ADD-D45C-BB71-EB53130D010B}"/>
              </a:ext>
            </a:extLst>
          </p:cNvPr>
          <p:cNvGrpSpPr/>
          <p:nvPr userDrawn="1"/>
        </p:nvGrpSpPr>
        <p:grpSpPr>
          <a:xfrm>
            <a:off x="9650876" y="4172306"/>
            <a:ext cx="531018" cy="460335"/>
            <a:chOff x="5929313" y="3341688"/>
            <a:chExt cx="2814637" cy="2439988"/>
          </a:xfrm>
          <a:solidFill>
            <a:schemeClr val="bg2"/>
          </a:solidFill>
        </p:grpSpPr>
        <p:sp>
          <p:nvSpPr>
            <p:cNvPr id="146" name="Freeform 277">
              <a:extLst>
                <a:ext uri="{FF2B5EF4-FFF2-40B4-BE49-F238E27FC236}">
                  <a16:creationId xmlns:a16="http://schemas.microsoft.com/office/drawing/2014/main" id="{CF4CEB9A-D878-D438-2383-74F92C0AC426}"/>
                </a:ext>
              </a:extLst>
            </p:cNvPr>
            <p:cNvSpPr>
              <a:spLocks noEditPoints="1"/>
            </p:cNvSpPr>
            <p:nvPr/>
          </p:nvSpPr>
          <p:spPr bwMode="auto">
            <a:xfrm>
              <a:off x="5929313" y="3341688"/>
              <a:ext cx="2814637" cy="2439988"/>
            </a:xfrm>
            <a:custGeom>
              <a:avLst/>
              <a:gdLst>
                <a:gd name="T0" fmla="*/ 222 w 3546"/>
                <a:gd name="T1" fmla="*/ 1867 h 3075"/>
                <a:gd name="T2" fmla="*/ 225 w 3546"/>
                <a:gd name="T3" fmla="*/ 2671 h 3075"/>
                <a:gd name="T4" fmla="*/ 247 w 3546"/>
                <a:gd name="T5" fmla="*/ 2736 h 3075"/>
                <a:gd name="T6" fmla="*/ 287 w 3546"/>
                <a:gd name="T7" fmla="*/ 2791 h 3075"/>
                <a:gd name="T8" fmla="*/ 342 w 3546"/>
                <a:gd name="T9" fmla="*/ 2830 h 3075"/>
                <a:gd name="T10" fmla="*/ 407 w 3546"/>
                <a:gd name="T11" fmla="*/ 2853 h 3075"/>
                <a:gd name="T12" fmla="*/ 3103 w 3546"/>
                <a:gd name="T13" fmla="*/ 2855 h 3075"/>
                <a:gd name="T14" fmla="*/ 3173 w 3546"/>
                <a:gd name="T15" fmla="*/ 2844 h 3075"/>
                <a:gd name="T16" fmla="*/ 3234 w 3546"/>
                <a:gd name="T17" fmla="*/ 2813 h 3075"/>
                <a:gd name="T18" fmla="*/ 3282 w 3546"/>
                <a:gd name="T19" fmla="*/ 2765 h 3075"/>
                <a:gd name="T20" fmla="*/ 3314 w 3546"/>
                <a:gd name="T21" fmla="*/ 2705 h 3075"/>
                <a:gd name="T22" fmla="*/ 3325 w 3546"/>
                <a:gd name="T23" fmla="*/ 2636 h 3075"/>
                <a:gd name="T24" fmla="*/ 2882 w 3546"/>
                <a:gd name="T25" fmla="*/ 220 h 3075"/>
                <a:gd name="T26" fmla="*/ 665 w 3546"/>
                <a:gd name="T27" fmla="*/ 0 h 3075"/>
                <a:gd name="T28" fmla="*/ 2918 w 3546"/>
                <a:gd name="T29" fmla="*/ 3 h 3075"/>
                <a:gd name="T30" fmla="*/ 2985 w 3546"/>
                <a:gd name="T31" fmla="*/ 26 h 3075"/>
                <a:gd name="T32" fmla="*/ 3041 w 3546"/>
                <a:gd name="T33" fmla="*/ 68 h 3075"/>
                <a:gd name="T34" fmla="*/ 3081 w 3546"/>
                <a:gd name="T35" fmla="*/ 126 h 3075"/>
                <a:gd name="T36" fmla="*/ 3538 w 3546"/>
                <a:gd name="T37" fmla="*/ 1807 h 3075"/>
                <a:gd name="T38" fmla="*/ 3546 w 3546"/>
                <a:gd name="T39" fmla="*/ 1867 h 3075"/>
                <a:gd name="T40" fmla="*/ 3543 w 3546"/>
                <a:gd name="T41" fmla="*/ 2691 h 3075"/>
                <a:gd name="T42" fmla="*/ 3517 w 3546"/>
                <a:gd name="T43" fmla="*/ 2795 h 3075"/>
                <a:gd name="T44" fmla="*/ 3468 w 3546"/>
                <a:gd name="T45" fmla="*/ 2886 h 3075"/>
                <a:gd name="T46" fmla="*/ 3398 w 3546"/>
                <a:gd name="T47" fmla="*/ 2964 h 3075"/>
                <a:gd name="T48" fmla="*/ 3312 w 3546"/>
                <a:gd name="T49" fmla="*/ 3023 h 3075"/>
                <a:gd name="T50" fmla="*/ 3212 w 3546"/>
                <a:gd name="T51" fmla="*/ 3062 h 3075"/>
                <a:gd name="T52" fmla="*/ 3103 w 3546"/>
                <a:gd name="T53" fmla="*/ 3075 h 3075"/>
                <a:gd name="T54" fmla="*/ 387 w 3546"/>
                <a:gd name="T55" fmla="*/ 3071 h 3075"/>
                <a:gd name="T56" fmla="*/ 283 w 3546"/>
                <a:gd name="T57" fmla="*/ 3045 h 3075"/>
                <a:gd name="T58" fmla="*/ 190 w 3546"/>
                <a:gd name="T59" fmla="*/ 2996 h 3075"/>
                <a:gd name="T60" fmla="*/ 112 w 3546"/>
                <a:gd name="T61" fmla="*/ 2928 h 3075"/>
                <a:gd name="T62" fmla="*/ 52 w 3546"/>
                <a:gd name="T63" fmla="*/ 2842 h 3075"/>
                <a:gd name="T64" fmla="*/ 13 w 3546"/>
                <a:gd name="T65" fmla="*/ 2744 h 3075"/>
                <a:gd name="T66" fmla="*/ 0 w 3546"/>
                <a:gd name="T67" fmla="*/ 2636 h 3075"/>
                <a:gd name="T68" fmla="*/ 2 w 3546"/>
                <a:gd name="T69" fmla="*/ 1838 h 3075"/>
                <a:gd name="T70" fmla="*/ 452 w 3546"/>
                <a:gd name="T71" fmla="*/ 159 h 3075"/>
                <a:gd name="T72" fmla="*/ 482 w 3546"/>
                <a:gd name="T73" fmla="*/ 95 h 3075"/>
                <a:gd name="T74" fmla="*/ 532 w 3546"/>
                <a:gd name="T75" fmla="*/ 45 h 3075"/>
                <a:gd name="T76" fmla="*/ 594 w 3546"/>
                <a:gd name="T77" fmla="*/ 12 h 3075"/>
                <a:gd name="T78" fmla="*/ 665 w 3546"/>
                <a:gd name="T79"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6" h="3075">
                  <a:moveTo>
                    <a:pt x="665" y="220"/>
                  </a:moveTo>
                  <a:lnTo>
                    <a:pt x="222" y="1867"/>
                  </a:lnTo>
                  <a:lnTo>
                    <a:pt x="222" y="2636"/>
                  </a:lnTo>
                  <a:lnTo>
                    <a:pt x="225" y="2671"/>
                  </a:lnTo>
                  <a:lnTo>
                    <a:pt x="234" y="2705"/>
                  </a:lnTo>
                  <a:lnTo>
                    <a:pt x="247" y="2736"/>
                  </a:lnTo>
                  <a:lnTo>
                    <a:pt x="264" y="2765"/>
                  </a:lnTo>
                  <a:lnTo>
                    <a:pt x="287" y="2791"/>
                  </a:lnTo>
                  <a:lnTo>
                    <a:pt x="312" y="2813"/>
                  </a:lnTo>
                  <a:lnTo>
                    <a:pt x="342" y="2830"/>
                  </a:lnTo>
                  <a:lnTo>
                    <a:pt x="373" y="2844"/>
                  </a:lnTo>
                  <a:lnTo>
                    <a:pt x="407" y="2853"/>
                  </a:lnTo>
                  <a:lnTo>
                    <a:pt x="443" y="2855"/>
                  </a:lnTo>
                  <a:lnTo>
                    <a:pt x="3103" y="2855"/>
                  </a:lnTo>
                  <a:lnTo>
                    <a:pt x="3139" y="2853"/>
                  </a:lnTo>
                  <a:lnTo>
                    <a:pt x="3173" y="2844"/>
                  </a:lnTo>
                  <a:lnTo>
                    <a:pt x="3205" y="2830"/>
                  </a:lnTo>
                  <a:lnTo>
                    <a:pt x="3234" y="2813"/>
                  </a:lnTo>
                  <a:lnTo>
                    <a:pt x="3260" y="2791"/>
                  </a:lnTo>
                  <a:lnTo>
                    <a:pt x="3282" y="2765"/>
                  </a:lnTo>
                  <a:lnTo>
                    <a:pt x="3300" y="2736"/>
                  </a:lnTo>
                  <a:lnTo>
                    <a:pt x="3314" y="2705"/>
                  </a:lnTo>
                  <a:lnTo>
                    <a:pt x="3321" y="2671"/>
                  </a:lnTo>
                  <a:lnTo>
                    <a:pt x="3325" y="2636"/>
                  </a:lnTo>
                  <a:lnTo>
                    <a:pt x="3325" y="1867"/>
                  </a:lnTo>
                  <a:lnTo>
                    <a:pt x="2882" y="220"/>
                  </a:lnTo>
                  <a:lnTo>
                    <a:pt x="665" y="220"/>
                  </a:lnTo>
                  <a:close/>
                  <a:moveTo>
                    <a:pt x="665" y="0"/>
                  </a:moveTo>
                  <a:lnTo>
                    <a:pt x="2882" y="0"/>
                  </a:lnTo>
                  <a:lnTo>
                    <a:pt x="2918" y="3"/>
                  </a:lnTo>
                  <a:lnTo>
                    <a:pt x="2953" y="12"/>
                  </a:lnTo>
                  <a:lnTo>
                    <a:pt x="2985" y="26"/>
                  </a:lnTo>
                  <a:lnTo>
                    <a:pt x="3015" y="45"/>
                  </a:lnTo>
                  <a:lnTo>
                    <a:pt x="3041" y="68"/>
                  </a:lnTo>
                  <a:lnTo>
                    <a:pt x="3064" y="95"/>
                  </a:lnTo>
                  <a:lnTo>
                    <a:pt x="3081" y="126"/>
                  </a:lnTo>
                  <a:lnTo>
                    <a:pt x="3094" y="159"/>
                  </a:lnTo>
                  <a:lnTo>
                    <a:pt x="3538" y="1807"/>
                  </a:lnTo>
                  <a:lnTo>
                    <a:pt x="3544" y="1838"/>
                  </a:lnTo>
                  <a:lnTo>
                    <a:pt x="3546" y="1867"/>
                  </a:lnTo>
                  <a:lnTo>
                    <a:pt x="3546" y="2636"/>
                  </a:lnTo>
                  <a:lnTo>
                    <a:pt x="3543" y="2691"/>
                  </a:lnTo>
                  <a:lnTo>
                    <a:pt x="3533" y="2744"/>
                  </a:lnTo>
                  <a:lnTo>
                    <a:pt x="3517" y="2795"/>
                  </a:lnTo>
                  <a:lnTo>
                    <a:pt x="3495" y="2842"/>
                  </a:lnTo>
                  <a:lnTo>
                    <a:pt x="3468" y="2886"/>
                  </a:lnTo>
                  <a:lnTo>
                    <a:pt x="3435" y="2928"/>
                  </a:lnTo>
                  <a:lnTo>
                    <a:pt x="3398" y="2964"/>
                  </a:lnTo>
                  <a:lnTo>
                    <a:pt x="3356" y="2996"/>
                  </a:lnTo>
                  <a:lnTo>
                    <a:pt x="3312" y="3023"/>
                  </a:lnTo>
                  <a:lnTo>
                    <a:pt x="3264" y="3045"/>
                  </a:lnTo>
                  <a:lnTo>
                    <a:pt x="3212" y="3062"/>
                  </a:lnTo>
                  <a:lnTo>
                    <a:pt x="3159" y="3071"/>
                  </a:lnTo>
                  <a:lnTo>
                    <a:pt x="3103" y="3075"/>
                  </a:lnTo>
                  <a:lnTo>
                    <a:pt x="443" y="3075"/>
                  </a:lnTo>
                  <a:lnTo>
                    <a:pt x="387" y="3071"/>
                  </a:lnTo>
                  <a:lnTo>
                    <a:pt x="334" y="3062"/>
                  </a:lnTo>
                  <a:lnTo>
                    <a:pt x="283" y="3045"/>
                  </a:lnTo>
                  <a:lnTo>
                    <a:pt x="235" y="3023"/>
                  </a:lnTo>
                  <a:lnTo>
                    <a:pt x="190" y="2996"/>
                  </a:lnTo>
                  <a:lnTo>
                    <a:pt x="148" y="2964"/>
                  </a:lnTo>
                  <a:lnTo>
                    <a:pt x="112" y="2928"/>
                  </a:lnTo>
                  <a:lnTo>
                    <a:pt x="80" y="2886"/>
                  </a:lnTo>
                  <a:lnTo>
                    <a:pt x="52" y="2842"/>
                  </a:lnTo>
                  <a:lnTo>
                    <a:pt x="29" y="2795"/>
                  </a:lnTo>
                  <a:lnTo>
                    <a:pt x="13" y="2744"/>
                  </a:lnTo>
                  <a:lnTo>
                    <a:pt x="3" y="2691"/>
                  </a:lnTo>
                  <a:lnTo>
                    <a:pt x="0" y="2636"/>
                  </a:lnTo>
                  <a:lnTo>
                    <a:pt x="0" y="1867"/>
                  </a:lnTo>
                  <a:lnTo>
                    <a:pt x="2" y="1838"/>
                  </a:lnTo>
                  <a:lnTo>
                    <a:pt x="9" y="1807"/>
                  </a:lnTo>
                  <a:lnTo>
                    <a:pt x="452" y="159"/>
                  </a:lnTo>
                  <a:lnTo>
                    <a:pt x="465" y="126"/>
                  </a:lnTo>
                  <a:lnTo>
                    <a:pt x="482" y="95"/>
                  </a:lnTo>
                  <a:lnTo>
                    <a:pt x="505" y="68"/>
                  </a:lnTo>
                  <a:lnTo>
                    <a:pt x="532" y="45"/>
                  </a:lnTo>
                  <a:lnTo>
                    <a:pt x="561" y="26"/>
                  </a:lnTo>
                  <a:lnTo>
                    <a:pt x="594" y="12"/>
                  </a:lnTo>
                  <a:lnTo>
                    <a:pt x="629" y="3"/>
                  </a:lnTo>
                  <a:lnTo>
                    <a:pt x="6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7" name="Freeform 278">
              <a:extLst>
                <a:ext uri="{FF2B5EF4-FFF2-40B4-BE49-F238E27FC236}">
                  <a16:creationId xmlns:a16="http://schemas.microsoft.com/office/drawing/2014/main" id="{0B3A705C-71DE-41B7-2D69-CC30B41E9CED}"/>
                </a:ext>
              </a:extLst>
            </p:cNvPr>
            <p:cNvSpPr>
              <a:spLocks noEditPoints="1"/>
            </p:cNvSpPr>
            <p:nvPr/>
          </p:nvSpPr>
          <p:spPr bwMode="auto">
            <a:xfrm>
              <a:off x="6264275" y="3690938"/>
              <a:ext cx="2144712" cy="1568450"/>
            </a:xfrm>
            <a:custGeom>
              <a:avLst/>
              <a:gdLst>
                <a:gd name="T0" fmla="*/ 169 w 2702"/>
                <a:gd name="T1" fmla="*/ 1318 h 1977"/>
                <a:gd name="T2" fmla="*/ 653 w 2702"/>
                <a:gd name="T3" fmla="*/ 1321 h 1977"/>
                <a:gd name="T4" fmla="*/ 720 w 2702"/>
                <a:gd name="T5" fmla="*/ 1342 h 1977"/>
                <a:gd name="T6" fmla="*/ 775 w 2702"/>
                <a:gd name="T7" fmla="*/ 1382 h 1977"/>
                <a:gd name="T8" fmla="*/ 816 w 2702"/>
                <a:gd name="T9" fmla="*/ 1440 h 1977"/>
                <a:gd name="T10" fmla="*/ 1726 w 2702"/>
                <a:gd name="T11" fmla="*/ 1758 h 1977"/>
                <a:gd name="T12" fmla="*/ 1905 w 2702"/>
                <a:gd name="T13" fmla="*/ 1409 h 1977"/>
                <a:gd name="T14" fmla="*/ 1954 w 2702"/>
                <a:gd name="T15" fmla="*/ 1361 h 1977"/>
                <a:gd name="T16" fmla="*/ 2015 w 2702"/>
                <a:gd name="T17" fmla="*/ 1329 h 1977"/>
                <a:gd name="T18" fmla="*/ 2085 w 2702"/>
                <a:gd name="T19" fmla="*/ 1318 h 1977"/>
                <a:gd name="T20" fmla="*/ 2210 w 2702"/>
                <a:gd name="T21" fmla="*/ 111 h 1977"/>
                <a:gd name="T22" fmla="*/ 493 w 2702"/>
                <a:gd name="T23" fmla="*/ 0 h 1977"/>
                <a:gd name="T24" fmla="*/ 2234 w 2702"/>
                <a:gd name="T25" fmla="*/ 3 h 1977"/>
                <a:gd name="T26" fmla="*/ 2276 w 2702"/>
                <a:gd name="T27" fmla="*/ 23 h 1977"/>
                <a:gd name="T28" fmla="*/ 2308 w 2702"/>
                <a:gd name="T29" fmla="*/ 59 h 1977"/>
                <a:gd name="T30" fmla="*/ 2699 w 2702"/>
                <a:gd name="T31" fmla="*/ 1400 h 1977"/>
                <a:gd name="T32" fmla="*/ 2700 w 2702"/>
                <a:gd name="T33" fmla="*/ 1449 h 1977"/>
                <a:gd name="T34" fmla="*/ 2679 w 2702"/>
                <a:gd name="T35" fmla="*/ 1495 h 1977"/>
                <a:gd name="T36" fmla="*/ 2650 w 2702"/>
                <a:gd name="T37" fmla="*/ 1522 h 1977"/>
                <a:gd name="T38" fmla="*/ 2611 w 2702"/>
                <a:gd name="T39" fmla="*/ 1536 h 1977"/>
                <a:gd name="T40" fmla="*/ 2085 w 2702"/>
                <a:gd name="T41" fmla="*/ 1538 h 1977"/>
                <a:gd name="T42" fmla="*/ 1906 w 2702"/>
                <a:gd name="T43" fmla="*/ 1886 h 1977"/>
                <a:gd name="T44" fmla="*/ 1857 w 2702"/>
                <a:gd name="T45" fmla="*/ 1935 h 1977"/>
                <a:gd name="T46" fmla="*/ 1796 w 2702"/>
                <a:gd name="T47" fmla="*/ 1966 h 1977"/>
                <a:gd name="T48" fmla="*/ 1726 w 2702"/>
                <a:gd name="T49" fmla="*/ 1977 h 1977"/>
                <a:gd name="T50" fmla="*/ 941 w 2702"/>
                <a:gd name="T51" fmla="*/ 1975 h 1977"/>
                <a:gd name="T52" fmla="*/ 875 w 2702"/>
                <a:gd name="T53" fmla="*/ 1953 h 1977"/>
                <a:gd name="T54" fmla="*/ 819 w 2702"/>
                <a:gd name="T55" fmla="*/ 1912 h 1977"/>
                <a:gd name="T56" fmla="*/ 778 w 2702"/>
                <a:gd name="T57" fmla="*/ 1856 h 1977"/>
                <a:gd name="T58" fmla="*/ 111 w 2702"/>
                <a:gd name="T59" fmla="*/ 1538 h 1977"/>
                <a:gd name="T60" fmla="*/ 63 w 2702"/>
                <a:gd name="T61" fmla="*/ 1526 h 1977"/>
                <a:gd name="T62" fmla="*/ 23 w 2702"/>
                <a:gd name="T63" fmla="*/ 1495 h 1977"/>
                <a:gd name="T64" fmla="*/ 3 w 2702"/>
                <a:gd name="T65" fmla="*/ 1449 h 1977"/>
                <a:gd name="T66" fmla="*/ 5 w 2702"/>
                <a:gd name="T67" fmla="*/ 1400 h 1977"/>
                <a:gd name="T68" fmla="*/ 394 w 2702"/>
                <a:gd name="T69" fmla="*/ 60 h 1977"/>
                <a:gd name="T70" fmla="*/ 425 w 2702"/>
                <a:gd name="T71" fmla="*/ 23 h 1977"/>
                <a:gd name="T72" fmla="*/ 469 w 2702"/>
                <a:gd name="T73" fmla="*/ 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2" h="1977">
                  <a:moveTo>
                    <a:pt x="493" y="111"/>
                  </a:moveTo>
                  <a:lnTo>
                    <a:pt x="169" y="1318"/>
                  </a:lnTo>
                  <a:lnTo>
                    <a:pt x="617" y="1318"/>
                  </a:lnTo>
                  <a:lnTo>
                    <a:pt x="653" y="1321"/>
                  </a:lnTo>
                  <a:lnTo>
                    <a:pt x="687" y="1329"/>
                  </a:lnTo>
                  <a:lnTo>
                    <a:pt x="720" y="1342"/>
                  </a:lnTo>
                  <a:lnTo>
                    <a:pt x="749" y="1361"/>
                  </a:lnTo>
                  <a:lnTo>
                    <a:pt x="775" y="1382"/>
                  </a:lnTo>
                  <a:lnTo>
                    <a:pt x="797" y="1409"/>
                  </a:lnTo>
                  <a:lnTo>
                    <a:pt x="816" y="1440"/>
                  </a:lnTo>
                  <a:lnTo>
                    <a:pt x="976" y="1758"/>
                  </a:lnTo>
                  <a:lnTo>
                    <a:pt x="1726" y="1758"/>
                  </a:lnTo>
                  <a:lnTo>
                    <a:pt x="1887" y="1440"/>
                  </a:lnTo>
                  <a:lnTo>
                    <a:pt x="1905" y="1409"/>
                  </a:lnTo>
                  <a:lnTo>
                    <a:pt x="1928" y="1382"/>
                  </a:lnTo>
                  <a:lnTo>
                    <a:pt x="1954" y="1361"/>
                  </a:lnTo>
                  <a:lnTo>
                    <a:pt x="1984" y="1342"/>
                  </a:lnTo>
                  <a:lnTo>
                    <a:pt x="2015" y="1329"/>
                  </a:lnTo>
                  <a:lnTo>
                    <a:pt x="2049" y="1321"/>
                  </a:lnTo>
                  <a:lnTo>
                    <a:pt x="2085" y="1318"/>
                  </a:lnTo>
                  <a:lnTo>
                    <a:pt x="2534" y="1318"/>
                  </a:lnTo>
                  <a:lnTo>
                    <a:pt x="2210" y="111"/>
                  </a:lnTo>
                  <a:lnTo>
                    <a:pt x="493" y="111"/>
                  </a:lnTo>
                  <a:close/>
                  <a:moveTo>
                    <a:pt x="493" y="0"/>
                  </a:moveTo>
                  <a:lnTo>
                    <a:pt x="2210" y="0"/>
                  </a:lnTo>
                  <a:lnTo>
                    <a:pt x="2234" y="3"/>
                  </a:lnTo>
                  <a:lnTo>
                    <a:pt x="2257" y="11"/>
                  </a:lnTo>
                  <a:lnTo>
                    <a:pt x="2276" y="23"/>
                  </a:lnTo>
                  <a:lnTo>
                    <a:pt x="2294" y="39"/>
                  </a:lnTo>
                  <a:lnTo>
                    <a:pt x="2308" y="59"/>
                  </a:lnTo>
                  <a:lnTo>
                    <a:pt x="2317" y="81"/>
                  </a:lnTo>
                  <a:lnTo>
                    <a:pt x="2699" y="1400"/>
                  </a:lnTo>
                  <a:lnTo>
                    <a:pt x="2702" y="1424"/>
                  </a:lnTo>
                  <a:lnTo>
                    <a:pt x="2700" y="1449"/>
                  </a:lnTo>
                  <a:lnTo>
                    <a:pt x="2692" y="1473"/>
                  </a:lnTo>
                  <a:lnTo>
                    <a:pt x="2679" y="1495"/>
                  </a:lnTo>
                  <a:lnTo>
                    <a:pt x="2665" y="1510"/>
                  </a:lnTo>
                  <a:lnTo>
                    <a:pt x="2650" y="1522"/>
                  </a:lnTo>
                  <a:lnTo>
                    <a:pt x="2631" y="1530"/>
                  </a:lnTo>
                  <a:lnTo>
                    <a:pt x="2611" y="1536"/>
                  </a:lnTo>
                  <a:lnTo>
                    <a:pt x="2592" y="1538"/>
                  </a:lnTo>
                  <a:lnTo>
                    <a:pt x="2085" y="1538"/>
                  </a:lnTo>
                  <a:lnTo>
                    <a:pt x="1925" y="1856"/>
                  </a:lnTo>
                  <a:lnTo>
                    <a:pt x="1906" y="1886"/>
                  </a:lnTo>
                  <a:lnTo>
                    <a:pt x="1883" y="1912"/>
                  </a:lnTo>
                  <a:lnTo>
                    <a:pt x="1857" y="1935"/>
                  </a:lnTo>
                  <a:lnTo>
                    <a:pt x="1828" y="1953"/>
                  </a:lnTo>
                  <a:lnTo>
                    <a:pt x="1796" y="1966"/>
                  </a:lnTo>
                  <a:lnTo>
                    <a:pt x="1762" y="1975"/>
                  </a:lnTo>
                  <a:lnTo>
                    <a:pt x="1726" y="1977"/>
                  </a:lnTo>
                  <a:lnTo>
                    <a:pt x="976" y="1977"/>
                  </a:lnTo>
                  <a:lnTo>
                    <a:pt x="941" y="1975"/>
                  </a:lnTo>
                  <a:lnTo>
                    <a:pt x="907" y="1966"/>
                  </a:lnTo>
                  <a:lnTo>
                    <a:pt x="875" y="1953"/>
                  </a:lnTo>
                  <a:lnTo>
                    <a:pt x="845" y="1935"/>
                  </a:lnTo>
                  <a:lnTo>
                    <a:pt x="819" y="1912"/>
                  </a:lnTo>
                  <a:lnTo>
                    <a:pt x="796" y="1886"/>
                  </a:lnTo>
                  <a:lnTo>
                    <a:pt x="778" y="1856"/>
                  </a:lnTo>
                  <a:lnTo>
                    <a:pt x="617" y="1538"/>
                  </a:lnTo>
                  <a:lnTo>
                    <a:pt x="111" y="1538"/>
                  </a:lnTo>
                  <a:lnTo>
                    <a:pt x="86" y="1535"/>
                  </a:lnTo>
                  <a:lnTo>
                    <a:pt x="63" y="1526"/>
                  </a:lnTo>
                  <a:lnTo>
                    <a:pt x="41" y="1513"/>
                  </a:lnTo>
                  <a:lnTo>
                    <a:pt x="23" y="1495"/>
                  </a:lnTo>
                  <a:lnTo>
                    <a:pt x="10" y="1473"/>
                  </a:lnTo>
                  <a:lnTo>
                    <a:pt x="3" y="1449"/>
                  </a:lnTo>
                  <a:lnTo>
                    <a:pt x="0" y="1424"/>
                  </a:lnTo>
                  <a:lnTo>
                    <a:pt x="5" y="1400"/>
                  </a:lnTo>
                  <a:lnTo>
                    <a:pt x="386" y="81"/>
                  </a:lnTo>
                  <a:lnTo>
                    <a:pt x="394" y="60"/>
                  </a:lnTo>
                  <a:lnTo>
                    <a:pt x="409" y="39"/>
                  </a:lnTo>
                  <a:lnTo>
                    <a:pt x="425" y="23"/>
                  </a:lnTo>
                  <a:lnTo>
                    <a:pt x="446" y="11"/>
                  </a:lnTo>
                  <a:lnTo>
                    <a:pt x="469" y="3"/>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48" name="Freeform 283">
            <a:extLst>
              <a:ext uri="{FF2B5EF4-FFF2-40B4-BE49-F238E27FC236}">
                <a16:creationId xmlns:a16="http://schemas.microsoft.com/office/drawing/2014/main" id="{8FD25892-DDAC-9035-D8A4-CCF6654EAC10}"/>
              </a:ext>
            </a:extLst>
          </p:cNvPr>
          <p:cNvSpPr>
            <a:spLocks noEditPoints="1"/>
          </p:cNvSpPr>
          <p:nvPr userDrawn="1"/>
        </p:nvSpPr>
        <p:spPr bwMode="auto">
          <a:xfrm>
            <a:off x="2389196" y="5008063"/>
            <a:ext cx="538842" cy="467272"/>
          </a:xfrm>
          <a:custGeom>
            <a:avLst/>
            <a:gdLst>
              <a:gd name="T0" fmla="*/ 3998 w 4157"/>
              <a:gd name="T1" fmla="*/ 2892 h 3603"/>
              <a:gd name="T2" fmla="*/ 4098 w 4157"/>
              <a:gd name="T3" fmla="*/ 3078 h 3603"/>
              <a:gd name="T4" fmla="*/ 4152 w 4157"/>
              <a:gd name="T5" fmla="*/ 3284 h 3603"/>
              <a:gd name="T6" fmla="*/ 4129 w 4157"/>
              <a:gd name="T7" fmla="*/ 3464 h 3603"/>
              <a:gd name="T8" fmla="*/ 3979 w 4157"/>
              <a:gd name="T9" fmla="*/ 3590 h 3603"/>
              <a:gd name="T10" fmla="*/ 3778 w 4157"/>
              <a:gd name="T11" fmla="*/ 3574 h 3603"/>
              <a:gd name="T12" fmla="*/ 3650 w 4157"/>
              <a:gd name="T13" fmla="*/ 3427 h 3603"/>
              <a:gd name="T14" fmla="*/ 3649 w 4157"/>
              <a:gd name="T15" fmla="*/ 3246 h 3603"/>
              <a:gd name="T16" fmla="*/ 3713 w 4157"/>
              <a:gd name="T17" fmla="*/ 3035 h 3603"/>
              <a:gd name="T18" fmla="*/ 3820 w 4157"/>
              <a:gd name="T19" fmla="*/ 2867 h 3603"/>
              <a:gd name="T20" fmla="*/ 910 w 4157"/>
              <a:gd name="T21" fmla="*/ 2317 h 3603"/>
              <a:gd name="T22" fmla="*/ 983 w 4157"/>
              <a:gd name="T23" fmla="*/ 2437 h 3603"/>
              <a:gd name="T24" fmla="*/ 1201 w 4157"/>
              <a:gd name="T25" fmla="*/ 2563 h 3603"/>
              <a:gd name="T26" fmla="*/ 1567 w 4157"/>
              <a:gd name="T27" fmla="*/ 2663 h 3603"/>
              <a:gd name="T28" fmla="*/ 2079 w 4157"/>
              <a:gd name="T29" fmla="*/ 2703 h 3603"/>
              <a:gd name="T30" fmla="*/ 2591 w 4157"/>
              <a:gd name="T31" fmla="*/ 2663 h 3603"/>
              <a:gd name="T32" fmla="*/ 2955 w 4157"/>
              <a:gd name="T33" fmla="*/ 2563 h 3603"/>
              <a:gd name="T34" fmla="*/ 3174 w 4157"/>
              <a:gd name="T35" fmla="*/ 2437 h 3603"/>
              <a:gd name="T36" fmla="*/ 3247 w 4157"/>
              <a:gd name="T37" fmla="*/ 2317 h 3603"/>
              <a:gd name="T38" fmla="*/ 2036 w 4157"/>
              <a:gd name="T39" fmla="*/ 1543 h 3603"/>
              <a:gd name="T40" fmla="*/ 3955 w 4157"/>
              <a:gd name="T41" fmla="*/ 1300 h 3603"/>
              <a:gd name="T42" fmla="*/ 4028 w 4157"/>
              <a:gd name="T43" fmla="*/ 1416 h 3603"/>
              <a:gd name="T44" fmla="*/ 3979 w 4157"/>
              <a:gd name="T45" fmla="*/ 2674 h 3603"/>
              <a:gd name="T46" fmla="*/ 3841 w 4157"/>
              <a:gd name="T47" fmla="*/ 2689 h 3603"/>
              <a:gd name="T48" fmla="*/ 3767 w 4157"/>
              <a:gd name="T49" fmla="*/ 2574 h 3603"/>
              <a:gd name="T50" fmla="*/ 3816 w 4157"/>
              <a:gd name="T51" fmla="*/ 1316 h 3603"/>
              <a:gd name="T52" fmla="*/ 2050 w 4157"/>
              <a:gd name="T53" fmla="*/ 261 h 3603"/>
              <a:gd name="T54" fmla="*/ 273 w 4157"/>
              <a:gd name="T55" fmla="*/ 716 h 3603"/>
              <a:gd name="T56" fmla="*/ 288 w 4157"/>
              <a:gd name="T57" fmla="*/ 852 h 3603"/>
              <a:gd name="T58" fmla="*/ 2079 w 4157"/>
              <a:gd name="T59" fmla="*/ 1287 h 3603"/>
              <a:gd name="T60" fmla="*/ 3869 w 4157"/>
              <a:gd name="T61" fmla="*/ 852 h 3603"/>
              <a:gd name="T62" fmla="*/ 3884 w 4157"/>
              <a:gd name="T63" fmla="*/ 716 h 3603"/>
              <a:gd name="T64" fmla="*/ 2107 w 4157"/>
              <a:gd name="T65" fmla="*/ 261 h 3603"/>
              <a:gd name="T66" fmla="*/ 2165 w 4157"/>
              <a:gd name="T67" fmla="*/ 10 h 3603"/>
              <a:gd name="T68" fmla="*/ 4038 w 4157"/>
              <a:gd name="T69" fmla="*/ 495 h 3603"/>
              <a:gd name="T70" fmla="*/ 4154 w 4157"/>
              <a:gd name="T71" fmla="*/ 719 h 3603"/>
              <a:gd name="T72" fmla="*/ 4102 w 4157"/>
              <a:gd name="T73" fmla="*/ 971 h 3603"/>
              <a:gd name="T74" fmla="*/ 3906 w 4157"/>
              <a:gd name="T75" fmla="*/ 1133 h 3603"/>
              <a:gd name="T76" fmla="*/ 3499 w 4157"/>
              <a:gd name="T77" fmla="*/ 2400 h 3603"/>
              <a:gd name="T78" fmla="*/ 3401 w 4157"/>
              <a:gd name="T79" fmla="*/ 2598 h 3603"/>
              <a:gd name="T80" fmla="*/ 3181 w 4157"/>
              <a:gd name="T81" fmla="*/ 2767 h 3603"/>
              <a:gd name="T82" fmla="*/ 2826 w 4157"/>
              <a:gd name="T83" fmla="*/ 2890 h 3603"/>
              <a:gd name="T84" fmla="*/ 2323 w 4157"/>
              <a:gd name="T85" fmla="*/ 2953 h 3603"/>
              <a:gd name="T86" fmla="*/ 1721 w 4157"/>
              <a:gd name="T87" fmla="*/ 2945 h 3603"/>
              <a:gd name="T88" fmla="*/ 1249 w 4157"/>
              <a:gd name="T89" fmla="*/ 2869 h 3603"/>
              <a:gd name="T90" fmla="*/ 922 w 4157"/>
              <a:gd name="T91" fmla="*/ 2736 h 3603"/>
              <a:gd name="T92" fmla="*/ 728 w 4157"/>
              <a:gd name="T93" fmla="*/ 2561 h 3603"/>
              <a:gd name="T94" fmla="*/ 651 w 4157"/>
              <a:gd name="T95" fmla="*/ 2359 h 3603"/>
              <a:gd name="T96" fmla="*/ 202 w 4157"/>
              <a:gd name="T97" fmla="*/ 1112 h 3603"/>
              <a:gd name="T98" fmla="*/ 32 w 4157"/>
              <a:gd name="T99" fmla="*/ 925 h 3603"/>
              <a:gd name="T100" fmla="*/ 14 w 4157"/>
              <a:gd name="T101" fmla="*/ 668 h 3603"/>
              <a:gd name="T102" fmla="*/ 159 w 4157"/>
              <a:gd name="T103" fmla="*/ 462 h 3603"/>
              <a:gd name="T104" fmla="*/ 2036 w 4157"/>
              <a:gd name="T105" fmla="*/ 3 h 3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57" h="3603">
                <a:moveTo>
                  <a:pt x="3897" y="2831"/>
                </a:moveTo>
                <a:lnTo>
                  <a:pt x="3924" y="2836"/>
                </a:lnTo>
                <a:lnTo>
                  <a:pt x="3949" y="2848"/>
                </a:lnTo>
                <a:lnTo>
                  <a:pt x="3975" y="2867"/>
                </a:lnTo>
                <a:lnTo>
                  <a:pt x="3998" y="2892"/>
                </a:lnTo>
                <a:lnTo>
                  <a:pt x="4021" y="2923"/>
                </a:lnTo>
                <a:lnTo>
                  <a:pt x="4043" y="2957"/>
                </a:lnTo>
                <a:lnTo>
                  <a:pt x="4062" y="2995"/>
                </a:lnTo>
                <a:lnTo>
                  <a:pt x="4081" y="3035"/>
                </a:lnTo>
                <a:lnTo>
                  <a:pt x="4098" y="3078"/>
                </a:lnTo>
                <a:lnTo>
                  <a:pt x="4113" y="3120"/>
                </a:lnTo>
                <a:lnTo>
                  <a:pt x="4126" y="3163"/>
                </a:lnTo>
                <a:lnTo>
                  <a:pt x="4136" y="3205"/>
                </a:lnTo>
                <a:lnTo>
                  <a:pt x="4145" y="3246"/>
                </a:lnTo>
                <a:lnTo>
                  <a:pt x="4152" y="3284"/>
                </a:lnTo>
                <a:lnTo>
                  <a:pt x="4155" y="3317"/>
                </a:lnTo>
                <a:lnTo>
                  <a:pt x="4157" y="3346"/>
                </a:lnTo>
                <a:lnTo>
                  <a:pt x="4154" y="3388"/>
                </a:lnTo>
                <a:lnTo>
                  <a:pt x="4144" y="3427"/>
                </a:lnTo>
                <a:lnTo>
                  <a:pt x="4129" y="3464"/>
                </a:lnTo>
                <a:lnTo>
                  <a:pt x="4107" y="3498"/>
                </a:lnTo>
                <a:lnTo>
                  <a:pt x="4081" y="3528"/>
                </a:lnTo>
                <a:lnTo>
                  <a:pt x="4051" y="3554"/>
                </a:lnTo>
                <a:lnTo>
                  <a:pt x="4016" y="3574"/>
                </a:lnTo>
                <a:lnTo>
                  <a:pt x="3979" y="3590"/>
                </a:lnTo>
                <a:lnTo>
                  <a:pt x="3939" y="3599"/>
                </a:lnTo>
                <a:lnTo>
                  <a:pt x="3897" y="3603"/>
                </a:lnTo>
                <a:lnTo>
                  <a:pt x="3855" y="3599"/>
                </a:lnTo>
                <a:lnTo>
                  <a:pt x="3815" y="3590"/>
                </a:lnTo>
                <a:lnTo>
                  <a:pt x="3778" y="3574"/>
                </a:lnTo>
                <a:lnTo>
                  <a:pt x="3744" y="3554"/>
                </a:lnTo>
                <a:lnTo>
                  <a:pt x="3713" y="3528"/>
                </a:lnTo>
                <a:lnTo>
                  <a:pt x="3687" y="3498"/>
                </a:lnTo>
                <a:lnTo>
                  <a:pt x="3667" y="3464"/>
                </a:lnTo>
                <a:lnTo>
                  <a:pt x="3650" y="3427"/>
                </a:lnTo>
                <a:lnTo>
                  <a:pt x="3640" y="3388"/>
                </a:lnTo>
                <a:lnTo>
                  <a:pt x="3637" y="3346"/>
                </a:lnTo>
                <a:lnTo>
                  <a:pt x="3639" y="3317"/>
                </a:lnTo>
                <a:lnTo>
                  <a:pt x="3642" y="3284"/>
                </a:lnTo>
                <a:lnTo>
                  <a:pt x="3649" y="3246"/>
                </a:lnTo>
                <a:lnTo>
                  <a:pt x="3658" y="3205"/>
                </a:lnTo>
                <a:lnTo>
                  <a:pt x="3668" y="3163"/>
                </a:lnTo>
                <a:lnTo>
                  <a:pt x="3682" y="3120"/>
                </a:lnTo>
                <a:lnTo>
                  <a:pt x="3696" y="3078"/>
                </a:lnTo>
                <a:lnTo>
                  <a:pt x="3713" y="3035"/>
                </a:lnTo>
                <a:lnTo>
                  <a:pt x="3732" y="2995"/>
                </a:lnTo>
                <a:lnTo>
                  <a:pt x="3752" y="2957"/>
                </a:lnTo>
                <a:lnTo>
                  <a:pt x="3773" y="2923"/>
                </a:lnTo>
                <a:lnTo>
                  <a:pt x="3796" y="2892"/>
                </a:lnTo>
                <a:lnTo>
                  <a:pt x="3820" y="2867"/>
                </a:lnTo>
                <a:lnTo>
                  <a:pt x="3845" y="2848"/>
                </a:lnTo>
                <a:lnTo>
                  <a:pt x="3870" y="2836"/>
                </a:lnTo>
                <a:lnTo>
                  <a:pt x="3897" y="2831"/>
                </a:lnTo>
                <a:close/>
                <a:moveTo>
                  <a:pt x="910" y="1288"/>
                </a:moveTo>
                <a:lnTo>
                  <a:pt x="910" y="2317"/>
                </a:lnTo>
                <a:lnTo>
                  <a:pt x="912" y="2338"/>
                </a:lnTo>
                <a:lnTo>
                  <a:pt x="921" y="2361"/>
                </a:lnTo>
                <a:lnTo>
                  <a:pt x="937" y="2387"/>
                </a:lnTo>
                <a:lnTo>
                  <a:pt x="957" y="2411"/>
                </a:lnTo>
                <a:lnTo>
                  <a:pt x="983" y="2437"/>
                </a:lnTo>
                <a:lnTo>
                  <a:pt x="1015" y="2463"/>
                </a:lnTo>
                <a:lnTo>
                  <a:pt x="1053" y="2488"/>
                </a:lnTo>
                <a:lnTo>
                  <a:pt x="1096" y="2515"/>
                </a:lnTo>
                <a:lnTo>
                  <a:pt x="1146" y="2539"/>
                </a:lnTo>
                <a:lnTo>
                  <a:pt x="1201" y="2563"/>
                </a:lnTo>
                <a:lnTo>
                  <a:pt x="1263" y="2585"/>
                </a:lnTo>
                <a:lnTo>
                  <a:pt x="1331" y="2608"/>
                </a:lnTo>
                <a:lnTo>
                  <a:pt x="1403" y="2627"/>
                </a:lnTo>
                <a:lnTo>
                  <a:pt x="1483" y="2646"/>
                </a:lnTo>
                <a:lnTo>
                  <a:pt x="1567" y="2663"/>
                </a:lnTo>
                <a:lnTo>
                  <a:pt x="1658" y="2677"/>
                </a:lnTo>
                <a:lnTo>
                  <a:pt x="1754" y="2687"/>
                </a:lnTo>
                <a:lnTo>
                  <a:pt x="1856" y="2696"/>
                </a:lnTo>
                <a:lnTo>
                  <a:pt x="1965" y="2701"/>
                </a:lnTo>
                <a:lnTo>
                  <a:pt x="2079" y="2703"/>
                </a:lnTo>
                <a:lnTo>
                  <a:pt x="2193" y="2701"/>
                </a:lnTo>
                <a:lnTo>
                  <a:pt x="2300" y="2696"/>
                </a:lnTo>
                <a:lnTo>
                  <a:pt x="2403" y="2687"/>
                </a:lnTo>
                <a:lnTo>
                  <a:pt x="2500" y="2677"/>
                </a:lnTo>
                <a:lnTo>
                  <a:pt x="2591" y="2663"/>
                </a:lnTo>
                <a:lnTo>
                  <a:pt x="2675" y="2646"/>
                </a:lnTo>
                <a:lnTo>
                  <a:pt x="2755" y="2627"/>
                </a:lnTo>
                <a:lnTo>
                  <a:pt x="2827" y="2608"/>
                </a:lnTo>
                <a:lnTo>
                  <a:pt x="2894" y="2585"/>
                </a:lnTo>
                <a:lnTo>
                  <a:pt x="2955" y="2563"/>
                </a:lnTo>
                <a:lnTo>
                  <a:pt x="3012" y="2539"/>
                </a:lnTo>
                <a:lnTo>
                  <a:pt x="3060" y="2515"/>
                </a:lnTo>
                <a:lnTo>
                  <a:pt x="3105" y="2488"/>
                </a:lnTo>
                <a:lnTo>
                  <a:pt x="3142" y="2463"/>
                </a:lnTo>
                <a:lnTo>
                  <a:pt x="3174" y="2437"/>
                </a:lnTo>
                <a:lnTo>
                  <a:pt x="3201" y="2411"/>
                </a:lnTo>
                <a:lnTo>
                  <a:pt x="3222" y="2387"/>
                </a:lnTo>
                <a:lnTo>
                  <a:pt x="3236" y="2361"/>
                </a:lnTo>
                <a:lnTo>
                  <a:pt x="3245" y="2338"/>
                </a:lnTo>
                <a:lnTo>
                  <a:pt x="3247" y="2317"/>
                </a:lnTo>
                <a:lnTo>
                  <a:pt x="3247" y="1288"/>
                </a:lnTo>
                <a:lnTo>
                  <a:pt x="2166" y="1535"/>
                </a:lnTo>
                <a:lnTo>
                  <a:pt x="2123" y="1543"/>
                </a:lnTo>
                <a:lnTo>
                  <a:pt x="2079" y="1545"/>
                </a:lnTo>
                <a:lnTo>
                  <a:pt x="2036" y="1543"/>
                </a:lnTo>
                <a:lnTo>
                  <a:pt x="1992" y="1535"/>
                </a:lnTo>
                <a:lnTo>
                  <a:pt x="910" y="1288"/>
                </a:lnTo>
                <a:close/>
                <a:moveTo>
                  <a:pt x="3897" y="1287"/>
                </a:moveTo>
                <a:lnTo>
                  <a:pt x="3926" y="1290"/>
                </a:lnTo>
                <a:lnTo>
                  <a:pt x="3955" y="1300"/>
                </a:lnTo>
                <a:lnTo>
                  <a:pt x="3979" y="1316"/>
                </a:lnTo>
                <a:lnTo>
                  <a:pt x="3998" y="1336"/>
                </a:lnTo>
                <a:lnTo>
                  <a:pt x="4013" y="1359"/>
                </a:lnTo>
                <a:lnTo>
                  <a:pt x="4024" y="1387"/>
                </a:lnTo>
                <a:lnTo>
                  <a:pt x="4028" y="1416"/>
                </a:lnTo>
                <a:lnTo>
                  <a:pt x="4028" y="2574"/>
                </a:lnTo>
                <a:lnTo>
                  <a:pt x="4024" y="2603"/>
                </a:lnTo>
                <a:lnTo>
                  <a:pt x="4013" y="2630"/>
                </a:lnTo>
                <a:lnTo>
                  <a:pt x="3998" y="2654"/>
                </a:lnTo>
                <a:lnTo>
                  <a:pt x="3979" y="2674"/>
                </a:lnTo>
                <a:lnTo>
                  <a:pt x="3955" y="2689"/>
                </a:lnTo>
                <a:lnTo>
                  <a:pt x="3926" y="2700"/>
                </a:lnTo>
                <a:lnTo>
                  <a:pt x="3897" y="2703"/>
                </a:lnTo>
                <a:lnTo>
                  <a:pt x="3868" y="2700"/>
                </a:lnTo>
                <a:lnTo>
                  <a:pt x="3841" y="2689"/>
                </a:lnTo>
                <a:lnTo>
                  <a:pt x="3816" y="2674"/>
                </a:lnTo>
                <a:lnTo>
                  <a:pt x="3796" y="2654"/>
                </a:lnTo>
                <a:lnTo>
                  <a:pt x="3781" y="2630"/>
                </a:lnTo>
                <a:lnTo>
                  <a:pt x="3770" y="2603"/>
                </a:lnTo>
                <a:lnTo>
                  <a:pt x="3767" y="2574"/>
                </a:lnTo>
                <a:lnTo>
                  <a:pt x="3767" y="1416"/>
                </a:lnTo>
                <a:lnTo>
                  <a:pt x="3770" y="1387"/>
                </a:lnTo>
                <a:lnTo>
                  <a:pt x="3781" y="1359"/>
                </a:lnTo>
                <a:lnTo>
                  <a:pt x="3796" y="1336"/>
                </a:lnTo>
                <a:lnTo>
                  <a:pt x="3816" y="1316"/>
                </a:lnTo>
                <a:lnTo>
                  <a:pt x="3841" y="1300"/>
                </a:lnTo>
                <a:lnTo>
                  <a:pt x="3868" y="1290"/>
                </a:lnTo>
                <a:lnTo>
                  <a:pt x="3897" y="1287"/>
                </a:lnTo>
                <a:close/>
                <a:moveTo>
                  <a:pt x="2079" y="258"/>
                </a:moveTo>
                <a:lnTo>
                  <a:pt x="2050" y="261"/>
                </a:lnTo>
                <a:lnTo>
                  <a:pt x="361" y="647"/>
                </a:lnTo>
                <a:lnTo>
                  <a:pt x="333" y="657"/>
                </a:lnTo>
                <a:lnTo>
                  <a:pt x="308" y="672"/>
                </a:lnTo>
                <a:lnTo>
                  <a:pt x="288" y="692"/>
                </a:lnTo>
                <a:lnTo>
                  <a:pt x="273" y="716"/>
                </a:lnTo>
                <a:lnTo>
                  <a:pt x="264" y="743"/>
                </a:lnTo>
                <a:lnTo>
                  <a:pt x="260" y="772"/>
                </a:lnTo>
                <a:lnTo>
                  <a:pt x="264" y="801"/>
                </a:lnTo>
                <a:lnTo>
                  <a:pt x="273" y="829"/>
                </a:lnTo>
                <a:lnTo>
                  <a:pt x="288" y="852"/>
                </a:lnTo>
                <a:lnTo>
                  <a:pt x="308" y="872"/>
                </a:lnTo>
                <a:lnTo>
                  <a:pt x="333" y="887"/>
                </a:lnTo>
                <a:lnTo>
                  <a:pt x="361" y="898"/>
                </a:lnTo>
                <a:lnTo>
                  <a:pt x="2050" y="1284"/>
                </a:lnTo>
                <a:lnTo>
                  <a:pt x="2079" y="1287"/>
                </a:lnTo>
                <a:lnTo>
                  <a:pt x="2107" y="1284"/>
                </a:lnTo>
                <a:lnTo>
                  <a:pt x="3796" y="898"/>
                </a:lnTo>
                <a:lnTo>
                  <a:pt x="3824" y="887"/>
                </a:lnTo>
                <a:lnTo>
                  <a:pt x="3848" y="872"/>
                </a:lnTo>
                <a:lnTo>
                  <a:pt x="3869" y="852"/>
                </a:lnTo>
                <a:lnTo>
                  <a:pt x="3884" y="829"/>
                </a:lnTo>
                <a:lnTo>
                  <a:pt x="3894" y="801"/>
                </a:lnTo>
                <a:lnTo>
                  <a:pt x="3897" y="772"/>
                </a:lnTo>
                <a:lnTo>
                  <a:pt x="3894" y="743"/>
                </a:lnTo>
                <a:lnTo>
                  <a:pt x="3884" y="716"/>
                </a:lnTo>
                <a:lnTo>
                  <a:pt x="3869" y="692"/>
                </a:lnTo>
                <a:lnTo>
                  <a:pt x="3848" y="672"/>
                </a:lnTo>
                <a:lnTo>
                  <a:pt x="3824" y="657"/>
                </a:lnTo>
                <a:lnTo>
                  <a:pt x="3796" y="647"/>
                </a:lnTo>
                <a:lnTo>
                  <a:pt x="2107" y="261"/>
                </a:lnTo>
                <a:lnTo>
                  <a:pt x="2079" y="258"/>
                </a:lnTo>
                <a:close/>
                <a:moveTo>
                  <a:pt x="2079" y="0"/>
                </a:moveTo>
                <a:lnTo>
                  <a:pt x="2079" y="0"/>
                </a:lnTo>
                <a:lnTo>
                  <a:pt x="2121" y="3"/>
                </a:lnTo>
                <a:lnTo>
                  <a:pt x="2165" y="10"/>
                </a:lnTo>
                <a:lnTo>
                  <a:pt x="3855" y="396"/>
                </a:lnTo>
                <a:lnTo>
                  <a:pt x="3906" y="412"/>
                </a:lnTo>
                <a:lnTo>
                  <a:pt x="3955" y="434"/>
                </a:lnTo>
                <a:lnTo>
                  <a:pt x="3998" y="462"/>
                </a:lnTo>
                <a:lnTo>
                  <a:pt x="4038" y="495"/>
                </a:lnTo>
                <a:lnTo>
                  <a:pt x="4072" y="531"/>
                </a:lnTo>
                <a:lnTo>
                  <a:pt x="4102" y="573"/>
                </a:lnTo>
                <a:lnTo>
                  <a:pt x="4126" y="619"/>
                </a:lnTo>
                <a:lnTo>
                  <a:pt x="4143" y="668"/>
                </a:lnTo>
                <a:lnTo>
                  <a:pt x="4154" y="719"/>
                </a:lnTo>
                <a:lnTo>
                  <a:pt x="4157" y="772"/>
                </a:lnTo>
                <a:lnTo>
                  <a:pt x="4154" y="827"/>
                </a:lnTo>
                <a:lnTo>
                  <a:pt x="4143" y="877"/>
                </a:lnTo>
                <a:lnTo>
                  <a:pt x="4126" y="925"/>
                </a:lnTo>
                <a:lnTo>
                  <a:pt x="4102" y="971"/>
                </a:lnTo>
                <a:lnTo>
                  <a:pt x="4072" y="1013"/>
                </a:lnTo>
                <a:lnTo>
                  <a:pt x="4038" y="1051"/>
                </a:lnTo>
                <a:lnTo>
                  <a:pt x="3998" y="1084"/>
                </a:lnTo>
                <a:lnTo>
                  <a:pt x="3955" y="1112"/>
                </a:lnTo>
                <a:lnTo>
                  <a:pt x="3906" y="1133"/>
                </a:lnTo>
                <a:lnTo>
                  <a:pt x="3855" y="1148"/>
                </a:lnTo>
                <a:lnTo>
                  <a:pt x="3508" y="1228"/>
                </a:lnTo>
                <a:lnTo>
                  <a:pt x="3508" y="2317"/>
                </a:lnTo>
                <a:lnTo>
                  <a:pt x="3506" y="2359"/>
                </a:lnTo>
                <a:lnTo>
                  <a:pt x="3499" y="2400"/>
                </a:lnTo>
                <a:lnTo>
                  <a:pt x="3489" y="2442"/>
                </a:lnTo>
                <a:lnTo>
                  <a:pt x="3474" y="2483"/>
                </a:lnTo>
                <a:lnTo>
                  <a:pt x="3454" y="2522"/>
                </a:lnTo>
                <a:lnTo>
                  <a:pt x="3430" y="2561"/>
                </a:lnTo>
                <a:lnTo>
                  <a:pt x="3401" y="2598"/>
                </a:lnTo>
                <a:lnTo>
                  <a:pt x="3367" y="2635"/>
                </a:lnTo>
                <a:lnTo>
                  <a:pt x="3328" y="2670"/>
                </a:lnTo>
                <a:lnTo>
                  <a:pt x="3284" y="2703"/>
                </a:lnTo>
                <a:lnTo>
                  <a:pt x="3236" y="2736"/>
                </a:lnTo>
                <a:lnTo>
                  <a:pt x="3181" y="2767"/>
                </a:lnTo>
                <a:lnTo>
                  <a:pt x="3122" y="2795"/>
                </a:lnTo>
                <a:lnTo>
                  <a:pt x="3056" y="2821"/>
                </a:lnTo>
                <a:lnTo>
                  <a:pt x="2985" y="2847"/>
                </a:lnTo>
                <a:lnTo>
                  <a:pt x="2909" y="2869"/>
                </a:lnTo>
                <a:lnTo>
                  <a:pt x="2826" y="2890"/>
                </a:lnTo>
                <a:lnTo>
                  <a:pt x="2738" y="2907"/>
                </a:lnTo>
                <a:lnTo>
                  <a:pt x="2645" y="2923"/>
                </a:lnTo>
                <a:lnTo>
                  <a:pt x="2543" y="2935"/>
                </a:lnTo>
                <a:lnTo>
                  <a:pt x="2437" y="2945"/>
                </a:lnTo>
                <a:lnTo>
                  <a:pt x="2323" y="2953"/>
                </a:lnTo>
                <a:lnTo>
                  <a:pt x="2204" y="2958"/>
                </a:lnTo>
                <a:lnTo>
                  <a:pt x="2079" y="2959"/>
                </a:lnTo>
                <a:lnTo>
                  <a:pt x="1952" y="2958"/>
                </a:lnTo>
                <a:lnTo>
                  <a:pt x="1833" y="2953"/>
                </a:lnTo>
                <a:lnTo>
                  <a:pt x="1721" y="2945"/>
                </a:lnTo>
                <a:lnTo>
                  <a:pt x="1613" y="2935"/>
                </a:lnTo>
                <a:lnTo>
                  <a:pt x="1514" y="2923"/>
                </a:lnTo>
                <a:lnTo>
                  <a:pt x="1419" y="2907"/>
                </a:lnTo>
                <a:lnTo>
                  <a:pt x="1331" y="2890"/>
                </a:lnTo>
                <a:lnTo>
                  <a:pt x="1249" y="2869"/>
                </a:lnTo>
                <a:lnTo>
                  <a:pt x="1172" y="2847"/>
                </a:lnTo>
                <a:lnTo>
                  <a:pt x="1102" y="2821"/>
                </a:lnTo>
                <a:lnTo>
                  <a:pt x="1036" y="2795"/>
                </a:lnTo>
                <a:lnTo>
                  <a:pt x="976" y="2767"/>
                </a:lnTo>
                <a:lnTo>
                  <a:pt x="922" y="2736"/>
                </a:lnTo>
                <a:lnTo>
                  <a:pt x="873" y="2703"/>
                </a:lnTo>
                <a:lnTo>
                  <a:pt x="829" y="2670"/>
                </a:lnTo>
                <a:lnTo>
                  <a:pt x="791" y="2635"/>
                </a:lnTo>
                <a:lnTo>
                  <a:pt x="756" y="2598"/>
                </a:lnTo>
                <a:lnTo>
                  <a:pt x="728" y="2561"/>
                </a:lnTo>
                <a:lnTo>
                  <a:pt x="704" y="2522"/>
                </a:lnTo>
                <a:lnTo>
                  <a:pt x="683" y="2483"/>
                </a:lnTo>
                <a:lnTo>
                  <a:pt x="669" y="2442"/>
                </a:lnTo>
                <a:lnTo>
                  <a:pt x="658" y="2400"/>
                </a:lnTo>
                <a:lnTo>
                  <a:pt x="651" y="2359"/>
                </a:lnTo>
                <a:lnTo>
                  <a:pt x="650" y="2317"/>
                </a:lnTo>
                <a:lnTo>
                  <a:pt x="650" y="1228"/>
                </a:lnTo>
                <a:lnTo>
                  <a:pt x="302" y="1148"/>
                </a:lnTo>
                <a:lnTo>
                  <a:pt x="251" y="1133"/>
                </a:lnTo>
                <a:lnTo>
                  <a:pt x="202" y="1112"/>
                </a:lnTo>
                <a:lnTo>
                  <a:pt x="159" y="1084"/>
                </a:lnTo>
                <a:lnTo>
                  <a:pt x="119" y="1051"/>
                </a:lnTo>
                <a:lnTo>
                  <a:pt x="84" y="1013"/>
                </a:lnTo>
                <a:lnTo>
                  <a:pt x="55" y="971"/>
                </a:lnTo>
                <a:lnTo>
                  <a:pt x="32" y="925"/>
                </a:lnTo>
                <a:lnTo>
                  <a:pt x="14" y="877"/>
                </a:lnTo>
                <a:lnTo>
                  <a:pt x="4" y="827"/>
                </a:lnTo>
                <a:lnTo>
                  <a:pt x="0" y="772"/>
                </a:lnTo>
                <a:lnTo>
                  <a:pt x="4" y="719"/>
                </a:lnTo>
                <a:lnTo>
                  <a:pt x="14" y="668"/>
                </a:lnTo>
                <a:lnTo>
                  <a:pt x="32" y="619"/>
                </a:lnTo>
                <a:lnTo>
                  <a:pt x="55" y="573"/>
                </a:lnTo>
                <a:lnTo>
                  <a:pt x="84" y="531"/>
                </a:lnTo>
                <a:lnTo>
                  <a:pt x="119" y="495"/>
                </a:lnTo>
                <a:lnTo>
                  <a:pt x="159" y="462"/>
                </a:lnTo>
                <a:lnTo>
                  <a:pt x="202" y="434"/>
                </a:lnTo>
                <a:lnTo>
                  <a:pt x="251" y="412"/>
                </a:lnTo>
                <a:lnTo>
                  <a:pt x="302" y="396"/>
                </a:lnTo>
                <a:lnTo>
                  <a:pt x="1991" y="10"/>
                </a:lnTo>
                <a:lnTo>
                  <a:pt x="2036" y="3"/>
                </a:lnTo>
                <a:lnTo>
                  <a:pt x="207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9" name="Freeform 288">
            <a:extLst>
              <a:ext uri="{FF2B5EF4-FFF2-40B4-BE49-F238E27FC236}">
                <a16:creationId xmlns:a16="http://schemas.microsoft.com/office/drawing/2014/main" id="{A9CCF25A-DF44-2923-F74E-2DF96C6FF8BB}"/>
              </a:ext>
            </a:extLst>
          </p:cNvPr>
          <p:cNvSpPr>
            <a:spLocks noEditPoints="1"/>
          </p:cNvSpPr>
          <p:nvPr userDrawn="1"/>
        </p:nvSpPr>
        <p:spPr bwMode="auto">
          <a:xfrm>
            <a:off x="3265410" y="5011432"/>
            <a:ext cx="531137" cy="460533"/>
          </a:xfrm>
          <a:custGeom>
            <a:avLst/>
            <a:gdLst>
              <a:gd name="T0" fmla="*/ 1312 w 3310"/>
              <a:gd name="T1" fmla="*/ 272 h 2869"/>
              <a:gd name="T2" fmla="*/ 1415 w 3310"/>
              <a:gd name="T3" fmla="*/ 352 h 2869"/>
              <a:gd name="T4" fmla="*/ 1552 w 3310"/>
              <a:gd name="T5" fmla="*/ 399 h 2869"/>
              <a:gd name="T6" fmla="*/ 1709 w 3310"/>
              <a:gd name="T7" fmla="*/ 407 h 2869"/>
              <a:gd name="T8" fmla="*/ 1853 w 3310"/>
              <a:gd name="T9" fmla="*/ 372 h 2869"/>
              <a:gd name="T10" fmla="*/ 1968 w 3310"/>
              <a:gd name="T11" fmla="*/ 301 h 2869"/>
              <a:gd name="T12" fmla="*/ 2044 w 3310"/>
              <a:gd name="T13" fmla="*/ 205 h 2869"/>
              <a:gd name="T14" fmla="*/ 207 w 3310"/>
              <a:gd name="T15" fmla="*/ 614 h 2869"/>
              <a:gd name="T16" fmla="*/ 724 w 3310"/>
              <a:gd name="T17" fmla="*/ 2664 h 2869"/>
              <a:gd name="T18" fmla="*/ 2896 w 3310"/>
              <a:gd name="T19" fmla="*/ 1230 h 2869"/>
              <a:gd name="T20" fmla="*/ 2154 w 3310"/>
              <a:gd name="T21" fmla="*/ 205 h 2869"/>
              <a:gd name="T22" fmla="*/ 2085 w 3310"/>
              <a:gd name="T23" fmla="*/ 328 h 2869"/>
              <a:gd name="T24" fmla="*/ 1973 w 3310"/>
              <a:gd name="T25" fmla="*/ 425 h 2869"/>
              <a:gd name="T26" fmla="*/ 1827 w 3310"/>
              <a:gd name="T27" fmla="*/ 489 h 2869"/>
              <a:gd name="T28" fmla="*/ 1656 w 3310"/>
              <a:gd name="T29" fmla="*/ 512 h 2869"/>
              <a:gd name="T30" fmla="*/ 1483 w 3310"/>
              <a:gd name="T31" fmla="*/ 489 h 2869"/>
              <a:gd name="T32" fmla="*/ 1337 w 3310"/>
              <a:gd name="T33" fmla="*/ 425 h 2869"/>
              <a:gd name="T34" fmla="*/ 1225 w 3310"/>
              <a:gd name="T35" fmla="*/ 328 h 2869"/>
              <a:gd name="T36" fmla="*/ 1156 w 3310"/>
              <a:gd name="T37" fmla="*/ 205 h 2869"/>
              <a:gd name="T38" fmla="*/ 2586 w 3310"/>
              <a:gd name="T39" fmla="*/ 0 h 2869"/>
              <a:gd name="T40" fmla="*/ 2667 w 3310"/>
              <a:gd name="T41" fmla="*/ 17 h 2869"/>
              <a:gd name="T42" fmla="*/ 3233 w 3310"/>
              <a:gd name="T43" fmla="*/ 455 h 2869"/>
              <a:gd name="T44" fmla="*/ 3291 w 3310"/>
              <a:gd name="T45" fmla="*/ 528 h 2869"/>
              <a:gd name="T46" fmla="*/ 3310 w 3310"/>
              <a:gd name="T47" fmla="*/ 617 h 2869"/>
              <a:gd name="T48" fmla="*/ 3093 w 3310"/>
              <a:gd name="T49" fmla="*/ 1294 h 2869"/>
              <a:gd name="T50" fmla="*/ 3043 w 3310"/>
              <a:gd name="T51" fmla="*/ 1374 h 2869"/>
              <a:gd name="T52" fmla="*/ 2964 w 3310"/>
              <a:gd name="T53" fmla="*/ 1424 h 2869"/>
              <a:gd name="T54" fmla="*/ 2870 w 3310"/>
              <a:gd name="T55" fmla="*/ 1433 h 2869"/>
              <a:gd name="T56" fmla="*/ 2794 w 3310"/>
              <a:gd name="T57" fmla="*/ 1407 h 2869"/>
              <a:gd name="T58" fmla="*/ 2782 w 3310"/>
              <a:gd name="T59" fmla="*/ 2729 h 2869"/>
              <a:gd name="T60" fmla="*/ 2732 w 3310"/>
              <a:gd name="T61" fmla="*/ 2809 h 2869"/>
              <a:gd name="T62" fmla="*/ 2652 w 3310"/>
              <a:gd name="T63" fmla="*/ 2859 h 2869"/>
              <a:gd name="T64" fmla="*/ 724 w 3310"/>
              <a:gd name="T65" fmla="*/ 2869 h 2869"/>
              <a:gd name="T66" fmla="*/ 629 w 3310"/>
              <a:gd name="T67" fmla="*/ 2846 h 2869"/>
              <a:gd name="T68" fmla="*/ 557 w 3310"/>
              <a:gd name="T69" fmla="*/ 2785 h 2869"/>
              <a:gd name="T70" fmla="*/ 520 w 3310"/>
              <a:gd name="T71" fmla="*/ 2697 h 2869"/>
              <a:gd name="T72" fmla="*/ 493 w 3310"/>
              <a:gd name="T73" fmla="*/ 1419 h 2869"/>
              <a:gd name="T74" fmla="*/ 414 w 3310"/>
              <a:gd name="T75" fmla="*/ 1434 h 2869"/>
              <a:gd name="T76" fmla="*/ 346 w 3310"/>
              <a:gd name="T77" fmla="*/ 1424 h 2869"/>
              <a:gd name="T78" fmla="*/ 267 w 3310"/>
              <a:gd name="T79" fmla="*/ 1374 h 2869"/>
              <a:gd name="T80" fmla="*/ 218 w 3310"/>
              <a:gd name="T81" fmla="*/ 1294 h 2869"/>
              <a:gd name="T82" fmla="*/ 0 w 3310"/>
              <a:gd name="T83" fmla="*/ 617 h 2869"/>
              <a:gd name="T84" fmla="*/ 19 w 3310"/>
              <a:gd name="T85" fmla="*/ 528 h 2869"/>
              <a:gd name="T86" fmla="*/ 77 w 3310"/>
              <a:gd name="T87" fmla="*/ 455 h 2869"/>
              <a:gd name="T88" fmla="*/ 643 w 3310"/>
              <a:gd name="T89" fmla="*/ 17 h 2869"/>
              <a:gd name="T90" fmla="*/ 724 w 3310"/>
              <a:gd name="T91" fmla="*/ 0 h 2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0" h="2869">
                <a:moveTo>
                  <a:pt x="1266" y="205"/>
                </a:moveTo>
                <a:lnTo>
                  <a:pt x="1287" y="240"/>
                </a:lnTo>
                <a:lnTo>
                  <a:pt x="1312" y="272"/>
                </a:lnTo>
                <a:lnTo>
                  <a:pt x="1342" y="301"/>
                </a:lnTo>
                <a:lnTo>
                  <a:pt x="1376" y="328"/>
                </a:lnTo>
                <a:lnTo>
                  <a:pt x="1415" y="352"/>
                </a:lnTo>
                <a:lnTo>
                  <a:pt x="1457" y="372"/>
                </a:lnTo>
                <a:lnTo>
                  <a:pt x="1503" y="388"/>
                </a:lnTo>
                <a:lnTo>
                  <a:pt x="1552" y="399"/>
                </a:lnTo>
                <a:lnTo>
                  <a:pt x="1603" y="407"/>
                </a:lnTo>
                <a:lnTo>
                  <a:pt x="1656" y="409"/>
                </a:lnTo>
                <a:lnTo>
                  <a:pt x="1709" y="407"/>
                </a:lnTo>
                <a:lnTo>
                  <a:pt x="1759" y="399"/>
                </a:lnTo>
                <a:lnTo>
                  <a:pt x="1807" y="388"/>
                </a:lnTo>
                <a:lnTo>
                  <a:pt x="1853" y="372"/>
                </a:lnTo>
                <a:lnTo>
                  <a:pt x="1895" y="352"/>
                </a:lnTo>
                <a:lnTo>
                  <a:pt x="1934" y="328"/>
                </a:lnTo>
                <a:lnTo>
                  <a:pt x="1968" y="301"/>
                </a:lnTo>
                <a:lnTo>
                  <a:pt x="1999" y="272"/>
                </a:lnTo>
                <a:lnTo>
                  <a:pt x="2023" y="240"/>
                </a:lnTo>
                <a:lnTo>
                  <a:pt x="2044" y="205"/>
                </a:lnTo>
                <a:lnTo>
                  <a:pt x="1266" y="205"/>
                </a:lnTo>
                <a:close/>
                <a:moveTo>
                  <a:pt x="724" y="205"/>
                </a:moveTo>
                <a:lnTo>
                  <a:pt x="207" y="614"/>
                </a:lnTo>
                <a:lnTo>
                  <a:pt x="414" y="1230"/>
                </a:lnTo>
                <a:lnTo>
                  <a:pt x="724" y="1024"/>
                </a:lnTo>
                <a:lnTo>
                  <a:pt x="724" y="2664"/>
                </a:lnTo>
                <a:lnTo>
                  <a:pt x="2586" y="2664"/>
                </a:lnTo>
                <a:lnTo>
                  <a:pt x="2586" y="1024"/>
                </a:lnTo>
                <a:lnTo>
                  <a:pt x="2896" y="1230"/>
                </a:lnTo>
                <a:lnTo>
                  <a:pt x="3103" y="614"/>
                </a:lnTo>
                <a:lnTo>
                  <a:pt x="2586" y="205"/>
                </a:lnTo>
                <a:lnTo>
                  <a:pt x="2154" y="205"/>
                </a:lnTo>
                <a:lnTo>
                  <a:pt x="2136" y="248"/>
                </a:lnTo>
                <a:lnTo>
                  <a:pt x="2114" y="289"/>
                </a:lnTo>
                <a:lnTo>
                  <a:pt x="2085" y="328"/>
                </a:lnTo>
                <a:lnTo>
                  <a:pt x="2053" y="363"/>
                </a:lnTo>
                <a:lnTo>
                  <a:pt x="2015" y="395"/>
                </a:lnTo>
                <a:lnTo>
                  <a:pt x="1973" y="425"/>
                </a:lnTo>
                <a:lnTo>
                  <a:pt x="1928" y="450"/>
                </a:lnTo>
                <a:lnTo>
                  <a:pt x="1879" y="472"/>
                </a:lnTo>
                <a:lnTo>
                  <a:pt x="1827" y="489"/>
                </a:lnTo>
                <a:lnTo>
                  <a:pt x="1772" y="501"/>
                </a:lnTo>
                <a:lnTo>
                  <a:pt x="1715" y="509"/>
                </a:lnTo>
                <a:lnTo>
                  <a:pt x="1656" y="512"/>
                </a:lnTo>
                <a:lnTo>
                  <a:pt x="1596" y="509"/>
                </a:lnTo>
                <a:lnTo>
                  <a:pt x="1538" y="501"/>
                </a:lnTo>
                <a:lnTo>
                  <a:pt x="1483" y="489"/>
                </a:lnTo>
                <a:lnTo>
                  <a:pt x="1431" y="472"/>
                </a:lnTo>
                <a:lnTo>
                  <a:pt x="1382" y="450"/>
                </a:lnTo>
                <a:lnTo>
                  <a:pt x="1337" y="425"/>
                </a:lnTo>
                <a:lnTo>
                  <a:pt x="1295" y="395"/>
                </a:lnTo>
                <a:lnTo>
                  <a:pt x="1257" y="363"/>
                </a:lnTo>
                <a:lnTo>
                  <a:pt x="1225" y="328"/>
                </a:lnTo>
                <a:lnTo>
                  <a:pt x="1196" y="289"/>
                </a:lnTo>
                <a:lnTo>
                  <a:pt x="1174" y="248"/>
                </a:lnTo>
                <a:lnTo>
                  <a:pt x="1156" y="205"/>
                </a:lnTo>
                <a:lnTo>
                  <a:pt x="724" y="205"/>
                </a:lnTo>
                <a:close/>
                <a:moveTo>
                  <a:pt x="724" y="0"/>
                </a:moveTo>
                <a:lnTo>
                  <a:pt x="2586" y="0"/>
                </a:lnTo>
                <a:lnTo>
                  <a:pt x="2614" y="2"/>
                </a:lnTo>
                <a:lnTo>
                  <a:pt x="2642" y="8"/>
                </a:lnTo>
                <a:lnTo>
                  <a:pt x="2667" y="17"/>
                </a:lnTo>
                <a:lnTo>
                  <a:pt x="2693" y="29"/>
                </a:lnTo>
                <a:lnTo>
                  <a:pt x="2715" y="45"/>
                </a:lnTo>
                <a:lnTo>
                  <a:pt x="3233" y="455"/>
                </a:lnTo>
                <a:lnTo>
                  <a:pt x="3256" y="476"/>
                </a:lnTo>
                <a:lnTo>
                  <a:pt x="3275" y="501"/>
                </a:lnTo>
                <a:lnTo>
                  <a:pt x="3291" y="528"/>
                </a:lnTo>
                <a:lnTo>
                  <a:pt x="3302" y="557"/>
                </a:lnTo>
                <a:lnTo>
                  <a:pt x="3308" y="587"/>
                </a:lnTo>
                <a:lnTo>
                  <a:pt x="3310" y="617"/>
                </a:lnTo>
                <a:lnTo>
                  <a:pt x="3307" y="649"/>
                </a:lnTo>
                <a:lnTo>
                  <a:pt x="3300" y="679"/>
                </a:lnTo>
                <a:lnTo>
                  <a:pt x="3093" y="1294"/>
                </a:lnTo>
                <a:lnTo>
                  <a:pt x="3080" y="1324"/>
                </a:lnTo>
                <a:lnTo>
                  <a:pt x="3063" y="1350"/>
                </a:lnTo>
                <a:lnTo>
                  <a:pt x="3043" y="1374"/>
                </a:lnTo>
                <a:lnTo>
                  <a:pt x="3020" y="1394"/>
                </a:lnTo>
                <a:lnTo>
                  <a:pt x="2993" y="1411"/>
                </a:lnTo>
                <a:lnTo>
                  <a:pt x="2964" y="1424"/>
                </a:lnTo>
                <a:lnTo>
                  <a:pt x="2930" y="1432"/>
                </a:lnTo>
                <a:lnTo>
                  <a:pt x="2896" y="1434"/>
                </a:lnTo>
                <a:lnTo>
                  <a:pt x="2870" y="1433"/>
                </a:lnTo>
                <a:lnTo>
                  <a:pt x="2843" y="1428"/>
                </a:lnTo>
                <a:lnTo>
                  <a:pt x="2818" y="1419"/>
                </a:lnTo>
                <a:lnTo>
                  <a:pt x="2794" y="1407"/>
                </a:lnTo>
                <a:lnTo>
                  <a:pt x="2794" y="2664"/>
                </a:lnTo>
                <a:lnTo>
                  <a:pt x="2790" y="2697"/>
                </a:lnTo>
                <a:lnTo>
                  <a:pt x="2782" y="2729"/>
                </a:lnTo>
                <a:lnTo>
                  <a:pt x="2770" y="2758"/>
                </a:lnTo>
                <a:lnTo>
                  <a:pt x="2753" y="2785"/>
                </a:lnTo>
                <a:lnTo>
                  <a:pt x="2732" y="2809"/>
                </a:lnTo>
                <a:lnTo>
                  <a:pt x="2708" y="2829"/>
                </a:lnTo>
                <a:lnTo>
                  <a:pt x="2681" y="2846"/>
                </a:lnTo>
                <a:lnTo>
                  <a:pt x="2652" y="2859"/>
                </a:lnTo>
                <a:lnTo>
                  <a:pt x="2619" y="2866"/>
                </a:lnTo>
                <a:lnTo>
                  <a:pt x="2586" y="2869"/>
                </a:lnTo>
                <a:lnTo>
                  <a:pt x="724" y="2869"/>
                </a:lnTo>
                <a:lnTo>
                  <a:pt x="691" y="2866"/>
                </a:lnTo>
                <a:lnTo>
                  <a:pt x="659" y="2859"/>
                </a:lnTo>
                <a:lnTo>
                  <a:pt x="629" y="2846"/>
                </a:lnTo>
                <a:lnTo>
                  <a:pt x="602" y="2829"/>
                </a:lnTo>
                <a:lnTo>
                  <a:pt x="578" y="2809"/>
                </a:lnTo>
                <a:lnTo>
                  <a:pt x="557" y="2785"/>
                </a:lnTo>
                <a:lnTo>
                  <a:pt x="540" y="2758"/>
                </a:lnTo>
                <a:lnTo>
                  <a:pt x="528" y="2729"/>
                </a:lnTo>
                <a:lnTo>
                  <a:pt x="520" y="2697"/>
                </a:lnTo>
                <a:lnTo>
                  <a:pt x="518" y="2664"/>
                </a:lnTo>
                <a:lnTo>
                  <a:pt x="518" y="1407"/>
                </a:lnTo>
                <a:lnTo>
                  <a:pt x="493" y="1419"/>
                </a:lnTo>
                <a:lnTo>
                  <a:pt x="467" y="1428"/>
                </a:lnTo>
                <a:lnTo>
                  <a:pt x="440" y="1433"/>
                </a:lnTo>
                <a:lnTo>
                  <a:pt x="414" y="1434"/>
                </a:lnTo>
                <a:lnTo>
                  <a:pt x="391" y="1433"/>
                </a:lnTo>
                <a:lnTo>
                  <a:pt x="369" y="1430"/>
                </a:lnTo>
                <a:lnTo>
                  <a:pt x="346" y="1424"/>
                </a:lnTo>
                <a:lnTo>
                  <a:pt x="317" y="1411"/>
                </a:lnTo>
                <a:lnTo>
                  <a:pt x="290" y="1394"/>
                </a:lnTo>
                <a:lnTo>
                  <a:pt x="267" y="1374"/>
                </a:lnTo>
                <a:lnTo>
                  <a:pt x="247" y="1350"/>
                </a:lnTo>
                <a:lnTo>
                  <a:pt x="230" y="1324"/>
                </a:lnTo>
                <a:lnTo>
                  <a:pt x="218" y="1294"/>
                </a:lnTo>
                <a:lnTo>
                  <a:pt x="10" y="679"/>
                </a:lnTo>
                <a:lnTo>
                  <a:pt x="3" y="649"/>
                </a:lnTo>
                <a:lnTo>
                  <a:pt x="0" y="617"/>
                </a:lnTo>
                <a:lnTo>
                  <a:pt x="2" y="587"/>
                </a:lnTo>
                <a:lnTo>
                  <a:pt x="8" y="557"/>
                </a:lnTo>
                <a:lnTo>
                  <a:pt x="19" y="528"/>
                </a:lnTo>
                <a:lnTo>
                  <a:pt x="35" y="501"/>
                </a:lnTo>
                <a:lnTo>
                  <a:pt x="54" y="476"/>
                </a:lnTo>
                <a:lnTo>
                  <a:pt x="77" y="455"/>
                </a:lnTo>
                <a:lnTo>
                  <a:pt x="595" y="45"/>
                </a:lnTo>
                <a:lnTo>
                  <a:pt x="618" y="29"/>
                </a:lnTo>
                <a:lnTo>
                  <a:pt x="643" y="17"/>
                </a:lnTo>
                <a:lnTo>
                  <a:pt x="669" y="8"/>
                </a:lnTo>
                <a:lnTo>
                  <a:pt x="697" y="2"/>
                </a:lnTo>
                <a:lnTo>
                  <a:pt x="72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0" name="Группа 324">
            <a:extLst>
              <a:ext uri="{FF2B5EF4-FFF2-40B4-BE49-F238E27FC236}">
                <a16:creationId xmlns:a16="http://schemas.microsoft.com/office/drawing/2014/main" id="{914D752F-C267-BC68-3F70-F6EB0B3A3D49}"/>
              </a:ext>
            </a:extLst>
          </p:cNvPr>
          <p:cNvGrpSpPr/>
          <p:nvPr userDrawn="1"/>
        </p:nvGrpSpPr>
        <p:grpSpPr>
          <a:xfrm>
            <a:off x="4126442" y="5049479"/>
            <a:ext cx="517006" cy="384440"/>
            <a:chOff x="5929313" y="3375025"/>
            <a:chExt cx="2600325" cy="1933575"/>
          </a:xfrm>
          <a:solidFill>
            <a:schemeClr val="bg2"/>
          </a:solidFill>
        </p:grpSpPr>
        <p:sp>
          <p:nvSpPr>
            <p:cNvPr id="151" name="Freeform 293">
              <a:extLst>
                <a:ext uri="{FF2B5EF4-FFF2-40B4-BE49-F238E27FC236}">
                  <a16:creationId xmlns:a16="http://schemas.microsoft.com/office/drawing/2014/main" id="{7A4AEFAD-317E-893D-75E4-FD50A539EB56}"/>
                </a:ext>
              </a:extLst>
            </p:cNvPr>
            <p:cNvSpPr>
              <a:spLocks noEditPoints="1"/>
            </p:cNvSpPr>
            <p:nvPr/>
          </p:nvSpPr>
          <p:spPr bwMode="auto">
            <a:xfrm>
              <a:off x="5929313" y="3375025"/>
              <a:ext cx="2600325" cy="1933575"/>
            </a:xfrm>
            <a:custGeom>
              <a:avLst/>
              <a:gdLst>
                <a:gd name="T0" fmla="*/ 376 w 3277"/>
                <a:gd name="T1" fmla="*/ 309 h 3652"/>
                <a:gd name="T2" fmla="*/ 316 w 3277"/>
                <a:gd name="T3" fmla="*/ 339 h 3652"/>
                <a:gd name="T4" fmla="*/ 265 w 3277"/>
                <a:gd name="T5" fmla="*/ 393 h 3652"/>
                <a:gd name="T6" fmla="*/ 228 w 3277"/>
                <a:gd name="T7" fmla="*/ 469 h 3652"/>
                <a:gd name="T8" fmla="*/ 208 w 3277"/>
                <a:gd name="T9" fmla="*/ 559 h 3652"/>
                <a:gd name="T10" fmla="*/ 205 w 3277"/>
                <a:gd name="T11" fmla="*/ 3043 h 3652"/>
                <a:gd name="T12" fmla="*/ 216 w 3277"/>
                <a:gd name="T13" fmla="*/ 3139 h 3652"/>
                <a:gd name="T14" fmla="*/ 244 w 3277"/>
                <a:gd name="T15" fmla="*/ 3223 h 3652"/>
                <a:gd name="T16" fmla="*/ 288 w 3277"/>
                <a:gd name="T17" fmla="*/ 3289 h 3652"/>
                <a:gd name="T18" fmla="*/ 345 w 3277"/>
                <a:gd name="T19" fmla="*/ 3333 h 3652"/>
                <a:gd name="T20" fmla="*/ 409 w 3277"/>
                <a:gd name="T21" fmla="*/ 3348 h 3652"/>
                <a:gd name="T22" fmla="*/ 2385 w 3277"/>
                <a:gd name="T23" fmla="*/ 3345 h 3652"/>
                <a:gd name="T24" fmla="*/ 2442 w 3277"/>
                <a:gd name="T25" fmla="*/ 3319 h 3652"/>
                <a:gd name="T26" fmla="*/ 2490 w 3277"/>
                <a:gd name="T27" fmla="*/ 3271 h 3652"/>
                <a:gd name="T28" fmla="*/ 2529 w 3277"/>
                <a:gd name="T29" fmla="*/ 3204 h 3652"/>
                <a:gd name="T30" fmla="*/ 3056 w 3277"/>
                <a:gd name="T31" fmla="*/ 1944 h 3652"/>
                <a:gd name="T32" fmla="*/ 3071 w 3277"/>
                <a:gd name="T33" fmla="*/ 1849 h 3652"/>
                <a:gd name="T34" fmla="*/ 3066 w 3277"/>
                <a:gd name="T35" fmla="*/ 1753 h 3652"/>
                <a:gd name="T36" fmla="*/ 3041 w 3277"/>
                <a:gd name="T37" fmla="*/ 1663 h 3652"/>
                <a:gd name="T38" fmla="*/ 2511 w 3277"/>
                <a:gd name="T39" fmla="*/ 411 h 3652"/>
                <a:gd name="T40" fmla="*/ 2467 w 3277"/>
                <a:gd name="T41" fmla="*/ 354 h 3652"/>
                <a:gd name="T42" fmla="*/ 2414 w 3277"/>
                <a:gd name="T43" fmla="*/ 318 h 3652"/>
                <a:gd name="T44" fmla="*/ 2355 w 3277"/>
                <a:gd name="T45" fmla="*/ 304 h 3652"/>
                <a:gd name="T46" fmla="*/ 409 w 3277"/>
                <a:gd name="T47" fmla="*/ 0 h 3652"/>
                <a:gd name="T48" fmla="*/ 2401 w 3277"/>
                <a:gd name="T49" fmla="*/ 3 h 3652"/>
                <a:gd name="T50" fmla="*/ 2491 w 3277"/>
                <a:gd name="T51" fmla="*/ 35 h 3652"/>
                <a:gd name="T52" fmla="*/ 2574 w 3277"/>
                <a:gd name="T53" fmla="*/ 93 h 3652"/>
                <a:gd name="T54" fmla="*/ 2644 w 3277"/>
                <a:gd name="T55" fmla="*/ 179 h 3652"/>
                <a:gd name="T56" fmla="*/ 2703 w 3277"/>
                <a:gd name="T57" fmla="*/ 287 h 3652"/>
                <a:gd name="T58" fmla="*/ 3237 w 3277"/>
                <a:gd name="T59" fmla="*/ 1563 h 3652"/>
                <a:gd name="T60" fmla="*/ 3266 w 3277"/>
                <a:gd name="T61" fmla="*/ 1692 h 3652"/>
                <a:gd name="T62" fmla="*/ 3277 w 3277"/>
                <a:gd name="T63" fmla="*/ 1825 h 3652"/>
                <a:gd name="T64" fmla="*/ 3266 w 3277"/>
                <a:gd name="T65" fmla="*/ 1959 h 3652"/>
                <a:gd name="T66" fmla="*/ 3237 w 3277"/>
                <a:gd name="T67" fmla="*/ 2087 h 3652"/>
                <a:gd name="T68" fmla="*/ 2703 w 3277"/>
                <a:gd name="T69" fmla="*/ 3366 h 3652"/>
                <a:gd name="T70" fmla="*/ 2644 w 3277"/>
                <a:gd name="T71" fmla="*/ 3473 h 3652"/>
                <a:gd name="T72" fmla="*/ 2574 w 3277"/>
                <a:gd name="T73" fmla="*/ 3557 h 3652"/>
                <a:gd name="T74" fmla="*/ 2491 w 3277"/>
                <a:gd name="T75" fmla="*/ 3617 h 3652"/>
                <a:gd name="T76" fmla="*/ 2401 w 3277"/>
                <a:gd name="T77" fmla="*/ 3647 h 3652"/>
                <a:gd name="T78" fmla="*/ 409 w 3277"/>
                <a:gd name="T79" fmla="*/ 3652 h 3652"/>
                <a:gd name="T80" fmla="*/ 309 w 3277"/>
                <a:gd name="T81" fmla="*/ 3632 h 3652"/>
                <a:gd name="T82" fmla="*/ 217 w 3277"/>
                <a:gd name="T83" fmla="*/ 3580 h 3652"/>
                <a:gd name="T84" fmla="*/ 137 w 3277"/>
                <a:gd name="T85" fmla="*/ 3497 h 3652"/>
                <a:gd name="T86" fmla="*/ 74 w 3277"/>
                <a:gd name="T87" fmla="*/ 3391 h 3652"/>
                <a:gd name="T88" fmla="*/ 27 w 3277"/>
                <a:gd name="T89" fmla="*/ 3262 h 3652"/>
                <a:gd name="T90" fmla="*/ 3 w 3277"/>
                <a:gd name="T91" fmla="*/ 3120 h 3652"/>
                <a:gd name="T92" fmla="*/ 0 w 3277"/>
                <a:gd name="T93" fmla="*/ 609 h 3652"/>
                <a:gd name="T94" fmla="*/ 12 w 3277"/>
                <a:gd name="T95" fmla="*/ 459 h 3652"/>
                <a:gd name="T96" fmla="*/ 48 w 3277"/>
                <a:gd name="T97" fmla="*/ 322 h 3652"/>
                <a:gd name="T98" fmla="*/ 104 w 3277"/>
                <a:gd name="T99" fmla="*/ 204 h 3652"/>
                <a:gd name="T100" fmla="*/ 175 w 3277"/>
                <a:gd name="T101" fmla="*/ 110 h 3652"/>
                <a:gd name="T102" fmla="*/ 261 w 3277"/>
                <a:gd name="T103" fmla="*/ 41 h 3652"/>
                <a:gd name="T104" fmla="*/ 358 w 3277"/>
                <a:gd name="T105" fmla="*/ 5 h 3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7" h="3652">
                  <a:moveTo>
                    <a:pt x="409" y="304"/>
                  </a:moveTo>
                  <a:lnTo>
                    <a:pt x="376" y="309"/>
                  </a:lnTo>
                  <a:lnTo>
                    <a:pt x="345" y="319"/>
                  </a:lnTo>
                  <a:lnTo>
                    <a:pt x="316" y="339"/>
                  </a:lnTo>
                  <a:lnTo>
                    <a:pt x="288" y="363"/>
                  </a:lnTo>
                  <a:lnTo>
                    <a:pt x="265" y="393"/>
                  </a:lnTo>
                  <a:lnTo>
                    <a:pt x="244" y="429"/>
                  </a:lnTo>
                  <a:lnTo>
                    <a:pt x="228" y="469"/>
                  </a:lnTo>
                  <a:lnTo>
                    <a:pt x="216" y="513"/>
                  </a:lnTo>
                  <a:lnTo>
                    <a:pt x="208" y="559"/>
                  </a:lnTo>
                  <a:lnTo>
                    <a:pt x="205" y="609"/>
                  </a:lnTo>
                  <a:lnTo>
                    <a:pt x="205" y="3043"/>
                  </a:lnTo>
                  <a:lnTo>
                    <a:pt x="208" y="3093"/>
                  </a:lnTo>
                  <a:lnTo>
                    <a:pt x="216" y="3139"/>
                  </a:lnTo>
                  <a:lnTo>
                    <a:pt x="228" y="3183"/>
                  </a:lnTo>
                  <a:lnTo>
                    <a:pt x="244" y="3223"/>
                  </a:lnTo>
                  <a:lnTo>
                    <a:pt x="265" y="3258"/>
                  </a:lnTo>
                  <a:lnTo>
                    <a:pt x="288" y="3289"/>
                  </a:lnTo>
                  <a:lnTo>
                    <a:pt x="316" y="3313"/>
                  </a:lnTo>
                  <a:lnTo>
                    <a:pt x="345" y="3333"/>
                  </a:lnTo>
                  <a:lnTo>
                    <a:pt x="376" y="3343"/>
                  </a:lnTo>
                  <a:lnTo>
                    <a:pt x="409" y="3348"/>
                  </a:lnTo>
                  <a:lnTo>
                    <a:pt x="2355" y="3348"/>
                  </a:lnTo>
                  <a:lnTo>
                    <a:pt x="2385" y="3345"/>
                  </a:lnTo>
                  <a:lnTo>
                    <a:pt x="2414" y="3334"/>
                  </a:lnTo>
                  <a:lnTo>
                    <a:pt x="2442" y="3319"/>
                  </a:lnTo>
                  <a:lnTo>
                    <a:pt x="2467" y="3298"/>
                  </a:lnTo>
                  <a:lnTo>
                    <a:pt x="2490" y="3271"/>
                  </a:lnTo>
                  <a:lnTo>
                    <a:pt x="2511" y="3240"/>
                  </a:lnTo>
                  <a:lnTo>
                    <a:pt x="2529" y="3204"/>
                  </a:lnTo>
                  <a:lnTo>
                    <a:pt x="3041" y="1987"/>
                  </a:lnTo>
                  <a:lnTo>
                    <a:pt x="3056" y="1944"/>
                  </a:lnTo>
                  <a:lnTo>
                    <a:pt x="3066" y="1897"/>
                  </a:lnTo>
                  <a:lnTo>
                    <a:pt x="3071" y="1849"/>
                  </a:lnTo>
                  <a:lnTo>
                    <a:pt x="3071" y="1801"/>
                  </a:lnTo>
                  <a:lnTo>
                    <a:pt x="3066" y="1753"/>
                  </a:lnTo>
                  <a:lnTo>
                    <a:pt x="3056" y="1708"/>
                  </a:lnTo>
                  <a:lnTo>
                    <a:pt x="3041" y="1663"/>
                  </a:lnTo>
                  <a:lnTo>
                    <a:pt x="2529" y="447"/>
                  </a:lnTo>
                  <a:lnTo>
                    <a:pt x="2511" y="411"/>
                  </a:lnTo>
                  <a:lnTo>
                    <a:pt x="2490" y="379"/>
                  </a:lnTo>
                  <a:lnTo>
                    <a:pt x="2467" y="354"/>
                  </a:lnTo>
                  <a:lnTo>
                    <a:pt x="2442" y="333"/>
                  </a:lnTo>
                  <a:lnTo>
                    <a:pt x="2414" y="318"/>
                  </a:lnTo>
                  <a:lnTo>
                    <a:pt x="2385" y="307"/>
                  </a:lnTo>
                  <a:lnTo>
                    <a:pt x="2355" y="304"/>
                  </a:lnTo>
                  <a:lnTo>
                    <a:pt x="409" y="304"/>
                  </a:lnTo>
                  <a:close/>
                  <a:moveTo>
                    <a:pt x="409" y="0"/>
                  </a:moveTo>
                  <a:lnTo>
                    <a:pt x="2355" y="0"/>
                  </a:lnTo>
                  <a:lnTo>
                    <a:pt x="2401" y="3"/>
                  </a:lnTo>
                  <a:lnTo>
                    <a:pt x="2448" y="15"/>
                  </a:lnTo>
                  <a:lnTo>
                    <a:pt x="2491" y="35"/>
                  </a:lnTo>
                  <a:lnTo>
                    <a:pt x="2533" y="60"/>
                  </a:lnTo>
                  <a:lnTo>
                    <a:pt x="2574" y="93"/>
                  </a:lnTo>
                  <a:lnTo>
                    <a:pt x="2611" y="134"/>
                  </a:lnTo>
                  <a:lnTo>
                    <a:pt x="2644" y="179"/>
                  </a:lnTo>
                  <a:lnTo>
                    <a:pt x="2676" y="230"/>
                  </a:lnTo>
                  <a:lnTo>
                    <a:pt x="2703" y="287"/>
                  </a:lnTo>
                  <a:lnTo>
                    <a:pt x="3214" y="1503"/>
                  </a:lnTo>
                  <a:lnTo>
                    <a:pt x="3237" y="1563"/>
                  </a:lnTo>
                  <a:lnTo>
                    <a:pt x="3254" y="1627"/>
                  </a:lnTo>
                  <a:lnTo>
                    <a:pt x="3266" y="1692"/>
                  </a:lnTo>
                  <a:lnTo>
                    <a:pt x="3275" y="1758"/>
                  </a:lnTo>
                  <a:lnTo>
                    <a:pt x="3277" y="1825"/>
                  </a:lnTo>
                  <a:lnTo>
                    <a:pt x="3275" y="1893"/>
                  </a:lnTo>
                  <a:lnTo>
                    <a:pt x="3266" y="1959"/>
                  </a:lnTo>
                  <a:lnTo>
                    <a:pt x="3254" y="2025"/>
                  </a:lnTo>
                  <a:lnTo>
                    <a:pt x="3237" y="2087"/>
                  </a:lnTo>
                  <a:lnTo>
                    <a:pt x="3214" y="2149"/>
                  </a:lnTo>
                  <a:lnTo>
                    <a:pt x="2703" y="3366"/>
                  </a:lnTo>
                  <a:lnTo>
                    <a:pt x="2676" y="3422"/>
                  </a:lnTo>
                  <a:lnTo>
                    <a:pt x="2644" y="3473"/>
                  </a:lnTo>
                  <a:lnTo>
                    <a:pt x="2611" y="3518"/>
                  </a:lnTo>
                  <a:lnTo>
                    <a:pt x="2574" y="3557"/>
                  </a:lnTo>
                  <a:lnTo>
                    <a:pt x="2533" y="3590"/>
                  </a:lnTo>
                  <a:lnTo>
                    <a:pt x="2491" y="3617"/>
                  </a:lnTo>
                  <a:lnTo>
                    <a:pt x="2448" y="3635"/>
                  </a:lnTo>
                  <a:lnTo>
                    <a:pt x="2401" y="3647"/>
                  </a:lnTo>
                  <a:lnTo>
                    <a:pt x="2355" y="3652"/>
                  </a:lnTo>
                  <a:lnTo>
                    <a:pt x="409" y="3652"/>
                  </a:lnTo>
                  <a:lnTo>
                    <a:pt x="358" y="3646"/>
                  </a:lnTo>
                  <a:lnTo>
                    <a:pt x="309" y="3632"/>
                  </a:lnTo>
                  <a:lnTo>
                    <a:pt x="261" y="3610"/>
                  </a:lnTo>
                  <a:lnTo>
                    <a:pt x="217" y="3580"/>
                  </a:lnTo>
                  <a:lnTo>
                    <a:pt x="175" y="3542"/>
                  </a:lnTo>
                  <a:lnTo>
                    <a:pt x="137" y="3497"/>
                  </a:lnTo>
                  <a:lnTo>
                    <a:pt x="104" y="3446"/>
                  </a:lnTo>
                  <a:lnTo>
                    <a:pt x="74" y="3391"/>
                  </a:lnTo>
                  <a:lnTo>
                    <a:pt x="48" y="3328"/>
                  </a:lnTo>
                  <a:lnTo>
                    <a:pt x="27" y="3262"/>
                  </a:lnTo>
                  <a:lnTo>
                    <a:pt x="12" y="3193"/>
                  </a:lnTo>
                  <a:lnTo>
                    <a:pt x="3" y="3120"/>
                  </a:lnTo>
                  <a:lnTo>
                    <a:pt x="0" y="3043"/>
                  </a:lnTo>
                  <a:lnTo>
                    <a:pt x="0" y="609"/>
                  </a:lnTo>
                  <a:lnTo>
                    <a:pt x="3" y="532"/>
                  </a:lnTo>
                  <a:lnTo>
                    <a:pt x="12" y="459"/>
                  </a:lnTo>
                  <a:lnTo>
                    <a:pt x="27" y="388"/>
                  </a:lnTo>
                  <a:lnTo>
                    <a:pt x="48" y="322"/>
                  </a:lnTo>
                  <a:lnTo>
                    <a:pt x="74" y="261"/>
                  </a:lnTo>
                  <a:lnTo>
                    <a:pt x="104" y="204"/>
                  </a:lnTo>
                  <a:lnTo>
                    <a:pt x="137" y="153"/>
                  </a:lnTo>
                  <a:lnTo>
                    <a:pt x="175" y="110"/>
                  </a:lnTo>
                  <a:lnTo>
                    <a:pt x="217" y="71"/>
                  </a:lnTo>
                  <a:lnTo>
                    <a:pt x="261" y="41"/>
                  </a:lnTo>
                  <a:lnTo>
                    <a:pt x="309" y="18"/>
                  </a:lnTo>
                  <a:lnTo>
                    <a:pt x="358" y="5"/>
                  </a:lnTo>
                  <a:lnTo>
                    <a:pt x="4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Freeform 294">
              <a:extLst>
                <a:ext uri="{FF2B5EF4-FFF2-40B4-BE49-F238E27FC236}">
                  <a16:creationId xmlns:a16="http://schemas.microsoft.com/office/drawing/2014/main" id="{BB4DA8CE-1858-0642-A8BF-2CAB28106CAB}"/>
                </a:ext>
              </a:extLst>
            </p:cNvPr>
            <p:cNvSpPr>
              <a:spLocks noEditPoints="1"/>
            </p:cNvSpPr>
            <p:nvPr/>
          </p:nvSpPr>
          <p:spPr bwMode="auto">
            <a:xfrm>
              <a:off x="7554913" y="4100513"/>
              <a:ext cx="487363" cy="482600"/>
            </a:xfrm>
            <a:custGeom>
              <a:avLst/>
              <a:gdLst>
                <a:gd name="T0" fmla="*/ 274 w 614"/>
                <a:gd name="T1" fmla="*/ 156 h 912"/>
                <a:gd name="T2" fmla="*/ 213 w 614"/>
                <a:gd name="T3" fmla="*/ 186 h 912"/>
                <a:gd name="T4" fmla="*/ 163 w 614"/>
                <a:gd name="T5" fmla="*/ 241 h 912"/>
                <a:gd name="T6" fmla="*/ 125 w 614"/>
                <a:gd name="T7" fmla="*/ 316 h 912"/>
                <a:gd name="T8" fmla="*/ 105 w 614"/>
                <a:gd name="T9" fmla="*/ 407 h 912"/>
                <a:gd name="T10" fmla="*/ 105 w 614"/>
                <a:gd name="T11" fmla="*/ 505 h 912"/>
                <a:gd name="T12" fmla="*/ 125 w 614"/>
                <a:gd name="T13" fmla="*/ 596 h 912"/>
                <a:gd name="T14" fmla="*/ 163 w 614"/>
                <a:gd name="T15" fmla="*/ 671 h 912"/>
                <a:gd name="T16" fmla="*/ 213 w 614"/>
                <a:gd name="T17" fmla="*/ 726 h 912"/>
                <a:gd name="T18" fmla="*/ 274 w 614"/>
                <a:gd name="T19" fmla="*/ 756 h 912"/>
                <a:gd name="T20" fmla="*/ 340 w 614"/>
                <a:gd name="T21" fmla="*/ 756 h 912"/>
                <a:gd name="T22" fmla="*/ 401 w 614"/>
                <a:gd name="T23" fmla="*/ 726 h 912"/>
                <a:gd name="T24" fmla="*/ 452 w 614"/>
                <a:gd name="T25" fmla="*/ 671 h 912"/>
                <a:gd name="T26" fmla="*/ 489 w 614"/>
                <a:gd name="T27" fmla="*/ 596 h 912"/>
                <a:gd name="T28" fmla="*/ 510 w 614"/>
                <a:gd name="T29" fmla="*/ 505 h 912"/>
                <a:gd name="T30" fmla="*/ 510 w 614"/>
                <a:gd name="T31" fmla="*/ 407 h 912"/>
                <a:gd name="T32" fmla="*/ 489 w 614"/>
                <a:gd name="T33" fmla="*/ 316 h 912"/>
                <a:gd name="T34" fmla="*/ 452 w 614"/>
                <a:gd name="T35" fmla="*/ 241 h 912"/>
                <a:gd name="T36" fmla="*/ 401 w 614"/>
                <a:gd name="T37" fmla="*/ 186 h 912"/>
                <a:gd name="T38" fmla="*/ 340 w 614"/>
                <a:gd name="T39" fmla="*/ 156 h 912"/>
                <a:gd name="T40" fmla="*/ 307 w 614"/>
                <a:gd name="T41" fmla="*/ 0 h 912"/>
                <a:gd name="T42" fmla="*/ 388 w 614"/>
                <a:gd name="T43" fmla="*/ 15 h 912"/>
                <a:gd name="T44" fmla="*/ 462 w 614"/>
                <a:gd name="T45" fmla="*/ 61 h 912"/>
                <a:gd name="T46" fmla="*/ 525 w 614"/>
                <a:gd name="T47" fmla="*/ 133 h 912"/>
                <a:gd name="T48" fmla="*/ 573 w 614"/>
                <a:gd name="T49" fmla="*/ 226 h 912"/>
                <a:gd name="T50" fmla="*/ 603 w 614"/>
                <a:gd name="T51" fmla="*/ 334 h 912"/>
                <a:gd name="T52" fmla="*/ 614 w 614"/>
                <a:gd name="T53" fmla="*/ 457 h 912"/>
                <a:gd name="T54" fmla="*/ 603 w 614"/>
                <a:gd name="T55" fmla="*/ 577 h 912"/>
                <a:gd name="T56" fmla="*/ 573 w 614"/>
                <a:gd name="T57" fmla="*/ 686 h 912"/>
                <a:gd name="T58" fmla="*/ 525 w 614"/>
                <a:gd name="T59" fmla="*/ 779 h 912"/>
                <a:gd name="T60" fmla="*/ 462 w 614"/>
                <a:gd name="T61" fmla="*/ 849 h 912"/>
                <a:gd name="T62" fmla="*/ 388 w 614"/>
                <a:gd name="T63" fmla="*/ 896 h 912"/>
                <a:gd name="T64" fmla="*/ 307 w 614"/>
                <a:gd name="T65" fmla="*/ 912 h 912"/>
                <a:gd name="T66" fmla="*/ 225 w 614"/>
                <a:gd name="T67" fmla="*/ 896 h 912"/>
                <a:gd name="T68" fmla="*/ 153 w 614"/>
                <a:gd name="T69" fmla="*/ 849 h 912"/>
                <a:gd name="T70" fmla="*/ 90 w 614"/>
                <a:gd name="T71" fmla="*/ 779 h 912"/>
                <a:gd name="T72" fmla="*/ 42 w 614"/>
                <a:gd name="T73" fmla="*/ 686 h 912"/>
                <a:gd name="T74" fmla="*/ 11 w 614"/>
                <a:gd name="T75" fmla="*/ 577 h 912"/>
                <a:gd name="T76" fmla="*/ 0 w 614"/>
                <a:gd name="T77" fmla="*/ 457 h 912"/>
                <a:gd name="T78" fmla="*/ 11 w 614"/>
                <a:gd name="T79" fmla="*/ 334 h 912"/>
                <a:gd name="T80" fmla="*/ 42 w 614"/>
                <a:gd name="T81" fmla="*/ 226 h 912"/>
                <a:gd name="T82" fmla="*/ 90 w 614"/>
                <a:gd name="T83" fmla="*/ 133 h 912"/>
                <a:gd name="T84" fmla="*/ 153 w 614"/>
                <a:gd name="T85" fmla="*/ 61 h 912"/>
                <a:gd name="T86" fmla="*/ 225 w 614"/>
                <a:gd name="T87" fmla="*/ 15 h 912"/>
                <a:gd name="T88" fmla="*/ 307 w 614"/>
                <a:gd name="T89"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912">
                  <a:moveTo>
                    <a:pt x="307" y="151"/>
                  </a:moveTo>
                  <a:lnTo>
                    <a:pt x="274" y="156"/>
                  </a:lnTo>
                  <a:lnTo>
                    <a:pt x="242" y="168"/>
                  </a:lnTo>
                  <a:lnTo>
                    <a:pt x="213" y="186"/>
                  </a:lnTo>
                  <a:lnTo>
                    <a:pt x="186" y="211"/>
                  </a:lnTo>
                  <a:lnTo>
                    <a:pt x="163" y="241"/>
                  </a:lnTo>
                  <a:lnTo>
                    <a:pt x="142" y="277"/>
                  </a:lnTo>
                  <a:lnTo>
                    <a:pt x="125" y="316"/>
                  </a:lnTo>
                  <a:lnTo>
                    <a:pt x="113" y="359"/>
                  </a:lnTo>
                  <a:lnTo>
                    <a:pt x="105" y="407"/>
                  </a:lnTo>
                  <a:lnTo>
                    <a:pt x="102" y="457"/>
                  </a:lnTo>
                  <a:lnTo>
                    <a:pt x="105" y="505"/>
                  </a:lnTo>
                  <a:lnTo>
                    <a:pt x="113" y="553"/>
                  </a:lnTo>
                  <a:lnTo>
                    <a:pt x="125" y="596"/>
                  </a:lnTo>
                  <a:lnTo>
                    <a:pt x="142" y="635"/>
                  </a:lnTo>
                  <a:lnTo>
                    <a:pt x="163" y="671"/>
                  </a:lnTo>
                  <a:lnTo>
                    <a:pt x="186" y="701"/>
                  </a:lnTo>
                  <a:lnTo>
                    <a:pt x="213" y="726"/>
                  </a:lnTo>
                  <a:lnTo>
                    <a:pt x="242" y="744"/>
                  </a:lnTo>
                  <a:lnTo>
                    <a:pt x="274" y="756"/>
                  </a:lnTo>
                  <a:lnTo>
                    <a:pt x="307" y="759"/>
                  </a:lnTo>
                  <a:lnTo>
                    <a:pt x="340" y="756"/>
                  </a:lnTo>
                  <a:lnTo>
                    <a:pt x="371" y="744"/>
                  </a:lnTo>
                  <a:lnTo>
                    <a:pt x="401" y="726"/>
                  </a:lnTo>
                  <a:lnTo>
                    <a:pt x="428" y="701"/>
                  </a:lnTo>
                  <a:lnTo>
                    <a:pt x="452" y="671"/>
                  </a:lnTo>
                  <a:lnTo>
                    <a:pt x="472" y="635"/>
                  </a:lnTo>
                  <a:lnTo>
                    <a:pt x="489" y="596"/>
                  </a:lnTo>
                  <a:lnTo>
                    <a:pt x="501" y="553"/>
                  </a:lnTo>
                  <a:lnTo>
                    <a:pt x="510" y="505"/>
                  </a:lnTo>
                  <a:lnTo>
                    <a:pt x="512" y="457"/>
                  </a:lnTo>
                  <a:lnTo>
                    <a:pt x="510" y="407"/>
                  </a:lnTo>
                  <a:lnTo>
                    <a:pt x="501" y="359"/>
                  </a:lnTo>
                  <a:lnTo>
                    <a:pt x="489" y="316"/>
                  </a:lnTo>
                  <a:lnTo>
                    <a:pt x="472" y="277"/>
                  </a:lnTo>
                  <a:lnTo>
                    <a:pt x="452" y="241"/>
                  </a:lnTo>
                  <a:lnTo>
                    <a:pt x="428" y="211"/>
                  </a:lnTo>
                  <a:lnTo>
                    <a:pt x="401" y="186"/>
                  </a:lnTo>
                  <a:lnTo>
                    <a:pt x="371" y="168"/>
                  </a:lnTo>
                  <a:lnTo>
                    <a:pt x="340" y="156"/>
                  </a:lnTo>
                  <a:lnTo>
                    <a:pt x="307" y="151"/>
                  </a:lnTo>
                  <a:close/>
                  <a:moveTo>
                    <a:pt x="307" y="0"/>
                  </a:moveTo>
                  <a:lnTo>
                    <a:pt x="349" y="3"/>
                  </a:lnTo>
                  <a:lnTo>
                    <a:pt x="388" y="15"/>
                  </a:lnTo>
                  <a:lnTo>
                    <a:pt x="427" y="36"/>
                  </a:lnTo>
                  <a:lnTo>
                    <a:pt x="462" y="61"/>
                  </a:lnTo>
                  <a:lnTo>
                    <a:pt x="495" y="94"/>
                  </a:lnTo>
                  <a:lnTo>
                    <a:pt x="525" y="133"/>
                  </a:lnTo>
                  <a:lnTo>
                    <a:pt x="551" y="177"/>
                  </a:lnTo>
                  <a:lnTo>
                    <a:pt x="573" y="226"/>
                  </a:lnTo>
                  <a:lnTo>
                    <a:pt x="590" y="278"/>
                  </a:lnTo>
                  <a:lnTo>
                    <a:pt x="603" y="334"/>
                  </a:lnTo>
                  <a:lnTo>
                    <a:pt x="611" y="394"/>
                  </a:lnTo>
                  <a:lnTo>
                    <a:pt x="614" y="457"/>
                  </a:lnTo>
                  <a:lnTo>
                    <a:pt x="611" y="518"/>
                  </a:lnTo>
                  <a:lnTo>
                    <a:pt x="603" y="577"/>
                  </a:lnTo>
                  <a:lnTo>
                    <a:pt x="590" y="634"/>
                  </a:lnTo>
                  <a:lnTo>
                    <a:pt x="573" y="686"/>
                  </a:lnTo>
                  <a:lnTo>
                    <a:pt x="551" y="735"/>
                  </a:lnTo>
                  <a:lnTo>
                    <a:pt x="525" y="779"/>
                  </a:lnTo>
                  <a:lnTo>
                    <a:pt x="495" y="816"/>
                  </a:lnTo>
                  <a:lnTo>
                    <a:pt x="462" y="849"/>
                  </a:lnTo>
                  <a:lnTo>
                    <a:pt x="427" y="876"/>
                  </a:lnTo>
                  <a:lnTo>
                    <a:pt x="388" y="896"/>
                  </a:lnTo>
                  <a:lnTo>
                    <a:pt x="349" y="908"/>
                  </a:lnTo>
                  <a:lnTo>
                    <a:pt x="307" y="912"/>
                  </a:lnTo>
                  <a:lnTo>
                    <a:pt x="265" y="908"/>
                  </a:lnTo>
                  <a:lnTo>
                    <a:pt x="225" y="896"/>
                  </a:lnTo>
                  <a:lnTo>
                    <a:pt x="188" y="876"/>
                  </a:lnTo>
                  <a:lnTo>
                    <a:pt x="153" y="849"/>
                  </a:lnTo>
                  <a:lnTo>
                    <a:pt x="119" y="816"/>
                  </a:lnTo>
                  <a:lnTo>
                    <a:pt x="90" y="779"/>
                  </a:lnTo>
                  <a:lnTo>
                    <a:pt x="64" y="735"/>
                  </a:lnTo>
                  <a:lnTo>
                    <a:pt x="42" y="686"/>
                  </a:lnTo>
                  <a:lnTo>
                    <a:pt x="24" y="634"/>
                  </a:lnTo>
                  <a:lnTo>
                    <a:pt x="11" y="577"/>
                  </a:lnTo>
                  <a:lnTo>
                    <a:pt x="3" y="518"/>
                  </a:lnTo>
                  <a:lnTo>
                    <a:pt x="0" y="457"/>
                  </a:lnTo>
                  <a:lnTo>
                    <a:pt x="3" y="394"/>
                  </a:lnTo>
                  <a:lnTo>
                    <a:pt x="11" y="334"/>
                  </a:lnTo>
                  <a:lnTo>
                    <a:pt x="24" y="278"/>
                  </a:lnTo>
                  <a:lnTo>
                    <a:pt x="42" y="226"/>
                  </a:lnTo>
                  <a:lnTo>
                    <a:pt x="64" y="177"/>
                  </a:lnTo>
                  <a:lnTo>
                    <a:pt x="90" y="133"/>
                  </a:lnTo>
                  <a:lnTo>
                    <a:pt x="119" y="94"/>
                  </a:lnTo>
                  <a:lnTo>
                    <a:pt x="153" y="61"/>
                  </a:lnTo>
                  <a:lnTo>
                    <a:pt x="188" y="36"/>
                  </a:lnTo>
                  <a:lnTo>
                    <a:pt x="225" y="15"/>
                  </a:lnTo>
                  <a:lnTo>
                    <a:pt x="265" y="3"/>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3" name="Freeform 299">
            <a:extLst>
              <a:ext uri="{FF2B5EF4-FFF2-40B4-BE49-F238E27FC236}">
                <a16:creationId xmlns:a16="http://schemas.microsoft.com/office/drawing/2014/main" id="{D16F3D2D-20F9-38E9-DFFA-B543F2DE50A8}"/>
              </a:ext>
            </a:extLst>
          </p:cNvPr>
          <p:cNvSpPr>
            <a:spLocks noEditPoints="1"/>
          </p:cNvSpPr>
          <p:nvPr userDrawn="1"/>
        </p:nvSpPr>
        <p:spPr bwMode="auto">
          <a:xfrm>
            <a:off x="5007364" y="5036264"/>
            <a:ext cx="524002" cy="410870"/>
          </a:xfrm>
          <a:custGeom>
            <a:avLst/>
            <a:gdLst>
              <a:gd name="T0" fmla="*/ 2951 w 3372"/>
              <a:gd name="T1" fmla="*/ 1956 h 2644"/>
              <a:gd name="T2" fmla="*/ 2565 w 3372"/>
              <a:gd name="T3" fmla="*/ 2006 h 2644"/>
              <a:gd name="T4" fmla="*/ 2551 w 3372"/>
              <a:gd name="T5" fmla="*/ 1914 h 2644"/>
              <a:gd name="T6" fmla="*/ 3046 w 3372"/>
              <a:gd name="T7" fmla="*/ 1608 h 2644"/>
              <a:gd name="T8" fmla="*/ 3003 w 3372"/>
              <a:gd name="T9" fmla="*/ 1693 h 2644"/>
              <a:gd name="T10" fmla="*/ 2638 w 3372"/>
              <a:gd name="T11" fmla="*/ 1622 h 2644"/>
              <a:gd name="T12" fmla="*/ 3020 w 3372"/>
              <a:gd name="T13" fmla="*/ 1272 h 2644"/>
              <a:gd name="T14" fmla="*/ 3035 w 3372"/>
              <a:gd name="T15" fmla="*/ 1365 h 2644"/>
              <a:gd name="T16" fmla="*/ 2638 w 3372"/>
              <a:gd name="T17" fmla="*/ 1339 h 2644"/>
              <a:gd name="T18" fmla="*/ 1422 w 3372"/>
              <a:gd name="T19" fmla="*/ 825 h 2644"/>
              <a:gd name="T20" fmla="*/ 1465 w 3372"/>
              <a:gd name="T21" fmla="*/ 907 h 2644"/>
              <a:gd name="T22" fmla="*/ 982 w 3372"/>
              <a:gd name="T23" fmla="*/ 983 h 2644"/>
              <a:gd name="T24" fmla="*/ 913 w 3372"/>
              <a:gd name="T25" fmla="*/ 1267 h 2644"/>
              <a:gd name="T26" fmla="*/ 878 w 3372"/>
              <a:gd name="T27" fmla="*/ 922 h 2644"/>
              <a:gd name="T28" fmla="*/ 2793 w 3372"/>
              <a:gd name="T29" fmla="*/ 634 h 2644"/>
              <a:gd name="T30" fmla="*/ 2750 w 3372"/>
              <a:gd name="T31" fmla="*/ 719 h 2644"/>
              <a:gd name="T32" fmla="*/ 2844 w 3372"/>
              <a:gd name="T33" fmla="*/ 704 h 2644"/>
              <a:gd name="T34" fmla="*/ 2793 w 3372"/>
              <a:gd name="T35" fmla="*/ 528 h 2644"/>
              <a:gd name="T36" fmla="*/ 2947 w 3372"/>
              <a:gd name="T37" fmla="*/ 655 h 2644"/>
              <a:gd name="T38" fmla="*/ 2854 w 3372"/>
              <a:gd name="T39" fmla="*/ 833 h 2644"/>
              <a:gd name="T40" fmla="*/ 2662 w 3372"/>
              <a:gd name="T41" fmla="*/ 776 h 2644"/>
              <a:gd name="T42" fmla="*/ 2682 w 3372"/>
              <a:gd name="T43" fmla="*/ 575 h 2644"/>
              <a:gd name="T44" fmla="*/ 1139 w 3372"/>
              <a:gd name="T45" fmla="*/ 520 h 2644"/>
              <a:gd name="T46" fmla="*/ 535 w 3372"/>
              <a:gd name="T47" fmla="*/ 1076 h 2644"/>
              <a:gd name="T48" fmla="*/ 635 w 3372"/>
              <a:gd name="T49" fmla="*/ 1923 h 2644"/>
              <a:gd name="T50" fmla="*/ 1811 w 3372"/>
              <a:gd name="T51" fmla="*/ 1996 h 2644"/>
              <a:gd name="T52" fmla="*/ 2416 w 3372"/>
              <a:gd name="T53" fmla="*/ 1439 h 2644"/>
              <a:gd name="T54" fmla="*/ 2315 w 3372"/>
              <a:gd name="T55" fmla="*/ 592 h 2644"/>
              <a:gd name="T56" fmla="*/ 1647 w 3372"/>
              <a:gd name="T57" fmla="*/ 403 h 2644"/>
              <a:gd name="T58" fmla="*/ 2393 w 3372"/>
              <a:gd name="T59" fmla="*/ 521 h 2644"/>
              <a:gd name="T60" fmla="*/ 2528 w 3372"/>
              <a:gd name="T61" fmla="*/ 1194 h 2644"/>
              <a:gd name="T62" fmla="*/ 2405 w 3372"/>
              <a:gd name="T63" fmla="*/ 1976 h 2644"/>
              <a:gd name="T64" fmla="*/ 1819 w 3372"/>
              <a:gd name="T65" fmla="*/ 2101 h 2644"/>
              <a:gd name="T66" fmla="*/ 615 w 3372"/>
              <a:gd name="T67" fmla="*/ 2026 h 2644"/>
              <a:gd name="T68" fmla="*/ 467 w 3372"/>
              <a:gd name="T69" fmla="*/ 1703 h 2644"/>
              <a:gd name="T70" fmla="*/ 467 w 3372"/>
              <a:gd name="T71" fmla="*/ 813 h 2644"/>
              <a:gd name="T72" fmla="*/ 615 w 3372"/>
              <a:gd name="T73" fmla="*/ 489 h 2644"/>
              <a:gd name="T74" fmla="*/ 1232 w 3372"/>
              <a:gd name="T75" fmla="*/ 221 h 2644"/>
              <a:gd name="T76" fmla="*/ 219 w 3372"/>
              <a:gd name="T77" fmla="*/ 1003 h 2644"/>
              <a:gd name="T78" fmla="*/ 326 w 3372"/>
              <a:gd name="T79" fmla="*/ 2244 h 2644"/>
              <a:gd name="T80" fmla="*/ 2442 w 3372"/>
              <a:gd name="T81" fmla="*/ 2301 h 2644"/>
              <a:gd name="T82" fmla="*/ 3161 w 3372"/>
              <a:gd name="T83" fmla="*/ 1357 h 2644"/>
              <a:gd name="T84" fmla="*/ 2744 w 3372"/>
              <a:gd name="T85" fmla="*/ 261 h 2644"/>
              <a:gd name="T86" fmla="*/ 2240 w 3372"/>
              <a:gd name="T87" fmla="*/ 14 h 2644"/>
              <a:gd name="T88" fmla="*/ 3186 w 3372"/>
              <a:gd name="T89" fmla="*/ 136 h 2644"/>
              <a:gd name="T90" fmla="*/ 3342 w 3372"/>
              <a:gd name="T91" fmla="*/ 756 h 2644"/>
              <a:gd name="T92" fmla="*/ 3318 w 3372"/>
              <a:gd name="T93" fmla="*/ 1952 h 2644"/>
              <a:gd name="T94" fmla="*/ 3161 w 3372"/>
              <a:gd name="T95" fmla="*/ 2421 h 2644"/>
              <a:gd name="T96" fmla="*/ 2415 w 3372"/>
              <a:gd name="T97" fmla="*/ 2522 h 2644"/>
              <a:gd name="T98" fmla="*/ 2335 w 3372"/>
              <a:gd name="T99" fmla="*/ 2589 h 2644"/>
              <a:gd name="T100" fmla="*/ 1974 w 3372"/>
              <a:gd name="T101" fmla="*/ 2636 h 2644"/>
              <a:gd name="T102" fmla="*/ 1467 w 3372"/>
              <a:gd name="T103" fmla="*/ 2640 h 2644"/>
              <a:gd name="T104" fmla="*/ 1075 w 3372"/>
              <a:gd name="T105" fmla="*/ 2597 h 2644"/>
              <a:gd name="T106" fmla="*/ 951 w 3372"/>
              <a:gd name="T107" fmla="*/ 2530 h 2644"/>
              <a:gd name="T108" fmla="*/ 239 w 3372"/>
              <a:gd name="T109" fmla="*/ 2437 h 2644"/>
              <a:gd name="T110" fmla="*/ 84 w 3372"/>
              <a:gd name="T111" fmla="*/ 2123 h 2644"/>
              <a:gd name="T112" fmla="*/ 13 w 3372"/>
              <a:gd name="T113" fmla="*/ 927 h 2644"/>
              <a:gd name="T114" fmla="*/ 164 w 3372"/>
              <a:gd name="T115" fmla="*/ 159 h 2644"/>
              <a:gd name="T116" fmla="*/ 854 w 3372"/>
              <a:gd name="T117" fmla="*/ 30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72" h="2644">
                <a:moveTo>
                  <a:pt x="2582" y="1903"/>
                </a:moveTo>
                <a:lnTo>
                  <a:pt x="2899" y="1903"/>
                </a:lnTo>
                <a:lnTo>
                  <a:pt x="2915" y="1906"/>
                </a:lnTo>
                <a:lnTo>
                  <a:pt x="2930" y="1914"/>
                </a:lnTo>
                <a:lnTo>
                  <a:pt x="2941" y="1925"/>
                </a:lnTo>
                <a:lnTo>
                  <a:pt x="2948" y="1940"/>
                </a:lnTo>
                <a:lnTo>
                  <a:pt x="2951" y="1956"/>
                </a:lnTo>
                <a:lnTo>
                  <a:pt x="2948" y="1973"/>
                </a:lnTo>
                <a:lnTo>
                  <a:pt x="2941" y="1988"/>
                </a:lnTo>
                <a:lnTo>
                  <a:pt x="2930" y="1999"/>
                </a:lnTo>
                <a:lnTo>
                  <a:pt x="2915" y="2006"/>
                </a:lnTo>
                <a:lnTo>
                  <a:pt x="2899" y="2010"/>
                </a:lnTo>
                <a:lnTo>
                  <a:pt x="2582" y="2010"/>
                </a:lnTo>
                <a:lnTo>
                  <a:pt x="2565" y="2006"/>
                </a:lnTo>
                <a:lnTo>
                  <a:pt x="2551" y="1999"/>
                </a:lnTo>
                <a:lnTo>
                  <a:pt x="2539" y="1988"/>
                </a:lnTo>
                <a:lnTo>
                  <a:pt x="2532" y="1973"/>
                </a:lnTo>
                <a:lnTo>
                  <a:pt x="2529" y="1956"/>
                </a:lnTo>
                <a:lnTo>
                  <a:pt x="2532" y="1940"/>
                </a:lnTo>
                <a:lnTo>
                  <a:pt x="2539" y="1925"/>
                </a:lnTo>
                <a:lnTo>
                  <a:pt x="2551" y="1914"/>
                </a:lnTo>
                <a:lnTo>
                  <a:pt x="2565" y="1906"/>
                </a:lnTo>
                <a:lnTo>
                  <a:pt x="2582" y="1903"/>
                </a:lnTo>
                <a:close/>
                <a:moveTo>
                  <a:pt x="2688" y="1587"/>
                </a:moveTo>
                <a:lnTo>
                  <a:pt x="3003" y="1587"/>
                </a:lnTo>
                <a:lnTo>
                  <a:pt x="3020" y="1589"/>
                </a:lnTo>
                <a:lnTo>
                  <a:pt x="3035" y="1597"/>
                </a:lnTo>
                <a:lnTo>
                  <a:pt x="3046" y="1608"/>
                </a:lnTo>
                <a:lnTo>
                  <a:pt x="3053" y="1622"/>
                </a:lnTo>
                <a:lnTo>
                  <a:pt x="3056" y="1639"/>
                </a:lnTo>
                <a:lnTo>
                  <a:pt x="3053" y="1656"/>
                </a:lnTo>
                <a:lnTo>
                  <a:pt x="3046" y="1671"/>
                </a:lnTo>
                <a:lnTo>
                  <a:pt x="3035" y="1682"/>
                </a:lnTo>
                <a:lnTo>
                  <a:pt x="3020" y="1690"/>
                </a:lnTo>
                <a:lnTo>
                  <a:pt x="3003" y="1693"/>
                </a:lnTo>
                <a:lnTo>
                  <a:pt x="2688" y="1693"/>
                </a:lnTo>
                <a:lnTo>
                  <a:pt x="2671" y="1690"/>
                </a:lnTo>
                <a:lnTo>
                  <a:pt x="2657" y="1682"/>
                </a:lnTo>
                <a:lnTo>
                  <a:pt x="2645" y="1671"/>
                </a:lnTo>
                <a:lnTo>
                  <a:pt x="2638" y="1656"/>
                </a:lnTo>
                <a:lnTo>
                  <a:pt x="2635" y="1639"/>
                </a:lnTo>
                <a:lnTo>
                  <a:pt x="2638" y="1622"/>
                </a:lnTo>
                <a:lnTo>
                  <a:pt x="2645" y="1608"/>
                </a:lnTo>
                <a:lnTo>
                  <a:pt x="2657" y="1597"/>
                </a:lnTo>
                <a:lnTo>
                  <a:pt x="2671" y="1589"/>
                </a:lnTo>
                <a:lnTo>
                  <a:pt x="2688" y="1587"/>
                </a:lnTo>
                <a:close/>
                <a:moveTo>
                  <a:pt x="2688" y="1269"/>
                </a:moveTo>
                <a:lnTo>
                  <a:pt x="3003" y="1269"/>
                </a:lnTo>
                <a:lnTo>
                  <a:pt x="3020" y="1272"/>
                </a:lnTo>
                <a:lnTo>
                  <a:pt x="3035" y="1279"/>
                </a:lnTo>
                <a:lnTo>
                  <a:pt x="3046" y="1291"/>
                </a:lnTo>
                <a:lnTo>
                  <a:pt x="3053" y="1305"/>
                </a:lnTo>
                <a:lnTo>
                  <a:pt x="3056" y="1322"/>
                </a:lnTo>
                <a:lnTo>
                  <a:pt x="3053" y="1339"/>
                </a:lnTo>
                <a:lnTo>
                  <a:pt x="3046" y="1353"/>
                </a:lnTo>
                <a:lnTo>
                  <a:pt x="3035" y="1365"/>
                </a:lnTo>
                <a:lnTo>
                  <a:pt x="3020" y="1372"/>
                </a:lnTo>
                <a:lnTo>
                  <a:pt x="3003" y="1375"/>
                </a:lnTo>
                <a:lnTo>
                  <a:pt x="2688" y="1375"/>
                </a:lnTo>
                <a:lnTo>
                  <a:pt x="2671" y="1372"/>
                </a:lnTo>
                <a:lnTo>
                  <a:pt x="2657" y="1365"/>
                </a:lnTo>
                <a:lnTo>
                  <a:pt x="2645" y="1353"/>
                </a:lnTo>
                <a:lnTo>
                  <a:pt x="2638" y="1339"/>
                </a:lnTo>
                <a:lnTo>
                  <a:pt x="2635" y="1322"/>
                </a:lnTo>
                <a:lnTo>
                  <a:pt x="2638" y="1305"/>
                </a:lnTo>
                <a:lnTo>
                  <a:pt x="2645" y="1291"/>
                </a:lnTo>
                <a:lnTo>
                  <a:pt x="2657" y="1279"/>
                </a:lnTo>
                <a:lnTo>
                  <a:pt x="2671" y="1272"/>
                </a:lnTo>
                <a:lnTo>
                  <a:pt x="2688" y="1269"/>
                </a:lnTo>
                <a:close/>
                <a:moveTo>
                  <a:pt x="1422" y="825"/>
                </a:moveTo>
                <a:lnTo>
                  <a:pt x="1439" y="827"/>
                </a:lnTo>
                <a:lnTo>
                  <a:pt x="1453" y="834"/>
                </a:lnTo>
                <a:lnTo>
                  <a:pt x="1465" y="845"/>
                </a:lnTo>
                <a:lnTo>
                  <a:pt x="1472" y="859"/>
                </a:lnTo>
                <a:lnTo>
                  <a:pt x="1475" y="876"/>
                </a:lnTo>
                <a:lnTo>
                  <a:pt x="1472" y="893"/>
                </a:lnTo>
                <a:lnTo>
                  <a:pt x="1465" y="907"/>
                </a:lnTo>
                <a:lnTo>
                  <a:pt x="1453" y="920"/>
                </a:lnTo>
                <a:lnTo>
                  <a:pt x="1439" y="928"/>
                </a:lnTo>
                <a:lnTo>
                  <a:pt x="1422" y="931"/>
                </a:lnTo>
                <a:lnTo>
                  <a:pt x="1028" y="957"/>
                </a:lnTo>
                <a:lnTo>
                  <a:pt x="1010" y="963"/>
                </a:lnTo>
                <a:lnTo>
                  <a:pt x="996" y="971"/>
                </a:lnTo>
                <a:lnTo>
                  <a:pt x="982" y="983"/>
                </a:lnTo>
                <a:lnTo>
                  <a:pt x="973" y="999"/>
                </a:lnTo>
                <a:lnTo>
                  <a:pt x="968" y="1016"/>
                </a:lnTo>
                <a:lnTo>
                  <a:pt x="950" y="1216"/>
                </a:lnTo>
                <a:lnTo>
                  <a:pt x="947" y="1233"/>
                </a:lnTo>
                <a:lnTo>
                  <a:pt x="939" y="1248"/>
                </a:lnTo>
                <a:lnTo>
                  <a:pt x="927" y="1259"/>
                </a:lnTo>
                <a:lnTo>
                  <a:pt x="913" y="1267"/>
                </a:lnTo>
                <a:lnTo>
                  <a:pt x="896" y="1269"/>
                </a:lnTo>
                <a:lnTo>
                  <a:pt x="879" y="1267"/>
                </a:lnTo>
                <a:lnTo>
                  <a:pt x="865" y="1259"/>
                </a:lnTo>
                <a:lnTo>
                  <a:pt x="854" y="1248"/>
                </a:lnTo>
                <a:lnTo>
                  <a:pt x="847" y="1233"/>
                </a:lnTo>
                <a:lnTo>
                  <a:pt x="846" y="1216"/>
                </a:lnTo>
                <a:lnTo>
                  <a:pt x="878" y="922"/>
                </a:lnTo>
                <a:lnTo>
                  <a:pt x="883" y="905"/>
                </a:lnTo>
                <a:lnTo>
                  <a:pt x="893" y="890"/>
                </a:lnTo>
                <a:lnTo>
                  <a:pt x="906" y="877"/>
                </a:lnTo>
                <a:lnTo>
                  <a:pt x="922" y="868"/>
                </a:lnTo>
                <a:lnTo>
                  <a:pt x="939" y="864"/>
                </a:lnTo>
                <a:lnTo>
                  <a:pt x="1422" y="825"/>
                </a:lnTo>
                <a:close/>
                <a:moveTo>
                  <a:pt x="2793" y="634"/>
                </a:moveTo>
                <a:lnTo>
                  <a:pt x="2776" y="638"/>
                </a:lnTo>
                <a:lnTo>
                  <a:pt x="2762" y="645"/>
                </a:lnTo>
                <a:lnTo>
                  <a:pt x="2750" y="656"/>
                </a:lnTo>
                <a:lnTo>
                  <a:pt x="2743" y="671"/>
                </a:lnTo>
                <a:lnTo>
                  <a:pt x="2741" y="688"/>
                </a:lnTo>
                <a:lnTo>
                  <a:pt x="2743" y="704"/>
                </a:lnTo>
                <a:lnTo>
                  <a:pt x="2750" y="719"/>
                </a:lnTo>
                <a:lnTo>
                  <a:pt x="2762" y="730"/>
                </a:lnTo>
                <a:lnTo>
                  <a:pt x="2776" y="738"/>
                </a:lnTo>
                <a:lnTo>
                  <a:pt x="2793" y="741"/>
                </a:lnTo>
                <a:lnTo>
                  <a:pt x="2809" y="738"/>
                </a:lnTo>
                <a:lnTo>
                  <a:pt x="2824" y="730"/>
                </a:lnTo>
                <a:lnTo>
                  <a:pt x="2835" y="719"/>
                </a:lnTo>
                <a:lnTo>
                  <a:pt x="2844" y="704"/>
                </a:lnTo>
                <a:lnTo>
                  <a:pt x="2846" y="688"/>
                </a:lnTo>
                <a:lnTo>
                  <a:pt x="2844" y="671"/>
                </a:lnTo>
                <a:lnTo>
                  <a:pt x="2835" y="656"/>
                </a:lnTo>
                <a:lnTo>
                  <a:pt x="2824" y="645"/>
                </a:lnTo>
                <a:lnTo>
                  <a:pt x="2809" y="638"/>
                </a:lnTo>
                <a:lnTo>
                  <a:pt x="2793" y="634"/>
                </a:lnTo>
                <a:close/>
                <a:moveTo>
                  <a:pt x="2793" y="528"/>
                </a:moveTo>
                <a:lnTo>
                  <a:pt x="2825" y="532"/>
                </a:lnTo>
                <a:lnTo>
                  <a:pt x="2854" y="541"/>
                </a:lnTo>
                <a:lnTo>
                  <a:pt x="2881" y="556"/>
                </a:lnTo>
                <a:lnTo>
                  <a:pt x="2905" y="575"/>
                </a:lnTo>
                <a:lnTo>
                  <a:pt x="2924" y="599"/>
                </a:lnTo>
                <a:lnTo>
                  <a:pt x="2938" y="626"/>
                </a:lnTo>
                <a:lnTo>
                  <a:pt x="2947" y="655"/>
                </a:lnTo>
                <a:lnTo>
                  <a:pt x="2951" y="688"/>
                </a:lnTo>
                <a:lnTo>
                  <a:pt x="2947" y="719"/>
                </a:lnTo>
                <a:lnTo>
                  <a:pt x="2938" y="749"/>
                </a:lnTo>
                <a:lnTo>
                  <a:pt x="2924" y="776"/>
                </a:lnTo>
                <a:lnTo>
                  <a:pt x="2905" y="799"/>
                </a:lnTo>
                <a:lnTo>
                  <a:pt x="2881" y="819"/>
                </a:lnTo>
                <a:lnTo>
                  <a:pt x="2854" y="833"/>
                </a:lnTo>
                <a:lnTo>
                  <a:pt x="2825" y="843"/>
                </a:lnTo>
                <a:lnTo>
                  <a:pt x="2793" y="846"/>
                </a:lnTo>
                <a:lnTo>
                  <a:pt x="2762" y="843"/>
                </a:lnTo>
                <a:lnTo>
                  <a:pt x="2731" y="833"/>
                </a:lnTo>
                <a:lnTo>
                  <a:pt x="2704" y="819"/>
                </a:lnTo>
                <a:lnTo>
                  <a:pt x="2682" y="799"/>
                </a:lnTo>
                <a:lnTo>
                  <a:pt x="2662" y="776"/>
                </a:lnTo>
                <a:lnTo>
                  <a:pt x="2647" y="749"/>
                </a:lnTo>
                <a:lnTo>
                  <a:pt x="2638" y="719"/>
                </a:lnTo>
                <a:lnTo>
                  <a:pt x="2635" y="688"/>
                </a:lnTo>
                <a:lnTo>
                  <a:pt x="2638" y="655"/>
                </a:lnTo>
                <a:lnTo>
                  <a:pt x="2647" y="626"/>
                </a:lnTo>
                <a:lnTo>
                  <a:pt x="2662" y="599"/>
                </a:lnTo>
                <a:lnTo>
                  <a:pt x="2682" y="575"/>
                </a:lnTo>
                <a:lnTo>
                  <a:pt x="2704" y="556"/>
                </a:lnTo>
                <a:lnTo>
                  <a:pt x="2731" y="541"/>
                </a:lnTo>
                <a:lnTo>
                  <a:pt x="2762" y="532"/>
                </a:lnTo>
                <a:lnTo>
                  <a:pt x="2793" y="528"/>
                </a:lnTo>
                <a:close/>
                <a:moveTo>
                  <a:pt x="1475" y="505"/>
                </a:moveTo>
                <a:lnTo>
                  <a:pt x="1307" y="509"/>
                </a:lnTo>
                <a:lnTo>
                  <a:pt x="1139" y="520"/>
                </a:lnTo>
                <a:lnTo>
                  <a:pt x="972" y="537"/>
                </a:lnTo>
                <a:lnTo>
                  <a:pt x="804" y="562"/>
                </a:lnTo>
                <a:lnTo>
                  <a:pt x="635" y="592"/>
                </a:lnTo>
                <a:lnTo>
                  <a:pt x="600" y="714"/>
                </a:lnTo>
                <a:lnTo>
                  <a:pt x="571" y="834"/>
                </a:lnTo>
                <a:lnTo>
                  <a:pt x="549" y="955"/>
                </a:lnTo>
                <a:lnTo>
                  <a:pt x="535" y="1076"/>
                </a:lnTo>
                <a:lnTo>
                  <a:pt x="527" y="1197"/>
                </a:lnTo>
                <a:lnTo>
                  <a:pt x="527" y="1318"/>
                </a:lnTo>
                <a:lnTo>
                  <a:pt x="535" y="1439"/>
                </a:lnTo>
                <a:lnTo>
                  <a:pt x="549" y="1561"/>
                </a:lnTo>
                <a:lnTo>
                  <a:pt x="571" y="1681"/>
                </a:lnTo>
                <a:lnTo>
                  <a:pt x="600" y="1802"/>
                </a:lnTo>
                <a:lnTo>
                  <a:pt x="635" y="1923"/>
                </a:lnTo>
                <a:lnTo>
                  <a:pt x="804" y="1954"/>
                </a:lnTo>
                <a:lnTo>
                  <a:pt x="972" y="1978"/>
                </a:lnTo>
                <a:lnTo>
                  <a:pt x="1139" y="1996"/>
                </a:lnTo>
                <a:lnTo>
                  <a:pt x="1307" y="2006"/>
                </a:lnTo>
                <a:lnTo>
                  <a:pt x="1475" y="2010"/>
                </a:lnTo>
                <a:lnTo>
                  <a:pt x="1643" y="2006"/>
                </a:lnTo>
                <a:lnTo>
                  <a:pt x="1811" y="1996"/>
                </a:lnTo>
                <a:lnTo>
                  <a:pt x="1979" y="1978"/>
                </a:lnTo>
                <a:lnTo>
                  <a:pt x="2147" y="1954"/>
                </a:lnTo>
                <a:lnTo>
                  <a:pt x="2315" y="1923"/>
                </a:lnTo>
                <a:lnTo>
                  <a:pt x="2350" y="1802"/>
                </a:lnTo>
                <a:lnTo>
                  <a:pt x="2380" y="1681"/>
                </a:lnTo>
                <a:lnTo>
                  <a:pt x="2401" y="1561"/>
                </a:lnTo>
                <a:lnTo>
                  <a:pt x="2416" y="1439"/>
                </a:lnTo>
                <a:lnTo>
                  <a:pt x="2423" y="1318"/>
                </a:lnTo>
                <a:lnTo>
                  <a:pt x="2423" y="1197"/>
                </a:lnTo>
                <a:lnTo>
                  <a:pt x="2416" y="1076"/>
                </a:lnTo>
                <a:lnTo>
                  <a:pt x="2401" y="955"/>
                </a:lnTo>
                <a:lnTo>
                  <a:pt x="2380" y="834"/>
                </a:lnTo>
                <a:lnTo>
                  <a:pt x="2350" y="714"/>
                </a:lnTo>
                <a:lnTo>
                  <a:pt x="2315" y="592"/>
                </a:lnTo>
                <a:lnTo>
                  <a:pt x="2147" y="562"/>
                </a:lnTo>
                <a:lnTo>
                  <a:pt x="1979" y="537"/>
                </a:lnTo>
                <a:lnTo>
                  <a:pt x="1811" y="520"/>
                </a:lnTo>
                <a:lnTo>
                  <a:pt x="1643" y="509"/>
                </a:lnTo>
                <a:lnTo>
                  <a:pt x="1475" y="505"/>
                </a:lnTo>
                <a:close/>
                <a:moveTo>
                  <a:pt x="1475" y="400"/>
                </a:moveTo>
                <a:lnTo>
                  <a:pt x="1647" y="403"/>
                </a:lnTo>
                <a:lnTo>
                  <a:pt x="1819" y="415"/>
                </a:lnTo>
                <a:lnTo>
                  <a:pt x="1992" y="432"/>
                </a:lnTo>
                <a:lnTo>
                  <a:pt x="2165" y="457"/>
                </a:lnTo>
                <a:lnTo>
                  <a:pt x="2336" y="489"/>
                </a:lnTo>
                <a:lnTo>
                  <a:pt x="2357" y="496"/>
                </a:lnTo>
                <a:lnTo>
                  <a:pt x="2376" y="506"/>
                </a:lnTo>
                <a:lnTo>
                  <a:pt x="2393" y="521"/>
                </a:lnTo>
                <a:lnTo>
                  <a:pt x="2405" y="539"/>
                </a:lnTo>
                <a:lnTo>
                  <a:pt x="2415" y="559"/>
                </a:lnTo>
                <a:lnTo>
                  <a:pt x="2452" y="685"/>
                </a:lnTo>
                <a:lnTo>
                  <a:pt x="2482" y="813"/>
                </a:lnTo>
                <a:lnTo>
                  <a:pt x="2505" y="940"/>
                </a:lnTo>
                <a:lnTo>
                  <a:pt x="2521" y="1067"/>
                </a:lnTo>
                <a:lnTo>
                  <a:pt x="2528" y="1194"/>
                </a:lnTo>
                <a:lnTo>
                  <a:pt x="2528" y="1321"/>
                </a:lnTo>
                <a:lnTo>
                  <a:pt x="2521" y="1448"/>
                </a:lnTo>
                <a:lnTo>
                  <a:pt x="2505" y="1576"/>
                </a:lnTo>
                <a:lnTo>
                  <a:pt x="2482" y="1703"/>
                </a:lnTo>
                <a:lnTo>
                  <a:pt x="2452" y="1829"/>
                </a:lnTo>
                <a:lnTo>
                  <a:pt x="2415" y="1956"/>
                </a:lnTo>
                <a:lnTo>
                  <a:pt x="2405" y="1976"/>
                </a:lnTo>
                <a:lnTo>
                  <a:pt x="2393" y="1994"/>
                </a:lnTo>
                <a:lnTo>
                  <a:pt x="2376" y="2009"/>
                </a:lnTo>
                <a:lnTo>
                  <a:pt x="2357" y="2020"/>
                </a:lnTo>
                <a:lnTo>
                  <a:pt x="2336" y="2026"/>
                </a:lnTo>
                <a:lnTo>
                  <a:pt x="2165" y="2059"/>
                </a:lnTo>
                <a:lnTo>
                  <a:pt x="1992" y="2084"/>
                </a:lnTo>
                <a:lnTo>
                  <a:pt x="1819" y="2101"/>
                </a:lnTo>
                <a:lnTo>
                  <a:pt x="1647" y="2112"/>
                </a:lnTo>
                <a:lnTo>
                  <a:pt x="1475" y="2116"/>
                </a:lnTo>
                <a:lnTo>
                  <a:pt x="1303" y="2112"/>
                </a:lnTo>
                <a:lnTo>
                  <a:pt x="1131" y="2101"/>
                </a:lnTo>
                <a:lnTo>
                  <a:pt x="958" y="2084"/>
                </a:lnTo>
                <a:lnTo>
                  <a:pt x="786" y="2059"/>
                </a:lnTo>
                <a:lnTo>
                  <a:pt x="615" y="2026"/>
                </a:lnTo>
                <a:lnTo>
                  <a:pt x="593" y="2020"/>
                </a:lnTo>
                <a:lnTo>
                  <a:pt x="574" y="2009"/>
                </a:lnTo>
                <a:lnTo>
                  <a:pt x="558" y="1994"/>
                </a:lnTo>
                <a:lnTo>
                  <a:pt x="544" y="1976"/>
                </a:lnTo>
                <a:lnTo>
                  <a:pt x="536" y="1956"/>
                </a:lnTo>
                <a:lnTo>
                  <a:pt x="497" y="1829"/>
                </a:lnTo>
                <a:lnTo>
                  <a:pt x="467" y="1703"/>
                </a:lnTo>
                <a:lnTo>
                  <a:pt x="445" y="1576"/>
                </a:lnTo>
                <a:lnTo>
                  <a:pt x="430" y="1449"/>
                </a:lnTo>
                <a:lnTo>
                  <a:pt x="423" y="1321"/>
                </a:lnTo>
                <a:lnTo>
                  <a:pt x="423" y="1194"/>
                </a:lnTo>
                <a:lnTo>
                  <a:pt x="430" y="1067"/>
                </a:lnTo>
                <a:lnTo>
                  <a:pt x="445" y="940"/>
                </a:lnTo>
                <a:lnTo>
                  <a:pt x="467" y="813"/>
                </a:lnTo>
                <a:lnTo>
                  <a:pt x="497" y="687"/>
                </a:lnTo>
                <a:lnTo>
                  <a:pt x="536" y="559"/>
                </a:lnTo>
                <a:lnTo>
                  <a:pt x="544" y="540"/>
                </a:lnTo>
                <a:lnTo>
                  <a:pt x="558" y="521"/>
                </a:lnTo>
                <a:lnTo>
                  <a:pt x="574" y="506"/>
                </a:lnTo>
                <a:lnTo>
                  <a:pt x="593" y="496"/>
                </a:lnTo>
                <a:lnTo>
                  <a:pt x="615" y="489"/>
                </a:lnTo>
                <a:lnTo>
                  <a:pt x="786" y="457"/>
                </a:lnTo>
                <a:lnTo>
                  <a:pt x="958" y="432"/>
                </a:lnTo>
                <a:lnTo>
                  <a:pt x="1131" y="415"/>
                </a:lnTo>
                <a:lnTo>
                  <a:pt x="1303" y="403"/>
                </a:lnTo>
                <a:lnTo>
                  <a:pt x="1475" y="400"/>
                </a:lnTo>
                <a:close/>
                <a:moveTo>
                  <a:pt x="1535" y="213"/>
                </a:moveTo>
                <a:lnTo>
                  <a:pt x="1232" y="221"/>
                </a:lnTo>
                <a:lnTo>
                  <a:pt x="930" y="236"/>
                </a:lnTo>
                <a:lnTo>
                  <a:pt x="628" y="261"/>
                </a:lnTo>
                <a:lnTo>
                  <a:pt x="326" y="294"/>
                </a:lnTo>
                <a:lnTo>
                  <a:pt x="288" y="472"/>
                </a:lnTo>
                <a:lnTo>
                  <a:pt x="257" y="649"/>
                </a:lnTo>
                <a:lnTo>
                  <a:pt x="235" y="826"/>
                </a:lnTo>
                <a:lnTo>
                  <a:pt x="219" y="1003"/>
                </a:lnTo>
                <a:lnTo>
                  <a:pt x="212" y="1180"/>
                </a:lnTo>
                <a:lnTo>
                  <a:pt x="212" y="1357"/>
                </a:lnTo>
                <a:lnTo>
                  <a:pt x="219" y="1535"/>
                </a:lnTo>
                <a:lnTo>
                  <a:pt x="235" y="1713"/>
                </a:lnTo>
                <a:lnTo>
                  <a:pt x="257" y="1890"/>
                </a:lnTo>
                <a:lnTo>
                  <a:pt x="288" y="2067"/>
                </a:lnTo>
                <a:lnTo>
                  <a:pt x="326" y="2244"/>
                </a:lnTo>
                <a:lnTo>
                  <a:pt x="628" y="2276"/>
                </a:lnTo>
                <a:lnTo>
                  <a:pt x="930" y="2301"/>
                </a:lnTo>
                <a:lnTo>
                  <a:pt x="1232" y="2318"/>
                </a:lnTo>
                <a:lnTo>
                  <a:pt x="1534" y="2326"/>
                </a:lnTo>
                <a:lnTo>
                  <a:pt x="1837" y="2326"/>
                </a:lnTo>
                <a:lnTo>
                  <a:pt x="2140" y="2318"/>
                </a:lnTo>
                <a:lnTo>
                  <a:pt x="2442" y="2301"/>
                </a:lnTo>
                <a:lnTo>
                  <a:pt x="2744" y="2276"/>
                </a:lnTo>
                <a:lnTo>
                  <a:pt x="3046" y="2244"/>
                </a:lnTo>
                <a:lnTo>
                  <a:pt x="3084" y="2067"/>
                </a:lnTo>
                <a:lnTo>
                  <a:pt x="3115" y="1890"/>
                </a:lnTo>
                <a:lnTo>
                  <a:pt x="3138" y="1713"/>
                </a:lnTo>
                <a:lnTo>
                  <a:pt x="3153" y="1535"/>
                </a:lnTo>
                <a:lnTo>
                  <a:pt x="3161" y="1357"/>
                </a:lnTo>
                <a:lnTo>
                  <a:pt x="3161" y="1180"/>
                </a:lnTo>
                <a:lnTo>
                  <a:pt x="3153" y="1003"/>
                </a:lnTo>
                <a:lnTo>
                  <a:pt x="3138" y="826"/>
                </a:lnTo>
                <a:lnTo>
                  <a:pt x="3115" y="649"/>
                </a:lnTo>
                <a:lnTo>
                  <a:pt x="3084" y="472"/>
                </a:lnTo>
                <a:lnTo>
                  <a:pt x="3046" y="294"/>
                </a:lnTo>
                <a:lnTo>
                  <a:pt x="2744" y="261"/>
                </a:lnTo>
                <a:lnTo>
                  <a:pt x="2442" y="236"/>
                </a:lnTo>
                <a:lnTo>
                  <a:pt x="2140" y="221"/>
                </a:lnTo>
                <a:lnTo>
                  <a:pt x="1838" y="213"/>
                </a:lnTo>
                <a:lnTo>
                  <a:pt x="1535" y="213"/>
                </a:lnTo>
                <a:close/>
                <a:moveTo>
                  <a:pt x="1686" y="0"/>
                </a:moveTo>
                <a:lnTo>
                  <a:pt x="1962" y="3"/>
                </a:lnTo>
                <a:lnTo>
                  <a:pt x="2240" y="14"/>
                </a:lnTo>
                <a:lnTo>
                  <a:pt x="2518" y="30"/>
                </a:lnTo>
                <a:lnTo>
                  <a:pt x="2795" y="54"/>
                </a:lnTo>
                <a:lnTo>
                  <a:pt x="3071" y="84"/>
                </a:lnTo>
                <a:lnTo>
                  <a:pt x="3103" y="91"/>
                </a:lnTo>
                <a:lnTo>
                  <a:pt x="3133" y="102"/>
                </a:lnTo>
                <a:lnTo>
                  <a:pt x="3161" y="117"/>
                </a:lnTo>
                <a:lnTo>
                  <a:pt x="3186" y="136"/>
                </a:lnTo>
                <a:lnTo>
                  <a:pt x="3209" y="159"/>
                </a:lnTo>
                <a:lnTo>
                  <a:pt x="3227" y="185"/>
                </a:lnTo>
                <a:lnTo>
                  <a:pt x="3241" y="214"/>
                </a:lnTo>
                <a:lnTo>
                  <a:pt x="3252" y="245"/>
                </a:lnTo>
                <a:lnTo>
                  <a:pt x="3288" y="416"/>
                </a:lnTo>
                <a:lnTo>
                  <a:pt x="3319" y="585"/>
                </a:lnTo>
                <a:lnTo>
                  <a:pt x="3342" y="756"/>
                </a:lnTo>
                <a:lnTo>
                  <a:pt x="3359" y="927"/>
                </a:lnTo>
                <a:lnTo>
                  <a:pt x="3369" y="1098"/>
                </a:lnTo>
                <a:lnTo>
                  <a:pt x="3372" y="1269"/>
                </a:lnTo>
                <a:lnTo>
                  <a:pt x="3369" y="1440"/>
                </a:lnTo>
                <a:lnTo>
                  <a:pt x="3359" y="1611"/>
                </a:lnTo>
                <a:lnTo>
                  <a:pt x="3342" y="1781"/>
                </a:lnTo>
                <a:lnTo>
                  <a:pt x="3318" y="1952"/>
                </a:lnTo>
                <a:lnTo>
                  <a:pt x="3288" y="2123"/>
                </a:lnTo>
                <a:lnTo>
                  <a:pt x="3251" y="2293"/>
                </a:lnTo>
                <a:lnTo>
                  <a:pt x="3241" y="2324"/>
                </a:lnTo>
                <a:lnTo>
                  <a:pt x="3227" y="2353"/>
                </a:lnTo>
                <a:lnTo>
                  <a:pt x="3208" y="2379"/>
                </a:lnTo>
                <a:lnTo>
                  <a:pt x="3186" y="2402"/>
                </a:lnTo>
                <a:lnTo>
                  <a:pt x="3161" y="2421"/>
                </a:lnTo>
                <a:lnTo>
                  <a:pt x="3133" y="2437"/>
                </a:lnTo>
                <a:lnTo>
                  <a:pt x="3103" y="2447"/>
                </a:lnTo>
                <a:lnTo>
                  <a:pt x="3071" y="2454"/>
                </a:lnTo>
                <a:lnTo>
                  <a:pt x="2850" y="2478"/>
                </a:lnTo>
                <a:lnTo>
                  <a:pt x="2628" y="2499"/>
                </a:lnTo>
                <a:lnTo>
                  <a:pt x="2404" y="2515"/>
                </a:lnTo>
                <a:lnTo>
                  <a:pt x="2415" y="2522"/>
                </a:lnTo>
                <a:lnTo>
                  <a:pt x="2421" y="2530"/>
                </a:lnTo>
                <a:lnTo>
                  <a:pt x="2424" y="2539"/>
                </a:lnTo>
                <a:lnTo>
                  <a:pt x="2420" y="2549"/>
                </a:lnTo>
                <a:lnTo>
                  <a:pt x="2409" y="2560"/>
                </a:lnTo>
                <a:lnTo>
                  <a:pt x="2391" y="2570"/>
                </a:lnTo>
                <a:lnTo>
                  <a:pt x="2366" y="2579"/>
                </a:lnTo>
                <a:lnTo>
                  <a:pt x="2335" y="2589"/>
                </a:lnTo>
                <a:lnTo>
                  <a:pt x="2297" y="2597"/>
                </a:lnTo>
                <a:lnTo>
                  <a:pt x="2255" y="2605"/>
                </a:lnTo>
                <a:lnTo>
                  <a:pt x="2208" y="2613"/>
                </a:lnTo>
                <a:lnTo>
                  <a:pt x="2155" y="2620"/>
                </a:lnTo>
                <a:lnTo>
                  <a:pt x="2098" y="2626"/>
                </a:lnTo>
                <a:lnTo>
                  <a:pt x="2038" y="2631"/>
                </a:lnTo>
                <a:lnTo>
                  <a:pt x="1974" y="2636"/>
                </a:lnTo>
                <a:lnTo>
                  <a:pt x="1905" y="2640"/>
                </a:lnTo>
                <a:lnTo>
                  <a:pt x="1834" y="2642"/>
                </a:lnTo>
                <a:lnTo>
                  <a:pt x="1762" y="2644"/>
                </a:lnTo>
                <a:lnTo>
                  <a:pt x="1686" y="2644"/>
                </a:lnTo>
                <a:lnTo>
                  <a:pt x="1611" y="2644"/>
                </a:lnTo>
                <a:lnTo>
                  <a:pt x="1538" y="2642"/>
                </a:lnTo>
                <a:lnTo>
                  <a:pt x="1467" y="2640"/>
                </a:lnTo>
                <a:lnTo>
                  <a:pt x="1398" y="2636"/>
                </a:lnTo>
                <a:lnTo>
                  <a:pt x="1334" y="2631"/>
                </a:lnTo>
                <a:lnTo>
                  <a:pt x="1274" y="2626"/>
                </a:lnTo>
                <a:lnTo>
                  <a:pt x="1217" y="2620"/>
                </a:lnTo>
                <a:lnTo>
                  <a:pt x="1164" y="2613"/>
                </a:lnTo>
                <a:lnTo>
                  <a:pt x="1117" y="2605"/>
                </a:lnTo>
                <a:lnTo>
                  <a:pt x="1075" y="2597"/>
                </a:lnTo>
                <a:lnTo>
                  <a:pt x="1037" y="2589"/>
                </a:lnTo>
                <a:lnTo>
                  <a:pt x="1006" y="2579"/>
                </a:lnTo>
                <a:lnTo>
                  <a:pt x="981" y="2570"/>
                </a:lnTo>
                <a:lnTo>
                  <a:pt x="963" y="2560"/>
                </a:lnTo>
                <a:lnTo>
                  <a:pt x="952" y="2549"/>
                </a:lnTo>
                <a:lnTo>
                  <a:pt x="948" y="2539"/>
                </a:lnTo>
                <a:lnTo>
                  <a:pt x="951" y="2530"/>
                </a:lnTo>
                <a:lnTo>
                  <a:pt x="957" y="2522"/>
                </a:lnTo>
                <a:lnTo>
                  <a:pt x="968" y="2515"/>
                </a:lnTo>
                <a:lnTo>
                  <a:pt x="744" y="2499"/>
                </a:lnTo>
                <a:lnTo>
                  <a:pt x="522" y="2478"/>
                </a:lnTo>
                <a:lnTo>
                  <a:pt x="301" y="2454"/>
                </a:lnTo>
                <a:lnTo>
                  <a:pt x="269" y="2447"/>
                </a:lnTo>
                <a:lnTo>
                  <a:pt x="239" y="2437"/>
                </a:lnTo>
                <a:lnTo>
                  <a:pt x="211" y="2421"/>
                </a:lnTo>
                <a:lnTo>
                  <a:pt x="186" y="2402"/>
                </a:lnTo>
                <a:lnTo>
                  <a:pt x="164" y="2379"/>
                </a:lnTo>
                <a:lnTo>
                  <a:pt x="145" y="2353"/>
                </a:lnTo>
                <a:lnTo>
                  <a:pt x="131" y="2324"/>
                </a:lnTo>
                <a:lnTo>
                  <a:pt x="121" y="2293"/>
                </a:lnTo>
                <a:lnTo>
                  <a:pt x="84" y="2123"/>
                </a:lnTo>
                <a:lnTo>
                  <a:pt x="54" y="1952"/>
                </a:lnTo>
                <a:lnTo>
                  <a:pt x="30" y="1781"/>
                </a:lnTo>
                <a:lnTo>
                  <a:pt x="13" y="1611"/>
                </a:lnTo>
                <a:lnTo>
                  <a:pt x="3" y="1440"/>
                </a:lnTo>
                <a:lnTo>
                  <a:pt x="0" y="1269"/>
                </a:lnTo>
                <a:lnTo>
                  <a:pt x="3" y="1098"/>
                </a:lnTo>
                <a:lnTo>
                  <a:pt x="13" y="927"/>
                </a:lnTo>
                <a:lnTo>
                  <a:pt x="30" y="756"/>
                </a:lnTo>
                <a:lnTo>
                  <a:pt x="54" y="585"/>
                </a:lnTo>
                <a:lnTo>
                  <a:pt x="84" y="416"/>
                </a:lnTo>
                <a:lnTo>
                  <a:pt x="121" y="245"/>
                </a:lnTo>
                <a:lnTo>
                  <a:pt x="131" y="214"/>
                </a:lnTo>
                <a:lnTo>
                  <a:pt x="145" y="185"/>
                </a:lnTo>
                <a:lnTo>
                  <a:pt x="164" y="159"/>
                </a:lnTo>
                <a:lnTo>
                  <a:pt x="186" y="136"/>
                </a:lnTo>
                <a:lnTo>
                  <a:pt x="211" y="117"/>
                </a:lnTo>
                <a:lnTo>
                  <a:pt x="239" y="102"/>
                </a:lnTo>
                <a:lnTo>
                  <a:pt x="269" y="91"/>
                </a:lnTo>
                <a:lnTo>
                  <a:pt x="301" y="84"/>
                </a:lnTo>
                <a:lnTo>
                  <a:pt x="577" y="54"/>
                </a:lnTo>
                <a:lnTo>
                  <a:pt x="854" y="30"/>
                </a:lnTo>
                <a:lnTo>
                  <a:pt x="1132" y="14"/>
                </a:lnTo>
                <a:lnTo>
                  <a:pt x="1410" y="3"/>
                </a:lnTo>
                <a:lnTo>
                  <a:pt x="168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4" name="Freeform 304">
            <a:extLst>
              <a:ext uri="{FF2B5EF4-FFF2-40B4-BE49-F238E27FC236}">
                <a16:creationId xmlns:a16="http://schemas.microsoft.com/office/drawing/2014/main" id="{003124FB-EEDE-33A6-1EFF-D5FFF26C407E}"/>
              </a:ext>
            </a:extLst>
          </p:cNvPr>
          <p:cNvSpPr>
            <a:spLocks noEditPoints="1"/>
          </p:cNvSpPr>
          <p:nvPr userDrawn="1"/>
        </p:nvSpPr>
        <p:spPr bwMode="auto">
          <a:xfrm>
            <a:off x="5847502" y="5008433"/>
            <a:ext cx="471303" cy="466532"/>
          </a:xfrm>
          <a:custGeom>
            <a:avLst/>
            <a:gdLst>
              <a:gd name="T0" fmla="*/ 1092 w 4149"/>
              <a:gd name="T1" fmla="*/ 3485 h 4107"/>
              <a:gd name="T2" fmla="*/ 703 w 4149"/>
              <a:gd name="T3" fmla="*/ 3625 h 4107"/>
              <a:gd name="T4" fmla="*/ 424 w 4149"/>
              <a:gd name="T5" fmla="*/ 3756 h 4107"/>
              <a:gd name="T6" fmla="*/ 276 w 4149"/>
              <a:gd name="T7" fmla="*/ 3839 h 4107"/>
              <a:gd name="T8" fmla="*/ 3871 w 4149"/>
              <a:gd name="T9" fmla="*/ 3838 h 4107"/>
              <a:gd name="T10" fmla="*/ 3721 w 4149"/>
              <a:gd name="T11" fmla="*/ 3753 h 4107"/>
              <a:gd name="T12" fmla="*/ 3443 w 4149"/>
              <a:gd name="T13" fmla="*/ 3622 h 4107"/>
              <a:gd name="T14" fmla="*/ 3054 w 4149"/>
              <a:gd name="T15" fmla="*/ 3484 h 4107"/>
              <a:gd name="T16" fmla="*/ 2396 w 4149"/>
              <a:gd name="T17" fmla="*/ 3379 h 4107"/>
              <a:gd name="T18" fmla="*/ 2075 w 4149"/>
              <a:gd name="T19" fmla="*/ 3466 h 4107"/>
              <a:gd name="T20" fmla="*/ 1753 w 4149"/>
              <a:gd name="T21" fmla="*/ 3379 h 4107"/>
              <a:gd name="T22" fmla="*/ 1844 w 4149"/>
              <a:gd name="T23" fmla="*/ 285 h 4107"/>
              <a:gd name="T24" fmla="*/ 1530 w 4149"/>
              <a:gd name="T25" fmla="*/ 441 h 4107"/>
              <a:gd name="T26" fmla="*/ 1296 w 4149"/>
              <a:gd name="T27" fmla="*/ 699 h 4107"/>
              <a:gd name="T28" fmla="*/ 1140 w 4149"/>
              <a:gd name="T29" fmla="*/ 1025 h 4107"/>
              <a:gd name="T30" fmla="*/ 1058 w 4149"/>
              <a:gd name="T31" fmla="*/ 1379 h 4107"/>
              <a:gd name="T32" fmla="*/ 1070 w 4149"/>
              <a:gd name="T33" fmla="*/ 1995 h 4107"/>
              <a:gd name="T34" fmla="*/ 1259 w 4149"/>
              <a:gd name="T35" fmla="*/ 2583 h 4107"/>
              <a:gd name="T36" fmla="*/ 1564 w 4149"/>
              <a:gd name="T37" fmla="*/ 3056 h 4107"/>
              <a:gd name="T38" fmla="*/ 1876 w 4149"/>
              <a:gd name="T39" fmla="*/ 3283 h 4107"/>
              <a:gd name="T40" fmla="*/ 2207 w 4149"/>
              <a:gd name="T41" fmla="*/ 3303 h 4107"/>
              <a:gd name="T42" fmla="*/ 2527 w 4149"/>
              <a:gd name="T43" fmla="*/ 3118 h 4107"/>
              <a:gd name="T44" fmla="*/ 2835 w 4149"/>
              <a:gd name="T45" fmla="*/ 2694 h 4107"/>
              <a:gd name="T46" fmla="*/ 3056 w 4149"/>
              <a:gd name="T47" fmla="*/ 2116 h 4107"/>
              <a:gd name="T48" fmla="*/ 3103 w 4149"/>
              <a:gd name="T49" fmla="*/ 1503 h 4107"/>
              <a:gd name="T50" fmla="*/ 3032 w 4149"/>
              <a:gd name="T51" fmla="*/ 1094 h 4107"/>
              <a:gd name="T52" fmla="*/ 2892 w 4149"/>
              <a:gd name="T53" fmla="*/ 760 h 4107"/>
              <a:gd name="T54" fmla="*/ 2674 w 4149"/>
              <a:gd name="T55" fmla="*/ 485 h 4107"/>
              <a:gd name="T56" fmla="*/ 2375 w 4149"/>
              <a:gd name="T57" fmla="*/ 306 h 4107"/>
              <a:gd name="T58" fmla="*/ 2075 w 4149"/>
              <a:gd name="T59" fmla="*/ 0 h 4107"/>
              <a:gd name="T60" fmla="*/ 2511 w 4149"/>
              <a:gd name="T61" fmla="*/ 78 h 4107"/>
              <a:gd name="T62" fmla="*/ 2875 w 4149"/>
              <a:gd name="T63" fmla="*/ 306 h 4107"/>
              <a:gd name="T64" fmla="*/ 3149 w 4149"/>
              <a:gd name="T65" fmla="*/ 676 h 4107"/>
              <a:gd name="T66" fmla="*/ 3309 w 4149"/>
              <a:gd name="T67" fmla="*/ 1123 h 4107"/>
              <a:gd name="T68" fmla="*/ 3370 w 4149"/>
              <a:gd name="T69" fmla="*/ 1580 h 4107"/>
              <a:gd name="T70" fmla="*/ 3351 w 4149"/>
              <a:gd name="T71" fmla="*/ 1982 h 4107"/>
              <a:gd name="T72" fmla="*/ 3255 w 4149"/>
              <a:gd name="T73" fmla="*/ 2354 h 4107"/>
              <a:gd name="T74" fmla="*/ 3059 w 4149"/>
              <a:gd name="T75" fmla="*/ 2811 h 4107"/>
              <a:gd name="T76" fmla="*/ 2930 w 4149"/>
              <a:gd name="T77" fmla="*/ 3185 h 4107"/>
              <a:gd name="T78" fmla="*/ 3373 w 4149"/>
              <a:gd name="T79" fmla="*/ 3319 h 4107"/>
              <a:gd name="T80" fmla="*/ 3716 w 4149"/>
              <a:gd name="T81" fmla="*/ 3464 h 4107"/>
              <a:gd name="T82" fmla="*/ 3943 w 4149"/>
              <a:gd name="T83" fmla="*/ 3582 h 4107"/>
              <a:gd name="T84" fmla="*/ 4034 w 4149"/>
              <a:gd name="T85" fmla="*/ 3637 h 4107"/>
              <a:gd name="T86" fmla="*/ 4145 w 4149"/>
              <a:gd name="T87" fmla="*/ 3803 h 4107"/>
              <a:gd name="T88" fmla="*/ 4102 w 4149"/>
              <a:gd name="T89" fmla="*/ 3999 h 4107"/>
              <a:gd name="T90" fmla="*/ 3933 w 4149"/>
              <a:gd name="T91" fmla="*/ 4104 h 4107"/>
              <a:gd name="T92" fmla="*/ 139 w 4149"/>
              <a:gd name="T93" fmla="*/ 4079 h 4107"/>
              <a:gd name="T94" fmla="*/ 11 w 4149"/>
              <a:gd name="T95" fmla="*/ 3924 h 4107"/>
              <a:gd name="T96" fmla="*/ 32 w 4149"/>
              <a:gd name="T97" fmla="*/ 3727 h 4107"/>
              <a:gd name="T98" fmla="*/ 135 w 4149"/>
              <a:gd name="T99" fmla="*/ 3625 h 4107"/>
              <a:gd name="T100" fmla="*/ 283 w 4149"/>
              <a:gd name="T101" fmla="*/ 3540 h 4107"/>
              <a:gd name="T102" fmla="*/ 557 w 4149"/>
              <a:gd name="T103" fmla="*/ 3407 h 4107"/>
              <a:gd name="T104" fmla="*/ 943 w 4149"/>
              <a:gd name="T105" fmla="*/ 3263 h 4107"/>
              <a:gd name="T106" fmla="*/ 1255 w 4149"/>
              <a:gd name="T107" fmla="*/ 3079 h 4107"/>
              <a:gd name="T108" fmla="*/ 1000 w 4149"/>
              <a:gd name="T109" fmla="*/ 2625 h 4107"/>
              <a:gd name="T110" fmla="*/ 843 w 4149"/>
              <a:gd name="T111" fmla="*/ 2188 h 4107"/>
              <a:gd name="T112" fmla="*/ 783 w 4149"/>
              <a:gd name="T113" fmla="*/ 1833 h 4107"/>
              <a:gd name="T114" fmla="*/ 794 w 4149"/>
              <a:gd name="T115" fmla="*/ 1400 h 4107"/>
              <a:gd name="T116" fmla="*/ 892 w 4149"/>
              <a:gd name="T117" fmla="*/ 940 h 4107"/>
              <a:gd name="T118" fmla="*/ 1098 w 4149"/>
              <a:gd name="T119" fmla="*/ 514 h 4107"/>
              <a:gd name="T120" fmla="*/ 1411 w 4149"/>
              <a:gd name="T121" fmla="*/ 197 h 4107"/>
              <a:gd name="T122" fmla="*/ 1805 w 4149"/>
              <a:gd name="T123" fmla="*/ 29 h 4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9" h="4107">
                <a:moveTo>
                  <a:pt x="1695" y="3344"/>
                </a:moveTo>
                <a:lnTo>
                  <a:pt x="1373" y="3413"/>
                </a:lnTo>
                <a:lnTo>
                  <a:pt x="1276" y="3436"/>
                </a:lnTo>
                <a:lnTo>
                  <a:pt x="1182" y="3459"/>
                </a:lnTo>
                <a:lnTo>
                  <a:pt x="1092" y="3485"/>
                </a:lnTo>
                <a:lnTo>
                  <a:pt x="1007" y="3511"/>
                </a:lnTo>
                <a:lnTo>
                  <a:pt x="925" y="3539"/>
                </a:lnTo>
                <a:lnTo>
                  <a:pt x="847" y="3568"/>
                </a:lnTo>
                <a:lnTo>
                  <a:pt x="771" y="3596"/>
                </a:lnTo>
                <a:lnTo>
                  <a:pt x="703" y="3625"/>
                </a:lnTo>
                <a:lnTo>
                  <a:pt x="637" y="3653"/>
                </a:lnTo>
                <a:lnTo>
                  <a:pt x="576" y="3680"/>
                </a:lnTo>
                <a:lnTo>
                  <a:pt x="520" y="3706"/>
                </a:lnTo>
                <a:lnTo>
                  <a:pt x="470" y="3732"/>
                </a:lnTo>
                <a:lnTo>
                  <a:pt x="424" y="3756"/>
                </a:lnTo>
                <a:lnTo>
                  <a:pt x="383" y="3778"/>
                </a:lnTo>
                <a:lnTo>
                  <a:pt x="349" y="3796"/>
                </a:lnTo>
                <a:lnTo>
                  <a:pt x="318" y="3815"/>
                </a:lnTo>
                <a:lnTo>
                  <a:pt x="295" y="3828"/>
                </a:lnTo>
                <a:lnTo>
                  <a:pt x="276" y="3839"/>
                </a:lnTo>
                <a:lnTo>
                  <a:pt x="264" y="3847"/>
                </a:lnTo>
                <a:lnTo>
                  <a:pt x="259" y="3851"/>
                </a:lnTo>
                <a:lnTo>
                  <a:pt x="3890" y="3851"/>
                </a:lnTo>
                <a:lnTo>
                  <a:pt x="3884" y="3846"/>
                </a:lnTo>
                <a:lnTo>
                  <a:pt x="3871" y="3838"/>
                </a:lnTo>
                <a:lnTo>
                  <a:pt x="3852" y="3826"/>
                </a:lnTo>
                <a:lnTo>
                  <a:pt x="3827" y="3812"/>
                </a:lnTo>
                <a:lnTo>
                  <a:pt x="3798" y="3795"/>
                </a:lnTo>
                <a:lnTo>
                  <a:pt x="3762" y="3775"/>
                </a:lnTo>
                <a:lnTo>
                  <a:pt x="3721" y="3753"/>
                </a:lnTo>
                <a:lnTo>
                  <a:pt x="3675" y="3730"/>
                </a:lnTo>
                <a:lnTo>
                  <a:pt x="3624" y="3705"/>
                </a:lnTo>
                <a:lnTo>
                  <a:pt x="3568" y="3679"/>
                </a:lnTo>
                <a:lnTo>
                  <a:pt x="3507" y="3651"/>
                </a:lnTo>
                <a:lnTo>
                  <a:pt x="3443" y="3622"/>
                </a:lnTo>
                <a:lnTo>
                  <a:pt x="3374" y="3595"/>
                </a:lnTo>
                <a:lnTo>
                  <a:pt x="3300" y="3566"/>
                </a:lnTo>
                <a:lnTo>
                  <a:pt x="3222" y="3537"/>
                </a:lnTo>
                <a:lnTo>
                  <a:pt x="3140" y="3511"/>
                </a:lnTo>
                <a:lnTo>
                  <a:pt x="3054" y="3484"/>
                </a:lnTo>
                <a:lnTo>
                  <a:pt x="2966" y="3459"/>
                </a:lnTo>
                <a:lnTo>
                  <a:pt x="2873" y="3436"/>
                </a:lnTo>
                <a:lnTo>
                  <a:pt x="2777" y="3413"/>
                </a:lnTo>
                <a:lnTo>
                  <a:pt x="2454" y="3344"/>
                </a:lnTo>
                <a:lnTo>
                  <a:pt x="2396" y="3379"/>
                </a:lnTo>
                <a:lnTo>
                  <a:pt x="2336" y="3409"/>
                </a:lnTo>
                <a:lnTo>
                  <a:pt x="2273" y="3433"/>
                </a:lnTo>
                <a:lnTo>
                  <a:pt x="2210" y="3451"/>
                </a:lnTo>
                <a:lnTo>
                  <a:pt x="2143" y="3462"/>
                </a:lnTo>
                <a:lnTo>
                  <a:pt x="2075" y="3466"/>
                </a:lnTo>
                <a:lnTo>
                  <a:pt x="2007" y="3462"/>
                </a:lnTo>
                <a:lnTo>
                  <a:pt x="1941" y="3451"/>
                </a:lnTo>
                <a:lnTo>
                  <a:pt x="1876" y="3433"/>
                </a:lnTo>
                <a:lnTo>
                  <a:pt x="1814" y="3409"/>
                </a:lnTo>
                <a:lnTo>
                  <a:pt x="1753" y="3379"/>
                </a:lnTo>
                <a:lnTo>
                  <a:pt x="1695" y="3344"/>
                </a:lnTo>
                <a:close/>
                <a:moveTo>
                  <a:pt x="2075" y="258"/>
                </a:moveTo>
                <a:lnTo>
                  <a:pt x="1995" y="260"/>
                </a:lnTo>
                <a:lnTo>
                  <a:pt x="1918" y="269"/>
                </a:lnTo>
                <a:lnTo>
                  <a:pt x="1844" y="285"/>
                </a:lnTo>
                <a:lnTo>
                  <a:pt x="1775" y="306"/>
                </a:lnTo>
                <a:lnTo>
                  <a:pt x="1708" y="332"/>
                </a:lnTo>
                <a:lnTo>
                  <a:pt x="1646" y="363"/>
                </a:lnTo>
                <a:lnTo>
                  <a:pt x="1585" y="400"/>
                </a:lnTo>
                <a:lnTo>
                  <a:pt x="1530" y="441"/>
                </a:lnTo>
                <a:lnTo>
                  <a:pt x="1477" y="485"/>
                </a:lnTo>
                <a:lnTo>
                  <a:pt x="1427" y="533"/>
                </a:lnTo>
                <a:lnTo>
                  <a:pt x="1380" y="586"/>
                </a:lnTo>
                <a:lnTo>
                  <a:pt x="1337" y="641"/>
                </a:lnTo>
                <a:lnTo>
                  <a:pt x="1296" y="699"/>
                </a:lnTo>
                <a:lnTo>
                  <a:pt x="1259" y="760"/>
                </a:lnTo>
                <a:lnTo>
                  <a:pt x="1225" y="824"/>
                </a:lnTo>
                <a:lnTo>
                  <a:pt x="1193" y="889"/>
                </a:lnTo>
                <a:lnTo>
                  <a:pt x="1165" y="956"/>
                </a:lnTo>
                <a:lnTo>
                  <a:pt x="1140" y="1025"/>
                </a:lnTo>
                <a:lnTo>
                  <a:pt x="1118" y="1094"/>
                </a:lnTo>
                <a:lnTo>
                  <a:pt x="1099" y="1165"/>
                </a:lnTo>
                <a:lnTo>
                  <a:pt x="1083" y="1237"/>
                </a:lnTo>
                <a:lnTo>
                  <a:pt x="1069" y="1307"/>
                </a:lnTo>
                <a:lnTo>
                  <a:pt x="1058" y="1379"/>
                </a:lnTo>
                <a:lnTo>
                  <a:pt x="1046" y="1502"/>
                </a:lnTo>
                <a:lnTo>
                  <a:pt x="1041" y="1626"/>
                </a:lnTo>
                <a:lnTo>
                  <a:pt x="1044" y="1749"/>
                </a:lnTo>
                <a:lnTo>
                  <a:pt x="1053" y="1872"/>
                </a:lnTo>
                <a:lnTo>
                  <a:pt x="1070" y="1995"/>
                </a:lnTo>
                <a:lnTo>
                  <a:pt x="1095" y="2116"/>
                </a:lnTo>
                <a:lnTo>
                  <a:pt x="1126" y="2235"/>
                </a:lnTo>
                <a:lnTo>
                  <a:pt x="1164" y="2354"/>
                </a:lnTo>
                <a:lnTo>
                  <a:pt x="1207" y="2469"/>
                </a:lnTo>
                <a:lnTo>
                  <a:pt x="1259" y="2583"/>
                </a:lnTo>
                <a:lnTo>
                  <a:pt x="1316" y="2694"/>
                </a:lnTo>
                <a:lnTo>
                  <a:pt x="1378" y="2800"/>
                </a:lnTo>
                <a:lnTo>
                  <a:pt x="1448" y="2905"/>
                </a:lnTo>
                <a:lnTo>
                  <a:pt x="1522" y="3003"/>
                </a:lnTo>
                <a:lnTo>
                  <a:pt x="1564" y="3056"/>
                </a:lnTo>
                <a:lnTo>
                  <a:pt x="1624" y="3118"/>
                </a:lnTo>
                <a:lnTo>
                  <a:pt x="1684" y="3171"/>
                </a:lnTo>
                <a:lnTo>
                  <a:pt x="1746" y="3217"/>
                </a:lnTo>
                <a:lnTo>
                  <a:pt x="1811" y="3254"/>
                </a:lnTo>
                <a:lnTo>
                  <a:pt x="1876" y="3283"/>
                </a:lnTo>
                <a:lnTo>
                  <a:pt x="1942" y="3303"/>
                </a:lnTo>
                <a:lnTo>
                  <a:pt x="2008" y="3315"/>
                </a:lnTo>
                <a:lnTo>
                  <a:pt x="2075" y="3320"/>
                </a:lnTo>
                <a:lnTo>
                  <a:pt x="2141" y="3315"/>
                </a:lnTo>
                <a:lnTo>
                  <a:pt x="2207" y="3303"/>
                </a:lnTo>
                <a:lnTo>
                  <a:pt x="2273" y="3283"/>
                </a:lnTo>
                <a:lnTo>
                  <a:pt x="2340" y="3254"/>
                </a:lnTo>
                <a:lnTo>
                  <a:pt x="2403" y="3217"/>
                </a:lnTo>
                <a:lnTo>
                  <a:pt x="2465" y="3171"/>
                </a:lnTo>
                <a:lnTo>
                  <a:pt x="2527" y="3118"/>
                </a:lnTo>
                <a:lnTo>
                  <a:pt x="2585" y="3056"/>
                </a:lnTo>
                <a:lnTo>
                  <a:pt x="2628" y="3003"/>
                </a:lnTo>
                <a:lnTo>
                  <a:pt x="2703" y="2905"/>
                </a:lnTo>
                <a:lnTo>
                  <a:pt x="2772" y="2801"/>
                </a:lnTo>
                <a:lnTo>
                  <a:pt x="2835" y="2694"/>
                </a:lnTo>
                <a:lnTo>
                  <a:pt x="2892" y="2583"/>
                </a:lnTo>
                <a:lnTo>
                  <a:pt x="2942" y="2471"/>
                </a:lnTo>
                <a:lnTo>
                  <a:pt x="2987" y="2354"/>
                </a:lnTo>
                <a:lnTo>
                  <a:pt x="3024" y="2237"/>
                </a:lnTo>
                <a:lnTo>
                  <a:pt x="3056" y="2116"/>
                </a:lnTo>
                <a:lnTo>
                  <a:pt x="3079" y="1995"/>
                </a:lnTo>
                <a:lnTo>
                  <a:pt x="3096" y="1873"/>
                </a:lnTo>
                <a:lnTo>
                  <a:pt x="3106" y="1749"/>
                </a:lnTo>
                <a:lnTo>
                  <a:pt x="3108" y="1626"/>
                </a:lnTo>
                <a:lnTo>
                  <a:pt x="3103" y="1503"/>
                </a:lnTo>
                <a:lnTo>
                  <a:pt x="3091" y="1380"/>
                </a:lnTo>
                <a:lnTo>
                  <a:pt x="3081" y="1309"/>
                </a:lnTo>
                <a:lnTo>
                  <a:pt x="3067" y="1237"/>
                </a:lnTo>
                <a:lnTo>
                  <a:pt x="3050" y="1165"/>
                </a:lnTo>
                <a:lnTo>
                  <a:pt x="3032" y="1094"/>
                </a:lnTo>
                <a:lnTo>
                  <a:pt x="3009" y="1025"/>
                </a:lnTo>
                <a:lnTo>
                  <a:pt x="2984" y="956"/>
                </a:lnTo>
                <a:lnTo>
                  <a:pt x="2956" y="889"/>
                </a:lnTo>
                <a:lnTo>
                  <a:pt x="2925" y="824"/>
                </a:lnTo>
                <a:lnTo>
                  <a:pt x="2892" y="760"/>
                </a:lnTo>
                <a:lnTo>
                  <a:pt x="2853" y="699"/>
                </a:lnTo>
                <a:lnTo>
                  <a:pt x="2814" y="641"/>
                </a:lnTo>
                <a:lnTo>
                  <a:pt x="2770" y="586"/>
                </a:lnTo>
                <a:lnTo>
                  <a:pt x="2723" y="533"/>
                </a:lnTo>
                <a:lnTo>
                  <a:pt x="2674" y="485"/>
                </a:lnTo>
                <a:lnTo>
                  <a:pt x="2620" y="441"/>
                </a:lnTo>
                <a:lnTo>
                  <a:pt x="2564" y="400"/>
                </a:lnTo>
                <a:lnTo>
                  <a:pt x="2505" y="363"/>
                </a:lnTo>
                <a:lnTo>
                  <a:pt x="2441" y="332"/>
                </a:lnTo>
                <a:lnTo>
                  <a:pt x="2375" y="306"/>
                </a:lnTo>
                <a:lnTo>
                  <a:pt x="2305" y="285"/>
                </a:lnTo>
                <a:lnTo>
                  <a:pt x="2231" y="269"/>
                </a:lnTo>
                <a:lnTo>
                  <a:pt x="2155" y="260"/>
                </a:lnTo>
                <a:lnTo>
                  <a:pt x="2075" y="258"/>
                </a:lnTo>
                <a:close/>
                <a:moveTo>
                  <a:pt x="2075" y="0"/>
                </a:moveTo>
                <a:lnTo>
                  <a:pt x="2168" y="4"/>
                </a:lnTo>
                <a:lnTo>
                  <a:pt x="2258" y="13"/>
                </a:lnTo>
                <a:lnTo>
                  <a:pt x="2345" y="29"/>
                </a:lnTo>
                <a:lnTo>
                  <a:pt x="2429" y="50"/>
                </a:lnTo>
                <a:lnTo>
                  <a:pt x="2511" y="78"/>
                </a:lnTo>
                <a:lnTo>
                  <a:pt x="2591" y="111"/>
                </a:lnTo>
                <a:lnTo>
                  <a:pt x="2667" y="152"/>
                </a:lnTo>
                <a:lnTo>
                  <a:pt x="2740" y="197"/>
                </a:lnTo>
                <a:lnTo>
                  <a:pt x="2808" y="248"/>
                </a:lnTo>
                <a:lnTo>
                  <a:pt x="2875" y="306"/>
                </a:lnTo>
                <a:lnTo>
                  <a:pt x="2938" y="369"/>
                </a:lnTo>
                <a:lnTo>
                  <a:pt x="2996" y="437"/>
                </a:lnTo>
                <a:lnTo>
                  <a:pt x="3053" y="512"/>
                </a:lnTo>
                <a:lnTo>
                  <a:pt x="3103" y="592"/>
                </a:lnTo>
                <a:lnTo>
                  <a:pt x="3149" y="676"/>
                </a:lnTo>
                <a:lnTo>
                  <a:pt x="3190" y="761"/>
                </a:lnTo>
                <a:lnTo>
                  <a:pt x="3226" y="850"/>
                </a:lnTo>
                <a:lnTo>
                  <a:pt x="3258" y="940"/>
                </a:lnTo>
                <a:lnTo>
                  <a:pt x="3285" y="1031"/>
                </a:lnTo>
                <a:lnTo>
                  <a:pt x="3309" y="1123"/>
                </a:lnTo>
                <a:lnTo>
                  <a:pt x="3329" y="1216"/>
                </a:lnTo>
                <a:lnTo>
                  <a:pt x="3344" y="1309"/>
                </a:lnTo>
                <a:lnTo>
                  <a:pt x="3357" y="1400"/>
                </a:lnTo>
                <a:lnTo>
                  <a:pt x="3365" y="1492"/>
                </a:lnTo>
                <a:lnTo>
                  <a:pt x="3370" y="1580"/>
                </a:lnTo>
                <a:lnTo>
                  <a:pt x="3371" y="1667"/>
                </a:lnTo>
                <a:lnTo>
                  <a:pt x="3371" y="1752"/>
                </a:lnTo>
                <a:lnTo>
                  <a:pt x="3367" y="1833"/>
                </a:lnTo>
                <a:lnTo>
                  <a:pt x="3361" y="1910"/>
                </a:lnTo>
                <a:lnTo>
                  <a:pt x="3351" y="1982"/>
                </a:lnTo>
                <a:lnTo>
                  <a:pt x="3340" y="2051"/>
                </a:lnTo>
                <a:lnTo>
                  <a:pt x="3326" y="2114"/>
                </a:lnTo>
                <a:lnTo>
                  <a:pt x="3307" y="2188"/>
                </a:lnTo>
                <a:lnTo>
                  <a:pt x="3283" y="2269"/>
                </a:lnTo>
                <a:lnTo>
                  <a:pt x="3255" y="2354"/>
                </a:lnTo>
                <a:lnTo>
                  <a:pt x="3225" y="2442"/>
                </a:lnTo>
                <a:lnTo>
                  <a:pt x="3189" y="2533"/>
                </a:lnTo>
                <a:lnTo>
                  <a:pt x="3149" y="2625"/>
                </a:lnTo>
                <a:lnTo>
                  <a:pt x="3106" y="2718"/>
                </a:lnTo>
                <a:lnTo>
                  <a:pt x="3059" y="2811"/>
                </a:lnTo>
                <a:lnTo>
                  <a:pt x="3008" y="2902"/>
                </a:lnTo>
                <a:lnTo>
                  <a:pt x="2952" y="2992"/>
                </a:lnTo>
                <a:lnTo>
                  <a:pt x="2894" y="3079"/>
                </a:lnTo>
                <a:lnTo>
                  <a:pt x="2831" y="3162"/>
                </a:lnTo>
                <a:lnTo>
                  <a:pt x="2930" y="3185"/>
                </a:lnTo>
                <a:lnTo>
                  <a:pt x="3026" y="3209"/>
                </a:lnTo>
                <a:lnTo>
                  <a:pt x="3119" y="3235"/>
                </a:lnTo>
                <a:lnTo>
                  <a:pt x="3207" y="3263"/>
                </a:lnTo>
                <a:lnTo>
                  <a:pt x="3292" y="3290"/>
                </a:lnTo>
                <a:lnTo>
                  <a:pt x="3373" y="3319"/>
                </a:lnTo>
                <a:lnTo>
                  <a:pt x="3451" y="3349"/>
                </a:lnTo>
                <a:lnTo>
                  <a:pt x="3523" y="3378"/>
                </a:lnTo>
                <a:lnTo>
                  <a:pt x="3592" y="3407"/>
                </a:lnTo>
                <a:lnTo>
                  <a:pt x="3657" y="3436"/>
                </a:lnTo>
                <a:lnTo>
                  <a:pt x="3716" y="3464"/>
                </a:lnTo>
                <a:lnTo>
                  <a:pt x="3772" y="3490"/>
                </a:lnTo>
                <a:lnTo>
                  <a:pt x="3822" y="3517"/>
                </a:lnTo>
                <a:lnTo>
                  <a:pt x="3868" y="3540"/>
                </a:lnTo>
                <a:lnTo>
                  <a:pt x="3908" y="3562"/>
                </a:lnTo>
                <a:lnTo>
                  <a:pt x="3943" y="3582"/>
                </a:lnTo>
                <a:lnTo>
                  <a:pt x="3972" y="3599"/>
                </a:lnTo>
                <a:lnTo>
                  <a:pt x="3996" y="3613"/>
                </a:lnTo>
                <a:lnTo>
                  <a:pt x="4015" y="3625"/>
                </a:lnTo>
                <a:lnTo>
                  <a:pt x="4028" y="3633"/>
                </a:lnTo>
                <a:lnTo>
                  <a:pt x="4034" y="3637"/>
                </a:lnTo>
                <a:lnTo>
                  <a:pt x="4067" y="3663"/>
                </a:lnTo>
                <a:lnTo>
                  <a:pt x="4095" y="3693"/>
                </a:lnTo>
                <a:lnTo>
                  <a:pt x="4118" y="3727"/>
                </a:lnTo>
                <a:lnTo>
                  <a:pt x="4135" y="3764"/>
                </a:lnTo>
                <a:lnTo>
                  <a:pt x="4145" y="3803"/>
                </a:lnTo>
                <a:lnTo>
                  <a:pt x="4149" y="3843"/>
                </a:lnTo>
                <a:lnTo>
                  <a:pt x="4148" y="3884"/>
                </a:lnTo>
                <a:lnTo>
                  <a:pt x="4139" y="3924"/>
                </a:lnTo>
                <a:lnTo>
                  <a:pt x="4123" y="3964"/>
                </a:lnTo>
                <a:lnTo>
                  <a:pt x="4102" y="3999"/>
                </a:lnTo>
                <a:lnTo>
                  <a:pt x="4075" y="4030"/>
                </a:lnTo>
                <a:lnTo>
                  <a:pt x="4045" y="4056"/>
                </a:lnTo>
                <a:lnTo>
                  <a:pt x="4011" y="4079"/>
                </a:lnTo>
                <a:lnTo>
                  <a:pt x="3974" y="4094"/>
                </a:lnTo>
                <a:lnTo>
                  <a:pt x="3933" y="4104"/>
                </a:lnTo>
                <a:lnTo>
                  <a:pt x="3890" y="4107"/>
                </a:lnTo>
                <a:lnTo>
                  <a:pt x="259" y="4107"/>
                </a:lnTo>
                <a:lnTo>
                  <a:pt x="218" y="4104"/>
                </a:lnTo>
                <a:lnTo>
                  <a:pt x="177" y="4094"/>
                </a:lnTo>
                <a:lnTo>
                  <a:pt x="139" y="4079"/>
                </a:lnTo>
                <a:lnTo>
                  <a:pt x="104" y="4056"/>
                </a:lnTo>
                <a:lnTo>
                  <a:pt x="74" y="4030"/>
                </a:lnTo>
                <a:lnTo>
                  <a:pt x="48" y="3999"/>
                </a:lnTo>
                <a:lnTo>
                  <a:pt x="26" y="3964"/>
                </a:lnTo>
                <a:lnTo>
                  <a:pt x="11" y="3924"/>
                </a:lnTo>
                <a:lnTo>
                  <a:pt x="3" y="3884"/>
                </a:lnTo>
                <a:lnTo>
                  <a:pt x="0" y="3843"/>
                </a:lnTo>
                <a:lnTo>
                  <a:pt x="4" y="3803"/>
                </a:lnTo>
                <a:lnTo>
                  <a:pt x="16" y="3764"/>
                </a:lnTo>
                <a:lnTo>
                  <a:pt x="32" y="3727"/>
                </a:lnTo>
                <a:lnTo>
                  <a:pt x="54" y="3693"/>
                </a:lnTo>
                <a:lnTo>
                  <a:pt x="82" y="3663"/>
                </a:lnTo>
                <a:lnTo>
                  <a:pt x="116" y="3637"/>
                </a:lnTo>
                <a:lnTo>
                  <a:pt x="123" y="3633"/>
                </a:lnTo>
                <a:lnTo>
                  <a:pt x="135" y="3625"/>
                </a:lnTo>
                <a:lnTo>
                  <a:pt x="153" y="3613"/>
                </a:lnTo>
                <a:lnTo>
                  <a:pt x="178" y="3599"/>
                </a:lnTo>
                <a:lnTo>
                  <a:pt x="207" y="3582"/>
                </a:lnTo>
                <a:lnTo>
                  <a:pt x="242" y="3562"/>
                </a:lnTo>
                <a:lnTo>
                  <a:pt x="283" y="3540"/>
                </a:lnTo>
                <a:lnTo>
                  <a:pt x="328" y="3517"/>
                </a:lnTo>
                <a:lnTo>
                  <a:pt x="378" y="3490"/>
                </a:lnTo>
                <a:lnTo>
                  <a:pt x="433" y="3463"/>
                </a:lnTo>
                <a:lnTo>
                  <a:pt x="493" y="3436"/>
                </a:lnTo>
                <a:lnTo>
                  <a:pt x="557" y="3407"/>
                </a:lnTo>
                <a:lnTo>
                  <a:pt x="626" y="3378"/>
                </a:lnTo>
                <a:lnTo>
                  <a:pt x="699" y="3348"/>
                </a:lnTo>
                <a:lnTo>
                  <a:pt x="777" y="3319"/>
                </a:lnTo>
                <a:lnTo>
                  <a:pt x="857" y="3290"/>
                </a:lnTo>
                <a:lnTo>
                  <a:pt x="943" y="3263"/>
                </a:lnTo>
                <a:lnTo>
                  <a:pt x="1032" y="3235"/>
                </a:lnTo>
                <a:lnTo>
                  <a:pt x="1123" y="3209"/>
                </a:lnTo>
                <a:lnTo>
                  <a:pt x="1219" y="3185"/>
                </a:lnTo>
                <a:lnTo>
                  <a:pt x="1318" y="3162"/>
                </a:lnTo>
                <a:lnTo>
                  <a:pt x="1255" y="3079"/>
                </a:lnTo>
                <a:lnTo>
                  <a:pt x="1197" y="2992"/>
                </a:lnTo>
                <a:lnTo>
                  <a:pt x="1141" y="2902"/>
                </a:lnTo>
                <a:lnTo>
                  <a:pt x="1091" y="2811"/>
                </a:lnTo>
                <a:lnTo>
                  <a:pt x="1044" y="2718"/>
                </a:lnTo>
                <a:lnTo>
                  <a:pt x="1000" y="2625"/>
                </a:lnTo>
                <a:lnTo>
                  <a:pt x="962" y="2533"/>
                </a:lnTo>
                <a:lnTo>
                  <a:pt x="926" y="2442"/>
                </a:lnTo>
                <a:lnTo>
                  <a:pt x="894" y="2354"/>
                </a:lnTo>
                <a:lnTo>
                  <a:pt x="867" y="2269"/>
                </a:lnTo>
                <a:lnTo>
                  <a:pt x="843" y="2188"/>
                </a:lnTo>
                <a:lnTo>
                  <a:pt x="823" y="2114"/>
                </a:lnTo>
                <a:lnTo>
                  <a:pt x="810" y="2051"/>
                </a:lnTo>
                <a:lnTo>
                  <a:pt x="799" y="1982"/>
                </a:lnTo>
                <a:lnTo>
                  <a:pt x="790" y="1910"/>
                </a:lnTo>
                <a:lnTo>
                  <a:pt x="783" y="1833"/>
                </a:lnTo>
                <a:lnTo>
                  <a:pt x="779" y="1752"/>
                </a:lnTo>
                <a:lnTo>
                  <a:pt x="778" y="1667"/>
                </a:lnTo>
                <a:lnTo>
                  <a:pt x="781" y="1580"/>
                </a:lnTo>
                <a:lnTo>
                  <a:pt x="786" y="1492"/>
                </a:lnTo>
                <a:lnTo>
                  <a:pt x="794" y="1400"/>
                </a:lnTo>
                <a:lnTo>
                  <a:pt x="806" y="1309"/>
                </a:lnTo>
                <a:lnTo>
                  <a:pt x="822" y="1216"/>
                </a:lnTo>
                <a:lnTo>
                  <a:pt x="841" y="1123"/>
                </a:lnTo>
                <a:lnTo>
                  <a:pt x="865" y="1031"/>
                </a:lnTo>
                <a:lnTo>
                  <a:pt x="892" y="940"/>
                </a:lnTo>
                <a:lnTo>
                  <a:pt x="925" y="850"/>
                </a:lnTo>
                <a:lnTo>
                  <a:pt x="960" y="762"/>
                </a:lnTo>
                <a:lnTo>
                  <a:pt x="1001" y="676"/>
                </a:lnTo>
                <a:lnTo>
                  <a:pt x="1048" y="592"/>
                </a:lnTo>
                <a:lnTo>
                  <a:pt x="1098" y="514"/>
                </a:lnTo>
                <a:lnTo>
                  <a:pt x="1153" y="438"/>
                </a:lnTo>
                <a:lnTo>
                  <a:pt x="1213" y="369"/>
                </a:lnTo>
                <a:lnTo>
                  <a:pt x="1275" y="306"/>
                </a:lnTo>
                <a:lnTo>
                  <a:pt x="1341" y="248"/>
                </a:lnTo>
                <a:lnTo>
                  <a:pt x="1411" y="197"/>
                </a:lnTo>
                <a:lnTo>
                  <a:pt x="1484" y="152"/>
                </a:lnTo>
                <a:lnTo>
                  <a:pt x="1559" y="111"/>
                </a:lnTo>
                <a:lnTo>
                  <a:pt x="1638" y="78"/>
                </a:lnTo>
                <a:lnTo>
                  <a:pt x="1720" y="50"/>
                </a:lnTo>
                <a:lnTo>
                  <a:pt x="1805" y="29"/>
                </a:lnTo>
                <a:lnTo>
                  <a:pt x="1892" y="13"/>
                </a:lnTo>
                <a:lnTo>
                  <a:pt x="1982" y="4"/>
                </a:lnTo>
                <a:lnTo>
                  <a:pt x="207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5" name="Группа 348">
            <a:extLst>
              <a:ext uri="{FF2B5EF4-FFF2-40B4-BE49-F238E27FC236}">
                <a16:creationId xmlns:a16="http://schemas.microsoft.com/office/drawing/2014/main" id="{40DC38C3-DC2E-A5A4-FDA8-BB5B628771AD}"/>
              </a:ext>
            </a:extLst>
          </p:cNvPr>
          <p:cNvGrpSpPr/>
          <p:nvPr userDrawn="1"/>
        </p:nvGrpSpPr>
        <p:grpSpPr>
          <a:xfrm>
            <a:off x="6600920" y="5011396"/>
            <a:ext cx="464852" cy="460604"/>
            <a:chOff x="5929313" y="3308350"/>
            <a:chExt cx="3300412" cy="3270250"/>
          </a:xfrm>
          <a:solidFill>
            <a:schemeClr val="bg2"/>
          </a:solidFill>
        </p:grpSpPr>
        <p:sp>
          <p:nvSpPr>
            <p:cNvPr id="156" name="Freeform 309">
              <a:extLst>
                <a:ext uri="{FF2B5EF4-FFF2-40B4-BE49-F238E27FC236}">
                  <a16:creationId xmlns:a16="http://schemas.microsoft.com/office/drawing/2014/main" id="{0B29EBB1-FDCD-59E1-3399-A92FFD287511}"/>
                </a:ext>
              </a:extLst>
            </p:cNvPr>
            <p:cNvSpPr>
              <a:spLocks noEditPoints="1"/>
            </p:cNvSpPr>
            <p:nvPr/>
          </p:nvSpPr>
          <p:spPr bwMode="auto">
            <a:xfrm>
              <a:off x="5929313" y="3308350"/>
              <a:ext cx="3300412" cy="3270250"/>
            </a:xfrm>
            <a:custGeom>
              <a:avLst/>
              <a:gdLst>
                <a:gd name="T0" fmla="*/ 1775 w 4158"/>
                <a:gd name="T1" fmla="*/ 283 h 4120"/>
                <a:gd name="T2" fmla="*/ 1363 w 4158"/>
                <a:gd name="T3" fmla="*/ 404 h 4120"/>
                <a:gd name="T4" fmla="*/ 990 w 4158"/>
                <a:gd name="T5" fmla="*/ 616 h 4120"/>
                <a:gd name="T6" fmla="*/ 675 w 4158"/>
                <a:gd name="T7" fmla="*/ 912 h 4120"/>
                <a:gd name="T8" fmla="*/ 436 w 4158"/>
                <a:gd name="T9" fmla="*/ 1286 h 4120"/>
                <a:gd name="T10" fmla="*/ 292 w 4158"/>
                <a:gd name="T11" fmla="*/ 1714 h 4120"/>
                <a:gd name="T12" fmla="*/ 262 w 4158"/>
                <a:gd name="T13" fmla="*/ 2147 h 4120"/>
                <a:gd name="T14" fmla="*/ 334 w 4158"/>
                <a:gd name="T15" fmla="*/ 2568 h 4120"/>
                <a:gd name="T16" fmla="*/ 502 w 4158"/>
                <a:gd name="T17" fmla="*/ 2959 h 4120"/>
                <a:gd name="T18" fmla="*/ 760 w 4158"/>
                <a:gd name="T19" fmla="*/ 3303 h 4120"/>
                <a:gd name="T20" fmla="*/ 1099 w 4158"/>
                <a:gd name="T21" fmla="*/ 3579 h 4120"/>
                <a:gd name="T22" fmla="*/ 1510 w 4158"/>
                <a:gd name="T23" fmla="*/ 3773 h 4120"/>
                <a:gd name="T24" fmla="*/ 1948 w 4158"/>
                <a:gd name="T25" fmla="*/ 3857 h 4120"/>
                <a:gd name="T26" fmla="*/ 2383 w 4158"/>
                <a:gd name="T27" fmla="*/ 3836 h 4120"/>
                <a:gd name="T28" fmla="*/ 2795 w 4158"/>
                <a:gd name="T29" fmla="*/ 3716 h 4120"/>
                <a:gd name="T30" fmla="*/ 3167 w 4158"/>
                <a:gd name="T31" fmla="*/ 3503 h 4120"/>
                <a:gd name="T32" fmla="*/ 3482 w 4158"/>
                <a:gd name="T33" fmla="*/ 3207 h 4120"/>
                <a:gd name="T34" fmla="*/ 3721 w 4158"/>
                <a:gd name="T35" fmla="*/ 2834 h 4120"/>
                <a:gd name="T36" fmla="*/ 3865 w 4158"/>
                <a:gd name="T37" fmla="*/ 2406 h 4120"/>
                <a:gd name="T38" fmla="*/ 3895 w 4158"/>
                <a:gd name="T39" fmla="*/ 1973 h 4120"/>
                <a:gd name="T40" fmla="*/ 3823 w 4158"/>
                <a:gd name="T41" fmla="*/ 1552 h 4120"/>
                <a:gd name="T42" fmla="*/ 3655 w 4158"/>
                <a:gd name="T43" fmla="*/ 1161 h 4120"/>
                <a:gd name="T44" fmla="*/ 3397 w 4158"/>
                <a:gd name="T45" fmla="*/ 818 h 4120"/>
                <a:gd name="T46" fmla="*/ 3058 w 4158"/>
                <a:gd name="T47" fmla="*/ 541 h 4120"/>
                <a:gd name="T48" fmla="*/ 2647 w 4158"/>
                <a:gd name="T49" fmla="*/ 348 h 4120"/>
                <a:gd name="T50" fmla="*/ 2209 w 4158"/>
                <a:gd name="T51" fmla="*/ 262 h 4120"/>
                <a:gd name="T52" fmla="*/ 2272 w 4158"/>
                <a:gd name="T53" fmla="*/ 9 h 4120"/>
                <a:gd name="T54" fmla="*/ 2736 w 4158"/>
                <a:gd name="T55" fmla="*/ 107 h 4120"/>
                <a:gd name="T56" fmla="*/ 3175 w 4158"/>
                <a:gd name="T57" fmla="*/ 310 h 4120"/>
                <a:gd name="T58" fmla="*/ 3542 w 4158"/>
                <a:gd name="T59" fmla="*/ 596 h 4120"/>
                <a:gd name="T60" fmla="*/ 3830 w 4158"/>
                <a:gd name="T61" fmla="*/ 951 h 4120"/>
                <a:gd name="T62" fmla="*/ 4032 w 4158"/>
                <a:gd name="T63" fmla="*/ 1355 h 4120"/>
                <a:gd name="T64" fmla="*/ 4141 w 4158"/>
                <a:gd name="T65" fmla="*/ 1794 h 4120"/>
                <a:gd name="T66" fmla="*/ 4149 w 4158"/>
                <a:gd name="T67" fmla="*/ 2252 h 4120"/>
                <a:gd name="T68" fmla="*/ 4051 w 4158"/>
                <a:gd name="T69" fmla="*/ 2712 h 4120"/>
                <a:gd name="T70" fmla="*/ 3846 w 4158"/>
                <a:gd name="T71" fmla="*/ 3146 h 4120"/>
                <a:gd name="T72" fmla="*/ 3556 w 4158"/>
                <a:gd name="T73" fmla="*/ 3510 h 4120"/>
                <a:gd name="T74" fmla="*/ 3199 w 4158"/>
                <a:gd name="T75" fmla="*/ 3795 h 4120"/>
                <a:gd name="T76" fmla="*/ 2791 w 4158"/>
                <a:gd name="T77" fmla="*/ 3995 h 4120"/>
                <a:gd name="T78" fmla="*/ 2347 w 4158"/>
                <a:gd name="T79" fmla="*/ 4103 h 4120"/>
                <a:gd name="T80" fmla="*/ 1886 w 4158"/>
                <a:gd name="T81" fmla="*/ 4111 h 4120"/>
                <a:gd name="T82" fmla="*/ 1421 w 4158"/>
                <a:gd name="T83" fmla="*/ 4014 h 4120"/>
                <a:gd name="T84" fmla="*/ 982 w 4158"/>
                <a:gd name="T85" fmla="*/ 3811 h 4120"/>
                <a:gd name="T86" fmla="*/ 615 w 4158"/>
                <a:gd name="T87" fmla="*/ 3524 h 4120"/>
                <a:gd name="T88" fmla="*/ 327 w 4158"/>
                <a:gd name="T89" fmla="*/ 3170 h 4120"/>
                <a:gd name="T90" fmla="*/ 125 w 4158"/>
                <a:gd name="T91" fmla="*/ 2766 h 4120"/>
                <a:gd name="T92" fmla="*/ 16 w 4158"/>
                <a:gd name="T93" fmla="*/ 2326 h 4120"/>
                <a:gd name="T94" fmla="*/ 8 w 4158"/>
                <a:gd name="T95" fmla="*/ 1868 h 4120"/>
                <a:gd name="T96" fmla="*/ 106 w 4158"/>
                <a:gd name="T97" fmla="*/ 1407 h 4120"/>
                <a:gd name="T98" fmla="*/ 312 w 4158"/>
                <a:gd name="T99" fmla="*/ 974 h 4120"/>
                <a:gd name="T100" fmla="*/ 601 w 4158"/>
                <a:gd name="T101" fmla="*/ 611 h 4120"/>
                <a:gd name="T102" fmla="*/ 958 w 4158"/>
                <a:gd name="T103" fmla="*/ 325 h 4120"/>
                <a:gd name="T104" fmla="*/ 1366 w 4158"/>
                <a:gd name="T105" fmla="*/ 125 h 4120"/>
                <a:gd name="T106" fmla="*/ 1810 w 4158"/>
                <a:gd name="T107" fmla="*/ 17 h 4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58" h="4120">
                  <a:moveTo>
                    <a:pt x="2100" y="258"/>
                  </a:moveTo>
                  <a:lnTo>
                    <a:pt x="1991" y="261"/>
                  </a:lnTo>
                  <a:lnTo>
                    <a:pt x="1882" y="269"/>
                  </a:lnTo>
                  <a:lnTo>
                    <a:pt x="1775" y="283"/>
                  </a:lnTo>
                  <a:lnTo>
                    <a:pt x="1669" y="306"/>
                  </a:lnTo>
                  <a:lnTo>
                    <a:pt x="1565" y="332"/>
                  </a:lnTo>
                  <a:lnTo>
                    <a:pt x="1463" y="365"/>
                  </a:lnTo>
                  <a:lnTo>
                    <a:pt x="1363" y="404"/>
                  </a:lnTo>
                  <a:lnTo>
                    <a:pt x="1265" y="449"/>
                  </a:lnTo>
                  <a:lnTo>
                    <a:pt x="1171" y="499"/>
                  </a:lnTo>
                  <a:lnTo>
                    <a:pt x="1079" y="556"/>
                  </a:lnTo>
                  <a:lnTo>
                    <a:pt x="990" y="616"/>
                  </a:lnTo>
                  <a:lnTo>
                    <a:pt x="905" y="683"/>
                  </a:lnTo>
                  <a:lnTo>
                    <a:pt x="824" y="754"/>
                  </a:lnTo>
                  <a:lnTo>
                    <a:pt x="748" y="832"/>
                  </a:lnTo>
                  <a:lnTo>
                    <a:pt x="675" y="912"/>
                  </a:lnTo>
                  <a:lnTo>
                    <a:pt x="607" y="999"/>
                  </a:lnTo>
                  <a:lnTo>
                    <a:pt x="545" y="1090"/>
                  </a:lnTo>
                  <a:lnTo>
                    <a:pt x="488" y="1186"/>
                  </a:lnTo>
                  <a:lnTo>
                    <a:pt x="436" y="1286"/>
                  </a:lnTo>
                  <a:lnTo>
                    <a:pt x="389" y="1390"/>
                  </a:lnTo>
                  <a:lnTo>
                    <a:pt x="351" y="1497"/>
                  </a:lnTo>
                  <a:lnTo>
                    <a:pt x="318" y="1605"/>
                  </a:lnTo>
                  <a:lnTo>
                    <a:pt x="292" y="1714"/>
                  </a:lnTo>
                  <a:lnTo>
                    <a:pt x="275" y="1822"/>
                  </a:lnTo>
                  <a:lnTo>
                    <a:pt x="263" y="1931"/>
                  </a:lnTo>
                  <a:lnTo>
                    <a:pt x="259" y="2039"/>
                  </a:lnTo>
                  <a:lnTo>
                    <a:pt x="262" y="2147"/>
                  </a:lnTo>
                  <a:lnTo>
                    <a:pt x="270" y="2255"/>
                  </a:lnTo>
                  <a:lnTo>
                    <a:pt x="286" y="2360"/>
                  </a:lnTo>
                  <a:lnTo>
                    <a:pt x="307" y="2466"/>
                  </a:lnTo>
                  <a:lnTo>
                    <a:pt x="334" y="2568"/>
                  </a:lnTo>
                  <a:lnTo>
                    <a:pt x="367" y="2670"/>
                  </a:lnTo>
                  <a:lnTo>
                    <a:pt x="407" y="2770"/>
                  </a:lnTo>
                  <a:lnTo>
                    <a:pt x="452" y="2866"/>
                  </a:lnTo>
                  <a:lnTo>
                    <a:pt x="502" y="2959"/>
                  </a:lnTo>
                  <a:lnTo>
                    <a:pt x="559" y="3050"/>
                  </a:lnTo>
                  <a:lnTo>
                    <a:pt x="621" y="3138"/>
                  </a:lnTo>
                  <a:lnTo>
                    <a:pt x="688" y="3223"/>
                  </a:lnTo>
                  <a:lnTo>
                    <a:pt x="760" y="3303"/>
                  </a:lnTo>
                  <a:lnTo>
                    <a:pt x="839" y="3378"/>
                  </a:lnTo>
                  <a:lnTo>
                    <a:pt x="921" y="3450"/>
                  </a:lnTo>
                  <a:lnTo>
                    <a:pt x="1007" y="3518"/>
                  </a:lnTo>
                  <a:lnTo>
                    <a:pt x="1099" y="3579"/>
                  </a:lnTo>
                  <a:lnTo>
                    <a:pt x="1196" y="3636"/>
                  </a:lnTo>
                  <a:lnTo>
                    <a:pt x="1297" y="3687"/>
                  </a:lnTo>
                  <a:lnTo>
                    <a:pt x="1402" y="3733"/>
                  </a:lnTo>
                  <a:lnTo>
                    <a:pt x="1510" y="3773"/>
                  </a:lnTo>
                  <a:lnTo>
                    <a:pt x="1619" y="3804"/>
                  </a:lnTo>
                  <a:lnTo>
                    <a:pt x="1729" y="3829"/>
                  </a:lnTo>
                  <a:lnTo>
                    <a:pt x="1838" y="3847"/>
                  </a:lnTo>
                  <a:lnTo>
                    <a:pt x="1948" y="3857"/>
                  </a:lnTo>
                  <a:lnTo>
                    <a:pt x="2057" y="3862"/>
                  </a:lnTo>
                  <a:lnTo>
                    <a:pt x="2166" y="3860"/>
                  </a:lnTo>
                  <a:lnTo>
                    <a:pt x="2275" y="3852"/>
                  </a:lnTo>
                  <a:lnTo>
                    <a:pt x="2383" y="3836"/>
                  </a:lnTo>
                  <a:lnTo>
                    <a:pt x="2488" y="3815"/>
                  </a:lnTo>
                  <a:lnTo>
                    <a:pt x="2591" y="3789"/>
                  </a:lnTo>
                  <a:lnTo>
                    <a:pt x="2694" y="3754"/>
                  </a:lnTo>
                  <a:lnTo>
                    <a:pt x="2795" y="3716"/>
                  </a:lnTo>
                  <a:lnTo>
                    <a:pt x="2892" y="3672"/>
                  </a:lnTo>
                  <a:lnTo>
                    <a:pt x="2986" y="3620"/>
                  </a:lnTo>
                  <a:lnTo>
                    <a:pt x="3078" y="3565"/>
                  </a:lnTo>
                  <a:lnTo>
                    <a:pt x="3167" y="3503"/>
                  </a:lnTo>
                  <a:lnTo>
                    <a:pt x="3252" y="3437"/>
                  </a:lnTo>
                  <a:lnTo>
                    <a:pt x="3333" y="3366"/>
                  </a:lnTo>
                  <a:lnTo>
                    <a:pt x="3410" y="3288"/>
                  </a:lnTo>
                  <a:lnTo>
                    <a:pt x="3482" y="3207"/>
                  </a:lnTo>
                  <a:lnTo>
                    <a:pt x="3550" y="3121"/>
                  </a:lnTo>
                  <a:lnTo>
                    <a:pt x="3612" y="3030"/>
                  </a:lnTo>
                  <a:lnTo>
                    <a:pt x="3669" y="2934"/>
                  </a:lnTo>
                  <a:lnTo>
                    <a:pt x="3721" y="2834"/>
                  </a:lnTo>
                  <a:lnTo>
                    <a:pt x="3768" y="2730"/>
                  </a:lnTo>
                  <a:lnTo>
                    <a:pt x="3807" y="2624"/>
                  </a:lnTo>
                  <a:lnTo>
                    <a:pt x="3839" y="2516"/>
                  </a:lnTo>
                  <a:lnTo>
                    <a:pt x="3865" y="2406"/>
                  </a:lnTo>
                  <a:lnTo>
                    <a:pt x="3882" y="2299"/>
                  </a:lnTo>
                  <a:lnTo>
                    <a:pt x="3894" y="2189"/>
                  </a:lnTo>
                  <a:lnTo>
                    <a:pt x="3898" y="2081"/>
                  </a:lnTo>
                  <a:lnTo>
                    <a:pt x="3895" y="1973"/>
                  </a:lnTo>
                  <a:lnTo>
                    <a:pt x="3887" y="1865"/>
                  </a:lnTo>
                  <a:lnTo>
                    <a:pt x="3871" y="1760"/>
                  </a:lnTo>
                  <a:lnTo>
                    <a:pt x="3850" y="1655"/>
                  </a:lnTo>
                  <a:lnTo>
                    <a:pt x="3823" y="1552"/>
                  </a:lnTo>
                  <a:lnTo>
                    <a:pt x="3789" y="1451"/>
                  </a:lnTo>
                  <a:lnTo>
                    <a:pt x="3750" y="1352"/>
                  </a:lnTo>
                  <a:lnTo>
                    <a:pt x="3705" y="1255"/>
                  </a:lnTo>
                  <a:lnTo>
                    <a:pt x="3655" y="1161"/>
                  </a:lnTo>
                  <a:lnTo>
                    <a:pt x="3597" y="1070"/>
                  </a:lnTo>
                  <a:lnTo>
                    <a:pt x="3536" y="982"/>
                  </a:lnTo>
                  <a:lnTo>
                    <a:pt x="3468" y="898"/>
                  </a:lnTo>
                  <a:lnTo>
                    <a:pt x="3397" y="818"/>
                  </a:lnTo>
                  <a:lnTo>
                    <a:pt x="3318" y="743"/>
                  </a:lnTo>
                  <a:lnTo>
                    <a:pt x="3236" y="670"/>
                  </a:lnTo>
                  <a:lnTo>
                    <a:pt x="3150" y="603"/>
                  </a:lnTo>
                  <a:lnTo>
                    <a:pt x="3058" y="541"/>
                  </a:lnTo>
                  <a:lnTo>
                    <a:pt x="2961" y="485"/>
                  </a:lnTo>
                  <a:lnTo>
                    <a:pt x="2860" y="433"/>
                  </a:lnTo>
                  <a:lnTo>
                    <a:pt x="2755" y="387"/>
                  </a:lnTo>
                  <a:lnTo>
                    <a:pt x="2647" y="348"/>
                  </a:lnTo>
                  <a:lnTo>
                    <a:pt x="2538" y="316"/>
                  </a:lnTo>
                  <a:lnTo>
                    <a:pt x="2429" y="291"/>
                  </a:lnTo>
                  <a:lnTo>
                    <a:pt x="2319" y="274"/>
                  </a:lnTo>
                  <a:lnTo>
                    <a:pt x="2209" y="262"/>
                  </a:lnTo>
                  <a:lnTo>
                    <a:pt x="2100" y="258"/>
                  </a:lnTo>
                  <a:close/>
                  <a:moveTo>
                    <a:pt x="2040" y="0"/>
                  </a:moveTo>
                  <a:lnTo>
                    <a:pt x="2156" y="2"/>
                  </a:lnTo>
                  <a:lnTo>
                    <a:pt x="2272" y="9"/>
                  </a:lnTo>
                  <a:lnTo>
                    <a:pt x="2388" y="24"/>
                  </a:lnTo>
                  <a:lnTo>
                    <a:pt x="2505" y="45"/>
                  </a:lnTo>
                  <a:lnTo>
                    <a:pt x="2621" y="73"/>
                  </a:lnTo>
                  <a:lnTo>
                    <a:pt x="2736" y="107"/>
                  </a:lnTo>
                  <a:lnTo>
                    <a:pt x="2852" y="149"/>
                  </a:lnTo>
                  <a:lnTo>
                    <a:pt x="2964" y="196"/>
                  </a:lnTo>
                  <a:lnTo>
                    <a:pt x="3071" y="250"/>
                  </a:lnTo>
                  <a:lnTo>
                    <a:pt x="3175" y="310"/>
                  </a:lnTo>
                  <a:lnTo>
                    <a:pt x="3273" y="374"/>
                  </a:lnTo>
                  <a:lnTo>
                    <a:pt x="3368" y="444"/>
                  </a:lnTo>
                  <a:lnTo>
                    <a:pt x="3458" y="519"/>
                  </a:lnTo>
                  <a:lnTo>
                    <a:pt x="3542" y="596"/>
                  </a:lnTo>
                  <a:lnTo>
                    <a:pt x="3621" y="679"/>
                  </a:lnTo>
                  <a:lnTo>
                    <a:pt x="3696" y="766"/>
                  </a:lnTo>
                  <a:lnTo>
                    <a:pt x="3766" y="857"/>
                  </a:lnTo>
                  <a:lnTo>
                    <a:pt x="3830" y="951"/>
                  </a:lnTo>
                  <a:lnTo>
                    <a:pt x="3888" y="1048"/>
                  </a:lnTo>
                  <a:lnTo>
                    <a:pt x="3942" y="1147"/>
                  </a:lnTo>
                  <a:lnTo>
                    <a:pt x="3989" y="1249"/>
                  </a:lnTo>
                  <a:lnTo>
                    <a:pt x="4032" y="1355"/>
                  </a:lnTo>
                  <a:lnTo>
                    <a:pt x="4068" y="1463"/>
                  </a:lnTo>
                  <a:lnTo>
                    <a:pt x="4098" y="1571"/>
                  </a:lnTo>
                  <a:lnTo>
                    <a:pt x="4122" y="1682"/>
                  </a:lnTo>
                  <a:lnTo>
                    <a:pt x="4141" y="1794"/>
                  </a:lnTo>
                  <a:lnTo>
                    <a:pt x="4153" y="1908"/>
                  </a:lnTo>
                  <a:lnTo>
                    <a:pt x="4158" y="2022"/>
                  </a:lnTo>
                  <a:lnTo>
                    <a:pt x="4157" y="2137"/>
                  </a:lnTo>
                  <a:lnTo>
                    <a:pt x="4149" y="2252"/>
                  </a:lnTo>
                  <a:lnTo>
                    <a:pt x="4136" y="2367"/>
                  </a:lnTo>
                  <a:lnTo>
                    <a:pt x="4114" y="2483"/>
                  </a:lnTo>
                  <a:lnTo>
                    <a:pt x="4086" y="2597"/>
                  </a:lnTo>
                  <a:lnTo>
                    <a:pt x="4051" y="2712"/>
                  </a:lnTo>
                  <a:lnTo>
                    <a:pt x="4009" y="2826"/>
                  </a:lnTo>
                  <a:lnTo>
                    <a:pt x="3960" y="2937"/>
                  </a:lnTo>
                  <a:lnTo>
                    <a:pt x="3906" y="3044"/>
                  </a:lnTo>
                  <a:lnTo>
                    <a:pt x="3846" y="3146"/>
                  </a:lnTo>
                  <a:lnTo>
                    <a:pt x="3781" y="3244"/>
                  </a:lnTo>
                  <a:lnTo>
                    <a:pt x="3710" y="3337"/>
                  </a:lnTo>
                  <a:lnTo>
                    <a:pt x="3636" y="3425"/>
                  </a:lnTo>
                  <a:lnTo>
                    <a:pt x="3556" y="3510"/>
                  </a:lnTo>
                  <a:lnTo>
                    <a:pt x="3472" y="3589"/>
                  </a:lnTo>
                  <a:lnTo>
                    <a:pt x="3385" y="3662"/>
                  </a:lnTo>
                  <a:lnTo>
                    <a:pt x="3294" y="3732"/>
                  </a:lnTo>
                  <a:lnTo>
                    <a:pt x="3199" y="3795"/>
                  </a:lnTo>
                  <a:lnTo>
                    <a:pt x="3102" y="3853"/>
                  </a:lnTo>
                  <a:lnTo>
                    <a:pt x="3001" y="3906"/>
                  </a:lnTo>
                  <a:lnTo>
                    <a:pt x="2897" y="3953"/>
                  </a:lnTo>
                  <a:lnTo>
                    <a:pt x="2791" y="3995"/>
                  </a:lnTo>
                  <a:lnTo>
                    <a:pt x="2683" y="4031"/>
                  </a:lnTo>
                  <a:lnTo>
                    <a:pt x="2573" y="4061"/>
                  </a:lnTo>
                  <a:lnTo>
                    <a:pt x="2461" y="4085"/>
                  </a:lnTo>
                  <a:lnTo>
                    <a:pt x="2347" y="4103"/>
                  </a:lnTo>
                  <a:lnTo>
                    <a:pt x="2233" y="4114"/>
                  </a:lnTo>
                  <a:lnTo>
                    <a:pt x="2118" y="4120"/>
                  </a:lnTo>
                  <a:lnTo>
                    <a:pt x="2001" y="4119"/>
                  </a:lnTo>
                  <a:lnTo>
                    <a:pt x="1886" y="4111"/>
                  </a:lnTo>
                  <a:lnTo>
                    <a:pt x="1769" y="4097"/>
                  </a:lnTo>
                  <a:lnTo>
                    <a:pt x="1652" y="4076"/>
                  </a:lnTo>
                  <a:lnTo>
                    <a:pt x="1536" y="4048"/>
                  </a:lnTo>
                  <a:lnTo>
                    <a:pt x="1421" y="4014"/>
                  </a:lnTo>
                  <a:lnTo>
                    <a:pt x="1306" y="3972"/>
                  </a:lnTo>
                  <a:lnTo>
                    <a:pt x="1193" y="3924"/>
                  </a:lnTo>
                  <a:lnTo>
                    <a:pt x="1086" y="3870"/>
                  </a:lnTo>
                  <a:lnTo>
                    <a:pt x="982" y="3811"/>
                  </a:lnTo>
                  <a:lnTo>
                    <a:pt x="884" y="3747"/>
                  </a:lnTo>
                  <a:lnTo>
                    <a:pt x="789" y="3677"/>
                  </a:lnTo>
                  <a:lnTo>
                    <a:pt x="700" y="3603"/>
                  </a:lnTo>
                  <a:lnTo>
                    <a:pt x="615" y="3524"/>
                  </a:lnTo>
                  <a:lnTo>
                    <a:pt x="536" y="3441"/>
                  </a:lnTo>
                  <a:lnTo>
                    <a:pt x="461" y="3354"/>
                  </a:lnTo>
                  <a:lnTo>
                    <a:pt x="392" y="3265"/>
                  </a:lnTo>
                  <a:lnTo>
                    <a:pt x="327" y="3170"/>
                  </a:lnTo>
                  <a:lnTo>
                    <a:pt x="268" y="3074"/>
                  </a:lnTo>
                  <a:lnTo>
                    <a:pt x="215" y="2974"/>
                  </a:lnTo>
                  <a:lnTo>
                    <a:pt x="167" y="2871"/>
                  </a:lnTo>
                  <a:lnTo>
                    <a:pt x="125" y="2766"/>
                  </a:lnTo>
                  <a:lnTo>
                    <a:pt x="89" y="2659"/>
                  </a:lnTo>
                  <a:lnTo>
                    <a:pt x="58" y="2550"/>
                  </a:lnTo>
                  <a:lnTo>
                    <a:pt x="35" y="2439"/>
                  </a:lnTo>
                  <a:lnTo>
                    <a:pt x="16" y="2326"/>
                  </a:lnTo>
                  <a:lnTo>
                    <a:pt x="5" y="2213"/>
                  </a:lnTo>
                  <a:lnTo>
                    <a:pt x="0" y="2098"/>
                  </a:lnTo>
                  <a:lnTo>
                    <a:pt x="0" y="1984"/>
                  </a:lnTo>
                  <a:lnTo>
                    <a:pt x="8" y="1868"/>
                  </a:lnTo>
                  <a:lnTo>
                    <a:pt x="23" y="1754"/>
                  </a:lnTo>
                  <a:lnTo>
                    <a:pt x="44" y="1638"/>
                  </a:lnTo>
                  <a:lnTo>
                    <a:pt x="72" y="1522"/>
                  </a:lnTo>
                  <a:lnTo>
                    <a:pt x="106" y="1407"/>
                  </a:lnTo>
                  <a:lnTo>
                    <a:pt x="149" y="1294"/>
                  </a:lnTo>
                  <a:lnTo>
                    <a:pt x="197" y="1184"/>
                  </a:lnTo>
                  <a:lnTo>
                    <a:pt x="251" y="1077"/>
                  </a:lnTo>
                  <a:lnTo>
                    <a:pt x="312" y="974"/>
                  </a:lnTo>
                  <a:lnTo>
                    <a:pt x="377" y="876"/>
                  </a:lnTo>
                  <a:lnTo>
                    <a:pt x="447" y="783"/>
                  </a:lnTo>
                  <a:lnTo>
                    <a:pt x="522" y="694"/>
                  </a:lnTo>
                  <a:lnTo>
                    <a:pt x="601" y="611"/>
                  </a:lnTo>
                  <a:lnTo>
                    <a:pt x="684" y="532"/>
                  </a:lnTo>
                  <a:lnTo>
                    <a:pt x="772" y="457"/>
                  </a:lnTo>
                  <a:lnTo>
                    <a:pt x="864" y="389"/>
                  </a:lnTo>
                  <a:lnTo>
                    <a:pt x="958" y="325"/>
                  </a:lnTo>
                  <a:lnTo>
                    <a:pt x="1056" y="267"/>
                  </a:lnTo>
                  <a:lnTo>
                    <a:pt x="1157" y="215"/>
                  </a:lnTo>
                  <a:lnTo>
                    <a:pt x="1260" y="167"/>
                  </a:lnTo>
                  <a:lnTo>
                    <a:pt x="1366" y="125"/>
                  </a:lnTo>
                  <a:lnTo>
                    <a:pt x="1475" y="90"/>
                  </a:lnTo>
                  <a:lnTo>
                    <a:pt x="1584" y="59"/>
                  </a:lnTo>
                  <a:lnTo>
                    <a:pt x="1697" y="36"/>
                  </a:lnTo>
                  <a:lnTo>
                    <a:pt x="1810" y="17"/>
                  </a:lnTo>
                  <a:lnTo>
                    <a:pt x="1924" y="5"/>
                  </a:lnTo>
                  <a:lnTo>
                    <a:pt x="20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Freeform 310">
              <a:extLst>
                <a:ext uri="{FF2B5EF4-FFF2-40B4-BE49-F238E27FC236}">
                  <a16:creationId xmlns:a16="http://schemas.microsoft.com/office/drawing/2014/main" id="{651B3917-B4EB-6C3C-EE37-17E0EC8AA108}"/>
                </a:ext>
              </a:extLst>
            </p:cNvPr>
            <p:cNvSpPr>
              <a:spLocks noEditPoints="1"/>
            </p:cNvSpPr>
            <p:nvPr/>
          </p:nvSpPr>
          <p:spPr bwMode="auto">
            <a:xfrm>
              <a:off x="7373938" y="4738688"/>
              <a:ext cx="411162" cy="407988"/>
            </a:xfrm>
            <a:custGeom>
              <a:avLst/>
              <a:gdLst>
                <a:gd name="T0" fmla="*/ 222 w 519"/>
                <a:gd name="T1" fmla="*/ 134 h 513"/>
                <a:gd name="T2" fmla="*/ 172 w 519"/>
                <a:gd name="T3" fmla="*/ 162 h 513"/>
                <a:gd name="T4" fmla="*/ 139 w 519"/>
                <a:gd name="T5" fmla="*/ 209 h 513"/>
                <a:gd name="T6" fmla="*/ 129 w 519"/>
                <a:gd name="T7" fmla="*/ 266 h 513"/>
                <a:gd name="T8" fmla="*/ 146 w 519"/>
                <a:gd name="T9" fmla="*/ 319 h 513"/>
                <a:gd name="T10" fmla="*/ 185 w 519"/>
                <a:gd name="T11" fmla="*/ 362 h 513"/>
                <a:gd name="T12" fmla="*/ 240 w 519"/>
                <a:gd name="T13" fmla="*/ 384 h 513"/>
                <a:gd name="T14" fmla="*/ 297 w 519"/>
                <a:gd name="T15" fmla="*/ 380 h 513"/>
                <a:gd name="T16" fmla="*/ 347 w 519"/>
                <a:gd name="T17" fmla="*/ 352 h 513"/>
                <a:gd name="T18" fmla="*/ 380 w 519"/>
                <a:gd name="T19" fmla="*/ 304 h 513"/>
                <a:gd name="T20" fmla="*/ 390 w 519"/>
                <a:gd name="T21" fmla="*/ 247 h 513"/>
                <a:gd name="T22" fmla="*/ 372 w 519"/>
                <a:gd name="T23" fmla="*/ 193 h 513"/>
                <a:gd name="T24" fmla="*/ 334 w 519"/>
                <a:gd name="T25" fmla="*/ 151 h 513"/>
                <a:gd name="T26" fmla="*/ 279 w 519"/>
                <a:gd name="T27" fmla="*/ 129 h 513"/>
                <a:gd name="T28" fmla="*/ 275 w 519"/>
                <a:gd name="T29" fmla="*/ 0 h 513"/>
                <a:gd name="T30" fmla="*/ 356 w 519"/>
                <a:gd name="T31" fmla="*/ 17 h 513"/>
                <a:gd name="T32" fmla="*/ 427 w 519"/>
                <a:gd name="T33" fmla="*/ 60 h 513"/>
                <a:gd name="T34" fmla="*/ 480 w 519"/>
                <a:gd name="T35" fmla="*/ 119 h 513"/>
                <a:gd name="T36" fmla="*/ 511 w 519"/>
                <a:gd name="T37" fmla="*/ 192 h 513"/>
                <a:gd name="T38" fmla="*/ 519 w 519"/>
                <a:gd name="T39" fmla="*/ 272 h 513"/>
                <a:gd name="T40" fmla="*/ 501 w 519"/>
                <a:gd name="T41" fmla="*/ 352 h 513"/>
                <a:gd name="T42" fmla="*/ 457 w 519"/>
                <a:gd name="T43" fmla="*/ 422 h 513"/>
                <a:gd name="T44" fmla="*/ 398 w 519"/>
                <a:gd name="T45" fmla="*/ 475 h 513"/>
                <a:gd name="T46" fmla="*/ 323 w 519"/>
                <a:gd name="T47" fmla="*/ 505 h 513"/>
                <a:gd name="T48" fmla="*/ 243 w 519"/>
                <a:gd name="T49" fmla="*/ 513 h 513"/>
                <a:gd name="T50" fmla="*/ 162 w 519"/>
                <a:gd name="T51" fmla="*/ 495 h 513"/>
                <a:gd name="T52" fmla="*/ 92 w 519"/>
                <a:gd name="T53" fmla="*/ 452 h 513"/>
                <a:gd name="T54" fmla="*/ 39 w 519"/>
                <a:gd name="T55" fmla="*/ 392 h 513"/>
                <a:gd name="T56" fmla="*/ 8 w 519"/>
                <a:gd name="T57" fmla="*/ 319 h 513"/>
                <a:gd name="T58" fmla="*/ 0 w 519"/>
                <a:gd name="T59" fmla="*/ 240 h 513"/>
                <a:gd name="T60" fmla="*/ 19 w 519"/>
                <a:gd name="T61" fmla="*/ 160 h 513"/>
                <a:gd name="T62" fmla="*/ 61 w 519"/>
                <a:gd name="T63" fmla="*/ 89 h 513"/>
                <a:gd name="T64" fmla="*/ 123 w 519"/>
                <a:gd name="T65" fmla="*/ 38 h 513"/>
                <a:gd name="T66" fmla="*/ 194 w 519"/>
                <a:gd name="T67" fmla="*/ 6 h 513"/>
                <a:gd name="T68" fmla="*/ 275 w 519"/>
                <a:gd name="T69"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513">
                  <a:moveTo>
                    <a:pt x="250" y="127"/>
                  </a:moveTo>
                  <a:lnTo>
                    <a:pt x="222" y="134"/>
                  </a:lnTo>
                  <a:lnTo>
                    <a:pt x="196" y="144"/>
                  </a:lnTo>
                  <a:lnTo>
                    <a:pt x="172" y="162"/>
                  </a:lnTo>
                  <a:lnTo>
                    <a:pt x="153" y="183"/>
                  </a:lnTo>
                  <a:lnTo>
                    <a:pt x="139" y="209"/>
                  </a:lnTo>
                  <a:lnTo>
                    <a:pt x="131" y="238"/>
                  </a:lnTo>
                  <a:lnTo>
                    <a:pt x="129" y="266"/>
                  </a:lnTo>
                  <a:lnTo>
                    <a:pt x="136" y="293"/>
                  </a:lnTo>
                  <a:lnTo>
                    <a:pt x="146" y="319"/>
                  </a:lnTo>
                  <a:lnTo>
                    <a:pt x="164" y="343"/>
                  </a:lnTo>
                  <a:lnTo>
                    <a:pt x="185" y="362"/>
                  </a:lnTo>
                  <a:lnTo>
                    <a:pt x="212" y="376"/>
                  </a:lnTo>
                  <a:lnTo>
                    <a:pt x="240" y="384"/>
                  </a:lnTo>
                  <a:lnTo>
                    <a:pt x="269" y="385"/>
                  </a:lnTo>
                  <a:lnTo>
                    <a:pt x="297" y="380"/>
                  </a:lnTo>
                  <a:lnTo>
                    <a:pt x="323" y="368"/>
                  </a:lnTo>
                  <a:lnTo>
                    <a:pt x="347" y="352"/>
                  </a:lnTo>
                  <a:lnTo>
                    <a:pt x="366" y="330"/>
                  </a:lnTo>
                  <a:lnTo>
                    <a:pt x="380" y="304"/>
                  </a:lnTo>
                  <a:lnTo>
                    <a:pt x="388" y="276"/>
                  </a:lnTo>
                  <a:lnTo>
                    <a:pt x="390" y="247"/>
                  </a:lnTo>
                  <a:lnTo>
                    <a:pt x="384" y="218"/>
                  </a:lnTo>
                  <a:lnTo>
                    <a:pt x="372" y="193"/>
                  </a:lnTo>
                  <a:lnTo>
                    <a:pt x="356" y="169"/>
                  </a:lnTo>
                  <a:lnTo>
                    <a:pt x="334" y="151"/>
                  </a:lnTo>
                  <a:lnTo>
                    <a:pt x="307" y="137"/>
                  </a:lnTo>
                  <a:lnTo>
                    <a:pt x="279" y="129"/>
                  </a:lnTo>
                  <a:lnTo>
                    <a:pt x="250" y="127"/>
                  </a:lnTo>
                  <a:close/>
                  <a:moveTo>
                    <a:pt x="275" y="0"/>
                  </a:moveTo>
                  <a:lnTo>
                    <a:pt x="315" y="5"/>
                  </a:lnTo>
                  <a:lnTo>
                    <a:pt x="356" y="17"/>
                  </a:lnTo>
                  <a:lnTo>
                    <a:pt x="394" y="35"/>
                  </a:lnTo>
                  <a:lnTo>
                    <a:pt x="427" y="60"/>
                  </a:lnTo>
                  <a:lnTo>
                    <a:pt x="456" y="88"/>
                  </a:lnTo>
                  <a:lnTo>
                    <a:pt x="480" y="119"/>
                  </a:lnTo>
                  <a:lnTo>
                    <a:pt x="499" y="155"/>
                  </a:lnTo>
                  <a:lnTo>
                    <a:pt x="511" y="192"/>
                  </a:lnTo>
                  <a:lnTo>
                    <a:pt x="519" y="231"/>
                  </a:lnTo>
                  <a:lnTo>
                    <a:pt x="519" y="272"/>
                  </a:lnTo>
                  <a:lnTo>
                    <a:pt x="513" y="312"/>
                  </a:lnTo>
                  <a:lnTo>
                    <a:pt x="501" y="352"/>
                  </a:lnTo>
                  <a:lnTo>
                    <a:pt x="481" y="389"/>
                  </a:lnTo>
                  <a:lnTo>
                    <a:pt x="457" y="422"/>
                  </a:lnTo>
                  <a:lnTo>
                    <a:pt x="430" y="451"/>
                  </a:lnTo>
                  <a:lnTo>
                    <a:pt x="398" y="475"/>
                  </a:lnTo>
                  <a:lnTo>
                    <a:pt x="362" y="493"/>
                  </a:lnTo>
                  <a:lnTo>
                    <a:pt x="323" y="505"/>
                  </a:lnTo>
                  <a:lnTo>
                    <a:pt x="285" y="513"/>
                  </a:lnTo>
                  <a:lnTo>
                    <a:pt x="243" y="513"/>
                  </a:lnTo>
                  <a:lnTo>
                    <a:pt x="202" y="508"/>
                  </a:lnTo>
                  <a:lnTo>
                    <a:pt x="162" y="495"/>
                  </a:lnTo>
                  <a:lnTo>
                    <a:pt x="125" y="476"/>
                  </a:lnTo>
                  <a:lnTo>
                    <a:pt x="92" y="452"/>
                  </a:lnTo>
                  <a:lnTo>
                    <a:pt x="63" y="425"/>
                  </a:lnTo>
                  <a:lnTo>
                    <a:pt x="39" y="392"/>
                  </a:lnTo>
                  <a:lnTo>
                    <a:pt x="20" y="358"/>
                  </a:lnTo>
                  <a:lnTo>
                    <a:pt x="8" y="319"/>
                  </a:lnTo>
                  <a:lnTo>
                    <a:pt x="0" y="281"/>
                  </a:lnTo>
                  <a:lnTo>
                    <a:pt x="0" y="240"/>
                  </a:lnTo>
                  <a:lnTo>
                    <a:pt x="6" y="200"/>
                  </a:lnTo>
                  <a:lnTo>
                    <a:pt x="19" y="160"/>
                  </a:lnTo>
                  <a:lnTo>
                    <a:pt x="38" y="123"/>
                  </a:lnTo>
                  <a:lnTo>
                    <a:pt x="61" y="89"/>
                  </a:lnTo>
                  <a:lnTo>
                    <a:pt x="89" y="61"/>
                  </a:lnTo>
                  <a:lnTo>
                    <a:pt x="123" y="38"/>
                  </a:lnTo>
                  <a:lnTo>
                    <a:pt x="157" y="19"/>
                  </a:lnTo>
                  <a:lnTo>
                    <a:pt x="194" y="6"/>
                  </a:lnTo>
                  <a:lnTo>
                    <a:pt x="234" y="0"/>
                  </a:lnTo>
                  <a:lnTo>
                    <a:pt x="2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8" name="Freeform 311">
              <a:extLst>
                <a:ext uri="{FF2B5EF4-FFF2-40B4-BE49-F238E27FC236}">
                  <a16:creationId xmlns:a16="http://schemas.microsoft.com/office/drawing/2014/main" id="{A332F664-88FE-8BFC-D910-36A578604B8B}"/>
                </a:ext>
              </a:extLst>
            </p:cNvPr>
            <p:cNvSpPr>
              <a:spLocks noEditPoints="1"/>
            </p:cNvSpPr>
            <p:nvPr/>
          </p:nvSpPr>
          <p:spPr bwMode="auto">
            <a:xfrm>
              <a:off x="6959600" y="4329113"/>
              <a:ext cx="1238250" cy="1227138"/>
            </a:xfrm>
            <a:custGeom>
              <a:avLst/>
              <a:gdLst>
                <a:gd name="T0" fmla="*/ 742 w 1561"/>
                <a:gd name="T1" fmla="*/ 259 h 1545"/>
                <a:gd name="T2" fmla="*/ 629 w 1561"/>
                <a:gd name="T3" fmla="*/ 280 h 1545"/>
                <a:gd name="T4" fmla="*/ 525 w 1561"/>
                <a:gd name="T5" fmla="*/ 325 h 1545"/>
                <a:gd name="T6" fmla="*/ 432 w 1561"/>
                <a:gd name="T7" fmla="*/ 391 h 1545"/>
                <a:gd name="T8" fmla="*/ 355 w 1561"/>
                <a:gd name="T9" fmla="*/ 476 h 1545"/>
                <a:gd name="T10" fmla="*/ 298 w 1561"/>
                <a:gd name="T11" fmla="*/ 581 h 1545"/>
                <a:gd name="T12" fmla="*/ 266 w 1561"/>
                <a:gd name="T13" fmla="*/ 695 h 1545"/>
                <a:gd name="T14" fmla="*/ 262 w 1561"/>
                <a:gd name="T15" fmla="*/ 810 h 1545"/>
                <a:gd name="T16" fmla="*/ 283 w 1561"/>
                <a:gd name="T17" fmla="*/ 921 h 1545"/>
                <a:gd name="T18" fmla="*/ 329 w 1561"/>
                <a:gd name="T19" fmla="*/ 1025 h 1545"/>
                <a:gd name="T20" fmla="*/ 395 w 1561"/>
                <a:gd name="T21" fmla="*/ 1117 h 1545"/>
                <a:gd name="T22" fmla="*/ 481 w 1561"/>
                <a:gd name="T23" fmla="*/ 1194 h 1545"/>
                <a:gd name="T24" fmla="*/ 586 w 1561"/>
                <a:gd name="T25" fmla="*/ 1250 h 1545"/>
                <a:gd name="T26" fmla="*/ 703 w 1561"/>
                <a:gd name="T27" fmla="*/ 1282 h 1545"/>
                <a:gd name="T28" fmla="*/ 819 w 1561"/>
                <a:gd name="T29" fmla="*/ 1286 h 1545"/>
                <a:gd name="T30" fmla="*/ 932 w 1561"/>
                <a:gd name="T31" fmla="*/ 1265 h 1545"/>
                <a:gd name="T32" fmla="*/ 1036 w 1561"/>
                <a:gd name="T33" fmla="*/ 1220 h 1545"/>
                <a:gd name="T34" fmla="*/ 1129 w 1561"/>
                <a:gd name="T35" fmla="*/ 1154 h 1545"/>
                <a:gd name="T36" fmla="*/ 1206 w 1561"/>
                <a:gd name="T37" fmla="*/ 1067 h 1545"/>
                <a:gd name="T38" fmla="*/ 1263 w 1561"/>
                <a:gd name="T39" fmla="*/ 963 h 1545"/>
                <a:gd name="T40" fmla="*/ 1295 w 1561"/>
                <a:gd name="T41" fmla="*/ 849 h 1545"/>
                <a:gd name="T42" fmla="*/ 1299 w 1561"/>
                <a:gd name="T43" fmla="*/ 734 h 1545"/>
                <a:gd name="T44" fmla="*/ 1277 w 1561"/>
                <a:gd name="T45" fmla="*/ 622 h 1545"/>
                <a:gd name="T46" fmla="*/ 1232 w 1561"/>
                <a:gd name="T47" fmla="*/ 520 h 1545"/>
                <a:gd name="T48" fmla="*/ 1166 w 1561"/>
                <a:gd name="T49" fmla="*/ 427 h 1545"/>
                <a:gd name="T50" fmla="*/ 1079 w 1561"/>
                <a:gd name="T51" fmla="*/ 351 h 1545"/>
                <a:gd name="T52" fmla="*/ 973 w 1561"/>
                <a:gd name="T53" fmla="*/ 294 h 1545"/>
                <a:gd name="T54" fmla="*/ 858 w 1561"/>
                <a:gd name="T55" fmla="*/ 263 h 1545"/>
                <a:gd name="T56" fmla="*/ 783 w 1561"/>
                <a:gd name="T57" fmla="*/ 0 h 1545"/>
                <a:gd name="T58" fmla="*/ 927 w 1561"/>
                <a:gd name="T59" fmla="*/ 14 h 1545"/>
                <a:gd name="T60" fmla="*/ 1070 w 1561"/>
                <a:gd name="T61" fmla="*/ 55 h 1545"/>
                <a:gd name="T62" fmla="*/ 1203 w 1561"/>
                <a:gd name="T63" fmla="*/ 123 h 1545"/>
                <a:gd name="T64" fmla="*/ 1316 w 1561"/>
                <a:gd name="T65" fmla="*/ 212 h 1545"/>
                <a:gd name="T66" fmla="*/ 1410 w 1561"/>
                <a:gd name="T67" fmla="*/ 317 h 1545"/>
                <a:gd name="T68" fmla="*/ 1482 w 1561"/>
                <a:gd name="T69" fmla="*/ 437 h 1545"/>
                <a:gd name="T70" fmla="*/ 1533 w 1561"/>
                <a:gd name="T71" fmla="*/ 567 h 1545"/>
                <a:gd name="T72" fmla="*/ 1558 w 1561"/>
                <a:gd name="T73" fmla="*/ 705 h 1545"/>
                <a:gd name="T74" fmla="*/ 1557 w 1561"/>
                <a:gd name="T75" fmla="*/ 847 h 1545"/>
                <a:gd name="T76" fmla="*/ 1529 w 1561"/>
                <a:gd name="T77" fmla="*/ 989 h 1545"/>
                <a:gd name="T78" fmla="*/ 1473 w 1561"/>
                <a:gd name="T79" fmla="*/ 1128 h 1545"/>
                <a:gd name="T80" fmla="*/ 1393 w 1561"/>
                <a:gd name="T81" fmla="*/ 1249 h 1545"/>
                <a:gd name="T82" fmla="*/ 1296 w 1561"/>
                <a:gd name="T83" fmla="*/ 1353 h 1545"/>
                <a:gd name="T84" fmla="*/ 1182 w 1561"/>
                <a:gd name="T85" fmla="*/ 1434 h 1545"/>
                <a:gd name="T86" fmla="*/ 1054 w 1561"/>
                <a:gd name="T87" fmla="*/ 1495 h 1545"/>
                <a:gd name="T88" fmla="*/ 919 w 1561"/>
                <a:gd name="T89" fmla="*/ 1532 h 1545"/>
                <a:gd name="T90" fmla="*/ 778 w 1561"/>
                <a:gd name="T91" fmla="*/ 1545 h 1545"/>
                <a:gd name="T92" fmla="*/ 633 w 1561"/>
                <a:gd name="T93" fmla="*/ 1531 h 1545"/>
                <a:gd name="T94" fmla="*/ 491 w 1561"/>
                <a:gd name="T95" fmla="*/ 1488 h 1545"/>
                <a:gd name="T96" fmla="*/ 358 w 1561"/>
                <a:gd name="T97" fmla="*/ 1421 h 1545"/>
                <a:gd name="T98" fmla="*/ 245 w 1561"/>
                <a:gd name="T99" fmla="*/ 1333 h 1545"/>
                <a:gd name="T100" fmla="*/ 151 w 1561"/>
                <a:gd name="T101" fmla="*/ 1228 h 1545"/>
                <a:gd name="T102" fmla="*/ 79 w 1561"/>
                <a:gd name="T103" fmla="*/ 1108 h 1545"/>
                <a:gd name="T104" fmla="*/ 28 w 1561"/>
                <a:gd name="T105" fmla="*/ 978 h 1545"/>
                <a:gd name="T106" fmla="*/ 4 w 1561"/>
                <a:gd name="T107" fmla="*/ 839 h 1545"/>
                <a:gd name="T108" fmla="*/ 4 w 1561"/>
                <a:gd name="T109" fmla="*/ 699 h 1545"/>
                <a:gd name="T110" fmla="*/ 32 w 1561"/>
                <a:gd name="T111" fmla="*/ 555 h 1545"/>
                <a:gd name="T112" fmla="*/ 88 w 1561"/>
                <a:gd name="T113" fmla="*/ 417 h 1545"/>
                <a:gd name="T114" fmla="*/ 166 w 1561"/>
                <a:gd name="T115" fmla="*/ 296 h 1545"/>
                <a:gd name="T116" fmla="*/ 265 w 1561"/>
                <a:gd name="T117" fmla="*/ 193 h 1545"/>
                <a:gd name="T118" fmla="*/ 379 w 1561"/>
                <a:gd name="T119" fmla="*/ 110 h 1545"/>
                <a:gd name="T120" fmla="*/ 507 w 1561"/>
                <a:gd name="T121" fmla="*/ 50 h 1545"/>
                <a:gd name="T122" fmla="*/ 642 w 1561"/>
                <a:gd name="T123" fmla="*/ 13 h 1545"/>
                <a:gd name="T124" fmla="*/ 783 w 1561"/>
                <a:gd name="T12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1" h="1545">
                  <a:moveTo>
                    <a:pt x="799" y="258"/>
                  </a:moveTo>
                  <a:lnTo>
                    <a:pt x="742" y="259"/>
                  </a:lnTo>
                  <a:lnTo>
                    <a:pt x="685" y="267"/>
                  </a:lnTo>
                  <a:lnTo>
                    <a:pt x="629" y="280"/>
                  </a:lnTo>
                  <a:lnTo>
                    <a:pt x="576" y="300"/>
                  </a:lnTo>
                  <a:lnTo>
                    <a:pt x="525" y="325"/>
                  </a:lnTo>
                  <a:lnTo>
                    <a:pt x="476" y="355"/>
                  </a:lnTo>
                  <a:lnTo>
                    <a:pt x="432" y="391"/>
                  </a:lnTo>
                  <a:lnTo>
                    <a:pt x="391" y="431"/>
                  </a:lnTo>
                  <a:lnTo>
                    <a:pt x="355" y="476"/>
                  </a:lnTo>
                  <a:lnTo>
                    <a:pt x="323" y="526"/>
                  </a:lnTo>
                  <a:lnTo>
                    <a:pt x="298" y="581"/>
                  </a:lnTo>
                  <a:lnTo>
                    <a:pt x="278" y="638"/>
                  </a:lnTo>
                  <a:lnTo>
                    <a:pt x="266" y="695"/>
                  </a:lnTo>
                  <a:lnTo>
                    <a:pt x="261" y="753"/>
                  </a:lnTo>
                  <a:lnTo>
                    <a:pt x="262" y="810"/>
                  </a:lnTo>
                  <a:lnTo>
                    <a:pt x="270" y="867"/>
                  </a:lnTo>
                  <a:lnTo>
                    <a:pt x="283" y="921"/>
                  </a:lnTo>
                  <a:lnTo>
                    <a:pt x="303" y="975"/>
                  </a:lnTo>
                  <a:lnTo>
                    <a:pt x="329" y="1025"/>
                  </a:lnTo>
                  <a:lnTo>
                    <a:pt x="359" y="1072"/>
                  </a:lnTo>
                  <a:lnTo>
                    <a:pt x="395" y="1117"/>
                  </a:lnTo>
                  <a:lnTo>
                    <a:pt x="436" y="1158"/>
                  </a:lnTo>
                  <a:lnTo>
                    <a:pt x="481" y="1194"/>
                  </a:lnTo>
                  <a:lnTo>
                    <a:pt x="532" y="1225"/>
                  </a:lnTo>
                  <a:lnTo>
                    <a:pt x="586" y="1250"/>
                  </a:lnTo>
                  <a:lnTo>
                    <a:pt x="645" y="1269"/>
                  </a:lnTo>
                  <a:lnTo>
                    <a:pt x="703" y="1282"/>
                  </a:lnTo>
                  <a:lnTo>
                    <a:pt x="761" y="1287"/>
                  </a:lnTo>
                  <a:lnTo>
                    <a:pt x="819" y="1286"/>
                  </a:lnTo>
                  <a:lnTo>
                    <a:pt x="876" y="1278"/>
                  </a:lnTo>
                  <a:lnTo>
                    <a:pt x="932" y="1265"/>
                  </a:lnTo>
                  <a:lnTo>
                    <a:pt x="985" y="1245"/>
                  </a:lnTo>
                  <a:lnTo>
                    <a:pt x="1036" y="1220"/>
                  </a:lnTo>
                  <a:lnTo>
                    <a:pt x="1085" y="1190"/>
                  </a:lnTo>
                  <a:lnTo>
                    <a:pt x="1129" y="1154"/>
                  </a:lnTo>
                  <a:lnTo>
                    <a:pt x="1170" y="1113"/>
                  </a:lnTo>
                  <a:lnTo>
                    <a:pt x="1206" y="1067"/>
                  </a:lnTo>
                  <a:lnTo>
                    <a:pt x="1238" y="1017"/>
                  </a:lnTo>
                  <a:lnTo>
                    <a:pt x="1263" y="963"/>
                  </a:lnTo>
                  <a:lnTo>
                    <a:pt x="1283" y="907"/>
                  </a:lnTo>
                  <a:lnTo>
                    <a:pt x="1295" y="849"/>
                  </a:lnTo>
                  <a:lnTo>
                    <a:pt x="1300" y="791"/>
                  </a:lnTo>
                  <a:lnTo>
                    <a:pt x="1299" y="734"/>
                  </a:lnTo>
                  <a:lnTo>
                    <a:pt x="1291" y="678"/>
                  </a:lnTo>
                  <a:lnTo>
                    <a:pt x="1277" y="622"/>
                  </a:lnTo>
                  <a:lnTo>
                    <a:pt x="1258" y="570"/>
                  </a:lnTo>
                  <a:lnTo>
                    <a:pt x="1232" y="520"/>
                  </a:lnTo>
                  <a:lnTo>
                    <a:pt x="1202" y="471"/>
                  </a:lnTo>
                  <a:lnTo>
                    <a:pt x="1166" y="427"/>
                  </a:lnTo>
                  <a:lnTo>
                    <a:pt x="1125" y="387"/>
                  </a:lnTo>
                  <a:lnTo>
                    <a:pt x="1079" y="351"/>
                  </a:lnTo>
                  <a:lnTo>
                    <a:pt x="1029" y="319"/>
                  </a:lnTo>
                  <a:lnTo>
                    <a:pt x="973" y="294"/>
                  </a:lnTo>
                  <a:lnTo>
                    <a:pt x="916" y="275"/>
                  </a:lnTo>
                  <a:lnTo>
                    <a:pt x="858" y="263"/>
                  </a:lnTo>
                  <a:lnTo>
                    <a:pt x="799" y="258"/>
                  </a:lnTo>
                  <a:close/>
                  <a:moveTo>
                    <a:pt x="783" y="0"/>
                  </a:moveTo>
                  <a:lnTo>
                    <a:pt x="855" y="4"/>
                  </a:lnTo>
                  <a:lnTo>
                    <a:pt x="927" y="14"/>
                  </a:lnTo>
                  <a:lnTo>
                    <a:pt x="998" y="31"/>
                  </a:lnTo>
                  <a:lnTo>
                    <a:pt x="1070" y="55"/>
                  </a:lnTo>
                  <a:lnTo>
                    <a:pt x="1138" y="86"/>
                  </a:lnTo>
                  <a:lnTo>
                    <a:pt x="1203" y="123"/>
                  </a:lnTo>
                  <a:lnTo>
                    <a:pt x="1262" y="164"/>
                  </a:lnTo>
                  <a:lnTo>
                    <a:pt x="1316" y="212"/>
                  </a:lnTo>
                  <a:lnTo>
                    <a:pt x="1366" y="262"/>
                  </a:lnTo>
                  <a:lnTo>
                    <a:pt x="1410" y="317"/>
                  </a:lnTo>
                  <a:lnTo>
                    <a:pt x="1449" y="375"/>
                  </a:lnTo>
                  <a:lnTo>
                    <a:pt x="1482" y="437"/>
                  </a:lnTo>
                  <a:lnTo>
                    <a:pt x="1510" y="501"/>
                  </a:lnTo>
                  <a:lnTo>
                    <a:pt x="1533" y="567"/>
                  </a:lnTo>
                  <a:lnTo>
                    <a:pt x="1547" y="635"/>
                  </a:lnTo>
                  <a:lnTo>
                    <a:pt x="1558" y="705"/>
                  </a:lnTo>
                  <a:lnTo>
                    <a:pt x="1561" y="776"/>
                  </a:lnTo>
                  <a:lnTo>
                    <a:pt x="1557" y="847"/>
                  </a:lnTo>
                  <a:lnTo>
                    <a:pt x="1546" y="918"/>
                  </a:lnTo>
                  <a:lnTo>
                    <a:pt x="1529" y="989"/>
                  </a:lnTo>
                  <a:lnTo>
                    <a:pt x="1503" y="1059"/>
                  </a:lnTo>
                  <a:lnTo>
                    <a:pt x="1473" y="1128"/>
                  </a:lnTo>
                  <a:lnTo>
                    <a:pt x="1436" y="1191"/>
                  </a:lnTo>
                  <a:lnTo>
                    <a:pt x="1393" y="1249"/>
                  </a:lnTo>
                  <a:lnTo>
                    <a:pt x="1347" y="1303"/>
                  </a:lnTo>
                  <a:lnTo>
                    <a:pt x="1296" y="1353"/>
                  </a:lnTo>
                  <a:lnTo>
                    <a:pt x="1240" y="1396"/>
                  </a:lnTo>
                  <a:lnTo>
                    <a:pt x="1182" y="1434"/>
                  </a:lnTo>
                  <a:lnTo>
                    <a:pt x="1119" y="1467"/>
                  </a:lnTo>
                  <a:lnTo>
                    <a:pt x="1054" y="1495"/>
                  </a:lnTo>
                  <a:lnTo>
                    <a:pt x="988" y="1517"/>
                  </a:lnTo>
                  <a:lnTo>
                    <a:pt x="919" y="1532"/>
                  </a:lnTo>
                  <a:lnTo>
                    <a:pt x="848" y="1542"/>
                  </a:lnTo>
                  <a:lnTo>
                    <a:pt x="778" y="1545"/>
                  </a:lnTo>
                  <a:lnTo>
                    <a:pt x="706" y="1541"/>
                  </a:lnTo>
                  <a:lnTo>
                    <a:pt x="633" y="1531"/>
                  </a:lnTo>
                  <a:lnTo>
                    <a:pt x="561" y="1513"/>
                  </a:lnTo>
                  <a:lnTo>
                    <a:pt x="491" y="1488"/>
                  </a:lnTo>
                  <a:lnTo>
                    <a:pt x="423" y="1458"/>
                  </a:lnTo>
                  <a:lnTo>
                    <a:pt x="358" y="1421"/>
                  </a:lnTo>
                  <a:lnTo>
                    <a:pt x="299" y="1379"/>
                  </a:lnTo>
                  <a:lnTo>
                    <a:pt x="245" y="1333"/>
                  </a:lnTo>
                  <a:lnTo>
                    <a:pt x="196" y="1283"/>
                  </a:lnTo>
                  <a:lnTo>
                    <a:pt x="151" y="1228"/>
                  </a:lnTo>
                  <a:lnTo>
                    <a:pt x="112" y="1170"/>
                  </a:lnTo>
                  <a:lnTo>
                    <a:pt x="79" y="1108"/>
                  </a:lnTo>
                  <a:lnTo>
                    <a:pt x="51" y="1043"/>
                  </a:lnTo>
                  <a:lnTo>
                    <a:pt x="28" y="978"/>
                  </a:lnTo>
                  <a:lnTo>
                    <a:pt x="14" y="909"/>
                  </a:lnTo>
                  <a:lnTo>
                    <a:pt x="4" y="839"/>
                  </a:lnTo>
                  <a:lnTo>
                    <a:pt x="0" y="770"/>
                  </a:lnTo>
                  <a:lnTo>
                    <a:pt x="4" y="699"/>
                  </a:lnTo>
                  <a:lnTo>
                    <a:pt x="15" y="626"/>
                  </a:lnTo>
                  <a:lnTo>
                    <a:pt x="32" y="555"/>
                  </a:lnTo>
                  <a:lnTo>
                    <a:pt x="56" y="485"/>
                  </a:lnTo>
                  <a:lnTo>
                    <a:pt x="88" y="417"/>
                  </a:lnTo>
                  <a:lnTo>
                    <a:pt x="125" y="354"/>
                  </a:lnTo>
                  <a:lnTo>
                    <a:pt x="166" y="296"/>
                  </a:lnTo>
                  <a:lnTo>
                    <a:pt x="214" y="242"/>
                  </a:lnTo>
                  <a:lnTo>
                    <a:pt x="265" y="193"/>
                  </a:lnTo>
                  <a:lnTo>
                    <a:pt x="321" y="148"/>
                  </a:lnTo>
                  <a:lnTo>
                    <a:pt x="379" y="110"/>
                  </a:lnTo>
                  <a:lnTo>
                    <a:pt x="442" y="77"/>
                  </a:lnTo>
                  <a:lnTo>
                    <a:pt x="507" y="50"/>
                  </a:lnTo>
                  <a:lnTo>
                    <a:pt x="573" y="27"/>
                  </a:lnTo>
                  <a:lnTo>
                    <a:pt x="642" y="13"/>
                  </a:lnTo>
                  <a:lnTo>
                    <a:pt x="713" y="4"/>
                  </a:lnTo>
                  <a:lnTo>
                    <a:pt x="7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9" name="Freeform 312">
              <a:extLst>
                <a:ext uri="{FF2B5EF4-FFF2-40B4-BE49-F238E27FC236}">
                  <a16:creationId xmlns:a16="http://schemas.microsoft.com/office/drawing/2014/main" id="{81C91726-0DDE-1E8A-6C14-C68EFF98FC91}"/>
                </a:ext>
              </a:extLst>
            </p:cNvPr>
            <p:cNvSpPr>
              <a:spLocks/>
            </p:cNvSpPr>
            <p:nvPr/>
          </p:nvSpPr>
          <p:spPr bwMode="auto">
            <a:xfrm>
              <a:off x="7832725" y="5176838"/>
              <a:ext cx="515937" cy="522288"/>
            </a:xfrm>
            <a:custGeom>
              <a:avLst/>
              <a:gdLst>
                <a:gd name="T0" fmla="*/ 590 w 652"/>
                <a:gd name="T1" fmla="*/ 0 h 657"/>
                <a:gd name="T2" fmla="*/ 610 w 652"/>
                <a:gd name="T3" fmla="*/ 4 h 657"/>
                <a:gd name="T4" fmla="*/ 628 w 652"/>
                <a:gd name="T5" fmla="*/ 15 h 657"/>
                <a:gd name="T6" fmla="*/ 641 w 652"/>
                <a:gd name="T7" fmla="*/ 30 h 657"/>
                <a:gd name="T8" fmla="*/ 649 w 652"/>
                <a:gd name="T9" fmla="*/ 48 h 657"/>
                <a:gd name="T10" fmla="*/ 652 w 652"/>
                <a:gd name="T11" fmla="*/ 67 h 657"/>
                <a:gd name="T12" fmla="*/ 646 w 652"/>
                <a:gd name="T13" fmla="*/ 88 h 657"/>
                <a:gd name="T14" fmla="*/ 612 w 652"/>
                <a:gd name="T15" fmla="*/ 165 h 657"/>
                <a:gd name="T16" fmla="*/ 572 w 652"/>
                <a:gd name="T17" fmla="*/ 237 h 657"/>
                <a:gd name="T18" fmla="*/ 527 w 652"/>
                <a:gd name="T19" fmla="*/ 306 h 657"/>
                <a:gd name="T20" fmla="*/ 476 w 652"/>
                <a:gd name="T21" fmla="*/ 369 h 657"/>
                <a:gd name="T22" fmla="*/ 422 w 652"/>
                <a:gd name="T23" fmla="*/ 428 h 657"/>
                <a:gd name="T24" fmla="*/ 362 w 652"/>
                <a:gd name="T25" fmla="*/ 483 h 657"/>
                <a:gd name="T26" fmla="*/ 299 w 652"/>
                <a:gd name="T27" fmla="*/ 532 h 657"/>
                <a:gd name="T28" fmla="*/ 234 w 652"/>
                <a:gd name="T29" fmla="*/ 577 h 657"/>
                <a:gd name="T30" fmla="*/ 165 w 652"/>
                <a:gd name="T31" fmla="*/ 616 h 657"/>
                <a:gd name="T32" fmla="*/ 93 w 652"/>
                <a:gd name="T33" fmla="*/ 650 h 657"/>
                <a:gd name="T34" fmla="*/ 92 w 652"/>
                <a:gd name="T35" fmla="*/ 650 h 657"/>
                <a:gd name="T36" fmla="*/ 91 w 652"/>
                <a:gd name="T37" fmla="*/ 652 h 657"/>
                <a:gd name="T38" fmla="*/ 71 w 652"/>
                <a:gd name="T39" fmla="*/ 657 h 657"/>
                <a:gd name="T40" fmla="*/ 51 w 652"/>
                <a:gd name="T41" fmla="*/ 656 h 657"/>
                <a:gd name="T42" fmla="*/ 32 w 652"/>
                <a:gd name="T43" fmla="*/ 648 h 657"/>
                <a:gd name="T44" fmla="*/ 16 w 652"/>
                <a:gd name="T45" fmla="*/ 636 h 657"/>
                <a:gd name="T46" fmla="*/ 6 w 652"/>
                <a:gd name="T47" fmla="*/ 618 h 657"/>
                <a:gd name="T48" fmla="*/ 0 w 652"/>
                <a:gd name="T49" fmla="*/ 598 h 657"/>
                <a:gd name="T50" fmla="*/ 2 w 652"/>
                <a:gd name="T51" fmla="*/ 578 h 657"/>
                <a:gd name="T52" fmla="*/ 10 w 652"/>
                <a:gd name="T53" fmla="*/ 560 h 657"/>
                <a:gd name="T54" fmla="*/ 22 w 652"/>
                <a:gd name="T55" fmla="*/ 545 h 657"/>
                <a:gd name="T56" fmla="*/ 39 w 652"/>
                <a:gd name="T57" fmla="*/ 533 h 657"/>
                <a:gd name="T58" fmla="*/ 103 w 652"/>
                <a:gd name="T59" fmla="*/ 504 h 657"/>
                <a:gd name="T60" fmla="*/ 163 w 652"/>
                <a:gd name="T61" fmla="*/ 470 h 657"/>
                <a:gd name="T62" fmla="*/ 221 w 652"/>
                <a:gd name="T63" fmla="*/ 431 h 657"/>
                <a:gd name="T64" fmla="*/ 275 w 652"/>
                <a:gd name="T65" fmla="*/ 387 h 657"/>
                <a:gd name="T66" fmla="*/ 327 w 652"/>
                <a:gd name="T67" fmla="*/ 340 h 657"/>
                <a:gd name="T68" fmla="*/ 376 w 652"/>
                <a:gd name="T69" fmla="*/ 287 h 657"/>
                <a:gd name="T70" fmla="*/ 420 w 652"/>
                <a:gd name="T71" fmla="*/ 232 h 657"/>
                <a:gd name="T72" fmla="*/ 460 w 652"/>
                <a:gd name="T73" fmla="*/ 171 h 657"/>
                <a:gd name="T74" fmla="*/ 496 w 652"/>
                <a:gd name="T75" fmla="*/ 108 h 657"/>
                <a:gd name="T76" fmla="*/ 527 w 652"/>
                <a:gd name="T77" fmla="*/ 41 h 657"/>
                <a:gd name="T78" fmla="*/ 537 w 652"/>
                <a:gd name="T79" fmla="*/ 23 h 657"/>
                <a:gd name="T80" fmla="*/ 552 w 652"/>
                <a:gd name="T81" fmla="*/ 9 h 657"/>
                <a:gd name="T82" fmla="*/ 570 w 652"/>
                <a:gd name="T83" fmla="*/ 1 h 657"/>
                <a:gd name="T84" fmla="*/ 590 w 652"/>
                <a:gd name="T8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2" h="657">
                  <a:moveTo>
                    <a:pt x="590" y="0"/>
                  </a:moveTo>
                  <a:lnTo>
                    <a:pt x="610" y="4"/>
                  </a:lnTo>
                  <a:lnTo>
                    <a:pt x="628" y="15"/>
                  </a:lnTo>
                  <a:lnTo>
                    <a:pt x="641" y="30"/>
                  </a:lnTo>
                  <a:lnTo>
                    <a:pt x="649" y="48"/>
                  </a:lnTo>
                  <a:lnTo>
                    <a:pt x="652" y="67"/>
                  </a:lnTo>
                  <a:lnTo>
                    <a:pt x="646" y="88"/>
                  </a:lnTo>
                  <a:lnTo>
                    <a:pt x="612" y="165"/>
                  </a:lnTo>
                  <a:lnTo>
                    <a:pt x="572" y="237"/>
                  </a:lnTo>
                  <a:lnTo>
                    <a:pt x="527" y="306"/>
                  </a:lnTo>
                  <a:lnTo>
                    <a:pt x="476" y="369"/>
                  </a:lnTo>
                  <a:lnTo>
                    <a:pt x="422" y="428"/>
                  </a:lnTo>
                  <a:lnTo>
                    <a:pt x="362" y="483"/>
                  </a:lnTo>
                  <a:lnTo>
                    <a:pt x="299" y="532"/>
                  </a:lnTo>
                  <a:lnTo>
                    <a:pt x="234" y="577"/>
                  </a:lnTo>
                  <a:lnTo>
                    <a:pt x="165" y="616"/>
                  </a:lnTo>
                  <a:lnTo>
                    <a:pt x="93" y="650"/>
                  </a:lnTo>
                  <a:lnTo>
                    <a:pt x="92" y="650"/>
                  </a:lnTo>
                  <a:lnTo>
                    <a:pt x="91" y="652"/>
                  </a:lnTo>
                  <a:lnTo>
                    <a:pt x="71" y="657"/>
                  </a:lnTo>
                  <a:lnTo>
                    <a:pt x="51" y="656"/>
                  </a:lnTo>
                  <a:lnTo>
                    <a:pt x="32" y="648"/>
                  </a:lnTo>
                  <a:lnTo>
                    <a:pt x="16" y="636"/>
                  </a:lnTo>
                  <a:lnTo>
                    <a:pt x="6" y="618"/>
                  </a:lnTo>
                  <a:lnTo>
                    <a:pt x="0" y="598"/>
                  </a:lnTo>
                  <a:lnTo>
                    <a:pt x="2" y="578"/>
                  </a:lnTo>
                  <a:lnTo>
                    <a:pt x="10" y="560"/>
                  </a:lnTo>
                  <a:lnTo>
                    <a:pt x="22" y="545"/>
                  </a:lnTo>
                  <a:lnTo>
                    <a:pt x="39" y="533"/>
                  </a:lnTo>
                  <a:lnTo>
                    <a:pt x="103" y="504"/>
                  </a:lnTo>
                  <a:lnTo>
                    <a:pt x="163" y="470"/>
                  </a:lnTo>
                  <a:lnTo>
                    <a:pt x="221" y="431"/>
                  </a:lnTo>
                  <a:lnTo>
                    <a:pt x="275" y="387"/>
                  </a:lnTo>
                  <a:lnTo>
                    <a:pt x="327" y="340"/>
                  </a:lnTo>
                  <a:lnTo>
                    <a:pt x="376" y="287"/>
                  </a:lnTo>
                  <a:lnTo>
                    <a:pt x="420" y="232"/>
                  </a:lnTo>
                  <a:lnTo>
                    <a:pt x="460" y="171"/>
                  </a:lnTo>
                  <a:lnTo>
                    <a:pt x="496" y="108"/>
                  </a:lnTo>
                  <a:lnTo>
                    <a:pt x="527" y="41"/>
                  </a:lnTo>
                  <a:lnTo>
                    <a:pt x="537" y="23"/>
                  </a:lnTo>
                  <a:lnTo>
                    <a:pt x="552" y="9"/>
                  </a:lnTo>
                  <a:lnTo>
                    <a:pt x="570" y="1"/>
                  </a:lnTo>
                  <a:lnTo>
                    <a:pt x="5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0" name="Freeform 313">
              <a:extLst>
                <a:ext uri="{FF2B5EF4-FFF2-40B4-BE49-F238E27FC236}">
                  <a16:creationId xmlns:a16="http://schemas.microsoft.com/office/drawing/2014/main" id="{3A5C836A-AF97-0E3D-37C1-C018BF1D1E35}"/>
                </a:ext>
              </a:extLst>
            </p:cNvPr>
            <p:cNvSpPr>
              <a:spLocks/>
            </p:cNvSpPr>
            <p:nvPr/>
          </p:nvSpPr>
          <p:spPr bwMode="auto">
            <a:xfrm>
              <a:off x="7994650" y="5329238"/>
              <a:ext cx="736600" cy="744538"/>
            </a:xfrm>
            <a:custGeom>
              <a:avLst/>
              <a:gdLst>
                <a:gd name="T0" fmla="*/ 868 w 929"/>
                <a:gd name="T1" fmla="*/ 0 h 939"/>
                <a:gd name="T2" fmla="*/ 888 w 929"/>
                <a:gd name="T3" fmla="*/ 4 h 939"/>
                <a:gd name="T4" fmla="*/ 905 w 929"/>
                <a:gd name="T5" fmla="*/ 16 h 939"/>
                <a:gd name="T6" fmla="*/ 918 w 929"/>
                <a:gd name="T7" fmla="*/ 30 h 939"/>
                <a:gd name="T8" fmla="*/ 926 w 929"/>
                <a:gd name="T9" fmla="*/ 49 h 939"/>
                <a:gd name="T10" fmla="*/ 929 w 929"/>
                <a:gd name="T11" fmla="*/ 68 h 939"/>
                <a:gd name="T12" fmla="*/ 924 w 929"/>
                <a:gd name="T13" fmla="*/ 88 h 939"/>
                <a:gd name="T14" fmla="*/ 881 w 929"/>
                <a:gd name="T15" fmla="*/ 184 h 939"/>
                <a:gd name="T16" fmla="*/ 832 w 929"/>
                <a:gd name="T17" fmla="*/ 276 h 939"/>
                <a:gd name="T18" fmla="*/ 779 w 929"/>
                <a:gd name="T19" fmla="*/ 363 h 939"/>
                <a:gd name="T20" fmla="*/ 719 w 929"/>
                <a:gd name="T21" fmla="*/ 446 h 939"/>
                <a:gd name="T22" fmla="*/ 655 w 929"/>
                <a:gd name="T23" fmla="*/ 525 h 939"/>
                <a:gd name="T24" fmla="*/ 586 w 929"/>
                <a:gd name="T25" fmla="*/ 599 h 939"/>
                <a:gd name="T26" fmla="*/ 513 w 929"/>
                <a:gd name="T27" fmla="*/ 667 h 939"/>
                <a:gd name="T28" fmla="*/ 436 w 929"/>
                <a:gd name="T29" fmla="*/ 731 h 939"/>
                <a:gd name="T30" fmla="*/ 356 w 929"/>
                <a:gd name="T31" fmla="*/ 789 h 939"/>
                <a:gd name="T32" fmla="*/ 271 w 929"/>
                <a:gd name="T33" fmla="*/ 841 h 939"/>
                <a:gd name="T34" fmla="*/ 185 w 929"/>
                <a:gd name="T35" fmla="*/ 889 h 939"/>
                <a:gd name="T36" fmla="*/ 94 w 929"/>
                <a:gd name="T37" fmla="*/ 931 h 939"/>
                <a:gd name="T38" fmla="*/ 92 w 929"/>
                <a:gd name="T39" fmla="*/ 932 h 939"/>
                <a:gd name="T40" fmla="*/ 90 w 929"/>
                <a:gd name="T41" fmla="*/ 935 h 939"/>
                <a:gd name="T42" fmla="*/ 70 w 929"/>
                <a:gd name="T43" fmla="*/ 939 h 939"/>
                <a:gd name="T44" fmla="*/ 51 w 929"/>
                <a:gd name="T45" fmla="*/ 937 h 939"/>
                <a:gd name="T46" fmla="*/ 32 w 929"/>
                <a:gd name="T47" fmla="*/ 931 h 939"/>
                <a:gd name="T48" fmla="*/ 16 w 929"/>
                <a:gd name="T49" fmla="*/ 918 h 939"/>
                <a:gd name="T50" fmla="*/ 4 w 929"/>
                <a:gd name="T51" fmla="*/ 900 h 939"/>
                <a:gd name="T52" fmla="*/ 0 w 929"/>
                <a:gd name="T53" fmla="*/ 881 h 939"/>
                <a:gd name="T54" fmla="*/ 1 w 929"/>
                <a:gd name="T55" fmla="*/ 861 h 939"/>
                <a:gd name="T56" fmla="*/ 8 w 929"/>
                <a:gd name="T57" fmla="*/ 843 h 939"/>
                <a:gd name="T58" fmla="*/ 21 w 929"/>
                <a:gd name="T59" fmla="*/ 827 h 939"/>
                <a:gd name="T60" fmla="*/ 39 w 929"/>
                <a:gd name="T61" fmla="*/ 815 h 939"/>
                <a:gd name="T62" fmla="*/ 122 w 929"/>
                <a:gd name="T63" fmla="*/ 777 h 939"/>
                <a:gd name="T64" fmla="*/ 202 w 929"/>
                <a:gd name="T65" fmla="*/ 733 h 939"/>
                <a:gd name="T66" fmla="*/ 279 w 929"/>
                <a:gd name="T67" fmla="*/ 686 h 939"/>
                <a:gd name="T68" fmla="*/ 354 w 929"/>
                <a:gd name="T69" fmla="*/ 632 h 939"/>
                <a:gd name="T70" fmla="*/ 425 w 929"/>
                <a:gd name="T71" fmla="*/ 574 h 939"/>
                <a:gd name="T72" fmla="*/ 492 w 929"/>
                <a:gd name="T73" fmla="*/ 511 h 939"/>
                <a:gd name="T74" fmla="*/ 556 w 929"/>
                <a:gd name="T75" fmla="*/ 442 h 939"/>
                <a:gd name="T76" fmla="*/ 614 w 929"/>
                <a:gd name="T77" fmla="*/ 371 h 939"/>
                <a:gd name="T78" fmla="*/ 670 w 929"/>
                <a:gd name="T79" fmla="*/ 295 h 939"/>
                <a:gd name="T80" fmla="*/ 719 w 929"/>
                <a:gd name="T81" fmla="*/ 213 h 939"/>
                <a:gd name="T82" fmla="*/ 764 w 929"/>
                <a:gd name="T83" fmla="*/ 129 h 939"/>
                <a:gd name="T84" fmla="*/ 803 w 929"/>
                <a:gd name="T85" fmla="*/ 41 h 939"/>
                <a:gd name="T86" fmla="*/ 815 w 929"/>
                <a:gd name="T87" fmla="*/ 22 h 939"/>
                <a:gd name="T88" fmla="*/ 829 w 929"/>
                <a:gd name="T89" fmla="*/ 9 h 939"/>
                <a:gd name="T90" fmla="*/ 848 w 929"/>
                <a:gd name="T91" fmla="*/ 3 h 939"/>
                <a:gd name="T92" fmla="*/ 868 w 929"/>
                <a:gd name="T93"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9" h="939">
                  <a:moveTo>
                    <a:pt x="868" y="0"/>
                  </a:moveTo>
                  <a:lnTo>
                    <a:pt x="888" y="4"/>
                  </a:lnTo>
                  <a:lnTo>
                    <a:pt x="905" y="16"/>
                  </a:lnTo>
                  <a:lnTo>
                    <a:pt x="918" y="30"/>
                  </a:lnTo>
                  <a:lnTo>
                    <a:pt x="926" y="49"/>
                  </a:lnTo>
                  <a:lnTo>
                    <a:pt x="929" y="68"/>
                  </a:lnTo>
                  <a:lnTo>
                    <a:pt x="924" y="88"/>
                  </a:lnTo>
                  <a:lnTo>
                    <a:pt x="881" y="184"/>
                  </a:lnTo>
                  <a:lnTo>
                    <a:pt x="832" y="276"/>
                  </a:lnTo>
                  <a:lnTo>
                    <a:pt x="779" y="363"/>
                  </a:lnTo>
                  <a:lnTo>
                    <a:pt x="719" y="446"/>
                  </a:lnTo>
                  <a:lnTo>
                    <a:pt x="655" y="525"/>
                  </a:lnTo>
                  <a:lnTo>
                    <a:pt x="586" y="599"/>
                  </a:lnTo>
                  <a:lnTo>
                    <a:pt x="513" y="667"/>
                  </a:lnTo>
                  <a:lnTo>
                    <a:pt x="436" y="731"/>
                  </a:lnTo>
                  <a:lnTo>
                    <a:pt x="356" y="789"/>
                  </a:lnTo>
                  <a:lnTo>
                    <a:pt x="271" y="841"/>
                  </a:lnTo>
                  <a:lnTo>
                    <a:pt x="185" y="889"/>
                  </a:lnTo>
                  <a:lnTo>
                    <a:pt x="94" y="931"/>
                  </a:lnTo>
                  <a:lnTo>
                    <a:pt x="92" y="932"/>
                  </a:lnTo>
                  <a:lnTo>
                    <a:pt x="90" y="935"/>
                  </a:lnTo>
                  <a:lnTo>
                    <a:pt x="70" y="939"/>
                  </a:lnTo>
                  <a:lnTo>
                    <a:pt x="51" y="937"/>
                  </a:lnTo>
                  <a:lnTo>
                    <a:pt x="32" y="931"/>
                  </a:lnTo>
                  <a:lnTo>
                    <a:pt x="16" y="918"/>
                  </a:lnTo>
                  <a:lnTo>
                    <a:pt x="4" y="900"/>
                  </a:lnTo>
                  <a:lnTo>
                    <a:pt x="0" y="881"/>
                  </a:lnTo>
                  <a:lnTo>
                    <a:pt x="1" y="861"/>
                  </a:lnTo>
                  <a:lnTo>
                    <a:pt x="8" y="843"/>
                  </a:lnTo>
                  <a:lnTo>
                    <a:pt x="21" y="827"/>
                  </a:lnTo>
                  <a:lnTo>
                    <a:pt x="39" y="815"/>
                  </a:lnTo>
                  <a:lnTo>
                    <a:pt x="122" y="777"/>
                  </a:lnTo>
                  <a:lnTo>
                    <a:pt x="202" y="733"/>
                  </a:lnTo>
                  <a:lnTo>
                    <a:pt x="279" y="686"/>
                  </a:lnTo>
                  <a:lnTo>
                    <a:pt x="354" y="632"/>
                  </a:lnTo>
                  <a:lnTo>
                    <a:pt x="425" y="574"/>
                  </a:lnTo>
                  <a:lnTo>
                    <a:pt x="492" y="511"/>
                  </a:lnTo>
                  <a:lnTo>
                    <a:pt x="556" y="442"/>
                  </a:lnTo>
                  <a:lnTo>
                    <a:pt x="614" y="371"/>
                  </a:lnTo>
                  <a:lnTo>
                    <a:pt x="670" y="295"/>
                  </a:lnTo>
                  <a:lnTo>
                    <a:pt x="719" y="213"/>
                  </a:lnTo>
                  <a:lnTo>
                    <a:pt x="764" y="129"/>
                  </a:lnTo>
                  <a:lnTo>
                    <a:pt x="803" y="41"/>
                  </a:lnTo>
                  <a:lnTo>
                    <a:pt x="815" y="22"/>
                  </a:lnTo>
                  <a:lnTo>
                    <a:pt x="829" y="9"/>
                  </a:lnTo>
                  <a:lnTo>
                    <a:pt x="848" y="3"/>
                  </a:lnTo>
                  <a:lnTo>
                    <a:pt x="8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1" name="Freeform 314">
              <a:extLst>
                <a:ext uri="{FF2B5EF4-FFF2-40B4-BE49-F238E27FC236}">
                  <a16:creationId xmlns:a16="http://schemas.microsoft.com/office/drawing/2014/main" id="{E4673267-C61C-C3F4-55B6-A6F70FA4386E}"/>
                </a:ext>
              </a:extLst>
            </p:cNvPr>
            <p:cNvSpPr>
              <a:spLocks/>
            </p:cNvSpPr>
            <p:nvPr/>
          </p:nvSpPr>
          <p:spPr bwMode="auto">
            <a:xfrm>
              <a:off x="7913688" y="5251450"/>
              <a:ext cx="627062" cy="635000"/>
            </a:xfrm>
            <a:custGeom>
              <a:avLst/>
              <a:gdLst>
                <a:gd name="T0" fmla="*/ 728 w 789"/>
                <a:gd name="T1" fmla="*/ 0 h 799"/>
                <a:gd name="T2" fmla="*/ 749 w 789"/>
                <a:gd name="T3" fmla="*/ 5 h 799"/>
                <a:gd name="T4" fmla="*/ 767 w 789"/>
                <a:gd name="T5" fmla="*/ 16 h 799"/>
                <a:gd name="T6" fmla="*/ 780 w 789"/>
                <a:gd name="T7" fmla="*/ 30 h 799"/>
                <a:gd name="T8" fmla="*/ 788 w 789"/>
                <a:gd name="T9" fmla="*/ 49 h 799"/>
                <a:gd name="T10" fmla="*/ 789 w 789"/>
                <a:gd name="T11" fmla="*/ 68 h 799"/>
                <a:gd name="T12" fmla="*/ 785 w 789"/>
                <a:gd name="T13" fmla="*/ 88 h 799"/>
                <a:gd name="T14" fmla="*/ 745 w 789"/>
                <a:gd name="T15" fmla="*/ 176 h 799"/>
                <a:gd name="T16" fmla="*/ 700 w 789"/>
                <a:gd name="T17" fmla="*/ 259 h 799"/>
                <a:gd name="T18" fmla="*/ 651 w 789"/>
                <a:gd name="T19" fmla="*/ 338 h 799"/>
                <a:gd name="T20" fmla="*/ 595 w 789"/>
                <a:gd name="T21" fmla="*/ 412 h 799"/>
                <a:gd name="T22" fmla="*/ 535 w 789"/>
                <a:gd name="T23" fmla="*/ 482 h 799"/>
                <a:gd name="T24" fmla="*/ 470 w 789"/>
                <a:gd name="T25" fmla="*/ 545 h 799"/>
                <a:gd name="T26" fmla="*/ 402 w 789"/>
                <a:gd name="T27" fmla="*/ 605 h 799"/>
                <a:gd name="T28" fmla="*/ 329 w 789"/>
                <a:gd name="T29" fmla="*/ 659 h 799"/>
                <a:gd name="T30" fmla="*/ 254 w 789"/>
                <a:gd name="T31" fmla="*/ 708 h 799"/>
                <a:gd name="T32" fmla="*/ 175 w 789"/>
                <a:gd name="T33" fmla="*/ 753 h 799"/>
                <a:gd name="T34" fmla="*/ 93 w 789"/>
                <a:gd name="T35" fmla="*/ 791 h 799"/>
                <a:gd name="T36" fmla="*/ 91 w 789"/>
                <a:gd name="T37" fmla="*/ 792 h 799"/>
                <a:gd name="T38" fmla="*/ 90 w 789"/>
                <a:gd name="T39" fmla="*/ 794 h 799"/>
                <a:gd name="T40" fmla="*/ 70 w 789"/>
                <a:gd name="T41" fmla="*/ 799 h 799"/>
                <a:gd name="T42" fmla="*/ 50 w 789"/>
                <a:gd name="T43" fmla="*/ 798 h 799"/>
                <a:gd name="T44" fmla="*/ 32 w 789"/>
                <a:gd name="T45" fmla="*/ 790 h 799"/>
                <a:gd name="T46" fmla="*/ 16 w 789"/>
                <a:gd name="T47" fmla="*/ 778 h 799"/>
                <a:gd name="T48" fmla="*/ 5 w 789"/>
                <a:gd name="T49" fmla="*/ 759 h 799"/>
                <a:gd name="T50" fmla="*/ 0 w 789"/>
                <a:gd name="T51" fmla="*/ 740 h 799"/>
                <a:gd name="T52" fmla="*/ 1 w 789"/>
                <a:gd name="T53" fmla="*/ 720 h 799"/>
                <a:gd name="T54" fmla="*/ 9 w 789"/>
                <a:gd name="T55" fmla="*/ 702 h 799"/>
                <a:gd name="T56" fmla="*/ 21 w 789"/>
                <a:gd name="T57" fmla="*/ 686 h 799"/>
                <a:gd name="T58" fmla="*/ 40 w 789"/>
                <a:gd name="T59" fmla="*/ 675 h 799"/>
                <a:gd name="T60" fmla="*/ 38 w 789"/>
                <a:gd name="T61" fmla="*/ 675 h 799"/>
                <a:gd name="T62" fmla="*/ 113 w 789"/>
                <a:gd name="T63" fmla="*/ 641 h 799"/>
                <a:gd name="T64" fmla="*/ 184 w 789"/>
                <a:gd name="T65" fmla="*/ 602 h 799"/>
                <a:gd name="T66" fmla="*/ 252 w 789"/>
                <a:gd name="T67" fmla="*/ 557 h 799"/>
                <a:gd name="T68" fmla="*/ 319 w 789"/>
                <a:gd name="T69" fmla="*/ 508 h 799"/>
                <a:gd name="T70" fmla="*/ 380 w 789"/>
                <a:gd name="T71" fmla="*/ 454 h 799"/>
                <a:gd name="T72" fmla="*/ 438 w 789"/>
                <a:gd name="T73" fmla="*/ 396 h 799"/>
                <a:gd name="T74" fmla="*/ 493 w 789"/>
                <a:gd name="T75" fmla="*/ 333 h 799"/>
                <a:gd name="T76" fmla="*/ 543 w 789"/>
                <a:gd name="T77" fmla="*/ 266 h 799"/>
                <a:gd name="T78" fmla="*/ 588 w 789"/>
                <a:gd name="T79" fmla="*/ 195 h 799"/>
                <a:gd name="T80" fmla="*/ 628 w 789"/>
                <a:gd name="T81" fmla="*/ 120 h 799"/>
                <a:gd name="T82" fmla="*/ 664 w 789"/>
                <a:gd name="T83" fmla="*/ 41 h 799"/>
                <a:gd name="T84" fmla="*/ 675 w 789"/>
                <a:gd name="T85" fmla="*/ 24 h 799"/>
                <a:gd name="T86" fmla="*/ 689 w 789"/>
                <a:gd name="T87" fmla="*/ 10 h 799"/>
                <a:gd name="T88" fmla="*/ 708 w 789"/>
                <a:gd name="T89" fmla="*/ 3 h 799"/>
                <a:gd name="T90" fmla="*/ 728 w 789"/>
                <a:gd name="T91"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9" h="799">
                  <a:moveTo>
                    <a:pt x="728" y="0"/>
                  </a:moveTo>
                  <a:lnTo>
                    <a:pt x="749" y="5"/>
                  </a:lnTo>
                  <a:lnTo>
                    <a:pt x="767" y="16"/>
                  </a:lnTo>
                  <a:lnTo>
                    <a:pt x="780" y="30"/>
                  </a:lnTo>
                  <a:lnTo>
                    <a:pt x="788" y="49"/>
                  </a:lnTo>
                  <a:lnTo>
                    <a:pt x="789" y="68"/>
                  </a:lnTo>
                  <a:lnTo>
                    <a:pt x="785" y="88"/>
                  </a:lnTo>
                  <a:lnTo>
                    <a:pt x="745" y="176"/>
                  </a:lnTo>
                  <a:lnTo>
                    <a:pt x="700" y="259"/>
                  </a:lnTo>
                  <a:lnTo>
                    <a:pt x="651" y="338"/>
                  </a:lnTo>
                  <a:lnTo>
                    <a:pt x="595" y="412"/>
                  </a:lnTo>
                  <a:lnTo>
                    <a:pt x="535" y="482"/>
                  </a:lnTo>
                  <a:lnTo>
                    <a:pt x="470" y="545"/>
                  </a:lnTo>
                  <a:lnTo>
                    <a:pt x="402" y="605"/>
                  </a:lnTo>
                  <a:lnTo>
                    <a:pt x="329" y="659"/>
                  </a:lnTo>
                  <a:lnTo>
                    <a:pt x="254" y="708"/>
                  </a:lnTo>
                  <a:lnTo>
                    <a:pt x="175" y="753"/>
                  </a:lnTo>
                  <a:lnTo>
                    <a:pt x="93" y="791"/>
                  </a:lnTo>
                  <a:lnTo>
                    <a:pt x="91" y="792"/>
                  </a:lnTo>
                  <a:lnTo>
                    <a:pt x="90" y="794"/>
                  </a:lnTo>
                  <a:lnTo>
                    <a:pt x="70" y="799"/>
                  </a:lnTo>
                  <a:lnTo>
                    <a:pt x="50" y="798"/>
                  </a:lnTo>
                  <a:lnTo>
                    <a:pt x="32" y="790"/>
                  </a:lnTo>
                  <a:lnTo>
                    <a:pt x="16" y="778"/>
                  </a:lnTo>
                  <a:lnTo>
                    <a:pt x="5" y="759"/>
                  </a:lnTo>
                  <a:lnTo>
                    <a:pt x="0" y="740"/>
                  </a:lnTo>
                  <a:lnTo>
                    <a:pt x="1" y="720"/>
                  </a:lnTo>
                  <a:lnTo>
                    <a:pt x="9" y="702"/>
                  </a:lnTo>
                  <a:lnTo>
                    <a:pt x="21" y="686"/>
                  </a:lnTo>
                  <a:lnTo>
                    <a:pt x="40" y="675"/>
                  </a:lnTo>
                  <a:lnTo>
                    <a:pt x="38" y="675"/>
                  </a:lnTo>
                  <a:lnTo>
                    <a:pt x="113" y="641"/>
                  </a:lnTo>
                  <a:lnTo>
                    <a:pt x="184" y="602"/>
                  </a:lnTo>
                  <a:lnTo>
                    <a:pt x="252" y="557"/>
                  </a:lnTo>
                  <a:lnTo>
                    <a:pt x="319" y="508"/>
                  </a:lnTo>
                  <a:lnTo>
                    <a:pt x="380" y="454"/>
                  </a:lnTo>
                  <a:lnTo>
                    <a:pt x="438" y="396"/>
                  </a:lnTo>
                  <a:lnTo>
                    <a:pt x="493" y="333"/>
                  </a:lnTo>
                  <a:lnTo>
                    <a:pt x="543" y="266"/>
                  </a:lnTo>
                  <a:lnTo>
                    <a:pt x="588" y="195"/>
                  </a:lnTo>
                  <a:lnTo>
                    <a:pt x="628" y="120"/>
                  </a:lnTo>
                  <a:lnTo>
                    <a:pt x="664" y="41"/>
                  </a:lnTo>
                  <a:lnTo>
                    <a:pt x="675" y="24"/>
                  </a:lnTo>
                  <a:lnTo>
                    <a:pt x="689" y="10"/>
                  </a:lnTo>
                  <a:lnTo>
                    <a:pt x="708" y="3"/>
                  </a:lnTo>
                  <a:lnTo>
                    <a:pt x="7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2" name="Freeform 315">
              <a:extLst>
                <a:ext uri="{FF2B5EF4-FFF2-40B4-BE49-F238E27FC236}">
                  <a16:creationId xmlns:a16="http://schemas.microsoft.com/office/drawing/2014/main" id="{ED914133-DC2A-B8B6-A33A-0E4DF350DA6E}"/>
                </a:ext>
              </a:extLst>
            </p:cNvPr>
            <p:cNvSpPr>
              <a:spLocks/>
            </p:cNvSpPr>
            <p:nvPr/>
          </p:nvSpPr>
          <p:spPr bwMode="auto">
            <a:xfrm>
              <a:off x="6808788" y="4187825"/>
              <a:ext cx="517525" cy="520700"/>
            </a:xfrm>
            <a:custGeom>
              <a:avLst/>
              <a:gdLst>
                <a:gd name="T0" fmla="*/ 581 w 651"/>
                <a:gd name="T1" fmla="*/ 0 h 656"/>
                <a:gd name="T2" fmla="*/ 601 w 651"/>
                <a:gd name="T3" fmla="*/ 1 h 656"/>
                <a:gd name="T4" fmla="*/ 620 w 651"/>
                <a:gd name="T5" fmla="*/ 9 h 656"/>
                <a:gd name="T6" fmla="*/ 636 w 651"/>
                <a:gd name="T7" fmla="*/ 21 h 656"/>
                <a:gd name="T8" fmla="*/ 648 w 651"/>
                <a:gd name="T9" fmla="*/ 38 h 656"/>
                <a:gd name="T10" fmla="*/ 651 w 651"/>
                <a:gd name="T11" fmla="*/ 59 h 656"/>
                <a:gd name="T12" fmla="*/ 650 w 651"/>
                <a:gd name="T13" fmla="*/ 79 h 656"/>
                <a:gd name="T14" fmla="*/ 644 w 651"/>
                <a:gd name="T15" fmla="*/ 97 h 656"/>
                <a:gd name="T16" fmla="*/ 630 w 651"/>
                <a:gd name="T17" fmla="*/ 113 h 656"/>
                <a:gd name="T18" fmla="*/ 613 w 651"/>
                <a:gd name="T19" fmla="*/ 123 h 656"/>
                <a:gd name="T20" fmla="*/ 549 w 651"/>
                <a:gd name="T21" fmla="*/ 152 h 656"/>
                <a:gd name="T22" fmla="*/ 489 w 651"/>
                <a:gd name="T23" fmla="*/ 186 h 656"/>
                <a:gd name="T24" fmla="*/ 431 w 651"/>
                <a:gd name="T25" fmla="*/ 226 h 656"/>
                <a:gd name="T26" fmla="*/ 376 w 651"/>
                <a:gd name="T27" fmla="*/ 269 h 656"/>
                <a:gd name="T28" fmla="*/ 325 w 651"/>
                <a:gd name="T29" fmla="*/ 317 h 656"/>
                <a:gd name="T30" fmla="*/ 277 w 651"/>
                <a:gd name="T31" fmla="*/ 369 h 656"/>
                <a:gd name="T32" fmla="*/ 232 w 651"/>
                <a:gd name="T33" fmla="*/ 425 h 656"/>
                <a:gd name="T34" fmla="*/ 192 w 651"/>
                <a:gd name="T35" fmla="*/ 485 h 656"/>
                <a:gd name="T36" fmla="*/ 157 w 651"/>
                <a:gd name="T37" fmla="*/ 548 h 656"/>
                <a:gd name="T38" fmla="*/ 127 w 651"/>
                <a:gd name="T39" fmla="*/ 617 h 656"/>
                <a:gd name="T40" fmla="*/ 116 w 651"/>
                <a:gd name="T41" fmla="*/ 634 h 656"/>
                <a:gd name="T42" fmla="*/ 100 w 651"/>
                <a:gd name="T43" fmla="*/ 647 h 656"/>
                <a:gd name="T44" fmla="*/ 81 w 651"/>
                <a:gd name="T45" fmla="*/ 655 h 656"/>
                <a:gd name="T46" fmla="*/ 61 w 651"/>
                <a:gd name="T47" fmla="*/ 656 h 656"/>
                <a:gd name="T48" fmla="*/ 42 w 651"/>
                <a:gd name="T49" fmla="*/ 652 h 656"/>
                <a:gd name="T50" fmla="*/ 24 w 651"/>
                <a:gd name="T51" fmla="*/ 642 h 656"/>
                <a:gd name="T52" fmla="*/ 11 w 651"/>
                <a:gd name="T53" fmla="*/ 626 h 656"/>
                <a:gd name="T54" fmla="*/ 3 w 651"/>
                <a:gd name="T55" fmla="*/ 609 h 656"/>
                <a:gd name="T56" fmla="*/ 0 w 651"/>
                <a:gd name="T57" fmla="*/ 588 h 656"/>
                <a:gd name="T58" fmla="*/ 6 w 651"/>
                <a:gd name="T59" fmla="*/ 568 h 656"/>
                <a:gd name="T60" fmla="*/ 40 w 651"/>
                <a:gd name="T61" fmla="*/ 492 h 656"/>
                <a:gd name="T62" fmla="*/ 80 w 651"/>
                <a:gd name="T63" fmla="*/ 419 h 656"/>
                <a:gd name="T64" fmla="*/ 125 w 651"/>
                <a:gd name="T65" fmla="*/ 351 h 656"/>
                <a:gd name="T66" fmla="*/ 176 w 651"/>
                <a:gd name="T67" fmla="*/ 288 h 656"/>
                <a:gd name="T68" fmla="*/ 230 w 651"/>
                <a:gd name="T69" fmla="*/ 229 h 656"/>
                <a:gd name="T70" fmla="*/ 290 w 651"/>
                <a:gd name="T71" fmla="*/ 173 h 656"/>
                <a:gd name="T72" fmla="*/ 352 w 651"/>
                <a:gd name="T73" fmla="*/ 125 h 656"/>
                <a:gd name="T74" fmla="*/ 418 w 651"/>
                <a:gd name="T75" fmla="*/ 80 h 656"/>
                <a:gd name="T76" fmla="*/ 487 w 651"/>
                <a:gd name="T77" fmla="*/ 40 h 656"/>
                <a:gd name="T78" fmla="*/ 558 w 651"/>
                <a:gd name="T79" fmla="*/ 6 h 656"/>
                <a:gd name="T80" fmla="*/ 560 w 651"/>
                <a:gd name="T81" fmla="*/ 6 h 656"/>
                <a:gd name="T82" fmla="*/ 560 w 651"/>
                <a:gd name="T83" fmla="*/ 5 h 656"/>
                <a:gd name="T84" fmla="*/ 561 w 651"/>
                <a:gd name="T85" fmla="*/ 5 h 656"/>
                <a:gd name="T86" fmla="*/ 581 w 651"/>
                <a:gd name="T8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1" h="656">
                  <a:moveTo>
                    <a:pt x="581" y="0"/>
                  </a:moveTo>
                  <a:lnTo>
                    <a:pt x="601" y="1"/>
                  </a:lnTo>
                  <a:lnTo>
                    <a:pt x="620" y="9"/>
                  </a:lnTo>
                  <a:lnTo>
                    <a:pt x="636" y="21"/>
                  </a:lnTo>
                  <a:lnTo>
                    <a:pt x="648" y="38"/>
                  </a:lnTo>
                  <a:lnTo>
                    <a:pt x="651" y="59"/>
                  </a:lnTo>
                  <a:lnTo>
                    <a:pt x="650" y="79"/>
                  </a:lnTo>
                  <a:lnTo>
                    <a:pt x="644" y="97"/>
                  </a:lnTo>
                  <a:lnTo>
                    <a:pt x="630" y="113"/>
                  </a:lnTo>
                  <a:lnTo>
                    <a:pt x="613" y="123"/>
                  </a:lnTo>
                  <a:lnTo>
                    <a:pt x="549" y="152"/>
                  </a:lnTo>
                  <a:lnTo>
                    <a:pt x="489" y="186"/>
                  </a:lnTo>
                  <a:lnTo>
                    <a:pt x="431" y="226"/>
                  </a:lnTo>
                  <a:lnTo>
                    <a:pt x="376" y="269"/>
                  </a:lnTo>
                  <a:lnTo>
                    <a:pt x="325" y="317"/>
                  </a:lnTo>
                  <a:lnTo>
                    <a:pt x="277" y="369"/>
                  </a:lnTo>
                  <a:lnTo>
                    <a:pt x="232" y="425"/>
                  </a:lnTo>
                  <a:lnTo>
                    <a:pt x="192" y="485"/>
                  </a:lnTo>
                  <a:lnTo>
                    <a:pt x="157" y="548"/>
                  </a:lnTo>
                  <a:lnTo>
                    <a:pt x="127" y="617"/>
                  </a:lnTo>
                  <a:lnTo>
                    <a:pt x="116" y="634"/>
                  </a:lnTo>
                  <a:lnTo>
                    <a:pt x="100" y="647"/>
                  </a:lnTo>
                  <a:lnTo>
                    <a:pt x="81" y="655"/>
                  </a:lnTo>
                  <a:lnTo>
                    <a:pt x="61" y="656"/>
                  </a:lnTo>
                  <a:lnTo>
                    <a:pt x="42" y="652"/>
                  </a:lnTo>
                  <a:lnTo>
                    <a:pt x="24" y="642"/>
                  </a:lnTo>
                  <a:lnTo>
                    <a:pt x="11" y="626"/>
                  </a:lnTo>
                  <a:lnTo>
                    <a:pt x="3" y="609"/>
                  </a:lnTo>
                  <a:lnTo>
                    <a:pt x="0" y="588"/>
                  </a:lnTo>
                  <a:lnTo>
                    <a:pt x="6" y="568"/>
                  </a:lnTo>
                  <a:lnTo>
                    <a:pt x="40" y="492"/>
                  </a:lnTo>
                  <a:lnTo>
                    <a:pt x="80" y="419"/>
                  </a:lnTo>
                  <a:lnTo>
                    <a:pt x="125" y="351"/>
                  </a:lnTo>
                  <a:lnTo>
                    <a:pt x="176" y="288"/>
                  </a:lnTo>
                  <a:lnTo>
                    <a:pt x="230" y="229"/>
                  </a:lnTo>
                  <a:lnTo>
                    <a:pt x="290" y="173"/>
                  </a:lnTo>
                  <a:lnTo>
                    <a:pt x="352" y="125"/>
                  </a:lnTo>
                  <a:lnTo>
                    <a:pt x="418" y="80"/>
                  </a:lnTo>
                  <a:lnTo>
                    <a:pt x="487" y="40"/>
                  </a:lnTo>
                  <a:lnTo>
                    <a:pt x="558" y="6"/>
                  </a:lnTo>
                  <a:lnTo>
                    <a:pt x="560" y="6"/>
                  </a:lnTo>
                  <a:lnTo>
                    <a:pt x="560" y="5"/>
                  </a:lnTo>
                  <a:lnTo>
                    <a:pt x="561" y="5"/>
                  </a:lnTo>
                  <a:lnTo>
                    <a:pt x="5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3" name="Freeform 316">
              <a:extLst>
                <a:ext uri="{FF2B5EF4-FFF2-40B4-BE49-F238E27FC236}">
                  <a16:creationId xmlns:a16="http://schemas.microsoft.com/office/drawing/2014/main" id="{132B379D-383D-96EC-E461-BFD4D2EBB723}"/>
                </a:ext>
              </a:extLst>
            </p:cNvPr>
            <p:cNvSpPr>
              <a:spLocks/>
            </p:cNvSpPr>
            <p:nvPr/>
          </p:nvSpPr>
          <p:spPr bwMode="auto">
            <a:xfrm>
              <a:off x="6426200" y="3811588"/>
              <a:ext cx="736600" cy="746125"/>
            </a:xfrm>
            <a:custGeom>
              <a:avLst/>
              <a:gdLst>
                <a:gd name="T0" fmla="*/ 858 w 929"/>
                <a:gd name="T1" fmla="*/ 0 h 940"/>
                <a:gd name="T2" fmla="*/ 878 w 929"/>
                <a:gd name="T3" fmla="*/ 2 h 940"/>
                <a:gd name="T4" fmla="*/ 897 w 929"/>
                <a:gd name="T5" fmla="*/ 9 h 940"/>
                <a:gd name="T6" fmla="*/ 913 w 929"/>
                <a:gd name="T7" fmla="*/ 22 h 940"/>
                <a:gd name="T8" fmla="*/ 924 w 929"/>
                <a:gd name="T9" fmla="*/ 39 h 940"/>
                <a:gd name="T10" fmla="*/ 929 w 929"/>
                <a:gd name="T11" fmla="*/ 59 h 940"/>
                <a:gd name="T12" fmla="*/ 928 w 929"/>
                <a:gd name="T13" fmla="*/ 79 h 940"/>
                <a:gd name="T14" fmla="*/ 920 w 929"/>
                <a:gd name="T15" fmla="*/ 97 h 940"/>
                <a:gd name="T16" fmla="*/ 908 w 929"/>
                <a:gd name="T17" fmla="*/ 113 h 940"/>
                <a:gd name="T18" fmla="*/ 890 w 929"/>
                <a:gd name="T19" fmla="*/ 123 h 940"/>
                <a:gd name="T20" fmla="*/ 807 w 929"/>
                <a:gd name="T21" fmla="*/ 162 h 940"/>
                <a:gd name="T22" fmla="*/ 727 w 929"/>
                <a:gd name="T23" fmla="*/ 205 h 940"/>
                <a:gd name="T24" fmla="*/ 650 w 929"/>
                <a:gd name="T25" fmla="*/ 254 h 940"/>
                <a:gd name="T26" fmla="*/ 575 w 929"/>
                <a:gd name="T27" fmla="*/ 308 h 940"/>
                <a:gd name="T28" fmla="*/ 504 w 929"/>
                <a:gd name="T29" fmla="*/ 366 h 940"/>
                <a:gd name="T30" fmla="*/ 437 w 929"/>
                <a:gd name="T31" fmla="*/ 429 h 940"/>
                <a:gd name="T32" fmla="*/ 373 w 929"/>
                <a:gd name="T33" fmla="*/ 496 h 940"/>
                <a:gd name="T34" fmla="*/ 315 w 929"/>
                <a:gd name="T35" fmla="*/ 568 h 940"/>
                <a:gd name="T36" fmla="*/ 259 w 929"/>
                <a:gd name="T37" fmla="*/ 645 h 940"/>
                <a:gd name="T38" fmla="*/ 210 w 929"/>
                <a:gd name="T39" fmla="*/ 725 h 940"/>
                <a:gd name="T40" fmla="*/ 165 w 929"/>
                <a:gd name="T41" fmla="*/ 811 h 940"/>
                <a:gd name="T42" fmla="*/ 125 w 929"/>
                <a:gd name="T43" fmla="*/ 899 h 940"/>
                <a:gd name="T44" fmla="*/ 114 w 929"/>
                <a:gd name="T45" fmla="*/ 916 h 940"/>
                <a:gd name="T46" fmla="*/ 100 w 929"/>
                <a:gd name="T47" fmla="*/ 929 h 940"/>
                <a:gd name="T48" fmla="*/ 81 w 929"/>
                <a:gd name="T49" fmla="*/ 937 h 940"/>
                <a:gd name="T50" fmla="*/ 61 w 929"/>
                <a:gd name="T51" fmla="*/ 940 h 940"/>
                <a:gd name="T52" fmla="*/ 41 w 929"/>
                <a:gd name="T53" fmla="*/ 934 h 940"/>
                <a:gd name="T54" fmla="*/ 23 w 929"/>
                <a:gd name="T55" fmla="*/ 924 h 940"/>
                <a:gd name="T56" fmla="*/ 11 w 929"/>
                <a:gd name="T57" fmla="*/ 909 h 940"/>
                <a:gd name="T58" fmla="*/ 3 w 929"/>
                <a:gd name="T59" fmla="*/ 891 h 940"/>
                <a:gd name="T60" fmla="*/ 0 w 929"/>
                <a:gd name="T61" fmla="*/ 871 h 940"/>
                <a:gd name="T62" fmla="*/ 5 w 929"/>
                <a:gd name="T63" fmla="*/ 851 h 940"/>
                <a:gd name="T64" fmla="*/ 48 w 929"/>
                <a:gd name="T65" fmla="*/ 755 h 940"/>
                <a:gd name="T66" fmla="*/ 96 w 929"/>
                <a:gd name="T67" fmla="*/ 663 h 940"/>
                <a:gd name="T68" fmla="*/ 150 w 929"/>
                <a:gd name="T69" fmla="*/ 575 h 940"/>
                <a:gd name="T70" fmla="*/ 210 w 929"/>
                <a:gd name="T71" fmla="*/ 492 h 940"/>
                <a:gd name="T72" fmla="*/ 274 w 929"/>
                <a:gd name="T73" fmla="*/ 414 h 940"/>
                <a:gd name="T74" fmla="*/ 343 w 929"/>
                <a:gd name="T75" fmla="*/ 341 h 940"/>
                <a:gd name="T76" fmla="*/ 416 w 929"/>
                <a:gd name="T77" fmla="*/ 272 h 940"/>
                <a:gd name="T78" fmla="*/ 493 w 929"/>
                <a:gd name="T79" fmla="*/ 209 h 940"/>
                <a:gd name="T80" fmla="*/ 574 w 929"/>
                <a:gd name="T81" fmla="*/ 150 h 940"/>
                <a:gd name="T82" fmla="*/ 658 w 929"/>
                <a:gd name="T83" fmla="*/ 97 h 940"/>
                <a:gd name="T84" fmla="*/ 744 w 929"/>
                <a:gd name="T85" fmla="*/ 50 h 940"/>
                <a:gd name="T86" fmla="*/ 834 w 929"/>
                <a:gd name="T87" fmla="*/ 8 h 940"/>
                <a:gd name="T88" fmla="*/ 837 w 929"/>
                <a:gd name="T89" fmla="*/ 6 h 940"/>
                <a:gd name="T90" fmla="*/ 838 w 929"/>
                <a:gd name="T91" fmla="*/ 5 h 940"/>
                <a:gd name="T92" fmla="*/ 858 w 929"/>
                <a:gd name="T93"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9" h="940">
                  <a:moveTo>
                    <a:pt x="858" y="0"/>
                  </a:moveTo>
                  <a:lnTo>
                    <a:pt x="878" y="2"/>
                  </a:lnTo>
                  <a:lnTo>
                    <a:pt x="897" y="9"/>
                  </a:lnTo>
                  <a:lnTo>
                    <a:pt x="913" y="22"/>
                  </a:lnTo>
                  <a:lnTo>
                    <a:pt x="924" y="39"/>
                  </a:lnTo>
                  <a:lnTo>
                    <a:pt x="929" y="59"/>
                  </a:lnTo>
                  <a:lnTo>
                    <a:pt x="928" y="79"/>
                  </a:lnTo>
                  <a:lnTo>
                    <a:pt x="920" y="97"/>
                  </a:lnTo>
                  <a:lnTo>
                    <a:pt x="908" y="113"/>
                  </a:lnTo>
                  <a:lnTo>
                    <a:pt x="890" y="123"/>
                  </a:lnTo>
                  <a:lnTo>
                    <a:pt x="807" y="162"/>
                  </a:lnTo>
                  <a:lnTo>
                    <a:pt x="727" y="205"/>
                  </a:lnTo>
                  <a:lnTo>
                    <a:pt x="650" y="254"/>
                  </a:lnTo>
                  <a:lnTo>
                    <a:pt x="575" y="308"/>
                  </a:lnTo>
                  <a:lnTo>
                    <a:pt x="504" y="366"/>
                  </a:lnTo>
                  <a:lnTo>
                    <a:pt x="437" y="429"/>
                  </a:lnTo>
                  <a:lnTo>
                    <a:pt x="373" y="496"/>
                  </a:lnTo>
                  <a:lnTo>
                    <a:pt x="315" y="568"/>
                  </a:lnTo>
                  <a:lnTo>
                    <a:pt x="259" y="645"/>
                  </a:lnTo>
                  <a:lnTo>
                    <a:pt x="210" y="725"/>
                  </a:lnTo>
                  <a:lnTo>
                    <a:pt x="165" y="811"/>
                  </a:lnTo>
                  <a:lnTo>
                    <a:pt x="125" y="899"/>
                  </a:lnTo>
                  <a:lnTo>
                    <a:pt x="114" y="916"/>
                  </a:lnTo>
                  <a:lnTo>
                    <a:pt x="100" y="929"/>
                  </a:lnTo>
                  <a:lnTo>
                    <a:pt x="81" y="937"/>
                  </a:lnTo>
                  <a:lnTo>
                    <a:pt x="61" y="940"/>
                  </a:lnTo>
                  <a:lnTo>
                    <a:pt x="41" y="934"/>
                  </a:lnTo>
                  <a:lnTo>
                    <a:pt x="23" y="924"/>
                  </a:lnTo>
                  <a:lnTo>
                    <a:pt x="11" y="909"/>
                  </a:lnTo>
                  <a:lnTo>
                    <a:pt x="3" y="891"/>
                  </a:lnTo>
                  <a:lnTo>
                    <a:pt x="0" y="871"/>
                  </a:lnTo>
                  <a:lnTo>
                    <a:pt x="5" y="851"/>
                  </a:lnTo>
                  <a:lnTo>
                    <a:pt x="48" y="755"/>
                  </a:lnTo>
                  <a:lnTo>
                    <a:pt x="96" y="663"/>
                  </a:lnTo>
                  <a:lnTo>
                    <a:pt x="150" y="575"/>
                  </a:lnTo>
                  <a:lnTo>
                    <a:pt x="210" y="492"/>
                  </a:lnTo>
                  <a:lnTo>
                    <a:pt x="274" y="414"/>
                  </a:lnTo>
                  <a:lnTo>
                    <a:pt x="343" y="341"/>
                  </a:lnTo>
                  <a:lnTo>
                    <a:pt x="416" y="272"/>
                  </a:lnTo>
                  <a:lnTo>
                    <a:pt x="493" y="209"/>
                  </a:lnTo>
                  <a:lnTo>
                    <a:pt x="574" y="150"/>
                  </a:lnTo>
                  <a:lnTo>
                    <a:pt x="658" y="97"/>
                  </a:lnTo>
                  <a:lnTo>
                    <a:pt x="744" y="50"/>
                  </a:lnTo>
                  <a:lnTo>
                    <a:pt x="834" y="8"/>
                  </a:lnTo>
                  <a:lnTo>
                    <a:pt x="837" y="6"/>
                  </a:lnTo>
                  <a:lnTo>
                    <a:pt x="838" y="5"/>
                  </a:lnTo>
                  <a:lnTo>
                    <a:pt x="8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4" name="Freeform 317">
              <a:extLst>
                <a:ext uri="{FF2B5EF4-FFF2-40B4-BE49-F238E27FC236}">
                  <a16:creationId xmlns:a16="http://schemas.microsoft.com/office/drawing/2014/main" id="{D06A6BB7-400B-D651-92F8-5573BE57116F}"/>
                </a:ext>
              </a:extLst>
            </p:cNvPr>
            <p:cNvSpPr>
              <a:spLocks/>
            </p:cNvSpPr>
            <p:nvPr/>
          </p:nvSpPr>
          <p:spPr bwMode="auto">
            <a:xfrm>
              <a:off x="6618288" y="3998913"/>
              <a:ext cx="627062" cy="635000"/>
            </a:xfrm>
            <a:custGeom>
              <a:avLst/>
              <a:gdLst>
                <a:gd name="T0" fmla="*/ 719 w 789"/>
                <a:gd name="T1" fmla="*/ 0 h 799"/>
                <a:gd name="T2" fmla="*/ 740 w 789"/>
                <a:gd name="T3" fmla="*/ 1 h 799"/>
                <a:gd name="T4" fmla="*/ 757 w 789"/>
                <a:gd name="T5" fmla="*/ 9 h 799"/>
                <a:gd name="T6" fmla="*/ 773 w 789"/>
                <a:gd name="T7" fmla="*/ 22 h 799"/>
                <a:gd name="T8" fmla="*/ 784 w 789"/>
                <a:gd name="T9" fmla="*/ 39 h 799"/>
                <a:gd name="T10" fmla="*/ 789 w 789"/>
                <a:gd name="T11" fmla="*/ 59 h 799"/>
                <a:gd name="T12" fmla="*/ 788 w 789"/>
                <a:gd name="T13" fmla="*/ 79 h 799"/>
                <a:gd name="T14" fmla="*/ 781 w 789"/>
                <a:gd name="T15" fmla="*/ 97 h 799"/>
                <a:gd name="T16" fmla="*/ 768 w 789"/>
                <a:gd name="T17" fmla="*/ 113 h 799"/>
                <a:gd name="T18" fmla="*/ 751 w 789"/>
                <a:gd name="T19" fmla="*/ 123 h 799"/>
                <a:gd name="T20" fmla="*/ 751 w 789"/>
                <a:gd name="T21" fmla="*/ 123 h 799"/>
                <a:gd name="T22" fmla="*/ 676 w 789"/>
                <a:gd name="T23" fmla="*/ 158 h 799"/>
                <a:gd name="T24" fmla="*/ 604 w 789"/>
                <a:gd name="T25" fmla="*/ 197 h 799"/>
                <a:gd name="T26" fmla="*/ 537 w 789"/>
                <a:gd name="T27" fmla="*/ 242 h 799"/>
                <a:gd name="T28" fmla="*/ 472 w 789"/>
                <a:gd name="T29" fmla="*/ 291 h 799"/>
                <a:gd name="T30" fmla="*/ 409 w 789"/>
                <a:gd name="T31" fmla="*/ 345 h 799"/>
                <a:gd name="T32" fmla="*/ 351 w 789"/>
                <a:gd name="T33" fmla="*/ 402 h 799"/>
                <a:gd name="T34" fmla="*/ 296 w 789"/>
                <a:gd name="T35" fmla="*/ 466 h 799"/>
                <a:gd name="T36" fmla="*/ 247 w 789"/>
                <a:gd name="T37" fmla="*/ 533 h 799"/>
                <a:gd name="T38" fmla="*/ 200 w 789"/>
                <a:gd name="T39" fmla="*/ 604 h 799"/>
                <a:gd name="T40" fmla="*/ 161 w 789"/>
                <a:gd name="T41" fmla="*/ 679 h 799"/>
                <a:gd name="T42" fmla="*/ 125 w 789"/>
                <a:gd name="T43" fmla="*/ 758 h 799"/>
                <a:gd name="T44" fmla="*/ 114 w 789"/>
                <a:gd name="T45" fmla="*/ 776 h 799"/>
                <a:gd name="T46" fmla="*/ 99 w 789"/>
                <a:gd name="T47" fmla="*/ 788 h 799"/>
                <a:gd name="T48" fmla="*/ 81 w 789"/>
                <a:gd name="T49" fmla="*/ 796 h 799"/>
                <a:gd name="T50" fmla="*/ 61 w 789"/>
                <a:gd name="T51" fmla="*/ 799 h 799"/>
                <a:gd name="T52" fmla="*/ 41 w 789"/>
                <a:gd name="T53" fmla="*/ 793 h 799"/>
                <a:gd name="T54" fmla="*/ 22 w 789"/>
                <a:gd name="T55" fmla="*/ 783 h 799"/>
                <a:gd name="T56" fmla="*/ 9 w 789"/>
                <a:gd name="T57" fmla="*/ 768 h 799"/>
                <a:gd name="T58" fmla="*/ 2 w 789"/>
                <a:gd name="T59" fmla="*/ 750 h 799"/>
                <a:gd name="T60" fmla="*/ 0 w 789"/>
                <a:gd name="T61" fmla="*/ 730 h 799"/>
                <a:gd name="T62" fmla="*/ 5 w 789"/>
                <a:gd name="T63" fmla="*/ 709 h 799"/>
                <a:gd name="T64" fmla="*/ 44 w 789"/>
                <a:gd name="T65" fmla="*/ 622 h 799"/>
                <a:gd name="T66" fmla="*/ 89 w 789"/>
                <a:gd name="T67" fmla="*/ 539 h 799"/>
                <a:gd name="T68" fmla="*/ 139 w 789"/>
                <a:gd name="T69" fmla="*/ 460 h 799"/>
                <a:gd name="T70" fmla="*/ 194 w 789"/>
                <a:gd name="T71" fmla="*/ 387 h 799"/>
                <a:gd name="T72" fmla="*/ 254 w 789"/>
                <a:gd name="T73" fmla="*/ 317 h 799"/>
                <a:gd name="T74" fmla="*/ 319 w 789"/>
                <a:gd name="T75" fmla="*/ 252 h 799"/>
                <a:gd name="T76" fmla="*/ 387 w 789"/>
                <a:gd name="T77" fmla="*/ 193 h 799"/>
                <a:gd name="T78" fmla="*/ 460 w 789"/>
                <a:gd name="T79" fmla="*/ 139 h 799"/>
                <a:gd name="T80" fmla="*/ 535 w 789"/>
                <a:gd name="T81" fmla="*/ 89 h 799"/>
                <a:gd name="T82" fmla="*/ 614 w 789"/>
                <a:gd name="T83" fmla="*/ 46 h 799"/>
                <a:gd name="T84" fmla="*/ 695 w 789"/>
                <a:gd name="T85" fmla="*/ 8 h 799"/>
                <a:gd name="T86" fmla="*/ 697 w 789"/>
                <a:gd name="T87" fmla="*/ 6 h 799"/>
                <a:gd name="T88" fmla="*/ 697 w 789"/>
                <a:gd name="T89" fmla="*/ 6 h 799"/>
                <a:gd name="T90" fmla="*/ 699 w 789"/>
                <a:gd name="T91" fmla="*/ 5 h 799"/>
                <a:gd name="T92" fmla="*/ 719 w 789"/>
                <a:gd name="T9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99">
                  <a:moveTo>
                    <a:pt x="719" y="0"/>
                  </a:moveTo>
                  <a:lnTo>
                    <a:pt x="740" y="1"/>
                  </a:lnTo>
                  <a:lnTo>
                    <a:pt x="757" y="9"/>
                  </a:lnTo>
                  <a:lnTo>
                    <a:pt x="773" y="22"/>
                  </a:lnTo>
                  <a:lnTo>
                    <a:pt x="784" y="39"/>
                  </a:lnTo>
                  <a:lnTo>
                    <a:pt x="789" y="59"/>
                  </a:lnTo>
                  <a:lnTo>
                    <a:pt x="788" y="79"/>
                  </a:lnTo>
                  <a:lnTo>
                    <a:pt x="781" y="97"/>
                  </a:lnTo>
                  <a:lnTo>
                    <a:pt x="768" y="113"/>
                  </a:lnTo>
                  <a:lnTo>
                    <a:pt x="751" y="123"/>
                  </a:lnTo>
                  <a:lnTo>
                    <a:pt x="751" y="123"/>
                  </a:lnTo>
                  <a:lnTo>
                    <a:pt x="676" y="158"/>
                  </a:lnTo>
                  <a:lnTo>
                    <a:pt x="604" y="197"/>
                  </a:lnTo>
                  <a:lnTo>
                    <a:pt x="537" y="242"/>
                  </a:lnTo>
                  <a:lnTo>
                    <a:pt x="472" y="291"/>
                  </a:lnTo>
                  <a:lnTo>
                    <a:pt x="409" y="345"/>
                  </a:lnTo>
                  <a:lnTo>
                    <a:pt x="351" y="402"/>
                  </a:lnTo>
                  <a:lnTo>
                    <a:pt x="296" y="466"/>
                  </a:lnTo>
                  <a:lnTo>
                    <a:pt x="247" y="533"/>
                  </a:lnTo>
                  <a:lnTo>
                    <a:pt x="200" y="604"/>
                  </a:lnTo>
                  <a:lnTo>
                    <a:pt x="161" y="679"/>
                  </a:lnTo>
                  <a:lnTo>
                    <a:pt x="125" y="758"/>
                  </a:lnTo>
                  <a:lnTo>
                    <a:pt x="114" y="776"/>
                  </a:lnTo>
                  <a:lnTo>
                    <a:pt x="99" y="788"/>
                  </a:lnTo>
                  <a:lnTo>
                    <a:pt x="81" y="796"/>
                  </a:lnTo>
                  <a:lnTo>
                    <a:pt x="61" y="799"/>
                  </a:lnTo>
                  <a:lnTo>
                    <a:pt x="41" y="793"/>
                  </a:lnTo>
                  <a:lnTo>
                    <a:pt x="22" y="783"/>
                  </a:lnTo>
                  <a:lnTo>
                    <a:pt x="9" y="768"/>
                  </a:lnTo>
                  <a:lnTo>
                    <a:pt x="2" y="750"/>
                  </a:lnTo>
                  <a:lnTo>
                    <a:pt x="0" y="730"/>
                  </a:lnTo>
                  <a:lnTo>
                    <a:pt x="5" y="709"/>
                  </a:lnTo>
                  <a:lnTo>
                    <a:pt x="44" y="622"/>
                  </a:lnTo>
                  <a:lnTo>
                    <a:pt x="89" y="539"/>
                  </a:lnTo>
                  <a:lnTo>
                    <a:pt x="139" y="460"/>
                  </a:lnTo>
                  <a:lnTo>
                    <a:pt x="194" y="387"/>
                  </a:lnTo>
                  <a:lnTo>
                    <a:pt x="254" y="317"/>
                  </a:lnTo>
                  <a:lnTo>
                    <a:pt x="319" y="252"/>
                  </a:lnTo>
                  <a:lnTo>
                    <a:pt x="387" y="193"/>
                  </a:lnTo>
                  <a:lnTo>
                    <a:pt x="460" y="139"/>
                  </a:lnTo>
                  <a:lnTo>
                    <a:pt x="535" y="89"/>
                  </a:lnTo>
                  <a:lnTo>
                    <a:pt x="614" y="46"/>
                  </a:lnTo>
                  <a:lnTo>
                    <a:pt x="695" y="8"/>
                  </a:lnTo>
                  <a:lnTo>
                    <a:pt x="697" y="6"/>
                  </a:lnTo>
                  <a:lnTo>
                    <a:pt x="697" y="6"/>
                  </a:lnTo>
                  <a:lnTo>
                    <a:pt x="699" y="5"/>
                  </a:lnTo>
                  <a:lnTo>
                    <a:pt x="7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65" name="Группа 355">
            <a:extLst>
              <a:ext uri="{FF2B5EF4-FFF2-40B4-BE49-F238E27FC236}">
                <a16:creationId xmlns:a16="http://schemas.microsoft.com/office/drawing/2014/main" id="{43BC3871-B048-F20D-6A86-5401F8B1F0A2}"/>
              </a:ext>
            </a:extLst>
          </p:cNvPr>
          <p:cNvGrpSpPr/>
          <p:nvPr userDrawn="1"/>
        </p:nvGrpSpPr>
        <p:grpSpPr>
          <a:xfrm>
            <a:off x="7347887" y="5012071"/>
            <a:ext cx="473754" cy="459255"/>
            <a:chOff x="8062913" y="3871913"/>
            <a:chExt cx="1919288" cy="1860550"/>
          </a:xfrm>
          <a:solidFill>
            <a:schemeClr val="bg2"/>
          </a:solidFill>
        </p:grpSpPr>
        <p:sp>
          <p:nvSpPr>
            <p:cNvPr id="166" name="Freeform 322">
              <a:extLst>
                <a:ext uri="{FF2B5EF4-FFF2-40B4-BE49-F238E27FC236}">
                  <a16:creationId xmlns:a16="http://schemas.microsoft.com/office/drawing/2014/main" id="{1F05AC7E-E30A-0898-0F09-8E47940AB502}"/>
                </a:ext>
              </a:extLst>
            </p:cNvPr>
            <p:cNvSpPr>
              <a:spLocks/>
            </p:cNvSpPr>
            <p:nvPr/>
          </p:nvSpPr>
          <p:spPr bwMode="auto">
            <a:xfrm>
              <a:off x="9023351" y="4892675"/>
              <a:ext cx="239713" cy="239713"/>
            </a:xfrm>
            <a:custGeom>
              <a:avLst/>
              <a:gdLst>
                <a:gd name="T0" fmla="*/ 226 w 453"/>
                <a:gd name="T1" fmla="*/ 0 h 453"/>
                <a:gd name="T2" fmla="*/ 262 w 453"/>
                <a:gd name="T3" fmla="*/ 2 h 453"/>
                <a:gd name="T4" fmla="*/ 298 w 453"/>
                <a:gd name="T5" fmla="*/ 11 h 453"/>
                <a:gd name="T6" fmla="*/ 331 w 453"/>
                <a:gd name="T7" fmla="*/ 24 h 453"/>
                <a:gd name="T8" fmla="*/ 361 w 453"/>
                <a:gd name="T9" fmla="*/ 43 h 453"/>
                <a:gd name="T10" fmla="*/ 386 w 453"/>
                <a:gd name="T11" fmla="*/ 66 h 453"/>
                <a:gd name="T12" fmla="*/ 410 w 453"/>
                <a:gd name="T13" fmla="*/ 93 h 453"/>
                <a:gd name="T14" fmla="*/ 428 w 453"/>
                <a:gd name="T15" fmla="*/ 122 h 453"/>
                <a:gd name="T16" fmla="*/ 441 w 453"/>
                <a:gd name="T17" fmla="*/ 154 h 453"/>
                <a:gd name="T18" fmla="*/ 450 w 453"/>
                <a:gd name="T19" fmla="*/ 190 h 453"/>
                <a:gd name="T20" fmla="*/ 453 w 453"/>
                <a:gd name="T21" fmla="*/ 225 h 453"/>
                <a:gd name="T22" fmla="*/ 450 w 453"/>
                <a:gd name="T23" fmla="*/ 262 h 453"/>
                <a:gd name="T24" fmla="*/ 441 w 453"/>
                <a:gd name="T25" fmla="*/ 298 h 453"/>
                <a:gd name="T26" fmla="*/ 428 w 453"/>
                <a:gd name="T27" fmla="*/ 330 h 453"/>
                <a:gd name="T28" fmla="*/ 410 w 453"/>
                <a:gd name="T29" fmla="*/ 359 h 453"/>
                <a:gd name="T30" fmla="*/ 386 w 453"/>
                <a:gd name="T31" fmla="*/ 386 h 453"/>
                <a:gd name="T32" fmla="*/ 361 w 453"/>
                <a:gd name="T33" fmla="*/ 410 h 453"/>
                <a:gd name="T34" fmla="*/ 331 w 453"/>
                <a:gd name="T35" fmla="*/ 427 h 453"/>
                <a:gd name="T36" fmla="*/ 298 w 453"/>
                <a:gd name="T37" fmla="*/ 441 h 453"/>
                <a:gd name="T38" fmla="*/ 262 w 453"/>
                <a:gd name="T39" fmla="*/ 450 h 453"/>
                <a:gd name="T40" fmla="*/ 226 w 453"/>
                <a:gd name="T41" fmla="*/ 453 h 453"/>
                <a:gd name="T42" fmla="*/ 190 w 453"/>
                <a:gd name="T43" fmla="*/ 450 h 453"/>
                <a:gd name="T44" fmla="*/ 154 w 453"/>
                <a:gd name="T45" fmla="*/ 441 h 453"/>
                <a:gd name="T46" fmla="*/ 122 w 453"/>
                <a:gd name="T47" fmla="*/ 427 h 453"/>
                <a:gd name="T48" fmla="*/ 93 w 453"/>
                <a:gd name="T49" fmla="*/ 410 h 453"/>
                <a:gd name="T50" fmla="*/ 66 w 453"/>
                <a:gd name="T51" fmla="*/ 386 h 453"/>
                <a:gd name="T52" fmla="*/ 44 w 453"/>
                <a:gd name="T53" fmla="*/ 359 h 453"/>
                <a:gd name="T54" fmla="*/ 25 w 453"/>
                <a:gd name="T55" fmla="*/ 330 h 453"/>
                <a:gd name="T56" fmla="*/ 11 w 453"/>
                <a:gd name="T57" fmla="*/ 298 h 453"/>
                <a:gd name="T58" fmla="*/ 2 w 453"/>
                <a:gd name="T59" fmla="*/ 262 h 453"/>
                <a:gd name="T60" fmla="*/ 0 w 453"/>
                <a:gd name="T61" fmla="*/ 225 h 453"/>
                <a:gd name="T62" fmla="*/ 2 w 453"/>
                <a:gd name="T63" fmla="*/ 190 h 453"/>
                <a:gd name="T64" fmla="*/ 11 w 453"/>
                <a:gd name="T65" fmla="*/ 154 h 453"/>
                <a:gd name="T66" fmla="*/ 25 w 453"/>
                <a:gd name="T67" fmla="*/ 122 h 453"/>
                <a:gd name="T68" fmla="*/ 44 w 453"/>
                <a:gd name="T69" fmla="*/ 93 h 453"/>
                <a:gd name="T70" fmla="*/ 66 w 453"/>
                <a:gd name="T71" fmla="*/ 66 h 453"/>
                <a:gd name="T72" fmla="*/ 93 w 453"/>
                <a:gd name="T73" fmla="*/ 43 h 453"/>
                <a:gd name="T74" fmla="*/ 122 w 453"/>
                <a:gd name="T75" fmla="*/ 24 h 453"/>
                <a:gd name="T76" fmla="*/ 154 w 453"/>
                <a:gd name="T77" fmla="*/ 11 h 453"/>
                <a:gd name="T78" fmla="*/ 190 w 453"/>
                <a:gd name="T79" fmla="*/ 2 h 453"/>
                <a:gd name="T80" fmla="*/ 226 w 453"/>
                <a:gd name="T8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453">
                  <a:moveTo>
                    <a:pt x="226" y="0"/>
                  </a:moveTo>
                  <a:lnTo>
                    <a:pt x="262" y="2"/>
                  </a:lnTo>
                  <a:lnTo>
                    <a:pt x="298" y="11"/>
                  </a:lnTo>
                  <a:lnTo>
                    <a:pt x="331" y="24"/>
                  </a:lnTo>
                  <a:lnTo>
                    <a:pt x="361" y="43"/>
                  </a:lnTo>
                  <a:lnTo>
                    <a:pt x="386" y="66"/>
                  </a:lnTo>
                  <a:lnTo>
                    <a:pt x="410" y="93"/>
                  </a:lnTo>
                  <a:lnTo>
                    <a:pt x="428" y="122"/>
                  </a:lnTo>
                  <a:lnTo>
                    <a:pt x="441" y="154"/>
                  </a:lnTo>
                  <a:lnTo>
                    <a:pt x="450" y="190"/>
                  </a:lnTo>
                  <a:lnTo>
                    <a:pt x="453" y="225"/>
                  </a:lnTo>
                  <a:lnTo>
                    <a:pt x="450" y="262"/>
                  </a:lnTo>
                  <a:lnTo>
                    <a:pt x="441" y="298"/>
                  </a:lnTo>
                  <a:lnTo>
                    <a:pt x="428" y="330"/>
                  </a:lnTo>
                  <a:lnTo>
                    <a:pt x="410" y="359"/>
                  </a:lnTo>
                  <a:lnTo>
                    <a:pt x="386" y="386"/>
                  </a:lnTo>
                  <a:lnTo>
                    <a:pt x="361" y="410"/>
                  </a:lnTo>
                  <a:lnTo>
                    <a:pt x="331" y="427"/>
                  </a:lnTo>
                  <a:lnTo>
                    <a:pt x="298" y="441"/>
                  </a:lnTo>
                  <a:lnTo>
                    <a:pt x="262" y="450"/>
                  </a:lnTo>
                  <a:lnTo>
                    <a:pt x="226" y="453"/>
                  </a:lnTo>
                  <a:lnTo>
                    <a:pt x="190" y="450"/>
                  </a:lnTo>
                  <a:lnTo>
                    <a:pt x="154" y="441"/>
                  </a:lnTo>
                  <a:lnTo>
                    <a:pt x="122" y="427"/>
                  </a:lnTo>
                  <a:lnTo>
                    <a:pt x="93" y="410"/>
                  </a:lnTo>
                  <a:lnTo>
                    <a:pt x="66" y="386"/>
                  </a:lnTo>
                  <a:lnTo>
                    <a:pt x="44" y="359"/>
                  </a:lnTo>
                  <a:lnTo>
                    <a:pt x="25" y="330"/>
                  </a:lnTo>
                  <a:lnTo>
                    <a:pt x="11" y="298"/>
                  </a:lnTo>
                  <a:lnTo>
                    <a:pt x="2" y="262"/>
                  </a:lnTo>
                  <a:lnTo>
                    <a:pt x="0" y="225"/>
                  </a:lnTo>
                  <a:lnTo>
                    <a:pt x="2" y="190"/>
                  </a:lnTo>
                  <a:lnTo>
                    <a:pt x="11" y="154"/>
                  </a:lnTo>
                  <a:lnTo>
                    <a:pt x="25" y="122"/>
                  </a:lnTo>
                  <a:lnTo>
                    <a:pt x="44" y="93"/>
                  </a:lnTo>
                  <a:lnTo>
                    <a:pt x="66" y="66"/>
                  </a:lnTo>
                  <a:lnTo>
                    <a:pt x="93" y="43"/>
                  </a:lnTo>
                  <a:lnTo>
                    <a:pt x="122" y="24"/>
                  </a:lnTo>
                  <a:lnTo>
                    <a:pt x="154" y="11"/>
                  </a:lnTo>
                  <a:lnTo>
                    <a:pt x="19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7" name="Freeform 323">
              <a:extLst>
                <a:ext uri="{FF2B5EF4-FFF2-40B4-BE49-F238E27FC236}">
                  <a16:creationId xmlns:a16="http://schemas.microsoft.com/office/drawing/2014/main" id="{518B8579-D17C-B672-AE22-7D403C6953B1}"/>
                </a:ext>
              </a:extLst>
            </p:cNvPr>
            <p:cNvSpPr>
              <a:spLocks noEditPoints="1"/>
            </p:cNvSpPr>
            <p:nvPr/>
          </p:nvSpPr>
          <p:spPr bwMode="auto">
            <a:xfrm>
              <a:off x="8062913" y="3871913"/>
              <a:ext cx="1919288" cy="1860550"/>
            </a:xfrm>
            <a:custGeom>
              <a:avLst/>
              <a:gdLst>
                <a:gd name="T0" fmla="*/ 3258 w 3627"/>
                <a:gd name="T1" fmla="*/ 1698 h 3514"/>
                <a:gd name="T2" fmla="*/ 3129 w 3627"/>
                <a:gd name="T3" fmla="*/ 1803 h 3514"/>
                <a:gd name="T4" fmla="*/ 1950 w 3627"/>
                <a:gd name="T5" fmla="*/ 1826 h 3514"/>
                <a:gd name="T6" fmla="*/ 1772 w 3627"/>
                <a:gd name="T7" fmla="*/ 1947 h 3514"/>
                <a:gd name="T8" fmla="*/ 1700 w 3627"/>
                <a:gd name="T9" fmla="*/ 2153 h 3514"/>
                <a:gd name="T10" fmla="*/ 1772 w 3627"/>
                <a:gd name="T11" fmla="*/ 2362 h 3514"/>
                <a:gd name="T12" fmla="*/ 1950 w 3627"/>
                <a:gd name="T13" fmla="*/ 2483 h 3514"/>
                <a:gd name="T14" fmla="*/ 3280 w 3627"/>
                <a:gd name="T15" fmla="*/ 2410 h 3514"/>
                <a:gd name="T16" fmla="*/ 3390 w 3627"/>
                <a:gd name="T17" fmla="*/ 2154 h 3514"/>
                <a:gd name="T18" fmla="*/ 3377 w 3627"/>
                <a:gd name="T19" fmla="*/ 1868 h 3514"/>
                <a:gd name="T20" fmla="*/ 227 w 3627"/>
                <a:gd name="T21" fmla="*/ 1104 h 3514"/>
                <a:gd name="T22" fmla="*/ 274 w 3627"/>
                <a:gd name="T23" fmla="*/ 3077 h 3514"/>
                <a:gd name="T24" fmla="*/ 436 w 3627"/>
                <a:gd name="T25" fmla="*/ 3241 h 3514"/>
                <a:gd name="T26" fmla="*/ 2664 w 3627"/>
                <a:gd name="T27" fmla="*/ 3288 h 3514"/>
                <a:gd name="T28" fmla="*/ 2890 w 3627"/>
                <a:gd name="T29" fmla="*/ 3216 h 3514"/>
                <a:gd name="T30" fmla="*/ 3034 w 3627"/>
                <a:gd name="T31" fmla="*/ 3034 h 3514"/>
                <a:gd name="T32" fmla="*/ 2040 w 3627"/>
                <a:gd name="T33" fmla="*/ 2720 h 3514"/>
                <a:gd name="T34" fmla="*/ 1754 w 3627"/>
                <a:gd name="T35" fmla="*/ 2643 h 3514"/>
                <a:gd name="T36" fmla="*/ 1551 w 3627"/>
                <a:gd name="T37" fmla="*/ 2440 h 3514"/>
                <a:gd name="T38" fmla="*/ 1474 w 3627"/>
                <a:gd name="T39" fmla="*/ 2153 h 3514"/>
                <a:gd name="T40" fmla="*/ 1551 w 3627"/>
                <a:gd name="T41" fmla="*/ 1868 h 3514"/>
                <a:gd name="T42" fmla="*/ 1754 w 3627"/>
                <a:gd name="T43" fmla="*/ 1664 h 3514"/>
                <a:gd name="T44" fmla="*/ 2040 w 3627"/>
                <a:gd name="T45" fmla="*/ 1587 h 3514"/>
                <a:gd name="T46" fmla="*/ 3035 w 3627"/>
                <a:gd name="T47" fmla="*/ 1290 h 3514"/>
                <a:gd name="T48" fmla="*/ 623 w 3627"/>
                <a:gd name="T49" fmla="*/ 1247 h 3514"/>
                <a:gd name="T50" fmla="*/ 326 w 3627"/>
                <a:gd name="T51" fmla="*/ 1172 h 3514"/>
                <a:gd name="T52" fmla="*/ 493 w 3627"/>
                <a:gd name="T53" fmla="*/ 998 h 3514"/>
                <a:gd name="T54" fmla="*/ 2833 w 3627"/>
                <a:gd name="T55" fmla="*/ 906 h 3514"/>
                <a:gd name="T56" fmla="*/ 2833 w 3627"/>
                <a:gd name="T57" fmla="*/ 681 h 3514"/>
                <a:gd name="T58" fmla="*/ 2833 w 3627"/>
                <a:gd name="T59" fmla="*/ 453 h 3514"/>
                <a:gd name="T60" fmla="*/ 480 w 3627"/>
                <a:gd name="T61" fmla="*/ 254 h 3514"/>
                <a:gd name="T62" fmla="*/ 298 w 3627"/>
                <a:gd name="T63" fmla="*/ 397 h 3514"/>
                <a:gd name="T64" fmla="*/ 227 w 3627"/>
                <a:gd name="T65" fmla="*/ 624 h 3514"/>
                <a:gd name="T66" fmla="*/ 307 w 3627"/>
                <a:gd name="T67" fmla="*/ 863 h 3514"/>
                <a:gd name="T68" fmla="*/ 365 w 3627"/>
                <a:gd name="T69" fmla="*/ 383 h 3514"/>
                <a:gd name="T70" fmla="*/ 2833 w 3627"/>
                <a:gd name="T71" fmla="*/ 340 h 3514"/>
                <a:gd name="T72" fmla="*/ 2936 w 3627"/>
                <a:gd name="T73" fmla="*/ 404 h 3514"/>
                <a:gd name="T74" fmla="*/ 3024 w 3627"/>
                <a:gd name="T75" fmla="*/ 1030 h 3514"/>
                <a:gd name="T76" fmla="*/ 3035 w 3627"/>
                <a:gd name="T77" fmla="*/ 269 h 3514"/>
                <a:gd name="T78" fmla="*/ 623 w 3627"/>
                <a:gd name="T79" fmla="*/ 228 h 3514"/>
                <a:gd name="T80" fmla="*/ 3080 w 3627"/>
                <a:gd name="T81" fmla="*/ 27 h 3514"/>
                <a:gd name="T82" fmla="*/ 3241 w 3627"/>
                <a:gd name="T83" fmla="*/ 168 h 3514"/>
                <a:gd name="T84" fmla="*/ 3287 w 3627"/>
                <a:gd name="T85" fmla="*/ 1361 h 3514"/>
                <a:gd name="T86" fmla="*/ 3511 w 3627"/>
                <a:gd name="T87" fmla="*/ 1612 h 3514"/>
                <a:gd name="T88" fmla="*/ 3618 w 3627"/>
                <a:gd name="T89" fmla="*/ 1913 h 3514"/>
                <a:gd name="T90" fmla="*/ 3606 w 3627"/>
                <a:gd name="T91" fmla="*/ 2230 h 3514"/>
                <a:gd name="T92" fmla="*/ 3476 w 3627"/>
                <a:gd name="T93" fmla="*/ 2525 h 3514"/>
                <a:gd name="T94" fmla="*/ 3287 w 3627"/>
                <a:gd name="T95" fmla="*/ 2890 h 3514"/>
                <a:gd name="T96" fmla="*/ 3212 w 3627"/>
                <a:gd name="T97" fmla="*/ 3187 h 3514"/>
                <a:gd name="T98" fmla="*/ 3012 w 3627"/>
                <a:gd name="T99" fmla="*/ 3408 h 3514"/>
                <a:gd name="T100" fmla="*/ 2727 w 3627"/>
                <a:gd name="T101" fmla="*/ 3511 h 3514"/>
                <a:gd name="T102" fmla="*/ 438 w 3627"/>
                <a:gd name="T103" fmla="*/ 3486 h 3514"/>
                <a:gd name="T104" fmla="*/ 183 w 3627"/>
                <a:gd name="T105" fmla="*/ 3331 h 3514"/>
                <a:gd name="T106" fmla="*/ 28 w 3627"/>
                <a:gd name="T107" fmla="*/ 3075 h 3514"/>
                <a:gd name="T108" fmla="*/ 3 w 3627"/>
                <a:gd name="T109" fmla="*/ 560 h 3514"/>
                <a:gd name="T110" fmla="*/ 106 w 3627"/>
                <a:gd name="T111" fmla="*/ 276 h 3514"/>
                <a:gd name="T112" fmla="*/ 326 w 3627"/>
                <a:gd name="T113" fmla="*/ 76 h 3514"/>
                <a:gd name="T114" fmla="*/ 623 w 3627"/>
                <a:gd name="T115" fmla="*/ 0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27" h="3514">
                  <a:moveTo>
                    <a:pt x="3274" y="1663"/>
                  </a:moveTo>
                  <a:lnTo>
                    <a:pt x="3273" y="1666"/>
                  </a:lnTo>
                  <a:lnTo>
                    <a:pt x="3272" y="1668"/>
                  </a:lnTo>
                  <a:lnTo>
                    <a:pt x="3271" y="1671"/>
                  </a:lnTo>
                  <a:lnTo>
                    <a:pt x="3258" y="1698"/>
                  </a:lnTo>
                  <a:lnTo>
                    <a:pt x="3242" y="1722"/>
                  </a:lnTo>
                  <a:lnTo>
                    <a:pt x="3218" y="1749"/>
                  </a:lnTo>
                  <a:lnTo>
                    <a:pt x="3192" y="1772"/>
                  </a:lnTo>
                  <a:lnTo>
                    <a:pt x="3162" y="1789"/>
                  </a:lnTo>
                  <a:lnTo>
                    <a:pt x="3129" y="1803"/>
                  </a:lnTo>
                  <a:lnTo>
                    <a:pt x="3096" y="1811"/>
                  </a:lnTo>
                  <a:lnTo>
                    <a:pt x="3061" y="1814"/>
                  </a:lnTo>
                  <a:lnTo>
                    <a:pt x="2040" y="1814"/>
                  </a:lnTo>
                  <a:lnTo>
                    <a:pt x="1994" y="1817"/>
                  </a:lnTo>
                  <a:lnTo>
                    <a:pt x="1950" y="1826"/>
                  </a:lnTo>
                  <a:lnTo>
                    <a:pt x="1908" y="1841"/>
                  </a:lnTo>
                  <a:lnTo>
                    <a:pt x="1869" y="1861"/>
                  </a:lnTo>
                  <a:lnTo>
                    <a:pt x="1833" y="1885"/>
                  </a:lnTo>
                  <a:lnTo>
                    <a:pt x="1800" y="1913"/>
                  </a:lnTo>
                  <a:lnTo>
                    <a:pt x="1772" y="1947"/>
                  </a:lnTo>
                  <a:lnTo>
                    <a:pt x="1747" y="1983"/>
                  </a:lnTo>
                  <a:lnTo>
                    <a:pt x="1727" y="2022"/>
                  </a:lnTo>
                  <a:lnTo>
                    <a:pt x="1713" y="2064"/>
                  </a:lnTo>
                  <a:lnTo>
                    <a:pt x="1704" y="2108"/>
                  </a:lnTo>
                  <a:lnTo>
                    <a:pt x="1700" y="2153"/>
                  </a:lnTo>
                  <a:lnTo>
                    <a:pt x="1704" y="2200"/>
                  </a:lnTo>
                  <a:lnTo>
                    <a:pt x="1713" y="2244"/>
                  </a:lnTo>
                  <a:lnTo>
                    <a:pt x="1727" y="2286"/>
                  </a:lnTo>
                  <a:lnTo>
                    <a:pt x="1747" y="2325"/>
                  </a:lnTo>
                  <a:lnTo>
                    <a:pt x="1772" y="2362"/>
                  </a:lnTo>
                  <a:lnTo>
                    <a:pt x="1800" y="2395"/>
                  </a:lnTo>
                  <a:lnTo>
                    <a:pt x="1833" y="2424"/>
                  </a:lnTo>
                  <a:lnTo>
                    <a:pt x="1869" y="2448"/>
                  </a:lnTo>
                  <a:lnTo>
                    <a:pt x="1908" y="2467"/>
                  </a:lnTo>
                  <a:lnTo>
                    <a:pt x="1950" y="2483"/>
                  </a:lnTo>
                  <a:lnTo>
                    <a:pt x="1994" y="2492"/>
                  </a:lnTo>
                  <a:lnTo>
                    <a:pt x="2040" y="2494"/>
                  </a:lnTo>
                  <a:lnTo>
                    <a:pt x="3205" y="2494"/>
                  </a:lnTo>
                  <a:lnTo>
                    <a:pt x="3245" y="2454"/>
                  </a:lnTo>
                  <a:lnTo>
                    <a:pt x="3280" y="2410"/>
                  </a:lnTo>
                  <a:lnTo>
                    <a:pt x="3311" y="2363"/>
                  </a:lnTo>
                  <a:lnTo>
                    <a:pt x="3338" y="2314"/>
                  </a:lnTo>
                  <a:lnTo>
                    <a:pt x="3360" y="2263"/>
                  </a:lnTo>
                  <a:lnTo>
                    <a:pt x="3378" y="2209"/>
                  </a:lnTo>
                  <a:lnTo>
                    <a:pt x="3390" y="2154"/>
                  </a:lnTo>
                  <a:lnTo>
                    <a:pt x="3398" y="2098"/>
                  </a:lnTo>
                  <a:lnTo>
                    <a:pt x="3400" y="2041"/>
                  </a:lnTo>
                  <a:lnTo>
                    <a:pt x="3398" y="1981"/>
                  </a:lnTo>
                  <a:lnTo>
                    <a:pt x="3390" y="1923"/>
                  </a:lnTo>
                  <a:lnTo>
                    <a:pt x="3377" y="1868"/>
                  </a:lnTo>
                  <a:lnTo>
                    <a:pt x="3358" y="1813"/>
                  </a:lnTo>
                  <a:lnTo>
                    <a:pt x="3335" y="1760"/>
                  </a:lnTo>
                  <a:lnTo>
                    <a:pt x="3307" y="1711"/>
                  </a:lnTo>
                  <a:lnTo>
                    <a:pt x="3274" y="1663"/>
                  </a:lnTo>
                  <a:close/>
                  <a:moveTo>
                    <a:pt x="227" y="1104"/>
                  </a:moveTo>
                  <a:lnTo>
                    <a:pt x="227" y="2890"/>
                  </a:lnTo>
                  <a:lnTo>
                    <a:pt x="230" y="2940"/>
                  </a:lnTo>
                  <a:lnTo>
                    <a:pt x="239" y="2988"/>
                  </a:lnTo>
                  <a:lnTo>
                    <a:pt x="253" y="3034"/>
                  </a:lnTo>
                  <a:lnTo>
                    <a:pt x="274" y="3077"/>
                  </a:lnTo>
                  <a:lnTo>
                    <a:pt x="298" y="3117"/>
                  </a:lnTo>
                  <a:lnTo>
                    <a:pt x="327" y="3154"/>
                  </a:lnTo>
                  <a:lnTo>
                    <a:pt x="359" y="3187"/>
                  </a:lnTo>
                  <a:lnTo>
                    <a:pt x="396" y="3216"/>
                  </a:lnTo>
                  <a:lnTo>
                    <a:pt x="436" y="3241"/>
                  </a:lnTo>
                  <a:lnTo>
                    <a:pt x="480" y="3261"/>
                  </a:lnTo>
                  <a:lnTo>
                    <a:pt x="526" y="3275"/>
                  </a:lnTo>
                  <a:lnTo>
                    <a:pt x="574" y="3284"/>
                  </a:lnTo>
                  <a:lnTo>
                    <a:pt x="623" y="3288"/>
                  </a:lnTo>
                  <a:lnTo>
                    <a:pt x="2664" y="3288"/>
                  </a:lnTo>
                  <a:lnTo>
                    <a:pt x="2714" y="3284"/>
                  </a:lnTo>
                  <a:lnTo>
                    <a:pt x="2762" y="3275"/>
                  </a:lnTo>
                  <a:lnTo>
                    <a:pt x="2808" y="3261"/>
                  </a:lnTo>
                  <a:lnTo>
                    <a:pt x="2850" y="3241"/>
                  </a:lnTo>
                  <a:lnTo>
                    <a:pt x="2890" y="3216"/>
                  </a:lnTo>
                  <a:lnTo>
                    <a:pt x="2927" y="3187"/>
                  </a:lnTo>
                  <a:lnTo>
                    <a:pt x="2961" y="3154"/>
                  </a:lnTo>
                  <a:lnTo>
                    <a:pt x="2990" y="3117"/>
                  </a:lnTo>
                  <a:lnTo>
                    <a:pt x="3014" y="3077"/>
                  </a:lnTo>
                  <a:lnTo>
                    <a:pt x="3034" y="3034"/>
                  </a:lnTo>
                  <a:lnTo>
                    <a:pt x="3049" y="2988"/>
                  </a:lnTo>
                  <a:lnTo>
                    <a:pt x="3058" y="2940"/>
                  </a:lnTo>
                  <a:lnTo>
                    <a:pt x="3061" y="2890"/>
                  </a:lnTo>
                  <a:lnTo>
                    <a:pt x="3061" y="2720"/>
                  </a:lnTo>
                  <a:lnTo>
                    <a:pt x="2040" y="2720"/>
                  </a:lnTo>
                  <a:lnTo>
                    <a:pt x="1978" y="2717"/>
                  </a:lnTo>
                  <a:lnTo>
                    <a:pt x="1919" y="2707"/>
                  </a:lnTo>
                  <a:lnTo>
                    <a:pt x="1861" y="2691"/>
                  </a:lnTo>
                  <a:lnTo>
                    <a:pt x="1806" y="2670"/>
                  </a:lnTo>
                  <a:lnTo>
                    <a:pt x="1754" y="2643"/>
                  </a:lnTo>
                  <a:lnTo>
                    <a:pt x="1706" y="2611"/>
                  </a:lnTo>
                  <a:lnTo>
                    <a:pt x="1660" y="2574"/>
                  </a:lnTo>
                  <a:lnTo>
                    <a:pt x="1620" y="2534"/>
                  </a:lnTo>
                  <a:lnTo>
                    <a:pt x="1583" y="2488"/>
                  </a:lnTo>
                  <a:lnTo>
                    <a:pt x="1551" y="2440"/>
                  </a:lnTo>
                  <a:lnTo>
                    <a:pt x="1524" y="2388"/>
                  </a:lnTo>
                  <a:lnTo>
                    <a:pt x="1503" y="2333"/>
                  </a:lnTo>
                  <a:lnTo>
                    <a:pt x="1486" y="2275"/>
                  </a:lnTo>
                  <a:lnTo>
                    <a:pt x="1477" y="2216"/>
                  </a:lnTo>
                  <a:lnTo>
                    <a:pt x="1474" y="2153"/>
                  </a:lnTo>
                  <a:lnTo>
                    <a:pt x="1477" y="2092"/>
                  </a:lnTo>
                  <a:lnTo>
                    <a:pt x="1486" y="2033"/>
                  </a:lnTo>
                  <a:lnTo>
                    <a:pt x="1503" y="1975"/>
                  </a:lnTo>
                  <a:lnTo>
                    <a:pt x="1524" y="1920"/>
                  </a:lnTo>
                  <a:lnTo>
                    <a:pt x="1551" y="1868"/>
                  </a:lnTo>
                  <a:lnTo>
                    <a:pt x="1583" y="1820"/>
                  </a:lnTo>
                  <a:lnTo>
                    <a:pt x="1620" y="1774"/>
                  </a:lnTo>
                  <a:lnTo>
                    <a:pt x="1660" y="1734"/>
                  </a:lnTo>
                  <a:lnTo>
                    <a:pt x="1706" y="1697"/>
                  </a:lnTo>
                  <a:lnTo>
                    <a:pt x="1754" y="1664"/>
                  </a:lnTo>
                  <a:lnTo>
                    <a:pt x="1806" y="1638"/>
                  </a:lnTo>
                  <a:lnTo>
                    <a:pt x="1861" y="1616"/>
                  </a:lnTo>
                  <a:lnTo>
                    <a:pt x="1919" y="1601"/>
                  </a:lnTo>
                  <a:lnTo>
                    <a:pt x="1978" y="1591"/>
                  </a:lnTo>
                  <a:lnTo>
                    <a:pt x="2040" y="1587"/>
                  </a:lnTo>
                  <a:lnTo>
                    <a:pt x="3061" y="1587"/>
                  </a:lnTo>
                  <a:lnTo>
                    <a:pt x="3061" y="1361"/>
                  </a:lnTo>
                  <a:lnTo>
                    <a:pt x="3058" y="1335"/>
                  </a:lnTo>
                  <a:lnTo>
                    <a:pt x="3049" y="1311"/>
                  </a:lnTo>
                  <a:lnTo>
                    <a:pt x="3035" y="1290"/>
                  </a:lnTo>
                  <a:lnTo>
                    <a:pt x="3019" y="1273"/>
                  </a:lnTo>
                  <a:lnTo>
                    <a:pt x="2997" y="1259"/>
                  </a:lnTo>
                  <a:lnTo>
                    <a:pt x="2973" y="1250"/>
                  </a:lnTo>
                  <a:lnTo>
                    <a:pt x="2947" y="1247"/>
                  </a:lnTo>
                  <a:lnTo>
                    <a:pt x="623" y="1247"/>
                  </a:lnTo>
                  <a:lnTo>
                    <a:pt x="559" y="1245"/>
                  </a:lnTo>
                  <a:lnTo>
                    <a:pt x="498" y="1235"/>
                  </a:lnTo>
                  <a:lnTo>
                    <a:pt x="438" y="1219"/>
                  </a:lnTo>
                  <a:lnTo>
                    <a:pt x="381" y="1198"/>
                  </a:lnTo>
                  <a:lnTo>
                    <a:pt x="326" y="1172"/>
                  </a:lnTo>
                  <a:lnTo>
                    <a:pt x="275" y="1141"/>
                  </a:lnTo>
                  <a:lnTo>
                    <a:pt x="227" y="1104"/>
                  </a:lnTo>
                  <a:close/>
                  <a:moveTo>
                    <a:pt x="453" y="906"/>
                  </a:moveTo>
                  <a:lnTo>
                    <a:pt x="453" y="981"/>
                  </a:lnTo>
                  <a:lnTo>
                    <a:pt x="493" y="998"/>
                  </a:lnTo>
                  <a:lnTo>
                    <a:pt x="535" y="1010"/>
                  </a:lnTo>
                  <a:lnTo>
                    <a:pt x="578" y="1018"/>
                  </a:lnTo>
                  <a:lnTo>
                    <a:pt x="623" y="1020"/>
                  </a:lnTo>
                  <a:lnTo>
                    <a:pt x="2833" y="1020"/>
                  </a:lnTo>
                  <a:lnTo>
                    <a:pt x="2833" y="906"/>
                  </a:lnTo>
                  <a:lnTo>
                    <a:pt x="453" y="906"/>
                  </a:lnTo>
                  <a:close/>
                  <a:moveTo>
                    <a:pt x="453" y="681"/>
                  </a:moveTo>
                  <a:lnTo>
                    <a:pt x="453" y="794"/>
                  </a:lnTo>
                  <a:lnTo>
                    <a:pt x="2833" y="794"/>
                  </a:lnTo>
                  <a:lnTo>
                    <a:pt x="2833" y="681"/>
                  </a:lnTo>
                  <a:lnTo>
                    <a:pt x="453" y="681"/>
                  </a:lnTo>
                  <a:close/>
                  <a:moveTo>
                    <a:pt x="453" y="453"/>
                  </a:moveTo>
                  <a:lnTo>
                    <a:pt x="453" y="567"/>
                  </a:lnTo>
                  <a:lnTo>
                    <a:pt x="2833" y="567"/>
                  </a:lnTo>
                  <a:lnTo>
                    <a:pt x="2833" y="453"/>
                  </a:lnTo>
                  <a:lnTo>
                    <a:pt x="453" y="453"/>
                  </a:lnTo>
                  <a:close/>
                  <a:moveTo>
                    <a:pt x="623" y="228"/>
                  </a:moveTo>
                  <a:lnTo>
                    <a:pt x="574" y="230"/>
                  </a:lnTo>
                  <a:lnTo>
                    <a:pt x="526" y="240"/>
                  </a:lnTo>
                  <a:lnTo>
                    <a:pt x="480" y="254"/>
                  </a:lnTo>
                  <a:lnTo>
                    <a:pt x="436" y="273"/>
                  </a:lnTo>
                  <a:lnTo>
                    <a:pt x="396" y="298"/>
                  </a:lnTo>
                  <a:lnTo>
                    <a:pt x="359" y="327"/>
                  </a:lnTo>
                  <a:lnTo>
                    <a:pt x="327" y="360"/>
                  </a:lnTo>
                  <a:lnTo>
                    <a:pt x="298" y="397"/>
                  </a:lnTo>
                  <a:lnTo>
                    <a:pt x="274" y="438"/>
                  </a:lnTo>
                  <a:lnTo>
                    <a:pt x="253" y="480"/>
                  </a:lnTo>
                  <a:lnTo>
                    <a:pt x="239" y="526"/>
                  </a:lnTo>
                  <a:lnTo>
                    <a:pt x="230" y="574"/>
                  </a:lnTo>
                  <a:lnTo>
                    <a:pt x="227" y="624"/>
                  </a:lnTo>
                  <a:lnTo>
                    <a:pt x="230" y="676"/>
                  </a:lnTo>
                  <a:lnTo>
                    <a:pt x="241" y="728"/>
                  </a:lnTo>
                  <a:lnTo>
                    <a:pt x="257" y="776"/>
                  </a:lnTo>
                  <a:lnTo>
                    <a:pt x="279" y="820"/>
                  </a:lnTo>
                  <a:lnTo>
                    <a:pt x="307" y="863"/>
                  </a:lnTo>
                  <a:lnTo>
                    <a:pt x="339" y="901"/>
                  </a:lnTo>
                  <a:lnTo>
                    <a:pt x="339" y="453"/>
                  </a:lnTo>
                  <a:lnTo>
                    <a:pt x="343" y="427"/>
                  </a:lnTo>
                  <a:lnTo>
                    <a:pt x="352" y="404"/>
                  </a:lnTo>
                  <a:lnTo>
                    <a:pt x="365" y="383"/>
                  </a:lnTo>
                  <a:lnTo>
                    <a:pt x="383" y="365"/>
                  </a:lnTo>
                  <a:lnTo>
                    <a:pt x="403" y="352"/>
                  </a:lnTo>
                  <a:lnTo>
                    <a:pt x="428" y="343"/>
                  </a:lnTo>
                  <a:lnTo>
                    <a:pt x="453" y="340"/>
                  </a:lnTo>
                  <a:lnTo>
                    <a:pt x="2833" y="340"/>
                  </a:lnTo>
                  <a:lnTo>
                    <a:pt x="2860" y="343"/>
                  </a:lnTo>
                  <a:lnTo>
                    <a:pt x="2884" y="352"/>
                  </a:lnTo>
                  <a:lnTo>
                    <a:pt x="2905" y="365"/>
                  </a:lnTo>
                  <a:lnTo>
                    <a:pt x="2923" y="383"/>
                  </a:lnTo>
                  <a:lnTo>
                    <a:pt x="2936" y="404"/>
                  </a:lnTo>
                  <a:lnTo>
                    <a:pt x="2944" y="427"/>
                  </a:lnTo>
                  <a:lnTo>
                    <a:pt x="2947" y="453"/>
                  </a:lnTo>
                  <a:lnTo>
                    <a:pt x="2947" y="1020"/>
                  </a:lnTo>
                  <a:lnTo>
                    <a:pt x="2986" y="1022"/>
                  </a:lnTo>
                  <a:lnTo>
                    <a:pt x="3024" y="1030"/>
                  </a:lnTo>
                  <a:lnTo>
                    <a:pt x="3061" y="1041"/>
                  </a:lnTo>
                  <a:lnTo>
                    <a:pt x="3061" y="340"/>
                  </a:lnTo>
                  <a:lnTo>
                    <a:pt x="3058" y="315"/>
                  </a:lnTo>
                  <a:lnTo>
                    <a:pt x="3049" y="290"/>
                  </a:lnTo>
                  <a:lnTo>
                    <a:pt x="3035" y="269"/>
                  </a:lnTo>
                  <a:lnTo>
                    <a:pt x="3019" y="252"/>
                  </a:lnTo>
                  <a:lnTo>
                    <a:pt x="2997" y="239"/>
                  </a:lnTo>
                  <a:lnTo>
                    <a:pt x="2973" y="230"/>
                  </a:lnTo>
                  <a:lnTo>
                    <a:pt x="2947" y="228"/>
                  </a:lnTo>
                  <a:lnTo>
                    <a:pt x="623" y="228"/>
                  </a:lnTo>
                  <a:close/>
                  <a:moveTo>
                    <a:pt x="623" y="0"/>
                  </a:moveTo>
                  <a:lnTo>
                    <a:pt x="2947" y="0"/>
                  </a:lnTo>
                  <a:lnTo>
                    <a:pt x="2993" y="3"/>
                  </a:lnTo>
                  <a:lnTo>
                    <a:pt x="3038" y="12"/>
                  </a:lnTo>
                  <a:lnTo>
                    <a:pt x="3080" y="27"/>
                  </a:lnTo>
                  <a:lnTo>
                    <a:pt x="3119" y="47"/>
                  </a:lnTo>
                  <a:lnTo>
                    <a:pt x="3155" y="71"/>
                  </a:lnTo>
                  <a:lnTo>
                    <a:pt x="3187" y="100"/>
                  </a:lnTo>
                  <a:lnTo>
                    <a:pt x="3216" y="133"/>
                  </a:lnTo>
                  <a:lnTo>
                    <a:pt x="3241" y="168"/>
                  </a:lnTo>
                  <a:lnTo>
                    <a:pt x="3261" y="208"/>
                  </a:lnTo>
                  <a:lnTo>
                    <a:pt x="3275" y="250"/>
                  </a:lnTo>
                  <a:lnTo>
                    <a:pt x="3284" y="294"/>
                  </a:lnTo>
                  <a:lnTo>
                    <a:pt x="3287" y="340"/>
                  </a:lnTo>
                  <a:lnTo>
                    <a:pt x="3287" y="1361"/>
                  </a:lnTo>
                  <a:lnTo>
                    <a:pt x="3341" y="1405"/>
                  </a:lnTo>
                  <a:lnTo>
                    <a:pt x="3392" y="1452"/>
                  </a:lnTo>
                  <a:lnTo>
                    <a:pt x="3436" y="1503"/>
                  </a:lnTo>
                  <a:lnTo>
                    <a:pt x="3476" y="1556"/>
                  </a:lnTo>
                  <a:lnTo>
                    <a:pt x="3511" y="1612"/>
                  </a:lnTo>
                  <a:lnTo>
                    <a:pt x="3542" y="1669"/>
                  </a:lnTo>
                  <a:lnTo>
                    <a:pt x="3568" y="1728"/>
                  </a:lnTo>
                  <a:lnTo>
                    <a:pt x="3589" y="1789"/>
                  </a:lnTo>
                  <a:lnTo>
                    <a:pt x="3606" y="1851"/>
                  </a:lnTo>
                  <a:lnTo>
                    <a:pt x="3618" y="1913"/>
                  </a:lnTo>
                  <a:lnTo>
                    <a:pt x="3625" y="1977"/>
                  </a:lnTo>
                  <a:lnTo>
                    <a:pt x="3627" y="2041"/>
                  </a:lnTo>
                  <a:lnTo>
                    <a:pt x="3625" y="2104"/>
                  </a:lnTo>
                  <a:lnTo>
                    <a:pt x="3618" y="2168"/>
                  </a:lnTo>
                  <a:lnTo>
                    <a:pt x="3606" y="2230"/>
                  </a:lnTo>
                  <a:lnTo>
                    <a:pt x="3589" y="2293"/>
                  </a:lnTo>
                  <a:lnTo>
                    <a:pt x="3568" y="2353"/>
                  </a:lnTo>
                  <a:lnTo>
                    <a:pt x="3542" y="2412"/>
                  </a:lnTo>
                  <a:lnTo>
                    <a:pt x="3511" y="2470"/>
                  </a:lnTo>
                  <a:lnTo>
                    <a:pt x="3476" y="2525"/>
                  </a:lnTo>
                  <a:lnTo>
                    <a:pt x="3436" y="2579"/>
                  </a:lnTo>
                  <a:lnTo>
                    <a:pt x="3392" y="2629"/>
                  </a:lnTo>
                  <a:lnTo>
                    <a:pt x="3341" y="2677"/>
                  </a:lnTo>
                  <a:lnTo>
                    <a:pt x="3287" y="2720"/>
                  </a:lnTo>
                  <a:lnTo>
                    <a:pt x="3287" y="2890"/>
                  </a:lnTo>
                  <a:lnTo>
                    <a:pt x="3284" y="2954"/>
                  </a:lnTo>
                  <a:lnTo>
                    <a:pt x="3274" y="3016"/>
                  </a:lnTo>
                  <a:lnTo>
                    <a:pt x="3259" y="3075"/>
                  </a:lnTo>
                  <a:lnTo>
                    <a:pt x="3239" y="3134"/>
                  </a:lnTo>
                  <a:lnTo>
                    <a:pt x="3212" y="3187"/>
                  </a:lnTo>
                  <a:lnTo>
                    <a:pt x="3181" y="3238"/>
                  </a:lnTo>
                  <a:lnTo>
                    <a:pt x="3145" y="3288"/>
                  </a:lnTo>
                  <a:lnTo>
                    <a:pt x="3105" y="3331"/>
                  </a:lnTo>
                  <a:lnTo>
                    <a:pt x="3060" y="3371"/>
                  </a:lnTo>
                  <a:lnTo>
                    <a:pt x="3012" y="3408"/>
                  </a:lnTo>
                  <a:lnTo>
                    <a:pt x="2961" y="3439"/>
                  </a:lnTo>
                  <a:lnTo>
                    <a:pt x="2906" y="3465"/>
                  </a:lnTo>
                  <a:lnTo>
                    <a:pt x="2849" y="3486"/>
                  </a:lnTo>
                  <a:lnTo>
                    <a:pt x="2790" y="3502"/>
                  </a:lnTo>
                  <a:lnTo>
                    <a:pt x="2727" y="3511"/>
                  </a:lnTo>
                  <a:lnTo>
                    <a:pt x="2664" y="3514"/>
                  </a:lnTo>
                  <a:lnTo>
                    <a:pt x="623" y="3514"/>
                  </a:lnTo>
                  <a:lnTo>
                    <a:pt x="559" y="3511"/>
                  </a:lnTo>
                  <a:lnTo>
                    <a:pt x="498" y="3502"/>
                  </a:lnTo>
                  <a:lnTo>
                    <a:pt x="438" y="3486"/>
                  </a:lnTo>
                  <a:lnTo>
                    <a:pt x="381" y="3465"/>
                  </a:lnTo>
                  <a:lnTo>
                    <a:pt x="326" y="3439"/>
                  </a:lnTo>
                  <a:lnTo>
                    <a:pt x="275" y="3408"/>
                  </a:lnTo>
                  <a:lnTo>
                    <a:pt x="227" y="3371"/>
                  </a:lnTo>
                  <a:lnTo>
                    <a:pt x="183" y="3331"/>
                  </a:lnTo>
                  <a:lnTo>
                    <a:pt x="143" y="3288"/>
                  </a:lnTo>
                  <a:lnTo>
                    <a:pt x="106" y="3238"/>
                  </a:lnTo>
                  <a:lnTo>
                    <a:pt x="75" y="3187"/>
                  </a:lnTo>
                  <a:lnTo>
                    <a:pt x="49" y="3134"/>
                  </a:lnTo>
                  <a:lnTo>
                    <a:pt x="28" y="3075"/>
                  </a:lnTo>
                  <a:lnTo>
                    <a:pt x="12" y="3016"/>
                  </a:lnTo>
                  <a:lnTo>
                    <a:pt x="3" y="2954"/>
                  </a:lnTo>
                  <a:lnTo>
                    <a:pt x="0" y="2890"/>
                  </a:lnTo>
                  <a:lnTo>
                    <a:pt x="0" y="624"/>
                  </a:lnTo>
                  <a:lnTo>
                    <a:pt x="3" y="560"/>
                  </a:lnTo>
                  <a:lnTo>
                    <a:pt x="12" y="498"/>
                  </a:lnTo>
                  <a:lnTo>
                    <a:pt x="28" y="439"/>
                  </a:lnTo>
                  <a:lnTo>
                    <a:pt x="49" y="382"/>
                  </a:lnTo>
                  <a:lnTo>
                    <a:pt x="75" y="327"/>
                  </a:lnTo>
                  <a:lnTo>
                    <a:pt x="106" y="276"/>
                  </a:lnTo>
                  <a:lnTo>
                    <a:pt x="143" y="228"/>
                  </a:lnTo>
                  <a:lnTo>
                    <a:pt x="183" y="183"/>
                  </a:lnTo>
                  <a:lnTo>
                    <a:pt x="227" y="143"/>
                  </a:lnTo>
                  <a:lnTo>
                    <a:pt x="275" y="107"/>
                  </a:lnTo>
                  <a:lnTo>
                    <a:pt x="326" y="76"/>
                  </a:lnTo>
                  <a:lnTo>
                    <a:pt x="381" y="49"/>
                  </a:lnTo>
                  <a:lnTo>
                    <a:pt x="438" y="29"/>
                  </a:lnTo>
                  <a:lnTo>
                    <a:pt x="498" y="13"/>
                  </a:lnTo>
                  <a:lnTo>
                    <a:pt x="559" y="3"/>
                  </a:lnTo>
                  <a:lnTo>
                    <a:pt x="6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8" name="Freeform 328">
            <a:extLst>
              <a:ext uri="{FF2B5EF4-FFF2-40B4-BE49-F238E27FC236}">
                <a16:creationId xmlns:a16="http://schemas.microsoft.com/office/drawing/2014/main" id="{6B7DF687-C439-1D2D-5C0A-77991FDDF37F}"/>
              </a:ext>
            </a:extLst>
          </p:cNvPr>
          <p:cNvSpPr>
            <a:spLocks noEditPoints="1"/>
          </p:cNvSpPr>
          <p:nvPr userDrawn="1"/>
        </p:nvSpPr>
        <p:spPr bwMode="auto">
          <a:xfrm>
            <a:off x="8103756" y="5008062"/>
            <a:ext cx="458127" cy="467273"/>
          </a:xfrm>
          <a:custGeom>
            <a:avLst/>
            <a:gdLst>
              <a:gd name="T0" fmla="*/ 1863 w 3158"/>
              <a:gd name="T1" fmla="*/ 2930 h 3219"/>
              <a:gd name="T2" fmla="*/ 2272 w 3158"/>
              <a:gd name="T3" fmla="*/ 2819 h 3219"/>
              <a:gd name="T4" fmla="*/ 2216 w 3158"/>
              <a:gd name="T5" fmla="*/ 2527 h 3219"/>
              <a:gd name="T6" fmla="*/ 687 w 3158"/>
              <a:gd name="T7" fmla="*/ 2674 h 3219"/>
              <a:gd name="T8" fmla="*/ 1189 w 3158"/>
              <a:gd name="T9" fmla="*/ 2952 h 3219"/>
              <a:gd name="T10" fmla="*/ 1094 w 3158"/>
              <a:gd name="T11" fmla="*/ 2654 h 3219"/>
              <a:gd name="T12" fmla="*/ 1758 w 3158"/>
              <a:gd name="T13" fmla="*/ 2893 h 3219"/>
              <a:gd name="T14" fmla="*/ 1970 w 3158"/>
              <a:gd name="T15" fmla="*/ 2439 h 3219"/>
              <a:gd name="T16" fmla="*/ 1355 w 3158"/>
              <a:gd name="T17" fmla="*/ 2406 h 3219"/>
              <a:gd name="T18" fmla="*/ 1291 w 3158"/>
              <a:gd name="T19" fmla="*/ 2762 h 3219"/>
              <a:gd name="T20" fmla="*/ 1529 w 3158"/>
              <a:gd name="T21" fmla="*/ 2392 h 3219"/>
              <a:gd name="T22" fmla="*/ 2225 w 3158"/>
              <a:gd name="T23" fmla="*/ 2305 h 3219"/>
              <a:gd name="T24" fmla="*/ 2606 w 3158"/>
              <a:gd name="T25" fmla="*/ 2541 h 3219"/>
              <a:gd name="T26" fmla="*/ 2894 w 3158"/>
              <a:gd name="T27" fmla="*/ 2015 h 3219"/>
              <a:gd name="T28" fmla="*/ 1630 w 3158"/>
              <a:gd name="T29" fmla="*/ 2287 h 3219"/>
              <a:gd name="T30" fmla="*/ 2159 w 3158"/>
              <a:gd name="T31" fmla="*/ 2178 h 3219"/>
              <a:gd name="T32" fmla="*/ 920 w 3158"/>
              <a:gd name="T33" fmla="*/ 1662 h 3219"/>
              <a:gd name="T34" fmla="*/ 1065 w 3158"/>
              <a:gd name="T35" fmla="*/ 2367 h 3219"/>
              <a:gd name="T36" fmla="*/ 920 w 3158"/>
              <a:gd name="T37" fmla="*/ 1662 h 3219"/>
              <a:gd name="T38" fmla="*/ 324 w 3158"/>
              <a:gd name="T39" fmla="*/ 2179 h 3219"/>
              <a:gd name="T40" fmla="*/ 678 w 3158"/>
              <a:gd name="T41" fmla="*/ 2556 h 3219"/>
              <a:gd name="T42" fmla="*/ 874 w 3158"/>
              <a:gd name="T43" fmla="*/ 2100 h 3219"/>
              <a:gd name="T44" fmla="*/ 2033 w 3158"/>
              <a:gd name="T45" fmla="*/ 973 h 3219"/>
              <a:gd name="T46" fmla="*/ 2234 w 3158"/>
              <a:gd name="T47" fmla="*/ 1450 h 3219"/>
              <a:gd name="T48" fmla="*/ 999 w 3158"/>
              <a:gd name="T49" fmla="*/ 1039 h 3219"/>
              <a:gd name="T50" fmla="*/ 1529 w 3158"/>
              <a:gd name="T51" fmla="*/ 1036 h 3219"/>
              <a:gd name="T52" fmla="*/ 2604 w 3158"/>
              <a:gd name="T53" fmla="*/ 679 h 3219"/>
              <a:gd name="T54" fmla="*/ 2277 w 3158"/>
              <a:gd name="T55" fmla="*/ 1084 h 3219"/>
              <a:gd name="T56" fmla="*/ 2945 w 3158"/>
              <a:gd name="T57" fmla="*/ 1466 h 3219"/>
              <a:gd name="T58" fmla="*/ 2755 w 3158"/>
              <a:gd name="T59" fmla="*/ 886 h 3219"/>
              <a:gd name="T60" fmla="*/ 403 w 3158"/>
              <a:gd name="T61" fmla="*/ 886 h 3219"/>
              <a:gd name="T62" fmla="*/ 213 w 3158"/>
              <a:gd name="T63" fmla="*/ 1466 h 3219"/>
              <a:gd name="T64" fmla="*/ 881 w 3158"/>
              <a:gd name="T65" fmla="*/ 1084 h 3219"/>
              <a:gd name="T66" fmla="*/ 554 w 3158"/>
              <a:gd name="T67" fmla="*/ 679 h 3219"/>
              <a:gd name="T68" fmla="*/ 2144 w 3158"/>
              <a:gd name="T69" fmla="*/ 717 h 3219"/>
              <a:gd name="T70" fmla="*/ 2475 w 3158"/>
              <a:gd name="T71" fmla="*/ 547 h 3219"/>
              <a:gd name="T72" fmla="*/ 1970 w 3158"/>
              <a:gd name="T73" fmla="*/ 267 h 3219"/>
              <a:gd name="T74" fmla="*/ 1031 w 3158"/>
              <a:gd name="T75" fmla="*/ 325 h 3219"/>
              <a:gd name="T76" fmla="*/ 689 w 3158"/>
              <a:gd name="T77" fmla="*/ 652 h 3219"/>
              <a:gd name="T78" fmla="*/ 1111 w 3158"/>
              <a:gd name="T79" fmla="*/ 539 h 3219"/>
              <a:gd name="T80" fmla="*/ 1725 w 3158"/>
              <a:gd name="T81" fmla="*/ 926 h 3219"/>
              <a:gd name="T82" fmla="*/ 1968 w 3158"/>
              <a:gd name="T83" fmla="*/ 605 h 3219"/>
              <a:gd name="T84" fmla="*/ 1630 w 3158"/>
              <a:gd name="T85" fmla="*/ 210 h 3219"/>
              <a:gd name="T86" fmla="*/ 1191 w 3158"/>
              <a:gd name="T87" fmla="*/ 605 h 3219"/>
              <a:gd name="T88" fmla="*/ 1432 w 3158"/>
              <a:gd name="T89" fmla="*/ 926 h 3219"/>
              <a:gd name="T90" fmla="*/ 1874 w 3158"/>
              <a:gd name="T91" fmla="*/ 28 h 3219"/>
              <a:gd name="T92" fmla="*/ 2482 w 3158"/>
              <a:gd name="T93" fmla="*/ 288 h 3219"/>
              <a:gd name="T94" fmla="*/ 2926 w 3158"/>
              <a:gd name="T95" fmla="*/ 770 h 3219"/>
              <a:gd name="T96" fmla="*/ 3146 w 3158"/>
              <a:gd name="T97" fmla="*/ 1408 h 3219"/>
              <a:gd name="T98" fmla="*/ 3084 w 3158"/>
              <a:gd name="T99" fmla="*/ 2100 h 3219"/>
              <a:gd name="T100" fmla="*/ 2760 w 3158"/>
              <a:gd name="T101" fmla="*/ 2679 h 3219"/>
              <a:gd name="T102" fmla="*/ 2237 w 3158"/>
              <a:gd name="T103" fmla="*/ 3074 h 3219"/>
              <a:gd name="T104" fmla="*/ 1579 w 3158"/>
              <a:gd name="T105" fmla="*/ 3219 h 3219"/>
              <a:gd name="T106" fmla="*/ 921 w 3158"/>
              <a:gd name="T107" fmla="*/ 3074 h 3219"/>
              <a:gd name="T108" fmla="*/ 399 w 3158"/>
              <a:gd name="T109" fmla="*/ 2679 h 3219"/>
              <a:gd name="T110" fmla="*/ 75 w 3158"/>
              <a:gd name="T111" fmla="*/ 2100 h 3219"/>
              <a:gd name="T112" fmla="*/ 13 w 3158"/>
              <a:gd name="T113" fmla="*/ 1408 h 3219"/>
              <a:gd name="T114" fmla="*/ 232 w 3158"/>
              <a:gd name="T115" fmla="*/ 770 h 3219"/>
              <a:gd name="T116" fmla="*/ 677 w 3158"/>
              <a:gd name="T117" fmla="*/ 288 h 3219"/>
              <a:gd name="T118" fmla="*/ 1285 w 3158"/>
              <a:gd name="T119" fmla="*/ 28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8" h="3219">
                <a:moveTo>
                  <a:pt x="2147" y="2497"/>
                </a:moveTo>
                <a:lnTo>
                  <a:pt x="2108" y="2577"/>
                </a:lnTo>
                <a:lnTo>
                  <a:pt x="2064" y="2654"/>
                </a:lnTo>
                <a:lnTo>
                  <a:pt x="2018" y="2727"/>
                </a:lnTo>
                <a:lnTo>
                  <a:pt x="1969" y="2798"/>
                </a:lnTo>
                <a:lnTo>
                  <a:pt x="1917" y="2865"/>
                </a:lnTo>
                <a:lnTo>
                  <a:pt x="1863" y="2930"/>
                </a:lnTo>
                <a:lnTo>
                  <a:pt x="1805" y="2991"/>
                </a:lnTo>
                <a:lnTo>
                  <a:pt x="1888" y="2975"/>
                </a:lnTo>
                <a:lnTo>
                  <a:pt x="1969" y="2952"/>
                </a:lnTo>
                <a:lnTo>
                  <a:pt x="2048" y="2926"/>
                </a:lnTo>
                <a:lnTo>
                  <a:pt x="2126" y="2895"/>
                </a:lnTo>
                <a:lnTo>
                  <a:pt x="2200" y="2859"/>
                </a:lnTo>
                <a:lnTo>
                  <a:pt x="2272" y="2819"/>
                </a:lnTo>
                <a:lnTo>
                  <a:pt x="2341" y="2774"/>
                </a:lnTo>
                <a:lnTo>
                  <a:pt x="2409" y="2726"/>
                </a:lnTo>
                <a:lnTo>
                  <a:pt x="2472" y="2674"/>
                </a:lnTo>
                <a:lnTo>
                  <a:pt x="2411" y="2633"/>
                </a:lnTo>
                <a:lnTo>
                  <a:pt x="2347" y="2594"/>
                </a:lnTo>
                <a:lnTo>
                  <a:pt x="2282" y="2558"/>
                </a:lnTo>
                <a:lnTo>
                  <a:pt x="2216" y="2527"/>
                </a:lnTo>
                <a:lnTo>
                  <a:pt x="2147" y="2497"/>
                </a:lnTo>
                <a:close/>
                <a:moveTo>
                  <a:pt x="1011" y="2497"/>
                </a:moveTo>
                <a:lnTo>
                  <a:pt x="943" y="2527"/>
                </a:lnTo>
                <a:lnTo>
                  <a:pt x="876" y="2558"/>
                </a:lnTo>
                <a:lnTo>
                  <a:pt x="812" y="2594"/>
                </a:lnTo>
                <a:lnTo>
                  <a:pt x="748" y="2633"/>
                </a:lnTo>
                <a:lnTo>
                  <a:pt x="687" y="2674"/>
                </a:lnTo>
                <a:lnTo>
                  <a:pt x="750" y="2726"/>
                </a:lnTo>
                <a:lnTo>
                  <a:pt x="817" y="2774"/>
                </a:lnTo>
                <a:lnTo>
                  <a:pt x="887" y="2819"/>
                </a:lnTo>
                <a:lnTo>
                  <a:pt x="958" y="2859"/>
                </a:lnTo>
                <a:lnTo>
                  <a:pt x="1033" y="2895"/>
                </a:lnTo>
                <a:lnTo>
                  <a:pt x="1109" y="2926"/>
                </a:lnTo>
                <a:lnTo>
                  <a:pt x="1189" y="2952"/>
                </a:lnTo>
                <a:lnTo>
                  <a:pt x="1270" y="2975"/>
                </a:lnTo>
                <a:lnTo>
                  <a:pt x="1353" y="2991"/>
                </a:lnTo>
                <a:lnTo>
                  <a:pt x="1296" y="2930"/>
                </a:lnTo>
                <a:lnTo>
                  <a:pt x="1241" y="2865"/>
                </a:lnTo>
                <a:lnTo>
                  <a:pt x="1190" y="2798"/>
                </a:lnTo>
                <a:lnTo>
                  <a:pt x="1141" y="2727"/>
                </a:lnTo>
                <a:lnTo>
                  <a:pt x="1094" y="2654"/>
                </a:lnTo>
                <a:lnTo>
                  <a:pt x="1051" y="2577"/>
                </a:lnTo>
                <a:lnTo>
                  <a:pt x="1011" y="2497"/>
                </a:lnTo>
                <a:close/>
                <a:moveTo>
                  <a:pt x="1630" y="2392"/>
                </a:moveTo>
                <a:lnTo>
                  <a:pt x="1630" y="3008"/>
                </a:lnTo>
                <a:lnTo>
                  <a:pt x="1636" y="3008"/>
                </a:lnTo>
                <a:lnTo>
                  <a:pt x="1698" y="2953"/>
                </a:lnTo>
                <a:lnTo>
                  <a:pt x="1758" y="2893"/>
                </a:lnTo>
                <a:lnTo>
                  <a:pt x="1814" y="2829"/>
                </a:lnTo>
                <a:lnTo>
                  <a:pt x="1868" y="2763"/>
                </a:lnTo>
                <a:lnTo>
                  <a:pt x="1918" y="2692"/>
                </a:lnTo>
                <a:lnTo>
                  <a:pt x="1966" y="2619"/>
                </a:lnTo>
                <a:lnTo>
                  <a:pt x="2010" y="2541"/>
                </a:lnTo>
                <a:lnTo>
                  <a:pt x="2050" y="2461"/>
                </a:lnTo>
                <a:lnTo>
                  <a:pt x="1970" y="2439"/>
                </a:lnTo>
                <a:lnTo>
                  <a:pt x="1887" y="2420"/>
                </a:lnTo>
                <a:lnTo>
                  <a:pt x="1803" y="2406"/>
                </a:lnTo>
                <a:lnTo>
                  <a:pt x="1717" y="2396"/>
                </a:lnTo>
                <a:lnTo>
                  <a:pt x="1630" y="2392"/>
                </a:lnTo>
                <a:close/>
                <a:moveTo>
                  <a:pt x="1529" y="2392"/>
                </a:moveTo>
                <a:lnTo>
                  <a:pt x="1442" y="2396"/>
                </a:lnTo>
                <a:lnTo>
                  <a:pt x="1355" y="2406"/>
                </a:lnTo>
                <a:lnTo>
                  <a:pt x="1271" y="2420"/>
                </a:lnTo>
                <a:lnTo>
                  <a:pt x="1189" y="2439"/>
                </a:lnTo>
                <a:lnTo>
                  <a:pt x="1107" y="2461"/>
                </a:lnTo>
                <a:lnTo>
                  <a:pt x="1149" y="2541"/>
                </a:lnTo>
                <a:lnTo>
                  <a:pt x="1193" y="2619"/>
                </a:lnTo>
                <a:lnTo>
                  <a:pt x="1240" y="2692"/>
                </a:lnTo>
                <a:lnTo>
                  <a:pt x="1291" y="2762"/>
                </a:lnTo>
                <a:lnTo>
                  <a:pt x="1344" y="2829"/>
                </a:lnTo>
                <a:lnTo>
                  <a:pt x="1401" y="2893"/>
                </a:lnTo>
                <a:lnTo>
                  <a:pt x="1461" y="2952"/>
                </a:lnTo>
                <a:lnTo>
                  <a:pt x="1523" y="3008"/>
                </a:lnTo>
                <a:lnTo>
                  <a:pt x="1526" y="3008"/>
                </a:lnTo>
                <a:lnTo>
                  <a:pt x="1529" y="3008"/>
                </a:lnTo>
                <a:lnTo>
                  <a:pt x="1529" y="2392"/>
                </a:lnTo>
                <a:close/>
                <a:moveTo>
                  <a:pt x="2341" y="1662"/>
                </a:moveTo>
                <a:lnTo>
                  <a:pt x="2335" y="1774"/>
                </a:lnTo>
                <a:lnTo>
                  <a:pt x="2324" y="1885"/>
                </a:lnTo>
                <a:lnTo>
                  <a:pt x="2307" y="1994"/>
                </a:lnTo>
                <a:lnTo>
                  <a:pt x="2285" y="2100"/>
                </a:lnTo>
                <a:lnTo>
                  <a:pt x="2257" y="2204"/>
                </a:lnTo>
                <a:lnTo>
                  <a:pt x="2225" y="2305"/>
                </a:lnTo>
                <a:lnTo>
                  <a:pt x="2188" y="2402"/>
                </a:lnTo>
                <a:lnTo>
                  <a:pt x="2264" y="2435"/>
                </a:lnTo>
                <a:lnTo>
                  <a:pt x="2338" y="2472"/>
                </a:lnTo>
                <a:lnTo>
                  <a:pt x="2411" y="2512"/>
                </a:lnTo>
                <a:lnTo>
                  <a:pt x="2481" y="2556"/>
                </a:lnTo>
                <a:lnTo>
                  <a:pt x="2548" y="2603"/>
                </a:lnTo>
                <a:lnTo>
                  <a:pt x="2606" y="2541"/>
                </a:lnTo>
                <a:lnTo>
                  <a:pt x="2660" y="2475"/>
                </a:lnTo>
                <a:lnTo>
                  <a:pt x="2711" y="2405"/>
                </a:lnTo>
                <a:lnTo>
                  <a:pt x="2757" y="2332"/>
                </a:lnTo>
                <a:lnTo>
                  <a:pt x="2798" y="2258"/>
                </a:lnTo>
                <a:lnTo>
                  <a:pt x="2835" y="2179"/>
                </a:lnTo>
                <a:lnTo>
                  <a:pt x="2867" y="2098"/>
                </a:lnTo>
                <a:lnTo>
                  <a:pt x="2894" y="2015"/>
                </a:lnTo>
                <a:lnTo>
                  <a:pt x="2917" y="1929"/>
                </a:lnTo>
                <a:lnTo>
                  <a:pt x="2934" y="1842"/>
                </a:lnTo>
                <a:lnTo>
                  <a:pt x="2945" y="1753"/>
                </a:lnTo>
                <a:lnTo>
                  <a:pt x="2952" y="1662"/>
                </a:lnTo>
                <a:lnTo>
                  <a:pt x="2341" y="1662"/>
                </a:lnTo>
                <a:close/>
                <a:moveTo>
                  <a:pt x="1630" y="1662"/>
                </a:moveTo>
                <a:lnTo>
                  <a:pt x="1630" y="2287"/>
                </a:lnTo>
                <a:lnTo>
                  <a:pt x="1726" y="2293"/>
                </a:lnTo>
                <a:lnTo>
                  <a:pt x="1820" y="2304"/>
                </a:lnTo>
                <a:lnTo>
                  <a:pt x="1913" y="2319"/>
                </a:lnTo>
                <a:lnTo>
                  <a:pt x="2003" y="2341"/>
                </a:lnTo>
                <a:lnTo>
                  <a:pt x="2093" y="2367"/>
                </a:lnTo>
                <a:lnTo>
                  <a:pt x="2128" y="2274"/>
                </a:lnTo>
                <a:lnTo>
                  <a:pt x="2159" y="2178"/>
                </a:lnTo>
                <a:lnTo>
                  <a:pt x="2185" y="2079"/>
                </a:lnTo>
                <a:lnTo>
                  <a:pt x="2207" y="1978"/>
                </a:lnTo>
                <a:lnTo>
                  <a:pt x="2223" y="1874"/>
                </a:lnTo>
                <a:lnTo>
                  <a:pt x="2234" y="1769"/>
                </a:lnTo>
                <a:lnTo>
                  <a:pt x="2239" y="1662"/>
                </a:lnTo>
                <a:lnTo>
                  <a:pt x="1630" y="1662"/>
                </a:lnTo>
                <a:close/>
                <a:moveTo>
                  <a:pt x="920" y="1662"/>
                </a:moveTo>
                <a:lnTo>
                  <a:pt x="925" y="1769"/>
                </a:lnTo>
                <a:lnTo>
                  <a:pt x="936" y="1874"/>
                </a:lnTo>
                <a:lnTo>
                  <a:pt x="952" y="1978"/>
                </a:lnTo>
                <a:lnTo>
                  <a:pt x="973" y="2079"/>
                </a:lnTo>
                <a:lnTo>
                  <a:pt x="999" y="2178"/>
                </a:lnTo>
                <a:lnTo>
                  <a:pt x="1030" y="2274"/>
                </a:lnTo>
                <a:lnTo>
                  <a:pt x="1065" y="2367"/>
                </a:lnTo>
                <a:lnTo>
                  <a:pt x="1155" y="2341"/>
                </a:lnTo>
                <a:lnTo>
                  <a:pt x="1246" y="2319"/>
                </a:lnTo>
                <a:lnTo>
                  <a:pt x="1338" y="2304"/>
                </a:lnTo>
                <a:lnTo>
                  <a:pt x="1432" y="2293"/>
                </a:lnTo>
                <a:lnTo>
                  <a:pt x="1529" y="2287"/>
                </a:lnTo>
                <a:lnTo>
                  <a:pt x="1529" y="1662"/>
                </a:lnTo>
                <a:lnTo>
                  <a:pt x="920" y="1662"/>
                </a:lnTo>
                <a:close/>
                <a:moveTo>
                  <a:pt x="207" y="1662"/>
                </a:moveTo>
                <a:lnTo>
                  <a:pt x="213" y="1753"/>
                </a:lnTo>
                <a:lnTo>
                  <a:pt x="225" y="1842"/>
                </a:lnTo>
                <a:lnTo>
                  <a:pt x="242" y="1929"/>
                </a:lnTo>
                <a:lnTo>
                  <a:pt x="264" y="2015"/>
                </a:lnTo>
                <a:lnTo>
                  <a:pt x="292" y="2098"/>
                </a:lnTo>
                <a:lnTo>
                  <a:pt x="324" y="2179"/>
                </a:lnTo>
                <a:lnTo>
                  <a:pt x="361" y="2258"/>
                </a:lnTo>
                <a:lnTo>
                  <a:pt x="402" y="2332"/>
                </a:lnTo>
                <a:lnTo>
                  <a:pt x="448" y="2405"/>
                </a:lnTo>
                <a:lnTo>
                  <a:pt x="499" y="2475"/>
                </a:lnTo>
                <a:lnTo>
                  <a:pt x="553" y="2541"/>
                </a:lnTo>
                <a:lnTo>
                  <a:pt x="610" y="2603"/>
                </a:lnTo>
                <a:lnTo>
                  <a:pt x="678" y="2556"/>
                </a:lnTo>
                <a:lnTo>
                  <a:pt x="747" y="2512"/>
                </a:lnTo>
                <a:lnTo>
                  <a:pt x="820" y="2473"/>
                </a:lnTo>
                <a:lnTo>
                  <a:pt x="894" y="2436"/>
                </a:lnTo>
                <a:lnTo>
                  <a:pt x="971" y="2402"/>
                </a:lnTo>
                <a:lnTo>
                  <a:pt x="934" y="2305"/>
                </a:lnTo>
                <a:lnTo>
                  <a:pt x="901" y="2204"/>
                </a:lnTo>
                <a:lnTo>
                  <a:pt x="874" y="2100"/>
                </a:lnTo>
                <a:lnTo>
                  <a:pt x="852" y="1994"/>
                </a:lnTo>
                <a:lnTo>
                  <a:pt x="835" y="1885"/>
                </a:lnTo>
                <a:lnTo>
                  <a:pt x="824" y="1774"/>
                </a:lnTo>
                <a:lnTo>
                  <a:pt x="818" y="1662"/>
                </a:lnTo>
                <a:lnTo>
                  <a:pt x="207" y="1662"/>
                </a:lnTo>
                <a:close/>
                <a:moveTo>
                  <a:pt x="2129" y="943"/>
                </a:moveTo>
                <a:lnTo>
                  <a:pt x="2033" y="973"/>
                </a:lnTo>
                <a:lnTo>
                  <a:pt x="1935" y="998"/>
                </a:lnTo>
                <a:lnTo>
                  <a:pt x="1836" y="1017"/>
                </a:lnTo>
                <a:lnTo>
                  <a:pt x="1733" y="1029"/>
                </a:lnTo>
                <a:lnTo>
                  <a:pt x="1630" y="1036"/>
                </a:lnTo>
                <a:lnTo>
                  <a:pt x="1630" y="1557"/>
                </a:lnTo>
                <a:lnTo>
                  <a:pt x="2239" y="1557"/>
                </a:lnTo>
                <a:lnTo>
                  <a:pt x="2234" y="1450"/>
                </a:lnTo>
                <a:lnTo>
                  <a:pt x="2223" y="1343"/>
                </a:lnTo>
                <a:lnTo>
                  <a:pt x="2207" y="1240"/>
                </a:lnTo>
                <a:lnTo>
                  <a:pt x="2186" y="1138"/>
                </a:lnTo>
                <a:lnTo>
                  <a:pt x="2160" y="1039"/>
                </a:lnTo>
                <a:lnTo>
                  <a:pt x="2129" y="943"/>
                </a:lnTo>
                <a:close/>
                <a:moveTo>
                  <a:pt x="1030" y="943"/>
                </a:moveTo>
                <a:lnTo>
                  <a:pt x="999" y="1039"/>
                </a:lnTo>
                <a:lnTo>
                  <a:pt x="973" y="1138"/>
                </a:lnTo>
                <a:lnTo>
                  <a:pt x="952" y="1240"/>
                </a:lnTo>
                <a:lnTo>
                  <a:pt x="936" y="1343"/>
                </a:lnTo>
                <a:lnTo>
                  <a:pt x="925" y="1450"/>
                </a:lnTo>
                <a:lnTo>
                  <a:pt x="920" y="1557"/>
                </a:lnTo>
                <a:lnTo>
                  <a:pt x="1529" y="1557"/>
                </a:lnTo>
                <a:lnTo>
                  <a:pt x="1529" y="1036"/>
                </a:lnTo>
                <a:lnTo>
                  <a:pt x="1442" y="1030"/>
                </a:lnTo>
                <a:lnTo>
                  <a:pt x="1356" y="1021"/>
                </a:lnTo>
                <a:lnTo>
                  <a:pt x="1273" y="1008"/>
                </a:lnTo>
                <a:lnTo>
                  <a:pt x="1190" y="991"/>
                </a:lnTo>
                <a:lnTo>
                  <a:pt x="1109" y="968"/>
                </a:lnTo>
                <a:lnTo>
                  <a:pt x="1030" y="943"/>
                </a:lnTo>
                <a:close/>
                <a:moveTo>
                  <a:pt x="2604" y="679"/>
                </a:moveTo>
                <a:lnTo>
                  <a:pt x="2534" y="732"/>
                </a:lnTo>
                <a:lnTo>
                  <a:pt x="2460" y="782"/>
                </a:lnTo>
                <a:lnTo>
                  <a:pt x="2384" y="828"/>
                </a:lnTo>
                <a:lnTo>
                  <a:pt x="2305" y="869"/>
                </a:lnTo>
                <a:lnTo>
                  <a:pt x="2224" y="907"/>
                </a:lnTo>
                <a:lnTo>
                  <a:pt x="2253" y="994"/>
                </a:lnTo>
                <a:lnTo>
                  <a:pt x="2277" y="1084"/>
                </a:lnTo>
                <a:lnTo>
                  <a:pt x="2298" y="1175"/>
                </a:lnTo>
                <a:lnTo>
                  <a:pt x="2315" y="1268"/>
                </a:lnTo>
                <a:lnTo>
                  <a:pt x="2328" y="1363"/>
                </a:lnTo>
                <a:lnTo>
                  <a:pt x="2336" y="1460"/>
                </a:lnTo>
                <a:lnTo>
                  <a:pt x="2341" y="1557"/>
                </a:lnTo>
                <a:lnTo>
                  <a:pt x="2952" y="1557"/>
                </a:lnTo>
                <a:lnTo>
                  <a:pt x="2945" y="1466"/>
                </a:lnTo>
                <a:lnTo>
                  <a:pt x="2934" y="1377"/>
                </a:lnTo>
                <a:lnTo>
                  <a:pt x="2916" y="1289"/>
                </a:lnTo>
                <a:lnTo>
                  <a:pt x="2894" y="1204"/>
                </a:lnTo>
                <a:lnTo>
                  <a:pt x="2867" y="1120"/>
                </a:lnTo>
                <a:lnTo>
                  <a:pt x="2834" y="1040"/>
                </a:lnTo>
                <a:lnTo>
                  <a:pt x="2797" y="962"/>
                </a:lnTo>
                <a:lnTo>
                  <a:pt x="2755" y="886"/>
                </a:lnTo>
                <a:lnTo>
                  <a:pt x="2710" y="814"/>
                </a:lnTo>
                <a:lnTo>
                  <a:pt x="2658" y="744"/>
                </a:lnTo>
                <a:lnTo>
                  <a:pt x="2604" y="679"/>
                </a:lnTo>
                <a:close/>
                <a:moveTo>
                  <a:pt x="554" y="679"/>
                </a:moveTo>
                <a:lnTo>
                  <a:pt x="500" y="744"/>
                </a:lnTo>
                <a:lnTo>
                  <a:pt x="449" y="814"/>
                </a:lnTo>
                <a:lnTo>
                  <a:pt x="403" y="886"/>
                </a:lnTo>
                <a:lnTo>
                  <a:pt x="361" y="962"/>
                </a:lnTo>
                <a:lnTo>
                  <a:pt x="324" y="1040"/>
                </a:lnTo>
                <a:lnTo>
                  <a:pt x="292" y="1120"/>
                </a:lnTo>
                <a:lnTo>
                  <a:pt x="265" y="1204"/>
                </a:lnTo>
                <a:lnTo>
                  <a:pt x="242" y="1289"/>
                </a:lnTo>
                <a:lnTo>
                  <a:pt x="225" y="1377"/>
                </a:lnTo>
                <a:lnTo>
                  <a:pt x="213" y="1466"/>
                </a:lnTo>
                <a:lnTo>
                  <a:pt x="207" y="1557"/>
                </a:lnTo>
                <a:lnTo>
                  <a:pt x="818" y="1557"/>
                </a:lnTo>
                <a:lnTo>
                  <a:pt x="823" y="1460"/>
                </a:lnTo>
                <a:lnTo>
                  <a:pt x="831" y="1363"/>
                </a:lnTo>
                <a:lnTo>
                  <a:pt x="844" y="1268"/>
                </a:lnTo>
                <a:lnTo>
                  <a:pt x="861" y="1175"/>
                </a:lnTo>
                <a:lnTo>
                  <a:pt x="881" y="1084"/>
                </a:lnTo>
                <a:lnTo>
                  <a:pt x="906" y="994"/>
                </a:lnTo>
                <a:lnTo>
                  <a:pt x="935" y="907"/>
                </a:lnTo>
                <a:lnTo>
                  <a:pt x="854" y="869"/>
                </a:lnTo>
                <a:lnTo>
                  <a:pt x="774" y="828"/>
                </a:lnTo>
                <a:lnTo>
                  <a:pt x="698" y="782"/>
                </a:lnTo>
                <a:lnTo>
                  <a:pt x="625" y="732"/>
                </a:lnTo>
                <a:lnTo>
                  <a:pt x="554" y="679"/>
                </a:lnTo>
                <a:close/>
                <a:moveTo>
                  <a:pt x="1805" y="229"/>
                </a:moveTo>
                <a:lnTo>
                  <a:pt x="1871" y="299"/>
                </a:lnTo>
                <a:lnTo>
                  <a:pt x="1933" y="375"/>
                </a:lnTo>
                <a:lnTo>
                  <a:pt x="1992" y="455"/>
                </a:lnTo>
                <a:lnTo>
                  <a:pt x="2046" y="539"/>
                </a:lnTo>
                <a:lnTo>
                  <a:pt x="2098" y="625"/>
                </a:lnTo>
                <a:lnTo>
                  <a:pt x="2144" y="717"/>
                </a:lnTo>
                <a:lnTo>
                  <a:pt x="2186" y="811"/>
                </a:lnTo>
                <a:lnTo>
                  <a:pt x="2260" y="777"/>
                </a:lnTo>
                <a:lnTo>
                  <a:pt x="2332" y="739"/>
                </a:lnTo>
                <a:lnTo>
                  <a:pt x="2403" y="697"/>
                </a:lnTo>
                <a:lnTo>
                  <a:pt x="2470" y="652"/>
                </a:lnTo>
                <a:lnTo>
                  <a:pt x="2535" y="603"/>
                </a:lnTo>
                <a:lnTo>
                  <a:pt x="2475" y="547"/>
                </a:lnTo>
                <a:lnTo>
                  <a:pt x="2411" y="495"/>
                </a:lnTo>
                <a:lnTo>
                  <a:pt x="2343" y="445"/>
                </a:lnTo>
                <a:lnTo>
                  <a:pt x="2274" y="402"/>
                </a:lnTo>
                <a:lnTo>
                  <a:pt x="2202" y="361"/>
                </a:lnTo>
                <a:lnTo>
                  <a:pt x="2127" y="325"/>
                </a:lnTo>
                <a:lnTo>
                  <a:pt x="2049" y="293"/>
                </a:lnTo>
                <a:lnTo>
                  <a:pt x="1970" y="267"/>
                </a:lnTo>
                <a:lnTo>
                  <a:pt x="1888" y="245"/>
                </a:lnTo>
                <a:lnTo>
                  <a:pt x="1805" y="229"/>
                </a:lnTo>
                <a:close/>
                <a:moveTo>
                  <a:pt x="1353" y="229"/>
                </a:moveTo>
                <a:lnTo>
                  <a:pt x="1270" y="245"/>
                </a:lnTo>
                <a:lnTo>
                  <a:pt x="1189" y="267"/>
                </a:lnTo>
                <a:lnTo>
                  <a:pt x="1108" y="294"/>
                </a:lnTo>
                <a:lnTo>
                  <a:pt x="1031" y="325"/>
                </a:lnTo>
                <a:lnTo>
                  <a:pt x="957" y="361"/>
                </a:lnTo>
                <a:lnTo>
                  <a:pt x="885" y="402"/>
                </a:lnTo>
                <a:lnTo>
                  <a:pt x="815" y="447"/>
                </a:lnTo>
                <a:lnTo>
                  <a:pt x="748" y="495"/>
                </a:lnTo>
                <a:lnTo>
                  <a:pt x="684" y="548"/>
                </a:lnTo>
                <a:lnTo>
                  <a:pt x="624" y="604"/>
                </a:lnTo>
                <a:lnTo>
                  <a:pt x="689" y="652"/>
                </a:lnTo>
                <a:lnTo>
                  <a:pt x="756" y="697"/>
                </a:lnTo>
                <a:lnTo>
                  <a:pt x="827" y="739"/>
                </a:lnTo>
                <a:lnTo>
                  <a:pt x="899" y="777"/>
                </a:lnTo>
                <a:lnTo>
                  <a:pt x="973" y="812"/>
                </a:lnTo>
                <a:lnTo>
                  <a:pt x="1015" y="717"/>
                </a:lnTo>
                <a:lnTo>
                  <a:pt x="1061" y="625"/>
                </a:lnTo>
                <a:lnTo>
                  <a:pt x="1111" y="539"/>
                </a:lnTo>
                <a:lnTo>
                  <a:pt x="1167" y="455"/>
                </a:lnTo>
                <a:lnTo>
                  <a:pt x="1225" y="375"/>
                </a:lnTo>
                <a:lnTo>
                  <a:pt x="1287" y="299"/>
                </a:lnTo>
                <a:lnTo>
                  <a:pt x="1353" y="229"/>
                </a:lnTo>
                <a:close/>
                <a:moveTo>
                  <a:pt x="1630" y="210"/>
                </a:moveTo>
                <a:lnTo>
                  <a:pt x="1630" y="932"/>
                </a:lnTo>
                <a:lnTo>
                  <a:pt x="1725" y="926"/>
                </a:lnTo>
                <a:lnTo>
                  <a:pt x="1820" y="914"/>
                </a:lnTo>
                <a:lnTo>
                  <a:pt x="1912" y="898"/>
                </a:lnTo>
                <a:lnTo>
                  <a:pt x="2002" y="875"/>
                </a:lnTo>
                <a:lnTo>
                  <a:pt x="2091" y="846"/>
                </a:lnTo>
                <a:lnTo>
                  <a:pt x="2053" y="764"/>
                </a:lnTo>
                <a:lnTo>
                  <a:pt x="2012" y="683"/>
                </a:lnTo>
                <a:lnTo>
                  <a:pt x="1968" y="605"/>
                </a:lnTo>
                <a:lnTo>
                  <a:pt x="1920" y="530"/>
                </a:lnTo>
                <a:lnTo>
                  <a:pt x="1869" y="459"/>
                </a:lnTo>
                <a:lnTo>
                  <a:pt x="1815" y="391"/>
                </a:lnTo>
                <a:lnTo>
                  <a:pt x="1758" y="327"/>
                </a:lnTo>
                <a:lnTo>
                  <a:pt x="1698" y="267"/>
                </a:lnTo>
                <a:lnTo>
                  <a:pt x="1635" y="210"/>
                </a:lnTo>
                <a:lnTo>
                  <a:pt x="1630" y="210"/>
                </a:lnTo>
                <a:close/>
                <a:moveTo>
                  <a:pt x="1523" y="210"/>
                </a:moveTo>
                <a:lnTo>
                  <a:pt x="1461" y="267"/>
                </a:lnTo>
                <a:lnTo>
                  <a:pt x="1400" y="327"/>
                </a:lnTo>
                <a:lnTo>
                  <a:pt x="1343" y="391"/>
                </a:lnTo>
                <a:lnTo>
                  <a:pt x="1289" y="459"/>
                </a:lnTo>
                <a:lnTo>
                  <a:pt x="1238" y="530"/>
                </a:lnTo>
                <a:lnTo>
                  <a:pt x="1191" y="605"/>
                </a:lnTo>
                <a:lnTo>
                  <a:pt x="1147" y="683"/>
                </a:lnTo>
                <a:lnTo>
                  <a:pt x="1105" y="764"/>
                </a:lnTo>
                <a:lnTo>
                  <a:pt x="1068" y="846"/>
                </a:lnTo>
                <a:lnTo>
                  <a:pt x="1157" y="875"/>
                </a:lnTo>
                <a:lnTo>
                  <a:pt x="1247" y="898"/>
                </a:lnTo>
                <a:lnTo>
                  <a:pt x="1339" y="914"/>
                </a:lnTo>
                <a:lnTo>
                  <a:pt x="1432" y="926"/>
                </a:lnTo>
                <a:lnTo>
                  <a:pt x="1529" y="932"/>
                </a:lnTo>
                <a:lnTo>
                  <a:pt x="1529" y="210"/>
                </a:lnTo>
                <a:lnTo>
                  <a:pt x="1523" y="210"/>
                </a:lnTo>
                <a:close/>
                <a:moveTo>
                  <a:pt x="1579" y="0"/>
                </a:moveTo>
                <a:lnTo>
                  <a:pt x="1679" y="3"/>
                </a:lnTo>
                <a:lnTo>
                  <a:pt x="1778" y="13"/>
                </a:lnTo>
                <a:lnTo>
                  <a:pt x="1874" y="28"/>
                </a:lnTo>
                <a:lnTo>
                  <a:pt x="1968" y="49"/>
                </a:lnTo>
                <a:lnTo>
                  <a:pt x="2060" y="76"/>
                </a:lnTo>
                <a:lnTo>
                  <a:pt x="2150" y="108"/>
                </a:lnTo>
                <a:lnTo>
                  <a:pt x="2237" y="146"/>
                </a:lnTo>
                <a:lnTo>
                  <a:pt x="2321" y="189"/>
                </a:lnTo>
                <a:lnTo>
                  <a:pt x="2403" y="236"/>
                </a:lnTo>
                <a:lnTo>
                  <a:pt x="2482" y="288"/>
                </a:lnTo>
                <a:lnTo>
                  <a:pt x="2556" y="345"/>
                </a:lnTo>
                <a:lnTo>
                  <a:pt x="2628" y="407"/>
                </a:lnTo>
                <a:lnTo>
                  <a:pt x="2695" y="471"/>
                </a:lnTo>
                <a:lnTo>
                  <a:pt x="2760" y="541"/>
                </a:lnTo>
                <a:lnTo>
                  <a:pt x="2820" y="613"/>
                </a:lnTo>
                <a:lnTo>
                  <a:pt x="2875" y="690"/>
                </a:lnTo>
                <a:lnTo>
                  <a:pt x="2926" y="770"/>
                </a:lnTo>
                <a:lnTo>
                  <a:pt x="2973" y="853"/>
                </a:lnTo>
                <a:lnTo>
                  <a:pt x="3015" y="938"/>
                </a:lnTo>
                <a:lnTo>
                  <a:pt x="3052" y="1027"/>
                </a:lnTo>
                <a:lnTo>
                  <a:pt x="3084" y="1119"/>
                </a:lnTo>
                <a:lnTo>
                  <a:pt x="3110" y="1214"/>
                </a:lnTo>
                <a:lnTo>
                  <a:pt x="3131" y="1310"/>
                </a:lnTo>
                <a:lnTo>
                  <a:pt x="3146" y="1408"/>
                </a:lnTo>
                <a:lnTo>
                  <a:pt x="3155" y="1507"/>
                </a:lnTo>
                <a:lnTo>
                  <a:pt x="3158" y="1609"/>
                </a:lnTo>
                <a:lnTo>
                  <a:pt x="3155" y="1712"/>
                </a:lnTo>
                <a:lnTo>
                  <a:pt x="3146" y="1811"/>
                </a:lnTo>
                <a:lnTo>
                  <a:pt x="3131" y="1910"/>
                </a:lnTo>
                <a:lnTo>
                  <a:pt x="3110" y="2006"/>
                </a:lnTo>
                <a:lnTo>
                  <a:pt x="3084" y="2100"/>
                </a:lnTo>
                <a:lnTo>
                  <a:pt x="3052" y="2191"/>
                </a:lnTo>
                <a:lnTo>
                  <a:pt x="3015" y="2280"/>
                </a:lnTo>
                <a:lnTo>
                  <a:pt x="2973" y="2366"/>
                </a:lnTo>
                <a:lnTo>
                  <a:pt x="2926" y="2449"/>
                </a:lnTo>
                <a:lnTo>
                  <a:pt x="2875" y="2529"/>
                </a:lnTo>
                <a:lnTo>
                  <a:pt x="2820" y="2605"/>
                </a:lnTo>
                <a:lnTo>
                  <a:pt x="2760" y="2679"/>
                </a:lnTo>
                <a:lnTo>
                  <a:pt x="2695" y="2748"/>
                </a:lnTo>
                <a:lnTo>
                  <a:pt x="2628" y="2813"/>
                </a:lnTo>
                <a:lnTo>
                  <a:pt x="2556" y="2874"/>
                </a:lnTo>
                <a:lnTo>
                  <a:pt x="2482" y="2931"/>
                </a:lnTo>
                <a:lnTo>
                  <a:pt x="2403" y="2983"/>
                </a:lnTo>
                <a:lnTo>
                  <a:pt x="2321" y="3031"/>
                </a:lnTo>
                <a:lnTo>
                  <a:pt x="2237" y="3074"/>
                </a:lnTo>
                <a:lnTo>
                  <a:pt x="2150" y="3111"/>
                </a:lnTo>
                <a:lnTo>
                  <a:pt x="2060" y="3143"/>
                </a:lnTo>
                <a:lnTo>
                  <a:pt x="1968" y="3170"/>
                </a:lnTo>
                <a:lnTo>
                  <a:pt x="1874" y="3192"/>
                </a:lnTo>
                <a:lnTo>
                  <a:pt x="1778" y="3207"/>
                </a:lnTo>
                <a:lnTo>
                  <a:pt x="1679" y="3216"/>
                </a:lnTo>
                <a:lnTo>
                  <a:pt x="1579" y="3219"/>
                </a:lnTo>
                <a:lnTo>
                  <a:pt x="1480" y="3216"/>
                </a:lnTo>
                <a:lnTo>
                  <a:pt x="1381" y="3207"/>
                </a:lnTo>
                <a:lnTo>
                  <a:pt x="1285" y="3192"/>
                </a:lnTo>
                <a:lnTo>
                  <a:pt x="1191" y="3170"/>
                </a:lnTo>
                <a:lnTo>
                  <a:pt x="1098" y="3143"/>
                </a:lnTo>
                <a:lnTo>
                  <a:pt x="1008" y="3111"/>
                </a:lnTo>
                <a:lnTo>
                  <a:pt x="921" y="3074"/>
                </a:lnTo>
                <a:lnTo>
                  <a:pt x="837" y="3031"/>
                </a:lnTo>
                <a:lnTo>
                  <a:pt x="755" y="2983"/>
                </a:lnTo>
                <a:lnTo>
                  <a:pt x="677" y="2931"/>
                </a:lnTo>
                <a:lnTo>
                  <a:pt x="602" y="2874"/>
                </a:lnTo>
                <a:lnTo>
                  <a:pt x="531" y="2813"/>
                </a:lnTo>
                <a:lnTo>
                  <a:pt x="462" y="2748"/>
                </a:lnTo>
                <a:lnTo>
                  <a:pt x="399" y="2679"/>
                </a:lnTo>
                <a:lnTo>
                  <a:pt x="339" y="2605"/>
                </a:lnTo>
                <a:lnTo>
                  <a:pt x="283" y="2529"/>
                </a:lnTo>
                <a:lnTo>
                  <a:pt x="232" y="2449"/>
                </a:lnTo>
                <a:lnTo>
                  <a:pt x="186" y="2366"/>
                </a:lnTo>
                <a:lnTo>
                  <a:pt x="143" y="2280"/>
                </a:lnTo>
                <a:lnTo>
                  <a:pt x="106" y="2191"/>
                </a:lnTo>
                <a:lnTo>
                  <a:pt x="75" y="2100"/>
                </a:lnTo>
                <a:lnTo>
                  <a:pt x="49" y="2006"/>
                </a:lnTo>
                <a:lnTo>
                  <a:pt x="28" y="1910"/>
                </a:lnTo>
                <a:lnTo>
                  <a:pt x="13" y="1811"/>
                </a:lnTo>
                <a:lnTo>
                  <a:pt x="4" y="1712"/>
                </a:lnTo>
                <a:lnTo>
                  <a:pt x="0" y="1609"/>
                </a:lnTo>
                <a:lnTo>
                  <a:pt x="4" y="1507"/>
                </a:lnTo>
                <a:lnTo>
                  <a:pt x="13" y="1408"/>
                </a:lnTo>
                <a:lnTo>
                  <a:pt x="28" y="1310"/>
                </a:lnTo>
                <a:lnTo>
                  <a:pt x="49" y="1214"/>
                </a:lnTo>
                <a:lnTo>
                  <a:pt x="75" y="1119"/>
                </a:lnTo>
                <a:lnTo>
                  <a:pt x="106" y="1027"/>
                </a:lnTo>
                <a:lnTo>
                  <a:pt x="143" y="938"/>
                </a:lnTo>
                <a:lnTo>
                  <a:pt x="186" y="853"/>
                </a:lnTo>
                <a:lnTo>
                  <a:pt x="232" y="770"/>
                </a:lnTo>
                <a:lnTo>
                  <a:pt x="283" y="690"/>
                </a:lnTo>
                <a:lnTo>
                  <a:pt x="339" y="613"/>
                </a:lnTo>
                <a:lnTo>
                  <a:pt x="399" y="541"/>
                </a:lnTo>
                <a:lnTo>
                  <a:pt x="462" y="471"/>
                </a:lnTo>
                <a:lnTo>
                  <a:pt x="531" y="407"/>
                </a:lnTo>
                <a:lnTo>
                  <a:pt x="602" y="345"/>
                </a:lnTo>
                <a:lnTo>
                  <a:pt x="677" y="288"/>
                </a:lnTo>
                <a:lnTo>
                  <a:pt x="755" y="236"/>
                </a:lnTo>
                <a:lnTo>
                  <a:pt x="837" y="189"/>
                </a:lnTo>
                <a:lnTo>
                  <a:pt x="921" y="146"/>
                </a:lnTo>
                <a:lnTo>
                  <a:pt x="1008" y="108"/>
                </a:lnTo>
                <a:lnTo>
                  <a:pt x="1098" y="76"/>
                </a:lnTo>
                <a:lnTo>
                  <a:pt x="1191" y="49"/>
                </a:lnTo>
                <a:lnTo>
                  <a:pt x="1285" y="28"/>
                </a:lnTo>
                <a:lnTo>
                  <a:pt x="1381" y="13"/>
                </a:lnTo>
                <a:lnTo>
                  <a:pt x="1480" y="3"/>
                </a:lnTo>
                <a:lnTo>
                  <a:pt x="157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17077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3" name="Группа 858">
            <a:extLst>
              <a:ext uri="{FF2B5EF4-FFF2-40B4-BE49-F238E27FC236}">
                <a16:creationId xmlns:a16="http://schemas.microsoft.com/office/drawing/2014/main" id="{4FB564C9-6318-5E08-13F5-8DF547C74E54}"/>
              </a:ext>
            </a:extLst>
          </p:cNvPr>
          <p:cNvGrpSpPr/>
          <p:nvPr userDrawn="1"/>
        </p:nvGrpSpPr>
        <p:grpSpPr>
          <a:xfrm>
            <a:off x="882938" y="3566572"/>
            <a:ext cx="550127" cy="599210"/>
            <a:chOff x="882938" y="3136542"/>
            <a:chExt cx="550127" cy="599210"/>
          </a:xfrm>
          <a:solidFill>
            <a:schemeClr val="bg2"/>
          </a:solidFill>
        </p:grpSpPr>
        <p:sp>
          <p:nvSpPr>
            <p:cNvPr id="4" name="Freeform 6">
              <a:extLst>
                <a:ext uri="{FF2B5EF4-FFF2-40B4-BE49-F238E27FC236}">
                  <a16:creationId xmlns:a16="http://schemas.microsoft.com/office/drawing/2014/main" id="{6CA451B6-283B-5354-DB6E-01D8938669DF}"/>
                </a:ext>
              </a:extLst>
            </p:cNvPr>
            <p:cNvSpPr>
              <a:spLocks/>
            </p:cNvSpPr>
            <p:nvPr/>
          </p:nvSpPr>
          <p:spPr bwMode="auto">
            <a:xfrm>
              <a:off x="882938" y="3276414"/>
              <a:ext cx="103557" cy="78306"/>
            </a:xfrm>
            <a:custGeom>
              <a:avLst/>
              <a:gdLst>
                <a:gd name="T0" fmla="*/ 126 w 728"/>
                <a:gd name="T1" fmla="*/ 0 h 552"/>
                <a:gd name="T2" fmla="*/ 601 w 728"/>
                <a:gd name="T3" fmla="*/ 0 h 552"/>
                <a:gd name="T4" fmla="*/ 631 w 728"/>
                <a:gd name="T5" fmla="*/ 4 h 552"/>
                <a:gd name="T6" fmla="*/ 658 w 728"/>
                <a:gd name="T7" fmla="*/ 13 h 552"/>
                <a:gd name="T8" fmla="*/ 681 w 728"/>
                <a:gd name="T9" fmla="*/ 28 h 552"/>
                <a:gd name="T10" fmla="*/ 701 w 728"/>
                <a:gd name="T11" fmla="*/ 47 h 552"/>
                <a:gd name="T12" fmla="*/ 715 w 728"/>
                <a:gd name="T13" fmla="*/ 72 h 552"/>
                <a:gd name="T14" fmla="*/ 726 w 728"/>
                <a:gd name="T15" fmla="*/ 97 h 552"/>
                <a:gd name="T16" fmla="*/ 728 w 728"/>
                <a:gd name="T17" fmla="*/ 127 h 552"/>
                <a:gd name="T18" fmla="*/ 728 w 728"/>
                <a:gd name="T19" fmla="*/ 425 h 552"/>
                <a:gd name="T20" fmla="*/ 726 w 728"/>
                <a:gd name="T21" fmla="*/ 453 h 552"/>
                <a:gd name="T22" fmla="*/ 715 w 728"/>
                <a:gd name="T23" fmla="*/ 480 h 552"/>
                <a:gd name="T24" fmla="*/ 701 w 728"/>
                <a:gd name="T25" fmla="*/ 504 h 552"/>
                <a:gd name="T26" fmla="*/ 681 w 728"/>
                <a:gd name="T27" fmla="*/ 523 h 552"/>
                <a:gd name="T28" fmla="*/ 658 w 728"/>
                <a:gd name="T29" fmla="*/ 539 h 552"/>
                <a:gd name="T30" fmla="*/ 631 w 728"/>
                <a:gd name="T31" fmla="*/ 548 h 552"/>
                <a:gd name="T32" fmla="*/ 601 w 728"/>
                <a:gd name="T33" fmla="*/ 552 h 552"/>
                <a:gd name="T34" fmla="*/ 126 w 728"/>
                <a:gd name="T35" fmla="*/ 552 h 552"/>
                <a:gd name="T36" fmla="*/ 98 w 728"/>
                <a:gd name="T37" fmla="*/ 548 h 552"/>
                <a:gd name="T38" fmla="*/ 71 w 728"/>
                <a:gd name="T39" fmla="*/ 539 h 552"/>
                <a:gd name="T40" fmla="*/ 47 w 728"/>
                <a:gd name="T41" fmla="*/ 523 h 552"/>
                <a:gd name="T42" fmla="*/ 28 w 728"/>
                <a:gd name="T43" fmla="*/ 504 h 552"/>
                <a:gd name="T44" fmla="*/ 13 w 728"/>
                <a:gd name="T45" fmla="*/ 480 h 552"/>
                <a:gd name="T46" fmla="*/ 4 w 728"/>
                <a:gd name="T47" fmla="*/ 453 h 552"/>
                <a:gd name="T48" fmla="*/ 0 w 728"/>
                <a:gd name="T49" fmla="*/ 425 h 552"/>
                <a:gd name="T50" fmla="*/ 0 w 728"/>
                <a:gd name="T51" fmla="*/ 127 h 552"/>
                <a:gd name="T52" fmla="*/ 4 w 728"/>
                <a:gd name="T53" fmla="*/ 97 h 552"/>
                <a:gd name="T54" fmla="*/ 13 w 728"/>
                <a:gd name="T55" fmla="*/ 72 h 552"/>
                <a:gd name="T56" fmla="*/ 28 w 728"/>
                <a:gd name="T57" fmla="*/ 47 h 552"/>
                <a:gd name="T58" fmla="*/ 47 w 728"/>
                <a:gd name="T59" fmla="*/ 28 h 552"/>
                <a:gd name="T60" fmla="*/ 71 w 728"/>
                <a:gd name="T61" fmla="*/ 13 h 552"/>
                <a:gd name="T62" fmla="*/ 98 w 728"/>
                <a:gd name="T63" fmla="*/ 4 h 552"/>
                <a:gd name="T64" fmla="*/ 126 w 728"/>
                <a:gd name="T6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8" h="552">
                  <a:moveTo>
                    <a:pt x="126" y="0"/>
                  </a:moveTo>
                  <a:lnTo>
                    <a:pt x="601" y="0"/>
                  </a:lnTo>
                  <a:lnTo>
                    <a:pt x="631" y="4"/>
                  </a:lnTo>
                  <a:lnTo>
                    <a:pt x="658" y="13"/>
                  </a:lnTo>
                  <a:lnTo>
                    <a:pt x="681" y="28"/>
                  </a:lnTo>
                  <a:lnTo>
                    <a:pt x="701" y="47"/>
                  </a:lnTo>
                  <a:lnTo>
                    <a:pt x="715" y="72"/>
                  </a:lnTo>
                  <a:lnTo>
                    <a:pt x="726" y="97"/>
                  </a:lnTo>
                  <a:lnTo>
                    <a:pt x="728" y="127"/>
                  </a:lnTo>
                  <a:lnTo>
                    <a:pt x="728" y="425"/>
                  </a:lnTo>
                  <a:lnTo>
                    <a:pt x="726" y="453"/>
                  </a:lnTo>
                  <a:lnTo>
                    <a:pt x="715" y="480"/>
                  </a:lnTo>
                  <a:lnTo>
                    <a:pt x="701" y="504"/>
                  </a:lnTo>
                  <a:lnTo>
                    <a:pt x="681" y="523"/>
                  </a:lnTo>
                  <a:lnTo>
                    <a:pt x="658" y="539"/>
                  </a:lnTo>
                  <a:lnTo>
                    <a:pt x="631" y="548"/>
                  </a:lnTo>
                  <a:lnTo>
                    <a:pt x="601" y="552"/>
                  </a:lnTo>
                  <a:lnTo>
                    <a:pt x="126" y="552"/>
                  </a:lnTo>
                  <a:lnTo>
                    <a:pt x="98" y="548"/>
                  </a:lnTo>
                  <a:lnTo>
                    <a:pt x="71" y="539"/>
                  </a:lnTo>
                  <a:lnTo>
                    <a:pt x="47" y="523"/>
                  </a:lnTo>
                  <a:lnTo>
                    <a:pt x="28" y="504"/>
                  </a:lnTo>
                  <a:lnTo>
                    <a:pt x="13" y="480"/>
                  </a:lnTo>
                  <a:lnTo>
                    <a:pt x="4" y="453"/>
                  </a:lnTo>
                  <a:lnTo>
                    <a:pt x="0" y="425"/>
                  </a:lnTo>
                  <a:lnTo>
                    <a:pt x="0" y="127"/>
                  </a:lnTo>
                  <a:lnTo>
                    <a:pt x="4" y="97"/>
                  </a:lnTo>
                  <a:lnTo>
                    <a:pt x="13" y="72"/>
                  </a:lnTo>
                  <a:lnTo>
                    <a:pt x="28" y="47"/>
                  </a:lnTo>
                  <a:lnTo>
                    <a:pt x="47" y="28"/>
                  </a:lnTo>
                  <a:lnTo>
                    <a:pt x="71" y="13"/>
                  </a:lnTo>
                  <a:lnTo>
                    <a:pt x="98" y="4"/>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 name="Freeform 7">
              <a:extLst>
                <a:ext uri="{FF2B5EF4-FFF2-40B4-BE49-F238E27FC236}">
                  <a16:creationId xmlns:a16="http://schemas.microsoft.com/office/drawing/2014/main" id="{ADA225F0-5DF4-8589-9C3C-748E736CF2B0}"/>
                </a:ext>
              </a:extLst>
            </p:cNvPr>
            <p:cNvSpPr>
              <a:spLocks/>
            </p:cNvSpPr>
            <p:nvPr/>
          </p:nvSpPr>
          <p:spPr bwMode="auto">
            <a:xfrm>
              <a:off x="885208" y="3518709"/>
              <a:ext cx="99301" cy="75752"/>
            </a:xfrm>
            <a:custGeom>
              <a:avLst/>
              <a:gdLst>
                <a:gd name="T0" fmla="*/ 123 w 699"/>
                <a:gd name="T1" fmla="*/ 0 h 534"/>
                <a:gd name="T2" fmla="*/ 576 w 699"/>
                <a:gd name="T3" fmla="*/ 0 h 534"/>
                <a:gd name="T4" fmla="*/ 604 w 699"/>
                <a:gd name="T5" fmla="*/ 3 h 534"/>
                <a:gd name="T6" fmla="*/ 630 w 699"/>
                <a:gd name="T7" fmla="*/ 13 h 534"/>
                <a:gd name="T8" fmla="*/ 653 w 699"/>
                <a:gd name="T9" fmla="*/ 27 h 534"/>
                <a:gd name="T10" fmla="*/ 671 w 699"/>
                <a:gd name="T11" fmla="*/ 46 h 534"/>
                <a:gd name="T12" fmla="*/ 686 w 699"/>
                <a:gd name="T13" fmla="*/ 70 h 534"/>
                <a:gd name="T14" fmla="*/ 695 w 699"/>
                <a:gd name="T15" fmla="*/ 95 h 534"/>
                <a:gd name="T16" fmla="*/ 699 w 699"/>
                <a:gd name="T17" fmla="*/ 123 h 534"/>
                <a:gd name="T18" fmla="*/ 699 w 699"/>
                <a:gd name="T19" fmla="*/ 411 h 534"/>
                <a:gd name="T20" fmla="*/ 695 w 699"/>
                <a:gd name="T21" fmla="*/ 439 h 534"/>
                <a:gd name="T22" fmla="*/ 686 w 699"/>
                <a:gd name="T23" fmla="*/ 466 h 534"/>
                <a:gd name="T24" fmla="*/ 671 w 699"/>
                <a:gd name="T25" fmla="*/ 488 h 534"/>
                <a:gd name="T26" fmla="*/ 653 w 699"/>
                <a:gd name="T27" fmla="*/ 507 h 534"/>
                <a:gd name="T28" fmla="*/ 630 w 699"/>
                <a:gd name="T29" fmla="*/ 523 h 534"/>
                <a:gd name="T30" fmla="*/ 604 w 699"/>
                <a:gd name="T31" fmla="*/ 532 h 534"/>
                <a:gd name="T32" fmla="*/ 576 w 699"/>
                <a:gd name="T33" fmla="*/ 534 h 534"/>
                <a:gd name="T34" fmla="*/ 123 w 699"/>
                <a:gd name="T35" fmla="*/ 534 h 534"/>
                <a:gd name="T36" fmla="*/ 95 w 699"/>
                <a:gd name="T37" fmla="*/ 532 h 534"/>
                <a:gd name="T38" fmla="*/ 69 w 699"/>
                <a:gd name="T39" fmla="*/ 523 h 534"/>
                <a:gd name="T40" fmla="*/ 46 w 699"/>
                <a:gd name="T41" fmla="*/ 507 h 534"/>
                <a:gd name="T42" fmla="*/ 27 w 699"/>
                <a:gd name="T43" fmla="*/ 488 h 534"/>
                <a:gd name="T44" fmla="*/ 13 w 699"/>
                <a:gd name="T45" fmla="*/ 466 h 534"/>
                <a:gd name="T46" fmla="*/ 4 w 699"/>
                <a:gd name="T47" fmla="*/ 439 h 534"/>
                <a:gd name="T48" fmla="*/ 0 w 699"/>
                <a:gd name="T49" fmla="*/ 411 h 534"/>
                <a:gd name="T50" fmla="*/ 0 w 699"/>
                <a:gd name="T51" fmla="*/ 123 h 534"/>
                <a:gd name="T52" fmla="*/ 4 w 699"/>
                <a:gd name="T53" fmla="*/ 95 h 534"/>
                <a:gd name="T54" fmla="*/ 13 w 699"/>
                <a:gd name="T55" fmla="*/ 70 h 534"/>
                <a:gd name="T56" fmla="*/ 27 w 699"/>
                <a:gd name="T57" fmla="*/ 46 h 534"/>
                <a:gd name="T58" fmla="*/ 46 w 699"/>
                <a:gd name="T59" fmla="*/ 27 h 534"/>
                <a:gd name="T60" fmla="*/ 69 w 699"/>
                <a:gd name="T61" fmla="*/ 13 h 534"/>
                <a:gd name="T62" fmla="*/ 95 w 699"/>
                <a:gd name="T63" fmla="*/ 3 h 534"/>
                <a:gd name="T64" fmla="*/ 123 w 699"/>
                <a:gd name="T6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9" h="534">
                  <a:moveTo>
                    <a:pt x="123" y="0"/>
                  </a:moveTo>
                  <a:lnTo>
                    <a:pt x="576" y="0"/>
                  </a:lnTo>
                  <a:lnTo>
                    <a:pt x="604" y="3"/>
                  </a:lnTo>
                  <a:lnTo>
                    <a:pt x="630" y="13"/>
                  </a:lnTo>
                  <a:lnTo>
                    <a:pt x="653" y="27"/>
                  </a:lnTo>
                  <a:lnTo>
                    <a:pt x="671" y="46"/>
                  </a:lnTo>
                  <a:lnTo>
                    <a:pt x="686" y="70"/>
                  </a:lnTo>
                  <a:lnTo>
                    <a:pt x="695" y="95"/>
                  </a:lnTo>
                  <a:lnTo>
                    <a:pt x="699" y="123"/>
                  </a:lnTo>
                  <a:lnTo>
                    <a:pt x="699" y="411"/>
                  </a:lnTo>
                  <a:lnTo>
                    <a:pt x="695" y="439"/>
                  </a:lnTo>
                  <a:lnTo>
                    <a:pt x="686" y="466"/>
                  </a:lnTo>
                  <a:lnTo>
                    <a:pt x="671" y="488"/>
                  </a:lnTo>
                  <a:lnTo>
                    <a:pt x="653" y="507"/>
                  </a:lnTo>
                  <a:lnTo>
                    <a:pt x="630" y="523"/>
                  </a:lnTo>
                  <a:lnTo>
                    <a:pt x="604" y="532"/>
                  </a:lnTo>
                  <a:lnTo>
                    <a:pt x="576" y="534"/>
                  </a:lnTo>
                  <a:lnTo>
                    <a:pt x="123" y="534"/>
                  </a:lnTo>
                  <a:lnTo>
                    <a:pt x="95" y="532"/>
                  </a:lnTo>
                  <a:lnTo>
                    <a:pt x="69" y="523"/>
                  </a:lnTo>
                  <a:lnTo>
                    <a:pt x="46" y="507"/>
                  </a:lnTo>
                  <a:lnTo>
                    <a:pt x="27" y="488"/>
                  </a:lnTo>
                  <a:lnTo>
                    <a:pt x="13" y="466"/>
                  </a:lnTo>
                  <a:lnTo>
                    <a:pt x="4" y="439"/>
                  </a:lnTo>
                  <a:lnTo>
                    <a:pt x="0" y="411"/>
                  </a:lnTo>
                  <a:lnTo>
                    <a:pt x="0" y="123"/>
                  </a:lnTo>
                  <a:lnTo>
                    <a:pt x="4" y="95"/>
                  </a:lnTo>
                  <a:lnTo>
                    <a:pt x="13" y="70"/>
                  </a:lnTo>
                  <a:lnTo>
                    <a:pt x="27" y="46"/>
                  </a:lnTo>
                  <a:lnTo>
                    <a:pt x="46" y="27"/>
                  </a:lnTo>
                  <a:lnTo>
                    <a:pt x="69" y="13"/>
                  </a:lnTo>
                  <a:lnTo>
                    <a:pt x="95" y="3"/>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 name="Freeform 8">
              <a:extLst>
                <a:ext uri="{FF2B5EF4-FFF2-40B4-BE49-F238E27FC236}">
                  <a16:creationId xmlns:a16="http://schemas.microsoft.com/office/drawing/2014/main" id="{72F51713-B306-6C2F-C795-0186487B4F45}"/>
                </a:ext>
              </a:extLst>
            </p:cNvPr>
            <p:cNvSpPr>
              <a:spLocks noEditPoints="1"/>
            </p:cNvSpPr>
            <p:nvPr/>
          </p:nvSpPr>
          <p:spPr bwMode="auto">
            <a:xfrm>
              <a:off x="913579" y="3136542"/>
              <a:ext cx="519486" cy="599210"/>
            </a:xfrm>
            <a:custGeom>
              <a:avLst/>
              <a:gdLst>
                <a:gd name="T0" fmla="*/ 1699 w 3661"/>
                <a:gd name="T1" fmla="*/ 1229 h 4224"/>
                <a:gd name="T2" fmla="*/ 1297 w 3661"/>
                <a:gd name="T3" fmla="*/ 1595 h 4224"/>
                <a:gd name="T4" fmla="*/ 1125 w 3661"/>
                <a:gd name="T5" fmla="*/ 2124 h 4224"/>
                <a:gd name="T6" fmla="*/ 1226 w 3661"/>
                <a:gd name="T7" fmla="*/ 2650 h 4224"/>
                <a:gd name="T8" fmla="*/ 1554 w 3661"/>
                <a:gd name="T9" fmla="*/ 2990 h 4224"/>
                <a:gd name="T10" fmla="*/ 2017 w 3661"/>
                <a:gd name="T11" fmla="*/ 3110 h 4224"/>
                <a:gd name="T12" fmla="*/ 2509 w 3661"/>
                <a:gd name="T13" fmla="*/ 3021 h 4224"/>
                <a:gd name="T14" fmla="*/ 2524 w 3661"/>
                <a:gd name="T15" fmla="*/ 2950 h 4224"/>
                <a:gd name="T16" fmla="*/ 2495 w 3661"/>
                <a:gd name="T17" fmla="*/ 2862 h 4224"/>
                <a:gd name="T18" fmla="*/ 2401 w 3661"/>
                <a:gd name="T19" fmla="*/ 2880 h 4224"/>
                <a:gd name="T20" fmla="*/ 2005 w 3661"/>
                <a:gd name="T21" fmla="*/ 2930 h 4224"/>
                <a:gd name="T22" fmla="*/ 1592 w 3661"/>
                <a:gd name="T23" fmla="*/ 2776 h 4224"/>
                <a:gd name="T24" fmla="*/ 1364 w 3661"/>
                <a:gd name="T25" fmla="*/ 2403 h 4224"/>
                <a:gd name="T26" fmla="*/ 1389 w 3661"/>
                <a:gd name="T27" fmla="*/ 1864 h 4224"/>
                <a:gd name="T28" fmla="*/ 1663 w 3661"/>
                <a:gd name="T29" fmla="*/ 1462 h 4224"/>
                <a:gd name="T30" fmla="*/ 2094 w 3661"/>
                <a:gd name="T31" fmla="*/ 1292 h 4224"/>
                <a:gd name="T32" fmla="*/ 2538 w 3661"/>
                <a:gd name="T33" fmla="*/ 1377 h 4224"/>
                <a:gd name="T34" fmla="*/ 2794 w 3661"/>
                <a:gd name="T35" fmla="*/ 1664 h 4224"/>
                <a:gd name="T36" fmla="*/ 2839 w 3661"/>
                <a:gd name="T37" fmla="*/ 2083 h 4224"/>
                <a:gd name="T38" fmla="*/ 2706 w 3661"/>
                <a:gd name="T39" fmla="*/ 2377 h 4224"/>
                <a:gd name="T40" fmla="*/ 2528 w 3661"/>
                <a:gd name="T41" fmla="*/ 2426 h 4224"/>
                <a:gd name="T42" fmla="*/ 2490 w 3661"/>
                <a:gd name="T43" fmla="*/ 2234 h 4224"/>
                <a:gd name="T44" fmla="*/ 2554 w 3661"/>
                <a:gd name="T45" fmla="*/ 1958 h 4224"/>
                <a:gd name="T46" fmla="*/ 2553 w 3661"/>
                <a:gd name="T47" fmla="*/ 1688 h 4224"/>
                <a:gd name="T48" fmla="*/ 2359 w 3661"/>
                <a:gd name="T49" fmla="*/ 1592 h 4224"/>
                <a:gd name="T50" fmla="*/ 1979 w 3661"/>
                <a:gd name="T51" fmla="*/ 1633 h 4224"/>
                <a:gd name="T52" fmla="*/ 1664 w 3661"/>
                <a:gd name="T53" fmla="*/ 1906 h 4224"/>
                <a:gd name="T54" fmla="*/ 1576 w 3661"/>
                <a:gd name="T55" fmla="*/ 2309 h 4224"/>
                <a:gd name="T56" fmla="*/ 1728 w 3661"/>
                <a:gd name="T57" fmla="*/ 2580 h 4224"/>
                <a:gd name="T58" fmla="*/ 2035 w 3661"/>
                <a:gd name="T59" fmla="*/ 2604 h 4224"/>
                <a:gd name="T60" fmla="*/ 2258 w 3661"/>
                <a:gd name="T61" fmla="*/ 2415 h 4224"/>
                <a:gd name="T62" fmla="*/ 2272 w 3661"/>
                <a:gd name="T63" fmla="*/ 2423 h 4224"/>
                <a:gd name="T64" fmla="*/ 2410 w 3661"/>
                <a:gd name="T65" fmla="*/ 2609 h 4224"/>
                <a:gd name="T66" fmla="*/ 2732 w 3661"/>
                <a:gd name="T67" fmla="*/ 2578 h 4224"/>
                <a:gd name="T68" fmla="*/ 2997 w 3661"/>
                <a:gd name="T69" fmla="*/ 2287 h 4224"/>
                <a:gd name="T70" fmla="*/ 3048 w 3661"/>
                <a:gd name="T71" fmla="*/ 1788 h 4224"/>
                <a:gd name="T72" fmla="*/ 2818 w 3661"/>
                <a:gd name="T73" fmla="*/ 1348 h 4224"/>
                <a:gd name="T74" fmla="*/ 2358 w 3661"/>
                <a:gd name="T75" fmla="*/ 1126 h 4224"/>
                <a:gd name="T76" fmla="*/ 3547 w 3661"/>
                <a:gd name="T77" fmla="*/ 32 h 4224"/>
                <a:gd name="T78" fmla="*/ 3661 w 3661"/>
                <a:gd name="T79" fmla="*/ 3994 h 4224"/>
                <a:gd name="T80" fmla="*/ 3511 w 3661"/>
                <a:gd name="T81" fmla="*/ 4210 h 4224"/>
                <a:gd name="T82" fmla="*/ 82 w 3661"/>
                <a:gd name="T83" fmla="*/ 4170 h 4224"/>
                <a:gd name="T84" fmla="*/ 0 w 3661"/>
                <a:gd name="T85" fmla="*/ 3593 h 4224"/>
                <a:gd name="T86" fmla="*/ 31 w 3661"/>
                <a:gd name="T87" fmla="*/ 3515 h 4224"/>
                <a:gd name="T88" fmla="*/ 498 w 3661"/>
                <a:gd name="T89" fmla="*/ 3471 h 4224"/>
                <a:gd name="T90" fmla="*/ 755 w 3661"/>
                <a:gd name="T91" fmla="*/ 3278 h 4224"/>
                <a:gd name="T92" fmla="*/ 755 w 3661"/>
                <a:gd name="T93" fmla="*/ 2644 h 4224"/>
                <a:gd name="T94" fmla="*/ 498 w 3661"/>
                <a:gd name="T95" fmla="*/ 2451 h 4224"/>
                <a:gd name="T96" fmla="*/ 29 w 3661"/>
                <a:gd name="T97" fmla="*/ 2404 h 4224"/>
                <a:gd name="T98" fmla="*/ 0 w 3661"/>
                <a:gd name="T99" fmla="*/ 2307 h 4224"/>
                <a:gd name="T100" fmla="*/ 5 w 3661"/>
                <a:gd name="T101" fmla="*/ 1843 h 4224"/>
                <a:gd name="T102" fmla="*/ 96 w 3661"/>
                <a:gd name="T103" fmla="*/ 1777 h 4224"/>
                <a:gd name="T104" fmla="*/ 704 w 3661"/>
                <a:gd name="T105" fmla="*/ 1659 h 4224"/>
                <a:gd name="T106" fmla="*/ 783 w 3661"/>
                <a:gd name="T107" fmla="*/ 1038 h 4224"/>
                <a:gd name="T108" fmla="*/ 590 w 3661"/>
                <a:gd name="T109" fmla="*/ 781 h 4224"/>
                <a:gd name="T110" fmla="*/ 37 w 3661"/>
                <a:gd name="T111" fmla="*/ 730 h 4224"/>
                <a:gd name="T112" fmla="*/ 0 w 3661"/>
                <a:gd name="T113" fmla="*/ 646 h 4224"/>
                <a:gd name="T114" fmla="*/ 82 w 3661"/>
                <a:gd name="T115" fmla="*/ 54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61" h="4224">
                  <a:moveTo>
                    <a:pt x="2195" y="1114"/>
                  </a:moveTo>
                  <a:lnTo>
                    <a:pt x="2104" y="1117"/>
                  </a:lnTo>
                  <a:lnTo>
                    <a:pt x="2016" y="1128"/>
                  </a:lnTo>
                  <a:lnTo>
                    <a:pt x="1932" y="1144"/>
                  </a:lnTo>
                  <a:lnTo>
                    <a:pt x="1851" y="1166"/>
                  </a:lnTo>
                  <a:lnTo>
                    <a:pt x="1773" y="1194"/>
                  </a:lnTo>
                  <a:lnTo>
                    <a:pt x="1699" y="1229"/>
                  </a:lnTo>
                  <a:lnTo>
                    <a:pt x="1630" y="1267"/>
                  </a:lnTo>
                  <a:lnTo>
                    <a:pt x="1563" y="1311"/>
                  </a:lnTo>
                  <a:lnTo>
                    <a:pt x="1500" y="1359"/>
                  </a:lnTo>
                  <a:lnTo>
                    <a:pt x="1443" y="1413"/>
                  </a:lnTo>
                  <a:lnTo>
                    <a:pt x="1390" y="1469"/>
                  </a:lnTo>
                  <a:lnTo>
                    <a:pt x="1340" y="1531"/>
                  </a:lnTo>
                  <a:lnTo>
                    <a:pt x="1297" y="1595"/>
                  </a:lnTo>
                  <a:lnTo>
                    <a:pt x="1257" y="1663"/>
                  </a:lnTo>
                  <a:lnTo>
                    <a:pt x="1221" y="1734"/>
                  </a:lnTo>
                  <a:lnTo>
                    <a:pt x="1192" y="1807"/>
                  </a:lnTo>
                  <a:lnTo>
                    <a:pt x="1167" y="1884"/>
                  </a:lnTo>
                  <a:lnTo>
                    <a:pt x="1148" y="1962"/>
                  </a:lnTo>
                  <a:lnTo>
                    <a:pt x="1134" y="2042"/>
                  </a:lnTo>
                  <a:lnTo>
                    <a:pt x="1125" y="2124"/>
                  </a:lnTo>
                  <a:lnTo>
                    <a:pt x="1123" y="2207"/>
                  </a:lnTo>
                  <a:lnTo>
                    <a:pt x="1125" y="2289"/>
                  </a:lnTo>
                  <a:lnTo>
                    <a:pt x="1134" y="2368"/>
                  </a:lnTo>
                  <a:lnTo>
                    <a:pt x="1149" y="2445"/>
                  </a:lnTo>
                  <a:lnTo>
                    <a:pt x="1170" y="2516"/>
                  </a:lnTo>
                  <a:lnTo>
                    <a:pt x="1196" y="2584"/>
                  </a:lnTo>
                  <a:lnTo>
                    <a:pt x="1226" y="2650"/>
                  </a:lnTo>
                  <a:lnTo>
                    <a:pt x="1261" y="2711"/>
                  </a:lnTo>
                  <a:lnTo>
                    <a:pt x="1300" y="2767"/>
                  </a:lnTo>
                  <a:lnTo>
                    <a:pt x="1344" y="2820"/>
                  </a:lnTo>
                  <a:lnTo>
                    <a:pt x="1391" y="2868"/>
                  </a:lnTo>
                  <a:lnTo>
                    <a:pt x="1443" y="2913"/>
                  </a:lnTo>
                  <a:lnTo>
                    <a:pt x="1496" y="2954"/>
                  </a:lnTo>
                  <a:lnTo>
                    <a:pt x="1554" y="2990"/>
                  </a:lnTo>
                  <a:lnTo>
                    <a:pt x="1614" y="3021"/>
                  </a:lnTo>
                  <a:lnTo>
                    <a:pt x="1677" y="3048"/>
                  </a:lnTo>
                  <a:lnTo>
                    <a:pt x="1741" y="3069"/>
                  </a:lnTo>
                  <a:lnTo>
                    <a:pt x="1809" y="3087"/>
                  </a:lnTo>
                  <a:lnTo>
                    <a:pt x="1877" y="3100"/>
                  </a:lnTo>
                  <a:lnTo>
                    <a:pt x="1946" y="3108"/>
                  </a:lnTo>
                  <a:lnTo>
                    <a:pt x="2017" y="3110"/>
                  </a:lnTo>
                  <a:lnTo>
                    <a:pt x="2097" y="3109"/>
                  </a:lnTo>
                  <a:lnTo>
                    <a:pt x="2171" y="3104"/>
                  </a:lnTo>
                  <a:lnTo>
                    <a:pt x="2241" y="3096"/>
                  </a:lnTo>
                  <a:lnTo>
                    <a:pt x="2309" y="3085"/>
                  </a:lnTo>
                  <a:lnTo>
                    <a:pt x="2375" y="3068"/>
                  </a:lnTo>
                  <a:lnTo>
                    <a:pt x="2441" y="3048"/>
                  </a:lnTo>
                  <a:lnTo>
                    <a:pt x="2509" y="3021"/>
                  </a:lnTo>
                  <a:lnTo>
                    <a:pt x="2523" y="3013"/>
                  </a:lnTo>
                  <a:lnTo>
                    <a:pt x="2532" y="3004"/>
                  </a:lnTo>
                  <a:lnTo>
                    <a:pt x="2535" y="2994"/>
                  </a:lnTo>
                  <a:lnTo>
                    <a:pt x="2535" y="2986"/>
                  </a:lnTo>
                  <a:lnTo>
                    <a:pt x="2533" y="2979"/>
                  </a:lnTo>
                  <a:lnTo>
                    <a:pt x="2529" y="2967"/>
                  </a:lnTo>
                  <a:lnTo>
                    <a:pt x="2524" y="2950"/>
                  </a:lnTo>
                  <a:lnTo>
                    <a:pt x="2519" y="2934"/>
                  </a:lnTo>
                  <a:lnTo>
                    <a:pt x="2514" y="2916"/>
                  </a:lnTo>
                  <a:lnTo>
                    <a:pt x="2509" y="2899"/>
                  </a:lnTo>
                  <a:lnTo>
                    <a:pt x="2505" y="2886"/>
                  </a:lnTo>
                  <a:lnTo>
                    <a:pt x="2501" y="2876"/>
                  </a:lnTo>
                  <a:lnTo>
                    <a:pt x="2500" y="2874"/>
                  </a:lnTo>
                  <a:lnTo>
                    <a:pt x="2495" y="2862"/>
                  </a:lnTo>
                  <a:lnTo>
                    <a:pt x="2486" y="2857"/>
                  </a:lnTo>
                  <a:lnTo>
                    <a:pt x="2476" y="2854"/>
                  </a:lnTo>
                  <a:lnTo>
                    <a:pt x="2465" y="2856"/>
                  </a:lnTo>
                  <a:lnTo>
                    <a:pt x="2455" y="2858"/>
                  </a:lnTo>
                  <a:lnTo>
                    <a:pt x="2448" y="2861"/>
                  </a:lnTo>
                  <a:lnTo>
                    <a:pt x="2444" y="2862"/>
                  </a:lnTo>
                  <a:lnTo>
                    <a:pt x="2401" y="2880"/>
                  </a:lnTo>
                  <a:lnTo>
                    <a:pt x="2355" y="2895"/>
                  </a:lnTo>
                  <a:lnTo>
                    <a:pt x="2304" y="2908"/>
                  </a:lnTo>
                  <a:lnTo>
                    <a:pt x="2249" y="2918"/>
                  </a:lnTo>
                  <a:lnTo>
                    <a:pt x="2193" y="2926"/>
                  </a:lnTo>
                  <a:lnTo>
                    <a:pt x="2134" y="2931"/>
                  </a:lnTo>
                  <a:lnTo>
                    <a:pt x="2075" y="2932"/>
                  </a:lnTo>
                  <a:lnTo>
                    <a:pt x="2005" y="2930"/>
                  </a:lnTo>
                  <a:lnTo>
                    <a:pt x="1937" y="2922"/>
                  </a:lnTo>
                  <a:lnTo>
                    <a:pt x="1871" y="2909"/>
                  </a:lnTo>
                  <a:lnTo>
                    <a:pt x="1810" y="2893"/>
                  </a:lnTo>
                  <a:lnTo>
                    <a:pt x="1750" y="2871"/>
                  </a:lnTo>
                  <a:lnTo>
                    <a:pt x="1695" y="2844"/>
                  </a:lnTo>
                  <a:lnTo>
                    <a:pt x="1642" y="2812"/>
                  </a:lnTo>
                  <a:lnTo>
                    <a:pt x="1592" y="2776"/>
                  </a:lnTo>
                  <a:lnTo>
                    <a:pt x="1548" y="2737"/>
                  </a:lnTo>
                  <a:lnTo>
                    <a:pt x="1505" y="2691"/>
                  </a:lnTo>
                  <a:lnTo>
                    <a:pt x="1468" y="2642"/>
                  </a:lnTo>
                  <a:lnTo>
                    <a:pt x="1436" y="2588"/>
                  </a:lnTo>
                  <a:lnTo>
                    <a:pt x="1408" y="2531"/>
                  </a:lnTo>
                  <a:lnTo>
                    <a:pt x="1384" y="2469"/>
                  </a:lnTo>
                  <a:lnTo>
                    <a:pt x="1364" y="2403"/>
                  </a:lnTo>
                  <a:lnTo>
                    <a:pt x="1352" y="2332"/>
                  </a:lnTo>
                  <a:lnTo>
                    <a:pt x="1343" y="2259"/>
                  </a:lnTo>
                  <a:lnTo>
                    <a:pt x="1340" y="2181"/>
                  </a:lnTo>
                  <a:lnTo>
                    <a:pt x="1344" y="2097"/>
                  </a:lnTo>
                  <a:lnTo>
                    <a:pt x="1353" y="2015"/>
                  </a:lnTo>
                  <a:lnTo>
                    <a:pt x="1368" y="1937"/>
                  </a:lnTo>
                  <a:lnTo>
                    <a:pt x="1389" y="1864"/>
                  </a:lnTo>
                  <a:lnTo>
                    <a:pt x="1414" y="1793"/>
                  </a:lnTo>
                  <a:lnTo>
                    <a:pt x="1445" y="1727"/>
                  </a:lnTo>
                  <a:lnTo>
                    <a:pt x="1480" y="1665"/>
                  </a:lnTo>
                  <a:lnTo>
                    <a:pt x="1521" y="1608"/>
                  </a:lnTo>
                  <a:lnTo>
                    <a:pt x="1564" y="1554"/>
                  </a:lnTo>
                  <a:lnTo>
                    <a:pt x="1612" y="1505"/>
                  </a:lnTo>
                  <a:lnTo>
                    <a:pt x="1663" y="1462"/>
                  </a:lnTo>
                  <a:lnTo>
                    <a:pt x="1717" y="1422"/>
                  </a:lnTo>
                  <a:lnTo>
                    <a:pt x="1774" y="1388"/>
                  </a:lnTo>
                  <a:lnTo>
                    <a:pt x="1834" y="1358"/>
                  </a:lnTo>
                  <a:lnTo>
                    <a:pt x="1897" y="1334"/>
                  </a:lnTo>
                  <a:lnTo>
                    <a:pt x="1961" y="1315"/>
                  </a:lnTo>
                  <a:lnTo>
                    <a:pt x="2028" y="1300"/>
                  </a:lnTo>
                  <a:lnTo>
                    <a:pt x="2094" y="1292"/>
                  </a:lnTo>
                  <a:lnTo>
                    <a:pt x="2163" y="1289"/>
                  </a:lnTo>
                  <a:lnTo>
                    <a:pt x="2236" y="1292"/>
                  </a:lnTo>
                  <a:lnTo>
                    <a:pt x="2304" y="1299"/>
                  </a:lnTo>
                  <a:lnTo>
                    <a:pt x="2368" y="1312"/>
                  </a:lnTo>
                  <a:lnTo>
                    <a:pt x="2430" y="1330"/>
                  </a:lnTo>
                  <a:lnTo>
                    <a:pt x="2486" y="1352"/>
                  </a:lnTo>
                  <a:lnTo>
                    <a:pt x="2538" y="1377"/>
                  </a:lnTo>
                  <a:lnTo>
                    <a:pt x="2587" y="1408"/>
                  </a:lnTo>
                  <a:lnTo>
                    <a:pt x="2632" y="1443"/>
                  </a:lnTo>
                  <a:lnTo>
                    <a:pt x="2673" y="1481"/>
                  </a:lnTo>
                  <a:lnTo>
                    <a:pt x="2710" y="1522"/>
                  </a:lnTo>
                  <a:lnTo>
                    <a:pt x="2742" y="1567"/>
                  </a:lnTo>
                  <a:lnTo>
                    <a:pt x="2770" y="1614"/>
                  </a:lnTo>
                  <a:lnTo>
                    <a:pt x="2794" y="1664"/>
                  </a:lnTo>
                  <a:lnTo>
                    <a:pt x="2814" y="1718"/>
                  </a:lnTo>
                  <a:lnTo>
                    <a:pt x="2829" y="1773"/>
                  </a:lnTo>
                  <a:lnTo>
                    <a:pt x="2841" y="1830"/>
                  </a:lnTo>
                  <a:lnTo>
                    <a:pt x="2847" y="1891"/>
                  </a:lnTo>
                  <a:lnTo>
                    <a:pt x="2848" y="1952"/>
                  </a:lnTo>
                  <a:lnTo>
                    <a:pt x="2847" y="2020"/>
                  </a:lnTo>
                  <a:lnTo>
                    <a:pt x="2839" y="2083"/>
                  </a:lnTo>
                  <a:lnTo>
                    <a:pt x="2829" y="2140"/>
                  </a:lnTo>
                  <a:lnTo>
                    <a:pt x="2815" y="2193"/>
                  </a:lnTo>
                  <a:lnTo>
                    <a:pt x="2798" y="2240"/>
                  </a:lnTo>
                  <a:lnTo>
                    <a:pt x="2778" y="2281"/>
                  </a:lnTo>
                  <a:lnTo>
                    <a:pt x="2756" y="2318"/>
                  </a:lnTo>
                  <a:lnTo>
                    <a:pt x="2732" y="2350"/>
                  </a:lnTo>
                  <a:lnTo>
                    <a:pt x="2706" y="2377"/>
                  </a:lnTo>
                  <a:lnTo>
                    <a:pt x="2679" y="2399"/>
                  </a:lnTo>
                  <a:lnTo>
                    <a:pt x="2652" y="2415"/>
                  </a:lnTo>
                  <a:lnTo>
                    <a:pt x="2626" y="2427"/>
                  </a:lnTo>
                  <a:lnTo>
                    <a:pt x="2597" y="2435"/>
                  </a:lnTo>
                  <a:lnTo>
                    <a:pt x="2570" y="2436"/>
                  </a:lnTo>
                  <a:lnTo>
                    <a:pt x="2549" y="2433"/>
                  </a:lnTo>
                  <a:lnTo>
                    <a:pt x="2528" y="2426"/>
                  </a:lnTo>
                  <a:lnTo>
                    <a:pt x="2513" y="2413"/>
                  </a:lnTo>
                  <a:lnTo>
                    <a:pt x="2500" y="2395"/>
                  </a:lnTo>
                  <a:lnTo>
                    <a:pt x="2490" y="2373"/>
                  </a:lnTo>
                  <a:lnTo>
                    <a:pt x="2485" y="2346"/>
                  </a:lnTo>
                  <a:lnTo>
                    <a:pt x="2482" y="2314"/>
                  </a:lnTo>
                  <a:lnTo>
                    <a:pt x="2485" y="2276"/>
                  </a:lnTo>
                  <a:lnTo>
                    <a:pt x="2490" y="2234"/>
                  </a:lnTo>
                  <a:lnTo>
                    <a:pt x="2499" y="2186"/>
                  </a:lnTo>
                  <a:lnTo>
                    <a:pt x="2506" y="2157"/>
                  </a:lnTo>
                  <a:lnTo>
                    <a:pt x="2515" y="2122"/>
                  </a:lnTo>
                  <a:lnTo>
                    <a:pt x="2526" y="2084"/>
                  </a:lnTo>
                  <a:lnTo>
                    <a:pt x="2535" y="2044"/>
                  </a:lnTo>
                  <a:lnTo>
                    <a:pt x="2545" y="2002"/>
                  </a:lnTo>
                  <a:lnTo>
                    <a:pt x="2554" y="1958"/>
                  </a:lnTo>
                  <a:lnTo>
                    <a:pt x="2561" y="1916"/>
                  </a:lnTo>
                  <a:lnTo>
                    <a:pt x="2568" y="1873"/>
                  </a:lnTo>
                  <a:lnTo>
                    <a:pt x="2572" y="1830"/>
                  </a:lnTo>
                  <a:lnTo>
                    <a:pt x="2572" y="1791"/>
                  </a:lnTo>
                  <a:lnTo>
                    <a:pt x="2569" y="1754"/>
                  </a:lnTo>
                  <a:lnTo>
                    <a:pt x="2563" y="1719"/>
                  </a:lnTo>
                  <a:lnTo>
                    <a:pt x="2553" y="1688"/>
                  </a:lnTo>
                  <a:lnTo>
                    <a:pt x="2538" y="1668"/>
                  </a:lnTo>
                  <a:lnTo>
                    <a:pt x="2518" y="1650"/>
                  </a:lnTo>
                  <a:lnTo>
                    <a:pt x="2494" y="1633"/>
                  </a:lnTo>
                  <a:lnTo>
                    <a:pt x="2464" y="1620"/>
                  </a:lnTo>
                  <a:lnTo>
                    <a:pt x="2432" y="1609"/>
                  </a:lnTo>
                  <a:lnTo>
                    <a:pt x="2396" y="1600"/>
                  </a:lnTo>
                  <a:lnTo>
                    <a:pt x="2359" y="1592"/>
                  </a:lnTo>
                  <a:lnTo>
                    <a:pt x="2321" y="1588"/>
                  </a:lnTo>
                  <a:lnTo>
                    <a:pt x="2282" y="1585"/>
                  </a:lnTo>
                  <a:lnTo>
                    <a:pt x="2244" y="1585"/>
                  </a:lnTo>
                  <a:lnTo>
                    <a:pt x="2172" y="1587"/>
                  </a:lnTo>
                  <a:lnTo>
                    <a:pt x="2104" y="1597"/>
                  </a:lnTo>
                  <a:lnTo>
                    <a:pt x="2040" y="1613"/>
                  </a:lnTo>
                  <a:lnTo>
                    <a:pt x="1979" y="1633"/>
                  </a:lnTo>
                  <a:lnTo>
                    <a:pt x="1923" y="1660"/>
                  </a:lnTo>
                  <a:lnTo>
                    <a:pt x="1869" y="1691"/>
                  </a:lnTo>
                  <a:lnTo>
                    <a:pt x="1819" y="1727"/>
                  </a:lnTo>
                  <a:lnTo>
                    <a:pt x="1774" y="1766"/>
                  </a:lnTo>
                  <a:lnTo>
                    <a:pt x="1733" y="1810"/>
                  </a:lnTo>
                  <a:lnTo>
                    <a:pt x="1696" y="1856"/>
                  </a:lnTo>
                  <a:lnTo>
                    <a:pt x="1664" y="1906"/>
                  </a:lnTo>
                  <a:lnTo>
                    <a:pt x="1637" y="1960"/>
                  </a:lnTo>
                  <a:lnTo>
                    <a:pt x="1614" y="2015"/>
                  </a:lnTo>
                  <a:lnTo>
                    <a:pt x="1596" y="2072"/>
                  </a:lnTo>
                  <a:lnTo>
                    <a:pt x="1583" y="2131"/>
                  </a:lnTo>
                  <a:lnTo>
                    <a:pt x="1576" y="2191"/>
                  </a:lnTo>
                  <a:lnTo>
                    <a:pt x="1573" y="2253"/>
                  </a:lnTo>
                  <a:lnTo>
                    <a:pt x="1576" y="2309"/>
                  </a:lnTo>
                  <a:lnTo>
                    <a:pt x="1583" y="2362"/>
                  </a:lnTo>
                  <a:lnTo>
                    <a:pt x="1596" y="2410"/>
                  </a:lnTo>
                  <a:lnTo>
                    <a:pt x="1614" y="2454"/>
                  </a:lnTo>
                  <a:lnTo>
                    <a:pt x="1637" y="2493"/>
                  </a:lnTo>
                  <a:lnTo>
                    <a:pt x="1663" y="2527"/>
                  </a:lnTo>
                  <a:lnTo>
                    <a:pt x="1694" y="2556"/>
                  </a:lnTo>
                  <a:lnTo>
                    <a:pt x="1728" y="2580"/>
                  </a:lnTo>
                  <a:lnTo>
                    <a:pt x="1765" y="2600"/>
                  </a:lnTo>
                  <a:lnTo>
                    <a:pt x="1805" y="2614"/>
                  </a:lnTo>
                  <a:lnTo>
                    <a:pt x="1848" y="2623"/>
                  </a:lnTo>
                  <a:lnTo>
                    <a:pt x="1895" y="2625"/>
                  </a:lnTo>
                  <a:lnTo>
                    <a:pt x="1942" y="2623"/>
                  </a:lnTo>
                  <a:lnTo>
                    <a:pt x="1989" y="2616"/>
                  </a:lnTo>
                  <a:lnTo>
                    <a:pt x="2035" y="2604"/>
                  </a:lnTo>
                  <a:lnTo>
                    <a:pt x="2079" y="2586"/>
                  </a:lnTo>
                  <a:lnTo>
                    <a:pt x="2120" y="2564"/>
                  </a:lnTo>
                  <a:lnTo>
                    <a:pt x="2158" y="2536"/>
                  </a:lnTo>
                  <a:lnTo>
                    <a:pt x="2194" y="2502"/>
                  </a:lnTo>
                  <a:lnTo>
                    <a:pt x="2226" y="2464"/>
                  </a:lnTo>
                  <a:lnTo>
                    <a:pt x="2254" y="2419"/>
                  </a:lnTo>
                  <a:lnTo>
                    <a:pt x="2258" y="2415"/>
                  </a:lnTo>
                  <a:lnTo>
                    <a:pt x="2261" y="2413"/>
                  </a:lnTo>
                  <a:lnTo>
                    <a:pt x="2263" y="2413"/>
                  </a:lnTo>
                  <a:lnTo>
                    <a:pt x="2266" y="2414"/>
                  </a:lnTo>
                  <a:lnTo>
                    <a:pt x="2268" y="2415"/>
                  </a:lnTo>
                  <a:lnTo>
                    <a:pt x="2270" y="2418"/>
                  </a:lnTo>
                  <a:lnTo>
                    <a:pt x="2271" y="2420"/>
                  </a:lnTo>
                  <a:lnTo>
                    <a:pt x="2272" y="2423"/>
                  </a:lnTo>
                  <a:lnTo>
                    <a:pt x="2280" y="2463"/>
                  </a:lnTo>
                  <a:lnTo>
                    <a:pt x="2293" y="2497"/>
                  </a:lnTo>
                  <a:lnTo>
                    <a:pt x="2309" y="2528"/>
                  </a:lnTo>
                  <a:lnTo>
                    <a:pt x="2330" y="2555"/>
                  </a:lnTo>
                  <a:lnTo>
                    <a:pt x="2353" y="2577"/>
                  </a:lnTo>
                  <a:lnTo>
                    <a:pt x="2380" y="2595"/>
                  </a:lnTo>
                  <a:lnTo>
                    <a:pt x="2410" y="2609"/>
                  </a:lnTo>
                  <a:lnTo>
                    <a:pt x="2444" y="2618"/>
                  </a:lnTo>
                  <a:lnTo>
                    <a:pt x="2478" y="2624"/>
                  </a:lnTo>
                  <a:lnTo>
                    <a:pt x="2517" y="2625"/>
                  </a:lnTo>
                  <a:lnTo>
                    <a:pt x="2573" y="2623"/>
                  </a:lnTo>
                  <a:lnTo>
                    <a:pt x="2628" y="2614"/>
                  </a:lnTo>
                  <a:lnTo>
                    <a:pt x="2682" y="2598"/>
                  </a:lnTo>
                  <a:lnTo>
                    <a:pt x="2732" y="2578"/>
                  </a:lnTo>
                  <a:lnTo>
                    <a:pt x="2780" y="2551"/>
                  </a:lnTo>
                  <a:lnTo>
                    <a:pt x="2825" y="2520"/>
                  </a:lnTo>
                  <a:lnTo>
                    <a:pt x="2866" y="2483"/>
                  </a:lnTo>
                  <a:lnTo>
                    <a:pt x="2905" y="2441"/>
                  </a:lnTo>
                  <a:lnTo>
                    <a:pt x="2939" y="2395"/>
                  </a:lnTo>
                  <a:lnTo>
                    <a:pt x="2971" y="2342"/>
                  </a:lnTo>
                  <a:lnTo>
                    <a:pt x="2997" y="2287"/>
                  </a:lnTo>
                  <a:lnTo>
                    <a:pt x="3020" y="2226"/>
                  </a:lnTo>
                  <a:lnTo>
                    <a:pt x="3038" y="2162"/>
                  </a:lnTo>
                  <a:lnTo>
                    <a:pt x="3051" y="2093"/>
                  </a:lnTo>
                  <a:lnTo>
                    <a:pt x="3058" y="2020"/>
                  </a:lnTo>
                  <a:lnTo>
                    <a:pt x="3061" y="1943"/>
                  </a:lnTo>
                  <a:lnTo>
                    <a:pt x="3058" y="1864"/>
                  </a:lnTo>
                  <a:lnTo>
                    <a:pt x="3048" y="1788"/>
                  </a:lnTo>
                  <a:lnTo>
                    <a:pt x="3033" y="1714"/>
                  </a:lnTo>
                  <a:lnTo>
                    <a:pt x="3011" y="1644"/>
                  </a:lnTo>
                  <a:lnTo>
                    <a:pt x="2983" y="1577"/>
                  </a:lnTo>
                  <a:lnTo>
                    <a:pt x="2949" y="1514"/>
                  </a:lnTo>
                  <a:lnTo>
                    <a:pt x="2910" y="1454"/>
                  </a:lnTo>
                  <a:lnTo>
                    <a:pt x="2866" y="1399"/>
                  </a:lnTo>
                  <a:lnTo>
                    <a:pt x="2818" y="1348"/>
                  </a:lnTo>
                  <a:lnTo>
                    <a:pt x="2764" y="1300"/>
                  </a:lnTo>
                  <a:lnTo>
                    <a:pt x="2706" y="1260"/>
                  </a:lnTo>
                  <a:lnTo>
                    <a:pt x="2643" y="1222"/>
                  </a:lnTo>
                  <a:lnTo>
                    <a:pt x="2578" y="1190"/>
                  </a:lnTo>
                  <a:lnTo>
                    <a:pt x="2508" y="1164"/>
                  </a:lnTo>
                  <a:lnTo>
                    <a:pt x="2435" y="1142"/>
                  </a:lnTo>
                  <a:lnTo>
                    <a:pt x="2358" y="1126"/>
                  </a:lnTo>
                  <a:lnTo>
                    <a:pt x="2277" y="1117"/>
                  </a:lnTo>
                  <a:lnTo>
                    <a:pt x="2195" y="1114"/>
                  </a:lnTo>
                  <a:close/>
                  <a:moveTo>
                    <a:pt x="230" y="0"/>
                  </a:moveTo>
                  <a:lnTo>
                    <a:pt x="3431" y="0"/>
                  </a:lnTo>
                  <a:lnTo>
                    <a:pt x="3472" y="4"/>
                  </a:lnTo>
                  <a:lnTo>
                    <a:pt x="3511" y="14"/>
                  </a:lnTo>
                  <a:lnTo>
                    <a:pt x="3547" y="32"/>
                  </a:lnTo>
                  <a:lnTo>
                    <a:pt x="3579" y="54"/>
                  </a:lnTo>
                  <a:lnTo>
                    <a:pt x="3607" y="82"/>
                  </a:lnTo>
                  <a:lnTo>
                    <a:pt x="3629" y="114"/>
                  </a:lnTo>
                  <a:lnTo>
                    <a:pt x="3647" y="150"/>
                  </a:lnTo>
                  <a:lnTo>
                    <a:pt x="3657" y="189"/>
                  </a:lnTo>
                  <a:lnTo>
                    <a:pt x="3661" y="230"/>
                  </a:lnTo>
                  <a:lnTo>
                    <a:pt x="3661" y="3994"/>
                  </a:lnTo>
                  <a:lnTo>
                    <a:pt x="3657" y="4035"/>
                  </a:lnTo>
                  <a:lnTo>
                    <a:pt x="3647" y="4074"/>
                  </a:lnTo>
                  <a:lnTo>
                    <a:pt x="3629" y="4110"/>
                  </a:lnTo>
                  <a:lnTo>
                    <a:pt x="3607" y="4142"/>
                  </a:lnTo>
                  <a:lnTo>
                    <a:pt x="3579" y="4170"/>
                  </a:lnTo>
                  <a:lnTo>
                    <a:pt x="3547" y="4192"/>
                  </a:lnTo>
                  <a:lnTo>
                    <a:pt x="3511" y="4210"/>
                  </a:lnTo>
                  <a:lnTo>
                    <a:pt x="3472" y="4220"/>
                  </a:lnTo>
                  <a:lnTo>
                    <a:pt x="3431" y="4224"/>
                  </a:lnTo>
                  <a:lnTo>
                    <a:pt x="230" y="4224"/>
                  </a:lnTo>
                  <a:lnTo>
                    <a:pt x="189" y="4220"/>
                  </a:lnTo>
                  <a:lnTo>
                    <a:pt x="150" y="4210"/>
                  </a:lnTo>
                  <a:lnTo>
                    <a:pt x="114" y="4192"/>
                  </a:lnTo>
                  <a:lnTo>
                    <a:pt x="82" y="4170"/>
                  </a:lnTo>
                  <a:lnTo>
                    <a:pt x="54" y="4142"/>
                  </a:lnTo>
                  <a:lnTo>
                    <a:pt x="32" y="4110"/>
                  </a:lnTo>
                  <a:lnTo>
                    <a:pt x="14" y="4074"/>
                  </a:lnTo>
                  <a:lnTo>
                    <a:pt x="4" y="4035"/>
                  </a:lnTo>
                  <a:lnTo>
                    <a:pt x="0" y="3994"/>
                  </a:lnTo>
                  <a:lnTo>
                    <a:pt x="0" y="3594"/>
                  </a:lnTo>
                  <a:lnTo>
                    <a:pt x="0" y="3593"/>
                  </a:lnTo>
                  <a:lnTo>
                    <a:pt x="0" y="3587"/>
                  </a:lnTo>
                  <a:lnTo>
                    <a:pt x="1" y="3579"/>
                  </a:lnTo>
                  <a:lnTo>
                    <a:pt x="4" y="3567"/>
                  </a:lnTo>
                  <a:lnTo>
                    <a:pt x="7" y="3555"/>
                  </a:lnTo>
                  <a:lnTo>
                    <a:pt x="13" y="3542"/>
                  </a:lnTo>
                  <a:lnTo>
                    <a:pt x="20" y="3528"/>
                  </a:lnTo>
                  <a:lnTo>
                    <a:pt x="31" y="3515"/>
                  </a:lnTo>
                  <a:lnTo>
                    <a:pt x="43" y="3502"/>
                  </a:lnTo>
                  <a:lnTo>
                    <a:pt x="60" y="3492"/>
                  </a:lnTo>
                  <a:lnTo>
                    <a:pt x="79" y="3483"/>
                  </a:lnTo>
                  <a:lnTo>
                    <a:pt x="103" y="3478"/>
                  </a:lnTo>
                  <a:lnTo>
                    <a:pt x="130" y="3475"/>
                  </a:lnTo>
                  <a:lnTo>
                    <a:pt x="447" y="3475"/>
                  </a:lnTo>
                  <a:lnTo>
                    <a:pt x="498" y="3471"/>
                  </a:lnTo>
                  <a:lnTo>
                    <a:pt x="545" y="3461"/>
                  </a:lnTo>
                  <a:lnTo>
                    <a:pt x="590" y="3443"/>
                  </a:lnTo>
                  <a:lnTo>
                    <a:pt x="632" y="3420"/>
                  </a:lnTo>
                  <a:lnTo>
                    <a:pt x="669" y="3392"/>
                  </a:lnTo>
                  <a:lnTo>
                    <a:pt x="704" y="3359"/>
                  </a:lnTo>
                  <a:lnTo>
                    <a:pt x="732" y="3320"/>
                  </a:lnTo>
                  <a:lnTo>
                    <a:pt x="755" y="3278"/>
                  </a:lnTo>
                  <a:lnTo>
                    <a:pt x="773" y="3233"/>
                  </a:lnTo>
                  <a:lnTo>
                    <a:pt x="783" y="3186"/>
                  </a:lnTo>
                  <a:lnTo>
                    <a:pt x="787" y="3135"/>
                  </a:lnTo>
                  <a:lnTo>
                    <a:pt x="787" y="2788"/>
                  </a:lnTo>
                  <a:lnTo>
                    <a:pt x="783" y="2738"/>
                  </a:lnTo>
                  <a:lnTo>
                    <a:pt x="773" y="2689"/>
                  </a:lnTo>
                  <a:lnTo>
                    <a:pt x="755" y="2644"/>
                  </a:lnTo>
                  <a:lnTo>
                    <a:pt x="732" y="2602"/>
                  </a:lnTo>
                  <a:lnTo>
                    <a:pt x="704" y="2565"/>
                  </a:lnTo>
                  <a:lnTo>
                    <a:pt x="669" y="2531"/>
                  </a:lnTo>
                  <a:lnTo>
                    <a:pt x="632" y="2502"/>
                  </a:lnTo>
                  <a:lnTo>
                    <a:pt x="590" y="2479"/>
                  </a:lnTo>
                  <a:lnTo>
                    <a:pt x="545" y="2463"/>
                  </a:lnTo>
                  <a:lnTo>
                    <a:pt x="498" y="2451"/>
                  </a:lnTo>
                  <a:lnTo>
                    <a:pt x="447" y="2447"/>
                  </a:lnTo>
                  <a:lnTo>
                    <a:pt x="130" y="2447"/>
                  </a:lnTo>
                  <a:lnTo>
                    <a:pt x="102" y="2446"/>
                  </a:lnTo>
                  <a:lnTo>
                    <a:pt x="78" y="2440"/>
                  </a:lnTo>
                  <a:lnTo>
                    <a:pt x="59" y="2429"/>
                  </a:lnTo>
                  <a:lnTo>
                    <a:pt x="42" y="2418"/>
                  </a:lnTo>
                  <a:lnTo>
                    <a:pt x="29" y="2404"/>
                  </a:lnTo>
                  <a:lnTo>
                    <a:pt x="19" y="2388"/>
                  </a:lnTo>
                  <a:lnTo>
                    <a:pt x="11" y="2373"/>
                  </a:lnTo>
                  <a:lnTo>
                    <a:pt x="6" y="2356"/>
                  </a:lnTo>
                  <a:lnTo>
                    <a:pt x="2" y="2342"/>
                  </a:lnTo>
                  <a:lnTo>
                    <a:pt x="1" y="2328"/>
                  </a:lnTo>
                  <a:lnTo>
                    <a:pt x="0" y="2316"/>
                  </a:lnTo>
                  <a:lnTo>
                    <a:pt x="0" y="2307"/>
                  </a:lnTo>
                  <a:lnTo>
                    <a:pt x="0" y="2300"/>
                  </a:lnTo>
                  <a:lnTo>
                    <a:pt x="0" y="2299"/>
                  </a:lnTo>
                  <a:lnTo>
                    <a:pt x="0" y="1873"/>
                  </a:lnTo>
                  <a:lnTo>
                    <a:pt x="0" y="1870"/>
                  </a:lnTo>
                  <a:lnTo>
                    <a:pt x="0" y="1865"/>
                  </a:lnTo>
                  <a:lnTo>
                    <a:pt x="1" y="1855"/>
                  </a:lnTo>
                  <a:lnTo>
                    <a:pt x="5" y="1843"/>
                  </a:lnTo>
                  <a:lnTo>
                    <a:pt x="9" y="1832"/>
                  </a:lnTo>
                  <a:lnTo>
                    <a:pt x="15" y="1818"/>
                  </a:lnTo>
                  <a:lnTo>
                    <a:pt x="24" y="1805"/>
                  </a:lnTo>
                  <a:lnTo>
                    <a:pt x="37" y="1795"/>
                  </a:lnTo>
                  <a:lnTo>
                    <a:pt x="52" y="1784"/>
                  </a:lnTo>
                  <a:lnTo>
                    <a:pt x="71" y="1779"/>
                  </a:lnTo>
                  <a:lnTo>
                    <a:pt x="96" y="1777"/>
                  </a:lnTo>
                  <a:lnTo>
                    <a:pt x="447" y="1777"/>
                  </a:lnTo>
                  <a:lnTo>
                    <a:pt x="498" y="1773"/>
                  </a:lnTo>
                  <a:lnTo>
                    <a:pt x="545" y="1761"/>
                  </a:lnTo>
                  <a:lnTo>
                    <a:pt x="590" y="1745"/>
                  </a:lnTo>
                  <a:lnTo>
                    <a:pt x="632" y="1722"/>
                  </a:lnTo>
                  <a:lnTo>
                    <a:pt x="669" y="1693"/>
                  </a:lnTo>
                  <a:lnTo>
                    <a:pt x="704" y="1659"/>
                  </a:lnTo>
                  <a:lnTo>
                    <a:pt x="732" y="1622"/>
                  </a:lnTo>
                  <a:lnTo>
                    <a:pt x="755" y="1580"/>
                  </a:lnTo>
                  <a:lnTo>
                    <a:pt x="773" y="1535"/>
                  </a:lnTo>
                  <a:lnTo>
                    <a:pt x="783" y="1486"/>
                  </a:lnTo>
                  <a:lnTo>
                    <a:pt x="787" y="1436"/>
                  </a:lnTo>
                  <a:lnTo>
                    <a:pt x="787" y="1089"/>
                  </a:lnTo>
                  <a:lnTo>
                    <a:pt x="783" y="1038"/>
                  </a:lnTo>
                  <a:lnTo>
                    <a:pt x="773" y="991"/>
                  </a:lnTo>
                  <a:lnTo>
                    <a:pt x="755" y="946"/>
                  </a:lnTo>
                  <a:lnTo>
                    <a:pt x="732" y="904"/>
                  </a:lnTo>
                  <a:lnTo>
                    <a:pt x="704" y="865"/>
                  </a:lnTo>
                  <a:lnTo>
                    <a:pt x="669" y="832"/>
                  </a:lnTo>
                  <a:lnTo>
                    <a:pt x="632" y="804"/>
                  </a:lnTo>
                  <a:lnTo>
                    <a:pt x="590" y="781"/>
                  </a:lnTo>
                  <a:lnTo>
                    <a:pt x="545" y="763"/>
                  </a:lnTo>
                  <a:lnTo>
                    <a:pt x="498" y="753"/>
                  </a:lnTo>
                  <a:lnTo>
                    <a:pt x="447" y="749"/>
                  </a:lnTo>
                  <a:lnTo>
                    <a:pt x="96" y="749"/>
                  </a:lnTo>
                  <a:lnTo>
                    <a:pt x="71" y="746"/>
                  </a:lnTo>
                  <a:lnTo>
                    <a:pt x="52" y="740"/>
                  </a:lnTo>
                  <a:lnTo>
                    <a:pt x="37" y="730"/>
                  </a:lnTo>
                  <a:lnTo>
                    <a:pt x="24" y="717"/>
                  </a:lnTo>
                  <a:lnTo>
                    <a:pt x="15" y="704"/>
                  </a:lnTo>
                  <a:lnTo>
                    <a:pt x="9" y="689"/>
                  </a:lnTo>
                  <a:lnTo>
                    <a:pt x="5" y="676"/>
                  </a:lnTo>
                  <a:lnTo>
                    <a:pt x="1" y="663"/>
                  </a:lnTo>
                  <a:lnTo>
                    <a:pt x="0" y="653"/>
                  </a:lnTo>
                  <a:lnTo>
                    <a:pt x="0" y="646"/>
                  </a:lnTo>
                  <a:lnTo>
                    <a:pt x="0" y="644"/>
                  </a:lnTo>
                  <a:lnTo>
                    <a:pt x="0" y="230"/>
                  </a:lnTo>
                  <a:lnTo>
                    <a:pt x="4" y="189"/>
                  </a:lnTo>
                  <a:lnTo>
                    <a:pt x="14" y="150"/>
                  </a:lnTo>
                  <a:lnTo>
                    <a:pt x="32" y="114"/>
                  </a:lnTo>
                  <a:lnTo>
                    <a:pt x="54" y="82"/>
                  </a:lnTo>
                  <a:lnTo>
                    <a:pt x="82" y="54"/>
                  </a:lnTo>
                  <a:lnTo>
                    <a:pt x="114" y="32"/>
                  </a:lnTo>
                  <a:lnTo>
                    <a:pt x="150" y="14"/>
                  </a:lnTo>
                  <a:lnTo>
                    <a:pt x="189" y="4"/>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 name="Freeform 9">
              <a:extLst>
                <a:ext uri="{FF2B5EF4-FFF2-40B4-BE49-F238E27FC236}">
                  <a16:creationId xmlns:a16="http://schemas.microsoft.com/office/drawing/2014/main" id="{2B2260DA-A3A3-0633-267C-6E2E86C0B70D}"/>
                </a:ext>
              </a:extLst>
            </p:cNvPr>
            <p:cNvSpPr>
              <a:spLocks/>
            </p:cNvSpPr>
            <p:nvPr/>
          </p:nvSpPr>
          <p:spPr bwMode="auto">
            <a:xfrm>
              <a:off x="1177436" y="3393589"/>
              <a:ext cx="61283" cy="82845"/>
            </a:xfrm>
            <a:custGeom>
              <a:avLst/>
              <a:gdLst>
                <a:gd name="T0" fmla="*/ 338 w 431"/>
                <a:gd name="T1" fmla="*/ 0 h 585"/>
                <a:gd name="T2" fmla="*/ 365 w 431"/>
                <a:gd name="T3" fmla="*/ 3 h 585"/>
                <a:gd name="T4" fmla="*/ 388 w 431"/>
                <a:gd name="T5" fmla="*/ 9 h 585"/>
                <a:gd name="T6" fmla="*/ 406 w 431"/>
                <a:gd name="T7" fmla="*/ 19 h 585"/>
                <a:gd name="T8" fmla="*/ 419 w 431"/>
                <a:gd name="T9" fmla="*/ 33 h 585"/>
                <a:gd name="T10" fmla="*/ 428 w 431"/>
                <a:gd name="T11" fmla="*/ 53 h 585"/>
                <a:gd name="T12" fmla="*/ 431 w 431"/>
                <a:gd name="T13" fmla="*/ 76 h 585"/>
                <a:gd name="T14" fmla="*/ 431 w 431"/>
                <a:gd name="T15" fmla="*/ 101 h 585"/>
                <a:gd name="T16" fmla="*/ 429 w 431"/>
                <a:gd name="T17" fmla="*/ 128 h 585"/>
                <a:gd name="T18" fmla="*/ 422 w 431"/>
                <a:gd name="T19" fmla="*/ 156 h 585"/>
                <a:gd name="T20" fmla="*/ 416 w 431"/>
                <a:gd name="T21" fmla="*/ 186 h 585"/>
                <a:gd name="T22" fmla="*/ 407 w 431"/>
                <a:gd name="T23" fmla="*/ 214 h 585"/>
                <a:gd name="T24" fmla="*/ 399 w 431"/>
                <a:gd name="T25" fmla="*/ 240 h 585"/>
                <a:gd name="T26" fmla="*/ 393 w 431"/>
                <a:gd name="T27" fmla="*/ 264 h 585"/>
                <a:gd name="T28" fmla="*/ 387 w 431"/>
                <a:gd name="T29" fmla="*/ 284 h 585"/>
                <a:gd name="T30" fmla="*/ 372 w 431"/>
                <a:gd name="T31" fmla="*/ 332 h 585"/>
                <a:gd name="T32" fmla="*/ 356 w 431"/>
                <a:gd name="T33" fmla="*/ 378 h 585"/>
                <a:gd name="T34" fmla="*/ 335 w 431"/>
                <a:gd name="T35" fmla="*/ 421 h 585"/>
                <a:gd name="T36" fmla="*/ 314 w 431"/>
                <a:gd name="T37" fmla="*/ 460 h 585"/>
                <a:gd name="T38" fmla="*/ 289 w 431"/>
                <a:gd name="T39" fmla="*/ 496 h 585"/>
                <a:gd name="T40" fmla="*/ 262 w 431"/>
                <a:gd name="T41" fmla="*/ 526 h 585"/>
                <a:gd name="T42" fmla="*/ 234 w 431"/>
                <a:gd name="T43" fmla="*/ 551 h 585"/>
                <a:gd name="T44" fmla="*/ 205 w 431"/>
                <a:gd name="T45" fmla="*/ 570 h 585"/>
                <a:gd name="T46" fmla="*/ 174 w 431"/>
                <a:gd name="T47" fmla="*/ 581 h 585"/>
                <a:gd name="T48" fmla="*/ 143 w 431"/>
                <a:gd name="T49" fmla="*/ 585 h 585"/>
                <a:gd name="T50" fmla="*/ 113 w 431"/>
                <a:gd name="T51" fmla="*/ 583 h 585"/>
                <a:gd name="T52" fmla="*/ 87 w 431"/>
                <a:gd name="T53" fmla="*/ 575 h 585"/>
                <a:gd name="T54" fmla="*/ 64 w 431"/>
                <a:gd name="T55" fmla="*/ 563 h 585"/>
                <a:gd name="T56" fmla="*/ 45 w 431"/>
                <a:gd name="T57" fmla="*/ 547 h 585"/>
                <a:gd name="T58" fmla="*/ 28 w 431"/>
                <a:gd name="T59" fmla="*/ 526 h 585"/>
                <a:gd name="T60" fmla="*/ 15 w 431"/>
                <a:gd name="T61" fmla="*/ 502 h 585"/>
                <a:gd name="T62" fmla="*/ 6 w 431"/>
                <a:gd name="T63" fmla="*/ 474 h 585"/>
                <a:gd name="T64" fmla="*/ 1 w 431"/>
                <a:gd name="T65" fmla="*/ 442 h 585"/>
                <a:gd name="T66" fmla="*/ 0 w 431"/>
                <a:gd name="T67" fmla="*/ 407 h 585"/>
                <a:gd name="T68" fmla="*/ 3 w 431"/>
                <a:gd name="T69" fmla="*/ 352 h 585"/>
                <a:gd name="T70" fmla="*/ 11 w 431"/>
                <a:gd name="T71" fmla="*/ 300 h 585"/>
                <a:gd name="T72" fmla="*/ 26 w 431"/>
                <a:gd name="T73" fmla="*/ 250 h 585"/>
                <a:gd name="T74" fmla="*/ 45 w 431"/>
                <a:gd name="T75" fmla="*/ 204 h 585"/>
                <a:gd name="T76" fmla="*/ 69 w 431"/>
                <a:gd name="T77" fmla="*/ 160 h 585"/>
                <a:gd name="T78" fmla="*/ 97 w 431"/>
                <a:gd name="T79" fmla="*/ 121 h 585"/>
                <a:gd name="T80" fmla="*/ 131 w 431"/>
                <a:gd name="T81" fmla="*/ 86 h 585"/>
                <a:gd name="T82" fmla="*/ 166 w 431"/>
                <a:gd name="T83" fmla="*/ 57 h 585"/>
                <a:gd name="T84" fmla="*/ 205 w 431"/>
                <a:gd name="T85" fmla="*/ 32 h 585"/>
                <a:gd name="T86" fmla="*/ 247 w 431"/>
                <a:gd name="T87" fmla="*/ 14 h 585"/>
                <a:gd name="T88" fmla="*/ 292 w 431"/>
                <a:gd name="T89" fmla="*/ 4 h 585"/>
                <a:gd name="T90" fmla="*/ 338 w 431"/>
                <a:gd name="T9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585">
                  <a:moveTo>
                    <a:pt x="338" y="0"/>
                  </a:moveTo>
                  <a:lnTo>
                    <a:pt x="365" y="3"/>
                  </a:lnTo>
                  <a:lnTo>
                    <a:pt x="388" y="9"/>
                  </a:lnTo>
                  <a:lnTo>
                    <a:pt x="406" y="19"/>
                  </a:lnTo>
                  <a:lnTo>
                    <a:pt x="419" y="33"/>
                  </a:lnTo>
                  <a:lnTo>
                    <a:pt x="428" y="53"/>
                  </a:lnTo>
                  <a:lnTo>
                    <a:pt x="431" y="76"/>
                  </a:lnTo>
                  <a:lnTo>
                    <a:pt x="431" y="101"/>
                  </a:lnTo>
                  <a:lnTo>
                    <a:pt x="429" y="128"/>
                  </a:lnTo>
                  <a:lnTo>
                    <a:pt x="422" y="156"/>
                  </a:lnTo>
                  <a:lnTo>
                    <a:pt x="416" y="186"/>
                  </a:lnTo>
                  <a:lnTo>
                    <a:pt x="407" y="214"/>
                  </a:lnTo>
                  <a:lnTo>
                    <a:pt x="399" y="240"/>
                  </a:lnTo>
                  <a:lnTo>
                    <a:pt x="393" y="264"/>
                  </a:lnTo>
                  <a:lnTo>
                    <a:pt x="387" y="284"/>
                  </a:lnTo>
                  <a:lnTo>
                    <a:pt x="372" y="332"/>
                  </a:lnTo>
                  <a:lnTo>
                    <a:pt x="356" y="378"/>
                  </a:lnTo>
                  <a:lnTo>
                    <a:pt x="335" y="421"/>
                  </a:lnTo>
                  <a:lnTo>
                    <a:pt x="314" y="460"/>
                  </a:lnTo>
                  <a:lnTo>
                    <a:pt x="289" y="496"/>
                  </a:lnTo>
                  <a:lnTo>
                    <a:pt x="262" y="526"/>
                  </a:lnTo>
                  <a:lnTo>
                    <a:pt x="234" y="551"/>
                  </a:lnTo>
                  <a:lnTo>
                    <a:pt x="205" y="570"/>
                  </a:lnTo>
                  <a:lnTo>
                    <a:pt x="174" y="581"/>
                  </a:lnTo>
                  <a:lnTo>
                    <a:pt x="143" y="585"/>
                  </a:lnTo>
                  <a:lnTo>
                    <a:pt x="113" y="583"/>
                  </a:lnTo>
                  <a:lnTo>
                    <a:pt x="87" y="575"/>
                  </a:lnTo>
                  <a:lnTo>
                    <a:pt x="64" y="563"/>
                  </a:lnTo>
                  <a:lnTo>
                    <a:pt x="45" y="547"/>
                  </a:lnTo>
                  <a:lnTo>
                    <a:pt x="28" y="526"/>
                  </a:lnTo>
                  <a:lnTo>
                    <a:pt x="15" y="502"/>
                  </a:lnTo>
                  <a:lnTo>
                    <a:pt x="6" y="474"/>
                  </a:lnTo>
                  <a:lnTo>
                    <a:pt x="1" y="442"/>
                  </a:lnTo>
                  <a:lnTo>
                    <a:pt x="0" y="407"/>
                  </a:lnTo>
                  <a:lnTo>
                    <a:pt x="3" y="352"/>
                  </a:lnTo>
                  <a:lnTo>
                    <a:pt x="11" y="300"/>
                  </a:lnTo>
                  <a:lnTo>
                    <a:pt x="26" y="250"/>
                  </a:lnTo>
                  <a:lnTo>
                    <a:pt x="45" y="204"/>
                  </a:lnTo>
                  <a:lnTo>
                    <a:pt x="69" y="160"/>
                  </a:lnTo>
                  <a:lnTo>
                    <a:pt x="97" y="121"/>
                  </a:lnTo>
                  <a:lnTo>
                    <a:pt x="131" y="86"/>
                  </a:lnTo>
                  <a:lnTo>
                    <a:pt x="166" y="57"/>
                  </a:lnTo>
                  <a:lnTo>
                    <a:pt x="205" y="32"/>
                  </a:lnTo>
                  <a:lnTo>
                    <a:pt x="247" y="14"/>
                  </a:lnTo>
                  <a:lnTo>
                    <a:pt x="292" y="4"/>
                  </a:lnTo>
                  <a:lnTo>
                    <a:pt x="3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 name="Freeform 34">
            <a:extLst>
              <a:ext uri="{FF2B5EF4-FFF2-40B4-BE49-F238E27FC236}">
                <a16:creationId xmlns:a16="http://schemas.microsoft.com/office/drawing/2014/main" id="{6CC3D335-A67C-6FB6-B0F7-FE52A628023F}"/>
              </a:ext>
            </a:extLst>
          </p:cNvPr>
          <p:cNvSpPr>
            <a:spLocks/>
          </p:cNvSpPr>
          <p:nvPr userDrawn="1"/>
        </p:nvSpPr>
        <p:spPr bwMode="auto">
          <a:xfrm>
            <a:off x="1692463" y="3573130"/>
            <a:ext cx="588055" cy="586095"/>
          </a:xfrm>
          <a:custGeom>
            <a:avLst/>
            <a:gdLst>
              <a:gd name="T0" fmla="*/ 4550 w 4800"/>
              <a:gd name="T1" fmla="*/ 19 h 4784"/>
              <a:gd name="T2" fmla="*/ 4720 w 4800"/>
              <a:gd name="T3" fmla="*/ 135 h 4784"/>
              <a:gd name="T4" fmla="*/ 4797 w 4800"/>
              <a:gd name="T5" fmla="*/ 317 h 4784"/>
              <a:gd name="T6" fmla="*/ 4793 w 4800"/>
              <a:gd name="T7" fmla="*/ 471 h 4784"/>
              <a:gd name="T8" fmla="*/ 4727 w 4800"/>
              <a:gd name="T9" fmla="*/ 676 h 4784"/>
              <a:gd name="T10" fmla="*/ 4621 w 4800"/>
              <a:gd name="T11" fmla="*/ 854 h 4784"/>
              <a:gd name="T12" fmla="*/ 4550 w 4800"/>
              <a:gd name="T13" fmla="*/ 935 h 4784"/>
              <a:gd name="T14" fmla="*/ 4479 w 4800"/>
              <a:gd name="T15" fmla="*/ 1012 h 4784"/>
              <a:gd name="T16" fmla="*/ 4361 w 4800"/>
              <a:gd name="T17" fmla="*/ 1140 h 4784"/>
              <a:gd name="T18" fmla="*/ 4221 w 4800"/>
              <a:gd name="T19" fmla="*/ 1290 h 4784"/>
              <a:gd name="T20" fmla="*/ 4089 w 4800"/>
              <a:gd name="T21" fmla="*/ 1436 h 4784"/>
              <a:gd name="T22" fmla="*/ 3985 w 4800"/>
              <a:gd name="T23" fmla="*/ 1546 h 4784"/>
              <a:gd name="T24" fmla="*/ 3958 w 4800"/>
              <a:gd name="T25" fmla="*/ 1628 h 4784"/>
              <a:gd name="T26" fmla="*/ 4291 w 4800"/>
              <a:gd name="T27" fmla="*/ 3559 h 4784"/>
              <a:gd name="T28" fmla="*/ 4266 w 4800"/>
              <a:gd name="T29" fmla="*/ 3721 h 4784"/>
              <a:gd name="T30" fmla="*/ 4029 w 4800"/>
              <a:gd name="T31" fmla="*/ 3997 h 4784"/>
              <a:gd name="T32" fmla="*/ 3930 w 4800"/>
              <a:gd name="T33" fmla="*/ 4033 h 4784"/>
              <a:gd name="T34" fmla="*/ 3850 w 4800"/>
              <a:gd name="T35" fmla="*/ 3968 h 4784"/>
              <a:gd name="T36" fmla="*/ 3097 w 4800"/>
              <a:gd name="T37" fmla="*/ 2518 h 4784"/>
              <a:gd name="T38" fmla="*/ 3063 w 4800"/>
              <a:gd name="T39" fmla="*/ 2487 h 4784"/>
              <a:gd name="T40" fmla="*/ 3001 w 4800"/>
              <a:gd name="T41" fmla="*/ 2515 h 4784"/>
              <a:gd name="T42" fmla="*/ 2778 w 4800"/>
              <a:gd name="T43" fmla="*/ 2737 h 4784"/>
              <a:gd name="T44" fmla="*/ 2513 w 4800"/>
              <a:gd name="T45" fmla="*/ 2998 h 4784"/>
              <a:gd name="T46" fmla="*/ 2259 w 4800"/>
              <a:gd name="T47" fmla="*/ 3251 h 4784"/>
              <a:gd name="T48" fmla="*/ 2086 w 4800"/>
              <a:gd name="T49" fmla="*/ 3428 h 4784"/>
              <a:gd name="T50" fmla="*/ 2068 w 4800"/>
              <a:gd name="T51" fmla="*/ 3517 h 4784"/>
              <a:gd name="T52" fmla="*/ 2148 w 4800"/>
              <a:gd name="T53" fmla="*/ 4217 h 4784"/>
              <a:gd name="T54" fmla="*/ 2097 w 4800"/>
              <a:gd name="T55" fmla="*/ 4378 h 4784"/>
              <a:gd name="T56" fmla="*/ 1724 w 4800"/>
              <a:gd name="T57" fmla="*/ 4764 h 4784"/>
              <a:gd name="T58" fmla="*/ 1619 w 4800"/>
              <a:gd name="T59" fmla="*/ 4778 h 4784"/>
              <a:gd name="T60" fmla="*/ 1306 w 4800"/>
              <a:gd name="T61" fmla="*/ 3632 h 4784"/>
              <a:gd name="T62" fmla="*/ 1239 w 4800"/>
              <a:gd name="T63" fmla="*/ 3546 h 4784"/>
              <a:gd name="T64" fmla="*/ 60 w 4800"/>
              <a:gd name="T65" fmla="*/ 3231 h 4784"/>
              <a:gd name="T66" fmla="*/ 0 w 4800"/>
              <a:gd name="T67" fmla="*/ 3139 h 4784"/>
              <a:gd name="T68" fmla="*/ 39 w 4800"/>
              <a:gd name="T69" fmla="*/ 3037 h 4784"/>
              <a:gd name="T70" fmla="*/ 445 w 4800"/>
              <a:gd name="T71" fmla="*/ 2668 h 4784"/>
              <a:gd name="T72" fmla="*/ 607 w 4800"/>
              <a:gd name="T73" fmla="*/ 2636 h 4784"/>
              <a:gd name="T74" fmla="*/ 1308 w 4800"/>
              <a:gd name="T75" fmla="*/ 2717 h 4784"/>
              <a:gd name="T76" fmla="*/ 1412 w 4800"/>
              <a:gd name="T77" fmla="*/ 2679 h 4784"/>
              <a:gd name="T78" fmla="*/ 1603 w 4800"/>
              <a:gd name="T79" fmla="*/ 2492 h 4784"/>
              <a:gd name="T80" fmla="*/ 1863 w 4800"/>
              <a:gd name="T81" fmla="*/ 2231 h 4784"/>
              <a:gd name="T82" fmla="*/ 2129 w 4800"/>
              <a:gd name="T83" fmla="*/ 1968 h 4784"/>
              <a:gd name="T84" fmla="*/ 2317 w 4800"/>
              <a:gd name="T85" fmla="*/ 1782 h 4784"/>
              <a:gd name="T86" fmla="*/ 2305 w 4800"/>
              <a:gd name="T87" fmla="*/ 1718 h 4784"/>
              <a:gd name="T88" fmla="*/ 2260 w 4800"/>
              <a:gd name="T89" fmla="*/ 1683 h 4784"/>
              <a:gd name="T90" fmla="*/ 767 w 4800"/>
              <a:gd name="T91" fmla="*/ 895 h 4784"/>
              <a:gd name="T92" fmla="*/ 752 w 4800"/>
              <a:gd name="T93" fmla="*/ 800 h 4784"/>
              <a:gd name="T94" fmla="*/ 988 w 4800"/>
              <a:gd name="T95" fmla="*/ 553 h 4784"/>
              <a:gd name="T96" fmla="*/ 1142 w 4800"/>
              <a:gd name="T97" fmla="*/ 492 h 4784"/>
              <a:gd name="T98" fmla="*/ 3183 w 4800"/>
              <a:gd name="T99" fmla="*/ 835 h 4784"/>
              <a:gd name="T100" fmla="*/ 3244 w 4800"/>
              <a:gd name="T101" fmla="*/ 825 h 4784"/>
              <a:gd name="T102" fmla="*/ 3356 w 4800"/>
              <a:gd name="T103" fmla="*/ 730 h 4784"/>
              <a:gd name="T104" fmla="*/ 3504 w 4800"/>
              <a:gd name="T105" fmla="*/ 593 h 4784"/>
              <a:gd name="T106" fmla="*/ 3658 w 4800"/>
              <a:gd name="T107" fmla="*/ 451 h 4784"/>
              <a:gd name="T108" fmla="*/ 3789 w 4800"/>
              <a:gd name="T109" fmla="*/ 329 h 4784"/>
              <a:gd name="T110" fmla="*/ 3868 w 4800"/>
              <a:gd name="T111" fmla="*/ 253 h 4784"/>
              <a:gd name="T112" fmla="*/ 3952 w 4800"/>
              <a:gd name="T113" fmla="*/ 179 h 4784"/>
              <a:gd name="T114" fmla="*/ 4135 w 4800"/>
              <a:gd name="T115" fmla="*/ 68 h 4784"/>
              <a:gd name="T116" fmla="*/ 4343 w 4800"/>
              <a:gd name="T117" fmla="*/ 6 h 4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00" h="4784">
                <a:moveTo>
                  <a:pt x="4397" y="0"/>
                </a:moveTo>
                <a:lnTo>
                  <a:pt x="4448" y="1"/>
                </a:lnTo>
                <a:lnTo>
                  <a:pt x="4500" y="7"/>
                </a:lnTo>
                <a:lnTo>
                  <a:pt x="4550" y="19"/>
                </a:lnTo>
                <a:lnTo>
                  <a:pt x="4596" y="38"/>
                </a:lnTo>
                <a:lnTo>
                  <a:pt x="4641" y="63"/>
                </a:lnTo>
                <a:lnTo>
                  <a:pt x="4684" y="96"/>
                </a:lnTo>
                <a:lnTo>
                  <a:pt x="4720" y="135"/>
                </a:lnTo>
                <a:lnTo>
                  <a:pt x="4749" y="176"/>
                </a:lnTo>
                <a:lnTo>
                  <a:pt x="4771" y="221"/>
                </a:lnTo>
                <a:lnTo>
                  <a:pt x="4787" y="268"/>
                </a:lnTo>
                <a:lnTo>
                  <a:pt x="4797" y="317"/>
                </a:lnTo>
                <a:lnTo>
                  <a:pt x="4800" y="362"/>
                </a:lnTo>
                <a:lnTo>
                  <a:pt x="4800" y="381"/>
                </a:lnTo>
                <a:lnTo>
                  <a:pt x="4799" y="419"/>
                </a:lnTo>
                <a:lnTo>
                  <a:pt x="4793" y="471"/>
                </a:lnTo>
                <a:lnTo>
                  <a:pt x="4783" y="524"/>
                </a:lnTo>
                <a:lnTo>
                  <a:pt x="4768" y="575"/>
                </a:lnTo>
                <a:lnTo>
                  <a:pt x="4749" y="625"/>
                </a:lnTo>
                <a:lnTo>
                  <a:pt x="4727" y="676"/>
                </a:lnTo>
                <a:lnTo>
                  <a:pt x="4704" y="724"/>
                </a:lnTo>
                <a:lnTo>
                  <a:pt x="4678" y="769"/>
                </a:lnTo>
                <a:lnTo>
                  <a:pt x="4650" y="813"/>
                </a:lnTo>
                <a:lnTo>
                  <a:pt x="4621" y="854"/>
                </a:lnTo>
                <a:lnTo>
                  <a:pt x="4591" y="890"/>
                </a:lnTo>
                <a:lnTo>
                  <a:pt x="4560" y="924"/>
                </a:lnTo>
                <a:lnTo>
                  <a:pt x="4557" y="927"/>
                </a:lnTo>
                <a:lnTo>
                  <a:pt x="4550" y="935"/>
                </a:lnTo>
                <a:lnTo>
                  <a:pt x="4538" y="948"/>
                </a:lnTo>
                <a:lnTo>
                  <a:pt x="4521" y="966"/>
                </a:lnTo>
                <a:lnTo>
                  <a:pt x="4502" y="988"/>
                </a:lnTo>
                <a:lnTo>
                  <a:pt x="4479" y="1012"/>
                </a:lnTo>
                <a:lnTo>
                  <a:pt x="4452" y="1040"/>
                </a:lnTo>
                <a:lnTo>
                  <a:pt x="4423" y="1072"/>
                </a:lnTo>
                <a:lnTo>
                  <a:pt x="4393" y="1105"/>
                </a:lnTo>
                <a:lnTo>
                  <a:pt x="4361" y="1140"/>
                </a:lnTo>
                <a:lnTo>
                  <a:pt x="4327" y="1177"/>
                </a:lnTo>
                <a:lnTo>
                  <a:pt x="4292" y="1215"/>
                </a:lnTo>
                <a:lnTo>
                  <a:pt x="4257" y="1252"/>
                </a:lnTo>
                <a:lnTo>
                  <a:pt x="4221" y="1290"/>
                </a:lnTo>
                <a:lnTo>
                  <a:pt x="4186" y="1328"/>
                </a:lnTo>
                <a:lnTo>
                  <a:pt x="4153" y="1366"/>
                </a:lnTo>
                <a:lnTo>
                  <a:pt x="4119" y="1402"/>
                </a:lnTo>
                <a:lnTo>
                  <a:pt x="4089" y="1436"/>
                </a:lnTo>
                <a:lnTo>
                  <a:pt x="4058" y="1468"/>
                </a:lnTo>
                <a:lnTo>
                  <a:pt x="4032" y="1497"/>
                </a:lnTo>
                <a:lnTo>
                  <a:pt x="4007" y="1523"/>
                </a:lnTo>
                <a:lnTo>
                  <a:pt x="3985" y="1546"/>
                </a:lnTo>
                <a:lnTo>
                  <a:pt x="3971" y="1567"/>
                </a:lnTo>
                <a:lnTo>
                  <a:pt x="3964" y="1587"/>
                </a:lnTo>
                <a:lnTo>
                  <a:pt x="3959" y="1609"/>
                </a:lnTo>
                <a:lnTo>
                  <a:pt x="3958" y="1628"/>
                </a:lnTo>
                <a:lnTo>
                  <a:pt x="3958" y="1642"/>
                </a:lnTo>
                <a:lnTo>
                  <a:pt x="3959" y="1652"/>
                </a:lnTo>
                <a:lnTo>
                  <a:pt x="3959" y="1657"/>
                </a:lnTo>
                <a:lnTo>
                  <a:pt x="4291" y="3559"/>
                </a:lnTo>
                <a:lnTo>
                  <a:pt x="4292" y="3599"/>
                </a:lnTo>
                <a:lnTo>
                  <a:pt x="4289" y="3638"/>
                </a:lnTo>
                <a:lnTo>
                  <a:pt x="4281" y="3680"/>
                </a:lnTo>
                <a:lnTo>
                  <a:pt x="4266" y="3721"/>
                </a:lnTo>
                <a:lnTo>
                  <a:pt x="4249" y="3759"/>
                </a:lnTo>
                <a:lnTo>
                  <a:pt x="4228" y="3793"/>
                </a:lnTo>
                <a:lnTo>
                  <a:pt x="4204" y="3823"/>
                </a:lnTo>
                <a:lnTo>
                  <a:pt x="4029" y="3997"/>
                </a:lnTo>
                <a:lnTo>
                  <a:pt x="4006" y="4016"/>
                </a:lnTo>
                <a:lnTo>
                  <a:pt x="3981" y="4029"/>
                </a:lnTo>
                <a:lnTo>
                  <a:pt x="3955" y="4035"/>
                </a:lnTo>
                <a:lnTo>
                  <a:pt x="3930" y="4033"/>
                </a:lnTo>
                <a:lnTo>
                  <a:pt x="3907" y="4026"/>
                </a:lnTo>
                <a:lnTo>
                  <a:pt x="3885" y="4013"/>
                </a:lnTo>
                <a:lnTo>
                  <a:pt x="3866" y="3994"/>
                </a:lnTo>
                <a:lnTo>
                  <a:pt x="3850" y="3968"/>
                </a:lnTo>
                <a:lnTo>
                  <a:pt x="3104" y="2532"/>
                </a:lnTo>
                <a:lnTo>
                  <a:pt x="3103" y="2531"/>
                </a:lnTo>
                <a:lnTo>
                  <a:pt x="3101" y="2525"/>
                </a:lnTo>
                <a:lnTo>
                  <a:pt x="3097" y="2518"/>
                </a:lnTo>
                <a:lnTo>
                  <a:pt x="3091" y="2509"/>
                </a:lnTo>
                <a:lnTo>
                  <a:pt x="3084" y="2500"/>
                </a:lnTo>
                <a:lnTo>
                  <a:pt x="3075" y="2493"/>
                </a:lnTo>
                <a:lnTo>
                  <a:pt x="3063" y="2487"/>
                </a:lnTo>
                <a:lnTo>
                  <a:pt x="3050" y="2486"/>
                </a:lnTo>
                <a:lnTo>
                  <a:pt x="3036" y="2489"/>
                </a:lnTo>
                <a:lnTo>
                  <a:pt x="3020" y="2499"/>
                </a:lnTo>
                <a:lnTo>
                  <a:pt x="3001" y="2515"/>
                </a:lnTo>
                <a:lnTo>
                  <a:pt x="2951" y="2564"/>
                </a:lnTo>
                <a:lnTo>
                  <a:pt x="2897" y="2618"/>
                </a:lnTo>
                <a:lnTo>
                  <a:pt x="2839" y="2676"/>
                </a:lnTo>
                <a:lnTo>
                  <a:pt x="2778" y="2737"/>
                </a:lnTo>
                <a:lnTo>
                  <a:pt x="2714" y="2800"/>
                </a:lnTo>
                <a:lnTo>
                  <a:pt x="2647" y="2865"/>
                </a:lnTo>
                <a:lnTo>
                  <a:pt x="2580" y="2931"/>
                </a:lnTo>
                <a:lnTo>
                  <a:pt x="2513" y="2998"/>
                </a:lnTo>
                <a:lnTo>
                  <a:pt x="2448" y="3063"/>
                </a:lnTo>
                <a:lnTo>
                  <a:pt x="2383" y="3127"/>
                </a:lnTo>
                <a:lnTo>
                  <a:pt x="2319" y="3190"/>
                </a:lnTo>
                <a:lnTo>
                  <a:pt x="2259" y="3251"/>
                </a:lnTo>
                <a:lnTo>
                  <a:pt x="2202" y="3306"/>
                </a:lnTo>
                <a:lnTo>
                  <a:pt x="2150" y="3359"/>
                </a:lnTo>
                <a:lnTo>
                  <a:pt x="2102" y="3407"/>
                </a:lnTo>
                <a:lnTo>
                  <a:pt x="2086" y="3428"/>
                </a:lnTo>
                <a:lnTo>
                  <a:pt x="2076" y="3452"/>
                </a:lnTo>
                <a:lnTo>
                  <a:pt x="2071" y="3476"/>
                </a:lnTo>
                <a:lnTo>
                  <a:pt x="2068" y="3498"/>
                </a:lnTo>
                <a:lnTo>
                  <a:pt x="2068" y="3517"/>
                </a:lnTo>
                <a:lnTo>
                  <a:pt x="2068" y="3530"/>
                </a:lnTo>
                <a:lnTo>
                  <a:pt x="2070" y="3535"/>
                </a:lnTo>
                <a:lnTo>
                  <a:pt x="2148" y="4177"/>
                </a:lnTo>
                <a:lnTo>
                  <a:pt x="2148" y="4217"/>
                </a:lnTo>
                <a:lnTo>
                  <a:pt x="2143" y="4257"/>
                </a:lnTo>
                <a:lnTo>
                  <a:pt x="2131" y="4298"/>
                </a:lnTo>
                <a:lnTo>
                  <a:pt x="2116" y="4339"/>
                </a:lnTo>
                <a:lnTo>
                  <a:pt x="2097" y="4378"/>
                </a:lnTo>
                <a:lnTo>
                  <a:pt x="2074" y="4412"/>
                </a:lnTo>
                <a:lnTo>
                  <a:pt x="2049" y="4441"/>
                </a:lnTo>
                <a:lnTo>
                  <a:pt x="1747" y="4745"/>
                </a:lnTo>
                <a:lnTo>
                  <a:pt x="1724" y="4764"/>
                </a:lnTo>
                <a:lnTo>
                  <a:pt x="1697" y="4777"/>
                </a:lnTo>
                <a:lnTo>
                  <a:pt x="1671" y="4783"/>
                </a:lnTo>
                <a:lnTo>
                  <a:pt x="1645" y="4784"/>
                </a:lnTo>
                <a:lnTo>
                  <a:pt x="1619" y="4778"/>
                </a:lnTo>
                <a:lnTo>
                  <a:pt x="1596" y="4765"/>
                </a:lnTo>
                <a:lnTo>
                  <a:pt x="1572" y="4748"/>
                </a:lnTo>
                <a:lnTo>
                  <a:pt x="1553" y="4724"/>
                </a:lnTo>
                <a:lnTo>
                  <a:pt x="1306" y="3632"/>
                </a:lnTo>
                <a:lnTo>
                  <a:pt x="1289" y="3604"/>
                </a:lnTo>
                <a:lnTo>
                  <a:pt x="1271" y="3581"/>
                </a:lnTo>
                <a:lnTo>
                  <a:pt x="1255" y="3562"/>
                </a:lnTo>
                <a:lnTo>
                  <a:pt x="1239" y="3546"/>
                </a:lnTo>
                <a:lnTo>
                  <a:pt x="1220" y="3530"/>
                </a:lnTo>
                <a:lnTo>
                  <a:pt x="1197" y="3513"/>
                </a:lnTo>
                <a:lnTo>
                  <a:pt x="1169" y="3495"/>
                </a:lnTo>
                <a:lnTo>
                  <a:pt x="60" y="3231"/>
                </a:lnTo>
                <a:lnTo>
                  <a:pt x="36" y="3212"/>
                </a:lnTo>
                <a:lnTo>
                  <a:pt x="19" y="3188"/>
                </a:lnTo>
                <a:lnTo>
                  <a:pt x="6" y="3165"/>
                </a:lnTo>
                <a:lnTo>
                  <a:pt x="0" y="3139"/>
                </a:lnTo>
                <a:lnTo>
                  <a:pt x="1" y="3113"/>
                </a:lnTo>
                <a:lnTo>
                  <a:pt x="7" y="3087"/>
                </a:lnTo>
                <a:lnTo>
                  <a:pt x="20" y="3060"/>
                </a:lnTo>
                <a:lnTo>
                  <a:pt x="39" y="3037"/>
                </a:lnTo>
                <a:lnTo>
                  <a:pt x="342" y="2735"/>
                </a:lnTo>
                <a:lnTo>
                  <a:pt x="371" y="2710"/>
                </a:lnTo>
                <a:lnTo>
                  <a:pt x="406" y="2687"/>
                </a:lnTo>
                <a:lnTo>
                  <a:pt x="445" y="2668"/>
                </a:lnTo>
                <a:lnTo>
                  <a:pt x="486" y="2653"/>
                </a:lnTo>
                <a:lnTo>
                  <a:pt x="528" y="2641"/>
                </a:lnTo>
                <a:lnTo>
                  <a:pt x="567" y="2636"/>
                </a:lnTo>
                <a:lnTo>
                  <a:pt x="607" y="2636"/>
                </a:lnTo>
                <a:lnTo>
                  <a:pt x="1274" y="2717"/>
                </a:lnTo>
                <a:lnTo>
                  <a:pt x="1279" y="2717"/>
                </a:lnTo>
                <a:lnTo>
                  <a:pt x="1290" y="2717"/>
                </a:lnTo>
                <a:lnTo>
                  <a:pt x="1308" y="2717"/>
                </a:lnTo>
                <a:lnTo>
                  <a:pt x="1329" y="2714"/>
                </a:lnTo>
                <a:lnTo>
                  <a:pt x="1356" y="2707"/>
                </a:lnTo>
                <a:lnTo>
                  <a:pt x="1383" y="2695"/>
                </a:lnTo>
                <a:lnTo>
                  <a:pt x="1412" y="2679"/>
                </a:lnTo>
                <a:lnTo>
                  <a:pt x="1440" y="2656"/>
                </a:lnTo>
                <a:lnTo>
                  <a:pt x="1489" y="2607"/>
                </a:lnTo>
                <a:lnTo>
                  <a:pt x="1545" y="2551"/>
                </a:lnTo>
                <a:lnTo>
                  <a:pt x="1603" y="2492"/>
                </a:lnTo>
                <a:lnTo>
                  <a:pt x="1665" y="2429"/>
                </a:lnTo>
                <a:lnTo>
                  <a:pt x="1729" y="2365"/>
                </a:lnTo>
                <a:lnTo>
                  <a:pt x="1796" y="2298"/>
                </a:lnTo>
                <a:lnTo>
                  <a:pt x="1863" y="2231"/>
                </a:lnTo>
                <a:lnTo>
                  <a:pt x="1932" y="2163"/>
                </a:lnTo>
                <a:lnTo>
                  <a:pt x="1999" y="2096"/>
                </a:lnTo>
                <a:lnTo>
                  <a:pt x="2065" y="2032"/>
                </a:lnTo>
                <a:lnTo>
                  <a:pt x="2129" y="1968"/>
                </a:lnTo>
                <a:lnTo>
                  <a:pt x="2191" y="1908"/>
                </a:lnTo>
                <a:lnTo>
                  <a:pt x="2249" y="1853"/>
                </a:lnTo>
                <a:lnTo>
                  <a:pt x="2301" y="1801"/>
                </a:lnTo>
                <a:lnTo>
                  <a:pt x="2317" y="1782"/>
                </a:lnTo>
                <a:lnTo>
                  <a:pt x="2323" y="1764"/>
                </a:lnTo>
                <a:lnTo>
                  <a:pt x="2321" y="1747"/>
                </a:lnTo>
                <a:lnTo>
                  <a:pt x="2316" y="1731"/>
                </a:lnTo>
                <a:lnTo>
                  <a:pt x="2305" y="1718"/>
                </a:lnTo>
                <a:lnTo>
                  <a:pt x="2292" y="1705"/>
                </a:lnTo>
                <a:lnTo>
                  <a:pt x="2279" y="1696"/>
                </a:lnTo>
                <a:lnTo>
                  <a:pt x="2269" y="1689"/>
                </a:lnTo>
                <a:lnTo>
                  <a:pt x="2260" y="1683"/>
                </a:lnTo>
                <a:lnTo>
                  <a:pt x="2257" y="1681"/>
                </a:lnTo>
                <a:lnTo>
                  <a:pt x="812" y="931"/>
                </a:lnTo>
                <a:lnTo>
                  <a:pt x="787" y="915"/>
                </a:lnTo>
                <a:lnTo>
                  <a:pt x="767" y="895"/>
                </a:lnTo>
                <a:lnTo>
                  <a:pt x="753" y="873"/>
                </a:lnTo>
                <a:lnTo>
                  <a:pt x="746" y="849"/>
                </a:lnTo>
                <a:lnTo>
                  <a:pt x="746" y="825"/>
                </a:lnTo>
                <a:lnTo>
                  <a:pt x="752" y="800"/>
                </a:lnTo>
                <a:lnTo>
                  <a:pt x="764" y="775"/>
                </a:lnTo>
                <a:lnTo>
                  <a:pt x="783" y="752"/>
                </a:lnTo>
                <a:lnTo>
                  <a:pt x="959" y="577"/>
                </a:lnTo>
                <a:lnTo>
                  <a:pt x="988" y="553"/>
                </a:lnTo>
                <a:lnTo>
                  <a:pt x="1021" y="531"/>
                </a:lnTo>
                <a:lnTo>
                  <a:pt x="1060" y="513"/>
                </a:lnTo>
                <a:lnTo>
                  <a:pt x="1101" y="500"/>
                </a:lnTo>
                <a:lnTo>
                  <a:pt x="1142" y="492"/>
                </a:lnTo>
                <a:lnTo>
                  <a:pt x="1183" y="487"/>
                </a:lnTo>
                <a:lnTo>
                  <a:pt x="1220" y="490"/>
                </a:lnTo>
                <a:lnTo>
                  <a:pt x="3180" y="833"/>
                </a:lnTo>
                <a:lnTo>
                  <a:pt x="3183" y="835"/>
                </a:lnTo>
                <a:lnTo>
                  <a:pt x="3193" y="836"/>
                </a:lnTo>
                <a:lnTo>
                  <a:pt x="3206" y="836"/>
                </a:lnTo>
                <a:lnTo>
                  <a:pt x="3223" y="833"/>
                </a:lnTo>
                <a:lnTo>
                  <a:pt x="3244" y="825"/>
                </a:lnTo>
                <a:lnTo>
                  <a:pt x="3264" y="810"/>
                </a:lnTo>
                <a:lnTo>
                  <a:pt x="3292" y="787"/>
                </a:lnTo>
                <a:lnTo>
                  <a:pt x="3322" y="759"/>
                </a:lnTo>
                <a:lnTo>
                  <a:pt x="3356" y="730"/>
                </a:lnTo>
                <a:lnTo>
                  <a:pt x="3391" y="698"/>
                </a:lnTo>
                <a:lnTo>
                  <a:pt x="3427" y="665"/>
                </a:lnTo>
                <a:lnTo>
                  <a:pt x="3465" y="630"/>
                </a:lnTo>
                <a:lnTo>
                  <a:pt x="3504" y="593"/>
                </a:lnTo>
                <a:lnTo>
                  <a:pt x="3543" y="557"/>
                </a:lnTo>
                <a:lnTo>
                  <a:pt x="3583" y="522"/>
                </a:lnTo>
                <a:lnTo>
                  <a:pt x="3620" y="486"/>
                </a:lnTo>
                <a:lnTo>
                  <a:pt x="3658" y="451"/>
                </a:lnTo>
                <a:lnTo>
                  <a:pt x="3695" y="417"/>
                </a:lnTo>
                <a:lnTo>
                  <a:pt x="3728" y="385"/>
                </a:lnTo>
                <a:lnTo>
                  <a:pt x="3760" y="355"/>
                </a:lnTo>
                <a:lnTo>
                  <a:pt x="3789" y="329"/>
                </a:lnTo>
                <a:lnTo>
                  <a:pt x="3814" y="304"/>
                </a:lnTo>
                <a:lnTo>
                  <a:pt x="3837" y="284"/>
                </a:lnTo>
                <a:lnTo>
                  <a:pt x="3855" y="266"/>
                </a:lnTo>
                <a:lnTo>
                  <a:pt x="3868" y="253"/>
                </a:lnTo>
                <a:lnTo>
                  <a:pt x="3876" y="246"/>
                </a:lnTo>
                <a:lnTo>
                  <a:pt x="3879" y="243"/>
                </a:lnTo>
                <a:lnTo>
                  <a:pt x="3914" y="211"/>
                </a:lnTo>
                <a:lnTo>
                  <a:pt x="3952" y="179"/>
                </a:lnTo>
                <a:lnTo>
                  <a:pt x="3994" y="148"/>
                </a:lnTo>
                <a:lnTo>
                  <a:pt x="4039" y="119"/>
                </a:lnTo>
                <a:lnTo>
                  <a:pt x="4086" y="93"/>
                </a:lnTo>
                <a:lnTo>
                  <a:pt x="4135" y="68"/>
                </a:lnTo>
                <a:lnTo>
                  <a:pt x="4186" y="47"/>
                </a:lnTo>
                <a:lnTo>
                  <a:pt x="4239" y="29"/>
                </a:lnTo>
                <a:lnTo>
                  <a:pt x="4291" y="15"/>
                </a:lnTo>
                <a:lnTo>
                  <a:pt x="4343" y="6"/>
                </a:lnTo>
                <a:lnTo>
                  <a:pt x="439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9" name="Группа 857">
            <a:extLst>
              <a:ext uri="{FF2B5EF4-FFF2-40B4-BE49-F238E27FC236}">
                <a16:creationId xmlns:a16="http://schemas.microsoft.com/office/drawing/2014/main" id="{7F65772E-B172-363A-EF4F-3159A49E6CDD}"/>
              </a:ext>
            </a:extLst>
          </p:cNvPr>
          <p:cNvGrpSpPr/>
          <p:nvPr userDrawn="1"/>
        </p:nvGrpSpPr>
        <p:grpSpPr>
          <a:xfrm>
            <a:off x="2539916" y="3579173"/>
            <a:ext cx="574913" cy="574008"/>
            <a:chOff x="2539916" y="3149143"/>
            <a:chExt cx="574913" cy="574008"/>
          </a:xfrm>
          <a:solidFill>
            <a:schemeClr val="bg2"/>
          </a:solidFill>
        </p:grpSpPr>
        <p:sp>
          <p:nvSpPr>
            <p:cNvPr id="10" name="Freeform 39">
              <a:extLst>
                <a:ext uri="{FF2B5EF4-FFF2-40B4-BE49-F238E27FC236}">
                  <a16:creationId xmlns:a16="http://schemas.microsoft.com/office/drawing/2014/main" id="{9181F0F1-8C69-F967-CA3E-1408B897EC3D}"/>
                </a:ext>
              </a:extLst>
            </p:cNvPr>
            <p:cNvSpPr>
              <a:spLocks/>
            </p:cNvSpPr>
            <p:nvPr/>
          </p:nvSpPr>
          <p:spPr bwMode="auto">
            <a:xfrm>
              <a:off x="2650616" y="3624517"/>
              <a:ext cx="353816" cy="98634"/>
            </a:xfrm>
            <a:custGeom>
              <a:avLst/>
              <a:gdLst>
                <a:gd name="T0" fmla="*/ 418 w 2347"/>
                <a:gd name="T1" fmla="*/ 0 h 656"/>
                <a:gd name="T2" fmla="*/ 1929 w 2347"/>
                <a:gd name="T3" fmla="*/ 0 h 656"/>
                <a:gd name="T4" fmla="*/ 1959 w 2347"/>
                <a:gd name="T5" fmla="*/ 4 h 656"/>
                <a:gd name="T6" fmla="*/ 1991 w 2347"/>
                <a:gd name="T7" fmla="*/ 12 h 656"/>
                <a:gd name="T8" fmla="*/ 2020 w 2347"/>
                <a:gd name="T9" fmla="*/ 26 h 656"/>
                <a:gd name="T10" fmla="*/ 2048 w 2347"/>
                <a:gd name="T11" fmla="*/ 44 h 656"/>
                <a:gd name="T12" fmla="*/ 2072 w 2347"/>
                <a:gd name="T13" fmla="*/ 66 h 656"/>
                <a:gd name="T14" fmla="*/ 2092 w 2347"/>
                <a:gd name="T15" fmla="*/ 91 h 656"/>
                <a:gd name="T16" fmla="*/ 2106 w 2347"/>
                <a:gd name="T17" fmla="*/ 117 h 656"/>
                <a:gd name="T18" fmla="*/ 2338 w 2347"/>
                <a:gd name="T19" fmla="*/ 538 h 656"/>
                <a:gd name="T20" fmla="*/ 2344 w 2347"/>
                <a:gd name="T21" fmla="*/ 562 h 656"/>
                <a:gd name="T22" fmla="*/ 2347 w 2347"/>
                <a:gd name="T23" fmla="*/ 584 h 656"/>
                <a:gd name="T24" fmla="*/ 2343 w 2347"/>
                <a:gd name="T25" fmla="*/ 603 h 656"/>
                <a:gd name="T26" fmla="*/ 2335 w 2347"/>
                <a:gd name="T27" fmla="*/ 621 h 656"/>
                <a:gd name="T28" fmla="*/ 2321 w 2347"/>
                <a:gd name="T29" fmla="*/ 636 h 656"/>
                <a:gd name="T30" fmla="*/ 2305 w 2347"/>
                <a:gd name="T31" fmla="*/ 646 h 656"/>
                <a:gd name="T32" fmla="*/ 2284 w 2347"/>
                <a:gd name="T33" fmla="*/ 653 h 656"/>
                <a:gd name="T34" fmla="*/ 2259 w 2347"/>
                <a:gd name="T35" fmla="*/ 656 h 656"/>
                <a:gd name="T36" fmla="*/ 87 w 2347"/>
                <a:gd name="T37" fmla="*/ 656 h 656"/>
                <a:gd name="T38" fmla="*/ 63 w 2347"/>
                <a:gd name="T39" fmla="*/ 653 h 656"/>
                <a:gd name="T40" fmla="*/ 42 w 2347"/>
                <a:gd name="T41" fmla="*/ 646 h 656"/>
                <a:gd name="T42" fmla="*/ 24 w 2347"/>
                <a:gd name="T43" fmla="*/ 636 h 656"/>
                <a:gd name="T44" fmla="*/ 12 w 2347"/>
                <a:gd name="T45" fmla="*/ 621 h 656"/>
                <a:gd name="T46" fmla="*/ 4 w 2347"/>
                <a:gd name="T47" fmla="*/ 603 h 656"/>
                <a:gd name="T48" fmla="*/ 0 w 2347"/>
                <a:gd name="T49" fmla="*/ 584 h 656"/>
                <a:gd name="T50" fmla="*/ 2 w 2347"/>
                <a:gd name="T51" fmla="*/ 562 h 656"/>
                <a:gd name="T52" fmla="*/ 9 w 2347"/>
                <a:gd name="T53" fmla="*/ 538 h 656"/>
                <a:gd name="T54" fmla="*/ 241 w 2347"/>
                <a:gd name="T55" fmla="*/ 117 h 656"/>
                <a:gd name="T56" fmla="*/ 255 w 2347"/>
                <a:gd name="T57" fmla="*/ 91 h 656"/>
                <a:gd name="T58" fmla="*/ 275 w 2347"/>
                <a:gd name="T59" fmla="*/ 66 h 656"/>
                <a:gd name="T60" fmla="*/ 299 w 2347"/>
                <a:gd name="T61" fmla="*/ 44 h 656"/>
                <a:gd name="T62" fmla="*/ 327 w 2347"/>
                <a:gd name="T63" fmla="*/ 26 h 656"/>
                <a:gd name="T64" fmla="*/ 356 w 2347"/>
                <a:gd name="T65" fmla="*/ 12 h 656"/>
                <a:gd name="T66" fmla="*/ 386 w 2347"/>
                <a:gd name="T67" fmla="*/ 4 h 656"/>
                <a:gd name="T68" fmla="*/ 418 w 2347"/>
                <a:gd name="T69"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7" h="656">
                  <a:moveTo>
                    <a:pt x="418" y="0"/>
                  </a:moveTo>
                  <a:lnTo>
                    <a:pt x="1929" y="0"/>
                  </a:lnTo>
                  <a:lnTo>
                    <a:pt x="1959" y="4"/>
                  </a:lnTo>
                  <a:lnTo>
                    <a:pt x="1991" y="12"/>
                  </a:lnTo>
                  <a:lnTo>
                    <a:pt x="2020" y="26"/>
                  </a:lnTo>
                  <a:lnTo>
                    <a:pt x="2048" y="44"/>
                  </a:lnTo>
                  <a:lnTo>
                    <a:pt x="2072" y="66"/>
                  </a:lnTo>
                  <a:lnTo>
                    <a:pt x="2092" y="91"/>
                  </a:lnTo>
                  <a:lnTo>
                    <a:pt x="2106" y="117"/>
                  </a:lnTo>
                  <a:lnTo>
                    <a:pt x="2338" y="538"/>
                  </a:lnTo>
                  <a:lnTo>
                    <a:pt x="2344" y="562"/>
                  </a:lnTo>
                  <a:lnTo>
                    <a:pt x="2347" y="584"/>
                  </a:lnTo>
                  <a:lnTo>
                    <a:pt x="2343" y="603"/>
                  </a:lnTo>
                  <a:lnTo>
                    <a:pt x="2335" y="621"/>
                  </a:lnTo>
                  <a:lnTo>
                    <a:pt x="2321" y="636"/>
                  </a:lnTo>
                  <a:lnTo>
                    <a:pt x="2305" y="646"/>
                  </a:lnTo>
                  <a:lnTo>
                    <a:pt x="2284" y="653"/>
                  </a:lnTo>
                  <a:lnTo>
                    <a:pt x="2259" y="656"/>
                  </a:lnTo>
                  <a:lnTo>
                    <a:pt x="87" y="656"/>
                  </a:lnTo>
                  <a:lnTo>
                    <a:pt x="63" y="653"/>
                  </a:lnTo>
                  <a:lnTo>
                    <a:pt x="42" y="646"/>
                  </a:lnTo>
                  <a:lnTo>
                    <a:pt x="24" y="636"/>
                  </a:lnTo>
                  <a:lnTo>
                    <a:pt x="12" y="621"/>
                  </a:lnTo>
                  <a:lnTo>
                    <a:pt x="4" y="603"/>
                  </a:lnTo>
                  <a:lnTo>
                    <a:pt x="0" y="584"/>
                  </a:lnTo>
                  <a:lnTo>
                    <a:pt x="2" y="562"/>
                  </a:lnTo>
                  <a:lnTo>
                    <a:pt x="9" y="538"/>
                  </a:lnTo>
                  <a:lnTo>
                    <a:pt x="241" y="117"/>
                  </a:lnTo>
                  <a:lnTo>
                    <a:pt x="255" y="91"/>
                  </a:lnTo>
                  <a:lnTo>
                    <a:pt x="275" y="66"/>
                  </a:lnTo>
                  <a:lnTo>
                    <a:pt x="299" y="44"/>
                  </a:lnTo>
                  <a:lnTo>
                    <a:pt x="327" y="26"/>
                  </a:lnTo>
                  <a:lnTo>
                    <a:pt x="356" y="12"/>
                  </a:lnTo>
                  <a:lnTo>
                    <a:pt x="386" y="4"/>
                  </a:lnTo>
                  <a:lnTo>
                    <a:pt x="4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40">
              <a:extLst>
                <a:ext uri="{FF2B5EF4-FFF2-40B4-BE49-F238E27FC236}">
                  <a16:creationId xmlns:a16="http://schemas.microsoft.com/office/drawing/2014/main" id="{AC27B492-FF50-8B7D-4BDA-A4CFB858192B}"/>
                </a:ext>
              </a:extLst>
            </p:cNvPr>
            <p:cNvSpPr>
              <a:spLocks noEditPoints="1"/>
            </p:cNvSpPr>
            <p:nvPr/>
          </p:nvSpPr>
          <p:spPr bwMode="auto">
            <a:xfrm>
              <a:off x="2539916" y="3149143"/>
              <a:ext cx="574913" cy="434955"/>
            </a:xfrm>
            <a:custGeom>
              <a:avLst/>
              <a:gdLst>
                <a:gd name="T0" fmla="*/ 3101 w 3813"/>
                <a:gd name="T1" fmla="*/ 891 h 2885"/>
                <a:gd name="T2" fmla="*/ 3089 w 3813"/>
                <a:gd name="T3" fmla="*/ 916 h 2885"/>
                <a:gd name="T4" fmla="*/ 2869 w 3813"/>
                <a:gd name="T5" fmla="*/ 1950 h 2885"/>
                <a:gd name="T6" fmla="*/ 2883 w 3813"/>
                <a:gd name="T7" fmla="*/ 1979 h 2885"/>
                <a:gd name="T8" fmla="*/ 3125 w 3813"/>
                <a:gd name="T9" fmla="*/ 1983 h 2885"/>
                <a:gd name="T10" fmla="*/ 3217 w 3813"/>
                <a:gd name="T11" fmla="*/ 1925 h 2885"/>
                <a:gd name="T12" fmla="*/ 3410 w 3813"/>
                <a:gd name="T13" fmla="*/ 960 h 2885"/>
                <a:gd name="T14" fmla="*/ 3370 w 3813"/>
                <a:gd name="T15" fmla="*/ 887 h 2885"/>
                <a:gd name="T16" fmla="*/ 490 w 3813"/>
                <a:gd name="T17" fmla="*/ 876 h 2885"/>
                <a:gd name="T18" fmla="*/ 413 w 3813"/>
                <a:gd name="T19" fmla="*/ 917 h 2885"/>
                <a:gd name="T20" fmla="*/ 572 w 3813"/>
                <a:gd name="T21" fmla="*/ 1876 h 2885"/>
                <a:gd name="T22" fmla="*/ 637 w 3813"/>
                <a:gd name="T23" fmla="*/ 1962 h 2885"/>
                <a:gd name="T24" fmla="*/ 902 w 3813"/>
                <a:gd name="T25" fmla="*/ 1986 h 2885"/>
                <a:gd name="T26" fmla="*/ 942 w 3813"/>
                <a:gd name="T27" fmla="*/ 1966 h 2885"/>
                <a:gd name="T28" fmla="*/ 943 w 3813"/>
                <a:gd name="T29" fmla="*/ 1939 h 2885"/>
                <a:gd name="T30" fmla="*/ 722 w 3813"/>
                <a:gd name="T31" fmla="*/ 908 h 2885"/>
                <a:gd name="T32" fmla="*/ 694 w 3813"/>
                <a:gd name="T33" fmla="*/ 879 h 2885"/>
                <a:gd name="T34" fmla="*/ 3158 w 3813"/>
                <a:gd name="T35" fmla="*/ 0 h 2885"/>
                <a:gd name="T36" fmla="*/ 3264 w 3813"/>
                <a:gd name="T37" fmla="*/ 42 h 2885"/>
                <a:gd name="T38" fmla="*/ 3298 w 3813"/>
                <a:gd name="T39" fmla="*/ 147 h 2885"/>
                <a:gd name="T40" fmla="*/ 3193 w 3813"/>
                <a:gd name="T41" fmla="*/ 538 h 2885"/>
                <a:gd name="T42" fmla="*/ 3193 w 3813"/>
                <a:gd name="T43" fmla="*/ 571 h 2885"/>
                <a:gd name="T44" fmla="*/ 3228 w 3813"/>
                <a:gd name="T45" fmla="*/ 593 h 2885"/>
                <a:gd name="T46" fmla="*/ 3791 w 3813"/>
                <a:gd name="T47" fmla="*/ 616 h 2885"/>
                <a:gd name="T48" fmla="*/ 3808 w 3813"/>
                <a:gd name="T49" fmla="*/ 701 h 2885"/>
                <a:gd name="T50" fmla="*/ 3396 w 3813"/>
                <a:gd name="T51" fmla="*/ 2228 h 2885"/>
                <a:gd name="T52" fmla="*/ 3297 w 3813"/>
                <a:gd name="T53" fmla="*/ 2269 h 2885"/>
                <a:gd name="T54" fmla="*/ 2786 w 3813"/>
                <a:gd name="T55" fmla="*/ 2283 h 2885"/>
                <a:gd name="T56" fmla="*/ 2767 w 3813"/>
                <a:gd name="T57" fmla="*/ 2314 h 2885"/>
                <a:gd name="T58" fmla="*/ 2707 w 3813"/>
                <a:gd name="T59" fmla="*/ 2467 h 2885"/>
                <a:gd name="T60" fmla="*/ 2571 w 3813"/>
                <a:gd name="T61" fmla="*/ 2583 h 2885"/>
                <a:gd name="T62" fmla="*/ 2381 w 3813"/>
                <a:gd name="T63" fmla="*/ 2695 h 2885"/>
                <a:gd name="T64" fmla="*/ 2189 w 3813"/>
                <a:gd name="T65" fmla="*/ 2793 h 2885"/>
                <a:gd name="T66" fmla="*/ 2042 w 3813"/>
                <a:gd name="T67" fmla="*/ 2859 h 2885"/>
                <a:gd name="T68" fmla="*/ 1861 w 3813"/>
                <a:gd name="T69" fmla="*/ 2883 h 2885"/>
                <a:gd name="T70" fmla="*/ 1717 w 3813"/>
                <a:gd name="T71" fmla="*/ 2834 h 2885"/>
                <a:gd name="T72" fmla="*/ 1561 w 3813"/>
                <a:gd name="T73" fmla="*/ 2761 h 2885"/>
                <a:gd name="T74" fmla="*/ 1379 w 3813"/>
                <a:gd name="T75" fmla="*/ 2665 h 2885"/>
                <a:gd name="T76" fmla="*/ 1211 w 3813"/>
                <a:gd name="T77" fmla="*/ 2559 h 2885"/>
                <a:gd name="T78" fmla="*/ 1097 w 3813"/>
                <a:gd name="T79" fmla="*/ 2459 h 2885"/>
                <a:gd name="T80" fmla="*/ 1046 w 3813"/>
                <a:gd name="T81" fmla="*/ 2314 h 2885"/>
                <a:gd name="T82" fmla="*/ 1027 w 3813"/>
                <a:gd name="T83" fmla="*/ 2283 h 2885"/>
                <a:gd name="T84" fmla="*/ 516 w 3813"/>
                <a:gd name="T85" fmla="*/ 2269 h 2885"/>
                <a:gd name="T86" fmla="*/ 416 w 3813"/>
                <a:gd name="T87" fmla="*/ 2228 h 2885"/>
                <a:gd name="T88" fmla="*/ 5 w 3813"/>
                <a:gd name="T89" fmla="*/ 701 h 2885"/>
                <a:gd name="T90" fmla="*/ 22 w 3813"/>
                <a:gd name="T91" fmla="*/ 616 h 2885"/>
                <a:gd name="T92" fmla="*/ 585 w 3813"/>
                <a:gd name="T93" fmla="*/ 593 h 2885"/>
                <a:gd name="T94" fmla="*/ 619 w 3813"/>
                <a:gd name="T95" fmla="*/ 571 h 2885"/>
                <a:gd name="T96" fmla="*/ 619 w 3813"/>
                <a:gd name="T97" fmla="*/ 538 h 2885"/>
                <a:gd name="T98" fmla="*/ 515 w 3813"/>
                <a:gd name="T99" fmla="*/ 147 h 2885"/>
                <a:gd name="T100" fmla="*/ 549 w 3813"/>
                <a:gd name="T101" fmla="*/ 42 h 2885"/>
                <a:gd name="T102" fmla="*/ 655 w 3813"/>
                <a:gd name="T103" fmla="*/ 0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3" h="2885">
                  <a:moveTo>
                    <a:pt x="3132" y="876"/>
                  </a:moveTo>
                  <a:lnTo>
                    <a:pt x="3119" y="879"/>
                  </a:lnTo>
                  <a:lnTo>
                    <a:pt x="3109" y="884"/>
                  </a:lnTo>
                  <a:lnTo>
                    <a:pt x="3101" y="891"/>
                  </a:lnTo>
                  <a:lnTo>
                    <a:pt x="3095" y="901"/>
                  </a:lnTo>
                  <a:lnTo>
                    <a:pt x="3091" y="908"/>
                  </a:lnTo>
                  <a:lnTo>
                    <a:pt x="3089" y="913"/>
                  </a:lnTo>
                  <a:lnTo>
                    <a:pt x="3089" y="916"/>
                  </a:lnTo>
                  <a:lnTo>
                    <a:pt x="2871" y="1938"/>
                  </a:lnTo>
                  <a:lnTo>
                    <a:pt x="2870" y="1939"/>
                  </a:lnTo>
                  <a:lnTo>
                    <a:pt x="2869" y="1943"/>
                  </a:lnTo>
                  <a:lnTo>
                    <a:pt x="2869" y="1950"/>
                  </a:lnTo>
                  <a:lnTo>
                    <a:pt x="2869" y="1957"/>
                  </a:lnTo>
                  <a:lnTo>
                    <a:pt x="2871" y="1966"/>
                  </a:lnTo>
                  <a:lnTo>
                    <a:pt x="2876" y="1974"/>
                  </a:lnTo>
                  <a:lnTo>
                    <a:pt x="2883" y="1979"/>
                  </a:lnTo>
                  <a:lnTo>
                    <a:pt x="2894" y="1984"/>
                  </a:lnTo>
                  <a:lnTo>
                    <a:pt x="2910" y="1986"/>
                  </a:lnTo>
                  <a:lnTo>
                    <a:pt x="3098" y="1986"/>
                  </a:lnTo>
                  <a:lnTo>
                    <a:pt x="3125" y="1983"/>
                  </a:lnTo>
                  <a:lnTo>
                    <a:pt x="3151" y="1975"/>
                  </a:lnTo>
                  <a:lnTo>
                    <a:pt x="3175" y="1962"/>
                  </a:lnTo>
                  <a:lnTo>
                    <a:pt x="3197" y="1945"/>
                  </a:lnTo>
                  <a:lnTo>
                    <a:pt x="3217" y="1925"/>
                  </a:lnTo>
                  <a:lnTo>
                    <a:pt x="3231" y="1902"/>
                  </a:lnTo>
                  <a:lnTo>
                    <a:pt x="3240" y="1876"/>
                  </a:lnTo>
                  <a:lnTo>
                    <a:pt x="3407" y="985"/>
                  </a:lnTo>
                  <a:lnTo>
                    <a:pt x="3410" y="960"/>
                  </a:lnTo>
                  <a:lnTo>
                    <a:pt x="3408" y="938"/>
                  </a:lnTo>
                  <a:lnTo>
                    <a:pt x="3400" y="917"/>
                  </a:lnTo>
                  <a:lnTo>
                    <a:pt x="3387" y="899"/>
                  </a:lnTo>
                  <a:lnTo>
                    <a:pt x="3370" y="887"/>
                  </a:lnTo>
                  <a:lnTo>
                    <a:pt x="3348" y="879"/>
                  </a:lnTo>
                  <a:lnTo>
                    <a:pt x="3323" y="876"/>
                  </a:lnTo>
                  <a:lnTo>
                    <a:pt x="3132" y="876"/>
                  </a:lnTo>
                  <a:close/>
                  <a:moveTo>
                    <a:pt x="490" y="876"/>
                  </a:moveTo>
                  <a:lnTo>
                    <a:pt x="465" y="879"/>
                  </a:lnTo>
                  <a:lnTo>
                    <a:pt x="443" y="887"/>
                  </a:lnTo>
                  <a:lnTo>
                    <a:pt x="426" y="899"/>
                  </a:lnTo>
                  <a:lnTo>
                    <a:pt x="413" y="917"/>
                  </a:lnTo>
                  <a:lnTo>
                    <a:pt x="405" y="938"/>
                  </a:lnTo>
                  <a:lnTo>
                    <a:pt x="401" y="960"/>
                  </a:lnTo>
                  <a:lnTo>
                    <a:pt x="405" y="985"/>
                  </a:lnTo>
                  <a:lnTo>
                    <a:pt x="572" y="1876"/>
                  </a:lnTo>
                  <a:lnTo>
                    <a:pt x="582" y="1902"/>
                  </a:lnTo>
                  <a:lnTo>
                    <a:pt x="596" y="1925"/>
                  </a:lnTo>
                  <a:lnTo>
                    <a:pt x="615" y="1945"/>
                  </a:lnTo>
                  <a:lnTo>
                    <a:pt x="637" y="1962"/>
                  </a:lnTo>
                  <a:lnTo>
                    <a:pt x="661" y="1975"/>
                  </a:lnTo>
                  <a:lnTo>
                    <a:pt x="688" y="1983"/>
                  </a:lnTo>
                  <a:lnTo>
                    <a:pt x="715" y="1986"/>
                  </a:lnTo>
                  <a:lnTo>
                    <a:pt x="902" y="1986"/>
                  </a:lnTo>
                  <a:lnTo>
                    <a:pt x="919" y="1984"/>
                  </a:lnTo>
                  <a:lnTo>
                    <a:pt x="930" y="1979"/>
                  </a:lnTo>
                  <a:lnTo>
                    <a:pt x="937" y="1974"/>
                  </a:lnTo>
                  <a:lnTo>
                    <a:pt x="942" y="1966"/>
                  </a:lnTo>
                  <a:lnTo>
                    <a:pt x="944" y="1957"/>
                  </a:lnTo>
                  <a:lnTo>
                    <a:pt x="944" y="1950"/>
                  </a:lnTo>
                  <a:lnTo>
                    <a:pt x="943" y="1943"/>
                  </a:lnTo>
                  <a:lnTo>
                    <a:pt x="943" y="1939"/>
                  </a:lnTo>
                  <a:lnTo>
                    <a:pt x="942" y="1938"/>
                  </a:lnTo>
                  <a:lnTo>
                    <a:pt x="724" y="916"/>
                  </a:lnTo>
                  <a:lnTo>
                    <a:pt x="724" y="913"/>
                  </a:lnTo>
                  <a:lnTo>
                    <a:pt x="722" y="908"/>
                  </a:lnTo>
                  <a:lnTo>
                    <a:pt x="718" y="901"/>
                  </a:lnTo>
                  <a:lnTo>
                    <a:pt x="712" y="891"/>
                  </a:lnTo>
                  <a:lnTo>
                    <a:pt x="704" y="883"/>
                  </a:lnTo>
                  <a:lnTo>
                    <a:pt x="694" y="879"/>
                  </a:lnTo>
                  <a:lnTo>
                    <a:pt x="681" y="876"/>
                  </a:lnTo>
                  <a:lnTo>
                    <a:pt x="490" y="876"/>
                  </a:lnTo>
                  <a:close/>
                  <a:moveTo>
                    <a:pt x="655" y="0"/>
                  </a:moveTo>
                  <a:lnTo>
                    <a:pt x="3158" y="0"/>
                  </a:lnTo>
                  <a:lnTo>
                    <a:pt x="3189" y="4"/>
                  </a:lnTo>
                  <a:lnTo>
                    <a:pt x="3218" y="12"/>
                  </a:lnTo>
                  <a:lnTo>
                    <a:pt x="3243" y="25"/>
                  </a:lnTo>
                  <a:lnTo>
                    <a:pt x="3264" y="42"/>
                  </a:lnTo>
                  <a:lnTo>
                    <a:pt x="3280" y="64"/>
                  </a:lnTo>
                  <a:lnTo>
                    <a:pt x="3292" y="89"/>
                  </a:lnTo>
                  <a:lnTo>
                    <a:pt x="3298" y="116"/>
                  </a:lnTo>
                  <a:lnTo>
                    <a:pt x="3298" y="147"/>
                  </a:lnTo>
                  <a:lnTo>
                    <a:pt x="3292" y="178"/>
                  </a:lnTo>
                  <a:lnTo>
                    <a:pt x="3195" y="531"/>
                  </a:lnTo>
                  <a:lnTo>
                    <a:pt x="3195" y="533"/>
                  </a:lnTo>
                  <a:lnTo>
                    <a:pt x="3193" y="538"/>
                  </a:lnTo>
                  <a:lnTo>
                    <a:pt x="3192" y="545"/>
                  </a:lnTo>
                  <a:lnTo>
                    <a:pt x="3191" y="553"/>
                  </a:lnTo>
                  <a:lnTo>
                    <a:pt x="3191" y="562"/>
                  </a:lnTo>
                  <a:lnTo>
                    <a:pt x="3193" y="571"/>
                  </a:lnTo>
                  <a:lnTo>
                    <a:pt x="3197" y="579"/>
                  </a:lnTo>
                  <a:lnTo>
                    <a:pt x="3204" y="586"/>
                  </a:lnTo>
                  <a:lnTo>
                    <a:pt x="3214" y="591"/>
                  </a:lnTo>
                  <a:lnTo>
                    <a:pt x="3228" y="593"/>
                  </a:lnTo>
                  <a:lnTo>
                    <a:pt x="3727" y="593"/>
                  </a:lnTo>
                  <a:lnTo>
                    <a:pt x="3753" y="596"/>
                  </a:lnTo>
                  <a:lnTo>
                    <a:pt x="3773" y="604"/>
                  </a:lnTo>
                  <a:lnTo>
                    <a:pt x="3791" y="616"/>
                  </a:lnTo>
                  <a:lnTo>
                    <a:pt x="3804" y="634"/>
                  </a:lnTo>
                  <a:lnTo>
                    <a:pt x="3811" y="654"/>
                  </a:lnTo>
                  <a:lnTo>
                    <a:pt x="3813" y="677"/>
                  </a:lnTo>
                  <a:lnTo>
                    <a:pt x="3808" y="701"/>
                  </a:lnTo>
                  <a:lnTo>
                    <a:pt x="3442" y="2160"/>
                  </a:lnTo>
                  <a:lnTo>
                    <a:pt x="3431" y="2185"/>
                  </a:lnTo>
                  <a:lnTo>
                    <a:pt x="3416" y="2208"/>
                  </a:lnTo>
                  <a:lnTo>
                    <a:pt x="3396" y="2228"/>
                  </a:lnTo>
                  <a:lnTo>
                    <a:pt x="3374" y="2245"/>
                  </a:lnTo>
                  <a:lnTo>
                    <a:pt x="3349" y="2258"/>
                  </a:lnTo>
                  <a:lnTo>
                    <a:pt x="3323" y="2266"/>
                  </a:lnTo>
                  <a:lnTo>
                    <a:pt x="3297" y="2269"/>
                  </a:lnTo>
                  <a:lnTo>
                    <a:pt x="2832" y="2269"/>
                  </a:lnTo>
                  <a:lnTo>
                    <a:pt x="2813" y="2271"/>
                  </a:lnTo>
                  <a:lnTo>
                    <a:pt x="2798" y="2276"/>
                  </a:lnTo>
                  <a:lnTo>
                    <a:pt x="2786" y="2283"/>
                  </a:lnTo>
                  <a:lnTo>
                    <a:pt x="2778" y="2293"/>
                  </a:lnTo>
                  <a:lnTo>
                    <a:pt x="2772" y="2301"/>
                  </a:lnTo>
                  <a:lnTo>
                    <a:pt x="2769" y="2309"/>
                  </a:lnTo>
                  <a:lnTo>
                    <a:pt x="2767" y="2314"/>
                  </a:lnTo>
                  <a:lnTo>
                    <a:pt x="2767" y="2316"/>
                  </a:lnTo>
                  <a:lnTo>
                    <a:pt x="2740" y="2413"/>
                  </a:lnTo>
                  <a:lnTo>
                    <a:pt x="2727" y="2439"/>
                  </a:lnTo>
                  <a:lnTo>
                    <a:pt x="2707" y="2467"/>
                  </a:lnTo>
                  <a:lnTo>
                    <a:pt x="2681" y="2496"/>
                  </a:lnTo>
                  <a:lnTo>
                    <a:pt x="2648" y="2523"/>
                  </a:lnTo>
                  <a:lnTo>
                    <a:pt x="2612" y="2554"/>
                  </a:lnTo>
                  <a:lnTo>
                    <a:pt x="2571" y="2583"/>
                  </a:lnTo>
                  <a:lnTo>
                    <a:pt x="2526" y="2612"/>
                  </a:lnTo>
                  <a:lnTo>
                    <a:pt x="2480" y="2641"/>
                  </a:lnTo>
                  <a:lnTo>
                    <a:pt x="2431" y="2668"/>
                  </a:lnTo>
                  <a:lnTo>
                    <a:pt x="2381" y="2695"/>
                  </a:lnTo>
                  <a:lnTo>
                    <a:pt x="2332" y="2722"/>
                  </a:lnTo>
                  <a:lnTo>
                    <a:pt x="2283" y="2747"/>
                  </a:lnTo>
                  <a:lnTo>
                    <a:pt x="2235" y="2771"/>
                  </a:lnTo>
                  <a:lnTo>
                    <a:pt x="2189" y="2793"/>
                  </a:lnTo>
                  <a:lnTo>
                    <a:pt x="2146" y="2812"/>
                  </a:lnTo>
                  <a:lnTo>
                    <a:pt x="2107" y="2830"/>
                  </a:lnTo>
                  <a:lnTo>
                    <a:pt x="2072" y="2846"/>
                  </a:lnTo>
                  <a:lnTo>
                    <a:pt x="2042" y="2859"/>
                  </a:lnTo>
                  <a:lnTo>
                    <a:pt x="1998" y="2874"/>
                  </a:lnTo>
                  <a:lnTo>
                    <a:pt x="1952" y="2883"/>
                  </a:lnTo>
                  <a:lnTo>
                    <a:pt x="1906" y="2885"/>
                  </a:lnTo>
                  <a:lnTo>
                    <a:pt x="1861" y="2883"/>
                  </a:lnTo>
                  <a:lnTo>
                    <a:pt x="1815" y="2874"/>
                  </a:lnTo>
                  <a:lnTo>
                    <a:pt x="1771" y="2859"/>
                  </a:lnTo>
                  <a:lnTo>
                    <a:pt x="1747" y="2847"/>
                  </a:lnTo>
                  <a:lnTo>
                    <a:pt x="1717" y="2834"/>
                  </a:lnTo>
                  <a:lnTo>
                    <a:pt x="1683" y="2819"/>
                  </a:lnTo>
                  <a:lnTo>
                    <a:pt x="1645" y="2802"/>
                  </a:lnTo>
                  <a:lnTo>
                    <a:pt x="1604" y="2782"/>
                  </a:lnTo>
                  <a:lnTo>
                    <a:pt x="1561" y="2761"/>
                  </a:lnTo>
                  <a:lnTo>
                    <a:pt x="1517" y="2738"/>
                  </a:lnTo>
                  <a:lnTo>
                    <a:pt x="1471" y="2715"/>
                  </a:lnTo>
                  <a:lnTo>
                    <a:pt x="1426" y="2691"/>
                  </a:lnTo>
                  <a:lnTo>
                    <a:pt x="1379" y="2665"/>
                  </a:lnTo>
                  <a:lnTo>
                    <a:pt x="1334" y="2639"/>
                  </a:lnTo>
                  <a:lnTo>
                    <a:pt x="1291" y="2613"/>
                  </a:lnTo>
                  <a:lnTo>
                    <a:pt x="1249" y="2586"/>
                  </a:lnTo>
                  <a:lnTo>
                    <a:pt x="1211" y="2559"/>
                  </a:lnTo>
                  <a:lnTo>
                    <a:pt x="1175" y="2534"/>
                  </a:lnTo>
                  <a:lnTo>
                    <a:pt x="1145" y="2507"/>
                  </a:lnTo>
                  <a:lnTo>
                    <a:pt x="1118" y="2483"/>
                  </a:lnTo>
                  <a:lnTo>
                    <a:pt x="1097" y="2459"/>
                  </a:lnTo>
                  <a:lnTo>
                    <a:pt x="1082" y="2435"/>
                  </a:lnTo>
                  <a:lnTo>
                    <a:pt x="1073" y="2413"/>
                  </a:lnTo>
                  <a:lnTo>
                    <a:pt x="1046" y="2316"/>
                  </a:lnTo>
                  <a:lnTo>
                    <a:pt x="1046" y="2314"/>
                  </a:lnTo>
                  <a:lnTo>
                    <a:pt x="1044" y="2309"/>
                  </a:lnTo>
                  <a:lnTo>
                    <a:pt x="1041" y="2301"/>
                  </a:lnTo>
                  <a:lnTo>
                    <a:pt x="1035" y="2293"/>
                  </a:lnTo>
                  <a:lnTo>
                    <a:pt x="1027" y="2283"/>
                  </a:lnTo>
                  <a:lnTo>
                    <a:pt x="1015" y="2276"/>
                  </a:lnTo>
                  <a:lnTo>
                    <a:pt x="1000" y="2271"/>
                  </a:lnTo>
                  <a:lnTo>
                    <a:pt x="981" y="2269"/>
                  </a:lnTo>
                  <a:lnTo>
                    <a:pt x="516" y="2269"/>
                  </a:lnTo>
                  <a:lnTo>
                    <a:pt x="490" y="2266"/>
                  </a:lnTo>
                  <a:lnTo>
                    <a:pt x="463" y="2258"/>
                  </a:lnTo>
                  <a:lnTo>
                    <a:pt x="438" y="2245"/>
                  </a:lnTo>
                  <a:lnTo>
                    <a:pt x="416" y="2228"/>
                  </a:lnTo>
                  <a:lnTo>
                    <a:pt x="397" y="2208"/>
                  </a:lnTo>
                  <a:lnTo>
                    <a:pt x="382" y="2185"/>
                  </a:lnTo>
                  <a:lnTo>
                    <a:pt x="371" y="2160"/>
                  </a:lnTo>
                  <a:lnTo>
                    <a:pt x="5" y="701"/>
                  </a:lnTo>
                  <a:lnTo>
                    <a:pt x="0" y="677"/>
                  </a:lnTo>
                  <a:lnTo>
                    <a:pt x="2" y="654"/>
                  </a:lnTo>
                  <a:lnTo>
                    <a:pt x="9" y="634"/>
                  </a:lnTo>
                  <a:lnTo>
                    <a:pt x="22" y="616"/>
                  </a:lnTo>
                  <a:lnTo>
                    <a:pt x="39" y="604"/>
                  </a:lnTo>
                  <a:lnTo>
                    <a:pt x="60" y="596"/>
                  </a:lnTo>
                  <a:lnTo>
                    <a:pt x="86" y="593"/>
                  </a:lnTo>
                  <a:lnTo>
                    <a:pt x="585" y="593"/>
                  </a:lnTo>
                  <a:lnTo>
                    <a:pt x="599" y="591"/>
                  </a:lnTo>
                  <a:lnTo>
                    <a:pt x="609" y="586"/>
                  </a:lnTo>
                  <a:lnTo>
                    <a:pt x="616" y="579"/>
                  </a:lnTo>
                  <a:lnTo>
                    <a:pt x="619" y="571"/>
                  </a:lnTo>
                  <a:lnTo>
                    <a:pt x="622" y="562"/>
                  </a:lnTo>
                  <a:lnTo>
                    <a:pt x="622" y="553"/>
                  </a:lnTo>
                  <a:lnTo>
                    <a:pt x="621" y="545"/>
                  </a:lnTo>
                  <a:lnTo>
                    <a:pt x="619" y="538"/>
                  </a:lnTo>
                  <a:lnTo>
                    <a:pt x="618" y="533"/>
                  </a:lnTo>
                  <a:lnTo>
                    <a:pt x="618" y="531"/>
                  </a:lnTo>
                  <a:lnTo>
                    <a:pt x="521" y="178"/>
                  </a:lnTo>
                  <a:lnTo>
                    <a:pt x="515" y="147"/>
                  </a:lnTo>
                  <a:lnTo>
                    <a:pt x="515" y="116"/>
                  </a:lnTo>
                  <a:lnTo>
                    <a:pt x="521" y="89"/>
                  </a:lnTo>
                  <a:lnTo>
                    <a:pt x="532" y="64"/>
                  </a:lnTo>
                  <a:lnTo>
                    <a:pt x="549" y="42"/>
                  </a:lnTo>
                  <a:lnTo>
                    <a:pt x="570" y="25"/>
                  </a:lnTo>
                  <a:lnTo>
                    <a:pt x="595" y="12"/>
                  </a:lnTo>
                  <a:lnTo>
                    <a:pt x="623" y="4"/>
                  </a:lnTo>
                  <a:lnTo>
                    <a:pt x="6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 name="Группа 856">
            <a:extLst>
              <a:ext uri="{FF2B5EF4-FFF2-40B4-BE49-F238E27FC236}">
                <a16:creationId xmlns:a16="http://schemas.microsoft.com/office/drawing/2014/main" id="{326D9C02-8F5F-9A86-51CF-EBD7DC440490}"/>
              </a:ext>
            </a:extLst>
          </p:cNvPr>
          <p:cNvGrpSpPr/>
          <p:nvPr userDrawn="1"/>
        </p:nvGrpSpPr>
        <p:grpSpPr>
          <a:xfrm>
            <a:off x="3374227" y="3576367"/>
            <a:ext cx="594503" cy="579621"/>
            <a:chOff x="3374227" y="3146337"/>
            <a:chExt cx="594503" cy="579621"/>
          </a:xfrm>
          <a:solidFill>
            <a:schemeClr val="bg2"/>
          </a:solidFill>
        </p:grpSpPr>
        <p:sp>
          <p:nvSpPr>
            <p:cNvPr id="13" name="Freeform 45">
              <a:extLst>
                <a:ext uri="{FF2B5EF4-FFF2-40B4-BE49-F238E27FC236}">
                  <a16:creationId xmlns:a16="http://schemas.microsoft.com/office/drawing/2014/main" id="{EA00E490-B90D-F5D6-197C-5DB5830DC2FA}"/>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46">
              <a:extLst>
                <a:ext uri="{FF2B5EF4-FFF2-40B4-BE49-F238E27FC236}">
                  <a16:creationId xmlns:a16="http://schemas.microsoft.com/office/drawing/2014/main" id="{DB6F6BCB-7F03-3C71-69AB-75CE955E9E4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642000A7-6DC3-BF3F-5673-DBFBF5C0B78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477DE02C-C561-E341-35F1-9674DB3C0430}"/>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 name="Группа 855">
            <a:extLst>
              <a:ext uri="{FF2B5EF4-FFF2-40B4-BE49-F238E27FC236}">
                <a16:creationId xmlns:a16="http://schemas.microsoft.com/office/drawing/2014/main" id="{9CFF29CB-F173-E020-8B2E-1EB1E9C54C90}"/>
              </a:ext>
            </a:extLst>
          </p:cNvPr>
          <p:cNvGrpSpPr/>
          <p:nvPr userDrawn="1"/>
        </p:nvGrpSpPr>
        <p:grpSpPr>
          <a:xfrm>
            <a:off x="4228128" y="3576367"/>
            <a:ext cx="592991" cy="579621"/>
            <a:chOff x="4228128" y="3146337"/>
            <a:chExt cx="592991" cy="579621"/>
          </a:xfrm>
          <a:solidFill>
            <a:schemeClr val="bg2"/>
          </a:solidFill>
        </p:grpSpPr>
        <p:sp>
          <p:nvSpPr>
            <p:cNvPr id="19" name="Freeform 53">
              <a:extLst>
                <a:ext uri="{FF2B5EF4-FFF2-40B4-BE49-F238E27FC236}">
                  <a16:creationId xmlns:a16="http://schemas.microsoft.com/office/drawing/2014/main" id="{AF26B336-9E02-7C95-B877-0E11A81D3C0C}"/>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0FEFB10D-68F6-E218-2C25-99036B103C6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97946B99-EA26-904A-A150-36AD2905436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637A854F-4645-2891-F373-194D56B44F49}"/>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02113C55-2432-2F04-D574-F1ACBD4994E8}"/>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8">
              <a:extLst>
                <a:ext uri="{FF2B5EF4-FFF2-40B4-BE49-F238E27FC236}">
                  <a16:creationId xmlns:a16="http://schemas.microsoft.com/office/drawing/2014/main" id="{16EFB4B5-3897-7F16-D387-DD319F4966F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854">
            <a:extLst>
              <a:ext uri="{FF2B5EF4-FFF2-40B4-BE49-F238E27FC236}">
                <a16:creationId xmlns:a16="http://schemas.microsoft.com/office/drawing/2014/main" id="{29CB6995-B330-E46B-573E-835955D4F38B}"/>
              </a:ext>
            </a:extLst>
          </p:cNvPr>
          <p:cNvGrpSpPr/>
          <p:nvPr userDrawn="1"/>
        </p:nvGrpSpPr>
        <p:grpSpPr>
          <a:xfrm>
            <a:off x="5080517" y="3571883"/>
            <a:ext cx="641172" cy="588589"/>
            <a:chOff x="5080517" y="3141853"/>
            <a:chExt cx="641172" cy="588589"/>
          </a:xfrm>
          <a:solidFill>
            <a:schemeClr val="bg2"/>
          </a:solidFill>
        </p:grpSpPr>
        <p:sp>
          <p:nvSpPr>
            <p:cNvPr id="27" name="Freeform 63">
              <a:extLst>
                <a:ext uri="{FF2B5EF4-FFF2-40B4-BE49-F238E27FC236}">
                  <a16:creationId xmlns:a16="http://schemas.microsoft.com/office/drawing/2014/main" id="{99E92E82-8E6B-563E-C426-26ED008360C4}"/>
                </a:ext>
              </a:extLst>
            </p:cNvPr>
            <p:cNvSpPr>
              <a:spLocks/>
            </p:cNvSpPr>
            <p:nvPr/>
          </p:nvSpPr>
          <p:spPr bwMode="auto">
            <a:xfrm>
              <a:off x="5221303" y="3494385"/>
              <a:ext cx="79440" cy="91596"/>
            </a:xfrm>
            <a:custGeom>
              <a:avLst/>
              <a:gdLst>
                <a:gd name="T0" fmla="*/ 122 w 563"/>
                <a:gd name="T1" fmla="*/ 0 h 646"/>
                <a:gd name="T2" fmla="*/ 440 w 563"/>
                <a:gd name="T3" fmla="*/ 0 h 646"/>
                <a:gd name="T4" fmla="*/ 469 w 563"/>
                <a:gd name="T5" fmla="*/ 4 h 646"/>
                <a:gd name="T6" fmla="*/ 494 w 563"/>
                <a:gd name="T7" fmla="*/ 12 h 646"/>
                <a:gd name="T8" fmla="*/ 517 w 563"/>
                <a:gd name="T9" fmla="*/ 27 h 646"/>
                <a:gd name="T10" fmla="*/ 535 w 563"/>
                <a:gd name="T11" fmla="*/ 46 h 646"/>
                <a:gd name="T12" fmla="*/ 550 w 563"/>
                <a:gd name="T13" fmla="*/ 68 h 646"/>
                <a:gd name="T14" fmla="*/ 560 w 563"/>
                <a:gd name="T15" fmla="*/ 95 h 646"/>
                <a:gd name="T16" fmla="*/ 563 w 563"/>
                <a:gd name="T17" fmla="*/ 122 h 646"/>
                <a:gd name="T18" fmla="*/ 563 w 563"/>
                <a:gd name="T19" fmla="*/ 524 h 646"/>
                <a:gd name="T20" fmla="*/ 560 w 563"/>
                <a:gd name="T21" fmla="*/ 551 h 646"/>
                <a:gd name="T22" fmla="*/ 550 w 563"/>
                <a:gd name="T23" fmla="*/ 577 h 646"/>
                <a:gd name="T24" fmla="*/ 535 w 563"/>
                <a:gd name="T25" fmla="*/ 601 h 646"/>
                <a:gd name="T26" fmla="*/ 517 w 563"/>
                <a:gd name="T27" fmla="*/ 619 h 646"/>
                <a:gd name="T28" fmla="*/ 494 w 563"/>
                <a:gd name="T29" fmla="*/ 634 h 646"/>
                <a:gd name="T30" fmla="*/ 469 w 563"/>
                <a:gd name="T31" fmla="*/ 642 h 646"/>
                <a:gd name="T32" fmla="*/ 440 w 563"/>
                <a:gd name="T33" fmla="*/ 646 h 646"/>
                <a:gd name="T34" fmla="*/ 122 w 563"/>
                <a:gd name="T35" fmla="*/ 646 h 646"/>
                <a:gd name="T36" fmla="*/ 94 w 563"/>
                <a:gd name="T37" fmla="*/ 642 h 646"/>
                <a:gd name="T38" fmla="*/ 68 w 563"/>
                <a:gd name="T39" fmla="*/ 634 h 646"/>
                <a:gd name="T40" fmla="*/ 46 w 563"/>
                <a:gd name="T41" fmla="*/ 619 h 646"/>
                <a:gd name="T42" fmla="*/ 27 w 563"/>
                <a:gd name="T43" fmla="*/ 601 h 646"/>
                <a:gd name="T44" fmla="*/ 13 w 563"/>
                <a:gd name="T45" fmla="*/ 577 h 646"/>
                <a:gd name="T46" fmla="*/ 3 w 563"/>
                <a:gd name="T47" fmla="*/ 551 h 646"/>
                <a:gd name="T48" fmla="*/ 0 w 563"/>
                <a:gd name="T49" fmla="*/ 524 h 646"/>
                <a:gd name="T50" fmla="*/ 0 w 563"/>
                <a:gd name="T51" fmla="*/ 122 h 646"/>
                <a:gd name="T52" fmla="*/ 3 w 563"/>
                <a:gd name="T53" fmla="*/ 95 h 646"/>
                <a:gd name="T54" fmla="*/ 13 w 563"/>
                <a:gd name="T55" fmla="*/ 68 h 646"/>
                <a:gd name="T56" fmla="*/ 27 w 563"/>
                <a:gd name="T57" fmla="*/ 46 h 646"/>
                <a:gd name="T58" fmla="*/ 46 w 563"/>
                <a:gd name="T59" fmla="*/ 27 h 646"/>
                <a:gd name="T60" fmla="*/ 68 w 563"/>
                <a:gd name="T61" fmla="*/ 12 h 646"/>
                <a:gd name="T62" fmla="*/ 94 w 563"/>
                <a:gd name="T63" fmla="*/ 4 h 646"/>
                <a:gd name="T64" fmla="*/ 122 w 563"/>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46">
                  <a:moveTo>
                    <a:pt x="122" y="0"/>
                  </a:moveTo>
                  <a:lnTo>
                    <a:pt x="440" y="0"/>
                  </a:lnTo>
                  <a:lnTo>
                    <a:pt x="469" y="4"/>
                  </a:lnTo>
                  <a:lnTo>
                    <a:pt x="494" y="12"/>
                  </a:lnTo>
                  <a:lnTo>
                    <a:pt x="517" y="27"/>
                  </a:lnTo>
                  <a:lnTo>
                    <a:pt x="535" y="46"/>
                  </a:lnTo>
                  <a:lnTo>
                    <a:pt x="550" y="68"/>
                  </a:lnTo>
                  <a:lnTo>
                    <a:pt x="560" y="95"/>
                  </a:lnTo>
                  <a:lnTo>
                    <a:pt x="563" y="122"/>
                  </a:lnTo>
                  <a:lnTo>
                    <a:pt x="563" y="524"/>
                  </a:lnTo>
                  <a:lnTo>
                    <a:pt x="560" y="551"/>
                  </a:lnTo>
                  <a:lnTo>
                    <a:pt x="550" y="577"/>
                  </a:lnTo>
                  <a:lnTo>
                    <a:pt x="535" y="601"/>
                  </a:lnTo>
                  <a:lnTo>
                    <a:pt x="517" y="619"/>
                  </a:lnTo>
                  <a:lnTo>
                    <a:pt x="494" y="634"/>
                  </a:lnTo>
                  <a:lnTo>
                    <a:pt x="469" y="642"/>
                  </a:lnTo>
                  <a:lnTo>
                    <a:pt x="440" y="646"/>
                  </a:lnTo>
                  <a:lnTo>
                    <a:pt x="122" y="646"/>
                  </a:lnTo>
                  <a:lnTo>
                    <a:pt x="94" y="642"/>
                  </a:lnTo>
                  <a:lnTo>
                    <a:pt x="68" y="634"/>
                  </a:lnTo>
                  <a:lnTo>
                    <a:pt x="46" y="619"/>
                  </a:lnTo>
                  <a:lnTo>
                    <a:pt x="27" y="601"/>
                  </a:lnTo>
                  <a:lnTo>
                    <a:pt x="13" y="577"/>
                  </a:lnTo>
                  <a:lnTo>
                    <a:pt x="3" y="551"/>
                  </a:lnTo>
                  <a:lnTo>
                    <a:pt x="0" y="524"/>
                  </a:lnTo>
                  <a:lnTo>
                    <a:pt x="0" y="122"/>
                  </a:lnTo>
                  <a:lnTo>
                    <a:pt x="3" y="95"/>
                  </a:lnTo>
                  <a:lnTo>
                    <a:pt x="13" y="68"/>
                  </a:lnTo>
                  <a:lnTo>
                    <a:pt x="27" y="46"/>
                  </a:lnTo>
                  <a:lnTo>
                    <a:pt x="46" y="27"/>
                  </a:lnTo>
                  <a:lnTo>
                    <a:pt x="68" y="12"/>
                  </a:lnTo>
                  <a:lnTo>
                    <a:pt x="94" y="4"/>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4">
              <a:extLst>
                <a:ext uri="{FF2B5EF4-FFF2-40B4-BE49-F238E27FC236}">
                  <a16:creationId xmlns:a16="http://schemas.microsoft.com/office/drawing/2014/main" id="{2CA2AD92-B969-6A93-2472-DE3F80F46066}"/>
                </a:ext>
              </a:extLst>
            </p:cNvPr>
            <p:cNvSpPr>
              <a:spLocks/>
            </p:cNvSpPr>
            <p:nvPr/>
          </p:nvSpPr>
          <p:spPr bwMode="auto">
            <a:xfrm>
              <a:off x="5504573" y="3494385"/>
              <a:ext cx="79722" cy="91596"/>
            </a:xfrm>
            <a:custGeom>
              <a:avLst/>
              <a:gdLst>
                <a:gd name="T0" fmla="*/ 123 w 564"/>
                <a:gd name="T1" fmla="*/ 0 h 646"/>
                <a:gd name="T2" fmla="*/ 441 w 564"/>
                <a:gd name="T3" fmla="*/ 0 h 646"/>
                <a:gd name="T4" fmla="*/ 469 w 564"/>
                <a:gd name="T5" fmla="*/ 4 h 646"/>
                <a:gd name="T6" fmla="*/ 495 w 564"/>
                <a:gd name="T7" fmla="*/ 12 h 646"/>
                <a:gd name="T8" fmla="*/ 518 w 564"/>
                <a:gd name="T9" fmla="*/ 27 h 646"/>
                <a:gd name="T10" fmla="*/ 536 w 564"/>
                <a:gd name="T11" fmla="*/ 46 h 646"/>
                <a:gd name="T12" fmla="*/ 552 w 564"/>
                <a:gd name="T13" fmla="*/ 68 h 646"/>
                <a:gd name="T14" fmla="*/ 560 w 564"/>
                <a:gd name="T15" fmla="*/ 95 h 646"/>
                <a:gd name="T16" fmla="*/ 564 w 564"/>
                <a:gd name="T17" fmla="*/ 122 h 646"/>
                <a:gd name="T18" fmla="*/ 564 w 564"/>
                <a:gd name="T19" fmla="*/ 524 h 646"/>
                <a:gd name="T20" fmla="*/ 560 w 564"/>
                <a:gd name="T21" fmla="*/ 551 h 646"/>
                <a:gd name="T22" fmla="*/ 552 w 564"/>
                <a:gd name="T23" fmla="*/ 577 h 646"/>
                <a:gd name="T24" fmla="*/ 536 w 564"/>
                <a:gd name="T25" fmla="*/ 601 h 646"/>
                <a:gd name="T26" fmla="*/ 518 w 564"/>
                <a:gd name="T27" fmla="*/ 619 h 646"/>
                <a:gd name="T28" fmla="*/ 495 w 564"/>
                <a:gd name="T29" fmla="*/ 634 h 646"/>
                <a:gd name="T30" fmla="*/ 469 w 564"/>
                <a:gd name="T31" fmla="*/ 642 h 646"/>
                <a:gd name="T32" fmla="*/ 441 w 564"/>
                <a:gd name="T33" fmla="*/ 646 h 646"/>
                <a:gd name="T34" fmla="*/ 123 w 564"/>
                <a:gd name="T35" fmla="*/ 646 h 646"/>
                <a:gd name="T36" fmla="*/ 95 w 564"/>
                <a:gd name="T37" fmla="*/ 642 h 646"/>
                <a:gd name="T38" fmla="*/ 69 w 564"/>
                <a:gd name="T39" fmla="*/ 634 h 646"/>
                <a:gd name="T40" fmla="*/ 47 w 564"/>
                <a:gd name="T41" fmla="*/ 619 h 646"/>
                <a:gd name="T42" fmla="*/ 28 w 564"/>
                <a:gd name="T43" fmla="*/ 601 h 646"/>
                <a:gd name="T44" fmla="*/ 14 w 564"/>
                <a:gd name="T45" fmla="*/ 577 h 646"/>
                <a:gd name="T46" fmla="*/ 4 w 564"/>
                <a:gd name="T47" fmla="*/ 551 h 646"/>
                <a:gd name="T48" fmla="*/ 0 w 564"/>
                <a:gd name="T49" fmla="*/ 524 h 646"/>
                <a:gd name="T50" fmla="*/ 0 w 564"/>
                <a:gd name="T51" fmla="*/ 122 h 646"/>
                <a:gd name="T52" fmla="*/ 4 w 564"/>
                <a:gd name="T53" fmla="*/ 95 h 646"/>
                <a:gd name="T54" fmla="*/ 14 w 564"/>
                <a:gd name="T55" fmla="*/ 68 h 646"/>
                <a:gd name="T56" fmla="*/ 28 w 564"/>
                <a:gd name="T57" fmla="*/ 46 h 646"/>
                <a:gd name="T58" fmla="*/ 47 w 564"/>
                <a:gd name="T59" fmla="*/ 27 h 646"/>
                <a:gd name="T60" fmla="*/ 69 w 564"/>
                <a:gd name="T61" fmla="*/ 12 h 646"/>
                <a:gd name="T62" fmla="*/ 95 w 564"/>
                <a:gd name="T63" fmla="*/ 4 h 646"/>
                <a:gd name="T64" fmla="*/ 123 w 564"/>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4" h="646">
                  <a:moveTo>
                    <a:pt x="123" y="0"/>
                  </a:moveTo>
                  <a:lnTo>
                    <a:pt x="441" y="0"/>
                  </a:lnTo>
                  <a:lnTo>
                    <a:pt x="469" y="4"/>
                  </a:lnTo>
                  <a:lnTo>
                    <a:pt x="495" y="12"/>
                  </a:lnTo>
                  <a:lnTo>
                    <a:pt x="518" y="27"/>
                  </a:lnTo>
                  <a:lnTo>
                    <a:pt x="536" y="46"/>
                  </a:lnTo>
                  <a:lnTo>
                    <a:pt x="552" y="68"/>
                  </a:lnTo>
                  <a:lnTo>
                    <a:pt x="560" y="95"/>
                  </a:lnTo>
                  <a:lnTo>
                    <a:pt x="564" y="122"/>
                  </a:lnTo>
                  <a:lnTo>
                    <a:pt x="564" y="524"/>
                  </a:lnTo>
                  <a:lnTo>
                    <a:pt x="560" y="551"/>
                  </a:lnTo>
                  <a:lnTo>
                    <a:pt x="552" y="577"/>
                  </a:lnTo>
                  <a:lnTo>
                    <a:pt x="536" y="601"/>
                  </a:lnTo>
                  <a:lnTo>
                    <a:pt x="518" y="619"/>
                  </a:lnTo>
                  <a:lnTo>
                    <a:pt x="495" y="634"/>
                  </a:lnTo>
                  <a:lnTo>
                    <a:pt x="469" y="642"/>
                  </a:lnTo>
                  <a:lnTo>
                    <a:pt x="441" y="646"/>
                  </a:lnTo>
                  <a:lnTo>
                    <a:pt x="123" y="646"/>
                  </a:lnTo>
                  <a:lnTo>
                    <a:pt x="95" y="642"/>
                  </a:lnTo>
                  <a:lnTo>
                    <a:pt x="69" y="634"/>
                  </a:lnTo>
                  <a:lnTo>
                    <a:pt x="47" y="619"/>
                  </a:lnTo>
                  <a:lnTo>
                    <a:pt x="28" y="601"/>
                  </a:lnTo>
                  <a:lnTo>
                    <a:pt x="14" y="577"/>
                  </a:lnTo>
                  <a:lnTo>
                    <a:pt x="4" y="551"/>
                  </a:lnTo>
                  <a:lnTo>
                    <a:pt x="0" y="524"/>
                  </a:lnTo>
                  <a:lnTo>
                    <a:pt x="0" y="122"/>
                  </a:lnTo>
                  <a:lnTo>
                    <a:pt x="4" y="95"/>
                  </a:lnTo>
                  <a:lnTo>
                    <a:pt x="14" y="68"/>
                  </a:lnTo>
                  <a:lnTo>
                    <a:pt x="28" y="46"/>
                  </a:lnTo>
                  <a:lnTo>
                    <a:pt x="47" y="27"/>
                  </a:lnTo>
                  <a:lnTo>
                    <a:pt x="69" y="12"/>
                  </a:lnTo>
                  <a:lnTo>
                    <a:pt x="95" y="4"/>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5">
              <a:extLst>
                <a:ext uri="{FF2B5EF4-FFF2-40B4-BE49-F238E27FC236}">
                  <a16:creationId xmlns:a16="http://schemas.microsoft.com/office/drawing/2014/main" id="{9273FDB6-66F0-F402-16DA-BF6FF287C28B}"/>
                </a:ext>
              </a:extLst>
            </p:cNvPr>
            <p:cNvSpPr>
              <a:spLocks noEditPoints="1"/>
            </p:cNvSpPr>
            <p:nvPr/>
          </p:nvSpPr>
          <p:spPr bwMode="auto">
            <a:xfrm>
              <a:off x="5080517" y="3141853"/>
              <a:ext cx="641172" cy="588589"/>
            </a:xfrm>
            <a:custGeom>
              <a:avLst/>
              <a:gdLst>
                <a:gd name="T0" fmla="*/ 910 w 4536"/>
                <a:gd name="T1" fmla="*/ 2229 h 4165"/>
                <a:gd name="T2" fmla="*/ 776 w 4536"/>
                <a:gd name="T3" fmla="*/ 2338 h 4165"/>
                <a:gd name="T4" fmla="*/ 730 w 4536"/>
                <a:gd name="T5" fmla="*/ 2497 h 4165"/>
                <a:gd name="T6" fmla="*/ 726 w 4536"/>
                <a:gd name="T7" fmla="*/ 2722 h 4165"/>
                <a:gd name="T8" fmla="*/ 713 w 4536"/>
                <a:gd name="T9" fmla="*/ 2775 h 4165"/>
                <a:gd name="T10" fmla="*/ 623 w 4536"/>
                <a:gd name="T11" fmla="*/ 2818 h 4165"/>
                <a:gd name="T12" fmla="*/ 408 w 4536"/>
                <a:gd name="T13" fmla="*/ 2836 h 4165"/>
                <a:gd name="T14" fmla="*/ 422 w 4536"/>
                <a:gd name="T15" fmla="*/ 3859 h 4165"/>
                <a:gd name="T16" fmla="*/ 4028 w 4536"/>
                <a:gd name="T17" fmla="*/ 3909 h 4165"/>
                <a:gd name="T18" fmla="*/ 4124 w 4536"/>
                <a:gd name="T19" fmla="*/ 3836 h 4165"/>
                <a:gd name="T20" fmla="*/ 4125 w 4536"/>
                <a:gd name="T21" fmla="*/ 2832 h 4165"/>
                <a:gd name="T22" fmla="*/ 3847 w 4536"/>
                <a:gd name="T23" fmla="*/ 2817 h 4165"/>
                <a:gd name="T24" fmla="*/ 3809 w 4536"/>
                <a:gd name="T25" fmla="*/ 2775 h 4165"/>
                <a:gd name="T26" fmla="*/ 3809 w 4536"/>
                <a:gd name="T27" fmla="*/ 2573 h 4165"/>
                <a:gd name="T28" fmla="*/ 3791 w 4536"/>
                <a:gd name="T29" fmla="*/ 2408 h 4165"/>
                <a:gd name="T30" fmla="*/ 3716 w 4536"/>
                <a:gd name="T31" fmla="*/ 2277 h 4165"/>
                <a:gd name="T32" fmla="*/ 3535 w 4536"/>
                <a:gd name="T33" fmla="*/ 2206 h 4165"/>
                <a:gd name="T34" fmla="*/ 2982 w 4536"/>
                <a:gd name="T35" fmla="*/ 2206 h 4165"/>
                <a:gd name="T36" fmla="*/ 2803 w 4536"/>
                <a:gd name="T37" fmla="*/ 2277 h 4165"/>
                <a:gd name="T38" fmla="*/ 2725 w 4536"/>
                <a:gd name="T39" fmla="*/ 2408 h 4165"/>
                <a:gd name="T40" fmla="*/ 2707 w 4536"/>
                <a:gd name="T41" fmla="*/ 2573 h 4165"/>
                <a:gd name="T42" fmla="*/ 2705 w 4536"/>
                <a:gd name="T43" fmla="*/ 2763 h 4165"/>
                <a:gd name="T44" fmla="*/ 2667 w 4536"/>
                <a:gd name="T45" fmla="*/ 2811 h 4165"/>
                <a:gd name="T46" fmla="*/ 1865 w 4536"/>
                <a:gd name="T47" fmla="*/ 2810 h 4165"/>
                <a:gd name="T48" fmla="*/ 1829 w 4536"/>
                <a:gd name="T49" fmla="*/ 2755 h 4165"/>
                <a:gd name="T50" fmla="*/ 1826 w 4536"/>
                <a:gd name="T51" fmla="*/ 2535 h 4165"/>
                <a:gd name="T52" fmla="*/ 1789 w 4536"/>
                <a:gd name="T53" fmla="*/ 2367 h 4165"/>
                <a:gd name="T54" fmla="*/ 1673 w 4536"/>
                <a:gd name="T55" fmla="*/ 2246 h 4165"/>
                <a:gd name="T56" fmla="*/ 1444 w 4536"/>
                <a:gd name="T57" fmla="*/ 2199 h 4165"/>
                <a:gd name="T58" fmla="*/ 1448 w 4536"/>
                <a:gd name="T59" fmla="*/ 256 h 4165"/>
                <a:gd name="T60" fmla="*/ 1436 w 4536"/>
                <a:gd name="T61" fmla="*/ 267 h 4165"/>
                <a:gd name="T62" fmla="*/ 1444 w 4536"/>
                <a:gd name="T63" fmla="*/ 538 h 4165"/>
                <a:gd name="T64" fmla="*/ 3079 w 4536"/>
                <a:gd name="T65" fmla="*/ 540 h 4165"/>
                <a:gd name="T66" fmla="*/ 3094 w 4536"/>
                <a:gd name="T67" fmla="*/ 537 h 4165"/>
                <a:gd name="T68" fmla="*/ 3098 w 4536"/>
                <a:gd name="T69" fmla="*/ 267 h 4165"/>
                <a:gd name="T70" fmla="*/ 1453 w 4536"/>
                <a:gd name="T71" fmla="*/ 256 h 4165"/>
                <a:gd name="T72" fmla="*/ 3229 w 4536"/>
                <a:gd name="T73" fmla="*/ 35 h 4165"/>
                <a:gd name="T74" fmla="*/ 3352 w 4536"/>
                <a:gd name="T75" fmla="*/ 209 h 4165"/>
                <a:gd name="T76" fmla="*/ 3360 w 4536"/>
                <a:gd name="T77" fmla="*/ 537 h 4165"/>
                <a:gd name="T78" fmla="*/ 3374 w 4536"/>
                <a:gd name="T79" fmla="*/ 540 h 4165"/>
                <a:gd name="T80" fmla="*/ 4423 w 4536"/>
                <a:gd name="T81" fmla="*/ 570 h 4165"/>
                <a:gd name="T82" fmla="*/ 4531 w 4536"/>
                <a:gd name="T83" fmla="*/ 725 h 4165"/>
                <a:gd name="T84" fmla="*/ 4501 w 4536"/>
                <a:gd name="T85" fmla="*/ 2711 h 4165"/>
                <a:gd name="T86" fmla="*/ 4402 w 4536"/>
                <a:gd name="T87" fmla="*/ 2799 h 4165"/>
                <a:gd name="T88" fmla="*/ 4384 w 4536"/>
                <a:gd name="T89" fmla="*/ 2865 h 4165"/>
                <a:gd name="T90" fmla="*/ 4326 w 4536"/>
                <a:gd name="T91" fmla="*/ 4003 h 4165"/>
                <a:gd name="T92" fmla="*/ 4132 w 4536"/>
                <a:gd name="T93" fmla="*/ 4150 h 4165"/>
                <a:gd name="T94" fmla="*/ 404 w 4536"/>
                <a:gd name="T95" fmla="*/ 4150 h 4165"/>
                <a:gd name="T96" fmla="*/ 209 w 4536"/>
                <a:gd name="T97" fmla="*/ 4003 h 4165"/>
                <a:gd name="T98" fmla="*/ 152 w 4536"/>
                <a:gd name="T99" fmla="*/ 2836 h 4165"/>
                <a:gd name="T100" fmla="*/ 117 w 4536"/>
                <a:gd name="T101" fmla="*/ 2789 h 4165"/>
                <a:gd name="T102" fmla="*/ 14 w 4536"/>
                <a:gd name="T103" fmla="*/ 2669 h 4165"/>
                <a:gd name="T104" fmla="*/ 14 w 4536"/>
                <a:gd name="T105" fmla="*/ 687 h 4165"/>
                <a:gd name="T106" fmla="*/ 147 w 4536"/>
                <a:gd name="T107" fmla="*/ 553 h 4165"/>
                <a:gd name="T108" fmla="*/ 1167 w 4536"/>
                <a:gd name="T109" fmla="*/ 538 h 4165"/>
                <a:gd name="T110" fmla="*/ 1184 w 4536"/>
                <a:gd name="T111" fmla="*/ 209 h 4165"/>
                <a:gd name="T112" fmla="*/ 1307 w 4536"/>
                <a:gd name="T113" fmla="*/ 35 h 4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36" h="4165">
                  <a:moveTo>
                    <a:pt x="1111" y="2199"/>
                  </a:moveTo>
                  <a:lnTo>
                    <a:pt x="1052" y="2200"/>
                  </a:lnTo>
                  <a:lnTo>
                    <a:pt x="998" y="2206"/>
                  </a:lnTo>
                  <a:lnTo>
                    <a:pt x="951" y="2215"/>
                  </a:lnTo>
                  <a:lnTo>
                    <a:pt x="910" y="2229"/>
                  </a:lnTo>
                  <a:lnTo>
                    <a:pt x="874" y="2246"/>
                  </a:lnTo>
                  <a:lnTo>
                    <a:pt x="842" y="2265"/>
                  </a:lnTo>
                  <a:lnTo>
                    <a:pt x="816" y="2287"/>
                  </a:lnTo>
                  <a:lnTo>
                    <a:pt x="794" y="2310"/>
                  </a:lnTo>
                  <a:lnTo>
                    <a:pt x="776" y="2338"/>
                  </a:lnTo>
                  <a:lnTo>
                    <a:pt x="761" y="2367"/>
                  </a:lnTo>
                  <a:lnTo>
                    <a:pt x="750" y="2397"/>
                  </a:lnTo>
                  <a:lnTo>
                    <a:pt x="741" y="2430"/>
                  </a:lnTo>
                  <a:lnTo>
                    <a:pt x="735" y="2463"/>
                  </a:lnTo>
                  <a:lnTo>
                    <a:pt x="730" y="2497"/>
                  </a:lnTo>
                  <a:lnTo>
                    <a:pt x="728" y="2535"/>
                  </a:lnTo>
                  <a:lnTo>
                    <a:pt x="726" y="2570"/>
                  </a:lnTo>
                  <a:lnTo>
                    <a:pt x="726" y="2607"/>
                  </a:lnTo>
                  <a:lnTo>
                    <a:pt x="726" y="2719"/>
                  </a:lnTo>
                  <a:lnTo>
                    <a:pt x="726" y="2722"/>
                  </a:lnTo>
                  <a:lnTo>
                    <a:pt x="726" y="2727"/>
                  </a:lnTo>
                  <a:lnTo>
                    <a:pt x="725" y="2737"/>
                  </a:lnTo>
                  <a:lnTo>
                    <a:pt x="722" y="2749"/>
                  </a:lnTo>
                  <a:lnTo>
                    <a:pt x="718" y="2762"/>
                  </a:lnTo>
                  <a:lnTo>
                    <a:pt x="713" y="2775"/>
                  </a:lnTo>
                  <a:lnTo>
                    <a:pt x="703" y="2788"/>
                  </a:lnTo>
                  <a:lnTo>
                    <a:pt x="689" y="2800"/>
                  </a:lnTo>
                  <a:lnTo>
                    <a:pt x="671" y="2810"/>
                  </a:lnTo>
                  <a:lnTo>
                    <a:pt x="651" y="2815"/>
                  </a:lnTo>
                  <a:lnTo>
                    <a:pt x="623" y="2818"/>
                  </a:lnTo>
                  <a:lnTo>
                    <a:pt x="429" y="2818"/>
                  </a:lnTo>
                  <a:lnTo>
                    <a:pt x="419" y="2819"/>
                  </a:lnTo>
                  <a:lnTo>
                    <a:pt x="413" y="2825"/>
                  </a:lnTo>
                  <a:lnTo>
                    <a:pt x="409" y="2830"/>
                  </a:lnTo>
                  <a:lnTo>
                    <a:pt x="408" y="2836"/>
                  </a:lnTo>
                  <a:lnTo>
                    <a:pt x="408" y="2840"/>
                  </a:lnTo>
                  <a:lnTo>
                    <a:pt x="408" y="2841"/>
                  </a:lnTo>
                  <a:lnTo>
                    <a:pt x="408" y="3810"/>
                  </a:lnTo>
                  <a:lnTo>
                    <a:pt x="411" y="3836"/>
                  </a:lnTo>
                  <a:lnTo>
                    <a:pt x="422" y="3859"/>
                  </a:lnTo>
                  <a:lnTo>
                    <a:pt x="437" y="3880"/>
                  </a:lnTo>
                  <a:lnTo>
                    <a:pt x="456" y="3895"/>
                  </a:lnTo>
                  <a:lnTo>
                    <a:pt x="480" y="3905"/>
                  </a:lnTo>
                  <a:lnTo>
                    <a:pt x="506" y="3909"/>
                  </a:lnTo>
                  <a:lnTo>
                    <a:pt x="4028" y="3909"/>
                  </a:lnTo>
                  <a:lnTo>
                    <a:pt x="4055" y="3905"/>
                  </a:lnTo>
                  <a:lnTo>
                    <a:pt x="4078" y="3895"/>
                  </a:lnTo>
                  <a:lnTo>
                    <a:pt x="4099" y="3880"/>
                  </a:lnTo>
                  <a:lnTo>
                    <a:pt x="4114" y="3859"/>
                  </a:lnTo>
                  <a:lnTo>
                    <a:pt x="4124" y="3836"/>
                  </a:lnTo>
                  <a:lnTo>
                    <a:pt x="4128" y="3810"/>
                  </a:lnTo>
                  <a:lnTo>
                    <a:pt x="4128" y="2844"/>
                  </a:lnTo>
                  <a:lnTo>
                    <a:pt x="4128" y="2843"/>
                  </a:lnTo>
                  <a:lnTo>
                    <a:pt x="4128" y="2837"/>
                  </a:lnTo>
                  <a:lnTo>
                    <a:pt x="4125" y="2832"/>
                  </a:lnTo>
                  <a:lnTo>
                    <a:pt x="4121" y="2825"/>
                  </a:lnTo>
                  <a:lnTo>
                    <a:pt x="4114" y="2821"/>
                  </a:lnTo>
                  <a:lnTo>
                    <a:pt x="4101" y="2818"/>
                  </a:lnTo>
                  <a:lnTo>
                    <a:pt x="3864" y="2818"/>
                  </a:lnTo>
                  <a:lnTo>
                    <a:pt x="3847" y="2817"/>
                  </a:lnTo>
                  <a:lnTo>
                    <a:pt x="3833" y="2811"/>
                  </a:lnTo>
                  <a:lnTo>
                    <a:pt x="3823" y="2803"/>
                  </a:lnTo>
                  <a:lnTo>
                    <a:pt x="3816" y="2795"/>
                  </a:lnTo>
                  <a:lnTo>
                    <a:pt x="3812" y="2785"/>
                  </a:lnTo>
                  <a:lnTo>
                    <a:pt x="3809" y="2775"/>
                  </a:lnTo>
                  <a:lnTo>
                    <a:pt x="3809" y="2767"/>
                  </a:lnTo>
                  <a:lnTo>
                    <a:pt x="3809" y="2762"/>
                  </a:lnTo>
                  <a:lnTo>
                    <a:pt x="3809" y="2760"/>
                  </a:lnTo>
                  <a:lnTo>
                    <a:pt x="3809" y="2607"/>
                  </a:lnTo>
                  <a:lnTo>
                    <a:pt x="3809" y="2573"/>
                  </a:lnTo>
                  <a:lnTo>
                    <a:pt x="3808" y="2539"/>
                  </a:lnTo>
                  <a:lnTo>
                    <a:pt x="3807" y="2504"/>
                  </a:lnTo>
                  <a:lnTo>
                    <a:pt x="3804" y="2471"/>
                  </a:lnTo>
                  <a:lnTo>
                    <a:pt x="3798" y="2438"/>
                  </a:lnTo>
                  <a:lnTo>
                    <a:pt x="3791" y="2408"/>
                  </a:lnTo>
                  <a:lnTo>
                    <a:pt x="3783" y="2378"/>
                  </a:lnTo>
                  <a:lnTo>
                    <a:pt x="3771" y="2350"/>
                  </a:lnTo>
                  <a:lnTo>
                    <a:pt x="3756" y="2324"/>
                  </a:lnTo>
                  <a:lnTo>
                    <a:pt x="3738" y="2299"/>
                  </a:lnTo>
                  <a:lnTo>
                    <a:pt x="3716" y="2277"/>
                  </a:lnTo>
                  <a:lnTo>
                    <a:pt x="3689" y="2258"/>
                  </a:lnTo>
                  <a:lnTo>
                    <a:pt x="3658" y="2240"/>
                  </a:lnTo>
                  <a:lnTo>
                    <a:pt x="3623" y="2226"/>
                  </a:lnTo>
                  <a:lnTo>
                    <a:pt x="3582" y="2214"/>
                  </a:lnTo>
                  <a:lnTo>
                    <a:pt x="3535" y="2206"/>
                  </a:lnTo>
                  <a:lnTo>
                    <a:pt x="3483" y="2200"/>
                  </a:lnTo>
                  <a:lnTo>
                    <a:pt x="3425" y="2199"/>
                  </a:lnTo>
                  <a:lnTo>
                    <a:pt x="3091" y="2199"/>
                  </a:lnTo>
                  <a:lnTo>
                    <a:pt x="3033" y="2200"/>
                  </a:lnTo>
                  <a:lnTo>
                    <a:pt x="2982" y="2206"/>
                  </a:lnTo>
                  <a:lnTo>
                    <a:pt x="2936" y="2214"/>
                  </a:lnTo>
                  <a:lnTo>
                    <a:pt x="2896" y="2226"/>
                  </a:lnTo>
                  <a:lnTo>
                    <a:pt x="2860" y="2240"/>
                  </a:lnTo>
                  <a:lnTo>
                    <a:pt x="2829" y="2258"/>
                  </a:lnTo>
                  <a:lnTo>
                    <a:pt x="2803" y="2277"/>
                  </a:lnTo>
                  <a:lnTo>
                    <a:pt x="2781" y="2299"/>
                  </a:lnTo>
                  <a:lnTo>
                    <a:pt x="2762" y="2324"/>
                  </a:lnTo>
                  <a:lnTo>
                    <a:pt x="2747" y="2350"/>
                  </a:lnTo>
                  <a:lnTo>
                    <a:pt x="2734" y="2378"/>
                  </a:lnTo>
                  <a:lnTo>
                    <a:pt x="2725" y="2408"/>
                  </a:lnTo>
                  <a:lnTo>
                    <a:pt x="2718" y="2438"/>
                  </a:lnTo>
                  <a:lnTo>
                    <a:pt x="2714" y="2471"/>
                  </a:lnTo>
                  <a:lnTo>
                    <a:pt x="2710" y="2504"/>
                  </a:lnTo>
                  <a:lnTo>
                    <a:pt x="2708" y="2539"/>
                  </a:lnTo>
                  <a:lnTo>
                    <a:pt x="2707" y="2573"/>
                  </a:lnTo>
                  <a:lnTo>
                    <a:pt x="2707" y="2607"/>
                  </a:lnTo>
                  <a:lnTo>
                    <a:pt x="2707" y="2748"/>
                  </a:lnTo>
                  <a:lnTo>
                    <a:pt x="2707" y="2749"/>
                  </a:lnTo>
                  <a:lnTo>
                    <a:pt x="2707" y="2755"/>
                  </a:lnTo>
                  <a:lnTo>
                    <a:pt x="2705" y="2763"/>
                  </a:lnTo>
                  <a:lnTo>
                    <a:pt x="2703" y="2773"/>
                  </a:lnTo>
                  <a:lnTo>
                    <a:pt x="2698" y="2782"/>
                  </a:lnTo>
                  <a:lnTo>
                    <a:pt x="2692" y="2793"/>
                  </a:lnTo>
                  <a:lnTo>
                    <a:pt x="2681" y="2803"/>
                  </a:lnTo>
                  <a:lnTo>
                    <a:pt x="2667" y="2811"/>
                  </a:lnTo>
                  <a:lnTo>
                    <a:pt x="2649" y="2817"/>
                  </a:lnTo>
                  <a:lnTo>
                    <a:pt x="2627" y="2818"/>
                  </a:lnTo>
                  <a:lnTo>
                    <a:pt x="1905" y="2818"/>
                  </a:lnTo>
                  <a:lnTo>
                    <a:pt x="1881" y="2815"/>
                  </a:lnTo>
                  <a:lnTo>
                    <a:pt x="1865" y="2810"/>
                  </a:lnTo>
                  <a:lnTo>
                    <a:pt x="1851" y="2800"/>
                  </a:lnTo>
                  <a:lnTo>
                    <a:pt x="1841" y="2788"/>
                  </a:lnTo>
                  <a:lnTo>
                    <a:pt x="1836" y="2775"/>
                  </a:lnTo>
                  <a:lnTo>
                    <a:pt x="1832" y="2764"/>
                  </a:lnTo>
                  <a:lnTo>
                    <a:pt x="1829" y="2755"/>
                  </a:lnTo>
                  <a:lnTo>
                    <a:pt x="1829" y="2748"/>
                  </a:lnTo>
                  <a:lnTo>
                    <a:pt x="1829" y="2746"/>
                  </a:lnTo>
                  <a:lnTo>
                    <a:pt x="1829" y="2607"/>
                  </a:lnTo>
                  <a:lnTo>
                    <a:pt x="1827" y="2570"/>
                  </a:lnTo>
                  <a:lnTo>
                    <a:pt x="1826" y="2535"/>
                  </a:lnTo>
                  <a:lnTo>
                    <a:pt x="1823" y="2497"/>
                  </a:lnTo>
                  <a:lnTo>
                    <a:pt x="1818" y="2463"/>
                  </a:lnTo>
                  <a:lnTo>
                    <a:pt x="1811" y="2430"/>
                  </a:lnTo>
                  <a:lnTo>
                    <a:pt x="1801" y="2397"/>
                  </a:lnTo>
                  <a:lnTo>
                    <a:pt x="1789" y="2367"/>
                  </a:lnTo>
                  <a:lnTo>
                    <a:pt x="1772" y="2338"/>
                  </a:lnTo>
                  <a:lnTo>
                    <a:pt x="1754" y="2310"/>
                  </a:lnTo>
                  <a:lnTo>
                    <a:pt x="1731" y="2287"/>
                  </a:lnTo>
                  <a:lnTo>
                    <a:pt x="1705" y="2265"/>
                  </a:lnTo>
                  <a:lnTo>
                    <a:pt x="1673" y="2246"/>
                  </a:lnTo>
                  <a:lnTo>
                    <a:pt x="1639" y="2229"/>
                  </a:lnTo>
                  <a:lnTo>
                    <a:pt x="1597" y="2215"/>
                  </a:lnTo>
                  <a:lnTo>
                    <a:pt x="1552" y="2206"/>
                  </a:lnTo>
                  <a:lnTo>
                    <a:pt x="1501" y="2200"/>
                  </a:lnTo>
                  <a:lnTo>
                    <a:pt x="1444" y="2199"/>
                  </a:lnTo>
                  <a:lnTo>
                    <a:pt x="1111" y="2199"/>
                  </a:lnTo>
                  <a:close/>
                  <a:moveTo>
                    <a:pt x="1453" y="256"/>
                  </a:moveTo>
                  <a:lnTo>
                    <a:pt x="1453" y="256"/>
                  </a:lnTo>
                  <a:lnTo>
                    <a:pt x="1451" y="256"/>
                  </a:lnTo>
                  <a:lnTo>
                    <a:pt x="1448" y="256"/>
                  </a:lnTo>
                  <a:lnTo>
                    <a:pt x="1446" y="256"/>
                  </a:lnTo>
                  <a:lnTo>
                    <a:pt x="1443" y="259"/>
                  </a:lnTo>
                  <a:lnTo>
                    <a:pt x="1440" y="260"/>
                  </a:lnTo>
                  <a:lnTo>
                    <a:pt x="1437" y="263"/>
                  </a:lnTo>
                  <a:lnTo>
                    <a:pt x="1436" y="267"/>
                  </a:lnTo>
                  <a:lnTo>
                    <a:pt x="1436" y="273"/>
                  </a:lnTo>
                  <a:lnTo>
                    <a:pt x="1436" y="513"/>
                  </a:lnTo>
                  <a:lnTo>
                    <a:pt x="1437" y="526"/>
                  </a:lnTo>
                  <a:lnTo>
                    <a:pt x="1440" y="534"/>
                  </a:lnTo>
                  <a:lnTo>
                    <a:pt x="1444" y="538"/>
                  </a:lnTo>
                  <a:lnTo>
                    <a:pt x="1450" y="541"/>
                  </a:lnTo>
                  <a:lnTo>
                    <a:pt x="1453" y="541"/>
                  </a:lnTo>
                  <a:lnTo>
                    <a:pt x="1454" y="541"/>
                  </a:lnTo>
                  <a:lnTo>
                    <a:pt x="3079" y="540"/>
                  </a:lnTo>
                  <a:lnTo>
                    <a:pt x="3079" y="540"/>
                  </a:lnTo>
                  <a:lnTo>
                    <a:pt x="3082" y="540"/>
                  </a:lnTo>
                  <a:lnTo>
                    <a:pt x="3084" y="540"/>
                  </a:lnTo>
                  <a:lnTo>
                    <a:pt x="3087" y="538"/>
                  </a:lnTo>
                  <a:lnTo>
                    <a:pt x="3091" y="538"/>
                  </a:lnTo>
                  <a:lnTo>
                    <a:pt x="3094" y="537"/>
                  </a:lnTo>
                  <a:lnTo>
                    <a:pt x="3097" y="534"/>
                  </a:lnTo>
                  <a:lnTo>
                    <a:pt x="3098" y="531"/>
                  </a:lnTo>
                  <a:lnTo>
                    <a:pt x="3100" y="527"/>
                  </a:lnTo>
                  <a:lnTo>
                    <a:pt x="3100" y="278"/>
                  </a:lnTo>
                  <a:lnTo>
                    <a:pt x="3098" y="267"/>
                  </a:lnTo>
                  <a:lnTo>
                    <a:pt x="3094" y="260"/>
                  </a:lnTo>
                  <a:lnTo>
                    <a:pt x="3089" y="258"/>
                  </a:lnTo>
                  <a:lnTo>
                    <a:pt x="3086" y="256"/>
                  </a:lnTo>
                  <a:lnTo>
                    <a:pt x="3083" y="256"/>
                  </a:lnTo>
                  <a:lnTo>
                    <a:pt x="1453" y="256"/>
                  </a:lnTo>
                  <a:close/>
                  <a:moveTo>
                    <a:pt x="1436" y="0"/>
                  </a:moveTo>
                  <a:lnTo>
                    <a:pt x="3100" y="0"/>
                  </a:lnTo>
                  <a:lnTo>
                    <a:pt x="3145" y="4"/>
                  </a:lnTo>
                  <a:lnTo>
                    <a:pt x="3189" y="15"/>
                  </a:lnTo>
                  <a:lnTo>
                    <a:pt x="3229" y="35"/>
                  </a:lnTo>
                  <a:lnTo>
                    <a:pt x="3265" y="59"/>
                  </a:lnTo>
                  <a:lnTo>
                    <a:pt x="3295" y="91"/>
                  </a:lnTo>
                  <a:lnTo>
                    <a:pt x="3320" y="127"/>
                  </a:lnTo>
                  <a:lnTo>
                    <a:pt x="3339" y="167"/>
                  </a:lnTo>
                  <a:lnTo>
                    <a:pt x="3352" y="209"/>
                  </a:lnTo>
                  <a:lnTo>
                    <a:pt x="3356" y="256"/>
                  </a:lnTo>
                  <a:lnTo>
                    <a:pt x="3356" y="527"/>
                  </a:lnTo>
                  <a:lnTo>
                    <a:pt x="3356" y="531"/>
                  </a:lnTo>
                  <a:lnTo>
                    <a:pt x="3359" y="534"/>
                  </a:lnTo>
                  <a:lnTo>
                    <a:pt x="3360" y="537"/>
                  </a:lnTo>
                  <a:lnTo>
                    <a:pt x="3364" y="538"/>
                  </a:lnTo>
                  <a:lnTo>
                    <a:pt x="3367" y="540"/>
                  </a:lnTo>
                  <a:lnTo>
                    <a:pt x="3370" y="540"/>
                  </a:lnTo>
                  <a:lnTo>
                    <a:pt x="3372" y="540"/>
                  </a:lnTo>
                  <a:lnTo>
                    <a:pt x="3374" y="540"/>
                  </a:lnTo>
                  <a:lnTo>
                    <a:pt x="3375" y="540"/>
                  </a:lnTo>
                  <a:lnTo>
                    <a:pt x="4308" y="540"/>
                  </a:lnTo>
                  <a:lnTo>
                    <a:pt x="4350" y="542"/>
                  </a:lnTo>
                  <a:lnTo>
                    <a:pt x="4387" y="553"/>
                  </a:lnTo>
                  <a:lnTo>
                    <a:pt x="4423" y="570"/>
                  </a:lnTo>
                  <a:lnTo>
                    <a:pt x="4454" y="593"/>
                  </a:lnTo>
                  <a:lnTo>
                    <a:pt x="4482" y="621"/>
                  </a:lnTo>
                  <a:lnTo>
                    <a:pt x="4504" y="651"/>
                  </a:lnTo>
                  <a:lnTo>
                    <a:pt x="4520" y="687"/>
                  </a:lnTo>
                  <a:lnTo>
                    <a:pt x="4531" y="725"/>
                  </a:lnTo>
                  <a:lnTo>
                    <a:pt x="4536" y="765"/>
                  </a:lnTo>
                  <a:lnTo>
                    <a:pt x="4536" y="2592"/>
                  </a:lnTo>
                  <a:lnTo>
                    <a:pt x="4531" y="2635"/>
                  </a:lnTo>
                  <a:lnTo>
                    <a:pt x="4519" y="2675"/>
                  </a:lnTo>
                  <a:lnTo>
                    <a:pt x="4501" y="2711"/>
                  </a:lnTo>
                  <a:lnTo>
                    <a:pt x="4476" y="2744"/>
                  </a:lnTo>
                  <a:lnTo>
                    <a:pt x="4446" y="2771"/>
                  </a:lnTo>
                  <a:lnTo>
                    <a:pt x="4412" y="2793"/>
                  </a:lnTo>
                  <a:lnTo>
                    <a:pt x="4407" y="2795"/>
                  </a:lnTo>
                  <a:lnTo>
                    <a:pt x="4402" y="2799"/>
                  </a:lnTo>
                  <a:lnTo>
                    <a:pt x="4398" y="2804"/>
                  </a:lnTo>
                  <a:lnTo>
                    <a:pt x="4392" y="2814"/>
                  </a:lnTo>
                  <a:lnTo>
                    <a:pt x="4388" y="2826"/>
                  </a:lnTo>
                  <a:lnTo>
                    <a:pt x="4385" y="2843"/>
                  </a:lnTo>
                  <a:lnTo>
                    <a:pt x="4384" y="2865"/>
                  </a:lnTo>
                  <a:lnTo>
                    <a:pt x="4384" y="3810"/>
                  </a:lnTo>
                  <a:lnTo>
                    <a:pt x="4380" y="3862"/>
                  </a:lnTo>
                  <a:lnTo>
                    <a:pt x="4369" y="3912"/>
                  </a:lnTo>
                  <a:lnTo>
                    <a:pt x="4351" y="3960"/>
                  </a:lnTo>
                  <a:lnTo>
                    <a:pt x="4326" y="4003"/>
                  </a:lnTo>
                  <a:lnTo>
                    <a:pt x="4297" y="4042"/>
                  </a:lnTo>
                  <a:lnTo>
                    <a:pt x="4261" y="4077"/>
                  </a:lnTo>
                  <a:lnTo>
                    <a:pt x="4221" y="4107"/>
                  </a:lnTo>
                  <a:lnTo>
                    <a:pt x="4179" y="4132"/>
                  </a:lnTo>
                  <a:lnTo>
                    <a:pt x="4132" y="4150"/>
                  </a:lnTo>
                  <a:lnTo>
                    <a:pt x="4081" y="4161"/>
                  </a:lnTo>
                  <a:lnTo>
                    <a:pt x="4028" y="4165"/>
                  </a:lnTo>
                  <a:lnTo>
                    <a:pt x="506" y="4165"/>
                  </a:lnTo>
                  <a:lnTo>
                    <a:pt x="453" y="4161"/>
                  </a:lnTo>
                  <a:lnTo>
                    <a:pt x="404" y="4150"/>
                  </a:lnTo>
                  <a:lnTo>
                    <a:pt x="357" y="4132"/>
                  </a:lnTo>
                  <a:lnTo>
                    <a:pt x="313" y="4107"/>
                  </a:lnTo>
                  <a:lnTo>
                    <a:pt x="274" y="4077"/>
                  </a:lnTo>
                  <a:lnTo>
                    <a:pt x="238" y="4042"/>
                  </a:lnTo>
                  <a:lnTo>
                    <a:pt x="209" y="4003"/>
                  </a:lnTo>
                  <a:lnTo>
                    <a:pt x="185" y="3960"/>
                  </a:lnTo>
                  <a:lnTo>
                    <a:pt x="167" y="3912"/>
                  </a:lnTo>
                  <a:lnTo>
                    <a:pt x="156" y="3862"/>
                  </a:lnTo>
                  <a:lnTo>
                    <a:pt x="152" y="3810"/>
                  </a:lnTo>
                  <a:lnTo>
                    <a:pt x="152" y="2836"/>
                  </a:lnTo>
                  <a:lnTo>
                    <a:pt x="149" y="2821"/>
                  </a:lnTo>
                  <a:lnTo>
                    <a:pt x="143" y="2810"/>
                  </a:lnTo>
                  <a:lnTo>
                    <a:pt x="135" y="2800"/>
                  </a:lnTo>
                  <a:lnTo>
                    <a:pt x="127" y="2795"/>
                  </a:lnTo>
                  <a:lnTo>
                    <a:pt x="117" y="2789"/>
                  </a:lnTo>
                  <a:lnTo>
                    <a:pt x="109" y="2785"/>
                  </a:lnTo>
                  <a:lnTo>
                    <a:pt x="79" y="2763"/>
                  </a:lnTo>
                  <a:lnTo>
                    <a:pt x="52" y="2735"/>
                  </a:lnTo>
                  <a:lnTo>
                    <a:pt x="30" y="2704"/>
                  </a:lnTo>
                  <a:lnTo>
                    <a:pt x="14" y="2669"/>
                  </a:lnTo>
                  <a:lnTo>
                    <a:pt x="4" y="2632"/>
                  </a:lnTo>
                  <a:lnTo>
                    <a:pt x="0" y="2592"/>
                  </a:lnTo>
                  <a:lnTo>
                    <a:pt x="0" y="765"/>
                  </a:lnTo>
                  <a:lnTo>
                    <a:pt x="4" y="725"/>
                  </a:lnTo>
                  <a:lnTo>
                    <a:pt x="14" y="687"/>
                  </a:lnTo>
                  <a:lnTo>
                    <a:pt x="32" y="651"/>
                  </a:lnTo>
                  <a:lnTo>
                    <a:pt x="54" y="621"/>
                  </a:lnTo>
                  <a:lnTo>
                    <a:pt x="81" y="593"/>
                  </a:lnTo>
                  <a:lnTo>
                    <a:pt x="113" y="570"/>
                  </a:lnTo>
                  <a:lnTo>
                    <a:pt x="147" y="553"/>
                  </a:lnTo>
                  <a:lnTo>
                    <a:pt x="186" y="542"/>
                  </a:lnTo>
                  <a:lnTo>
                    <a:pt x="227" y="540"/>
                  </a:lnTo>
                  <a:lnTo>
                    <a:pt x="1162" y="540"/>
                  </a:lnTo>
                  <a:lnTo>
                    <a:pt x="1163" y="540"/>
                  </a:lnTo>
                  <a:lnTo>
                    <a:pt x="1167" y="538"/>
                  </a:lnTo>
                  <a:lnTo>
                    <a:pt x="1173" y="534"/>
                  </a:lnTo>
                  <a:lnTo>
                    <a:pt x="1177" y="527"/>
                  </a:lnTo>
                  <a:lnTo>
                    <a:pt x="1180" y="516"/>
                  </a:lnTo>
                  <a:lnTo>
                    <a:pt x="1180" y="256"/>
                  </a:lnTo>
                  <a:lnTo>
                    <a:pt x="1184" y="209"/>
                  </a:lnTo>
                  <a:lnTo>
                    <a:pt x="1196" y="167"/>
                  </a:lnTo>
                  <a:lnTo>
                    <a:pt x="1214" y="127"/>
                  </a:lnTo>
                  <a:lnTo>
                    <a:pt x="1240" y="91"/>
                  </a:lnTo>
                  <a:lnTo>
                    <a:pt x="1271" y="59"/>
                  </a:lnTo>
                  <a:lnTo>
                    <a:pt x="1307" y="35"/>
                  </a:lnTo>
                  <a:lnTo>
                    <a:pt x="1346" y="15"/>
                  </a:lnTo>
                  <a:lnTo>
                    <a:pt x="1389" y="4"/>
                  </a:lnTo>
                  <a:lnTo>
                    <a:pt x="14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853">
            <a:extLst>
              <a:ext uri="{FF2B5EF4-FFF2-40B4-BE49-F238E27FC236}">
                <a16:creationId xmlns:a16="http://schemas.microsoft.com/office/drawing/2014/main" id="{B7663A09-6091-D9B9-5B2B-1C8559EE56E5}"/>
              </a:ext>
            </a:extLst>
          </p:cNvPr>
          <p:cNvGrpSpPr/>
          <p:nvPr userDrawn="1"/>
        </p:nvGrpSpPr>
        <p:grpSpPr>
          <a:xfrm>
            <a:off x="5981087" y="3571883"/>
            <a:ext cx="627754" cy="588589"/>
            <a:chOff x="5981087" y="3141853"/>
            <a:chExt cx="627754" cy="588589"/>
          </a:xfrm>
          <a:solidFill>
            <a:schemeClr val="bg2"/>
          </a:solidFill>
        </p:grpSpPr>
        <p:sp>
          <p:nvSpPr>
            <p:cNvPr id="31" name="Freeform 70">
              <a:extLst>
                <a:ext uri="{FF2B5EF4-FFF2-40B4-BE49-F238E27FC236}">
                  <a16:creationId xmlns:a16="http://schemas.microsoft.com/office/drawing/2014/main" id="{BE94A4CA-70E6-EA53-E322-23B32ABC5260}"/>
                </a:ext>
              </a:extLst>
            </p:cNvPr>
            <p:cNvSpPr>
              <a:spLocks/>
            </p:cNvSpPr>
            <p:nvPr/>
          </p:nvSpPr>
          <p:spPr bwMode="auto">
            <a:xfrm>
              <a:off x="6115840" y="3481750"/>
              <a:ext cx="80523" cy="92575"/>
            </a:xfrm>
            <a:custGeom>
              <a:avLst/>
              <a:gdLst>
                <a:gd name="T0" fmla="*/ 128 w 589"/>
                <a:gd name="T1" fmla="*/ 0 h 677"/>
                <a:gd name="T2" fmla="*/ 461 w 589"/>
                <a:gd name="T3" fmla="*/ 0 h 677"/>
                <a:gd name="T4" fmla="*/ 491 w 589"/>
                <a:gd name="T5" fmla="*/ 3 h 677"/>
                <a:gd name="T6" fmla="*/ 517 w 589"/>
                <a:gd name="T7" fmla="*/ 13 h 677"/>
                <a:gd name="T8" fmla="*/ 541 w 589"/>
                <a:gd name="T9" fmla="*/ 28 h 677"/>
                <a:gd name="T10" fmla="*/ 562 w 589"/>
                <a:gd name="T11" fmla="*/ 48 h 677"/>
                <a:gd name="T12" fmla="*/ 575 w 589"/>
                <a:gd name="T13" fmla="*/ 71 h 677"/>
                <a:gd name="T14" fmla="*/ 585 w 589"/>
                <a:gd name="T15" fmla="*/ 99 h 677"/>
                <a:gd name="T16" fmla="*/ 589 w 589"/>
                <a:gd name="T17" fmla="*/ 128 h 677"/>
                <a:gd name="T18" fmla="*/ 589 w 589"/>
                <a:gd name="T19" fmla="*/ 549 h 677"/>
                <a:gd name="T20" fmla="*/ 585 w 589"/>
                <a:gd name="T21" fmla="*/ 578 h 677"/>
                <a:gd name="T22" fmla="*/ 575 w 589"/>
                <a:gd name="T23" fmla="*/ 606 h 677"/>
                <a:gd name="T24" fmla="*/ 562 w 589"/>
                <a:gd name="T25" fmla="*/ 630 h 677"/>
                <a:gd name="T26" fmla="*/ 541 w 589"/>
                <a:gd name="T27" fmla="*/ 649 h 677"/>
                <a:gd name="T28" fmla="*/ 517 w 589"/>
                <a:gd name="T29" fmla="*/ 664 h 677"/>
                <a:gd name="T30" fmla="*/ 491 w 589"/>
                <a:gd name="T31" fmla="*/ 674 h 677"/>
                <a:gd name="T32" fmla="*/ 461 w 589"/>
                <a:gd name="T33" fmla="*/ 677 h 677"/>
                <a:gd name="T34" fmla="*/ 128 w 589"/>
                <a:gd name="T35" fmla="*/ 677 h 677"/>
                <a:gd name="T36" fmla="*/ 98 w 589"/>
                <a:gd name="T37" fmla="*/ 674 h 677"/>
                <a:gd name="T38" fmla="*/ 71 w 589"/>
                <a:gd name="T39" fmla="*/ 664 h 677"/>
                <a:gd name="T40" fmla="*/ 48 w 589"/>
                <a:gd name="T41" fmla="*/ 649 h 677"/>
                <a:gd name="T42" fmla="*/ 28 w 589"/>
                <a:gd name="T43" fmla="*/ 630 h 677"/>
                <a:gd name="T44" fmla="*/ 13 w 589"/>
                <a:gd name="T45" fmla="*/ 606 h 677"/>
                <a:gd name="T46" fmla="*/ 3 w 589"/>
                <a:gd name="T47" fmla="*/ 578 h 677"/>
                <a:gd name="T48" fmla="*/ 0 w 589"/>
                <a:gd name="T49" fmla="*/ 549 h 677"/>
                <a:gd name="T50" fmla="*/ 0 w 589"/>
                <a:gd name="T51" fmla="*/ 128 h 677"/>
                <a:gd name="T52" fmla="*/ 3 w 589"/>
                <a:gd name="T53" fmla="*/ 99 h 677"/>
                <a:gd name="T54" fmla="*/ 13 w 589"/>
                <a:gd name="T55" fmla="*/ 71 h 677"/>
                <a:gd name="T56" fmla="*/ 28 w 589"/>
                <a:gd name="T57" fmla="*/ 48 h 677"/>
                <a:gd name="T58" fmla="*/ 48 w 589"/>
                <a:gd name="T59" fmla="*/ 28 h 677"/>
                <a:gd name="T60" fmla="*/ 71 w 589"/>
                <a:gd name="T61" fmla="*/ 13 h 677"/>
                <a:gd name="T62" fmla="*/ 98 w 589"/>
                <a:gd name="T63" fmla="*/ 3 h 677"/>
                <a:gd name="T64" fmla="*/ 128 w 589"/>
                <a:gd name="T6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9" h="677">
                  <a:moveTo>
                    <a:pt x="128" y="0"/>
                  </a:moveTo>
                  <a:lnTo>
                    <a:pt x="461" y="0"/>
                  </a:lnTo>
                  <a:lnTo>
                    <a:pt x="491" y="3"/>
                  </a:lnTo>
                  <a:lnTo>
                    <a:pt x="517" y="13"/>
                  </a:lnTo>
                  <a:lnTo>
                    <a:pt x="541" y="28"/>
                  </a:lnTo>
                  <a:lnTo>
                    <a:pt x="562" y="48"/>
                  </a:lnTo>
                  <a:lnTo>
                    <a:pt x="575" y="71"/>
                  </a:lnTo>
                  <a:lnTo>
                    <a:pt x="585" y="99"/>
                  </a:lnTo>
                  <a:lnTo>
                    <a:pt x="589" y="128"/>
                  </a:lnTo>
                  <a:lnTo>
                    <a:pt x="589" y="549"/>
                  </a:lnTo>
                  <a:lnTo>
                    <a:pt x="585" y="578"/>
                  </a:lnTo>
                  <a:lnTo>
                    <a:pt x="575" y="606"/>
                  </a:lnTo>
                  <a:lnTo>
                    <a:pt x="562" y="630"/>
                  </a:lnTo>
                  <a:lnTo>
                    <a:pt x="541" y="649"/>
                  </a:lnTo>
                  <a:lnTo>
                    <a:pt x="517" y="664"/>
                  </a:lnTo>
                  <a:lnTo>
                    <a:pt x="491" y="674"/>
                  </a:lnTo>
                  <a:lnTo>
                    <a:pt x="461" y="677"/>
                  </a:lnTo>
                  <a:lnTo>
                    <a:pt x="128" y="677"/>
                  </a:lnTo>
                  <a:lnTo>
                    <a:pt x="98" y="674"/>
                  </a:lnTo>
                  <a:lnTo>
                    <a:pt x="71" y="664"/>
                  </a:lnTo>
                  <a:lnTo>
                    <a:pt x="48" y="649"/>
                  </a:lnTo>
                  <a:lnTo>
                    <a:pt x="28" y="630"/>
                  </a:lnTo>
                  <a:lnTo>
                    <a:pt x="13" y="606"/>
                  </a:lnTo>
                  <a:lnTo>
                    <a:pt x="3" y="578"/>
                  </a:lnTo>
                  <a:lnTo>
                    <a:pt x="0" y="549"/>
                  </a:lnTo>
                  <a:lnTo>
                    <a:pt x="0" y="128"/>
                  </a:lnTo>
                  <a:lnTo>
                    <a:pt x="3" y="99"/>
                  </a:lnTo>
                  <a:lnTo>
                    <a:pt x="13" y="71"/>
                  </a:lnTo>
                  <a:lnTo>
                    <a:pt x="28" y="48"/>
                  </a:lnTo>
                  <a:lnTo>
                    <a:pt x="48" y="28"/>
                  </a:lnTo>
                  <a:lnTo>
                    <a:pt x="71" y="13"/>
                  </a:lnTo>
                  <a:lnTo>
                    <a:pt x="98"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71">
              <a:extLst>
                <a:ext uri="{FF2B5EF4-FFF2-40B4-BE49-F238E27FC236}">
                  <a16:creationId xmlns:a16="http://schemas.microsoft.com/office/drawing/2014/main" id="{8E11AC87-95CC-3D61-EDDA-C94B2353ACFE}"/>
                </a:ext>
              </a:extLst>
            </p:cNvPr>
            <p:cNvSpPr>
              <a:spLocks/>
            </p:cNvSpPr>
            <p:nvPr/>
          </p:nvSpPr>
          <p:spPr bwMode="auto">
            <a:xfrm>
              <a:off x="6386443" y="3615682"/>
              <a:ext cx="173372" cy="12873"/>
            </a:xfrm>
            <a:custGeom>
              <a:avLst/>
              <a:gdLst>
                <a:gd name="T0" fmla="*/ 36 w 1266"/>
                <a:gd name="T1" fmla="*/ 0 h 93"/>
                <a:gd name="T2" fmla="*/ 1231 w 1266"/>
                <a:gd name="T3" fmla="*/ 0 h 93"/>
                <a:gd name="T4" fmla="*/ 1245 w 1266"/>
                <a:gd name="T5" fmla="*/ 3 h 93"/>
                <a:gd name="T6" fmla="*/ 1256 w 1266"/>
                <a:gd name="T7" fmla="*/ 10 h 93"/>
                <a:gd name="T8" fmla="*/ 1263 w 1266"/>
                <a:gd name="T9" fmla="*/ 21 h 93"/>
                <a:gd name="T10" fmla="*/ 1266 w 1266"/>
                <a:gd name="T11" fmla="*/ 35 h 93"/>
                <a:gd name="T12" fmla="*/ 1266 w 1266"/>
                <a:gd name="T13" fmla="*/ 58 h 93"/>
                <a:gd name="T14" fmla="*/ 1263 w 1266"/>
                <a:gd name="T15" fmla="*/ 72 h 93"/>
                <a:gd name="T16" fmla="*/ 1256 w 1266"/>
                <a:gd name="T17" fmla="*/ 83 h 93"/>
                <a:gd name="T18" fmla="*/ 1245 w 1266"/>
                <a:gd name="T19" fmla="*/ 90 h 93"/>
                <a:gd name="T20" fmla="*/ 1231 w 1266"/>
                <a:gd name="T21" fmla="*/ 93 h 93"/>
                <a:gd name="T22" fmla="*/ 36 w 1266"/>
                <a:gd name="T23" fmla="*/ 93 h 93"/>
                <a:gd name="T24" fmla="*/ 22 w 1266"/>
                <a:gd name="T25" fmla="*/ 90 h 93"/>
                <a:gd name="T26" fmla="*/ 11 w 1266"/>
                <a:gd name="T27" fmla="*/ 83 h 93"/>
                <a:gd name="T28" fmla="*/ 2 w 1266"/>
                <a:gd name="T29" fmla="*/ 72 h 93"/>
                <a:gd name="T30" fmla="*/ 0 w 1266"/>
                <a:gd name="T31" fmla="*/ 58 h 93"/>
                <a:gd name="T32" fmla="*/ 0 w 1266"/>
                <a:gd name="T33" fmla="*/ 35 h 93"/>
                <a:gd name="T34" fmla="*/ 2 w 1266"/>
                <a:gd name="T35" fmla="*/ 21 h 93"/>
                <a:gd name="T36" fmla="*/ 11 w 1266"/>
                <a:gd name="T37" fmla="*/ 10 h 93"/>
                <a:gd name="T38" fmla="*/ 22 w 1266"/>
                <a:gd name="T39" fmla="*/ 3 h 93"/>
                <a:gd name="T40" fmla="*/ 36 w 1266"/>
                <a:gd name="T4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6" h="93">
                  <a:moveTo>
                    <a:pt x="36" y="0"/>
                  </a:moveTo>
                  <a:lnTo>
                    <a:pt x="1231" y="0"/>
                  </a:lnTo>
                  <a:lnTo>
                    <a:pt x="1245" y="3"/>
                  </a:lnTo>
                  <a:lnTo>
                    <a:pt x="1256" y="10"/>
                  </a:lnTo>
                  <a:lnTo>
                    <a:pt x="1263" y="21"/>
                  </a:lnTo>
                  <a:lnTo>
                    <a:pt x="1266" y="35"/>
                  </a:lnTo>
                  <a:lnTo>
                    <a:pt x="1266" y="58"/>
                  </a:lnTo>
                  <a:lnTo>
                    <a:pt x="1263" y="72"/>
                  </a:lnTo>
                  <a:lnTo>
                    <a:pt x="1256" y="83"/>
                  </a:lnTo>
                  <a:lnTo>
                    <a:pt x="1245" y="90"/>
                  </a:lnTo>
                  <a:lnTo>
                    <a:pt x="1231" y="93"/>
                  </a:lnTo>
                  <a:lnTo>
                    <a:pt x="36" y="93"/>
                  </a:lnTo>
                  <a:lnTo>
                    <a:pt x="22" y="90"/>
                  </a:lnTo>
                  <a:lnTo>
                    <a:pt x="11" y="83"/>
                  </a:lnTo>
                  <a:lnTo>
                    <a:pt x="2" y="72"/>
                  </a:lnTo>
                  <a:lnTo>
                    <a:pt x="0" y="58"/>
                  </a:lnTo>
                  <a:lnTo>
                    <a:pt x="0" y="35"/>
                  </a:lnTo>
                  <a:lnTo>
                    <a:pt x="2" y="21"/>
                  </a:lnTo>
                  <a:lnTo>
                    <a:pt x="11" y="10"/>
                  </a:lnTo>
                  <a:lnTo>
                    <a:pt x="22"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72">
              <a:extLst>
                <a:ext uri="{FF2B5EF4-FFF2-40B4-BE49-F238E27FC236}">
                  <a16:creationId xmlns:a16="http://schemas.microsoft.com/office/drawing/2014/main" id="{6BA2E101-5C32-AF20-C5C2-7E31DFA29F31}"/>
                </a:ext>
              </a:extLst>
            </p:cNvPr>
            <p:cNvSpPr>
              <a:spLocks/>
            </p:cNvSpPr>
            <p:nvPr/>
          </p:nvSpPr>
          <p:spPr bwMode="auto">
            <a:xfrm>
              <a:off x="6386443" y="3481476"/>
              <a:ext cx="73128" cy="12873"/>
            </a:xfrm>
            <a:custGeom>
              <a:avLst/>
              <a:gdLst>
                <a:gd name="T0" fmla="*/ 36 w 534"/>
                <a:gd name="T1" fmla="*/ 0 h 94"/>
                <a:gd name="T2" fmla="*/ 500 w 534"/>
                <a:gd name="T3" fmla="*/ 0 h 94"/>
                <a:gd name="T4" fmla="*/ 513 w 534"/>
                <a:gd name="T5" fmla="*/ 2 h 94"/>
                <a:gd name="T6" fmla="*/ 525 w 534"/>
                <a:gd name="T7" fmla="*/ 11 h 94"/>
                <a:gd name="T8" fmla="*/ 532 w 534"/>
                <a:gd name="T9" fmla="*/ 22 h 94"/>
                <a:gd name="T10" fmla="*/ 534 w 534"/>
                <a:gd name="T11" fmla="*/ 36 h 94"/>
                <a:gd name="T12" fmla="*/ 534 w 534"/>
                <a:gd name="T13" fmla="*/ 60 h 94"/>
                <a:gd name="T14" fmla="*/ 532 w 534"/>
                <a:gd name="T15" fmla="*/ 73 h 94"/>
                <a:gd name="T16" fmla="*/ 525 w 534"/>
                <a:gd name="T17" fmla="*/ 85 h 94"/>
                <a:gd name="T18" fmla="*/ 513 w 534"/>
                <a:gd name="T19" fmla="*/ 92 h 94"/>
                <a:gd name="T20" fmla="*/ 500 w 534"/>
                <a:gd name="T21" fmla="*/ 94 h 94"/>
                <a:gd name="T22" fmla="*/ 36 w 534"/>
                <a:gd name="T23" fmla="*/ 94 h 94"/>
                <a:gd name="T24" fmla="*/ 22 w 534"/>
                <a:gd name="T25" fmla="*/ 92 h 94"/>
                <a:gd name="T26" fmla="*/ 11 w 534"/>
                <a:gd name="T27" fmla="*/ 85 h 94"/>
                <a:gd name="T28" fmla="*/ 2 w 534"/>
                <a:gd name="T29" fmla="*/ 73 h 94"/>
                <a:gd name="T30" fmla="*/ 0 w 534"/>
                <a:gd name="T31" fmla="*/ 60 h 94"/>
                <a:gd name="T32" fmla="*/ 0 w 534"/>
                <a:gd name="T33" fmla="*/ 36 h 94"/>
                <a:gd name="T34" fmla="*/ 2 w 534"/>
                <a:gd name="T35" fmla="*/ 22 h 94"/>
                <a:gd name="T36" fmla="*/ 11 w 534"/>
                <a:gd name="T37" fmla="*/ 11 h 94"/>
                <a:gd name="T38" fmla="*/ 22 w 534"/>
                <a:gd name="T39" fmla="*/ 2 h 94"/>
                <a:gd name="T40" fmla="*/ 36 w 534"/>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94">
                  <a:moveTo>
                    <a:pt x="36" y="0"/>
                  </a:moveTo>
                  <a:lnTo>
                    <a:pt x="500" y="0"/>
                  </a:lnTo>
                  <a:lnTo>
                    <a:pt x="513" y="2"/>
                  </a:lnTo>
                  <a:lnTo>
                    <a:pt x="525" y="11"/>
                  </a:lnTo>
                  <a:lnTo>
                    <a:pt x="532" y="22"/>
                  </a:lnTo>
                  <a:lnTo>
                    <a:pt x="534" y="36"/>
                  </a:lnTo>
                  <a:lnTo>
                    <a:pt x="534" y="60"/>
                  </a:lnTo>
                  <a:lnTo>
                    <a:pt x="532" y="73"/>
                  </a:lnTo>
                  <a:lnTo>
                    <a:pt x="525" y="85"/>
                  </a:lnTo>
                  <a:lnTo>
                    <a:pt x="513" y="92"/>
                  </a:lnTo>
                  <a:lnTo>
                    <a:pt x="500" y="94"/>
                  </a:lnTo>
                  <a:lnTo>
                    <a:pt x="36" y="94"/>
                  </a:lnTo>
                  <a:lnTo>
                    <a:pt x="22" y="92"/>
                  </a:lnTo>
                  <a:lnTo>
                    <a:pt x="11" y="85"/>
                  </a:lnTo>
                  <a:lnTo>
                    <a:pt x="2" y="73"/>
                  </a:lnTo>
                  <a:lnTo>
                    <a:pt x="0" y="60"/>
                  </a:lnTo>
                  <a:lnTo>
                    <a:pt x="0" y="36"/>
                  </a:lnTo>
                  <a:lnTo>
                    <a:pt x="2" y="22"/>
                  </a:lnTo>
                  <a:lnTo>
                    <a:pt x="11" y="11"/>
                  </a:lnTo>
                  <a:lnTo>
                    <a:pt x="22" y="2"/>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73">
              <a:extLst>
                <a:ext uri="{FF2B5EF4-FFF2-40B4-BE49-F238E27FC236}">
                  <a16:creationId xmlns:a16="http://schemas.microsoft.com/office/drawing/2014/main" id="{5180A10A-AF68-2310-B44C-2F546BA32D5F}"/>
                </a:ext>
              </a:extLst>
            </p:cNvPr>
            <p:cNvSpPr>
              <a:spLocks/>
            </p:cNvSpPr>
            <p:nvPr/>
          </p:nvSpPr>
          <p:spPr bwMode="auto">
            <a:xfrm>
              <a:off x="6483948" y="3660326"/>
              <a:ext cx="73402" cy="13147"/>
            </a:xfrm>
            <a:custGeom>
              <a:avLst/>
              <a:gdLst>
                <a:gd name="T0" fmla="*/ 34 w 534"/>
                <a:gd name="T1" fmla="*/ 0 h 94"/>
                <a:gd name="T2" fmla="*/ 500 w 534"/>
                <a:gd name="T3" fmla="*/ 0 h 94"/>
                <a:gd name="T4" fmla="*/ 514 w 534"/>
                <a:gd name="T5" fmla="*/ 2 h 94"/>
                <a:gd name="T6" fmla="*/ 525 w 534"/>
                <a:gd name="T7" fmla="*/ 11 h 94"/>
                <a:gd name="T8" fmla="*/ 532 w 534"/>
                <a:gd name="T9" fmla="*/ 22 h 94"/>
                <a:gd name="T10" fmla="*/ 534 w 534"/>
                <a:gd name="T11" fmla="*/ 36 h 94"/>
                <a:gd name="T12" fmla="*/ 534 w 534"/>
                <a:gd name="T13" fmla="*/ 59 h 94"/>
                <a:gd name="T14" fmla="*/ 532 w 534"/>
                <a:gd name="T15" fmla="*/ 72 h 94"/>
                <a:gd name="T16" fmla="*/ 525 w 534"/>
                <a:gd name="T17" fmla="*/ 84 h 94"/>
                <a:gd name="T18" fmla="*/ 514 w 534"/>
                <a:gd name="T19" fmla="*/ 91 h 94"/>
                <a:gd name="T20" fmla="*/ 500 w 534"/>
                <a:gd name="T21" fmla="*/ 94 h 94"/>
                <a:gd name="T22" fmla="*/ 34 w 534"/>
                <a:gd name="T23" fmla="*/ 94 h 94"/>
                <a:gd name="T24" fmla="*/ 22 w 534"/>
                <a:gd name="T25" fmla="*/ 91 h 94"/>
                <a:gd name="T26" fmla="*/ 9 w 534"/>
                <a:gd name="T27" fmla="*/ 84 h 94"/>
                <a:gd name="T28" fmla="*/ 2 w 534"/>
                <a:gd name="T29" fmla="*/ 72 h 94"/>
                <a:gd name="T30" fmla="*/ 0 w 534"/>
                <a:gd name="T31" fmla="*/ 59 h 94"/>
                <a:gd name="T32" fmla="*/ 0 w 534"/>
                <a:gd name="T33" fmla="*/ 36 h 94"/>
                <a:gd name="T34" fmla="*/ 2 w 534"/>
                <a:gd name="T35" fmla="*/ 22 h 94"/>
                <a:gd name="T36" fmla="*/ 9 w 534"/>
                <a:gd name="T37" fmla="*/ 11 h 94"/>
                <a:gd name="T38" fmla="*/ 22 w 534"/>
                <a:gd name="T39" fmla="*/ 2 h 94"/>
                <a:gd name="T40" fmla="*/ 34 w 534"/>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94">
                  <a:moveTo>
                    <a:pt x="34" y="0"/>
                  </a:moveTo>
                  <a:lnTo>
                    <a:pt x="500" y="0"/>
                  </a:lnTo>
                  <a:lnTo>
                    <a:pt x="514" y="2"/>
                  </a:lnTo>
                  <a:lnTo>
                    <a:pt x="525" y="11"/>
                  </a:lnTo>
                  <a:lnTo>
                    <a:pt x="532" y="22"/>
                  </a:lnTo>
                  <a:lnTo>
                    <a:pt x="534" y="36"/>
                  </a:lnTo>
                  <a:lnTo>
                    <a:pt x="534" y="59"/>
                  </a:lnTo>
                  <a:lnTo>
                    <a:pt x="532" y="72"/>
                  </a:lnTo>
                  <a:lnTo>
                    <a:pt x="525" y="84"/>
                  </a:lnTo>
                  <a:lnTo>
                    <a:pt x="514" y="91"/>
                  </a:lnTo>
                  <a:lnTo>
                    <a:pt x="500" y="94"/>
                  </a:lnTo>
                  <a:lnTo>
                    <a:pt x="34" y="94"/>
                  </a:lnTo>
                  <a:lnTo>
                    <a:pt x="22" y="91"/>
                  </a:lnTo>
                  <a:lnTo>
                    <a:pt x="9" y="84"/>
                  </a:lnTo>
                  <a:lnTo>
                    <a:pt x="2" y="72"/>
                  </a:lnTo>
                  <a:lnTo>
                    <a:pt x="0" y="59"/>
                  </a:lnTo>
                  <a:lnTo>
                    <a:pt x="0" y="36"/>
                  </a:lnTo>
                  <a:lnTo>
                    <a:pt x="2" y="22"/>
                  </a:lnTo>
                  <a:lnTo>
                    <a:pt x="9" y="11"/>
                  </a:lnTo>
                  <a:lnTo>
                    <a:pt x="22" y="2"/>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74">
              <a:extLst>
                <a:ext uri="{FF2B5EF4-FFF2-40B4-BE49-F238E27FC236}">
                  <a16:creationId xmlns:a16="http://schemas.microsoft.com/office/drawing/2014/main" id="{B6AA803F-2E70-46E8-966C-833472F8B660}"/>
                </a:ext>
              </a:extLst>
            </p:cNvPr>
            <p:cNvSpPr>
              <a:spLocks/>
            </p:cNvSpPr>
            <p:nvPr/>
          </p:nvSpPr>
          <p:spPr bwMode="auto">
            <a:xfrm>
              <a:off x="6386443" y="3526120"/>
              <a:ext cx="106817" cy="13147"/>
            </a:xfrm>
            <a:custGeom>
              <a:avLst/>
              <a:gdLst>
                <a:gd name="T0" fmla="*/ 36 w 781"/>
                <a:gd name="T1" fmla="*/ 0 h 94"/>
                <a:gd name="T2" fmla="*/ 746 w 781"/>
                <a:gd name="T3" fmla="*/ 0 h 94"/>
                <a:gd name="T4" fmla="*/ 760 w 781"/>
                <a:gd name="T5" fmla="*/ 3 h 94"/>
                <a:gd name="T6" fmla="*/ 771 w 781"/>
                <a:gd name="T7" fmla="*/ 9 h 94"/>
                <a:gd name="T8" fmla="*/ 778 w 781"/>
                <a:gd name="T9" fmla="*/ 22 h 94"/>
                <a:gd name="T10" fmla="*/ 781 w 781"/>
                <a:gd name="T11" fmla="*/ 35 h 94"/>
                <a:gd name="T12" fmla="*/ 781 w 781"/>
                <a:gd name="T13" fmla="*/ 58 h 94"/>
                <a:gd name="T14" fmla="*/ 778 w 781"/>
                <a:gd name="T15" fmla="*/ 72 h 94"/>
                <a:gd name="T16" fmla="*/ 771 w 781"/>
                <a:gd name="T17" fmla="*/ 83 h 94"/>
                <a:gd name="T18" fmla="*/ 760 w 781"/>
                <a:gd name="T19" fmla="*/ 92 h 94"/>
                <a:gd name="T20" fmla="*/ 746 w 781"/>
                <a:gd name="T21" fmla="*/ 94 h 94"/>
                <a:gd name="T22" fmla="*/ 36 w 781"/>
                <a:gd name="T23" fmla="*/ 94 h 94"/>
                <a:gd name="T24" fmla="*/ 22 w 781"/>
                <a:gd name="T25" fmla="*/ 92 h 94"/>
                <a:gd name="T26" fmla="*/ 11 w 781"/>
                <a:gd name="T27" fmla="*/ 83 h 94"/>
                <a:gd name="T28" fmla="*/ 2 w 781"/>
                <a:gd name="T29" fmla="*/ 72 h 94"/>
                <a:gd name="T30" fmla="*/ 0 w 781"/>
                <a:gd name="T31" fmla="*/ 58 h 94"/>
                <a:gd name="T32" fmla="*/ 0 w 781"/>
                <a:gd name="T33" fmla="*/ 35 h 94"/>
                <a:gd name="T34" fmla="*/ 2 w 781"/>
                <a:gd name="T35" fmla="*/ 22 h 94"/>
                <a:gd name="T36" fmla="*/ 11 w 781"/>
                <a:gd name="T37" fmla="*/ 9 h 94"/>
                <a:gd name="T38" fmla="*/ 22 w 781"/>
                <a:gd name="T39" fmla="*/ 3 h 94"/>
                <a:gd name="T40" fmla="*/ 36 w 781"/>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1" h="94">
                  <a:moveTo>
                    <a:pt x="36" y="0"/>
                  </a:moveTo>
                  <a:lnTo>
                    <a:pt x="746" y="0"/>
                  </a:lnTo>
                  <a:lnTo>
                    <a:pt x="760" y="3"/>
                  </a:lnTo>
                  <a:lnTo>
                    <a:pt x="771" y="9"/>
                  </a:lnTo>
                  <a:lnTo>
                    <a:pt x="778" y="22"/>
                  </a:lnTo>
                  <a:lnTo>
                    <a:pt x="781" y="35"/>
                  </a:lnTo>
                  <a:lnTo>
                    <a:pt x="781" y="58"/>
                  </a:lnTo>
                  <a:lnTo>
                    <a:pt x="778" y="72"/>
                  </a:lnTo>
                  <a:lnTo>
                    <a:pt x="771" y="83"/>
                  </a:lnTo>
                  <a:lnTo>
                    <a:pt x="760" y="92"/>
                  </a:lnTo>
                  <a:lnTo>
                    <a:pt x="746" y="94"/>
                  </a:lnTo>
                  <a:lnTo>
                    <a:pt x="36" y="94"/>
                  </a:lnTo>
                  <a:lnTo>
                    <a:pt x="22" y="92"/>
                  </a:lnTo>
                  <a:lnTo>
                    <a:pt x="11" y="83"/>
                  </a:lnTo>
                  <a:lnTo>
                    <a:pt x="2" y="72"/>
                  </a:lnTo>
                  <a:lnTo>
                    <a:pt x="0" y="58"/>
                  </a:lnTo>
                  <a:lnTo>
                    <a:pt x="0" y="35"/>
                  </a:lnTo>
                  <a:lnTo>
                    <a:pt x="2" y="22"/>
                  </a:lnTo>
                  <a:lnTo>
                    <a:pt x="11" y="9"/>
                  </a:lnTo>
                  <a:lnTo>
                    <a:pt x="22"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75">
              <a:extLst>
                <a:ext uri="{FF2B5EF4-FFF2-40B4-BE49-F238E27FC236}">
                  <a16:creationId xmlns:a16="http://schemas.microsoft.com/office/drawing/2014/main" id="{D0148286-1C0F-7AFE-1446-A07E8C5CAB9B}"/>
                </a:ext>
              </a:extLst>
            </p:cNvPr>
            <p:cNvSpPr>
              <a:spLocks/>
            </p:cNvSpPr>
            <p:nvPr/>
          </p:nvSpPr>
          <p:spPr bwMode="auto">
            <a:xfrm>
              <a:off x="6386443" y="3571038"/>
              <a:ext cx="173372" cy="12873"/>
            </a:xfrm>
            <a:custGeom>
              <a:avLst/>
              <a:gdLst>
                <a:gd name="T0" fmla="*/ 36 w 1266"/>
                <a:gd name="T1" fmla="*/ 0 h 94"/>
                <a:gd name="T2" fmla="*/ 1231 w 1266"/>
                <a:gd name="T3" fmla="*/ 0 h 94"/>
                <a:gd name="T4" fmla="*/ 1245 w 1266"/>
                <a:gd name="T5" fmla="*/ 3 h 94"/>
                <a:gd name="T6" fmla="*/ 1256 w 1266"/>
                <a:gd name="T7" fmla="*/ 10 h 94"/>
                <a:gd name="T8" fmla="*/ 1263 w 1266"/>
                <a:gd name="T9" fmla="*/ 21 h 94"/>
                <a:gd name="T10" fmla="*/ 1266 w 1266"/>
                <a:gd name="T11" fmla="*/ 35 h 94"/>
                <a:gd name="T12" fmla="*/ 1266 w 1266"/>
                <a:gd name="T13" fmla="*/ 58 h 94"/>
                <a:gd name="T14" fmla="*/ 1263 w 1266"/>
                <a:gd name="T15" fmla="*/ 72 h 94"/>
                <a:gd name="T16" fmla="*/ 1256 w 1266"/>
                <a:gd name="T17" fmla="*/ 83 h 94"/>
                <a:gd name="T18" fmla="*/ 1245 w 1266"/>
                <a:gd name="T19" fmla="*/ 92 h 94"/>
                <a:gd name="T20" fmla="*/ 1231 w 1266"/>
                <a:gd name="T21" fmla="*/ 94 h 94"/>
                <a:gd name="T22" fmla="*/ 36 w 1266"/>
                <a:gd name="T23" fmla="*/ 94 h 94"/>
                <a:gd name="T24" fmla="*/ 22 w 1266"/>
                <a:gd name="T25" fmla="*/ 92 h 94"/>
                <a:gd name="T26" fmla="*/ 11 w 1266"/>
                <a:gd name="T27" fmla="*/ 83 h 94"/>
                <a:gd name="T28" fmla="*/ 2 w 1266"/>
                <a:gd name="T29" fmla="*/ 72 h 94"/>
                <a:gd name="T30" fmla="*/ 0 w 1266"/>
                <a:gd name="T31" fmla="*/ 58 h 94"/>
                <a:gd name="T32" fmla="*/ 0 w 1266"/>
                <a:gd name="T33" fmla="*/ 35 h 94"/>
                <a:gd name="T34" fmla="*/ 2 w 1266"/>
                <a:gd name="T35" fmla="*/ 21 h 94"/>
                <a:gd name="T36" fmla="*/ 11 w 1266"/>
                <a:gd name="T37" fmla="*/ 10 h 94"/>
                <a:gd name="T38" fmla="*/ 22 w 1266"/>
                <a:gd name="T39" fmla="*/ 3 h 94"/>
                <a:gd name="T40" fmla="*/ 36 w 1266"/>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6" h="94">
                  <a:moveTo>
                    <a:pt x="36" y="0"/>
                  </a:moveTo>
                  <a:lnTo>
                    <a:pt x="1231" y="0"/>
                  </a:lnTo>
                  <a:lnTo>
                    <a:pt x="1245" y="3"/>
                  </a:lnTo>
                  <a:lnTo>
                    <a:pt x="1256" y="10"/>
                  </a:lnTo>
                  <a:lnTo>
                    <a:pt x="1263" y="21"/>
                  </a:lnTo>
                  <a:lnTo>
                    <a:pt x="1266" y="35"/>
                  </a:lnTo>
                  <a:lnTo>
                    <a:pt x="1266" y="58"/>
                  </a:lnTo>
                  <a:lnTo>
                    <a:pt x="1263" y="72"/>
                  </a:lnTo>
                  <a:lnTo>
                    <a:pt x="1256" y="83"/>
                  </a:lnTo>
                  <a:lnTo>
                    <a:pt x="1245" y="92"/>
                  </a:lnTo>
                  <a:lnTo>
                    <a:pt x="1231" y="94"/>
                  </a:lnTo>
                  <a:lnTo>
                    <a:pt x="36" y="94"/>
                  </a:lnTo>
                  <a:lnTo>
                    <a:pt x="22" y="92"/>
                  </a:lnTo>
                  <a:lnTo>
                    <a:pt x="11" y="83"/>
                  </a:lnTo>
                  <a:lnTo>
                    <a:pt x="2" y="72"/>
                  </a:lnTo>
                  <a:lnTo>
                    <a:pt x="0" y="58"/>
                  </a:lnTo>
                  <a:lnTo>
                    <a:pt x="0" y="35"/>
                  </a:lnTo>
                  <a:lnTo>
                    <a:pt x="2" y="21"/>
                  </a:lnTo>
                  <a:lnTo>
                    <a:pt x="11" y="10"/>
                  </a:lnTo>
                  <a:lnTo>
                    <a:pt x="22"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76">
              <a:extLst>
                <a:ext uri="{FF2B5EF4-FFF2-40B4-BE49-F238E27FC236}">
                  <a16:creationId xmlns:a16="http://schemas.microsoft.com/office/drawing/2014/main" id="{E40E7E9B-D12A-5EFF-4EEB-F293CDE9F1D9}"/>
                </a:ext>
              </a:extLst>
            </p:cNvPr>
            <p:cNvSpPr>
              <a:spLocks noEditPoints="1"/>
            </p:cNvSpPr>
            <p:nvPr/>
          </p:nvSpPr>
          <p:spPr bwMode="auto">
            <a:xfrm>
              <a:off x="6337143" y="3411360"/>
              <a:ext cx="271698" cy="319082"/>
            </a:xfrm>
            <a:custGeom>
              <a:avLst/>
              <a:gdLst>
                <a:gd name="T0" fmla="*/ 1256 w 1985"/>
                <a:gd name="T1" fmla="*/ 206 h 2330"/>
                <a:gd name="T2" fmla="*/ 1252 w 1985"/>
                <a:gd name="T3" fmla="*/ 223 h 2330"/>
                <a:gd name="T4" fmla="*/ 1252 w 1985"/>
                <a:gd name="T5" fmla="*/ 280 h 2330"/>
                <a:gd name="T6" fmla="*/ 1252 w 1985"/>
                <a:gd name="T7" fmla="*/ 353 h 2330"/>
                <a:gd name="T8" fmla="*/ 1252 w 1985"/>
                <a:gd name="T9" fmla="*/ 612 h 2330"/>
                <a:gd name="T10" fmla="*/ 1263 w 1985"/>
                <a:gd name="T11" fmla="*/ 639 h 2330"/>
                <a:gd name="T12" fmla="*/ 1290 w 1985"/>
                <a:gd name="T13" fmla="*/ 650 h 2330"/>
                <a:gd name="T14" fmla="*/ 1751 w 1985"/>
                <a:gd name="T15" fmla="*/ 650 h 2330"/>
                <a:gd name="T16" fmla="*/ 1765 w 1985"/>
                <a:gd name="T17" fmla="*/ 641 h 2330"/>
                <a:gd name="T18" fmla="*/ 1765 w 1985"/>
                <a:gd name="T19" fmla="*/ 630 h 2330"/>
                <a:gd name="T20" fmla="*/ 1758 w 1985"/>
                <a:gd name="T21" fmla="*/ 622 h 2330"/>
                <a:gd name="T22" fmla="*/ 1282 w 1985"/>
                <a:gd name="T23" fmla="*/ 214 h 2330"/>
                <a:gd name="T24" fmla="*/ 1277 w 1985"/>
                <a:gd name="T25" fmla="*/ 210 h 2330"/>
                <a:gd name="T26" fmla="*/ 1266 w 1985"/>
                <a:gd name="T27" fmla="*/ 204 h 2330"/>
                <a:gd name="T28" fmla="*/ 149 w 1985"/>
                <a:gd name="T29" fmla="*/ 108 h 2330"/>
                <a:gd name="T30" fmla="*/ 121 w 1985"/>
                <a:gd name="T31" fmla="*/ 121 h 2330"/>
                <a:gd name="T32" fmla="*/ 110 w 1985"/>
                <a:gd name="T33" fmla="*/ 147 h 2330"/>
                <a:gd name="T34" fmla="*/ 112 w 1985"/>
                <a:gd name="T35" fmla="*/ 2200 h 2330"/>
                <a:gd name="T36" fmla="*/ 121 w 1985"/>
                <a:gd name="T37" fmla="*/ 2216 h 2330"/>
                <a:gd name="T38" fmla="*/ 134 w 1985"/>
                <a:gd name="T39" fmla="*/ 2220 h 2330"/>
                <a:gd name="T40" fmla="*/ 1837 w 1985"/>
                <a:gd name="T41" fmla="*/ 2220 h 2330"/>
                <a:gd name="T42" fmla="*/ 1864 w 1985"/>
                <a:gd name="T43" fmla="*/ 2209 h 2330"/>
                <a:gd name="T44" fmla="*/ 1875 w 1985"/>
                <a:gd name="T45" fmla="*/ 2181 h 2330"/>
                <a:gd name="T46" fmla="*/ 1873 w 1985"/>
                <a:gd name="T47" fmla="*/ 779 h 2330"/>
                <a:gd name="T48" fmla="*/ 1862 w 1985"/>
                <a:gd name="T49" fmla="*/ 764 h 2330"/>
                <a:gd name="T50" fmla="*/ 1847 w 1985"/>
                <a:gd name="T51" fmla="*/ 760 h 2330"/>
                <a:gd name="T52" fmla="*/ 1256 w 1985"/>
                <a:gd name="T53" fmla="*/ 756 h 2330"/>
                <a:gd name="T54" fmla="*/ 1198 w 1985"/>
                <a:gd name="T55" fmla="*/ 728 h 2330"/>
                <a:gd name="T56" fmla="*/ 1158 w 1985"/>
                <a:gd name="T57" fmla="*/ 678 h 2330"/>
                <a:gd name="T58" fmla="*/ 1142 w 1985"/>
                <a:gd name="T59" fmla="*/ 612 h 2330"/>
                <a:gd name="T60" fmla="*/ 1141 w 1985"/>
                <a:gd name="T61" fmla="*/ 146 h 2330"/>
                <a:gd name="T62" fmla="*/ 1128 w 1985"/>
                <a:gd name="T63" fmla="*/ 122 h 2330"/>
                <a:gd name="T64" fmla="*/ 1109 w 1985"/>
                <a:gd name="T65" fmla="*/ 111 h 2330"/>
                <a:gd name="T66" fmla="*/ 1092 w 1985"/>
                <a:gd name="T67" fmla="*/ 108 h 2330"/>
                <a:gd name="T68" fmla="*/ 149 w 1985"/>
                <a:gd name="T69" fmla="*/ 0 h 2330"/>
                <a:gd name="T70" fmla="*/ 1127 w 1985"/>
                <a:gd name="T71" fmla="*/ 3 h 2330"/>
                <a:gd name="T72" fmla="*/ 1198 w 1985"/>
                <a:gd name="T73" fmla="*/ 19 h 2330"/>
                <a:gd name="T74" fmla="*/ 1265 w 1985"/>
                <a:gd name="T75" fmla="*/ 51 h 2330"/>
                <a:gd name="T76" fmla="*/ 1893 w 1985"/>
                <a:gd name="T77" fmla="*/ 565 h 2330"/>
                <a:gd name="T78" fmla="*/ 1940 w 1985"/>
                <a:gd name="T79" fmla="*/ 619 h 2330"/>
                <a:gd name="T80" fmla="*/ 1972 w 1985"/>
                <a:gd name="T81" fmla="*/ 687 h 2330"/>
                <a:gd name="T82" fmla="*/ 1985 w 1985"/>
                <a:gd name="T83" fmla="*/ 758 h 2330"/>
                <a:gd name="T84" fmla="*/ 1981 w 1985"/>
                <a:gd name="T85" fmla="*/ 2216 h 2330"/>
                <a:gd name="T86" fmla="*/ 1951 w 1985"/>
                <a:gd name="T87" fmla="*/ 2274 h 2330"/>
                <a:gd name="T88" fmla="*/ 1901 w 1985"/>
                <a:gd name="T89" fmla="*/ 2314 h 2330"/>
                <a:gd name="T90" fmla="*/ 1837 w 1985"/>
                <a:gd name="T91" fmla="*/ 2330 h 2330"/>
                <a:gd name="T92" fmla="*/ 145 w 1985"/>
                <a:gd name="T93" fmla="*/ 2330 h 2330"/>
                <a:gd name="T94" fmla="*/ 127 w 1985"/>
                <a:gd name="T95" fmla="*/ 2327 h 2330"/>
                <a:gd name="T96" fmla="*/ 98 w 1985"/>
                <a:gd name="T97" fmla="*/ 2321 h 2330"/>
                <a:gd name="T98" fmla="*/ 66 w 1985"/>
                <a:gd name="T99" fmla="*/ 2306 h 2330"/>
                <a:gd name="T100" fmla="*/ 34 w 1985"/>
                <a:gd name="T101" fmla="*/ 2278 h 2330"/>
                <a:gd name="T102" fmla="*/ 10 w 1985"/>
                <a:gd name="T103" fmla="*/ 2236 h 2330"/>
                <a:gd name="T104" fmla="*/ 0 w 1985"/>
                <a:gd name="T105" fmla="*/ 2177 h 2330"/>
                <a:gd name="T106" fmla="*/ 4 w 1985"/>
                <a:gd name="T107" fmla="*/ 114 h 2330"/>
                <a:gd name="T108" fmla="*/ 34 w 1985"/>
                <a:gd name="T109" fmla="*/ 56 h 2330"/>
                <a:gd name="T110" fmla="*/ 84 w 1985"/>
                <a:gd name="T111" fmla="*/ 15 h 2330"/>
                <a:gd name="T112" fmla="*/ 149 w 1985"/>
                <a:gd name="T113" fmla="*/ 0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5" h="2330">
                  <a:moveTo>
                    <a:pt x="1261" y="204"/>
                  </a:moveTo>
                  <a:lnTo>
                    <a:pt x="1256" y="206"/>
                  </a:lnTo>
                  <a:lnTo>
                    <a:pt x="1252" y="213"/>
                  </a:lnTo>
                  <a:lnTo>
                    <a:pt x="1252" y="223"/>
                  </a:lnTo>
                  <a:lnTo>
                    <a:pt x="1252" y="249"/>
                  </a:lnTo>
                  <a:lnTo>
                    <a:pt x="1252" y="280"/>
                  </a:lnTo>
                  <a:lnTo>
                    <a:pt x="1252" y="316"/>
                  </a:lnTo>
                  <a:lnTo>
                    <a:pt x="1252" y="353"/>
                  </a:lnTo>
                  <a:lnTo>
                    <a:pt x="1252" y="394"/>
                  </a:lnTo>
                  <a:lnTo>
                    <a:pt x="1252" y="612"/>
                  </a:lnTo>
                  <a:lnTo>
                    <a:pt x="1255" y="628"/>
                  </a:lnTo>
                  <a:lnTo>
                    <a:pt x="1263" y="639"/>
                  </a:lnTo>
                  <a:lnTo>
                    <a:pt x="1275" y="647"/>
                  </a:lnTo>
                  <a:lnTo>
                    <a:pt x="1290" y="650"/>
                  </a:lnTo>
                  <a:lnTo>
                    <a:pt x="1736" y="650"/>
                  </a:lnTo>
                  <a:lnTo>
                    <a:pt x="1751" y="650"/>
                  </a:lnTo>
                  <a:lnTo>
                    <a:pt x="1761" y="646"/>
                  </a:lnTo>
                  <a:lnTo>
                    <a:pt x="1765" y="641"/>
                  </a:lnTo>
                  <a:lnTo>
                    <a:pt x="1766" y="636"/>
                  </a:lnTo>
                  <a:lnTo>
                    <a:pt x="1765" y="630"/>
                  </a:lnTo>
                  <a:lnTo>
                    <a:pt x="1761" y="625"/>
                  </a:lnTo>
                  <a:lnTo>
                    <a:pt x="1758" y="622"/>
                  </a:lnTo>
                  <a:lnTo>
                    <a:pt x="1758" y="621"/>
                  </a:lnTo>
                  <a:lnTo>
                    <a:pt x="1282" y="214"/>
                  </a:lnTo>
                  <a:lnTo>
                    <a:pt x="1280" y="213"/>
                  </a:lnTo>
                  <a:lnTo>
                    <a:pt x="1277" y="210"/>
                  </a:lnTo>
                  <a:lnTo>
                    <a:pt x="1272" y="207"/>
                  </a:lnTo>
                  <a:lnTo>
                    <a:pt x="1266" y="204"/>
                  </a:lnTo>
                  <a:lnTo>
                    <a:pt x="1261" y="204"/>
                  </a:lnTo>
                  <a:close/>
                  <a:moveTo>
                    <a:pt x="149" y="108"/>
                  </a:moveTo>
                  <a:lnTo>
                    <a:pt x="134" y="113"/>
                  </a:lnTo>
                  <a:lnTo>
                    <a:pt x="121" y="121"/>
                  </a:lnTo>
                  <a:lnTo>
                    <a:pt x="113" y="132"/>
                  </a:lnTo>
                  <a:lnTo>
                    <a:pt x="110" y="147"/>
                  </a:lnTo>
                  <a:lnTo>
                    <a:pt x="110" y="2188"/>
                  </a:lnTo>
                  <a:lnTo>
                    <a:pt x="112" y="2200"/>
                  </a:lnTo>
                  <a:lnTo>
                    <a:pt x="116" y="2210"/>
                  </a:lnTo>
                  <a:lnTo>
                    <a:pt x="121" y="2216"/>
                  </a:lnTo>
                  <a:lnTo>
                    <a:pt x="128" y="2218"/>
                  </a:lnTo>
                  <a:lnTo>
                    <a:pt x="134" y="2220"/>
                  </a:lnTo>
                  <a:lnTo>
                    <a:pt x="138" y="2220"/>
                  </a:lnTo>
                  <a:lnTo>
                    <a:pt x="1837" y="2220"/>
                  </a:lnTo>
                  <a:lnTo>
                    <a:pt x="1851" y="2217"/>
                  </a:lnTo>
                  <a:lnTo>
                    <a:pt x="1864" y="2209"/>
                  </a:lnTo>
                  <a:lnTo>
                    <a:pt x="1872" y="2196"/>
                  </a:lnTo>
                  <a:lnTo>
                    <a:pt x="1875" y="2181"/>
                  </a:lnTo>
                  <a:lnTo>
                    <a:pt x="1875" y="792"/>
                  </a:lnTo>
                  <a:lnTo>
                    <a:pt x="1873" y="779"/>
                  </a:lnTo>
                  <a:lnTo>
                    <a:pt x="1868" y="770"/>
                  </a:lnTo>
                  <a:lnTo>
                    <a:pt x="1862" y="764"/>
                  </a:lnTo>
                  <a:lnTo>
                    <a:pt x="1854" y="761"/>
                  </a:lnTo>
                  <a:lnTo>
                    <a:pt x="1847" y="760"/>
                  </a:lnTo>
                  <a:lnTo>
                    <a:pt x="1290" y="760"/>
                  </a:lnTo>
                  <a:lnTo>
                    <a:pt x="1256" y="756"/>
                  </a:lnTo>
                  <a:lnTo>
                    <a:pt x="1224" y="744"/>
                  </a:lnTo>
                  <a:lnTo>
                    <a:pt x="1198" y="728"/>
                  </a:lnTo>
                  <a:lnTo>
                    <a:pt x="1174" y="704"/>
                  </a:lnTo>
                  <a:lnTo>
                    <a:pt x="1158" y="678"/>
                  </a:lnTo>
                  <a:lnTo>
                    <a:pt x="1146" y="646"/>
                  </a:lnTo>
                  <a:lnTo>
                    <a:pt x="1142" y="612"/>
                  </a:lnTo>
                  <a:lnTo>
                    <a:pt x="1142" y="163"/>
                  </a:lnTo>
                  <a:lnTo>
                    <a:pt x="1141" y="146"/>
                  </a:lnTo>
                  <a:lnTo>
                    <a:pt x="1135" y="132"/>
                  </a:lnTo>
                  <a:lnTo>
                    <a:pt x="1128" y="122"/>
                  </a:lnTo>
                  <a:lnTo>
                    <a:pt x="1119" y="115"/>
                  </a:lnTo>
                  <a:lnTo>
                    <a:pt x="1109" y="111"/>
                  </a:lnTo>
                  <a:lnTo>
                    <a:pt x="1100" y="110"/>
                  </a:lnTo>
                  <a:lnTo>
                    <a:pt x="1092" y="108"/>
                  </a:lnTo>
                  <a:lnTo>
                    <a:pt x="149" y="108"/>
                  </a:lnTo>
                  <a:close/>
                  <a:moveTo>
                    <a:pt x="149" y="0"/>
                  </a:moveTo>
                  <a:lnTo>
                    <a:pt x="1092" y="0"/>
                  </a:lnTo>
                  <a:lnTo>
                    <a:pt x="1127" y="3"/>
                  </a:lnTo>
                  <a:lnTo>
                    <a:pt x="1162" y="10"/>
                  </a:lnTo>
                  <a:lnTo>
                    <a:pt x="1198" y="19"/>
                  </a:lnTo>
                  <a:lnTo>
                    <a:pt x="1233" y="35"/>
                  </a:lnTo>
                  <a:lnTo>
                    <a:pt x="1265" y="51"/>
                  </a:lnTo>
                  <a:lnTo>
                    <a:pt x="1293" y="71"/>
                  </a:lnTo>
                  <a:lnTo>
                    <a:pt x="1893" y="565"/>
                  </a:lnTo>
                  <a:lnTo>
                    <a:pt x="1918" y="589"/>
                  </a:lnTo>
                  <a:lnTo>
                    <a:pt x="1940" y="619"/>
                  </a:lnTo>
                  <a:lnTo>
                    <a:pt x="1958" y="653"/>
                  </a:lnTo>
                  <a:lnTo>
                    <a:pt x="1972" y="687"/>
                  </a:lnTo>
                  <a:lnTo>
                    <a:pt x="1982" y="724"/>
                  </a:lnTo>
                  <a:lnTo>
                    <a:pt x="1985" y="758"/>
                  </a:lnTo>
                  <a:lnTo>
                    <a:pt x="1985" y="2181"/>
                  </a:lnTo>
                  <a:lnTo>
                    <a:pt x="1981" y="2216"/>
                  </a:lnTo>
                  <a:lnTo>
                    <a:pt x="1970" y="2246"/>
                  </a:lnTo>
                  <a:lnTo>
                    <a:pt x="1951" y="2274"/>
                  </a:lnTo>
                  <a:lnTo>
                    <a:pt x="1929" y="2296"/>
                  </a:lnTo>
                  <a:lnTo>
                    <a:pt x="1901" y="2314"/>
                  </a:lnTo>
                  <a:lnTo>
                    <a:pt x="1871" y="2326"/>
                  </a:lnTo>
                  <a:lnTo>
                    <a:pt x="1837" y="2330"/>
                  </a:lnTo>
                  <a:lnTo>
                    <a:pt x="148" y="2330"/>
                  </a:lnTo>
                  <a:lnTo>
                    <a:pt x="145" y="2330"/>
                  </a:lnTo>
                  <a:lnTo>
                    <a:pt x="138" y="2328"/>
                  </a:lnTo>
                  <a:lnTo>
                    <a:pt x="127" y="2327"/>
                  </a:lnTo>
                  <a:lnTo>
                    <a:pt x="113" y="2326"/>
                  </a:lnTo>
                  <a:lnTo>
                    <a:pt x="98" y="2321"/>
                  </a:lnTo>
                  <a:lnTo>
                    <a:pt x="82" y="2314"/>
                  </a:lnTo>
                  <a:lnTo>
                    <a:pt x="66" y="2306"/>
                  </a:lnTo>
                  <a:lnTo>
                    <a:pt x="49" y="2294"/>
                  </a:lnTo>
                  <a:lnTo>
                    <a:pt x="34" y="2278"/>
                  </a:lnTo>
                  <a:lnTo>
                    <a:pt x="21" y="2260"/>
                  </a:lnTo>
                  <a:lnTo>
                    <a:pt x="10" y="2236"/>
                  </a:lnTo>
                  <a:lnTo>
                    <a:pt x="3" y="2210"/>
                  </a:lnTo>
                  <a:lnTo>
                    <a:pt x="0" y="2177"/>
                  </a:lnTo>
                  <a:lnTo>
                    <a:pt x="0" y="147"/>
                  </a:lnTo>
                  <a:lnTo>
                    <a:pt x="4" y="114"/>
                  </a:lnTo>
                  <a:lnTo>
                    <a:pt x="16" y="82"/>
                  </a:lnTo>
                  <a:lnTo>
                    <a:pt x="34" y="56"/>
                  </a:lnTo>
                  <a:lnTo>
                    <a:pt x="56" y="32"/>
                  </a:lnTo>
                  <a:lnTo>
                    <a:pt x="84" y="15"/>
                  </a:lnTo>
                  <a:lnTo>
                    <a:pt x="114" y="4"/>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77">
              <a:extLst>
                <a:ext uri="{FF2B5EF4-FFF2-40B4-BE49-F238E27FC236}">
                  <a16:creationId xmlns:a16="http://schemas.microsoft.com/office/drawing/2014/main" id="{DBBBC3D7-FFE2-7F4B-D772-AA4170E74DF2}"/>
                </a:ext>
              </a:extLst>
            </p:cNvPr>
            <p:cNvSpPr>
              <a:spLocks noEditPoints="1"/>
            </p:cNvSpPr>
            <p:nvPr/>
          </p:nvSpPr>
          <p:spPr bwMode="auto">
            <a:xfrm>
              <a:off x="5981087" y="3141853"/>
              <a:ext cx="620907" cy="570786"/>
            </a:xfrm>
            <a:custGeom>
              <a:avLst/>
              <a:gdLst>
                <a:gd name="T0" fmla="*/ 1448 w 4535"/>
                <a:gd name="T1" fmla="*/ 256 h 4168"/>
                <a:gd name="T2" fmla="*/ 1437 w 4535"/>
                <a:gd name="T3" fmla="*/ 263 h 4168"/>
                <a:gd name="T4" fmla="*/ 1437 w 4535"/>
                <a:gd name="T5" fmla="*/ 526 h 4168"/>
                <a:gd name="T6" fmla="*/ 1453 w 4535"/>
                <a:gd name="T7" fmla="*/ 541 h 4168"/>
                <a:gd name="T8" fmla="*/ 3081 w 4535"/>
                <a:gd name="T9" fmla="*/ 540 h 4168"/>
                <a:gd name="T10" fmla="*/ 3095 w 4535"/>
                <a:gd name="T11" fmla="*/ 537 h 4168"/>
                <a:gd name="T12" fmla="*/ 3099 w 4535"/>
                <a:gd name="T13" fmla="*/ 278 h 4168"/>
                <a:gd name="T14" fmla="*/ 3093 w 4535"/>
                <a:gd name="T15" fmla="*/ 260 h 4168"/>
                <a:gd name="T16" fmla="*/ 3083 w 4535"/>
                <a:gd name="T17" fmla="*/ 256 h 4168"/>
                <a:gd name="T18" fmla="*/ 3099 w 4535"/>
                <a:gd name="T19" fmla="*/ 0 h 4168"/>
                <a:gd name="T20" fmla="*/ 3265 w 4535"/>
                <a:gd name="T21" fmla="*/ 59 h 4168"/>
                <a:gd name="T22" fmla="*/ 3351 w 4535"/>
                <a:gd name="T23" fmla="*/ 210 h 4168"/>
                <a:gd name="T24" fmla="*/ 3358 w 4535"/>
                <a:gd name="T25" fmla="*/ 534 h 4168"/>
                <a:gd name="T26" fmla="*/ 3370 w 4535"/>
                <a:gd name="T27" fmla="*/ 540 h 4168"/>
                <a:gd name="T28" fmla="*/ 4309 w 4535"/>
                <a:gd name="T29" fmla="*/ 540 h 4168"/>
                <a:gd name="T30" fmla="*/ 4454 w 4535"/>
                <a:gd name="T31" fmla="*/ 592 h 4168"/>
                <a:gd name="T32" fmla="*/ 4532 w 4535"/>
                <a:gd name="T33" fmla="*/ 726 h 4168"/>
                <a:gd name="T34" fmla="*/ 4531 w 4535"/>
                <a:gd name="T35" fmla="*/ 2217 h 4168"/>
                <a:gd name="T36" fmla="*/ 4508 w 4535"/>
                <a:gd name="T37" fmla="*/ 2222 h 4168"/>
                <a:gd name="T38" fmla="*/ 4455 w 4535"/>
                <a:gd name="T39" fmla="*/ 2179 h 4168"/>
                <a:gd name="T40" fmla="*/ 4338 w 4535"/>
                <a:gd name="T41" fmla="*/ 2083 h 4168"/>
                <a:gd name="T42" fmla="*/ 4209 w 4535"/>
                <a:gd name="T43" fmla="*/ 1976 h 4168"/>
                <a:gd name="T44" fmla="*/ 4097 w 4535"/>
                <a:gd name="T45" fmla="*/ 1885 h 4168"/>
                <a:gd name="T46" fmla="*/ 4039 w 4535"/>
                <a:gd name="T47" fmla="*/ 1838 h 4168"/>
                <a:gd name="T48" fmla="*/ 3915 w 4535"/>
                <a:gd name="T49" fmla="*/ 1766 h 4168"/>
                <a:gd name="T50" fmla="*/ 3731 w 4535"/>
                <a:gd name="T51" fmla="*/ 1725 h 4168"/>
                <a:gd name="T52" fmla="*/ 2538 w 4535"/>
                <a:gd name="T53" fmla="*/ 1759 h 4168"/>
                <a:gd name="T54" fmla="*/ 2412 w 4535"/>
                <a:gd name="T55" fmla="*/ 1884 h 4168"/>
                <a:gd name="T56" fmla="*/ 2379 w 4535"/>
                <a:gd name="T57" fmla="*/ 2771 h 4168"/>
                <a:gd name="T58" fmla="*/ 2376 w 4535"/>
                <a:gd name="T59" fmla="*/ 2796 h 4168"/>
                <a:gd name="T60" fmla="*/ 2343 w 4535"/>
                <a:gd name="T61" fmla="*/ 2821 h 4168"/>
                <a:gd name="T62" fmla="*/ 1879 w 4535"/>
                <a:gd name="T63" fmla="*/ 2818 h 4168"/>
                <a:gd name="T64" fmla="*/ 1851 w 4535"/>
                <a:gd name="T65" fmla="*/ 2780 h 4168"/>
                <a:gd name="T66" fmla="*/ 1850 w 4535"/>
                <a:gd name="T67" fmla="*/ 2478 h 4168"/>
                <a:gd name="T68" fmla="*/ 1830 w 4535"/>
                <a:gd name="T69" fmla="*/ 2361 h 4168"/>
                <a:gd name="T70" fmla="*/ 1774 w 4535"/>
                <a:gd name="T71" fmla="*/ 2260 h 4168"/>
                <a:gd name="T72" fmla="*/ 1663 w 4535"/>
                <a:gd name="T73" fmla="*/ 2205 h 4168"/>
                <a:gd name="T74" fmla="*/ 855 w 4535"/>
                <a:gd name="T75" fmla="*/ 2211 h 4168"/>
                <a:gd name="T76" fmla="*/ 759 w 4535"/>
                <a:gd name="T77" fmla="*/ 2274 h 4168"/>
                <a:gd name="T78" fmla="*/ 714 w 4535"/>
                <a:gd name="T79" fmla="*/ 2374 h 4168"/>
                <a:gd name="T80" fmla="*/ 703 w 4535"/>
                <a:gd name="T81" fmla="*/ 2484 h 4168"/>
                <a:gd name="T82" fmla="*/ 703 w 4535"/>
                <a:gd name="T83" fmla="*/ 2779 h 4168"/>
                <a:gd name="T84" fmla="*/ 678 w 4535"/>
                <a:gd name="T85" fmla="*/ 2815 h 4168"/>
                <a:gd name="T86" fmla="*/ 653 w 4535"/>
                <a:gd name="T87" fmla="*/ 2821 h 4168"/>
                <a:gd name="T88" fmla="*/ 409 w 4535"/>
                <a:gd name="T89" fmla="*/ 2832 h 4168"/>
                <a:gd name="T90" fmla="*/ 408 w 4535"/>
                <a:gd name="T91" fmla="*/ 3813 h 4168"/>
                <a:gd name="T92" fmla="*/ 457 w 4535"/>
                <a:gd name="T93" fmla="*/ 3898 h 4168"/>
                <a:gd name="T94" fmla="*/ 2351 w 4535"/>
                <a:gd name="T95" fmla="*/ 3912 h 4168"/>
                <a:gd name="T96" fmla="*/ 2376 w 4535"/>
                <a:gd name="T97" fmla="*/ 3924 h 4168"/>
                <a:gd name="T98" fmla="*/ 2379 w 4535"/>
                <a:gd name="T99" fmla="*/ 4151 h 4168"/>
                <a:gd name="T100" fmla="*/ 2355 w 4535"/>
                <a:gd name="T101" fmla="*/ 4168 h 4168"/>
                <a:gd name="T102" fmla="*/ 357 w 4535"/>
                <a:gd name="T103" fmla="*/ 4134 h 4168"/>
                <a:gd name="T104" fmla="*/ 209 w 4535"/>
                <a:gd name="T105" fmla="*/ 4006 h 4168"/>
                <a:gd name="T106" fmla="*/ 152 w 4535"/>
                <a:gd name="T107" fmla="*/ 3813 h 4168"/>
                <a:gd name="T108" fmla="*/ 135 w 4535"/>
                <a:gd name="T109" fmla="*/ 2803 h 4168"/>
                <a:gd name="T110" fmla="*/ 78 w 4535"/>
                <a:gd name="T111" fmla="*/ 2765 h 4168"/>
                <a:gd name="T112" fmla="*/ 4 w 4535"/>
                <a:gd name="T113" fmla="*/ 2634 h 4168"/>
                <a:gd name="T114" fmla="*/ 14 w 4535"/>
                <a:gd name="T115" fmla="*/ 687 h 4168"/>
                <a:gd name="T116" fmla="*/ 113 w 4535"/>
                <a:gd name="T117" fmla="*/ 570 h 4168"/>
                <a:gd name="T118" fmla="*/ 1162 w 4535"/>
                <a:gd name="T119" fmla="*/ 540 h 4168"/>
                <a:gd name="T120" fmla="*/ 1178 w 4535"/>
                <a:gd name="T121" fmla="*/ 527 h 4168"/>
                <a:gd name="T122" fmla="*/ 1195 w 4535"/>
                <a:gd name="T123" fmla="*/ 167 h 4168"/>
                <a:gd name="T124" fmla="*/ 1306 w 4535"/>
                <a:gd name="T125" fmla="*/ 34 h 4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35" h="4168">
                  <a:moveTo>
                    <a:pt x="1453" y="256"/>
                  </a:moveTo>
                  <a:lnTo>
                    <a:pt x="1453" y="256"/>
                  </a:lnTo>
                  <a:lnTo>
                    <a:pt x="1451" y="256"/>
                  </a:lnTo>
                  <a:lnTo>
                    <a:pt x="1448" y="256"/>
                  </a:lnTo>
                  <a:lnTo>
                    <a:pt x="1446" y="257"/>
                  </a:lnTo>
                  <a:lnTo>
                    <a:pt x="1443" y="258"/>
                  </a:lnTo>
                  <a:lnTo>
                    <a:pt x="1440" y="260"/>
                  </a:lnTo>
                  <a:lnTo>
                    <a:pt x="1437" y="263"/>
                  </a:lnTo>
                  <a:lnTo>
                    <a:pt x="1436" y="267"/>
                  </a:lnTo>
                  <a:lnTo>
                    <a:pt x="1436" y="272"/>
                  </a:lnTo>
                  <a:lnTo>
                    <a:pt x="1436" y="513"/>
                  </a:lnTo>
                  <a:lnTo>
                    <a:pt x="1437" y="526"/>
                  </a:lnTo>
                  <a:lnTo>
                    <a:pt x="1440" y="534"/>
                  </a:lnTo>
                  <a:lnTo>
                    <a:pt x="1446" y="540"/>
                  </a:lnTo>
                  <a:lnTo>
                    <a:pt x="1450" y="541"/>
                  </a:lnTo>
                  <a:lnTo>
                    <a:pt x="1453" y="541"/>
                  </a:lnTo>
                  <a:lnTo>
                    <a:pt x="1454" y="541"/>
                  </a:lnTo>
                  <a:lnTo>
                    <a:pt x="3078" y="540"/>
                  </a:lnTo>
                  <a:lnTo>
                    <a:pt x="3079" y="540"/>
                  </a:lnTo>
                  <a:lnTo>
                    <a:pt x="3081" y="540"/>
                  </a:lnTo>
                  <a:lnTo>
                    <a:pt x="3083" y="540"/>
                  </a:lnTo>
                  <a:lnTo>
                    <a:pt x="3088" y="538"/>
                  </a:lnTo>
                  <a:lnTo>
                    <a:pt x="3090" y="538"/>
                  </a:lnTo>
                  <a:lnTo>
                    <a:pt x="3095" y="537"/>
                  </a:lnTo>
                  <a:lnTo>
                    <a:pt x="3097" y="534"/>
                  </a:lnTo>
                  <a:lnTo>
                    <a:pt x="3099" y="531"/>
                  </a:lnTo>
                  <a:lnTo>
                    <a:pt x="3099" y="527"/>
                  </a:lnTo>
                  <a:lnTo>
                    <a:pt x="3099" y="278"/>
                  </a:lnTo>
                  <a:lnTo>
                    <a:pt x="3099" y="271"/>
                  </a:lnTo>
                  <a:lnTo>
                    <a:pt x="3097" y="265"/>
                  </a:lnTo>
                  <a:lnTo>
                    <a:pt x="3095" y="263"/>
                  </a:lnTo>
                  <a:lnTo>
                    <a:pt x="3093" y="260"/>
                  </a:lnTo>
                  <a:lnTo>
                    <a:pt x="3090" y="257"/>
                  </a:lnTo>
                  <a:lnTo>
                    <a:pt x="3088" y="256"/>
                  </a:lnTo>
                  <a:lnTo>
                    <a:pt x="3085" y="256"/>
                  </a:lnTo>
                  <a:lnTo>
                    <a:pt x="3083" y="256"/>
                  </a:lnTo>
                  <a:lnTo>
                    <a:pt x="3083" y="256"/>
                  </a:lnTo>
                  <a:lnTo>
                    <a:pt x="1453" y="256"/>
                  </a:lnTo>
                  <a:close/>
                  <a:moveTo>
                    <a:pt x="1436" y="0"/>
                  </a:moveTo>
                  <a:lnTo>
                    <a:pt x="3099" y="0"/>
                  </a:lnTo>
                  <a:lnTo>
                    <a:pt x="3145" y="4"/>
                  </a:lnTo>
                  <a:lnTo>
                    <a:pt x="3189" y="15"/>
                  </a:lnTo>
                  <a:lnTo>
                    <a:pt x="3228" y="34"/>
                  </a:lnTo>
                  <a:lnTo>
                    <a:pt x="3265" y="59"/>
                  </a:lnTo>
                  <a:lnTo>
                    <a:pt x="3295" y="90"/>
                  </a:lnTo>
                  <a:lnTo>
                    <a:pt x="3320" y="126"/>
                  </a:lnTo>
                  <a:lnTo>
                    <a:pt x="3340" y="167"/>
                  </a:lnTo>
                  <a:lnTo>
                    <a:pt x="3351" y="210"/>
                  </a:lnTo>
                  <a:lnTo>
                    <a:pt x="3355" y="256"/>
                  </a:lnTo>
                  <a:lnTo>
                    <a:pt x="3355" y="527"/>
                  </a:lnTo>
                  <a:lnTo>
                    <a:pt x="3356" y="531"/>
                  </a:lnTo>
                  <a:lnTo>
                    <a:pt x="3358" y="534"/>
                  </a:lnTo>
                  <a:lnTo>
                    <a:pt x="3361" y="537"/>
                  </a:lnTo>
                  <a:lnTo>
                    <a:pt x="3363" y="538"/>
                  </a:lnTo>
                  <a:lnTo>
                    <a:pt x="3366" y="540"/>
                  </a:lnTo>
                  <a:lnTo>
                    <a:pt x="3370" y="540"/>
                  </a:lnTo>
                  <a:lnTo>
                    <a:pt x="3372" y="540"/>
                  </a:lnTo>
                  <a:lnTo>
                    <a:pt x="3375" y="540"/>
                  </a:lnTo>
                  <a:lnTo>
                    <a:pt x="3375" y="540"/>
                  </a:lnTo>
                  <a:lnTo>
                    <a:pt x="4309" y="540"/>
                  </a:lnTo>
                  <a:lnTo>
                    <a:pt x="4349" y="544"/>
                  </a:lnTo>
                  <a:lnTo>
                    <a:pt x="4387" y="553"/>
                  </a:lnTo>
                  <a:lnTo>
                    <a:pt x="4423" y="570"/>
                  </a:lnTo>
                  <a:lnTo>
                    <a:pt x="4454" y="592"/>
                  </a:lnTo>
                  <a:lnTo>
                    <a:pt x="4482" y="620"/>
                  </a:lnTo>
                  <a:lnTo>
                    <a:pt x="4504" y="652"/>
                  </a:lnTo>
                  <a:lnTo>
                    <a:pt x="4521" y="687"/>
                  </a:lnTo>
                  <a:lnTo>
                    <a:pt x="4532" y="726"/>
                  </a:lnTo>
                  <a:lnTo>
                    <a:pt x="4535" y="766"/>
                  </a:lnTo>
                  <a:lnTo>
                    <a:pt x="4535" y="2185"/>
                  </a:lnTo>
                  <a:lnTo>
                    <a:pt x="4533" y="2204"/>
                  </a:lnTo>
                  <a:lnTo>
                    <a:pt x="4531" y="2217"/>
                  </a:lnTo>
                  <a:lnTo>
                    <a:pt x="4526" y="2224"/>
                  </a:lnTo>
                  <a:lnTo>
                    <a:pt x="4519" y="2226"/>
                  </a:lnTo>
                  <a:lnTo>
                    <a:pt x="4514" y="2225"/>
                  </a:lnTo>
                  <a:lnTo>
                    <a:pt x="4508" y="2222"/>
                  </a:lnTo>
                  <a:lnTo>
                    <a:pt x="4503" y="2218"/>
                  </a:lnTo>
                  <a:lnTo>
                    <a:pt x="4499" y="2215"/>
                  </a:lnTo>
                  <a:lnTo>
                    <a:pt x="4478" y="2199"/>
                  </a:lnTo>
                  <a:lnTo>
                    <a:pt x="4455" y="2179"/>
                  </a:lnTo>
                  <a:lnTo>
                    <a:pt x="4429" y="2157"/>
                  </a:lnTo>
                  <a:lnTo>
                    <a:pt x="4400" y="2133"/>
                  </a:lnTo>
                  <a:lnTo>
                    <a:pt x="4370" y="2108"/>
                  </a:lnTo>
                  <a:lnTo>
                    <a:pt x="4338" y="2083"/>
                  </a:lnTo>
                  <a:lnTo>
                    <a:pt x="4306" y="2057"/>
                  </a:lnTo>
                  <a:lnTo>
                    <a:pt x="4273" y="2029"/>
                  </a:lnTo>
                  <a:lnTo>
                    <a:pt x="4241" y="2002"/>
                  </a:lnTo>
                  <a:lnTo>
                    <a:pt x="4209" y="1976"/>
                  </a:lnTo>
                  <a:lnTo>
                    <a:pt x="4177" y="1951"/>
                  </a:lnTo>
                  <a:lnTo>
                    <a:pt x="4149" y="1927"/>
                  </a:lnTo>
                  <a:lnTo>
                    <a:pt x="4121" y="1905"/>
                  </a:lnTo>
                  <a:lnTo>
                    <a:pt x="4097" y="1885"/>
                  </a:lnTo>
                  <a:lnTo>
                    <a:pt x="4077" y="1869"/>
                  </a:lnTo>
                  <a:lnTo>
                    <a:pt x="4060" y="1855"/>
                  </a:lnTo>
                  <a:lnTo>
                    <a:pt x="4047" y="1844"/>
                  </a:lnTo>
                  <a:lnTo>
                    <a:pt x="4039" y="1838"/>
                  </a:lnTo>
                  <a:lnTo>
                    <a:pt x="4036" y="1835"/>
                  </a:lnTo>
                  <a:lnTo>
                    <a:pt x="4000" y="1809"/>
                  </a:lnTo>
                  <a:lnTo>
                    <a:pt x="3960" y="1785"/>
                  </a:lnTo>
                  <a:lnTo>
                    <a:pt x="3915" y="1766"/>
                  </a:lnTo>
                  <a:lnTo>
                    <a:pt x="3869" y="1749"/>
                  </a:lnTo>
                  <a:lnTo>
                    <a:pt x="3822" y="1736"/>
                  </a:lnTo>
                  <a:lnTo>
                    <a:pt x="3776" y="1728"/>
                  </a:lnTo>
                  <a:lnTo>
                    <a:pt x="3731" y="1725"/>
                  </a:lnTo>
                  <a:lnTo>
                    <a:pt x="2673" y="1725"/>
                  </a:lnTo>
                  <a:lnTo>
                    <a:pt x="2625" y="1730"/>
                  </a:lnTo>
                  <a:lnTo>
                    <a:pt x="2579" y="1741"/>
                  </a:lnTo>
                  <a:lnTo>
                    <a:pt x="2538" y="1759"/>
                  </a:lnTo>
                  <a:lnTo>
                    <a:pt x="2500" y="1782"/>
                  </a:lnTo>
                  <a:lnTo>
                    <a:pt x="2465" y="1812"/>
                  </a:lnTo>
                  <a:lnTo>
                    <a:pt x="2436" y="1846"/>
                  </a:lnTo>
                  <a:lnTo>
                    <a:pt x="2412" y="1884"/>
                  </a:lnTo>
                  <a:lnTo>
                    <a:pt x="2394" y="1927"/>
                  </a:lnTo>
                  <a:lnTo>
                    <a:pt x="2383" y="1972"/>
                  </a:lnTo>
                  <a:lnTo>
                    <a:pt x="2379" y="2019"/>
                  </a:lnTo>
                  <a:lnTo>
                    <a:pt x="2379" y="2771"/>
                  </a:lnTo>
                  <a:lnTo>
                    <a:pt x="2379" y="2773"/>
                  </a:lnTo>
                  <a:lnTo>
                    <a:pt x="2379" y="2779"/>
                  </a:lnTo>
                  <a:lnTo>
                    <a:pt x="2377" y="2787"/>
                  </a:lnTo>
                  <a:lnTo>
                    <a:pt x="2376" y="2796"/>
                  </a:lnTo>
                  <a:lnTo>
                    <a:pt x="2372" y="2805"/>
                  </a:lnTo>
                  <a:lnTo>
                    <a:pt x="2365" y="2812"/>
                  </a:lnTo>
                  <a:lnTo>
                    <a:pt x="2355" y="2818"/>
                  </a:lnTo>
                  <a:lnTo>
                    <a:pt x="2343" y="2821"/>
                  </a:lnTo>
                  <a:lnTo>
                    <a:pt x="1897" y="2821"/>
                  </a:lnTo>
                  <a:lnTo>
                    <a:pt x="1894" y="2821"/>
                  </a:lnTo>
                  <a:lnTo>
                    <a:pt x="1889" y="2819"/>
                  </a:lnTo>
                  <a:lnTo>
                    <a:pt x="1879" y="2818"/>
                  </a:lnTo>
                  <a:lnTo>
                    <a:pt x="1869" y="2814"/>
                  </a:lnTo>
                  <a:lnTo>
                    <a:pt x="1861" y="2805"/>
                  </a:lnTo>
                  <a:lnTo>
                    <a:pt x="1854" y="2796"/>
                  </a:lnTo>
                  <a:lnTo>
                    <a:pt x="1851" y="2780"/>
                  </a:lnTo>
                  <a:lnTo>
                    <a:pt x="1851" y="2558"/>
                  </a:lnTo>
                  <a:lnTo>
                    <a:pt x="1851" y="2533"/>
                  </a:lnTo>
                  <a:lnTo>
                    <a:pt x="1851" y="2506"/>
                  </a:lnTo>
                  <a:lnTo>
                    <a:pt x="1850" y="2478"/>
                  </a:lnTo>
                  <a:lnTo>
                    <a:pt x="1847" y="2449"/>
                  </a:lnTo>
                  <a:lnTo>
                    <a:pt x="1843" y="2420"/>
                  </a:lnTo>
                  <a:lnTo>
                    <a:pt x="1837" y="2391"/>
                  </a:lnTo>
                  <a:lnTo>
                    <a:pt x="1830" y="2361"/>
                  </a:lnTo>
                  <a:lnTo>
                    <a:pt x="1820" y="2334"/>
                  </a:lnTo>
                  <a:lnTo>
                    <a:pt x="1808" y="2307"/>
                  </a:lnTo>
                  <a:lnTo>
                    <a:pt x="1792" y="2282"/>
                  </a:lnTo>
                  <a:lnTo>
                    <a:pt x="1774" y="2260"/>
                  </a:lnTo>
                  <a:lnTo>
                    <a:pt x="1752" y="2240"/>
                  </a:lnTo>
                  <a:lnTo>
                    <a:pt x="1727" y="2225"/>
                  </a:lnTo>
                  <a:lnTo>
                    <a:pt x="1696" y="2212"/>
                  </a:lnTo>
                  <a:lnTo>
                    <a:pt x="1663" y="2205"/>
                  </a:lnTo>
                  <a:lnTo>
                    <a:pt x="1625" y="2203"/>
                  </a:lnTo>
                  <a:lnTo>
                    <a:pt x="930" y="2203"/>
                  </a:lnTo>
                  <a:lnTo>
                    <a:pt x="890" y="2205"/>
                  </a:lnTo>
                  <a:lnTo>
                    <a:pt x="855" y="2211"/>
                  </a:lnTo>
                  <a:lnTo>
                    <a:pt x="824" y="2222"/>
                  </a:lnTo>
                  <a:lnTo>
                    <a:pt x="799" y="2236"/>
                  </a:lnTo>
                  <a:lnTo>
                    <a:pt x="777" y="2254"/>
                  </a:lnTo>
                  <a:lnTo>
                    <a:pt x="759" y="2274"/>
                  </a:lnTo>
                  <a:lnTo>
                    <a:pt x="744" y="2296"/>
                  </a:lnTo>
                  <a:lnTo>
                    <a:pt x="731" y="2321"/>
                  </a:lnTo>
                  <a:lnTo>
                    <a:pt x="721" y="2346"/>
                  </a:lnTo>
                  <a:lnTo>
                    <a:pt x="714" y="2374"/>
                  </a:lnTo>
                  <a:lnTo>
                    <a:pt x="710" y="2400"/>
                  </a:lnTo>
                  <a:lnTo>
                    <a:pt x="706" y="2428"/>
                  </a:lnTo>
                  <a:lnTo>
                    <a:pt x="705" y="2456"/>
                  </a:lnTo>
                  <a:lnTo>
                    <a:pt x="703" y="2484"/>
                  </a:lnTo>
                  <a:lnTo>
                    <a:pt x="703" y="2509"/>
                  </a:lnTo>
                  <a:lnTo>
                    <a:pt x="703" y="2534"/>
                  </a:lnTo>
                  <a:lnTo>
                    <a:pt x="703" y="2558"/>
                  </a:lnTo>
                  <a:lnTo>
                    <a:pt x="703" y="2779"/>
                  </a:lnTo>
                  <a:lnTo>
                    <a:pt x="701" y="2793"/>
                  </a:lnTo>
                  <a:lnTo>
                    <a:pt x="695" y="2803"/>
                  </a:lnTo>
                  <a:lnTo>
                    <a:pt x="688" y="2811"/>
                  </a:lnTo>
                  <a:lnTo>
                    <a:pt x="678" y="2815"/>
                  </a:lnTo>
                  <a:lnTo>
                    <a:pt x="669" y="2818"/>
                  </a:lnTo>
                  <a:lnTo>
                    <a:pt x="660" y="2819"/>
                  </a:lnTo>
                  <a:lnTo>
                    <a:pt x="655" y="2821"/>
                  </a:lnTo>
                  <a:lnTo>
                    <a:pt x="653" y="2821"/>
                  </a:lnTo>
                  <a:lnTo>
                    <a:pt x="429" y="2821"/>
                  </a:lnTo>
                  <a:lnTo>
                    <a:pt x="419" y="2822"/>
                  </a:lnTo>
                  <a:lnTo>
                    <a:pt x="414" y="2826"/>
                  </a:lnTo>
                  <a:lnTo>
                    <a:pt x="409" y="2832"/>
                  </a:lnTo>
                  <a:lnTo>
                    <a:pt x="408" y="2837"/>
                  </a:lnTo>
                  <a:lnTo>
                    <a:pt x="408" y="2842"/>
                  </a:lnTo>
                  <a:lnTo>
                    <a:pt x="408" y="2844"/>
                  </a:lnTo>
                  <a:lnTo>
                    <a:pt x="408" y="3813"/>
                  </a:lnTo>
                  <a:lnTo>
                    <a:pt x="411" y="3839"/>
                  </a:lnTo>
                  <a:lnTo>
                    <a:pt x="421" y="3863"/>
                  </a:lnTo>
                  <a:lnTo>
                    <a:pt x="437" y="3883"/>
                  </a:lnTo>
                  <a:lnTo>
                    <a:pt x="457" y="3898"/>
                  </a:lnTo>
                  <a:lnTo>
                    <a:pt x="480" y="3909"/>
                  </a:lnTo>
                  <a:lnTo>
                    <a:pt x="507" y="3912"/>
                  </a:lnTo>
                  <a:lnTo>
                    <a:pt x="2348" y="3912"/>
                  </a:lnTo>
                  <a:lnTo>
                    <a:pt x="2351" y="3912"/>
                  </a:lnTo>
                  <a:lnTo>
                    <a:pt x="2356" y="3912"/>
                  </a:lnTo>
                  <a:lnTo>
                    <a:pt x="2363" y="3913"/>
                  </a:lnTo>
                  <a:lnTo>
                    <a:pt x="2370" y="3917"/>
                  </a:lnTo>
                  <a:lnTo>
                    <a:pt x="2376" y="3924"/>
                  </a:lnTo>
                  <a:lnTo>
                    <a:pt x="2379" y="3935"/>
                  </a:lnTo>
                  <a:lnTo>
                    <a:pt x="2379" y="4146"/>
                  </a:lnTo>
                  <a:lnTo>
                    <a:pt x="2379" y="4147"/>
                  </a:lnTo>
                  <a:lnTo>
                    <a:pt x="2379" y="4151"/>
                  </a:lnTo>
                  <a:lnTo>
                    <a:pt x="2376" y="4157"/>
                  </a:lnTo>
                  <a:lnTo>
                    <a:pt x="2373" y="4162"/>
                  </a:lnTo>
                  <a:lnTo>
                    <a:pt x="2366" y="4166"/>
                  </a:lnTo>
                  <a:lnTo>
                    <a:pt x="2355" y="4168"/>
                  </a:lnTo>
                  <a:lnTo>
                    <a:pt x="507" y="4168"/>
                  </a:lnTo>
                  <a:lnTo>
                    <a:pt x="454" y="4164"/>
                  </a:lnTo>
                  <a:lnTo>
                    <a:pt x="404" y="4153"/>
                  </a:lnTo>
                  <a:lnTo>
                    <a:pt x="357" y="4134"/>
                  </a:lnTo>
                  <a:lnTo>
                    <a:pt x="313" y="4111"/>
                  </a:lnTo>
                  <a:lnTo>
                    <a:pt x="274" y="4082"/>
                  </a:lnTo>
                  <a:lnTo>
                    <a:pt x="238" y="4045"/>
                  </a:lnTo>
                  <a:lnTo>
                    <a:pt x="209" y="4006"/>
                  </a:lnTo>
                  <a:lnTo>
                    <a:pt x="185" y="3963"/>
                  </a:lnTo>
                  <a:lnTo>
                    <a:pt x="167" y="3916"/>
                  </a:lnTo>
                  <a:lnTo>
                    <a:pt x="156" y="3866"/>
                  </a:lnTo>
                  <a:lnTo>
                    <a:pt x="152" y="3813"/>
                  </a:lnTo>
                  <a:lnTo>
                    <a:pt x="152" y="2839"/>
                  </a:lnTo>
                  <a:lnTo>
                    <a:pt x="149" y="2823"/>
                  </a:lnTo>
                  <a:lnTo>
                    <a:pt x="143" y="2812"/>
                  </a:lnTo>
                  <a:lnTo>
                    <a:pt x="135" y="2803"/>
                  </a:lnTo>
                  <a:lnTo>
                    <a:pt x="127" y="2797"/>
                  </a:lnTo>
                  <a:lnTo>
                    <a:pt x="117" y="2791"/>
                  </a:lnTo>
                  <a:lnTo>
                    <a:pt x="110" y="2787"/>
                  </a:lnTo>
                  <a:lnTo>
                    <a:pt x="78" y="2765"/>
                  </a:lnTo>
                  <a:lnTo>
                    <a:pt x="52" y="2737"/>
                  </a:lnTo>
                  <a:lnTo>
                    <a:pt x="31" y="2707"/>
                  </a:lnTo>
                  <a:lnTo>
                    <a:pt x="14" y="2672"/>
                  </a:lnTo>
                  <a:lnTo>
                    <a:pt x="4" y="2634"/>
                  </a:lnTo>
                  <a:lnTo>
                    <a:pt x="0" y="2594"/>
                  </a:lnTo>
                  <a:lnTo>
                    <a:pt x="0" y="766"/>
                  </a:lnTo>
                  <a:lnTo>
                    <a:pt x="4" y="726"/>
                  </a:lnTo>
                  <a:lnTo>
                    <a:pt x="14" y="687"/>
                  </a:lnTo>
                  <a:lnTo>
                    <a:pt x="31" y="652"/>
                  </a:lnTo>
                  <a:lnTo>
                    <a:pt x="53" y="620"/>
                  </a:lnTo>
                  <a:lnTo>
                    <a:pt x="81" y="592"/>
                  </a:lnTo>
                  <a:lnTo>
                    <a:pt x="113" y="570"/>
                  </a:lnTo>
                  <a:lnTo>
                    <a:pt x="148" y="553"/>
                  </a:lnTo>
                  <a:lnTo>
                    <a:pt x="187" y="544"/>
                  </a:lnTo>
                  <a:lnTo>
                    <a:pt x="227" y="540"/>
                  </a:lnTo>
                  <a:lnTo>
                    <a:pt x="1162" y="540"/>
                  </a:lnTo>
                  <a:lnTo>
                    <a:pt x="1163" y="540"/>
                  </a:lnTo>
                  <a:lnTo>
                    <a:pt x="1167" y="538"/>
                  </a:lnTo>
                  <a:lnTo>
                    <a:pt x="1173" y="534"/>
                  </a:lnTo>
                  <a:lnTo>
                    <a:pt x="1178" y="527"/>
                  </a:lnTo>
                  <a:lnTo>
                    <a:pt x="1180" y="516"/>
                  </a:lnTo>
                  <a:lnTo>
                    <a:pt x="1180" y="256"/>
                  </a:lnTo>
                  <a:lnTo>
                    <a:pt x="1184" y="210"/>
                  </a:lnTo>
                  <a:lnTo>
                    <a:pt x="1195" y="167"/>
                  </a:lnTo>
                  <a:lnTo>
                    <a:pt x="1214" y="126"/>
                  </a:lnTo>
                  <a:lnTo>
                    <a:pt x="1240" y="90"/>
                  </a:lnTo>
                  <a:lnTo>
                    <a:pt x="1270" y="59"/>
                  </a:lnTo>
                  <a:lnTo>
                    <a:pt x="1306" y="34"/>
                  </a:lnTo>
                  <a:lnTo>
                    <a:pt x="1347" y="15"/>
                  </a:lnTo>
                  <a:lnTo>
                    <a:pt x="1390" y="4"/>
                  </a:lnTo>
                  <a:lnTo>
                    <a:pt x="14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852">
            <a:extLst>
              <a:ext uri="{FF2B5EF4-FFF2-40B4-BE49-F238E27FC236}">
                <a16:creationId xmlns:a16="http://schemas.microsoft.com/office/drawing/2014/main" id="{418FE0D5-2A1D-AFEB-75B2-572AA3AE343C}"/>
              </a:ext>
            </a:extLst>
          </p:cNvPr>
          <p:cNvGrpSpPr/>
          <p:nvPr userDrawn="1"/>
        </p:nvGrpSpPr>
        <p:grpSpPr>
          <a:xfrm>
            <a:off x="6868239" y="3572862"/>
            <a:ext cx="741865" cy="586630"/>
            <a:chOff x="6868239" y="3142832"/>
            <a:chExt cx="741865" cy="586630"/>
          </a:xfrm>
          <a:solidFill>
            <a:schemeClr val="bg2"/>
          </a:solidFill>
        </p:grpSpPr>
        <p:sp>
          <p:nvSpPr>
            <p:cNvPr id="40" name="Freeform 82">
              <a:extLst>
                <a:ext uri="{FF2B5EF4-FFF2-40B4-BE49-F238E27FC236}">
                  <a16:creationId xmlns:a16="http://schemas.microsoft.com/office/drawing/2014/main" id="{4D1C2EEC-0F3E-E2E4-DD22-C2A082CBE24E}"/>
                </a:ext>
              </a:extLst>
            </p:cNvPr>
            <p:cNvSpPr>
              <a:spLocks noEditPoints="1"/>
            </p:cNvSpPr>
            <p:nvPr/>
          </p:nvSpPr>
          <p:spPr bwMode="auto">
            <a:xfrm>
              <a:off x="6868239" y="3142832"/>
              <a:ext cx="741865" cy="586630"/>
            </a:xfrm>
            <a:custGeom>
              <a:avLst/>
              <a:gdLst>
                <a:gd name="T0" fmla="*/ 817 w 4455"/>
                <a:gd name="T1" fmla="*/ 699 h 3523"/>
                <a:gd name="T2" fmla="*/ 747 w 4455"/>
                <a:gd name="T3" fmla="*/ 732 h 3523"/>
                <a:gd name="T4" fmla="*/ 640 w 4455"/>
                <a:gd name="T5" fmla="*/ 863 h 3523"/>
                <a:gd name="T6" fmla="*/ 496 w 4455"/>
                <a:gd name="T7" fmla="*/ 1038 h 3523"/>
                <a:gd name="T8" fmla="*/ 335 w 4455"/>
                <a:gd name="T9" fmla="*/ 1224 h 3523"/>
                <a:gd name="T10" fmla="*/ 214 w 4455"/>
                <a:gd name="T11" fmla="*/ 1363 h 3523"/>
                <a:gd name="T12" fmla="*/ 195 w 4455"/>
                <a:gd name="T13" fmla="*/ 2602 h 3523"/>
                <a:gd name="T14" fmla="*/ 208 w 4455"/>
                <a:gd name="T15" fmla="*/ 2661 h 3523"/>
                <a:gd name="T16" fmla="*/ 327 w 4455"/>
                <a:gd name="T17" fmla="*/ 2793 h 3523"/>
                <a:gd name="T18" fmla="*/ 496 w 4455"/>
                <a:gd name="T19" fmla="*/ 2986 h 3523"/>
                <a:gd name="T20" fmla="*/ 648 w 4455"/>
                <a:gd name="T21" fmla="*/ 3173 h 3523"/>
                <a:gd name="T22" fmla="*/ 764 w 4455"/>
                <a:gd name="T23" fmla="*/ 3313 h 3523"/>
                <a:gd name="T24" fmla="*/ 3647 w 4455"/>
                <a:gd name="T25" fmla="*/ 3328 h 3523"/>
                <a:gd name="T26" fmla="*/ 3704 w 4455"/>
                <a:gd name="T27" fmla="*/ 3303 h 3523"/>
                <a:gd name="T28" fmla="*/ 3851 w 4455"/>
                <a:gd name="T29" fmla="*/ 3118 h 3523"/>
                <a:gd name="T30" fmla="*/ 3996 w 4455"/>
                <a:gd name="T31" fmla="*/ 2943 h 3523"/>
                <a:gd name="T32" fmla="*/ 4185 w 4455"/>
                <a:gd name="T33" fmla="*/ 2729 h 3523"/>
                <a:gd name="T34" fmla="*/ 4258 w 4455"/>
                <a:gd name="T35" fmla="*/ 2638 h 3523"/>
                <a:gd name="T36" fmla="*/ 4245 w 4455"/>
                <a:gd name="T37" fmla="*/ 1373 h 3523"/>
                <a:gd name="T38" fmla="*/ 4143 w 4455"/>
                <a:gd name="T39" fmla="*/ 1251 h 3523"/>
                <a:gd name="T40" fmla="*/ 3961 w 4455"/>
                <a:gd name="T41" fmla="*/ 1042 h 3523"/>
                <a:gd name="T42" fmla="*/ 3819 w 4455"/>
                <a:gd name="T43" fmla="*/ 867 h 3523"/>
                <a:gd name="T44" fmla="*/ 3715 w 4455"/>
                <a:gd name="T45" fmla="*/ 737 h 3523"/>
                <a:gd name="T46" fmla="*/ 3651 w 4455"/>
                <a:gd name="T47" fmla="*/ 701 h 3523"/>
                <a:gd name="T48" fmla="*/ 1902 w 4455"/>
                <a:gd name="T49" fmla="*/ 263 h 3523"/>
                <a:gd name="T50" fmla="*/ 1741 w 4455"/>
                <a:gd name="T51" fmla="*/ 381 h 3523"/>
                <a:gd name="T52" fmla="*/ 1672 w 4455"/>
                <a:gd name="T53" fmla="*/ 487 h 3523"/>
                <a:gd name="T54" fmla="*/ 1685 w 4455"/>
                <a:gd name="T55" fmla="*/ 503 h 3523"/>
                <a:gd name="T56" fmla="*/ 2783 w 4455"/>
                <a:gd name="T57" fmla="*/ 500 h 3523"/>
                <a:gd name="T58" fmla="*/ 2787 w 4455"/>
                <a:gd name="T59" fmla="*/ 493 h 3523"/>
                <a:gd name="T60" fmla="*/ 2754 w 4455"/>
                <a:gd name="T61" fmla="*/ 435 h 3523"/>
                <a:gd name="T62" fmla="*/ 2601 w 4455"/>
                <a:gd name="T63" fmla="*/ 284 h 3523"/>
                <a:gd name="T64" fmla="*/ 1991 w 4455"/>
                <a:gd name="T65" fmla="*/ 247 h 3523"/>
                <a:gd name="T66" fmla="*/ 2616 w 4455"/>
                <a:gd name="T67" fmla="*/ 18 h 3523"/>
                <a:gd name="T68" fmla="*/ 2834 w 4455"/>
                <a:gd name="T69" fmla="*/ 143 h 3523"/>
                <a:gd name="T70" fmla="*/ 2988 w 4455"/>
                <a:gd name="T71" fmla="*/ 359 h 3523"/>
                <a:gd name="T72" fmla="*/ 3036 w 4455"/>
                <a:gd name="T73" fmla="*/ 498 h 3523"/>
                <a:gd name="T74" fmla="*/ 3044 w 4455"/>
                <a:gd name="T75" fmla="*/ 503 h 3523"/>
                <a:gd name="T76" fmla="*/ 4066 w 4455"/>
                <a:gd name="T77" fmla="*/ 535 h 3523"/>
                <a:gd name="T78" fmla="*/ 4279 w 4455"/>
                <a:gd name="T79" fmla="*/ 666 h 3523"/>
                <a:gd name="T80" fmla="*/ 4419 w 4455"/>
                <a:gd name="T81" fmla="*/ 882 h 3523"/>
                <a:gd name="T82" fmla="*/ 4455 w 4455"/>
                <a:gd name="T83" fmla="*/ 2944 h 3523"/>
                <a:gd name="T84" fmla="*/ 4396 w 4455"/>
                <a:gd name="T85" fmla="*/ 3199 h 3523"/>
                <a:gd name="T86" fmla="*/ 4238 w 4455"/>
                <a:gd name="T87" fmla="*/ 3395 h 3523"/>
                <a:gd name="T88" fmla="*/ 4009 w 4455"/>
                <a:gd name="T89" fmla="*/ 3508 h 3523"/>
                <a:gd name="T90" fmla="*/ 510 w 4455"/>
                <a:gd name="T91" fmla="*/ 3519 h 3523"/>
                <a:gd name="T92" fmla="*/ 268 w 4455"/>
                <a:gd name="T93" fmla="*/ 3433 h 3523"/>
                <a:gd name="T94" fmla="*/ 91 w 4455"/>
                <a:gd name="T95" fmla="*/ 3254 h 3523"/>
                <a:gd name="T96" fmla="*/ 4 w 4455"/>
                <a:gd name="T97" fmla="*/ 3012 h 3523"/>
                <a:gd name="T98" fmla="*/ 15 w 4455"/>
                <a:gd name="T99" fmla="*/ 949 h 3523"/>
                <a:gd name="T100" fmla="*/ 127 w 4455"/>
                <a:gd name="T101" fmla="*/ 720 h 3523"/>
                <a:gd name="T102" fmla="*/ 323 w 4455"/>
                <a:gd name="T103" fmla="*/ 563 h 3523"/>
                <a:gd name="T104" fmla="*/ 578 w 4455"/>
                <a:gd name="T105" fmla="*/ 503 h 3523"/>
                <a:gd name="T106" fmla="*/ 1416 w 4455"/>
                <a:gd name="T107" fmla="*/ 499 h 3523"/>
                <a:gd name="T108" fmla="*/ 1422 w 4455"/>
                <a:gd name="T109" fmla="*/ 489 h 3523"/>
                <a:gd name="T110" fmla="*/ 1535 w 4455"/>
                <a:gd name="T111" fmla="*/ 240 h 3523"/>
                <a:gd name="T112" fmla="*/ 1725 w 4455"/>
                <a:gd name="T113" fmla="*/ 65 h 3523"/>
                <a:gd name="T114" fmla="*/ 1961 w 4455"/>
                <a:gd name="T115" fmla="*/ 0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55" h="3523">
                  <a:moveTo>
                    <a:pt x="3625" y="698"/>
                  </a:moveTo>
                  <a:lnTo>
                    <a:pt x="3625" y="698"/>
                  </a:lnTo>
                  <a:lnTo>
                    <a:pt x="844" y="698"/>
                  </a:lnTo>
                  <a:lnTo>
                    <a:pt x="817" y="699"/>
                  </a:lnTo>
                  <a:lnTo>
                    <a:pt x="793" y="705"/>
                  </a:lnTo>
                  <a:lnTo>
                    <a:pt x="774" y="713"/>
                  </a:lnTo>
                  <a:lnTo>
                    <a:pt x="759" y="722"/>
                  </a:lnTo>
                  <a:lnTo>
                    <a:pt x="747" y="732"/>
                  </a:lnTo>
                  <a:lnTo>
                    <a:pt x="737" y="741"/>
                  </a:lnTo>
                  <a:lnTo>
                    <a:pt x="730" y="750"/>
                  </a:lnTo>
                  <a:lnTo>
                    <a:pt x="683" y="808"/>
                  </a:lnTo>
                  <a:lnTo>
                    <a:pt x="640" y="863"/>
                  </a:lnTo>
                  <a:lnTo>
                    <a:pt x="599" y="913"/>
                  </a:lnTo>
                  <a:lnTo>
                    <a:pt x="561" y="960"/>
                  </a:lnTo>
                  <a:lnTo>
                    <a:pt x="528" y="1002"/>
                  </a:lnTo>
                  <a:lnTo>
                    <a:pt x="496" y="1038"/>
                  </a:lnTo>
                  <a:lnTo>
                    <a:pt x="463" y="1079"/>
                  </a:lnTo>
                  <a:lnTo>
                    <a:pt x="423" y="1123"/>
                  </a:lnTo>
                  <a:lnTo>
                    <a:pt x="381" y="1172"/>
                  </a:lnTo>
                  <a:lnTo>
                    <a:pt x="335" y="1224"/>
                  </a:lnTo>
                  <a:lnTo>
                    <a:pt x="285" y="1281"/>
                  </a:lnTo>
                  <a:lnTo>
                    <a:pt x="231" y="1340"/>
                  </a:lnTo>
                  <a:lnTo>
                    <a:pt x="223" y="1350"/>
                  </a:lnTo>
                  <a:lnTo>
                    <a:pt x="214" y="1363"/>
                  </a:lnTo>
                  <a:lnTo>
                    <a:pt x="204" y="1380"/>
                  </a:lnTo>
                  <a:lnTo>
                    <a:pt x="197" y="1400"/>
                  </a:lnTo>
                  <a:lnTo>
                    <a:pt x="195" y="1423"/>
                  </a:lnTo>
                  <a:lnTo>
                    <a:pt x="195" y="2602"/>
                  </a:lnTo>
                  <a:lnTo>
                    <a:pt x="196" y="2625"/>
                  </a:lnTo>
                  <a:lnTo>
                    <a:pt x="199" y="2641"/>
                  </a:lnTo>
                  <a:lnTo>
                    <a:pt x="203" y="2653"/>
                  </a:lnTo>
                  <a:lnTo>
                    <a:pt x="208" y="2661"/>
                  </a:lnTo>
                  <a:lnTo>
                    <a:pt x="214" y="2668"/>
                  </a:lnTo>
                  <a:lnTo>
                    <a:pt x="219" y="2672"/>
                  </a:lnTo>
                  <a:lnTo>
                    <a:pt x="275" y="2734"/>
                  </a:lnTo>
                  <a:lnTo>
                    <a:pt x="327" y="2793"/>
                  </a:lnTo>
                  <a:lnTo>
                    <a:pt x="376" y="2848"/>
                  </a:lnTo>
                  <a:lnTo>
                    <a:pt x="419" y="2898"/>
                  </a:lnTo>
                  <a:lnTo>
                    <a:pt x="460" y="2944"/>
                  </a:lnTo>
                  <a:lnTo>
                    <a:pt x="496" y="2986"/>
                  </a:lnTo>
                  <a:lnTo>
                    <a:pt x="528" y="3024"/>
                  </a:lnTo>
                  <a:lnTo>
                    <a:pt x="564" y="3069"/>
                  </a:lnTo>
                  <a:lnTo>
                    <a:pt x="605" y="3119"/>
                  </a:lnTo>
                  <a:lnTo>
                    <a:pt x="648" y="3173"/>
                  </a:lnTo>
                  <a:lnTo>
                    <a:pt x="695" y="3234"/>
                  </a:lnTo>
                  <a:lnTo>
                    <a:pt x="747" y="3298"/>
                  </a:lnTo>
                  <a:lnTo>
                    <a:pt x="753" y="3305"/>
                  </a:lnTo>
                  <a:lnTo>
                    <a:pt x="764" y="3313"/>
                  </a:lnTo>
                  <a:lnTo>
                    <a:pt x="778" y="3321"/>
                  </a:lnTo>
                  <a:lnTo>
                    <a:pt x="793" y="3326"/>
                  </a:lnTo>
                  <a:lnTo>
                    <a:pt x="809" y="3328"/>
                  </a:lnTo>
                  <a:lnTo>
                    <a:pt x="3647" y="3328"/>
                  </a:lnTo>
                  <a:lnTo>
                    <a:pt x="3667" y="3326"/>
                  </a:lnTo>
                  <a:lnTo>
                    <a:pt x="3683" y="3320"/>
                  </a:lnTo>
                  <a:lnTo>
                    <a:pt x="3696" y="3311"/>
                  </a:lnTo>
                  <a:lnTo>
                    <a:pt x="3704" y="3303"/>
                  </a:lnTo>
                  <a:lnTo>
                    <a:pt x="3711" y="3295"/>
                  </a:lnTo>
                  <a:lnTo>
                    <a:pt x="3761" y="3231"/>
                  </a:lnTo>
                  <a:lnTo>
                    <a:pt x="3808" y="3172"/>
                  </a:lnTo>
                  <a:lnTo>
                    <a:pt x="3851" y="3118"/>
                  </a:lnTo>
                  <a:lnTo>
                    <a:pt x="3890" y="3069"/>
                  </a:lnTo>
                  <a:lnTo>
                    <a:pt x="3927" y="3024"/>
                  </a:lnTo>
                  <a:lnTo>
                    <a:pt x="3959" y="2986"/>
                  </a:lnTo>
                  <a:lnTo>
                    <a:pt x="3996" y="2943"/>
                  </a:lnTo>
                  <a:lnTo>
                    <a:pt x="4037" y="2895"/>
                  </a:lnTo>
                  <a:lnTo>
                    <a:pt x="4083" y="2844"/>
                  </a:lnTo>
                  <a:lnTo>
                    <a:pt x="4131" y="2788"/>
                  </a:lnTo>
                  <a:lnTo>
                    <a:pt x="4185" y="2729"/>
                  </a:lnTo>
                  <a:lnTo>
                    <a:pt x="4244" y="2664"/>
                  </a:lnTo>
                  <a:lnTo>
                    <a:pt x="4248" y="2658"/>
                  </a:lnTo>
                  <a:lnTo>
                    <a:pt x="4254" y="2649"/>
                  </a:lnTo>
                  <a:lnTo>
                    <a:pt x="4258" y="2638"/>
                  </a:lnTo>
                  <a:lnTo>
                    <a:pt x="4260" y="2623"/>
                  </a:lnTo>
                  <a:lnTo>
                    <a:pt x="4260" y="1423"/>
                  </a:lnTo>
                  <a:lnTo>
                    <a:pt x="4256" y="1397"/>
                  </a:lnTo>
                  <a:lnTo>
                    <a:pt x="4245" y="1373"/>
                  </a:lnTo>
                  <a:lnTo>
                    <a:pt x="4230" y="1350"/>
                  </a:lnTo>
                  <a:lnTo>
                    <a:pt x="4215" y="1331"/>
                  </a:lnTo>
                  <a:lnTo>
                    <a:pt x="4202" y="1316"/>
                  </a:lnTo>
                  <a:lnTo>
                    <a:pt x="4143" y="1251"/>
                  </a:lnTo>
                  <a:lnTo>
                    <a:pt x="4091" y="1193"/>
                  </a:lnTo>
                  <a:lnTo>
                    <a:pt x="4043" y="1137"/>
                  </a:lnTo>
                  <a:lnTo>
                    <a:pt x="4000" y="1087"/>
                  </a:lnTo>
                  <a:lnTo>
                    <a:pt x="3961" y="1042"/>
                  </a:lnTo>
                  <a:lnTo>
                    <a:pt x="3927" y="1002"/>
                  </a:lnTo>
                  <a:lnTo>
                    <a:pt x="3893" y="961"/>
                  </a:lnTo>
                  <a:lnTo>
                    <a:pt x="3858" y="916"/>
                  </a:lnTo>
                  <a:lnTo>
                    <a:pt x="3819" y="867"/>
                  </a:lnTo>
                  <a:lnTo>
                    <a:pt x="3777" y="815"/>
                  </a:lnTo>
                  <a:lnTo>
                    <a:pt x="3732" y="758"/>
                  </a:lnTo>
                  <a:lnTo>
                    <a:pt x="3724" y="748"/>
                  </a:lnTo>
                  <a:lnTo>
                    <a:pt x="3715" y="737"/>
                  </a:lnTo>
                  <a:lnTo>
                    <a:pt x="3704" y="727"/>
                  </a:lnTo>
                  <a:lnTo>
                    <a:pt x="3689" y="716"/>
                  </a:lnTo>
                  <a:lnTo>
                    <a:pt x="3671" y="706"/>
                  </a:lnTo>
                  <a:lnTo>
                    <a:pt x="3651" y="701"/>
                  </a:lnTo>
                  <a:lnTo>
                    <a:pt x="3625" y="698"/>
                  </a:lnTo>
                  <a:close/>
                  <a:moveTo>
                    <a:pt x="1991" y="247"/>
                  </a:moveTo>
                  <a:lnTo>
                    <a:pt x="1945" y="251"/>
                  </a:lnTo>
                  <a:lnTo>
                    <a:pt x="1902" y="263"/>
                  </a:lnTo>
                  <a:lnTo>
                    <a:pt x="1859" y="282"/>
                  </a:lnTo>
                  <a:lnTo>
                    <a:pt x="1817" y="308"/>
                  </a:lnTo>
                  <a:lnTo>
                    <a:pt x="1777" y="342"/>
                  </a:lnTo>
                  <a:lnTo>
                    <a:pt x="1741" y="381"/>
                  </a:lnTo>
                  <a:lnTo>
                    <a:pt x="1707" y="426"/>
                  </a:lnTo>
                  <a:lnTo>
                    <a:pt x="1677" y="476"/>
                  </a:lnTo>
                  <a:lnTo>
                    <a:pt x="1675" y="481"/>
                  </a:lnTo>
                  <a:lnTo>
                    <a:pt x="1672" y="487"/>
                  </a:lnTo>
                  <a:lnTo>
                    <a:pt x="1672" y="493"/>
                  </a:lnTo>
                  <a:lnTo>
                    <a:pt x="1673" y="498"/>
                  </a:lnTo>
                  <a:lnTo>
                    <a:pt x="1677" y="502"/>
                  </a:lnTo>
                  <a:lnTo>
                    <a:pt x="1685" y="503"/>
                  </a:lnTo>
                  <a:lnTo>
                    <a:pt x="2770" y="503"/>
                  </a:lnTo>
                  <a:lnTo>
                    <a:pt x="2776" y="503"/>
                  </a:lnTo>
                  <a:lnTo>
                    <a:pt x="2780" y="502"/>
                  </a:lnTo>
                  <a:lnTo>
                    <a:pt x="2783" y="500"/>
                  </a:lnTo>
                  <a:lnTo>
                    <a:pt x="2785" y="499"/>
                  </a:lnTo>
                  <a:lnTo>
                    <a:pt x="2785" y="498"/>
                  </a:lnTo>
                  <a:lnTo>
                    <a:pt x="2787" y="496"/>
                  </a:lnTo>
                  <a:lnTo>
                    <a:pt x="2787" y="493"/>
                  </a:lnTo>
                  <a:lnTo>
                    <a:pt x="2785" y="492"/>
                  </a:lnTo>
                  <a:lnTo>
                    <a:pt x="2785" y="491"/>
                  </a:lnTo>
                  <a:lnTo>
                    <a:pt x="2784" y="489"/>
                  </a:lnTo>
                  <a:lnTo>
                    <a:pt x="2754" y="435"/>
                  </a:lnTo>
                  <a:lnTo>
                    <a:pt x="2720" y="388"/>
                  </a:lnTo>
                  <a:lnTo>
                    <a:pt x="2684" y="346"/>
                  </a:lnTo>
                  <a:lnTo>
                    <a:pt x="2643" y="312"/>
                  </a:lnTo>
                  <a:lnTo>
                    <a:pt x="2601" y="284"/>
                  </a:lnTo>
                  <a:lnTo>
                    <a:pt x="2557" y="263"/>
                  </a:lnTo>
                  <a:lnTo>
                    <a:pt x="2511" y="251"/>
                  </a:lnTo>
                  <a:lnTo>
                    <a:pt x="2463" y="247"/>
                  </a:lnTo>
                  <a:lnTo>
                    <a:pt x="1991" y="247"/>
                  </a:lnTo>
                  <a:close/>
                  <a:moveTo>
                    <a:pt x="1961" y="0"/>
                  </a:moveTo>
                  <a:lnTo>
                    <a:pt x="2493" y="0"/>
                  </a:lnTo>
                  <a:lnTo>
                    <a:pt x="2555" y="6"/>
                  </a:lnTo>
                  <a:lnTo>
                    <a:pt x="2616" y="18"/>
                  </a:lnTo>
                  <a:lnTo>
                    <a:pt x="2674" y="38"/>
                  </a:lnTo>
                  <a:lnTo>
                    <a:pt x="2730" y="67"/>
                  </a:lnTo>
                  <a:lnTo>
                    <a:pt x="2784" y="101"/>
                  </a:lnTo>
                  <a:lnTo>
                    <a:pt x="2834" y="143"/>
                  </a:lnTo>
                  <a:lnTo>
                    <a:pt x="2879" y="189"/>
                  </a:lnTo>
                  <a:lnTo>
                    <a:pt x="2921" y="242"/>
                  </a:lnTo>
                  <a:lnTo>
                    <a:pt x="2957" y="298"/>
                  </a:lnTo>
                  <a:lnTo>
                    <a:pt x="2988" y="359"/>
                  </a:lnTo>
                  <a:lnTo>
                    <a:pt x="3014" y="424"/>
                  </a:lnTo>
                  <a:lnTo>
                    <a:pt x="3034" y="493"/>
                  </a:lnTo>
                  <a:lnTo>
                    <a:pt x="3034" y="495"/>
                  </a:lnTo>
                  <a:lnTo>
                    <a:pt x="3036" y="498"/>
                  </a:lnTo>
                  <a:lnTo>
                    <a:pt x="3036" y="499"/>
                  </a:lnTo>
                  <a:lnTo>
                    <a:pt x="3038" y="502"/>
                  </a:lnTo>
                  <a:lnTo>
                    <a:pt x="3041" y="503"/>
                  </a:lnTo>
                  <a:lnTo>
                    <a:pt x="3044" y="503"/>
                  </a:lnTo>
                  <a:lnTo>
                    <a:pt x="3877" y="503"/>
                  </a:lnTo>
                  <a:lnTo>
                    <a:pt x="3942" y="507"/>
                  </a:lnTo>
                  <a:lnTo>
                    <a:pt x="4005" y="518"/>
                  </a:lnTo>
                  <a:lnTo>
                    <a:pt x="4066" y="535"/>
                  </a:lnTo>
                  <a:lnTo>
                    <a:pt x="4124" y="559"/>
                  </a:lnTo>
                  <a:lnTo>
                    <a:pt x="4179" y="588"/>
                  </a:lnTo>
                  <a:lnTo>
                    <a:pt x="4230" y="624"/>
                  </a:lnTo>
                  <a:lnTo>
                    <a:pt x="4279" y="666"/>
                  </a:lnTo>
                  <a:lnTo>
                    <a:pt x="4322" y="714"/>
                  </a:lnTo>
                  <a:lnTo>
                    <a:pt x="4361" y="766"/>
                  </a:lnTo>
                  <a:lnTo>
                    <a:pt x="4394" y="823"/>
                  </a:lnTo>
                  <a:lnTo>
                    <a:pt x="4419" y="882"/>
                  </a:lnTo>
                  <a:lnTo>
                    <a:pt x="4438" y="946"/>
                  </a:lnTo>
                  <a:lnTo>
                    <a:pt x="4450" y="1012"/>
                  </a:lnTo>
                  <a:lnTo>
                    <a:pt x="4455" y="1081"/>
                  </a:lnTo>
                  <a:lnTo>
                    <a:pt x="4455" y="2944"/>
                  </a:lnTo>
                  <a:lnTo>
                    <a:pt x="4450" y="3012"/>
                  </a:lnTo>
                  <a:lnTo>
                    <a:pt x="4440" y="3077"/>
                  </a:lnTo>
                  <a:lnTo>
                    <a:pt x="4421" y="3139"/>
                  </a:lnTo>
                  <a:lnTo>
                    <a:pt x="4396" y="3199"/>
                  </a:lnTo>
                  <a:lnTo>
                    <a:pt x="4364" y="3254"/>
                  </a:lnTo>
                  <a:lnTo>
                    <a:pt x="4327" y="3306"/>
                  </a:lnTo>
                  <a:lnTo>
                    <a:pt x="4285" y="3353"/>
                  </a:lnTo>
                  <a:lnTo>
                    <a:pt x="4238" y="3395"/>
                  </a:lnTo>
                  <a:lnTo>
                    <a:pt x="4187" y="3433"/>
                  </a:lnTo>
                  <a:lnTo>
                    <a:pt x="4131" y="3464"/>
                  </a:lnTo>
                  <a:lnTo>
                    <a:pt x="4072" y="3489"/>
                  </a:lnTo>
                  <a:lnTo>
                    <a:pt x="4009" y="3508"/>
                  </a:lnTo>
                  <a:lnTo>
                    <a:pt x="3945" y="3519"/>
                  </a:lnTo>
                  <a:lnTo>
                    <a:pt x="3877" y="3523"/>
                  </a:lnTo>
                  <a:lnTo>
                    <a:pt x="578" y="3523"/>
                  </a:lnTo>
                  <a:lnTo>
                    <a:pt x="510" y="3519"/>
                  </a:lnTo>
                  <a:lnTo>
                    <a:pt x="445" y="3508"/>
                  </a:lnTo>
                  <a:lnTo>
                    <a:pt x="383" y="3489"/>
                  </a:lnTo>
                  <a:lnTo>
                    <a:pt x="323" y="3464"/>
                  </a:lnTo>
                  <a:lnTo>
                    <a:pt x="268" y="3433"/>
                  </a:lnTo>
                  <a:lnTo>
                    <a:pt x="216" y="3395"/>
                  </a:lnTo>
                  <a:lnTo>
                    <a:pt x="169" y="3353"/>
                  </a:lnTo>
                  <a:lnTo>
                    <a:pt x="127" y="3306"/>
                  </a:lnTo>
                  <a:lnTo>
                    <a:pt x="91" y="3254"/>
                  </a:lnTo>
                  <a:lnTo>
                    <a:pt x="58" y="3199"/>
                  </a:lnTo>
                  <a:lnTo>
                    <a:pt x="34" y="3139"/>
                  </a:lnTo>
                  <a:lnTo>
                    <a:pt x="15" y="3077"/>
                  </a:lnTo>
                  <a:lnTo>
                    <a:pt x="4" y="3012"/>
                  </a:lnTo>
                  <a:lnTo>
                    <a:pt x="0" y="2944"/>
                  </a:lnTo>
                  <a:lnTo>
                    <a:pt x="0" y="1081"/>
                  </a:lnTo>
                  <a:lnTo>
                    <a:pt x="4" y="1014"/>
                  </a:lnTo>
                  <a:lnTo>
                    <a:pt x="15" y="949"/>
                  </a:lnTo>
                  <a:lnTo>
                    <a:pt x="34" y="886"/>
                  </a:lnTo>
                  <a:lnTo>
                    <a:pt x="58" y="828"/>
                  </a:lnTo>
                  <a:lnTo>
                    <a:pt x="91" y="771"/>
                  </a:lnTo>
                  <a:lnTo>
                    <a:pt x="127" y="720"/>
                  </a:lnTo>
                  <a:lnTo>
                    <a:pt x="169" y="672"/>
                  </a:lnTo>
                  <a:lnTo>
                    <a:pt x="216" y="630"/>
                  </a:lnTo>
                  <a:lnTo>
                    <a:pt x="268" y="594"/>
                  </a:lnTo>
                  <a:lnTo>
                    <a:pt x="323" y="563"/>
                  </a:lnTo>
                  <a:lnTo>
                    <a:pt x="383" y="537"/>
                  </a:lnTo>
                  <a:lnTo>
                    <a:pt x="445" y="518"/>
                  </a:lnTo>
                  <a:lnTo>
                    <a:pt x="510" y="507"/>
                  </a:lnTo>
                  <a:lnTo>
                    <a:pt x="578" y="503"/>
                  </a:lnTo>
                  <a:lnTo>
                    <a:pt x="1405" y="503"/>
                  </a:lnTo>
                  <a:lnTo>
                    <a:pt x="1410" y="503"/>
                  </a:lnTo>
                  <a:lnTo>
                    <a:pt x="1414" y="502"/>
                  </a:lnTo>
                  <a:lnTo>
                    <a:pt x="1416" y="499"/>
                  </a:lnTo>
                  <a:lnTo>
                    <a:pt x="1419" y="498"/>
                  </a:lnTo>
                  <a:lnTo>
                    <a:pt x="1420" y="495"/>
                  </a:lnTo>
                  <a:lnTo>
                    <a:pt x="1422" y="492"/>
                  </a:lnTo>
                  <a:lnTo>
                    <a:pt x="1422" y="489"/>
                  </a:lnTo>
                  <a:lnTo>
                    <a:pt x="1441" y="422"/>
                  </a:lnTo>
                  <a:lnTo>
                    <a:pt x="1466" y="358"/>
                  </a:lnTo>
                  <a:lnTo>
                    <a:pt x="1499" y="297"/>
                  </a:lnTo>
                  <a:lnTo>
                    <a:pt x="1535" y="240"/>
                  </a:lnTo>
                  <a:lnTo>
                    <a:pt x="1576" y="187"/>
                  </a:lnTo>
                  <a:lnTo>
                    <a:pt x="1622" y="141"/>
                  </a:lnTo>
                  <a:lnTo>
                    <a:pt x="1672" y="101"/>
                  </a:lnTo>
                  <a:lnTo>
                    <a:pt x="1725" y="65"/>
                  </a:lnTo>
                  <a:lnTo>
                    <a:pt x="1782" y="38"/>
                  </a:lnTo>
                  <a:lnTo>
                    <a:pt x="1840" y="18"/>
                  </a:lnTo>
                  <a:lnTo>
                    <a:pt x="1899" y="6"/>
                  </a:lnTo>
                  <a:lnTo>
                    <a:pt x="1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83">
              <a:extLst>
                <a:ext uri="{FF2B5EF4-FFF2-40B4-BE49-F238E27FC236}">
                  <a16:creationId xmlns:a16="http://schemas.microsoft.com/office/drawing/2014/main" id="{F090C737-C4F2-49F5-7665-0DBC684B73F5}"/>
                </a:ext>
              </a:extLst>
            </p:cNvPr>
            <p:cNvSpPr>
              <a:spLocks/>
            </p:cNvSpPr>
            <p:nvPr/>
          </p:nvSpPr>
          <p:spPr bwMode="auto">
            <a:xfrm>
              <a:off x="7120080" y="3416992"/>
              <a:ext cx="134582" cy="23652"/>
            </a:xfrm>
            <a:custGeom>
              <a:avLst/>
              <a:gdLst>
                <a:gd name="T0" fmla="*/ 53 w 808"/>
                <a:gd name="T1" fmla="*/ 0 h 143"/>
                <a:gd name="T2" fmla="*/ 755 w 808"/>
                <a:gd name="T3" fmla="*/ 0 h 143"/>
                <a:gd name="T4" fmla="*/ 771 w 808"/>
                <a:gd name="T5" fmla="*/ 3 h 143"/>
                <a:gd name="T6" fmla="*/ 786 w 808"/>
                <a:gd name="T7" fmla="*/ 10 h 143"/>
                <a:gd name="T8" fmla="*/ 798 w 808"/>
                <a:gd name="T9" fmla="*/ 22 h 143"/>
                <a:gd name="T10" fmla="*/ 805 w 808"/>
                <a:gd name="T11" fmla="*/ 37 h 143"/>
                <a:gd name="T12" fmla="*/ 808 w 808"/>
                <a:gd name="T13" fmla="*/ 53 h 143"/>
                <a:gd name="T14" fmla="*/ 808 w 808"/>
                <a:gd name="T15" fmla="*/ 90 h 143"/>
                <a:gd name="T16" fmla="*/ 805 w 808"/>
                <a:gd name="T17" fmla="*/ 106 h 143"/>
                <a:gd name="T18" fmla="*/ 798 w 808"/>
                <a:gd name="T19" fmla="*/ 121 h 143"/>
                <a:gd name="T20" fmla="*/ 786 w 808"/>
                <a:gd name="T21" fmla="*/ 133 h 143"/>
                <a:gd name="T22" fmla="*/ 771 w 808"/>
                <a:gd name="T23" fmla="*/ 140 h 143"/>
                <a:gd name="T24" fmla="*/ 755 w 808"/>
                <a:gd name="T25" fmla="*/ 143 h 143"/>
                <a:gd name="T26" fmla="*/ 53 w 808"/>
                <a:gd name="T27" fmla="*/ 143 h 143"/>
                <a:gd name="T28" fmla="*/ 37 w 808"/>
                <a:gd name="T29" fmla="*/ 140 h 143"/>
                <a:gd name="T30" fmla="*/ 22 w 808"/>
                <a:gd name="T31" fmla="*/ 133 h 143"/>
                <a:gd name="T32" fmla="*/ 10 w 808"/>
                <a:gd name="T33" fmla="*/ 121 h 143"/>
                <a:gd name="T34" fmla="*/ 3 w 808"/>
                <a:gd name="T35" fmla="*/ 106 h 143"/>
                <a:gd name="T36" fmla="*/ 0 w 808"/>
                <a:gd name="T37" fmla="*/ 90 h 143"/>
                <a:gd name="T38" fmla="*/ 0 w 808"/>
                <a:gd name="T39" fmla="*/ 53 h 143"/>
                <a:gd name="T40" fmla="*/ 3 w 808"/>
                <a:gd name="T41" fmla="*/ 37 h 143"/>
                <a:gd name="T42" fmla="*/ 10 w 808"/>
                <a:gd name="T43" fmla="*/ 22 h 143"/>
                <a:gd name="T44" fmla="*/ 22 w 808"/>
                <a:gd name="T45" fmla="*/ 10 h 143"/>
                <a:gd name="T46" fmla="*/ 37 w 808"/>
                <a:gd name="T47" fmla="*/ 3 h 143"/>
                <a:gd name="T48" fmla="*/ 53 w 808"/>
                <a:gd name="T4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8" h="143">
                  <a:moveTo>
                    <a:pt x="53" y="0"/>
                  </a:moveTo>
                  <a:lnTo>
                    <a:pt x="755" y="0"/>
                  </a:lnTo>
                  <a:lnTo>
                    <a:pt x="771" y="3"/>
                  </a:lnTo>
                  <a:lnTo>
                    <a:pt x="786" y="10"/>
                  </a:lnTo>
                  <a:lnTo>
                    <a:pt x="798" y="22"/>
                  </a:lnTo>
                  <a:lnTo>
                    <a:pt x="805" y="37"/>
                  </a:lnTo>
                  <a:lnTo>
                    <a:pt x="808" y="53"/>
                  </a:lnTo>
                  <a:lnTo>
                    <a:pt x="808" y="90"/>
                  </a:lnTo>
                  <a:lnTo>
                    <a:pt x="805" y="106"/>
                  </a:lnTo>
                  <a:lnTo>
                    <a:pt x="798" y="121"/>
                  </a:lnTo>
                  <a:lnTo>
                    <a:pt x="786" y="133"/>
                  </a:lnTo>
                  <a:lnTo>
                    <a:pt x="771" y="140"/>
                  </a:lnTo>
                  <a:lnTo>
                    <a:pt x="755" y="143"/>
                  </a:lnTo>
                  <a:lnTo>
                    <a:pt x="53" y="143"/>
                  </a:lnTo>
                  <a:lnTo>
                    <a:pt x="37" y="140"/>
                  </a:lnTo>
                  <a:lnTo>
                    <a:pt x="22" y="133"/>
                  </a:lnTo>
                  <a:lnTo>
                    <a:pt x="10" y="121"/>
                  </a:lnTo>
                  <a:lnTo>
                    <a:pt x="3" y="106"/>
                  </a:lnTo>
                  <a:lnTo>
                    <a:pt x="0" y="90"/>
                  </a:lnTo>
                  <a:lnTo>
                    <a:pt x="0" y="53"/>
                  </a:lnTo>
                  <a:lnTo>
                    <a:pt x="3" y="37"/>
                  </a:lnTo>
                  <a:lnTo>
                    <a:pt x="10" y="22"/>
                  </a:lnTo>
                  <a:lnTo>
                    <a:pt x="22" y="10"/>
                  </a:lnTo>
                  <a:lnTo>
                    <a:pt x="37" y="3"/>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84">
              <a:extLst>
                <a:ext uri="{FF2B5EF4-FFF2-40B4-BE49-F238E27FC236}">
                  <a16:creationId xmlns:a16="http://schemas.microsoft.com/office/drawing/2014/main" id="{C23B99F9-6C37-4E0D-7DDB-83E82C16C79B}"/>
                </a:ext>
              </a:extLst>
            </p:cNvPr>
            <p:cNvSpPr>
              <a:spLocks/>
            </p:cNvSpPr>
            <p:nvPr/>
          </p:nvSpPr>
          <p:spPr bwMode="auto">
            <a:xfrm>
              <a:off x="7120080" y="3498941"/>
              <a:ext cx="196543" cy="23652"/>
            </a:xfrm>
            <a:custGeom>
              <a:avLst/>
              <a:gdLst>
                <a:gd name="T0" fmla="*/ 53 w 1180"/>
                <a:gd name="T1" fmla="*/ 0 h 142"/>
                <a:gd name="T2" fmla="*/ 1127 w 1180"/>
                <a:gd name="T3" fmla="*/ 0 h 142"/>
                <a:gd name="T4" fmla="*/ 1143 w 1180"/>
                <a:gd name="T5" fmla="*/ 3 h 142"/>
                <a:gd name="T6" fmla="*/ 1158 w 1180"/>
                <a:gd name="T7" fmla="*/ 10 h 142"/>
                <a:gd name="T8" fmla="*/ 1169 w 1180"/>
                <a:gd name="T9" fmla="*/ 22 h 142"/>
                <a:gd name="T10" fmla="*/ 1177 w 1180"/>
                <a:gd name="T11" fmla="*/ 37 h 142"/>
                <a:gd name="T12" fmla="*/ 1180 w 1180"/>
                <a:gd name="T13" fmla="*/ 53 h 142"/>
                <a:gd name="T14" fmla="*/ 1180 w 1180"/>
                <a:gd name="T15" fmla="*/ 90 h 142"/>
                <a:gd name="T16" fmla="*/ 1177 w 1180"/>
                <a:gd name="T17" fmla="*/ 106 h 142"/>
                <a:gd name="T18" fmla="*/ 1169 w 1180"/>
                <a:gd name="T19" fmla="*/ 121 h 142"/>
                <a:gd name="T20" fmla="*/ 1158 w 1180"/>
                <a:gd name="T21" fmla="*/ 132 h 142"/>
                <a:gd name="T22" fmla="*/ 1143 w 1180"/>
                <a:gd name="T23" fmla="*/ 140 h 142"/>
                <a:gd name="T24" fmla="*/ 1127 w 1180"/>
                <a:gd name="T25" fmla="*/ 142 h 142"/>
                <a:gd name="T26" fmla="*/ 53 w 1180"/>
                <a:gd name="T27" fmla="*/ 142 h 142"/>
                <a:gd name="T28" fmla="*/ 37 w 1180"/>
                <a:gd name="T29" fmla="*/ 140 h 142"/>
                <a:gd name="T30" fmla="*/ 22 w 1180"/>
                <a:gd name="T31" fmla="*/ 132 h 142"/>
                <a:gd name="T32" fmla="*/ 10 w 1180"/>
                <a:gd name="T33" fmla="*/ 121 h 142"/>
                <a:gd name="T34" fmla="*/ 3 w 1180"/>
                <a:gd name="T35" fmla="*/ 106 h 142"/>
                <a:gd name="T36" fmla="*/ 0 w 1180"/>
                <a:gd name="T37" fmla="*/ 90 h 142"/>
                <a:gd name="T38" fmla="*/ 0 w 1180"/>
                <a:gd name="T39" fmla="*/ 53 h 142"/>
                <a:gd name="T40" fmla="*/ 3 w 1180"/>
                <a:gd name="T41" fmla="*/ 37 h 142"/>
                <a:gd name="T42" fmla="*/ 10 w 1180"/>
                <a:gd name="T43" fmla="*/ 22 h 142"/>
                <a:gd name="T44" fmla="*/ 22 w 1180"/>
                <a:gd name="T45" fmla="*/ 10 h 142"/>
                <a:gd name="T46" fmla="*/ 37 w 1180"/>
                <a:gd name="T47" fmla="*/ 3 h 142"/>
                <a:gd name="T48" fmla="*/ 53 w 1180"/>
                <a:gd name="T4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142">
                  <a:moveTo>
                    <a:pt x="53" y="0"/>
                  </a:moveTo>
                  <a:lnTo>
                    <a:pt x="1127" y="0"/>
                  </a:lnTo>
                  <a:lnTo>
                    <a:pt x="1143" y="3"/>
                  </a:lnTo>
                  <a:lnTo>
                    <a:pt x="1158" y="10"/>
                  </a:lnTo>
                  <a:lnTo>
                    <a:pt x="1169" y="22"/>
                  </a:lnTo>
                  <a:lnTo>
                    <a:pt x="1177" y="37"/>
                  </a:lnTo>
                  <a:lnTo>
                    <a:pt x="1180" y="53"/>
                  </a:lnTo>
                  <a:lnTo>
                    <a:pt x="1180" y="90"/>
                  </a:lnTo>
                  <a:lnTo>
                    <a:pt x="1177" y="106"/>
                  </a:lnTo>
                  <a:lnTo>
                    <a:pt x="1169" y="121"/>
                  </a:lnTo>
                  <a:lnTo>
                    <a:pt x="1158" y="132"/>
                  </a:lnTo>
                  <a:lnTo>
                    <a:pt x="1143" y="140"/>
                  </a:lnTo>
                  <a:lnTo>
                    <a:pt x="1127" y="142"/>
                  </a:lnTo>
                  <a:lnTo>
                    <a:pt x="53" y="142"/>
                  </a:lnTo>
                  <a:lnTo>
                    <a:pt x="37" y="140"/>
                  </a:lnTo>
                  <a:lnTo>
                    <a:pt x="22" y="132"/>
                  </a:lnTo>
                  <a:lnTo>
                    <a:pt x="10" y="121"/>
                  </a:lnTo>
                  <a:lnTo>
                    <a:pt x="3" y="106"/>
                  </a:lnTo>
                  <a:lnTo>
                    <a:pt x="0" y="90"/>
                  </a:lnTo>
                  <a:lnTo>
                    <a:pt x="0" y="53"/>
                  </a:lnTo>
                  <a:lnTo>
                    <a:pt x="3" y="37"/>
                  </a:lnTo>
                  <a:lnTo>
                    <a:pt x="10" y="22"/>
                  </a:lnTo>
                  <a:lnTo>
                    <a:pt x="22" y="10"/>
                  </a:lnTo>
                  <a:lnTo>
                    <a:pt x="37" y="3"/>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85">
              <a:extLst>
                <a:ext uri="{FF2B5EF4-FFF2-40B4-BE49-F238E27FC236}">
                  <a16:creationId xmlns:a16="http://schemas.microsoft.com/office/drawing/2014/main" id="{E4F07A02-53C8-A9AC-6C01-7637B913B9EF}"/>
                </a:ext>
              </a:extLst>
            </p:cNvPr>
            <p:cNvSpPr>
              <a:spLocks noEditPoints="1"/>
            </p:cNvSpPr>
            <p:nvPr/>
          </p:nvSpPr>
          <p:spPr bwMode="auto">
            <a:xfrm>
              <a:off x="7050457" y="3350035"/>
              <a:ext cx="377761" cy="239516"/>
            </a:xfrm>
            <a:custGeom>
              <a:avLst/>
              <a:gdLst>
                <a:gd name="T0" fmla="*/ 196 w 2269"/>
                <a:gd name="T1" fmla="*/ 144 h 1439"/>
                <a:gd name="T2" fmla="*/ 179 w 2269"/>
                <a:gd name="T3" fmla="*/ 146 h 1439"/>
                <a:gd name="T4" fmla="*/ 165 w 2269"/>
                <a:gd name="T5" fmla="*/ 153 h 1439"/>
                <a:gd name="T6" fmla="*/ 153 w 2269"/>
                <a:gd name="T7" fmla="*/ 165 h 1439"/>
                <a:gd name="T8" fmla="*/ 145 w 2269"/>
                <a:gd name="T9" fmla="*/ 180 h 1439"/>
                <a:gd name="T10" fmla="*/ 142 w 2269"/>
                <a:gd name="T11" fmla="*/ 196 h 1439"/>
                <a:gd name="T12" fmla="*/ 142 w 2269"/>
                <a:gd name="T13" fmla="*/ 1242 h 1439"/>
                <a:gd name="T14" fmla="*/ 145 w 2269"/>
                <a:gd name="T15" fmla="*/ 1259 h 1439"/>
                <a:gd name="T16" fmla="*/ 153 w 2269"/>
                <a:gd name="T17" fmla="*/ 1274 h 1439"/>
                <a:gd name="T18" fmla="*/ 165 w 2269"/>
                <a:gd name="T19" fmla="*/ 1286 h 1439"/>
                <a:gd name="T20" fmla="*/ 179 w 2269"/>
                <a:gd name="T21" fmla="*/ 1292 h 1439"/>
                <a:gd name="T22" fmla="*/ 196 w 2269"/>
                <a:gd name="T23" fmla="*/ 1295 h 1439"/>
                <a:gd name="T24" fmla="*/ 2072 w 2269"/>
                <a:gd name="T25" fmla="*/ 1295 h 1439"/>
                <a:gd name="T26" fmla="*/ 2090 w 2269"/>
                <a:gd name="T27" fmla="*/ 1292 h 1439"/>
                <a:gd name="T28" fmla="*/ 2105 w 2269"/>
                <a:gd name="T29" fmla="*/ 1286 h 1439"/>
                <a:gd name="T30" fmla="*/ 2116 w 2269"/>
                <a:gd name="T31" fmla="*/ 1274 h 1439"/>
                <a:gd name="T32" fmla="*/ 2124 w 2269"/>
                <a:gd name="T33" fmla="*/ 1259 h 1439"/>
                <a:gd name="T34" fmla="*/ 2126 w 2269"/>
                <a:gd name="T35" fmla="*/ 1242 h 1439"/>
                <a:gd name="T36" fmla="*/ 2126 w 2269"/>
                <a:gd name="T37" fmla="*/ 196 h 1439"/>
                <a:gd name="T38" fmla="*/ 2124 w 2269"/>
                <a:gd name="T39" fmla="*/ 180 h 1439"/>
                <a:gd name="T40" fmla="*/ 2116 w 2269"/>
                <a:gd name="T41" fmla="*/ 165 h 1439"/>
                <a:gd name="T42" fmla="*/ 2105 w 2269"/>
                <a:gd name="T43" fmla="*/ 153 h 1439"/>
                <a:gd name="T44" fmla="*/ 2090 w 2269"/>
                <a:gd name="T45" fmla="*/ 146 h 1439"/>
                <a:gd name="T46" fmla="*/ 2072 w 2269"/>
                <a:gd name="T47" fmla="*/ 144 h 1439"/>
                <a:gd name="T48" fmla="*/ 196 w 2269"/>
                <a:gd name="T49" fmla="*/ 144 h 1439"/>
                <a:gd name="T50" fmla="*/ 53 w 2269"/>
                <a:gd name="T51" fmla="*/ 0 h 1439"/>
                <a:gd name="T52" fmla="*/ 2216 w 2269"/>
                <a:gd name="T53" fmla="*/ 0 h 1439"/>
                <a:gd name="T54" fmla="*/ 2232 w 2269"/>
                <a:gd name="T55" fmla="*/ 3 h 1439"/>
                <a:gd name="T56" fmla="*/ 2247 w 2269"/>
                <a:gd name="T57" fmla="*/ 11 h 1439"/>
                <a:gd name="T58" fmla="*/ 2259 w 2269"/>
                <a:gd name="T59" fmla="*/ 22 h 1439"/>
                <a:gd name="T60" fmla="*/ 2266 w 2269"/>
                <a:gd name="T61" fmla="*/ 37 h 1439"/>
                <a:gd name="T62" fmla="*/ 2269 w 2269"/>
                <a:gd name="T63" fmla="*/ 54 h 1439"/>
                <a:gd name="T64" fmla="*/ 2269 w 2269"/>
                <a:gd name="T65" fmla="*/ 1385 h 1439"/>
                <a:gd name="T66" fmla="*/ 2266 w 2269"/>
                <a:gd name="T67" fmla="*/ 1402 h 1439"/>
                <a:gd name="T68" fmla="*/ 2259 w 2269"/>
                <a:gd name="T69" fmla="*/ 1417 h 1439"/>
                <a:gd name="T70" fmla="*/ 2247 w 2269"/>
                <a:gd name="T71" fmla="*/ 1428 h 1439"/>
                <a:gd name="T72" fmla="*/ 2232 w 2269"/>
                <a:gd name="T73" fmla="*/ 1436 h 1439"/>
                <a:gd name="T74" fmla="*/ 2216 w 2269"/>
                <a:gd name="T75" fmla="*/ 1439 h 1439"/>
                <a:gd name="T76" fmla="*/ 53 w 2269"/>
                <a:gd name="T77" fmla="*/ 1439 h 1439"/>
                <a:gd name="T78" fmla="*/ 37 w 2269"/>
                <a:gd name="T79" fmla="*/ 1436 h 1439"/>
                <a:gd name="T80" fmla="*/ 22 w 2269"/>
                <a:gd name="T81" fmla="*/ 1428 h 1439"/>
                <a:gd name="T82" fmla="*/ 11 w 2269"/>
                <a:gd name="T83" fmla="*/ 1417 h 1439"/>
                <a:gd name="T84" fmla="*/ 3 w 2269"/>
                <a:gd name="T85" fmla="*/ 1402 h 1439"/>
                <a:gd name="T86" fmla="*/ 0 w 2269"/>
                <a:gd name="T87" fmla="*/ 1385 h 1439"/>
                <a:gd name="T88" fmla="*/ 0 w 2269"/>
                <a:gd name="T89" fmla="*/ 54 h 1439"/>
                <a:gd name="T90" fmla="*/ 3 w 2269"/>
                <a:gd name="T91" fmla="*/ 37 h 1439"/>
                <a:gd name="T92" fmla="*/ 11 w 2269"/>
                <a:gd name="T93" fmla="*/ 22 h 1439"/>
                <a:gd name="T94" fmla="*/ 22 w 2269"/>
                <a:gd name="T95" fmla="*/ 11 h 1439"/>
                <a:gd name="T96" fmla="*/ 37 w 2269"/>
                <a:gd name="T97" fmla="*/ 3 h 1439"/>
                <a:gd name="T98" fmla="*/ 53 w 2269"/>
                <a:gd name="T99" fmla="*/ 0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9" h="1439">
                  <a:moveTo>
                    <a:pt x="196" y="144"/>
                  </a:moveTo>
                  <a:lnTo>
                    <a:pt x="179" y="146"/>
                  </a:lnTo>
                  <a:lnTo>
                    <a:pt x="165" y="153"/>
                  </a:lnTo>
                  <a:lnTo>
                    <a:pt x="153" y="165"/>
                  </a:lnTo>
                  <a:lnTo>
                    <a:pt x="145" y="180"/>
                  </a:lnTo>
                  <a:lnTo>
                    <a:pt x="142" y="196"/>
                  </a:lnTo>
                  <a:lnTo>
                    <a:pt x="142" y="1242"/>
                  </a:lnTo>
                  <a:lnTo>
                    <a:pt x="145" y="1259"/>
                  </a:lnTo>
                  <a:lnTo>
                    <a:pt x="153" y="1274"/>
                  </a:lnTo>
                  <a:lnTo>
                    <a:pt x="165" y="1286"/>
                  </a:lnTo>
                  <a:lnTo>
                    <a:pt x="179" y="1292"/>
                  </a:lnTo>
                  <a:lnTo>
                    <a:pt x="196" y="1295"/>
                  </a:lnTo>
                  <a:lnTo>
                    <a:pt x="2072" y="1295"/>
                  </a:lnTo>
                  <a:lnTo>
                    <a:pt x="2090" y="1292"/>
                  </a:lnTo>
                  <a:lnTo>
                    <a:pt x="2105" y="1286"/>
                  </a:lnTo>
                  <a:lnTo>
                    <a:pt x="2116" y="1274"/>
                  </a:lnTo>
                  <a:lnTo>
                    <a:pt x="2124" y="1259"/>
                  </a:lnTo>
                  <a:lnTo>
                    <a:pt x="2126" y="1242"/>
                  </a:lnTo>
                  <a:lnTo>
                    <a:pt x="2126" y="196"/>
                  </a:lnTo>
                  <a:lnTo>
                    <a:pt x="2124" y="180"/>
                  </a:lnTo>
                  <a:lnTo>
                    <a:pt x="2116" y="165"/>
                  </a:lnTo>
                  <a:lnTo>
                    <a:pt x="2105" y="153"/>
                  </a:lnTo>
                  <a:lnTo>
                    <a:pt x="2090" y="146"/>
                  </a:lnTo>
                  <a:lnTo>
                    <a:pt x="2072" y="144"/>
                  </a:lnTo>
                  <a:lnTo>
                    <a:pt x="196" y="144"/>
                  </a:lnTo>
                  <a:close/>
                  <a:moveTo>
                    <a:pt x="53" y="0"/>
                  </a:moveTo>
                  <a:lnTo>
                    <a:pt x="2216" y="0"/>
                  </a:lnTo>
                  <a:lnTo>
                    <a:pt x="2232" y="3"/>
                  </a:lnTo>
                  <a:lnTo>
                    <a:pt x="2247" y="11"/>
                  </a:lnTo>
                  <a:lnTo>
                    <a:pt x="2259" y="22"/>
                  </a:lnTo>
                  <a:lnTo>
                    <a:pt x="2266" y="37"/>
                  </a:lnTo>
                  <a:lnTo>
                    <a:pt x="2269" y="54"/>
                  </a:lnTo>
                  <a:lnTo>
                    <a:pt x="2269" y="1385"/>
                  </a:lnTo>
                  <a:lnTo>
                    <a:pt x="2266" y="1402"/>
                  </a:lnTo>
                  <a:lnTo>
                    <a:pt x="2259" y="1417"/>
                  </a:lnTo>
                  <a:lnTo>
                    <a:pt x="2247" y="1428"/>
                  </a:lnTo>
                  <a:lnTo>
                    <a:pt x="2232" y="1436"/>
                  </a:lnTo>
                  <a:lnTo>
                    <a:pt x="2216" y="1439"/>
                  </a:lnTo>
                  <a:lnTo>
                    <a:pt x="53" y="1439"/>
                  </a:lnTo>
                  <a:lnTo>
                    <a:pt x="37" y="1436"/>
                  </a:lnTo>
                  <a:lnTo>
                    <a:pt x="22" y="1428"/>
                  </a:lnTo>
                  <a:lnTo>
                    <a:pt x="11" y="1417"/>
                  </a:lnTo>
                  <a:lnTo>
                    <a:pt x="3" y="1402"/>
                  </a:lnTo>
                  <a:lnTo>
                    <a:pt x="0" y="1385"/>
                  </a:lnTo>
                  <a:lnTo>
                    <a:pt x="0" y="54"/>
                  </a:lnTo>
                  <a:lnTo>
                    <a:pt x="3" y="37"/>
                  </a:lnTo>
                  <a:lnTo>
                    <a:pt x="11" y="22"/>
                  </a:lnTo>
                  <a:lnTo>
                    <a:pt x="22" y="11"/>
                  </a:lnTo>
                  <a:lnTo>
                    <a:pt x="37" y="3"/>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90">
            <a:extLst>
              <a:ext uri="{FF2B5EF4-FFF2-40B4-BE49-F238E27FC236}">
                <a16:creationId xmlns:a16="http://schemas.microsoft.com/office/drawing/2014/main" id="{2204D9B0-5220-D4D2-5017-BC33B337658E}"/>
              </a:ext>
            </a:extLst>
          </p:cNvPr>
          <p:cNvSpPr>
            <a:spLocks noEditPoints="1"/>
          </p:cNvSpPr>
          <p:nvPr userDrawn="1"/>
        </p:nvSpPr>
        <p:spPr bwMode="auto">
          <a:xfrm>
            <a:off x="7869502" y="3570865"/>
            <a:ext cx="712580" cy="590625"/>
          </a:xfrm>
          <a:custGeom>
            <a:avLst/>
            <a:gdLst>
              <a:gd name="T0" fmla="*/ 1921 w 4464"/>
              <a:gd name="T1" fmla="*/ 3386 h 3700"/>
              <a:gd name="T2" fmla="*/ 2584 w 4464"/>
              <a:gd name="T3" fmla="*/ 3432 h 3700"/>
              <a:gd name="T4" fmla="*/ 2600 w 4464"/>
              <a:gd name="T5" fmla="*/ 2755 h 3700"/>
              <a:gd name="T6" fmla="*/ 3444 w 4464"/>
              <a:gd name="T7" fmla="*/ 2645 h 3700"/>
              <a:gd name="T8" fmla="*/ 3460 w 4464"/>
              <a:gd name="T9" fmla="*/ 3113 h 3700"/>
              <a:gd name="T10" fmla="*/ 3914 w 4464"/>
              <a:gd name="T11" fmla="*/ 3065 h 3700"/>
              <a:gd name="T12" fmla="*/ 3480 w 4464"/>
              <a:gd name="T13" fmla="*/ 2630 h 3700"/>
              <a:gd name="T14" fmla="*/ 548 w 4464"/>
              <a:gd name="T15" fmla="*/ 3065 h 3700"/>
              <a:gd name="T16" fmla="*/ 1001 w 4464"/>
              <a:gd name="T17" fmla="*/ 3113 h 3700"/>
              <a:gd name="T18" fmla="*/ 1017 w 4464"/>
              <a:gd name="T19" fmla="*/ 2645 h 3700"/>
              <a:gd name="T20" fmla="*/ 3444 w 4464"/>
              <a:gd name="T21" fmla="*/ 1997 h 3700"/>
              <a:gd name="T22" fmla="*/ 3460 w 4464"/>
              <a:gd name="T23" fmla="*/ 2463 h 3700"/>
              <a:gd name="T24" fmla="*/ 3914 w 4464"/>
              <a:gd name="T25" fmla="*/ 2415 h 3700"/>
              <a:gd name="T26" fmla="*/ 3480 w 4464"/>
              <a:gd name="T27" fmla="*/ 1982 h 3700"/>
              <a:gd name="T28" fmla="*/ 548 w 4464"/>
              <a:gd name="T29" fmla="*/ 2415 h 3700"/>
              <a:gd name="T30" fmla="*/ 1001 w 4464"/>
              <a:gd name="T31" fmla="*/ 2463 h 3700"/>
              <a:gd name="T32" fmla="*/ 1017 w 4464"/>
              <a:gd name="T33" fmla="*/ 1997 h 3700"/>
              <a:gd name="T34" fmla="*/ 2471 w 4464"/>
              <a:gd name="T35" fmla="*/ 1985 h 3700"/>
              <a:gd name="T36" fmla="*/ 2488 w 4464"/>
              <a:gd name="T37" fmla="*/ 2451 h 3700"/>
              <a:gd name="T38" fmla="*/ 2942 w 4464"/>
              <a:gd name="T39" fmla="*/ 2404 h 3700"/>
              <a:gd name="T40" fmla="*/ 2508 w 4464"/>
              <a:gd name="T41" fmla="*/ 1970 h 3700"/>
              <a:gd name="T42" fmla="*/ 1586 w 4464"/>
              <a:gd name="T43" fmla="*/ 2404 h 3700"/>
              <a:gd name="T44" fmla="*/ 2039 w 4464"/>
              <a:gd name="T45" fmla="*/ 2451 h 3700"/>
              <a:gd name="T46" fmla="*/ 2055 w 4464"/>
              <a:gd name="T47" fmla="*/ 1985 h 3700"/>
              <a:gd name="T48" fmla="*/ 2471 w 4464"/>
              <a:gd name="T49" fmla="*/ 1335 h 3700"/>
              <a:gd name="T50" fmla="*/ 2488 w 4464"/>
              <a:gd name="T51" fmla="*/ 1802 h 3700"/>
              <a:gd name="T52" fmla="*/ 2942 w 4464"/>
              <a:gd name="T53" fmla="*/ 1755 h 3700"/>
              <a:gd name="T54" fmla="*/ 2508 w 4464"/>
              <a:gd name="T55" fmla="*/ 1320 h 3700"/>
              <a:gd name="T56" fmla="*/ 1586 w 4464"/>
              <a:gd name="T57" fmla="*/ 1755 h 3700"/>
              <a:gd name="T58" fmla="*/ 2039 w 4464"/>
              <a:gd name="T59" fmla="*/ 1802 h 3700"/>
              <a:gd name="T60" fmla="*/ 2055 w 4464"/>
              <a:gd name="T61" fmla="*/ 1335 h 3700"/>
              <a:gd name="T62" fmla="*/ 3444 w 4464"/>
              <a:gd name="T63" fmla="*/ 1324 h 3700"/>
              <a:gd name="T64" fmla="*/ 3460 w 4464"/>
              <a:gd name="T65" fmla="*/ 1790 h 3700"/>
              <a:gd name="T66" fmla="*/ 3914 w 4464"/>
              <a:gd name="T67" fmla="*/ 1744 h 3700"/>
              <a:gd name="T68" fmla="*/ 3480 w 4464"/>
              <a:gd name="T69" fmla="*/ 1309 h 3700"/>
              <a:gd name="T70" fmla="*/ 548 w 4464"/>
              <a:gd name="T71" fmla="*/ 1744 h 3700"/>
              <a:gd name="T72" fmla="*/ 1001 w 4464"/>
              <a:gd name="T73" fmla="*/ 1790 h 3700"/>
              <a:gd name="T74" fmla="*/ 1017 w 4464"/>
              <a:gd name="T75" fmla="*/ 1324 h 3700"/>
              <a:gd name="T76" fmla="*/ 2471 w 4464"/>
              <a:gd name="T77" fmla="*/ 664 h 3700"/>
              <a:gd name="T78" fmla="*/ 2488 w 4464"/>
              <a:gd name="T79" fmla="*/ 1130 h 3700"/>
              <a:gd name="T80" fmla="*/ 2942 w 4464"/>
              <a:gd name="T81" fmla="*/ 1082 h 3700"/>
              <a:gd name="T82" fmla="*/ 2508 w 4464"/>
              <a:gd name="T83" fmla="*/ 649 h 3700"/>
              <a:gd name="T84" fmla="*/ 1586 w 4464"/>
              <a:gd name="T85" fmla="*/ 1082 h 3700"/>
              <a:gd name="T86" fmla="*/ 2039 w 4464"/>
              <a:gd name="T87" fmla="*/ 1130 h 3700"/>
              <a:gd name="T88" fmla="*/ 2055 w 4464"/>
              <a:gd name="T89" fmla="*/ 664 h 3700"/>
              <a:gd name="T90" fmla="*/ 3318 w 4464"/>
              <a:gd name="T91" fmla="*/ 3 h 3700"/>
              <a:gd name="T92" fmla="*/ 3357 w 4464"/>
              <a:gd name="T93" fmla="*/ 197 h 3700"/>
              <a:gd name="T94" fmla="*/ 3286 w 4464"/>
              <a:gd name="T95" fmla="*/ 244 h 3700"/>
              <a:gd name="T96" fmla="*/ 3278 w 4464"/>
              <a:gd name="T97" fmla="*/ 738 h 3700"/>
              <a:gd name="T98" fmla="*/ 3308 w 4464"/>
              <a:gd name="T99" fmla="*/ 768 h 3700"/>
              <a:gd name="T100" fmla="*/ 4311 w 4464"/>
              <a:gd name="T101" fmla="*/ 852 h 3700"/>
              <a:gd name="T102" fmla="*/ 4320 w 4464"/>
              <a:gd name="T103" fmla="*/ 3425 h 3700"/>
              <a:gd name="T104" fmla="*/ 4438 w 4464"/>
              <a:gd name="T105" fmla="*/ 3451 h 3700"/>
              <a:gd name="T106" fmla="*/ 4452 w 4464"/>
              <a:gd name="T107" fmla="*/ 3674 h 3700"/>
              <a:gd name="T108" fmla="*/ 26 w 4464"/>
              <a:gd name="T109" fmla="*/ 3687 h 3700"/>
              <a:gd name="T110" fmla="*/ 12 w 4464"/>
              <a:gd name="T111" fmla="*/ 3466 h 3700"/>
              <a:gd name="T112" fmla="*/ 133 w 4464"/>
              <a:gd name="T113" fmla="*/ 3436 h 3700"/>
              <a:gd name="T114" fmla="*/ 163 w 4464"/>
              <a:gd name="T115" fmla="*/ 825 h 3700"/>
              <a:gd name="T116" fmla="*/ 1234 w 4464"/>
              <a:gd name="T117" fmla="*/ 765 h 3700"/>
              <a:gd name="T118" fmla="*/ 1248 w 4464"/>
              <a:gd name="T119" fmla="*/ 726 h 3700"/>
              <a:gd name="T120" fmla="*/ 1245 w 4464"/>
              <a:gd name="T121" fmla="*/ 249 h 3700"/>
              <a:gd name="T122" fmla="*/ 1192 w 4464"/>
              <a:gd name="T123" fmla="*/ 230 h 3700"/>
              <a:gd name="T124" fmla="*/ 1177 w 4464"/>
              <a:gd name="T125" fmla="*/ 26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4" h="3700">
                <a:moveTo>
                  <a:pt x="1972" y="2740"/>
                </a:moveTo>
                <a:lnTo>
                  <a:pt x="1952" y="2744"/>
                </a:lnTo>
                <a:lnTo>
                  <a:pt x="1936" y="2755"/>
                </a:lnTo>
                <a:lnTo>
                  <a:pt x="1925" y="2771"/>
                </a:lnTo>
                <a:lnTo>
                  <a:pt x="1921" y="2792"/>
                </a:lnTo>
                <a:lnTo>
                  <a:pt x="1921" y="3386"/>
                </a:lnTo>
                <a:lnTo>
                  <a:pt x="1925" y="3405"/>
                </a:lnTo>
                <a:lnTo>
                  <a:pt x="1936" y="3421"/>
                </a:lnTo>
                <a:lnTo>
                  <a:pt x="1952" y="3432"/>
                </a:lnTo>
                <a:lnTo>
                  <a:pt x="1972" y="3436"/>
                </a:lnTo>
                <a:lnTo>
                  <a:pt x="2565" y="3436"/>
                </a:lnTo>
                <a:lnTo>
                  <a:pt x="2584" y="3432"/>
                </a:lnTo>
                <a:lnTo>
                  <a:pt x="2600" y="3421"/>
                </a:lnTo>
                <a:lnTo>
                  <a:pt x="2611" y="3405"/>
                </a:lnTo>
                <a:lnTo>
                  <a:pt x="2615" y="3386"/>
                </a:lnTo>
                <a:lnTo>
                  <a:pt x="2615" y="2792"/>
                </a:lnTo>
                <a:lnTo>
                  <a:pt x="2611" y="2771"/>
                </a:lnTo>
                <a:lnTo>
                  <a:pt x="2600" y="2755"/>
                </a:lnTo>
                <a:lnTo>
                  <a:pt x="2584" y="2744"/>
                </a:lnTo>
                <a:lnTo>
                  <a:pt x="2565" y="2740"/>
                </a:lnTo>
                <a:lnTo>
                  <a:pt x="1972" y="2740"/>
                </a:lnTo>
                <a:close/>
                <a:moveTo>
                  <a:pt x="3480" y="2630"/>
                </a:moveTo>
                <a:lnTo>
                  <a:pt x="3460" y="2634"/>
                </a:lnTo>
                <a:lnTo>
                  <a:pt x="3444" y="2645"/>
                </a:lnTo>
                <a:lnTo>
                  <a:pt x="3433" y="2661"/>
                </a:lnTo>
                <a:lnTo>
                  <a:pt x="3429" y="2682"/>
                </a:lnTo>
                <a:lnTo>
                  <a:pt x="3429" y="3065"/>
                </a:lnTo>
                <a:lnTo>
                  <a:pt x="3433" y="3085"/>
                </a:lnTo>
                <a:lnTo>
                  <a:pt x="3444" y="3100"/>
                </a:lnTo>
                <a:lnTo>
                  <a:pt x="3460" y="3113"/>
                </a:lnTo>
                <a:lnTo>
                  <a:pt x="3480" y="3117"/>
                </a:lnTo>
                <a:lnTo>
                  <a:pt x="3863" y="3117"/>
                </a:lnTo>
                <a:lnTo>
                  <a:pt x="3883" y="3113"/>
                </a:lnTo>
                <a:lnTo>
                  <a:pt x="3900" y="3100"/>
                </a:lnTo>
                <a:lnTo>
                  <a:pt x="3910" y="3085"/>
                </a:lnTo>
                <a:lnTo>
                  <a:pt x="3914" y="3065"/>
                </a:lnTo>
                <a:lnTo>
                  <a:pt x="3914" y="2682"/>
                </a:lnTo>
                <a:lnTo>
                  <a:pt x="3910" y="2661"/>
                </a:lnTo>
                <a:lnTo>
                  <a:pt x="3900" y="2645"/>
                </a:lnTo>
                <a:lnTo>
                  <a:pt x="3883" y="2634"/>
                </a:lnTo>
                <a:lnTo>
                  <a:pt x="3863" y="2630"/>
                </a:lnTo>
                <a:lnTo>
                  <a:pt x="3480" y="2630"/>
                </a:lnTo>
                <a:close/>
                <a:moveTo>
                  <a:pt x="598" y="2630"/>
                </a:moveTo>
                <a:lnTo>
                  <a:pt x="579" y="2634"/>
                </a:lnTo>
                <a:lnTo>
                  <a:pt x="563" y="2645"/>
                </a:lnTo>
                <a:lnTo>
                  <a:pt x="551" y="2661"/>
                </a:lnTo>
                <a:lnTo>
                  <a:pt x="548" y="2682"/>
                </a:lnTo>
                <a:lnTo>
                  <a:pt x="548" y="3065"/>
                </a:lnTo>
                <a:lnTo>
                  <a:pt x="551" y="3085"/>
                </a:lnTo>
                <a:lnTo>
                  <a:pt x="563" y="3100"/>
                </a:lnTo>
                <a:lnTo>
                  <a:pt x="579" y="3113"/>
                </a:lnTo>
                <a:lnTo>
                  <a:pt x="598" y="3117"/>
                </a:lnTo>
                <a:lnTo>
                  <a:pt x="981" y="3117"/>
                </a:lnTo>
                <a:lnTo>
                  <a:pt x="1001" y="3113"/>
                </a:lnTo>
                <a:lnTo>
                  <a:pt x="1017" y="3100"/>
                </a:lnTo>
                <a:lnTo>
                  <a:pt x="1028" y="3085"/>
                </a:lnTo>
                <a:lnTo>
                  <a:pt x="1032" y="3065"/>
                </a:lnTo>
                <a:lnTo>
                  <a:pt x="1032" y="2682"/>
                </a:lnTo>
                <a:lnTo>
                  <a:pt x="1028" y="2661"/>
                </a:lnTo>
                <a:lnTo>
                  <a:pt x="1017" y="2645"/>
                </a:lnTo>
                <a:lnTo>
                  <a:pt x="1001" y="2634"/>
                </a:lnTo>
                <a:lnTo>
                  <a:pt x="981" y="2630"/>
                </a:lnTo>
                <a:lnTo>
                  <a:pt x="598" y="2630"/>
                </a:lnTo>
                <a:close/>
                <a:moveTo>
                  <a:pt x="3480" y="1982"/>
                </a:moveTo>
                <a:lnTo>
                  <a:pt x="3460" y="1986"/>
                </a:lnTo>
                <a:lnTo>
                  <a:pt x="3444" y="1997"/>
                </a:lnTo>
                <a:lnTo>
                  <a:pt x="3433" y="2013"/>
                </a:lnTo>
                <a:lnTo>
                  <a:pt x="3429" y="2032"/>
                </a:lnTo>
                <a:lnTo>
                  <a:pt x="3429" y="2415"/>
                </a:lnTo>
                <a:lnTo>
                  <a:pt x="3433" y="2436"/>
                </a:lnTo>
                <a:lnTo>
                  <a:pt x="3444" y="2452"/>
                </a:lnTo>
                <a:lnTo>
                  <a:pt x="3460" y="2463"/>
                </a:lnTo>
                <a:lnTo>
                  <a:pt x="3480" y="2467"/>
                </a:lnTo>
                <a:lnTo>
                  <a:pt x="3863" y="2467"/>
                </a:lnTo>
                <a:lnTo>
                  <a:pt x="3883" y="2463"/>
                </a:lnTo>
                <a:lnTo>
                  <a:pt x="3900" y="2452"/>
                </a:lnTo>
                <a:lnTo>
                  <a:pt x="3910" y="2436"/>
                </a:lnTo>
                <a:lnTo>
                  <a:pt x="3914" y="2415"/>
                </a:lnTo>
                <a:lnTo>
                  <a:pt x="3914" y="2032"/>
                </a:lnTo>
                <a:lnTo>
                  <a:pt x="3910" y="2013"/>
                </a:lnTo>
                <a:lnTo>
                  <a:pt x="3900" y="1997"/>
                </a:lnTo>
                <a:lnTo>
                  <a:pt x="3883" y="1986"/>
                </a:lnTo>
                <a:lnTo>
                  <a:pt x="3863" y="1982"/>
                </a:lnTo>
                <a:lnTo>
                  <a:pt x="3480" y="1982"/>
                </a:lnTo>
                <a:close/>
                <a:moveTo>
                  <a:pt x="598" y="1982"/>
                </a:moveTo>
                <a:lnTo>
                  <a:pt x="579" y="1986"/>
                </a:lnTo>
                <a:lnTo>
                  <a:pt x="563" y="1997"/>
                </a:lnTo>
                <a:lnTo>
                  <a:pt x="551" y="2013"/>
                </a:lnTo>
                <a:lnTo>
                  <a:pt x="548" y="2032"/>
                </a:lnTo>
                <a:lnTo>
                  <a:pt x="548" y="2415"/>
                </a:lnTo>
                <a:lnTo>
                  <a:pt x="551" y="2436"/>
                </a:lnTo>
                <a:lnTo>
                  <a:pt x="563" y="2452"/>
                </a:lnTo>
                <a:lnTo>
                  <a:pt x="579" y="2463"/>
                </a:lnTo>
                <a:lnTo>
                  <a:pt x="598" y="2467"/>
                </a:lnTo>
                <a:lnTo>
                  <a:pt x="981" y="2467"/>
                </a:lnTo>
                <a:lnTo>
                  <a:pt x="1001" y="2463"/>
                </a:lnTo>
                <a:lnTo>
                  <a:pt x="1017" y="2452"/>
                </a:lnTo>
                <a:lnTo>
                  <a:pt x="1028" y="2436"/>
                </a:lnTo>
                <a:lnTo>
                  <a:pt x="1032" y="2415"/>
                </a:lnTo>
                <a:lnTo>
                  <a:pt x="1032" y="2032"/>
                </a:lnTo>
                <a:lnTo>
                  <a:pt x="1028" y="2013"/>
                </a:lnTo>
                <a:lnTo>
                  <a:pt x="1017" y="1997"/>
                </a:lnTo>
                <a:lnTo>
                  <a:pt x="1001" y="1986"/>
                </a:lnTo>
                <a:lnTo>
                  <a:pt x="981" y="1982"/>
                </a:lnTo>
                <a:lnTo>
                  <a:pt x="598" y="1982"/>
                </a:lnTo>
                <a:close/>
                <a:moveTo>
                  <a:pt x="2508" y="1970"/>
                </a:moveTo>
                <a:lnTo>
                  <a:pt x="2488" y="1974"/>
                </a:lnTo>
                <a:lnTo>
                  <a:pt x="2471" y="1985"/>
                </a:lnTo>
                <a:lnTo>
                  <a:pt x="2460" y="2001"/>
                </a:lnTo>
                <a:lnTo>
                  <a:pt x="2456" y="2021"/>
                </a:lnTo>
                <a:lnTo>
                  <a:pt x="2456" y="2404"/>
                </a:lnTo>
                <a:lnTo>
                  <a:pt x="2460" y="2424"/>
                </a:lnTo>
                <a:lnTo>
                  <a:pt x="2471" y="2440"/>
                </a:lnTo>
                <a:lnTo>
                  <a:pt x="2488" y="2451"/>
                </a:lnTo>
                <a:lnTo>
                  <a:pt x="2508" y="2455"/>
                </a:lnTo>
                <a:lnTo>
                  <a:pt x="2890" y="2455"/>
                </a:lnTo>
                <a:lnTo>
                  <a:pt x="2911" y="2451"/>
                </a:lnTo>
                <a:lnTo>
                  <a:pt x="2926" y="2440"/>
                </a:lnTo>
                <a:lnTo>
                  <a:pt x="2938" y="2424"/>
                </a:lnTo>
                <a:lnTo>
                  <a:pt x="2942" y="2404"/>
                </a:lnTo>
                <a:lnTo>
                  <a:pt x="2942" y="2021"/>
                </a:lnTo>
                <a:lnTo>
                  <a:pt x="2938" y="2001"/>
                </a:lnTo>
                <a:lnTo>
                  <a:pt x="2926" y="1985"/>
                </a:lnTo>
                <a:lnTo>
                  <a:pt x="2911" y="1974"/>
                </a:lnTo>
                <a:lnTo>
                  <a:pt x="2890" y="1970"/>
                </a:lnTo>
                <a:lnTo>
                  <a:pt x="2508" y="1970"/>
                </a:lnTo>
                <a:close/>
                <a:moveTo>
                  <a:pt x="1637" y="1970"/>
                </a:moveTo>
                <a:lnTo>
                  <a:pt x="1617" y="1974"/>
                </a:lnTo>
                <a:lnTo>
                  <a:pt x="1601" y="1985"/>
                </a:lnTo>
                <a:lnTo>
                  <a:pt x="1590" y="2001"/>
                </a:lnTo>
                <a:lnTo>
                  <a:pt x="1586" y="2021"/>
                </a:lnTo>
                <a:lnTo>
                  <a:pt x="1586" y="2404"/>
                </a:lnTo>
                <a:lnTo>
                  <a:pt x="1590" y="2424"/>
                </a:lnTo>
                <a:lnTo>
                  <a:pt x="1601" y="2440"/>
                </a:lnTo>
                <a:lnTo>
                  <a:pt x="1617" y="2451"/>
                </a:lnTo>
                <a:lnTo>
                  <a:pt x="1637" y="2455"/>
                </a:lnTo>
                <a:lnTo>
                  <a:pt x="2020" y="2455"/>
                </a:lnTo>
                <a:lnTo>
                  <a:pt x="2039" y="2451"/>
                </a:lnTo>
                <a:lnTo>
                  <a:pt x="2055" y="2440"/>
                </a:lnTo>
                <a:lnTo>
                  <a:pt x="2067" y="2424"/>
                </a:lnTo>
                <a:lnTo>
                  <a:pt x="2071" y="2404"/>
                </a:lnTo>
                <a:lnTo>
                  <a:pt x="2071" y="2021"/>
                </a:lnTo>
                <a:lnTo>
                  <a:pt x="2067" y="2001"/>
                </a:lnTo>
                <a:lnTo>
                  <a:pt x="2055" y="1985"/>
                </a:lnTo>
                <a:lnTo>
                  <a:pt x="2039" y="1974"/>
                </a:lnTo>
                <a:lnTo>
                  <a:pt x="2020" y="1970"/>
                </a:lnTo>
                <a:lnTo>
                  <a:pt x="1637" y="1970"/>
                </a:lnTo>
                <a:close/>
                <a:moveTo>
                  <a:pt x="2508" y="1320"/>
                </a:moveTo>
                <a:lnTo>
                  <a:pt x="2488" y="1324"/>
                </a:lnTo>
                <a:lnTo>
                  <a:pt x="2471" y="1335"/>
                </a:lnTo>
                <a:lnTo>
                  <a:pt x="2460" y="1351"/>
                </a:lnTo>
                <a:lnTo>
                  <a:pt x="2456" y="1372"/>
                </a:lnTo>
                <a:lnTo>
                  <a:pt x="2456" y="1755"/>
                </a:lnTo>
                <a:lnTo>
                  <a:pt x="2460" y="1775"/>
                </a:lnTo>
                <a:lnTo>
                  <a:pt x="2471" y="1792"/>
                </a:lnTo>
                <a:lnTo>
                  <a:pt x="2488" y="1802"/>
                </a:lnTo>
                <a:lnTo>
                  <a:pt x="2508" y="1807"/>
                </a:lnTo>
                <a:lnTo>
                  <a:pt x="2890" y="1807"/>
                </a:lnTo>
                <a:lnTo>
                  <a:pt x="2911" y="1802"/>
                </a:lnTo>
                <a:lnTo>
                  <a:pt x="2926" y="1792"/>
                </a:lnTo>
                <a:lnTo>
                  <a:pt x="2938" y="1775"/>
                </a:lnTo>
                <a:lnTo>
                  <a:pt x="2942" y="1755"/>
                </a:lnTo>
                <a:lnTo>
                  <a:pt x="2942" y="1372"/>
                </a:lnTo>
                <a:lnTo>
                  <a:pt x="2938" y="1351"/>
                </a:lnTo>
                <a:lnTo>
                  <a:pt x="2926" y="1335"/>
                </a:lnTo>
                <a:lnTo>
                  <a:pt x="2911" y="1324"/>
                </a:lnTo>
                <a:lnTo>
                  <a:pt x="2890" y="1320"/>
                </a:lnTo>
                <a:lnTo>
                  <a:pt x="2508" y="1320"/>
                </a:lnTo>
                <a:close/>
                <a:moveTo>
                  <a:pt x="1637" y="1320"/>
                </a:moveTo>
                <a:lnTo>
                  <a:pt x="1617" y="1324"/>
                </a:lnTo>
                <a:lnTo>
                  <a:pt x="1601" y="1335"/>
                </a:lnTo>
                <a:lnTo>
                  <a:pt x="1590" y="1351"/>
                </a:lnTo>
                <a:lnTo>
                  <a:pt x="1586" y="1372"/>
                </a:lnTo>
                <a:lnTo>
                  <a:pt x="1586" y="1755"/>
                </a:lnTo>
                <a:lnTo>
                  <a:pt x="1590" y="1775"/>
                </a:lnTo>
                <a:lnTo>
                  <a:pt x="1601" y="1792"/>
                </a:lnTo>
                <a:lnTo>
                  <a:pt x="1617" y="1802"/>
                </a:lnTo>
                <a:lnTo>
                  <a:pt x="1637" y="1807"/>
                </a:lnTo>
                <a:lnTo>
                  <a:pt x="2020" y="1807"/>
                </a:lnTo>
                <a:lnTo>
                  <a:pt x="2039" y="1802"/>
                </a:lnTo>
                <a:lnTo>
                  <a:pt x="2055" y="1792"/>
                </a:lnTo>
                <a:lnTo>
                  <a:pt x="2067" y="1775"/>
                </a:lnTo>
                <a:lnTo>
                  <a:pt x="2071" y="1755"/>
                </a:lnTo>
                <a:lnTo>
                  <a:pt x="2071" y="1372"/>
                </a:lnTo>
                <a:lnTo>
                  <a:pt x="2067" y="1351"/>
                </a:lnTo>
                <a:lnTo>
                  <a:pt x="2055" y="1335"/>
                </a:lnTo>
                <a:lnTo>
                  <a:pt x="2039" y="1324"/>
                </a:lnTo>
                <a:lnTo>
                  <a:pt x="2020" y="1320"/>
                </a:lnTo>
                <a:lnTo>
                  <a:pt x="1637" y="1320"/>
                </a:lnTo>
                <a:close/>
                <a:moveTo>
                  <a:pt x="3480" y="1309"/>
                </a:moveTo>
                <a:lnTo>
                  <a:pt x="3460" y="1313"/>
                </a:lnTo>
                <a:lnTo>
                  <a:pt x="3444" y="1324"/>
                </a:lnTo>
                <a:lnTo>
                  <a:pt x="3433" y="1340"/>
                </a:lnTo>
                <a:lnTo>
                  <a:pt x="3429" y="1359"/>
                </a:lnTo>
                <a:lnTo>
                  <a:pt x="3429" y="1744"/>
                </a:lnTo>
                <a:lnTo>
                  <a:pt x="3433" y="1763"/>
                </a:lnTo>
                <a:lnTo>
                  <a:pt x="3444" y="1779"/>
                </a:lnTo>
                <a:lnTo>
                  <a:pt x="3460" y="1790"/>
                </a:lnTo>
                <a:lnTo>
                  <a:pt x="3480" y="1794"/>
                </a:lnTo>
                <a:lnTo>
                  <a:pt x="3863" y="1794"/>
                </a:lnTo>
                <a:lnTo>
                  <a:pt x="3883" y="1790"/>
                </a:lnTo>
                <a:lnTo>
                  <a:pt x="3900" y="1779"/>
                </a:lnTo>
                <a:lnTo>
                  <a:pt x="3910" y="1763"/>
                </a:lnTo>
                <a:lnTo>
                  <a:pt x="3914" y="1744"/>
                </a:lnTo>
                <a:lnTo>
                  <a:pt x="3914" y="1359"/>
                </a:lnTo>
                <a:lnTo>
                  <a:pt x="3910" y="1340"/>
                </a:lnTo>
                <a:lnTo>
                  <a:pt x="3900" y="1324"/>
                </a:lnTo>
                <a:lnTo>
                  <a:pt x="3883" y="1313"/>
                </a:lnTo>
                <a:lnTo>
                  <a:pt x="3863" y="1309"/>
                </a:lnTo>
                <a:lnTo>
                  <a:pt x="3480" y="1309"/>
                </a:lnTo>
                <a:close/>
                <a:moveTo>
                  <a:pt x="598" y="1309"/>
                </a:moveTo>
                <a:lnTo>
                  <a:pt x="579" y="1313"/>
                </a:lnTo>
                <a:lnTo>
                  <a:pt x="563" y="1324"/>
                </a:lnTo>
                <a:lnTo>
                  <a:pt x="551" y="1340"/>
                </a:lnTo>
                <a:lnTo>
                  <a:pt x="548" y="1359"/>
                </a:lnTo>
                <a:lnTo>
                  <a:pt x="548" y="1744"/>
                </a:lnTo>
                <a:lnTo>
                  <a:pt x="551" y="1763"/>
                </a:lnTo>
                <a:lnTo>
                  <a:pt x="563" y="1779"/>
                </a:lnTo>
                <a:lnTo>
                  <a:pt x="579" y="1790"/>
                </a:lnTo>
                <a:lnTo>
                  <a:pt x="598" y="1794"/>
                </a:lnTo>
                <a:lnTo>
                  <a:pt x="981" y="1794"/>
                </a:lnTo>
                <a:lnTo>
                  <a:pt x="1001" y="1790"/>
                </a:lnTo>
                <a:lnTo>
                  <a:pt x="1017" y="1779"/>
                </a:lnTo>
                <a:lnTo>
                  <a:pt x="1028" y="1763"/>
                </a:lnTo>
                <a:lnTo>
                  <a:pt x="1032" y="1744"/>
                </a:lnTo>
                <a:lnTo>
                  <a:pt x="1032" y="1359"/>
                </a:lnTo>
                <a:lnTo>
                  <a:pt x="1028" y="1340"/>
                </a:lnTo>
                <a:lnTo>
                  <a:pt x="1017" y="1324"/>
                </a:lnTo>
                <a:lnTo>
                  <a:pt x="1001" y="1313"/>
                </a:lnTo>
                <a:lnTo>
                  <a:pt x="981" y="1309"/>
                </a:lnTo>
                <a:lnTo>
                  <a:pt x="598" y="1309"/>
                </a:lnTo>
                <a:close/>
                <a:moveTo>
                  <a:pt x="2508" y="649"/>
                </a:moveTo>
                <a:lnTo>
                  <a:pt x="2488" y="653"/>
                </a:lnTo>
                <a:lnTo>
                  <a:pt x="2471" y="664"/>
                </a:lnTo>
                <a:lnTo>
                  <a:pt x="2460" y="680"/>
                </a:lnTo>
                <a:lnTo>
                  <a:pt x="2456" y="699"/>
                </a:lnTo>
                <a:lnTo>
                  <a:pt x="2456" y="1082"/>
                </a:lnTo>
                <a:lnTo>
                  <a:pt x="2460" y="1103"/>
                </a:lnTo>
                <a:lnTo>
                  <a:pt x="2471" y="1119"/>
                </a:lnTo>
                <a:lnTo>
                  <a:pt x="2488" y="1130"/>
                </a:lnTo>
                <a:lnTo>
                  <a:pt x="2508" y="1134"/>
                </a:lnTo>
                <a:lnTo>
                  <a:pt x="2890" y="1134"/>
                </a:lnTo>
                <a:lnTo>
                  <a:pt x="2911" y="1130"/>
                </a:lnTo>
                <a:lnTo>
                  <a:pt x="2926" y="1119"/>
                </a:lnTo>
                <a:lnTo>
                  <a:pt x="2938" y="1103"/>
                </a:lnTo>
                <a:lnTo>
                  <a:pt x="2942" y="1082"/>
                </a:lnTo>
                <a:lnTo>
                  <a:pt x="2942" y="699"/>
                </a:lnTo>
                <a:lnTo>
                  <a:pt x="2938" y="680"/>
                </a:lnTo>
                <a:lnTo>
                  <a:pt x="2926" y="664"/>
                </a:lnTo>
                <a:lnTo>
                  <a:pt x="2911" y="653"/>
                </a:lnTo>
                <a:lnTo>
                  <a:pt x="2890" y="649"/>
                </a:lnTo>
                <a:lnTo>
                  <a:pt x="2508" y="649"/>
                </a:lnTo>
                <a:close/>
                <a:moveTo>
                  <a:pt x="1637" y="649"/>
                </a:moveTo>
                <a:lnTo>
                  <a:pt x="1617" y="653"/>
                </a:lnTo>
                <a:lnTo>
                  <a:pt x="1601" y="664"/>
                </a:lnTo>
                <a:lnTo>
                  <a:pt x="1590" y="680"/>
                </a:lnTo>
                <a:lnTo>
                  <a:pt x="1586" y="699"/>
                </a:lnTo>
                <a:lnTo>
                  <a:pt x="1586" y="1082"/>
                </a:lnTo>
                <a:lnTo>
                  <a:pt x="1590" y="1103"/>
                </a:lnTo>
                <a:lnTo>
                  <a:pt x="1601" y="1119"/>
                </a:lnTo>
                <a:lnTo>
                  <a:pt x="1617" y="1130"/>
                </a:lnTo>
                <a:lnTo>
                  <a:pt x="1637" y="1134"/>
                </a:lnTo>
                <a:lnTo>
                  <a:pt x="2020" y="1134"/>
                </a:lnTo>
                <a:lnTo>
                  <a:pt x="2039" y="1130"/>
                </a:lnTo>
                <a:lnTo>
                  <a:pt x="2055" y="1119"/>
                </a:lnTo>
                <a:lnTo>
                  <a:pt x="2067" y="1103"/>
                </a:lnTo>
                <a:lnTo>
                  <a:pt x="2071" y="1082"/>
                </a:lnTo>
                <a:lnTo>
                  <a:pt x="2071" y="699"/>
                </a:lnTo>
                <a:lnTo>
                  <a:pt x="2067" y="680"/>
                </a:lnTo>
                <a:lnTo>
                  <a:pt x="2055" y="664"/>
                </a:lnTo>
                <a:lnTo>
                  <a:pt x="2039" y="653"/>
                </a:lnTo>
                <a:lnTo>
                  <a:pt x="2020" y="649"/>
                </a:lnTo>
                <a:lnTo>
                  <a:pt x="1637" y="649"/>
                </a:lnTo>
                <a:close/>
                <a:moveTo>
                  <a:pt x="1229" y="0"/>
                </a:moveTo>
                <a:lnTo>
                  <a:pt x="3297" y="0"/>
                </a:lnTo>
                <a:lnTo>
                  <a:pt x="3318" y="3"/>
                </a:lnTo>
                <a:lnTo>
                  <a:pt x="3334" y="13"/>
                </a:lnTo>
                <a:lnTo>
                  <a:pt x="3349" y="26"/>
                </a:lnTo>
                <a:lnTo>
                  <a:pt x="3357" y="44"/>
                </a:lnTo>
                <a:lnTo>
                  <a:pt x="3361" y="64"/>
                </a:lnTo>
                <a:lnTo>
                  <a:pt x="3361" y="178"/>
                </a:lnTo>
                <a:lnTo>
                  <a:pt x="3357" y="197"/>
                </a:lnTo>
                <a:lnTo>
                  <a:pt x="3349" y="215"/>
                </a:lnTo>
                <a:lnTo>
                  <a:pt x="3334" y="230"/>
                </a:lnTo>
                <a:lnTo>
                  <a:pt x="3318" y="238"/>
                </a:lnTo>
                <a:lnTo>
                  <a:pt x="3297" y="242"/>
                </a:lnTo>
                <a:lnTo>
                  <a:pt x="3291" y="242"/>
                </a:lnTo>
                <a:lnTo>
                  <a:pt x="3286" y="244"/>
                </a:lnTo>
                <a:lnTo>
                  <a:pt x="3282" y="244"/>
                </a:lnTo>
                <a:lnTo>
                  <a:pt x="3281" y="246"/>
                </a:lnTo>
                <a:lnTo>
                  <a:pt x="3280" y="248"/>
                </a:lnTo>
                <a:lnTo>
                  <a:pt x="3278" y="250"/>
                </a:lnTo>
                <a:lnTo>
                  <a:pt x="3278" y="252"/>
                </a:lnTo>
                <a:lnTo>
                  <a:pt x="3278" y="738"/>
                </a:lnTo>
                <a:lnTo>
                  <a:pt x="3278" y="740"/>
                </a:lnTo>
                <a:lnTo>
                  <a:pt x="3278" y="745"/>
                </a:lnTo>
                <a:lnTo>
                  <a:pt x="3281" y="753"/>
                </a:lnTo>
                <a:lnTo>
                  <a:pt x="3286" y="760"/>
                </a:lnTo>
                <a:lnTo>
                  <a:pt x="3295" y="765"/>
                </a:lnTo>
                <a:lnTo>
                  <a:pt x="3308" y="768"/>
                </a:lnTo>
                <a:lnTo>
                  <a:pt x="4199" y="768"/>
                </a:lnTo>
                <a:lnTo>
                  <a:pt x="4229" y="772"/>
                </a:lnTo>
                <a:lnTo>
                  <a:pt x="4256" y="784"/>
                </a:lnTo>
                <a:lnTo>
                  <a:pt x="4281" y="802"/>
                </a:lnTo>
                <a:lnTo>
                  <a:pt x="4298" y="825"/>
                </a:lnTo>
                <a:lnTo>
                  <a:pt x="4311" y="852"/>
                </a:lnTo>
                <a:lnTo>
                  <a:pt x="4315" y="884"/>
                </a:lnTo>
                <a:lnTo>
                  <a:pt x="4315" y="3403"/>
                </a:lnTo>
                <a:lnTo>
                  <a:pt x="4315" y="3405"/>
                </a:lnTo>
                <a:lnTo>
                  <a:pt x="4315" y="3410"/>
                </a:lnTo>
                <a:lnTo>
                  <a:pt x="4316" y="3417"/>
                </a:lnTo>
                <a:lnTo>
                  <a:pt x="4320" y="3425"/>
                </a:lnTo>
                <a:lnTo>
                  <a:pt x="4325" y="3432"/>
                </a:lnTo>
                <a:lnTo>
                  <a:pt x="4334" y="3437"/>
                </a:lnTo>
                <a:lnTo>
                  <a:pt x="4344" y="3439"/>
                </a:lnTo>
                <a:lnTo>
                  <a:pt x="4400" y="3439"/>
                </a:lnTo>
                <a:lnTo>
                  <a:pt x="4420" y="3443"/>
                </a:lnTo>
                <a:lnTo>
                  <a:pt x="4438" y="3451"/>
                </a:lnTo>
                <a:lnTo>
                  <a:pt x="4452" y="3466"/>
                </a:lnTo>
                <a:lnTo>
                  <a:pt x="4461" y="3482"/>
                </a:lnTo>
                <a:lnTo>
                  <a:pt x="4464" y="3503"/>
                </a:lnTo>
                <a:lnTo>
                  <a:pt x="4464" y="3636"/>
                </a:lnTo>
                <a:lnTo>
                  <a:pt x="4461" y="3656"/>
                </a:lnTo>
                <a:lnTo>
                  <a:pt x="4452" y="3674"/>
                </a:lnTo>
                <a:lnTo>
                  <a:pt x="4438" y="3687"/>
                </a:lnTo>
                <a:lnTo>
                  <a:pt x="4420" y="3697"/>
                </a:lnTo>
                <a:lnTo>
                  <a:pt x="4400" y="3700"/>
                </a:lnTo>
                <a:lnTo>
                  <a:pt x="64" y="3700"/>
                </a:lnTo>
                <a:lnTo>
                  <a:pt x="43" y="3697"/>
                </a:lnTo>
                <a:lnTo>
                  <a:pt x="26" y="3687"/>
                </a:lnTo>
                <a:lnTo>
                  <a:pt x="12" y="3674"/>
                </a:lnTo>
                <a:lnTo>
                  <a:pt x="3" y="3656"/>
                </a:lnTo>
                <a:lnTo>
                  <a:pt x="0" y="3636"/>
                </a:lnTo>
                <a:lnTo>
                  <a:pt x="0" y="3503"/>
                </a:lnTo>
                <a:lnTo>
                  <a:pt x="3" y="3482"/>
                </a:lnTo>
                <a:lnTo>
                  <a:pt x="12" y="3466"/>
                </a:lnTo>
                <a:lnTo>
                  <a:pt x="26" y="3451"/>
                </a:lnTo>
                <a:lnTo>
                  <a:pt x="43" y="3443"/>
                </a:lnTo>
                <a:lnTo>
                  <a:pt x="64" y="3439"/>
                </a:lnTo>
                <a:lnTo>
                  <a:pt x="109" y="3439"/>
                </a:lnTo>
                <a:lnTo>
                  <a:pt x="122" y="3439"/>
                </a:lnTo>
                <a:lnTo>
                  <a:pt x="133" y="3436"/>
                </a:lnTo>
                <a:lnTo>
                  <a:pt x="141" y="3431"/>
                </a:lnTo>
                <a:lnTo>
                  <a:pt x="145" y="3424"/>
                </a:lnTo>
                <a:lnTo>
                  <a:pt x="148" y="3412"/>
                </a:lnTo>
                <a:lnTo>
                  <a:pt x="148" y="884"/>
                </a:lnTo>
                <a:lnTo>
                  <a:pt x="152" y="852"/>
                </a:lnTo>
                <a:lnTo>
                  <a:pt x="163" y="825"/>
                </a:lnTo>
                <a:lnTo>
                  <a:pt x="180" y="802"/>
                </a:lnTo>
                <a:lnTo>
                  <a:pt x="205" y="784"/>
                </a:lnTo>
                <a:lnTo>
                  <a:pt x="232" y="772"/>
                </a:lnTo>
                <a:lnTo>
                  <a:pt x="262" y="768"/>
                </a:lnTo>
                <a:lnTo>
                  <a:pt x="1223" y="768"/>
                </a:lnTo>
                <a:lnTo>
                  <a:pt x="1234" y="765"/>
                </a:lnTo>
                <a:lnTo>
                  <a:pt x="1241" y="760"/>
                </a:lnTo>
                <a:lnTo>
                  <a:pt x="1245" y="752"/>
                </a:lnTo>
                <a:lnTo>
                  <a:pt x="1246" y="742"/>
                </a:lnTo>
                <a:lnTo>
                  <a:pt x="1248" y="734"/>
                </a:lnTo>
                <a:lnTo>
                  <a:pt x="1248" y="729"/>
                </a:lnTo>
                <a:lnTo>
                  <a:pt x="1248" y="726"/>
                </a:lnTo>
                <a:lnTo>
                  <a:pt x="1248" y="260"/>
                </a:lnTo>
                <a:lnTo>
                  <a:pt x="1248" y="259"/>
                </a:lnTo>
                <a:lnTo>
                  <a:pt x="1248" y="257"/>
                </a:lnTo>
                <a:lnTo>
                  <a:pt x="1248" y="254"/>
                </a:lnTo>
                <a:lnTo>
                  <a:pt x="1246" y="252"/>
                </a:lnTo>
                <a:lnTo>
                  <a:pt x="1245" y="249"/>
                </a:lnTo>
                <a:lnTo>
                  <a:pt x="1242" y="246"/>
                </a:lnTo>
                <a:lnTo>
                  <a:pt x="1240" y="244"/>
                </a:lnTo>
                <a:lnTo>
                  <a:pt x="1234" y="242"/>
                </a:lnTo>
                <a:lnTo>
                  <a:pt x="1229" y="242"/>
                </a:lnTo>
                <a:lnTo>
                  <a:pt x="1209" y="238"/>
                </a:lnTo>
                <a:lnTo>
                  <a:pt x="1192" y="230"/>
                </a:lnTo>
                <a:lnTo>
                  <a:pt x="1177" y="215"/>
                </a:lnTo>
                <a:lnTo>
                  <a:pt x="1169" y="197"/>
                </a:lnTo>
                <a:lnTo>
                  <a:pt x="1165" y="178"/>
                </a:lnTo>
                <a:lnTo>
                  <a:pt x="1165" y="64"/>
                </a:lnTo>
                <a:lnTo>
                  <a:pt x="1169" y="44"/>
                </a:lnTo>
                <a:lnTo>
                  <a:pt x="1177" y="26"/>
                </a:lnTo>
                <a:lnTo>
                  <a:pt x="1192" y="13"/>
                </a:lnTo>
                <a:lnTo>
                  <a:pt x="1209" y="3"/>
                </a:lnTo>
                <a:lnTo>
                  <a:pt x="12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95">
            <a:extLst>
              <a:ext uri="{FF2B5EF4-FFF2-40B4-BE49-F238E27FC236}">
                <a16:creationId xmlns:a16="http://schemas.microsoft.com/office/drawing/2014/main" id="{F3E2C01E-9163-027B-A824-117E35CCB40B}"/>
              </a:ext>
            </a:extLst>
          </p:cNvPr>
          <p:cNvSpPr>
            <a:spLocks noEditPoints="1"/>
          </p:cNvSpPr>
          <p:nvPr userDrawn="1"/>
        </p:nvSpPr>
        <p:spPr bwMode="auto">
          <a:xfrm>
            <a:off x="8841480" y="3568893"/>
            <a:ext cx="515617" cy="594569"/>
          </a:xfrm>
          <a:custGeom>
            <a:avLst/>
            <a:gdLst>
              <a:gd name="T0" fmla="*/ 1352 w 3395"/>
              <a:gd name="T1" fmla="*/ 2839 h 3916"/>
              <a:gd name="T2" fmla="*/ 1311 w 3395"/>
              <a:gd name="T3" fmla="*/ 2923 h 3916"/>
              <a:gd name="T4" fmla="*/ 1335 w 3395"/>
              <a:gd name="T5" fmla="*/ 3422 h 3916"/>
              <a:gd name="T6" fmla="*/ 1421 w 3395"/>
              <a:gd name="T7" fmla="*/ 3463 h 3916"/>
              <a:gd name="T8" fmla="*/ 1986 w 3395"/>
              <a:gd name="T9" fmla="*/ 3439 h 3916"/>
              <a:gd name="T10" fmla="*/ 2027 w 3395"/>
              <a:gd name="T11" fmla="*/ 3354 h 3916"/>
              <a:gd name="T12" fmla="*/ 2003 w 3395"/>
              <a:gd name="T13" fmla="*/ 2855 h 3916"/>
              <a:gd name="T14" fmla="*/ 1919 w 3395"/>
              <a:gd name="T15" fmla="*/ 2815 h 3916"/>
              <a:gd name="T16" fmla="*/ 381 w 3395"/>
              <a:gd name="T17" fmla="*/ 2825 h 3916"/>
              <a:gd name="T18" fmla="*/ 323 w 3395"/>
              <a:gd name="T19" fmla="*/ 2898 h 3916"/>
              <a:gd name="T20" fmla="*/ 332 w 3395"/>
              <a:gd name="T21" fmla="*/ 3402 h 3916"/>
              <a:gd name="T22" fmla="*/ 405 w 3395"/>
              <a:gd name="T23" fmla="*/ 3459 h 3916"/>
              <a:gd name="T24" fmla="*/ 975 w 3395"/>
              <a:gd name="T25" fmla="*/ 3452 h 3916"/>
              <a:gd name="T26" fmla="*/ 1032 w 3395"/>
              <a:gd name="T27" fmla="*/ 3379 h 3916"/>
              <a:gd name="T28" fmla="*/ 1024 w 3395"/>
              <a:gd name="T29" fmla="*/ 2876 h 3916"/>
              <a:gd name="T30" fmla="*/ 952 w 3395"/>
              <a:gd name="T31" fmla="*/ 2818 h 3916"/>
              <a:gd name="T32" fmla="*/ 2440 w 3395"/>
              <a:gd name="T33" fmla="*/ 1905 h 3916"/>
              <a:gd name="T34" fmla="*/ 2367 w 3395"/>
              <a:gd name="T35" fmla="*/ 1964 h 3916"/>
              <a:gd name="T36" fmla="*/ 2358 w 3395"/>
              <a:gd name="T37" fmla="*/ 3379 h 3916"/>
              <a:gd name="T38" fmla="*/ 2417 w 3395"/>
              <a:gd name="T39" fmla="*/ 3452 h 3916"/>
              <a:gd name="T40" fmla="*/ 3001 w 3395"/>
              <a:gd name="T41" fmla="*/ 3459 h 3916"/>
              <a:gd name="T42" fmla="*/ 3074 w 3395"/>
              <a:gd name="T43" fmla="*/ 3402 h 3916"/>
              <a:gd name="T44" fmla="*/ 3081 w 3395"/>
              <a:gd name="T45" fmla="*/ 1987 h 3916"/>
              <a:gd name="T46" fmla="*/ 3023 w 3395"/>
              <a:gd name="T47" fmla="*/ 1914 h 3916"/>
              <a:gd name="T48" fmla="*/ 1421 w 3395"/>
              <a:gd name="T49" fmla="*/ 1903 h 3916"/>
              <a:gd name="T50" fmla="*/ 1335 w 3395"/>
              <a:gd name="T51" fmla="*/ 1944 h 3916"/>
              <a:gd name="T52" fmla="*/ 1311 w 3395"/>
              <a:gd name="T53" fmla="*/ 2443 h 3916"/>
              <a:gd name="T54" fmla="*/ 1352 w 3395"/>
              <a:gd name="T55" fmla="*/ 2526 h 3916"/>
              <a:gd name="T56" fmla="*/ 1919 w 3395"/>
              <a:gd name="T57" fmla="*/ 2550 h 3916"/>
              <a:gd name="T58" fmla="*/ 2003 w 3395"/>
              <a:gd name="T59" fmla="*/ 2510 h 3916"/>
              <a:gd name="T60" fmla="*/ 2027 w 3395"/>
              <a:gd name="T61" fmla="*/ 2011 h 3916"/>
              <a:gd name="T62" fmla="*/ 1986 w 3395"/>
              <a:gd name="T63" fmla="*/ 1927 h 3916"/>
              <a:gd name="T64" fmla="*/ 1421 w 3395"/>
              <a:gd name="T65" fmla="*/ 1903 h 3916"/>
              <a:gd name="T66" fmla="*/ 362 w 3395"/>
              <a:gd name="T67" fmla="*/ 1927 h 3916"/>
              <a:gd name="T68" fmla="*/ 321 w 3395"/>
              <a:gd name="T69" fmla="*/ 2011 h 3916"/>
              <a:gd name="T70" fmla="*/ 345 w 3395"/>
              <a:gd name="T71" fmla="*/ 2510 h 3916"/>
              <a:gd name="T72" fmla="*/ 429 w 3395"/>
              <a:gd name="T73" fmla="*/ 2550 h 3916"/>
              <a:gd name="T74" fmla="*/ 995 w 3395"/>
              <a:gd name="T75" fmla="*/ 2526 h 3916"/>
              <a:gd name="T76" fmla="*/ 1036 w 3395"/>
              <a:gd name="T77" fmla="*/ 2443 h 3916"/>
              <a:gd name="T78" fmla="*/ 1012 w 3395"/>
              <a:gd name="T79" fmla="*/ 1944 h 3916"/>
              <a:gd name="T80" fmla="*/ 927 w 3395"/>
              <a:gd name="T81" fmla="*/ 1903 h 3916"/>
              <a:gd name="T82" fmla="*/ 382 w 3395"/>
              <a:gd name="T83" fmla="*/ 490 h 3916"/>
              <a:gd name="T84" fmla="*/ 310 w 3395"/>
              <a:gd name="T85" fmla="*/ 581 h 3916"/>
              <a:gd name="T86" fmla="*/ 320 w 3395"/>
              <a:gd name="T87" fmla="*/ 1313 h 3916"/>
              <a:gd name="T88" fmla="*/ 411 w 3395"/>
              <a:gd name="T89" fmla="*/ 1386 h 3916"/>
              <a:gd name="T90" fmla="*/ 3012 w 3395"/>
              <a:gd name="T91" fmla="*/ 1375 h 3916"/>
              <a:gd name="T92" fmla="*/ 3084 w 3395"/>
              <a:gd name="T93" fmla="*/ 1286 h 3916"/>
              <a:gd name="T94" fmla="*/ 3075 w 3395"/>
              <a:gd name="T95" fmla="*/ 552 h 3916"/>
              <a:gd name="T96" fmla="*/ 2984 w 3395"/>
              <a:gd name="T97" fmla="*/ 479 h 3916"/>
              <a:gd name="T98" fmla="*/ 3191 w 3395"/>
              <a:gd name="T99" fmla="*/ 0 h 3916"/>
              <a:gd name="T100" fmla="*/ 3301 w 3395"/>
              <a:gd name="T101" fmla="*/ 34 h 3916"/>
              <a:gd name="T102" fmla="*/ 3375 w 3395"/>
              <a:gd name="T103" fmla="*/ 138 h 3916"/>
              <a:gd name="T104" fmla="*/ 3395 w 3395"/>
              <a:gd name="T105" fmla="*/ 3767 h 3916"/>
              <a:gd name="T106" fmla="*/ 3347 w 3395"/>
              <a:gd name="T107" fmla="*/ 3853 h 3916"/>
              <a:gd name="T108" fmla="*/ 3227 w 3395"/>
              <a:gd name="T109" fmla="*/ 3913 h 3916"/>
              <a:gd name="T110" fmla="*/ 133 w 3395"/>
              <a:gd name="T111" fmla="*/ 3903 h 3916"/>
              <a:gd name="T112" fmla="*/ 27 w 3395"/>
              <a:gd name="T113" fmla="*/ 3815 h 3916"/>
              <a:gd name="T114" fmla="*/ 0 w 3395"/>
              <a:gd name="T115" fmla="*/ 203 h 3916"/>
              <a:gd name="T116" fmla="*/ 48 w 3395"/>
              <a:gd name="T117" fmla="*/ 71 h 3916"/>
              <a:gd name="T118" fmla="*/ 168 w 3395"/>
              <a:gd name="T119" fmla="*/ 3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5" h="3916">
                <a:moveTo>
                  <a:pt x="1421" y="2815"/>
                </a:moveTo>
                <a:lnTo>
                  <a:pt x="1395" y="2818"/>
                </a:lnTo>
                <a:lnTo>
                  <a:pt x="1373" y="2825"/>
                </a:lnTo>
                <a:lnTo>
                  <a:pt x="1352" y="2839"/>
                </a:lnTo>
                <a:lnTo>
                  <a:pt x="1335" y="2855"/>
                </a:lnTo>
                <a:lnTo>
                  <a:pt x="1323" y="2876"/>
                </a:lnTo>
                <a:lnTo>
                  <a:pt x="1315" y="2898"/>
                </a:lnTo>
                <a:lnTo>
                  <a:pt x="1311" y="2923"/>
                </a:lnTo>
                <a:lnTo>
                  <a:pt x="1311" y="3354"/>
                </a:lnTo>
                <a:lnTo>
                  <a:pt x="1315" y="3379"/>
                </a:lnTo>
                <a:lnTo>
                  <a:pt x="1323" y="3402"/>
                </a:lnTo>
                <a:lnTo>
                  <a:pt x="1335" y="3422"/>
                </a:lnTo>
                <a:lnTo>
                  <a:pt x="1352" y="3439"/>
                </a:lnTo>
                <a:lnTo>
                  <a:pt x="1373" y="3452"/>
                </a:lnTo>
                <a:lnTo>
                  <a:pt x="1395" y="3459"/>
                </a:lnTo>
                <a:lnTo>
                  <a:pt x="1421" y="3463"/>
                </a:lnTo>
                <a:lnTo>
                  <a:pt x="1919" y="3463"/>
                </a:lnTo>
                <a:lnTo>
                  <a:pt x="1944" y="3459"/>
                </a:lnTo>
                <a:lnTo>
                  <a:pt x="1967" y="3452"/>
                </a:lnTo>
                <a:lnTo>
                  <a:pt x="1986" y="3439"/>
                </a:lnTo>
                <a:lnTo>
                  <a:pt x="2003" y="3422"/>
                </a:lnTo>
                <a:lnTo>
                  <a:pt x="2016" y="3402"/>
                </a:lnTo>
                <a:lnTo>
                  <a:pt x="2024" y="3379"/>
                </a:lnTo>
                <a:lnTo>
                  <a:pt x="2027" y="3354"/>
                </a:lnTo>
                <a:lnTo>
                  <a:pt x="2027" y="2923"/>
                </a:lnTo>
                <a:lnTo>
                  <a:pt x="2024" y="2898"/>
                </a:lnTo>
                <a:lnTo>
                  <a:pt x="2016" y="2876"/>
                </a:lnTo>
                <a:lnTo>
                  <a:pt x="2003" y="2855"/>
                </a:lnTo>
                <a:lnTo>
                  <a:pt x="1986" y="2839"/>
                </a:lnTo>
                <a:lnTo>
                  <a:pt x="1967" y="2825"/>
                </a:lnTo>
                <a:lnTo>
                  <a:pt x="1944" y="2818"/>
                </a:lnTo>
                <a:lnTo>
                  <a:pt x="1919" y="2815"/>
                </a:lnTo>
                <a:lnTo>
                  <a:pt x="1421" y="2815"/>
                </a:lnTo>
                <a:close/>
                <a:moveTo>
                  <a:pt x="429" y="2815"/>
                </a:moveTo>
                <a:lnTo>
                  <a:pt x="405" y="2818"/>
                </a:lnTo>
                <a:lnTo>
                  <a:pt x="381" y="2825"/>
                </a:lnTo>
                <a:lnTo>
                  <a:pt x="362" y="2839"/>
                </a:lnTo>
                <a:lnTo>
                  <a:pt x="345" y="2855"/>
                </a:lnTo>
                <a:lnTo>
                  <a:pt x="332" y="2876"/>
                </a:lnTo>
                <a:lnTo>
                  <a:pt x="323" y="2898"/>
                </a:lnTo>
                <a:lnTo>
                  <a:pt x="321" y="2923"/>
                </a:lnTo>
                <a:lnTo>
                  <a:pt x="321" y="3354"/>
                </a:lnTo>
                <a:lnTo>
                  <a:pt x="323" y="3379"/>
                </a:lnTo>
                <a:lnTo>
                  <a:pt x="332" y="3402"/>
                </a:lnTo>
                <a:lnTo>
                  <a:pt x="345" y="3422"/>
                </a:lnTo>
                <a:lnTo>
                  <a:pt x="362" y="3439"/>
                </a:lnTo>
                <a:lnTo>
                  <a:pt x="381" y="3452"/>
                </a:lnTo>
                <a:lnTo>
                  <a:pt x="405" y="3459"/>
                </a:lnTo>
                <a:lnTo>
                  <a:pt x="429" y="3463"/>
                </a:lnTo>
                <a:lnTo>
                  <a:pt x="927" y="3463"/>
                </a:lnTo>
                <a:lnTo>
                  <a:pt x="952" y="3459"/>
                </a:lnTo>
                <a:lnTo>
                  <a:pt x="975" y="3452"/>
                </a:lnTo>
                <a:lnTo>
                  <a:pt x="995" y="3439"/>
                </a:lnTo>
                <a:lnTo>
                  <a:pt x="1012" y="3422"/>
                </a:lnTo>
                <a:lnTo>
                  <a:pt x="1024" y="3402"/>
                </a:lnTo>
                <a:lnTo>
                  <a:pt x="1032" y="3379"/>
                </a:lnTo>
                <a:lnTo>
                  <a:pt x="1036" y="3354"/>
                </a:lnTo>
                <a:lnTo>
                  <a:pt x="1036" y="2923"/>
                </a:lnTo>
                <a:lnTo>
                  <a:pt x="1032" y="2898"/>
                </a:lnTo>
                <a:lnTo>
                  <a:pt x="1024" y="2876"/>
                </a:lnTo>
                <a:lnTo>
                  <a:pt x="1012" y="2855"/>
                </a:lnTo>
                <a:lnTo>
                  <a:pt x="995" y="2839"/>
                </a:lnTo>
                <a:lnTo>
                  <a:pt x="975" y="2825"/>
                </a:lnTo>
                <a:lnTo>
                  <a:pt x="952" y="2818"/>
                </a:lnTo>
                <a:lnTo>
                  <a:pt x="927" y="2815"/>
                </a:lnTo>
                <a:lnTo>
                  <a:pt x="429" y="2815"/>
                </a:lnTo>
                <a:close/>
                <a:moveTo>
                  <a:pt x="2465" y="1903"/>
                </a:moveTo>
                <a:lnTo>
                  <a:pt x="2440" y="1905"/>
                </a:lnTo>
                <a:lnTo>
                  <a:pt x="2417" y="1914"/>
                </a:lnTo>
                <a:lnTo>
                  <a:pt x="2397" y="1927"/>
                </a:lnTo>
                <a:lnTo>
                  <a:pt x="2380" y="1944"/>
                </a:lnTo>
                <a:lnTo>
                  <a:pt x="2367" y="1964"/>
                </a:lnTo>
                <a:lnTo>
                  <a:pt x="2358" y="1987"/>
                </a:lnTo>
                <a:lnTo>
                  <a:pt x="2356" y="2011"/>
                </a:lnTo>
                <a:lnTo>
                  <a:pt x="2356" y="3354"/>
                </a:lnTo>
                <a:lnTo>
                  <a:pt x="2358" y="3379"/>
                </a:lnTo>
                <a:lnTo>
                  <a:pt x="2367" y="3402"/>
                </a:lnTo>
                <a:lnTo>
                  <a:pt x="2380" y="3422"/>
                </a:lnTo>
                <a:lnTo>
                  <a:pt x="2397" y="3439"/>
                </a:lnTo>
                <a:lnTo>
                  <a:pt x="2417" y="3452"/>
                </a:lnTo>
                <a:lnTo>
                  <a:pt x="2440" y="3459"/>
                </a:lnTo>
                <a:lnTo>
                  <a:pt x="2465" y="3463"/>
                </a:lnTo>
                <a:lnTo>
                  <a:pt x="2975" y="3463"/>
                </a:lnTo>
                <a:lnTo>
                  <a:pt x="3001" y="3459"/>
                </a:lnTo>
                <a:lnTo>
                  <a:pt x="3023" y="3452"/>
                </a:lnTo>
                <a:lnTo>
                  <a:pt x="3044" y="3439"/>
                </a:lnTo>
                <a:lnTo>
                  <a:pt x="3060" y="3422"/>
                </a:lnTo>
                <a:lnTo>
                  <a:pt x="3074" y="3402"/>
                </a:lnTo>
                <a:lnTo>
                  <a:pt x="3081" y="3379"/>
                </a:lnTo>
                <a:lnTo>
                  <a:pt x="3084" y="3354"/>
                </a:lnTo>
                <a:lnTo>
                  <a:pt x="3084" y="2011"/>
                </a:lnTo>
                <a:lnTo>
                  <a:pt x="3081" y="1987"/>
                </a:lnTo>
                <a:lnTo>
                  <a:pt x="3074" y="1964"/>
                </a:lnTo>
                <a:lnTo>
                  <a:pt x="3060" y="1944"/>
                </a:lnTo>
                <a:lnTo>
                  <a:pt x="3044" y="1927"/>
                </a:lnTo>
                <a:lnTo>
                  <a:pt x="3023" y="1914"/>
                </a:lnTo>
                <a:lnTo>
                  <a:pt x="3001" y="1905"/>
                </a:lnTo>
                <a:lnTo>
                  <a:pt x="2975" y="1903"/>
                </a:lnTo>
                <a:lnTo>
                  <a:pt x="2465" y="1903"/>
                </a:lnTo>
                <a:close/>
                <a:moveTo>
                  <a:pt x="1421" y="1903"/>
                </a:moveTo>
                <a:lnTo>
                  <a:pt x="1395" y="1905"/>
                </a:lnTo>
                <a:lnTo>
                  <a:pt x="1373" y="1914"/>
                </a:lnTo>
                <a:lnTo>
                  <a:pt x="1352" y="1927"/>
                </a:lnTo>
                <a:lnTo>
                  <a:pt x="1335" y="1944"/>
                </a:lnTo>
                <a:lnTo>
                  <a:pt x="1323" y="1964"/>
                </a:lnTo>
                <a:lnTo>
                  <a:pt x="1315" y="1987"/>
                </a:lnTo>
                <a:lnTo>
                  <a:pt x="1311" y="2011"/>
                </a:lnTo>
                <a:lnTo>
                  <a:pt x="1311" y="2443"/>
                </a:lnTo>
                <a:lnTo>
                  <a:pt x="1315" y="2466"/>
                </a:lnTo>
                <a:lnTo>
                  <a:pt x="1323" y="2489"/>
                </a:lnTo>
                <a:lnTo>
                  <a:pt x="1335" y="2510"/>
                </a:lnTo>
                <a:lnTo>
                  <a:pt x="1352" y="2526"/>
                </a:lnTo>
                <a:lnTo>
                  <a:pt x="1373" y="2539"/>
                </a:lnTo>
                <a:lnTo>
                  <a:pt x="1395" y="2548"/>
                </a:lnTo>
                <a:lnTo>
                  <a:pt x="1421" y="2550"/>
                </a:lnTo>
                <a:lnTo>
                  <a:pt x="1919" y="2550"/>
                </a:lnTo>
                <a:lnTo>
                  <a:pt x="1944" y="2548"/>
                </a:lnTo>
                <a:lnTo>
                  <a:pt x="1967" y="2539"/>
                </a:lnTo>
                <a:lnTo>
                  <a:pt x="1986" y="2526"/>
                </a:lnTo>
                <a:lnTo>
                  <a:pt x="2003" y="2510"/>
                </a:lnTo>
                <a:lnTo>
                  <a:pt x="2016" y="2489"/>
                </a:lnTo>
                <a:lnTo>
                  <a:pt x="2024" y="2466"/>
                </a:lnTo>
                <a:lnTo>
                  <a:pt x="2027" y="2443"/>
                </a:lnTo>
                <a:lnTo>
                  <a:pt x="2027" y="2011"/>
                </a:lnTo>
                <a:lnTo>
                  <a:pt x="2024" y="1987"/>
                </a:lnTo>
                <a:lnTo>
                  <a:pt x="2016" y="1964"/>
                </a:lnTo>
                <a:lnTo>
                  <a:pt x="2003" y="1944"/>
                </a:lnTo>
                <a:lnTo>
                  <a:pt x="1986" y="1927"/>
                </a:lnTo>
                <a:lnTo>
                  <a:pt x="1967" y="1914"/>
                </a:lnTo>
                <a:lnTo>
                  <a:pt x="1944" y="1905"/>
                </a:lnTo>
                <a:lnTo>
                  <a:pt x="1919" y="1903"/>
                </a:lnTo>
                <a:lnTo>
                  <a:pt x="1421" y="1903"/>
                </a:lnTo>
                <a:close/>
                <a:moveTo>
                  <a:pt x="429" y="1903"/>
                </a:moveTo>
                <a:lnTo>
                  <a:pt x="405" y="1905"/>
                </a:lnTo>
                <a:lnTo>
                  <a:pt x="381" y="1914"/>
                </a:lnTo>
                <a:lnTo>
                  <a:pt x="362" y="1927"/>
                </a:lnTo>
                <a:lnTo>
                  <a:pt x="345" y="1944"/>
                </a:lnTo>
                <a:lnTo>
                  <a:pt x="332" y="1964"/>
                </a:lnTo>
                <a:lnTo>
                  <a:pt x="323" y="1987"/>
                </a:lnTo>
                <a:lnTo>
                  <a:pt x="321" y="2011"/>
                </a:lnTo>
                <a:lnTo>
                  <a:pt x="321" y="2443"/>
                </a:lnTo>
                <a:lnTo>
                  <a:pt x="323" y="2466"/>
                </a:lnTo>
                <a:lnTo>
                  <a:pt x="332" y="2489"/>
                </a:lnTo>
                <a:lnTo>
                  <a:pt x="345" y="2510"/>
                </a:lnTo>
                <a:lnTo>
                  <a:pt x="362" y="2526"/>
                </a:lnTo>
                <a:lnTo>
                  <a:pt x="381" y="2539"/>
                </a:lnTo>
                <a:lnTo>
                  <a:pt x="405" y="2548"/>
                </a:lnTo>
                <a:lnTo>
                  <a:pt x="429" y="2550"/>
                </a:lnTo>
                <a:lnTo>
                  <a:pt x="927" y="2550"/>
                </a:lnTo>
                <a:lnTo>
                  <a:pt x="952" y="2548"/>
                </a:lnTo>
                <a:lnTo>
                  <a:pt x="975" y="2539"/>
                </a:lnTo>
                <a:lnTo>
                  <a:pt x="995" y="2526"/>
                </a:lnTo>
                <a:lnTo>
                  <a:pt x="1012" y="2510"/>
                </a:lnTo>
                <a:lnTo>
                  <a:pt x="1024" y="2489"/>
                </a:lnTo>
                <a:lnTo>
                  <a:pt x="1032" y="2466"/>
                </a:lnTo>
                <a:lnTo>
                  <a:pt x="1036" y="2443"/>
                </a:lnTo>
                <a:lnTo>
                  <a:pt x="1036" y="2011"/>
                </a:lnTo>
                <a:lnTo>
                  <a:pt x="1032" y="1987"/>
                </a:lnTo>
                <a:lnTo>
                  <a:pt x="1024" y="1964"/>
                </a:lnTo>
                <a:lnTo>
                  <a:pt x="1012" y="1944"/>
                </a:lnTo>
                <a:lnTo>
                  <a:pt x="995" y="1927"/>
                </a:lnTo>
                <a:lnTo>
                  <a:pt x="975" y="1914"/>
                </a:lnTo>
                <a:lnTo>
                  <a:pt x="952" y="1905"/>
                </a:lnTo>
                <a:lnTo>
                  <a:pt x="927" y="1903"/>
                </a:lnTo>
                <a:lnTo>
                  <a:pt x="429" y="1903"/>
                </a:lnTo>
                <a:close/>
                <a:moveTo>
                  <a:pt x="442" y="476"/>
                </a:moveTo>
                <a:lnTo>
                  <a:pt x="411" y="479"/>
                </a:lnTo>
                <a:lnTo>
                  <a:pt x="382" y="490"/>
                </a:lnTo>
                <a:lnTo>
                  <a:pt x="357" y="506"/>
                </a:lnTo>
                <a:lnTo>
                  <a:pt x="336" y="527"/>
                </a:lnTo>
                <a:lnTo>
                  <a:pt x="320" y="552"/>
                </a:lnTo>
                <a:lnTo>
                  <a:pt x="310" y="581"/>
                </a:lnTo>
                <a:lnTo>
                  <a:pt x="306" y="612"/>
                </a:lnTo>
                <a:lnTo>
                  <a:pt x="306" y="1255"/>
                </a:lnTo>
                <a:lnTo>
                  <a:pt x="310" y="1286"/>
                </a:lnTo>
                <a:lnTo>
                  <a:pt x="320" y="1313"/>
                </a:lnTo>
                <a:lnTo>
                  <a:pt x="336" y="1338"/>
                </a:lnTo>
                <a:lnTo>
                  <a:pt x="357" y="1360"/>
                </a:lnTo>
                <a:lnTo>
                  <a:pt x="382" y="1375"/>
                </a:lnTo>
                <a:lnTo>
                  <a:pt x="411" y="1386"/>
                </a:lnTo>
                <a:lnTo>
                  <a:pt x="442" y="1390"/>
                </a:lnTo>
                <a:lnTo>
                  <a:pt x="2953" y="1390"/>
                </a:lnTo>
                <a:lnTo>
                  <a:pt x="2984" y="1386"/>
                </a:lnTo>
                <a:lnTo>
                  <a:pt x="3012" y="1375"/>
                </a:lnTo>
                <a:lnTo>
                  <a:pt x="3038" y="1360"/>
                </a:lnTo>
                <a:lnTo>
                  <a:pt x="3058" y="1338"/>
                </a:lnTo>
                <a:lnTo>
                  <a:pt x="3075" y="1313"/>
                </a:lnTo>
                <a:lnTo>
                  <a:pt x="3084" y="1286"/>
                </a:lnTo>
                <a:lnTo>
                  <a:pt x="3088" y="1255"/>
                </a:lnTo>
                <a:lnTo>
                  <a:pt x="3088" y="612"/>
                </a:lnTo>
                <a:lnTo>
                  <a:pt x="3084" y="581"/>
                </a:lnTo>
                <a:lnTo>
                  <a:pt x="3075" y="552"/>
                </a:lnTo>
                <a:lnTo>
                  <a:pt x="3058" y="527"/>
                </a:lnTo>
                <a:lnTo>
                  <a:pt x="3038" y="506"/>
                </a:lnTo>
                <a:lnTo>
                  <a:pt x="3012" y="490"/>
                </a:lnTo>
                <a:lnTo>
                  <a:pt x="2984" y="479"/>
                </a:lnTo>
                <a:lnTo>
                  <a:pt x="2953" y="476"/>
                </a:lnTo>
                <a:lnTo>
                  <a:pt x="442" y="476"/>
                </a:lnTo>
                <a:close/>
                <a:moveTo>
                  <a:pt x="203" y="0"/>
                </a:moveTo>
                <a:lnTo>
                  <a:pt x="3191" y="0"/>
                </a:lnTo>
                <a:lnTo>
                  <a:pt x="3221" y="2"/>
                </a:lnTo>
                <a:lnTo>
                  <a:pt x="3250" y="8"/>
                </a:lnTo>
                <a:lnTo>
                  <a:pt x="3276" y="20"/>
                </a:lnTo>
                <a:lnTo>
                  <a:pt x="3301" y="34"/>
                </a:lnTo>
                <a:lnTo>
                  <a:pt x="3324" y="55"/>
                </a:lnTo>
                <a:lnTo>
                  <a:pt x="3344" y="79"/>
                </a:lnTo>
                <a:lnTo>
                  <a:pt x="3361" y="106"/>
                </a:lnTo>
                <a:lnTo>
                  <a:pt x="3375" y="138"/>
                </a:lnTo>
                <a:lnTo>
                  <a:pt x="3385" y="174"/>
                </a:lnTo>
                <a:lnTo>
                  <a:pt x="3392" y="214"/>
                </a:lnTo>
                <a:lnTo>
                  <a:pt x="3395" y="257"/>
                </a:lnTo>
                <a:lnTo>
                  <a:pt x="3395" y="3767"/>
                </a:lnTo>
                <a:lnTo>
                  <a:pt x="3391" y="3787"/>
                </a:lnTo>
                <a:lnTo>
                  <a:pt x="3381" y="3809"/>
                </a:lnTo>
                <a:lnTo>
                  <a:pt x="3366" y="3832"/>
                </a:lnTo>
                <a:lnTo>
                  <a:pt x="3347" y="3853"/>
                </a:lnTo>
                <a:lnTo>
                  <a:pt x="3322" y="3873"/>
                </a:lnTo>
                <a:lnTo>
                  <a:pt x="3293" y="3890"/>
                </a:lnTo>
                <a:lnTo>
                  <a:pt x="3262" y="3903"/>
                </a:lnTo>
                <a:lnTo>
                  <a:pt x="3227" y="3913"/>
                </a:lnTo>
                <a:lnTo>
                  <a:pt x="3191" y="3916"/>
                </a:lnTo>
                <a:lnTo>
                  <a:pt x="203" y="3916"/>
                </a:lnTo>
                <a:lnTo>
                  <a:pt x="168" y="3913"/>
                </a:lnTo>
                <a:lnTo>
                  <a:pt x="133" y="3903"/>
                </a:lnTo>
                <a:lnTo>
                  <a:pt x="100" y="3888"/>
                </a:lnTo>
                <a:lnTo>
                  <a:pt x="73" y="3869"/>
                </a:lnTo>
                <a:lnTo>
                  <a:pt x="48" y="3843"/>
                </a:lnTo>
                <a:lnTo>
                  <a:pt x="27" y="3815"/>
                </a:lnTo>
                <a:lnTo>
                  <a:pt x="13" y="3784"/>
                </a:lnTo>
                <a:lnTo>
                  <a:pt x="3" y="3749"/>
                </a:lnTo>
                <a:lnTo>
                  <a:pt x="0" y="3713"/>
                </a:lnTo>
                <a:lnTo>
                  <a:pt x="0" y="203"/>
                </a:lnTo>
                <a:lnTo>
                  <a:pt x="3" y="166"/>
                </a:lnTo>
                <a:lnTo>
                  <a:pt x="13" y="132"/>
                </a:lnTo>
                <a:lnTo>
                  <a:pt x="27" y="100"/>
                </a:lnTo>
                <a:lnTo>
                  <a:pt x="48" y="71"/>
                </a:lnTo>
                <a:lnTo>
                  <a:pt x="73" y="47"/>
                </a:lnTo>
                <a:lnTo>
                  <a:pt x="100" y="27"/>
                </a:lnTo>
                <a:lnTo>
                  <a:pt x="133" y="12"/>
                </a:lnTo>
                <a:lnTo>
                  <a:pt x="168" y="3"/>
                </a:lnTo>
                <a:lnTo>
                  <a:pt x="20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Группа 851">
            <a:extLst>
              <a:ext uri="{FF2B5EF4-FFF2-40B4-BE49-F238E27FC236}">
                <a16:creationId xmlns:a16="http://schemas.microsoft.com/office/drawing/2014/main" id="{7E25B637-0C9F-CE5A-C6B7-13FD66FD1409}"/>
              </a:ext>
            </a:extLst>
          </p:cNvPr>
          <p:cNvGrpSpPr/>
          <p:nvPr userDrawn="1"/>
        </p:nvGrpSpPr>
        <p:grpSpPr>
          <a:xfrm>
            <a:off x="9616495" y="3572862"/>
            <a:ext cx="623644" cy="586631"/>
            <a:chOff x="9616495" y="3142832"/>
            <a:chExt cx="623644" cy="586631"/>
          </a:xfrm>
          <a:solidFill>
            <a:schemeClr val="bg2"/>
          </a:solidFill>
        </p:grpSpPr>
        <p:sp>
          <p:nvSpPr>
            <p:cNvPr id="47" name="Freeform 100">
              <a:extLst>
                <a:ext uri="{FF2B5EF4-FFF2-40B4-BE49-F238E27FC236}">
                  <a16:creationId xmlns:a16="http://schemas.microsoft.com/office/drawing/2014/main" id="{8787C246-18D8-2003-ED6C-BC0147DE9330}"/>
                </a:ext>
              </a:extLst>
            </p:cNvPr>
            <p:cNvSpPr>
              <a:spLocks/>
            </p:cNvSpPr>
            <p:nvPr/>
          </p:nvSpPr>
          <p:spPr bwMode="auto">
            <a:xfrm>
              <a:off x="9707266" y="3406331"/>
              <a:ext cx="118677" cy="90771"/>
            </a:xfrm>
            <a:custGeom>
              <a:avLst/>
              <a:gdLst>
                <a:gd name="T0" fmla="*/ 117 w 808"/>
                <a:gd name="T1" fmla="*/ 0 h 617"/>
                <a:gd name="T2" fmla="*/ 694 w 808"/>
                <a:gd name="T3" fmla="*/ 0 h 617"/>
                <a:gd name="T4" fmla="*/ 719 w 808"/>
                <a:gd name="T5" fmla="*/ 4 h 617"/>
                <a:gd name="T6" fmla="*/ 744 w 808"/>
                <a:gd name="T7" fmla="*/ 12 h 617"/>
                <a:gd name="T8" fmla="*/ 766 w 808"/>
                <a:gd name="T9" fmla="*/ 26 h 617"/>
                <a:gd name="T10" fmla="*/ 784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4 w 808"/>
                <a:gd name="T25" fmla="*/ 573 h 617"/>
                <a:gd name="T26" fmla="*/ 766 w 808"/>
                <a:gd name="T27" fmla="*/ 591 h 617"/>
                <a:gd name="T28" fmla="*/ 744 w 808"/>
                <a:gd name="T29" fmla="*/ 606 h 617"/>
                <a:gd name="T30" fmla="*/ 719 w 808"/>
                <a:gd name="T31" fmla="*/ 615 h 617"/>
                <a:gd name="T32" fmla="*/ 694 w 808"/>
                <a:gd name="T33" fmla="*/ 617 h 617"/>
                <a:gd name="T34" fmla="*/ 117 w 808"/>
                <a:gd name="T35" fmla="*/ 617 h 617"/>
                <a:gd name="T36" fmla="*/ 89 w 808"/>
                <a:gd name="T37" fmla="*/ 615 h 617"/>
                <a:gd name="T38" fmla="*/ 66 w 808"/>
                <a:gd name="T39" fmla="*/ 606 h 617"/>
                <a:gd name="T40" fmla="*/ 44 w 808"/>
                <a:gd name="T41" fmla="*/ 591 h 617"/>
                <a:gd name="T42" fmla="*/ 26 w 808"/>
                <a:gd name="T43" fmla="*/ 573 h 617"/>
                <a:gd name="T44" fmla="*/ 13 w 808"/>
                <a:gd name="T45" fmla="*/ 553 h 617"/>
                <a:gd name="T46" fmla="*/ 4 w 808"/>
                <a:gd name="T47" fmla="*/ 528 h 617"/>
                <a:gd name="T48" fmla="*/ 0 w 808"/>
                <a:gd name="T49" fmla="*/ 502 h 617"/>
                <a:gd name="T50" fmla="*/ 0 w 808"/>
                <a:gd name="T51" fmla="*/ 116 h 617"/>
                <a:gd name="T52" fmla="*/ 4 w 808"/>
                <a:gd name="T53" fmla="*/ 89 h 617"/>
                <a:gd name="T54" fmla="*/ 13 w 808"/>
                <a:gd name="T55" fmla="*/ 65 h 617"/>
                <a:gd name="T56" fmla="*/ 26 w 808"/>
                <a:gd name="T57" fmla="*/ 44 h 617"/>
                <a:gd name="T58" fmla="*/ 44 w 808"/>
                <a:gd name="T59" fmla="*/ 26 h 617"/>
                <a:gd name="T60" fmla="*/ 66 w 808"/>
                <a:gd name="T61" fmla="*/ 12 h 617"/>
                <a:gd name="T62" fmla="*/ 89 w 808"/>
                <a:gd name="T63" fmla="*/ 4 h 617"/>
                <a:gd name="T64" fmla="*/ 117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7" y="0"/>
                  </a:moveTo>
                  <a:lnTo>
                    <a:pt x="694" y="0"/>
                  </a:lnTo>
                  <a:lnTo>
                    <a:pt x="719" y="4"/>
                  </a:lnTo>
                  <a:lnTo>
                    <a:pt x="744" y="12"/>
                  </a:lnTo>
                  <a:lnTo>
                    <a:pt x="766" y="26"/>
                  </a:lnTo>
                  <a:lnTo>
                    <a:pt x="784" y="44"/>
                  </a:lnTo>
                  <a:lnTo>
                    <a:pt x="797" y="65"/>
                  </a:lnTo>
                  <a:lnTo>
                    <a:pt x="806" y="89"/>
                  </a:lnTo>
                  <a:lnTo>
                    <a:pt x="808" y="116"/>
                  </a:lnTo>
                  <a:lnTo>
                    <a:pt x="808" y="502"/>
                  </a:lnTo>
                  <a:lnTo>
                    <a:pt x="806" y="528"/>
                  </a:lnTo>
                  <a:lnTo>
                    <a:pt x="797" y="553"/>
                  </a:lnTo>
                  <a:lnTo>
                    <a:pt x="784" y="573"/>
                  </a:lnTo>
                  <a:lnTo>
                    <a:pt x="766" y="591"/>
                  </a:lnTo>
                  <a:lnTo>
                    <a:pt x="744" y="606"/>
                  </a:lnTo>
                  <a:lnTo>
                    <a:pt x="719" y="615"/>
                  </a:lnTo>
                  <a:lnTo>
                    <a:pt x="694" y="617"/>
                  </a:lnTo>
                  <a:lnTo>
                    <a:pt x="117" y="617"/>
                  </a:lnTo>
                  <a:lnTo>
                    <a:pt x="89" y="615"/>
                  </a:lnTo>
                  <a:lnTo>
                    <a:pt x="66" y="606"/>
                  </a:lnTo>
                  <a:lnTo>
                    <a:pt x="44" y="591"/>
                  </a:lnTo>
                  <a:lnTo>
                    <a:pt x="26" y="573"/>
                  </a:lnTo>
                  <a:lnTo>
                    <a:pt x="13" y="553"/>
                  </a:lnTo>
                  <a:lnTo>
                    <a:pt x="4" y="528"/>
                  </a:lnTo>
                  <a:lnTo>
                    <a:pt x="0" y="502"/>
                  </a:lnTo>
                  <a:lnTo>
                    <a:pt x="0" y="116"/>
                  </a:lnTo>
                  <a:lnTo>
                    <a:pt x="4" y="89"/>
                  </a:lnTo>
                  <a:lnTo>
                    <a:pt x="13" y="65"/>
                  </a:lnTo>
                  <a:lnTo>
                    <a:pt x="26" y="44"/>
                  </a:lnTo>
                  <a:lnTo>
                    <a:pt x="44" y="26"/>
                  </a:lnTo>
                  <a:lnTo>
                    <a:pt x="66" y="12"/>
                  </a:lnTo>
                  <a:lnTo>
                    <a:pt x="89" y="4"/>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01">
              <a:extLst>
                <a:ext uri="{FF2B5EF4-FFF2-40B4-BE49-F238E27FC236}">
                  <a16:creationId xmlns:a16="http://schemas.microsoft.com/office/drawing/2014/main" id="{4494E028-1080-0BFA-2391-E13256B95EEA}"/>
                </a:ext>
              </a:extLst>
            </p:cNvPr>
            <p:cNvSpPr>
              <a:spLocks/>
            </p:cNvSpPr>
            <p:nvPr/>
          </p:nvSpPr>
          <p:spPr bwMode="auto">
            <a:xfrm>
              <a:off x="9707266" y="3555559"/>
              <a:ext cx="118677" cy="90477"/>
            </a:xfrm>
            <a:custGeom>
              <a:avLst/>
              <a:gdLst>
                <a:gd name="T0" fmla="*/ 117 w 808"/>
                <a:gd name="T1" fmla="*/ 0 h 616"/>
                <a:gd name="T2" fmla="*/ 694 w 808"/>
                <a:gd name="T3" fmla="*/ 0 h 616"/>
                <a:gd name="T4" fmla="*/ 719 w 808"/>
                <a:gd name="T5" fmla="*/ 3 h 616"/>
                <a:gd name="T6" fmla="*/ 744 w 808"/>
                <a:gd name="T7" fmla="*/ 12 h 616"/>
                <a:gd name="T8" fmla="*/ 766 w 808"/>
                <a:gd name="T9" fmla="*/ 25 h 616"/>
                <a:gd name="T10" fmla="*/ 784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4 w 808"/>
                <a:gd name="T25" fmla="*/ 573 h 616"/>
                <a:gd name="T26" fmla="*/ 766 w 808"/>
                <a:gd name="T27" fmla="*/ 591 h 616"/>
                <a:gd name="T28" fmla="*/ 744 w 808"/>
                <a:gd name="T29" fmla="*/ 604 h 616"/>
                <a:gd name="T30" fmla="*/ 719 w 808"/>
                <a:gd name="T31" fmla="*/ 613 h 616"/>
                <a:gd name="T32" fmla="*/ 694 w 808"/>
                <a:gd name="T33" fmla="*/ 616 h 616"/>
                <a:gd name="T34" fmla="*/ 117 w 808"/>
                <a:gd name="T35" fmla="*/ 616 h 616"/>
                <a:gd name="T36" fmla="*/ 89 w 808"/>
                <a:gd name="T37" fmla="*/ 613 h 616"/>
                <a:gd name="T38" fmla="*/ 66 w 808"/>
                <a:gd name="T39" fmla="*/ 604 h 616"/>
                <a:gd name="T40" fmla="*/ 44 w 808"/>
                <a:gd name="T41" fmla="*/ 591 h 616"/>
                <a:gd name="T42" fmla="*/ 26 w 808"/>
                <a:gd name="T43" fmla="*/ 573 h 616"/>
                <a:gd name="T44" fmla="*/ 13 w 808"/>
                <a:gd name="T45" fmla="*/ 551 h 616"/>
                <a:gd name="T46" fmla="*/ 4 w 808"/>
                <a:gd name="T47" fmla="*/ 527 h 616"/>
                <a:gd name="T48" fmla="*/ 0 w 808"/>
                <a:gd name="T49" fmla="*/ 501 h 616"/>
                <a:gd name="T50" fmla="*/ 0 w 808"/>
                <a:gd name="T51" fmla="*/ 115 h 616"/>
                <a:gd name="T52" fmla="*/ 4 w 808"/>
                <a:gd name="T53" fmla="*/ 89 h 616"/>
                <a:gd name="T54" fmla="*/ 13 w 808"/>
                <a:gd name="T55" fmla="*/ 65 h 616"/>
                <a:gd name="T56" fmla="*/ 26 w 808"/>
                <a:gd name="T57" fmla="*/ 43 h 616"/>
                <a:gd name="T58" fmla="*/ 44 w 808"/>
                <a:gd name="T59" fmla="*/ 25 h 616"/>
                <a:gd name="T60" fmla="*/ 66 w 808"/>
                <a:gd name="T61" fmla="*/ 12 h 616"/>
                <a:gd name="T62" fmla="*/ 89 w 808"/>
                <a:gd name="T63" fmla="*/ 3 h 616"/>
                <a:gd name="T64" fmla="*/ 117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7" y="0"/>
                  </a:moveTo>
                  <a:lnTo>
                    <a:pt x="694" y="0"/>
                  </a:lnTo>
                  <a:lnTo>
                    <a:pt x="719" y="3"/>
                  </a:lnTo>
                  <a:lnTo>
                    <a:pt x="744" y="12"/>
                  </a:lnTo>
                  <a:lnTo>
                    <a:pt x="766" y="25"/>
                  </a:lnTo>
                  <a:lnTo>
                    <a:pt x="784" y="43"/>
                  </a:lnTo>
                  <a:lnTo>
                    <a:pt x="797" y="65"/>
                  </a:lnTo>
                  <a:lnTo>
                    <a:pt x="806" y="89"/>
                  </a:lnTo>
                  <a:lnTo>
                    <a:pt x="808" y="115"/>
                  </a:lnTo>
                  <a:lnTo>
                    <a:pt x="808" y="501"/>
                  </a:lnTo>
                  <a:lnTo>
                    <a:pt x="806" y="527"/>
                  </a:lnTo>
                  <a:lnTo>
                    <a:pt x="797" y="551"/>
                  </a:lnTo>
                  <a:lnTo>
                    <a:pt x="784" y="573"/>
                  </a:lnTo>
                  <a:lnTo>
                    <a:pt x="766" y="591"/>
                  </a:lnTo>
                  <a:lnTo>
                    <a:pt x="744" y="604"/>
                  </a:lnTo>
                  <a:lnTo>
                    <a:pt x="719" y="613"/>
                  </a:lnTo>
                  <a:lnTo>
                    <a:pt x="694" y="616"/>
                  </a:lnTo>
                  <a:lnTo>
                    <a:pt x="117" y="616"/>
                  </a:lnTo>
                  <a:lnTo>
                    <a:pt x="89" y="613"/>
                  </a:lnTo>
                  <a:lnTo>
                    <a:pt x="66" y="604"/>
                  </a:lnTo>
                  <a:lnTo>
                    <a:pt x="44" y="591"/>
                  </a:lnTo>
                  <a:lnTo>
                    <a:pt x="26" y="573"/>
                  </a:lnTo>
                  <a:lnTo>
                    <a:pt x="13" y="551"/>
                  </a:lnTo>
                  <a:lnTo>
                    <a:pt x="4" y="527"/>
                  </a:lnTo>
                  <a:lnTo>
                    <a:pt x="0" y="501"/>
                  </a:lnTo>
                  <a:lnTo>
                    <a:pt x="0" y="115"/>
                  </a:lnTo>
                  <a:lnTo>
                    <a:pt x="4" y="89"/>
                  </a:lnTo>
                  <a:lnTo>
                    <a:pt x="13" y="65"/>
                  </a:lnTo>
                  <a:lnTo>
                    <a:pt x="26" y="43"/>
                  </a:lnTo>
                  <a:lnTo>
                    <a:pt x="44" y="25"/>
                  </a:lnTo>
                  <a:lnTo>
                    <a:pt x="66" y="12"/>
                  </a:lnTo>
                  <a:lnTo>
                    <a:pt x="89" y="3"/>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102">
              <a:extLst>
                <a:ext uri="{FF2B5EF4-FFF2-40B4-BE49-F238E27FC236}">
                  <a16:creationId xmlns:a16="http://schemas.microsoft.com/office/drawing/2014/main" id="{9A99A668-B9BF-B952-BDF0-DC42A617FE50}"/>
                </a:ext>
              </a:extLst>
            </p:cNvPr>
            <p:cNvSpPr>
              <a:spLocks/>
            </p:cNvSpPr>
            <p:nvPr/>
          </p:nvSpPr>
          <p:spPr bwMode="auto">
            <a:xfrm>
              <a:off x="9868831" y="3406331"/>
              <a:ext cx="118677" cy="90771"/>
            </a:xfrm>
            <a:custGeom>
              <a:avLst/>
              <a:gdLst>
                <a:gd name="T0" fmla="*/ 116 w 808"/>
                <a:gd name="T1" fmla="*/ 0 h 617"/>
                <a:gd name="T2" fmla="*/ 693 w 808"/>
                <a:gd name="T3" fmla="*/ 0 h 617"/>
                <a:gd name="T4" fmla="*/ 719 w 808"/>
                <a:gd name="T5" fmla="*/ 4 h 617"/>
                <a:gd name="T6" fmla="*/ 744 w 808"/>
                <a:gd name="T7" fmla="*/ 12 h 617"/>
                <a:gd name="T8" fmla="*/ 766 w 808"/>
                <a:gd name="T9" fmla="*/ 26 h 617"/>
                <a:gd name="T10" fmla="*/ 784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4 w 808"/>
                <a:gd name="T25" fmla="*/ 573 h 617"/>
                <a:gd name="T26" fmla="*/ 766 w 808"/>
                <a:gd name="T27" fmla="*/ 591 h 617"/>
                <a:gd name="T28" fmla="*/ 744 w 808"/>
                <a:gd name="T29" fmla="*/ 606 h 617"/>
                <a:gd name="T30" fmla="*/ 719 w 808"/>
                <a:gd name="T31" fmla="*/ 615 h 617"/>
                <a:gd name="T32" fmla="*/ 693 w 808"/>
                <a:gd name="T33" fmla="*/ 617 h 617"/>
                <a:gd name="T34" fmla="*/ 116 w 808"/>
                <a:gd name="T35" fmla="*/ 617 h 617"/>
                <a:gd name="T36" fmla="*/ 89 w 808"/>
                <a:gd name="T37" fmla="*/ 615 h 617"/>
                <a:gd name="T38" fmla="*/ 66 w 808"/>
                <a:gd name="T39" fmla="*/ 606 h 617"/>
                <a:gd name="T40" fmla="*/ 44 w 808"/>
                <a:gd name="T41" fmla="*/ 591 h 617"/>
                <a:gd name="T42" fmla="*/ 26 w 808"/>
                <a:gd name="T43" fmla="*/ 573 h 617"/>
                <a:gd name="T44" fmla="*/ 13 w 808"/>
                <a:gd name="T45" fmla="*/ 553 h 617"/>
                <a:gd name="T46" fmla="*/ 4 w 808"/>
                <a:gd name="T47" fmla="*/ 528 h 617"/>
                <a:gd name="T48" fmla="*/ 0 w 808"/>
                <a:gd name="T49" fmla="*/ 502 h 617"/>
                <a:gd name="T50" fmla="*/ 0 w 808"/>
                <a:gd name="T51" fmla="*/ 116 h 617"/>
                <a:gd name="T52" fmla="*/ 4 w 808"/>
                <a:gd name="T53" fmla="*/ 89 h 617"/>
                <a:gd name="T54" fmla="*/ 13 w 808"/>
                <a:gd name="T55" fmla="*/ 65 h 617"/>
                <a:gd name="T56" fmla="*/ 26 w 808"/>
                <a:gd name="T57" fmla="*/ 44 h 617"/>
                <a:gd name="T58" fmla="*/ 44 w 808"/>
                <a:gd name="T59" fmla="*/ 26 h 617"/>
                <a:gd name="T60" fmla="*/ 66 w 808"/>
                <a:gd name="T61" fmla="*/ 12 h 617"/>
                <a:gd name="T62" fmla="*/ 89 w 808"/>
                <a:gd name="T63" fmla="*/ 4 h 617"/>
                <a:gd name="T64" fmla="*/ 116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6" y="0"/>
                  </a:moveTo>
                  <a:lnTo>
                    <a:pt x="693" y="0"/>
                  </a:lnTo>
                  <a:lnTo>
                    <a:pt x="719" y="4"/>
                  </a:lnTo>
                  <a:lnTo>
                    <a:pt x="744" y="12"/>
                  </a:lnTo>
                  <a:lnTo>
                    <a:pt x="766" y="26"/>
                  </a:lnTo>
                  <a:lnTo>
                    <a:pt x="784" y="44"/>
                  </a:lnTo>
                  <a:lnTo>
                    <a:pt x="797" y="65"/>
                  </a:lnTo>
                  <a:lnTo>
                    <a:pt x="806" y="89"/>
                  </a:lnTo>
                  <a:lnTo>
                    <a:pt x="808" y="116"/>
                  </a:lnTo>
                  <a:lnTo>
                    <a:pt x="808" y="502"/>
                  </a:lnTo>
                  <a:lnTo>
                    <a:pt x="806" y="528"/>
                  </a:lnTo>
                  <a:lnTo>
                    <a:pt x="797" y="553"/>
                  </a:lnTo>
                  <a:lnTo>
                    <a:pt x="784" y="573"/>
                  </a:lnTo>
                  <a:lnTo>
                    <a:pt x="766" y="591"/>
                  </a:lnTo>
                  <a:lnTo>
                    <a:pt x="744" y="606"/>
                  </a:lnTo>
                  <a:lnTo>
                    <a:pt x="719" y="615"/>
                  </a:lnTo>
                  <a:lnTo>
                    <a:pt x="693" y="617"/>
                  </a:lnTo>
                  <a:lnTo>
                    <a:pt x="116" y="617"/>
                  </a:lnTo>
                  <a:lnTo>
                    <a:pt x="89" y="615"/>
                  </a:lnTo>
                  <a:lnTo>
                    <a:pt x="66" y="606"/>
                  </a:lnTo>
                  <a:lnTo>
                    <a:pt x="44" y="591"/>
                  </a:lnTo>
                  <a:lnTo>
                    <a:pt x="26" y="573"/>
                  </a:lnTo>
                  <a:lnTo>
                    <a:pt x="13" y="553"/>
                  </a:lnTo>
                  <a:lnTo>
                    <a:pt x="4" y="528"/>
                  </a:lnTo>
                  <a:lnTo>
                    <a:pt x="0" y="502"/>
                  </a:lnTo>
                  <a:lnTo>
                    <a:pt x="0" y="116"/>
                  </a:lnTo>
                  <a:lnTo>
                    <a:pt x="4" y="89"/>
                  </a:lnTo>
                  <a:lnTo>
                    <a:pt x="13" y="65"/>
                  </a:lnTo>
                  <a:lnTo>
                    <a:pt x="26" y="44"/>
                  </a:lnTo>
                  <a:lnTo>
                    <a:pt x="44" y="26"/>
                  </a:lnTo>
                  <a:lnTo>
                    <a:pt x="66" y="12"/>
                  </a:lnTo>
                  <a:lnTo>
                    <a:pt x="89" y="4"/>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03">
              <a:extLst>
                <a:ext uri="{FF2B5EF4-FFF2-40B4-BE49-F238E27FC236}">
                  <a16:creationId xmlns:a16="http://schemas.microsoft.com/office/drawing/2014/main" id="{1E3ABF4C-9A52-CEDD-F5E0-E8566280F65B}"/>
                </a:ext>
              </a:extLst>
            </p:cNvPr>
            <p:cNvSpPr>
              <a:spLocks/>
            </p:cNvSpPr>
            <p:nvPr/>
          </p:nvSpPr>
          <p:spPr bwMode="auto">
            <a:xfrm>
              <a:off x="9868831" y="3555559"/>
              <a:ext cx="118677" cy="90477"/>
            </a:xfrm>
            <a:custGeom>
              <a:avLst/>
              <a:gdLst>
                <a:gd name="T0" fmla="*/ 116 w 808"/>
                <a:gd name="T1" fmla="*/ 0 h 616"/>
                <a:gd name="T2" fmla="*/ 693 w 808"/>
                <a:gd name="T3" fmla="*/ 0 h 616"/>
                <a:gd name="T4" fmla="*/ 719 w 808"/>
                <a:gd name="T5" fmla="*/ 3 h 616"/>
                <a:gd name="T6" fmla="*/ 744 w 808"/>
                <a:gd name="T7" fmla="*/ 12 h 616"/>
                <a:gd name="T8" fmla="*/ 766 w 808"/>
                <a:gd name="T9" fmla="*/ 25 h 616"/>
                <a:gd name="T10" fmla="*/ 784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4 w 808"/>
                <a:gd name="T25" fmla="*/ 573 h 616"/>
                <a:gd name="T26" fmla="*/ 766 w 808"/>
                <a:gd name="T27" fmla="*/ 591 h 616"/>
                <a:gd name="T28" fmla="*/ 744 w 808"/>
                <a:gd name="T29" fmla="*/ 604 h 616"/>
                <a:gd name="T30" fmla="*/ 719 w 808"/>
                <a:gd name="T31" fmla="*/ 613 h 616"/>
                <a:gd name="T32" fmla="*/ 693 w 808"/>
                <a:gd name="T33" fmla="*/ 616 h 616"/>
                <a:gd name="T34" fmla="*/ 116 w 808"/>
                <a:gd name="T35" fmla="*/ 616 h 616"/>
                <a:gd name="T36" fmla="*/ 89 w 808"/>
                <a:gd name="T37" fmla="*/ 613 h 616"/>
                <a:gd name="T38" fmla="*/ 66 w 808"/>
                <a:gd name="T39" fmla="*/ 604 h 616"/>
                <a:gd name="T40" fmla="*/ 44 w 808"/>
                <a:gd name="T41" fmla="*/ 591 h 616"/>
                <a:gd name="T42" fmla="*/ 26 w 808"/>
                <a:gd name="T43" fmla="*/ 573 h 616"/>
                <a:gd name="T44" fmla="*/ 13 w 808"/>
                <a:gd name="T45" fmla="*/ 551 h 616"/>
                <a:gd name="T46" fmla="*/ 4 w 808"/>
                <a:gd name="T47" fmla="*/ 527 h 616"/>
                <a:gd name="T48" fmla="*/ 0 w 808"/>
                <a:gd name="T49" fmla="*/ 501 h 616"/>
                <a:gd name="T50" fmla="*/ 0 w 808"/>
                <a:gd name="T51" fmla="*/ 115 h 616"/>
                <a:gd name="T52" fmla="*/ 4 w 808"/>
                <a:gd name="T53" fmla="*/ 89 h 616"/>
                <a:gd name="T54" fmla="*/ 13 w 808"/>
                <a:gd name="T55" fmla="*/ 65 h 616"/>
                <a:gd name="T56" fmla="*/ 26 w 808"/>
                <a:gd name="T57" fmla="*/ 43 h 616"/>
                <a:gd name="T58" fmla="*/ 44 w 808"/>
                <a:gd name="T59" fmla="*/ 25 h 616"/>
                <a:gd name="T60" fmla="*/ 66 w 808"/>
                <a:gd name="T61" fmla="*/ 12 h 616"/>
                <a:gd name="T62" fmla="*/ 89 w 808"/>
                <a:gd name="T63" fmla="*/ 3 h 616"/>
                <a:gd name="T64" fmla="*/ 116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6" y="0"/>
                  </a:moveTo>
                  <a:lnTo>
                    <a:pt x="693" y="0"/>
                  </a:lnTo>
                  <a:lnTo>
                    <a:pt x="719" y="3"/>
                  </a:lnTo>
                  <a:lnTo>
                    <a:pt x="744" y="12"/>
                  </a:lnTo>
                  <a:lnTo>
                    <a:pt x="766" y="25"/>
                  </a:lnTo>
                  <a:lnTo>
                    <a:pt x="784" y="43"/>
                  </a:lnTo>
                  <a:lnTo>
                    <a:pt x="797" y="65"/>
                  </a:lnTo>
                  <a:lnTo>
                    <a:pt x="806" y="89"/>
                  </a:lnTo>
                  <a:lnTo>
                    <a:pt x="808" y="115"/>
                  </a:lnTo>
                  <a:lnTo>
                    <a:pt x="808" y="501"/>
                  </a:lnTo>
                  <a:lnTo>
                    <a:pt x="806" y="527"/>
                  </a:lnTo>
                  <a:lnTo>
                    <a:pt x="797" y="551"/>
                  </a:lnTo>
                  <a:lnTo>
                    <a:pt x="784" y="573"/>
                  </a:lnTo>
                  <a:lnTo>
                    <a:pt x="766" y="591"/>
                  </a:lnTo>
                  <a:lnTo>
                    <a:pt x="744" y="604"/>
                  </a:lnTo>
                  <a:lnTo>
                    <a:pt x="719" y="613"/>
                  </a:lnTo>
                  <a:lnTo>
                    <a:pt x="693" y="616"/>
                  </a:lnTo>
                  <a:lnTo>
                    <a:pt x="116" y="616"/>
                  </a:lnTo>
                  <a:lnTo>
                    <a:pt x="89" y="613"/>
                  </a:lnTo>
                  <a:lnTo>
                    <a:pt x="66" y="604"/>
                  </a:lnTo>
                  <a:lnTo>
                    <a:pt x="44" y="591"/>
                  </a:lnTo>
                  <a:lnTo>
                    <a:pt x="26" y="573"/>
                  </a:lnTo>
                  <a:lnTo>
                    <a:pt x="13" y="551"/>
                  </a:lnTo>
                  <a:lnTo>
                    <a:pt x="4" y="527"/>
                  </a:lnTo>
                  <a:lnTo>
                    <a:pt x="0" y="501"/>
                  </a:lnTo>
                  <a:lnTo>
                    <a:pt x="0" y="115"/>
                  </a:lnTo>
                  <a:lnTo>
                    <a:pt x="4" y="89"/>
                  </a:lnTo>
                  <a:lnTo>
                    <a:pt x="13" y="65"/>
                  </a:lnTo>
                  <a:lnTo>
                    <a:pt x="26" y="43"/>
                  </a:lnTo>
                  <a:lnTo>
                    <a:pt x="44" y="25"/>
                  </a:lnTo>
                  <a:lnTo>
                    <a:pt x="66" y="12"/>
                  </a:lnTo>
                  <a:lnTo>
                    <a:pt x="89" y="3"/>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104">
              <a:extLst>
                <a:ext uri="{FF2B5EF4-FFF2-40B4-BE49-F238E27FC236}">
                  <a16:creationId xmlns:a16="http://schemas.microsoft.com/office/drawing/2014/main" id="{D5832649-F38F-7E2A-28DF-9131AA6E802F}"/>
                </a:ext>
              </a:extLst>
            </p:cNvPr>
            <p:cNvSpPr>
              <a:spLocks/>
            </p:cNvSpPr>
            <p:nvPr/>
          </p:nvSpPr>
          <p:spPr bwMode="auto">
            <a:xfrm>
              <a:off x="10028635" y="3406331"/>
              <a:ext cx="118677" cy="90771"/>
            </a:xfrm>
            <a:custGeom>
              <a:avLst/>
              <a:gdLst>
                <a:gd name="T0" fmla="*/ 115 w 808"/>
                <a:gd name="T1" fmla="*/ 0 h 617"/>
                <a:gd name="T2" fmla="*/ 693 w 808"/>
                <a:gd name="T3" fmla="*/ 0 h 617"/>
                <a:gd name="T4" fmla="*/ 719 w 808"/>
                <a:gd name="T5" fmla="*/ 4 h 617"/>
                <a:gd name="T6" fmla="*/ 744 w 808"/>
                <a:gd name="T7" fmla="*/ 12 h 617"/>
                <a:gd name="T8" fmla="*/ 764 w 808"/>
                <a:gd name="T9" fmla="*/ 26 h 617"/>
                <a:gd name="T10" fmla="*/ 782 w 808"/>
                <a:gd name="T11" fmla="*/ 44 h 617"/>
                <a:gd name="T12" fmla="*/ 797 w 808"/>
                <a:gd name="T13" fmla="*/ 65 h 617"/>
                <a:gd name="T14" fmla="*/ 806 w 808"/>
                <a:gd name="T15" fmla="*/ 89 h 617"/>
                <a:gd name="T16" fmla="*/ 808 w 808"/>
                <a:gd name="T17" fmla="*/ 116 h 617"/>
                <a:gd name="T18" fmla="*/ 808 w 808"/>
                <a:gd name="T19" fmla="*/ 502 h 617"/>
                <a:gd name="T20" fmla="*/ 806 w 808"/>
                <a:gd name="T21" fmla="*/ 528 h 617"/>
                <a:gd name="T22" fmla="*/ 797 w 808"/>
                <a:gd name="T23" fmla="*/ 553 h 617"/>
                <a:gd name="T24" fmla="*/ 782 w 808"/>
                <a:gd name="T25" fmla="*/ 573 h 617"/>
                <a:gd name="T26" fmla="*/ 764 w 808"/>
                <a:gd name="T27" fmla="*/ 591 h 617"/>
                <a:gd name="T28" fmla="*/ 744 w 808"/>
                <a:gd name="T29" fmla="*/ 606 h 617"/>
                <a:gd name="T30" fmla="*/ 719 w 808"/>
                <a:gd name="T31" fmla="*/ 615 h 617"/>
                <a:gd name="T32" fmla="*/ 693 w 808"/>
                <a:gd name="T33" fmla="*/ 617 h 617"/>
                <a:gd name="T34" fmla="*/ 115 w 808"/>
                <a:gd name="T35" fmla="*/ 617 h 617"/>
                <a:gd name="T36" fmla="*/ 89 w 808"/>
                <a:gd name="T37" fmla="*/ 615 h 617"/>
                <a:gd name="T38" fmla="*/ 65 w 808"/>
                <a:gd name="T39" fmla="*/ 606 h 617"/>
                <a:gd name="T40" fmla="*/ 44 w 808"/>
                <a:gd name="T41" fmla="*/ 591 h 617"/>
                <a:gd name="T42" fmla="*/ 26 w 808"/>
                <a:gd name="T43" fmla="*/ 573 h 617"/>
                <a:gd name="T44" fmla="*/ 12 w 808"/>
                <a:gd name="T45" fmla="*/ 553 h 617"/>
                <a:gd name="T46" fmla="*/ 3 w 808"/>
                <a:gd name="T47" fmla="*/ 528 h 617"/>
                <a:gd name="T48" fmla="*/ 0 w 808"/>
                <a:gd name="T49" fmla="*/ 502 h 617"/>
                <a:gd name="T50" fmla="*/ 0 w 808"/>
                <a:gd name="T51" fmla="*/ 116 h 617"/>
                <a:gd name="T52" fmla="*/ 3 w 808"/>
                <a:gd name="T53" fmla="*/ 89 h 617"/>
                <a:gd name="T54" fmla="*/ 12 w 808"/>
                <a:gd name="T55" fmla="*/ 65 h 617"/>
                <a:gd name="T56" fmla="*/ 26 w 808"/>
                <a:gd name="T57" fmla="*/ 44 h 617"/>
                <a:gd name="T58" fmla="*/ 44 w 808"/>
                <a:gd name="T59" fmla="*/ 26 h 617"/>
                <a:gd name="T60" fmla="*/ 65 w 808"/>
                <a:gd name="T61" fmla="*/ 12 h 617"/>
                <a:gd name="T62" fmla="*/ 89 w 808"/>
                <a:gd name="T63" fmla="*/ 4 h 617"/>
                <a:gd name="T64" fmla="*/ 115 w 808"/>
                <a:gd name="T6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7">
                  <a:moveTo>
                    <a:pt x="115" y="0"/>
                  </a:moveTo>
                  <a:lnTo>
                    <a:pt x="693" y="0"/>
                  </a:lnTo>
                  <a:lnTo>
                    <a:pt x="719" y="4"/>
                  </a:lnTo>
                  <a:lnTo>
                    <a:pt x="744" y="12"/>
                  </a:lnTo>
                  <a:lnTo>
                    <a:pt x="764" y="26"/>
                  </a:lnTo>
                  <a:lnTo>
                    <a:pt x="782" y="44"/>
                  </a:lnTo>
                  <a:lnTo>
                    <a:pt x="797" y="65"/>
                  </a:lnTo>
                  <a:lnTo>
                    <a:pt x="806" y="89"/>
                  </a:lnTo>
                  <a:lnTo>
                    <a:pt x="808" y="116"/>
                  </a:lnTo>
                  <a:lnTo>
                    <a:pt x="808" y="502"/>
                  </a:lnTo>
                  <a:lnTo>
                    <a:pt x="806" y="528"/>
                  </a:lnTo>
                  <a:lnTo>
                    <a:pt x="797" y="553"/>
                  </a:lnTo>
                  <a:lnTo>
                    <a:pt x="782" y="573"/>
                  </a:lnTo>
                  <a:lnTo>
                    <a:pt x="764" y="591"/>
                  </a:lnTo>
                  <a:lnTo>
                    <a:pt x="744" y="606"/>
                  </a:lnTo>
                  <a:lnTo>
                    <a:pt x="719" y="615"/>
                  </a:lnTo>
                  <a:lnTo>
                    <a:pt x="693" y="617"/>
                  </a:lnTo>
                  <a:lnTo>
                    <a:pt x="115" y="617"/>
                  </a:lnTo>
                  <a:lnTo>
                    <a:pt x="89" y="615"/>
                  </a:lnTo>
                  <a:lnTo>
                    <a:pt x="65" y="606"/>
                  </a:lnTo>
                  <a:lnTo>
                    <a:pt x="44" y="591"/>
                  </a:lnTo>
                  <a:lnTo>
                    <a:pt x="26" y="573"/>
                  </a:lnTo>
                  <a:lnTo>
                    <a:pt x="12" y="553"/>
                  </a:lnTo>
                  <a:lnTo>
                    <a:pt x="3" y="528"/>
                  </a:lnTo>
                  <a:lnTo>
                    <a:pt x="0" y="502"/>
                  </a:lnTo>
                  <a:lnTo>
                    <a:pt x="0" y="116"/>
                  </a:lnTo>
                  <a:lnTo>
                    <a:pt x="3" y="89"/>
                  </a:lnTo>
                  <a:lnTo>
                    <a:pt x="12" y="65"/>
                  </a:lnTo>
                  <a:lnTo>
                    <a:pt x="26" y="44"/>
                  </a:lnTo>
                  <a:lnTo>
                    <a:pt x="44" y="26"/>
                  </a:lnTo>
                  <a:lnTo>
                    <a:pt x="65" y="12"/>
                  </a:lnTo>
                  <a:lnTo>
                    <a:pt x="89" y="4"/>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105">
              <a:extLst>
                <a:ext uri="{FF2B5EF4-FFF2-40B4-BE49-F238E27FC236}">
                  <a16:creationId xmlns:a16="http://schemas.microsoft.com/office/drawing/2014/main" id="{15A794C3-95B5-E2D1-3F10-ABA71768B0E0}"/>
                </a:ext>
              </a:extLst>
            </p:cNvPr>
            <p:cNvSpPr>
              <a:spLocks/>
            </p:cNvSpPr>
            <p:nvPr/>
          </p:nvSpPr>
          <p:spPr bwMode="auto">
            <a:xfrm>
              <a:off x="10028635" y="3555559"/>
              <a:ext cx="118677" cy="90477"/>
            </a:xfrm>
            <a:custGeom>
              <a:avLst/>
              <a:gdLst>
                <a:gd name="T0" fmla="*/ 115 w 808"/>
                <a:gd name="T1" fmla="*/ 0 h 616"/>
                <a:gd name="T2" fmla="*/ 693 w 808"/>
                <a:gd name="T3" fmla="*/ 0 h 616"/>
                <a:gd name="T4" fmla="*/ 719 w 808"/>
                <a:gd name="T5" fmla="*/ 3 h 616"/>
                <a:gd name="T6" fmla="*/ 744 w 808"/>
                <a:gd name="T7" fmla="*/ 12 h 616"/>
                <a:gd name="T8" fmla="*/ 764 w 808"/>
                <a:gd name="T9" fmla="*/ 25 h 616"/>
                <a:gd name="T10" fmla="*/ 782 w 808"/>
                <a:gd name="T11" fmla="*/ 43 h 616"/>
                <a:gd name="T12" fmla="*/ 797 w 808"/>
                <a:gd name="T13" fmla="*/ 65 h 616"/>
                <a:gd name="T14" fmla="*/ 806 w 808"/>
                <a:gd name="T15" fmla="*/ 89 h 616"/>
                <a:gd name="T16" fmla="*/ 808 w 808"/>
                <a:gd name="T17" fmla="*/ 115 h 616"/>
                <a:gd name="T18" fmla="*/ 808 w 808"/>
                <a:gd name="T19" fmla="*/ 501 h 616"/>
                <a:gd name="T20" fmla="*/ 806 w 808"/>
                <a:gd name="T21" fmla="*/ 527 h 616"/>
                <a:gd name="T22" fmla="*/ 797 w 808"/>
                <a:gd name="T23" fmla="*/ 551 h 616"/>
                <a:gd name="T24" fmla="*/ 782 w 808"/>
                <a:gd name="T25" fmla="*/ 573 h 616"/>
                <a:gd name="T26" fmla="*/ 764 w 808"/>
                <a:gd name="T27" fmla="*/ 591 h 616"/>
                <a:gd name="T28" fmla="*/ 744 w 808"/>
                <a:gd name="T29" fmla="*/ 604 h 616"/>
                <a:gd name="T30" fmla="*/ 719 w 808"/>
                <a:gd name="T31" fmla="*/ 613 h 616"/>
                <a:gd name="T32" fmla="*/ 693 w 808"/>
                <a:gd name="T33" fmla="*/ 616 h 616"/>
                <a:gd name="T34" fmla="*/ 115 w 808"/>
                <a:gd name="T35" fmla="*/ 616 h 616"/>
                <a:gd name="T36" fmla="*/ 89 w 808"/>
                <a:gd name="T37" fmla="*/ 613 h 616"/>
                <a:gd name="T38" fmla="*/ 65 w 808"/>
                <a:gd name="T39" fmla="*/ 604 h 616"/>
                <a:gd name="T40" fmla="*/ 44 w 808"/>
                <a:gd name="T41" fmla="*/ 591 h 616"/>
                <a:gd name="T42" fmla="*/ 26 w 808"/>
                <a:gd name="T43" fmla="*/ 573 h 616"/>
                <a:gd name="T44" fmla="*/ 12 w 808"/>
                <a:gd name="T45" fmla="*/ 551 h 616"/>
                <a:gd name="T46" fmla="*/ 3 w 808"/>
                <a:gd name="T47" fmla="*/ 527 h 616"/>
                <a:gd name="T48" fmla="*/ 0 w 808"/>
                <a:gd name="T49" fmla="*/ 501 h 616"/>
                <a:gd name="T50" fmla="*/ 0 w 808"/>
                <a:gd name="T51" fmla="*/ 115 h 616"/>
                <a:gd name="T52" fmla="*/ 3 w 808"/>
                <a:gd name="T53" fmla="*/ 89 h 616"/>
                <a:gd name="T54" fmla="*/ 12 w 808"/>
                <a:gd name="T55" fmla="*/ 65 h 616"/>
                <a:gd name="T56" fmla="*/ 26 w 808"/>
                <a:gd name="T57" fmla="*/ 43 h 616"/>
                <a:gd name="T58" fmla="*/ 44 w 808"/>
                <a:gd name="T59" fmla="*/ 25 h 616"/>
                <a:gd name="T60" fmla="*/ 65 w 808"/>
                <a:gd name="T61" fmla="*/ 12 h 616"/>
                <a:gd name="T62" fmla="*/ 89 w 808"/>
                <a:gd name="T63" fmla="*/ 3 h 616"/>
                <a:gd name="T64" fmla="*/ 115 w 808"/>
                <a:gd name="T6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616">
                  <a:moveTo>
                    <a:pt x="115" y="0"/>
                  </a:moveTo>
                  <a:lnTo>
                    <a:pt x="693" y="0"/>
                  </a:lnTo>
                  <a:lnTo>
                    <a:pt x="719" y="3"/>
                  </a:lnTo>
                  <a:lnTo>
                    <a:pt x="744" y="12"/>
                  </a:lnTo>
                  <a:lnTo>
                    <a:pt x="764" y="25"/>
                  </a:lnTo>
                  <a:lnTo>
                    <a:pt x="782" y="43"/>
                  </a:lnTo>
                  <a:lnTo>
                    <a:pt x="797" y="65"/>
                  </a:lnTo>
                  <a:lnTo>
                    <a:pt x="806" y="89"/>
                  </a:lnTo>
                  <a:lnTo>
                    <a:pt x="808" y="115"/>
                  </a:lnTo>
                  <a:lnTo>
                    <a:pt x="808" y="501"/>
                  </a:lnTo>
                  <a:lnTo>
                    <a:pt x="806" y="527"/>
                  </a:lnTo>
                  <a:lnTo>
                    <a:pt x="797" y="551"/>
                  </a:lnTo>
                  <a:lnTo>
                    <a:pt x="782" y="573"/>
                  </a:lnTo>
                  <a:lnTo>
                    <a:pt x="764" y="591"/>
                  </a:lnTo>
                  <a:lnTo>
                    <a:pt x="744" y="604"/>
                  </a:lnTo>
                  <a:lnTo>
                    <a:pt x="719" y="613"/>
                  </a:lnTo>
                  <a:lnTo>
                    <a:pt x="693" y="616"/>
                  </a:lnTo>
                  <a:lnTo>
                    <a:pt x="115" y="616"/>
                  </a:lnTo>
                  <a:lnTo>
                    <a:pt x="89" y="613"/>
                  </a:lnTo>
                  <a:lnTo>
                    <a:pt x="65" y="604"/>
                  </a:lnTo>
                  <a:lnTo>
                    <a:pt x="44" y="591"/>
                  </a:lnTo>
                  <a:lnTo>
                    <a:pt x="26" y="573"/>
                  </a:lnTo>
                  <a:lnTo>
                    <a:pt x="12" y="551"/>
                  </a:lnTo>
                  <a:lnTo>
                    <a:pt x="3" y="527"/>
                  </a:lnTo>
                  <a:lnTo>
                    <a:pt x="0" y="501"/>
                  </a:lnTo>
                  <a:lnTo>
                    <a:pt x="0" y="115"/>
                  </a:lnTo>
                  <a:lnTo>
                    <a:pt x="3" y="89"/>
                  </a:lnTo>
                  <a:lnTo>
                    <a:pt x="12" y="65"/>
                  </a:lnTo>
                  <a:lnTo>
                    <a:pt x="26" y="43"/>
                  </a:lnTo>
                  <a:lnTo>
                    <a:pt x="44" y="25"/>
                  </a:lnTo>
                  <a:lnTo>
                    <a:pt x="65" y="12"/>
                  </a:lnTo>
                  <a:lnTo>
                    <a:pt x="89"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06">
              <a:extLst>
                <a:ext uri="{FF2B5EF4-FFF2-40B4-BE49-F238E27FC236}">
                  <a16:creationId xmlns:a16="http://schemas.microsoft.com/office/drawing/2014/main" id="{506A5EB1-92BD-0BA9-DC89-D4E6FEB29860}"/>
                </a:ext>
              </a:extLst>
            </p:cNvPr>
            <p:cNvSpPr>
              <a:spLocks/>
            </p:cNvSpPr>
            <p:nvPr/>
          </p:nvSpPr>
          <p:spPr bwMode="auto">
            <a:xfrm>
              <a:off x="9731354" y="3142832"/>
              <a:ext cx="75202" cy="136597"/>
            </a:xfrm>
            <a:custGeom>
              <a:avLst/>
              <a:gdLst>
                <a:gd name="T0" fmla="*/ 127 w 512"/>
                <a:gd name="T1" fmla="*/ 0 h 930"/>
                <a:gd name="T2" fmla="*/ 387 w 512"/>
                <a:gd name="T3" fmla="*/ 0 h 930"/>
                <a:gd name="T4" fmla="*/ 416 w 512"/>
                <a:gd name="T5" fmla="*/ 4 h 930"/>
                <a:gd name="T6" fmla="*/ 441 w 512"/>
                <a:gd name="T7" fmla="*/ 13 h 930"/>
                <a:gd name="T8" fmla="*/ 465 w 512"/>
                <a:gd name="T9" fmla="*/ 29 h 930"/>
                <a:gd name="T10" fmla="*/ 484 w 512"/>
                <a:gd name="T11" fmla="*/ 48 h 930"/>
                <a:gd name="T12" fmla="*/ 500 w 512"/>
                <a:gd name="T13" fmla="*/ 71 h 930"/>
                <a:gd name="T14" fmla="*/ 509 w 512"/>
                <a:gd name="T15" fmla="*/ 97 h 930"/>
                <a:gd name="T16" fmla="*/ 512 w 512"/>
                <a:gd name="T17" fmla="*/ 127 h 930"/>
                <a:gd name="T18" fmla="*/ 512 w 512"/>
                <a:gd name="T19" fmla="*/ 805 h 930"/>
                <a:gd name="T20" fmla="*/ 509 w 512"/>
                <a:gd name="T21" fmla="*/ 833 h 930"/>
                <a:gd name="T22" fmla="*/ 500 w 512"/>
                <a:gd name="T23" fmla="*/ 860 h 930"/>
                <a:gd name="T24" fmla="*/ 484 w 512"/>
                <a:gd name="T25" fmla="*/ 884 h 930"/>
                <a:gd name="T26" fmla="*/ 465 w 512"/>
                <a:gd name="T27" fmla="*/ 903 h 930"/>
                <a:gd name="T28" fmla="*/ 441 w 512"/>
                <a:gd name="T29" fmla="*/ 918 h 930"/>
                <a:gd name="T30" fmla="*/ 416 w 512"/>
                <a:gd name="T31" fmla="*/ 928 h 930"/>
                <a:gd name="T32" fmla="*/ 387 w 512"/>
                <a:gd name="T33" fmla="*/ 930 h 930"/>
                <a:gd name="T34" fmla="*/ 127 w 512"/>
                <a:gd name="T35" fmla="*/ 930 h 930"/>
                <a:gd name="T36" fmla="*/ 97 w 512"/>
                <a:gd name="T37" fmla="*/ 928 h 930"/>
                <a:gd name="T38" fmla="*/ 71 w 512"/>
                <a:gd name="T39" fmla="*/ 918 h 930"/>
                <a:gd name="T40" fmla="*/ 48 w 512"/>
                <a:gd name="T41" fmla="*/ 903 h 930"/>
                <a:gd name="T42" fmla="*/ 28 w 512"/>
                <a:gd name="T43" fmla="*/ 884 h 930"/>
                <a:gd name="T44" fmla="*/ 13 w 512"/>
                <a:gd name="T45" fmla="*/ 860 h 930"/>
                <a:gd name="T46" fmla="*/ 4 w 512"/>
                <a:gd name="T47" fmla="*/ 833 h 930"/>
                <a:gd name="T48" fmla="*/ 0 w 512"/>
                <a:gd name="T49" fmla="*/ 805 h 930"/>
                <a:gd name="T50" fmla="*/ 0 w 512"/>
                <a:gd name="T51" fmla="*/ 127 h 930"/>
                <a:gd name="T52" fmla="*/ 4 w 512"/>
                <a:gd name="T53" fmla="*/ 97 h 930"/>
                <a:gd name="T54" fmla="*/ 13 w 512"/>
                <a:gd name="T55" fmla="*/ 71 h 930"/>
                <a:gd name="T56" fmla="*/ 28 w 512"/>
                <a:gd name="T57" fmla="*/ 48 h 930"/>
                <a:gd name="T58" fmla="*/ 48 w 512"/>
                <a:gd name="T59" fmla="*/ 29 h 930"/>
                <a:gd name="T60" fmla="*/ 71 w 512"/>
                <a:gd name="T61" fmla="*/ 13 h 930"/>
                <a:gd name="T62" fmla="*/ 97 w 512"/>
                <a:gd name="T63" fmla="*/ 4 h 930"/>
                <a:gd name="T64" fmla="*/ 127 w 512"/>
                <a:gd name="T65"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930">
                  <a:moveTo>
                    <a:pt x="127" y="0"/>
                  </a:moveTo>
                  <a:lnTo>
                    <a:pt x="387" y="0"/>
                  </a:lnTo>
                  <a:lnTo>
                    <a:pt x="416" y="4"/>
                  </a:lnTo>
                  <a:lnTo>
                    <a:pt x="441" y="13"/>
                  </a:lnTo>
                  <a:lnTo>
                    <a:pt x="465" y="29"/>
                  </a:lnTo>
                  <a:lnTo>
                    <a:pt x="484" y="48"/>
                  </a:lnTo>
                  <a:lnTo>
                    <a:pt x="500" y="71"/>
                  </a:lnTo>
                  <a:lnTo>
                    <a:pt x="509" y="97"/>
                  </a:lnTo>
                  <a:lnTo>
                    <a:pt x="512" y="127"/>
                  </a:lnTo>
                  <a:lnTo>
                    <a:pt x="512" y="805"/>
                  </a:lnTo>
                  <a:lnTo>
                    <a:pt x="509" y="833"/>
                  </a:lnTo>
                  <a:lnTo>
                    <a:pt x="500" y="860"/>
                  </a:lnTo>
                  <a:lnTo>
                    <a:pt x="484" y="884"/>
                  </a:lnTo>
                  <a:lnTo>
                    <a:pt x="465" y="903"/>
                  </a:lnTo>
                  <a:lnTo>
                    <a:pt x="441" y="918"/>
                  </a:lnTo>
                  <a:lnTo>
                    <a:pt x="416" y="928"/>
                  </a:lnTo>
                  <a:lnTo>
                    <a:pt x="387" y="930"/>
                  </a:lnTo>
                  <a:lnTo>
                    <a:pt x="127" y="930"/>
                  </a:lnTo>
                  <a:lnTo>
                    <a:pt x="97" y="928"/>
                  </a:lnTo>
                  <a:lnTo>
                    <a:pt x="71" y="918"/>
                  </a:lnTo>
                  <a:lnTo>
                    <a:pt x="48" y="903"/>
                  </a:lnTo>
                  <a:lnTo>
                    <a:pt x="28" y="884"/>
                  </a:lnTo>
                  <a:lnTo>
                    <a:pt x="13" y="860"/>
                  </a:lnTo>
                  <a:lnTo>
                    <a:pt x="4" y="833"/>
                  </a:lnTo>
                  <a:lnTo>
                    <a:pt x="0" y="805"/>
                  </a:lnTo>
                  <a:lnTo>
                    <a:pt x="0" y="127"/>
                  </a:lnTo>
                  <a:lnTo>
                    <a:pt x="4" y="97"/>
                  </a:lnTo>
                  <a:lnTo>
                    <a:pt x="13" y="71"/>
                  </a:lnTo>
                  <a:lnTo>
                    <a:pt x="28" y="48"/>
                  </a:lnTo>
                  <a:lnTo>
                    <a:pt x="48" y="29"/>
                  </a:lnTo>
                  <a:lnTo>
                    <a:pt x="71" y="13"/>
                  </a:lnTo>
                  <a:lnTo>
                    <a:pt x="97"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07">
              <a:extLst>
                <a:ext uri="{FF2B5EF4-FFF2-40B4-BE49-F238E27FC236}">
                  <a16:creationId xmlns:a16="http://schemas.microsoft.com/office/drawing/2014/main" id="{A5BAF04D-739D-42ED-B77D-A12A6D436BA6}"/>
                </a:ext>
              </a:extLst>
            </p:cNvPr>
            <p:cNvSpPr>
              <a:spLocks/>
            </p:cNvSpPr>
            <p:nvPr/>
          </p:nvSpPr>
          <p:spPr bwMode="auto">
            <a:xfrm>
              <a:off x="10050373" y="3142832"/>
              <a:ext cx="74908" cy="136597"/>
            </a:xfrm>
            <a:custGeom>
              <a:avLst/>
              <a:gdLst>
                <a:gd name="T0" fmla="*/ 125 w 511"/>
                <a:gd name="T1" fmla="*/ 0 h 930"/>
                <a:gd name="T2" fmla="*/ 386 w 511"/>
                <a:gd name="T3" fmla="*/ 0 h 930"/>
                <a:gd name="T4" fmla="*/ 414 w 511"/>
                <a:gd name="T5" fmla="*/ 4 h 930"/>
                <a:gd name="T6" fmla="*/ 441 w 511"/>
                <a:gd name="T7" fmla="*/ 13 h 930"/>
                <a:gd name="T8" fmla="*/ 464 w 511"/>
                <a:gd name="T9" fmla="*/ 29 h 930"/>
                <a:gd name="T10" fmla="*/ 484 w 511"/>
                <a:gd name="T11" fmla="*/ 48 h 930"/>
                <a:gd name="T12" fmla="*/ 498 w 511"/>
                <a:gd name="T13" fmla="*/ 71 h 930"/>
                <a:gd name="T14" fmla="*/ 508 w 511"/>
                <a:gd name="T15" fmla="*/ 97 h 930"/>
                <a:gd name="T16" fmla="*/ 511 w 511"/>
                <a:gd name="T17" fmla="*/ 127 h 930"/>
                <a:gd name="T18" fmla="*/ 511 w 511"/>
                <a:gd name="T19" fmla="*/ 805 h 930"/>
                <a:gd name="T20" fmla="*/ 508 w 511"/>
                <a:gd name="T21" fmla="*/ 833 h 930"/>
                <a:gd name="T22" fmla="*/ 498 w 511"/>
                <a:gd name="T23" fmla="*/ 860 h 930"/>
                <a:gd name="T24" fmla="*/ 484 w 511"/>
                <a:gd name="T25" fmla="*/ 884 h 930"/>
                <a:gd name="T26" fmla="*/ 464 w 511"/>
                <a:gd name="T27" fmla="*/ 903 h 930"/>
                <a:gd name="T28" fmla="*/ 441 w 511"/>
                <a:gd name="T29" fmla="*/ 918 h 930"/>
                <a:gd name="T30" fmla="*/ 414 w 511"/>
                <a:gd name="T31" fmla="*/ 928 h 930"/>
                <a:gd name="T32" fmla="*/ 386 w 511"/>
                <a:gd name="T33" fmla="*/ 930 h 930"/>
                <a:gd name="T34" fmla="*/ 125 w 511"/>
                <a:gd name="T35" fmla="*/ 930 h 930"/>
                <a:gd name="T36" fmla="*/ 96 w 511"/>
                <a:gd name="T37" fmla="*/ 928 h 930"/>
                <a:gd name="T38" fmla="*/ 69 w 511"/>
                <a:gd name="T39" fmla="*/ 918 h 930"/>
                <a:gd name="T40" fmla="*/ 46 w 511"/>
                <a:gd name="T41" fmla="*/ 903 h 930"/>
                <a:gd name="T42" fmla="*/ 27 w 511"/>
                <a:gd name="T43" fmla="*/ 884 h 930"/>
                <a:gd name="T44" fmla="*/ 13 w 511"/>
                <a:gd name="T45" fmla="*/ 860 h 930"/>
                <a:gd name="T46" fmla="*/ 2 w 511"/>
                <a:gd name="T47" fmla="*/ 833 h 930"/>
                <a:gd name="T48" fmla="*/ 0 w 511"/>
                <a:gd name="T49" fmla="*/ 805 h 930"/>
                <a:gd name="T50" fmla="*/ 0 w 511"/>
                <a:gd name="T51" fmla="*/ 127 h 930"/>
                <a:gd name="T52" fmla="*/ 2 w 511"/>
                <a:gd name="T53" fmla="*/ 97 h 930"/>
                <a:gd name="T54" fmla="*/ 13 w 511"/>
                <a:gd name="T55" fmla="*/ 71 h 930"/>
                <a:gd name="T56" fmla="*/ 27 w 511"/>
                <a:gd name="T57" fmla="*/ 48 h 930"/>
                <a:gd name="T58" fmla="*/ 46 w 511"/>
                <a:gd name="T59" fmla="*/ 29 h 930"/>
                <a:gd name="T60" fmla="*/ 69 w 511"/>
                <a:gd name="T61" fmla="*/ 13 h 930"/>
                <a:gd name="T62" fmla="*/ 96 w 511"/>
                <a:gd name="T63" fmla="*/ 4 h 930"/>
                <a:gd name="T64" fmla="*/ 125 w 511"/>
                <a:gd name="T65"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1" h="930">
                  <a:moveTo>
                    <a:pt x="125" y="0"/>
                  </a:moveTo>
                  <a:lnTo>
                    <a:pt x="386" y="0"/>
                  </a:lnTo>
                  <a:lnTo>
                    <a:pt x="414" y="4"/>
                  </a:lnTo>
                  <a:lnTo>
                    <a:pt x="441" y="13"/>
                  </a:lnTo>
                  <a:lnTo>
                    <a:pt x="464" y="29"/>
                  </a:lnTo>
                  <a:lnTo>
                    <a:pt x="484" y="48"/>
                  </a:lnTo>
                  <a:lnTo>
                    <a:pt x="498" y="71"/>
                  </a:lnTo>
                  <a:lnTo>
                    <a:pt x="508" y="97"/>
                  </a:lnTo>
                  <a:lnTo>
                    <a:pt x="511" y="127"/>
                  </a:lnTo>
                  <a:lnTo>
                    <a:pt x="511" y="805"/>
                  </a:lnTo>
                  <a:lnTo>
                    <a:pt x="508" y="833"/>
                  </a:lnTo>
                  <a:lnTo>
                    <a:pt x="498" y="860"/>
                  </a:lnTo>
                  <a:lnTo>
                    <a:pt x="484" y="884"/>
                  </a:lnTo>
                  <a:lnTo>
                    <a:pt x="464" y="903"/>
                  </a:lnTo>
                  <a:lnTo>
                    <a:pt x="441" y="918"/>
                  </a:lnTo>
                  <a:lnTo>
                    <a:pt x="414" y="928"/>
                  </a:lnTo>
                  <a:lnTo>
                    <a:pt x="386" y="930"/>
                  </a:lnTo>
                  <a:lnTo>
                    <a:pt x="125" y="930"/>
                  </a:lnTo>
                  <a:lnTo>
                    <a:pt x="96" y="928"/>
                  </a:lnTo>
                  <a:lnTo>
                    <a:pt x="69" y="918"/>
                  </a:lnTo>
                  <a:lnTo>
                    <a:pt x="46" y="903"/>
                  </a:lnTo>
                  <a:lnTo>
                    <a:pt x="27" y="884"/>
                  </a:lnTo>
                  <a:lnTo>
                    <a:pt x="13" y="860"/>
                  </a:lnTo>
                  <a:lnTo>
                    <a:pt x="2" y="833"/>
                  </a:lnTo>
                  <a:lnTo>
                    <a:pt x="0" y="805"/>
                  </a:lnTo>
                  <a:lnTo>
                    <a:pt x="0" y="127"/>
                  </a:lnTo>
                  <a:lnTo>
                    <a:pt x="2" y="97"/>
                  </a:lnTo>
                  <a:lnTo>
                    <a:pt x="13" y="71"/>
                  </a:lnTo>
                  <a:lnTo>
                    <a:pt x="27" y="48"/>
                  </a:lnTo>
                  <a:lnTo>
                    <a:pt x="46" y="29"/>
                  </a:lnTo>
                  <a:lnTo>
                    <a:pt x="69" y="13"/>
                  </a:lnTo>
                  <a:lnTo>
                    <a:pt x="96" y="4"/>
                  </a:lnTo>
                  <a:lnTo>
                    <a:pt x="1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108">
              <a:extLst>
                <a:ext uri="{FF2B5EF4-FFF2-40B4-BE49-F238E27FC236}">
                  <a16:creationId xmlns:a16="http://schemas.microsoft.com/office/drawing/2014/main" id="{465E0371-E7AD-A72B-D338-247BC109EAA9}"/>
                </a:ext>
              </a:extLst>
            </p:cNvPr>
            <p:cNvSpPr>
              <a:spLocks noEditPoints="1"/>
            </p:cNvSpPr>
            <p:nvPr/>
          </p:nvSpPr>
          <p:spPr bwMode="auto">
            <a:xfrm>
              <a:off x="9616495" y="3218327"/>
              <a:ext cx="623644" cy="511136"/>
            </a:xfrm>
            <a:custGeom>
              <a:avLst/>
              <a:gdLst>
                <a:gd name="T0" fmla="*/ 337 w 4246"/>
                <a:gd name="T1" fmla="*/ 974 h 3481"/>
                <a:gd name="T2" fmla="*/ 281 w 4246"/>
                <a:gd name="T3" fmla="*/ 1030 h 3481"/>
                <a:gd name="T4" fmla="*/ 270 w 4246"/>
                <a:gd name="T5" fmla="*/ 3089 h 3481"/>
                <a:gd name="T6" fmla="*/ 296 w 4246"/>
                <a:gd name="T7" fmla="*/ 3165 h 3481"/>
                <a:gd name="T8" fmla="*/ 363 w 4246"/>
                <a:gd name="T9" fmla="*/ 3208 h 3481"/>
                <a:gd name="T10" fmla="*/ 3883 w 4246"/>
                <a:gd name="T11" fmla="*/ 3208 h 3481"/>
                <a:gd name="T12" fmla="*/ 3950 w 4246"/>
                <a:gd name="T13" fmla="*/ 3165 h 3481"/>
                <a:gd name="T14" fmla="*/ 3976 w 4246"/>
                <a:gd name="T15" fmla="*/ 3089 h 3481"/>
                <a:gd name="T16" fmla="*/ 3964 w 4246"/>
                <a:gd name="T17" fmla="*/ 1030 h 3481"/>
                <a:gd name="T18" fmla="*/ 3909 w 4246"/>
                <a:gd name="T19" fmla="*/ 974 h 3481"/>
                <a:gd name="T20" fmla="*/ 390 w 4246"/>
                <a:gd name="T21" fmla="*/ 962 h 3481"/>
                <a:gd name="T22" fmla="*/ 480 w 4246"/>
                <a:gd name="T23" fmla="*/ 0 h 3481"/>
                <a:gd name="T24" fmla="*/ 518 w 4246"/>
                <a:gd name="T25" fmla="*/ 14 h 3481"/>
                <a:gd name="T26" fmla="*/ 543 w 4246"/>
                <a:gd name="T27" fmla="*/ 51 h 3481"/>
                <a:gd name="T28" fmla="*/ 546 w 4246"/>
                <a:gd name="T29" fmla="*/ 301 h 3481"/>
                <a:gd name="T30" fmla="*/ 562 w 4246"/>
                <a:gd name="T31" fmla="*/ 407 h 3481"/>
                <a:gd name="T32" fmla="*/ 600 w 4246"/>
                <a:gd name="T33" fmla="*/ 499 h 3481"/>
                <a:gd name="T34" fmla="*/ 669 w 4246"/>
                <a:gd name="T35" fmla="*/ 571 h 3481"/>
                <a:gd name="T36" fmla="*/ 772 w 4246"/>
                <a:gd name="T37" fmla="*/ 618 h 3481"/>
                <a:gd name="T38" fmla="*/ 918 w 4246"/>
                <a:gd name="T39" fmla="*/ 634 h 3481"/>
                <a:gd name="T40" fmla="*/ 1263 w 4246"/>
                <a:gd name="T41" fmla="*/ 625 h 3481"/>
                <a:gd name="T42" fmla="*/ 1385 w 4246"/>
                <a:gd name="T43" fmla="*/ 576 h 3481"/>
                <a:gd name="T44" fmla="*/ 1468 w 4246"/>
                <a:gd name="T45" fmla="*/ 495 h 3481"/>
                <a:gd name="T46" fmla="*/ 1514 w 4246"/>
                <a:gd name="T47" fmla="*/ 388 h 3481"/>
                <a:gd name="T48" fmla="*/ 1530 w 4246"/>
                <a:gd name="T49" fmla="*/ 262 h 3481"/>
                <a:gd name="T50" fmla="*/ 1536 w 4246"/>
                <a:gd name="T51" fmla="*/ 26 h 3481"/>
                <a:gd name="T52" fmla="*/ 1566 w 4246"/>
                <a:gd name="T53" fmla="*/ 3 h 3481"/>
                <a:gd name="T54" fmla="*/ 1597 w 4246"/>
                <a:gd name="T55" fmla="*/ 0 h 3481"/>
                <a:gd name="T56" fmla="*/ 2688 w 4246"/>
                <a:gd name="T57" fmla="*/ 7 h 3481"/>
                <a:gd name="T58" fmla="*/ 2715 w 4246"/>
                <a:gd name="T59" fmla="*/ 42 h 3481"/>
                <a:gd name="T60" fmla="*/ 2719 w 4246"/>
                <a:gd name="T61" fmla="*/ 309 h 3481"/>
                <a:gd name="T62" fmla="*/ 2752 w 4246"/>
                <a:gd name="T63" fmla="*/ 437 h 3481"/>
                <a:gd name="T64" fmla="*/ 2826 w 4246"/>
                <a:gd name="T65" fmla="*/ 540 h 3481"/>
                <a:gd name="T66" fmla="*/ 2938 w 4246"/>
                <a:gd name="T67" fmla="*/ 610 h 3481"/>
                <a:gd name="T68" fmla="*/ 3088 w 4246"/>
                <a:gd name="T69" fmla="*/ 634 h 3481"/>
                <a:gd name="T70" fmla="*/ 3430 w 4246"/>
                <a:gd name="T71" fmla="*/ 625 h 3481"/>
                <a:gd name="T72" fmla="*/ 3551 w 4246"/>
                <a:gd name="T73" fmla="*/ 576 h 3481"/>
                <a:gd name="T74" fmla="*/ 3635 w 4246"/>
                <a:gd name="T75" fmla="*/ 495 h 3481"/>
                <a:gd name="T76" fmla="*/ 3684 w 4246"/>
                <a:gd name="T77" fmla="*/ 388 h 3481"/>
                <a:gd name="T78" fmla="*/ 3700 w 4246"/>
                <a:gd name="T79" fmla="*/ 262 h 3481"/>
                <a:gd name="T80" fmla="*/ 3706 w 4246"/>
                <a:gd name="T81" fmla="*/ 20 h 3481"/>
                <a:gd name="T82" fmla="*/ 3732 w 4246"/>
                <a:gd name="T83" fmla="*/ 3 h 3481"/>
                <a:gd name="T84" fmla="*/ 3759 w 4246"/>
                <a:gd name="T85" fmla="*/ 0 h 3481"/>
                <a:gd name="T86" fmla="*/ 4163 w 4246"/>
                <a:gd name="T87" fmla="*/ 7 h 3481"/>
                <a:gd name="T88" fmla="*/ 4210 w 4246"/>
                <a:gd name="T89" fmla="*/ 47 h 3481"/>
                <a:gd name="T90" fmla="*/ 4239 w 4246"/>
                <a:gd name="T91" fmla="*/ 129 h 3481"/>
                <a:gd name="T92" fmla="*/ 4246 w 4246"/>
                <a:gd name="T93" fmla="*/ 3448 h 3481"/>
                <a:gd name="T94" fmla="*/ 4229 w 4246"/>
                <a:gd name="T95" fmla="*/ 3447 h 3481"/>
                <a:gd name="T96" fmla="*/ 4185 w 4246"/>
                <a:gd name="T97" fmla="*/ 3466 h 3481"/>
                <a:gd name="T98" fmla="*/ 4124 w 4246"/>
                <a:gd name="T99" fmla="*/ 3481 h 3481"/>
                <a:gd name="T100" fmla="*/ 79 w 4246"/>
                <a:gd name="T101" fmla="*/ 3473 h 3481"/>
                <a:gd name="T102" fmla="*/ 28 w 4246"/>
                <a:gd name="T103" fmla="*/ 3452 h 3481"/>
                <a:gd name="T104" fmla="*/ 3 w 4246"/>
                <a:gd name="T105" fmla="*/ 3443 h 3481"/>
                <a:gd name="T106" fmla="*/ 1 w 4246"/>
                <a:gd name="T107" fmla="*/ 167 h 3481"/>
                <a:gd name="T108" fmla="*/ 23 w 4246"/>
                <a:gd name="T109" fmla="*/ 69 h 3481"/>
                <a:gd name="T110" fmla="*/ 66 w 4246"/>
                <a:gd name="T111" fmla="*/ 16 h 3481"/>
                <a:gd name="T112" fmla="*/ 121 w 4246"/>
                <a:gd name="T113" fmla="*/ 0 h 3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6" h="3481">
                  <a:moveTo>
                    <a:pt x="390" y="962"/>
                  </a:moveTo>
                  <a:lnTo>
                    <a:pt x="363" y="965"/>
                  </a:lnTo>
                  <a:lnTo>
                    <a:pt x="337" y="974"/>
                  </a:lnTo>
                  <a:lnTo>
                    <a:pt x="315" y="988"/>
                  </a:lnTo>
                  <a:lnTo>
                    <a:pt x="296" y="1008"/>
                  </a:lnTo>
                  <a:lnTo>
                    <a:pt x="281" y="1030"/>
                  </a:lnTo>
                  <a:lnTo>
                    <a:pt x="272" y="1055"/>
                  </a:lnTo>
                  <a:lnTo>
                    <a:pt x="270" y="1084"/>
                  </a:lnTo>
                  <a:lnTo>
                    <a:pt x="270" y="3089"/>
                  </a:lnTo>
                  <a:lnTo>
                    <a:pt x="272" y="3118"/>
                  </a:lnTo>
                  <a:lnTo>
                    <a:pt x="281" y="3142"/>
                  </a:lnTo>
                  <a:lnTo>
                    <a:pt x="296" y="3165"/>
                  </a:lnTo>
                  <a:lnTo>
                    <a:pt x="315" y="3183"/>
                  </a:lnTo>
                  <a:lnTo>
                    <a:pt x="337" y="3198"/>
                  </a:lnTo>
                  <a:lnTo>
                    <a:pt x="363" y="3208"/>
                  </a:lnTo>
                  <a:lnTo>
                    <a:pt x="390" y="3211"/>
                  </a:lnTo>
                  <a:lnTo>
                    <a:pt x="3855" y="3211"/>
                  </a:lnTo>
                  <a:lnTo>
                    <a:pt x="3883" y="3208"/>
                  </a:lnTo>
                  <a:lnTo>
                    <a:pt x="3909" y="3198"/>
                  </a:lnTo>
                  <a:lnTo>
                    <a:pt x="3931" y="3183"/>
                  </a:lnTo>
                  <a:lnTo>
                    <a:pt x="3950" y="3165"/>
                  </a:lnTo>
                  <a:lnTo>
                    <a:pt x="3964" y="3142"/>
                  </a:lnTo>
                  <a:lnTo>
                    <a:pt x="3973" y="3118"/>
                  </a:lnTo>
                  <a:lnTo>
                    <a:pt x="3976" y="3089"/>
                  </a:lnTo>
                  <a:lnTo>
                    <a:pt x="3976" y="1084"/>
                  </a:lnTo>
                  <a:lnTo>
                    <a:pt x="3973" y="1055"/>
                  </a:lnTo>
                  <a:lnTo>
                    <a:pt x="3964" y="1030"/>
                  </a:lnTo>
                  <a:lnTo>
                    <a:pt x="3950" y="1008"/>
                  </a:lnTo>
                  <a:lnTo>
                    <a:pt x="3931" y="988"/>
                  </a:lnTo>
                  <a:lnTo>
                    <a:pt x="3909" y="974"/>
                  </a:lnTo>
                  <a:lnTo>
                    <a:pt x="3883" y="965"/>
                  </a:lnTo>
                  <a:lnTo>
                    <a:pt x="3855" y="962"/>
                  </a:lnTo>
                  <a:lnTo>
                    <a:pt x="390" y="962"/>
                  </a:lnTo>
                  <a:close/>
                  <a:moveTo>
                    <a:pt x="121" y="0"/>
                  </a:moveTo>
                  <a:lnTo>
                    <a:pt x="470" y="0"/>
                  </a:lnTo>
                  <a:lnTo>
                    <a:pt x="480" y="0"/>
                  </a:lnTo>
                  <a:lnTo>
                    <a:pt x="493" y="3"/>
                  </a:lnTo>
                  <a:lnTo>
                    <a:pt x="506" y="7"/>
                  </a:lnTo>
                  <a:lnTo>
                    <a:pt x="518" y="14"/>
                  </a:lnTo>
                  <a:lnTo>
                    <a:pt x="529" y="24"/>
                  </a:lnTo>
                  <a:lnTo>
                    <a:pt x="537" y="35"/>
                  </a:lnTo>
                  <a:lnTo>
                    <a:pt x="543" y="51"/>
                  </a:lnTo>
                  <a:lnTo>
                    <a:pt x="546" y="69"/>
                  </a:lnTo>
                  <a:lnTo>
                    <a:pt x="546" y="262"/>
                  </a:lnTo>
                  <a:lnTo>
                    <a:pt x="546" y="301"/>
                  </a:lnTo>
                  <a:lnTo>
                    <a:pt x="550" y="337"/>
                  </a:lnTo>
                  <a:lnTo>
                    <a:pt x="554" y="373"/>
                  </a:lnTo>
                  <a:lnTo>
                    <a:pt x="562" y="407"/>
                  </a:lnTo>
                  <a:lnTo>
                    <a:pt x="572" y="439"/>
                  </a:lnTo>
                  <a:lnTo>
                    <a:pt x="585" y="470"/>
                  </a:lnTo>
                  <a:lnTo>
                    <a:pt x="600" y="499"/>
                  </a:lnTo>
                  <a:lnTo>
                    <a:pt x="620" y="526"/>
                  </a:lnTo>
                  <a:lnTo>
                    <a:pt x="642" y="549"/>
                  </a:lnTo>
                  <a:lnTo>
                    <a:pt x="669" y="571"/>
                  </a:lnTo>
                  <a:lnTo>
                    <a:pt x="698" y="589"/>
                  </a:lnTo>
                  <a:lnTo>
                    <a:pt x="733" y="605"/>
                  </a:lnTo>
                  <a:lnTo>
                    <a:pt x="772" y="618"/>
                  </a:lnTo>
                  <a:lnTo>
                    <a:pt x="816" y="627"/>
                  </a:lnTo>
                  <a:lnTo>
                    <a:pt x="864" y="633"/>
                  </a:lnTo>
                  <a:lnTo>
                    <a:pt x="918" y="634"/>
                  </a:lnTo>
                  <a:lnTo>
                    <a:pt x="1158" y="634"/>
                  </a:lnTo>
                  <a:lnTo>
                    <a:pt x="1212" y="632"/>
                  </a:lnTo>
                  <a:lnTo>
                    <a:pt x="1263" y="625"/>
                  </a:lnTo>
                  <a:lnTo>
                    <a:pt x="1308" y="612"/>
                  </a:lnTo>
                  <a:lnTo>
                    <a:pt x="1349" y="597"/>
                  </a:lnTo>
                  <a:lnTo>
                    <a:pt x="1385" y="576"/>
                  </a:lnTo>
                  <a:lnTo>
                    <a:pt x="1417" y="553"/>
                  </a:lnTo>
                  <a:lnTo>
                    <a:pt x="1445" y="526"/>
                  </a:lnTo>
                  <a:lnTo>
                    <a:pt x="1468" y="495"/>
                  </a:lnTo>
                  <a:lnTo>
                    <a:pt x="1487" y="461"/>
                  </a:lnTo>
                  <a:lnTo>
                    <a:pt x="1503" y="426"/>
                  </a:lnTo>
                  <a:lnTo>
                    <a:pt x="1514" y="388"/>
                  </a:lnTo>
                  <a:lnTo>
                    <a:pt x="1523" y="348"/>
                  </a:lnTo>
                  <a:lnTo>
                    <a:pt x="1527" y="306"/>
                  </a:lnTo>
                  <a:lnTo>
                    <a:pt x="1530" y="262"/>
                  </a:lnTo>
                  <a:lnTo>
                    <a:pt x="1530" y="61"/>
                  </a:lnTo>
                  <a:lnTo>
                    <a:pt x="1531" y="40"/>
                  </a:lnTo>
                  <a:lnTo>
                    <a:pt x="1536" y="26"/>
                  </a:lnTo>
                  <a:lnTo>
                    <a:pt x="1544" y="14"/>
                  </a:lnTo>
                  <a:lnTo>
                    <a:pt x="1554" y="8"/>
                  </a:lnTo>
                  <a:lnTo>
                    <a:pt x="1566" y="3"/>
                  </a:lnTo>
                  <a:lnTo>
                    <a:pt x="1576" y="0"/>
                  </a:lnTo>
                  <a:lnTo>
                    <a:pt x="1588" y="0"/>
                  </a:lnTo>
                  <a:lnTo>
                    <a:pt x="1597" y="0"/>
                  </a:lnTo>
                  <a:lnTo>
                    <a:pt x="2658" y="0"/>
                  </a:lnTo>
                  <a:lnTo>
                    <a:pt x="2673" y="2"/>
                  </a:lnTo>
                  <a:lnTo>
                    <a:pt x="2688" y="7"/>
                  </a:lnTo>
                  <a:lnTo>
                    <a:pt x="2699" y="16"/>
                  </a:lnTo>
                  <a:lnTo>
                    <a:pt x="2708" y="26"/>
                  </a:lnTo>
                  <a:lnTo>
                    <a:pt x="2715" y="42"/>
                  </a:lnTo>
                  <a:lnTo>
                    <a:pt x="2716" y="60"/>
                  </a:lnTo>
                  <a:lnTo>
                    <a:pt x="2716" y="262"/>
                  </a:lnTo>
                  <a:lnTo>
                    <a:pt x="2719" y="309"/>
                  </a:lnTo>
                  <a:lnTo>
                    <a:pt x="2725" y="354"/>
                  </a:lnTo>
                  <a:lnTo>
                    <a:pt x="2737" y="397"/>
                  </a:lnTo>
                  <a:lnTo>
                    <a:pt x="2752" y="437"/>
                  </a:lnTo>
                  <a:lnTo>
                    <a:pt x="2772" y="476"/>
                  </a:lnTo>
                  <a:lnTo>
                    <a:pt x="2796" y="509"/>
                  </a:lnTo>
                  <a:lnTo>
                    <a:pt x="2826" y="540"/>
                  </a:lnTo>
                  <a:lnTo>
                    <a:pt x="2858" y="567"/>
                  </a:lnTo>
                  <a:lnTo>
                    <a:pt x="2896" y="590"/>
                  </a:lnTo>
                  <a:lnTo>
                    <a:pt x="2938" y="610"/>
                  </a:lnTo>
                  <a:lnTo>
                    <a:pt x="2983" y="623"/>
                  </a:lnTo>
                  <a:lnTo>
                    <a:pt x="3034" y="632"/>
                  </a:lnTo>
                  <a:lnTo>
                    <a:pt x="3088" y="634"/>
                  </a:lnTo>
                  <a:lnTo>
                    <a:pt x="3328" y="634"/>
                  </a:lnTo>
                  <a:lnTo>
                    <a:pt x="3381" y="632"/>
                  </a:lnTo>
                  <a:lnTo>
                    <a:pt x="3430" y="625"/>
                  </a:lnTo>
                  <a:lnTo>
                    <a:pt x="3475" y="612"/>
                  </a:lnTo>
                  <a:lnTo>
                    <a:pt x="3515" y="597"/>
                  </a:lnTo>
                  <a:lnTo>
                    <a:pt x="3551" y="576"/>
                  </a:lnTo>
                  <a:lnTo>
                    <a:pt x="3582" y="553"/>
                  </a:lnTo>
                  <a:lnTo>
                    <a:pt x="3611" y="526"/>
                  </a:lnTo>
                  <a:lnTo>
                    <a:pt x="3635" y="495"/>
                  </a:lnTo>
                  <a:lnTo>
                    <a:pt x="3655" y="461"/>
                  </a:lnTo>
                  <a:lnTo>
                    <a:pt x="3671" y="426"/>
                  </a:lnTo>
                  <a:lnTo>
                    <a:pt x="3684" y="388"/>
                  </a:lnTo>
                  <a:lnTo>
                    <a:pt x="3693" y="348"/>
                  </a:lnTo>
                  <a:lnTo>
                    <a:pt x="3698" y="306"/>
                  </a:lnTo>
                  <a:lnTo>
                    <a:pt x="3700" y="262"/>
                  </a:lnTo>
                  <a:lnTo>
                    <a:pt x="3700" y="48"/>
                  </a:lnTo>
                  <a:lnTo>
                    <a:pt x="3701" y="33"/>
                  </a:lnTo>
                  <a:lnTo>
                    <a:pt x="3706" y="20"/>
                  </a:lnTo>
                  <a:lnTo>
                    <a:pt x="3713" y="12"/>
                  </a:lnTo>
                  <a:lnTo>
                    <a:pt x="3722" y="5"/>
                  </a:lnTo>
                  <a:lnTo>
                    <a:pt x="3732" y="3"/>
                  </a:lnTo>
                  <a:lnTo>
                    <a:pt x="3741" y="0"/>
                  </a:lnTo>
                  <a:lnTo>
                    <a:pt x="3751" y="0"/>
                  </a:lnTo>
                  <a:lnTo>
                    <a:pt x="3759" y="0"/>
                  </a:lnTo>
                  <a:lnTo>
                    <a:pt x="4124" y="0"/>
                  </a:lnTo>
                  <a:lnTo>
                    <a:pt x="4144" y="2"/>
                  </a:lnTo>
                  <a:lnTo>
                    <a:pt x="4163" y="7"/>
                  </a:lnTo>
                  <a:lnTo>
                    <a:pt x="4180" y="16"/>
                  </a:lnTo>
                  <a:lnTo>
                    <a:pt x="4195" y="29"/>
                  </a:lnTo>
                  <a:lnTo>
                    <a:pt x="4210" y="47"/>
                  </a:lnTo>
                  <a:lnTo>
                    <a:pt x="4223" y="69"/>
                  </a:lnTo>
                  <a:lnTo>
                    <a:pt x="4232" y="96"/>
                  </a:lnTo>
                  <a:lnTo>
                    <a:pt x="4239" y="129"/>
                  </a:lnTo>
                  <a:lnTo>
                    <a:pt x="4245" y="167"/>
                  </a:lnTo>
                  <a:lnTo>
                    <a:pt x="4246" y="211"/>
                  </a:lnTo>
                  <a:lnTo>
                    <a:pt x="4246" y="3448"/>
                  </a:lnTo>
                  <a:lnTo>
                    <a:pt x="4243" y="3443"/>
                  </a:lnTo>
                  <a:lnTo>
                    <a:pt x="4238" y="3443"/>
                  </a:lnTo>
                  <a:lnTo>
                    <a:pt x="4229" y="3447"/>
                  </a:lnTo>
                  <a:lnTo>
                    <a:pt x="4217" y="3452"/>
                  </a:lnTo>
                  <a:lnTo>
                    <a:pt x="4202" y="3460"/>
                  </a:lnTo>
                  <a:lnTo>
                    <a:pt x="4185" y="3466"/>
                  </a:lnTo>
                  <a:lnTo>
                    <a:pt x="4167" y="3473"/>
                  </a:lnTo>
                  <a:lnTo>
                    <a:pt x="4146" y="3478"/>
                  </a:lnTo>
                  <a:lnTo>
                    <a:pt x="4124" y="3481"/>
                  </a:lnTo>
                  <a:lnTo>
                    <a:pt x="121" y="3481"/>
                  </a:lnTo>
                  <a:lnTo>
                    <a:pt x="99" y="3478"/>
                  </a:lnTo>
                  <a:lnTo>
                    <a:pt x="79" y="3473"/>
                  </a:lnTo>
                  <a:lnTo>
                    <a:pt x="61" y="3466"/>
                  </a:lnTo>
                  <a:lnTo>
                    <a:pt x="43" y="3460"/>
                  </a:lnTo>
                  <a:lnTo>
                    <a:pt x="28" y="3452"/>
                  </a:lnTo>
                  <a:lnTo>
                    <a:pt x="17" y="3447"/>
                  </a:lnTo>
                  <a:lnTo>
                    <a:pt x="8" y="3443"/>
                  </a:lnTo>
                  <a:lnTo>
                    <a:pt x="3" y="3443"/>
                  </a:lnTo>
                  <a:lnTo>
                    <a:pt x="0" y="3448"/>
                  </a:lnTo>
                  <a:lnTo>
                    <a:pt x="0" y="211"/>
                  </a:lnTo>
                  <a:lnTo>
                    <a:pt x="1" y="167"/>
                  </a:lnTo>
                  <a:lnTo>
                    <a:pt x="6" y="129"/>
                  </a:lnTo>
                  <a:lnTo>
                    <a:pt x="14" y="96"/>
                  </a:lnTo>
                  <a:lnTo>
                    <a:pt x="23" y="69"/>
                  </a:lnTo>
                  <a:lnTo>
                    <a:pt x="36" y="47"/>
                  </a:lnTo>
                  <a:lnTo>
                    <a:pt x="49" y="29"/>
                  </a:lnTo>
                  <a:lnTo>
                    <a:pt x="66" y="16"/>
                  </a:lnTo>
                  <a:lnTo>
                    <a:pt x="83" y="7"/>
                  </a:lnTo>
                  <a:lnTo>
                    <a:pt x="102"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6" name="Группа 850">
            <a:extLst>
              <a:ext uri="{FF2B5EF4-FFF2-40B4-BE49-F238E27FC236}">
                <a16:creationId xmlns:a16="http://schemas.microsoft.com/office/drawing/2014/main" id="{31238ADF-9D80-275A-D5B4-CCE3451D5504}"/>
              </a:ext>
            </a:extLst>
          </p:cNvPr>
          <p:cNvGrpSpPr/>
          <p:nvPr userDrawn="1"/>
        </p:nvGrpSpPr>
        <p:grpSpPr>
          <a:xfrm>
            <a:off x="10499538" y="3568479"/>
            <a:ext cx="781237" cy="595397"/>
            <a:chOff x="10499538" y="3138449"/>
            <a:chExt cx="781237" cy="595397"/>
          </a:xfrm>
          <a:solidFill>
            <a:schemeClr val="bg2"/>
          </a:solidFill>
        </p:grpSpPr>
        <p:sp>
          <p:nvSpPr>
            <p:cNvPr id="57" name="Freeform 113">
              <a:extLst>
                <a:ext uri="{FF2B5EF4-FFF2-40B4-BE49-F238E27FC236}">
                  <a16:creationId xmlns:a16="http://schemas.microsoft.com/office/drawing/2014/main" id="{EB2684CC-1987-8213-175D-83440478855A}"/>
                </a:ext>
              </a:extLst>
            </p:cNvPr>
            <p:cNvSpPr>
              <a:spLocks/>
            </p:cNvSpPr>
            <p:nvPr/>
          </p:nvSpPr>
          <p:spPr bwMode="auto">
            <a:xfrm>
              <a:off x="10638030" y="3288778"/>
              <a:ext cx="496855" cy="24562"/>
            </a:xfrm>
            <a:custGeom>
              <a:avLst/>
              <a:gdLst>
                <a:gd name="T0" fmla="*/ 62 w 3358"/>
                <a:gd name="T1" fmla="*/ 0 h 167"/>
                <a:gd name="T2" fmla="*/ 3295 w 3358"/>
                <a:gd name="T3" fmla="*/ 0 h 167"/>
                <a:gd name="T4" fmla="*/ 3314 w 3358"/>
                <a:gd name="T5" fmla="*/ 3 h 167"/>
                <a:gd name="T6" fmla="*/ 3332 w 3358"/>
                <a:gd name="T7" fmla="*/ 11 h 167"/>
                <a:gd name="T8" fmla="*/ 3346 w 3358"/>
                <a:gd name="T9" fmla="*/ 25 h 167"/>
                <a:gd name="T10" fmla="*/ 3354 w 3358"/>
                <a:gd name="T11" fmla="*/ 42 h 167"/>
                <a:gd name="T12" fmla="*/ 3358 w 3358"/>
                <a:gd name="T13" fmla="*/ 62 h 167"/>
                <a:gd name="T14" fmla="*/ 3358 w 3358"/>
                <a:gd name="T15" fmla="*/ 104 h 167"/>
                <a:gd name="T16" fmla="*/ 3354 w 3358"/>
                <a:gd name="T17" fmla="*/ 123 h 167"/>
                <a:gd name="T18" fmla="*/ 3346 w 3358"/>
                <a:gd name="T19" fmla="*/ 141 h 167"/>
                <a:gd name="T20" fmla="*/ 3332 w 3358"/>
                <a:gd name="T21" fmla="*/ 154 h 167"/>
                <a:gd name="T22" fmla="*/ 3314 w 3358"/>
                <a:gd name="T23" fmla="*/ 163 h 167"/>
                <a:gd name="T24" fmla="*/ 3295 w 3358"/>
                <a:gd name="T25" fmla="*/ 167 h 167"/>
                <a:gd name="T26" fmla="*/ 62 w 3358"/>
                <a:gd name="T27" fmla="*/ 167 h 167"/>
                <a:gd name="T28" fmla="*/ 41 w 3358"/>
                <a:gd name="T29" fmla="*/ 163 h 167"/>
                <a:gd name="T30" fmla="*/ 25 w 3358"/>
                <a:gd name="T31" fmla="*/ 154 h 167"/>
                <a:gd name="T32" fmla="*/ 11 w 3358"/>
                <a:gd name="T33" fmla="*/ 141 h 167"/>
                <a:gd name="T34" fmla="*/ 3 w 3358"/>
                <a:gd name="T35" fmla="*/ 123 h 167"/>
                <a:gd name="T36" fmla="*/ 0 w 3358"/>
                <a:gd name="T37" fmla="*/ 104 h 167"/>
                <a:gd name="T38" fmla="*/ 0 w 3358"/>
                <a:gd name="T39" fmla="*/ 62 h 167"/>
                <a:gd name="T40" fmla="*/ 3 w 3358"/>
                <a:gd name="T41" fmla="*/ 42 h 167"/>
                <a:gd name="T42" fmla="*/ 11 w 3358"/>
                <a:gd name="T43" fmla="*/ 25 h 167"/>
                <a:gd name="T44" fmla="*/ 25 w 3358"/>
                <a:gd name="T45" fmla="*/ 11 h 167"/>
                <a:gd name="T46" fmla="*/ 41 w 3358"/>
                <a:gd name="T47" fmla="*/ 3 h 167"/>
                <a:gd name="T48" fmla="*/ 62 w 3358"/>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8" h="167">
                  <a:moveTo>
                    <a:pt x="62" y="0"/>
                  </a:moveTo>
                  <a:lnTo>
                    <a:pt x="3295" y="0"/>
                  </a:lnTo>
                  <a:lnTo>
                    <a:pt x="3314" y="3"/>
                  </a:lnTo>
                  <a:lnTo>
                    <a:pt x="3332" y="11"/>
                  </a:lnTo>
                  <a:lnTo>
                    <a:pt x="3346" y="25"/>
                  </a:lnTo>
                  <a:lnTo>
                    <a:pt x="3354" y="42"/>
                  </a:lnTo>
                  <a:lnTo>
                    <a:pt x="3358" y="62"/>
                  </a:lnTo>
                  <a:lnTo>
                    <a:pt x="3358" y="104"/>
                  </a:lnTo>
                  <a:lnTo>
                    <a:pt x="3354" y="123"/>
                  </a:lnTo>
                  <a:lnTo>
                    <a:pt x="3346" y="141"/>
                  </a:lnTo>
                  <a:lnTo>
                    <a:pt x="3332" y="154"/>
                  </a:lnTo>
                  <a:lnTo>
                    <a:pt x="3314" y="163"/>
                  </a:lnTo>
                  <a:lnTo>
                    <a:pt x="3295" y="167"/>
                  </a:lnTo>
                  <a:lnTo>
                    <a:pt x="62" y="167"/>
                  </a:lnTo>
                  <a:lnTo>
                    <a:pt x="41" y="163"/>
                  </a:lnTo>
                  <a:lnTo>
                    <a:pt x="25" y="154"/>
                  </a:lnTo>
                  <a:lnTo>
                    <a:pt x="11" y="141"/>
                  </a:lnTo>
                  <a:lnTo>
                    <a:pt x="3" y="123"/>
                  </a:lnTo>
                  <a:lnTo>
                    <a:pt x="0" y="104"/>
                  </a:lnTo>
                  <a:lnTo>
                    <a:pt x="0" y="62"/>
                  </a:lnTo>
                  <a:lnTo>
                    <a:pt x="3" y="42"/>
                  </a:lnTo>
                  <a:lnTo>
                    <a:pt x="11" y="25"/>
                  </a:lnTo>
                  <a:lnTo>
                    <a:pt x="25" y="11"/>
                  </a:lnTo>
                  <a:lnTo>
                    <a:pt x="41"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14">
              <a:extLst>
                <a:ext uri="{FF2B5EF4-FFF2-40B4-BE49-F238E27FC236}">
                  <a16:creationId xmlns:a16="http://schemas.microsoft.com/office/drawing/2014/main" id="{53DC7EB0-896B-C5BC-47A1-93338FC3181E}"/>
                </a:ext>
              </a:extLst>
            </p:cNvPr>
            <p:cNvSpPr>
              <a:spLocks/>
            </p:cNvSpPr>
            <p:nvPr/>
          </p:nvSpPr>
          <p:spPr bwMode="auto">
            <a:xfrm>
              <a:off x="10638326" y="3474914"/>
              <a:ext cx="204187" cy="24858"/>
            </a:xfrm>
            <a:custGeom>
              <a:avLst/>
              <a:gdLst>
                <a:gd name="T0" fmla="*/ 63 w 1381"/>
                <a:gd name="T1" fmla="*/ 0 h 166"/>
                <a:gd name="T2" fmla="*/ 1318 w 1381"/>
                <a:gd name="T3" fmla="*/ 0 h 166"/>
                <a:gd name="T4" fmla="*/ 1338 w 1381"/>
                <a:gd name="T5" fmla="*/ 3 h 166"/>
                <a:gd name="T6" fmla="*/ 1355 w 1381"/>
                <a:gd name="T7" fmla="*/ 12 h 166"/>
                <a:gd name="T8" fmla="*/ 1368 w 1381"/>
                <a:gd name="T9" fmla="*/ 25 h 166"/>
                <a:gd name="T10" fmla="*/ 1378 w 1381"/>
                <a:gd name="T11" fmla="*/ 43 h 166"/>
                <a:gd name="T12" fmla="*/ 1381 w 1381"/>
                <a:gd name="T13" fmla="*/ 62 h 166"/>
                <a:gd name="T14" fmla="*/ 1381 w 1381"/>
                <a:gd name="T15" fmla="*/ 104 h 166"/>
                <a:gd name="T16" fmla="*/ 1378 w 1381"/>
                <a:gd name="T17" fmla="*/ 123 h 166"/>
                <a:gd name="T18" fmla="*/ 1368 w 1381"/>
                <a:gd name="T19" fmla="*/ 141 h 166"/>
                <a:gd name="T20" fmla="*/ 1355 w 1381"/>
                <a:gd name="T21" fmla="*/ 155 h 166"/>
                <a:gd name="T22" fmla="*/ 1338 w 1381"/>
                <a:gd name="T23" fmla="*/ 163 h 166"/>
                <a:gd name="T24" fmla="*/ 1318 w 1381"/>
                <a:gd name="T25" fmla="*/ 166 h 166"/>
                <a:gd name="T26" fmla="*/ 63 w 1381"/>
                <a:gd name="T27" fmla="*/ 166 h 166"/>
                <a:gd name="T28" fmla="*/ 42 w 1381"/>
                <a:gd name="T29" fmla="*/ 163 h 166"/>
                <a:gd name="T30" fmla="*/ 26 w 1381"/>
                <a:gd name="T31" fmla="*/ 155 h 166"/>
                <a:gd name="T32" fmla="*/ 11 w 1381"/>
                <a:gd name="T33" fmla="*/ 141 h 166"/>
                <a:gd name="T34" fmla="*/ 3 w 1381"/>
                <a:gd name="T35" fmla="*/ 123 h 166"/>
                <a:gd name="T36" fmla="*/ 0 w 1381"/>
                <a:gd name="T37" fmla="*/ 104 h 166"/>
                <a:gd name="T38" fmla="*/ 0 w 1381"/>
                <a:gd name="T39" fmla="*/ 62 h 166"/>
                <a:gd name="T40" fmla="*/ 3 w 1381"/>
                <a:gd name="T41" fmla="*/ 43 h 166"/>
                <a:gd name="T42" fmla="*/ 11 w 1381"/>
                <a:gd name="T43" fmla="*/ 25 h 166"/>
                <a:gd name="T44" fmla="*/ 26 w 1381"/>
                <a:gd name="T45" fmla="*/ 12 h 166"/>
                <a:gd name="T46" fmla="*/ 42 w 1381"/>
                <a:gd name="T47" fmla="*/ 3 h 166"/>
                <a:gd name="T48" fmla="*/ 63 w 1381"/>
                <a:gd name="T4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1" h="166">
                  <a:moveTo>
                    <a:pt x="63" y="0"/>
                  </a:moveTo>
                  <a:lnTo>
                    <a:pt x="1318" y="0"/>
                  </a:lnTo>
                  <a:lnTo>
                    <a:pt x="1338" y="3"/>
                  </a:lnTo>
                  <a:lnTo>
                    <a:pt x="1355" y="12"/>
                  </a:lnTo>
                  <a:lnTo>
                    <a:pt x="1368" y="25"/>
                  </a:lnTo>
                  <a:lnTo>
                    <a:pt x="1378" y="43"/>
                  </a:lnTo>
                  <a:lnTo>
                    <a:pt x="1381" y="62"/>
                  </a:lnTo>
                  <a:lnTo>
                    <a:pt x="1381" y="104"/>
                  </a:lnTo>
                  <a:lnTo>
                    <a:pt x="1378" y="123"/>
                  </a:lnTo>
                  <a:lnTo>
                    <a:pt x="1368" y="141"/>
                  </a:lnTo>
                  <a:lnTo>
                    <a:pt x="1355" y="155"/>
                  </a:lnTo>
                  <a:lnTo>
                    <a:pt x="1338" y="163"/>
                  </a:lnTo>
                  <a:lnTo>
                    <a:pt x="1318" y="166"/>
                  </a:lnTo>
                  <a:lnTo>
                    <a:pt x="63" y="166"/>
                  </a:lnTo>
                  <a:lnTo>
                    <a:pt x="42" y="163"/>
                  </a:lnTo>
                  <a:lnTo>
                    <a:pt x="26" y="155"/>
                  </a:lnTo>
                  <a:lnTo>
                    <a:pt x="11" y="141"/>
                  </a:lnTo>
                  <a:lnTo>
                    <a:pt x="3" y="123"/>
                  </a:lnTo>
                  <a:lnTo>
                    <a:pt x="0" y="104"/>
                  </a:lnTo>
                  <a:lnTo>
                    <a:pt x="0" y="62"/>
                  </a:lnTo>
                  <a:lnTo>
                    <a:pt x="3" y="43"/>
                  </a:lnTo>
                  <a:lnTo>
                    <a:pt x="11" y="25"/>
                  </a:lnTo>
                  <a:lnTo>
                    <a:pt x="26" y="12"/>
                  </a:lnTo>
                  <a:lnTo>
                    <a:pt x="42"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115">
              <a:extLst>
                <a:ext uri="{FF2B5EF4-FFF2-40B4-BE49-F238E27FC236}">
                  <a16:creationId xmlns:a16="http://schemas.microsoft.com/office/drawing/2014/main" id="{5A6D7364-BA7D-84CC-DBE7-5CE2145FE5EC}"/>
                </a:ext>
              </a:extLst>
            </p:cNvPr>
            <p:cNvSpPr>
              <a:spLocks/>
            </p:cNvSpPr>
            <p:nvPr/>
          </p:nvSpPr>
          <p:spPr bwMode="auto">
            <a:xfrm>
              <a:off x="10638030" y="3381698"/>
              <a:ext cx="496855" cy="24858"/>
            </a:xfrm>
            <a:custGeom>
              <a:avLst/>
              <a:gdLst>
                <a:gd name="T0" fmla="*/ 62 w 3358"/>
                <a:gd name="T1" fmla="*/ 0 h 167"/>
                <a:gd name="T2" fmla="*/ 3295 w 3358"/>
                <a:gd name="T3" fmla="*/ 0 h 167"/>
                <a:gd name="T4" fmla="*/ 3314 w 3358"/>
                <a:gd name="T5" fmla="*/ 4 h 167"/>
                <a:gd name="T6" fmla="*/ 3332 w 3358"/>
                <a:gd name="T7" fmla="*/ 13 h 167"/>
                <a:gd name="T8" fmla="*/ 3346 w 3358"/>
                <a:gd name="T9" fmla="*/ 26 h 167"/>
                <a:gd name="T10" fmla="*/ 3354 w 3358"/>
                <a:gd name="T11" fmla="*/ 44 h 167"/>
                <a:gd name="T12" fmla="*/ 3358 w 3358"/>
                <a:gd name="T13" fmla="*/ 63 h 167"/>
                <a:gd name="T14" fmla="*/ 3358 w 3358"/>
                <a:gd name="T15" fmla="*/ 105 h 167"/>
                <a:gd name="T16" fmla="*/ 3354 w 3358"/>
                <a:gd name="T17" fmla="*/ 125 h 167"/>
                <a:gd name="T18" fmla="*/ 3346 w 3358"/>
                <a:gd name="T19" fmla="*/ 141 h 167"/>
                <a:gd name="T20" fmla="*/ 3332 w 3358"/>
                <a:gd name="T21" fmla="*/ 156 h 167"/>
                <a:gd name="T22" fmla="*/ 3314 w 3358"/>
                <a:gd name="T23" fmla="*/ 164 h 167"/>
                <a:gd name="T24" fmla="*/ 3295 w 3358"/>
                <a:gd name="T25" fmla="*/ 167 h 167"/>
                <a:gd name="T26" fmla="*/ 62 w 3358"/>
                <a:gd name="T27" fmla="*/ 167 h 167"/>
                <a:gd name="T28" fmla="*/ 41 w 3358"/>
                <a:gd name="T29" fmla="*/ 164 h 167"/>
                <a:gd name="T30" fmla="*/ 25 w 3358"/>
                <a:gd name="T31" fmla="*/ 156 h 167"/>
                <a:gd name="T32" fmla="*/ 11 w 3358"/>
                <a:gd name="T33" fmla="*/ 141 h 167"/>
                <a:gd name="T34" fmla="*/ 3 w 3358"/>
                <a:gd name="T35" fmla="*/ 125 h 167"/>
                <a:gd name="T36" fmla="*/ 0 w 3358"/>
                <a:gd name="T37" fmla="*/ 105 h 167"/>
                <a:gd name="T38" fmla="*/ 0 w 3358"/>
                <a:gd name="T39" fmla="*/ 63 h 167"/>
                <a:gd name="T40" fmla="*/ 3 w 3358"/>
                <a:gd name="T41" fmla="*/ 44 h 167"/>
                <a:gd name="T42" fmla="*/ 11 w 3358"/>
                <a:gd name="T43" fmla="*/ 26 h 167"/>
                <a:gd name="T44" fmla="*/ 25 w 3358"/>
                <a:gd name="T45" fmla="*/ 13 h 167"/>
                <a:gd name="T46" fmla="*/ 41 w 3358"/>
                <a:gd name="T47" fmla="*/ 4 h 167"/>
                <a:gd name="T48" fmla="*/ 62 w 3358"/>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8" h="167">
                  <a:moveTo>
                    <a:pt x="62" y="0"/>
                  </a:moveTo>
                  <a:lnTo>
                    <a:pt x="3295" y="0"/>
                  </a:lnTo>
                  <a:lnTo>
                    <a:pt x="3314" y="4"/>
                  </a:lnTo>
                  <a:lnTo>
                    <a:pt x="3332" y="13"/>
                  </a:lnTo>
                  <a:lnTo>
                    <a:pt x="3346" y="26"/>
                  </a:lnTo>
                  <a:lnTo>
                    <a:pt x="3354" y="44"/>
                  </a:lnTo>
                  <a:lnTo>
                    <a:pt x="3358" y="63"/>
                  </a:lnTo>
                  <a:lnTo>
                    <a:pt x="3358" y="105"/>
                  </a:lnTo>
                  <a:lnTo>
                    <a:pt x="3354" y="125"/>
                  </a:lnTo>
                  <a:lnTo>
                    <a:pt x="3346" y="141"/>
                  </a:lnTo>
                  <a:lnTo>
                    <a:pt x="3332" y="156"/>
                  </a:lnTo>
                  <a:lnTo>
                    <a:pt x="3314" y="164"/>
                  </a:lnTo>
                  <a:lnTo>
                    <a:pt x="3295" y="167"/>
                  </a:lnTo>
                  <a:lnTo>
                    <a:pt x="62" y="167"/>
                  </a:lnTo>
                  <a:lnTo>
                    <a:pt x="41" y="164"/>
                  </a:lnTo>
                  <a:lnTo>
                    <a:pt x="25" y="156"/>
                  </a:lnTo>
                  <a:lnTo>
                    <a:pt x="11" y="141"/>
                  </a:lnTo>
                  <a:lnTo>
                    <a:pt x="3" y="125"/>
                  </a:lnTo>
                  <a:lnTo>
                    <a:pt x="0" y="105"/>
                  </a:lnTo>
                  <a:lnTo>
                    <a:pt x="0" y="63"/>
                  </a:lnTo>
                  <a:lnTo>
                    <a:pt x="3" y="44"/>
                  </a:lnTo>
                  <a:lnTo>
                    <a:pt x="11" y="26"/>
                  </a:lnTo>
                  <a:lnTo>
                    <a:pt x="25" y="13"/>
                  </a:lnTo>
                  <a:lnTo>
                    <a:pt x="41" y="4"/>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116">
              <a:extLst>
                <a:ext uri="{FF2B5EF4-FFF2-40B4-BE49-F238E27FC236}">
                  <a16:creationId xmlns:a16="http://schemas.microsoft.com/office/drawing/2014/main" id="{3ED8863C-BDEE-616F-CD8E-3185FB1515B4}"/>
                </a:ext>
              </a:extLst>
            </p:cNvPr>
            <p:cNvSpPr>
              <a:spLocks noEditPoints="1"/>
            </p:cNvSpPr>
            <p:nvPr/>
          </p:nvSpPr>
          <p:spPr bwMode="auto">
            <a:xfrm>
              <a:off x="10499538" y="3138449"/>
              <a:ext cx="781237" cy="595397"/>
            </a:xfrm>
            <a:custGeom>
              <a:avLst/>
              <a:gdLst>
                <a:gd name="T0" fmla="*/ 383 w 5281"/>
                <a:gd name="T1" fmla="*/ 3459 h 4023"/>
                <a:gd name="T2" fmla="*/ 4853 w 5281"/>
                <a:gd name="T3" fmla="*/ 3518 h 4023"/>
                <a:gd name="T4" fmla="*/ 4793 w 5281"/>
                <a:gd name="T5" fmla="*/ 471 h 4023"/>
                <a:gd name="T6" fmla="*/ 579 w 5281"/>
                <a:gd name="T7" fmla="*/ 83 h 4023"/>
                <a:gd name="T8" fmla="*/ 954 w 5281"/>
                <a:gd name="T9" fmla="*/ 154 h 4023"/>
                <a:gd name="T10" fmla="*/ 1260 w 5281"/>
                <a:gd name="T11" fmla="*/ 61 h 4023"/>
                <a:gd name="T12" fmla="*/ 1706 w 5281"/>
                <a:gd name="T13" fmla="*/ 91 h 4023"/>
                <a:gd name="T14" fmla="*/ 2030 w 5281"/>
                <a:gd name="T15" fmla="*/ 165 h 4023"/>
                <a:gd name="T16" fmla="*/ 2353 w 5281"/>
                <a:gd name="T17" fmla="*/ 91 h 4023"/>
                <a:gd name="T18" fmla="*/ 2800 w 5281"/>
                <a:gd name="T19" fmla="*/ 61 h 4023"/>
                <a:gd name="T20" fmla="*/ 3106 w 5281"/>
                <a:gd name="T21" fmla="*/ 154 h 4023"/>
                <a:gd name="T22" fmla="*/ 3470 w 5281"/>
                <a:gd name="T23" fmla="*/ 126 h 4023"/>
                <a:gd name="T24" fmla="*/ 3846 w 5281"/>
                <a:gd name="T25" fmla="*/ 48 h 4023"/>
                <a:gd name="T26" fmla="*/ 4221 w 5281"/>
                <a:gd name="T27" fmla="*/ 125 h 4023"/>
                <a:gd name="T28" fmla="*/ 4580 w 5281"/>
                <a:gd name="T29" fmla="*/ 141 h 4023"/>
                <a:gd name="T30" fmla="*/ 4938 w 5281"/>
                <a:gd name="T31" fmla="*/ 0 h 4023"/>
                <a:gd name="T32" fmla="*/ 5270 w 5281"/>
                <a:gd name="T33" fmla="*/ 253 h 4023"/>
                <a:gd name="T34" fmla="*/ 5167 w 5281"/>
                <a:gd name="T35" fmla="*/ 527 h 4023"/>
                <a:gd name="T36" fmla="*/ 5148 w 5281"/>
                <a:gd name="T37" fmla="*/ 814 h 4023"/>
                <a:gd name="T38" fmla="*/ 5233 w 5281"/>
                <a:gd name="T39" fmla="*/ 1117 h 4023"/>
                <a:gd name="T40" fmla="*/ 5148 w 5281"/>
                <a:gd name="T41" fmla="*/ 1421 h 4023"/>
                <a:gd name="T42" fmla="*/ 5136 w 5281"/>
                <a:gd name="T43" fmla="*/ 1685 h 4023"/>
                <a:gd name="T44" fmla="*/ 5231 w 5281"/>
                <a:gd name="T45" fmla="*/ 1961 h 4023"/>
                <a:gd name="T46" fmla="*/ 5161 w 5281"/>
                <a:gd name="T47" fmla="*/ 2290 h 4023"/>
                <a:gd name="T48" fmla="*/ 5128 w 5281"/>
                <a:gd name="T49" fmla="*/ 2554 h 4023"/>
                <a:gd name="T50" fmla="*/ 5226 w 5281"/>
                <a:gd name="T51" fmla="*/ 2811 h 4023"/>
                <a:gd name="T52" fmla="*/ 5146 w 5281"/>
                <a:gd name="T53" fmla="*/ 3184 h 4023"/>
                <a:gd name="T54" fmla="*/ 5180 w 5281"/>
                <a:gd name="T55" fmla="*/ 3491 h 4023"/>
                <a:gd name="T56" fmla="*/ 5279 w 5281"/>
                <a:gd name="T57" fmla="*/ 3768 h 4023"/>
                <a:gd name="T58" fmla="*/ 4938 w 5281"/>
                <a:gd name="T59" fmla="*/ 4023 h 4023"/>
                <a:gd name="T60" fmla="*/ 4580 w 5281"/>
                <a:gd name="T61" fmla="*/ 3882 h 4023"/>
                <a:gd name="T62" fmla="*/ 4221 w 5281"/>
                <a:gd name="T63" fmla="*/ 3896 h 4023"/>
                <a:gd name="T64" fmla="*/ 3846 w 5281"/>
                <a:gd name="T65" fmla="*/ 3975 h 4023"/>
                <a:gd name="T66" fmla="*/ 3470 w 5281"/>
                <a:gd name="T67" fmla="*/ 3896 h 4023"/>
                <a:gd name="T68" fmla="*/ 3106 w 5281"/>
                <a:gd name="T69" fmla="*/ 3869 h 4023"/>
                <a:gd name="T70" fmla="*/ 2800 w 5281"/>
                <a:gd name="T71" fmla="*/ 3962 h 4023"/>
                <a:gd name="T72" fmla="*/ 2354 w 5281"/>
                <a:gd name="T73" fmla="*/ 3932 h 4023"/>
                <a:gd name="T74" fmla="*/ 2030 w 5281"/>
                <a:gd name="T75" fmla="*/ 3858 h 4023"/>
                <a:gd name="T76" fmla="*/ 1706 w 5281"/>
                <a:gd name="T77" fmla="*/ 3932 h 4023"/>
                <a:gd name="T78" fmla="*/ 1260 w 5281"/>
                <a:gd name="T79" fmla="*/ 3962 h 4023"/>
                <a:gd name="T80" fmla="*/ 954 w 5281"/>
                <a:gd name="T81" fmla="*/ 3869 h 4023"/>
                <a:gd name="T82" fmla="*/ 579 w 5281"/>
                <a:gd name="T83" fmla="*/ 3940 h 4023"/>
                <a:gd name="T84" fmla="*/ 165 w 5281"/>
                <a:gd name="T85" fmla="*/ 3976 h 4023"/>
                <a:gd name="T86" fmla="*/ 13 w 5281"/>
                <a:gd name="T87" fmla="*/ 3670 h 4023"/>
                <a:gd name="T88" fmla="*/ 151 w 5281"/>
                <a:gd name="T89" fmla="*/ 3388 h 4023"/>
                <a:gd name="T90" fmla="*/ 85 w 5281"/>
                <a:gd name="T91" fmla="*/ 3135 h 4023"/>
                <a:gd name="T92" fmla="*/ 51 w 5281"/>
                <a:gd name="T93" fmla="*/ 2771 h 4023"/>
                <a:gd name="T94" fmla="*/ 149 w 5281"/>
                <a:gd name="T95" fmla="*/ 2527 h 4023"/>
                <a:gd name="T96" fmla="*/ 98 w 5281"/>
                <a:gd name="T97" fmla="*/ 2266 h 4023"/>
                <a:gd name="T98" fmla="*/ 43 w 5281"/>
                <a:gd name="T99" fmla="*/ 1918 h 4023"/>
                <a:gd name="T100" fmla="*/ 143 w 5281"/>
                <a:gd name="T101" fmla="*/ 1661 h 4023"/>
                <a:gd name="T102" fmla="*/ 111 w 5281"/>
                <a:gd name="T103" fmla="*/ 1396 h 4023"/>
                <a:gd name="T104" fmla="*/ 38 w 5281"/>
                <a:gd name="T105" fmla="*/ 1068 h 4023"/>
                <a:gd name="T106" fmla="*/ 133 w 5281"/>
                <a:gd name="T107" fmla="*/ 792 h 4023"/>
                <a:gd name="T108" fmla="*/ 82 w 5281"/>
                <a:gd name="T109" fmla="*/ 490 h 4023"/>
                <a:gd name="T110" fmla="*/ 6 w 5281"/>
                <a:gd name="T111" fmla="*/ 218 h 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81" h="4023">
                  <a:moveTo>
                    <a:pt x="512" y="466"/>
                  </a:moveTo>
                  <a:lnTo>
                    <a:pt x="476" y="471"/>
                  </a:lnTo>
                  <a:lnTo>
                    <a:pt x="444" y="484"/>
                  </a:lnTo>
                  <a:lnTo>
                    <a:pt x="417" y="505"/>
                  </a:lnTo>
                  <a:lnTo>
                    <a:pt x="396" y="532"/>
                  </a:lnTo>
                  <a:lnTo>
                    <a:pt x="383" y="564"/>
                  </a:lnTo>
                  <a:lnTo>
                    <a:pt x="378" y="600"/>
                  </a:lnTo>
                  <a:lnTo>
                    <a:pt x="378" y="3423"/>
                  </a:lnTo>
                  <a:lnTo>
                    <a:pt x="383" y="3459"/>
                  </a:lnTo>
                  <a:lnTo>
                    <a:pt x="396" y="3491"/>
                  </a:lnTo>
                  <a:lnTo>
                    <a:pt x="417" y="3518"/>
                  </a:lnTo>
                  <a:lnTo>
                    <a:pt x="444" y="3539"/>
                  </a:lnTo>
                  <a:lnTo>
                    <a:pt x="476" y="3552"/>
                  </a:lnTo>
                  <a:lnTo>
                    <a:pt x="512" y="3556"/>
                  </a:lnTo>
                  <a:lnTo>
                    <a:pt x="4760" y="3556"/>
                  </a:lnTo>
                  <a:lnTo>
                    <a:pt x="4793" y="3552"/>
                  </a:lnTo>
                  <a:lnTo>
                    <a:pt x="4825" y="3539"/>
                  </a:lnTo>
                  <a:lnTo>
                    <a:pt x="4853" y="3518"/>
                  </a:lnTo>
                  <a:lnTo>
                    <a:pt x="4873" y="3491"/>
                  </a:lnTo>
                  <a:lnTo>
                    <a:pt x="4886" y="3459"/>
                  </a:lnTo>
                  <a:lnTo>
                    <a:pt x="4891" y="3423"/>
                  </a:lnTo>
                  <a:lnTo>
                    <a:pt x="4891" y="600"/>
                  </a:lnTo>
                  <a:lnTo>
                    <a:pt x="4886" y="564"/>
                  </a:lnTo>
                  <a:lnTo>
                    <a:pt x="4873" y="532"/>
                  </a:lnTo>
                  <a:lnTo>
                    <a:pt x="4853" y="505"/>
                  </a:lnTo>
                  <a:lnTo>
                    <a:pt x="4825" y="484"/>
                  </a:lnTo>
                  <a:lnTo>
                    <a:pt x="4793" y="471"/>
                  </a:lnTo>
                  <a:lnTo>
                    <a:pt x="4760" y="466"/>
                  </a:lnTo>
                  <a:lnTo>
                    <a:pt x="512" y="466"/>
                  </a:lnTo>
                  <a:close/>
                  <a:moveTo>
                    <a:pt x="334" y="0"/>
                  </a:moveTo>
                  <a:lnTo>
                    <a:pt x="380" y="3"/>
                  </a:lnTo>
                  <a:lnTo>
                    <a:pt x="423" y="13"/>
                  </a:lnTo>
                  <a:lnTo>
                    <a:pt x="465" y="25"/>
                  </a:lnTo>
                  <a:lnTo>
                    <a:pt x="504" y="43"/>
                  </a:lnTo>
                  <a:lnTo>
                    <a:pt x="542" y="62"/>
                  </a:lnTo>
                  <a:lnTo>
                    <a:pt x="579" y="83"/>
                  </a:lnTo>
                  <a:lnTo>
                    <a:pt x="616" y="104"/>
                  </a:lnTo>
                  <a:lnTo>
                    <a:pt x="653" y="123"/>
                  </a:lnTo>
                  <a:lnTo>
                    <a:pt x="690" y="141"/>
                  </a:lnTo>
                  <a:lnTo>
                    <a:pt x="730" y="154"/>
                  </a:lnTo>
                  <a:lnTo>
                    <a:pt x="773" y="162"/>
                  </a:lnTo>
                  <a:lnTo>
                    <a:pt x="819" y="165"/>
                  </a:lnTo>
                  <a:lnTo>
                    <a:pt x="871" y="163"/>
                  </a:lnTo>
                  <a:lnTo>
                    <a:pt x="916" y="160"/>
                  </a:lnTo>
                  <a:lnTo>
                    <a:pt x="954" y="154"/>
                  </a:lnTo>
                  <a:lnTo>
                    <a:pt x="988" y="146"/>
                  </a:lnTo>
                  <a:lnTo>
                    <a:pt x="1020" y="136"/>
                  </a:lnTo>
                  <a:lnTo>
                    <a:pt x="1049" y="126"/>
                  </a:lnTo>
                  <a:lnTo>
                    <a:pt x="1079" y="114"/>
                  </a:lnTo>
                  <a:lnTo>
                    <a:pt x="1110" y="102"/>
                  </a:lnTo>
                  <a:lnTo>
                    <a:pt x="1143" y="91"/>
                  </a:lnTo>
                  <a:lnTo>
                    <a:pt x="1179" y="80"/>
                  </a:lnTo>
                  <a:lnTo>
                    <a:pt x="1217" y="69"/>
                  </a:lnTo>
                  <a:lnTo>
                    <a:pt x="1260" y="61"/>
                  </a:lnTo>
                  <a:lnTo>
                    <a:pt x="1309" y="53"/>
                  </a:lnTo>
                  <a:lnTo>
                    <a:pt x="1363" y="50"/>
                  </a:lnTo>
                  <a:lnTo>
                    <a:pt x="1424" y="48"/>
                  </a:lnTo>
                  <a:lnTo>
                    <a:pt x="1487" y="50"/>
                  </a:lnTo>
                  <a:lnTo>
                    <a:pt x="1541" y="53"/>
                  </a:lnTo>
                  <a:lnTo>
                    <a:pt x="1589" y="61"/>
                  </a:lnTo>
                  <a:lnTo>
                    <a:pt x="1633" y="69"/>
                  </a:lnTo>
                  <a:lnTo>
                    <a:pt x="1671" y="80"/>
                  </a:lnTo>
                  <a:lnTo>
                    <a:pt x="1706" y="91"/>
                  </a:lnTo>
                  <a:lnTo>
                    <a:pt x="1740" y="102"/>
                  </a:lnTo>
                  <a:lnTo>
                    <a:pt x="1770" y="114"/>
                  </a:lnTo>
                  <a:lnTo>
                    <a:pt x="1799" y="125"/>
                  </a:lnTo>
                  <a:lnTo>
                    <a:pt x="1830" y="136"/>
                  </a:lnTo>
                  <a:lnTo>
                    <a:pt x="1862" y="146"/>
                  </a:lnTo>
                  <a:lnTo>
                    <a:pt x="1895" y="154"/>
                  </a:lnTo>
                  <a:lnTo>
                    <a:pt x="1934" y="160"/>
                  </a:lnTo>
                  <a:lnTo>
                    <a:pt x="1979" y="163"/>
                  </a:lnTo>
                  <a:lnTo>
                    <a:pt x="2030" y="165"/>
                  </a:lnTo>
                  <a:lnTo>
                    <a:pt x="2082" y="163"/>
                  </a:lnTo>
                  <a:lnTo>
                    <a:pt x="2125" y="160"/>
                  </a:lnTo>
                  <a:lnTo>
                    <a:pt x="2165" y="154"/>
                  </a:lnTo>
                  <a:lnTo>
                    <a:pt x="2199" y="146"/>
                  </a:lnTo>
                  <a:lnTo>
                    <a:pt x="2231" y="136"/>
                  </a:lnTo>
                  <a:lnTo>
                    <a:pt x="2260" y="126"/>
                  </a:lnTo>
                  <a:lnTo>
                    <a:pt x="2290" y="114"/>
                  </a:lnTo>
                  <a:lnTo>
                    <a:pt x="2320" y="102"/>
                  </a:lnTo>
                  <a:lnTo>
                    <a:pt x="2353" y="91"/>
                  </a:lnTo>
                  <a:lnTo>
                    <a:pt x="2388" y="80"/>
                  </a:lnTo>
                  <a:lnTo>
                    <a:pt x="2428" y="69"/>
                  </a:lnTo>
                  <a:lnTo>
                    <a:pt x="2471" y="61"/>
                  </a:lnTo>
                  <a:lnTo>
                    <a:pt x="2519" y="53"/>
                  </a:lnTo>
                  <a:lnTo>
                    <a:pt x="2574" y="50"/>
                  </a:lnTo>
                  <a:lnTo>
                    <a:pt x="2635" y="48"/>
                  </a:lnTo>
                  <a:lnTo>
                    <a:pt x="2696" y="50"/>
                  </a:lnTo>
                  <a:lnTo>
                    <a:pt x="2750" y="53"/>
                  </a:lnTo>
                  <a:lnTo>
                    <a:pt x="2800" y="61"/>
                  </a:lnTo>
                  <a:lnTo>
                    <a:pt x="2843" y="69"/>
                  </a:lnTo>
                  <a:lnTo>
                    <a:pt x="2882" y="80"/>
                  </a:lnTo>
                  <a:lnTo>
                    <a:pt x="2917" y="91"/>
                  </a:lnTo>
                  <a:lnTo>
                    <a:pt x="2949" y="102"/>
                  </a:lnTo>
                  <a:lnTo>
                    <a:pt x="2981" y="114"/>
                  </a:lnTo>
                  <a:lnTo>
                    <a:pt x="3010" y="125"/>
                  </a:lnTo>
                  <a:lnTo>
                    <a:pt x="3040" y="136"/>
                  </a:lnTo>
                  <a:lnTo>
                    <a:pt x="3071" y="146"/>
                  </a:lnTo>
                  <a:lnTo>
                    <a:pt x="3106" y="154"/>
                  </a:lnTo>
                  <a:lnTo>
                    <a:pt x="3145" y="160"/>
                  </a:lnTo>
                  <a:lnTo>
                    <a:pt x="3190" y="163"/>
                  </a:lnTo>
                  <a:lnTo>
                    <a:pt x="3241" y="165"/>
                  </a:lnTo>
                  <a:lnTo>
                    <a:pt x="3292" y="163"/>
                  </a:lnTo>
                  <a:lnTo>
                    <a:pt x="3336" y="160"/>
                  </a:lnTo>
                  <a:lnTo>
                    <a:pt x="3374" y="154"/>
                  </a:lnTo>
                  <a:lnTo>
                    <a:pt x="3409" y="146"/>
                  </a:lnTo>
                  <a:lnTo>
                    <a:pt x="3440" y="136"/>
                  </a:lnTo>
                  <a:lnTo>
                    <a:pt x="3470" y="126"/>
                  </a:lnTo>
                  <a:lnTo>
                    <a:pt x="3499" y="114"/>
                  </a:lnTo>
                  <a:lnTo>
                    <a:pt x="3531" y="102"/>
                  </a:lnTo>
                  <a:lnTo>
                    <a:pt x="3563" y="91"/>
                  </a:lnTo>
                  <a:lnTo>
                    <a:pt x="3599" y="80"/>
                  </a:lnTo>
                  <a:lnTo>
                    <a:pt x="3637" y="69"/>
                  </a:lnTo>
                  <a:lnTo>
                    <a:pt x="3680" y="61"/>
                  </a:lnTo>
                  <a:lnTo>
                    <a:pt x="3730" y="53"/>
                  </a:lnTo>
                  <a:lnTo>
                    <a:pt x="3785" y="50"/>
                  </a:lnTo>
                  <a:lnTo>
                    <a:pt x="3846" y="48"/>
                  </a:lnTo>
                  <a:lnTo>
                    <a:pt x="3906" y="50"/>
                  </a:lnTo>
                  <a:lnTo>
                    <a:pt x="3961" y="53"/>
                  </a:lnTo>
                  <a:lnTo>
                    <a:pt x="4009" y="61"/>
                  </a:lnTo>
                  <a:lnTo>
                    <a:pt x="4052" y="69"/>
                  </a:lnTo>
                  <a:lnTo>
                    <a:pt x="4092" y="80"/>
                  </a:lnTo>
                  <a:lnTo>
                    <a:pt x="4128" y="91"/>
                  </a:lnTo>
                  <a:lnTo>
                    <a:pt x="4160" y="102"/>
                  </a:lnTo>
                  <a:lnTo>
                    <a:pt x="4190" y="114"/>
                  </a:lnTo>
                  <a:lnTo>
                    <a:pt x="4221" y="125"/>
                  </a:lnTo>
                  <a:lnTo>
                    <a:pt x="4251" y="136"/>
                  </a:lnTo>
                  <a:lnTo>
                    <a:pt x="4282" y="146"/>
                  </a:lnTo>
                  <a:lnTo>
                    <a:pt x="4317" y="154"/>
                  </a:lnTo>
                  <a:lnTo>
                    <a:pt x="4355" y="160"/>
                  </a:lnTo>
                  <a:lnTo>
                    <a:pt x="4399" y="163"/>
                  </a:lnTo>
                  <a:lnTo>
                    <a:pt x="4450" y="165"/>
                  </a:lnTo>
                  <a:lnTo>
                    <a:pt x="4497" y="162"/>
                  </a:lnTo>
                  <a:lnTo>
                    <a:pt x="4540" y="154"/>
                  </a:lnTo>
                  <a:lnTo>
                    <a:pt x="4580" y="141"/>
                  </a:lnTo>
                  <a:lnTo>
                    <a:pt x="4618" y="123"/>
                  </a:lnTo>
                  <a:lnTo>
                    <a:pt x="4655" y="104"/>
                  </a:lnTo>
                  <a:lnTo>
                    <a:pt x="4692" y="83"/>
                  </a:lnTo>
                  <a:lnTo>
                    <a:pt x="4729" y="62"/>
                  </a:lnTo>
                  <a:lnTo>
                    <a:pt x="4766" y="43"/>
                  </a:lnTo>
                  <a:lnTo>
                    <a:pt x="4806" y="25"/>
                  </a:lnTo>
                  <a:lnTo>
                    <a:pt x="4848" y="13"/>
                  </a:lnTo>
                  <a:lnTo>
                    <a:pt x="4891" y="3"/>
                  </a:lnTo>
                  <a:lnTo>
                    <a:pt x="4938" y="0"/>
                  </a:lnTo>
                  <a:lnTo>
                    <a:pt x="4994" y="5"/>
                  </a:lnTo>
                  <a:lnTo>
                    <a:pt x="5050" y="19"/>
                  </a:lnTo>
                  <a:lnTo>
                    <a:pt x="5104" y="46"/>
                  </a:lnTo>
                  <a:lnTo>
                    <a:pt x="5161" y="82"/>
                  </a:lnTo>
                  <a:lnTo>
                    <a:pt x="5201" y="115"/>
                  </a:lnTo>
                  <a:lnTo>
                    <a:pt x="5229" y="149"/>
                  </a:lnTo>
                  <a:lnTo>
                    <a:pt x="5250" y="183"/>
                  </a:lnTo>
                  <a:lnTo>
                    <a:pt x="5263" y="218"/>
                  </a:lnTo>
                  <a:lnTo>
                    <a:pt x="5270" y="253"/>
                  </a:lnTo>
                  <a:lnTo>
                    <a:pt x="5270" y="287"/>
                  </a:lnTo>
                  <a:lnTo>
                    <a:pt x="5265" y="321"/>
                  </a:lnTo>
                  <a:lnTo>
                    <a:pt x="5257" y="353"/>
                  </a:lnTo>
                  <a:lnTo>
                    <a:pt x="5245" y="385"/>
                  </a:lnTo>
                  <a:lnTo>
                    <a:pt x="5231" y="414"/>
                  </a:lnTo>
                  <a:lnTo>
                    <a:pt x="5217" y="442"/>
                  </a:lnTo>
                  <a:lnTo>
                    <a:pt x="5202" y="468"/>
                  </a:lnTo>
                  <a:lnTo>
                    <a:pt x="5189" y="490"/>
                  </a:lnTo>
                  <a:lnTo>
                    <a:pt x="5167" y="527"/>
                  </a:lnTo>
                  <a:lnTo>
                    <a:pt x="5146" y="563"/>
                  </a:lnTo>
                  <a:lnTo>
                    <a:pt x="5130" y="600"/>
                  </a:lnTo>
                  <a:lnTo>
                    <a:pt x="5119" y="635"/>
                  </a:lnTo>
                  <a:lnTo>
                    <a:pt x="5116" y="672"/>
                  </a:lnTo>
                  <a:lnTo>
                    <a:pt x="5117" y="709"/>
                  </a:lnTo>
                  <a:lnTo>
                    <a:pt x="5120" y="741"/>
                  </a:lnTo>
                  <a:lnTo>
                    <a:pt x="5128" y="768"/>
                  </a:lnTo>
                  <a:lnTo>
                    <a:pt x="5136" y="792"/>
                  </a:lnTo>
                  <a:lnTo>
                    <a:pt x="5148" y="814"/>
                  </a:lnTo>
                  <a:lnTo>
                    <a:pt x="5161" y="838"/>
                  </a:lnTo>
                  <a:lnTo>
                    <a:pt x="5173" y="862"/>
                  </a:lnTo>
                  <a:lnTo>
                    <a:pt x="5185" y="888"/>
                  </a:lnTo>
                  <a:lnTo>
                    <a:pt x="5197" y="917"/>
                  </a:lnTo>
                  <a:lnTo>
                    <a:pt x="5209" y="949"/>
                  </a:lnTo>
                  <a:lnTo>
                    <a:pt x="5218" y="984"/>
                  </a:lnTo>
                  <a:lnTo>
                    <a:pt x="5226" y="1023"/>
                  </a:lnTo>
                  <a:lnTo>
                    <a:pt x="5231" y="1068"/>
                  </a:lnTo>
                  <a:lnTo>
                    <a:pt x="5233" y="1117"/>
                  </a:lnTo>
                  <a:lnTo>
                    <a:pt x="5231" y="1167"/>
                  </a:lnTo>
                  <a:lnTo>
                    <a:pt x="5226" y="1212"/>
                  </a:lnTo>
                  <a:lnTo>
                    <a:pt x="5218" y="1252"/>
                  </a:lnTo>
                  <a:lnTo>
                    <a:pt x="5209" y="1287"/>
                  </a:lnTo>
                  <a:lnTo>
                    <a:pt x="5197" y="1318"/>
                  </a:lnTo>
                  <a:lnTo>
                    <a:pt x="5185" y="1347"/>
                  </a:lnTo>
                  <a:lnTo>
                    <a:pt x="5173" y="1372"/>
                  </a:lnTo>
                  <a:lnTo>
                    <a:pt x="5161" y="1396"/>
                  </a:lnTo>
                  <a:lnTo>
                    <a:pt x="5148" y="1421"/>
                  </a:lnTo>
                  <a:lnTo>
                    <a:pt x="5136" y="1443"/>
                  </a:lnTo>
                  <a:lnTo>
                    <a:pt x="5128" y="1469"/>
                  </a:lnTo>
                  <a:lnTo>
                    <a:pt x="5120" y="1496"/>
                  </a:lnTo>
                  <a:lnTo>
                    <a:pt x="5117" y="1526"/>
                  </a:lnTo>
                  <a:lnTo>
                    <a:pt x="5116" y="1565"/>
                  </a:lnTo>
                  <a:lnTo>
                    <a:pt x="5117" y="1602"/>
                  </a:lnTo>
                  <a:lnTo>
                    <a:pt x="5120" y="1634"/>
                  </a:lnTo>
                  <a:lnTo>
                    <a:pt x="5128" y="1661"/>
                  </a:lnTo>
                  <a:lnTo>
                    <a:pt x="5136" y="1685"/>
                  </a:lnTo>
                  <a:lnTo>
                    <a:pt x="5148" y="1709"/>
                  </a:lnTo>
                  <a:lnTo>
                    <a:pt x="5161" y="1733"/>
                  </a:lnTo>
                  <a:lnTo>
                    <a:pt x="5173" y="1757"/>
                  </a:lnTo>
                  <a:lnTo>
                    <a:pt x="5185" y="1783"/>
                  </a:lnTo>
                  <a:lnTo>
                    <a:pt x="5197" y="1810"/>
                  </a:lnTo>
                  <a:lnTo>
                    <a:pt x="5209" y="1842"/>
                  </a:lnTo>
                  <a:lnTo>
                    <a:pt x="5218" y="1877"/>
                  </a:lnTo>
                  <a:lnTo>
                    <a:pt x="5226" y="1918"/>
                  </a:lnTo>
                  <a:lnTo>
                    <a:pt x="5231" y="1961"/>
                  </a:lnTo>
                  <a:lnTo>
                    <a:pt x="5233" y="2011"/>
                  </a:lnTo>
                  <a:lnTo>
                    <a:pt x="5231" y="2062"/>
                  </a:lnTo>
                  <a:lnTo>
                    <a:pt x="5226" y="2105"/>
                  </a:lnTo>
                  <a:lnTo>
                    <a:pt x="5218" y="2145"/>
                  </a:lnTo>
                  <a:lnTo>
                    <a:pt x="5209" y="2181"/>
                  </a:lnTo>
                  <a:lnTo>
                    <a:pt x="5197" y="2213"/>
                  </a:lnTo>
                  <a:lnTo>
                    <a:pt x="5185" y="2240"/>
                  </a:lnTo>
                  <a:lnTo>
                    <a:pt x="5173" y="2266"/>
                  </a:lnTo>
                  <a:lnTo>
                    <a:pt x="5161" y="2290"/>
                  </a:lnTo>
                  <a:lnTo>
                    <a:pt x="5148" y="2314"/>
                  </a:lnTo>
                  <a:lnTo>
                    <a:pt x="5136" y="2338"/>
                  </a:lnTo>
                  <a:lnTo>
                    <a:pt x="5128" y="2362"/>
                  </a:lnTo>
                  <a:lnTo>
                    <a:pt x="5120" y="2389"/>
                  </a:lnTo>
                  <a:lnTo>
                    <a:pt x="5117" y="2421"/>
                  </a:lnTo>
                  <a:lnTo>
                    <a:pt x="5116" y="2458"/>
                  </a:lnTo>
                  <a:lnTo>
                    <a:pt x="5117" y="2495"/>
                  </a:lnTo>
                  <a:lnTo>
                    <a:pt x="5120" y="2527"/>
                  </a:lnTo>
                  <a:lnTo>
                    <a:pt x="5128" y="2554"/>
                  </a:lnTo>
                  <a:lnTo>
                    <a:pt x="5136" y="2578"/>
                  </a:lnTo>
                  <a:lnTo>
                    <a:pt x="5148" y="2602"/>
                  </a:lnTo>
                  <a:lnTo>
                    <a:pt x="5161" y="2626"/>
                  </a:lnTo>
                  <a:lnTo>
                    <a:pt x="5173" y="2650"/>
                  </a:lnTo>
                  <a:lnTo>
                    <a:pt x="5185" y="2676"/>
                  </a:lnTo>
                  <a:lnTo>
                    <a:pt x="5197" y="2705"/>
                  </a:lnTo>
                  <a:lnTo>
                    <a:pt x="5209" y="2735"/>
                  </a:lnTo>
                  <a:lnTo>
                    <a:pt x="5218" y="2771"/>
                  </a:lnTo>
                  <a:lnTo>
                    <a:pt x="5226" y="2811"/>
                  </a:lnTo>
                  <a:lnTo>
                    <a:pt x="5231" y="2856"/>
                  </a:lnTo>
                  <a:lnTo>
                    <a:pt x="5233" y="2905"/>
                  </a:lnTo>
                  <a:lnTo>
                    <a:pt x="5229" y="2960"/>
                  </a:lnTo>
                  <a:lnTo>
                    <a:pt x="5221" y="3010"/>
                  </a:lnTo>
                  <a:lnTo>
                    <a:pt x="5210" y="3053"/>
                  </a:lnTo>
                  <a:lnTo>
                    <a:pt x="5196" y="3091"/>
                  </a:lnTo>
                  <a:lnTo>
                    <a:pt x="5178" y="3127"/>
                  </a:lnTo>
                  <a:lnTo>
                    <a:pt x="5162" y="3157"/>
                  </a:lnTo>
                  <a:lnTo>
                    <a:pt x="5146" y="3184"/>
                  </a:lnTo>
                  <a:lnTo>
                    <a:pt x="5130" y="3212"/>
                  </a:lnTo>
                  <a:lnTo>
                    <a:pt x="5117" y="3236"/>
                  </a:lnTo>
                  <a:lnTo>
                    <a:pt x="5109" y="3256"/>
                  </a:lnTo>
                  <a:lnTo>
                    <a:pt x="5106" y="3281"/>
                  </a:lnTo>
                  <a:lnTo>
                    <a:pt x="5106" y="3306"/>
                  </a:lnTo>
                  <a:lnTo>
                    <a:pt x="5112" y="3337"/>
                  </a:lnTo>
                  <a:lnTo>
                    <a:pt x="5132" y="3393"/>
                  </a:lnTo>
                  <a:lnTo>
                    <a:pt x="5154" y="3444"/>
                  </a:lnTo>
                  <a:lnTo>
                    <a:pt x="5180" y="3491"/>
                  </a:lnTo>
                  <a:lnTo>
                    <a:pt x="5204" y="3532"/>
                  </a:lnTo>
                  <a:lnTo>
                    <a:pt x="5218" y="3556"/>
                  </a:lnTo>
                  <a:lnTo>
                    <a:pt x="5233" y="3582"/>
                  </a:lnTo>
                  <a:lnTo>
                    <a:pt x="5247" y="3609"/>
                  </a:lnTo>
                  <a:lnTo>
                    <a:pt x="5260" y="3638"/>
                  </a:lnTo>
                  <a:lnTo>
                    <a:pt x="5271" y="3670"/>
                  </a:lnTo>
                  <a:lnTo>
                    <a:pt x="5278" y="3702"/>
                  </a:lnTo>
                  <a:lnTo>
                    <a:pt x="5281" y="3734"/>
                  </a:lnTo>
                  <a:lnTo>
                    <a:pt x="5279" y="3768"/>
                  </a:lnTo>
                  <a:lnTo>
                    <a:pt x="5271" y="3803"/>
                  </a:lnTo>
                  <a:lnTo>
                    <a:pt x="5257" y="3837"/>
                  </a:lnTo>
                  <a:lnTo>
                    <a:pt x="5234" y="3872"/>
                  </a:lnTo>
                  <a:lnTo>
                    <a:pt x="5202" y="3906"/>
                  </a:lnTo>
                  <a:lnTo>
                    <a:pt x="5161" y="3941"/>
                  </a:lnTo>
                  <a:lnTo>
                    <a:pt x="5104" y="3976"/>
                  </a:lnTo>
                  <a:lnTo>
                    <a:pt x="5050" y="4002"/>
                  </a:lnTo>
                  <a:lnTo>
                    <a:pt x="4994" y="4018"/>
                  </a:lnTo>
                  <a:lnTo>
                    <a:pt x="4938" y="4023"/>
                  </a:lnTo>
                  <a:lnTo>
                    <a:pt x="4891" y="4020"/>
                  </a:lnTo>
                  <a:lnTo>
                    <a:pt x="4848" y="4010"/>
                  </a:lnTo>
                  <a:lnTo>
                    <a:pt x="4806" y="3997"/>
                  </a:lnTo>
                  <a:lnTo>
                    <a:pt x="4768" y="3980"/>
                  </a:lnTo>
                  <a:lnTo>
                    <a:pt x="4729" y="3960"/>
                  </a:lnTo>
                  <a:lnTo>
                    <a:pt x="4692" y="3940"/>
                  </a:lnTo>
                  <a:lnTo>
                    <a:pt x="4655" y="3919"/>
                  </a:lnTo>
                  <a:lnTo>
                    <a:pt x="4618" y="3899"/>
                  </a:lnTo>
                  <a:lnTo>
                    <a:pt x="4580" y="3882"/>
                  </a:lnTo>
                  <a:lnTo>
                    <a:pt x="4540" y="3869"/>
                  </a:lnTo>
                  <a:lnTo>
                    <a:pt x="4497" y="3861"/>
                  </a:lnTo>
                  <a:lnTo>
                    <a:pt x="4450" y="3858"/>
                  </a:lnTo>
                  <a:lnTo>
                    <a:pt x="4399" y="3859"/>
                  </a:lnTo>
                  <a:lnTo>
                    <a:pt x="4355" y="3863"/>
                  </a:lnTo>
                  <a:lnTo>
                    <a:pt x="4317" y="3869"/>
                  </a:lnTo>
                  <a:lnTo>
                    <a:pt x="4282" y="3877"/>
                  </a:lnTo>
                  <a:lnTo>
                    <a:pt x="4251" y="3887"/>
                  </a:lnTo>
                  <a:lnTo>
                    <a:pt x="4221" y="3896"/>
                  </a:lnTo>
                  <a:lnTo>
                    <a:pt x="4192" y="3909"/>
                  </a:lnTo>
                  <a:lnTo>
                    <a:pt x="4160" y="3920"/>
                  </a:lnTo>
                  <a:lnTo>
                    <a:pt x="4128" y="3932"/>
                  </a:lnTo>
                  <a:lnTo>
                    <a:pt x="4092" y="3943"/>
                  </a:lnTo>
                  <a:lnTo>
                    <a:pt x="4054" y="3954"/>
                  </a:lnTo>
                  <a:lnTo>
                    <a:pt x="4011" y="3962"/>
                  </a:lnTo>
                  <a:lnTo>
                    <a:pt x="3961" y="3970"/>
                  </a:lnTo>
                  <a:lnTo>
                    <a:pt x="3906" y="3973"/>
                  </a:lnTo>
                  <a:lnTo>
                    <a:pt x="3846" y="3975"/>
                  </a:lnTo>
                  <a:lnTo>
                    <a:pt x="3785" y="3973"/>
                  </a:lnTo>
                  <a:lnTo>
                    <a:pt x="3730" y="3970"/>
                  </a:lnTo>
                  <a:lnTo>
                    <a:pt x="3682" y="3962"/>
                  </a:lnTo>
                  <a:lnTo>
                    <a:pt x="3639" y="3954"/>
                  </a:lnTo>
                  <a:lnTo>
                    <a:pt x="3599" y="3943"/>
                  </a:lnTo>
                  <a:lnTo>
                    <a:pt x="3563" y="3932"/>
                  </a:lnTo>
                  <a:lnTo>
                    <a:pt x="3531" y="3920"/>
                  </a:lnTo>
                  <a:lnTo>
                    <a:pt x="3501" y="3909"/>
                  </a:lnTo>
                  <a:lnTo>
                    <a:pt x="3470" y="3896"/>
                  </a:lnTo>
                  <a:lnTo>
                    <a:pt x="3441" y="3887"/>
                  </a:lnTo>
                  <a:lnTo>
                    <a:pt x="3409" y="3877"/>
                  </a:lnTo>
                  <a:lnTo>
                    <a:pt x="3374" y="3869"/>
                  </a:lnTo>
                  <a:lnTo>
                    <a:pt x="3336" y="3863"/>
                  </a:lnTo>
                  <a:lnTo>
                    <a:pt x="3292" y="3859"/>
                  </a:lnTo>
                  <a:lnTo>
                    <a:pt x="3241" y="3858"/>
                  </a:lnTo>
                  <a:lnTo>
                    <a:pt x="3190" y="3859"/>
                  </a:lnTo>
                  <a:lnTo>
                    <a:pt x="3145" y="3863"/>
                  </a:lnTo>
                  <a:lnTo>
                    <a:pt x="3106" y="3869"/>
                  </a:lnTo>
                  <a:lnTo>
                    <a:pt x="3073" y="3877"/>
                  </a:lnTo>
                  <a:lnTo>
                    <a:pt x="3040" y="3887"/>
                  </a:lnTo>
                  <a:lnTo>
                    <a:pt x="3010" y="3896"/>
                  </a:lnTo>
                  <a:lnTo>
                    <a:pt x="2981" y="3909"/>
                  </a:lnTo>
                  <a:lnTo>
                    <a:pt x="2951" y="3920"/>
                  </a:lnTo>
                  <a:lnTo>
                    <a:pt x="2917" y="3932"/>
                  </a:lnTo>
                  <a:lnTo>
                    <a:pt x="2882" y="3943"/>
                  </a:lnTo>
                  <a:lnTo>
                    <a:pt x="2843" y="3954"/>
                  </a:lnTo>
                  <a:lnTo>
                    <a:pt x="2800" y="3962"/>
                  </a:lnTo>
                  <a:lnTo>
                    <a:pt x="2752" y="3970"/>
                  </a:lnTo>
                  <a:lnTo>
                    <a:pt x="2697" y="3973"/>
                  </a:lnTo>
                  <a:lnTo>
                    <a:pt x="2635" y="3975"/>
                  </a:lnTo>
                  <a:lnTo>
                    <a:pt x="2574" y="3973"/>
                  </a:lnTo>
                  <a:lnTo>
                    <a:pt x="2519" y="3970"/>
                  </a:lnTo>
                  <a:lnTo>
                    <a:pt x="2471" y="3962"/>
                  </a:lnTo>
                  <a:lnTo>
                    <a:pt x="2428" y="3954"/>
                  </a:lnTo>
                  <a:lnTo>
                    <a:pt x="2389" y="3943"/>
                  </a:lnTo>
                  <a:lnTo>
                    <a:pt x="2354" y="3932"/>
                  </a:lnTo>
                  <a:lnTo>
                    <a:pt x="2320" y="3920"/>
                  </a:lnTo>
                  <a:lnTo>
                    <a:pt x="2290" y="3909"/>
                  </a:lnTo>
                  <a:lnTo>
                    <a:pt x="2260" y="3896"/>
                  </a:lnTo>
                  <a:lnTo>
                    <a:pt x="2231" y="3887"/>
                  </a:lnTo>
                  <a:lnTo>
                    <a:pt x="2199" y="3877"/>
                  </a:lnTo>
                  <a:lnTo>
                    <a:pt x="2165" y="3869"/>
                  </a:lnTo>
                  <a:lnTo>
                    <a:pt x="2126" y="3863"/>
                  </a:lnTo>
                  <a:lnTo>
                    <a:pt x="2082" y="3859"/>
                  </a:lnTo>
                  <a:lnTo>
                    <a:pt x="2030" y="3858"/>
                  </a:lnTo>
                  <a:lnTo>
                    <a:pt x="1979" y="3859"/>
                  </a:lnTo>
                  <a:lnTo>
                    <a:pt x="1934" y="3863"/>
                  </a:lnTo>
                  <a:lnTo>
                    <a:pt x="1895" y="3869"/>
                  </a:lnTo>
                  <a:lnTo>
                    <a:pt x="1862" y="3877"/>
                  </a:lnTo>
                  <a:lnTo>
                    <a:pt x="1830" y="3887"/>
                  </a:lnTo>
                  <a:lnTo>
                    <a:pt x="1801" y="3896"/>
                  </a:lnTo>
                  <a:lnTo>
                    <a:pt x="1770" y="3909"/>
                  </a:lnTo>
                  <a:lnTo>
                    <a:pt x="1740" y="3920"/>
                  </a:lnTo>
                  <a:lnTo>
                    <a:pt x="1706" y="3932"/>
                  </a:lnTo>
                  <a:lnTo>
                    <a:pt x="1671" y="3943"/>
                  </a:lnTo>
                  <a:lnTo>
                    <a:pt x="1633" y="3954"/>
                  </a:lnTo>
                  <a:lnTo>
                    <a:pt x="1589" y="3962"/>
                  </a:lnTo>
                  <a:lnTo>
                    <a:pt x="1541" y="3970"/>
                  </a:lnTo>
                  <a:lnTo>
                    <a:pt x="1487" y="3973"/>
                  </a:lnTo>
                  <a:lnTo>
                    <a:pt x="1426" y="3975"/>
                  </a:lnTo>
                  <a:lnTo>
                    <a:pt x="1363" y="3973"/>
                  </a:lnTo>
                  <a:lnTo>
                    <a:pt x="1309" y="3970"/>
                  </a:lnTo>
                  <a:lnTo>
                    <a:pt x="1260" y="3962"/>
                  </a:lnTo>
                  <a:lnTo>
                    <a:pt x="1217" y="3954"/>
                  </a:lnTo>
                  <a:lnTo>
                    <a:pt x="1179" y="3943"/>
                  </a:lnTo>
                  <a:lnTo>
                    <a:pt x="1143" y="3932"/>
                  </a:lnTo>
                  <a:lnTo>
                    <a:pt x="1110" y="3920"/>
                  </a:lnTo>
                  <a:lnTo>
                    <a:pt x="1079" y="3909"/>
                  </a:lnTo>
                  <a:lnTo>
                    <a:pt x="1050" y="3896"/>
                  </a:lnTo>
                  <a:lnTo>
                    <a:pt x="1020" y="3887"/>
                  </a:lnTo>
                  <a:lnTo>
                    <a:pt x="988" y="3877"/>
                  </a:lnTo>
                  <a:lnTo>
                    <a:pt x="954" y="3869"/>
                  </a:lnTo>
                  <a:lnTo>
                    <a:pt x="916" y="3863"/>
                  </a:lnTo>
                  <a:lnTo>
                    <a:pt x="871" y="3859"/>
                  </a:lnTo>
                  <a:lnTo>
                    <a:pt x="819" y="3858"/>
                  </a:lnTo>
                  <a:lnTo>
                    <a:pt x="773" y="3861"/>
                  </a:lnTo>
                  <a:lnTo>
                    <a:pt x="731" y="3869"/>
                  </a:lnTo>
                  <a:lnTo>
                    <a:pt x="691" y="3882"/>
                  </a:lnTo>
                  <a:lnTo>
                    <a:pt x="653" y="3899"/>
                  </a:lnTo>
                  <a:lnTo>
                    <a:pt x="616" y="3919"/>
                  </a:lnTo>
                  <a:lnTo>
                    <a:pt x="579" y="3940"/>
                  </a:lnTo>
                  <a:lnTo>
                    <a:pt x="542" y="3960"/>
                  </a:lnTo>
                  <a:lnTo>
                    <a:pt x="504" y="3980"/>
                  </a:lnTo>
                  <a:lnTo>
                    <a:pt x="465" y="3997"/>
                  </a:lnTo>
                  <a:lnTo>
                    <a:pt x="423" y="4010"/>
                  </a:lnTo>
                  <a:lnTo>
                    <a:pt x="380" y="4020"/>
                  </a:lnTo>
                  <a:lnTo>
                    <a:pt x="334" y="4023"/>
                  </a:lnTo>
                  <a:lnTo>
                    <a:pt x="277" y="4018"/>
                  </a:lnTo>
                  <a:lnTo>
                    <a:pt x="221" y="4002"/>
                  </a:lnTo>
                  <a:lnTo>
                    <a:pt x="165" y="3976"/>
                  </a:lnTo>
                  <a:lnTo>
                    <a:pt x="109" y="3941"/>
                  </a:lnTo>
                  <a:lnTo>
                    <a:pt x="71" y="3908"/>
                  </a:lnTo>
                  <a:lnTo>
                    <a:pt x="40" y="3874"/>
                  </a:lnTo>
                  <a:lnTo>
                    <a:pt x="21" y="3839"/>
                  </a:lnTo>
                  <a:lnTo>
                    <a:pt x="6" y="3805"/>
                  </a:lnTo>
                  <a:lnTo>
                    <a:pt x="2" y="3770"/>
                  </a:lnTo>
                  <a:lnTo>
                    <a:pt x="0" y="3736"/>
                  </a:lnTo>
                  <a:lnTo>
                    <a:pt x="5" y="3702"/>
                  </a:lnTo>
                  <a:lnTo>
                    <a:pt x="13" y="3670"/>
                  </a:lnTo>
                  <a:lnTo>
                    <a:pt x="26" y="3638"/>
                  </a:lnTo>
                  <a:lnTo>
                    <a:pt x="38" y="3609"/>
                  </a:lnTo>
                  <a:lnTo>
                    <a:pt x="53" y="3580"/>
                  </a:lnTo>
                  <a:lnTo>
                    <a:pt x="67" y="3555"/>
                  </a:lnTo>
                  <a:lnTo>
                    <a:pt x="82" y="3532"/>
                  </a:lnTo>
                  <a:lnTo>
                    <a:pt x="104" y="3495"/>
                  </a:lnTo>
                  <a:lnTo>
                    <a:pt x="123" y="3460"/>
                  </a:lnTo>
                  <a:lnTo>
                    <a:pt x="141" y="3423"/>
                  </a:lnTo>
                  <a:lnTo>
                    <a:pt x="151" y="3388"/>
                  </a:lnTo>
                  <a:lnTo>
                    <a:pt x="156" y="3351"/>
                  </a:lnTo>
                  <a:lnTo>
                    <a:pt x="154" y="3314"/>
                  </a:lnTo>
                  <a:lnTo>
                    <a:pt x="149" y="3282"/>
                  </a:lnTo>
                  <a:lnTo>
                    <a:pt x="143" y="3255"/>
                  </a:lnTo>
                  <a:lnTo>
                    <a:pt x="133" y="3231"/>
                  </a:lnTo>
                  <a:lnTo>
                    <a:pt x="122" y="3208"/>
                  </a:lnTo>
                  <a:lnTo>
                    <a:pt x="111" y="3184"/>
                  </a:lnTo>
                  <a:lnTo>
                    <a:pt x="98" y="3160"/>
                  </a:lnTo>
                  <a:lnTo>
                    <a:pt x="85" y="3135"/>
                  </a:lnTo>
                  <a:lnTo>
                    <a:pt x="72" y="3106"/>
                  </a:lnTo>
                  <a:lnTo>
                    <a:pt x="61" y="3074"/>
                  </a:lnTo>
                  <a:lnTo>
                    <a:pt x="51" y="3038"/>
                  </a:lnTo>
                  <a:lnTo>
                    <a:pt x="43" y="3000"/>
                  </a:lnTo>
                  <a:lnTo>
                    <a:pt x="38" y="2955"/>
                  </a:lnTo>
                  <a:lnTo>
                    <a:pt x="37" y="2905"/>
                  </a:lnTo>
                  <a:lnTo>
                    <a:pt x="38" y="2856"/>
                  </a:lnTo>
                  <a:lnTo>
                    <a:pt x="43" y="2811"/>
                  </a:lnTo>
                  <a:lnTo>
                    <a:pt x="51" y="2771"/>
                  </a:lnTo>
                  <a:lnTo>
                    <a:pt x="61" y="2735"/>
                  </a:lnTo>
                  <a:lnTo>
                    <a:pt x="72" y="2705"/>
                  </a:lnTo>
                  <a:lnTo>
                    <a:pt x="85" y="2676"/>
                  </a:lnTo>
                  <a:lnTo>
                    <a:pt x="98" y="2650"/>
                  </a:lnTo>
                  <a:lnTo>
                    <a:pt x="111" y="2626"/>
                  </a:lnTo>
                  <a:lnTo>
                    <a:pt x="122" y="2602"/>
                  </a:lnTo>
                  <a:lnTo>
                    <a:pt x="133" y="2580"/>
                  </a:lnTo>
                  <a:lnTo>
                    <a:pt x="143" y="2554"/>
                  </a:lnTo>
                  <a:lnTo>
                    <a:pt x="149" y="2527"/>
                  </a:lnTo>
                  <a:lnTo>
                    <a:pt x="154" y="2496"/>
                  </a:lnTo>
                  <a:lnTo>
                    <a:pt x="156" y="2458"/>
                  </a:lnTo>
                  <a:lnTo>
                    <a:pt x="154" y="2421"/>
                  </a:lnTo>
                  <a:lnTo>
                    <a:pt x="149" y="2389"/>
                  </a:lnTo>
                  <a:lnTo>
                    <a:pt x="143" y="2362"/>
                  </a:lnTo>
                  <a:lnTo>
                    <a:pt x="133" y="2338"/>
                  </a:lnTo>
                  <a:lnTo>
                    <a:pt x="122" y="2314"/>
                  </a:lnTo>
                  <a:lnTo>
                    <a:pt x="111" y="2290"/>
                  </a:lnTo>
                  <a:lnTo>
                    <a:pt x="98" y="2266"/>
                  </a:lnTo>
                  <a:lnTo>
                    <a:pt x="85" y="2240"/>
                  </a:lnTo>
                  <a:lnTo>
                    <a:pt x="72" y="2213"/>
                  </a:lnTo>
                  <a:lnTo>
                    <a:pt x="61" y="2181"/>
                  </a:lnTo>
                  <a:lnTo>
                    <a:pt x="51" y="2145"/>
                  </a:lnTo>
                  <a:lnTo>
                    <a:pt x="43" y="2105"/>
                  </a:lnTo>
                  <a:lnTo>
                    <a:pt x="38" y="2062"/>
                  </a:lnTo>
                  <a:lnTo>
                    <a:pt x="37" y="2012"/>
                  </a:lnTo>
                  <a:lnTo>
                    <a:pt x="38" y="1961"/>
                  </a:lnTo>
                  <a:lnTo>
                    <a:pt x="43" y="1918"/>
                  </a:lnTo>
                  <a:lnTo>
                    <a:pt x="51" y="1877"/>
                  </a:lnTo>
                  <a:lnTo>
                    <a:pt x="61" y="1842"/>
                  </a:lnTo>
                  <a:lnTo>
                    <a:pt x="72" y="1810"/>
                  </a:lnTo>
                  <a:lnTo>
                    <a:pt x="85" y="1783"/>
                  </a:lnTo>
                  <a:lnTo>
                    <a:pt x="98" y="1757"/>
                  </a:lnTo>
                  <a:lnTo>
                    <a:pt x="111" y="1733"/>
                  </a:lnTo>
                  <a:lnTo>
                    <a:pt x="122" y="1709"/>
                  </a:lnTo>
                  <a:lnTo>
                    <a:pt x="133" y="1685"/>
                  </a:lnTo>
                  <a:lnTo>
                    <a:pt x="143" y="1661"/>
                  </a:lnTo>
                  <a:lnTo>
                    <a:pt x="149" y="1634"/>
                  </a:lnTo>
                  <a:lnTo>
                    <a:pt x="154" y="1602"/>
                  </a:lnTo>
                  <a:lnTo>
                    <a:pt x="156" y="1565"/>
                  </a:lnTo>
                  <a:lnTo>
                    <a:pt x="154" y="1526"/>
                  </a:lnTo>
                  <a:lnTo>
                    <a:pt x="149" y="1496"/>
                  </a:lnTo>
                  <a:lnTo>
                    <a:pt x="143" y="1469"/>
                  </a:lnTo>
                  <a:lnTo>
                    <a:pt x="133" y="1445"/>
                  </a:lnTo>
                  <a:lnTo>
                    <a:pt x="122" y="1421"/>
                  </a:lnTo>
                  <a:lnTo>
                    <a:pt x="111" y="1396"/>
                  </a:lnTo>
                  <a:lnTo>
                    <a:pt x="98" y="1372"/>
                  </a:lnTo>
                  <a:lnTo>
                    <a:pt x="85" y="1347"/>
                  </a:lnTo>
                  <a:lnTo>
                    <a:pt x="72" y="1318"/>
                  </a:lnTo>
                  <a:lnTo>
                    <a:pt x="61" y="1287"/>
                  </a:lnTo>
                  <a:lnTo>
                    <a:pt x="51" y="1252"/>
                  </a:lnTo>
                  <a:lnTo>
                    <a:pt x="43" y="1212"/>
                  </a:lnTo>
                  <a:lnTo>
                    <a:pt x="38" y="1167"/>
                  </a:lnTo>
                  <a:lnTo>
                    <a:pt x="37" y="1117"/>
                  </a:lnTo>
                  <a:lnTo>
                    <a:pt x="38" y="1068"/>
                  </a:lnTo>
                  <a:lnTo>
                    <a:pt x="43" y="1023"/>
                  </a:lnTo>
                  <a:lnTo>
                    <a:pt x="51" y="984"/>
                  </a:lnTo>
                  <a:lnTo>
                    <a:pt x="61" y="949"/>
                  </a:lnTo>
                  <a:lnTo>
                    <a:pt x="72" y="917"/>
                  </a:lnTo>
                  <a:lnTo>
                    <a:pt x="85" y="888"/>
                  </a:lnTo>
                  <a:lnTo>
                    <a:pt x="98" y="862"/>
                  </a:lnTo>
                  <a:lnTo>
                    <a:pt x="111" y="840"/>
                  </a:lnTo>
                  <a:lnTo>
                    <a:pt x="122" y="816"/>
                  </a:lnTo>
                  <a:lnTo>
                    <a:pt x="133" y="792"/>
                  </a:lnTo>
                  <a:lnTo>
                    <a:pt x="143" y="768"/>
                  </a:lnTo>
                  <a:lnTo>
                    <a:pt x="149" y="741"/>
                  </a:lnTo>
                  <a:lnTo>
                    <a:pt x="154" y="709"/>
                  </a:lnTo>
                  <a:lnTo>
                    <a:pt x="156" y="672"/>
                  </a:lnTo>
                  <a:lnTo>
                    <a:pt x="151" y="635"/>
                  </a:lnTo>
                  <a:lnTo>
                    <a:pt x="141" y="600"/>
                  </a:lnTo>
                  <a:lnTo>
                    <a:pt x="123" y="563"/>
                  </a:lnTo>
                  <a:lnTo>
                    <a:pt x="104" y="527"/>
                  </a:lnTo>
                  <a:lnTo>
                    <a:pt x="82" y="490"/>
                  </a:lnTo>
                  <a:lnTo>
                    <a:pt x="67" y="468"/>
                  </a:lnTo>
                  <a:lnTo>
                    <a:pt x="53" y="442"/>
                  </a:lnTo>
                  <a:lnTo>
                    <a:pt x="38" y="414"/>
                  </a:lnTo>
                  <a:lnTo>
                    <a:pt x="26" y="385"/>
                  </a:lnTo>
                  <a:lnTo>
                    <a:pt x="13" y="353"/>
                  </a:lnTo>
                  <a:lnTo>
                    <a:pt x="5" y="321"/>
                  </a:lnTo>
                  <a:lnTo>
                    <a:pt x="0" y="287"/>
                  </a:lnTo>
                  <a:lnTo>
                    <a:pt x="2" y="253"/>
                  </a:lnTo>
                  <a:lnTo>
                    <a:pt x="6" y="218"/>
                  </a:lnTo>
                  <a:lnTo>
                    <a:pt x="19" y="184"/>
                  </a:lnTo>
                  <a:lnTo>
                    <a:pt x="40" y="149"/>
                  </a:lnTo>
                  <a:lnTo>
                    <a:pt x="71" y="115"/>
                  </a:lnTo>
                  <a:lnTo>
                    <a:pt x="109" y="82"/>
                  </a:lnTo>
                  <a:lnTo>
                    <a:pt x="165" y="46"/>
                  </a:lnTo>
                  <a:lnTo>
                    <a:pt x="221" y="19"/>
                  </a:lnTo>
                  <a:lnTo>
                    <a:pt x="277" y="5"/>
                  </a:lnTo>
                  <a:lnTo>
                    <a:pt x="3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117">
              <a:extLst>
                <a:ext uri="{FF2B5EF4-FFF2-40B4-BE49-F238E27FC236}">
                  <a16:creationId xmlns:a16="http://schemas.microsoft.com/office/drawing/2014/main" id="{32B5A477-14B0-4E55-84AB-654847125F07}"/>
                </a:ext>
              </a:extLst>
            </p:cNvPr>
            <p:cNvSpPr>
              <a:spLocks/>
            </p:cNvSpPr>
            <p:nvPr/>
          </p:nvSpPr>
          <p:spPr bwMode="auto">
            <a:xfrm>
              <a:off x="10971239" y="3453607"/>
              <a:ext cx="152400" cy="148553"/>
            </a:xfrm>
            <a:custGeom>
              <a:avLst/>
              <a:gdLst>
                <a:gd name="T0" fmla="*/ 438 w 1030"/>
                <a:gd name="T1" fmla="*/ 8 h 1004"/>
                <a:gd name="T2" fmla="*/ 496 w 1030"/>
                <a:gd name="T3" fmla="*/ 40 h 1004"/>
                <a:gd name="T4" fmla="*/ 553 w 1030"/>
                <a:gd name="T5" fmla="*/ 31 h 1004"/>
                <a:gd name="T6" fmla="*/ 611 w 1030"/>
                <a:gd name="T7" fmla="*/ 0 h 1004"/>
                <a:gd name="T8" fmla="*/ 656 w 1030"/>
                <a:gd name="T9" fmla="*/ 18 h 1004"/>
                <a:gd name="T10" fmla="*/ 690 w 1030"/>
                <a:gd name="T11" fmla="*/ 66 h 1004"/>
                <a:gd name="T12" fmla="*/ 730 w 1030"/>
                <a:gd name="T13" fmla="*/ 93 h 1004"/>
                <a:gd name="T14" fmla="*/ 786 w 1030"/>
                <a:gd name="T15" fmla="*/ 92 h 1004"/>
                <a:gd name="T16" fmla="*/ 836 w 1030"/>
                <a:gd name="T17" fmla="*/ 100 h 1004"/>
                <a:gd name="T18" fmla="*/ 855 w 1030"/>
                <a:gd name="T19" fmla="*/ 146 h 1004"/>
                <a:gd name="T20" fmla="*/ 866 w 1030"/>
                <a:gd name="T21" fmla="*/ 202 h 1004"/>
                <a:gd name="T22" fmla="*/ 901 w 1030"/>
                <a:gd name="T23" fmla="*/ 236 h 1004"/>
                <a:gd name="T24" fmla="*/ 956 w 1030"/>
                <a:gd name="T25" fmla="*/ 257 h 1004"/>
                <a:gd name="T26" fmla="*/ 983 w 1030"/>
                <a:gd name="T27" fmla="*/ 294 h 1004"/>
                <a:gd name="T28" fmla="*/ 970 w 1030"/>
                <a:gd name="T29" fmla="*/ 348 h 1004"/>
                <a:gd name="T30" fmla="*/ 962 w 1030"/>
                <a:gd name="T31" fmla="*/ 400 h 1004"/>
                <a:gd name="T32" fmla="*/ 999 w 1030"/>
                <a:gd name="T33" fmla="*/ 451 h 1004"/>
                <a:gd name="T34" fmla="*/ 1030 w 1030"/>
                <a:gd name="T35" fmla="*/ 502 h 1004"/>
                <a:gd name="T36" fmla="*/ 999 w 1030"/>
                <a:gd name="T37" fmla="*/ 553 h 1004"/>
                <a:gd name="T38" fmla="*/ 962 w 1030"/>
                <a:gd name="T39" fmla="*/ 605 h 1004"/>
                <a:gd name="T40" fmla="*/ 970 w 1030"/>
                <a:gd name="T41" fmla="*/ 658 h 1004"/>
                <a:gd name="T42" fmla="*/ 983 w 1030"/>
                <a:gd name="T43" fmla="*/ 711 h 1004"/>
                <a:gd name="T44" fmla="*/ 956 w 1030"/>
                <a:gd name="T45" fmla="*/ 747 h 1004"/>
                <a:gd name="T46" fmla="*/ 901 w 1030"/>
                <a:gd name="T47" fmla="*/ 768 h 1004"/>
                <a:gd name="T48" fmla="*/ 866 w 1030"/>
                <a:gd name="T49" fmla="*/ 802 h 1004"/>
                <a:gd name="T50" fmla="*/ 855 w 1030"/>
                <a:gd name="T51" fmla="*/ 858 h 1004"/>
                <a:gd name="T52" fmla="*/ 836 w 1030"/>
                <a:gd name="T53" fmla="*/ 905 h 1004"/>
                <a:gd name="T54" fmla="*/ 786 w 1030"/>
                <a:gd name="T55" fmla="*/ 914 h 1004"/>
                <a:gd name="T56" fmla="*/ 730 w 1030"/>
                <a:gd name="T57" fmla="*/ 911 h 1004"/>
                <a:gd name="T58" fmla="*/ 690 w 1030"/>
                <a:gd name="T59" fmla="*/ 938 h 1004"/>
                <a:gd name="T60" fmla="*/ 656 w 1030"/>
                <a:gd name="T61" fmla="*/ 986 h 1004"/>
                <a:gd name="T62" fmla="*/ 611 w 1030"/>
                <a:gd name="T63" fmla="*/ 1004 h 1004"/>
                <a:gd name="T64" fmla="*/ 553 w 1030"/>
                <a:gd name="T65" fmla="*/ 974 h 1004"/>
                <a:gd name="T66" fmla="*/ 496 w 1030"/>
                <a:gd name="T67" fmla="*/ 964 h 1004"/>
                <a:gd name="T68" fmla="*/ 438 w 1030"/>
                <a:gd name="T69" fmla="*/ 996 h 1004"/>
                <a:gd name="T70" fmla="*/ 387 w 1030"/>
                <a:gd name="T71" fmla="*/ 998 h 1004"/>
                <a:gd name="T72" fmla="*/ 351 w 1030"/>
                <a:gd name="T73" fmla="*/ 954 h 1004"/>
                <a:gd name="T74" fmla="*/ 316 w 1030"/>
                <a:gd name="T75" fmla="*/ 916 h 1004"/>
                <a:gd name="T76" fmla="*/ 263 w 1030"/>
                <a:gd name="T77" fmla="*/ 911 h 1004"/>
                <a:gd name="T78" fmla="*/ 207 w 1030"/>
                <a:gd name="T79" fmla="*/ 913 h 1004"/>
                <a:gd name="T80" fmla="*/ 178 w 1030"/>
                <a:gd name="T81" fmla="*/ 877 h 1004"/>
                <a:gd name="T82" fmla="*/ 168 w 1030"/>
                <a:gd name="T83" fmla="*/ 820 h 1004"/>
                <a:gd name="T84" fmla="*/ 144 w 1030"/>
                <a:gd name="T85" fmla="*/ 778 h 1004"/>
                <a:gd name="T86" fmla="*/ 91 w 1030"/>
                <a:gd name="T87" fmla="*/ 755 h 1004"/>
                <a:gd name="T88" fmla="*/ 51 w 1030"/>
                <a:gd name="T89" fmla="*/ 727 h 1004"/>
                <a:gd name="T90" fmla="*/ 53 w 1030"/>
                <a:gd name="T91" fmla="*/ 675 h 1004"/>
                <a:gd name="T92" fmla="*/ 69 w 1030"/>
                <a:gd name="T93" fmla="*/ 621 h 1004"/>
                <a:gd name="T94" fmla="*/ 47 w 1030"/>
                <a:gd name="T95" fmla="*/ 571 h 1004"/>
                <a:gd name="T96" fmla="*/ 5 w 1030"/>
                <a:gd name="T97" fmla="*/ 520 h 1004"/>
                <a:gd name="T98" fmla="*/ 16 w 1030"/>
                <a:gd name="T99" fmla="*/ 467 h 1004"/>
                <a:gd name="T100" fmla="*/ 61 w 1030"/>
                <a:gd name="T101" fmla="*/ 417 h 1004"/>
                <a:gd name="T102" fmla="*/ 66 w 1030"/>
                <a:gd name="T103" fmla="*/ 366 h 1004"/>
                <a:gd name="T104" fmla="*/ 48 w 1030"/>
                <a:gd name="T105" fmla="*/ 311 h 1004"/>
                <a:gd name="T106" fmla="*/ 61 w 1030"/>
                <a:gd name="T107" fmla="*/ 266 h 1004"/>
                <a:gd name="T108" fmla="*/ 111 w 1030"/>
                <a:gd name="T109" fmla="*/ 242 h 1004"/>
                <a:gd name="T110" fmla="*/ 157 w 1030"/>
                <a:gd name="T111" fmla="*/ 217 h 1004"/>
                <a:gd name="T112" fmla="*/ 172 w 1030"/>
                <a:gd name="T113" fmla="*/ 165 h 1004"/>
                <a:gd name="T114" fmla="*/ 184 w 1030"/>
                <a:gd name="T115" fmla="*/ 111 h 1004"/>
                <a:gd name="T116" fmla="*/ 225 w 1030"/>
                <a:gd name="T117" fmla="*/ 90 h 1004"/>
                <a:gd name="T118" fmla="*/ 282 w 1030"/>
                <a:gd name="T119" fmla="*/ 95 h 1004"/>
                <a:gd name="T120" fmla="*/ 329 w 1030"/>
                <a:gd name="T121" fmla="*/ 80 h 1004"/>
                <a:gd name="T122" fmla="*/ 362 w 1030"/>
                <a:gd name="T123" fmla="*/ 34 h 1004"/>
                <a:gd name="T124" fmla="*/ 401 w 1030"/>
                <a:gd name="T125"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0" h="1004">
                  <a:moveTo>
                    <a:pt x="401" y="0"/>
                  </a:moveTo>
                  <a:lnTo>
                    <a:pt x="419" y="0"/>
                  </a:lnTo>
                  <a:lnTo>
                    <a:pt x="438" y="8"/>
                  </a:lnTo>
                  <a:lnTo>
                    <a:pt x="457" y="19"/>
                  </a:lnTo>
                  <a:lnTo>
                    <a:pt x="476" y="31"/>
                  </a:lnTo>
                  <a:lnTo>
                    <a:pt x="496" y="40"/>
                  </a:lnTo>
                  <a:lnTo>
                    <a:pt x="515" y="44"/>
                  </a:lnTo>
                  <a:lnTo>
                    <a:pt x="534" y="40"/>
                  </a:lnTo>
                  <a:lnTo>
                    <a:pt x="553" y="31"/>
                  </a:lnTo>
                  <a:lnTo>
                    <a:pt x="573" y="19"/>
                  </a:lnTo>
                  <a:lnTo>
                    <a:pt x="592" y="8"/>
                  </a:lnTo>
                  <a:lnTo>
                    <a:pt x="611" y="0"/>
                  </a:lnTo>
                  <a:lnTo>
                    <a:pt x="630" y="0"/>
                  </a:lnTo>
                  <a:lnTo>
                    <a:pt x="643" y="7"/>
                  </a:lnTo>
                  <a:lnTo>
                    <a:pt x="656" y="18"/>
                  </a:lnTo>
                  <a:lnTo>
                    <a:pt x="667" y="34"/>
                  </a:lnTo>
                  <a:lnTo>
                    <a:pt x="678" y="50"/>
                  </a:lnTo>
                  <a:lnTo>
                    <a:pt x="690" y="66"/>
                  </a:lnTo>
                  <a:lnTo>
                    <a:pt x="701" y="80"/>
                  </a:lnTo>
                  <a:lnTo>
                    <a:pt x="714" y="90"/>
                  </a:lnTo>
                  <a:lnTo>
                    <a:pt x="730" y="93"/>
                  </a:lnTo>
                  <a:lnTo>
                    <a:pt x="747" y="95"/>
                  </a:lnTo>
                  <a:lnTo>
                    <a:pt x="767" y="93"/>
                  </a:lnTo>
                  <a:lnTo>
                    <a:pt x="786" y="92"/>
                  </a:lnTo>
                  <a:lnTo>
                    <a:pt x="805" y="90"/>
                  </a:lnTo>
                  <a:lnTo>
                    <a:pt x="823" y="93"/>
                  </a:lnTo>
                  <a:lnTo>
                    <a:pt x="836" y="100"/>
                  </a:lnTo>
                  <a:lnTo>
                    <a:pt x="845" y="111"/>
                  </a:lnTo>
                  <a:lnTo>
                    <a:pt x="852" y="127"/>
                  </a:lnTo>
                  <a:lnTo>
                    <a:pt x="855" y="146"/>
                  </a:lnTo>
                  <a:lnTo>
                    <a:pt x="858" y="165"/>
                  </a:lnTo>
                  <a:lnTo>
                    <a:pt x="861" y="185"/>
                  </a:lnTo>
                  <a:lnTo>
                    <a:pt x="866" y="202"/>
                  </a:lnTo>
                  <a:lnTo>
                    <a:pt x="872" y="217"/>
                  </a:lnTo>
                  <a:lnTo>
                    <a:pt x="885" y="228"/>
                  </a:lnTo>
                  <a:lnTo>
                    <a:pt x="901" y="236"/>
                  </a:lnTo>
                  <a:lnTo>
                    <a:pt x="919" y="242"/>
                  </a:lnTo>
                  <a:lnTo>
                    <a:pt x="938" y="249"/>
                  </a:lnTo>
                  <a:lnTo>
                    <a:pt x="956" y="257"/>
                  </a:lnTo>
                  <a:lnTo>
                    <a:pt x="969" y="266"/>
                  </a:lnTo>
                  <a:lnTo>
                    <a:pt x="980" y="279"/>
                  </a:lnTo>
                  <a:lnTo>
                    <a:pt x="983" y="294"/>
                  </a:lnTo>
                  <a:lnTo>
                    <a:pt x="981" y="311"/>
                  </a:lnTo>
                  <a:lnTo>
                    <a:pt x="977" y="329"/>
                  </a:lnTo>
                  <a:lnTo>
                    <a:pt x="970" y="348"/>
                  </a:lnTo>
                  <a:lnTo>
                    <a:pt x="964" y="366"/>
                  </a:lnTo>
                  <a:lnTo>
                    <a:pt x="961" y="383"/>
                  </a:lnTo>
                  <a:lnTo>
                    <a:pt x="962" y="400"/>
                  </a:lnTo>
                  <a:lnTo>
                    <a:pt x="970" y="417"/>
                  </a:lnTo>
                  <a:lnTo>
                    <a:pt x="983" y="433"/>
                  </a:lnTo>
                  <a:lnTo>
                    <a:pt x="999" y="451"/>
                  </a:lnTo>
                  <a:lnTo>
                    <a:pt x="1014" y="467"/>
                  </a:lnTo>
                  <a:lnTo>
                    <a:pt x="1025" y="484"/>
                  </a:lnTo>
                  <a:lnTo>
                    <a:pt x="1030" y="502"/>
                  </a:lnTo>
                  <a:lnTo>
                    <a:pt x="1025" y="520"/>
                  </a:lnTo>
                  <a:lnTo>
                    <a:pt x="1014" y="537"/>
                  </a:lnTo>
                  <a:lnTo>
                    <a:pt x="999" y="553"/>
                  </a:lnTo>
                  <a:lnTo>
                    <a:pt x="983" y="571"/>
                  </a:lnTo>
                  <a:lnTo>
                    <a:pt x="970" y="587"/>
                  </a:lnTo>
                  <a:lnTo>
                    <a:pt x="962" y="605"/>
                  </a:lnTo>
                  <a:lnTo>
                    <a:pt x="961" y="621"/>
                  </a:lnTo>
                  <a:lnTo>
                    <a:pt x="964" y="638"/>
                  </a:lnTo>
                  <a:lnTo>
                    <a:pt x="970" y="658"/>
                  </a:lnTo>
                  <a:lnTo>
                    <a:pt x="977" y="675"/>
                  </a:lnTo>
                  <a:lnTo>
                    <a:pt x="981" y="695"/>
                  </a:lnTo>
                  <a:lnTo>
                    <a:pt x="983" y="711"/>
                  </a:lnTo>
                  <a:lnTo>
                    <a:pt x="980" y="727"/>
                  </a:lnTo>
                  <a:lnTo>
                    <a:pt x="969" y="738"/>
                  </a:lnTo>
                  <a:lnTo>
                    <a:pt x="956" y="747"/>
                  </a:lnTo>
                  <a:lnTo>
                    <a:pt x="938" y="755"/>
                  </a:lnTo>
                  <a:lnTo>
                    <a:pt x="919" y="762"/>
                  </a:lnTo>
                  <a:lnTo>
                    <a:pt x="901" y="768"/>
                  </a:lnTo>
                  <a:lnTo>
                    <a:pt x="885" y="778"/>
                  </a:lnTo>
                  <a:lnTo>
                    <a:pt x="872" y="788"/>
                  </a:lnTo>
                  <a:lnTo>
                    <a:pt x="866" y="802"/>
                  </a:lnTo>
                  <a:lnTo>
                    <a:pt x="861" y="820"/>
                  </a:lnTo>
                  <a:lnTo>
                    <a:pt x="858" y="839"/>
                  </a:lnTo>
                  <a:lnTo>
                    <a:pt x="855" y="858"/>
                  </a:lnTo>
                  <a:lnTo>
                    <a:pt x="852" y="877"/>
                  </a:lnTo>
                  <a:lnTo>
                    <a:pt x="845" y="893"/>
                  </a:lnTo>
                  <a:lnTo>
                    <a:pt x="836" y="905"/>
                  </a:lnTo>
                  <a:lnTo>
                    <a:pt x="823" y="913"/>
                  </a:lnTo>
                  <a:lnTo>
                    <a:pt x="805" y="914"/>
                  </a:lnTo>
                  <a:lnTo>
                    <a:pt x="786" y="914"/>
                  </a:lnTo>
                  <a:lnTo>
                    <a:pt x="767" y="911"/>
                  </a:lnTo>
                  <a:lnTo>
                    <a:pt x="747" y="909"/>
                  </a:lnTo>
                  <a:lnTo>
                    <a:pt x="730" y="911"/>
                  </a:lnTo>
                  <a:lnTo>
                    <a:pt x="714" y="916"/>
                  </a:lnTo>
                  <a:lnTo>
                    <a:pt x="701" y="924"/>
                  </a:lnTo>
                  <a:lnTo>
                    <a:pt x="690" y="938"/>
                  </a:lnTo>
                  <a:lnTo>
                    <a:pt x="678" y="954"/>
                  </a:lnTo>
                  <a:lnTo>
                    <a:pt x="667" y="970"/>
                  </a:lnTo>
                  <a:lnTo>
                    <a:pt x="656" y="986"/>
                  </a:lnTo>
                  <a:lnTo>
                    <a:pt x="643" y="998"/>
                  </a:lnTo>
                  <a:lnTo>
                    <a:pt x="630" y="1004"/>
                  </a:lnTo>
                  <a:lnTo>
                    <a:pt x="611" y="1004"/>
                  </a:lnTo>
                  <a:lnTo>
                    <a:pt x="592" y="996"/>
                  </a:lnTo>
                  <a:lnTo>
                    <a:pt x="573" y="985"/>
                  </a:lnTo>
                  <a:lnTo>
                    <a:pt x="553" y="974"/>
                  </a:lnTo>
                  <a:lnTo>
                    <a:pt x="534" y="964"/>
                  </a:lnTo>
                  <a:lnTo>
                    <a:pt x="515" y="961"/>
                  </a:lnTo>
                  <a:lnTo>
                    <a:pt x="496" y="964"/>
                  </a:lnTo>
                  <a:lnTo>
                    <a:pt x="476" y="974"/>
                  </a:lnTo>
                  <a:lnTo>
                    <a:pt x="457" y="985"/>
                  </a:lnTo>
                  <a:lnTo>
                    <a:pt x="438" y="996"/>
                  </a:lnTo>
                  <a:lnTo>
                    <a:pt x="419" y="1004"/>
                  </a:lnTo>
                  <a:lnTo>
                    <a:pt x="401" y="1004"/>
                  </a:lnTo>
                  <a:lnTo>
                    <a:pt x="387" y="998"/>
                  </a:lnTo>
                  <a:lnTo>
                    <a:pt x="374" y="986"/>
                  </a:lnTo>
                  <a:lnTo>
                    <a:pt x="362" y="970"/>
                  </a:lnTo>
                  <a:lnTo>
                    <a:pt x="351" y="954"/>
                  </a:lnTo>
                  <a:lnTo>
                    <a:pt x="340" y="938"/>
                  </a:lnTo>
                  <a:lnTo>
                    <a:pt x="329" y="924"/>
                  </a:lnTo>
                  <a:lnTo>
                    <a:pt x="316" y="916"/>
                  </a:lnTo>
                  <a:lnTo>
                    <a:pt x="300" y="911"/>
                  </a:lnTo>
                  <a:lnTo>
                    <a:pt x="282" y="909"/>
                  </a:lnTo>
                  <a:lnTo>
                    <a:pt x="263" y="911"/>
                  </a:lnTo>
                  <a:lnTo>
                    <a:pt x="244" y="914"/>
                  </a:lnTo>
                  <a:lnTo>
                    <a:pt x="225" y="914"/>
                  </a:lnTo>
                  <a:lnTo>
                    <a:pt x="207" y="913"/>
                  </a:lnTo>
                  <a:lnTo>
                    <a:pt x="194" y="905"/>
                  </a:lnTo>
                  <a:lnTo>
                    <a:pt x="184" y="893"/>
                  </a:lnTo>
                  <a:lnTo>
                    <a:pt x="178" y="877"/>
                  </a:lnTo>
                  <a:lnTo>
                    <a:pt x="175" y="858"/>
                  </a:lnTo>
                  <a:lnTo>
                    <a:pt x="172" y="839"/>
                  </a:lnTo>
                  <a:lnTo>
                    <a:pt x="168" y="820"/>
                  </a:lnTo>
                  <a:lnTo>
                    <a:pt x="164" y="802"/>
                  </a:lnTo>
                  <a:lnTo>
                    <a:pt x="157" y="788"/>
                  </a:lnTo>
                  <a:lnTo>
                    <a:pt x="144" y="778"/>
                  </a:lnTo>
                  <a:lnTo>
                    <a:pt x="128" y="768"/>
                  </a:lnTo>
                  <a:lnTo>
                    <a:pt x="111" y="762"/>
                  </a:lnTo>
                  <a:lnTo>
                    <a:pt x="91" y="755"/>
                  </a:lnTo>
                  <a:lnTo>
                    <a:pt x="74" y="747"/>
                  </a:lnTo>
                  <a:lnTo>
                    <a:pt x="61" y="738"/>
                  </a:lnTo>
                  <a:lnTo>
                    <a:pt x="51" y="727"/>
                  </a:lnTo>
                  <a:lnTo>
                    <a:pt x="47" y="711"/>
                  </a:lnTo>
                  <a:lnTo>
                    <a:pt x="48" y="695"/>
                  </a:lnTo>
                  <a:lnTo>
                    <a:pt x="53" y="675"/>
                  </a:lnTo>
                  <a:lnTo>
                    <a:pt x="59" y="658"/>
                  </a:lnTo>
                  <a:lnTo>
                    <a:pt x="66" y="638"/>
                  </a:lnTo>
                  <a:lnTo>
                    <a:pt x="69" y="621"/>
                  </a:lnTo>
                  <a:lnTo>
                    <a:pt x="67" y="605"/>
                  </a:lnTo>
                  <a:lnTo>
                    <a:pt x="61" y="587"/>
                  </a:lnTo>
                  <a:lnTo>
                    <a:pt x="47" y="571"/>
                  </a:lnTo>
                  <a:lnTo>
                    <a:pt x="30" y="553"/>
                  </a:lnTo>
                  <a:lnTo>
                    <a:pt x="16" y="537"/>
                  </a:lnTo>
                  <a:lnTo>
                    <a:pt x="5" y="520"/>
                  </a:lnTo>
                  <a:lnTo>
                    <a:pt x="0" y="502"/>
                  </a:lnTo>
                  <a:lnTo>
                    <a:pt x="5" y="484"/>
                  </a:lnTo>
                  <a:lnTo>
                    <a:pt x="16" y="467"/>
                  </a:lnTo>
                  <a:lnTo>
                    <a:pt x="30" y="451"/>
                  </a:lnTo>
                  <a:lnTo>
                    <a:pt x="47" y="433"/>
                  </a:lnTo>
                  <a:lnTo>
                    <a:pt x="61" y="417"/>
                  </a:lnTo>
                  <a:lnTo>
                    <a:pt x="67" y="400"/>
                  </a:lnTo>
                  <a:lnTo>
                    <a:pt x="69" y="383"/>
                  </a:lnTo>
                  <a:lnTo>
                    <a:pt x="66" y="366"/>
                  </a:lnTo>
                  <a:lnTo>
                    <a:pt x="59" y="348"/>
                  </a:lnTo>
                  <a:lnTo>
                    <a:pt x="53" y="329"/>
                  </a:lnTo>
                  <a:lnTo>
                    <a:pt x="48" y="311"/>
                  </a:lnTo>
                  <a:lnTo>
                    <a:pt x="47" y="294"/>
                  </a:lnTo>
                  <a:lnTo>
                    <a:pt x="51" y="279"/>
                  </a:lnTo>
                  <a:lnTo>
                    <a:pt x="61" y="266"/>
                  </a:lnTo>
                  <a:lnTo>
                    <a:pt x="74" y="257"/>
                  </a:lnTo>
                  <a:lnTo>
                    <a:pt x="91" y="249"/>
                  </a:lnTo>
                  <a:lnTo>
                    <a:pt x="111" y="242"/>
                  </a:lnTo>
                  <a:lnTo>
                    <a:pt x="128" y="236"/>
                  </a:lnTo>
                  <a:lnTo>
                    <a:pt x="144" y="228"/>
                  </a:lnTo>
                  <a:lnTo>
                    <a:pt x="157" y="217"/>
                  </a:lnTo>
                  <a:lnTo>
                    <a:pt x="164" y="202"/>
                  </a:lnTo>
                  <a:lnTo>
                    <a:pt x="168" y="185"/>
                  </a:lnTo>
                  <a:lnTo>
                    <a:pt x="172" y="165"/>
                  </a:lnTo>
                  <a:lnTo>
                    <a:pt x="175" y="146"/>
                  </a:lnTo>
                  <a:lnTo>
                    <a:pt x="178" y="127"/>
                  </a:lnTo>
                  <a:lnTo>
                    <a:pt x="184" y="111"/>
                  </a:lnTo>
                  <a:lnTo>
                    <a:pt x="194" y="100"/>
                  </a:lnTo>
                  <a:lnTo>
                    <a:pt x="207" y="93"/>
                  </a:lnTo>
                  <a:lnTo>
                    <a:pt x="225" y="90"/>
                  </a:lnTo>
                  <a:lnTo>
                    <a:pt x="244" y="92"/>
                  </a:lnTo>
                  <a:lnTo>
                    <a:pt x="263" y="93"/>
                  </a:lnTo>
                  <a:lnTo>
                    <a:pt x="282" y="95"/>
                  </a:lnTo>
                  <a:lnTo>
                    <a:pt x="300" y="93"/>
                  </a:lnTo>
                  <a:lnTo>
                    <a:pt x="316" y="90"/>
                  </a:lnTo>
                  <a:lnTo>
                    <a:pt x="329" y="80"/>
                  </a:lnTo>
                  <a:lnTo>
                    <a:pt x="340" y="66"/>
                  </a:lnTo>
                  <a:lnTo>
                    <a:pt x="351" y="50"/>
                  </a:lnTo>
                  <a:lnTo>
                    <a:pt x="362" y="34"/>
                  </a:lnTo>
                  <a:lnTo>
                    <a:pt x="374" y="18"/>
                  </a:lnTo>
                  <a:lnTo>
                    <a:pt x="387" y="7"/>
                  </a:lnTo>
                  <a:lnTo>
                    <a:pt x="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2" name="Группа 17">
            <a:extLst>
              <a:ext uri="{FF2B5EF4-FFF2-40B4-BE49-F238E27FC236}">
                <a16:creationId xmlns:a16="http://schemas.microsoft.com/office/drawing/2014/main" id="{F42125B9-C9D8-29CD-C2BB-DA9D783F6D99}"/>
              </a:ext>
            </a:extLst>
          </p:cNvPr>
          <p:cNvGrpSpPr/>
          <p:nvPr userDrawn="1"/>
        </p:nvGrpSpPr>
        <p:grpSpPr>
          <a:xfrm>
            <a:off x="2549033" y="2653712"/>
            <a:ext cx="558361" cy="608178"/>
            <a:chOff x="4551363" y="1752600"/>
            <a:chExt cx="3078163" cy="3352800"/>
          </a:xfrm>
          <a:solidFill>
            <a:schemeClr val="bg2"/>
          </a:solidFill>
        </p:grpSpPr>
        <p:sp>
          <p:nvSpPr>
            <p:cNvPr id="63" name="Freeform 62">
              <a:extLst>
                <a:ext uri="{FF2B5EF4-FFF2-40B4-BE49-F238E27FC236}">
                  <a16:creationId xmlns:a16="http://schemas.microsoft.com/office/drawing/2014/main" id="{EE399472-E8D6-6F9C-96F7-E9CABABE92D5}"/>
                </a:ext>
              </a:extLst>
            </p:cNvPr>
            <p:cNvSpPr>
              <a:spLocks/>
            </p:cNvSpPr>
            <p:nvPr/>
          </p:nvSpPr>
          <p:spPr bwMode="auto">
            <a:xfrm>
              <a:off x="4551363" y="2535238"/>
              <a:ext cx="579438" cy="438150"/>
            </a:xfrm>
            <a:custGeom>
              <a:avLst/>
              <a:gdLst>
                <a:gd name="T0" fmla="*/ 126 w 728"/>
                <a:gd name="T1" fmla="*/ 0 h 552"/>
                <a:gd name="T2" fmla="*/ 601 w 728"/>
                <a:gd name="T3" fmla="*/ 0 h 552"/>
                <a:gd name="T4" fmla="*/ 631 w 728"/>
                <a:gd name="T5" fmla="*/ 4 h 552"/>
                <a:gd name="T6" fmla="*/ 658 w 728"/>
                <a:gd name="T7" fmla="*/ 13 h 552"/>
                <a:gd name="T8" fmla="*/ 681 w 728"/>
                <a:gd name="T9" fmla="*/ 28 h 552"/>
                <a:gd name="T10" fmla="*/ 701 w 728"/>
                <a:gd name="T11" fmla="*/ 47 h 552"/>
                <a:gd name="T12" fmla="*/ 715 w 728"/>
                <a:gd name="T13" fmla="*/ 72 h 552"/>
                <a:gd name="T14" fmla="*/ 726 w 728"/>
                <a:gd name="T15" fmla="*/ 97 h 552"/>
                <a:gd name="T16" fmla="*/ 728 w 728"/>
                <a:gd name="T17" fmla="*/ 127 h 552"/>
                <a:gd name="T18" fmla="*/ 728 w 728"/>
                <a:gd name="T19" fmla="*/ 425 h 552"/>
                <a:gd name="T20" fmla="*/ 726 w 728"/>
                <a:gd name="T21" fmla="*/ 453 h 552"/>
                <a:gd name="T22" fmla="*/ 715 w 728"/>
                <a:gd name="T23" fmla="*/ 480 h 552"/>
                <a:gd name="T24" fmla="*/ 701 w 728"/>
                <a:gd name="T25" fmla="*/ 504 h 552"/>
                <a:gd name="T26" fmla="*/ 681 w 728"/>
                <a:gd name="T27" fmla="*/ 523 h 552"/>
                <a:gd name="T28" fmla="*/ 658 w 728"/>
                <a:gd name="T29" fmla="*/ 539 h 552"/>
                <a:gd name="T30" fmla="*/ 631 w 728"/>
                <a:gd name="T31" fmla="*/ 548 h 552"/>
                <a:gd name="T32" fmla="*/ 601 w 728"/>
                <a:gd name="T33" fmla="*/ 552 h 552"/>
                <a:gd name="T34" fmla="*/ 126 w 728"/>
                <a:gd name="T35" fmla="*/ 552 h 552"/>
                <a:gd name="T36" fmla="*/ 98 w 728"/>
                <a:gd name="T37" fmla="*/ 548 h 552"/>
                <a:gd name="T38" fmla="*/ 71 w 728"/>
                <a:gd name="T39" fmla="*/ 539 h 552"/>
                <a:gd name="T40" fmla="*/ 47 w 728"/>
                <a:gd name="T41" fmla="*/ 523 h 552"/>
                <a:gd name="T42" fmla="*/ 28 w 728"/>
                <a:gd name="T43" fmla="*/ 504 h 552"/>
                <a:gd name="T44" fmla="*/ 13 w 728"/>
                <a:gd name="T45" fmla="*/ 480 h 552"/>
                <a:gd name="T46" fmla="*/ 4 w 728"/>
                <a:gd name="T47" fmla="*/ 453 h 552"/>
                <a:gd name="T48" fmla="*/ 0 w 728"/>
                <a:gd name="T49" fmla="*/ 425 h 552"/>
                <a:gd name="T50" fmla="*/ 0 w 728"/>
                <a:gd name="T51" fmla="*/ 127 h 552"/>
                <a:gd name="T52" fmla="*/ 4 w 728"/>
                <a:gd name="T53" fmla="*/ 97 h 552"/>
                <a:gd name="T54" fmla="*/ 13 w 728"/>
                <a:gd name="T55" fmla="*/ 72 h 552"/>
                <a:gd name="T56" fmla="*/ 28 w 728"/>
                <a:gd name="T57" fmla="*/ 47 h 552"/>
                <a:gd name="T58" fmla="*/ 47 w 728"/>
                <a:gd name="T59" fmla="*/ 28 h 552"/>
                <a:gd name="T60" fmla="*/ 71 w 728"/>
                <a:gd name="T61" fmla="*/ 13 h 552"/>
                <a:gd name="T62" fmla="*/ 98 w 728"/>
                <a:gd name="T63" fmla="*/ 4 h 552"/>
                <a:gd name="T64" fmla="*/ 126 w 728"/>
                <a:gd name="T6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8" h="552">
                  <a:moveTo>
                    <a:pt x="126" y="0"/>
                  </a:moveTo>
                  <a:lnTo>
                    <a:pt x="601" y="0"/>
                  </a:lnTo>
                  <a:lnTo>
                    <a:pt x="631" y="4"/>
                  </a:lnTo>
                  <a:lnTo>
                    <a:pt x="658" y="13"/>
                  </a:lnTo>
                  <a:lnTo>
                    <a:pt x="681" y="28"/>
                  </a:lnTo>
                  <a:lnTo>
                    <a:pt x="701" y="47"/>
                  </a:lnTo>
                  <a:lnTo>
                    <a:pt x="715" y="72"/>
                  </a:lnTo>
                  <a:lnTo>
                    <a:pt x="726" y="97"/>
                  </a:lnTo>
                  <a:lnTo>
                    <a:pt x="728" y="127"/>
                  </a:lnTo>
                  <a:lnTo>
                    <a:pt x="728" y="425"/>
                  </a:lnTo>
                  <a:lnTo>
                    <a:pt x="726" y="453"/>
                  </a:lnTo>
                  <a:lnTo>
                    <a:pt x="715" y="480"/>
                  </a:lnTo>
                  <a:lnTo>
                    <a:pt x="701" y="504"/>
                  </a:lnTo>
                  <a:lnTo>
                    <a:pt x="681" y="523"/>
                  </a:lnTo>
                  <a:lnTo>
                    <a:pt x="658" y="539"/>
                  </a:lnTo>
                  <a:lnTo>
                    <a:pt x="631" y="548"/>
                  </a:lnTo>
                  <a:lnTo>
                    <a:pt x="601" y="552"/>
                  </a:lnTo>
                  <a:lnTo>
                    <a:pt x="126" y="552"/>
                  </a:lnTo>
                  <a:lnTo>
                    <a:pt x="98" y="548"/>
                  </a:lnTo>
                  <a:lnTo>
                    <a:pt x="71" y="539"/>
                  </a:lnTo>
                  <a:lnTo>
                    <a:pt x="47" y="523"/>
                  </a:lnTo>
                  <a:lnTo>
                    <a:pt x="28" y="504"/>
                  </a:lnTo>
                  <a:lnTo>
                    <a:pt x="13" y="480"/>
                  </a:lnTo>
                  <a:lnTo>
                    <a:pt x="4" y="453"/>
                  </a:lnTo>
                  <a:lnTo>
                    <a:pt x="0" y="425"/>
                  </a:lnTo>
                  <a:lnTo>
                    <a:pt x="0" y="127"/>
                  </a:lnTo>
                  <a:lnTo>
                    <a:pt x="4" y="97"/>
                  </a:lnTo>
                  <a:lnTo>
                    <a:pt x="13" y="72"/>
                  </a:lnTo>
                  <a:lnTo>
                    <a:pt x="28" y="47"/>
                  </a:lnTo>
                  <a:lnTo>
                    <a:pt x="47" y="28"/>
                  </a:lnTo>
                  <a:lnTo>
                    <a:pt x="71" y="13"/>
                  </a:lnTo>
                  <a:lnTo>
                    <a:pt x="98" y="4"/>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63">
              <a:extLst>
                <a:ext uri="{FF2B5EF4-FFF2-40B4-BE49-F238E27FC236}">
                  <a16:creationId xmlns:a16="http://schemas.microsoft.com/office/drawing/2014/main" id="{DEE89597-2171-DA6D-E6D4-4DE61CC7B585}"/>
                </a:ext>
              </a:extLst>
            </p:cNvPr>
            <p:cNvSpPr>
              <a:spLocks/>
            </p:cNvSpPr>
            <p:nvPr/>
          </p:nvSpPr>
          <p:spPr bwMode="auto">
            <a:xfrm>
              <a:off x="4564063" y="3890963"/>
              <a:ext cx="555625" cy="423863"/>
            </a:xfrm>
            <a:custGeom>
              <a:avLst/>
              <a:gdLst>
                <a:gd name="T0" fmla="*/ 123 w 699"/>
                <a:gd name="T1" fmla="*/ 0 h 534"/>
                <a:gd name="T2" fmla="*/ 576 w 699"/>
                <a:gd name="T3" fmla="*/ 0 h 534"/>
                <a:gd name="T4" fmla="*/ 604 w 699"/>
                <a:gd name="T5" fmla="*/ 3 h 534"/>
                <a:gd name="T6" fmla="*/ 630 w 699"/>
                <a:gd name="T7" fmla="*/ 13 h 534"/>
                <a:gd name="T8" fmla="*/ 653 w 699"/>
                <a:gd name="T9" fmla="*/ 27 h 534"/>
                <a:gd name="T10" fmla="*/ 671 w 699"/>
                <a:gd name="T11" fmla="*/ 46 h 534"/>
                <a:gd name="T12" fmla="*/ 686 w 699"/>
                <a:gd name="T13" fmla="*/ 70 h 534"/>
                <a:gd name="T14" fmla="*/ 695 w 699"/>
                <a:gd name="T15" fmla="*/ 95 h 534"/>
                <a:gd name="T16" fmla="*/ 699 w 699"/>
                <a:gd name="T17" fmla="*/ 123 h 534"/>
                <a:gd name="T18" fmla="*/ 699 w 699"/>
                <a:gd name="T19" fmla="*/ 411 h 534"/>
                <a:gd name="T20" fmla="*/ 695 w 699"/>
                <a:gd name="T21" fmla="*/ 439 h 534"/>
                <a:gd name="T22" fmla="*/ 686 w 699"/>
                <a:gd name="T23" fmla="*/ 466 h 534"/>
                <a:gd name="T24" fmla="*/ 671 w 699"/>
                <a:gd name="T25" fmla="*/ 488 h 534"/>
                <a:gd name="T26" fmla="*/ 653 w 699"/>
                <a:gd name="T27" fmla="*/ 507 h 534"/>
                <a:gd name="T28" fmla="*/ 630 w 699"/>
                <a:gd name="T29" fmla="*/ 523 h 534"/>
                <a:gd name="T30" fmla="*/ 604 w 699"/>
                <a:gd name="T31" fmla="*/ 532 h 534"/>
                <a:gd name="T32" fmla="*/ 576 w 699"/>
                <a:gd name="T33" fmla="*/ 534 h 534"/>
                <a:gd name="T34" fmla="*/ 123 w 699"/>
                <a:gd name="T35" fmla="*/ 534 h 534"/>
                <a:gd name="T36" fmla="*/ 95 w 699"/>
                <a:gd name="T37" fmla="*/ 532 h 534"/>
                <a:gd name="T38" fmla="*/ 69 w 699"/>
                <a:gd name="T39" fmla="*/ 523 h 534"/>
                <a:gd name="T40" fmla="*/ 46 w 699"/>
                <a:gd name="T41" fmla="*/ 507 h 534"/>
                <a:gd name="T42" fmla="*/ 27 w 699"/>
                <a:gd name="T43" fmla="*/ 488 h 534"/>
                <a:gd name="T44" fmla="*/ 13 w 699"/>
                <a:gd name="T45" fmla="*/ 466 h 534"/>
                <a:gd name="T46" fmla="*/ 4 w 699"/>
                <a:gd name="T47" fmla="*/ 439 h 534"/>
                <a:gd name="T48" fmla="*/ 0 w 699"/>
                <a:gd name="T49" fmla="*/ 411 h 534"/>
                <a:gd name="T50" fmla="*/ 0 w 699"/>
                <a:gd name="T51" fmla="*/ 123 h 534"/>
                <a:gd name="T52" fmla="*/ 4 w 699"/>
                <a:gd name="T53" fmla="*/ 95 h 534"/>
                <a:gd name="T54" fmla="*/ 13 w 699"/>
                <a:gd name="T55" fmla="*/ 70 h 534"/>
                <a:gd name="T56" fmla="*/ 27 w 699"/>
                <a:gd name="T57" fmla="*/ 46 h 534"/>
                <a:gd name="T58" fmla="*/ 46 w 699"/>
                <a:gd name="T59" fmla="*/ 27 h 534"/>
                <a:gd name="T60" fmla="*/ 69 w 699"/>
                <a:gd name="T61" fmla="*/ 13 h 534"/>
                <a:gd name="T62" fmla="*/ 95 w 699"/>
                <a:gd name="T63" fmla="*/ 3 h 534"/>
                <a:gd name="T64" fmla="*/ 123 w 699"/>
                <a:gd name="T6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9" h="534">
                  <a:moveTo>
                    <a:pt x="123" y="0"/>
                  </a:moveTo>
                  <a:lnTo>
                    <a:pt x="576" y="0"/>
                  </a:lnTo>
                  <a:lnTo>
                    <a:pt x="604" y="3"/>
                  </a:lnTo>
                  <a:lnTo>
                    <a:pt x="630" y="13"/>
                  </a:lnTo>
                  <a:lnTo>
                    <a:pt x="653" y="27"/>
                  </a:lnTo>
                  <a:lnTo>
                    <a:pt x="671" y="46"/>
                  </a:lnTo>
                  <a:lnTo>
                    <a:pt x="686" y="70"/>
                  </a:lnTo>
                  <a:lnTo>
                    <a:pt x="695" y="95"/>
                  </a:lnTo>
                  <a:lnTo>
                    <a:pt x="699" y="123"/>
                  </a:lnTo>
                  <a:lnTo>
                    <a:pt x="699" y="411"/>
                  </a:lnTo>
                  <a:lnTo>
                    <a:pt x="695" y="439"/>
                  </a:lnTo>
                  <a:lnTo>
                    <a:pt x="686" y="466"/>
                  </a:lnTo>
                  <a:lnTo>
                    <a:pt x="671" y="488"/>
                  </a:lnTo>
                  <a:lnTo>
                    <a:pt x="653" y="507"/>
                  </a:lnTo>
                  <a:lnTo>
                    <a:pt x="630" y="523"/>
                  </a:lnTo>
                  <a:lnTo>
                    <a:pt x="604" y="532"/>
                  </a:lnTo>
                  <a:lnTo>
                    <a:pt x="576" y="534"/>
                  </a:lnTo>
                  <a:lnTo>
                    <a:pt x="123" y="534"/>
                  </a:lnTo>
                  <a:lnTo>
                    <a:pt x="95" y="532"/>
                  </a:lnTo>
                  <a:lnTo>
                    <a:pt x="69" y="523"/>
                  </a:lnTo>
                  <a:lnTo>
                    <a:pt x="46" y="507"/>
                  </a:lnTo>
                  <a:lnTo>
                    <a:pt x="27" y="488"/>
                  </a:lnTo>
                  <a:lnTo>
                    <a:pt x="13" y="466"/>
                  </a:lnTo>
                  <a:lnTo>
                    <a:pt x="4" y="439"/>
                  </a:lnTo>
                  <a:lnTo>
                    <a:pt x="0" y="411"/>
                  </a:lnTo>
                  <a:lnTo>
                    <a:pt x="0" y="123"/>
                  </a:lnTo>
                  <a:lnTo>
                    <a:pt x="4" y="95"/>
                  </a:lnTo>
                  <a:lnTo>
                    <a:pt x="13" y="70"/>
                  </a:lnTo>
                  <a:lnTo>
                    <a:pt x="27" y="46"/>
                  </a:lnTo>
                  <a:lnTo>
                    <a:pt x="46" y="27"/>
                  </a:lnTo>
                  <a:lnTo>
                    <a:pt x="69" y="13"/>
                  </a:lnTo>
                  <a:lnTo>
                    <a:pt x="95" y="3"/>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64">
              <a:extLst>
                <a:ext uri="{FF2B5EF4-FFF2-40B4-BE49-F238E27FC236}">
                  <a16:creationId xmlns:a16="http://schemas.microsoft.com/office/drawing/2014/main" id="{CE2362B4-325C-53EB-0728-2492CABFC1B3}"/>
                </a:ext>
              </a:extLst>
            </p:cNvPr>
            <p:cNvSpPr>
              <a:spLocks noEditPoints="1"/>
            </p:cNvSpPr>
            <p:nvPr/>
          </p:nvSpPr>
          <p:spPr bwMode="auto">
            <a:xfrm>
              <a:off x="4722813" y="1752600"/>
              <a:ext cx="2906713" cy="3352800"/>
            </a:xfrm>
            <a:custGeom>
              <a:avLst/>
              <a:gdLst>
                <a:gd name="T0" fmla="*/ 1486 w 3661"/>
                <a:gd name="T1" fmla="*/ 1002 h 4224"/>
                <a:gd name="T2" fmla="*/ 1364 w 3661"/>
                <a:gd name="T3" fmla="*/ 1143 h 4224"/>
                <a:gd name="T4" fmla="*/ 1279 w 3661"/>
                <a:gd name="T5" fmla="*/ 1394 h 4224"/>
                <a:gd name="T6" fmla="*/ 1289 w 3661"/>
                <a:gd name="T7" fmla="*/ 1714 h 4224"/>
                <a:gd name="T8" fmla="*/ 1421 w 3661"/>
                <a:gd name="T9" fmla="*/ 2089 h 4224"/>
                <a:gd name="T10" fmla="*/ 1681 w 3661"/>
                <a:gd name="T11" fmla="*/ 2541 h 4224"/>
                <a:gd name="T12" fmla="*/ 1976 w 3661"/>
                <a:gd name="T13" fmla="*/ 2872 h 4224"/>
                <a:gd name="T14" fmla="*/ 2227 w 3661"/>
                <a:gd name="T15" fmla="*/ 3046 h 4224"/>
                <a:gd name="T16" fmla="*/ 2390 w 3661"/>
                <a:gd name="T17" fmla="*/ 3112 h 4224"/>
                <a:gd name="T18" fmla="*/ 2512 w 3661"/>
                <a:gd name="T19" fmla="*/ 3124 h 4224"/>
                <a:gd name="T20" fmla="*/ 2692 w 3661"/>
                <a:gd name="T21" fmla="*/ 3087 h 4224"/>
                <a:gd name="T22" fmla="*/ 2871 w 3661"/>
                <a:gd name="T23" fmla="*/ 2934 h 4224"/>
                <a:gd name="T24" fmla="*/ 2646 w 3661"/>
                <a:gd name="T25" fmla="*/ 2450 h 4224"/>
                <a:gd name="T26" fmla="*/ 2522 w 3661"/>
                <a:gd name="T27" fmla="*/ 2376 h 4224"/>
                <a:gd name="T28" fmla="*/ 2270 w 3661"/>
                <a:gd name="T29" fmla="*/ 2491 h 4224"/>
                <a:gd name="T30" fmla="*/ 2222 w 3661"/>
                <a:gd name="T31" fmla="*/ 2481 h 4224"/>
                <a:gd name="T32" fmla="*/ 2060 w 3661"/>
                <a:gd name="T33" fmla="*/ 2309 h 4224"/>
                <a:gd name="T34" fmla="*/ 1877 w 3661"/>
                <a:gd name="T35" fmla="*/ 2011 h 4224"/>
                <a:gd name="T36" fmla="*/ 1790 w 3661"/>
                <a:gd name="T37" fmla="*/ 1755 h 4224"/>
                <a:gd name="T38" fmla="*/ 1784 w 3661"/>
                <a:gd name="T39" fmla="*/ 1677 h 4224"/>
                <a:gd name="T40" fmla="*/ 2003 w 3661"/>
                <a:gd name="T41" fmla="*/ 1532 h 4224"/>
                <a:gd name="T42" fmla="*/ 2029 w 3661"/>
                <a:gd name="T43" fmla="*/ 1390 h 4224"/>
                <a:gd name="T44" fmla="*/ 1737 w 3661"/>
                <a:gd name="T45" fmla="*/ 934 h 4224"/>
                <a:gd name="T46" fmla="*/ 3472 w 3661"/>
                <a:gd name="T47" fmla="*/ 4 h 4224"/>
                <a:gd name="T48" fmla="*/ 3629 w 3661"/>
                <a:gd name="T49" fmla="*/ 114 h 4224"/>
                <a:gd name="T50" fmla="*/ 3657 w 3661"/>
                <a:gd name="T51" fmla="*/ 4035 h 4224"/>
                <a:gd name="T52" fmla="*/ 3547 w 3661"/>
                <a:gd name="T53" fmla="*/ 4192 h 4224"/>
                <a:gd name="T54" fmla="*/ 189 w 3661"/>
                <a:gd name="T55" fmla="*/ 4220 h 4224"/>
                <a:gd name="T56" fmla="*/ 32 w 3661"/>
                <a:gd name="T57" fmla="*/ 4110 h 4224"/>
                <a:gd name="T58" fmla="*/ 0 w 3661"/>
                <a:gd name="T59" fmla="*/ 3593 h 4224"/>
                <a:gd name="T60" fmla="*/ 13 w 3661"/>
                <a:gd name="T61" fmla="*/ 3542 h 4224"/>
                <a:gd name="T62" fmla="*/ 79 w 3661"/>
                <a:gd name="T63" fmla="*/ 3483 h 4224"/>
                <a:gd name="T64" fmla="*/ 545 w 3661"/>
                <a:gd name="T65" fmla="*/ 3461 h 4224"/>
                <a:gd name="T66" fmla="*/ 732 w 3661"/>
                <a:gd name="T67" fmla="*/ 3320 h 4224"/>
                <a:gd name="T68" fmla="*/ 787 w 3661"/>
                <a:gd name="T69" fmla="*/ 2788 h 4224"/>
                <a:gd name="T70" fmla="*/ 704 w 3661"/>
                <a:gd name="T71" fmla="*/ 2565 h 4224"/>
                <a:gd name="T72" fmla="*/ 498 w 3661"/>
                <a:gd name="T73" fmla="*/ 2451 h 4224"/>
                <a:gd name="T74" fmla="*/ 59 w 3661"/>
                <a:gd name="T75" fmla="*/ 2429 h 4224"/>
                <a:gd name="T76" fmla="*/ 6 w 3661"/>
                <a:gd name="T77" fmla="*/ 2356 h 4224"/>
                <a:gd name="T78" fmla="*/ 0 w 3661"/>
                <a:gd name="T79" fmla="*/ 2300 h 4224"/>
                <a:gd name="T80" fmla="*/ 1 w 3661"/>
                <a:gd name="T81" fmla="*/ 1855 h 4224"/>
                <a:gd name="T82" fmla="*/ 37 w 3661"/>
                <a:gd name="T83" fmla="*/ 1795 h 4224"/>
                <a:gd name="T84" fmla="*/ 498 w 3661"/>
                <a:gd name="T85" fmla="*/ 1773 h 4224"/>
                <a:gd name="T86" fmla="*/ 704 w 3661"/>
                <a:gd name="T87" fmla="*/ 1659 h 4224"/>
                <a:gd name="T88" fmla="*/ 787 w 3661"/>
                <a:gd name="T89" fmla="*/ 1436 h 4224"/>
                <a:gd name="T90" fmla="*/ 732 w 3661"/>
                <a:gd name="T91" fmla="*/ 904 h 4224"/>
                <a:gd name="T92" fmla="*/ 545 w 3661"/>
                <a:gd name="T93" fmla="*/ 763 h 4224"/>
                <a:gd name="T94" fmla="*/ 52 w 3661"/>
                <a:gd name="T95" fmla="*/ 740 h 4224"/>
                <a:gd name="T96" fmla="*/ 5 w 3661"/>
                <a:gd name="T97" fmla="*/ 676 h 4224"/>
                <a:gd name="T98" fmla="*/ 0 w 3661"/>
                <a:gd name="T99" fmla="*/ 230 h 4224"/>
                <a:gd name="T100" fmla="*/ 82 w 3661"/>
                <a:gd name="T101" fmla="*/ 54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61" h="4224">
                  <a:moveTo>
                    <a:pt x="1679" y="920"/>
                  </a:moveTo>
                  <a:lnTo>
                    <a:pt x="1649" y="922"/>
                  </a:lnTo>
                  <a:lnTo>
                    <a:pt x="1619" y="929"/>
                  </a:lnTo>
                  <a:lnTo>
                    <a:pt x="1590" y="942"/>
                  </a:lnTo>
                  <a:lnTo>
                    <a:pt x="1486" y="1002"/>
                  </a:lnTo>
                  <a:lnTo>
                    <a:pt x="1487" y="1006"/>
                  </a:lnTo>
                  <a:lnTo>
                    <a:pt x="1453" y="1036"/>
                  </a:lnTo>
                  <a:lnTo>
                    <a:pt x="1420" y="1069"/>
                  </a:lnTo>
                  <a:lnTo>
                    <a:pt x="1389" y="1106"/>
                  </a:lnTo>
                  <a:lnTo>
                    <a:pt x="1364" y="1143"/>
                  </a:lnTo>
                  <a:lnTo>
                    <a:pt x="1344" y="1180"/>
                  </a:lnTo>
                  <a:lnTo>
                    <a:pt x="1327" y="1219"/>
                  </a:lnTo>
                  <a:lnTo>
                    <a:pt x="1306" y="1276"/>
                  </a:lnTo>
                  <a:lnTo>
                    <a:pt x="1290" y="1335"/>
                  </a:lnTo>
                  <a:lnTo>
                    <a:pt x="1279" y="1394"/>
                  </a:lnTo>
                  <a:lnTo>
                    <a:pt x="1271" y="1455"/>
                  </a:lnTo>
                  <a:lnTo>
                    <a:pt x="1268" y="1517"/>
                  </a:lnTo>
                  <a:lnTo>
                    <a:pt x="1271" y="1581"/>
                  </a:lnTo>
                  <a:lnTo>
                    <a:pt x="1277" y="1646"/>
                  </a:lnTo>
                  <a:lnTo>
                    <a:pt x="1289" y="1714"/>
                  </a:lnTo>
                  <a:lnTo>
                    <a:pt x="1306" y="1783"/>
                  </a:lnTo>
                  <a:lnTo>
                    <a:pt x="1327" y="1855"/>
                  </a:lnTo>
                  <a:lnTo>
                    <a:pt x="1353" y="1930"/>
                  </a:lnTo>
                  <a:lnTo>
                    <a:pt x="1385" y="2008"/>
                  </a:lnTo>
                  <a:lnTo>
                    <a:pt x="1421" y="2089"/>
                  </a:lnTo>
                  <a:lnTo>
                    <a:pt x="1462" y="2172"/>
                  </a:lnTo>
                  <a:lnTo>
                    <a:pt x="1508" y="2260"/>
                  </a:lnTo>
                  <a:lnTo>
                    <a:pt x="1559" y="2351"/>
                  </a:lnTo>
                  <a:lnTo>
                    <a:pt x="1619" y="2450"/>
                  </a:lnTo>
                  <a:lnTo>
                    <a:pt x="1681" y="2541"/>
                  </a:lnTo>
                  <a:lnTo>
                    <a:pt x="1741" y="2621"/>
                  </a:lnTo>
                  <a:lnTo>
                    <a:pt x="1801" y="2696"/>
                  </a:lnTo>
                  <a:lnTo>
                    <a:pt x="1860" y="2762"/>
                  </a:lnTo>
                  <a:lnTo>
                    <a:pt x="1919" y="2821"/>
                  </a:lnTo>
                  <a:lnTo>
                    <a:pt x="1976" y="2872"/>
                  </a:lnTo>
                  <a:lnTo>
                    <a:pt x="2031" y="2918"/>
                  </a:lnTo>
                  <a:lnTo>
                    <a:pt x="2084" y="2958"/>
                  </a:lnTo>
                  <a:lnTo>
                    <a:pt x="2135" y="2993"/>
                  </a:lnTo>
                  <a:lnTo>
                    <a:pt x="2183" y="3022"/>
                  </a:lnTo>
                  <a:lnTo>
                    <a:pt x="2227" y="3046"/>
                  </a:lnTo>
                  <a:lnTo>
                    <a:pt x="2268" y="3066"/>
                  </a:lnTo>
                  <a:lnTo>
                    <a:pt x="2307" y="3082"/>
                  </a:lnTo>
                  <a:lnTo>
                    <a:pt x="2339" y="3095"/>
                  </a:lnTo>
                  <a:lnTo>
                    <a:pt x="2367" y="3104"/>
                  </a:lnTo>
                  <a:lnTo>
                    <a:pt x="2390" y="3112"/>
                  </a:lnTo>
                  <a:lnTo>
                    <a:pt x="2408" y="3116"/>
                  </a:lnTo>
                  <a:lnTo>
                    <a:pt x="2421" y="3118"/>
                  </a:lnTo>
                  <a:lnTo>
                    <a:pt x="2427" y="3119"/>
                  </a:lnTo>
                  <a:lnTo>
                    <a:pt x="2469" y="3123"/>
                  </a:lnTo>
                  <a:lnTo>
                    <a:pt x="2512" y="3124"/>
                  </a:lnTo>
                  <a:lnTo>
                    <a:pt x="2555" y="3121"/>
                  </a:lnTo>
                  <a:lnTo>
                    <a:pt x="2602" y="3113"/>
                  </a:lnTo>
                  <a:lnTo>
                    <a:pt x="2649" y="3101"/>
                  </a:lnTo>
                  <a:lnTo>
                    <a:pt x="2691" y="3086"/>
                  </a:lnTo>
                  <a:lnTo>
                    <a:pt x="2692" y="3087"/>
                  </a:lnTo>
                  <a:lnTo>
                    <a:pt x="2797" y="3028"/>
                  </a:lnTo>
                  <a:lnTo>
                    <a:pt x="2823" y="3011"/>
                  </a:lnTo>
                  <a:lnTo>
                    <a:pt x="2844" y="2988"/>
                  </a:lnTo>
                  <a:lnTo>
                    <a:pt x="2861" y="2962"/>
                  </a:lnTo>
                  <a:lnTo>
                    <a:pt x="2871" y="2934"/>
                  </a:lnTo>
                  <a:lnTo>
                    <a:pt x="2878" y="2904"/>
                  </a:lnTo>
                  <a:lnTo>
                    <a:pt x="2876" y="2875"/>
                  </a:lnTo>
                  <a:lnTo>
                    <a:pt x="2870" y="2845"/>
                  </a:lnTo>
                  <a:lnTo>
                    <a:pt x="2859" y="2817"/>
                  </a:lnTo>
                  <a:lnTo>
                    <a:pt x="2646" y="2450"/>
                  </a:lnTo>
                  <a:lnTo>
                    <a:pt x="2627" y="2424"/>
                  </a:lnTo>
                  <a:lnTo>
                    <a:pt x="2605" y="2405"/>
                  </a:lnTo>
                  <a:lnTo>
                    <a:pt x="2579" y="2390"/>
                  </a:lnTo>
                  <a:lnTo>
                    <a:pt x="2551" y="2380"/>
                  </a:lnTo>
                  <a:lnTo>
                    <a:pt x="2522" y="2376"/>
                  </a:lnTo>
                  <a:lnTo>
                    <a:pt x="2491" y="2377"/>
                  </a:lnTo>
                  <a:lnTo>
                    <a:pt x="2460" y="2383"/>
                  </a:lnTo>
                  <a:lnTo>
                    <a:pt x="2432" y="2397"/>
                  </a:lnTo>
                  <a:lnTo>
                    <a:pt x="2284" y="2483"/>
                  </a:lnTo>
                  <a:lnTo>
                    <a:pt x="2270" y="2491"/>
                  </a:lnTo>
                  <a:lnTo>
                    <a:pt x="2256" y="2493"/>
                  </a:lnTo>
                  <a:lnTo>
                    <a:pt x="2244" y="2492"/>
                  </a:lnTo>
                  <a:lnTo>
                    <a:pt x="2235" y="2490"/>
                  </a:lnTo>
                  <a:lnTo>
                    <a:pt x="2227" y="2484"/>
                  </a:lnTo>
                  <a:lnTo>
                    <a:pt x="2222" y="2481"/>
                  </a:lnTo>
                  <a:lnTo>
                    <a:pt x="2209" y="2469"/>
                  </a:lnTo>
                  <a:lnTo>
                    <a:pt x="2175" y="2435"/>
                  </a:lnTo>
                  <a:lnTo>
                    <a:pt x="2139" y="2397"/>
                  </a:lnTo>
                  <a:lnTo>
                    <a:pt x="2099" y="2355"/>
                  </a:lnTo>
                  <a:lnTo>
                    <a:pt x="2060" y="2309"/>
                  </a:lnTo>
                  <a:lnTo>
                    <a:pt x="2020" y="2257"/>
                  </a:lnTo>
                  <a:lnTo>
                    <a:pt x="1979" y="2198"/>
                  </a:lnTo>
                  <a:lnTo>
                    <a:pt x="1939" y="2132"/>
                  </a:lnTo>
                  <a:lnTo>
                    <a:pt x="1905" y="2071"/>
                  </a:lnTo>
                  <a:lnTo>
                    <a:pt x="1877" y="2011"/>
                  </a:lnTo>
                  <a:lnTo>
                    <a:pt x="1852" y="1955"/>
                  </a:lnTo>
                  <a:lnTo>
                    <a:pt x="1832" y="1900"/>
                  </a:lnTo>
                  <a:lnTo>
                    <a:pt x="1815" y="1848"/>
                  </a:lnTo>
                  <a:lnTo>
                    <a:pt x="1801" y="1800"/>
                  </a:lnTo>
                  <a:lnTo>
                    <a:pt x="1790" y="1755"/>
                  </a:lnTo>
                  <a:lnTo>
                    <a:pt x="1778" y="1714"/>
                  </a:lnTo>
                  <a:lnTo>
                    <a:pt x="1777" y="1708"/>
                  </a:lnTo>
                  <a:lnTo>
                    <a:pt x="1777" y="1699"/>
                  </a:lnTo>
                  <a:lnTo>
                    <a:pt x="1778" y="1688"/>
                  </a:lnTo>
                  <a:lnTo>
                    <a:pt x="1784" y="1677"/>
                  </a:lnTo>
                  <a:lnTo>
                    <a:pt x="1797" y="1665"/>
                  </a:lnTo>
                  <a:lnTo>
                    <a:pt x="1895" y="1609"/>
                  </a:lnTo>
                  <a:lnTo>
                    <a:pt x="1956" y="1574"/>
                  </a:lnTo>
                  <a:lnTo>
                    <a:pt x="1982" y="1555"/>
                  </a:lnTo>
                  <a:lnTo>
                    <a:pt x="2003" y="1532"/>
                  </a:lnTo>
                  <a:lnTo>
                    <a:pt x="2019" y="1507"/>
                  </a:lnTo>
                  <a:lnTo>
                    <a:pt x="2030" y="1480"/>
                  </a:lnTo>
                  <a:lnTo>
                    <a:pt x="2035" y="1450"/>
                  </a:lnTo>
                  <a:lnTo>
                    <a:pt x="2035" y="1420"/>
                  </a:lnTo>
                  <a:lnTo>
                    <a:pt x="2029" y="1390"/>
                  </a:lnTo>
                  <a:lnTo>
                    <a:pt x="2016" y="1362"/>
                  </a:lnTo>
                  <a:lnTo>
                    <a:pt x="1804" y="996"/>
                  </a:lnTo>
                  <a:lnTo>
                    <a:pt x="1786" y="970"/>
                  </a:lnTo>
                  <a:lnTo>
                    <a:pt x="1763" y="950"/>
                  </a:lnTo>
                  <a:lnTo>
                    <a:pt x="1737" y="934"/>
                  </a:lnTo>
                  <a:lnTo>
                    <a:pt x="1709" y="925"/>
                  </a:lnTo>
                  <a:lnTo>
                    <a:pt x="1679" y="920"/>
                  </a:lnTo>
                  <a:close/>
                  <a:moveTo>
                    <a:pt x="230" y="0"/>
                  </a:moveTo>
                  <a:lnTo>
                    <a:pt x="3431" y="0"/>
                  </a:lnTo>
                  <a:lnTo>
                    <a:pt x="3472" y="4"/>
                  </a:lnTo>
                  <a:lnTo>
                    <a:pt x="3511" y="14"/>
                  </a:lnTo>
                  <a:lnTo>
                    <a:pt x="3547" y="32"/>
                  </a:lnTo>
                  <a:lnTo>
                    <a:pt x="3579" y="54"/>
                  </a:lnTo>
                  <a:lnTo>
                    <a:pt x="3607" y="82"/>
                  </a:lnTo>
                  <a:lnTo>
                    <a:pt x="3629" y="114"/>
                  </a:lnTo>
                  <a:lnTo>
                    <a:pt x="3647" y="150"/>
                  </a:lnTo>
                  <a:lnTo>
                    <a:pt x="3657" y="189"/>
                  </a:lnTo>
                  <a:lnTo>
                    <a:pt x="3661" y="230"/>
                  </a:lnTo>
                  <a:lnTo>
                    <a:pt x="3661" y="3994"/>
                  </a:lnTo>
                  <a:lnTo>
                    <a:pt x="3657" y="4035"/>
                  </a:lnTo>
                  <a:lnTo>
                    <a:pt x="3647" y="4074"/>
                  </a:lnTo>
                  <a:lnTo>
                    <a:pt x="3629" y="4110"/>
                  </a:lnTo>
                  <a:lnTo>
                    <a:pt x="3607" y="4142"/>
                  </a:lnTo>
                  <a:lnTo>
                    <a:pt x="3579" y="4170"/>
                  </a:lnTo>
                  <a:lnTo>
                    <a:pt x="3547" y="4192"/>
                  </a:lnTo>
                  <a:lnTo>
                    <a:pt x="3511" y="4210"/>
                  </a:lnTo>
                  <a:lnTo>
                    <a:pt x="3472" y="4220"/>
                  </a:lnTo>
                  <a:lnTo>
                    <a:pt x="3431" y="4224"/>
                  </a:lnTo>
                  <a:lnTo>
                    <a:pt x="230" y="4224"/>
                  </a:lnTo>
                  <a:lnTo>
                    <a:pt x="189" y="4220"/>
                  </a:lnTo>
                  <a:lnTo>
                    <a:pt x="150" y="4210"/>
                  </a:lnTo>
                  <a:lnTo>
                    <a:pt x="114" y="4192"/>
                  </a:lnTo>
                  <a:lnTo>
                    <a:pt x="82" y="4170"/>
                  </a:lnTo>
                  <a:lnTo>
                    <a:pt x="54" y="4142"/>
                  </a:lnTo>
                  <a:lnTo>
                    <a:pt x="32" y="4110"/>
                  </a:lnTo>
                  <a:lnTo>
                    <a:pt x="14" y="4074"/>
                  </a:lnTo>
                  <a:lnTo>
                    <a:pt x="4" y="4035"/>
                  </a:lnTo>
                  <a:lnTo>
                    <a:pt x="0" y="3994"/>
                  </a:lnTo>
                  <a:lnTo>
                    <a:pt x="0" y="3594"/>
                  </a:lnTo>
                  <a:lnTo>
                    <a:pt x="0" y="3593"/>
                  </a:lnTo>
                  <a:lnTo>
                    <a:pt x="0" y="3587"/>
                  </a:lnTo>
                  <a:lnTo>
                    <a:pt x="1" y="3579"/>
                  </a:lnTo>
                  <a:lnTo>
                    <a:pt x="4" y="3567"/>
                  </a:lnTo>
                  <a:lnTo>
                    <a:pt x="7" y="3555"/>
                  </a:lnTo>
                  <a:lnTo>
                    <a:pt x="13" y="3542"/>
                  </a:lnTo>
                  <a:lnTo>
                    <a:pt x="20" y="3528"/>
                  </a:lnTo>
                  <a:lnTo>
                    <a:pt x="31" y="3515"/>
                  </a:lnTo>
                  <a:lnTo>
                    <a:pt x="43" y="3502"/>
                  </a:lnTo>
                  <a:lnTo>
                    <a:pt x="60" y="3492"/>
                  </a:lnTo>
                  <a:lnTo>
                    <a:pt x="79" y="3483"/>
                  </a:lnTo>
                  <a:lnTo>
                    <a:pt x="103" y="3478"/>
                  </a:lnTo>
                  <a:lnTo>
                    <a:pt x="132" y="3475"/>
                  </a:lnTo>
                  <a:lnTo>
                    <a:pt x="447" y="3475"/>
                  </a:lnTo>
                  <a:lnTo>
                    <a:pt x="498" y="3471"/>
                  </a:lnTo>
                  <a:lnTo>
                    <a:pt x="545" y="3461"/>
                  </a:lnTo>
                  <a:lnTo>
                    <a:pt x="590" y="3443"/>
                  </a:lnTo>
                  <a:lnTo>
                    <a:pt x="632" y="3420"/>
                  </a:lnTo>
                  <a:lnTo>
                    <a:pt x="669" y="3392"/>
                  </a:lnTo>
                  <a:lnTo>
                    <a:pt x="704" y="3359"/>
                  </a:lnTo>
                  <a:lnTo>
                    <a:pt x="732" y="3320"/>
                  </a:lnTo>
                  <a:lnTo>
                    <a:pt x="755" y="3278"/>
                  </a:lnTo>
                  <a:lnTo>
                    <a:pt x="773" y="3233"/>
                  </a:lnTo>
                  <a:lnTo>
                    <a:pt x="783" y="3186"/>
                  </a:lnTo>
                  <a:lnTo>
                    <a:pt x="787" y="3135"/>
                  </a:lnTo>
                  <a:lnTo>
                    <a:pt x="787" y="2788"/>
                  </a:lnTo>
                  <a:lnTo>
                    <a:pt x="783" y="2738"/>
                  </a:lnTo>
                  <a:lnTo>
                    <a:pt x="773" y="2689"/>
                  </a:lnTo>
                  <a:lnTo>
                    <a:pt x="755" y="2644"/>
                  </a:lnTo>
                  <a:lnTo>
                    <a:pt x="732" y="2602"/>
                  </a:lnTo>
                  <a:lnTo>
                    <a:pt x="704" y="2565"/>
                  </a:lnTo>
                  <a:lnTo>
                    <a:pt x="669" y="2531"/>
                  </a:lnTo>
                  <a:lnTo>
                    <a:pt x="632" y="2502"/>
                  </a:lnTo>
                  <a:lnTo>
                    <a:pt x="590" y="2479"/>
                  </a:lnTo>
                  <a:lnTo>
                    <a:pt x="545" y="2463"/>
                  </a:lnTo>
                  <a:lnTo>
                    <a:pt x="498" y="2451"/>
                  </a:lnTo>
                  <a:lnTo>
                    <a:pt x="447" y="2447"/>
                  </a:lnTo>
                  <a:lnTo>
                    <a:pt x="132" y="2447"/>
                  </a:lnTo>
                  <a:lnTo>
                    <a:pt x="102" y="2446"/>
                  </a:lnTo>
                  <a:lnTo>
                    <a:pt x="78" y="2440"/>
                  </a:lnTo>
                  <a:lnTo>
                    <a:pt x="59" y="2429"/>
                  </a:lnTo>
                  <a:lnTo>
                    <a:pt x="42" y="2418"/>
                  </a:lnTo>
                  <a:lnTo>
                    <a:pt x="29" y="2404"/>
                  </a:lnTo>
                  <a:lnTo>
                    <a:pt x="19" y="2388"/>
                  </a:lnTo>
                  <a:lnTo>
                    <a:pt x="11" y="2373"/>
                  </a:lnTo>
                  <a:lnTo>
                    <a:pt x="6" y="2356"/>
                  </a:lnTo>
                  <a:lnTo>
                    <a:pt x="2" y="2342"/>
                  </a:lnTo>
                  <a:lnTo>
                    <a:pt x="1" y="2328"/>
                  </a:lnTo>
                  <a:lnTo>
                    <a:pt x="0" y="2316"/>
                  </a:lnTo>
                  <a:lnTo>
                    <a:pt x="0" y="2307"/>
                  </a:lnTo>
                  <a:lnTo>
                    <a:pt x="0" y="2300"/>
                  </a:lnTo>
                  <a:lnTo>
                    <a:pt x="0" y="2299"/>
                  </a:lnTo>
                  <a:lnTo>
                    <a:pt x="0" y="1873"/>
                  </a:lnTo>
                  <a:lnTo>
                    <a:pt x="0" y="1870"/>
                  </a:lnTo>
                  <a:lnTo>
                    <a:pt x="0" y="1865"/>
                  </a:lnTo>
                  <a:lnTo>
                    <a:pt x="1" y="1855"/>
                  </a:lnTo>
                  <a:lnTo>
                    <a:pt x="5" y="1843"/>
                  </a:lnTo>
                  <a:lnTo>
                    <a:pt x="9" y="1832"/>
                  </a:lnTo>
                  <a:lnTo>
                    <a:pt x="15" y="1818"/>
                  </a:lnTo>
                  <a:lnTo>
                    <a:pt x="24" y="1805"/>
                  </a:lnTo>
                  <a:lnTo>
                    <a:pt x="37" y="1795"/>
                  </a:lnTo>
                  <a:lnTo>
                    <a:pt x="52" y="1784"/>
                  </a:lnTo>
                  <a:lnTo>
                    <a:pt x="71" y="1779"/>
                  </a:lnTo>
                  <a:lnTo>
                    <a:pt x="96" y="1777"/>
                  </a:lnTo>
                  <a:lnTo>
                    <a:pt x="447" y="1777"/>
                  </a:lnTo>
                  <a:lnTo>
                    <a:pt x="498" y="1773"/>
                  </a:lnTo>
                  <a:lnTo>
                    <a:pt x="545" y="1761"/>
                  </a:lnTo>
                  <a:lnTo>
                    <a:pt x="590" y="1745"/>
                  </a:lnTo>
                  <a:lnTo>
                    <a:pt x="632" y="1722"/>
                  </a:lnTo>
                  <a:lnTo>
                    <a:pt x="669" y="1693"/>
                  </a:lnTo>
                  <a:lnTo>
                    <a:pt x="704" y="1659"/>
                  </a:lnTo>
                  <a:lnTo>
                    <a:pt x="732" y="1622"/>
                  </a:lnTo>
                  <a:lnTo>
                    <a:pt x="755" y="1580"/>
                  </a:lnTo>
                  <a:lnTo>
                    <a:pt x="773" y="1535"/>
                  </a:lnTo>
                  <a:lnTo>
                    <a:pt x="783" y="1486"/>
                  </a:lnTo>
                  <a:lnTo>
                    <a:pt x="787" y="1436"/>
                  </a:lnTo>
                  <a:lnTo>
                    <a:pt x="787" y="1089"/>
                  </a:lnTo>
                  <a:lnTo>
                    <a:pt x="783" y="1038"/>
                  </a:lnTo>
                  <a:lnTo>
                    <a:pt x="773" y="991"/>
                  </a:lnTo>
                  <a:lnTo>
                    <a:pt x="755" y="946"/>
                  </a:lnTo>
                  <a:lnTo>
                    <a:pt x="732" y="904"/>
                  </a:lnTo>
                  <a:lnTo>
                    <a:pt x="704" y="865"/>
                  </a:lnTo>
                  <a:lnTo>
                    <a:pt x="669" y="832"/>
                  </a:lnTo>
                  <a:lnTo>
                    <a:pt x="632" y="804"/>
                  </a:lnTo>
                  <a:lnTo>
                    <a:pt x="590" y="781"/>
                  </a:lnTo>
                  <a:lnTo>
                    <a:pt x="545" y="763"/>
                  </a:lnTo>
                  <a:lnTo>
                    <a:pt x="498" y="753"/>
                  </a:lnTo>
                  <a:lnTo>
                    <a:pt x="447" y="749"/>
                  </a:lnTo>
                  <a:lnTo>
                    <a:pt x="96" y="749"/>
                  </a:lnTo>
                  <a:lnTo>
                    <a:pt x="71" y="746"/>
                  </a:lnTo>
                  <a:lnTo>
                    <a:pt x="52" y="740"/>
                  </a:lnTo>
                  <a:lnTo>
                    <a:pt x="37" y="730"/>
                  </a:lnTo>
                  <a:lnTo>
                    <a:pt x="24" y="717"/>
                  </a:lnTo>
                  <a:lnTo>
                    <a:pt x="15" y="704"/>
                  </a:lnTo>
                  <a:lnTo>
                    <a:pt x="9" y="689"/>
                  </a:lnTo>
                  <a:lnTo>
                    <a:pt x="5" y="676"/>
                  </a:lnTo>
                  <a:lnTo>
                    <a:pt x="1" y="663"/>
                  </a:lnTo>
                  <a:lnTo>
                    <a:pt x="0" y="653"/>
                  </a:lnTo>
                  <a:lnTo>
                    <a:pt x="0" y="646"/>
                  </a:lnTo>
                  <a:lnTo>
                    <a:pt x="0" y="644"/>
                  </a:lnTo>
                  <a:lnTo>
                    <a:pt x="0" y="230"/>
                  </a:lnTo>
                  <a:lnTo>
                    <a:pt x="4" y="189"/>
                  </a:lnTo>
                  <a:lnTo>
                    <a:pt x="14" y="150"/>
                  </a:lnTo>
                  <a:lnTo>
                    <a:pt x="32" y="114"/>
                  </a:lnTo>
                  <a:lnTo>
                    <a:pt x="54" y="82"/>
                  </a:lnTo>
                  <a:lnTo>
                    <a:pt x="82" y="54"/>
                  </a:lnTo>
                  <a:lnTo>
                    <a:pt x="114" y="32"/>
                  </a:lnTo>
                  <a:lnTo>
                    <a:pt x="150" y="14"/>
                  </a:lnTo>
                  <a:lnTo>
                    <a:pt x="189" y="4"/>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6" name="Группа 26">
            <a:extLst>
              <a:ext uri="{FF2B5EF4-FFF2-40B4-BE49-F238E27FC236}">
                <a16:creationId xmlns:a16="http://schemas.microsoft.com/office/drawing/2014/main" id="{12650309-06B6-867E-A508-CD8ECFD97FD9}"/>
              </a:ext>
            </a:extLst>
          </p:cNvPr>
          <p:cNvGrpSpPr/>
          <p:nvPr userDrawn="1"/>
        </p:nvGrpSpPr>
        <p:grpSpPr>
          <a:xfrm>
            <a:off x="882938" y="2654845"/>
            <a:ext cx="536530" cy="605912"/>
            <a:chOff x="4738688" y="1893888"/>
            <a:chExt cx="2713038" cy="3063875"/>
          </a:xfrm>
          <a:solidFill>
            <a:schemeClr val="bg2"/>
          </a:solidFill>
        </p:grpSpPr>
        <p:sp>
          <p:nvSpPr>
            <p:cNvPr id="67" name="Freeform 21">
              <a:extLst>
                <a:ext uri="{FF2B5EF4-FFF2-40B4-BE49-F238E27FC236}">
                  <a16:creationId xmlns:a16="http://schemas.microsoft.com/office/drawing/2014/main" id="{369712A7-9B45-4DDC-BA04-6180C7D68F11}"/>
                </a:ext>
              </a:extLst>
            </p:cNvPr>
            <p:cNvSpPr>
              <a:spLocks/>
            </p:cNvSpPr>
            <p:nvPr/>
          </p:nvSpPr>
          <p:spPr bwMode="auto">
            <a:xfrm>
              <a:off x="5434013" y="1893888"/>
              <a:ext cx="2017713" cy="3063875"/>
            </a:xfrm>
            <a:custGeom>
              <a:avLst/>
              <a:gdLst>
                <a:gd name="T0" fmla="*/ 2371 w 2542"/>
                <a:gd name="T1" fmla="*/ 0 h 3859"/>
                <a:gd name="T2" fmla="*/ 2437 w 2542"/>
                <a:gd name="T3" fmla="*/ 13 h 3859"/>
                <a:gd name="T4" fmla="*/ 2491 w 2542"/>
                <a:gd name="T5" fmla="*/ 50 h 3859"/>
                <a:gd name="T6" fmla="*/ 2528 w 2542"/>
                <a:gd name="T7" fmla="*/ 104 h 3859"/>
                <a:gd name="T8" fmla="*/ 2542 w 2542"/>
                <a:gd name="T9" fmla="*/ 170 h 3859"/>
                <a:gd name="T10" fmla="*/ 2539 w 2542"/>
                <a:gd name="T11" fmla="*/ 1868 h 3859"/>
                <a:gd name="T12" fmla="*/ 2527 w 2542"/>
                <a:gd name="T13" fmla="*/ 1911 h 3859"/>
                <a:gd name="T14" fmla="*/ 2503 w 2542"/>
                <a:gd name="T15" fmla="*/ 1939 h 3859"/>
                <a:gd name="T16" fmla="*/ 2476 w 2542"/>
                <a:gd name="T17" fmla="*/ 1957 h 3859"/>
                <a:gd name="T18" fmla="*/ 2448 w 2542"/>
                <a:gd name="T19" fmla="*/ 1965 h 3859"/>
                <a:gd name="T20" fmla="*/ 2425 w 2542"/>
                <a:gd name="T21" fmla="*/ 1968 h 3859"/>
                <a:gd name="T22" fmla="*/ 2411 w 2542"/>
                <a:gd name="T23" fmla="*/ 1968 h 3859"/>
                <a:gd name="T24" fmla="*/ 1936 w 2542"/>
                <a:gd name="T25" fmla="*/ 1968 h 3859"/>
                <a:gd name="T26" fmla="*/ 1906 w 2542"/>
                <a:gd name="T27" fmla="*/ 1979 h 3859"/>
                <a:gd name="T28" fmla="*/ 1887 w 2542"/>
                <a:gd name="T29" fmla="*/ 2004 h 3859"/>
                <a:gd name="T30" fmla="*/ 1885 w 2542"/>
                <a:gd name="T31" fmla="*/ 3450 h 3859"/>
                <a:gd name="T32" fmla="*/ 1895 w 2542"/>
                <a:gd name="T33" fmla="*/ 3481 h 3859"/>
                <a:gd name="T34" fmla="*/ 1920 w 2542"/>
                <a:gd name="T35" fmla="*/ 3499 h 3859"/>
                <a:gd name="T36" fmla="*/ 2435 w 2542"/>
                <a:gd name="T37" fmla="*/ 3502 h 3859"/>
                <a:gd name="T38" fmla="*/ 2442 w 2542"/>
                <a:gd name="T39" fmla="*/ 3502 h 3859"/>
                <a:gd name="T40" fmla="*/ 2459 w 2542"/>
                <a:gd name="T41" fmla="*/ 3504 h 3859"/>
                <a:gd name="T42" fmla="*/ 2482 w 2542"/>
                <a:gd name="T43" fmla="*/ 3511 h 3859"/>
                <a:gd name="T44" fmla="*/ 2507 w 2542"/>
                <a:gd name="T45" fmla="*/ 3525 h 3859"/>
                <a:gd name="T46" fmla="*/ 2528 w 2542"/>
                <a:gd name="T47" fmla="*/ 3551 h 3859"/>
                <a:gd name="T48" fmla="*/ 2539 w 2542"/>
                <a:gd name="T49" fmla="*/ 3591 h 3859"/>
                <a:gd name="T50" fmla="*/ 2542 w 2542"/>
                <a:gd name="T51" fmla="*/ 3688 h 3859"/>
                <a:gd name="T52" fmla="*/ 2528 w 2542"/>
                <a:gd name="T53" fmla="*/ 3754 h 3859"/>
                <a:gd name="T54" fmla="*/ 2491 w 2542"/>
                <a:gd name="T55" fmla="*/ 3810 h 3859"/>
                <a:gd name="T56" fmla="*/ 2437 w 2542"/>
                <a:gd name="T57" fmla="*/ 3846 h 3859"/>
                <a:gd name="T58" fmla="*/ 2371 w 2542"/>
                <a:gd name="T59" fmla="*/ 3859 h 3859"/>
                <a:gd name="T60" fmla="*/ 137 w 2542"/>
                <a:gd name="T61" fmla="*/ 3856 h 3859"/>
                <a:gd name="T62" fmla="*/ 76 w 2542"/>
                <a:gd name="T63" fmla="*/ 3830 h 3859"/>
                <a:gd name="T64" fmla="*/ 29 w 2542"/>
                <a:gd name="T65" fmla="*/ 3784 h 3859"/>
                <a:gd name="T66" fmla="*/ 3 w 2542"/>
                <a:gd name="T67" fmla="*/ 3723 h 3859"/>
                <a:gd name="T68" fmla="*/ 0 w 2542"/>
                <a:gd name="T69" fmla="*/ 170 h 3859"/>
                <a:gd name="T70" fmla="*/ 14 w 2542"/>
                <a:gd name="T71" fmla="*/ 104 h 3859"/>
                <a:gd name="T72" fmla="*/ 50 w 2542"/>
                <a:gd name="T73" fmla="*/ 50 h 3859"/>
                <a:gd name="T74" fmla="*/ 105 w 2542"/>
                <a:gd name="T75" fmla="*/ 13 h 3859"/>
                <a:gd name="T76" fmla="*/ 172 w 2542"/>
                <a:gd name="T77" fmla="*/ 0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42" h="3859">
                  <a:moveTo>
                    <a:pt x="172" y="0"/>
                  </a:moveTo>
                  <a:lnTo>
                    <a:pt x="2371" y="0"/>
                  </a:lnTo>
                  <a:lnTo>
                    <a:pt x="2405" y="3"/>
                  </a:lnTo>
                  <a:lnTo>
                    <a:pt x="2437" y="13"/>
                  </a:lnTo>
                  <a:lnTo>
                    <a:pt x="2467" y="29"/>
                  </a:lnTo>
                  <a:lnTo>
                    <a:pt x="2491" y="50"/>
                  </a:lnTo>
                  <a:lnTo>
                    <a:pt x="2512" y="75"/>
                  </a:lnTo>
                  <a:lnTo>
                    <a:pt x="2528" y="104"/>
                  </a:lnTo>
                  <a:lnTo>
                    <a:pt x="2538" y="136"/>
                  </a:lnTo>
                  <a:lnTo>
                    <a:pt x="2542" y="170"/>
                  </a:lnTo>
                  <a:lnTo>
                    <a:pt x="2542" y="1841"/>
                  </a:lnTo>
                  <a:lnTo>
                    <a:pt x="2539" y="1868"/>
                  </a:lnTo>
                  <a:lnTo>
                    <a:pt x="2535" y="1892"/>
                  </a:lnTo>
                  <a:lnTo>
                    <a:pt x="2527" y="1911"/>
                  </a:lnTo>
                  <a:lnTo>
                    <a:pt x="2516" y="1926"/>
                  </a:lnTo>
                  <a:lnTo>
                    <a:pt x="2503" y="1939"/>
                  </a:lnTo>
                  <a:lnTo>
                    <a:pt x="2490" y="1948"/>
                  </a:lnTo>
                  <a:lnTo>
                    <a:pt x="2476" y="1957"/>
                  </a:lnTo>
                  <a:lnTo>
                    <a:pt x="2462" y="1961"/>
                  </a:lnTo>
                  <a:lnTo>
                    <a:pt x="2448" y="1965"/>
                  </a:lnTo>
                  <a:lnTo>
                    <a:pt x="2436" y="1967"/>
                  </a:lnTo>
                  <a:lnTo>
                    <a:pt x="2425" y="1968"/>
                  </a:lnTo>
                  <a:lnTo>
                    <a:pt x="2417" y="1968"/>
                  </a:lnTo>
                  <a:lnTo>
                    <a:pt x="2411" y="1968"/>
                  </a:lnTo>
                  <a:lnTo>
                    <a:pt x="2409" y="1968"/>
                  </a:lnTo>
                  <a:lnTo>
                    <a:pt x="1936" y="1968"/>
                  </a:lnTo>
                  <a:lnTo>
                    <a:pt x="1920" y="1971"/>
                  </a:lnTo>
                  <a:lnTo>
                    <a:pt x="1906" y="1979"/>
                  </a:lnTo>
                  <a:lnTo>
                    <a:pt x="1895" y="1990"/>
                  </a:lnTo>
                  <a:lnTo>
                    <a:pt x="1887" y="2004"/>
                  </a:lnTo>
                  <a:lnTo>
                    <a:pt x="1885" y="2020"/>
                  </a:lnTo>
                  <a:lnTo>
                    <a:pt x="1885" y="3450"/>
                  </a:lnTo>
                  <a:lnTo>
                    <a:pt x="1887" y="3467"/>
                  </a:lnTo>
                  <a:lnTo>
                    <a:pt x="1895" y="3481"/>
                  </a:lnTo>
                  <a:lnTo>
                    <a:pt x="1906" y="3492"/>
                  </a:lnTo>
                  <a:lnTo>
                    <a:pt x="1920" y="3499"/>
                  </a:lnTo>
                  <a:lnTo>
                    <a:pt x="1936" y="3502"/>
                  </a:lnTo>
                  <a:lnTo>
                    <a:pt x="2435" y="3502"/>
                  </a:lnTo>
                  <a:lnTo>
                    <a:pt x="2437" y="3502"/>
                  </a:lnTo>
                  <a:lnTo>
                    <a:pt x="2442" y="3502"/>
                  </a:lnTo>
                  <a:lnTo>
                    <a:pt x="2449" y="3502"/>
                  </a:lnTo>
                  <a:lnTo>
                    <a:pt x="2459" y="3504"/>
                  </a:lnTo>
                  <a:lnTo>
                    <a:pt x="2470" y="3506"/>
                  </a:lnTo>
                  <a:lnTo>
                    <a:pt x="2482" y="3511"/>
                  </a:lnTo>
                  <a:lnTo>
                    <a:pt x="2495" y="3516"/>
                  </a:lnTo>
                  <a:lnTo>
                    <a:pt x="2507" y="3525"/>
                  </a:lnTo>
                  <a:lnTo>
                    <a:pt x="2517" y="3535"/>
                  </a:lnTo>
                  <a:lnTo>
                    <a:pt x="2528" y="3551"/>
                  </a:lnTo>
                  <a:lnTo>
                    <a:pt x="2535" y="3568"/>
                  </a:lnTo>
                  <a:lnTo>
                    <a:pt x="2539" y="3591"/>
                  </a:lnTo>
                  <a:lnTo>
                    <a:pt x="2542" y="3617"/>
                  </a:lnTo>
                  <a:lnTo>
                    <a:pt x="2542" y="3688"/>
                  </a:lnTo>
                  <a:lnTo>
                    <a:pt x="2538" y="3723"/>
                  </a:lnTo>
                  <a:lnTo>
                    <a:pt x="2528" y="3754"/>
                  </a:lnTo>
                  <a:lnTo>
                    <a:pt x="2512" y="3784"/>
                  </a:lnTo>
                  <a:lnTo>
                    <a:pt x="2491" y="3810"/>
                  </a:lnTo>
                  <a:lnTo>
                    <a:pt x="2467" y="3831"/>
                  </a:lnTo>
                  <a:lnTo>
                    <a:pt x="2437" y="3846"/>
                  </a:lnTo>
                  <a:lnTo>
                    <a:pt x="2405" y="3856"/>
                  </a:lnTo>
                  <a:lnTo>
                    <a:pt x="2371" y="3859"/>
                  </a:lnTo>
                  <a:lnTo>
                    <a:pt x="172" y="3859"/>
                  </a:lnTo>
                  <a:lnTo>
                    <a:pt x="137" y="3856"/>
                  </a:lnTo>
                  <a:lnTo>
                    <a:pt x="105" y="3846"/>
                  </a:lnTo>
                  <a:lnTo>
                    <a:pt x="76" y="3830"/>
                  </a:lnTo>
                  <a:lnTo>
                    <a:pt x="50" y="3810"/>
                  </a:lnTo>
                  <a:lnTo>
                    <a:pt x="29" y="3784"/>
                  </a:lnTo>
                  <a:lnTo>
                    <a:pt x="14" y="3754"/>
                  </a:lnTo>
                  <a:lnTo>
                    <a:pt x="3" y="3723"/>
                  </a:lnTo>
                  <a:lnTo>
                    <a:pt x="0" y="3688"/>
                  </a:lnTo>
                  <a:lnTo>
                    <a:pt x="0" y="170"/>
                  </a:lnTo>
                  <a:lnTo>
                    <a:pt x="3" y="136"/>
                  </a:lnTo>
                  <a:lnTo>
                    <a:pt x="14" y="104"/>
                  </a:lnTo>
                  <a:lnTo>
                    <a:pt x="29" y="75"/>
                  </a:lnTo>
                  <a:lnTo>
                    <a:pt x="50" y="50"/>
                  </a:lnTo>
                  <a:lnTo>
                    <a:pt x="76" y="29"/>
                  </a:lnTo>
                  <a:lnTo>
                    <a:pt x="105" y="13"/>
                  </a:lnTo>
                  <a:lnTo>
                    <a:pt x="137" y="3"/>
                  </a:lnTo>
                  <a:lnTo>
                    <a:pt x="1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22">
              <a:extLst>
                <a:ext uri="{FF2B5EF4-FFF2-40B4-BE49-F238E27FC236}">
                  <a16:creationId xmlns:a16="http://schemas.microsoft.com/office/drawing/2014/main" id="{49D85CFD-DDD6-37ED-71FC-A143C8FBC2D5}"/>
                </a:ext>
              </a:extLst>
            </p:cNvPr>
            <p:cNvSpPr>
              <a:spLocks/>
            </p:cNvSpPr>
            <p:nvPr/>
          </p:nvSpPr>
          <p:spPr bwMode="auto">
            <a:xfrm>
              <a:off x="4738688" y="1893888"/>
              <a:ext cx="509588" cy="3063875"/>
            </a:xfrm>
            <a:custGeom>
              <a:avLst/>
              <a:gdLst>
                <a:gd name="T0" fmla="*/ 171 w 641"/>
                <a:gd name="T1" fmla="*/ 0 h 3859"/>
                <a:gd name="T2" fmla="*/ 471 w 641"/>
                <a:gd name="T3" fmla="*/ 0 h 3859"/>
                <a:gd name="T4" fmla="*/ 505 w 641"/>
                <a:gd name="T5" fmla="*/ 3 h 3859"/>
                <a:gd name="T6" fmla="*/ 537 w 641"/>
                <a:gd name="T7" fmla="*/ 13 h 3859"/>
                <a:gd name="T8" fmla="*/ 566 w 641"/>
                <a:gd name="T9" fmla="*/ 29 h 3859"/>
                <a:gd name="T10" fmla="*/ 591 w 641"/>
                <a:gd name="T11" fmla="*/ 50 h 3859"/>
                <a:gd name="T12" fmla="*/ 612 w 641"/>
                <a:gd name="T13" fmla="*/ 75 h 3859"/>
                <a:gd name="T14" fmla="*/ 628 w 641"/>
                <a:gd name="T15" fmla="*/ 104 h 3859"/>
                <a:gd name="T16" fmla="*/ 638 w 641"/>
                <a:gd name="T17" fmla="*/ 136 h 3859"/>
                <a:gd name="T18" fmla="*/ 641 w 641"/>
                <a:gd name="T19" fmla="*/ 170 h 3859"/>
                <a:gd name="T20" fmla="*/ 641 w 641"/>
                <a:gd name="T21" fmla="*/ 3688 h 3859"/>
                <a:gd name="T22" fmla="*/ 638 w 641"/>
                <a:gd name="T23" fmla="*/ 3723 h 3859"/>
                <a:gd name="T24" fmla="*/ 628 w 641"/>
                <a:gd name="T25" fmla="*/ 3754 h 3859"/>
                <a:gd name="T26" fmla="*/ 612 w 641"/>
                <a:gd name="T27" fmla="*/ 3784 h 3859"/>
                <a:gd name="T28" fmla="*/ 591 w 641"/>
                <a:gd name="T29" fmla="*/ 3810 h 3859"/>
                <a:gd name="T30" fmla="*/ 566 w 641"/>
                <a:gd name="T31" fmla="*/ 3831 h 3859"/>
                <a:gd name="T32" fmla="*/ 537 w 641"/>
                <a:gd name="T33" fmla="*/ 3846 h 3859"/>
                <a:gd name="T34" fmla="*/ 505 w 641"/>
                <a:gd name="T35" fmla="*/ 3856 h 3859"/>
                <a:gd name="T36" fmla="*/ 471 w 641"/>
                <a:gd name="T37" fmla="*/ 3859 h 3859"/>
                <a:gd name="T38" fmla="*/ 171 w 641"/>
                <a:gd name="T39" fmla="*/ 3859 h 3859"/>
                <a:gd name="T40" fmla="*/ 137 w 641"/>
                <a:gd name="T41" fmla="*/ 3856 h 3859"/>
                <a:gd name="T42" fmla="*/ 105 w 641"/>
                <a:gd name="T43" fmla="*/ 3846 h 3859"/>
                <a:gd name="T44" fmla="*/ 75 w 641"/>
                <a:gd name="T45" fmla="*/ 3830 h 3859"/>
                <a:gd name="T46" fmla="*/ 51 w 641"/>
                <a:gd name="T47" fmla="*/ 3810 h 3859"/>
                <a:gd name="T48" fmla="*/ 29 w 641"/>
                <a:gd name="T49" fmla="*/ 3784 h 3859"/>
                <a:gd name="T50" fmla="*/ 13 w 641"/>
                <a:gd name="T51" fmla="*/ 3754 h 3859"/>
                <a:gd name="T52" fmla="*/ 4 w 641"/>
                <a:gd name="T53" fmla="*/ 3723 h 3859"/>
                <a:gd name="T54" fmla="*/ 0 w 641"/>
                <a:gd name="T55" fmla="*/ 3688 h 3859"/>
                <a:gd name="T56" fmla="*/ 0 w 641"/>
                <a:gd name="T57" fmla="*/ 170 h 3859"/>
                <a:gd name="T58" fmla="*/ 4 w 641"/>
                <a:gd name="T59" fmla="*/ 136 h 3859"/>
                <a:gd name="T60" fmla="*/ 13 w 641"/>
                <a:gd name="T61" fmla="*/ 104 h 3859"/>
                <a:gd name="T62" fmla="*/ 29 w 641"/>
                <a:gd name="T63" fmla="*/ 75 h 3859"/>
                <a:gd name="T64" fmla="*/ 51 w 641"/>
                <a:gd name="T65" fmla="*/ 50 h 3859"/>
                <a:gd name="T66" fmla="*/ 75 w 641"/>
                <a:gd name="T67" fmla="*/ 29 h 3859"/>
                <a:gd name="T68" fmla="*/ 105 w 641"/>
                <a:gd name="T69" fmla="*/ 13 h 3859"/>
                <a:gd name="T70" fmla="*/ 137 w 641"/>
                <a:gd name="T71" fmla="*/ 3 h 3859"/>
                <a:gd name="T72" fmla="*/ 171 w 641"/>
                <a:gd name="T73" fmla="*/ 0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1" h="3859">
                  <a:moveTo>
                    <a:pt x="171" y="0"/>
                  </a:moveTo>
                  <a:lnTo>
                    <a:pt x="471" y="0"/>
                  </a:lnTo>
                  <a:lnTo>
                    <a:pt x="505" y="3"/>
                  </a:lnTo>
                  <a:lnTo>
                    <a:pt x="537" y="13"/>
                  </a:lnTo>
                  <a:lnTo>
                    <a:pt x="566" y="29"/>
                  </a:lnTo>
                  <a:lnTo>
                    <a:pt x="591" y="50"/>
                  </a:lnTo>
                  <a:lnTo>
                    <a:pt x="612" y="75"/>
                  </a:lnTo>
                  <a:lnTo>
                    <a:pt x="628" y="104"/>
                  </a:lnTo>
                  <a:lnTo>
                    <a:pt x="638" y="136"/>
                  </a:lnTo>
                  <a:lnTo>
                    <a:pt x="641" y="170"/>
                  </a:lnTo>
                  <a:lnTo>
                    <a:pt x="641" y="3688"/>
                  </a:lnTo>
                  <a:lnTo>
                    <a:pt x="638" y="3723"/>
                  </a:lnTo>
                  <a:lnTo>
                    <a:pt x="628" y="3754"/>
                  </a:lnTo>
                  <a:lnTo>
                    <a:pt x="612" y="3784"/>
                  </a:lnTo>
                  <a:lnTo>
                    <a:pt x="591" y="3810"/>
                  </a:lnTo>
                  <a:lnTo>
                    <a:pt x="566" y="3831"/>
                  </a:lnTo>
                  <a:lnTo>
                    <a:pt x="537" y="3846"/>
                  </a:lnTo>
                  <a:lnTo>
                    <a:pt x="505" y="3856"/>
                  </a:lnTo>
                  <a:lnTo>
                    <a:pt x="471" y="3859"/>
                  </a:lnTo>
                  <a:lnTo>
                    <a:pt x="171" y="3859"/>
                  </a:lnTo>
                  <a:lnTo>
                    <a:pt x="137" y="3856"/>
                  </a:lnTo>
                  <a:lnTo>
                    <a:pt x="105" y="3846"/>
                  </a:lnTo>
                  <a:lnTo>
                    <a:pt x="75" y="3830"/>
                  </a:lnTo>
                  <a:lnTo>
                    <a:pt x="51" y="3810"/>
                  </a:lnTo>
                  <a:lnTo>
                    <a:pt x="29" y="3784"/>
                  </a:lnTo>
                  <a:lnTo>
                    <a:pt x="13" y="3754"/>
                  </a:lnTo>
                  <a:lnTo>
                    <a:pt x="4" y="3723"/>
                  </a:lnTo>
                  <a:lnTo>
                    <a:pt x="0" y="3688"/>
                  </a:lnTo>
                  <a:lnTo>
                    <a:pt x="0" y="170"/>
                  </a:lnTo>
                  <a:lnTo>
                    <a:pt x="4" y="136"/>
                  </a:lnTo>
                  <a:lnTo>
                    <a:pt x="13" y="104"/>
                  </a:lnTo>
                  <a:lnTo>
                    <a:pt x="29" y="75"/>
                  </a:lnTo>
                  <a:lnTo>
                    <a:pt x="51" y="50"/>
                  </a:lnTo>
                  <a:lnTo>
                    <a:pt x="75" y="29"/>
                  </a:lnTo>
                  <a:lnTo>
                    <a:pt x="105" y="13"/>
                  </a:lnTo>
                  <a:lnTo>
                    <a:pt x="137" y="3"/>
                  </a:lnTo>
                  <a:lnTo>
                    <a:pt x="1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23">
              <a:extLst>
                <a:ext uri="{FF2B5EF4-FFF2-40B4-BE49-F238E27FC236}">
                  <a16:creationId xmlns:a16="http://schemas.microsoft.com/office/drawing/2014/main" id="{63D5ED9F-C83D-935E-D173-3C34394B0078}"/>
                </a:ext>
              </a:extLst>
            </p:cNvPr>
            <p:cNvSpPr>
              <a:spLocks/>
            </p:cNvSpPr>
            <p:nvPr/>
          </p:nvSpPr>
          <p:spPr bwMode="auto">
            <a:xfrm>
              <a:off x="7102476" y="3624263"/>
              <a:ext cx="349250" cy="342900"/>
            </a:xfrm>
            <a:custGeom>
              <a:avLst/>
              <a:gdLst>
                <a:gd name="T0" fmla="*/ 64 w 442"/>
                <a:gd name="T1" fmla="*/ 0 h 431"/>
                <a:gd name="T2" fmla="*/ 378 w 442"/>
                <a:gd name="T3" fmla="*/ 0 h 431"/>
                <a:gd name="T4" fmla="*/ 398 w 442"/>
                <a:gd name="T5" fmla="*/ 4 h 431"/>
                <a:gd name="T6" fmla="*/ 416 w 442"/>
                <a:gd name="T7" fmla="*/ 12 h 431"/>
                <a:gd name="T8" fmla="*/ 429 w 442"/>
                <a:gd name="T9" fmla="*/ 26 h 431"/>
                <a:gd name="T10" fmla="*/ 438 w 442"/>
                <a:gd name="T11" fmla="*/ 44 h 431"/>
                <a:gd name="T12" fmla="*/ 442 w 442"/>
                <a:gd name="T13" fmla="*/ 64 h 431"/>
                <a:gd name="T14" fmla="*/ 442 w 442"/>
                <a:gd name="T15" fmla="*/ 368 h 431"/>
                <a:gd name="T16" fmla="*/ 438 w 442"/>
                <a:gd name="T17" fmla="*/ 388 h 431"/>
                <a:gd name="T18" fmla="*/ 429 w 442"/>
                <a:gd name="T19" fmla="*/ 406 h 431"/>
                <a:gd name="T20" fmla="*/ 416 w 442"/>
                <a:gd name="T21" fmla="*/ 420 h 431"/>
                <a:gd name="T22" fmla="*/ 398 w 442"/>
                <a:gd name="T23" fmla="*/ 428 h 431"/>
                <a:gd name="T24" fmla="*/ 378 w 442"/>
                <a:gd name="T25" fmla="*/ 431 h 431"/>
                <a:gd name="T26" fmla="*/ 64 w 442"/>
                <a:gd name="T27" fmla="*/ 431 h 431"/>
                <a:gd name="T28" fmla="*/ 44 w 442"/>
                <a:gd name="T29" fmla="*/ 428 h 431"/>
                <a:gd name="T30" fmla="*/ 26 w 442"/>
                <a:gd name="T31" fmla="*/ 420 h 431"/>
                <a:gd name="T32" fmla="*/ 12 w 442"/>
                <a:gd name="T33" fmla="*/ 406 h 431"/>
                <a:gd name="T34" fmla="*/ 4 w 442"/>
                <a:gd name="T35" fmla="*/ 388 h 431"/>
                <a:gd name="T36" fmla="*/ 0 w 442"/>
                <a:gd name="T37" fmla="*/ 368 h 431"/>
                <a:gd name="T38" fmla="*/ 0 w 442"/>
                <a:gd name="T39" fmla="*/ 64 h 431"/>
                <a:gd name="T40" fmla="*/ 4 w 442"/>
                <a:gd name="T41" fmla="*/ 44 h 431"/>
                <a:gd name="T42" fmla="*/ 12 w 442"/>
                <a:gd name="T43" fmla="*/ 26 h 431"/>
                <a:gd name="T44" fmla="*/ 26 w 442"/>
                <a:gd name="T45" fmla="*/ 12 h 431"/>
                <a:gd name="T46" fmla="*/ 44 w 442"/>
                <a:gd name="T47" fmla="*/ 4 h 431"/>
                <a:gd name="T48" fmla="*/ 64 w 442"/>
                <a:gd name="T4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 h="431">
                  <a:moveTo>
                    <a:pt x="64" y="0"/>
                  </a:moveTo>
                  <a:lnTo>
                    <a:pt x="378" y="0"/>
                  </a:lnTo>
                  <a:lnTo>
                    <a:pt x="398" y="4"/>
                  </a:lnTo>
                  <a:lnTo>
                    <a:pt x="416" y="12"/>
                  </a:lnTo>
                  <a:lnTo>
                    <a:pt x="429" y="26"/>
                  </a:lnTo>
                  <a:lnTo>
                    <a:pt x="438" y="44"/>
                  </a:lnTo>
                  <a:lnTo>
                    <a:pt x="442" y="64"/>
                  </a:lnTo>
                  <a:lnTo>
                    <a:pt x="442" y="368"/>
                  </a:lnTo>
                  <a:lnTo>
                    <a:pt x="438" y="388"/>
                  </a:lnTo>
                  <a:lnTo>
                    <a:pt x="429" y="406"/>
                  </a:lnTo>
                  <a:lnTo>
                    <a:pt x="416" y="420"/>
                  </a:lnTo>
                  <a:lnTo>
                    <a:pt x="398" y="428"/>
                  </a:lnTo>
                  <a:lnTo>
                    <a:pt x="378" y="431"/>
                  </a:lnTo>
                  <a:lnTo>
                    <a:pt x="64" y="431"/>
                  </a:lnTo>
                  <a:lnTo>
                    <a:pt x="44" y="428"/>
                  </a:lnTo>
                  <a:lnTo>
                    <a:pt x="26" y="420"/>
                  </a:lnTo>
                  <a:lnTo>
                    <a:pt x="12" y="406"/>
                  </a:lnTo>
                  <a:lnTo>
                    <a:pt x="4" y="388"/>
                  </a:lnTo>
                  <a:lnTo>
                    <a:pt x="0" y="368"/>
                  </a:lnTo>
                  <a:lnTo>
                    <a:pt x="0" y="64"/>
                  </a:lnTo>
                  <a:lnTo>
                    <a:pt x="4" y="44"/>
                  </a:lnTo>
                  <a:lnTo>
                    <a:pt x="12" y="26"/>
                  </a:lnTo>
                  <a:lnTo>
                    <a:pt x="26" y="12"/>
                  </a:lnTo>
                  <a:lnTo>
                    <a:pt x="44"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24">
              <a:extLst>
                <a:ext uri="{FF2B5EF4-FFF2-40B4-BE49-F238E27FC236}">
                  <a16:creationId xmlns:a16="http://schemas.microsoft.com/office/drawing/2014/main" id="{8820D2B3-6375-844E-F2E4-A8C51D46BC47}"/>
                </a:ext>
              </a:extLst>
            </p:cNvPr>
            <p:cNvSpPr>
              <a:spLocks/>
            </p:cNvSpPr>
            <p:nvPr/>
          </p:nvSpPr>
          <p:spPr bwMode="auto">
            <a:xfrm>
              <a:off x="7102476" y="4162425"/>
              <a:ext cx="349250" cy="342900"/>
            </a:xfrm>
            <a:custGeom>
              <a:avLst/>
              <a:gdLst>
                <a:gd name="T0" fmla="*/ 64 w 442"/>
                <a:gd name="T1" fmla="*/ 0 h 431"/>
                <a:gd name="T2" fmla="*/ 378 w 442"/>
                <a:gd name="T3" fmla="*/ 0 h 431"/>
                <a:gd name="T4" fmla="*/ 398 w 442"/>
                <a:gd name="T5" fmla="*/ 3 h 431"/>
                <a:gd name="T6" fmla="*/ 416 w 442"/>
                <a:gd name="T7" fmla="*/ 12 h 431"/>
                <a:gd name="T8" fmla="*/ 429 w 442"/>
                <a:gd name="T9" fmla="*/ 26 h 431"/>
                <a:gd name="T10" fmla="*/ 438 w 442"/>
                <a:gd name="T11" fmla="*/ 43 h 431"/>
                <a:gd name="T12" fmla="*/ 442 w 442"/>
                <a:gd name="T13" fmla="*/ 63 h 431"/>
                <a:gd name="T14" fmla="*/ 442 w 442"/>
                <a:gd name="T15" fmla="*/ 367 h 431"/>
                <a:gd name="T16" fmla="*/ 438 w 442"/>
                <a:gd name="T17" fmla="*/ 387 h 431"/>
                <a:gd name="T18" fmla="*/ 429 w 442"/>
                <a:gd name="T19" fmla="*/ 405 h 431"/>
                <a:gd name="T20" fmla="*/ 416 w 442"/>
                <a:gd name="T21" fmla="*/ 418 h 431"/>
                <a:gd name="T22" fmla="*/ 398 w 442"/>
                <a:gd name="T23" fmla="*/ 428 h 431"/>
                <a:gd name="T24" fmla="*/ 378 w 442"/>
                <a:gd name="T25" fmla="*/ 431 h 431"/>
                <a:gd name="T26" fmla="*/ 64 w 442"/>
                <a:gd name="T27" fmla="*/ 431 h 431"/>
                <a:gd name="T28" fmla="*/ 44 w 442"/>
                <a:gd name="T29" fmla="*/ 428 h 431"/>
                <a:gd name="T30" fmla="*/ 26 w 442"/>
                <a:gd name="T31" fmla="*/ 418 h 431"/>
                <a:gd name="T32" fmla="*/ 12 w 442"/>
                <a:gd name="T33" fmla="*/ 405 h 431"/>
                <a:gd name="T34" fmla="*/ 4 w 442"/>
                <a:gd name="T35" fmla="*/ 387 h 431"/>
                <a:gd name="T36" fmla="*/ 0 w 442"/>
                <a:gd name="T37" fmla="*/ 367 h 431"/>
                <a:gd name="T38" fmla="*/ 0 w 442"/>
                <a:gd name="T39" fmla="*/ 63 h 431"/>
                <a:gd name="T40" fmla="*/ 4 w 442"/>
                <a:gd name="T41" fmla="*/ 43 h 431"/>
                <a:gd name="T42" fmla="*/ 12 w 442"/>
                <a:gd name="T43" fmla="*/ 26 h 431"/>
                <a:gd name="T44" fmla="*/ 26 w 442"/>
                <a:gd name="T45" fmla="*/ 12 h 431"/>
                <a:gd name="T46" fmla="*/ 44 w 442"/>
                <a:gd name="T47" fmla="*/ 3 h 431"/>
                <a:gd name="T48" fmla="*/ 64 w 442"/>
                <a:gd name="T4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 h="431">
                  <a:moveTo>
                    <a:pt x="64" y="0"/>
                  </a:moveTo>
                  <a:lnTo>
                    <a:pt x="378" y="0"/>
                  </a:lnTo>
                  <a:lnTo>
                    <a:pt x="398" y="3"/>
                  </a:lnTo>
                  <a:lnTo>
                    <a:pt x="416" y="12"/>
                  </a:lnTo>
                  <a:lnTo>
                    <a:pt x="429" y="26"/>
                  </a:lnTo>
                  <a:lnTo>
                    <a:pt x="438" y="43"/>
                  </a:lnTo>
                  <a:lnTo>
                    <a:pt x="442" y="63"/>
                  </a:lnTo>
                  <a:lnTo>
                    <a:pt x="442" y="367"/>
                  </a:lnTo>
                  <a:lnTo>
                    <a:pt x="438" y="387"/>
                  </a:lnTo>
                  <a:lnTo>
                    <a:pt x="429" y="405"/>
                  </a:lnTo>
                  <a:lnTo>
                    <a:pt x="416" y="418"/>
                  </a:lnTo>
                  <a:lnTo>
                    <a:pt x="398" y="428"/>
                  </a:lnTo>
                  <a:lnTo>
                    <a:pt x="378" y="431"/>
                  </a:lnTo>
                  <a:lnTo>
                    <a:pt x="64" y="431"/>
                  </a:lnTo>
                  <a:lnTo>
                    <a:pt x="44" y="428"/>
                  </a:lnTo>
                  <a:lnTo>
                    <a:pt x="26" y="418"/>
                  </a:lnTo>
                  <a:lnTo>
                    <a:pt x="12" y="405"/>
                  </a:lnTo>
                  <a:lnTo>
                    <a:pt x="4" y="387"/>
                  </a:lnTo>
                  <a:lnTo>
                    <a:pt x="0" y="367"/>
                  </a:lnTo>
                  <a:lnTo>
                    <a:pt x="0" y="63"/>
                  </a:lnTo>
                  <a:lnTo>
                    <a:pt x="4" y="43"/>
                  </a:lnTo>
                  <a:lnTo>
                    <a:pt x="12" y="26"/>
                  </a:lnTo>
                  <a:lnTo>
                    <a:pt x="26" y="12"/>
                  </a:lnTo>
                  <a:lnTo>
                    <a:pt x="44"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29">
            <a:extLst>
              <a:ext uri="{FF2B5EF4-FFF2-40B4-BE49-F238E27FC236}">
                <a16:creationId xmlns:a16="http://schemas.microsoft.com/office/drawing/2014/main" id="{EE6489C3-715E-5F08-A43E-C1F0AA685C2F}"/>
              </a:ext>
            </a:extLst>
          </p:cNvPr>
          <p:cNvSpPr>
            <a:spLocks/>
          </p:cNvSpPr>
          <p:nvPr userDrawn="1"/>
        </p:nvSpPr>
        <p:spPr bwMode="auto">
          <a:xfrm>
            <a:off x="1728987" y="2653044"/>
            <a:ext cx="510527" cy="609515"/>
          </a:xfrm>
          <a:custGeom>
            <a:avLst/>
            <a:gdLst>
              <a:gd name="T0" fmla="*/ 572 w 3537"/>
              <a:gd name="T1" fmla="*/ 0 h 4224"/>
              <a:gd name="T2" fmla="*/ 608 w 3537"/>
              <a:gd name="T3" fmla="*/ 6 h 4224"/>
              <a:gd name="T4" fmla="*/ 628 w 3537"/>
              <a:gd name="T5" fmla="*/ 22 h 4224"/>
              <a:gd name="T6" fmla="*/ 637 w 3537"/>
              <a:gd name="T7" fmla="*/ 38 h 4224"/>
              <a:gd name="T8" fmla="*/ 641 w 3537"/>
              <a:gd name="T9" fmla="*/ 50 h 4224"/>
              <a:gd name="T10" fmla="*/ 641 w 3537"/>
              <a:gd name="T11" fmla="*/ 1798 h 4224"/>
              <a:gd name="T12" fmla="*/ 649 w 3537"/>
              <a:gd name="T13" fmla="*/ 1825 h 4224"/>
              <a:gd name="T14" fmla="*/ 669 w 3537"/>
              <a:gd name="T15" fmla="*/ 1827 h 4224"/>
              <a:gd name="T16" fmla="*/ 975 w 3537"/>
              <a:gd name="T17" fmla="*/ 1551 h 4224"/>
              <a:gd name="T18" fmla="*/ 1009 w 3537"/>
              <a:gd name="T19" fmla="*/ 1536 h 4224"/>
              <a:gd name="T20" fmla="*/ 1045 w 3537"/>
              <a:gd name="T21" fmla="*/ 1541 h 4224"/>
              <a:gd name="T22" fmla="*/ 1362 w 3537"/>
              <a:gd name="T23" fmla="*/ 1818 h 4224"/>
              <a:gd name="T24" fmla="*/ 1387 w 3537"/>
              <a:gd name="T25" fmla="*/ 1829 h 4224"/>
              <a:gd name="T26" fmla="*/ 1402 w 3537"/>
              <a:gd name="T27" fmla="*/ 1815 h 4224"/>
              <a:gd name="T28" fmla="*/ 1405 w 3537"/>
              <a:gd name="T29" fmla="*/ 51 h 4224"/>
              <a:gd name="T30" fmla="*/ 1406 w 3537"/>
              <a:gd name="T31" fmla="*/ 45 h 4224"/>
              <a:gd name="T32" fmla="*/ 1412 w 3537"/>
              <a:gd name="T33" fmla="*/ 29 h 4224"/>
              <a:gd name="T34" fmla="*/ 1428 w 3537"/>
              <a:gd name="T35" fmla="*/ 13 h 4224"/>
              <a:gd name="T36" fmla="*/ 1457 w 3537"/>
              <a:gd name="T37" fmla="*/ 1 h 4224"/>
              <a:gd name="T38" fmla="*/ 3307 w 3537"/>
              <a:gd name="T39" fmla="*/ 0 h 4224"/>
              <a:gd name="T40" fmla="*/ 3386 w 3537"/>
              <a:gd name="T41" fmla="*/ 14 h 4224"/>
              <a:gd name="T42" fmla="*/ 3455 w 3537"/>
              <a:gd name="T43" fmla="*/ 54 h 4224"/>
              <a:gd name="T44" fmla="*/ 3505 w 3537"/>
              <a:gd name="T45" fmla="*/ 114 h 4224"/>
              <a:gd name="T46" fmla="*/ 3534 w 3537"/>
              <a:gd name="T47" fmla="*/ 189 h 4224"/>
              <a:gd name="T48" fmla="*/ 3537 w 3537"/>
              <a:gd name="T49" fmla="*/ 3994 h 4224"/>
              <a:gd name="T50" fmla="*/ 3522 w 3537"/>
              <a:gd name="T51" fmla="*/ 4074 h 4224"/>
              <a:gd name="T52" fmla="*/ 3482 w 3537"/>
              <a:gd name="T53" fmla="*/ 4142 h 4224"/>
              <a:gd name="T54" fmla="*/ 3422 w 3537"/>
              <a:gd name="T55" fmla="*/ 4192 h 4224"/>
              <a:gd name="T56" fmla="*/ 3348 w 3537"/>
              <a:gd name="T57" fmla="*/ 4220 h 4224"/>
              <a:gd name="T58" fmla="*/ 231 w 3537"/>
              <a:gd name="T59" fmla="*/ 4224 h 4224"/>
              <a:gd name="T60" fmla="*/ 150 w 3537"/>
              <a:gd name="T61" fmla="*/ 4210 h 4224"/>
              <a:gd name="T62" fmla="*/ 82 w 3537"/>
              <a:gd name="T63" fmla="*/ 4170 h 4224"/>
              <a:gd name="T64" fmla="*/ 31 w 3537"/>
              <a:gd name="T65" fmla="*/ 4110 h 4224"/>
              <a:gd name="T66" fmla="*/ 4 w 3537"/>
              <a:gd name="T67" fmla="*/ 4035 h 4224"/>
              <a:gd name="T68" fmla="*/ 0 w 3537"/>
              <a:gd name="T69" fmla="*/ 230 h 4224"/>
              <a:gd name="T70" fmla="*/ 14 w 3537"/>
              <a:gd name="T71" fmla="*/ 150 h 4224"/>
              <a:gd name="T72" fmla="*/ 54 w 3537"/>
              <a:gd name="T73" fmla="*/ 82 h 4224"/>
              <a:gd name="T74" fmla="*/ 114 w 3537"/>
              <a:gd name="T75" fmla="*/ 32 h 4224"/>
              <a:gd name="T76" fmla="*/ 188 w 3537"/>
              <a:gd name="T77" fmla="*/ 4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37" h="4224">
                <a:moveTo>
                  <a:pt x="231" y="0"/>
                </a:moveTo>
                <a:lnTo>
                  <a:pt x="572" y="0"/>
                </a:lnTo>
                <a:lnTo>
                  <a:pt x="592" y="1"/>
                </a:lnTo>
                <a:lnTo>
                  <a:pt x="608" y="6"/>
                </a:lnTo>
                <a:lnTo>
                  <a:pt x="619" y="13"/>
                </a:lnTo>
                <a:lnTo>
                  <a:pt x="628" y="22"/>
                </a:lnTo>
                <a:lnTo>
                  <a:pt x="634" y="29"/>
                </a:lnTo>
                <a:lnTo>
                  <a:pt x="637" y="38"/>
                </a:lnTo>
                <a:lnTo>
                  <a:pt x="640" y="45"/>
                </a:lnTo>
                <a:lnTo>
                  <a:pt x="641" y="50"/>
                </a:lnTo>
                <a:lnTo>
                  <a:pt x="641" y="51"/>
                </a:lnTo>
                <a:lnTo>
                  <a:pt x="641" y="1798"/>
                </a:lnTo>
                <a:lnTo>
                  <a:pt x="642" y="1815"/>
                </a:lnTo>
                <a:lnTo>
                  <a:pt x="649" y="1825"/>
                </a:lnTo>
                <a:lnTo>
                  <a:pt x="658" y="1829"/>
                </a:lnTo>
                <a:lnTo>
                  <a:pt x="669" y="1827"/>
                </a:lnTo>
                <a:lnTo>
                  <a:pt x="683" y="1818"/>
                </a:lnTo>
                <a:lnTo>
                  <a:pt x="975" y="1551"/>
                </a:lnTo>
                <a:lnTo>
                  <a:pt x="991" y="1542"/>
                </a:lnTo>
                <a:lnTo>
                  <a:pt x="1009" y="1536"/>
                </a:lnTo>
                <a:lnTo>
                  <a:pt x="1027" y="1536"/>
                </a:lnTo>
                <a:lnTo>
                  <a:pt x="1045" y="1541"/>
                </a:lnTo>
                <a:lnTo>
                  <a:pt x="1060" y="1551"/>
                </a:lnTo>
                <a:lnTo>
                  <a:pt x="1362" y="1818"/>
                </a:lnTo>
                <a:lnTo>
                  <a:pt x="1375" y="1827"/>
                </a:lnTo>
                <a:lnTo>
                  <a:pt x="1387" y="1829"/>
                </a:lnTo>
                <a:lnTo>
                  <a:pt x="1396" y="1825"/>
                </a:lnTo>
                <a:lnTo>
                  <a:pt x="1402" y="1815"/>
                </a:lnTo>
                <a:lnTo>
                  <a:pt x="1405" y="1798"/>
                </a:lnTo>
                <a:lnTo>
                  <a:pt x="1405" y="51"/>
                </a:lnTo>
                <a:lnTo>
                  <a:pt x="1405" y="50"/>
                </a:lnTo>
                <a:lnTo>
                  <a:pt x="1406" y="45"/>
                </a:lnTo>
                <a:lnTo>
                  <a:pt x="1409" y="38"/>
                </a:lnTo>
                <a:lnTo>
                  <a:pt x="1412" y="29"/>
                </a:lnTo>
                <a:lnTo>
                  <a:pt x="1419" y="22"/>
                </a:lnTo>
                <a:lnTo>
                  <a:pt x="1428" y="13"/>
                </a:lnTo>
                <a:lnTo>
                  <a:pt x="1441" y="6"/>
                </a:lnTo>
                <a:lnTo>
                  <a:pt x="1457" y="1"/>
                </a:lnTo>
                <a:lnTo>
                  <a:pt x="1478" y="0"/>
                </a:lnTo>
                <a:lnTo>
                  <a:pt x="3307" y="0"/>
                </a:lnTo>
                <a:lnTo>
                  <a:pt x="3348" y="4"/>
                </a:lnTo>
                <a:lnTo>
                  <a:pt x="3386" y="14"/>
                </a:lnTo>
                <a:lnTo>
                  <a:pt x="3422" y="32"/>
                </a:lnTo>
                <a:lnTo>
                  <a:pt x="3455" y="54"/>
                </a:lnTo>
                <a:lnTo>
                  <a:pt x="3482" y="82"/>
                </a:lnTo>
                <a:lnTo>
                  <a:pt x="3505" y="114"/>
                </a:lnTo>
                <a:lnTo>
                  <a:pt x="3522" y="150"/>
                </a:lnTo>
                <a:lnTo>
                  <a:pt x="3534" y="189"/>
                </a:lnTo>
                <a:lnTo>
                  <a:pt x="3537" y="230"/>
                </a:lnTo>
                <a:lnTo>
                  <a:pt x="3537" y="3994"/>
                </a:lnTo>
                <a:lnTo>
                  <a:pt x="3534" y="4035"/>
                </a:lnTo>
                <a:lnTo>
                  <a:pt x="3522" y="4074"/>
                </a:lnTo>
                <a:lnTo>
                  <a:pt x="3505" y="4110"/>
                </a:lnTo>
                <a:lnTo>
                  <a:pt x="3482" y="4142"/>
                </a:lnTo>
                <a:lnTo>
                  <a:pt x="3455" y="4170"/>
                </a:lnTo>
                <a:lnTo>
                  <a:pt x="3422" y="4192"/>
                </a:lnTo>
                <a:lnTo>
                  <a:pt x="3386" y="4210"/>
                </a:lnTo>
                <a:lnTo>
                  <a:pt x="3348" y="4220"/>
                </a:lnTo>
                <a:lnTo>
                  <a:pt x="3307" y="4224"/>
                </a:lnTo>
                <a:lnTo>
                  <a:pt x="231" y="4224"/>
                </a:lnTo>
                <a:lnTo>
                  <a:pt x="188" y="4220"/>
                </a:lnTo>
                <a:lnTo>
                  <a:pt x="150" y="4210"/>
                </a:lnTo>
                <a:lnTo>
                  <a:pt x="114" y="4192"/>
                </a:lnTo>
                <a:lnTo>
                  <a:pt x="82" y="4170"/>
                </a:lnTo>
                <a:lnTo>
                  <a:pt x="54" y="4142"/>
                </a:lnTo>
                <a:lnTo>
                  <a:pt x="31" y="4110"/>
                </a:lnTo>
                <a:lnTo>
                  <a:pt x="14" y="4074"/>
                </a:lnTo>
                <a:lnTo>
                  <a:pt x="4" y="4035"/>
                </a:lnTo>
                <a:lnTo>
                  <a:pt x="0" y="3994"/>
                </a:lnTo>
                <a:lnTo>
                  <a:pt x="0" y="230"/>
                </a:lnTo>
                <a:lnTo>
                  <a:pt x="4" y="189"/>
                </a:lnTo>
                <a:lnTo>
                  <a:pt x="14" y="150"/>
                </a:lnTo>
                <a:lnTo>
                  <a:pt x="31" y="114"/>
                </a:lnTo>
                <a:lnTo>
                  <a:pt x="54" y="82"/>
                </a:lnTo>
                <a:lnTo>
                  <a:pt x="82" y="54"/>
                </a:lnTo>
                <a:lnTo>
                  <a:pt x="114" y="32"/>
                </a:lnTo>
                <a:lnTo>
                  <a:pt x="150" y="14"/>
                </a:lnTo>
                <a:lnTo>
                  <a:pt x="188" y="4"/>
                </a:lnTo>
                <a:lnTo>
                  <a:pt x="2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2" name="Группа 136">
            <a:extLst>
              <a:ext uri="{FF2B5EF4-FFF2-40B4-BE49-F238E27FC236}">
                <a16:creationId xmlns:a16="http://schemas.microsoft.com/office/drawing/2014/main" id="{D2B2A59A-3521-7D42-507A-8B3CB360DFE7}"/>
              </a:ext>
            </a:extLst>
          </p:cNvPr>
          <p:cNvGrpSpPr/>
          <p:nvPr userDrawn="1"/>
        </p:nvGrpSpPr>
        <p:grpSpPr>
          <a:xfrm>
            <a:off x="3416913" y="2653044"/>
            <a:ext cx="391776" cy="609515"/>
            <a:chOff x="4875213" y="1530351"/>
            <a:chExt cx="2433638" cy="3786188"/>
          </a:xfrm>
          <a:solidFill>
            <a:schemeClr val="bg2"/>
          </a:solidFill>
        </p:grpSpPr>
        <p:sp>
          <p:nvSpPr>
            <p:cNvPr id="73" name="Freeform 122">
              <a:extLst>
                <a:ext uri="{FF2B5EF4-FFF2-40B4-BE49-F238E27FC236}">
                  <a16:creationId xmlns:a16="http://schemas.microsoft.com/office/drawing/2014/main" id="{FB5F6945-66D5-91A5-1A74-E421FAA7C5B5}"/>
                </a:ext>
              </a:extLst>
            </p:cNvPr>
            <p:cNvSpPr>
              <a:spLocks/>
            </p:cNvSpPr>
            <p:nvPr/>
          </p:nvSpPr>
          <p:spPr bwMode="auto">
            <a:xfrm>
              <a:off x="4875213" y="3209926"/>
              <a:ext cx="2433638" cy="2106613"/>
            </a:xfrm>
            <a:custGeom>
              <a:avLst/>
              <a:gdLst>
                <a:gd name="T0" fmla="*/ 434 w 3066"/>
                <a:gd name="T1" fmla="*/ 58 h 2654"/>
                <a:gd name="T2" fmla="*/ 392 w 3066"/>
                <a:gd name="T3" fmla="*/ 222 h 2654"/>
                <a:gd name="T4" fmla="*/ 324 w 3066"/>
                <a:gd name="T5" fmla="*/ 241 h 2654"/>
                <a:gd name="T6" fmla="*/ 318 w 3066"/>
                <a:gd name="T7" fmla="*/ 279 h 2654"/>
                <a:gd name="T8" fmla="*/ 342 w 3066"/>
                <a:gd name="T9" fmla="*/ 472 h 2654"/>
                <a:gd name="T10" fmla="*/ 361 w 3066"/>
                <a:gd name="T11" fmla="*/ 610 h 2654"/>
                <a:gd name="T12" fmla="*/ 450 w 3066"/>
                <a:gd name="T13" fmla="*/ 755 h 2654"/>
                <a:gd name="T14" fmla="*/ 477 w 3066"/>
                <a:gd name="T15" fmla="*/ 662 h 2654"/>
                <a:gd name="T16" fmla="*/ 677 w 3066"/>
                <a:gd name="T17" fmla="*/ 530 h 2654"/>
                <a:gd name="T18" fmla="*/ 2568 w 3066"/>
                <a:gd name="T19" fmla="*/ 626 h 2654"/>
                <a:gd name="T20" fmla="*/ 2608 w 3066"/>
                <a:gd name="T21" fmla="*/ 750 h 2654"/>
                <a:gd name="T22" fmla="*/ 2619 w 3066"/>
                <a:gd name="T23" fmla="*/ 755 h 2654"/>
                <a:gd name="T24" fmla="*/ 2703 w 3066"/>
                <a:gd name="T25" fmla="*/ 611 h 2654"/>
                <a:gd name="T26" fmla="*/ 2724 w 3066"/>
                <a:gd name="T27" fmla="*/ 472 h 2654"/>
                <a:gd name="T28" fmla="*/ 2748 w 3066"/>
                <a:gd name="T29" fmla="*/ 279 h 2654"/>
                <a:gd name="T30" fmla="*/ 2741 w 3066"/>
                <a:gd name="T31" fmla="*/ 241 h 2654"/>
                <a:gd name="T32" fmla="*/ 2673 w 3066"/>
                <a:gd name="T33" fmla="*/ 222 h 2654"/>
                <a:gd name="T34" fmla="*/ 2631 w 3066"/>
                <a:gd name="T35" fmla="*/ 58 h 2654"/>
                <a:gd name="T36" fmla="*/ 2977 w 3066"/>
                <a:gd name="T37" fmla="*/ 5 h 2654"/>
                <a:gd name="T38" fmla="*/ 3061 w 3066"/>
                <a:gd name="T39" fmla="*/ 151 h 2654"/>
                <a:gd name="T40" fmla="*/ 2943 w 3066"/>
                <a:gd name="T41" fmla="*/ 238 h 2654"/>
                <a:gd name="T42" fmla="*/ 2902 w 3066"/>
                <a:gd name="T43" fmla="*/ 283 h 2654"/>
                <a:gd name="T44" fmla="*/ 2877 w 3066"/>
                <a:gd name="T45" fmla="*/ 486 h 2654"/>
                <a:gd name="T46" fmla="*/ 2854 w 3066"/>
                <a:gd name="T47" fmla="*/ 645 h 2654"/>
                <a:gd name="T48" fmla="*/ 2670 w 3066"/>
                <a:gd name="T49" fmla="*/ 904 h 2654"/>
                <a:gd name="T50" fmla="*/ 2606 w 3066"/>
                <a:gd name="T51" fmla="*/ 961 h 2654"/>
                <a:gd name="T52" fmla="*/ 2473 w 3066"/>
                <a:gd name="T53" fmla="*/ 1161 h 2654"/>
                <a:gd name="T54" fmla="*/ 1690 w 3066"/>
                <a:gd name="T55" fmla="*/ 1181 h 2654"/>
                <a:gd name="T56" fmla="*/ 1661 w 3066"/>
                <a:gd name="T57" fmla="*/ 2114 h 2654"/>
                <a:gd name="T58" fmla="*/ 1680 w 3066"/>
                <a:gd name="T59" fmla="*/ 2127 h 2654"/>
                <a:gd name="T60" fmla="*/ 2132 w 3066"/>
                <a:gd name="T61" fmla="*/ 2219 h 2654"/>
                <a:gd name="T62" fmla="*/ 2479 w 3066"/>
                <a:gd name="T63" fmla="*/ 2449 h 2654"/>
                <a:gd name="T64" fmla="*/ 2547 w 3066"/>
                <a:gd name="T65" fmla="*/ 2629 h 2654"/>
                <a:gd name="T66" fmla="*/ 2360 w 3066"/>
                <a:gd name="T67" fmla="*/ 2653 h 2654"/>
                <a:gd name="T68" fmla="*/ 2312 w 3066"/>
                <a:gd name="T69" fmla="*/ 2586 h 2654"/>
                <a:gd name="T70" fmla="*/ 2064 w 3066"/>
                <a:gd name="T71" fmla="*/ 2422 h 2654"/>
                <a:gd name="T72" fmla="*/ 1675 w 3066"/>
                <a:gd name="T73" fmla="*/ 2342 h 2654"/>
                <a:gd name="T74" fmla="*/ 1662 w 3066"/>
                <a:gd name="T75" fmla="*/ 2349 h 2654"/>
                <a:gd name="T76" fmla="*/ 1658 w 3066"/>
                <a:gd name="T77" fmla="*/ 2635 h 2654"/>
                <a:gd name="T78" fmla="*/ 1412 w 3066"/>
                <a:gd name="T79" fmla="*/ 2645 h 2654"/>
                <a:gd name="T80" fmla="*/ 1404 w 3066"/>
                <a:gd name="T81" fmla="*/ 2352 h 2654"/>
                <a:gd name="T82" fmla="*/ 1388 w 3066"/>
                <a:gd name="T83" fmla="*/ 2342 h 2654"/>
                <a:gd name="T84" fmla="*/ 1049 w 3066"/>
                <a:gd name="T85" fmla="*/ 2406 h 2654"/>
                <a:gd name="T86" fmla="*/ 764 w 3066"/>
                <a:gd name="T87" fmla="*/ 2573 h 2654"/>
                <a:gd name="T88" fmla="*/ 706 w 3066"/>
                <a:gd name="T89" fmla="*/ 2654 h 2654"/>
                <a:gd name="T90" fmla="*/ 517 w 3066"/>
                <a:gd name="T91" fmla="*/ 2619 h 2654"/>
                <a:gd name="T92" fmla="*/ 627 w 3066"/>
                <a:gd name="T93" fmla="*/ 2404 h 2654"/>
                <a:gd name="T94" fmla="*/ 1014 w 3066"/>
                <a:gd name="T95" fmla="*/ 2191 h 2654"/>
                <a:gd name="T96" fmla="*/ 1391 w 3066"/>
                <a:gd name="T97" fmla="*/ 2126 h 2654"/>
                <a:gd name="T98" fmla="*/ 1404 w 3066"/>
                <a:gd name="T99" fmla="*/ 2108 h 2654"/>
                <a:gd name="T100" fmla="*/ 1367 w 3066"/>
                <a:gd name="T101" fmla="*/ 1180 h 2654"/>
                <a:gd name="T102" fmla="*/ 555 w 3066"/>
                <a:gd name="T103" fmla="*/ 1141 h 2654"/>
                <a:gd name="T104" fmla="*/ 459 w 3066"/>
                <a:gd name="T105" fmla="*/ 958 h 2654"/>
                <a:gd name="T106" fmla="*/ 423 w 3066"/>
                <a:gd name="T107" fmla="*/ 917 h 2654"/>
                <a:gd name="T108" fmla="*/ 247 w 3066"/>
                <a:gd name="T109" fmla="*/ 745 h 2654"/>
                <a:gd name="T110" fmla="*/ 195 w 3066"/>
                <a:gd name="T111" fmla="*/ 544 h 2654"/>
                <a:gd name="T112" fmla="*/ 171 w 3066"/>
                <a:gd name="T113" fmla="*/ 344 h 2654"/>
                <a:gd name="T114" fmla="*/ 139 w 3066"/>
                <a:gd name="T115" fmla="*/ 241 h 2654"/>
                <a:gd name="T116" fmla="*/ 36 w 3066"/>
                <a:gd name="T117" fmla="*/ 203 h 2654"/>
                <a:gd name="T118" fmla="*/ 36 w 3066"/>
                <a:gd name="T119" fmla="*/ 35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6" h="2654">
                  <a:moveTo>
                    <a:pt x="120" y="0"/>
                  </a:moveTo>
                  <a:lnTo>
                    <a:pt x="332" y="0"/>
                  </a:lnTo>
                  <a:lnTo>
                    <a:pt x="363" y="5"/>
                  </a:lnTo>
                  <a:lnTo>
                    <a:pt x="392" y="16"/>
                  </a:lnTo>
                  <a:lnTo>
                    <a:pt x="417" y="35"/>
                  </a:lnTo>
                  <a:lnTo>
                    <a:pt x="434" y="58"/>
                  </a:lnTo>
                  <a:lnTo>
                    <a:pt x="448" y="87"/>
                  </a:lnTo>
                  <a:lnTo>
                    <a:pt x="452" y="119"/>
                  </a:lnTo>
                  <a:lnTo>
                    <a:pt x="448" y="151"/>
                  </a:lnTo>
                  <a:lnTo>
                    <a:pt x="434" y="180"/>
                  </a:lnTo>
                  <a:lnTo>
                    <a:pt x="417" y="203"/>
                  </a:lnTo>
                  <a:lnTo>
                    <a:pt x="392" y="222"/>
                  </a:lnTo>
                  <a:lnTo>
                    <a:pt x="363" y="234"/>
                  </a:lnTo>
                  <a:lnTo>
                    <a:pt x="332" y="238"/>
                  </a:lnTo>
                  <a:lnTo>
                    <a:pt x="332" y="238"/>
                  </a:lnTo>
                  <a:lnTo>
                    <a:pt x="330" y="240"/>
                  </a:lnTo>
                  <a:lnTo>
                    <a:pt x="327" y="240"/>
                  </a:lnTo>
                  <a:lnTo>
                    <a:pt x="324" y="241"/>
                  </a:lnTo>
                  <a:lnTo>
                    <a:pt x="321" y="243"/>
                  </a:lnTo>
                  <a:lnTo>
                    <a:pt x="318" y="246"/>
                  </a:lnTo>
                  <a:lnTo>
                    <a:pt x="316" y="248"/>
                  </a:lnTo>
                  <a:lnTo>
                    <a:pt x="314" y="253"/>
                  </a:lnTo>
                  <a:lnTo>
                    <a:pt x="314" y="257"/>
                  </a:lnTo>
                  <a:lnTo>
                    <a:pt x="318" y="279"/>
                  </a:lnTo>
                  <a:lnTo>
                    <a:pt x="321" y="306"/>
                  </a:lnTo>
                  <a:lnTo>
                    <a:pt x="326" y="337"/>
                  </a:lnTo>
                  <a:lnTo>
                    <a:pt x="330" y="370"/>
                  </a:lnTo>
                  <a:lnTo>
                    <a:pt x="334" y="405"/>
                  </a:lnTo>
                  <a:lnTo>
                    <a:pt x="339" y="440"/>
                  </a:lnTo>
                  <a:lnTo>
                    <a:pt x="342" y="472"/>
                  </a:lnTo>
                  <a:lnTo>
                    <a:pt x="346" y="502"/>
                  </a:lnTo>
                  <a:lnTo>
                    <a:pt x="349" y="527"/>
                  </a:lnTo>
                  <a:lnTo>
                    <a:pt x="350" y="547"/>
                  </a:lnTo>
                  <a:lnTo>
                    <a:pt x="352" y="560"/>
                  </a:lnTo>
                  <a:lnTo>
                    <a:pt x="353" y="565"/>
                  </a:lnTo>
                  <a:lnTo>
                    <a:pt x="361" y="610"/>
                  </a:lnTo>
                  <a:lnTo>
                    <a:pt x="375" y="652"/>
                  </a:lnTo>
                  <a:lnTo>
                    <a:pt x="392" y="688"/>
                  </a:lnTo>
                  <a:lnTo>
                    <a:pt x="413" y="720"/>
                  </a:lnTo>
                  <a:lnTo>
                    <a:pt x="434" y="746"/>
                  </a:lnTo>
                  <a:lnTo>
                    <a:pt x="445" y="753"/>
                  </a:lnTo>
                  <a:lnTo>
                    <a:pt x="450" y="755"/>
                  </a:lnTo>
                  <a:lnTo>
                    <a:pt x="455" y="753"/>
                  </a:lnTo>
                  <a:lnTo>
                    <a:pt x="458" y="752"/>
                  </a:lnTo>
                  <a:lnTo>
                    <a:pt x="459" y="749"/>
                  </a:lnTo>
                  <a:lnTo>
                    <a:pt x="459" y="748"/>
                  </a:lnTo>
                  <a:lnTo>
                    <a:pt x="463" y="703"/>
                  </a:lnTo>
                  <a:lnTo>
                    <a:pt x="477" y="662"/>
                  </a:lnTo>
                  <a:lnTo>
                    <a:pt x="497" y="626"/>
                  </a:lnTo>
                  <a:lnTo>
                    <a:pt x="523" y="594"/>
                  </a:lnTo>
                  <a:lnTo>
                    <a:pt x="555" y="566"/>
                  </a:lnTo>
                  <a:lnTo>
                    <a:pt x="592" y="546"/>
                  </a:lnTo>
                  <a:lnTo>
                    <a:pt x="633" y="534"/>
                  </a:lnTo>
                  <a:lnTo>
                    <a:pt x="677" y="530"/>
                  </a:lnTo>
                  <a:lnTo>
                    <a:pt x="2389" y="530"/>
                  </a:lnTo>
                  <a:lnTo>
                    <a:pt x="2432" y="534"/>
                  </a:lnTo>
                  <a:lnTo>
                    <a:pt x="2473" y="546"/>
                  </a:lnTo>
                  <a:lnTo>
                    <a:pt x="2511" y="566"/>
                  </a:lnTo>
                  <a:lnTo>
                    <a:pt x="2542" y="594"/>
                  </a:lnTo>
                  <a:lnTo>
                    <a:pt x="2568" y="626"/>
                  </a:lnTo>
                  <a:lnTo>
                    <a:pt x="2589" y="662"/>
                  </a:lnTo>
                  <a:lnTo>
                    <a:pt x="2602" y="703"/>
                  </a:lnTo>
                  <a:lnTo>
                    <a:pt x="2606" y="748"/>
                  </a:lnTo>
                  <a:lnTo>
                    <a:pt x="2606" y="748"/>
                  </a:lnTo>
                  <a:lnTo>
                    <a:pt x="2606" y="749"/>
                  </a:lnTo>
                  <a:lnTo>
                    <a:pt x="2608" y="750"/>
                  </a:lnTo>
                  <a:lnTo>
                    <a:pt x="2608" y="752"/>
                  </a:lnTo>
                  <a:lnTo>
                    <a:pt x="2609" y="753"/>
                  </a:lnTo>
                  <a:lnTo>
                    <a:pt x="2611" y="755"/>
                  </a:lnTo>
                  <a:lnTo>
                    <a:pt x="2612" y="756"/>
                  </a:lnTo>
                  <a:lnTo>
                    <a:pt x="2615" y="756"/>
                  </a:lnTo>
                  <a:lnTo>
                    <a:pt x="2619" y="755"/>
                  </a:lnTo>
                  <a:lnTo>
                    <a:pt x="2622" y="752"/>
                  </a:lnTo>
                  <a:lnTo>
                    <a:pt x="2628" y="749"/>
                  </a:lnTo>
                  <a:lnTo>
                    <a:pt x="2651" y="723"/>
                  </a:lnTo>
                  <a:lnTo>
                    <a:pt x="2671" y="691"/>
                  </a:lnTo>
                  <a:lnTo>
                    <a:pt x="2690" y="653"/>
                  </a:lnTo>
                  <a:lnTo>
                    <a:pt x="2703" y="611"/>
                  </a:lnTo>
                  <a:lnTo>
                    <a:pt x="2713" y="565"/>
                  </a:lnTo>
                  <a:lnTo>
                    <a:pt x="2713" y="560"/>
                  </a:lnTo>
                  <a:lnTo>
                    <a:pt x="2715" y="547"/>
                  </a:lnTo>
                  <a:lnTo>
                    <a:pt x="2716" y="527"/>
                  </a:lnTo>
                  <a:lnTo>
                    <a:pt x="2719" y="502"/>
                  </a:lnTo>
                  <a:lnTo>
                    <a:pt x="2724" y="472"/>
                  </a:lnTo>
                  <a:lnTo>
                    <a:pt x="2727" y="440"/>
                  </a:lnTo>
                  <a:lnTo>
                    <a:pt x="2731" y="405"/>
                  </a:lnTo>
                  <a:lnTo>
                    <a:pt x="2735" y="370"/>
                  </a:lnTo>
                  <a:lnTo>
                    <a:pt x="2740" y="337"/>
                  </a:lnTo>
                  <a:lnTo>
                    <a:pt x="2744" y="306"/>
                  </a:lnTo>
                  <a:lnTo>
                    <a:pt x="2748" y="279"/>
                  </a:lnTo>
                  <a:lnTo>
                    <a:pt x="2751" y="257"/>
                  </a:lnTo>
                  <a:lnTo>
                    <a:pt x="2751" y="253"/>
                  </a:lnTo>
                  <a:lnTo>
                    <a:pt x="2750" y="248"/>
                  </a:lnTo>
                  <a:lnTo>
                    <a:pt x="2747" y="246"/>
                  </a:lnTo>
                  <a:lnTo>
                    <a:pt x="2745" y="243"/>
                  </a:lnTo>
                  <a:lnTo>
                    <a:pt x="2741" y="241"/>
                  </a:lnTo>
                  <a:lnTo>
                    <a:pt x="2738" y="240"/>
                  </a:lnTo>
                  <a:lnTo>
                    <a:pt x="2735" y="240"/>
                  </a:lnTo>
                  <a:lnTo>
                    <a:pt x="2734" y="238"/>
                  </a:lnTo>
                  <a:lnTo>
                    <a:pt x="2734" y="238"/>
                  </a:lnTo>
                  <a:lnTo>
                    <a:pt x="2702" y="234"/>
                  </a:lnTo>
                  <a:lnTo>
                    <a:pt x="2673" y="222"/>
                  </a:lnTo>
                  <a:lnTo>
                    <a:pt x="2650" y="203"/>
                  </a:lnTo>
                  <a:lnTo>
                    <a:pt x="2631" y="180"/>
                  </a:lnTo>
                  <a:lnTo>
                    <a:pt x="2618" y="151"/>
                  </a:lnTo>
                  <a:lnTo>
                    <a:pt x="2613" y="119"/>
                  </a:lnTo>
                  <a:lnTo>
                    <a:pt x="2618" y="87"/>
                  </a:lnTo>
                  <a:lnTo>
                    <a:pt x="2631" y="58"/>
                  </a:lnTo>
                  <a:lnTo>
                    <a:pt x="2650" y="35"/>
                  </a:lnTo>
                  <a:lnTo>
                    <a:pt x="2673" y="16"/>
                  </a:lnTo>
                  <a:lnTo>
                    <a:pt x="2702" y="5"/>
                  </a:lnTo>
                  <a:lnTo>
                    <a:pt x="2734" y="0"/>
                  </a:lnTo>
                  <a:lnTo>
                    <a:pt x="2945" y="0"/>
                  </a:lnTo>
                  <a:lnTo>
                    <a:pt x="2977" y="5"/>
                  </a:lnTo>
                  <a:lnTo>
                    <a:pt x="3006" y="16"/>
                  </a:lnTo>
                  <a:lnTo>
                    <a:pt x="3031" y="35"/>
                  </a:lnTo>
                  <a:lnTo>
                    <a:pt x="3048" y="58"/>
                  </a:lnTo>
                  <a:lnTo>
                    <a:pt x="3061" y="87"/>
                  </a:lnTo>
                  <a:lnTo>
                    <a:pt x="3066" y="119"/>
                  </a:lnTo>
                  <a:lnTo>
                    <a:pt x="3061" y="151"/>
                  </a:lnTo>
                  <a:lnTo>
                    <a:pt x="3048" y="180"/>
                  </a:lnTo>
                  <a:lnTo>
                    <a:pt x="3031" y="203"/>
                  </a:lnTo>
                  <a:lnTo>
                    <a:pt x="3006" y="222"/>
                  </a:lnTo>
                  <a:lnTo>
                    <a:pt x="2977" y="234"/>
                  </a:lnTo>
                  <a:lnTo>
                    <a:pt x="2945" y="238"/>
                  </a:lnTo>
                  <a:lnTo>
                    <a:pt x="2943" y="238"/>
                  </a:lnTo>
                  <a:lnTo>
                    <a:pt x="2935" y="240"/>
                  </a:lnTo>
                  <a:lnTo>
                    <a:pt x="2927" y="241"/>
                  </a:lnTo>
                  <a:lnTo>
                    <a:pt x="2916" y="246"/>
                  </a:lnTo>
                  <a:lnTo>
                    <a:pt x="2909" y="251"/>
                  </a:lnTo>
                  <a:lnTo>
                    <a:pt x="2905" y="260"/>
                  </a:lnTo>
                  <a:lnTo>
                    <a:pt x="2902" y="283"/>
                  </a:lnTo>
                  <a:lnTo>
                    <a:pt x="2899" y="312"/>
                  </a:lnTo>
                  <a:lnTo>
                    <a:pt x="2895" y="344"/>
                  </a:lnTo>
                  <a:lnTo>
                    <a:pt x="2890" y="379"/>
                  </a:lnTo>
                  <a:lnTo>
                    <a:pt x="2886" y="417"/>
                  </a:lnTo>
                  <a:lnTo>
                    <a:pt x="2882" y="452"/>
                  </a:lnTo>
                  <a:lnTo>
                    <a:pt x="2877" y="486"/>
                  </a:lnTo>
                  <a:lnTo>
                    <a:pt x="2873" y="518"/>
                  </a:lnTo>
                  <a:lnTo>
                    <a:pt x="2870" y="544"/>
                  </a:lnTo>
                  <a:lnTo>
                    <a:pt x="2867" y="565"/>
                  </a:lnTo>
                  <a:lnTo>
                    <a:pt x="2866" y="579"/>
                  </a:lnTo>
                  <a:lnTo>
                    <a:pt x="2866" y="584"/>
                  </a:lnTo>
                  <a:lnTo>
                    <a:pt x="2854" y="645"/>
                  </a:lnTo>
                  <a:lnTo>
                    <a:pt x="2835" y="703"/>
                  </a:lnTo>
                  <a:lnTo>
                    <a:pt x="2812" y="755"/>
                  </a:lnTo>
                  <a:lnTo>
                    <a:pt x="2782" y="803"/>
                  </a:lnTo>
                  <a:lnTo>
                    <a:pt x="2748" y="843"/>
                  </a:lnTo>
                  <a:lnTo>
                    <a:pt x="2711" y="878"/>
                  </a:lnTo>
                  <a:lnTo>
                    <a:pt x="2670" y="904"/>
                  </a:lnTo>
                  <a:lnTo>
                    <a:pt x="2626" y="923"/>
                  </a:lnTo>
                  <a:lnTo>
                    <a:pt x="2616" y="929"/>
                  </a:lnTo>
                  <a:lnTo>
                    <a:pt x="2611" y="939"/>
                  </a:lnTo>
                  <a:lnTo>
                    <a:pt x="2608" y="949"/>
                  </a:lnTo>
                  <a:lnTo>
                    <a:pt x="2606" y="958"/>
                  </a:lnTo>
                  <a:lnTo>
                    <a:pt x="2606" y="961"/>
                  </a:lnTo>
                  <a:lnTo>
                    <a:pt x="2602" y="1004"/>
                  </a:lnTo>
                  <a:lnTo>
                    <a:pt x="2589" y="1045"/>
                  </a:lnTo>
                  <a:lnTo>
                    <a:pt x="2568" y="1083"/>
                  </a:lnTo>
                  <a:lnTo>
                    <a:pt x="2542" y="1115"/>
                  </a:lnTo>
                  <a:lnTo>
                    <a:pt x="2511" y="1141"/>
                  </a:lnTo>
                  <a:lnTo>
                    <a:pt x="2473" y="1161"/>
                  </a:lnTo>
                  <a:lnTo>
                    <a:pt x="2432" y="1174"/>
                  </a:lnTo>
                  <a:lnTo>
                    <a:pt x="2389" y="1178"/>
                  </a:lnTo>
                  <a:lnTo>
                    <a:pt x="1709" y="1178"/>
                  </a:lnTo>
                  <a:lnTo>
                    <a:pt x="1706" y="1178"/>
                  </a:lnTo>
                  <a:lnTo>
                    <a:pt x="1699" y="1180"/>
                  </a:lnTo>
                  <a:lnTo>
                    <a:pt x="1690" y="1181"/>
                  </a:lnTo>
                  <a:lnTo>
                    <a:pt x="1680" y="1187"/>
                  </a:lnTo>
                  <a:lnTo>
                    <a:pt x="1670" y="1193"/>
                  </a:lnTo>
                  <a:lnTo>
                    <a:pt x="1664" y="1203"/>
                  </a:lnTo>
                  <a:lnTo>
                    <a:pt x="1661" y="1218"/>
                  </a:lnTo>
                  <a:lnTo>
                    <a:pt x="1661" y="2108"/>
                  </a:lnTo>
                  <a:lnTo>
                    <a:pt x="1661" y="2114"/>
                  </a:lnTo>
                  <a:lnTo>
                    <a:pt x="1662" y="2119"/>
                  </a:lnTo>
                  <a:lnTo>
                    <a:pt x="1665" y="2122"/>
                  </a:lnTo>
                  <a:lnTo>
                    <a:pt x="1668" y="2124"/>
                  </a:lnTo>
                  <a:lnTo>
                    <a:pt x="1673" y="2126"/>
                  </a:lnTo>
                  <a:lnTo>
                    <a:pt x="1675" y="2126"/>
                  </a:lnTo>
                  <a:lnTo>
                    <a:pt x="1680" y="2127"/>
                  </a:lnTo>
                  <a:lnTo>
                    <a:pt x="1683" y="2127"/>
                  </a:lnTo>
                  <a:lnTo>
                    <a:pt x="1781" y="2138"/>
                  </a:lnTo>
                  <a:lnTo>
                    <a:pt x="1877" y="2151"/>
                  </a:lnTo>
                  <a:lnTo>
                    <a:pt x="1967" y="2169"/>
                  </a:lnTo>
                  <a:lnTo>
                    <a:pt x="2052" y="2193"/>
                  </a:lnTo>
                  <a:lnTo>
                    <a:pt x="2132" y="2219"/>
                  </a:lnTo>
                  <a:lnTo>
                    <a:pt x="2208" y="2249"/>
                  </a:lnTo>
                  <a:lnTo>
                    <a:pt x="2276" y="2283"/>
                  </a:lnTo>
                  <a:lnTo>
                    <a:pt x="2337" y="2320"/>
                  </a:lnTo>
                  <a:lnTo>
                    <a:pt x="2392" y="2361"/>
                  </a:lnTo>
                  <a:lnTo>
                    <a:pt x="2439" y="2404"/>
                  </a:lnTo>
                  <a:lnTo>
                    <a:pt x="2479" y="2449"/>
                  </a:lnTo>
                  <a:lnTo>
                    <a:pt x="2509" y="2499"/>
                  </a:lnTo>
                  <a:lnTo>
                    <a:pt x="2532" y="2550"/>
                  </a:lnTo>
                  <a:lnTo>
                    <a:pt x="2545" y="2602"/>
                  </a:lnTo>
                  <a:lnTo>
                    <a:pt x="2547" y="2611"/>
                  </a:lnTo>
                  <a:lnTo>
                    <a:pt x="2548" y="2619"/>
                  </a:lnTo>
                  <a:lnTo>
                    <a:pt x="2547" y="2629"/>
                  </a:lnTo>
                  <a:lnTo>
                    <a:pt x="2544" y="2640"/>
                  </a:lnTo>
                  <a:lnTo>
                    <a:pt x="2538" y="2647"/>
                  </a:lnTo>
                  <a:lnTo>
                    <a:pt x="2528" y="2653"/>
                  </a:lnTo>
                  <a:lnTo>
                    <a:pt x="2513" y="2654"/>
                  </a:lnTo>
                  <a:lnTo>
                    <a:pt x="2374" y="2654"/>
                  </a:lnTo>
                  <a:lnTo>
                    <a:pt x="2360" y="2653"/>
                  </a:lnTo>
                  <a:lnTo>
                    <a:pt x="2350" y="2647"/>
                  </a:lnTo>
                  <a:lnTo>
                    <a:pt x="2341" y="2640"/>
                  </a:lnTo>
                  <a:lnTo>
                    <a:pt x="2335" y="2631"/>
                  </a:lnTo>
                  <a:lnTo>
                    <a:pt x="2331" y="2622"/>
                  </a:lnTo>
                  <a:lnTo>
                    <a:pt x="2326" y="2615"/>
                  </a:lnTo>
                  <a:lnTo>
                    <a:pt x="2312" y="2586"/>
                  </a:lnTo>
                  <a:lnTo>
                    <a:pt x="2289" y="2557"/>
                  </a:lnTo>
                  <a:lnTo>
                    <a:pt x="2257" y="2528"/>
                  </a:lnTo>
                  <a:lnTo>
                    <a:pt x="2219" y="2500"/>
                  </a:lnTo>
                  <a:lnTo>
                    <a:pt x="2174" y="2473"/>
                  </a:lnTo>
                  <a:lnTo>
                    <a:pt x="2122" y="2447"/>
                  </a:lnTo>
                  <a:lnTo>
                    <a:pt x="2064" y="2422"/>
                  </a:lnTo>
                  <a:lnTo>
                    <a:pt x="1999" y="2400"/>
                  </a:lnTo>
                  <a:lnTo>
                    <a:pt x="1928" y="2381"/>
                  </a:lnTo>
                  <a:lnTo>
                    <a:pt x="1849" y="2364"/>
                  </a:lnTo>
                  <a:lnTo>
                    <a:pt x="1767" y="2351"/>
                  </a:lnTo>
                  <a:lnTo>
                    <a:pt x="1677" y="2342"/>
                  </a:lnTo>
                  <a:lnTo>
                    <a:pt x="1675" y="2342"/>
                  </a:lnTo>
                  <a:lnTo>
                    <a:pt x="1673" y="2342"/>
                  </a:lnTo>
                  <a:lnTo>
                    <a:pt x="1671" y="2342"/>
                  </a:lnTo>
                  <a:lnTo>
                    <a:pt x="1668" y="2344"/>
                  </a:lnTo>
                  <a:lnTo>
                    <a:pt x="1665" y="2344"/>
                  </a:lnTo>
                  <a:lnTo>
                    <a:pt x="1664" y="2346"/>
                  </a:lnTo>
                  <a:lnTo>
                    <a:pt x="1662" y="2349"/>
                  </a:lnTo>
                  <a:lnTo>
                    <a:pt x="1661" y="2354"/>
                  </a:lnTo>
                  <a:lnTo>
                    <a:pt x="1661" y="2358"/>
                  </a:lnTo>
                  <a:lnTo>
                    <a:pt x="1661" y="2618"/>
                  </a:lnTo>
                  <a:lnTo>
                    <a:pt x="1661" y="2621"/>
                  </a:lnTo>
                  <a:lnTo>
                    <a:pt x="1660" y="2626"/>
                  </a:lnTo>
                  <a:lnTo>
                    <a:pt x="1658" y="2635"/>
                  </a:lnTo>
                  <a:lnTo>
                    <a:pt x="1654" y="2644"/>
                  </a:lnTo>
                  <a:lnTo>
                    <a:pt x="1646" y="2651"/>
                  </a:lnTo>
                  <a:lnTo>
                    <a:pt x="1635" y="2654"/>
                  </a:lnTo>
                  <a:lnTo>
                    <a:pt x="1430" y="2654"/>
                  </a:lnTo>
                  <a:lnTo>
                    <a:pt x="1419" y="2651"/>
                  </a:lnTo>
                  <a:lnTo>
                    <a:pt x="1412" y="2645"/>
                  </a:lnTo>
                  <a:lnTo>
                    <a:pt x="1407" y="2637"/>
                  </a:lnTo>
                  <a:lnTo>
                    <a:pt x="1406" y="2628"/>
                  </a:lnTo>
                  <a:lnTo>
                    <a:pt x="1404" y="2621"/>
                  </a:lnTo>
                  <a:lnTo>
                    <a:pt x="1404" y="2618"/>
                  </a:lnTo>
                  <a:lnTo>
                    <a:pt x="1404" y="2358"/>
                  </a:lnTo>
                  <a:lnTo>
                    <a:pt x="1404" y="2352"/>
                  </a:lnTo>
                  <a:lnTo>
                    <a:pt x="1403" y="2348"/>
                  </a:lnTo>
                  <a:lnTo>
                    <a:pt x="1400" y="2345"/>
                  </a:lnTo>
                  <a:lnTo>
                    <a:pt x="1397" y="2344"/>
                  </a:lnTo>
                  <a:lnTo>
                    <a:pt x="1394" y="2342"/>
                  </a:lnTo>
                  <a:lnTo>
                    <a:pt x="1391" y="2342"/>
                  </a:lnTo>
                  <a:lnTo>
                    <a:pt x="1388" y="2342"/>
                  </a:lnTo>
                  <a:lnTo>
                    <a:pt x="1386" y="2342"/>
                  </a:lnTo>
                  <a:lnTo>
                    <a:pt x="1383" y="2344"/>
                  </a:lnTo>
                  <a:lnTo>
                    <a:pt x="1290" y="2352"/>
                  </a:lnTo>
                  <a:lnTo>
                    <a:pt x="1203" y="2367"/>
                  </a:lnTo>
                  <a:lnTo>
                    <a:pt x="1122" y="2384"/>
                  </a:lnTo>
                  <a:lnTo>
                    <a:pt x="1049" y="2406"/>
                  </a:lnTo>
                  <a:lnTo>
                    <a:pt x="982" y="2429"/>
                  </a:lnTo>
                  <a:lnTo>
                    <a:pt x="923" y="2457"/>
                  </a:lnTo>
                  <a:lnTo>
                    <a:pt x="871" y="2484"/>
                  </a:lnTo>
                  <a:lnTo>
                    <a:pt x="827" y="2513"/>
                  </a:lnTo>
                  <a:lnTo>
                    <a:pt x="791" y="2544"/>
                  </a:lnTo>
                  <a:lnTo>
                    <a:pt x="764" y="2573"/>
                  </a:lnTo>
                  <a:lnTo>
                    <a:pt x="743" y="2603"/>
                  </a:lnTo>
                  <a:lnTo>
                    <a:pt x="737" y="2615"/>
                  </a:lnTo>
                  <a:lnTo>
                    <a:pt x="733" y="2629"/>
                  </a:lnTo>
                  <a:lnTo>
                    <a:pt x="726" y="2641"/>
                  </a:lnTo>
                  <a:lnTo>
                    <a:pt x="717" y="2650"/>
                  </a:lnTo>
                  <a:lnTo>
                    <a:pt x="706" y="2654"/>
                  </a:lnTo>
                  <a:lnTo>
                    <a:pt x="543" y="2654"/>
                  </a:lnTo>
                  <a:lnTo>
                    <a:pt x="532" y="2653"/>
                  </a:lnTo>
                  <a:lnTo>
                    <a:pt x="524" y="2647"/>
                  </a:lnTo>
                  <a:lnTo>
                    <a:pt x="520" y="2640"/>
                  </a:lnTo>
                  <a:lnTo>
                    <a:pt x="517" y="2629"/>
                  </a:lnTo>
                  <a:lnTo>
                    <a:pt x="517" y="2619"/>
                  </a:lnTo>
                  <a:lnTo>
                    <a:pt x="519" y="2611"/>
                  </a:lnTo>
                  <a:lnTo>
                    <a:pt x="520" y="2602"/>
                  </a:lnTo>
                  <a:lnTo>
                    <a:pt x="533" y="2550"/>
                  </a:lnTo>
                  <a:lnTo>
                    <a:pt x="556" y="2499"/>
                  </a:lnTo>
                  <a:lnTo>
                    <a:pt x="587" y="2449"/>
                  </a:lnTo>
                  <a:lnTo>
                    <a:pt x="627" y="2404"/>
                  </a:lnTo>
                  <a:lnTo>
                    <a:pt x="674" y="2361"/>
                  </a:lnTo>
                  <a:lnTo>
                    <a:pt x="729" y="2320"/>
                  </a:lnTo>
                  <a:lnTo>
                    <a:pt x="791" y="2283"/>
                  </a:lnTo>
                  <a:lnTo>
                    <a:pt x="859" y="2249"/>
                  </a:lnTo>
                  <a:lnTo>
                    <a:pt x="933" y="2219"/>
                  </a:lnTo>
                  <a:lnTo>
                    <a:pt x="1014" y="2191"/>
                  </a:lnTo>
                  <a:lnTo>
                    <a:pt x="1100" y="2169"/>
                  </a:lnTo>
                  <a:lnTo>
                    <a:pt x="1190" y="2151"/>
                  </a:lnTo>
                  <a:lnTo>
                    <a:pt x="1285" y="2136"/>
                  </a:lnTo>
                  <a:lnTo>
                    <a:pt x="1386" y="2127"/>
                  </a:lnTo>
                  <a:lnTo>
                    <a:pt x="1388" y="2127"/>
                  </a:lnTo>
                  <a:lnTo>
                    <a:pt x="1391" y="2126"/>
                  </a:lnTo>
                  <a:lnTo>
                    <a:pt x="1394" y="2126"/>
                  </a:lnTo>
                  <a:lnTo>
                    <a:pt x="1397" y="2124"/>
                  </a:lnTo>
                  <a:lnTo>
                    <a:pt x="1400" y="2122"/>
                  </a:lnTo>
                  <a:lnTo>
                    <a:pt x="1403" y="2119"/>
                  </a:lnTo>
                  <a:lnTo>
                    <a:pt x="1404" y="2114"/>
                  </a:lnTo>
                  <a:lnTo>
                    <a:pt x="1404" y="2108"/>
                  </a:lnTo>
                  <a:lnTo>
                    <a:pt x="1404" y="1218"/>
                  </a:lnTo>
                  <a:lnTo>
                    <a:pt x="1401" y="1203"/>
                  </a:lnTo>
                  <a:lnTo>
                    <a:pt x="1396" y="1193"/>
                  </a:lnTo>
                  <a:lnTo>
                    <a:pt x="1386" y="1186"/>
                  </a:lnTo>
                  <a:lnTo>
                    <a:pt x="1375" y="1181"/>
                  </a:lnTo>
                  <a:lnTo>
                    <a:pt x="1367" y="1180"/>
                  </a:lnTo>
                  <a:lnTo>
                    <a:pt x="1359" y="1178"/>
                  </a:lnTo>
                  <a:lnTo>
                    <a:pt x="1357" y="1178"/>
                  </a:lnTo>
                  <a:lnTo>
                    <a:pt x="677" y="1178"/>
                  </a:lnTo>
                  <a:lnTo>
                    <a:pt x="633" y="1174"/>
                  </a:lnTo>
                  <a:lnTo>
                    <a:pt x="592" y="1161"/>
                  </a:lnTo>
                  <a:lnTo>
                    <a:pt x="555" y="1141"/>
                  </a:lnTo>
                  <a:lnTo>
                    <a:pt x="523" y="1115"/>
                  </a:lnTo>
                  <a:lnTo>
                    <a:pt x="497" y="1083"/>
                  </a:lnTo>
                  <a:lnTo>
                    <a:pt x="477" y="1045"/>
                  </a:lnTo>
                  <a:lnTo>
                    <a:pt x="463" y="1004"/>
                  </a:lnTo>
                  <a:lnTo>
                    <a:pt x="459" y="961"/>
                  </a:lnTo>
                  <a:lnTo>
                    <a:pt x="459" y="958"/>
                  </a:lnTo>
                  <a:lnTo>
                    <a:pt x="458" y="952"/>
                  </a:lnTo>
                  <a:lnTo>
                    <a:pt x="456" y="943"/>
                  </a:lnTo>
                  <a:lnTo>
                    <a:pt x="452" y="933"/>
                  </a:lnTo>
                  <a:lnTo>
                    <a:pt x="443" y="926"/>
                  </a:lnTo>
                  <a:lnTo>
                    <a:pt x="433" y="920"/>
                  </a:lnTo>
                  <a:lnTo>
                    <a:pt x="423" y="917"/>
                  </a:lnTo>
                  <a:lnTo>
                    <a:pt x="413" y="913"/>
                  </a:lnTo>
                  <a:lnTo>
                    <a:pt x="374" y="893"/>
                  </a:lnTo>
                  <a:lnTo>
                    <a:pt x="337" y="865"/>
                  </a:lnTo>
                  <a:lnTo>
                    <a:pt x="304" y="830"/>
                  </a:lnTo>
                  <a:lnTo>
                    <a:pt x="274" y="790"/>
                  </a:lnTo>
                  <a:lnTo>
                    <a:pt x="247" y="745"/>
                  </a:lnTo>
                  <a:lnTo>
                    <a:pt x="227" y="694"/>
                  </a:lnTo>
                  <a:lnTo>
                    <a:pt x="211" y="640"/>
                  </a:lnTo>
                  <a:lnTo>
                    <a:pt x="200" y="584"/>
                  </a:lnTo>
                  <a:lnTo>
                    <a:pt x="200" y="579"/>
                  </a:lnTo>
                  <a:lnTo>
                    <a:pt x="198" y="565"/>
                  </a:lnTo>
                  <a:lnTo>
                    <a:pt x="195" y="544"/>
                  </a:lnTo>
                  <a:lnTo>
                    <a:pt x="192" y="518"/>
                  </a:lnTo>
                  <a:lnTo>
                    <a:pt x="188" y="486"/>
                  </a:lnTo>
                  <a:lnTo>
                    <a:pt x="184" y="452"/>
                  </a:lnTo>
                  <a:lnTo>
                    <a:pt x="179" y="417"/>
                  </a:lnTo>
                  <a:lnTo>
                    <a:pt x="175" y="379"/>
                  </a:lnTo>
                  <a:lnTo>
                    <a:pt x="171" y="344"/>
                  </a:lnTo>
                  <a:lnTo>
                    <a:pt x="166" y="312"/>
                  </a:lnTo>
                  <a:lnTo>
                    <a:pt x="163" y="283"/>
                  </a:lnTo>
                  <a:lnTo>
                    <a:pt x="160" y="260"/>
                  </a:lnTo>
                  <a:lnTo>
                    <a:pt x="156" y="251"/>
                  </a:lnTo>
                  <a:lnTo>
                    <a:pt x="149" y="246"/>
                  </a:lnTo>
                  <a:lnTo>
                    <a:pt x="139" y="241"/>
                  </a:lnTo>
                  <a:lnTo>
                    <a:pt x="130" y="240"/>
                  </a:lnTo>
                  <a:lnTo>
                    <a:pt x="123" y="238"/>
                  </a:lnTo>
                  <a:lnTo>
                    <a:pt x="120" y="238"/>
                  </a:lnTo>
                  <a:lnTo>
                    <a:pt x="88" y="234"/>
                  </a:lnTo>
                  <a:lnTo>
                    <a:pt x="59" y="222"/>
                  </a:lnTo>
                  <a:lnTo>
                    <a:pt x="36" y="203"/>
                  </a:lnTo>
                  <a:lnTo>
                    <a:pt x="17" y="180"/>
                  </a:lnTo>
                  <a:lnTo>
                    <a:pt x="4" y="151"/>
                  </a:lnTo>
                  <a:lnTo>
                    <a:pt x="0" y="119"/>
                  </a:lnTo>
                  <a:lnTo>
                    <a:pt x="4" y="87"/>
                  </a:lnTo>
                  <a:lnTo>
                    <a:pt x="17" y="58"/>
                  </a:lnTo>
                  <a:lnTo>
                    <a:pt x="36" y="35"/>
                  </a:lnTo>
                  <a:lnTo>
                    <a:pt x="59" y="16"/>
                  </a:lnTo>
                  <a:lnTo>
                    <a:pt x="88" y="5"/>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123">
              <a:extLst>
                <a:ext uri="{FF2B5EF4-FFF2-40B4-BE49-F238E27FC236}">
                  <a16:creationId xmlns:a16="http://schemas.microsoft.com/office/drawing/2014/main" id="{8D6D6D33-05C4-F8C0-C9A1-5D9AC5F0F40A}"/>
                </a:ext>
              </a:extLst>
            </p:cNvPr>
            <p:cNvSpPr>
              <a:spLocks/>
            </p:cNvSpPr>
            <p:nvPr/>
          </p:nvSpPr>
          <p:spPr bwMode="auto">
            <a:xfrm>
              <a:off x="5197475" y="1530351"/>
              <a:ext cx="1790700" cy="1855788"/>
            </a:xfrm>
            <a:custGeom>
              <a:avLst/>
              <a:gdLst>
                <a:gd name="T0" fmla="*/ 1128 w 2257"/>
                <a:gd name="T1" fmla="*/ 0 h 2337"/>
                <a:gd name="T2" fmla="*/ 1128 w 2257"/>
                <a:gd name="T3" fmla="*/ 0 h 2337"/>
                <a:gd name="T4" fmla="*/ 1234 w 2257"/>
                <a:gd name="T5" fmla="*/ 1 h 2337"/>
                <a:gd name="T6" fmla="*/ 1337 w 2257"/>
                <a:gd name="T7" fmla="*/ 7 h 2337"/>
                <a:gd name="T8" fmla="*/ 1435 w 2257"/>
                <a:gd name="T9" fmla="*/ 16 h 2337"/>
                <a:gd name="T10" fmla="*/ 1531 w 2257"/>
                <a:gd name="T11" fmla="*/ 27 h 2337"/>
                <a:gd name="T12" fmla="*/ 1624 w 2257"/>
                <a:gd name="T13" fmla="*/ 42 h 2337"/>
                <a:gd name="T14" fmla="*/ 1711 w 2257"/>
                <a:gd name="T15" fmla="*/ 59 h 2337"/>
                <a:gd name="T16" fmla="*/ 1792 w 2257"/>
                <a:gd name="T17" fmla="*/ 80 h 2337"/>
                <a:gd name="T18" fmla="*/ 1870 w 2257"/>
                <a:gd name="T19" fmla="*/ 101 h 2337"/>
                <a:gd name="T20" fmla="*/ 1941 w 2257"/>
                <a:gd name="T21" fmla="*/ 126 h 2337"/>
                <a:gd name="T22" fmla="*/ 2005 w 2257"/>
                <a:gd name="T23" fmla="*/ 154 h 2337"/>
                <a:gd name="T24" fmla="*/ 2064 w 2257"/>
                <a:gd name="T25" fmla="*/ 183 h 2337"/>
                <a:gd name="T26" fmla="*/ 2115 w 2257"/>
                <a:gd name="T27" fmla="*/ 215 h 2337"/>
                <a:gd name="T28" fmla="*/ 2159 w 2257"/>
                <a:gd name="T29" fmla="*/ 247 h 2337"/>
                <a:gd name="T30" fmla="*/ 2193 w 2257"/>
                <a:gd name="T31" fmla="*/ 281 h 2337"/>
                <a:gd name="T32" fmla="*/ 2221 w 2257"/>
                <a:gd name="T33" fmla="*/ 316 h 2337"/>
                <a:gd name="T34" fmla="*/ 2240 w 2257"/>
                <a:gd name="T35" fmla="*/ 354 h 2337"/>
                <a:gd name="T36" fmla="*/ 2251 w 2257"/>
                <a:gd name="T37" fmla="*/ 386 h 2337"/>
                <a:gd name="T38" fmla="*/ 2257 w 2257"/>
                <a:gd name="T39" fmla="*/ 421 h 2337"/>
                <a:gd name="T40" fmla="*/ 2256 w 2257"/>
                <a:gd name="T41" fmla="*/ 457 h 2337"/>
                <a:gd name="T42" fmla="*/ 2059 w 2257"/>
                <a:gd name="T43" fmla="*/ 2130 h 2337"/>
                <a:gd name="T44" fmla="*/ 2050 w 2257"/>
                <a:gd name="T45" fmla="*/ 2172 h 2337"/>
                <a:gd name="T46" fmla="*/ 2033 w 2257"/>
                <a:gd name="T47" fmla="*/ 2210 h 2337"/>
                <a:gd name="T48" fmla="*/ 2009 w 2257"/>
                <a:gd name="T49" fmla="*/ 2246 h 2337"/>
                <a:gd name="T50" fmla="*/ 1980 w 2257"/>
                <a:gd name="T51" fmla="*/ 2276 h 2337"/>
                <a:gd name="T52" fmla="*/ 1947 w 2257"/>
                <a:gd name="T53" fmla="*/ 2301 h 2337"/>
                <a:gd name="T54" fmla="*/ 1909 w 2257"/>
                <a:gd name="T55" fmla="*/ 2320 h 2337"/>
                <a:gd name="T56" fmla="*/ 1869 w 2257"/>
                <a:gd name="T57" fmla="*/ 2333 h 2337"/>
                <a:gd name="T58" fmla="*/ 1827 w 2257"/>
                <a:gd name="T59" fmla="*/ 2337 h 2337"/>
                <a:gd name="T60" fmla="*/ 431 w 2257"/>
                <a:gd name="T61" fmla="*/ 2337 h 2337"/>
                <a:gd name="T62" fmla="*/ 389 w 2257"/>
                <a:gd name="T63" fmla="*/ 2333 h 2337"/>
                <a:gd name="T64" fmla="*/ 348 w 2257"/>
                <a:gd name="T65" fmla="*/ 2320 h 2337"/>
                <a:gd name="T66" fmla="*/ 310 w 2257"/>
                <a:gd name="T67" fmla="*/ 2301 h 2337"/>
                <a:gd name="T68" fmla="*/ 277 w 2257"/>
                <a:gd name="T69" fmla="*/ 2276 h 2337"/>
                <a:gd name="T70" fmla="*/ 248 w 2257"/>
                <a:gd name="T71" fmla="*/ 2246 h 2337"/>
                <a:gd name="T72" fmla="*/ 225 w 2257"/>
                <a:gd name="T73" fmla="*/ 2210 h 2337"/>
                <a:gd name="T74" fmla="*/ 207 w 2257"/>
                <a:gd name="T75" fmla="*/ 2172 h 2337"/>
                <a:gd name="T76" fmla="*/ 199 w 2257"/>
                <a:gd name="T77" fmla="*/ 2130 h 2337"/>
                <a:gd name="T78" fmla="*/ 1 w 2257"/>
                <a:gd name="T79" fmla="*/ 457 h 2337"/>
                <a:gd name="T80" fmla="*/ 0 w 2257"/>
                <a:gd name="T81" fmla="*/ 424 h 2337"/>
                <a:gd name="T82" fmla="*/ 6 w 2257"/>
                <a:gd name="T83" fmla="*/ 390 h 2337"/>
                <a:gd name="T84" fmla="*/ 15 w 2257"/>
                <a:gd name="T85" fmla="*/ 360 h 2337"/>
                <a:gd name="T86" fmla="*/ 32 w 2257"/>
                <a:gd name="T87" fmla="*/ 322 h 2337"/>
                <a:gd name="T88" fmla="*/ 58 w 2257"/>
                <a:gd name="T89" fmla="*/ 286 h 2337"/>
                <a:gd name="T90" fmla="*/ 93 w 2257"/>
                <a:gd name="T91" fmla="*/ 251 h 2337"/>
                <a:gd name="T92" fmla="*/ 136 w 2257"/>
                <a:gd name="T93" fmla="*/ 218 h 2337"/>
                <a:gd name="T94" fmla="*/ 187 w 2257"/>
                <a:gd name="T95" fmla="*/ 187 h 2337"/>
                <a:gd name="T96" fmla="*/ 245 w 2257"/>
                <a:gd name="T97" fmla="*/ 157 h 2337"/>
                <a:gd name="T98" fmla="*/ 310 w 2257"/>
                <a:gd name="T99" fmla="*/ 129 h 2337"/>
                <a:gd name="T100" fmla="*/ 381 w 2257"/>
                <a:gd name="T101" fmla="*/ 104 h 2337"/>
                <a:gd name="T102" fmla="*/ 458 w 2257"/>
                <a:gd name="T103" fmla="*/ 81 h 2337"/>
                <a:gd name="T104" fmla="*/ 541 w 2257"/>
                <a:gd name="T105" fmla="*/ 61 h 2337"/>
                <a:gd name="T106" fmla="*/ 629 w 2257"/>
                <a:gd name="T107" fmla="*/ 42 h 2337"/>
                <a:gd name="T108" fmla="*/ 722 w 2257"/>
                <a:gd name="T109" fmla="*/ 27 h 2337"/>
                <a:gd name="T110" fmla="*/ 818 w 2257"/>
                <a:gd name="T111" fmla="*/ 16 h 2337"/>
                <a:gd name="T112" fmla="*/ 918 w 2257"/>
                <a:gd name="T113" fmla="*/ 7 h 2337"/>
                <a:gd name="T114" fmla="*/ 1022 w 2257"/>
                <a:gd name="T115" fmla="*/ 1 h 2337"/>
                <a:gd name="T116" fmla="*/ 1128 w 2257"/>
                <a:gd name="T117"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7" h="2337">
                  <a:moveTo>
                    <a:pt x="1128" y="0"/>
                  </a:moveTo>
                  <a:lnTo>
                    <a:pt x="1128" y="0"/>
                  </a:lnTo>
                  <a:lnTo>
                    <a:pt x="1234" y="1"/>
                  </a:lnTo>
                  <a:lnTo>
                    <a:pt x="1337" y="7"/>
                  </a:lnTo>
                  <a:lnTo>
                    <a:pt x="1435" y="16"/>
                  </a:lnTo>
                  <a:lnTo>
                    <a:pt x="1531" y="27"/>
                  </a:lnTo>
                  <a:lnTo>
                    <a:pt x="1624" y="42"/>
                  </a:lnTo>
                  <a:lnTo>
                    <a:pt x="1711" y="59"/>
                  </a:lnTo>
                  <a:lnTo>
                    <a:pt x="1792" y="80"/>
                  </a:lnTo>
                  <a:lnTo>
                    <a:pt x="1870" y="101"/>
                  </a:lnTo>
                  <a:lnTo>
                    <a:pt x="1941" y="126"/>
                  </a:lnTo>
                  <a:lnTo>
                    <a:pt x="2005" y="154"/>
                  </a:lnTo>
                  <a:lnTo>
                    <a:pt x="2064" y="183"/>
                  </a:lnTo>
                  <a:lnTo>
                    <a:pt x="2115" y="215"/>
                  </a:lnTo>
                  <a:lnTo>
                    <a:pt x="2159" y="247"/>
                  </a:lnTo>
                  <a:lnTo>
                    <a:pt x="2193" y="281"/>
                  </a:lnTo>
                  <a:lnTo>
                    <a:pt x="2221" y="316"/>
                  </a:lnTo>
                  <a:lnTo>
                    <a:pt x="2240" y="354"/>
                  </a:lnTo>
                  <a:lnTo>
                    <a:pt x="2251" y="386"/>
                  </a:lnTo>
                  <a:lnTo>
                    <a:pt x="2257" y="421"/>
                  </a:lnTo>
                  <a:lnTo>
                    <a:pt x="2256" y="457"/>
                  </a:lnTo>
                  <a:lnTo>
                    <a:pt x="2059" y="2130"/>
                  </a:lnTo>
                  <a:lnTo>
                    <a:pt x="2050" y="2172"/>
                  </a:lnTo>
                  <a:lnTo>
                    <a:pt x="2033" y="2210"/>
                  </a:lnTo>
                  <a:lnTo>
                    <a:pt x="2009" y="2246"/>
                  </a:lnTo>
                  <a:lnTo>
                    <a:pt x="1980" y="2276"/>
                  </a:lnTo>
                  <a:lnTo>
                    <a:pt x="1947" y="2301"/>
                  </a:lnTo>
                  <a:lnTo>
                    <a:pt x="1909" y="2320"/>
                  </a:lnTo>
                  <a:lnTo>
                    <a:pt x="1869" y="2333"/>
                  </a:lnTo>
                  <a:lnTo>
                    <a:pt x="1827" y="2337"/>
                  </a:lnTo>
                  <a:lnTo>
                    <a:pt x="431" y="2337"/>
                  </a:lnTo>
                  <a:lnTo>
                    <a:pt x="389" y="2333"/>
                  </a:lnTo>
                  <a:lnTo>
                    <a:pt x="348" y="2320"/>
                  </a:lnTo>
                  <a:lnTo>
                    <a:pt x="310" y="2301"/>
                  </a:lnTo>
                  <a:lnTo>
                    <a:pt x="277" y="2276"/>
                  </a:lnTo>
                  <a:lnTo>
                    <a:pt x="248" y="2246"/>
                  </a:lnTo>
                  <a:lnTo>
                    <a:pt x="225" y="2210"/>
                  </a:lnTo>
                  <a:lnTo>
                    <a:pt x="207" y="2172"/>
                  </a:lnTo>
                  <a:lnTo>
                    <a:pt x="199" y="2130"/>
                  </a:lnTo>
                  <a:lnTo>
                    <a:pt x="1" y="457"/>
                  </a:lnTo>
                  <a:lnTo>
                    <a:pt x="0" y="424"/>
                  </a:lnTo>
                  <a:lnTo>
                    <a:pt x="6" y="390"/>
                  </a:lnTo>
                  <a:lnTo>
                    <a:pt x="15" y="360"/>
                  </a:lnTo>
                  <a:lnTo>
                    <a:pt x="32" y="322"/>
                  </a:lnTo>
                  <a:lnTo>
                    <a:pt x="58" y="286"/>
                  </a:lnTo>
                  <a:lnTo>
                    <a:pt x="93" y="251"/>
                  </a:lnTo>
                  <a:lnTo>
                    <a:pt x="136" y="218"/>
                  </a:lnTo>
                  <a:lnTo>
                    <a:pt x="187" y="187"/>
                  </a:lnTo>
                  <a:lnTo>
                    <a:pt x="245" y="157"/>
                  </a:lnTo>
                  <a:lnTo>
                    <a:pt x="310" y="129"/>
                  </a:lnTo>
                  <a:lnTo>
                    <a:pt x="381" y="104"/>
                  </a:lnTo>
                  <a:lnTo>
                    <a:pt x="458" y="81"/>
                  </a:lnTo>
                  <a:lnTo>
                    <a:pt x="541" y="61"/>
                  </a:lnTo>
                  <a:lnTo>
                    <a:pt x="629" y="42"/>
                  </a:lnTo>
                  <a:lnTo>
                    <a:pt x="722" y="27"/>
                  </a:lnTo>
                  <a:lnTo>
                    <a:pt x="818" y="16"/>
                  </a:lnTo>
                  <a:lnTo>
                    <a:pt x="918" y="7"/>
                  </a:lnTo>
                  <a:lnTo>
                    <a:pt x="1022" y="1"/>
                  </a:lnTo>
                  <a:lnTo>
                    <a:pt x="1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5" name="Группа 143">
            <a:extLst>
              <a:ext uri="{FF2B5EF4-FFF2-40B4-BE49-F238E27FC236}">
                <a16:creationId xmlns:a16="http://schemas.microsoft.com/office/drawing/2014/main" id="{64FA50A2-56C9-8256-6BB5-461AB94F5564}"/>
              </a:ext>
            </a:extLst>
          </p:cNvPr>
          <p:cNvGrpSpPr/>
          <p:nvPr userDrawn="1"/>
        </p:nvGrpSpPr>
        <p:grpSpPr>
          <a:xfrm>
            <a:off x="4118208" y="2653044"/>
            <a:ext cx="713133" cy="609515"/>
            <a:chOff x="4329113" y="1919288"/>
            <a:chExt cx="3529013" cy="3016250"/>
          </a:xfrm>
          <a:solidFill>
            <a:schemeClr val="bg2"/>
          </a:solidFill>
        </p:grpSpPr>
        <p:sp>
          <p:nvSpPr>
            <p:cNvPr id="76" name="Freeform 128">
              <a:extLst>
                <a:ext uri="{FF2B5EF4-FFF2-40B4-BE49-F238E27FC236}">
                  <a16:creationId xmlns:a16="http://schemas.microsoft.com/office/drawing/2014/main" id="{8780EBCF-222E-84F8-F45C-41E58D173E1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7" name="Freeform 129">
              <a:extLst>
                <a:ext uri="{FF2B5EF4-FFF2-40B4-BE49-F238E27FC236}">
                  <a16:creationId xmlns:a16="http://schemas.microsoft.com/office/drawing/2014/main" id="{0EB91AC1-EA9C-BA3A-DCAF-9BE5453782A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8" name="Группа 151">
            <a:extLst>
              <a:ext uri="{FF2B5EF4-FFF2-40B4-BE49-F238E27FC236}">
                <a16:creationId xmlns:a16="http://schemas.microsoft.com/office/drawing/2014/main" id="{0398EE03-9AF4-38F4-EB6E-1BABFEA0A48D}"/>
              </a:ext>
            </a:extLst>
          </p:cNvPr>
          <p:cNvGrpSpPr/>
          <p:nvPr userDrawn="1"/>
        </p:nvGrpSpPr>
        <p:grpSpPr>
          <a:xfrm>
            <a:off x="5140860" y="2653044"/>
            <a:ext cx="573457" cy="609515"/>
            <a:chOff x="5253865" y="1774291"/>
            <a:chExt cx="3408363" cy="3622676"/>
          </a:xfrm>
          <a:solidFill>
            <a:schemeClr val="bg2"/>
          </a:solidFill>
        </p:grpSpPr>
        <p:sp>
          <p:nvSpPr>
            <p:cNvPr id="79" name="Freeform 134">
              <a:extLst>
                <a:ext uri="{FF2B5EF4-FFF2-40B4-BE49-F238E27FC236}">
                  <a16:creationId xmlns:a16="http://schemas.microsoft.com/office/drawing/2014/main" id="{7E7892EC-76F5-49C4-C7FF-BF365F49CCD1}"/>
                </a:ext>
              </a:extLst>
            </p:cNvPr>
            <p:cNvSpPr>
              <a:spLocks/>
            </p:cNvSpPr>
            <p:nvPr/>
          </p:nvSpPr>
          <p:spPr bwMode="auto">
            <a:xfrm>
              <a:off x="5833302" y="2575979"/>
              <a:ext cx="1252538" cy="1238250"/>
            </a:xfrm>
            <a:custGeom>
              <a:avLst/>
              <a:gdLst>
                <a:gd name="T0" fmla="*/ 870 w 1577"/>
                <a:gd name="T1" fmla="*/ 3 h 1560"/>
                <a:gd name="T2" fmla="*/ 1023 w 1577"/>
                <a:gd name="T3" fmla="*/ 35 h 1560"/>
                <a:gd name="T4" fmla="*/ 1165 w 1577"/>
                <a:gd name="T5" fmla="*/ 94 h 1560"/>
                <a:gd name="T6" fmla="*/ 1290 w 1577"/>
                <a:gd name="T7" fmla="*/ 177 h 1560"/>
                <a:gd name="T8" fmla="*/ 1397 w 1577"/>
                <a:gd name="T9" fmla="*/ 283 h 1560"/>
                <a:gd name="T10" fmla="*/ 1482 w 1577"/>
                <a:gd name="T11" fmla="*/ 409 h 1560"/>
                <a:gd name="T12" fmla="*/ 1542 w 1577"/>
                <a:gd name="T13" fmla="*/ 548 h 1560"/>
                <a:gd name="T14" fmla="*/ 1573 w 1577"/>
                <a:gd name="T15" fmla="*/ 701 h 1560"/>
                <a:gd name="T16" fmla="*/ 1573 w 1577"/>
                <a:gd name="T17" fmla="*/ 860 h 1560"/>
                <a:gd name="T18" fmla="*/ 1542 w 1577"/>
                <a:gd name="T19" fmla="*/ 1013 h 1560"/>
                <a:gd name="T20" fmla="*/ 1482 w 1577"/>
                <a:gd name="T21" fmla="*/ 1152 h 1560"/>
                <a:gd name="T22" fmla="*/ 1397 w 1577"/>
                <a:gd name="T23" fmla="*/ 1276 h 1560"/>
                <a:gd name="T24" fmla="*/ 1290 w 1577"/>
                <a:gd name="T25" fmla="*/ 1382 h 1560"/>
                <a:gd name="T26" fmla="*/ 1165 w 1577"/>
                <a:gd name="T27" fmla="*/ 1467 h 1560"/>
                <a:gd name="T28" fmla="*/ 1023 w 1577"/>
                <a:gd name="T29" fmla="*/ 1525 h 1560"/>
                <a:gd name="T30" fmla="*/ 870 w 1577"/>
                <a:gd name="T31" fmla="*/ 1556 h 1560"/>
                <a:gd name="T32" fmla="*/ 708 w 1577"/>
                <a:gd name="T33" fmla="*/ 1556 h 1560"/>
                <a:gd name="T34" fmla="*/ 555 w 1577"/>
                <a:gd name="T35" fmla="*/ 1525 h 1560"/>
                <a:gd name="T36" fmla="*/ 413 w 1577"/>
                <a:gd name="T37" fmla="*/ 1467 h 1560"/>
                <a:gd name="T38" fmla="*/ 287 w 1577"/>
                <a:gd name="T39" fmla="*/ 1382 h 1560"/>
                <a:gd name="T40" fmla="*/ 180 w 1577"/>
                <a:gd name="T41" fmla="*/ 1276 h 1560"/>
                <a:gd name="T42" fmla="*/ 95 w 1577"/>
                <a:gd name="T43" fmla="*/ 1152 h 1560"/>
                <a:gd name="T44" fmla="*/ 35 w 1577"/>
                <a:gd name="T45" fmla="*/ 1013 h 1560"/>
                <a:gd name="T46" fmla="*/ 5 w 1577"/>
                <a:gd name="T47" fmla="*/ 860 h 1560"/>
                <a:gd name="T48" fmla="*/ 5 w 1577"/>
                <a:gd name="T49" fmla="*/ 701 h 1560"/>
                <a:gd name="T50" fmla="*/ 35 w 1577"/>
                <a:gd name="T51" fmla="*/ 548 h 1560"/>
                <a:gd name="T52" fmla="*/ 95 w 1577"/>
                <a:gd name="T53" fmla="*/ 409 h 1560"/>
                <a:gd name="T54" fmla="*/ 180 w 1577"/>
                <a:gd name="T55" fmla="*/ 283 h 1560"/>
                <a:gd name="T56" fmla="*/ 287 w 1577"/>
                <a:gd name="T57" fmla="*/ 177 h 1560"/>
                <a:gd name="T58" fmla="*/ 413 w 1577"/>
                <a:gd name="T59" fmla="*/ 94 h 1560"/>
                <a:gd name="T60" fmla="*/ 555 w 1577"/>
                <a:gd name="T61" fmla="*/ 35 h 1560"/>
                <a:gd name="T62" fmla="*/ 708 w 1577"/>
                <a:gd name="T63" fmla="*/ 3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7" h="1560">
                  <a:moveTo>
                    <a:pt x="789" y="0"/>
                  </a:moveTo>
                  <a:lnTo>
                    <a:pt x="870" y="3"/>
                  </a:lnTo>
                  <a:lnTo>
                    <a:pt x="948" y="16"/>
                  </a:lnTo>
                  <a:lnTo>
                    <a:pt x="1023" y="35"/>
                  </a:lnTo>
                  <a:lnTo>
                    <a:pt x="1095" y="62"/>
                  </a:lnTo>
                  <a:lnTo>
                    <a:pt x="1165" y="94"/>
                  </a:lnTo>
                  <a:lnTo>
                    <a:pt x="1230" y="133"/>
                  </a:lnTo>
                  <a:lnTo>
                    <a:pt x="1290" y="177"/>
                  </a:lnTo>
                  <a:lnTo>
                    <a:pt x="1346" y="229"/>
                  </a:lnTo>
                  <a:lnTo>
                    <a:pt x="1397" y="283"/>
                  </a:lnTo>
                  <a:lnTo>
                    <a:pt x="1443" y="344"/>
                  </a:lnTo>
                  <a:lnTo>
                    <a:pt x="1482" y="409"/>
                  </a:lnTo>
                  <a:lnTo>
                    <a:pt x="1516" y="477"/>
                  </a:lnTo>
                  <a:lnTo>
                    <a:pt x="1542" y="548"/>
                  </a:lnTo>
                  <a:lnTo>
                    <a:pt x="1562" y="623"/>
                  </a:lnTo>
                  <a:lnTo>
                    <a:pt x="1573" y="701"/>
                  </a:lnTo>
                  <a:lnTo>
                    <a:pt x="1577" y="780"/>
                  </a:lnTo>
                  <a:lnTo>
                    <a:pt x="1573" y="860"/>
                  </a:lnTo>
                  <a:lnTo>
                    <a:pt x="1562" y="938"/>
                  </a:lnTo>
                  <a:lnTo>
                    <a:pt x="1542" y="1013"/>
                  </a:lnTo>
                  <a:lnTo>
                    <a:pt x="1516" y="1084"/>
                  </a:lnTo>
                  <a:lnTo>
                    <a:pt x="1482" y="1152"/>
                  </a:lnTo>
                  <a:lnTo>
                    <a:pt x="1443" y="1216"/>
                  </a:lnTo>
                  <a:lnTo>
                    <a:pt x="1397" y="1276"/>
                  </a:lnTo>
                  <a:lnTo>
                    <a:pt x="1346" y="1332"/>
                  </a:lnTo>
                  <a:lnTo>
                    <a:pt x="1290" y="1382"/>
                  </a:lnTo>
                  <a:lnTo>
                    <a:pt x="1230" y="1428"/>
                  </a:lnTo>
                  <a:lnTo>
                    <a:pt x="1165" y="1467"/>
                  </a:lnTo>
                  <a:lnTo>
                    <a:pt x="1095" y="1499"/>
                  </a:lnTo>
                  <a:lnTo>
                    <a:pt x="1023" y="1525"/>
                  </a:lnTo>
                  <a:lnTo>
                    <a:pt x="948" y="1545"/>
                  </a:lnTo>
                  <a:lnTo>
                    <a:pt x="870" y="1556"/>
                  </a:lnTo>
                  <a:lnTo>
                    <a:pt x="789" y="1560"/>
                  </a:lnTo>
                  <a:lnTo>
                    <a:pt x="708" y="1556"/>
                  </a:lnTo>
                  <a:lnTo>
                    <a:pt x="630" y="1545"/>
                  </a:lnTo>
                  <a:lnTo>
                    <a:pt x="555" y="1525"/>
                  </a:lnTo>
                  <a:lnTo>
                    <a:pt x="482" y="1499"/>
                  </a:lnTo>
                  <a:lnTo>
                    <a:pt x="413" y="1467"/>
                  </a:lnTo>
                  <a:lnTo>
                    <a:pt x="347" y="1428"/>
                  </a:lnTo>
                  <a:lnTo>
                    <a:pt x="287" y="1382"/>
                  </a:lnTo>
                  <a:lnTo>
                    <a:pt x="232" y="1332"/>
                  </a:lnTo>
                  <a:lnTo>
                    <a:pt x="180" y="1276"/>
                  </a:lnTo>
                  <a:lnTo>
                    <a:pt x="134" y="1216"/>
                  </a:lnTo>
                  <a:lnTo>
                    <a:pt x="95" y="1152"/>
                  </a:lnTo>
                  <a:lnTo>
                    <a:pt x="62" y="1084"/>
                  </a:lnTo>
                  <a:lnTo>
                    <a:pt x="35" y="1013"/>
                  </a:lnTo>
                  <a:lnTo>
                    <a:pt x="16" y="938"/>
                  </a:lnTo>
                  <a:lnTo>
                    <a:pt x="5" y="860"/>
                  </a:lnTo>
                  <a:lnTo>
                    <a:pt x="0" y="780"/>
                  </a:lnTo>
                  <a:lnTo>
                    <a:pt x="5" y="701"/>
                  </a:lnTo>
                  <a:lnTo>
                    <a:pt x="16" y="623"/>
                  </a:lnTo>
                  <a:lnTo>
                    <a:pt x="35" y="548"/>
                  </a:lnTo>
                  <a:lnTo>
                    <a:pt x="62" y="477"/>
                  </a:lnTo>
                  <a:lnTo>
                    <a:pt x="95" y="409"/>
                  </a:lnTo>
                  <a:lnTo>
                    <a:pt x="134" y="344"/>
                  </a:lnTo>
                  <a:lnTo>
                    <a:pt x="180" y="283"/>
                  </a:lnTo>
                  <a:lnTo>
                    <a:pt x="232" y="229"/>
                  </a:lnTo>
                  <a:lnTo>
                    <a:pt x="287" y="177"/>
                  </a:lnTo>
                  <a:lnTo>
                    <a:pt x="347" y="133"/>
                  </a:lnTo>
                  <a:lnTo>
                    <a:pt x="413" y="94"/>
                  </a:lnTo>
                  <a:lnTo>
                    <a:pt x="482" y="62"/>
                  </a:lnTo>
                  <a:lnTo>
                    <a:pt x="555" y="35"/>
                  </a:lnTo>
                  <a:lnTo>
                    <a:pt x="630" y="16"/>
                  </a:lnTo>
                  <a:lnTo>
                    <a:pt x="708" y="3"/>
                  </a:lnTo>
                  <a:lnTo>
                    <a:pt x="7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135">
              <a:extLst>
                <a:ext uri="{FF2B5EF4-FFF2-40B4-BE49-F238E27FC236}">
                  <a16:creationId xmlns:a16="http://schemas.microsoft.com/office/drawing/2014/main" id="{60D814C1-A14E-8C23-BCB4-F53D5A4C7077}"/>
                </a:ext>
              </a:extLst>
            </p:cNvPr>
            <p:cNvSpPr>
              <a:spLocks noEditPoints="1"/>
            </p:cNvSpPr>
            <p:nvPr/>
          </p:nvSpPr>
          <p:spPr bwMode="auto">
            <a:xfrm>
              <a:off x="5253865" y="4017429"/>
              <a:ext cx="2409825" cy="1379538"/>
            </a:xfrm>
            <a:custGeom>
              <a:avLst/>
              <a:gdLst>
                <a:gd name="T0" fmla="*/ 1320 w 3035"/>
                <a:gd name="T1" fmla="*/ 278 h 1736"/>
                <a:gd name="T2" fmla="*/ 1312 w 3035"/>
                <a:gd name="T3" fmla="*/ 331 h 1736"/>
                <a:gd name="T4" fmla="*/ 1319 w 3035"/>
                <a:gd name="T5" fmla="*/ 416 h 1736"/>
                <a:gd name="T6" fmla="*/ 1320 w 3035"/>
                <a:gd name="T7" fmla="*/ 469 h 1736"/>
                <a:gd name="T8" fmla="*/ 1175 w 3035"/>
                <a:gd name="T9" fmla="*/ 1158 h 1736"/>
                <a:gd name="T10" fmla="*/ 1195 w 3035"/>
                <a:gd name="T11" fmla="*/ 1243 h 1736"/>
                <a:gd name="T12" fmla="*/ 1508 w 3035"/>
                <a:gd name="T13" fmla="*/ 1519 h 1736"/>
                <a:gd name="T14" fmla="*/ 1827 w 3035"/>
                <a:gd name="T15" fmla="*/ 1260 h 1736"/>
                <a:gd name="T16" fmla="*/ 1862 w 3035"/>
                <a:gd name="T17" fmla="*/ 1179 h 1736"/>
                <a:gd name="T18" fmla="*/ 1718 w 3035"/>
                <a:gd name="T19" fmla="*/ 480 h 1736"/>
                <a:gd name="T20" fmla="*/ 1716 w 3035"/>
                <a:gd name="T21" fmla="*/ 437 h 1736"/>
                <a:gd name="T22" fmla="*/ 1723 w 3035"/>
                <a:gd name="T23" fmla="*/ 349 h 1736"/>
                <a:gd name="T24" fmla="*/ 1724 w 3035"/>
                <a:gd name="T25" fmla="*/ 295 h 1736"/>
                <a:gd name="T26" fmla="*/ 1668 w 3035"/>
                <a:gd name="T27" fmla="*/ 253 h 1736"/>
                <a:gd name="T28" fmla="*/ 2252 w 3035"/>
                <a:gd name="T29" fmla="*/ 13 h 1736"/>
                <a:gd name="T30" fmla="*/ 2384 w 3035"/>
                <a:gd name="T31" fmla="*/ 94 h 1736"/>
                <a:gd name="T32" fmla="*/ 2469 w 3035"/>
                <a:gd name="T33" fmla="*/ 200 h 1736"/>
                <a:gd name="T34" fmla="*/ 2504 w 3035"/>
                <a:gd name="T35" fmla="*/ 268 h 1736"/>
                <a:gd name="T36" fmla="*/ 3033 w 3035"/>
                <a:gd name="T37" fmla="*/ 1699 h 1736"/>
                <a:gd name="T38" fmla="*/ 2983 w 3035"/>
                <a:gd name="T39" fmla="*/ 1735 h 1736"/>
                <a:gd name="T40" fmla="*/ 2589 w 3035"/>
                <a:gd name="T41" fmla="*/ 1728 h 1736"/>
                <a:gd name="T42" fmla="*/ 2540 w 3035"/>
                <a:gd name="T43" fmla="*/ 1683 h 1736"/>
                <a:gd name="T44" fmla="*/ 2295 w 3035"/>
                <a:gd name="T45" fmla="*/ 984 h 1736"/>
                <a:gd name="T46" fmla="*/ 2285 w 3035"/>
                <a:gd name="T47" fmla="*/ 972 h 1736"/>
                <a:gd name="T48" fmla="*/ 2274 w 3035"/>
                <a:gd name="T49" fmla="*/ 987 h 1736"/>
                <a:gd name="T50" fmla="*/ 2273 w 3035"/>
                <a:gd name="T51" fmla="*/ 1142 h 1736"/>
                <a:gd name="T52" fmla="*/ 2274 w 3035"/>
                <a:gd name="T53" fmla="*/ 1388 h 1736"/>
                <a:gd name="T54" fmla="*/ 2274 w 3035"/>
                <a:gd name="T55" fmla="*/ 1618 h 1736"/>
                <a:gd name="T56" fmla="*/ 2271 w 3035"/>
                <a:gd name="T57" fmla="*/ 1697 h 1736"/>
                <a:gd name="T58" fmla="*/ 2221 w 3035"/>
                <a:gd name="T59" fmla="*/ 1735 h 1736"/>
                <a:gd name="T60" fmla="*/ 874 w 3035"/>
                <a:gd name="T61" fmla="*/ 1731 h 1736"/>
                <a:gd name="T62" fmla="*/ 842 w 3035"/>
                <a:gd name="T63" fmla="*/ 1683 h 1736"/>
                <a:gd name="T64" fmla="*/ 839 w 3035"/>
                <a:gd name="T65" fmla="*/ 1541 h 1736"/>
                <a:gd name="T66" fmla="*/ 838 w 3035"/>
                <a:gd name="T67" fmla="*/ 1281 h 1736"/>
                <a:gd name="T68" fmla="*/ 837 w 3035"/>
                <a:gd name="T69" fmla="*/ 1050 h 1736"/>
                <a:gd name="T70" fmla="*/ 831 w 3035"/>
                <a:gd name="T71" fmla="*/ 968 h 1736"/>
                <a:gd name="T72" fmla="*/ 814 w 3035"/>
                <a:gd name="T73" fmla="*/ 981 h 1736"/>
                <a:gd name="T74" fmla="*/ 806 w 3035"/>
                <a:gd name="T75" fmla="*/ 1002 h 1736"/>
                <a:gd name="T76" fmla="*/ 544 w 3035"/>
                <a:gd name="T77" fmla="*/ 1695 h 1736"/>
                <a:gd name="T78" fmla="*/ 486 w 3035"/>
                <a:gd name="T79" fmla="*/ 1735 h 1736"/>
                <a:gd name="T80" fmla="*/ 30 w 3035"/>
                <a:gd name="T81" fmla="*/ 1729 h 1736"/>
                <a:gd name="T82" fmla="*/ 0 w 3035"/>
                <a:gd name="T83" fmla="*/ 1685 h 1736"/>
                <a:gd name="T84" fmla="*/ 536 w 3035"/>
                <a:gd name="T85" fmla="*/ 259 h 1736"/>
                <a:gd name="T86" fmla="*/ 572 w 3035"/>
                <a:gd name="T87" fmla="*/ 183 h 1736"/>
                <a:gd name="T88" fmla="*/ 651 w 3035"/>
                <a:gd name="T89" fmla="*/ 86 h 1736"/>
                <a:gd name="T90" fmla="*/ 781 w 3035"/>
                <a:gd name="T91" fmla="*/ 13 h 1736"/>
                <a:gd name="T92" fmla="*/ 922 w 3035"/>
                <a:gd name="T93" fmla="*/ 2 h 1736"/>
                <a:gd name="T94" fmla="*/ 1050 w 3035"/>
                <a:gd name="T95" fmla="*/ 1 h 1736"/>
                <a:gd name="T96" fmla="*/ 1282 w 3035"/>
                <a:gd name="T97" fmla="*/ 1 h 1736"/>
                <a:gd name="T98" fmla="*/ 1565 w 3035"/>
                <a:gd name="T99" fmla="*/ 1 h 1736"/>
                <a:gd name="T100" fmla="*/ 1842 w 3035"/>
                <a:gd name="T101" fmla="*/ 1 h 1736"/>
                <a:gd name="T102" fmla="*/ 2061 w 3035"/>
                <a:gd name="T103" fmla="*/ 0 h 1736"/>
                <a:gd name="T104" fmla="*/ 2168 w 3035"/>
                <a:gd name="T105"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5" h="1736">
                  <a:moveTo>
                    <a:pt x="1367" y="253"/>
                  </a:moveTo>
                  <a:lnTo>
                    <a:pt x="1348" y="256"/>
                  </a:lnTo>
                  <a:lnTo>
                    <a:pt x="1331" y="264"/>
                  </a:lnTo>
                  <a:lnTo>
                    <a:pt x="1320" y="278"/>
                  </a:lnTo>
                  <a:lnTo>
                    <a:pt x="1312" y="295"/>
                  </a:lnTo>
                  <a:lnTo>
                    <a:pt x="1310" y="314"/>
                  </a:lnTo>
                  <a:lnTo>
                    <a:pt x="1310" y="318"/>
                  </a:lnTo>
                  <a:lnTo>
                    <a:pt x="1312" y="331"/>
                  </a:lnTo>
                  <a:lnTo>
                    <a:pt x="1313" y="349"/>
                  </a:lnTo>
                  <a:lnTo>
                    <a:pt x="1314" y="370"/>
                  </a:lnTo>
                  <a:lnTo>
                    <a:pt x="1317" y="394"/>
                  </a:lnTo>
                  <a:lnTo>
                    <a:pt x="1319" y="416"/>
                  </a:lnTo>
                  <a:lnTo>
                    <a:pt x="1320" y="437"/>
                  </a:lnTo>
                  <a:lnTo>
                    <a:pt x="1321" y="452"/>
                  </a:lnTo>
                  <a:lnTo>
                    <a:pt x="1321" y="459"/>
                  </a:lnTo>
                  <a:lnTo>
                    <a:pt x="1320" y="469"/>
                  </a:lnTo>
                  <a:lnTo>
                    <a:pt x="1317" y="480"/>
                  </a:lnTo>
                  <a:lnTo>
                    <a:pt x="1316" y="491"/>
                  </a:lnTo>
                  <a:lnTo>
                    <a:pt x="1313" y="500"/>
                  </a:lnTo>
                  <a:lnTo>
                    <a:pt x="1175" y="1158"/>
                  </a:lnTo>
                  <a:lnTo>
                    <a:pt x="1174" y="1179"/>
                  </a:lnTo>
                  <a:lnTo>
                    <a:pt x="1177" y="1201"/>
                  </a:lnTo>
                  <a:lnTo>
                    <a:pt x="1184" y="1224"/>
                  </a:lnTo>
                  <a:lnTo>
                    <a:pt x="1195" y="1243"/>
                  </a:lnTo>
                  <a:lnTo>
                    <a:pt x="1209" y="1260"/>
                  </a:lnTo>
                  <a:lnTo>
                    <a:pt x="1473" y="1502"/>
                  </a:lnTo>
                  <a:lnTo>
                    <a:pt x="1490" y="1513"/>
                  </a:lnTo>
                  <a:lnTo>
                    <a:pt x="1508" y="1519"/>
                  </a:lnTo>
                  <a:lnTo>
                    <a:pt x="1528" y="1519"/>
                  </a:lnTo>
                  <a:lnTo>
                    <a:pt x="1546" y="1513"/>
                  </a:lnTo>
                  <a:lnTo>
                    <a:pt x="1562" y="1502"/>
                  </a:lnTo>
                  <a:lnTo>
                    <a:pt x="1827" y="1260"/>
                  </a:lnTo>
                  <a:lnTo>
                    <a:pt x="1841" y="1243"/>
                  </a:lnTo>
                  <a:lnTo>
                    <a:pt x="1852" y="1224"/>
                  </a:lnTo>
                  <a:lnTo>
                    <a:pt x="1859" y="1201"/>
                  </a:lnTo>
                  <a:lnTo>
                    <a:pt x="1862" y="1179"/>
                  </a:lnTo>
                  <a:lnTo>
                    <a:pt x="1860" y="1158"/>
                  </a:lnTo>
                  <a:lnTo>
                    <a:pt x="1723" y="500"/>
                  </a:lnTo>
                  <a:lnTo>
                    <a:pt x="1720" y="491"/>
                  </a:lnTo>
                  <a:lnTo>
                    <a:pt x="1718" y="480"/>
                  </a:lnTo>
                  <a:lnTo>
                    <a:pt x="1716" y="469"/>
                  </a:lnTo>
                  <a:lnTo>
                    <a:pt x="1714" y="459"/>
                  </a:lnTo>
                  <a:lnTo>
                    <a:pt x="1714" y="452"/>
                  </a:lnTo>
                  <a:lnTo>
                    <a:pt x="1716" y="437"/>
                  </a:lnTo>
                  <a:lnTo>
                    <a:pt x="1717" y="416"/>
                  </a:lnTo>
                  <a:lnTo>
                    <a:pt x="1718" y="394"/>
                  </a:lnTo>
                  <a:lnTo>
                    <a:pt x="1721" y="370"/>
                  </a:lnTo>
                  <a:lnTo>
                    <a:pt x="1723" y="349"/>
                  </a:lnTo>
                  <a:lnTo>
                    <a:pt x="1724" y="331"/>
                  </a:lnTo>
                  <a:lnTo>
                    <a:pt x="1724" y="318"/>
                  </a:lnTo>
                  <a:lnTo>
                    <a:pt x="1725" y="314"/>
                  </a:lnTo>
                  <a:lnTo>
                    <a:pt x="1724" y="295"/>
                  </a:lnTo>
                  <a:lnTo>
                    <a:pt x="1716" y="278"/>
                  </a:lnTo>
                  <a:lnTo>
                    <a:pt x="1703" y="264"/>
                  </a:lnTo>
                  <a:lnTo>
                    <a:pt x="1688" y="256"/>
                  </a:lnTo>
                  <a:lnTo>
                    <a:pt x="1668" y="253"/>
                  </a:lnTo>
                  <a:lnTo>
                    <a:pt x="1367" y="253"/>
                  </a:lnTo>
                  <a:close/>
                  <a:moveTo>
                    <a:pt x="2168" y="0"/>
                  </a:moveTo>
                  <a:lnTo>
                    <a:pt x="2211" y="4"/>
                  </a:lnTo>
                  <a:lnTo>
                    <a:pt x="2252" y="13"/>
                  </a:lnTo>
                  <a:lnTo>
                    <a:pt x="2289" y="27"/>
                  </a:lnTo>
                  <a:lnTo>
                    <a:pt x="2324" y="47"/>
                  </a:lnTo>
                  <a:lnTo>
                    <a:pt x="2356" y="69"/>
                  </a:lnTo>
                  <a:lnTo>
                    <a:pt x="2384" y="94"/>
                  </a:lnTo>
                  <a:lnTo>
                    <a:pt x="2409" y="121"/>
                  </a:lnTo>
                  <a:lnTo>
                    <a:pt x="2433" y="147"/>
                  </a:lnTo>
                  <a:lnTo>
                    <a:pt x="2452" y="174"/>
                  </a:lnTo>
                  <a:lnTo>
                    <a:pt x="2469" y="200"/>
                  </a:lnTo>
                  <a:lnTo>
                    <a:pt x="2482" y="222"/>
                  </a:lnTo>
                  <a:lnTo>
                    <a:pt x="2493" y="242"/>
                  </a:lnTo>
                  <a:lnTo>
                    <a:pt x="2500" y="257"/>
                  </a:lnTo>
                  <a:lnTo>
                    <a:pt x="2504" y="268"/>
                  </a:lnTo>
                  <a:lnTo>
                    <a:pt x="3030" y="1658"/>
                  </a:lnTo>
                  <a:lnTo>
                    <a:pt x="3035" y="1671"/>
                  </a:lnTo>
                  <a:lnTo>
                    <a:pt x="3035" y="1685"/>
                  </a:lnTo>
                  <a:lnTo>
                    <a:pt x="3033" y="1699"/>
                  </a:lnTo>
                  <a:lnTo>
                    <a:pt x="3028" y="1711"/>
                  </a:lnTo>
                  <a:lnTo>
                    <a:pt x="3018" y="1721"/>
                  </a:lnTo>
                  <a:lnTo>
                    <a:pt x="3004" y="1729"/>
                  </a:lnTo>
                  <a:lnTo>
                    <a:pt x="2983" y="1735"/>
                  </a:lnTo>
                  <a:lnTo>
                    <a:pt x="2958" y="1736"/>
                  </a:lnTo>
                  <a:lnTo>
                    <a:pt x="2636" y="1736"/>
                  </a:lnTo>
                  <a:lnTo>
                    <a:pt x="2611" y="1735"/>
                  </a:lnTo>
                  <a:lnTo>
                    <a:pt x="2589" y="1728"/>
                  </a:lnTo>
                  <a:lnTo>
                    <a:pt x="2572" y="1718"/>
                  </a:lnTo>
                  <a:lnTo>
                    <a:pt x="2558" y="1707"/>
                  </a:lnTo>
                  <a:lnTo>
                    <a:pt x="2547" y="1695"/>
                  </a:lnTo>
                  <a:lnTo>
                    <a:pt x="2540" y="1683"/>
                  </a:lnTo>
                  <a:lnTo>
                    <a:pt x="2535" y="1674"/>
                  </a:lnTo>
                  <a:lnTo>
                    <a:pt x="2532" y="1667"/>
                  </a:lnTo>
                  <a:lnTo>
                    <a:pt x="2530" y="1665"/>
                  </a:lnTo>
                  <a:lnTo>
                    <a:pt x="2295" y="984"/>
                  </a:lnTo>
                  <a:lnTo>
                    <a:pt x="2295" y="983"/>
                  </a:lnTo>
                  <a:lnTo>
                    <a:pt x="2292" y="980"/>
                  </a:lnTo>
                  <a:lnTo>
                    <a:pt x="2289" y="976"/>
                  </a:lnTo>
                  <a:lnTo>
                    <a:pt x="2285" y="972"/>
                  </a:lnTo>
                  <a:lnTo>
                    <a:pt x="2282" y="970"/>
                  </a:lnTo>
                  <a:lnTo>
                    <a:pt x="2278" y="972"/>
                  </a:lnTo>
                  <a:lnTo>
                    <a:pt x="2275" y="977"/>
                  </a:lnTo>
                  <a:lnTo>
                    <a:pt x="2274" y="987"/>
                  </a:lnTo>
                  <a:lnTo>
                    <a:pt x="2273" y="1005"/>
                  </a:lnTo>
                  <a:lnTo>
                    <a:pt x="2273" y="1043"/>
                  </a:lnTo>
                  <a:lnTo>
                    <a:pt x="2273" y="1089"/>
                  </a:lnTo>
                  <a:lnTo>
                    <a:pt x="2273" y="1142"/>
                  </a:lnTo>
                  <a:lnTo>
                    <a:pt x="2273" y="1199"/>
                  </a:lnTo>
                  <a:lnTo>
                    <a:pt x="2273" y="1261"/>
                  </a:lnTo>
                  <a:lnTo>
                    <a:pt x="2273" y="1324"/>
                  </a:lnTo>
                  <a:lnTo>
                    <a:pt x="2274" y="1388"/>
                  </a:lnTo>
                  <a:lnTo>
                    <a:pt x="2274" y="1451"/>
                  </a:lnTo>
                  <a:lnTo>
                    <a:pt x="2274" y="1511"/>
                  </a:lnTo>
                  <a:lnTo>
                    <a:pt x="2274" y="1568"/>
                  </a:lnTo>
                  <a:lnTo>
                    <a:pt x="2274" y="1618"/>
                  </a:lnTo>
                  <a:lnTo>
                    <a:pt x="2274" y="1642"/>
                  </a:lnTo>
                  <a:lnTo>
                    <a:pt x="2274" y="1662"/>
                  </a:lnTo>
                  <a:lnTo>
                    <a:pt x="2274" y="1681"/>
                  </a:lnTo>
                  <a:lnTo>
                    <a:pt x="2271" y="1697"/>
                  </a:lnTo>
                  <a:lnTo>
                    <a:pt x="2266" y="1711"/>
                  </a:lnTo>
                  <a:lnTo>
                    <a:pt x="2256" y="1722"/>
                  </a:lnTo>
                  <a:lnTo>
                    <a:pt x="2241" y="1731"/>
                  </a:lnTo>
                  <a:lnTo>
                    <a:pt x="2221" y="1735"/>
                  </a:lnTo>
                  <a:lnTo>
                    <a:pt x="2195" y="1736"/>
                  </a:lnTo>
                  <a:lnTo>
                    <a:pt x="915" y="1736"/>
                  </a:lnTo>
                  <a:lnTo>
                    <a:pt x="892" y="1735"/>
                  </a:lnTo>
                  <a:lnTo>
                    <a:pt x="874" y="1731"/>
                  </a:lnTo>
                  <a:lnTo>
                    <a:pt x="862" y="1722"/>
                  </a:lnTo>
                  <a:lnTo>
                    <a:pt x="852" y="1713"/>
                  </a:lnTo>
                  <a:lnTo>
                    <a:pt x="846" y="1699"/>
                  </a:lnTo>
                  <a:lnTo>
                    <a:pt x="842" y="1683"/>
                  </a:lnTo>
                  <a:lnTo>
                    <a:pt x="839" y="1665"/>
                  </a:lnTo>
                  <a:lnTo>
                    <a:pt x="839" y="1646"/>
                  </a:lnTo>
                  <a:lnTo>
                    <a:pt x="839" y="1597"/>
                  </a:lnTo>
                  <a:lnTo>
                    <a:pt x="839" y="1541"/>
                  </a:lnTo>
                  <a:lnTo>
                    <a:pt x="838" y="1480"/>
                  </a:lnTo>
                  <a:lnTo>
                    <a:pt x="838" y="1415"/>
                  </a:lnTo>
                  <a:lnTo>
                    <a:pt x="838" y="1348"/>
                  </a:lnTo>
                  <a:lnTo>
                    <a:pt x="838" y="1281"/>
                  </a:lnTo>
                  <a:lnTo>
                    <a:pt x="838" y="1215"/>
                  </a:lnTo>
                  <a:lnTo>
                    <a:pt x="837" y="1154"/>
                  </a:lnTo>
                  <a:lnTo>
                    <a:pt x="837" y="1098"/>
                  </a:lnTo>
                  <a:lnTo>
                    <a:pt x="837" y="1050"/>
                  </a:lnTo>
                  <a:lnTo>
                    <a:pt x="837" y="1009"/>
                  </a:lnTo>
                  <a:lnTo>
                    <a:pt x="837" y="988"/>
                  </a:lnTo>
                  <a:lnTo>
                    <a:pt x="834" y="974"/>
                  </a:lnTo>
                  <a:lnTo>
                    <a:pt x="831" y="968"/>
                  </a:lnTo>
                  <a:lnTo>
                    <a:pt x="827" y="966"/>
                  </a:lnTo>
                  <a:lnTo>
                    <a:pt x="823" y="969"/>
                  </a:lnTo>
                  <a:lnTo>
                    <a:pt x="819" y="974"/>
                  </a:lnTo>
                  <a:lnTo>
                    <a:pt x="814" y="981"/>
                  </a:lnTo>
                  <a:lnTo>
                    <a:pt x="812" y="988"/>
                  </a:lnTo>
                  <a:lnTo>
                    <a:pt x="809" y="995"/>
                  </a:lnTo>
                  <a:lnTo>
                    <a:pt x="806" y="1001"/>
                  </a:lnTo>
                  <a:lnTo>
                    <a:pt x="806" y="1002"/>
                  </a:lnTo>
                  <a:lnTo>
                    <a:pt x="555" y="1675"/>
                  </a:lnTo>
                  <a:lnTo>
                    <a:pt x="554" y="1678"/>
                  </a:lnTo>
                  <a:lnTo>
                    <a:pt x="550" y="1685"/>
                  </a:lnTo>
                  <a:lnTo>
                    <a:pt x="544" y="1695"/>
                  </a:lnTo>
                  <a:lnTo>
                    <a:pt x="534" y="1706"/>
                  </a:lnTo>
                  <a:lnTo>
                    <a:pt x="522" y="1717"/>
                  </a:lnTo>
                  <a:lnTo>
                    <a:pt x="507" y="1728"/>
                  </a:lnTo>
                  <a:lnTo>
                    <a:pt x="486" y="1735"/>
                  </a:lnTo>
                  <a:lnTo>
                    <a:pt x="462" y="1736"/>
                  </a:lnTo>
                  <a:lnTo>
                    <a:pt x="73" y="1736"/>
                  </a:lnTo>
                  <a:lnTo>
                    <a:pt x="50" y="1735"/>
                  </a:lnTo>
                  <a:lnTo>
                    <a:pt x="30" y="1729"/>
                  </a:lnTo>
                  <a:lnTo>
                    <a:pt x="16" y="1721"/>
                  </a:lnTo>
                  <a:lnTo>
                    <a:pt x="7" y="1711"/>
                  </a:lnTo>
                  <a:lnTo>
                    <a:pt x="2" y="1699"/>
                  </a:lnTo>
                  <a:lnTo>
                    <a:pt x="0" y="1685"/>
                  </a:lnTo>
                  <a:lnTo>
                    <a:pt x="2" y="1671"/>
                  </a:lnTo>
                  <a:lnTo>
                    <a:pt x="5" y="1658"/>
                  </a:lnTo>
                  <a:lnTo>
                    <a:pt x="532" y="268"/>
                  </a:lnTo>
                  <a:lnTo>
                    <a:pt x="536" y="259"/>
                  </a:lnTo>
                  <a:lnTo>
                    <a:pt x="541" y="245"/>
                  </a:lnTo>
                  <a:lnTo>
                    <a:pt x="548" y="227"/>
                  </a:lnTo>
                  <a:lnTo>
                    <a:pt x="560" y="206"/>
                  </a:lnTo>
                  <a:lnTo>
                    <a:pt x="572" y="183"/>
                  </a:lnTo>
                  <a:lnTo>
                    <a:pt x="587" y="160"/>
                  </a:lnTo>
                  <a:lnTo>
                    <a:pt x="607" y="135"/>
                  </a:lnTo>
                  <a:lnTo>
                    <a:pt x="628" y="110"/>
                  </a:lnTo>
                  <a:lnTo>
                    <a:pt x="651" y="86"/>
                  </a:lnTo>
                  <a:lnTo>
                    <a:pt x="679" y="64"/>
                  </a:lnTo>
                  <a:lnTo>
                    <a:pt x="710" y="43"/>
                  </a:lnTo>
                  <a:lnTo>
                    <a:pt x="743" y="26"/>
                  </a:lnTo>
                  <a:lnTo>
                    <a:pt x="781" y="13"/>
                  </a:lnTo>
                  <a:lnTo>
                    <a:pt x="823" y="5"/>
                  </a:lnTo>
                  <a:lnTo>
                    <a:pt x="867" y="2"/>
                  </a:lnTo>
                  <a:lnTo>
                    <a:pt x="912" y="2"/>
                  </a:lnTo>
                  <a:lnTo>
                    <a:pt x="922" y="2"/>
                  </a:lnTo>
                  <a:lnTo>
                    <a:pt x="941" y="2"/>
                  </a:lnTo>
                  <a:lnTo>
                    <a:pt x="969" y="2"/>
                  </a:lnTo>
                  <a:lnTo>
                    <a:pt x="1007" y="2"/>
                  </a:lnTo>
                  <a:lnTo>
                    <a:pt x="1050" y="1"/>
                  </a:lnTo>
                  <a:lnTo>
                    <a:pt x="1101" y="1"/>
                  </a:lnTo>
                  <a:lnTo>
                    <a:pt x="1157" y="1"/>
                  </a:lnTo>
                  <a:lnTo>
                    <a:pt x="1218" y="1"/>
                  </a:lnTo>
                  <a:lnTo>
                    <a:pt x="1282" y="1"/>
                  </a:lnTo>
                  <a:lnTo>
                    <a:pt x="1351" y="1"/>
                  </a:lnTo>
                  <a:lnTo>
                    <a:pt x="1422" y="1"/>
                  </a:lnTo>
                  <a:lnTo>
                    <a:pt x="1493" y="1"/>
                  </a:lnTo>
                  <a:lnTo>
                    <a:pt x="1565" y="1"/>
                  </a:lnTo>
                  <a:lnTo>
                    <a:pt x="1638" y="1"/>
                  </a:lnTo>
                  <a:lnTo>
                    <a:pt x="1707" y="1"/>
                  </a:lnTo>
                  <a:lnTo>
                    <a:pt x="1777" y="1"/>
                  </a:lnTo>
                  <a:lnTo>
                    <a:pt x="1842" y="1"/>
                  </a:lnTo>
                  <a:lnTo>
                    <a:pt x="1905" y="1"/>
                  </a:lnTo>
                  <a:lnTo>
                    <a:pt x="1962" y="1"/>
                  </a:lnTo>
                  <a:lnTo>
                    <a:pt x="2015" y="0"/>
                  </a:lnTo>
                  <a:lnTo>
                    <a:pt x="2061" y="0"/>
                  </a:lnTo>
                  <a:lnTo>
                    <a:pt x="2101" y="0"/>
                  </a:lnTo>
                  <a:lnTo>
                    <a:pt x="2132" y="0"/>
                  </a:lnTo>
                  <a:lnTo>
                    <a:pt x="2154" y="0"/>
                  </a:lnTo>
                  <a:lnTo>
                    <a:pt x="2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136">
              <a:extLst>
                <a:ext uri="{FF2B5EF4-FFF2-40B4-BE49-F238E27FC236}">
                  <a16:creationId xmlns:a16="http://schemas.microsoft.com/office/drawing/2014/main" id="{983D22BF-962D-F01A-2967-6A99E8C65DEF}"/>
                </a:ext>
              </a:extLst>
            </p:cNvPr>
            <p:cNvSpPr>
              <a:spLocks noEditPoints="1"/>
            </p:cNvSpPr>
            <p:nvPr/>
          </p:nvSpPr>
          <p:spPr bwMode="auto">
            <a:xfrm>
              <a:off x="7139815" y="1774291"/>
              <a:ext cx="1522413" cy="1373188"/>
            </a:xfrm>
            <a:custGeom>
              <a:avLst/>
              <a:gdLst>
                <a:gd name="T0" fmla="*/ 377 w 1918"/>
                <a:gd name="T1" fmla="*/ 729 h 1731"/>
                <a:gd name="T2" fmla="*/ 351 w 1918"/>
                <a:gd name="T3" fmla="*/ 757 h 1731"/>
                <a:gd name="T4" fmla="*/ 347 w 1918"/>
                <a:gd name="T5" fmla="*/ 819 h 1731"/>
                <a:gd name="T6" fmla="*/ 361 w 1918"/>
                <a:gd name="T7" fmla="*/ 855 h 1731"/>
                <a:gd name="T8" fmla="*/ 397 w 1918"/>
                <a:gd name="T9" fmla="*/ 869 h 1731"/>
                <a:gd name="T10" fmla="*/ 1540 w 1918"/>
                <a:gd name="T11" fmla="*/ 865 h 1731"/>
                <a:gd name="T12" fmla="*/ 1567 w 1918"/>
                <a:gd name="T13" fmla="*/ 839 h 1731"/>
                <a:gd name="T14" fmla="*/ 1571 w 1918"/>
                <a:gd name="T15" fmla="*/ 776 h 1731"/>
                <a:gd name="T16" fmla="*/ 1556 w 1918"/>
                <a:gd name="T17" fmla="*/ 740 h 1731"/>
                <a:gd name="T18" fmla="*/ 1521 w 1918"/>
                <a:gd name="T19" fmla="*/ 725 h 1731"/>
                <a:gd name="T20" fmla="*/ 397 w 1918"/>
                <a:gd name="T21" fmla="*/ 332 h 1731"/>
                <a:gd name="T22" fmla="*/ 361 w 1918"/>
                <a:gd name="T23" fmla="*/ 347 h 1731"/>
                <a:gd name="T24" fmla="*/ 347 w 1918"/>
                <a:gd name="T25" fmla="*/ 383 h 1731"/>
                <a:gd name="T26" fmla="*/ 351 w 1918"/>
                <a:gd name="T27" fmla="*/ 446 h 1731"/>
                <a:gd name="T28" fmla="*/ 377 w 1918"/>
                <a:gd name="T29" fmla="*/ 472 h 1731"/>
                <a:gd name="T30" fmla="*/ 1290 w 1918"/>
                <a:gd name="T31" fmla="*/ 477 h 1731"/>
                <a:gd name="T32" fmla="*/ 1324 w 1918"/>
                <a:gd name="T33" fmla="*/ 461 h 1731"/>
                <a:gd name="T34" fmla="*/ 1340 w 1918"/>
                <a:gd name="T35" fmla="*/ 426 h 1731"/>
                <a:gd name="T36" fmla="*/ 1335 w 1918"/>
                <a:gd name="T37" fmla="*/ 364 h 1731"/>
                <a:gd name="T38" fmla="*/ 1309 w 1918"/>
                <a:gd name="T39" fmla="*/ 336 h 1731"/>
                <a:gd name="T40" fmla="*/ 397 w 1918"/>
                <a:gd name="T41" fmla="*/ 332 h 1731"/>
                <a:gd name="T42" fmla="*/ 1802 w 1918"/>
                <a:gd name="T43" fmla="*/ 0 h 1731"/>
                <a:gd name="T44" fmla="*/ 1861 w 1918"/>
                <a:gd name="T45" fmla="*/ 16 h 1731"/>
                <a:gd name="T46" fmla="*/ 1902 w 1918"/>
                <a:gd name="T47" fmla="*/ 57 h 1731"/>
                <a:gd name="T48" fmla="*/ 1918 w 1918"/>
                <a:gd name="T49" fmla="*/ 116 h 1731"/>
                <a:gd name="T50" fmla="*/ 1914 w 1918"/>
                <a:gd name="T51" fmla="*/ 1186 h 1731"/>
                <a:gd name="T52" fmla="*/ 1884 w 1918"/>
                <a:gd name="T53" fmla="*/ 1237 h 1731"/>
                <a:gd name="T54" fmla="*/ 1833 w 1918"/>
                <a:gd name="T55" fmla="*/ 1266 h 1731"/>
                <a:gd name="T56" fmla="*/ 1134 w 1918"/>
                <a:gd name="T57" fmla="*/ 1270 h 1731"/>
                <a:gd name="T58" fmla="*/ 1062 w 1918"/>
                <a:gd name="T59" fmla="*/ 1282 h 1731"/>
                <a:gd name="T60" fmla="*/ 990 w 1918"/>
                <a:gd name="T61" fmla="*/ 1308 h 1731"/>
                <a:gd name="T62" fmla="*/ 930 w 1918"/>
                <a:gd name="T63" fmla="*/ 1347 h 1731"/>
                <a:gd name="T64" fmla="*/ 498 w 1918"/>
                <a:gd name="T65" fmla="*/ 1723 h 1731"/>
                <a:gd name="T66" fmla="*/ 468 w 1918"/>
                <a:gd name="T67" fmla="*/ 1731 h 1731"/>
                <a:gd name="T68" fmla="*/ 451 w 1918"/>
                <a:gd name="T69" fmla="*/ 1713 h 1731"/>
                <a:gd name="T70" fmla="*/ 452 w 1918"/>
                <a:gd name="T71" fmla="*/ 1672 h 1731"/>
                <a:gd name="T72" fmla="*/ 511 w 1918"/>
                <a:gd name="T73" fmla="*/ 1358 h 1731"/>
                <a:gd name="T74" fmla="*/ 497 w 1918"/>
                <a:gd name="T75" fmla="*/ 1314 h 1731"/>
                <a:gd name="T76" fmla="*/ 464 w 1918"/>
                <a:gd name="T77" fmla="*/ 1283 h 1731"/>
                <a:gd name="T78" fmla="*/ 415 w 1918"/>
                <a:gd name="T79" fmla="*/ 1270 h 1731"/>
                <a:gd name="T80" fmla="*/ 83 w 1918"/>
                <a:gd name="T81" fmla="*/ 1266 h 1731"/>
                <a:gd name="T82" fmla="*/ 33 w 1918"/>
                <a:gd name="T83" fmla="*/ 1237 h 1731"/>
                <a:gd name="T84" fmla="*/ 3 w 1918"/>
                <a:gd name="T85" fmla="*/ 1186 h 1731"/>
                <a:gd name="T86" fmla="*/ 0 w 1918"/>
                <a:gd name="T87" fmla="*/ 116 h 1731"/>
                <a:gd name="T88" fmla="*/ 15 w 1918"/>
                <a:gd name="T89" fmla="*/ 57 h 1731"/>
                <a:gd name="T90" fmla="*/ 57 w 1918"/>
                <a:gd name="T91" fmla="*/ 16 h 1731"/>
                <a:gd name="T92" fmla="*/ 114 w 1918"/>
                <a:gd name="T93" fmla="*/ 0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8" h="1731">
                  <a:moveTo>
                    <a:pt x="397" y="725"/>
                  </a:moveTo>
                  <a:lnTo>
                    <a:pt x="377" y="729"/>
                  </a:lnTo>
                  <a:lnTo>
                    <a:pt x="361" y="740"/>
                  </a:lnTo>
                  <a:lnTo>
                    <a:pt x="351" y="757"/>
                  </a:lnTo>
                  <a:lnTo>
                    <a:pt x="347" y="776"/>
                  </a:lnTo>
                  <a:lnTo>
                    <a:pt x="347" y="819"/>
                  </a:lnTo>
                  <a:lnTo>
                    <a:pt x="351" y="839"/>
                  </a:lnTo>
                  <a:lnTo>
                    <a:pt x="361" y="855"/>
                  </a:lnTo>
                  <a:lnTo>
                    <a:pt x="377" y="865"/>
                  </a:lnTo>
                  <a:lnTo>
                    <a:pt x="397" y="869"/>
                  </a:lnTo>
                  <a:lnTo>
                    <a:pt x="1521" y="869"/>
                  </a:lnTo>
                  <a:lnTo>
                    <a:pt x="1540" y="865"/>
                  </a:lnTo>
                  <a:lnTo>
                    <a:pt x="1556" y="854"/>
                  </a:lnTo>
                  <a:lnTo>
                    <a:pt x="1567" y="839"/>
                  </a:lnTo>
                  <a:lnTo>
                    <a:pt x="1571" y="819"/>
                  </a:lnTo>
                  <a:lnTo>
                    <a:pt x="1571" y="776"/>
                  </a:lnTo>
                  <a:lnTo>
                    <a:pt x="1567" y="757"/>
                  </a:lnTo>
                  <a:lnTo>
                    <a:pt x="1556" y="740"/>
                  </a:lnTo>
                  <a:lnTo>
                    <a:pt x="1540" y="729"/>
                  </a:lnTo>
                  <a:lnTo>
                    <a:pt x="1521" y="725"/>
                  </a:lnTo>
                  <a:lnTo>
                    <a:pt x="397" y="725"/>
                  </a:lnTo>
                  <a:close/>
                  <a:moveTo>
                    <a:pt x="397" y="332"/>
                  </a:moveTo>
                  <a:lnTo>
                    <a:pt x="377" y="336"/>
                  </a:lnTo>
                  <a:lnTo>
                    <a:pt x="361" y="347"/>
                  </a:lnTo>
                  <a:lnTo>
                    <a:pt x="351" y="364"/>
                  </a:lnTo>
                  <a:lnTo>
                    <a:pt x="347" y="383"/>
                  </a:lnTo>
                  <a:lnTo>
                    <a:pt x="347" y="426"/>
                  </a:lnTo>
                  <a:lnTo>
                    <a:pt x="351" y="446"/>
                  </a:lnTo>
                  <a:lnTo>
                    <a:pt x="361" y="461"/>
                  </a:lnTo>
                  <a:lnTo>
                    <a:pt x="377" y="472"/>
                  </a:lnTo>
                  <a:lnTo>
                    <a:pt x="397" y="477"/>
                  </a:lnTo>
                  <a:lnTo>
                    <a:pt x="1290" y="477"/>
                  </a:lnTo>
                  <a:lnTo>
                    <a:pt x="1309" y="472"/>
                  </a:lnTo>
                  <a:lnTo>
                    <a:pt x="1324" y="461"/>
                  </a:lnTo>
                  <a:lnTo>
                    <a:pt x="1335" y="446"/>
                  </a:lnTo>
                  <a:lnTo>
                    <a:pt x="1340" y="426"/>
                  </a:lnTo>
                  <a:lnTo>
                    <a:pt x="1340" y="383"/>
                  </a:lnTo>
                  <a:lnTo>
                    <a:pt x="1335" y="364"/>
                  </a:lnTo>
                  <a:lnTo>
                    <a:pt x="1324" y="347"/>
                  </a:lnTo>
                  <a:lnTo>
                    <a:pt x="1309" y="336"/>
                  </a:lnTo>
                  <a:lnTo>
                    <a:pt x="1290" y="332"/>
                  </a:lnTo>
                  <a:lnTo>
                    <a:pt x="397" y="332"/>
                  </a:lnTo>
                  <a:close/>
                  <a:moveTo>
                    <a:pt x="114" y="0"/>
                  </a:moveTo>
                  <a:lnTo>
                    <a:pt x="1802" y="0"/>
                  </a:lnTo>
                  <a:lnTo>
                    <a:pt x="1833" y="4"/>
                  </a:lnTo>
                  <a:lnTo>
                    <a:pt x="1861" y="16"/>
                  </a:lnTo>
                  <a:lnTo>
                    <a:pt x="1884" y="34"/>
                  </a:lnTo>
                  <a:lnTo>
                    <a:pt x="1902" y="57"/>
                  </a:lnTo>
                  <a:lnTo>
                    <a:pt x="1914" y="85"/>
                  </a:lnTo>
                  <a:lnTo>
                    <a:pt x="1918" y="116"/>
                  </a:lnTo>
                  <a:lnTo>
                    <a:pt x="1918" y="1155"/>
                  </a:lnTo>
                  <a:lnTo>
                    <a:pt x="1914" y="1186"/>
                  </a:lnTo>
                  <a:lnTo>
                    <a:pt x="1902" y="1213"/>
                  </a:lnTo>
                  <a:lnTo>
                    <a:pt x="1884" y="1237"/>
                  </a:lnTo>
                  <a:lnTo>
                    <a:pt x="1861" y="1255"/>
                  </a:lnTo>
                  <a:lnTo>
                    <a:pt x="1833" y="1266"/>
                  </a:lnTo>
                  <a:lnTo>
                    <a:pt x="1802" y="1270"/>
                  </a:lnTo>
                  <a:lnTo>
                    <a:pt x="1134" y="1270"/>
                  </a:lnTo>
                  <a:lnTo>
                    <a:pt x="1100" y="1273"/>
                  </a:lnTo>
                  <a:lnTo>
                    <a:pt x="1062" y="1282"/>
                  </a:lnTo>
                  <a:lnTo>
                    <a:pt x="1026" y="1293"/>
                  </a:lnTo>
                  <a:lnTo>
                    <a:pt x="990" y="1308"/>
                  </a:lnTo>
                  <a:lnTo>
                    <a:pt x="958" y="1326"/>
                  </a:lnTo>
                  <a:lnTo>
                    <a:pt x="930" y="1347"/>
                  </a:lnTo>
                  <a:lnTo>
                    <a:pt x="518" y="1709"/>
                  </a:lnTo>
                  <a:lnTo>
                    <a:pt x="498" y="1723"/>
                  </a:lnTo>
                  <a:lnTo>
                    <a:pt x="482" y="1731"/>
                  </a:lnTo>
                  <a:lnTo>
                    <a:pt x="468" y="1731"/>
                  </a:lnTo>
                  <a:lnTo>
                    <a:pt x="458" y="1726"/>
                  </a:lnTo>
                  <a:lnTo>
                    <a:pt x="451" y="1713"/>
                  </a:lnTo>
                  <a:lnTo>
                    <a:pt x="450" y="1697"/>
                  </a:lnTo>
                  <a:lnTo>
                    <a:pt x="452" y="1672"/>
                  </a:lnTo>
                  <a:lnTo>
                    <a:pt x="508" y="1385"/>
                  </a:lnTo>
                  <a:lnTo>
                    <a:pt x="511" y="1358"/>
                  </a:lnTo>
                  <a:lnTo>
                    <a:pt x="507" y="1335"/>
                  </a:lnTo>
                  <a:lnTo>
                    <a:pt x="497" y="1314"/>
                  </a:lnTo>
                  <a:lnTo>
                    <a:pt x="482" y="1296"/>
                  </a:lnTo>
                  <a:lnTo>
                    <a:pt x="464" y="1283"/>
                  </a:lnTo>
                  <a:lnTo>
                    <a:pt x="441" y="1273"/>
                  </a:lnTo>
                  <a:lnTo>
                    <a:pt x="415" y="1270"/>
                  </a:lnTo>
                  <a:lnTo>
                    <a:pt x="114" y="1270"/>
                  </a:lnTo>
                  <a:lnTo>
                    <a:pt x="83" y="1266"/>
                  </a:lnTo>
                  <a:lnTo>
                    <a:pt x="57" y="1255"/>
                  </a:lnTo>
                  <a:lnTo>
                    <a:pt x="33" y="1237"/>
                  </a:lnTo>
                  <a:lnTo>
                    <a:pt x="15" y="1213"/>
                  </a:lnTo>
                  <a:lnTo>
                    <a:pt x="3" y="1186"/>
                  </a:lnTo>
                  <a:lnTo>
                    <a:pt x="0" y="1155"/>
                  </a:lnTo>
                  <a:lnTo>
                    <a:pt x="0" y="116"/>
                  </a:lnTo>
                  <a:lnTo>
                    <a:pt x="3" y="85"/>
                  </a:lnTo>
                  <a:lnTo>
                    <a:pt x="15" y="57"/>
                  </a:lnTo>
                  <a:lnTo>
                    <a:pt x="33" y="34"/>
                  </a:lnTo>
                  <a:lnTo>
                    <a:pt x="57" y="16"/>
                  </a:lnTo>
                  <a:lnTo>
                    <a:pt x="83" y="4"/>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2" name="Freeform 141">
            <a:extLst>
              <a:ext uri="{FF2B5EF4-FFF2-40B4-BE49-F238E27FC236}">
                <a16:creationId xmlns:a16="http://schemas.microsoft.com/office/drawing/2014/main" id="{CE8ACF42-DF71-6DE8-FD52-F990481E8232}"/>
              </a:ext>
            </a:extLst>
          </p:cNvPr>
          <p:cNvSpPr>
            <a:spLocks/>
          </p:cNvSpPr>
          <p:nvPr userDrawn="1"/>
        </p:nvSpPr>
        <p:spPr bwMode="auto">
          <a:xfrm>
            <a:off x="6023836" y="2652040"/>
            <a:ext cx="668203" cy="611522"/>
          </a:xfrm>
          <a:custGeom>
            <a:avLst/>
            <a:gdLst>
              <a:gd name="T0" fmla="*/ 4040 w 4693"/>
              <a:gd name="T1" fmla="*/ 30 h 4294"/>
              <a:gd name="T2" fmla="*/ 4315 w 4693"/>
              <a:gd name="T3" fmla="*/ 160 h 4294"/>
              <a:gd name="T4" fmla="*/ 4534 w 4693"/>
              <a:gd name="T5" fmla="*/ 378 h 4294"/>
              <a:gd name="T6" fmla="*/ 4663 w 4693"/>
              <a:gd name="T7" fmla="*/ 653 h 4294"/>
              <a:gd name="T8" fmla="*/ 4688 w 4693"/>
              <a:gd name="T9" fmla="*/ 961 h 4294"/>
              <a:gd name="T10" fmla="*/ 4610 w 4693"/>
              <a:gd name="T11" fmla="*/ 1255 h 4294"/>
              <a:gd name="T12" fmla="*/ 4435 w 4693"/>
              <a:gd name="T13" fmla="*/ 1506 h 4294"/>
              <a:gd name="T14" fmla="*/ 1770 w 4693"/>
              <a:gd name="T15" fmla="*/ 4125 h 4294"/>
              <a:gd name="T16" fmla="*/ 1437 w 4693"/>
              <a:gd name="T17" fmla="*/ 4263 h 4294"/>
              <a:gd name="T18" fmla="*/ 1071 w 4693"/>
              <a:gd name="T19" fmla="*/ 4291 h 4294"/>
              <a:gd name="T20" fmla="*/ 718 w 4693"/>
              <a:gd name="T21" fmla="*/ 4206 h 4294"/>
              <a:gd name="T22" fmla="*/ 409 w 4693"/>
              <a:gd name="T23" fmla="*/ 4016 h 4294"/>
              <a:gd name="T24" fmla="*/ 170 w 4693"/>
              <a:gd name="T25" fmla="*/ 3738 h 4294"/>
              <a:gd name="T26" fmla="*/ 33 w 4693"/>
              <a:gd name="T27" fmla="*/ 3405 h 4294"/>
              <a:gd name="T28" fmla="*/ 4 w 4693"/>
              <a:gd name="T29" fmla="*/ 3038 h 4294"/>
              <a:gd name="T30" fmla="*/ 88 w 4693"/>
              <a:gd name="T31" fmla="*/ 2685 h 4294"/>
              <a:gd name="T32" fmla="*/ 278 w 4693"/>
              <a:gd name="T33" fmla="*/ 2375 h 4294"/>
              <a:gd name="T34" fmla="*/ 1706 w 4693"/>
              <a:gd name="T35" fmla="*/ 934 h 4294"/>
              <a:gd name="T36" fmla="*/ 1760 w 4693"/>
              <a:gd name="T37" fmla="*/ 911 h 4294"/>
              <a:gd name="T38" fmla="*/ 1839 w 4693"/>
              <a:gd name="T39" fmla="*/ 964 h 4294"/>
              <a:gd name="T40" fmla="*/ 1917 w 4693"/>
              <a:gd name="T41" fmla="*/ 1052 h 4294"/>
              <a:gd name="T42" fmla="*/ 1912 w 4693"/>
              <a:gd name="T43" fmla="*/ 1119 h 4294"/>
              <a:gd name="T44" fmla="*/ 539 w 4693"/>
              <a:gd name="T45" fmla="*/ 2505 h 4294"/>
              <a:gd name="T46" fmla="*/ 362 w 4693"/>
              <a:gd name="T47" fmla="*/ 2757 h 4294"/>
              <a:gd name="T48" fmla="*/ 282 w 4693"/>
              <a:gd name="T49" fmla="*/ 3052 h 4294"/>
              <a:gd name="T50" fmla="*/ 309 w 4693"/>
              <a:gd name="T51" fmla="*/ 3360 h 4294"/>
              <a:gd name="T52" fmla="*/ 439 w 4693"/>
              <a:gd name="T53" fmla="*/ 3637 h 4294"/>
              <a:gd name="T54" fmla="*/ 657 w 4693"/>
              <a:gd name="T55" fmla="*/ 3857 h 4294"/>
              <a:gd name="T56" fmla="*/ 934 w 4693"/>
              <a:gd name="T57" fmla="*/ 3985 h 4294"/>
              <a:gd name="T58" fmla="*/ 1242 w 4693"/>
              <a:gd name="T59" fmla="*/ 4012 h 4294"/>
              <a:gd name="T60" fmla="*/ 1538 w 4693"/>
              <a:gd name="T61" fmla="*/ 3932 h 4294"/>
              <a:gd name="T62" fmla="*/ 1789 w 4693"/>
              <a:gd name="T63" fmla="*/ 3757 h 4294"/>
              <a:gd name="T64" fmla="*/ 4321 w 4693"/>
              <a:gd name="T65" fmla="*/ 1202 h 4294"/>
              <a:gd name="T66" fmla="*/ 4409 w 4693"/>
              <a:gd name="T67" fmla="*/ 951 h 4294"/>
              <a:gd name="T68" fmla="*/ 4379 w 4693"/>
              <a:gd name="T69" fmla="*/ 683 h 4294"/>
              <a:gd name="T70" fmla="*/ 4236 w 4693"/>
              <a:gd name="T71" fmla="*/ 456 h 4294"/>
              <a:gd name="T72" fmla="*/ 4010 w 4693"/>
              <a:gd name="T73" fmla="*/ 314 h 4294"/>
              <a:gd name="T74" fmla="*/ 3742 w 4693"/>
              <a:gd name="T75" fmla="*/ 284 h 4294"/>
              <a:gd name="T76" fmla="*/ 3491 w 4693"/>
              <a:gd name="T77" fmla="*/ 372 h 4294"/>
              <a:gd name="T78" fmla="*/ 1029 w 4693"/>
              <a:gd name="T79" fmla="*/ 2817 h 4294"/>
              <a:gd name="T80" fmla="*/ 971 w 4693"/>
              <a:gd name="T81" fmla="*/ 3000 h 4294"/>
              <a:gd name="T82" fmla="*/ 1029 w 4693"/>
              <a:gd name="T83" fmla="*/ 3184 h 4294"/>
              <a:gd name="T84" fmla="*/ 1186 w 4693"/>
              <a:gd name="T85" fmla="*/ 3298 h 4294"/>
              <a:gd name="T86" fmla="*/ 1380 w 4693"/>
              <a:gd name="T87" fmla="*/ 3298 h 4294"/>
              <a:gd name="T88" fmla="*/ 3038 w 4693"/>
              <a:gd name="T89" fmla="*/ 1684 h 4294"/>
              <a:gd name="T90" fmla="*/ 3073 w 4693"/>
              <a:gd name="T91" fmla="*/ 1660 h 4294"/>
              <a:gd name="T92" fmla="*/ 3160 w 4693"/>
              <a:gd name="T93" fmla="*/ 1670 h 4294"/>
              <a:gd name="T94" fmla="*/ 3233 w 4693"/>
              <a:gd name="T95" fmla="*/ 1738 h 4294"/>
              <a:gd name="T96" fmla="*/ 3269 w 4693"/>
              <a:gd name="T97" fmla="*/ 1814 h 4294"/>
              <a:gd name="T98" fmla="*/ 3243 w 4693"/>
              <a:gd name="T99" fmla="*/ 1872 h 4294"/>
              <a:gd name="T100" fmla="*/ 1652 w 4693"/>
              <a:gd name="T101" fmla="*/ 3463 h 4294"/>
              <a:gd name="T102" fmla="*/ 1415 w 4693"/>
              <a:gd name="T103" fmla="*/ 3577 h 4294"/>
              <a:gd name="T104" fmla="*/ 1150 w 4693"/>
              <a:gd name="T105" fmla="*/ 3577 h 4294"/>
              <a:gd name="T106" fmla="*/ 914 w 4693"/>
              <a:gd name="T107" fmla="*/ 3463 h 4294"/>
              <a:gd name="T108" fmla="*/ 748 w 4693"/>
              <a:gd name="T109" fmla="*/ 3256 h 4294"/>
              <a:gd name="T110" fmla="*/ 691 w 4693"/>
              <a:gd name="T111" fmla="*/ 3000 h 4294"/>
              <a:gd name="T112" fmla="*/ 737 w 4693"/>
              <a:gd name="T113" fmla="*/ 2769 h 4294"/>
              <a:gd name="T114" fmla="*/ 830 w 4693"/>
              <a:gd name="T115" fmla="*/ 2618 h 4294"/>
              <a:gd name="T116" fmla="*/ 3306 w 4693"/>
              <a:gd name="T117" fmla="*/ 160 h 4294"/>
              <a:gd name="T118" fmla="*/ 3581 w 4693"/>
              <a:gd name="T119" fmla="*/ 30 h 4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93" h="4294">
                <a:moveTo>
                  <a:pt x="3810" y="0"/>
                </a:moveTo>
                <a:lnTo>
                  <a:pt x="3889" y="4"/>
                </a:lnTo>
                <a:lnTo>
                  <a:pt x="3966" y="14"/>
                </a:lnTo>
                <a:lnTo>
                  <a:pt x="4040" y="30"/>
                </a:lnTo>
                <a:lnTo>
                  <a:pt x="4112" y="53"/>
                </a:lnTo>
                <a:lnTo>
                  <a:pt x="4184" y="83"/>
                </a:lnTo>
                <a:lnTo>
                  <a:pt x="4251" y="118"/>
                </a:lnTo>
                <a:lnTo>
                  <a:pt x="4315" y="160"/>
                </a:lnTo>
                <a:lnTo>
                  <a:pt x="4376" y="205"/>
                </a:lnTo>
                <a:lnTo>
                  <a:pt x="4435" y="258"/>
                </a:lnTo>
                <a:lnTo>
                  <a:pt x="4487" y="316"/>
                </a:lnTo>
                <a:lnTo>
                  <a:pt x="4534" y="378"/>
                </a:lnTo>
                <a:lnTo>
                  <a:pt x="4574" y="442"/>
                </a:lnTo>
                <a:lnTo>
                  <a:pt x="4610" y="509"/>
                </a:lnTo>
                <a:lnTo>
                  <a:pt x="4640" y="580"/>
                </a:lnTo>
                <a:lnTo>
                  <a:pt x="4663" y="653"/>
                </a:lnTo>
                <a:lnTo>
                  <a:pt x="4678" y="727"/>
                </a:lnTo>
                <a:lnTo>
                  <a:pt x="4688" y="804"/>
                </a:lnTo>
                <a:lnTo>
                  <a:pt x="4693" y="883"/>
                </a:lnTo>
                <a:lnTo>
                  <a:pt x="4688" y="961"/>
                </a:lnTo>
                <a:lnTo>
                  <a:pt x="4678" y="1036"/>
                </a:lnTo>
                <a:lnTo>
                  <a:pt x="4663" y="1112"/>
                </a:lnTo>
                <a:lnTo>
                  <a:pt x="4640" y="1185"/>
                </a:lnTo>
                <a:lnTo>
                  <a:pt x="4610" y="1255"/>
                </a:lnTo>
                <a:lnTo>
                  <a:pt x="4574" y="1323"/>
                </a:lnTo>
                <a:lnTo>
                  <a:pt x="4534" y="1387"/>
                </a:lnTo>
                <a:lnTo>
                  <a:pt x="4487" y="1449"/>
                </a:lnTo>
                <a:lnTo>
                  <a:pt x="4435" y="1506"/>
                </a:lnTo>
                <a:lnTo>
                  <a:pt x="1987" y="3954"/>
                </a:lnTo>
                <a:lnTo>
                  <a:pt x="1919" y="4016"/>
                </a:lnTo>
                <a:lnTo>
                  <a:pt x="1847" y="4073"/>
                </a:lnTo>
                <a:lnTo>
                  <a:pt x="1770" y="4125"/>
                </a:lnTo>
                <a:lnTo>
                  <a:pt x="1692" y="4169"/>
                </a:lnTo>
                <a:lnTo>
                  <a:pt x="1609" y="4206"/>
                </a:lnTo>
                <a:lnTo>
                  <a:pt x="1525" y="4237"/>
                </a:lnTo>
                <a:lnTo>
                  <a:pt x="1437" y="4263"/>
                </a:lnTo>
                <a:lnTo>
                  <a:pt x="1348" y="4280"/>
                </a:lnTo>
                <a:lnTo>
                  <a:pt x="1257" y="4291"/>
                </a:lnTo>
                <a:lnTo>
                  <a:pt x="1163" y="4294"/>
                </a:lnTo>
                <a:lnTo>
                  <a:pt x="1071" y="4291"/>
                </a:lnTo>
                <a:lnTo>
                  <a:pt x="979" y="4280"/>
                </a:lnTo>
                <a:lnTo>
                  <a:pt x="891" y="4263"/>
                </a:lnTo>
                <a:lnTo>
                  <a:pt x="803" y="4237"/>
                </a:lnTo>
                <a:lnTo>
                  <a:pt x="718" y="4206"/>
                </a:lnTo>
                <a:lnTo>
                  <a:pt x="636" y="4169"/>
                </a:lnTo>
                <a:lnTo>
                  <a:pt x="556" y="4125"/>
                </a:lnTo>
                <a:lnTo>
                  <a:pt x="480" y="4073"/>
                </a:lnTo>
                <a:lnTo>
                  <a:pt x="409" y="4016"/>
                </a:lnTo>
                <a:lnTo>
                  <a:pt x="341" y="3954"/>
                </a:lnTo>
                <a:lnTo>
                  <a:pt x="278" y="3887"/>
                </a:lnTo>
                <a:lnTo>
                  <a:pt x="221" y="3814"/>
                </a:lnTo>
                <a:lnTo>
                  <a:pt x="170" y="3738"/>
                </a:lnTo>
                <a:lnTo>
                  <a:pt x="125" y="3658"/>
                </a:lnTo>
                <a:lnTo>
                  <a:pt x="88" y="3577"/>
                </a:lnTo>
                <a:lnTo>
                  <a:pt x="57" y="3492"/>
                </a:lnTo>
                <a:lnTo>
                  <a:pt x="33" y="3405"/>
                </a:lnTo>
                <a:lnTo>
                  <a:pt x="14" y="3315"/>
                </a:lnTo>
                <a:lnTo>
                  <a:pt x="4" y="3224"/>
                </a:lnTo>
                <a:lnTo>
                  <a:pt x="0" y="3131"/>
                </a:lnTo>
                <a:lnTo>
                  <a:pt x="4" y="3038"/>
                </a:lnTo>
                <a:lnTo>
                  <a:pt x="14" y="2947"/>
                </a:lnTo>
                <a:lnTo>
                  <a:pt x="33" y="2857"/>
                </a:lnTo>
                <a:lnTo>
                  <a:pt x="57" y="2770"/>
                </a:lnTo>
                <a:lnTo>
                  <a:pt x="88" y="2685"/>
                </a:lnTo>
                <a:lnTo>
                  <a:pt x="125" y="2603"/>
                </a:lnTo>
                <a:lnTo>
                  <a:pt x="170" y="2524"/>
                </a:lnTo>
                <a:lnTo>
                  <a:pt x="221" y="2448"/>
                </a:lnTo>
                <a:lnTo>
                  <a:pt x="278" y="2375"/>
                </a:lnTo>
                <a:lnTo>
                  <a:pt x="341" y="2308"/>
                </a:lnTo>
                <a:lnTo>
                  <a:pt x="1698" y="942"/>
                </a:lnTo>
                <a:lnTo>
                  <a:pt x="1699" y="940"/>
                </a:lnTo>
                <a:lnTo>
                  <a:pt x="1706" y="934"/>
                </a:lnTo>
                <a:lnTo>
                  <a:pt x="1715" y="927"/>
                </a:lnTo>
                <a:lnTo>
                  <a:pt x="1728" y="918"/>
                </a:lnTo>
                <a:lnTo>
                  <a:pt x="1743" y="912"/>
                </a:lnTo>
                <a:lnTo>
                  <a:pt x="1760" y="911"/>
                </a:lnTo>
                <a:lnTo>
                  <a:pt x="1779" y="914"/>
                </a:lnTo>
                <a:lnTo>
                  <a:pt x="1797" y="925"/>
                </a:lnTo>
                <a:lnTo>
                  <a:pt x="1816" y="942"/>
                </a:lnTo>
                <a:lnTo>
                  <a:pt x="1839" y="964"/>
                </a:lnTo>
                <a:lnTo>
                  <a:pt x="1862" y="987"/>
                </a:lnTo>
                <a:lnTo>
                  <a:pt x="1883" y="1011"/>
                </a:lnTo>
                <a:lnTo>
                  <a:pt x="1903" y="1031"/>
                </a:lnTo>
                <a:lnTo>
                  <a:pt x="1917" y="1052"/>
                </a:lnTo>
                <a:lnTo>
                  <a:pt x="1923" y="1071"/>
                </a:lnTo>
                <a:lnTo>
                  <a:pt x="1923" y="1089"/>
                </a:lnTo>
                <a:lnTo>
                  <a:pt x="1919" y="1105"/>
                </a:lnTo>
                <a:lnTo>
                  <a:pt x="1912" y="1119"/>
                </a:lnTo>
                <a:lnTo>
                  <a:pt x="1904" y="1129"/>
                </a:lnTo>
                <a:lnTo>
                  <a:pt x="1899" y="1136"/>
                </a:lnTo>
                <a:lnTo>
                  <a:pt x="1896" y="1139"/>
                </a:lnTo>
                <a:lnTo>
                  <a:pt x="539" y="2505"/>
                </a:lnTo>
                <a:lnTo>
                  <a:pt x="486" y="2563"/>
                </a:lnTo>
                <a:lnTo>
                  <a:pt x="439" y="2625"/>
                </a:lnTo>
                <a:lnTo>
                  <a:pt x="398" y="2689"/>
                </a:lnTo>
                <a:lnTo>
                  <a:pt x="362" y="2757"/>
                </a:lnTo>
                <a:lnTo>
                  <a:pt x="332" y="2827"/>
                </a:lnTo>
                <a:lnTo>
                  <a:pt x="309" y="2901"/>
                </a:lnTo>
                <a:lnTo>
                  <a:pt x="294" y="2976"/>
                </a:lnTo>
                <a:lnTo>
                  <a:pt x="282" y="3052"/>
                </a:lnTo>
                <a:lnTo>
                  <a:pt x="279" y="3131"/>
                </a:lnTo>
                <a:lnTo>
                  <a:pt x="282" y="3209"/>
                </a:lnTo>
                <a:lnTo>
                  <a:pt x="294" y="3286"/>
                </a:lnTo>
                <a:lnTo>
                  <a:pt x="309" y="3360"/>
                </a:lnTo>
                <a:lnTo>
                  <a:pt x="332" y="3435"/>
                </a:lnTo>
                <a:lnTo>
                  <a:pt x="362" y="3504"/>
                </a:lnTo>
                <a:lnTo>
                  <a:pt x="398" y="3573"/>
                </a:lnTo>
                <a:lnTo>
                  <a:pt x="439" y="3637"/>
                </a:lnTo>
                <a:lnTo>
                  <a:pt x="486" y="3698"/>
                </a:lnTo>
                <a:lnTo>
                  <a:pt x="539" y="3757"/>
                </a:lnTo>
                <a:lnTo>
                  <a:pt x="596" y="3810"/>
                </a:lnTo>
                <a:lnTo>
                  <a:pt x="657" y="3857"/>
                </a:lnTo>
                <a:lnTo>
                  <a:pt x="723" y="3898"/>
                </a:lnTo>
                <a:lnTo>
                  <a:pt x="790" y="3932"/>
                </a:lnTo>
                <a:lnTo>
                  <a:pt x="861" y="3962"/>
                </a:lnTo>
                <a:lnTo>
                  <a:pt x="934" y="3985"/>
                </a:lnTo>
                <a:lnTo>
                  <a:pt x="1009" y="4002"/>
                </a:lnTo>
                <a:lnTo>
                  <a:pt x="1086" y="4012"/>
                </a:lnTo>
                <a:lnTo>
                  <a:pt x="1165" y="4015"/>
                </a:lnTo>
                <a:lnTo>
                  <a:pt x="1242" y="4012"/>
                </a:lnTo>
                <a:lnTo>
                  <a:pt x="1319" y="4002"/>
                </a:lnTo>
                <a:lnTo>
                  <a:pt x="1394" y="3985"/>
                </a:lnTo>
                <a:lnTo>
                  <a:pt x="1467" y="3962"/>
                </a:lnTo>
                <a:lnTo>
                  <a:pt x="1538" y="3932"/>
                </a:lnTo>
                <a:lnTo>
                  <a:pt x="1605" y="3898"/>
                </a:lnTo>
                <a:lnTo>
                  <a:pt x="1671" y="3857"/>
                </a:lnTo>
                <a:lnTo>
                  <a:pt x="1732" y="3810"/>
                </a:lnTo>
                <a:lnTo>
                  <a:pt x="1789" y="3757"/>
                </a:lnTo>
                <a:lnTo>
                  <a:pt x="1899" y="3646"/>
                </a:lnTo>
                <a:lnTo>
                  <a:pt x="4236" y="1309"/>
                </a:lnTo>
                <a:lnTo>
                  <a:pt x="4282" y="1257"/>
                </a:lnTo>
                <a:lnTo>
                  <a:pt x="4321" y="1202"/>
                </a:lnTo>
                <a:lnTo>
                  <a:pt x="4353" y="1143"/>
                </a:lnTo>
                <a:lnTo>
                  <a:pt x="4379" y="1082"/>
                </a:lnTo>
                <a:lnTo>
                  <a:pt x="4398" y="1018"/>
                </a:lnTo>
                <a:lnTo>
                  <a:pt x="4409" y="951"/>
                </a:lnTo>
                <a:lnTo>
                  <a:pt x="4413" y="883"/>
                </a:lnTo>
                <a:lnTo>
                  <a:pt x="4409" y="814"/>
                </a:lnTo>
                <a:lnTo>
                  <a:pt x="4398" y="747"/>
                </a:lnTo>
                <a:lnTo>
                  <a:pt x="4379" y="683"/>
                </a:lnTo>
                <a:lnTo>
                  <a:pt x="4353" y="622"/>
                </a:lnTo>
                <a:lnTo>
                  <a:pt x="4321" y="562"/>
                </a:lnTo>
                <a:lnTo>
                  <a:pt x="4282" y="508"/>
                </a:lnTo>
                <a:lnTo>
                  <a:pt x="4236" y="456"/>
                </a:lnTo>
                <a:lnTo>
                  <a:pt x="4185" y="411"/>
                </a:lnTo>
                <a:lnTo>
                  <a:pt x="4131" y="372"/>
                </a:lnTo>
                <a:lnTo>
                  <a:pt x="4073" y="339"/>
                </a:lnTo>
                <a:lnTo>
                  <a:pt x="4010" y="314"/>
                </a:lnTo>
                <a:lnTo>
                  <a:pt x="3946" y="295"/>
                </a:lnTo>
                <a:lnTo>
                  <a:pt x="3879" y="284"/>
                </a:lnTo>
                <a:lnTo>
                  <a:pt x="3810" y="281"/>
                </a:lnTo>
                <a:lnTo>
                  <a:pt x="3742" y="284"/>
                </a:lnTo>
                <a:lnTo>
                  <a:pt x="3675" y="295"/>
                </a:lnTo>
                <a:lnTo>
                  <a:pt x="3611" y="314"/>
                </a:lnTo>
                <a:lnTo>
                  <a:pt x="3549" y="339"/>
                </a:lnTo>
                <a:lnTo>
                  <a:pt x="3491" y="372"/>
                </a:lnTo>
                <a:lnTo>
                  <a:pt x="3435" y="411"/>
                </a:lnTo>
                <a:lnTo>
                  <a:pt x="3384" y="456"/>
                </a:lnTo>
                <a:lnTo>
                  <a:pt x="1062" y="2780"/>
                </a:lnTo>
                <a:lnTo>
                  <a:pt x="1029" y="2817"/>
                </a:lnTo>
                <a:lnTo>
                  <a:pt x="1004" y="2859"/>
                </a:lnTo>
                <a:lnTo>
                  <a:pt x="985" y="2904"/>
                </a:lnTo>
                <a:lnTo>
                  <a:pt x="974" y="2951"/>
                </a:lnTo>
                <a:lnTo>
                  <a:pt x="971" y="3000"/>
                </a:lnTo>
                <a:lnTo>
                  <a:pt x="974" y="3050"/>
                </a:lnTo>
                <a:lnTo>
                  <a:pt x="985" y="3097"/>
                </a:lnTo>
                <a:lnTo>
                  <a:pt x="1005" y="3142"/>
                </a:lnTo>
                <a:lnTo>
                  <a:pt x="1029" y="3184"/>
                </a:lnTo>
                <a:lnTo>
                  <a:pt x="1062" y="3221"/>
                </a:lnTo>
                <a:lnTo>
                  <a:pt x="1099" y="3254"/>
                </a:lnTo>
                <a:lnTo>
                  <a:pt x="1142" y="3279"/>
                </a:lnTo>
                <a:lnTo>
                  <a:pt x="1186" y="3298"/>
                </a:lnTo>
                <a:lnTo>
                  <a:pt x="1233" y="3309"/>
                </a:lnTo>
                <a:lnTo>
                  <a:pt x="1283" y="3312"/>
                </a:lnTo>
                <a:lnTo>
                  <a:pt x="1333" y="3309"/>
                </a:lnTo>
                <a:lnTo>
                  <a:pt x="1380" y="3298"/>
                </a:lnTo>
                <a:lnTo>
                  <a:pt x="1424" y="3279"/>
                </a:lnTo>
                <a:lnTo>
                  <a:pt x="1467" y="3254"/>
                </a:lnTo>
                <a:lnTo>
                  <a:pt x="1504" y="3221"/>
                </a:lnTo>
                <a:lnTo>
                  <a:pt x="3038" y="1684"/>
                </a:lnTo>
                <a:lnTo>
                  <a:pt x="3039" y="1681"/>
                </a:lnTo>
                <a:lnTo>
                  <a:pt x="3048" y="1675"/>
                </a:lnTo>
                <a:lnTo>
                  <a:pt x="3059" y="1667"/>
                </a:lnTo>
                <a:lnTo>
                  <a:pt x="3073" y="1660"/>
                </a:lnTo>
                <a:lnTo>
                  <a:pt x="3092" y="1654"/>
                </a:lnTo>
                <a:lnTo>
                  <a:pt x="3113" y="1652"/>
                </a:lnTo>
                <a:lnTo>
                  <a:pt x="3136" y="1657"/>
                </a:lnTo>
                <a:lnTo>
                  <a:pt x="3160" y="1670"/>
                </a:lnTo>
                <a:lnTo>
                  <a:pt x="3176" y="1682"/>
                </a:lnTo>
                <a:lnTo>
                  <a:pt x="3196" y="1699"/>
                </a:lnTo>
                <a:lnTo>
                  <a:pt x="3214" y="1719"/>
                </a:lnTo>
                <a:lnTo>
                  <a:pt x="3233" y="1738"/>
                </a:lnTo>
                <a:lnTo>
                  <a:pt x="3247" y="1754"/>
                </a:lnTo>
                <a:lnTo>
                  <a:pt x="3261" y="1774"/>
                </a:lnTo>
                <a:lnTo>
                  <a:pt x="3269" y="1794"/>
                </a:lnTo>
                <a:lnTo>
                  <a:pt x="3269" y="1814"/>
                </a:lnTo>
                <a:lnTo>
                  <a:pt x="3266" y="1832"/>
                </a:lnTo>
                <a:lnTo>
                  <a:pt x="3259" y="1848"/>
                </a:lnTo>
                <a:lnTo>
                  <a:pt x="3250" y="1862"/>
                </a:lnTo>
                <a:lnTo>
                  <a:pt x="3243" y="1872"/>
                </a:lnTo>
                <a:lnTo>
                  <a:pt x="3237" y="1879"/>
                </a:lnTo>
                <a:lnTo>
                  <a:pt x="3234" y="1881"/>
                </a:lnTo>
                <a:lnTo>
                  <a:pt x="1702" y="3419"/>
                </a:lnTo>
                <a:lnTo>
                  <a:pt x="1652" y="3463"/>
                </a:lnTo>
                <a:lnTo>
                  <a:pt x="1598" y="3502"/>
                </a:lnTo>
                <a:lnTo>
                  <a:pt x="1539" y="3534"/>
                </a:lnTo>
                <a:lnTo>
                  <a:pt x="1478" y="3559"/>
                </a:lnTo>
                <a:lnTo>
                  <a:pt x="1415" y="3577"/>
                </a:lnTo>
                <a:lnTo>
                  <a:pt x="1350" y="3589"/>
                </a:lnTo>
                <a:lnTo>
                  <a:pt x="1283" y="3593"/>
                </a:lnTo>
                <a:lnTo>
                  <a:pt x="1216" y="3589"/>
                </a:lnTo>
                <a:lnTo>
                  <a:pt x="1150" y="3577"/>
                </a:lnTo>
                <a:lnTo>
                  <a:pt x="1086" y="3559"/>
                </a:lnTo>
                <a:lnTo>
                  <a:pt x="1026" y="3534"/>
                </a:lnTo>
                <a:lnTo>
                  <a:pt x="968" y="3502"/>
                </a:lnTo>
                <a:lnTo>
                  <a:pt x="914" y="3463"/>
                </a:lnTo>
                <a:lnTo>
                  <a:pt x="864" y="3419"/>
                </a:lnTo>
                <a:lnTo>
                  <a:pt x="820" y="3369"/>
                </a:lnTo>
                <a:lnTo>
                  <a:pt x="781" y="3315"/>
                </a:lnTo>
                <a:lnTo>
                  <a:pt x="748" y="3256"/>
                </a:lnTo>
                <a:lnTo>
                  <a:pt x="724" y="3196"/>
                </a:lnTo>
                <a:lnTo>
                  <a:pt x="706" y="3132"/>
                </a:lnTo>
                <a:lnTo>
                  <a:pt x="694" y="3067"/>
                </a:lnTo>
                <a:lnTo>
                  <a:pt x="691" y="3000"/>
                </a:lnTo>
                <a:lnTo>
                  <a:pt x="694" y="2940"/>
                </a:lnTo>
                <a:lnTo>
                  <a:pt x="703" y="2881"/>
                </a:lnTo>
                <a:lnTo>
                  <a:pt x="717" y="2824"/>
                </a:lnTo>
                <a:lnTo>
                  <a:pt x="737" y="2769"/>
                </a:lnTo>
                <a:lnTo>
                  <a:pt x="763" y="2716"/>
                </a:lnTo>
                <a:lnTo>
                  <a:pt x="794" y="2666"/>
                </a:lnTo>
                <a:lnTo>
                  <a:pt x="830" y="2619"/>
                </a:lnTo>
                <a:lnTo>
                  <a:pt x="830" y="2618"/>
                </a:lnTo>
                <a:lnTo>
                  <a:pt x="850" y="2596"/>
                </a:lnTo>
                <a:lnTo>
                  <a:pt x="3187" y="258"/>
                </a:lnTo>
                <a:lnTo>
                  <a:pt x="3244" y="205"/>
                </a:lnTo>
                <a:lnTo>
                  <a:pt x="3306" y="160"/>
                </a:lnTo>
                <a:lnTo>
                  <a:pt x="3370" y="118"/>
                </a:lnTo>
                <a:lnTo>
                  <a:pt x="3438" y="83"/>
                </a:lnTo>
                <a:lnTo>
                  <a:pt x="3508" y="53"/>
                </a:lnTo>
                <a:lnTo>
                  <a:pt x="3581" y="30"/>
                </a:lnTo>
                <a:lnTo>
                  <a:pt x="3656" y="14"/>
                </a:lnTo>
                <a:lnTo>
                  <a:pt x="3732" y="4"/>
                </a:lnTo>
                <a:lnTo>
                  <a:pt x="38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3" name="Группа 163">
            <a:extLst>
              <a:ext uri="{FF2B5EF4-FFF2-40B4-BE49-F238E27FC236}">
                <a16:creationId xmlns:a16="http://schemas.microsoft.com/office/drawing/2014/main" id="{3923BF4A-44DC-6585-2F93-7EFAD18851C8}"/>
              </a:ext>
            </a:extLst>
          </p:cNvPr>
          <p:cNvGrpSpPr/>
          <p:nvPr userDrawn="1"/>
        </p:nvGrpSpPr>
        <p:grpSpPr>
          <a:xfrm>
            <a:off x="7001558" y="2654845"/>
            <a:ext cx="657256" cy="605912"/>
            <a:chOff x="6146450" y="2749660"/>
            <a:chExt cx="3576638" cy="3297238"/>
          </a:xfrm>
          <a:solidFill>
            <a:schemeClr val="bg2"/>
          </a:solidFill>
        </p:grpSpPr>
        <p:sp>
          <p:nvSpPr>
            <p:cNvPr id="84" name="Freeform 146">
              <a:extLst>
                <a:ext uri="{FF2B5EF4-FFF2-40B4-BE49-F238E27FC236}">
                  <a16:creationId xmlns:a16="http://schemas.microsoft.com/office/drawing/2014/main" id="{035B644F-26B2-2C6B-817E-62BA74A4EC4F}"/>
                </a:ext>
              </a:extLst>
            </p:cNvPr>
            <p:cNvSpPr>
              <a:spLocks/>
            </p:cNvSpPr>
            <p:nvPr/>
          </p:nvSpPr>
          <p:spPr bwMode="auto">
            <a:xfrm>
              <a:off x="6146450" y="2749660"/>
              <a:ext cx="3576638" cy="3297238"/>
            </a:xfrm>
            <a:custGeom>
              <a:avLst/>
              <a:gdLst>
                <a:gd name="T0" fmla="*/ 2464 w 4507"/>
                <a:gd name="T1" fmla="*/ 35 h 4153"/>
                <a:gd name="T2" fmla="*/ 2953 w 4507"/>
                <a:gd name="T3" fmla="*/ 193 h 4153"/>
                <a:gd name="T4" fmla="*/ 3050 w 4507"/>
                <a:gd name="T5" fmla="*/ 290 h 4153"/>
                <a:gd name="T6" fmla="*/ 3063 w 4507"/>
                <a:gd name="T7" fmla="*/ 426 h 4153"/>
                <a:gd name="T8" fmla="*/ 2977 w 4507"/>
                <a:gd name="T9" fmla="*/ 544 h 4153"/>
                <a:gd name="T10" fmla="*/ 2838 w 4507"/>
                <a:gd name="T11" fmla="*/ 574 h 4153"/>
                <a:gd name="T12" fmla="*/ 2590 w 4507"/>
                <a:gd name="T13" fmla="*/ 481 h 4153"/>
                <a:gd name="T14" fmla="*/ 2182 w 4507"/>
                <a:gd name="T15" fmla="*/ 405 h 4153"/>
                <a:gd name="T16" fmla="*/ 1725 w 4507"/>
                <a:gd name="T17" fmla="*/ 439 h 4153"/>
                <a:gd name="T18" fmla="*/ 1298 w 4507"/>
                <a:gd name="T19" fmla="*/ 595 h 4153"/>
                <a:gd name="T20" fmla="*/ 934 w 4507"/>
                <a:gd name="T21" fmla="*/ 854 h 4153"/>
                <a:gd name="T22" fmla="*/ 651 w 4507"/>
                <a:gd name="T23" fmla="*/ 1199 h 4153"/>
                <a:gd name="T24" fmla="*/ 468 w 4507"/>
                <a:gd name="T25" fmla="*/ 1613 h 4153"/>
                <a:gd name="T26" fmla="*/ 402 w 4507"/>
                <a:gd name="T27" fmla="*/ 2076 h 4153"/>
                <a:gd name="T28" fmla="*/ 468 w 4507"/>
                <a:gd name="T29" fmla="*/ 2539 h 4153"/>
                <a:gd name="T30" fmla="*/ 651 w 4507"/>
                <a:gd name="T31" fmla="*/ 2953 h 4153"/>
                <a:gd name="T32" fmla="*/ 934 w 4507"/>
                <a:gd name="T33" fmla="*/ 3298 h 4153"/>
                <a:gd name="T34" fmla="*/ 1298 w 4507"/>
                <a:gd name="T35" fmla="*/ 3558 h 4153"/>
                <a:gd name="T36" fmla="*/ 1725 w 4507"/>
                <a:gd name="T37" fmla="*/ 3714 h 4153"/>
                <a:gd name="T38" fmla="*/ 2196 w 4507"/>
                <a:gd name="T39" fmla="*/ 3746 h 4153"/>
                <a:gd name="T40" fmla="*/ 2648 w 4507"/>
                <a:gd name="T41" fmla="*/ 3651 h 4153"/>
                <a:gd name="T42" fmla="*/ 3046 w 4507"/>
                <a:gd name="T43" fmla="*/ 3442 h 4153"/>
                <a:gd name="T44" fmla="*/ 3373 w 4507"/>
                <a:gd name="T45" fmla="*/ 3138 h 4153"/>
                <a:gd name="T46" fmla="*/ 3608 w 4507"/>
                <a:gd name="T47" fmla="*/ 2758 h 4153"/>
                <a:gd name="T48" fmla="*/ 3734 w 4507"/>
                <a:gd name="T49" fmla="*/ 2319 h 4153"/>
                <a:gd name="T50" fmla="*/ 3744 w 4507"/>
                <a:gd name="T51" fmla="*/ 2030 h 4153"/>
                <a:gd name="T52" fmla="*/ 3697 w 4507"/>
                <a:gd name="T53" fmla="*/ 1974 h 4153"/>
                <a:gd name="T54" fmla="*/ 3630 w 4507"/>
                <a:gd name="T55" fmla="*/ 1963 h 4153"/>
                <a:gd name="T56" fmla="*/ 3399 w 4507"/>
                <a:gd name="T57" fmla="*/ 1952 h 4153"/>
                <a:gd name="T58" fmla="*/ 3398 w 4507"/>
                <a:gd name="T59" fmla="*/ 1918 h 4153"/>
                <a:gd name="T60" fmla="*/ 3414 w 4507"/>
                <a:gd name="T61" fmla="*/ 1894 h 4153"/>
                <a:gd name="T62" fmla="*/ 3943 w 4507"/>
                <a:gd name="T63" fmla="*/ 1073 h 4153"/>
                <a:gd name="T64" fmla="*/ 3973 w 4507"/>
                <a:gd name="T65" fmla="*/ 1084 h 4153"/>
                <a:gd name="T66" fmla="*/ 4491 w 4507"/>
                <a:gd name="T67" fmla="*/ 1901 h 4153"/>
                <a:gd name="T68" fmla="*/ 4507 w 4507"/>
                <a:gd name="T69" fmla="*/ 1933 h 4153"/>
                <a:gd name="T70" fmla="*/ 4482 w 4507"/>
                <a:gd name="T71" fmla="*/ 1962 h 4153"/>
                <a:gd name="T72" fmla="*/ 4221 w 4507"/>
                <a:gd name="T73" fmla="*/ 1970 h 4153"/>
                <a:gd name="T74" fmla="*/ 4165 w 4507"/>
                <a:gd name="T75" fmla="*/ 2014 h 4153"/>
                <a:gd name="T76" fmla="*/ 4154 w 4507"/>
                <a:gd name="T77" fmla="*/ 2062 h 4153"/>
                <a:gd name="T78" fmla="*/ 4154 w 4507"/>
                <a:gd name="T79" fmla="*/ 2085 h 4153"/>
                <a:gd name="T80" fmla="*/ 4088 w 4507"/>
                <a:gd name="T81" fmla="*/ 2594 h 4153"/>
                <a:gd name="T82" fmla="*/ 3906 w 4507"/>
                <a:gd name="T83" fmla="*/ 3056 h 4153"/>
                <a:gd name="T84" fmla="*/ 3626 w 4507"/>
                <a:gd name="T85" fmla="*/ 3458 h 4153"/>
                <a:gd name="T86" fmla="*/ 3260 w 4507"/>
                <a:gd name="T87" fmla="*/ 3782 h 4153"/>
                <a:gd name="T88" fmla="*/ 2825 w 4507"/>
                <a:gd name="T89" fmla="*/ 4013 h 4153"/>
                <a:gd name="T90" fmla="*/ 2337 w 4507"/>
                <a:gd name="T91" fmla="*/ 4138 h 4153"/>
                <a:gd name="T92" fmla="*/ 1817 w 4507"/>
                <a:gd name="T93" fmla="*/ 4138 h 4153"/>
                <a:gd name="T94" fmla="*/ 1328 w 4507"/>
                <a:gd name="T95" fmla="*/ 4013 h 4153"/>
                <a:gd name="T96" fmla="*/ 891 w 4507"/>
                <a:gd name="T97" fmla="*/ 3781 h 4153"/>
                <a:gd name="T98" fmla="*/ 525 w 4507"/>
                <a:gd name="T99" fmla="*/ 3455 h 4153"/>
                <a:gd name="T100" fmla="*/ 243 w 4507"/>
                <a:gd name="T101" fmla="*/ 3052 h 4153"/>
                <a:gd name="T102" fmla="*/ 63 w 4507"/>
                <a:gd name="T103" fmla="*/ 2587 h 4153"/>
                <a:gd name="T104" fmla="*/ 0 w 4507"/>
                <a:gd name="T105" fmla="*/ 2076 h 4153"/>
                <a:gd name="T106" fmla="*/ 63 w 4507"/>
                <a:gd name="T107" fmla="*/ 1565 h 4153"/>
                <a:gd name="T108" fmla="*/ 243 w 4507"/>
                <a:gd name="T109" fmla="*/ 1101 h 4153"/>
                <a:gd name="T110" fmla="*/ 525 w 4507"/>
                <a:gd name="T111" fmla="*/ 697 h 4153"/>
                <a:gd name="T112" fmla="*/ 891 w 4507"/>
                <a:gd name="T113" fmla="*/ 372 h 4153"/>
                <a:gd name="T114" fmla="*/ 1328 w 4507"/>
                <a:gd name="T115" fmla="*/ 139 h 4153"/>
                <a:gd name="T116" fmla="*/ 1817 w 4507"/>
                <a:gd name="T117" fmla="*/ 15 h 4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07" h="4153">
                  <a:moveTo>
                    <a:pt x="2077" y="0"/>
                  </a:moveTo>
                  <a:lnTo>
                    <a:pt x="2207" y="3"/>
                  </a:lnTo>
                  <a:lnTo>
                    <a:pt x="2337" y="15"/>
                  </a:lnTo>
                  <a:lnTo>
                    <a:pt x="2464" y="35"/>
                  </a:lnTo>
                  <a:lnTo>
                    <a:pt x="2588" y="63"/>
                  </a:lnTo>
                  <a:lnTo>
                    <a:pt x="2713" y="98"/>
                  </a:lnTo>
                  <a:lnTo>
                    <a:pt x="2834" y="142"/>
                  </a:lnTo>
                  <a:lnTo>
                    <a:pt x="2953" y="193"/>
                  </a:lnTo>
                  <a:lnTo>
                    <a:pt x="2985" y="210"/>
                  </a:lnTo>
                  <a:lnTo>
                    <a:pt x="3011" y="234"/>
                  </a:lnTo>
                  <a:lnTo>
                    <a:pt x="3034" y="261"/>
                  </a:lnTo>
                  <a:lnTo>
                    <a:pt x="3050" y="290"/>
                  </a:lnTo>
                  <a:lnTo>
                    <a:pt x="3063" y="323"/>
                  </a:lnTo>
                  <a:lnTo>
                    <a:pt x="3068" y="357"/>
                  </a:lnTo>
                  <a:lnTo>
                    <a:pt x="3068" y="391"/>
                  </a:lnTo>
                  <a:lnTo>
                    <a:pt x="3063" y="426"/>
                  </a:lnTo>
                  <a:lnTo>
                    <a:pt x="3050" y="461"/>
                  </a:lnTo>
                  <a:lnTo>
                    <a:pt x="3031" y="493"/>
                  </a:lnTo>
                  <a:lnTo>
                    <a:pt x="3005" y="522"/>
                  </a:lnTo>
                  <a:lnTo>
                    <a:pt x="2977" y="544"/>
                  </a:lnTo>
                  <a:lnTo>
                    <a:pt x="2942" y="562"/>
                  </a:lnTo>
                  <a:lnTo>
                    <a:pt x="2905" y="573"/>
                  </a:lnTo>
                  <a:lnTo>
                    <a:pt x="2867" y="577"/>
                  </a:lnTo>
                  <a:lnTo>
                    <a:pt x="2838" y="574"/>
                  </a:lnTo>
                  <a:lnTo>
                    <a:pt x="2811" y="567"/>
                  </a:lnTo>
                  <a:lnTo>
                    <a:pt x="2782" y="558"/>
                  </a:lnTo>
                  <a:lnTo>
                    <a:pt x="2687" y="517"/>
                  </a:lnTo>
                  <a:lnTo>
                    <a:pt x="2590" y="481"/>
                  </a:lnTo>
                  <a:lnTo>
                    <a:pt x="2490" y="452"/>
                  </a:lnTo>
                  <a:lnTo>
                    <a:pt x="2389" y="431"/>
                  </a:lnTo>
                  <a:lnTo>
                    <a:pt x="2286" y="414"/>
                  </a:lnTo>
                  <a:lnTo>
                    <a:pt x="2182" y="405"/>
                  </a:lnTo>
                  <a:lnTo>
                    <a:pt x="2077" y="402"/>
                  </a:lnTo>
                  <a:lnTo>
                    <a:pt x="1958" y="406"/>
                  </a:lnTo>
                  <a:lnTo>
                    <a:pt x="1840" y="418"/>
                  </a:lnTo>
                  <a:lnTo>
                    <a:pt x="1725" y="439"/>
                  </a:lnTo>
                  <a:lnTo>
                    <a:pt x="1613" y="467"/>
                  </a:lnTo>
                  <a:lnTo>
                    <a:pt x="1505" y="502"/>
                  </a:lnTo>
                  <a:lnTo>
                    <a:pt x="1400" y="545"/>
                  </a:lnTo>
                  <a:lnTo>
                    <a:pt x="1298" y="595"/>
                  </a:lnTo>
                  <a:lnTo>
                    <a:pt x="1200" y="649"/>
                  </a:lnTo>
                  <a:lnTo>
                    <a:pt x="1106" y="712"/>
                  </a:lnTo>
                  <a:lnTo>
                    <a:pt x="1017" y="781"/>
                  </a:lnTo>
                  <a:lnTo>
                    <a:pt x="934" y="854"/>
                  </a:lnTo>
                  <a:lnTo>
                    <a:pt x="855" y="932"/>
                  </a:lnTo>
                  <a:lnTo>
                    <a:pt x="781" y="1017"/>
                  </a:lnTo>
                  <a:lnTo>
                    <a:pt x="712" y="1106"/>
                  </a:lnTo>
                  <a:lnTo>
                    <a:pt x="651" y="1199"/>
                  </a:lnTo>
                  <a:lnTo>
                    <a:pt x="595" y="1297"/>
                  </a:lnTo>
                  <a:lnTo>
                    <a:pt x="546" y="1399"/>
                  </a:lnTo>
                  <a:lnTo>
                    <a:pt x="503" y="1504"/>
                  </a:lnTo>
                  <a:lnTo>
                    <a:pt x="468" y="1613"/>
                  </a:lnTo>
                  <a:lnTo>
                    <a:pt x="439" y="1725"/>
                  </a:lnTo>
                  <a:lnTo>
                    <a:pt x="420" y="1839"/>
                  </a:lnTo>
                  <a:lnTo>
                    <a:pt x="406" y="1957"/>
                  </a:lnTo>
                  <a:lnTo>
                    <a:pt x="402" y="2076"/>
                  </a:lnTo>
                  <a:lnTo>
                    <a:pt x="406" y="2196"/>
                  </a:lnTo>
                  <a:lnTo>
                    <a:pt x="420" y="2312"/>
                  </a:lnTo>
                  <a:lnTo>
                    <a:pt x="439" y="2427"/>
                  </a:lnTo>
                  <a:lnTo>
                    <a:pt x="468" y="2539"/>
                  </a:lnTo>
                  <a:lnTo>
                    <a:pt x="503" y="2648"/>
                  </a:lnTo>
                  <a:lnTo>
                    <a:pt x="546" y="2754"/>
                  </a:lnTo>
                  <a:lnTo>
                    <a:pt x="595" y="2855"/>
                  </a:lnTo>
                  <a:lnTo>
                    <a:pt x="651" y="2953"/>
                  </a:lnTo>
                  <a:lnTo>
                    <a:pt x="712" y="3046"/>
                  </a:lnTo>
                  <a:lnTo>
                    <a:pt x="781" y="3135"/>
                  </a:lnTo>
                  <a:lnTo>
                    <a:pt x="855" y="3220"/>
                  </a:lnTo>
                  <a:lnTo>
                    <a:pt x="934" y="3298"/>
                  </a:lnTo>
                  <a:lnTo>
                    <a:pt x="1017" y="3372"/>
                  </a:lnTo>
                  <a:lnTo>
                    <a:pt x="1106" y="3440"/>
                  </a:lnTo>
                  <a:lnTo>
                    <a:pt x="1200" y="3502"/>
                  </a:lnTo>
                  <a:lnTo>
                    <a:pt x="1298" y="3558"/>
                  </a:lnTo>
                  <a:lnTo>
                    <a:pt x="1400" y="3607"/>
                  </a:lnTo>
                  <a:lnTo>
                    <a:pt x="1505" y="3651"/>
                  </a:lnTo>
                  <a:lnTo>
                    <a:pt x="1613" y="3685"/>
                  </a:lnTo>
                  <a:lnTo>
                    <a:pt x="1725" y="3714"/>
                  </a:lnTo>
                  <a:lnTo>
                    <a:pt x="1840" y="3734"/>
                  </a:lnTo>
                  <a:lnTo>
                    <a:pt x="1958" y="3746"/>
                  </a:lnTo>
                  <a:lnTo>
                    <a:pt x="2077" y="3751"/>
                  </a:lnTo>
                  <a:lnTo>
                    <a:pt x="2196" y="3746"/>
                  </a:lnTo>
                  <a:lnTo>
                    <a:pt x="2313" y="3734"/>
                  </a:lnTo>
                  <a:lnTo>
                    <a:pt x="2428" y="3714"/>
                  </a:lnTo>
                  <a:lnTo>
                    <a:pt x="2540" y="3686"/>
                  </a:lnTo>
                  <a:lnTo>
                    <a:pt x="2648" y="3651"/>
                  </a:lnTo>
                  <a:lnTo>
                    <a:pt x="2754" y="3608"/>
                  </a:lnTo>
                  <a:lnTo>
                    <a:pt x="2856" y="3559"/>
                  </a:lnTo>
                  <a:lnTo>
                    <a:pt x="2953" y="3503"/>
                  </a:lnTo>
                  <a:lnTo>
                    <a:pt x="3046" y="3442"/>
                  </a:lnTo>
                  <a:lnTo>
                    <a:pt x="3135" y="3375"/>
                  </a:lnTo>
                  <a:lnTo>
                    <a:pt x="3220" y="3301"/>
                  </a:lnTo>
                  <a:lnTo>
                    <a:pt x="3299" y="3221"/>
                  </a:lnTo>
                  <a:lnTo>
                    <a:pt x="3373" y="3138"/>
                  </a:lnTo>
                  <a:lnTo>
                    <a:pt x="3440" y="3049"/>
                  </a:lnTo>
                  <a:lnTo>
                    <a:pt x="3503" y="2956"/>
                  </a:lnTo>
                  <a:lnTo>
                    <a:pt x="3559" y="2859"/>
                  </a:lnTo>
                  <a:lnTo>
                    <a:pt x="3608" y="2758"/>
                  </a:lnTo>
                  <a:lnTo>
                    <a:pt x="3651" y="2653"/>
                  </a:lnTo>
                  <a:lnTo>
                    <a:pt x="3686" y="2545"/>
                  </a:lnTo>
                  <a:lnTo>
                    <a:pt x="3714" y="2434"/>
                  </a:lnTo>
                  <a:lnTo>
                    <a:pt x="3734" y="2319"/>
                  </a:lnTo>
                  <a:lnTo>
                    <a:pt x="3746" y="2203"/>
                  </a:lnTo>
                  <a:lnTo>
                    <a:pt x="3750" y="2084"/>
                  </a:lnTo>
                  <a:lnTo>
                    <a:pt x="3749" y="2054"/>
                  </a:lnTo>
                  <a:lnTo>
                    <a:pt x="3744" y="2030"/>
                  </a:lnTo>
                  <a:lnTo>
                    <a:pt x="3735" y="2010"/>
                  </a:lnTo>
                  <a:lnTo>
                    <a:pt x="3724" y="1995"/>
                  </a:lnTo>
                  <a:lnTo>
                    <a:pt x="3711" y="1983"/>
                  </a:lnTo>
                  <a:lnTo>
                    <a:pt x="3697" y="1974"/>
                  </a:lnTo>
                  <a:lnTo>
                    <a:pt x="3681" y="1969"/>
                  </a:lnTo>
                  <a:lnTo>
                    <a:pt x="3664" y="1965"/>
                  </a:lnTo>
                  <a:lnTo>
                    <a:pt x="3647" y="1963"/>
                  </a:lnTo>
                  <a:lnTo>
                    <a:pt x="3630" y="1963"/>
                  </a:lnTo>
                  <a:lnTo>
                    <a:pt x="3440" y="1963"/>
                  </a:lnTo>
                  <a:lnTo>
                    <a:pt x="3421" y="1962"/>
                  </a:lnTo>
                  <a:lnTo>
                    <a:pt x="3407" y="1958"/>
                  </a:lnTo>
                  <a:lnTo>
                    <a:pt x="3399" y="1952"/>
                  </a:lnTo>
                  <a:lnTo>
                    <a:pt x="3395" y="1944"/>
                  </a:lnTo>
                  <a:lnTo>
                    <a:pt x="3394" y="1936"/>
                  </a:lnTo>
                  <a:lnTo>
                    <a:pt x="3395" y="1928"/>
                  </a:lnTo>
                  <a:lnTo>
                    <a:pt x="3398" y="1918"/>
                  </a:lnTo>
                  <a:lnTo>
                    <a:pt x="3403" y="1910"/>
                  </a:lnTo>
                  <a:lnTo>
                    <a:pt x="3407" y="1903"/>
                  </a:lnTo>
                  <a:lnTo>
                    <a:pt x="3411" y="1896"/>
                  </a:lnTo>
                  <a:lnTo>
                    <a:pt x="3414" y="1894"/>
                  </a:lnTo>
                  <a:lnTo>
                    <a:pt x="3415" y="1892"/>
                  </a:lnTo>
                  <a:lnTo>
                    <a:pt x="3921" y="1091"/>
                  </a:lnTo>
                  <a:lnTo>
                    <a:pt x="3932" y="1079"/>
                  </a:lnTo>
                  <a:lnTo>
                    <a:pt x="3943" y="1073"/>
                  </a:lnTo>
                  <a:lnTo>
                    <a:pt x="3953" y="1073"/>
                  </a:lnTo>
                  <a:lnTo>
                    <a:pt x="3961" y="1076"/>
                  </a:lnTo>
                  <a:lnTo>
                    <a:pt x="3968" y="1080"/>
                  </a:lnTo>
                  <a:lnTo>
                    <a:pt x="3973" y="1084"/>
                  </a:lnTo>
                  <a:lnTo>
                    <a:pt x="3975" y="1087"/>
                  </a:lnTo>
                  <a:lnTo>
                    <a:pt x="4487" y="1895"/>
                  </a:lnTo>
                  <a:lnTo>
                    <a:pt x="4489" y="1896"/>
                  </a:lnTo>
                  <a:lnTo>
                    <a:pt x="4491" y="1901"/>
                  </a:lnTo>
                  <a:lnTo>
                    <a:pt x="4496" y="1907"/>
                  </a:lnTo>
                  <a:lnTo>
                    <a:pt x="4501" y="1916"/>
                  </a:lnTo>
                  <a:lnTo>
                    <a:pt x="4504" y="1924"/>
                  </a:lnTo>
                  <a:lnTo>
                    <a:pt x="4507" y="1933"/>
                  </a:lnTo>
                  <a:lnTo>
                    <a:pt x="4507" y="1943"/>
                  </a:lnTo>
                  <a:lnTo>
                    <a:pt x="4502" y="1951"/>
                  </a:lnTo>
                  <a:lnTo>
                    <a:pt x="4496" y="1957"/>
                  </a:lnTo>
                  <a:lnTo>
                    <a:pt x="4482" y="1962"/>
                  </a:lnTo>
                  <a:lnTo>
                    <a:pt x="4463" y="1963"/>
                  </a:lnTo>
                  <a:lnTo>
                    <a:pt x="4275" y="1963"/>
                  </a:lnTo>
                  <a:lnTo>
                    <a:pt x="4245" y="1965"/>
                  </a:lnTo>
                  <a:lnTo>
                    <a:pt x="4221" y="1970"/>
                  </a:lnTo>
                  <a:lnTo>
                    <a:pt x="4200" y="1978"/>
                  </a:lnTo>
                  <a:lnTo>
                    <a:pt x="4185" y="1989"/>
                  </a:lnTo>
                  <a:lnTo>
                    <a:pt x="4173" y="2002"/>
                  </a:lnTo>
                  <a:lnTo>
                    <a:pt x="4165" y="2014"/>
                  </a:lnTo>
                  <a:lnTo>
                    <a:pt x="4159" y="2028"/>
                  </a:lnTo>
                  <a:lnTo>
                    <a:pt x="4155" y="2040"/>
                  </a:lnTo>
                  <a:lnTo>
                    <a:pt x="4154" y="2051"/>
                  </a:lnTo>
                  <a:lnTo>
                    <a:pt x="4154" y="2062"/>
                  </a:lnTo>
                  <a:lnTo>
                    <a:pt x="4154" y="2067"/>
                  </a:lnTo>
                  <a:lnTo>
                    <a:pt x="4154" y="2076"/>
                  </a:lnTo>
                  <a:lnTo>
                    <a:pt x="4154" y="2081"/>
                  </a:lnTo>
                  <a:lnTo>
                    <a:pt x="4154" y="2085"/>
                  </a:lnTo>
                  <a:lnTo>
                    <a:pt x="4148" y="2215"/>
                  </a:lnTo>
                  <a:lnTo>
                    <a:pt x="4136" y="2344"/>
                  </a:lnTo>
                  <a:lnTo>
                    <a:pt x="4115" y="2469"/>
                  </a:lnTo>
                  <a:lnTo>
                    <a:pt x="4088" y="2594"/>
                  </a:lnTo>
                  <a:lnTo>
                    <a:pt x="4053" y="2714"/>
                  </a:lnTo>
                  <a:lnTo>
                    <a:pt x="4012" y="2832"/>
                  </a:lnTo>
                  <a:lnTo>
                    <a:pt x="3962" y="2945"/>
                  </a:lnTo>
                  <a:lnTo>
                    <a:pt x="3906" y="3056"/>
                  </a:lnTo>
                  <a:lnTo>
                    <a:pt x="3845" y="3163"/>
                  </a:lnTo>
                  <a:lnTo>
                    <a:pt x="3778" y="3265"/>
                  </a:lnTo>
                  <a:lnTo>
                    <a:pt x="3704" y="3364"/>
                  </a:lnTo>
                  <a:lnTo>
                    <a:pt x="3626" y="3458"/>
                  </a:lnTo>
                  <a:lnTo>
                    <a:pt x="3541" y="3547"/>
                  </a:lnTo>
                  <a:lnTo>
                    <a:pt x="3452" y="3630"/>
                  </a:lnTo>
                  <a:lnTo>
                    <a:pt x="3358" y="3710"/>
                  </a:lnTo>
                  <a:lnTo>
                    <a:pt x="3260" y="3782"/>
                  </a:lnTo>
                  <a:lnTo>
                    <a:pt x="3157" y="3849"/>
                  </a:lnTo>
                  <a:lnTo>
                    <a:pt x="3049" y="3911"/>
                  </a:lnTo>
                  <a:lnTo>
                    <a:pt x="2938" y="3965"/>
                  </a:lnTo>
                  <a:lnTo>
                    <a:pt x="2825" y="4013"/>
                  </a:lnTo>
                  <a:lnTo>
                    <a:pt x="2707" y="4056"/>
                  </a:lnTo>
                  <a:lnTo>
                    <a:pt x="2586" y="4090"/>
                  </a:lnTo>
                  <a:lnTo>
                    <a:pt x="2462" y="4117"/>
                  </a:lnTo>
                  <a:lnTo>
                    <a:pt x="2337" y="4138"/>
                  </a:lnTo>
                  <a:lnTo>
                    <a:pt x="2207" y="4148"/>
                  </a:lnTo>
                  <a:lnTo>
                    <a:pt x="2077" y="4153"/>
                  </a:lnTo>
                  <a:lnTo>
                    <a:pt x="1946" y="4148"/>
                  </a:lnTo>
                  <a:lnTo>
                    <a:pt x="1817" y="4138"/>
                  </a:lnTo>
                  <a:lnTo>
                    <a:pt x="1690" y="4117"/>
                  </a:lnTo>
                  <a:lnTo>
                    <a:pt x="1566" y="4090"/>
                  </a:lnTo>
                  <a:lnTo>
                    <a:pt x="1445" y="4056"/>
                  </a:lnTo>
                  <a:lnTo>
                    <a:pt x="1328" y="4013"/>
                  </a:lnTo>
                  <a:lnTo>
                    <a:pt x="1213" y="3965"/>
                  </a:lnTo>
                  <a:lnTo>
                    <a:pt x="1101" y="3909"/>
                  </a:lnTo>
                  <a:lnTo>
                    <a:pt x="994" y="3848"/>
                  </a:lnTo>
                  <a:lnTo>
                    <a:pt x="891" y="3781"/>
                  </a:lnTo>
                  <a:lnTo>
                    <a:pt x="793" y="3707"/>
                  </a:lnTo>
                  <a:lnTo>
                    <a:pt x="699" y="3629"/>
                  </a:lnTo>
                  <a:lnTo>
                    <a:pt x="608" y="3544"/>
                  </a:lnTo>
                  <a:lnTo>
                    <a:pt x="525" y="3455"/>
                  </a:lnTo>
                  <a:lnTo>
                    <a:pt x="446" y="3361"/>
                  </a:lnTo>
                  <a:lnTo>
                    <a:pt x="373" y="3262"/>
                  </a:lnTo>
                  <a:lnTo>
                    <a:pt x="305" y="3159"/>
                  </a:lnTo>
                  <a:lnTo>
                    <a:pt x="243" y="3052"/>
                  </a:lnTo>
                  <a:lnTo>
                    <a:pt x="189" y="2941"/>
                  </a:lnTo>
                  <a:lnTo>
                    <a:pt x="139" y="2826"/>
                  </a:lnTo>
                  <a:lnTo>
                    <a:pt x="98" y="2709"/>
                  </a:lnTo>
                  <a:lnTo>
                    <a:pt x="63" y="2587"/>
                  </a:lnTo>
                  <a:lnTo>
                    <a:pt x="36" y="2463"/>
                  </a:lnTo>
                  <a:lnTo>
                    <a:pt x="16" y="2337"/>
                  </a:lnTo>
                  <a:lnTo>
                    <a:pt x="4" y="2207"/>
                  </a:lnTo>
                  <a:lnTo>
                    <a:pt x="0" y="2076"/>
                  </a:lnTo>
                  <a:lnTo>
                    <a:pt x="4" y="1946"/>
                  </a:lnTo>
                  <a:lnTo>
                    <a:pt x="16" y="1816"/>
                  </a:lnTo>
                  <a:lnTo>
                    <a:pt x="36" y="1690"/>
                  </a:lnTo>
                  <a:lnTo>
                    <a:pt x="63" y="1565"/>
                  </a:lnTo>
                  <a:lnTo>
                    <a:pt x="98" y="1444"/>
                  </a:lnTo>
                  <a:lnTo>
                    <a:pt x="139" y="1326"/>
                  </a:lnTo>
                  <a:lnTo>
                    <a:pt x="189" y="1211"/>
                  </a:lnTo>
                  <a:lnTo>
                    <a:pt x="243" y="1101"/>
                  </a:lnTo>
                  <a:lnTo>
                    <a:pt x="305" y="994"/>
                  </a:lnTo>
                  <a:lnTo>
                    <a:pt x="373" y="890"/>
                  </a:lnTo>
                  <a:lnTo>
                    <a:pt x="446" y="792"/>
                  </a:lnTo>
                  <a:lnTo>
                    <a:pt x="525" y="697"/>
                  </a:lnTo>
                  <a:lnTo>
                    <a:pt x="608" y="608"/>
                  </a:lnTo>
                  <a:lnTo>
                    <a:pt x="699" y="524"/>
                  </a:lnTo>
                  <a:lnTo>
                    <a:pt x="793" y="446"/>
                  </a:lnTo>
                  <a:lnTo>
                    <a:pt x="891" y="372"/>
                  </a:lnTo>
                  <a:lnTo>
                    <a:pt x="994" y="305"/>
                  </a:lnTo>
                  <a:lnTo>
                    <a:pt x="1101" y="243"/>
                  </a:lnTo>
                  <a:lnTo>
                    <a:pt x="1213" y="187"/>
                  </a:lnTo>
                  <a:lnTo>
                    <a:pt x="1328" y="139"/>
                  </a:lnTo>
                  <a:lnTo>
                    <a:pt x="1445" y="97"/>
                  </a:lnTo>
                  <a:lnTo>
                    <a:pt x="1566" y="63"/>
                  </a:lnTo>
                  <a:lnTo>
                    <a:pt x="1690" y="35"/>
                  </a:lnTo>
                  <a:lnTo>
                    <a:pt x="1817" y="15"/>
                  </a:lnTo>
                  <a:lnTo>
                    <a:pt x="1946" y="4"/>
                  </a:lnTo>
                  <a:lnTo>
                    <a:pt x="20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147">
              <a:extLst>
                <a:ext uri="{FF2B5EF4-FFF2-40B4-BE49-F238E27FC236}">
                  <a16:creationId xmlns:a16="http://schemas.microsoft.com/office/drawing/2014/main" id="{1E8B6E10-D6A1-899B-3FDC-B191288E1A42}"/>
                </a:ext>
              </a:extLst>
            </p:cNvPr>
            <p:cNvSpPr>
              <a:spLocks/>
            </p:cNvSpPr>
            <p:nvPr/>
          </p:nvSpPr>
          <p:spPr bwMode="auto">
            <a:xfrm>
              <a:off x="7613300" y="3735497"/>
              <a:ext cx="954088" cy="973138"/>
            </a:xfrm>
            <a:custGeom>
              <a:avLst/>
              <a:gdLst>
                <a:gd name="T0" fmla="*/ 49 w 1201"/>
                <a:gd name="T1" fmla="*/ 0 h 1226"/>
                <a:gd name="T2" fmla="*/ 235 w 1201"/>
                <a:gd name="T3" fmla="*/ 0 h 1226"/>
                <a:gd name="T4" fmla="*/ 254 w 1201"/>
                <a:gd name="T5" fmla="*/ 5 h 1226"/>
                <a:gd name="T6" fmla="*/ 270 w 1201"/>
                <a:gd name="T7" fmla="*/ 14 h 1226"/>
                <a:gd name="T8" fmla="*/ 281 w 1201"/>
                <a:gd name="T9" fmla="*/ 31 h 1226"/>
                <a:gd name="T10" fmla="*/ 285 w 1201"/>
                <a:gd name="T11" fmla="*/ 50 h 1226"/>
                <a:gd name="T12" fmla="*/ 285 w 1201"/>
                <a:gd name="T13" fmla="*/ 891 h 1226"/>
                <a:gd name="T14" fmla="*/ 288 w 1201"/>
                <a:gd name="T15" fmla="*/ 910 h 1226"/>
                <a:gd name="T16" fmla="*/ 299 w 1201"/>
                <a:gd name="T17" fmla="*/ 925 h 1226"/>
                <a:gd name="T18" fmla="*/ 315 w 1201"/>
                <a:gd name="T19" fmla="*/ 936 h 1226"/>
                <a:gd name="T20" fmla="*/ 335 w 1201"/>
                <a:gd name="T21" fmla="*/ 940 h 1226"/>
                <a:gd name="T22" fmla="*/ 1152 w 1201"/>
                <a:gd name="T23" fmla="*/ 940 h 1226"/>
                <a:gd name="T24" fmla="*/ 1171 w 1201"/>
                <a:gd name="T25" fmla="*/ 944 h 1226"/>
                <a:gd name="T26" fmla="*/ 1186 w 1201"/>
                <a:gd name="T27" fmla="*/ 953 h 1226"/>
                <a:gd name="T28" fmla="*/ 1197 w 1201"/>
                <a:gd name="T29" fmla="*/ 970 h 1226"/>
                <a:gd name="T30" fmla="*/ 1201 w 1201"/>
                <a:gd name="T31" fmla="*/ 989 h 1226"/>
                <a:gd name="T32" fmla="*/ 1201 w 1201"/>
                <a:gd name="T33" fmla="*/ 1175 h 1226"/>
                <a:gd name="T34" fmla="*/ 1197 w 1201"/>
                <a:gd name="T35" fmla="*/ 1196 h 1226"/>
                <a:gd name="T36" fmla="*/ 1186 w 1201"/>
                <a:gd name="T37" fmla="*/ 1211 h 1226"/>
                <a:gd name="T38" fmla="*/ 1171 w 1201"/>
                <a:gd name="T39" fmla="*/ 1222 h 1226"/>
                <a:gd name="T40" fmla="*/ 1152 w 1201"/>
                <a:gd name="T41" fmla="*/ 1226 h 1226"/>
                <a:gd name="T42" fmla="*/ 49 w 1201"/>
                <a:gd name="T43" fmla="*/ 1226 h 1226"/>
                <a:gd name="T44" fmla="*/ 30 w 1201"/>
                <a:gd name="T45" fmla="*/ 1222 h 1226"/>
                <a:gd name="T46" fmla="*/ 13 w 1201"/>
                <a:gd name="T47" fmla="*/ 1211 h 1226"/>
                <a:gd name="T48" fmla="*/ 4 w 1201"/>
                <a:gd name="T49" fmla="*/ 1196 h 1226"/>
                <a:gd name="T50" fmla="*/ 0 w 1201"/>
                <a:gd name="T51" fmla="*/ 1175 h 1226"/>
                <a:gd name="T52" fmla="*/ 0 w 1201"/>
                <a:gd name="T53" fmla="*/ 50 h 1226"/>
                <a:gd name="T54" fmla="*/ 4 w 1201"/>
                <a:gd name="T55" fmla="*/ 31 h 1226"/>
                <a:gd name="T56" fmla="*/ 13 w 1201"/>
                <a:gd name="T57" fmla="*/ 14 h 1226"/>
                <a:gd name="T58" fmla="*/ 30 w 1201"/>
                <a:gd name="T59" fmla="*/ 5 h 1226"/>
                <a:gd name="T60" fmla="*/ 49 w 1201"/>
                <a:gd name="T61"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1" h="1226">
                  <a:moveTo>
                    <a:pt x="49" y="0"/>
                  </a:moveTo>
                  <a:lnTo>
                    <a:pt x="235" y="0"/>
                  </a:lnTo>
                  <a:lnTo>
                    <a:pt x="254" y="5"/>
                  </a:lnTo>
                  <a:lnTo>
                    <a:pt x="270" y="14"/>
                  </a:lnTo>
                  <a:lnTo>
                    <a:pt x="281" y="31"/>
                  </a:lnTo>
                  <a:lnTo>
                    <a:pt x="285" y="50"/>
                  </a:lnTo>
                  <a:lnTo>
                    <a:pt x="285" y="891"/>
                  </a:lnTo>
                  <a:lnTo>
                    <a:pt x="288" y="910"/>
                  </a:lnTo>
                  <a:lnTo>
                    <a:pt x="299" y="925"/>
                  </a:lnTo>
                  <a:lnTo>
                    <a:pt x="315" y="936"/>
                  </a:lnTo>
                  <a:lnTo>
                    <a:pt x="335" y="940"/>
                  </a:lnTo>
                  <a:lnTo>
                    <a:pt x="1152" y="940"/>
                  </a:lnTo>
                  <a:lnTo>
                    <a:pt x="1171" y="944"/>
                  </a:lnTo>
                  <a:lnTo>
                    <a:pt x="1186" y="953"/>
                  </a:lnTo>
                  <a:lnTo>
                    <a:pt x="1197" y="970"/>
                  </a:lnTo>
                  <a:lnTo>
                    <a:pt x="1201" y="989"/>
                  </a:lnTo>
                  <a:lnTo>
                    <a:pt x="1201" y="1175"/>
                  </a:lnTo>
                  <a:lnTo>
                    <a:pt x="1197" y="1196"/>
                  </a:lnTo>
                  <a:lnTo>
                    <a:pt x="1186" y="1211"/>
                  </a:lnTo>
                  <a:lnTo>
                    <a:pt x="1171" y="1222"/>
                  </a:lnTo>
                  <a:lnTo>
                    <a:pt x="1152" y="1226"/>
                  </a:lnTo>
                  <a:lnTo>
                    <a:pt x="49" y="1226"/>
                  </a:lnTo>
                  <a:lnTo>
                    <a:pt x="30" y="1222"/>
                  </a:lnTo>
                  <a:lnTo>
                    <a:pt x="13" y="1211"/>
                  </a:lnTo>
                  <a:lnTo>
                    <a:pt x="4" y="1196"/>
                  </a:lnTo>
                  <a:lnTo>
                    <a:pt x="0" y="1175"/>
                  </a:lnTo>
                  <a:lnTo>
                    <a:pt x="0" y="50"/>
                  </a:lnTo>
                  <a:lnTo>
                    <a:pt x="4" y="31"/>
                  </a:lnTo>
                  <a:lnTo>
                    <a:pt x="13" y="14"/>
                  </a:lnTo>
                  <a:lnTo>
                    <a:pt x="30" y="5"/>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170">
            <a:extLst>
              <a:ext uri="{FF2B5EF4-FFF2-40B4-BE49-F238E27FC236}">
                <a16:creationId xmlns:a16="http://schemas.microsoft.com/office/drawing/2014/main" id="{53BFB70F-B905-237E-877D-90433282D6AF}"/>
              </a:ext>
            </a:extLst>
          </p:cNvPr>
          <p:cNvGrpSpPr/>
          <p:nvPr userDrawn="1"/>
        </p:nvGrpSpPr>
        <p:grpSpPr>
          <a:xfrm>
            <a:off x="7968333" y="2651414"/>
            <a:ext cx="613334" cy="612775"/>
            <a:chOff x="5863310" y="2560589"/>
            <a:chExt cx="3484563" cy="3481388"/>
          </a:xfrm>
          <a:solidFill>
            <a:schemeClr val="bg2"/>
          </a:solidFill>
        </p:grpSpPr>
        <p:sp>
          <p:nvSpPr>
            <p:cNvPr id="87" name="Freeform 152">
              <a:extLst>
                <a:ext uri="{FF2B5EF4-FFF2-40B4-BE49-F238E27FC236}">
                  <a16:creationId xmlns:a16="http://schemas.microsoft.com/office/drawing/2014/main" id="{19B2E4FA-94BF-F06A-3424-F4D7EA6180D0}"/>
                </a:ext>
              </a:extLst>
            </p:cNvPr>
            <p:cNvSpPr>
              <a:spLocks noEditPoints="1"/>
            </p:cNvSpPr>
            <p:nvPr/>
          </p:nvSpPr>
          <p:spPr bwMode="auto">
            <a:xfrm>
              <a:off x="5863310" y="2560589"/>
              <a:ext cx="3484563" cy="3481388"/>
            </a:xfrm>
            <a:custGeom>
              <a:avLst/>
              <a:gdLst>
                <a:gd name="T0" fmla="*/ 2432 w 4389"/>
                <a:gd name="T1" fmla="*/ 465 h 4385"/>
                <a:gd name="T2" fmla="*/ 2348 w 4389"/>
                <a:gd name="T3" fmla="*/ 741 h 4385"/>
                <a:gd name="T4" fmla="*/ 2112 w 4389"/>
                <a:gd name="T5" fmla="*/ 781 h 4385"/>
                <a:gd name="T6" fmla="*/ 1962 w 4389"/>
                <a:gd name="T7" fmla="*/ 602 h 4385"/>
                <a:gd name="T8" fmla="*/ 1953 w 4389"/>
                <a:gd name="T9" fmla="*/ 447 h 4385"/>
                <a:gd name="T10" fmla="*/ 1941 w 4389"/>
                <a:gd name="T11" fmla="*/ 443 h 4385"/>
                <a:gd name="T12" fmla="*/ 1397 w 4389"/>
                <a:gd name="T13" fmla="*/ 610 h 4385"/>
                <a:gd name="T14" fmla="*/ 872 w 4389"/>
                <a:gd name="T15" fmla="*/ 1013 h 4385"/>
                <a:gd name="T16" fmla="*/ 532 w 4389"/>
                <a:gd name="T17" fmla="*/ 1587 h 4385"/>
                <a:gd name="T18" fmla="*/ 445 w 4389"/>
                <a:gd name="T19" fmla="*/ 1939 h 4385"/>
                <a:gd name="T20" fmla="*/ 603 w 4389"/>
                <a:gd name="T21" fmla="*/ 1959 h 4385"/>
                <a:gd name="T22" fmla="*/ 782 w 4389"/>
                <a:gd name="T23" fmla="*/ 2110 h 4385"/>
                <a:gd name="T24" fmla="*/ 742 w 4389"/>
                <a:gd name="T25" fmla="*/ 2344 h 4385"/>
                <a:gd name="T26" fmla="*/ 474 w 4389"/>
                <a:gd name="T27" fmla="*/ 2429 h 4385"/>
                <a:gd name="T28" fmla="*/ 446 w 4389"/>
                <a:gd name="T29" fmla="*/ 2457 h 4385"/>
                <a:gd name="T30" fmla="*/ 690 w 4389"/>
                <a:gd name="T31" fmla="*/ 3119 h 4385"/>
                <a:gd name="T32" fmla="*/ 1161 w 4389"/>
                <a:gd name="T33" fmla="*/ 3626 h 4385"/>
                <a:gd name="T34" fmla="*/ 1800 w 4389"/>
                <a:gd name="T35" fmla="*/ 3915 h 4385"/>
                <a:gd name="T36" fmla="*/ 1956 w 4389"/>
                <a:gd name="T37" fmla="*/ 3925 h 4385"/>
                <a:gd name="T38" fmla="*/ 2013 w 4389"/>
                <a:gd name="T39" fmla="*/ 3673 h 4385"/>
                <a:gd name="T40" fmla="*/ 2237 w 4389"/>
                <a:gd name="T41" fmla="*/ 3593 h 4385"/>
                <a:gd name="T42" fmla="*/ 2418 w 4389"/>
                <a:gd name="T43" fmla="*/ 3743 h 4385"/>
                <a:gd name="T44" fmla="*/ 2443 w 4389"/>
                <a:gd name="T45" fmla="*/ 3938 h 4385"/>
                <a:gd name="T46" fmla="*/ 2795 w 4389"/>
                <a:gd name="T47" fmla="*/ 3855 h 4385"/>
                <a:gd name="T48" fmla="*/ 3369 w 4389"/>
                <a:gd name="T49" fmla="*/ 3512 h 4385"/>
                <a:gd name="T50" fmla="*/ 3774 w 4389"/>
                <a:gd name="T51" fmla="*/ 2988 h 4385"/>
                <a:gd name="T52" fmla="*/ 3946 w 4389"/>
                <a:gd name="T53" fmla="*/ 2443 h 4385"/>
                <a:gd name="T54" fmla="*/ 3787 w 4389"/>
                <a:gd name="T55" fmla="*/ 2425 h 4385"/>
                <a:gd name="T56" fmla="*/ 3607 w 4389"/>
                <a:gd name="T57" fmla="*/ 2275 h 4385"/>
                <a:gd name="T58" fmla="*/ 3649 w 4389"/>
                <a:gd name="T59" fmla="*/ 2039 h 4385"/>
                <a:gd name="T60" fmla="*/ 3923 w 4389"/>
                <a:gd name="T61" fmla="*/ 1955 h 4385"/>
                <a:gd name="T62" fmla="*/ 3945 w 4389"/>
                <a:gd name="T63" fmla="*/ 1935 h 4385"/>
                <a:gd name="T64" fmla="*/ 3718 w 4389"/>
                <a:gd name="T65" fmla="*/ 1290 h 4385"/>
                <a:gd name="T66" fmla="*/ 3276 w 4389"/>
                <a:gd name="T67" fmla="*/ 789 h 4385"/>
                <a:gd name="T68" fmla="*/ 2673 w 4389"/>
                <a:gd name="T69" fmla="*/ 488 h 4385"/>
                <a:gd name="T70" fmla="*/ 2589 w 4389"/>
                <a:gd name="T71" fmla="*/ 35 h 4385"/>
                <a:gd name="T72" fmla="*/ 3303 w 4389"/>
                <a:gd name="T73" fmla="*/ 298 h 4385"/>
                <a:gd name="T74" fmla="*/ 3874 w 4389"/>
                <a:gd name="T75" fmla="*/ 780 h 4385"/>
                <a:gd name="T76" fmla="*/ 4253 w 4389"/>
                <a:gd name="T77" fmla="*/ 1428 h 4385"/>
                <a:gd name="T78" fmla="*/ 4389 w 4389"/>
                <a:gd name="T79" fmla="*/ 2192 h 4385"/>
                <a:gd name="T80" fmla="*/ 4253 w 4389"/>
                <a:gd name="T81" fmla="*/ 2957 h 4385"/>
                <a:gd name="T82" fmla="*/ 3874 w 4389"/>
                <a:gd name="T83" fmla="*/ 3605 h 4385"/>
                <a:gd name="T84" fmla="*/ 3303 w 4389"/>
                <a:gd name="T85" fmla="*/ 4085 h 4385"/>
                <a:gd name="T86" fmla="*/ 2589 w 4389"/>
                <a:gd name="T87" fmla="*/ 4350 h 4385"/>
                <a:gd name="T88" fmla="*/ 1800 w 4389"/>
                <a:gd name="T89" fmla="*/ 4350 h 4385"/>
                <a:gd name="T90" fmla="*/ 1088 w 4389"/>
                <a:gd name="T91" fmla="*/ 4085 h 4385"/>
                <a:gd name="T92" fmla="*/ 516 w 4389"/>
                <a:gd name="T93" fmla="*/ 3605 h 4385"/>
                <a:gd name="T94" fmla="*/ 138 w 4389"/>
                <a:gd name="T95" fmla="*/ 2957 h 4385"/>
                <a:gd name="T96" fmla="*/ 0 w 4389"/>
                <a:gd name="T97" fmla="*/ 2192 h 4385"/>
                <a:gd name="T98" fmla="*/ 138 w 4389"/>
                <a:gd name="T99" fmla="*/ 1428 h 4385"/>
                <a:gd name="T100" fmla="*/ 516 w 4389"/>
                <a:gd name="T101" fmla="*/ 780 h 4385"/>
                <a:gd name="T102" fmla="*/ 1088 w 4389"/>
                <a:gd name="T103" fmla="*/ 298 h 4385"/>
                <a:gd name="T104" fmla="*/ 1800 w 4389"/>
                <a:gd name="T105" fmla="*/ 35 h 4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9" h="4385">
                  <a:moveTo>
                    <a:pt x="2444" y="443"/>
                  </a:moveTo>
                  <a:lnTo>
                    <a:pt x="2443" y="443"/>
                  </a:lnTo>
                  <a:lnTo>
                    <a:pt x="2440" y="444"/>
                  </a:lnTo>
                  <a:lnTo>
                    <a:pt x="2436" y="448"/>
                  </a:lnTo>
                  <a:lnTo>
                    <a:pt x="2434" y="455"/>
                  </a:lnTo>
                  <a:lnTo>
                    <a:pt x="2432" y="465"/>
                  </a:lnTo>
                  <a:lnTo>
                    <a:pt x="2432" y="559"/>
                  </a:lnTo>
                  <a:lnTo>
                    <a:pt x="2428" y="602"/>
                  </a:lnTo>
                  <a:lnTo>
                    <a:pt x="2418" y="642"/>
                  </a:lnTo>
                  <a:lnTo>
                    <a:pt x="2399" y="680"/>
                  </a:lnTo>
                  <a:lnTo>
                    <a:pt x="2376" y="712"/>
                  </a:lnTo>
                  <a:lnTo>
                    <a:pt x="2348" y="741"/>
                  </a:lnTo>
                  <a:lnTo>
                    <a:pt x="2315" y="764"/>
                  </a:lnTo>
                  <a:lnTo>
                    <a:pt x="2277" y="781"/>
                  </a:lnTo>
                  <a:lnTo>
                    <a:pt x="2237" y="793"/>
                  </a:lnTo>
                  <a:lnTo>
                    <a:pt x="2195" y="796"/>
                  </a:lnTo>
                  <a:lnTo>
                    <a:pt x="2152" y="793"/>
                  </a:lnTo>
                  <a:lnTo>
                    <a:pt x="2112" y="781"/>
                  </a:lnTo>
                  <a:lnTo>
                    <a:pt x="2075" y="764"/>
                  </a:lnTo>
                  <a:lnTo>
                    <a:pt x="2043" y="741"/>
                  </a:lnTo>
                  <a:lnTo>
                    <a:pt x="2013" y="712"/>
                  </a:lnTo>
                  <a:lnTo>
                    <a:pt x="1990" y="680"/>
                  </a:lnTo>
                  <a:lnTo>
                    <a:pt x="1973" y="642"/>
                  </a:lnTo>
                  <a:lnTo>
                    <a:pt x="1962" y="602"/>
                  </a:lnTo>
                  <a:lnTo>
                    <a:pt x="1958" y="559"/>
                  </a:lnTo>
                  <a:lnTo>
                    <a:pt x="1958" y="464"/>
                  </a:lnTo>
                  <a:lnTo>
                    <a:pt x="1957" y="457"/>
                  </a:lnTo>
                  <a:lnTo>
                    <a:pt x="1957" y="452"/>
                  </a:lnTo>
                  <a:lnTo>
                    <a:pt x="1954" y="449"/>
                  </a:lnTo>
                  <a:lnTo>
                    <a:pt x="1953" y="447"/>
                  </a:lnTo>
                  <a:lnTo>
                    <a:pt x="1950" y="444"/>
                  </a:lnTo>
                  <a:lnTo>
                    <a:pt x="1948" y="444"/>
                  </a:lnTo>
                  <a:lnTo>
                    <a:pt x="1946" y="443"/>
                  </a:lnTo>
                  <a:lnTo>
                    <a:pt x="1943" y="443"/>
                  </a:lnTo>
                  <a:lnTo>
                    <a:pt x="1942" y="443"/>
                  </a:lnTo>
                  <a:lnTo>
                    <a:pt x="1941" y="443"/>
                  </a:lnTo>
                  <a:lnTo>
                    <a:pt x="1941" y="443"/>
                  </a:lnTo>
                  <a:lnTo>
                    <a:pt x="1826" y="463"/>
                  </a:lnTo>
                  <a:lnTo>
                    <a:pt x="1713" y="489"/>
                  </a:lnTo>
                  <a:lnTo>
                    <a:pt x="1605" y="523"/>
                  </a:lnTo>
                  <a:lnTo>
                    <a:pt x="1499" y="563"/>
                  </a:lnTo>
                  <a:lnTo>
                    <a:pt x="1397" y="610"/>
                  </a:lnTo>
                  <a:lnTo>
                    <a:pt x="1299" y="662"/>
                  </a:lnTo>
                  <a:lnTo>
                    <a:pt x="1204" y="722"/>
                  </a:lnTo>
                  <a:lnTo>
                    <a:pt x="1114" y="787"/>
                  </a:lnTo>
                  <a:lnTo>
                    <a:pt x="1029" y="856"/>
                  </a:lnTo>
                  <a:lnTo>
                    <a:pt x="948" y="932"/>
                  </a:lnTo>
                  <a:lnTo>
                    <a:pt x="872" y="1013"/>
                  </a:lnTo>
                  <a:lnTo>
                    <a:pt x="801" y="1098"/>
                  </a:lnTo>
                  <a:lnTo>
                    <a:pt x="735" y="1188"/>
                  </a:lnTo>
                  <a:lnTo>
                    <a:pt x="675" y="1282"/>
                  </a:lnTo>
                  <a:lnTo>
                    <a:pt x="621" y="1379"/>
                  </a:lnTo>
                  <a:lnTo>
                    <a:pt x="573" y="1481"/>
                  </a:lnTo>
                  <a:lnTo>
                    <a:pt x="532" y="1587"/>
                  </a:lnTo>
                  <a:lnTo>
                    <a:pt x="497" y="1694"/>
                  </a:lnTo>
                  <a:lnTo>
                    <a:pt x="469" y="1806"/>
                  </a:lnTo>
                  <a:lnTo>
                    <a:pt x="447" y="1920"/>
                  </a:lnTo>
                  <a:lnTo>
                    <a:pt x="446" y="1925"/>
                  </a:lnTo>
                  <a:lnTo>
                    <a:pt x="445" y="1932"/>
                  </a:lnTo>
                  <a:lnTo>
                    <a:pt x="445" y="1939"/>
                  </a:lnTo>
                  <a:lnTo>
                    <a:pt x="447" y="1945"/>
                  </a:lnTo>
                  <a:lnTo>
                    <a:pt x="451" y="1951"/>
                  </a:lnTo>
                  <a:lnTo>
                    <a:pt x="461" y="1953"/>
                  </a:lnTo>
                  <a:lnTo>
                    <a:pt x="474" y="1955"/>
                  </a:lnTo>
                  <a:lnTo>
                    <a:pt x="560" y="1955"/>
                  </a:lnTo>
                  <a:lnTo>
                    <a:pt x="603" y="1959"/>
                  </a:lnTo>
                  <a:lnTo>
                    <a:pt x="643" y="1970"/>
                  </a:lnTo>
                  <a:lnTo>
                    <a:pt x="680" y="1988"/>
                  </a:lnTo>
                  <a:lnTo>
                    <a:pt x="713" y="2011"/>
                  </a:lnTo>
                  <a:lnTo>
                    <a:pt x="742" y="2039"/>
                  </a:lnTo>
                  <a:lnTo>
                    <a:pt x="765" y="2073"/>
                  </a:lnTo>
                  <a:lnTo>
                    <a:pt x="782" y="2110"/>
                  </a:lnTo>
                  <a:lnTo>
                    <a:pt x="794" y="2150"/>
                  </a:lnTo>
                  <a:lnTo>
                    <a:pt x="797" y="2192"/>
                  </a:lnTo>
                  <a:lnTo>
                    <a:pt x="794" y="2234"/>
                  </a:lnTo>
                  <a:lnTo>
                    <a:pt x="782" y="2275"/>
                  </a:lnTo>
                  <a:lnTo>
                    <a:pt x="765" y="2312"/>
                  </a:lnTo>
                  <a:lnTo>
                    <a:pt x="742" y="2344"/>
                  </a:lnTo>
                  <a:lnTo>
                    <a:pt x="713" y="2374"/>
                  </a:lnTo>
                  <a:lnTo>
                    <a:pt x="680" y="2396"/>
                  </a:lnTo>
                  <a:lnTo>
                    <a:pt x="643" y="2414"/>
                  </a:lnTo>
                  <a:lnTo>
                    <a:pt x="603" y="2425"/>
                  </a:lnTo>
                  <a:lnTo>
                    <a:pt x="560" y="2429"/>
                  </a:lnTo>
                  <a:lnTo>
                    <a:pt x="474" y="2429"/>
                  </a:lnTo>
                  <a:lnTo>
                    <a:pt x="459" y="2430"/>
                  </a:lnTo>
                  <a:lnTo>
                    <a:pt x="451" y="2434"/>
                  </a:lnTo>
                  <a:lnTo>
                    <a:pt x="446" y="2439"/>
                  </a:lnTo>
                  <a:lnTo>
                    <a:pt x="445" y="2445"/>
                  </a:lnTo>
                  <a:lnTo>
                    <a:pt x="445" y="2451"/>
                  </a:lnTo>
                  <a:lnTo>
                    <a:pt x="446" y="2457"/>
                  </a:lnTo>
                  <a:lnTo>
                    <a:pt x="467" y="2574"/>
                  </a:lnTo>
                  <a:lnTo>
                    <a:pt x="498" y="2691"/>
                  </a:lnTo>
                  <a:lnTo>
                    <a:pt x="534" y="2803"/>
                  </a:lnTo>
                  <a:lnTo>
                    <a:pt x="580" y="2912"/>
                  </a:lnTo>
                  <a:lnTo>
                    <a:pt x="631" y="3017"/>
                  </a:lnTo>
                  <a:lnTo>
                    <a:pt x="690" y="3119"/>
                  </a:lnTo>
                  <a:lnTo>
                    <a:pt x="754" y="3215"/>
                  </a:lnTo>
                  <a:lnTo>
                    <a:pt x="824" y="3308"/>
                  </a:lnTo>
                  <a:lnTo>
                    <a:pt x="900" y="3396"/>
                  </a:lnTo>
                  <a:lnTo>
                    <a:pt x="982" y="3478"/>
                  </a:lnTo>
                  <a:lnTo>
                    <a:pt x="1069" y="3554"/>
                  </a:lnTo>
                  <a:lnTo>
                    <a:pt x="1161" y="3626"/>
                  </a:lnTo>
                  <a:lnTo>
                    <a:pt x="1258" y="3690"/>
                  </a:lnTo>
                  <a:lnTo>
                    <a:pt x="1360" y="3749"/>
                  </a:lnTo>
                  <a:lnTo>
                    <a:pt x="1464" y="3801"/>
                  </a:lnTo>
                  <a:lnTo>
                    <a:pt x="1572" y="3847"/>
                  </a:lnTo>
                  <a:lnTo>
                    <a:pt x="1685" y="3884"/>
                  </a:lnTo>
                  <a:lnTo>
                    <a:pt x="1800" y="3915"/>
                  </a:lnTo>
                  <a:lnTo>
                    <a:pt x="1919" y="3938"/>
                  </a:lnTo>
                  <a:lnTo>
                    <a:pt x="1926" y="3939"/>
                  </a:lnTo>
                  <a:lnTo>
                    <a:pt x="1935" y="3939"/>
                  </a:lnTo>
                  <a:lnTo>
                    <a:pt x="1943" y="3937"/>
                  </a:lnTo>
                  <a:lnTo>
                    <a:pt x="1950" y="3933"/>
                  </a:lnTo>
                  <a:lnTo>
                    <a:pt x="1956" y="3925"/>
                  </a:lnTo>
                  <a:lnTo>
                    <a:pt x="1958" y="3911"/>
                  </a:lnTo>
                  <a:lnTo>
                    <a:pt x="1958" y="3826"/>
                  </a:lnTo>
                  <a:lnTo>
                    <a:pt x="1962" y="3783"/>
                  </a:lnTo>
                  <a:lnTo>
                    <a:pt x="1973" y="3743"/>
                  </a:lnTo>
                  <a:lnTo>
                    <a:pt x="1990" y="3706"/>
                  </a:lnTo>
                  <a:lnTo>
                    <a:pt x="2013" y="3673"/>
                  </a:lnTo>
                  <a:lnTo>
                    <a:pt x="2043" y="3645"/>
                  </a:lnTo>
                  <a:lnTo>
                    <a:pt x="2075" y="3621"/>
                  </a:lnTo>
                  <a:lnTo>
                    <a:pt x="2112" y="3603"/>
                  </a:lnTo>
                  <a:lnTo>
                    <a:pt x="2152" y="3593"/>
                  </a:lnTo>
                  <a:lnTo>
                    <a:pt x="2195" y="3589"/>
                  </a:lnTo>
                  <a:lnTo>
                    <a:pt x="2237" y="3593"/>
                  </a:lnTo>
                  <a:lnTo>
                    <a:pt x="2277" y="3603"/>
                  </a:lnTo>
                  <a:lnTo>
                    <a:pt x="2315" y="3621"/>
                  </a:lnTo>
                  <a:lnTo>
                    <a:pt x="2348" y="3645"/>
                  </a:lnTo>
                  <a:lnTo>
                    <a:pt x="2376" y="3673"/>
                  </a:lnTo>
                  <a:lnTo>
                    <a:pt x="2399" y="3706"/>
                  </a:lnTo>
                  <a:lnTo>
                    <a:pt x="2418" y="3743"/>
                  </a:lnTo>
                  <a:lnTo>
                    <a:pt x="2428" y="3783"/>
                  </a:lnTo>
                  <a:lnTo>
                    <a:pt x="2432" y="3826"/>
                  </a:lnTo>
                  <a:lnTo>
                    <a:pt x="2432" y="3911"/>
                  </a:lnTo>
                  <a:lnTo>
                    <a:pt x="2434" y="3925"/>
                  </a:lnTo>
                  <a:lnTo>
                    <a:pt x="2438" y="3934"/>
                  </a:lnTo>
                  <a:lnTo>
                    <a:pt x="2443" y="3938"/>
                  </a:lnTo>
                  <a:lnTo>
                    <a:pt x="2451" y="3939"/>
                  </a:lnTo>
                  <a:lnTo>
                    <a:pt x="2458" y="3939"/>
                  </a:lnTo>
                  <a:lnTo>
                    <a:pt x="2463" y="3939"/>
                  </a:lnTo>
                  <a:lnTo>
                    <a:pt x="2577" y="3918"/>
                  </a:lnTo>
                  <a:lnTo>
                    <a:pt x="2688" y="3890"/>
                  </a:lnTo>
                  <a:lnTo>
                    <a:pt x="2795" y="3855"/>
                  </a:lnTo>
                  <a:lnTo>
                    <a:pt x="2900" y="3812"/>
                  </a:lnTo>
                  <a:lnTo>
                    <a:pt x="3002" y="3764"/>
                  </a:lnTo>
                  <a:lnTo>
                    <a:pt x="3099" y="3710"/>
                  </a:lnTo>
                  <a:lnTo>
                    <a:pt x="3193" y="3650"/>
                  </a:lnTo>
                  <a:lnTo>
                    <a:pt x="3283" y="3585"/>
                  </a:lnTo>
                  <a:lnTo>
                    <a:pt x="3369" y="3512"/>
                  </a:lnTo>
                  <a:lnTo>
                    <a:pt x="3449" y="3436"/>
                  </a:lnTo>
                  <a:lnTo>
                    <a:pt x="3525" y="3356"/>
                  </a:lnTo>
                  <a:lnTo>
                    <a:pt x="3596" y="3270"/>
                  </a:lnTo>
                  <a:lnTo>
                    <a:pt x="3661" y="3179"/>
                  </a:lnTo>
                  <a:lnTo>
                    <a:pt x="3721" y="3086"/>
                  </a:lnTo>
                  <a:lnTo>
                    <a:pt x="3774" y="2988"/>
                  </a:lnTo>
                  <a:lnTo>
                    <a:pt x="3821" y="2886"/>
                  </a:lnTo>
                  <a:lnTo>
                    <a:pt x="3863" y="2780"/>
                  </a:lnTo>
                  <a:lnTo>
                    <a:pt x="3898" y="2672"/>
                  </a:lnTo>
                  <a:lnTo>
                    <a:pt x="3924" y="2561"/>
                  </a:lnTo>
                  <a:lnTo>
                    <a:pt x="3945" y="2447"/>
                  </a:lnTo>
                  <a:lnTo>
                    <a:pt x="3946" y="2443"/>
                  </a:lnTo>
                  <a:lnTo>
                    <a:pt x="3945" y="2439"/>
                  </a:lnTo>
                  <a:lnTo>
                    <a:pt x="3941" y="2434"/>
                  </a:lnTo>
                  <a:lnTo>
                    <a:pt x="3933" y="2431"/>
                  </a:lnTo>
                  <a:lnTo>
                    <a:pt x="3919" y="2430"/>
                  </a:lnTo>
                  <a:lnTo>
                    <a:pt x="3829" y="2429"/>
                  </a:lnTo>
                  <a:lnTo>
                    <a:pt x="3787" y="2425"/>
                  </a:lnTo>
                  <a:lnTo>
                    <a:pt x="3746" y="2414"/>
                  </a:lnTo>
                  <a:lnTo>
                    <a:pt x="3710" y="2396"/>
                  </a:lnTo>
                  <a:lnTo>
                    <a:pt x="3677" y="2374"/>
                  </a:lnTo>
                  <a:lnTo>
                    <a:pt x="3649" y="2344"/>
                  </a:lnTo>
                  <a:lnTo>
                    <a:pt x="3624" y="2312"/>
                  </a:lnTo>
                  <a:lnTo>
                    <a:pt x="3607" y="2275"/>
                  </a:lnTo>
                  <a:lnTo>
                    <a:pt x="3596" y="2234"/>
                  </a:lnTo>
                  <a:lnTo>
                    <a:pt x="3592" y="2192"/>
                  </a:lnTo>
                  <a:lnTo>
                    <a:pt x="3596" y="2150"/>
                  </a:lnTo>
                  <a:lnTo>
                    <a:pt x="3607" y="2110"/>
                  </a:lnTo>
                  <a:lnTo>
                    <a:pt x="3624" y="2073"/>
                  </a:lnTo>
                  <a:lnTo>
                    <a:pt x="3649" y="2039"/>
                  </a:lnTo>
                  <a:lnTo>
                    <a:pt x="3677" y="2011"/>
                  </a:lnTo>
                  <a:lnTo>
                    <a:pt x="3710" y="1988"/>
                  </a:lnTo>
                  <a:lnTo>
                    <a:pt x="3746" y="1970"/>
                  </a:lnTo>
                  <a:lnTo>
                    <a:pt x="3787" y="1959"/>
                  </a:lnTo>
                  <a:lnTo>
                    <a:pt x="3829" y="1955"/>
                  </a:lnTo>
                  <a:lnTo>
                    <a:pt x="3923" y="1955"/>
                  </a:lnTo>
                  <a:lnTo>
                    <a:pt x="3934" y="1955"/>
                  </a:lnTo>
                  <a:lnTo>
                    <a:pt x="3941" y="1951"/>
                  </a:lnTo>
                  <a:lnTo>
                    <a:pt x="3945" y="1947"/>
                  </a:lnTo>
                  <a:lnTo>
                    <a:pt x="3946" y="1943"/>
                  </a:lnTo>
                  <a:lnTo>
                    <a:pt x="3946" y="1939"/>
                  </a:lnTo>
                  <a:lnTo>
                    <a:pt x="3945" y="1935"/>
                  </a:lnTo>
                  <a:lnTo>
                    <a:pt x="3924" y="1820"/>
                  </a:lnTo>
                  <a:lnTo>
                    <a:pt x="3896" y="1707"/>
                  </a:lnTo>
                  <a:lnTo>
                    <a:pt x="3862" y="1598"/>
                  </a:lnTo>
                  <a:lnTo>
                    <a:pt x="3820" y="1492"/>
                  </a:lnTo>
                  <a:lnTo>
                    <a:pt x="3772" y="1389"/>
                  </a:lnTo>
                  <a:lnTo>
                    <a:pt x="3718" y="1290"/>
                  </a:lnTo>
                  <a:lnTo>
                    <a:pt x="3658" y="1195"/>
                  </a:lnTo>
                  <a:lnTo>
                    <a:pt x="3592" y="1104"/>
                  </a:lnTo>
                  <a:lnTo>
                    <a:pt x="3521" y="1018"/>
                  </a:lnTo>
                  <a:lnTo>
                    <a:pt x="3444" y="936"/>
                  </a:lnTo>
                  <a:lnTo>
                    <a:pt x="3363" y="860"/>
                  </a:lnTo>
                  <a:lnTo>
                    <a:pt x="3276" y="789"/>
                  </a:lnTo>
                  <a:lnTo>
                    <a:pt x="3185" y="724"/>
                  </a:lnTo>
                  <a:lnTo>
                    <a:pt x="3091" y="665"/>
                  </a:lnTo>
                  <a:lnTo>
                    <a:pt x="2992" y="611"/>
                  </a:lnTo>
                  <a:lnTo>
                    <a:pt x="2889" y="563"/>
                  </a:lnTo>
                  <a:lnTo>
                    <a:pt x="2782" y="523"/>
                  </a:lnTo>
                  <a:lnTo>
                    <a:pt x="2673" y="488"/>
                  </a:lnTo>
                  <a:lnTo>
                    <a:pt x="2560" y="461"/>
                  </a:lnTo>
                  <a:lnTo>
                    <a:pt x="2444" y="443"/>
                  </a:lnTo>
                  <a:close/>
                  <a:moveTo>
                    <a:pt x="2195" y="0"/>
                  </a:moveTo>
                  <a:lnTo>
                    <a:pt x="2329" y="4"/>
                  </a:lnTo>
                  <a:lnTo>
                    <a:pt x="2461" y="16"/>
                  </a:lnTo>
                  <a:lnTo>
                    <a:pt x="2589" y="35"/>
                  </a:lnTo>
                  <a:lnTo>
                    <a:pt x="2716" y="61"/>
                  </a:lnTo>
                  <a:lnTo>
                    <a:pt x="2840" y="96"/>
                  </a:lnTo>
                  <a:lnTo>
                    <a:pt x="2960" y="136"/>
                  </a:lnTo>
                  <a:lnTo>
                    <a:pt x="3078" y="184"/>
                  </a:lnTo>
                  <a:lnTo>
                    <a:pt x="3192" y="238"/>
                  </a:lnTo>
                  <a:lnTo>
                    <a:pt x="3303" y="298"/>
                  </a:lnTo>
                  <a:lnTo>
                    <a:pt x="3409" y="365"/>
                  </a:lnTo>
                  <a:lnTo>
                    <a:pt x="3511" y="437"/>
                  </a:lnTo>
                  <a:lnTo>
                    <a:pt x="3608" y="515"/>
                  </a:lnTo>
                  <a:lnTo>
                    <a:pt x="3702" y="598"/>
                  </a:lnTo>
                  <a:lnTo>
                    <a:pt x="3791" y="686"/>
                  </a:lnTo>
                  <a:lnTo>
                    <a:pt x="3874" y="780"/>
                  </a:lnTo>
                  <a:lnTo>
                    <a:pt x="3951" y="878"/>
                  </a:lnTo>
                  <a:lnTo>
                    <a:pt x="4024" y="979"/>
                  </a:lnTo>
                  <a:lnTo>
                    <a:pt x="4091" y="1085"/>
                  </a:lnTo>
                  <a:lnTo>
                    <a:pt x="4151" y="1196"/>
                  </a:lnTo>
                  <a:lnTo>
                    <a:pt x="4204" y="1310"/>
                  </a:lnTo>
                  <a:lnTo>
                    <a:pt x="4253" y="1428"/>
                  </a:lnTo>
                  <a:lnTo>
                    <a:pt x="4293" y="1548"/>
                  </a:lnTo>
                  <a:lnTo>
                    <a:pt x="4328" y="1671"/>
                  </a:lnTo>
                  <a:lnTo>
                    <a:pt x="4354" y="1798"/>
                  </a:lnTo>
                  <a:lnTo>
                    <a:pt x="4375" y="1927"/>
                  </a:lnTo>
                  <a:lnTo>
                    <a:pt x="4385" y="2059"/>
                  </a:lnTo>
                  <a:lnTo>
                    <a:pt x="4389" y="2192"/>
                  </a:lnTo>
                  <a:lnTo>
                    <a:pt x="4385" y="2325"/>
                  </a:lnTo>
                  <a:lnTo>
                    <a:pt x="4375" y="2457"/>
                  </a:lnTo>
                  <a:lnTo>
                    <a:pt x="4354" y="2586"/>
                  </a:lnTo>
                  <a:lnTo>
                    <a:pt x="4328" y="2712"/>
                  </a:lnTo>
                  <a:lnTo>
                    <a:pt x="4293" y="2837"/>
                  </a:lnTo>
                  <a:lnTo>
                    <a:pt x="4253" y="2957"/>
                  </a:lnTo>
                  <a:lnTo>
                    <a:pt x="4204" y="3075"/>
                  </a:lnTo>
                  <a:lnTo>
                    <a:pt x="4151" y="3189"/>
                  </a:lnTo>
                  <a:lnTo>
                    <a:pt x="4091" y="3298"/>
                  </a:lnTo>
                  <a:lnTo>
                    <a:pt x="4024" y="3405"/>
                  </a:lnTo>
                  <a:lnTo>
                    <a:pt x="3951" y="3507"/>
                  </a:lnTo>
                  <a:lnTo>
                    <a:pt x="3874" y="3605"/>
                  </a:lnTo>
                  <a:lnTo>
                    <a:pt x="3791" y="3698"/>
                  </a:lnTo>
                  <a:lnTo>
                    <a:pt x="3702" y="3787"/>
                  </a:lnTo>
                  <a:lnTo>
                    <a:pt x="3608" y="3870"/>
                  </a:lnTo>
                  <a:lnTo>
                    <a:pt x="3511" y="3947"/>
                  </a:lnTo>
                  <a:lnTo>
                    <a:pt x="3409" y="4020"/>
                  </a:lnTo>
                  <a:lnTo>
                    <a:pt x="3303" y="4085"/>
                  </a:lnTo>
                  <a:lnTo>
                    <a:pt x="3192" y="4145"/>
                  </a:lnTo>
                  <a:lnTo>
                    <a:pt x="3078" y="4200"/>
                  </a:lnTo>
                  <a:lnTo>
                    <a:pt x="2960" y="4248"/>
                  </a:lnTo>
                  <a:lnTo>
                    <a:pt x="2840" y="4289"/>
                  </a:lnTo>
                  <a:lnTo>
                    <a:pt x="2716" y="4323"/>
                  </a:lnTo>
                  <a:lnTo>
                    <a:pt x="2589" y="4350"/>
                  </a:lnTo>
                  <a:lnTo>
                    <a:pt x="2461" y="4369"/>
                  </a:lnTo>
                  <a:lnTo>
                    <a:pt x="2329" y="4381"/>
                  </a:lnTo>
                  <a:lnTo>
                    <a:pt x="2195" y="4385"/>
                  </a:lnTo>
                  <a:lnTo>
                    <a:pt x="2061" y="4381"/>
                  </a:lnTo>
                  <a:lnTo>
                    <a:pt x="1930" y="4369"/>
                  </a:lnTo>
                  <a:lnTo>
                    <a:pt x="1800" y="4350"/>
                  </a:lnTo>
                  <a:lnTo>
                    <a:pt x="1674" y="4323"/>
                  </a:lnTo>
                  <a:lnTo>
                    <a:pt x="1550" y="4289"/>
                  </a:lnTo>
                  <a:lnTo>
                    <a:pt x="1429" y="4248"/>
                  </a:lnTo>
                  <a:lnTo>
                    <a:pt x="1311" y="4200"/>
                  </a:lnTo>
                  <a:lnTo>
                    <a:pt x="1197" y="4145"/>
                  </a:lnTo>
                  <a:lnTo>
                    <a:pt x="1088" y="4085"/>
                  </a:lnTo>
                  <a:lnTo>
                    <a:pt x="980" y="4020"/>
                  </a:lnTo>
                  <a:lnTo>
                    <a:pt x="879" y="3947"/>
                  </a:lnTo>
                  <a:lnTo>
                    <a:pt x="781" y="3870"/>
                  </a:lnTo>
                  <a:lnTo>
                    <a:pt x="687" y="3787"/>
                  </a:lnTo>
                  <a:lnTo>
                    <a:pt x="599" y="3698"/>
                  </a:lnTo>
                  <a:lnTo>
                    <a:pt x="516" y="3605"/>
                  </a:lnTo>
                  <a:lnTo>
                    <a:pt x="438" y="3507"/>
                  </a:lnTo>
                  <a:lnTo>
                    <a:pt x="366" y="3405"/>
                  </a:lnTo>
                  <a:lnTo>
                    <a:pt x="300" y="3298"/>
                  </a:lnTo>
                  <a:lnTo>
                    <a:pt x="240" y="3189"/>
                  </a:lnTo>
                  <a:lnTo>
                    <a:pt x="185" y="3075"/>
                  </a:lnTo>
                  <a:lnTo>
                    <a:pt x="138" y="2957"/>
                  </a:lnTo>
                  <a:lnTo>
                    <a:pt x="96" y="2837"/>
                  </a:lnTo>
                  <a:lnTo>
                    <a:pt x="62" y="2712"/>
                  </a:lnTo>
                  <a:lnTo>
                    <a:pt x="35" y="2586"/>
                  </a:lnTo>
                  <a:lnTo>
                    <a:pt x="16" y="2457"/>
                  </a:lnTo>
                  <a:lnTo>
                    <a:pt x="4" y="2325"/>
                  </a:lnTo>
                  <a:lnTo>
                    <a:pt x="0" y="2192"/>
                  </a:lnTo>
                  <a:lnTo>
                    <a:pt x="4" y="2059"/>
                  </a:lnTo>
                  <a:lnTo>
                    <a:pt x="16" y="1927"/>
                  </a:lnTo>
                  <a:lnTo>
                    <a:pt x="35" y="1798"/>
                  </a:lnTo>
                  <a:lnTo>
                    <a:pt x="62" y="1671"/>
                  </a:lnTo>
                  <a:lnTo>
                    <a:pt x="96" y="1548"/>
                  </a:lnTo>
                  <a:lnTo>
                    <a:pt x="138" y="1428"/>
                  </a:lnTo>
                  <a:lnTo>
                    <a:pt x="185" y="1310"/>
                  </a:lnTo>
                  <a:lnTo>
                    <a:pt x="240" y="1196"/>
                  </a:lnTo>
                  <a:lnTo>
                    <a:pt x="300" y="1085"/>
                  </a:lnTo>
                  <a:lnTo>
                    <a:pt x="366" y="979"/>
                  </a:lnTo>
                  <a:lnTo>
                    <a:pt x="438" y="878"/>
                  </a:lnTo>
                  <a:lnTo>
                    <a:pt x="516" y="780"/>
                  </a:lnTo>
                  <a:lnTo>
                    <a:pt x="599" y="686"/>
                  </a:lnTo>
                  <a:lnTo>
                    <a:pt x="687" y="598"/>
                  </a:lnTo>
                  <a:lnTo>
                    <a:pt x="781" y="515"/>
                  </a:lnTo>
                  <a:lnTo>
                    <a:pt x="879" y="437"/>
                  </a:lnTo>
                  <a:lnTo>
                    <a:pt x="980" y="365"/>
                  </a:lnTo>
                  <a:lnTo>
                    <a:pt x="1088" y="298"/>
                  </a:lnTo>
                  <a:lnTo>
                    <a:pt x="1197" y="238"/>
                  </a:lnTo>
                  <a:lnTo>
                    <a:pt x="1311" y="184"/>
                  </a:lnTo>
                  <a:lnTo>
                    <a:pt x="1429" y="136"/>
                  </a:lnTo>
                  <a:lnTo>
                    <a:pt x="1550" y="96"/>
                  </a:lnTo>
                  <a:lnTo>
                    <a:pt x="1674" y="61"/>
                  </a:lnTo>
                  <a:lnTo>
                    <a:pt x="1800" y="35"/>
                  </a:lnTo>
                  <a:lnTo>
                    <a:pt x="1930" y="16"/>
                  </a:lnTo>
                  <a:lnTo>
                    <a:pt x="2061" y="4"/>
                  </a:lnTo>
                  <a:lnTo>
                    <a:pt x="21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153">
              <a:extLst>
                <a:ext uri="{FF2B5EF4-FFF2-40B4-BE49-F238E27FC236}">
                  <a16:creationId xmlns:a16="http://schemas.microsoft.com/office/drawing/2014/main" id="{B6287CAD-3729-3849-97CF-49DCE0B17ECF}"/>
                </a:ext>
              </a:extLst>
            </p:cNvPr>
            <p:cNvSpPr>
              <a:spLocks/>
            </p:cNvSpPr>
            <p:nvPr/>
          </p:nvSpPr>
          <p:spPr bwMode="auto">
            <a:xfrm>
              <a:off x="6779298" y="3457526"/>
              <a:ext cx="1789113" cy="1050925"/>
            </a:xfrm>
            <a:custGeom>
              <a:avLst/>
              <a:gdLst>
                <a:gd name="T0" fmla="*/ 2151 w 2252"/>
                <a:gd name="T1" fmla="*/ 1 h 1324"/>
                <a:gd name="T2" fmla="*/ 2200 w 2252"/>
                <a:gd name="T3" fmla="*/ 22 h 1324"/>
                <a:gd name="T4" fmla="*/ 2238 w 2252"/>
                <a:gd name="T5" fmla="*/ 63 h 1324"/>
                <a:gd name="T6" fmla="*/ 2252 w 2252"/>
                <a:gd name="T7" fmla="*/ 114 h 1324"/>
                <a:gd name="T8" fmla="*/ 2244 w 2252"/>
                <a:gd name="T9" fmla="*/ 167 h 1324"/>
                <a:gd name="T10" fmla="*/ 2212 w 2252"/>
                <a:gd name="T11" fmla="*/ 212 h 1324"/>
                <a:gd name="T12" fmla="*/ 1295 w 2252"/>
                <a:gd name="T13" fmla="*/ 1047 h 1324"/>
                <a:gd name="T14" fmla="*/ 1289 w 2252"/>
                <a:gd name="T15" fmla="*/ 1067 h 1324"/>
                <a:gd name="T16" fmla="*/ 1285 w 2252"/>
                <a:gd name="T17" fmla="*/ 1119 h 1324"/>
                <a:gd name="T18" fmla="*/ 1256 w 2252"/>
                <a:gd name="T19" fmla="*/ 1200 h 1324"/>
                <a:gd name="T20" fmla="*/ 1201 w 2252"/>
                <a:gd name="T21" fmla="*/ 1266 h 1324"/>
                <a:gd name="T22" fmla="*/ 1127 w 2252"/>
                <a:gd name="T23" fmla="*/ 1309 h 1324"/>
                <a:gd name="T24" fmla="*/ 1040 w 2252"/>
                <a:gd name="T25" fmla="*/ 1324 h 1324"/>
                <a:gd name="T26" fmla="*/ 957 w 2252"/>
                <a:gd name="T27" fmla="*/ 1310 h 1324"/>
                <a:gd name="T28" fmla="*/ 888 w 2252"/>
                <a:gd name="T29" fmla="*/ 1271 h 1324"/>
                <a:gd name="T30" fmla="*/ 851 w 2252"/>
                <a:gd name="T31" fmla="*/ 1238 h 1324"/>
                <a:gd name="T32" fmla="*/ 833 w 2252"/>
                <a:gd name="T33" fmla="*/ 1225 h 1324"/>
                <a:gd name="T34" fmla="*/ 69 w 2252"/>
                <a:gd name="T35" fmla="*/ 914 h 1324"/>
                <a:gd name="T36" fmla="*/ 25 w 2252"/>
                <a:gd name="T37" fmla="*/ 869 h 1324"/>
                <a:gd name="T38" fmla="*/ 2 w 2252"/>
                <a:gd name="T39" fmla="*/ 810 h 1324"/>
                <a:gd name="T40" fmla="*/ 2 w 2252"/>
                <a:gd name="T41" fmla="*/ 747 h 1324"/>
                <a:gd name="T42" fmla="*/ 29 w 2252"/>
                <a:gd name="T43" fmla="*/ 687 h 1324"/>
                <a:gd name="T44" fmla="*/ 75 w 2252"/>
                <a:gd name="T45" fmla="*/ 642 h 1324"/>
                <a:gd name="T46" fmla="*/ 134 w 2252"/>
                <a:gd name="T47" fmla="*/ 618 h 1324"/>
                <a:gd name="T48" fmla="*/ 196 w 2252"/>
                <a:gd name="T49" fmla="*/ 620 h 1324"/>
                <a:gd name="T50" fmla="*/ 855 w 2252"/>
                <a:gd name="T51" fmla="*/ 881 h 1324"/>
                <a:gd name="T52" fmla="*/ 877 w 2252"/>
                <a:gd name="T53" fmla="*/ 883 h 1324"/>
                <a:gd name="T54" fmla="*/ 890 w 2252"/>
                <a:gd name="T55" fmla="*/ 874 h 1324"/>
                <a:gd name="T56" fmla="*/ 960 w 2252"/>
                <a:gd name="T57" fmla="*/ 838 h 1324"/>
                <a:gd name="T58" fmla="*/ 1040 w 2252"/>
                <a:gd name="T59" fmla="*/ 824 h 1324"/>
                <a:gd name="T60" fmla="*/ 1103 w 2252"/>
                <a:gd name="T61" fmla="*/ 834 h 1324"/>
                <a:gd name="T62" fmla="*/ 1135 w 2252"/>
                <a:gd name="T63" fmla="*/ 845 h 1324"/>
                <a:gd name="T64" fmla="*/ 1145 w 2252"/>
                <a:gd name="T65" fmla="*/ 846 h 1324"/>
                <a:gd name="T66" fmla="*/ 1161 w 2252"/>
                <a:gd name="T67" fmla="*/ 837 h 1324"/>
                <a:gd name="T68" fmla="*/ 2072 w 2252"/>
                <a:gd name="T69" fmla="*/ 15 h 1324"/>
                <a:gd name="T70" fmla="*/ 2124 w 2252"/>
                <a:gd name="T71" fmla="*/ 0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52" h="1324">
                  <a:moveTo>
                    <a:pt x="2124" y="0"/>
                  </a:moveTo>
                  <a:lnTo>
                    <a:pt x="2151" y="1"/>
                  </a:lnTo>
                  <a:lnTo>
                    <a:pt x="2176" y="10"/>
                  </a:lnTo>
                  <a:lnTo>
                    <a:pt x="2200" y="22"/>
                  </a:lnTo>
                  <a:lnTo>
                    <a:pt x="2222" y="40"/>
                  </a:lnTo>
                  <a:lnTo>
                    <a:pt x="2238" y="63"/>
                  </a:lnTo>
                  <a:lnTo>
                    <a:pt x="2248" y="88"/>
                  </a:lnTo>
                  <a:lnTo>
                    <a:pt x="2252" y="114"/>
                  </a:lnTo>
                  <a:lnTo>
                    <a:pt x="2251" y="141"/>
                  </a:lnTo>
                  <a:lnTo>
                    <a:pt x="2244" y="167"/>
                  </a:lnTo>
                  <a:lnTo>
                    <a:pt x="2231" y="192"/>
                  </a:lnTo>
                  <a:lnTo>
                    <a:pt x="2212" y="212"/>
                  </a:lnTo>
                  <a:lnTo>
                    <a:pt x="1303" y="1037"/>
                  </a:lnTo>
                  <a:lnTo>
                    <a:pt x="1295" y="1047"/>
                  </a:lnTo>
                  <a:lnTo>
                    <a:pt x="1292" y="1056"/>
                  </a:lnTo>
                  <a:lnTo>
                    <a:pt x="1289" y="1067"/>
                  </a:lnTo>
                  <a:lnTo>
                    <a:pt x="1289" y="1075"/>
                  </a:lnTo>
                  <a:lnTo>
                    <a:pt x="1285" y="1119"/>
                  </a:lnTo>
                  <a:lnTo>
                    <a:pt x="1275" y="1162"/>
                  </a:lnTo>
                  <a:lnTo>
                    <a:pt x="1256" y="1200"/>
                  </a:lnTo>
                  <a:lnTo>
                    <a:pt x="1231" y="1235"/>
                  </a:lnTo>
                  <a:lnTo>
                    <a:pt x="1201" y="1266"/>
                  </a:lnTo>
                  <a:lnTo>
                    <a:pt x="1166" y="1290"/>
                  </a:lnTo>
                  <a:lnTo>
                    <a:pt x="1127" y="1309"/>
                  </a:lnTo>
                  <a:lnTo>
                    <a:pt x="1085" y="1320"/>
                  </a:lnTo>
                  <a:lnTo>
                    <a:pt x="1040" y="1324"/>
                  </a:lnTo>
                  <a:lnTo>
                    <a:pt x="997" y="1321"/>
                  </a:lnTo>
                  <a:lnTo>
                    <a:pt x="957" y="1310"/>
                  </a:lnTo>
                  <a:lnTo>
                    <a:pt x="921" y="1294"/>
                  </a:lnTo>
                  <a:lnTo>
                    <a:pt x="888" y="1271"/>
                  </a:lnTo>
                  <a:lnTo>
                    <a:pt x="857" y="1245"/>
                  </a:lnTo>
                  <a:lnTo>
                    <a:pt x="851" y="1238"/>
                  </a:lnTo>
                  <a:lnTo>
                    <a:pt x="843" y="1231"/>
                  </a:lnTo>
                  <a:lnTo>
                    <a:pt x="833" y="1225"/>
                  </a:lnTo>
                  <a:lnTo>
                    <a:pt x="99" y="930"/>
                  </a:lnTo>
                  <a:lnTo>
                    <a:pt x="69" y="914"/>
                  </a:lnTo>
                  <a:lnTo>
                    <a:pt x="45" y="893"/>
                  </a:lnTo>
                  <a:lnTo>
                    <a:pt x="25" y="869"/>
                  </a:lnTo>
                  <a:lnTo>
                    <a:pt x="12" y="841"/>
                  </a:lnTo>
                  <a:lnTo>
                    <a:pt x="2" y="810"/>
                  </a:lnTo>
                  <a:lnTo>
                    <a:pt x="0" y="779"/>
                  </a:lnTo>
                  <a:lnTo>
                    <a:pt x="2" y="747"/>
                  </a:lnTo>
                  <a:lnTo>
                    <a:pt x="13" y="715"/>
                  </a:lnTo>
                  <a:lnTo>
                    <a:pt x="29" y="687"/>
                  </a:lnTo>
                  <a:lnTo>
                    <a:pt x="50" y="661"/>
                  </a:lnTo>
                  <a:lnTo>
                    <a:pt x="75" y="642"/>
                  </a:lnTo>
                  <a:lnTo>
                    <a:pt x="103" y="628"/>
                  </a:lnTo>
                  <a:lnTo>
                    <a:pt x="134" y="618"/>
                  </a:lnTo>
                  <a:lnTo>
                    <a:pt x="164" y="616"/>
                  </a:lnTo>
                  <a:lnTo>
                    <a:pt x="196" y="620"/>
                  </a:lnTo>
                  <a:lnTo>
                    <a:pt x="229" y="629"/>
                  </a:lnTo>
                  <a:lnTo>
                    <a:pt x="855" y="881"/>
                  </a:lnTo>
                  <a:lnTo>
                    <a:pt x="866" y="885"/>
                  </a:lnTo>
                  <a:lnTo>
                    <a:pt x="877" y="883"/>
                  </a:lnTo>
                  <a:lnTo>
                    <a:pt x="885" y="879"/>
                  </a:lnTo>
                  <a:lnTo>
                    <a:pt x="890" y="874"/>
                  </a:lnTo>
                  <a:lnTo>
                    <a:pt x="924" y="854"/>
                  </a:lnTo>
                  <a:lnTo>
                    <a:pt x="960" y="838"/>
                  </a:lnTo>
                  <a:lnTo>
                    <a:pt x="999" y="828"/>
                  </a:lnTo>
                  <a:lnTo>
                    <a:pt x="1040" y="824"/>
                  </a:lnTo>
                  <a:lnTo>
                    <a:pt x="1072" y="827"/>
                  </a:lnTo>
                  <a:lnTo>
                    <a:pt x="1103" y="834"/>
                  </a:lnTo>
                  <a:lnTo>
                    <a:pt x="1133" y="843"/>
                  </a:lnTo>
                  <a:lnTo>
                    <a:pt x="1135" y="845"/>
                  </a:lnTo>
                  <a:lnTo>
                    <a:pt x="1139" y="846"/>
                  </a:lnTo>
                  <a:lnTo>
                    <a:pt x="1145" y="846"/>
                  </a:lnTo>
                  <a:lnTo>
                    <a:pt x="1151" y="843"/>
                  </a:lnTo>
                  <a:lnTo>
                    <a:pt x="1161" y="837"/>
                  </a:lnTo>
                  <a:lnTo>
                    <a:pt x="2049" y="32"/>
                  </a:lnTo>
                  <a:lnTo>
                    <a:pt x="2072" y="15"/>
                  </a:lnTo>
                  <a:lnTo>
                    <a:pt x="2097" y="5"/>
                  </a:lnTo>
                  <a:lnTo>
                    <a:pt x="2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9" name="Группа 179">
            <a:extLst>
              <a:ext uri="{FF2B5EF4-FFF2-40B4-BE49-F238E27FC236}">
                <a16:creationId xmlns:a16="http://schemas.microsoft.com/office/drawing/2014/main" id="{7B7DC8DC-24B6-3F66-E88A-73C418BDFF0E}"/>
              </a:ext>
            </a:extLst>
          </p:cNvPr>
          <p:cNvGrpSpPr/>
          <p:nvPr userDrawn="1"/>
        </p:nvGrpSpPr>
        <p:grpSpPr>
          <a:xfrm>
            <a:off x="8891186" y="2650583"/>
            <a:ext cx="598369" cy="614437"/>
            <a:chOff x="6154738" y="2692401"/>
            <a:chExt cx="3724275" cy="3824287"/>
          </a:xfrm>
          <a:solidFill>
            <a:schemeClr val="bg2"/>
          </a:solidFill>
        </p:grpSpPr>
        <p:sp>
          <p:nvSpPr>
            <p:cNvPr id="90" name="Freeform 158">
              <a:extLst>
                <a:ext uri="{FF2B5EF4-FFF2-40B4-BE49-F238E27FC236}">
                  <a16:creationId xmlns:a16="http://schemas.microsoft.com/office/drawing/2014/main" id="{A6D06C82-D311-46BB-1F47-EE8BACD525EE}"/>
                </a:ext>
              </a:extLst>
            </p:cNvPr>
            <p:cNvSpPr>
              <a:spLocks/>
            </p:cNvSpPr>
            <p:nvPr/>
          </p:nvSpPr>
          <p:spPr bwMode="auto">
            <a:xfrm>
              <a:off x="7632700" y="4270376"/>
              <a:ext cx="760413" cy="774700"/>
            </a:xfrm>
            <a:custGeom>
              <a:avLst/>
              <a:gdLst>
                <a:gd name="T0" fmla="*/ 40 w 957"/>
                <a:gd name="T1" fmla="*/ 0 h 976"/>
                <a:gd name="T2" fmla="*/ 188 w 957"/>
                <a:gd name="T3" fmla="*/ 0 h 976"/>
                <a:gd name="T4" fmla="*/ 204 w 957"/>
                <a:gd name="T5" fmla="*/ 3 h 976"/>
                <a:gd name="T6" fmla="*/ 216 w 957"/>
                <a:gd name="T7" fmla="*/ 12 h 976"/>
                <a:gd name="T8" fmla="*/ 224 w 957"/>
                <a:gd name="T9" fmla="*/ 24 h 976"/>
                <a:gd name="T10" fmla="*/ 227 w 957"/>
                <a:gd name="T11" fmla="*/ 40 h 976"/>
                <a:gd name="T12" fmla="*/ 227 w 957"/>
                <a:gd name="T13" fmla="*/ 709 h 976"/>
                <a:gd name="T14" fmla="*/ 230 w 957"/>
                <a:gd name="T15" fmla="*/ 724 h 976"/>
                <a:gd name="T16" fmla="*/ 239 w 957"/>
                <a:gd name="T17" fmla="*/ 737 h 976"/>
                <a:gd name="T18" fmla="*/ 252 w 957"/>
                <a:gd name="T19" fmla="*/ 745 h 976"/>
                <a:gd name="T20" fmla="*/ 267 w 957"/>
                <a:gd name="T21" fmla="*/ 749 h 976"/>
                <a:gd name="T22" fmla="*/ 919 w 957"/>
                <a:gd name="T23" fmla="*/ 749 h 976"/>
                <a:gd name="T24" fmla="*/ 934 w 957"/>
                <a:gd name="T25" fmla="*/ 752 h 976"/>
                <a:gd name="T26" fmla="*/ 947 w 957"/>
                <a:gd name="T27" fmla="*/ 761 h 976"/>
                <a:gd name="T28" fmla="*/ 954 w 957"/>
                <a:gd name="T29" fmla="*/ 772 h 976"/>
                <a:gd name="T30" fmla="*/ 957 w 957"/>
                <a:gd name="T31" fmla="*/ 789 h 976"/>
                <a:gd name="T32" fmla="*/ 957 w 957"/>
                <a:gd name="T33" fmla="*/ 937 h 976"/>
                <a:gd name="T34" fmla="*/ 954 w 957"/>
                <a:gd name="T35" fmla="*/ 951 h 976"/>
                <a:gd name="T36" fmla="*/ 947 w 957"/>
                <a:gd name="T37" fmla="*/ 964 h 976"/>
                <a:gd name="T38" fmla="*/ 934 w 957"/>
                <a:gd name="T39" fmla="*/ 973 h 976"/>
                <a:gd name="T40" fmla="*/ 919 w 957"/>
                <a:gd name="T41" fmla="*/ 976 h 976"/>
                <a:gd name="T42" fmla="*/ 40 w 957"/>
                <a:gd name="T43" fmla="*/ 976 h 976"/>
                <a:gd name="T44" fmla="*/ 24 w 957"/>
                <a:gd name="T45" fmla="*/ 973 h 976"/>
                <a:gd name="T46" fmla="*/ 12 w 957"/>
                <a:gd name="T47" fmla="*/ 964 h 976"/>
                <a:gd name="T48" fmla="*/ 3 w 957"/>
                <a:gd name="T49" fmla="*/ 951 h 976"/>
                <a:gd name="T50" fmla="*/ 0 w 957"/>
                <a:gd name="T51" fmla="*/ 937 h 976"/>
                <a:gd name="T52" fmla="*/ 0 w 957"/>
                <a:gd name="T53" fmla="*/ 40 h 976"/>
                <a:gd name="T54" fmla="*/ 3 w 957"/>
                <a:gd name="T55" fmla="*/ 24 h 976"/>
                <a:gd name="T56" fmla="*/ 12 w 957"/>
                <a:gd name="T57" fmla="*/ 12 h 976"/>
                <a:gd name="T58" fmla="*/ 24 w 957"/>
                <a:gd name="T59" fmla="*/ 3 h 976"/>
                <a:gd name="T60" fmla="*/ 40 w 957"/>
                <a:gd name="T61"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7" h="976">
                  <a:moveTo>
                    <a:pt x="40" y="0"/>
                  </a:moveTo>
                  <a:lnTo>
                    <a:pt x="188" y="0"/>
                  </a:lnTo>
                  <a:lnTo>
                    <a:pt x="204" y="3"/>
                  </a:lnTo>
                  <a:lnTo>
                    <a:pt x="216" y="12"/>
                  </a:lnTo>
                  <a:lnTo>
                    <a:pt x="224" y="24"/>
                  </a:lnTo>
                  <a:lnTo>
                    <a:pt x="227" y="40"/>
                  </a:lnTo>
                  <a:lnTo>
                    <a:pt x="227" y="709"/>
                  </a:lnTo>
                  <a:lnTo>
                    <a:pt x="230" y="724"/>
                  </a:lnTo>
                  <a:lnTo>
                    <a:pt x="239" y="737"/>
                  </a:lnTo>
                  <a:lnTo>
                    <a:pt x="252" y="745"/>
                  </a:lnTo>
                  <a:lnTo>
                    <a:pt x="267" y="749"/>
                  </a:lnTo>
                  <a:lnTo>
                    <a:pt x="919" y="749"/>
                  </a:lnTo>
                  <a:lnTo>
                    <a:pt x="934" y="752"/>
                  </a:lnTo>
                  <a:lnTo>
                    <a:pt x="947" y="761"/>
                  </a:lnTo>
                  <a:lnTo>
                    <a:pt x="954" y="772"/>
                  </a:lnTo>
                  <a:lnTo>
                    <a:pt x="957" y="789"/>
                  </a:lnTo>
                  <a:lnTo>
                    <a:pt x="957" y="937"/>
                  </a:lnTo>
                  <a:lnTo>
                    <a:pt x="954" y="951"/>
                  </a:lnTo>
                  <a:lnTo>
                    <a:pt x="947" y="964"/>
                  </a:lnTo>
                  <a:lnTo>
                    <a:pt x="934" y="973"/>
                  </a:lnTo>
                  <a:lnTo>
                    <a:pt x="919" y="976"/>
                  </a:lnTo>
                  <a:lnTo>
                    <a:pt x="40" y="976"/>
                  </a:lnTo>
                  <a:lnTo>
                    <a:pt x="24" y="973"/>
                  </a:lnTo>
                  <a:lnTo>
                    <a:pt x="12" y="964"/>
                  </a:lnTo>
                  <a:lnTo>
                    <a:pt x="3" y="951"/>
                  </a:lnTo>
                  <a:lnTo>
                    <a:pt x="0" y="937"/>
                  </a:lnTo>
                  <a:lnTo>
                    <a:pt x="0" y="40"/>
                  </a:lnTo>
                  <a:lnTo>
                    <a:pt x="3" y="24"/>
                  </a:lnTo>
                  <a:lnTo>
                    <a:pt x="12" y="12"/>
                  </a:lnTo>
                  <a:lnTo>
                    <a:pt x="24"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159">
              <a:extLst>
                <a:ext uri="{FF2B5EF4-FFF2-40B4-BE49-F238E27FC236}">
                  <a16:creationId xmlns:a16="http://schemas.microsoft.com/office/drawing/2014/main" id="{FF3E0574-3C4B-8276-C5D4-68155FBF0F82}"/>
                </a:ext>
              </a:extLst>
            </p:cNvPr>
            <p:cNvSpPr>
              <a:spLocks/>
            </p:cNvSpPr>
            <p:nvPr/>
          </p:nvSpPr>
          <p:spPr bwMode="auto">
            <a:xfrm>
              <a:off x="8647113" y="3151188"/>
              <a:ext cx="508000" cy="1038225"/>
            </a:xfrm>
            <a:custGeom>
              <a:avLst/>
              <a:gdLst>
                <a:gd name="T0" fmla="*/ 367 w 639"/>
                <a:gd name="T1" fmla="*/ 5 h 1308"/>
                <a:gd name="T2" fmla="*/ 399 w 639"/>
                <a:gd name="T3" fmla="*/ 52 h 1308"/>
                <a:gd name="T4" fmla="*/ 402 w 639"/>
                <a:gd name="T5" fmla="*/ 151 h 1308"/>
                <a:gd name="T6" fmla="*/ 408 w 639"/>
                <a:gd name="T7" fmla="*/ 154 h 1308"/>
                <a:gd name="T8" fmla="*/ 439 w 639"/>
                <a:gd name="T9" fmla="*/ 160 h 1308"/>
                <a:gd name="T10" fmla="*/ 507 w 639"/>
                <a:gd name="T11" fmla="*/ 176 h 1308"/>
                <a:gd name="T12" fmla="*/ 576 w 639"/>
                <a:gd name="T13" fmla="*/ 198 h 1308"/>
                <a:gd name="T14" fmla="*/ 600 w 639"/>
                <a:gd name="T15" fmla="*/ 233 h 1308"/>
                <a:gd name="T16" fmla="*/ 562 w 639"/>
                <a:gd name="T17" fmla="*/ 332 h 1308"/>
                <a:gd name="T18" fmla="*/ 515 w 639"/>
                <a:gd name="T19" fmla="*/ 345 h 1308"/>
                <a:gd name="T20" fmla="*/ 490 w 639"/>
                <a:gd name="T21" fmla="*/ 333 h 1308"/>
                <a:gd name="T22" fmla="*/ 431 w 639"/>
                <a:gd name="T23" fmla="*/ 314 h 1308"/>
                <a:gd name="T24" fmla="*/ 339 w 639"/>
                <a:gd name="T25" fmla="*/ 302 h 1308"/>
                <a:gd name="T26" fmla="*/ 249 w 639"/>
                <a:gd name="T27" fmla="*/ 324 h 1308"/>
                <a:gd name="T28" fmla="*/ 205 w 639"/>
                <a:gd name="T29" fmla="*/ 371 h 1308"/>
                <a:gd name="T30" fmla="*/ 201 w 639"/>
                <a:gd name="T31" fmla="*/ 430 h 1308"/>
                <a:gd name="T32" fmla="*/ 236 w 639"/>
                <a:gd name="T33" fmla="*/ 485 h 1308"/>
                <a:gd name="T34" fmla="*/ 330 w 639"/>
                <a:gd name="T35" fmla="*/ 540 h 1308"/>
                <a:gd name="T36" fmla="*/ 484 w 639"/>
                <a:gd name="T37" fmla="*/ 610 h 1308"/>
                <a:gd name="T38" fmla="*/ 591 w 639"/>
                <a:gd name="T39" fmla="*/ 702 h 1308"/>
                <a:gd name="T40" fmla="*/ 636 w 639"/>
                <a:gd name="T41" fmla="*/ 818 h 1308"/>
                <a:gd name="T42" fmla="*/ 626 w 639"/>
                <a:gd name="T43" fmla="*/ 948 h 1308"/>
                <a:gd name="T44" fmla="*/ 560 w 639"/>
                <a:gd name="T45" fmla="*/ 1057 h 1308"/>
                <a:gd name="T46" fmla="*/ 446 w 639"/>
                <a:gd name="T47" fmla="*/ 1127 h 1308"/>
                <a:gd name="T48" fmla="*/ 395 w 639"/>
                <a:gd name="T49" fmla="*/ 1142 h 1308"/>
                <a:gd name="T50" fmla="*/ 390 w 639"/>
                <a:gd name="T51" fmla="*/ 1148 h 1308"/>
                <a:gd name="T52" fmla="*/ 386 w 639"/>
                <a:gd name="T53" fmla="*/ 1275 h 1308"/>
                <a:gd name="T54" fmla="*/ 337 w 639"/>
                <a:gd name="T55" fmla="*/ 1308 h 1308"/>
                <a:gd name="T56" fmla="*/ 252 w 639"/>
                <a:gd name="T57" fmla="*/ 1291 h 1308"/>
                <a:gd name="T58" fmla="*/ 238 w 639"/>
                <a:gd name="T59" fmla="*/ 1158 h 1308"/>
                <a:gd name="T60" fmla="*/ 233 w 639"/>
                <a:gd name="T61" fmla="*/ 1151 h 1308"/>
                <a:gd name="T62" fmla="*/ 227 w 639"/>
                <a:gd name="T63" fmla="*/ 1148 h 1308"/>
                <a:gd name="T64" fmla="*/ 188 w 639"/>
                <a:gd name="T65" fmla="*/ 1140 h 1308"/>
                <a:gd name="T66" fmla="*/ 106 w 639"/>
                <a:gd name="T67" fmla="*/ 1121 h 1308"/>
                <a:gd name="T68" fmla="*/ 24 w 639"/>
                <a:gd name="T69" fmla="*/ 1091 h 1308"/>
                <a:gd name="T70" fmla="*/ 0 w 639"/>
                <a:gd name="T71" fmla="*/ 1055 h 1308"/>
                <a:gd name="T72" fmla="*/ 34 w 639"/>
                <a:gd name="T73" fmla="*/ 959 h 1308"/>
                <a:gd name="T74" fmla="*/ 74 w 639"/>
                <a:gd name="T75" fmla="*/ 940 h 1308"/>
                <a:gd name="T76" fmla="*/ 96 w 639"/>
                <a:gd name="T77" fmla="*/ 946 h 1308"/>
                <a:gd name="T78" fmla="*/ 122 w 639"/>
                <a:gd name="T79" fmla="*/ 957 h 1308"/>
                <a:gd name="T80" fmla="*/ 185 w 639"/>
                <a:gd name="T81" fmla="*/ 979 h 1308"/>
                <a:gd name="T82" fmla="*/ 263 w 639"/>
                <a:gd name="T83" fmla="*/ 995 h 1308"/>
                <a:gd name="T84" fmla="*/ 361 w 639"/>
                <a:gd name="T85" fmla="*/ 985 h 1308"/>
                <a:gd name="T86" fmla="*/ 434 w 639"/>
                <a:gd name="T87" fmla="*/ 929 h 1308"/>
                <a:gd name="T88" fmla="*/ 444 w 639"/>
                <a:gd name="T89" fmla="*/ 841 h 1308"/>
                <a:gd name="T90" fmla="*/ 380 w 639"/>
                <a:gd name="T91" fmla="*/ 761 h 1308"/>
                <a:gd name="T92" fmla="*/ 248 w 639"/>
                <a:gd name="T93" fmla="*/ 699 h 1308"/>
                <a:gd name="T94" fmla="*/ 141 w 639"/>
                <a:gd name="T95" fmla="*/ 645 h 1308"/>
                <a:gd name="T96" fmla="*/ 57 w 639"/>
                <a:gd name="T97" fmla="*/ 570 h 1308"/>
                <a:gd name="T98" fmla="*/ 13 w 639"/>
                <a:gd name="T99" fmla="*/ 469 h 1308"/>
                <a:gd name="T100" fmla="*/ 27 w 639"/>
                <a:gd name="T101" fmla="*/ 336 h 1308"/>
                <a:gd name="T102" fmla="*/ 104 w 639"/>
                <a:gd name="T103" fmla="*/ 226 h 1308"/>
                <a:gd name="T104" fmla="*/ 238 w 639"/>
                <a:gd name="T105" fmla="*/ 162 h 1308"/>
                <a:gd name="T106" fmla="*/ 244 w 639"/>
                <a:gd name="T107" fmla="*/ 159 h 1308"/>
                <a:gd name="T108" fmla="*/ 249 w 639"/>
                <a:gd name="T109" fmla="*/ 150 h 1308"/>
                <a:gd name="T110" fmla="*/ 264 w 639"/>
                <a:gd name="T111" fmla="*/ 1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9" h="1308">
                  <a:moveTo>
                    <a:pt x="301" y="0"/>
                  </a:moveTo>
                  <a:lnTo>
                    <a:pt x="346" y="0"/>
                  </a:lnTo>
                  <a:lnTo>
                    <a:pt x="367" y="5"/>
                  </a:lnTo>
                  <a:lnTo>
                    <a:pt x="384" y="16"/>
                  </a:lnTo>
                  <a:lnTo>
                    <a:pt x="395" y="33"/>
                  </a:lnTo>
                  <a:lnTo>
                    <a:pt x="399" y="52"/>
                  </a:lnTo>
                  <a:lnTo>
                    <a:pt x="399" y="145"/>
                  </a:lnTo>
                  <a:lnTo>
                    <a:pt x="400" y="150"/>
                  </a:lnTo>
                  <a:lnTo>
                    <a:pt x="402" y="151"/>
                  </a:lnTo>
                  <a:lnTo>
                    <a:pt x="403" y="153"/>
                  </a:lnTo>
                  <a:lnTo>
                    <a:pt x="406" y="154"/>
                  </a:lnTo>
                  <a:lnTo>
                    <a:pt x="408" y="154"/>
                  </a:lnTo>
                  <a:lnTo>
                    <a:pt x="412" y="156"/>
                  </a:lnTo>
                  <a:lnTo>
                    <a:pt x="422" y="157"/>
                  </a:lnTo>
                  <a:lnTo>
                    <a:pt x="439" y="160"/>
                  </a:lnTo>
                  <a:lnTo>
                    <a:pt x="459" y="164"/>
                  </a:lnTo>
                  <a:lnTo>
                    <a:pt x="483" y="170"/>
                  </a:lnTo>
                  <a:lnTo>
                    <a:pt x="507" y="176"/>
                  </a:lnTo>
                  <a:lnTo>
                    <a:pt x="532" y="184"/>
                  </a:lnTo>
                  <a:lnTo>
                    <a:pt x="556" y="191"/>
                  </a:lnTo>
                  <a:lnTo>
                    <a:pt x="576" y="198"/>
                  </a:lnTo>
                  <a:lnTo>
                    <a:pt x="588" y="207"/>
                  </a:lnTo>
                  <a:lnTo>
                    <a:pt x="597" y="219"/>
                  </a:lnTo>
                  <a:lnTo>
                    <a:pt x="600" y="233"/>
                  </a:lnTo>
                  <a:lnTo>
                    <a:pt x="597" y="249"/>
                  </a:lnTo>
                  <a:lnTo>
                    <a:pt x="572" y="314"/>
                  </a:lnTo>
                  <a:lnTo>
                    <a:pt x="562" y="332"/>
                  </a:lnTo>
                  <a:lnTo>
                    <a:pt x="546" y="342"/>
                  </a:lnTo>
                  <a:lnTo>
                    <a:pt x="526" y="346"/>
                  </a:lnTo>
                  <a:lnTo>
                    <a:pt x="515" y="345"/>
                  </a:lnTo>
                  <a:lnTo>
                    <a:pt x="503" y="339"/>
                  </a:lnTo>
                  <a:lnTo>
                    <a:pt x="500" y="337"/>
                  </a:lnTo>
                  <a:lnTo>
                    <a:pt x="490" y="333"/>
                  </a:lnTo>
                  <a:lnTo>
                    <a:pt x="475" y="327"/>
                  </a:lnTo>
                  <a:lnTo>
                    <a:pt x="456" y="321"/>
                  </a:lnTo>
                  <a:lnTo>
                    <a:pt x="431" y="314"/>
                  </a:lnTo>
                  <a:lnTo>
                    <a:pt x="403" y="308"/>
                  </a:lnTo>
                  <a:lnTo>
                    <a:pt x="373" y="305"/>
                  </a:lnTo>
                  <a:lnTo>
                    <a:pt x="339" y="302"/>
                  </a:lnTo>
                  <a:lnTo>
                    <a:pt x="304" y="305"/>
                  </a:lnTo>
                  <a:lnTo>
                    <a:pt x="274" y="312"/>
                  </a:lnTo>
                  <a:lnTo>
                    <a:pt x="249" y="324"/>
                  </a:lnTo>
                  <a:lnTo>
                    <a:pt x="230" y="337"/>
                  </a:lnTo>
                  <a:lnTo>
                    <a:pt x="216" y="353"/>
                  </a:lnTo>
                  <a:lnTo>
                    <a:pt x="205" y="371"/>
                  </a:lnTo>
                  <a:lnTo>
                    <a:pt x="201" y="390"/>
                  </a:lnTo>
                  <a:lnTo>
                    <a:pt x="198" y="409"/>
                  </a:lnTo>
                  <a:lnTo>
                    <a:pt x="201" y="430"/>
                  </a:lnTo>
                  <a:lnTo>
                    <a:pt x="207" y="450"/>
                  </a:lnTo>
                  <a:lnTo>
                    <a:pt x="219" y="468"/>
                  </a:lnTo>
                  <a:lnTo>
                    <a:pt x="236" y="485"/>
                  </a:lnTo>
                  <a:lnTo>
                    <a:pt x="260" y="503"/>
                  </a:lnTo>
                  <a:lnTo>
                    <a:pt x="292" y="521"/>
                  </a:lnTo>
                  <a:lnTo>
                    <a:pt x="330" y="540"/>
                  </a:lnTo>
                  <a:lnTo>
                    <a:pt x="378" y="559"/>
                  </a:lnTo>
                  <a:lnTo>
                    <a:pt x="436" y="584"/>
                  </a:lnTo>
                  <a:lnTo>
                    <a:pt x="484" y="610"/>
                  </a:lnTo>
                  <a:lnTo>
                    <a:pt x="526" y="639"/>
                  </a:lnTo>
                  <a:lnTo>
                    <a:pt x="562" y="669"/>
                  </a:lnTo>
                  <a:lnTo>
                    <a:pt x="591" y="702"/>
                  </a:lnTo>
                  <a:lnTo>
                    <a:pt x="611" y="737"/>
                  </a:lnTo>
                  <a:lnTo>
                    <a:pt x="628" y="776"/>
                  </a:lnTo>
                  <a:lnTo>
                    <a:pt x="636" y="818"/>
                  </a:lnTo>
                  <a:lnTo>
                    <a:pt x="639" y="862"/>
                  </a:lnTo>
                  <a:lnTo>
                    <a:pt x="635" y="907"/>
                  </a:lnTo>
                  <a:lnTo>
                    <a:pt x="626" y="948"/>
                  </a:lnTo>
                  <a:lnTo>
                    <a:pt x="610" y="988"/>
                  </a:lnTo>
                  <a:lnTo>
                    <a:pt x="588" y="1025"/>
                  </a:lnTo>
                  <a:lnTo>
                    <a:pt x="560" y="1057"/>
                  </a:lnTo>
                  <a:lnTo>
                    <a:pt x="526" y="1085"/>
                  </a:lnTo>
                  <a:lnTo>
                    <a:pt x="488" y="1108"/>
                  </a:lnTo>
                  <a:lnTo>
                    <a:pt x="446" y="1127"/>
                  </a:lnTo>
                  <a:lnTo>
                    <a:pt x="397" y="1142"/>
                  </a:lnTo>
                  <a:lnTo>
                    <a:pt x="397" y="1142"/>
                  </a:lnTo>
                  <a:lnTo>
                    <a:pt x="395" y="1142"/>
                  </a:lnTo>
                  <a:lnTo>
                    <a:pt x="393" y="1143"/>
                  </a:lnTo>
                  <a:lnTo>
                    <a:pt x="392" y="1146"/>
                  </a:lnTo>
                  <a:lnTo>
                    <a:pt x="390" y="1148"/>
                  </a:lnTo>
                  <a:lnTo>
                    <a:pt x="390" y="1152"/>
                  </a:lnTo>
                  <a:lnTo>
                    <a:pt x="390" y="1256"/>
                  </a:lnTo>
                  <a:lnTo>
                    <a:pt x="386" y="1275"/>
                  </a:lnTo>
                  <a:lnTo>
                    <a:pt x="374" y="1291"/>
                  </a:lnTo>
                  <a:lnTo>
                    <a:pt x="358" y="1303"/>
                  </a:lnTo>
                  <a:lnTo>
                    <a:pt x="337" y="1308"/>
                  </a:lnTo>
                  <a:lnTo>
                    <a:pt x="290" y="1308"/>
                  </a:lnTo>
                  <a:lnTo>
                    <a:pt x="270" y="1303"/>
                  </a:lnTo>
                  <a:lnTo>
                    <a:pt x="252" y="1291"/>
                  </a:lnTo>
                  <a:lnTo>
                    <a:pt x="242" y="1275"/>
                  </a:lnTo>
                  <a:lnTo>
                    <a:pt x="238" y="1256"/>
                  </a:lnTo>
                  <a:lnTo>
                    <a:pt x="238" y="1158"/>
                  </a:lnTo>
                  <a:lnTo>
                    <a:pt x="236" y="1155"/>
                  </a:lnTo>
                  <a:lnTo>
                    <a:pt x="235" y="1152"/>
                  </a:lnTo>
                  <a:lnTo>
                    <a:pt x="233" y="1151"/>
                  </a:lnTo>
                  <a:lnTo>
                    <a:pt x="232" y="1149"/>
                  </a:lnTo>
                  <a:lnTo>
                    <a:pt x="229" y="1148"/>
                  </a:lnTo>
                  <a:lnTo>
                    <a:pt x="227" y="1148"/>
                  </a:lnTo>
                  <a:lnTo>
                    <a:pt x="222" y="1146"/>
                  </a:lnTo>
                  <a:lnTo>
                    <a:pt x="208" y="1143"/>
                  </a:lnTo>
                  <a:lnTo>
                    <a:pt x="188" y="1140"/>
                  </a:lnTo>
                  <a:lnTo>
                    <a:pt x="163" y="1135"/>
                  </a:lnTo>
                  <a:lnTo>
                    <a:pt x="135" y="1129"/>
                  </a:lnTo>
                  <a:lnTo>
                    <a:pt x="106" y="1121"/>
                  </a:lnTo>
                  <a:lnTo>
                    <a:pt x="76" y="1113"/>
                  </a:lnTo>
                  <a:lnTo>
                    <a:pt x="49" y="1102"/>
                  </a:lnTo>
                  <a:lnTo>
                    <a:pt x="24" y="1091"/>
                  </a:lnTo>
                  <a:lnTo>
                    <a:pt x="12" y="1082"/>
                  </a:lnTo>
                  <a:lnTo>
                    <a:pt x="3" y="1070"/>
                  </a:lnTo>
                  <a:lnTo>
                    <a:pt x="0" y="1055"/>
                  </a:lnTo>
                  <a:lnTo>
                    <a:pt x="3" y="1038"/>
                  </a:lnTo>
                  <a:lnTo>
                    <a:pt x="27" y="972"/>
                  </a:lnTo>
                  <a:lnTo>
                    <a:pt x="34" y="959"/>
                  </a:lnTo>
                  <a:lnTo>
                    <a:pt x="44" y="948"/>
                  </a:lnTo>
                  <a:lnTo>
                    <a:pt x="57" y="943"/>
                  </a:lnTo>
                  <a:lnTo>
                    <a:pt x="74" y="940"/>
                  </a:lnTo>
                  <a:lnTo>
                    <a:pt x="81" y="941"/>
                  </a:lnTo>
                  <a:lnTo>
                    <a:pt x="88" y="943"/>
                  </a:lnTo>
                  <a:lnTo>
                    <a:pt x="96" y="946"/>
                  </a:lnTo>
                  <a:lnTo>
                    <a:pt x="98" y="947"/>
                  </a:lnTo>
                  <a:lnTo>
                    <a:pt x="107" y="951"/>
                  </a:lnTo>
                  <a:lnTo>
                    <a:pt x="122" y="957"/>
                  </a:lnTo>
                  <a:lnTo>
                    <a:pt x="140" y="963"/>
                  </a:lnTo>
                  <a:lnTo>
                    <a:pt x="161" y="972"/>
                  </a:lnTo>
                  <a:lnTo>
                    <a:pt x="185" y="979"/>
                  </a:lnTo>
                  <a:lnTo>
                    <a:pt x="210" y="987"/>
                  </a:lnTo>
                  <a:lnTo>
                    <a:pt x="236" y="992"/>
                  </a:lnTo>
                  <a:lnTo>
                    <a:pt x="263" y="995"/>
                  </a:lnTo>
                  <a:lnTo>
                    <a:pt x="288" y="997"/>
                  </a:lnTo>
                  <a:lnTo>
                    <a:pt x="327" y="994"/>
                  </a:lnTo>
                  <a:lnTo>
                    <a:pt x="361" y="985"/>
                  </a:lnTo>
                  <a:lnTo>
                    <a:pt x="392" y="972"/>
                  </a:lnTo>
                  <a:lnTo>
                    <a:pt x="415" y="953"/>
                  </a:lnTo>
                  <a:lnTo>
                    <a:pt x="434" y="929"/>
                  </a:lnTo>
                  <a:lnTo>
                    <a:pt x="444" y="903"/>
                  </a:lnTo>
                  <a:lnTo>
                    <a:pt x="449" y="874"/>
                  </a:lnTo>
                  <a:lnTo>
                    <a:pt x="444" y="841"/>
                  </a:lnTo>
                  <a:lnTo>
                    <a:pt x="433" y="812"/>
                  </a:lnTo>
                  <a:lnTo>
                    <a:pt x="411" y="786"/>
                  </a:lnTo>
                  <a:lnTo>
                    <a:pt x="380" y="761"/>
                  </a:lnTo>
                  <a:lnTo>
                    <a:pt x="339" y="737"/>
                  </a:lnTo>
                  <a:lnTo>
                    <a:pt x="288" y="715"/>
                  </a:lnTo>
                  <a:lnTo>
                    <a:pt x="248" y="699"/>
                  </a:lnTo>
                  <a:lnTo>
                    <a:pt x="211" y="683"/>
                  </a:lnTo>
                  <a:lnTo>
                    <a:pt x="175" y="666"/>
                  </a:lnTo>
                  <a:lnTo>
                    <a:pt x="141" y="645"/>
                  </a:lnTo>
                  <a:lnTo>
                    <a:pt x="109" y="623"/>
                  </a:lnTo>
                  <a:lnTo>
                    <a:pt x="81" y="598"/>
                  </a:lnTo>
                  <a:lnTo>
                    <a:pt x="57" y="570"/>
                  </a:lnTo>
                  <a:lnTo>
                    <a:pt x="37" y="541"/>
                  </a:lnTo>
                  <a:lnTo>
                    <a:pt x="22" y="506"/>
                  </a:lnTo>
                  <a:lnTo>
                    <a:pt x="13" y="469"/>
                  </a:lnTo>
                  <a:lnTo>
                    <a:pt x="11" y="427"/>
                  </a:lnTo>
                  <a:lnTo>
                    <a:pt x="15" y="380"/>
                  </a:lnTo>
                  <a:lnTo>
                    <a:pt x="27" y="336"/>
                  </a:lnTo>
                  <a:lnTo>
                    <a:pt x="46" y="295"/>
                  </a:lnTo>
                  <a:lnTo>
                    <a:pt x="72" y="258"/>
                  </a:lnTo>
                  <a:lnTo>
                    <a:pt x="104" y="226"/>
                  </a:lnTo>
                  <a:lnTo>
                    <a:pt x="142" y="200"/>
                  </a:lnTo>
                  <a:lnTo>
                    <a:pt x="188" y="178"/>
                  </a:lnTo>
                  <a:lnTo>
                    <a:pt x="238" y="162"/>
                  </a:lnTo>
                  <a:lnTo>
                    <a:pt x="239" y="162"/>
                  </a:lnTo>
                  <a:lnTo>
                    <a:pt x="242" y="160"/>
                  </a:lnTo>
                  <a:lnTo>
                    <a:pt x="244" y="159"/>
                  </a:lnTo>
                  <a:lnTo>
                    <a:pt x="247" y="157"/>
                  </a:lnTo>
                  <a:lnTo>
                    <a:pt x="248" y="154"/>
                  </a:lnTo>
                  <a:lnTo>
                    <a:pt x="249" y="150"/>
                  </a:lnTo>
                  <a:lnTo>
                    <a:pt x="248" y="52"/>
                  </a:lnTo>
                  <a:lnTo>
                    <a:pt x="252" y="33"/>
                  </a:lnTo>
                  <a:lnTo>
                    <a:pt x="264" y="16"/>
                  </a:lnTo>
                  <a:lnTo>
                    <a:pt x="280" y="5"/>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160">
              <a:extLst>
                <a:ext uri="{FF2B5EF4-FFF2-40B4-BE49-F238E27FC236}">
                  <a16:creationId xmlns:a16="http://schemas.microsoft.com/office/drawing/2014/main" id="{8C5C740A-9571-C11B-B8AF-5B91BD709BE7}"/>
                </a:ext>
              </a:extLst>
            </p:cNvPr>
            <p:cNvSpPr>
              <a:spLocks noEditPoints="1"/>
            </p:cNvSpPr>
            <p:nvPr/>
          </p:nvSpPr>
          <p:spPr bwMode="auto">
            <a:xfrm>
              <a:off x="7923213" y="2692401"/>
              <a:ext cx="1955800" cy="1954213"/>
            </a:xfrm>
            <a:custGeom>
              <a:avLst/>
              <a:gdLst>
                <a:gd name="T0" fmla="*/ 1051 w 2462"/>
                <a:gd name="T1" fmla="*/ 302 h 2462"/>
                <a:gd name="T2" fmla="*/ 803 w 2462"/>
                <a:gd name="T3" fmla="*/ 387 h 2462"/>
                <a:gd name="T4" fmla="*/ 592 w 2462"/>
                <a:gd name="T5" fmla="*/ 533 h 2462"/>
                <a:gd name="T6" fmla="*/ 429 w 2462"/>
                <a:gd name="T7" fmla="*/ 730 h 2462"/>
                <a:gd name="T8" fmla="*/ 322 w 2462"/>
                <a:gd name="T9" fmla="*/ 966 h 2462"/>
                <a:gd name="T10" fmla="*/ 284 w 2462"/>
                <a:gd name="T11" fmla="*/ 1231 h 2462"/>
                <a:gd name="T12" fmla="*/ 322 w 2462"/>
                <a:gd name="T13" fmla="*/ 1496 h 2462"/>
                <a:gd name="T14" fmla="*/ 429 w 2462"/>
                <a:gd name="T15" fmla="*/ 1732 h 2462"/>
                <a:gd name="T16" fmla="*/ 592 w 2462"/>
                <a:gd name="T17" fmla="*/ 1928 h 2462"/>
                <a:gd name="T18" fmla="*/ 803 w 2462"/>
                <a:gd name="T19" fmla="*/ 2075 h 2462"/>
                <a:gd name="T20" fmla="*/ 1051 w 2462"/>
                <a:gd name="T21" fmla="*/ 2160 h 2462"/>
                <a:gd name="T22" fmla="*/ 1322 w 2462"/>
                <a:gd name="T23" fmla="*/ 2172 h 2462"/>
                <a:gd name="T24" fmla="*/ 1578 w 2462"/>
                <a:gd name="T25" fmla="*/ 2110 h 2462"/>
                <a:gd name="T26" fmla="*/ 1802 w 2462"/>
                <a:gd name="T27" fmla="*/ 1984 h 2462"/>
                <a:gd name="T28" fmla="*/ 1983 w 2462"/>
                <a:gd name="T29" fmla="*/ 1802 h 2462"/>
                <a:gd name="T30" fmla="*/ 2110 w 2462"/>
                <a:gd name="T31" fmla="*/ 1578 h 2462"/>
                <a:gd name="T32" fmla="*/ 2172 w 2462"/>
                <a:gd name="T33" fmla="*/ 1322 h 2462"/>
                <a:gd name="T34" fmla="*/ 2159 w 2462"/>
                <a:gd name="T35" fmla="*/ 1051 h 2462"/>
                <a:gd name="T36" fmla="*/ 2075 w 2462"/>
                <a:gd name="T37" fmla="*/ 804 h 2462"/>
                <a:gd name="T38" fmla="*/ 1929 w 2462"/>
                <a:gd name="T39" fmla="*/ 593 h 2462"/>
                <a:gd name="T40" fmla="*/ 1732 w 2462"/>
                <a:gd name="T41" fmla="*/ 429 h 2462"/>
                <a:gd name="T42" fmla="*/ 1496 w 2462"/>
                <a:gd name="T43" fmla="*/ 324 h 2462"/>
                <a:gd name="T44" fmla="*/ 1231 w 2462"/>
                <a:gd name="T45" fmla="*/ 286 h 2462"/>
                <a:gd name="T46" fmla="*/ 1440 w 2462"/>
                <a:gd name="T47" fmla="*/ 18 h 2462"/>
                <a:gd name="T48" fmla="*/ 1732 w 2462"/>
                <a:gd name="T49" fmla="*/ 107 h 2462"/>
                <a:gd name="T50" fmla="*/ 1989 w 2462"/>
                <a:gd name="T51" fmla="*/ 262 h 2462"/>
                <a:gd name="T52" fmla="*/ 2200 w 2462"/>
                <a:gd name="T53" fmla="*/ 472 h 2462"/>
                <a:gd name="T54" fmla="*/ 2355 w 2462"/>
                <a:gd name="T55" fmla="*/ 728 h 2462"/>
                <a:gd name="T56" fmla="*/ 2443 w 2462"/>
                <a:gd name="T57" fmla="*/ 1021 h 2462"/>
                <a:gd name="T58" fmla="*/ 2458 w 2462"/>
                <a:gd name="T59" fmla="*/ 1336 h 2462"/>
                <a:gd name="T60" fmla="*/ 2392 w 2462"/>
                <a:gd name="T61" fmla="*/ 1640 h 2462"/>
                <a:gd name="T62" fmla="*/ 2258 w 2462"/>
                <a:gd name="T63" fmla="*/ 1909 h 2462"/>
                <a:gd name="T64" fmla="*/ 2065 w 2462"/>
                <a:gd name="T65" fmla="*/ 2135 h 2462"/>
                <a:gd name="T66" fmla="*/ 1823 w 2462"/>
                <a:gd name="T67" fmla="*/ 2309 h 2462"/>
                <a:gd name="T68" fmla="*/ 1542 w 2462"/>
                <a:gd name="T69" fmla="*/ 2422 h 2462"/>
                <a:gd name="T70" fmla="*/ 1231 w 2462"/>
                <a:gd name="T71" fmla="*/ 2462 h 2462"/>
                <a:gd name="T72" fmla="*/ 920 w 2462"/>
                <a:gd name="T73" fmla="*/ 2422 h 2462"/>
                <a:gd name="T74" fmla="*/ 639 w 2462"/>
                <a:gd name="T75" fmla="*/ 2309 h 2462"/>
                <a:gd name="T76" fmla="*/ 395 w 2462"/>
                <a:gd name="T77" fmla="*/ 2135 h 2462"/>
                <a:gd name="T78" fmla="*/ 202 w 2462"/>
                <a:gd name="T79" fmla="*/ 1909 h 2462"/>
                <a:gd name="T80" fmla="*/ 68 w 2462"/>
                <a:gd name="T81" fmla="*/ 1640 h 2462"/>
                <a:gd name="T82" fmla="*/ 4 w 2462"/>
                <a:gd name="T83" fmla="*/ 1336 h 2462"/>
                <a:gd name="T84" fmla="*/ 17 w 2462"/>
                <a:gd name="T85" fmla="*/ 1021 h 2462"/>
                <a:gd name="T86" fmla="*/ 107 w 2462"/>
                <a:gd name="T87" fmla="*/ 728 h 2462"/>
                <a:gd name="T88" fmla="*/ 260 w 2462"/>
                <a:gd name="T89" fmla="*/ 472 h 2462"/>
                <a:gd name="T90" fmla="*/ 472 w 2462"/>
                <a:gd name="T91" fmla="*/ 262 h 2462"/>
                <a:gd name="T92" fmla="*/ 728 w 2462"/>
                <a:gd name="T93" fmla="*/ 107 h 2462"/>
                <a:gd name="T94" fmla="*/ 1020 w 2462"/>
                <a:gd name="T95" fmla="*/ 18 h 2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2" h="2462">
                  <a:moveTo>
                    <a:pt x="1231" y="286"/>
                  </a:moveTo>
                  <a:lnTo>
                    <a:pt x="1140" y="290"/>
                  </a:lnTo>
                  <a:lnTo>
                    <a:pt x="1051" y="302"/>
                  </a:lnTo>
                  <a:lnTo>
                    <a:pt x="965" y="324"/>
                  </a:lnTo>
                  <a:lnTo>
                    <a:pt x="882" y="352"/>
                  </a:lnTo>
                  <a:lnTo>
                    <a:pt x="803" y="387"/>
                  </a:lnTo>
                  <a:lnTo>
                    <a:pt x="728" y="429"/>
                  </a:lnTo>
                  <a:lnTo>
                    <a:pt x="658" y="478"/>
                  </a:lnTo>
                  <a:lnTo>
                    <a:pt x="592" y="533"/>
                  </a:lnTo>
                  <a:lnTo>
                    <a:pt x="532" y="593"/>
                  </a:lnTo>
                  <a:lnTo>
                    <a:pt x="477" y="659"/>
                  </a:lnTo>
                  <a:lnTo>
                    <a:pt x="429" y="730"/>
                  </a:lnTo>
                  <a:lnTo>
                    <a:pt x="387" y="804"/>
                  </a:lnTo>
                  <a:lnTo>
                    <a:pt x="351" y="884"/>
                  </a:lnTo>
                  <a:lnTo>
                    <a:pt x="322" y="966"/>
                  </a:lnTo>
                  <a:lnTo>
                    <a:pt x="301" y="1051"/>
                  </a:lnTo>
                  <a:lnTo>
                    <a:pt x="288" y="1140"/>
                  </a:lnTo>
                  <a:lnTo>
                    <a:pt x="284" y="1231"/>
                  </a:lnTo>
                  <a:lnTo>
                    <a:pt x="288" y="1322"/>
                  </a:lnTo>
                  <a:lnTo>
                    <a:pt x="301" y="1411"/>
                  </a:lnTo>
                  <a:lnTo>
                    <a:pt x="322" y="1496"/>
                  </a:lnTo>
                  <a:lnTo>
                    <a:pt x="351" y="1578"/>
                  </a:lnTo>
                  <a:lnTo>
                    <a:pt x="387" y="1657"/>
                  </a:lnTo>
                  <a:lnTo>
                    <a:pt x="429" y="1732"/>
                  </a:lnTo>
                  <a:lnTo>
                    <a:pt x="477" y="1802"/>
                  </a:lnTo>
                  <a:lnTo>
                    <a:pt x="532" y="1868"/>
                  </a:lnTo>
                  <a:lnTo>
                    <a:pt x="592" y="1928"/>
                  </a:lnTo>
                  <a:lnTo>
                    <a:pt x="658" y="1984"/>
                  </a:lnTo>
                  <a:lnTo>
                    <a:pt x="728" y="2033"/>
                  </a:lnTo>
                  <a:lnTo>
                    <a:pt x="803" y="2075"/>
                  </a:lnTo>
                  <a:lnTo>
                    <a:pt x="882" y="2110"/>
                  </a:lnTo>
                  <a:lnTo>
                    <a:pt x="965" y="2138"/>
                  </a:lnTo>
                  <a:lnTo>
                    <a:pt x="1051" y="2160"/>
                  </a:lnTo>
                  <a:lnTo>
                    <a:pt x="1140" y="2172"/>
                  </a:lnTo>
                  <a:lnTo>
                    <a:pt x="1231" y="2176"/>
                  </a:lnTo>
                  <a:lnTo>
                    <a:pt x="1322" y="2172"/>
                  </a:lnTo>
                  <a:lnTo>
                    <a:pt x="1410" y="2160"/>
                  </a:lnTo>
                  <a:lnTo>
                    <a:pt x="1496" y="2138"/>
                  </a:lnTo>
                  <a:lnTo>
                    <a:pt x="1578" y="2110"/>
                  </a:lnTo>
                  <a:lnTo>
                    <a:pt x="1657" y="2075"/>
                  </a:lnTo>
                  <a:lnTo>
                    <a:pt x="1732" y="2033"/>
                  </a:lnTo>
                  <a:lnTo>
                    <a:pt x="1802" y="1984"/>
                  </a:lnTo>
                  <a:lnTo>
                    <a:pt x="1868" y="1928"/>
                  </a:lnTo>
                  <a:lnTo>
                    <a:pt x="1929" y="1868"/>
                  </a:lnTo>
                  <a:lnTo>
                    <a:pt x="1983" y="1802"/>
                  </a:lnTo>
                  <a:lnTo>
                    <a:pt x="2033" y="1732"/>
                  </a:lnTo>
                  <a:lnTo>
                    <a:pt x="2075" y="1657"/>
                  </a:lnTo>
                  <a:lnTo>
                    <a:pt x="2110" y="1578"/>
                  </a:lnTo>
                  <a:lnTo>
                    <a:pt x="2138" y="1496"/>
                  </a:lnTo>
                  <a:lnTo>
                    <a:pt x="2159" y="1411"/>
                  </a:lnTo>
                  <a:lnTo>
                    <a:pt x="2172" y="1322"/>
                  </a:lnTo>
                  <a:lnTo>
                    <a:pt x="2176" y="1231"/>
                  </a:lnTo>
                  <a:lnTo>
                    <a:pt x="2172" y="1140"/>
                  </a:lnTo>
                  <a:lnTo>
                    <a:pt x="2159" y="1051"/>
                  </a:lnTo>
                  <a:lnTo>
                    <a:pt x="2138" y="966"/>
                  </a:lnTo>
                  <a:lnTo>
                    <a:pt x="2110" y="884"/>
                  </a:lnTo>
                  <a:lnTo>
                    <a:pt x="2075" y="804"/>
                  </a:lnTo>
                  <a:lnTo>
                    <a:pt x="2033" y="730"/>
                  </a:lnTo>
                  <a:lnTo>
                    <a:pt x="1983" y="659"/>
                  </a:lnTo>
                  <a:lnTo>
                    <a:pt x="1929" y="593"/>
                  </a:lnTo>
                  <a:lnTo>
                    <a:pt x="1868" y="533"/>
                  </a:lnTo>
                  <a:lnTo>
                    <a:pt x="1802" y="478"/>
                  </a:lnTo>
                  <a:lnTo>
                    <a:pt x="1732" y="429"/>
                  </a:lnTo>
                  <a:lnTo>
                    <a:pt x="1657" y="387"/>
                  </a:lnTo>
                  <a:lnTo>
                    <a:pt x="1578" y="352"/>
                  </a:lnTo>
                  <a:lnTo>
                    <a:pt x="1496" y="324"/>
                  </a:lnTo>
                  <a:lnTo>
                    <a:pt x="1410" y="302"/>
                  </a:lnTo>
                  <a:lnTo>
                    <a:pt x="1322" y="290"/>
                  </a:lnTo>
                  <a:lnTo>
                    <a:pt x="1231" y="286"/>
                  </a:lnTo>
                  <a:close/>
                  <a:moveTo>
                    <a:pt x="1231" y="0"/>
                  </a:moveTo>
                  <a:lnTo>
                    <a:pt x="1336" y="4"/>
                  </a:lnTo>
                  <a:lnTo>
                    <a:pt x="1440" y="18"/>
                  </a:lnTo>
                  <a:lnTo>
                    <a:pt x="1542" y="39"/>
                  </a:lnTo>
                  <a:lnTo>
                    <a:pt x="1638" y="69"/>
                  </a:lnTo>
                  <a:lnTo>
                    <a:pt x="1732" y="107"/>
                  </a:lnTo>
                  <a:lnTo>
                    <a:pt x="1823" y="151"/>
                  </a:lnTo>
                  <a:lnTo>
                    <a:pt x="1908" y="204"/>
                  </a:lnTo>
                  <a:lnTo>
                    <a:pt x="1989" y="262"/>
                  </a:lnTo>
                  <a:lnTo>
                    <a:pt x="2065" y="327"/>
                  </a:lnTo>
                  <a:lnTo>
                    <a:pt x="2135" y="397"/>
                  </a:lnTo>
                  <a:lnTo>
                    <a:pt x="2200" y="472"/>
                  </a:lnTo>
                  <a:lnTo>
                    <a:pt x="2258" y="552"/>
                  </a:lnTo>
                  <a:lnTo>
                    <a:pt x="2310" y="639"/>
                  </a:lnTo>
                  <a:lnTo>
                    <a:pt x="2355" y="728"/>
                  </a:lnTo>
                  <a:lnTo>
                    <a:pt x="2392" y="822"/>
                  </a:lnTo>
                  <a:lnTo>
                    <a:pt x="2422" y="920"/>
                  </a:lnTo>
                  <a:lnTo>
                    <a:pt x="2443" y="1021"/>
                  </a:lnTo>
                  <a:lnTo>
                    <a:pt x="2458" y="1125"/>
                  </a:lnTo>
                  <a:lnTo>
                    <a:pt x="2462" y="1231"/>
                  </a:lnTo>
                  <a:lnTo>
                    <a:pt x="2458" y="1336"/>
                  </a:lnTo>
                  <a:lnTo>
                    <a:pt x="2443" y="1440"/>
                  </a:lnTo>
                  <a:lnTo>
                    <a:pt x="2422" y="1542"/>
                  </a:lnTo>
                  <a:lnTo>
                    <a:pt x="2392" y="1640"/>
                  </a:lnTo>
                  <a:lnTo>
                    <a:pt x="2355" y="1734"/>
                  </a:lnTo>
                  <a:lnTo>
                    <a:pt x="2310" y="1823"/>
                  </a:lnTo>
                  <a:lnTo>
                    <a:pt x="2258" y="1909"/>
                  </a:lnTo>
                  <a:lnTo>
                    <a:pt x="2200" y="1990"/>
                  </a:lnTo>
                  <a:lnTo>
                    <a:pt x="2135" y="2065"/>
                  </a:lnTo>
                  <a:lnTo>
                    <a:pt x="2065" y="2135"/>
                  </a:lnTo>
                  <a:lnTo>
                    <a:pt x="1989" y="2200"/>
                  </a:lnTo>
                  <a:lnTo>
                    <a:pt x="1908" y="2258"/>
                  </a:lnTo>
                  <a:lnTo>
                    <a:pt x="1823" y="2309"/>
                  </a:lnTo>
                  <a:lnTo>
                    <a:pt x="1732" y="2355"/>
                  </a:lnTo>
                  <a:lnTo>
                    <a:pt x="1638" y="2393"/>
                  </a:lnTo>
                  <a:lnTo>
                    <a:pt x="1542" y="2422"/>
                  </a:lnTo>
                  <a:lnTo>
                    <a:pt x="1440" y="2444"/>
                  </a:lnTo>
                  <a:lnTo>
                    <a:pt x="1336" y="2457"/>
                  </a:lnTo>
                  <a:lnTo>
                    <a:pt x="1231" y="2462"/>
                  </a:lnTo>
                  <a:lnTo>
                    <a:pt x="1124" y="2457"/>
                  </a:lnTo>
                  <a:lnTo>
                    <a:pt x="1020" y="2444"/>
                  </a:lnTo>
                  <a:lnTo>
                    <a:pt x="920" y="2422"/>
                  </a:lnTo>
                  <a:lnTo>
                    <a:pt x="822" y="2393"/>
                  </a:lnTo>
                  <a:lnTo>
                    <a:pt x="728" y="2355"/>
                  </a:lnTo>
                  <a:lnTo>
                    <a:pt x="639" y="2309"/>
                  </a:lnTo>
                  <a:lnTo>
                    <a:pt x="552" y="2258"/>
                  </a:lnTo>
                  <a:lnTo>
                    <a:pt x="472" y="2200"/>
                  </a:lnTo>
                  <a:lnTo>
                    <a:pt x="395" y="2135"/>
                  </a:lnTo>
                  <a:lnTo>
                    <a:pt x="325" y="2065"/>
                  </a:lnTo>
                  <a:lnTo>
                    <a:pt x="260" y="1990"/>
                  </a:lnTo>
                  <a:lnTo>
                    <a:pt x="202" y="1909"/>
                  </a:lnTo>
                  <a:lnTo>
                    <a:pt x="151" y="1823"/>
                  </a:lnTo>
                  <a:lnTo>
                    <a:pt x="107" y="1734"/>
                  </a:lnTo>
                  <a:lnTo>
                    <a:pt x="68" y="1640"/>
                  </a:lnTo>
                  <a:lnTo>
                    <a:pt x="39" y="1542"/>
                  </a:lnTo>
                  <a:lnTo>
                    <a:pt x="17" y="1440"/>
                  </a:lnTo>
                  <a:lnTo>
                    <a:pt x="4" y="1336"/>
                  </a:lnTo>
                  <a:lnTo>
                    <a:pt x="0" y="1231"/>
                  </a:lnTo>
                  <a:lnTo>
                    <a:pt x="4" y="1125"/>
                  </a:lnTo>
                  <a:lnTo>
                    <a:pt x="17" y="1021"/>
                  </a:lnTo>
                  <a:lnTo>
                    <a:pt x="39" y="920"/>
                  </a:lnTo>
                  <a:lnTo>
                    <a:pt x="68" y="822"/>
                  </a:lnTo>
                  <a:lnTo>
                    <a:pt x="107" y="728"/>
                  </a:lnTo>
                  <a:lnTo>
                    <a:pt x="151" y="639"/>
                  </a:lnTo>
                  <a:lnTo>
                    <a:pt x="202" y="552"/>
                  </a:lnTo>
                  <a:lnTo>
                    <a:pt x="260" y="472"/>
                  </a:lnTo>
                  <a:lnTo>
                    <a:pt x="325" y="397"/>
                  </a:lnTo>
                  <a:lnTo>
                    <a:pt x="395" y="327"/>
                  </a:lnTo>
                  <a:lnTo>
                    <a:pt x="472" y="262"/>
                  </a:lnTo>
                  <a:lnTo>
                    <a:pt x="552" y="204"/>
                  </a:lnTo>
                  <a:lnTo>
                    <a:pt x="639" y="151"/>
                  </a:lnTo>
                  <a:lnTo>
                    <a:pt x="728" y="107"/>
                  </a:lnTo>
                  <a:lnTo>
                    <a:pt x="822" y="69"/>
                  </a:lnTo>
                  <a:lnTo>
                    <a:pt x="920" y="39"/>
                  </a:lnTo>
                  <a:lnTo>
                    <a:pt x="1020" y="18"/>
                  </a:lnTo>
                  <a:lnTo>
                    <a:pt x="1124" y="4"/>
                  </a:lnTo>
                  <a:lnTo>
                    <a:pt x="1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161">
              <a:extLst>
                <a:ext uri="{FF2B5EF4-FFF2-40B4-BE49-F238E27FC236}">
                  <a16:creationId xmlns:a16="http://schemas.microsoft.com/office/drawing/2014/main" id="{B66ABE58-9278-8675-7AD8-6DE7F534B136}"/>
                </a:ext>
              </a:extLst>
            </p:cNvPr>
            <p:cNvSpPr>
              <a:spLocks/>
            </p:cNvSpPr>
            <p:nvPr/>
          </p:nvSpPr>
          <p:spPr bwMode="auto">
            <a:xfrm>
              <a:off x="6154738" y="3440113"/>
              <a:ext cx="3079750" cy="3076575"/>
            </a:xfrm>
            <a:custGeom>
              <a:avLst/>
              <a:gdLst>
                <a:gd name="T0" fmla="*/ 1933 w 3878"/>
                <a:gd name="T1" fmla="*/ 0 h 3876"/>
                <a:gd name="T2" fmla="*/ 1943 w 3878"/>
                <a:gd name="T3" fmla="*/ 17 h 3876"/>
                <a:gd name="T4" fmla="*/ 1929 w 3878"/>
                <a:gd name="T5" fmla="*/ 94 h 3876"/>
                <a:gd name="T6" fmla="*/ 1909 w 3878"/>
                <a:gd name="T7" fmla="*/ 211 h 3876"/>
                <a:gd name="T8" fmla="*/ 1907 w 3878"/>
                <a:gd name="T9" fmla="*/ 343 h 3876"/>
                <a:gd name="T10" fmla="*/ 1898 w 3878"/>
                <a:gd name="T11" fmla="*/ 365 h 3876"/>
                <a:gd name="T12" fmla="*/ 1673 w 3878"/>
                <a:gd name="T13" fmla="*/ 387 h 3876"/>
                <a:gd name="T14" fmla="*/ 1367 w 3878"/>
                <a:gd name="T15" fmla="*/ 472 h 3876"/>
                <a:gd name="T16" fmla="*/ 1087 w 3878"/>
                <a:gd name="T17" fmla="*/ 617 h 3876"/>
                <a:gd name="T18" fmla="*/ 839 w 3878"/>
                <a:gd name="T19" fmla="*/ 813 h 3876"/>
                <a:gd name="T20" fmla="*/ 630 w 3878"/>
                <a:gd name="T21" fmla="*/ 1067 h 3876"/>
                <a:gd name="T22" fmla="*/ 473 w 3878"/>
                <a:gd name="T23" fmla="*/ 1367 h 3876"/>
                <a:gd name="T24" fmla="*/ 385 w 3878"/>
                <a:gd name="T25" fmla="*/ 1701 h 3876"/>
                <a:gd name="T26" fmla="*/ 370 w 3878"/>
                <a:gd name="T27" fmla="*/ 2054 h 3876"/>
                <a:gd name="T28" fmla="*/ 433 w 3878"/>
                <a:gd name="T29" fmla="*/ 2391 h 3876"/>
                <a:gd name="T30" fmla="*/ 564 w 3878"/>
                <a:gd name="T31" fmla="*/ 2699 h 3876"/>
                <a:gd name="T32" fmla="*/ 753 w 3878"/>
                <a:gd name="T33" fmla="*/ 2969 h 3876"/>
                <a:gd name="T34" fmla="*/ 993 w 3878"/>
                <a:gd name="T35" fmla="*/ 3193 h 3876"/>
                <a:gd name="T36" fmla="*/ 1276 w 3878"/>
                <a:gd name="T37" fmla="*/ 3363 h 3876"/>
                <a:gd name="T38" fmla="*/ 1594 w 3878"/>
                <a:gd name="T39" fmla="*/ 3471 h 3876"/>
                <a:gd name="T40" fmla="*/ 1939 w 3878"/>
                <a:gd name="T41" fmla="*/ 3510 h 3876"/>
                <a:gd name="T42" fmla="*/ 2295 w 3878"/>
                <a:gd name="T43" fmla="*/ 3468 h 3876"/>
                <a:gd name="T44" fmla="*/ 2622 w 3878"/>
                <a:gd name="T45" fmla="*/ 3353 h 3876"/>
                <a:gd name="T46" fmla="*/ 2912 w 3878"/>
                <a:gd name="T47" fmla="*/ 3172 h 3876"/>
                <a:gd name="T48" fmla="*/ 3154 w 3878"/>
                <a:gd name="T49" fmla="*/ 2934 h 3876"/>
                <a:gd name="T50" fmla="*/ 3342 w 3878"/>
                <a:gd name="T51" fmla="*/ 2648 h 3876"/>
                <a:gd name="T52" fmla="*/ 3462 w 3878"/>
                <a:gd name="T53" fmla="*/ 2324 h 3876"/>
                <a:gd name="T54" fmla="*/ 3507 w 3878"/>
                <a:gd name="T55" fmla="*/ 2044 h 3876"/>
                <a:gd name="T56" fmla="*/ 3510 w 3878"/>
                <a:gd name="T57" fmla="*/ 1936 h 3876"/>
                <a:gd name="T58" fmla="*/ 3510 w 3878"/>
                <a:gd name="T59" fmla="*/ 1889 h 3876"/>
                <a:gd name="T60" fmla="*/ 3529 w 3878"/>
                <a:gd name="T61" fmla="*/ 1852 h 3876"/>
                <a:gd name="T62" fmla="*/ 3604 w 3878"/>
                <a:gd name="T63" fmla="*/ 1840 h 3876"/>
                <a:gd name="T64" fmla="*/ 3702 w 3878"/>
                <a:gd name="T65" fmla="*/ 1827 h 3876"/>
                <a:gd name="T66" fmla="*/ 3794 w 3878"/>
                <a:gd name="T67" fmla="*/ 1801 h 3876"/>
                <a:gd name="T68" fmla="*/ 3859 w 3878"/>
                <a:gd name="T69" fmla="*/ 1785 h 3876"/>
                <a:gd name="T70" fmla="*/ 3874 w 3878"/>
                <a:gd name="T71" fmla="*/ 1807 h 3876"/>
                <a:gd name="T72" fmla="*/ 3875 w 3878"/>
                <a:gd name="T73" fmla="*/ 1837 h 3876"/>
                <a:gd name="T74" fmla="*/ 3877 w 3878"/>
                <a:gd name="T75" fmla="*/ 1999 h 3876"/>
                <a:gd name="T76" fmla="*/ 3857 w 3878"/>
                <a:gd name="T77" fmla="*/ 2221 h 3876"/>
                <a:gd name="T78" fmla="*/ 3765 w 3878"/>
                <a:gd name="T79" fmla="*/ 2591 h 3876"/>
                <a:gd name="T80" fmla="*/ 3605 w 3878"/>
                <a:gd name="T81" fmla="*/ 2929 h 3876"/>
                <a:gd name="T82" fmla="*/ 3387 w 3878"/>
                <a:gd name="T83" fmla="*/ 3227 h 3876"/>
                <a:gd name="T84" fmla="*/ 3116 w 3878"/>
                <a:gd name="T85" fmla="*/ 3477 h 3876"/>
                <a:gd name="T86" fmla="*/ 2802 w 3878"/>
                <a:gd name="T87" fmla="*/ 3674 h 3876"/>
                <a:gd name="T88" fmla="*/ 2450 w 3878"/>
                <a:gd name="T89" fmla="*/ 3807 h 3876"/>
                <a:gd name="T90" fmla="*/ 2071 w 3878"/>
                <a:gd name="T91" fmla="*/ 3871 h 3876"/>
                <a:gd name="T92" fmla="*/ 1675 w 3878"/>
                <a:gd name="T93" fmla="*/ 3858 h 3876"/>
                <a:gd name="T94" fmla="*/ 1301 w 3878"/>
                <a:gd name="T95" fmla="*/ 3769 h 3876"/>
                <a:gd name="T96" fmla="*/ 960 w 3878"/>
                <a:gd name="T97" fmla="*/ 3611 h 3876"/>
                <a:gd name="T98" fmla="*/ 658 w 3878"/>
                <a:gd name="T99" fmla="*/ 3394 h 3876"/>
                <a:gd name="T100" fmla="*/ 404 w 3878"/>
                <a:gd name="T101" fmla="*/ 3123 h 3876"/>
                <a:gd name="T102" fmla="*/ 205 w 3878"/>
                <a:gd name="T103" fmla="*/ 2806 h 3876"/>
                <a:gd name="T104" fmla="*/ 68 w 3878"/>
                <a:gd name="T105" fmla="*/ 2453 h 3876"/>
                <a:gd name="T106" fmla="*/ 4 w 3878"/>
                <a:gd name="T107" fmla="*/ 2070 h 3876"/>
                <a:gd name="T108" fmla="*/ 19 w 3878"/>
                <a:gd name="T109" fmla="*/ 1672 h 3876"/>
                <a:gd name="T110" fmla="*/ 109 w 3878"/>
                <a:gd name="T111" fmla="*/ 1294 h 3876"/>
                <a:gd name="T112" fmla="*/ 271 w 3878"/>
                <a:gd name="T113" fmla="*/ 949 h 3876"/>
                <a:gd name="T114" fmla="*/ 494 w 3878"/>
                <a:gd name="T115" fmla="*/ 645 h 3876"/>
                <a:gd name="T116" fmla="*/ 762 w 3878"/>
                <a:gd name="T117" fmla="*/ 395 h 3876"/>
                <a:gd name="T118" fmla="*/ 1072 w 3878"/>
                <a:gd name="T119" fmla="*/ 201 h 3876"/>
                <a:gd name="T120" fmla="*/ 1418 w 3878"/>
                <a:gd name="T121" fmla="*/ 67 h 3876"/>
                <a:gd name="T122" fmla="*/ 1795 w 3878"/>
                <a:gd name="T123" fmla="*/ 4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8" h="3876">
                  <a:moveTo>
                    <a:pt x="1927" y="0"/>
                  </a:moveTo>
                  <a:lnTo>
                    <a:pt x="1930" y="0"/>
                  </a:lnTo>
                  <a:lnTo>
                    <a:pt x="1933" y="0"/>
                  </a:lnTo>
                  <a:lnTo>
                    <a:pt x="1937" y="3"/>
                  </a:lnTo>
                  <a:lnTo>
                    <a:pt x="1942" y="9"/>
                  </a:lnTo>
                  <a:lnTo>
                    <a:pt x="1943" y="17"/>
                  </a:lnTo>
                  <a:lnTo>
                    <a:pt x="1943" y="29"/>
                  </a:lnTo>
                  <a:lnTo>
                    <a:pt x="1939" y="48"/>
                  </a:lnTo>
                  <a:lnTo>
                    <a:pt x="1929" y="94"/>
                  </a:lnTo>
                  <a:lnTo>
                    <a:pt x="1920" y="135"/>
                  </a:lnTo>
                  <a:lnTo>
                    <a:pt x="1914" y="173"/>
                  </a:lnTo>
                  <a:lnTo>
                    <a:pt x="1909" y="211"/>
                  </a:lnTo>
                  <a:lnTo>
                    <a:pt x="1908" y="250"/>
                  </a:lnTo>
                  <a:lnTo>
                    <a:pt x="1907" y="293"/>
                  </a:lnTo>
                  <a:lnTo>
                    <a:pt x="1907" y="343"/>
                  </a:lnTo>
                  <a:lnTo>
                    <a:pt x="1907" y="351"/>
                  </a:lnTo>
                  <a:lnTo>
                    <a:pt x="1904" y="359"/>
                  </a:lnTo>
                  <a:lnTo>
                    <a:pt x="1898" y="365"/>
                  </a:lnTo>
                  <a:lnTo>
                    <a:pt x="1887" y="368"/>
                  </a:lnTo>
                  <a:lnTo>
                    <a:pt x="1780" y="373"/>
                  </a:lnTo>
                  <a:lnTo>
                    <a:pt x="1673" y="387"/>
                  </a:lnTo>
                  <a:lnTo>
                    <a:pt x="1569" y="409"/>
                  </a:lnTo>
                  <a:lnTo>
                    <a:pt x="1467" y="436"/>
                  </a:lnTo>
                  <a:lnTo>
                    <a:pt x="1367" y="472"/>
                  </a:lnTo>
                  <a:lnTo>
                    <a:pt x="1270" y="514"/>
                  </a:lnTo>
                  <a:lnTo>
                    <a:pt x="1177" y="562"/>
                  </a:lnTo>
                  <a:lnTo>
                    <a:pt x="1087" y="617"/>
                  </a:lnTo>
                  <a:lnTo>
                    <a:pt x="1001" y="677"/>
                  </a:lnTo>
                  <a:lnTo>
                    <a:pt x="919" y="743"/>
                  </a:lnTo>
                  <a:lnTo>
                    <a:pt x="839" y="813"/>
                  </a:lnTo>
                  <a:lnTo>
                    <a:pt x="768" y="889"/>
                  </a:lnTo>
                  <a:lnTo>
                    <a:pt x="696" y="976"/>
                  </a:lnTo>
                  <a:lnTo>
                    <a:pt x="630" y="1067"/>
                  </a:lnTo>
                  <a:lnTo>
                    <a:pt x="571" y="1162"/>
                  </a:lnTo>
                  <a:lnTo>
                    <a:pt x="518" y="1263"/>
                  </a:lnTo>
                  <a:lnTo>
                    <a:pt x="473" y="1367"/>
                  </a:lnTo>
                  <a:lnTo>
                    <a:pt x="436" y="1475"/>
                  </a:lnTo>
                  <a:lnTo>
                    <a:pt x="406" y="1587"/>
                  </a:lnTo>
                  <a:lnTo>
                    <a:pt x="385" y="1701"/>
                  </a:lnTo>
                  <a:lnTo>
                    <a:pt x="372" y="1818"/>
                  </a:lnTo>
                  <a:lnTo>
                    <a:pt x="367" y="1937"/>
                  </a:lnTo>
                  <a:lnTo>
                    <a:pt x="370" y="2054"/>
                  </a:lnTo>
                  <a:lnTo>
                    <a:pt x="384" y="2170"/>
                  </a:lnTo>
                  <a:lnTo>
                    <a:pt x="404" y="2281"/>
                  </a:lnTo>
                  <a:lnTo>
                    <a:pt x="433" y="2391"/>
                  </a:lnTo>
                  <a:lnTo>
                    <a:pt x="470" y="2497"/>
                  </a:lnTo>
                  <a:lnTo>
                    <a:pt x="513" y="2599"/>
                  </a:lnTo>
                  <a:lnTo>
                    <a:pt x="564" y="2699"/>
                  </a:lnTo>
                  <a:lnTo>
                    <a:pt x="620" y="2793"/>
                  </a:lnTo>
                  <a:lnTo>
                    <a:pt x="683" y="2884"/>
                  </a:lnTo>
                  <a:lnTo>
                    <a:pt x="753" y="2969"/>
                  </a:lnTo>
                  <a:lnTo>
                    <a:pt x="828" y="3049"/>
                  </a:lnTo>
                  <a:lnTo>
                    <a:pt x="907" y="3124"/>
                  </a:lnTo>
                  <a:lnTo>
                    <a:pt x="993" y="3193"/>
                  </a:lnTo>
                  <a:lnTo>
                    <a:pt x="1083" y="3256"/>
                  </a:lnTo>
                  <a:lnTo>
                    <a:pt x="1178" y="3313"/>
                  </a:lnTo>
                  <a:lnTo>
                    <a:pt x="1276" y="3363"/>
                  </a:lnTo>
                  <a:lnTo>
                    <a:pt x="1379" y="3407"/>
                  </a:lnTo>
                  <a:lnTo>
                    <a:pt x="1484" y="3442"/>
                  </a:lnTo>
                  <a:lnTo>
                    <a:pt x="1594" y="3471"/>
                  </a:lnTo>
                  <a:lnTo>
                    <a:pt x="1706" y="3492"/>
                  </a:lnTo>
                  <a:lnTo>
                    <a:pt x="1822" y="3505"/>
                  </a:lnTo>
                  <a:lnTo>
                    <a:pt x="1939" y="3510"/>
                  </a:lnTo>
                  <a:lnTo>
                    <a:pt x="2060" y="3504"/>
                  </a:lnTo>
                  <a:lnTo>
                    <a:pt x="2179" y="3490"/>
                  </a:lnTo>
                  <a:lnTo>
                    <a:pt x="2295" y="3468"/>
                  </a:lnTo>
                  <a:lnTo>
                    <a:pt x="2408" y="3438"/>
                  </a:lnTo>
                  <a:lnTo>
                    <a:pt x="2516" y="3400"/>
                  </a:lnTo>
                  <a:lnTo>
                    <a:pt x="2622" y="3353"/>
                  </a:lnTo>
                  <a:lnTo>
                    <a:pt x="2723" y="3300"/>
                  </a:lnTo>
                  <a:lnTo>
                    <a:pt x="2820" y="3238"/>
                  </a:lnTo>
                  <a:lnTo>
                    <a:pt x="2912" y="3172"/>
                  </a:lnTo>
                  <a:lnTo>
                    <a:pt x="2999" y="3098"/>
                  </a:lnTo>
                  <a:lnTo>
                    <a:pt x="3079" y="3019"/>
                  </a:lnTo>
                  <a:lnTo>
                    <a:pt x="3154" y="2934"/>
                  </a:lnTo>
                  <a:lnTo>
                    <a:pt x="3223" y="2844"/>
                  </a:lnTo>
                  <a:lnTo>
                    <a:pt x="3286" y="2747"/>
                  </a:lnTo>
                  <a:lnTo>
                    <a:pt x="3342" y="2648"/>
                  </a:lnTo>
                  <a:lnTo>
                    <a:pt x="3388" y="2544"/>
                  </a:lnTo>
                  <a:lnTo>
                    <a:pt x="3429" y="2435"/>
                  </a:lnTo>
                  <a:lnTo>
                    <a:pt x="3462" y="2324"/>
                  </a:lnTo>
                  <a:lnTo>
                    <a:pt x="3487" y="2210"/>
                  </a:lnTo>
                  <a:lnTo>
                    <a:pt x="3503" y="2091"/>
                  </a:lnTo>
                  <a:lnTo>
                    <a:pt x="3507" y="2044"/>
                  </a:lnTo>
                  <a:lnTo>
                    <a:pt x="3510" y="1999"/>
                  </a:lnTo>
                  <a:lnTo>
                    <a:pt x="3510" y="1950"/>
                  </a:lnTo>
                  <a:lnTo>
                    <a:pt x="3510" y="1936"/>
                  </a:lnTo>
                  <a:lnTo>
                    <a:pt x="3510" y="1919"/>
                  </a:lnTo>
                  <a:lnTo>
                    <a:pt x="3510" y="1903"/>
                  </a:lnTo>
                  <a:lnTo>
                    <a:pt x="3510" y="1889"/>
                  </a:lnTo>
                  <a:lnTo>
                    <a:pt x="3515" y="1874"/>
                  </a:lnTo>
                  <a:lnTo>
                    <a:pt x="3520" y="1862"/>
                  </a:lnTo>
                  <a:lnTo>
                    <a:pt x="3529" y="1852"/>
                  </a:lnTo>
                  <a:lnTo>
                    <a:pt x="3542" y="1846"/>
                  </a:lnTo>
                  <a:lnTo>
                    <a:pt x="3561" y="1845"/>
                  </a:lnTo>
                  <a:lnTo>
                    <a:pt x="3604" y="1840"/>
                  </a:lnTo>
                  <a:lnTo>
                    <a:pt x="3641" y="1837"/>
                  </a:lnTo>
                  <a:lnTo>
                    <a:pt x="3673" y="1833"/>
                  </a:lnTo>
                  <a:lnTo>
                    <a:pt x="3702" y="1827"/>
                  </a:lnTo>
                  <a:lnTo>
                    <a:pt x="3730" y="1820"/>
                  </a:lnTo>
                  <a:lnTo>
                    <a:pt x="3761" y="1813"/>
                  </a:lnTo>
                  <a:lnTo>
                    <a:pt x="3794" y="1801"/>
                  </a:lnTo>
                  <a:lnTo>
                    <a:pt x="3834" y="1788"/>
                  </a:lnTo>
                  <a:lnTo>
                    <a:pt x="3849" y="1783"/>
                  </a:lnTo>
                  <a:lnTo>
                    <a:pt x="3859" y="1785"/>
                  </a:lnTo>
                  <a:lnTo>
                    <a:pt x="3866" y="1789"/>
                  </a:lnTo>
                  <a:lnTo>
                    <a:pt x="3871" y="1798"/>
                  </a:lnTo>
                  <a:lnTo>
                    <a:pt x="3874" y="1807"/>
                  </a:lnTo>
                  <a:lnTo>
                    <a:pt x="3875" y="1818"/>
                  </a:lnTo>
                  <a:lnTo>
                    <a:pt x="3875" y="1829"/>
                  </a:lnTo>
                  <a:lnTo>
                    <a:pt x="3875" y="1837"/>
                  </a:lnTo>
                  <a:lnTo>
                    <a:pt x="3877" y="1892"/>
                  </a:lnTo>
                  <a:lnTo>
                    <a:pt x="3878" y="1950"/>
                  </a:lnTo>
                  <a:lnTo>
                    <a:pt x="3877" y="1999"/>
                  </a:lnTo>
                  <a:lnTo>
                    <a:pt x="3875" y="2044"/>
                  </a:lnTo>
                  <a:lnTo>
                    <a:pt x="3872" y="2092"/>
                  </a:lnTo>
                  <a:lnTo>
                    <a:pt x="3857" y="2221"/>
                  </a:lnTo>
                  <a:lnTo>
                    <a:pt x="3834" y="2347"/>
                  </a:lnTo>
                  <a:lnTo>
                    <a:pt x="3803" y="2471"/>
                  </a:lnTo>
                  <a:lnTo>
                    <a:pt x="3765" y="2591"/>
                  </a:lnTo>
                  <a:lnTo>
                    <a:pt x="3718" y="2708"/>
                  </a:lnTo>
                  <a:lnTo>
                    <a:pt x="3665" y="2819"/>
                  </a:lnTo>
                  <a:lnTo>
                    <a:pt x="3605" y="2929"/>
                  </a:lnTo>
                  <a:lnTo>
                    <a:pt x="3539" y="3033"/>
                  </a:lnTo>
                  <a:lnTo>
                    <a:pt x="3466" y="3131"/>
                  </a:lnTo>
                  <a:lnTo>
                    <a:pt x="3387" y="3227"/>
                  </a:lnTo>
                  <a:lnTo>
                    <a:pt x="3302" y="3316"/>
                  </a:lnTo>
                  <a:lnTo>
                    <a:pt x="3211" y="3400"/>
                  </a:lnTo>
                  <a:lnTo>
                    <a:pt x="3116" y="3477"/>
                  </a:lnTo>
                  <a:lnTo>
                    <a:pt x="3016" y="3549"/>
                  </a:lnTo>
                  <a:lnTo>
                    <a:pt x="2911" y="3615"/>
                  </a:lnTo>
                  <a:lnTo>
                    <a:pt x="2802" y="3674"/>
                  </a:lnTo>
                  <a:lnTo>
                    <a:pt x="2688" y="3726"/>
                  </a:lnTo>
                  <a:lnTo>
                    <a:pt x="2571" y="3770"/>
                  </a:lnTo>
                  <a:lnTo>
                    <a:pt x="2450" y="3807"/>
                  </a:lnTo>
                  <a:lnTo>
                    <a:pt x="2327" y="3838"/>
                  </a:lnTo>
                  <a:lnTo>
                    <a:pt x="2200" y="3858"/>
                  </a:lnTo>
                  <a:lnTo>
                    <a:pt x="2071" y="3871"/>
                  </a:lnTo>
                  <a:lnTo>
                    <a:pt x="1939" y="3876"/>
                  </a:lnTo>
                  <a:lnTo>
                    <a:pt x="1805" y="3871"/>
                  </a:lnTo>
                  <a:lnTo>
                    <a:pt x="1675" y="3858"/>
                  </a:lnTo>
                  <a:lnTo>
                    <a:pt x="1547" y="3836"/>
                  </a:lnTo>
                  <a:lnTo>
                    <a:pt x="1423" y="3807"/>
                  </a:lnTo>
                  <a:lnTo>
                    <a:pt x="1301" y="3769"/>
                  </a:lnTo>
                  <a:lnTo>
                    <a:pt x="1184" y="3723"/>
                  </a:lnTo>
                  <a:lnTo>
                    <a:pt x="1070" y="3671"/>
                  </a:lnTo>
                  <a:lnTo>
                    <a:pt x="960" y="3611"/>
                  </a:lnTo>
                  <a:lnTo>
                    <a:pt x="854" y="3545"/>
                  </a:lnTo>
                  <a:lnTo>
                    <a:pt x="754" y="3471"/>
                  </a:lnTo>
                  <a:lnTo>
                    <a:pt x="658" y="3394"/>
                  </a:lnTo>
                  <a:lnTo>
                    <a:pt x="568" y="3309"/>
                  </a:lnTo>
                  <a:lnTo>
                    <a:pt x="483" y="3218"/>
                  </a:lnTo>
                  <a:lnTo>
                    <a:pt x="404" y="3123"/>
                  </a:lnTo>
                  <a:lnTo>
                    <a:pt x="331" y="3022"/>
                  </a:lnTo>
                  <a:lnTo>
                    <a:pt x="265" y="2916"/>
                  </a:lnTo>
                  <a:lnTo>
                    <a:pt x="205" y="2806"/>
                  </a:lnTo>
                  <a:lnTo>
                    <a:pt x="152" y="2692"/>
                  </a:lnTo>
                  <a:lnTo>
                    <a:pt x="107" y="2575"/>
                  </a:lnTo>
                  <a:lnTo>
                    <a:pt x="68" y="2453"/>
                  </a:lnTo>
                  <a:lnTo>
                    <a:pt x="39" y="2328"/>
                  </a:lnTo>
                  <a:lnTo>
                    <a:pt x="17" y="2201"/>
                  </a:lnTo>
                  <a:lnTo>
                    <a:pt x="4" y="2070"/>
                  </a:lnTo>
                  <a:lnTo>
                    <a:pt x="0" y="1937"/>
                  </a:lnTo>
                  <a:lnTo>
                    <a:pt x="4" y="1804"/>
                  </a:lnTo>
                  <a:lnTo>
                    <a:pt x="19" y="1672"/>
                  </a:lnTo>
                  <a:lnTo>
                    <a:pt x="41" y="1543"/>
                  </a:lnTo>
                  <a:lnTo>
                    <a:pt x="71" y="1417"/>
                  </a:lnTo>
                  <a:lnTo>
                    <a:pt x="109" y="1294"/>
                  </a:lnTo>
                  <a:lnTo>
                    <a:pt x="156" y="1175"/>
                  </a:lnTo>
                  <a:lnTo>
                    <a:pt x="209" y="1059"/>
                  </a:lnTo>
                  <a:lnTo>
                    <a:pt x="271" y="949"/>
                  </a:lnTo>
                  <a:lnTo>
                    <a:pt x="338" y="842"/>
                  </a:lnTo>
                  <a:lnTo>
                    <a:pt x="413" y="741"/>
                  </a:lnTo>
                  <a:lnTo>
                    <a:pt x="494" y="645"/>
                  </a:lnTo>
                  <a:lnTo>
                    <a:pt x="579" y="557"/>
                  </a:lnTo>
                  <a:lnTo>
                    <a:pt x="668" y="473"/>
                  </a:lnTo>
                  <a:lnTo>
                    <a:pt x="762" y="395"/>
                  </a:lnTo>
                  <a:lnTo>
                    <a:pt x="861" y="324"/>
                  </a:lnTo>
                  <a:lnTo>
                    <a:pt x="965" y="259"/>
                  </a:lnTo>
                  <a:lnTo>
                    <a:pt x="1072" y="201"/>
                  </a:lnTo>
                  <a:lnTo>
                    <a:pt x="1184" y="148"/>
                  </a:lnTo>
                  <a:lnTo>
                    <a:pt x="1300" y="104"/>
                  </a:lnTo>
                  <a:lnTo>
                    <a:pt x="1418" y="67"/>
                  </a:lnTo>
                  <a:lnTo>
                    <a:pt x="1542" y="38"/>
                  </a:lnTo>
                  <a:lnTo>
                    <a:pt x="1668" y="16"/>
                  </a:lnTo>
                  <a:lnTo>
                    <a:pt x="1795" y="4"/>
                  </a:lnTo>
                  <a:lnTo>
                    <a:pt x="19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4" name="Группа 188">
            <a:extLst>
              <a:ext uri="{FF2B5EF4-FFF2-40B4-BE49-F238E27FC236}">
                <a16:creationId xmlns:a16="http://schemas.microsoft.com/office/drawing/2014/main" id="{3F4DBFA6-629C-3C28-0690-01E7B6B39FF5}"/>
              </a:ext>
            </a:extLst>
          </p:cNvPr>
          <p:cNvGrpSpPr/>
          <p:nvPr userDrawn="1"/>
        </p:nvGrpSpPr>
        <p:grpSpPr>
          <a:xfrm>
            <a:off x="9799074" y="2650583"/>
            <a:ext cx="565597" cy="614437"/>
            <a:chOff x="6440488" y="2492376"/>
            <a:chExt cx="3198813" cy="3475037"/>
          </a:xfrm>
          <a:solidFill>
            <a:schemeClr val="bg2"/>
          </a:solidFill>
        </p:grpSpPr>
        <p:sp>
          <p:nvSpPr>
            <p:cNvPr id="95" name="Freeform 166">
              <a:extLst>
                <a:ext uri="{FF2B5EF4-FFF2-40B4-BE49-F238E27FC236}">
                  <a16:creationId xmlns:a16="http://schemas.microsoft.com/office/drawing/2014/main" id="{B20A9242-B46E-848E-FA97-BFADCB5E91BC}"/>
                </a:ext>
              </a:extLst>
            </p:cNvPr>
            <p:cNvSpPr>
              <a:spLocks noEditPoints="1"/>
            </p:cNvSpPr>
            <p:nvPr/>
          </p:nvSpPr>
          <p:spPr bwMode="auto">
            <a:xfrm>
              <a:off x="6440488" y="3500438"/>
              <a:ext cx="3198813" cy="2005013"/>
            </a:xfrm>
            <a:custGeom>
              <a:avLst/>
              <a:gdLst>
                <a:gd name="T0" fmla="*/ 3355 w 4029"/>
                <a:gd name="T1" fmla="*/ 459 h 2526"/>
                <a:gd name="T2" fmla="*/ 3308 w 4029"/>
                <a:gd name="T3" fmla="*/ 474 h 2526"/>
                <a:gd name="T4" fmla="*/ 3291 w 4029"/>
                <a:gd name="T5" fmla="*/ 496 h 2526"/>
                <a:gd name="T6" fmla="*/ 3288 w 4029"/>
                <a:gd name="T7" fmla="*/ 1202 h 2526"/>
                <a:gd name="T8" fmla="*/ 3279 w 4029"/>
                <a:gd name="T9" fmla="*/ 1296 h 2526"/>
                <a:gd name="T10" fmla="*/ 3279 w 4029"/>
                <a:gd name="T11" fmla="*/ 1364 h 2526"/>
                <a:gd name="T12" fmla="*/ 3305 w 4029"/>
                <a:gd name="T13" fmla="*/ 1384 h 2526"/>
                <a:gd name="T14" fmla="*/ 3373 w 4029"/>
                <a:gd name="T15" fmla="*/ 1400 h 2526"/>
                <a:gd name="T16" fmla="*/ 3527 w 4029"/>
                <a:gd name="T17" fmla="*/ 1389 h 2526"/>
                <a:gd name="T18" fmla="*/ 3655 w 4029"/>
                <a:gd name="T19" fmla="*/ 1320 h 2526"/>
                <a:gd name="T20" fmla="*/ 3741 w 4029"/>
                <a:gd name="T21" fmla="*/ 1204 h 2526"/>
                <a:gd name="T22" fmla="*/ 3773 w 4029"/>
                <a:gd name="T23" fmla="*/ 1058 h 2526"/>
                <a:gd name="T24" fmla="*/ 3759 w 4029"/>
                <a:gd name="T25" fmla="*/ 698 h 2526"/>
                <a:gd name="T26" fmla="*/ 3688 w 4029"/>
                <a:gd name="T27" fmla="*/ 570 h 2526"/>
                <a:gd name="T28" fmla="*/ 3573 w 4029"/>
                <a:gd name="T29" fmla="*/ 483 h 2526"/>
                <a:gd name="T30" fmla="*/ 3427 w 4029"/>
                <a:gd name="T31" fmla="*/ 451 h 2526"/>
                <a:gd name="T32" fmla="*/ 3224 w 4029"/>
                <a:gd name="T33" fmla="*/ 2 h 2526"/>
                <a:gd name="T34" fmla="*/ 3267 w 4029"/>
                <a:gd name="T35" fmla="*/ 28 h 2526"/>
                <a:gd name="T36" fmla="*/ 3285 w 4029"/>
                <a:gd name="T37" fmla="*/ 65 h 2526"/>
                <a:gd name="T38" fmla="*/ 3289 w 4029"/>
                <a:gd name="T39" fmla="*/ 92 h 2526"/>
                <a:gd name="T40" fmla="*/ 3291 w 4029"/>
                <a:gd name="T41" fmla="*/ 193 h 2526"/>
                <a:gd name="T42" fmla="*/ 3311 w 4029"/>
                <a:gd name="T43" fmla="*/ 205 h 2526"/>
                <a:gd name="T44" fmla="*/ 3376 w 4029"/>
                <a:gd name="T45" fmla="*/ 197 h 2526"/>
                <a:gd name="T46" fmla="*/ 3565 w 4029"/>
                <a:gd name="T47" fmla="*/ 211 h 2526"/>
                <a:gd name="T48" fmla="*/ 3749 w 4029"/>
                <a:gd name="T49" fmla="*/ 289 h 2526"/>
                <a:gd name="T50" fmla="*/ 3897 w 4029"/>
                <a:gd name="T51" fmla="*/ 420 h 2526"/>
                <a:gd name="T52" fmla="*/ 3995 w 4029"/>
                <a:gd name="T53" fmla="*/ 595 h 2526"/>
                <a:gd name="T54" fmla="*/ 4029 w 4029"/>
                <a:gd name="T55" fmla="*/ 798 h 2526"/>
                <a:gd name="T56" fmla="*/ 4013 w 4029"/>
                <a:gd name="T57" fmla="*/ 1196 h 2526"/>
                <a:gd name="T58" fmla="*/ 3935 w 4029"/>
                <a:gd name="T59" fmla="*/ 1381 h 2526"/>
                <a:gd name="T60" fmla="*/ 3804 w 4029"/>
                <a:gd name="T61" fmla="*/ 1528 h 2526"/>
                <a:gd name="T62" fmla="*/ 3629 w 4029"/>
                <a:gd name="T63" fmla="*/ 1625 h 2526"/>
                <a:gd name="T64" fmla="*/ 3427 w 4029"/>
                <a:gd name="T65" fmla="*/ 1660 h 2526"/>
                <a:gd name="T66" fmla="*/ 3257 w 4029"/>
                <a:gd name="T67" fmla="*/ 1636 h 2526"/>
                <a:gd name="T68" fmla="*/ 3231 w 4029"/>
                <a:gd name="T69" fmla="*/ 1631 h 2526"/>
                <a:gd name="T70" fmla="*/ 3204 w 4029"/>
                <a:gd name="T71" fmla="*/ 1645 h 2526"/>
                <a:gd name="T72" fmla="*/ 3117 w 4029"/>
                <a:gd name="T73" fmla="*/ 1837 h 2526"/>
                <a:gd name="T74" fmla="*/ 2957 w 4029"/>
                <a:gd name="T75" fmla="*/ 2072 h 2526"/>
                <a:gd name="T76" fmla="*/ 2752 w 4029"/>
                <a:gd name="T77" fmla="*/ 2263 h 2526"/>
                <a:gd name="T78" fmla="*/ 2508 w 4029"/>
                <a:gd name="T79" fmla="*/ 2406 h 2526"/>
                <a:gd name="T80" fmla="*/ 2231 w 4029"/>
                <a:gd name="T81" fmla="*/ 2495 h 2526"/>
                <a:gd name="T82" fmla="*/ 1928 w 4029"/>
                <a:gd name="T83" fmla="*/ 2526 h 2526"/>
                <a:gd name="T84" fmla="*/ 1149 w 4029"/>
                <a:gd name="T85" fmla="*/ 2510 h 2526"/>
                <a:gd name="T86" fmla="*/ 855 w 4029"/>
                <a:gd name="T87" fmla="*/ 2429 h 2526"/>
                <a:gd name="T88" fmla="*/ 589 w 4029"/>
                <a:gd name="T89" fmla="*/ 2286 h 2526"/>
                <a:gd name="T90" fmla="*/ 364 w 4029"/>
                <a:gd name="T91" fmla="*/ 2091 h 2526"/>
                <a:gd name="T92" fmla="*/ 185 w 4029"/>
                <a:gd name="T93" fmla="*/ 1852 h 2526"/>
                <a:gd name="T94" fmla="*/ 63 w 4029"/>
                <a:gd name="T95" fmla="*/ 1576 h 2526"/>
                <a:gd name="T96" fmla="*/ 4 w 4029"/>
                <a:gd name="T97" fmla="*/ 1270 h 2526"/>
                <a:gd name="T98" fmla="*/ 0 w 4029"/>
                <a:gd name="T99" fmla="*/ 45 h 2526"/>
                <a:gd name="T100" fmla="*/ 5 w 4029"/>
                <a:gd name="T101" fmla="*/ 24 h 2526"/>
                <a:gd name="T102" fmla="*/ 32 w 4029"/>
                <a:gd name="T103" fmla="*/ 2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29" h="2526">
                  <a:moveTo>
                    <a:pt x="3427" y="451"/>
                  </a:moveTo>
                  <a:lnTo>
                    <a:pt x="3391" y="454"/>
                  </a:lnTo>
                  <a:lnTo>
                    <a:pt x="3355" y="459"/>
                  </a:lnTo>
                  <a:lnTo>
                    <a:pt x="3321" y="468"/>
                  </a:lnTo>
                  <a:lnTo>
                    <a:pt x="3315" y="470"/>
                  </a:lnTo>
                  <a:lnTo>
                    <a:pt x="3308" y="474"/>
                  </a:lnTo>
                  <a:lnTo>
                    <a:pt x="3301" y="479"/>
                  </a:lnTo>
                  <a:lnTo>
                    <a:pt x="3295" y="486"/>
                  </a:lnTo>
                  <a:lnTo>
                    <a:pt x="3291" y="496"/>
                  </a:lnTo>
                  <a:lnTo>
                    <a:pt x="3289" y="511"/>
                  </a:lnTo>
                  <a:lnTo>
                    <a:pt x="3289" y="1165"/>
                  </a:lnTo>
                  <a:lnTo>
                    <a:pt x="3288" y="1202"/>
                  </a:lnTo>
                  <a:lnTo>
                    <a:pt x="3287" y="1234"/>
                  </a:lnTo>
                  <a:lnTo>
                    <a:pt x="3284" y="1264"/>
                  </a:lnTo>
                  <a:lnTo>
                    <a:pt x="3279" y="1296"/>
                  </a:lnTo>
                  <a:lnTo>
                    <a:pt x="3273" y="1332"/>
                  </a:lnTo>
                  <a:lnTo>
                    <a:pt x="3275" y="1350"/>
                  </a:lnTo>
                  <a:lnTo>
                    <a:pt x="3279" y="1364"/>
                  </a:lnTo>
                  <a:lnTo>
                    <a:pt x="3287" y="1373"/>
                  </a:lnTo>
                  <a:lnTo>
                    <a:pt x="3296" y="1380"/>
                  </a:lnTo>
                  <a:lnTo>
                    <a:pt x="3305" y="1384"/>
                  </a:lnTo>
                  <a:lnTo>
                    <a:pt x="3315" y="1386"/>
                  </a:lnTo>
                  <a:lnTo>
                    <a:pt x="3323" y="1388"/>
                  </a:lnTo>
                  <a:lnTo>
                    <a:pt x="3373" y="1400"/>
                  </a:lnTo>
                  <a:lnTo>
                    <a:pt x="3427" y="1404"/>
                  </a:lnTo>
                  <a:lnTo>
                    <a:pt x="3479" y="1401"/>
                  </a:lnTo>
                  <a:lnTo>
                    <a:pt x="3527" y="1389"/>
                  </a:lnTo>
                  <a:lnTo>
                    <a:pt x="3573" y="1372"/>
                  </a:lnTo>
                  <a:lnTo>
                    <a:pt x="3616" y="1349"/>
                  </a:lnTo>
                  <a:lnTo>
                    <a:pt x="3655" y="1320"/>
                  </a:lnTo>
                  <a:lnTo>
                    <a:pt x="3688" y="1285"/>
                  </a:lnTo>
                  <a:lnTo>
                    <a:pt x="3717" y="1246"/>
                  </a:lnTo>
                  <a:lnTo>
                    <a:pt x="3741" y="1204"/>
                  </a:lnTo>
                  <a:lnTo>
                    <a:pt x="3759" y="1158"/>
                  </a:lnTo>
                  <a:lnTo>
                    <a:pt x="3769" y="1109"/>
                  </a:lnTo>
                  <a:lnTo>
                    <a:pt x="3773" y="1058"/>
                  </a:lnTo>
                  <a:lnTo>
                    <a:pt x="3773" y="798"/>
                  </a:lnTo>
                  <a:lnTo>
                    <a:pt x="3769" y="746"/>
                  </a:lnTo>
                  <a:lnTo>
                    <a:pt x="3759" y="698"/>
                  </a:lnTo>
                  <a:lnTo>
                    <a:pt x="3741" y="651"/>
                  </a:lnTo>
                  <a:lnTo>
                    <a:pt x="3717" y="608"/>
                  </a:lnTo>
                  <a:lnTo>
                    <a:pt x="3688" y="570"/>
                  </a:lnTo>
                  <a:lnTo>
                    <a:pt x="3655" y="536"/>
                  </a:lnTo>
                  <a:lnTo>
                    <a:pt x="3616" y="507"/>
                  </a:lnTo>
                  <a:lnTo>
                    <a:pt x="3573" y="483"/>
                  </a:lnTo>
                  <a:lnTo>
                    <a:pt x="3527" y="466"/>
                  </a:lnTo>
                  <a:lnTo>
                    <a:pt x="3479" y="455"/>
                  </a:lnTo>
                  <a:lnTo>
                    <a:pt x="3427" y="451"/>
                  </a:lnTo>
                  <a:close/>
                  <a:moveTo>
                    <a:pt x="48" y="0"/>
                  </a:moveTo>
                  <a:lnTo>
                    <a:pt x="3203" y="0"/>
                  </a:lnTo>
                  <a:lnTo>
                    <a:pt x="3224" y="2"/>
                  </a:lnTo>
                  <a:lnTo>
                    <a:pt x="3241" y="8"/>
                  </a:lnTo>
                  <a:lnTo>
                    <a:pt x="3256" y="17"/>
                  </a:lnTo>
                  <a:lnTo>
                    <a:pt x="3267" y="28"/>
                  </a:lnTo>
                  <a:lnTo>
                    <a:pt x="3275" y="41"/>
                  </a:lnTo>
                  <a:lnTo>
                    <a:pt x="3281" y="53"/>
                  </a:lnTo>
                  <a:lnTo>
                    <a:pt x="3285" y="65"/>
                  </a:lnTo>
                  <a:lnTo>
                    <a:pt x="3287" y="77"/>
                  </a:lnTo>
                  <a:lnTo>
                    <a:pt x="3288" y="85"/>
                  </a:lnTo>
                  <a:lnTo>
                    <a:pt x="3289" y="92"/>
                  </a:lnTo>
                  <a:lnTo>
                    <a:pt x="3289" y="95"/>
                  </a:lnTo>
                  <a:lnTo>
                    <a:pt x="3289" y="180"/>
                  </a:lnTo>
                  <a:lnTo>
                    <a:pt x="3291" y="193"/>
                  </a:lnTo>
                  <a:lnTo>
                    <a:pt x="3296" y="200"/>
                  </a:lnTo>
                  <a:lnTo>
                    <a:pt x="3303" y="204"/>
                  </a:lnTo>
                  <a:lnTo>
                    <a:pt x="3311" y="205"/>
                  </a:lnTo>
                  <a:lnTo>
                    <a:pt x="3319" y="204"/>
                  </a:lnTo>
                  <a:lnTo>
                    <a:pt x="3327" y="204"/>
                  </a:lnTo>
                  <a:lnTo>
                    <a:pt x="3376" y="197"/>
                  </a:lnTo>
                  <a:lnTo>
                    <a:pt x="3427" y="195"/>
                  </a:lnTo>
                  <a:lnTo>
                    <a:pt x="3497" y="199"/>
                  </a:lnTo>
                  <a:lnTo>
                    <a:pt x="3565" y="211"/>
                  </a:lnTo>
                  <a:lnTo>
                    <a:pt x="3631" y="231"/>
                  </a:lnTo>
                  <a:lnTo>
                    <a:pt x="3692" y="256"/>
                  </a:lnTo>
                  <a:lnTo>
                    <a:pt x="3749" y="289"/>
                  </a:lnTo>
                  <a:lnTo>
                    <a:pt x="3804" y="327"/>
                  </a:lnTo>
                  <a:lnTo>
                    <a:pt x="3852" y="372"/>
                  </a:lnTo>
                  <a:lnTo>
                    <a:pt x="3897" y="420"/>
                  </a:lnTo>
                  <a:lnTo>
                    <a:pt x="3935" y="475"/>
                  </a:lnTo>
                  <a:lnTo>
                    <a:pt x="3968" y="532"/>
                  </a:lnTo>
                  <a:lnTo>
                    <a:pt x="3995" y="595"/>
                  </a:lnTo>
                  <a:lnTo>
                    <a:pt x="4013" y="659"/>
                  </a:lnTo>
                  <a:lnTo>
                    <a:pt x="4025" y="727"/>
                  </a:lnTo>
                  <a:lnTo>
                    <a:pt x="4029" y="798"/>
                  </a:lnTo>
                  <a:lnTo>
                    <a:pt x="4029" y="1058"/>
                  </a:lnTo>
                  <a:lnTo>
                    <a:pt x="4025" y="1129"/>
                  </a:lnTo>
                  <a:lnTo>
                    <a:pt x="4013" y="1196"/>
                  </a:lnTo>
                  <a:lnTo>
                    <a:pt x="3995" y="1261"/>
                  </a:lnTo>
                  <a:lnTo>
                    <a:pt x="3968" y="1322"/>
                  </a:lnTo>
                  <a:lnTo>
                    <a:pt x="3935" y="1381"/>
                  </a:lnTo>
                  <a:lnTo>
                    <a:pt x="3897" y="1434"/>
                  </a:lnTo>
                  <a:lnTo>
                    <a:pt x="3852" y="1484"/>
                  </a:lnTo>
                  <a:lnTo>
                    <a:pt x="3804" y="1528"/>
                  </a:lnTo>
                  <a:lnTo>
                    <a:pt x="3749" y="1567"/>
                  </a:lnTo>
                  <a:lnTo>
                    <a:pt x="3692" y="1599"/>
                  </a:lnTo>
                  <a:lnTo>
                    <a:pt x="3629" y="1625"/>
                  </a:lnTo>
                  <a:lnTo>
                    <a:pt x="3565" y="1645"/>
                  </a:lnTo>
                  <a:lnTo>
                    <a:pt x="3497" y="1656"/>
                  </a:lnTo>
                  <a:lnTo>
                    <a:pt x="3427" y="1660"/>
                  </a:lnTo>
                  <a:lnTo>
                    <a:pt x="3369" y="1657"/>
                  </a:lnTo>
                  <a:lnTo>
                    <a:pt x="3312" y="1649"/>
                  </a:lnTo>
                  <a:lnTo>
                    <a:pt x="3257" y="1636"/>
                  </a:lnTo>
                  <a:lnTo>
                    <a:pt x="3249" y="1633"/>
                  </a:lnTo>
                  <a:lnTo>
                    <a:pt x="3241" y="1632"/>
                  </a:lnTo>
                  <a:lnTo>
                    <a:pt x="3231" y="1631"/>
                  </a:lnTo>
                  <a:lnTo>
                    <a:pt x="3221" y="1632"/>
                  </a:lnTo>
                  <a:lnTo>
                    <a:pt x="3212" y="1636"/>
                  </a:lnTo>
                  <a:lnTo>
                    <a:pt x="3204" y="1645"/>
                  </a:lnTo>
                  <a:lnTo>
                    <a:pt x="3196" y="1659"/>
                  </a:lnTo>
                  <a:lnTo>
                    <a:pt x="3160" y="1751"/>
                  </a:lnTo>
                  <a:lnTo>
                    <a:pt x="3117" y="1837"/>
                  </a:lnTo>
                  <a:lnTo>
                    <a:pt x="3071" y="1920"/>
                  </a:lnTo>
                  <a:lnTo>
                    <a:pt x="3016" y="1999"/>
                  </a:lnTo>
                  <a:lnTo>
                    <a:pt x="2957" y="2072"/>
                  </a:lnTo>
                  <a:lnTo>
                    <a:pt x="2893" y="2140"/>
                  </a:lnTo>
                  <a:lnTo>
                    <a:pt x="2825" y="2204"/>
                  </a:lnTo>
                  <a:lnTo>
                    <a:pt x="2752" y="2263"/>
                  </a:lnTo>
                  <a:lnTo>
                    <a:pt x="2675" y="2317"/>
                  </a:lnTo>
                  <a:lnTo>
                    <a:pt x="2593" y="2365"/>
                  </a:lnTo>
                  <a:lnTo>
                    <a:pt x="2508" y="2406"/>
                  </a:lnTo>
                  <a:lnTo>
                    <a:pt x="2419" y="2442"/>
                  </a:lnTo>
                  <a:lnTo>
                    <a:pt x="2327" y="2471"/>
                  </a:lnTo>
                  <a:lnTo>
                    <a:pt x="2231" y="2495"/>
                  </a:lnTo>
                  <a:lnTo>
                    <a:pt x="2133" y="2513"/>
                  </a:lnTo>
                  <a:lnTo>
                    <a:pt x="2032" y="2522"/>
                  </a:lnTo>
                  <a:lnTo>
                    <a:pt x="1928" y="2526"/>
                  </a:lnTo>
                  <a:lnTo>
                    <a:pt x="1360" y="2526"/>
                  </a:lnTo>
                  <a:lnTo>
                    <a:pt x="1255" y="2522"/>
                  </a:lnTo>
                  <a:lnTo>
                    <a:pt x="1149" y="2510"/>
                  </a:lnTo>
                  <a:lnTo>
                    <a:pt x="1048" y="2490"/>
                  </a:lnTo>
                  <a:lnTo>
                    <a:pt x="949" y="2463"/>
                  </a:lnTo>
                  <a:lnTo>
                    <a:pt x="855" y="2429"/>
                  </a:lnTo>
                  <a:lnTo>
                    <a:pt x="763" y="2387"/>
                  </a:lnTo>
                  <a:lnTo>
                    <a:pt x="673" y="2341"/>
                  </a:lnTo>
                  <a:lnTo>
                    <a:pt x="589" y="2286"/>
                  </a:lnTo>
                  <a:lnTo>
                    <a:pt x="509" y="2227"/>
                  </a:lnTo>
                  <a:lnTo>
                    <a:pt x="435" y="2162"/>
                  </a:lnTo>
                  <a:lnTo>
                    <a:pt x="364" y="2091"/>
                  </a:lnTo>
                  <a:lnTo>
                    <a:pt x="299" y="2016"/>
                  </a:lnTo>
                  <a:lnTo>
                    <a:pt x="240" y="1936"/>
                  </a:lnTo>
                  <a:lnTo>
                    <a:pt x="185" y="1852"/>
                  </a:lnTo>
                  <a:lnTo>
                    <a:pt x="139" y="1763"/>
                  </a:lnTo>
                  <a:lnTo>
                    <a:pt x="97" y="1671"/>
                  </a:lnTo>
                  <a:lnTo>
                    <a:pt x="63" y="1576"/>
                  </a:lnTo>
                  <a:lnTo>
                    <a:pt x="36" y="1476"/>
                  </a:lnTo>
                  <a:lnTo>
                    <a:pt x="16" y="1374"/>
                  </a:lnTo>
                  <a:lnTo>
                    <a:pt x="4" y="1270"/>
                  </a:lnTo>
                  <a:lnTo>
                    <a:pt x="0" y="1165"/>
                  </a:lnTo>
                  <a:lnTo>
                    <a:pt x="0" y="47"/>
                  </a:lnTo>
                  <a:lnTo>
                    <a:pt x="0" y="45"/>
                  </a:lnTo>
                  <a:lnTo>
                    <a:pt x="1" y="40"/>
                  </a:lnTo>
                  <a:lnTo>
                    <a:pt x="3" y="32"/>
                  </a:lnTo>
                  <a:lnTo>
                    <a:pt x="5" y="24"/>
                  </a:lnTo>
                  <a:lnTo>
                    <a:pt x="12" y="15"/>
                  </a:lnTo>
                  <a:lnTo>
                    <a:pt x="20" y="8"/>
                  </a:lnTo>
                  <a:lnTo>
                    <a:pt x="32"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167">
              <a:extLst>
                <a:ext uri="{FF2B5EF4-FFF2-40B4-BE49-F238E27FC236}">
                  <a16:creationId xmlns:a16="http://schemas.microsoft.com/office/drawing/2014/main" id="{C64B081B-9F14-C7D5-4DC1-EA73CD121011}"/>
                </a:ext>
              </a:extLst>
            </p:cNvPr>
            <p:cNvSpPr>
              <a:spLocks/>
            </p:cNvSpPr>
            <p:nvPr/>
          </p:nvSpPr>
          <p:spPr bwMode="auto">
            <a:xfrm>
              <a:off x="6573838" y="5649913"/>
              <a:ext cx="2420938" cy="317500"/>
            </a:xfrm>
            <a:custGeom>
              <a:avLst/>
              <a:gdLst>
                <a:gd name="T0" fmla="*/ 89 w 3049"/>
                <a:gd name="T1" fmla="*/ 0 h 400"/>
                <a:gd name="T2" fmla="*/ 2959 w 3049"/>
                <a:gd name="T3" fmla="*/ 0 h 400"/>
                <a:gd name="T4" fmla="*/ 2983 w 3049"/>
                <a:gd name="T5" fmla="*/ 2 h 400"/>
                <a:gd name="T6" fmla="*/ 3004 w 3049"/>
                <a:gd name="T7" fmla="*/ 12 h 400"/>
                <a:gd name="T8" fmla="*/ 3023 w 3049"/>
                <a:gd name="T9" fmla="*/ 26 h 400"/>
                <a:gd name="T10" fmla="*/ 3036 w 3049"/>
                <a:gd name="T11" fmla="*/ 44 h 400"/>
                <a:gd name="T12" fmla="*/ 3045 w 3049"/>
                <a:gd name="T13" fmla="*/ 65 h 400"/>
                <a:gd name="T14" fmla="*/ 3049 w 3049"/>
                <a:gd name="T15" fmla="*/ 89 h 400"/>
                <a:gd name="T16" fmla="*/ 3049 w 3049"/>
                <a:gd name="T17" fmla="*/ 311 h 400"/>
                <a:gd name="T18" fmla="*/ 3045 w 3049"/>
                <a:gd name="T19" fmla="*/ 335 h 400"/>
                <a:gd name="T20" fmla="*/ 3036 w 3049"/>
                <a:gd name="T21" fmla="*/ 356 h 400"/>
                <a:gd name="T22" fmla="*/ 3023 w 3049"/>
                <a:gd name="T23" fmla="*/ 373 h 400"/>
                <a:gd name="T24" fmla="*/ 3004 w 3049"/>
                <a:gd name="T25" fmla="*/ 388 h 400"/>
                <a:gd name="T26" fmla="*/ 2983 w 3049"/>
                <a:gd name="T27" fmla="*/ 397 h 400"/>
                <a:gd name="T28" fmla="*/ 2959 w 3049"/>
                <a:gd name="T29" fmla="*/ 400 h 400"/>
                <a:gd name="T30" fmla="*/ 89 w 3049"/>
                <a:gd name="T31" fmla="*/ 400 h 400"/>
                <a:gd name="T32" fmla="*/ 67 w 3049"/>
                <a:gd name="T33" fmla="*/ 397 h 400"/>
                <a:gd name="T34" fmla="*/ 44 w 3049"/>
                <a:gd name="T35" fmla="*/ 388 h 400"/>
                <a:gd name="T36" fmla="*/ 27 w 3049"/>
                <a:gd name="T37" fmla="*/ 373 h 400"/>
                <a:gd name="T38" fmla="*/ 12 w 3049"/>
                <a:gd name="T39" fmla="*/ 356 h 400"/>
                <a:gd name="T40" fmla="*/ 4 w 3049"/>
                <a:gd name="T41" fmla="*/ 335 h 400"/>
                <a:gd name="T42" fmla="*/ 0 w 3049"/>
                <a:gd name="T43" fmla="*/ 311 h 400"/>
                <a:gd name="T44" fmla="*/ 0 w 3049"/>
                <a:gd name="T45" fmla="*/ 89 h 400"/>
                <a:gd name="T46" fmla="*/ 4 w 3049"/>
                <a:gd name="T47" fmla="*/ 65 h 400"/>
                <a:gd name="T48" fmla="*/ 12 w 3049"/>
                <a:gd name="T49" fmla="*/ 44 h 400"/>
                <a:gd name="T50" fmla="*/ 27 w 3049"/>
                <a:gd name="T51" fmla="*/ 26 h 400"/>
                <a:gd name="T52" fmla="*/ 44 w 3049"/>
                <a:gd name="T53" fmla="*/ 12 h 400"/>
                <a:gd name="T54" fmla="*/ 67 w 3049"/>
                <a:gd name="T55" fmla="*/ 2 h 400"/>
                <a:gd name="T56" fmla="*/ 89 w 3049"/>
                <a:gd name="T5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49" h="400">
                  <a:moveTo>
                    <a:pt x="89" y="0"/>
                  </a:moveTo>
                  <a:lnTo>
                    <a:pt x="2959" y="0"/>
                  </a:lnTo>
                  <a:lnTo>
                    <a:pt x="2983" y="2"/>
                  </a:lnTo>
                  <a:lnTo>
                    <a:pt x="3004" y="12"/>
                  </a:lnTo>
                  <a:lnTo>
                    <a:pt x="3023" y="26"/>
                  </a:lnTo>
                  <a:lnTo>
                    <a:pt x="3036" y="44"/>
                  </a:lnTo>
                  <a:lnTo>
                    <a:pt x="3045" y="65"/>
                  </a:lnTo>
                  <a:lnTo>
                    <a:pt x="3049" y="89"/>
                  </a:lnTo>
                  <a:lnTo>
                    <a:pt x="3049" y="311"/>
                  </a:lnTo>
                  <a:lnTo>
                    <a:pt x="3045" y="335"/>
                  </a:lnTo>
                  <a:lnTo>
                    <a:pt x="3036" y="356"/>
                  </a:lnTo>
                  <a:lnTo>
                    <a:pt x="3023" y="373"/>
                  </a:lnTo>
                  <a:lnTo>
                    <a:pt x="3004" y="388"/>
                  </a:lnTo>
                  <a:lnTo>
                    <a:pt x="2983" y="397"/>
                  </a:lnTo>
                  <a:lnTo>
                    <a:pt x="2959" y="400"/>
                  </a:lnTo>
                  <a:lnTo>
                    <a:pt x="89" y="400"/>
                  </a:lnTo>
                  <a:lnTo>
                    <a:pt x="67" y="397"/>
                  </a:lnTo>
                  <a:lnTo>
                    <a:pt x="44" y="388"/>
                  </a:lnTo>
                  <a:lnTo>
                    <a:pt x="27" y="373"/>
                  </a:lnTo>
                  <a:lnTo>
                    <a:pt x="12" y="356"/>
                  </a:lnTo>
                  <a:lnTo>
                    <a:pt x="4" y="335"/>
                  </a:lnTo>
                  <a:lnTo>
                    <a:pt x="0" y="311"/>
                  </a:lnTo>
                  <a:lnTo>
                    <a:pt x="0" y="89"/>
                  </a:lnTo>
                  <a:lnTo>
                    <a:pt x="4" y="65"/>
                  </a:lnTo>
                  <a:lnTo>
                    <a:pt x="12" y="44"/>
                  </a:lnTo>
                  <a:lnTo>
                    <a:pt x="27" y="26"/>
                  </a:lnTo>
                  <a:lnTo>
                    <a:pt x="44" y="12"/>
                  </a:lnTo>
                  <a:lnTo>
                    <a:pt x="67" y="2"/>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7" name="Freeform 168">
              <a:extLst>
                <a:ext uri="{FF2B5EF4-FFF2-40B4-BE49-F238E27FC236}">
                  <a16:creationId xmlns:a16="http://schemas.microsoft.com/office/drawing/2014/main" id="{42E3D6AA-A41C-BCD0-A608-7B50EA82179A}"/>
                </a:ext>
              </a:extLst>
            </p:cNvPr>
            <p:cNvSpPr>
              <a:spLocks/>
            </p:cNvSpPr>
            <p:nvPr/>
          </p:nvSpPr>
          <p:spPr bwMode="auto">
            <a:xfrm>
              <a:off x="7239001" y="2576513"/>
              <a:ext cx="374650" cy="755650"/>
            </a:xfrm>
            <a:custGeom>
              <a:avLst/>
              <a:gdLst>
                <a:gd name="T0" fmla="*/ 187 w 472"/>
                <a:gd name="T1" fmla="*/ 3 h 952"/>
                <a:gd name="T2" fmla="*/ 226 w 472"/>
                <a:gd name="T3" fmla="*/ 24 h 952"/>
                <a:gd name="T4" fmla="*/ 244 w 472"/>
                <a:gd name="T5" fmla="*/ 56 h 952"/>
                <a:gd name="T6" fmla="*/ 240 w 472"/>
                <a:gd name="T7" fmla="*/ 91 h 952"/>
                <a:gd name="T8" fmla="*/ 214 w 472"/>
                <a:gd name="T9" fmla="*/ 119 h 952"/>
                <a:gd name="T10" fmla="*/ 187 w 472"/>
                <a:gd name="T11" fmla="*/ 140 h 952"/>
                <a:gd name="T12" fmla="*/ 176 w 472"/>
                <a:gd name="T13" fmla="*/ 158 h 952"/>
                <a:gd name="T14" fmla="*/ 186 w 472"/>
                <a:gd name="T15" fmla="*/ 179 h 952"/>
                <a:gd name="T16" fmla="*/ 212 w 472"/>
                <a:gd name="T17" fmla="*/ 207 h 952"/>
                <a:gd name="T18" fmla="*/ 248 w 472"/>
                <a:gd name="T19" fmla="*/ 236 h 952"/>
                <a:gd name="T20" fmla="*/ 286 w 472"/>
                <a:gd name="T21" fmla="*/ 264 h 952"/>
                <a:gd name="T22" fmla="*/ 340 w 472"/>
                <a:gd name="T23" fmla="*/ 307 h 952"/>
                <a:gd name="T24" fmla="*/ 392 w 472"/>
                <a:gd name="T25" fmla="*/ 354 h 952"/>
                <a:gd name="T26" fmla="*/ 436 w 472"/>
                <a:gd name="T27" fmla="*/ 404 h 952"/>
                <a:gd name="T28" fmla="*/ 466 w 472"/>
                <a:gd name="T29" fmla="*/ 461 h 952"/>
                <a:gd name="T30" fmla="*/ 472 w 472"/>
                <a:gd name="T31" fmla="*/ 523 h 952"/>
                <a:gd name="T32" fmla="*/ 454 w 472"/>
                <a:gd name="T33" fmla="*/ 586 h 952"/>
                <a:gd name="T34" fmla="*/ 412 w 472"/>
                <a:gd name="T35" fmla="*/ 637 h 952"/>
                <a:gd name="T36" fmla="*/ 356 w 472"/>
                <a:gd name="T37" fmla="*/ 682 h 952"/>
                <a:gd name="T38" fmla="*/ 296 w 472"/>
                <a:gd name="T39" fmla="*/ 721 h 952"/>
                <a:gd name="T40" fmla="*/ 267 w 472"/>
                <a:gd name="T41" fmla="*/ 741 h 952"/>
                <a:gd name="T42" fmla="*/ 234 w 472"/>
                <a:gd name="T43" fmla="*/ 763 h 952"/>
                <a:gd name="T44" fmla="*/ 207 w 472"/>
                <a:gd name="T45" fmla="*/ 785 h 952"/>
                <a:gd name="T46" fmla="*/ 195 w 472"/>
                <a:gd name="T47" fmla="*/ 801 h 952"/>
                <a:gd name="T48" fmla="*/ 198 w 472"/>
                <a:gd name="T49" fmla="*/ 806 h 952"/>
                <a:gd name="T50" fmla="*/ 212 w 472"/>
                <a:gd name="T51" fmla="*/ 821 h 952"/>
                <a:gd name="T52" fmla="*/ 244 w 472"/>
                <a:gd name="T53" fmla="*/ 845 h 952"/>
                <a:gd name="T54" fmla="*/ 259 w 472"/>
                <a:gd name="T55" fmla="*/ 878 h 952"/>
                <a:gd name="T56" fmla="*/ 251 w 472"/>
                <a:gd name="T57" fmla="*/ 912 h 952"/>
                <a:gd name="T58" fmla="*/ 219 w 472"/>
                <a:gd name="T59" fmla="*/ 941 h 952"/>
                <a:gd name="T60" fmla="*/ 171 w 472"/>
                <a:gd name="T61" fmla="*/ 952 h 952"/>
                <a:gd name="T62" fmla="*/ 131 w 472"/>
                <a:gd name="T63" fmla="*/ 944 h 952"/>
                <a:gd name="T64" fmla="*/ 80 w 472"/>
                <a:gd name="T65" fmla="*/ 910 h 952"/>
                <a:gd name="T66" fmla="*/ 34 w 472"/>
                <a:gd name="T67" fmla="*/ 857 h 952"/>
                <a:gd name="T68" fmla="*/ 19 w 472"/>
                <a:gd name="T69" fmla="*/ 799 h 952"/>
                <a:gd name="T70" fmla="*/ 35 w 472"/>
                <a:gd name="T71" fmla="*/ 745 h 952"/>
                <a:gd name="T72" fmla="*/ 74 w 472"/>
                <a:gd name="T73" fmla="*/ 697 h 952"/>
                <a:gd name="T74" fmla="*/ 126 w 472"/>
                <a:gd name="T75" fmla="*/ 654 h 952"/>
                <a:gd name="T76" fmla="*/ 184 w 472"/>
                <a:gd name="T77" fmla="*/ 617 h 952"/>
                <a:gd name="T78" fmla="*/ 224 w 472"/>
                <a:gd name="T79" fmla="*/ 591 h 952"/>
                <a:gd name="T80" fmla="*/ 262 w 472"/>
                <a:gd name="T81" fmla="*/ 565 h 952"/>
                <a:gd name="T82" fmla="*/ 287 w 472"/>
                <a:gd name="T83" fmla="*/ 539 h 952"/>
                <a:gd name="T84" fmla="*/ 294 w 472"/>
                <a:gd name="T85" fmla="*/ 526 h 952"/>
                <a:gd name="T86" fmla="*/ 290 w 472"/>
                <a:gd name="T87" fmla="*/ 483 h 952"/>
                <a:gd name="T88" fmla="*/ 256 w 472"/>
                <a:gd name="T89" fmla="*/ 439 h 952"/>
                <a:gd name="T90" fmla="*/ 198 w 472"/>
                <a:gd name="T91" fmla="*/ 390 h 952"/>
                <a:gd name="T92" fmla="*/ 131 w 472"/>
                <a:gd name="T93" fmla="*/ 338 h 952"/>
                <a:gd name="T94" fmla="*/ 74 w 472"/>
                <a:gd name="T95" fmla="*/ 290 h 952"/>
                <a:gd name="T96" fmla="*/ 28 w 472"/>
                <a:gd name="T97" fmla="*/ 239 h 952"/>
                <a:gd name="T98" fmla="*/ 3 w 472"/>
                <a:gd name="T99" fmla="*/ 183 h 952"/>
                <a:gd name="T100" fmla="*/ 6 w 472"/>
                <a:gd name="T101" fmla="*/ 123 h 952"/>
                <a:gd name="T102" fmla="*/ 39 w 472"/>
                <a:gd name="T103" fmla="*/ 67 h 952"/>
                <a:gd name="T104" fmla="*/ 102 w 472"/>
                <a:gd name="T105" fmla="*/ 15 h 952"/>
                <a:gd name="T106" fmla="*/ 143 w 472"/>
                <a:gd name="T107"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2" h="952">
                  <a:moveTo>
                    <a:pt x="166" y="0"/>
                  </a:moveTo>
                  <a:lnTo>
                    <a:pt x="187" y="3"/>
                  </a:lnTo>
                  <a:lnTo>
                    <a:pt x="208" y="11"/>
                  </a:lnTo>
                  <a:lnTo>
                    <a:pt x="226" y="24"/>
                  </a:lnTo>
                  <a:lnTo>
                    <a:pt x="238" y="39"/>
                  </a:lnTo>
                  <a:lnTo>
                    <a:pt x="244" y="56"/>
                  </a:lnTo>
                  <a:lnTo>
                    <a:pt x="246" y="74"/>
                  </a:lnTo>
                  <a:lnTo>
                    <a:pt x="240" y="91"/>
                  </a:lnTo>
                  <a:lnTo>
                    <a:pt x="230" y="106"/>
                  </a:lnTo>
                  <a:lnTo>
                    <a:pt x="214" y="119"/>
                  </a:lnTo>
                  <a:lnTo>
                    <a:pt x="199" y="130"/>
                  </a:lnTo>
                  <a:lnTo>
                    <a:pt x="187" y="140"/>
                  </a:lnTo>
                  <a:lnTo>
                    <a:pt x="179" y="150"/>
                  </a:lnTo>
                  <a:lnTo>
                    <a:pt x="176" y="158"/>
                  </a:lnTo>
                  <a:lnTo>
                    <a:pt x="179" y="167"/>
                  </a:lnTo>
                  <a:lnTo>
                    <a:pt x="186" y="179"/>
                  </a:lnTo>
                  <a:lnTo>
                    <a:pt x="198" y="192"/>
                  </a:lnTo>
                  <a:lnTo>
                    <a:pt x="212" y="207"/>
                  </a:lnTo>
                  <a:lnTo>
                    <a:pt x="230" y="222"/>
                  </a:lnTo>
                  <a:lnTo>
                    <a:pt x="248" y="236"/>
                  </a:lnTo>
                  <a:lnTo>
                    <a:pt x="267" y="251"/>
                  </a:lnTo>
                  <a:lnTo>
                    <a:pt x="286" y="264"/>
                  </a:lnTo>
                  <a:lnTo>
                    <a:pt x="312" y="286"/>
                  </a:lnTo>
                  <a:lnTo>
                    <a:pt x="340" y="307"/>
                  </a:lnTo>
                  <a:lnTo>
                    <a:pt x="367" y="330"/>
                  </a:lnTo>
                  <a:lnTo>
                    <a:pt x="392" y="354"/>
                  </a:lnTo>
                  <a:lnTo>
                    <a:pt x="416" y="378"/>
                  </a:lnTo>
                  <a:lnTo>
                    <a:pt x="436" y="404"/>
                  </a:lnTo>
                  <a:lnTo>
                    <a:pt x="454" y="432"/>
                  </a:lnTo>
                  <a:lnTo>
                    <a:pt x="466" y="461"/>
                  </a:lnTo>
                  <a:lnTo>
                    <a:pt x="471" y="491"/>
                  </a:lnTo>
                  <a:lnTo>
                    <a:pt x="472" y="523"/>
                  </a:lnTo>
                  <a:lnTo>
                    <a:pt x="464" y="557"/>
                  </a:lnTo>
                  <a:lnTo>
                    <a:pt x="454" y="586"/>
                  </a:lnTo>
                  <a:lnTo>
                    <a:pt x="435" y="613"/>
                  </a:lnTo>
                  <a:lnTo>
                    <a:pt x="412" y="637"/>
                  </a:lnTo>
                  <a:lnTo>
                    <a:pt x="386" y="659"/>
                  </a:lnTo>
                  <a:lnTo>
                    <a:pt x="356" y="682"/>
                  </a:lnTo>
                  <a:lnTo>
                    <a:pt x="327" y="702"/>
                  </a:lnTo>
                  <a:lnTo>
                    <a:pt x="296" y="721"/>
                  </a:lnTo>
                  <a:lnTo>
                    <a:pt x="283" y="730"/>
                  </a:lnTo>
                  <a:lnTo>
                    <a:pt x="267" y="741"/>
                  </a:lnTo>
                  <a:lnTo>
                    <a:pt x="250" y="751"/>
                  </a:lnTo>
                  <a:lnTo>
                    <a:pt x="234" y="763"/>
                  </a:lnTo>
                  <a:lnTo>
                    <a:pt x="219" y="774"/>
                  </a:lnTo>
                  <a:lnTo>
                    <a:pt x="207" y="785"/>
                  </a:lnTo>
                  <a:lnTo>
                    <a:pt x="199" y="794"/>
                  </a:lnTo>
                  <a:lnTo>
                    <a:pt x="195" y="801"/>
                  </a:lnTo>
                  <a:lnTo>
                    <a:pt x="196" y="802"/>
                  </a:lnTo>
                  <a:lnTo>
                    <a:pt x="198" y="806"/>
                  </a:lnTo>
                  <a:lnTo>
                    <a:pt x="203" y="813"/>
                  </a:lnTo>
                  <a:lnTo>
                    <a:pt x="212" y="821"/>
                  </a:lnTo>
                  <a:lnTo>
                    <a:pt x="228" y="832"/>
                  </a:lnTo>
                  <a:lnTo>
                    <a:pt x="244" y="845"/>
                  </a:lnTo>
                  <a:lnTo>
                    <a:pt x="254" y="861"/>
                  </a:lnTo>
                  <a:lnTo>
                    <a:pt x="259" y="878"/>
                  </a:lnTo>
                  <a:lnTo>
                    <a:pt x="258" y="896"/>
                  </a:lnTo>
                  <a:lnTo>
                    <a:pt x="251" y="912"/>
                  </a:lnTo>
                  <a:lnTo>
                    <a:pt x="238" y="928"/>
                  </a:lnTo>
                  <a:lnTo>
                    <a:pt x="219" y="941"/>
                  </a:lnTo>
                  <a:lnTo>
                    <a:pt x="195" y="949"/>
                  </a:lnTo>
                  <a:lnTo>
                    <a:pt x="171" y="952"/>
                  </a:lnTo>
                  <a:lnTo>
                    <a:pt x="151" y="949"/>
                  </a:lnTo>
                  <a:lnTo>
                    <a:pt x="131" y="944"/>
                  </a:lnTo>
                  <a:lnTo>
                    <a:pt x="114" y="936"/>
                  </a:lnTo>
                  <a:lnTo>
                    <a:pt x="80" y="910"/>
                  </a:lnTo>
                  <a:lnTo>
                    <a:pt x="54" y="884"/>
                  </a:lnTo>
                  <a:lnTo>
                    <a:pt x="34" y="857"/>
                  </a:lnTo>
                  <a:lnTo>
                    <a:pt x="23" y="829"/>
                  </a:lnTo>
                  <a:lnTo>
                    <a:pt x="19" y="799"/>
                  </a:lnTo>
                  <a:lnTo>
                    <a:pt x="23" y="771"/>
                  </a:lnTo>
                  <a:lnTo>
                    <a:pt x="35" y="745"/>
                  </a:lnTo>
                  <a:lnTo>
                    <a:pt x="51" y="719"/>
                  </a:lnTo>
                  <a:lnTo>
                    <a:pt x="74" y="697"/>
                  </a:lnTo>
                  <a:lnTo>
                    <a:pt x="99" y="675"/>
                  </a:lnTo>
                  <a:lnTo>
                    <a:pt x="126" y="654"/>
                  </a:lnTo>
                  <a:lnTo>
                    <a:pt x="155" y="635"/>
                  </a:lnTo>
                  <a:lnTo>
                    <a:pt x="184" y="617"/>
                  </a:lnTo>
                  <a:lnTo>
                    <a:pt x="204" y="605"/>
                  </a:lnTo>
                  <a:lnTo>
                    <a:pt x="224" y="591"/>
                  </a:lnTo>
                  <a:lnTo>
                    <a:pt x="243" y="578"/>
                  </a:lnTo>
                  <a:lnTo>
                    <a:pt x="262" y="565"/>
                  </a:lnTo>
                  <a:lnTo>
                    <a:pt x="276" y="551"/>
                  </a:lnTo>
                  <a:lnTo>
                    <a:pt x="287" y="539"/>
                  </a:lnTo>
                  <a:lnTo>
                    <a:pt x="292" y="529"/>
                  </a:lnTo>
                  <a:lnTo>
                    <a:pt x="294" y="526"/>
                  </a:lnTo>
                  <a:lnTo>
                    <a:pt x="296" y="505"/>
                  </a:lnTo>
                  <a:lnTo>
                    <a:pt x="290" y="483"/>
                  </a:lnTo>
                  <a:lnTo>
                    <a:pt x="276" y="462"/>
                  </a:lnTo>
                  <a:lnTo>
                    <a:pt x="256" y="439"/>
                  </a:lnTo>
                  <a:lnTo>
                    <a:pt x="230" y="415"/>
                  </a:lnTo>
                  <a:lnTo>
                    <a:pt x="198" y="390"/>
                  </a:lnTo>
                  <a:lnTo>
                    <a:pt x="162" y="362"/>
                  </a:lnTo>
                  <a:lnTo>
                    <a:pt x="131" y="338"/>
                  </a:lnTo>
                  <a:lnTo>
                    <a:pt x="102" y="315"/>
                  </a:lnTo>
                  <a:lnTo>
                    <a:pt x="74" y="290"/>
                  </a:lnTo>
                  <a:lnTo>
                    <a:pt x="48" y="266"/>
                  </a:lnTo>
                  <a:lnTo>
                    <a:pt x="28" y="239"/>
                  </a:lnTo>
                  <a:lnTo>
                    <a:pt x="12" y="211"/>
                  </a:lnTo>
                  <a:lnTo>
                    <a:pt x="3" y="183"/>
                  </a:lnTo>
                  <a:lnTo>
                    <a:pt x="0" y="152"/>
                  </a:lnTo>
                  <a:lnTo>
                    <a:pt x="6" y="123"/>
                  </a:lnTo>
                  <a:lnTo>
                    <a:pt x="19" y="94"/>
                  </a:lnTo>
                  <a:lnTo>
                    <a:pt x="39" y="67"/>
                  </a:lnTo>
                  <a:lnTo>
                    <a:pt x="66" y="40"/>
                  </a:lnTo>
                  <a:lnTo>
                    <a:pt x="102" y="15"/>
                  </a:lnTo>
                  <a:lnTo>
                    <a:pt x="122" y="5"/>
                  </a:lnTo>
                  <a:lnTo>
                    <a:pt x="143" y="0"/>
                  </a:lnTo>
                  <a:lnTo>
                    <a:pt x="1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169">
              <a:extLst>
                <a:ext uri="{FF2B5EF4-FFF2-40B4-BE49-F238E27FC236}">
                  <a16:creationId xmlns:a16="http://schemas.microsoft.com/office/drawing/2014/main" id="{BDFDF120-CBBB-D5C1-18C4-D38A5BDB0D2C}"/>
                </a:ext>
              </a:extLst>
            </p:cNvPr>
            <p:cNvSpPr>
              <a:spLocks/>
            </p:cNvSpPr>
            <p:nvPr/>
          </p:nvSpPr>
          <p:spPr bwMode="auto">
            <a:xfrm>
              <a:off x="7880351" y="2492376"/>
              <a:ext cx="374650" cy="754063"/>
            </a:xfrm>
            <a:custGeom>
              <a:avLst/>
              <a:gdLst>
                <a:gd name="T0" fmla="*/ 186 w 472"/>
                <a:gd name="T1" fmla="*/ 4 h 952"/>
                <a:gd name="T2" fmla="*/ 225 w 472"/>
                <a:gd name="T3" fmla="*/ 24 h 952"/>
                <a:gd name="T4" fmla="*/ 244 w 472"/>
                <a:gd name="T5" fmla="*/ 56 h 952"/>
                <a:gd name="T6" fmla="*/ 240 w 472"/>
                <a:gd name="T7" fmla="*/ 91 h 952"/>
                <a:gd name="T8" fmla="*/ 213 w 472"/>
                <a:gd name="T9" fmla="*/ 120 h 952"/>
                <a:gd name="T10" fmla="*/ 186 w 472"/>
                <a:gd name="T11" fmla="*/ 142 h 952"/>
                <a:gd name="T12" fmla="*/ 176 w 472"/>
                <a:gd name="T13" fmla="*/ 158 h 952"/>
                <a:gd name="T14" fmla="*/ 185 w 472"/>
                <a:gd name="T15" fmla="*/ 181 h 952"/>
                <a:gd name="T16" fmla="*/ 212 w 472"/>
                <a:gd name="T17" fmla="*/ 207 h 952"/>
                <a:gd name="T18" fmla="*/ 248 w 472"/>
                <a:gd name="T19" fmla="*/ 238 h 952"/>
                <a:gd name="T20" fmla="*/ 285 w 472"/>
                <a:gd name="T21" fmla="*/ 266 h 952"/>
                <a:gd name="T22" fmla="*/ 340 w 472"/>
                <a:gd name="T23" fmla="*/ 307 h 952"/>
                <a:gd name="T24" fmla="*/ 392 w 472"/>
                <a:gd name="T25" fmla="*/ 354 h 952"/>
                <a:gd name="T26" fmla="*/ 436 w 472"/>
                <a:gd name="T27" fmla="*/ 406 h 952"/>
                <a:gd name="T28" fmla="*/ 464 w 472"/>
                <a:gd name="T29" fmla="*/ 462 h 952"/>
                <a:gd name="T30" fmla="*/ 472 w 472"/>
                <a:gd name="T31" fmla="*/ 525 h 952"/>
                <a:gd name="T32" fmla="*/ 452 w 472"/>
                <a:gd name="T33" fmla="*/ 586 h 952"/>
                <a:gd name="T34" fmla="*/ 412 w 472"/>
                <a:gd name="T35" fmla="*/ 638 h 952"/>
                <a:gd name="T36" fmla="*/ 356 w 472"/>
                <a:gd name="T37" fmla="*/ 682 h 952"/>
                <a:gd name="T38" fmla="*/ 296 w 472"/>
                <a:gd name="T39" fmla="*/ 722 h 952"/>
                <a:gd name="T40" fmla="*/ 266 w 472"/>
                <a:gd name="T41" fmla="*/ 741 h 952"/>
                <a:gd name="T42" fmla="*/ 233 w 472"/>
                <a:gd name="T43" fmla="*/ 764 h 952"/>
                <a:gd name="T44" fmla="*/ 206 w 472"/>
                <a:gd name="T45" fmla="*/ 786 h 952"/>
                <a:gd name="T46" fmla="*/ 194 w 472"/>
                <a:gd name="T47" fmla="*/ 802 h 952"/>
                <a:gd name="T48" fmla="*/ 197 w 472"/>
                <a:gd name="T49" fmla="*/ 808 h 952"/>
                <a:gd name="T50" fmla="*/ 212 w 472"/>
                <a:gd name="T51" fmla="*/ 821 h 952"/>
                <a:gd name="T52" fmla="*/ 242 w 472"/>
                <a:gd name="T53" fmla="*/ 846 h 952"/>
                <a:gd name="T54" fmla="*/ 258 w 472"/>
                <a:gd name="T55" fmla="*/ 878 h 952"/>
                <a:gd name="T56" fmla="*/ 250 w 472"/>
                <a:gd name="T57" fmla="*/ 913 h 952"/>
                <a:gd name="T58" fmla="*/ 217 w 472"/>
                <a:gd name="T59" fmla="*/ 941 h 952"/>
                <a:gd name="T60" fmla="*/ 170 w 472"/>
                <a:gd name="T61" fmla="*/ 952 h 952"/>
                <a:gd name="T62" fmla="*/ 130 w 472"/>
                <a:gd name="T63" fmla="*/ 945 h 952"/>
                <a:gd name="T64" fmla="*/ 78 w 472"/>
                <a:gd name="T65" fmla="*/ 911 h 952"/>
                <a:gd name="T66" fmla="*/ 33 w 472"/>
                <a:gd name="T67" fmla="*/ 857 h 952"/>
                <a:gd name="T68" fmla="*/ 18 w 472"/>
                <a:gd name="T69" fmla="*/ 801 h 952"/>
                <a:gd name="T70" fmla="*/ 34 w 472"/>
                <a:gd name="T71" fmla="*/ 745 h 952"/>
                <a:gd name="T72" fmla="*/ 73 w 472"/>
                <a:gd name="T73" fmla="*/ 697 h 952"/>
                <a:gd name="T74" fmla="*/ 125 w 472"/>
                <a:gd name="T75" fmla="*/ 656 h 952"/>
                <a:gd name="T76" fmla="*/ 184 w 472"/>
                <a:gd name="T77" fmla="*/ 617 h 952"/>
                <a:gd name="T78" fmla="*/ 222 w 472"/>
                <a:gd name="T79" fmla="*/ 592 h 952"/>
                <a:gd name="T80" fmla="*/ 260 w 472"/>
                <a:gd name="T81" fmla="*/ 565 h 952"/>
                <a:gd name="T82" fmla="*/ 286 w 472"/>
                <a:gd name="T83" fmla="*/ 541 h 952"/>
                <a:gd name="T84" fmla="*/ 293 w 472"/>
                <a:gd name="T85" fmla="*/ 526 h 952"/>
                <a:gd name="T86" fmla="*/ 289 w 472"/>
                <a:gd name="T87" fmla="*/ 485 h 952"/>
                <a:gd name="T88" fmla="*/ 256 w 472"/>
                <a:gd name="T89" fmla="*/ 441 h 952"/>
                <a:gd name="T90" fmla="*/ 197 w 472"/>
                <a:gd name="T91" fmla="*/ 390 h 952"/>
                <a:gd name="T92" fmla="*/ 130 w 472"/>
                <a:gd name="T93" fmla="*/ 339 h 952"/>
                <a:gd name="T94" fmla="*/ 73 w 472"/>
                <a:gd name="T95" fmla="*/ 291 h 952"/>
                <a:gd name="T96" fmla="*/ 28 w 472"/>
                <a:gd name="T97" fmla="*/ 239 h 952"/>
                <a:gd name="T98" fmla="*/ 2 w 472"/>
                <a:gd name="T99" fmla="*/ 183 h 952"/>
                <a:gd name="T100" fmla="*/ 5 w 472"/>
                <a:gd name="T101" fmla="*/ 123 h 952"/>
                <a:gd name="T102" fmla="*/ 38 w 472"/>
                <a:gd name="T103" fmla="*/ 67 h 952"/>
                <a:gd name="T104" fmla="*/ 101 w 472"/>
                <a:gd name="T105" fmla="*/ 16 h 952"/>
                <a:gd name="T106" fmla="*/ 142 w 472"/>
                <a:gd name="T107" fmla="*/ 2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2" h="952">
                  <a:moveTo>
                    <a:pt x="165" y="0"/>
                  </a:moveTo>
                  <a:lnTo>
                    <a:pt x="186" y="4"/>
                  </a:lnTo>
                  <a:lnTo>
                    <a:pt x="206" y="12"/>
                  </a:lnTo>
                  <a:lnTo>
                    <a:pt x="225" y="24"/>
                  </a:lnTo>
                  <a:lnTo>
                    <a:pt x="237" y="40"/>
                  </a:lnTo>
                  <a:lnTo>
                    <a:pt x="244" y="56"/>
                  </a:lnTo>
                  <a:lnTo>
                    <a:pt x="245" y="74"/>
                  </a:lnTo>
                  <a:lnTo>
                    <a:pt x="240" y="91"/>
                  </a:lnTo>
                  <a:lnTo>
                    <a:pt x="229" y="107"/>
                  </a:lnTo>
                  <a:lnTo>
                    <a:pt x="213" y="120"/>
                  </a:lnTo>
                  <a:lnTo>
                    <a:pt x="197" y="131"/>
                  </a:lnTo>
                  <a:lnTo>
                    <a:pt x="186" y="142"/>
                  </a:lnTo>
                  <a:lnTo>
                    <a:pt x="178" y="151"/>
                  </a:lnTo>
                  <a:lnTo>
                    <a:pt x="176" y="158"/>
                  </a:lnTo>
                  <a:lnTo>
                    <a:pt x="178" y="168"/>
                  </a:lnTo>
                  <a:lnTo>
                    <a:pt x="185" y="181"/>
                  </a:lnTo>
                  <a:lnTo>
                    <a:pt x="197" y="194"/>
                  </a:lnTo>
                  <a:lnTo>
                    <a:pt x="212" y="207"/>
                  </a:lnTo>
                  <a:lnTo>
                    <a:pt x="229" y="222"/>
                  </a:lnTo>
                  <a:lnTo>
                    <a:pt x="248" y="238"/>
                  </a:lnTo>
                  <a:lnTo>
                    <a:pt x="266" y="251"/>
                  </a:lnTo>
                  <a:lnTo>
                    <a:pt x="285" y="266"/>
                  </a:lnTo>
                  <a:lnTo>
                    <a:pt x="312" y="286"/>
                  </a:lnTo>
                  <a:lnTo>
                    <a:pt x="340" y="307"/>
                  </a:lnTo>
                  <a:lnTo>
                    <a:pt x="366" y="330"/>
                  </a:lnTo>
                  <a:lnTo>
                    <a:pt x="392" y="354"/>
                  </a:lnTo>
                  <a:lnTo>
                    <a:pt x="416" y="379"/>
                  </a:lnTo>
                  <a:lnTo>
                    <a:pt x="436" y="406"/>
                  </a:lnTo>
                  <a:lnTo>
                    <a:pt x="452" y="433"/>
                  </a:lnTo>
                  <a:lnTo>
                    <a:pt x="464" y="462"/>
                  </a:lnTo>
                  <a:lnTo>
                    <a:pt x="470" y="493"/>
                  </a:lnTo>
                  <a:lnTo>
                    <a:pt x="472" y="525"/>
                  </a:lnTo>
                  <a:lnTo>
                    <a:pt x="464" y="558"/>
                  </a:lnTo>
                  <a:lnTo>
                    <a:pt x="452" y="586"/>
                  </a:lnTo>
                  <a:lnTo>
                    <a:pt x="434" y="613"/>
                  </a:lnTo>
                  <a:lnTo>
                    <a:pt x="412" y="638"/>
                  </a:lnTo>
                  <a:lnTo>
                    <a:pt x="385" y="661"/>
                  </a:lnTo>
                  <a:lnTo>
                    <a:pt x="356" y="682"/>
                  </a:lnTo>
                  <a:lnTo>
                    <a:pt x="326" y="702"/>
                  </a:lnTo>
                  <a:lnTo>
                    <a:pt x="296" y="722"/>
                  </a:lnTo>
                  <a:lnTo>
                    <a:pt x="282" y="730"/>
                  </a:lnTo>
                  <a:lnTo>
                    <a:pt x="266" y="741"/>
                  </a:lnTo>
                  <a:lnTo>
                    <a:pt x="249" y="752"/>
                  </a:lnTo>
                  <a:lnTo>
                    <a:pt x="233" y="764"/>
                  </a:lnTo>
                  <a:lnTo>
                    <a:pt x="218" y="776"/>
                  </a:lnTo>
                  <a:lnTo>
                    <a:pt x="206" y="786"/>
                  </a:lnTo>
                  <a:lnTo>
                    <a:pt x="197" y="794"/>
                  </a:lnTo>
                  <a:lnTo>
                    <a:pt x="194" y="802"/>
                  </a:lnTo>
                  <a:lnTo>
                    <a:pt x="194" y="804"/>
                  </a:lnTo>
                  <a:lnTo>
                    <a:pt x="197" y="808"/>
                  </a:lnTo>
                  <a:lnTo>
                    <a:pt x="202" y="813"/>
                  </a:lnTo>
                  <a:lnTo>
                    <a:pt x="212" y="821"/>
                  </a:lnTo>
                  <a:lnTo>
                    <a:pt x="228" y="833"/>
                  </a:lnTo>
                  <a:lnTo>
                    <a:pt x="242" y="846"/>
                  </a:lnTo>
                  <a:lnTo>
                    <a:pt x="253" y="861"/>
                  </a:lnTo>
                  <a:lnTo>
                    <a:pt x="258" y="878"/>
                  </a:lnTo>
                  <a:lnTo>
                    <a:pt x="257" y="896"/>
                  </a:lnTo>
                  <a:lnTo>
                    <a:pt x="250" y="913"/>
                  </a:lnTo>
                  <a:lnTo>
                    <a:pt x="237" y="928"/>
                  </a:lnTo>
                  <a:lnTo>
                    <a:pt x="217" y="941"/>
                  </a:lnTo>
                  <a:lnTo>
                    <a:pt x="194" y="949"/>
                  </a:lnTo>
                  <a:lnTo>
                    <a:pt x="170" y="952"/>
                  </a:lnTo>
                  <a:lnTo>
                    <a:pt x="150" y="951"/>
                  </a:lnTo>
                  <a:lnTo>
                    <a:pt x="130" y="945"/>
                  </a:lnTo>
                  <a:lnTo>
                    <a:pt x="113" y="936"/>
                  </a:lnTo>
                  <a:lnTo>
                    <a:pt x="78" y="911"/>
                  </a:lnTo>
                  <a:lnTo>
                    <a:pt x="52" y="884"/>
                  </a:lnTo>
                  <a:lnTo>
                    <a:pt x="33" y="857"/>
                  </a:lnTo>
                  <a:lnTo>
                    <a:pt x="22" y="829"/>
                  </a:lnTo>
                  <a:lnTo>
                    <a:pt x="18" y="801"/>
                  </a:lnTo>
                  <a:lnTo>
                    <a:pt x="22" y="772"/>
                  </a:lnTo>
                  <a:lnTo>
                    <a:pt x="34" y="745"/>
                  </a:lnTo>
                  <a:lnTo>
                    <a:pt x="50" y="721"/>
                  </a:lnTo>
                  <a:lnTo>
                    <a:pt x="73" y="697"/>
                  </a:lnTo>
                  <a:lnTo>
                    <a:pt x="98" y="676"/>
                  </a:lnTo>
                  <a:lnTo>
                    <a:pt x="125" y="656"/>
                  </a:lnTo>
                  <a:lnTo>
                    <a:pt x="154" y="636"/>
                  </a:lnTo>
                  <a:lnTo>
                    <a:pt x="184" y="617"/>
                  </a:lnTo>
                  <a:lnTo>
                    <a:pt x="202" y="605"/>
                  </a:lnTo>
                  <a:lnTo>
                    <a:pt x="222" y="592"/>
                  </a:lnTo>
                  <a:lnTo>
                    <a:pt x="242" y="578"/>
                  </a:lnTo>
                  <a:lnTo>
                    <a:pt x="260" y="565"/>
                  </a:lnTo>
                  <a:lnTo>
                    <a:pt x="276" y="553"/>
                  </a:lnTo>
                  <a:lnTo>
                    <a:pt x="286" y="541"/>
                  </a:lnTo>
                  <a:lnTo>
                    <a:pt x="292" y="530"/>
                  </a:lnTo>
                  <a:lnTo>
                    <a:pt x="293" y="526"/>
                  </a:lnTo>
                  <a:lnTo>
                    <a:pt x="296" y="506"/>
                  </a:lnTo>
                  <a:lnTo>
                    <a:pt x="289" y="485"/>
                  </a:lnTo>
                  <a:lnTo>
                    <a:pt x="276" y="463"/>
                  </a:lnTo>
                  <a:lnTo>
                    <a:pt x="256" y="441"/>
                  </a:lnTo>
                  <a:lnTo>
                    <a:pt x="229" y="417"/>
                  </a:lnTo>
                  <a:lnTo>
                    <a:pt x="197" y="390"/>
                  </a:lnTo>
                  <a:lnTo>
                    <a:pt x="161" y="362"/>
                  </a:lnTo>
                  <a:lnTo>
                    <a:pt x="130" y="339"/>
                  </a:lnTo>
                  <a:lnTo>
                    <a:pt x="101" y="315"/>
                  </a:lnTo>
                  <a:lnTo>
                    <a:pt x="73" y="291"/>
                  </a:lnTo>
                  <a:lnTo>
                    <a:pt x="48" y="266"/>
                  </a:lnTo>
                  <a:lnTo>
                    <a:pt x="28" y="239"/>
                  </a:lnTo>
                  <a:lnTo>
                    <a:pt x="12" y="213"/>
                  </a:lnTo>
                  <a:lnTo>
                    <a:pt x="2" y="183"/>
                  </a:lnTo>
                  <a:lnTo>
                    <a:pt x="0" y="152"/>
                  </a:lnTo>
                  <a:lnTo>
                    <a:pt x="5" y="123"/>
                  </a:lnTo>
                  <a:lnTo>
                    <a:pt x="18" y="95"/>
                  </a:lnTo>
                  <a:lnTo>
                    <a:pt x="38" y="67"/>
                  </a:lnTo>
                  <a:lnTo>
                    <a:pt x="65" y="42"/>
                  </a:lnTo>
                  <a:lnTo>
                    <a:pt x="101" y="16"/>
                  </a:lnTo>
                  <a:lnTo>
                    <a:pt x="121" y="6"/>
                  </a:lnTo>
                  <a:lnTo>
                    <a:pt x="142" y="2"/>
                  </a:lnTo>
                  <a:lnTo>
                    <a:pt x="1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9" name="Группа 197">
            <a:extLst>
              <a:ext uri="{FF2B5EF4-FFF2-40B4-BE49-F238E27FC236}">
                <a16:creationId xmlns:a16="http://schemas.microsoft.com/office/drawing/2014/main" id="{4AF6C72D-23BC-C451-56E8-94F9284D2EE0}"/>
              </a:ext>
            </a:extLst>
          </p:cNvPr>
          <p:cNvGrpSpPr/>
          <p:nvPr userDrawn="1"/>
        </p:nvGrpSpPr>
        <p:grpSpPr>
          <a:xfrm>
            <a:off x="10674195" y="2652040"/>
            <a:ext cx="606580" cy="611522"/>
            <a:chOff x="4684713" y="2943226"/>
            <a:chExt cx="3506788" cy="3535362"/>
          </a:xfrm>
          <a:solidFill>
            <a:schemeClr val="bg2"/>
          </a:solidFill>
        </p:grpSpPr>
        <p:sp>
          <p:nvSpPr>
            <p:cNvPr id="100" name="Freeform 174">
              <a:extLst>
                <a:ext uri="{FF2B5EF4-FFF2-40B4-BE49-F238E27FC236}">
                  <a16:creationId xmlns:a16="http://schemas.microsoft.com/office/drawing/2014/main" id="{20F3716B-9C86-06DC-81C0-CD20B87840BD}"/>
                </a:ext>
              </a:extLst>
            </p:cNvPr>
            <p:cNvSpPr>
              <a:spLocks noEditPoints="1"/>
            </p:cNvSpPr>
            <p:nvPr/>
          </p:nvSpPr>
          <p:spPr bwMode="auto">
            <a:xfrm>
              <a:off x="4684713" y="5637213"/>
              <a:ext cx="3506788" cy="841375"/>
            </a:xfrm>
            <a:custGeom>
              <a:avLst/>
              <a:gdLst>
                <a:gd name="T0" fmla="*/ 3027 w 4417"/>
                <a:gd name="T1" fmla="*/ 270 h 1061"/>
                <a:gd name="T2" fmla="*/ 3004 w 4417"/>
                <a:gd name="T3" fmla="*/ 273 h 1061"/>
                <a:gd name="T4" fmla="*/ 2982 w 4417"/>
                <a:gd name="T5" fmla="*/ 282 h 1061"/>
                <a:gd name="T6" fmla="*/ 2963 w 4417"/>
                <a:gd name="T7" fmla="*/ 296 h 1061"/>
                <a:gd name="T8" fmla="*/ 2949 w 4417"/>
                <a:gd name="T9" fmla="*/ 315 h 1061"/>
                <a:gd name="T10" fmla="*/ 2940 w 4417"/>
                <a:gd name="T11" fmla="*/ 336 h 1061"/>
                <a:gd name="T12" fmla="*/ 2937 w 4417"/>
                <a:gd name="T13" fmla="*/ 359 h 1061"/>
                <a:gd name="T14" fmla="*/ 2937 w 4417"/>
                <a:gd name="T15" fmla="*/ 475 h 1061"/>
                <a:gd name="T16" fmla="*/ 2940 w 4417"/>
                <a:gd name="T17" fmla="*/ 498 h 1061"/>
                <a:gd name="T18" fmla="*/ 2949 w 4417"/>
                <a:gd name="T19" fmla="*/ 520 h 1061"/>
                <a:gd name="T20" fmla="*/ 2963 w 4417"/>
                <a:gd name="T21" fmla="*/ 539 h 1061"/>
                <a:gd name="T22" fmla="*/ 2982 w 4417"/>
                <a:gd name="T23" fmla="*/ 552 h 1061"/>
                <a:gd name="T24" fmla="*/ 3004 w 4417"/>
                <a:gd name="T25" fmla="*/ 562 h 1061"/>
                <a:gd name="T26" fmla="*/ 3027 w 4417"/>
                <a:gd name="T27" fmla="*/ 564 h 1061"/>
                <a:gd name="T28" fmla="*/ 3922 w 4417"/>
                <a:gd name="T29" fmla="*/ 564 h 1061"/>
                <a:gd name="T30" fmla="*/ 3946 w 4417"/>
                <a:gd name="T31" fmla="*/ 562 h 1061"/>
                <a:gd name="T32" fmla="*/ 3967 w 4417"/>
                <a:gd name="T33" fmla="*/ 552 h 1061"/>
                <a:gd name="T34" fmla="*/ 3986 w 4417"/>
                <a:gd name="T35" fmla="*/ 539 h 1061"/>
                <a:gd name="T36" fmla="*/ 3999 w 4417"/>
                <a:gd name="T37" fmla="*/ 520 h 1061"/>
                <a:gd name="T38" fmla="*/ 4009 w 4417"/>
                <a:gd name="T39" fmla="*/ 498 h 1061"/>
                <a:gd name="T40" fmla="*/ 4012 w 4417"/>
                <a:gd name="T41" fmla="*/ 475 h 1061"/>
                <a:gd name="T42" fmla="*/ 4012 w 4417"/>
                <a:gd name="T43" fmla="*/ 359 h 1061"/>
                <a:gd name="T44" fmla="*/ 4009 w 4417"/>
                <a:gd name="T45" fmla="*/ 336 h 1061"/>
                <a:gd name="T46" fmla="*/ 3999 w 4417"/>
                <a:gd name="T47" fmla="*/ 315 h 1061"/>
                <a:gd name="T48" fmla="*/ 3986 w 4417"/>
                <a:gd name="T49" fmla="*/ 296 h 1061"/>
                <a:gd name="T50" fmla="*/ 3967 w 4417"/>
                <a:gd name="T51" fmla="*/ 282 h 1061"/>
                <a:gd name="T52" fmla="*/ 3946 w 4417"/>
                <a:gd name="T53" fmla="*/ 273 h 1061"/>
                <a:gd name="T54" fmla="*/ 3922 w 4417"/>
                <a:gd name="T55" fmla="*/ 270 h 1061"/>
                <a:gd name="T56" fmla="*/ 3027 w 4417"/>
                <a:gd name="T57" fmla="*/ 270 h 1061"/>
                <a:gd name="T58" fmla="*/ 130 w 4417"/>
                <a:gd name="T59" fmla="*/ 0 h 1061"/>
                <a:gd name="T60" fmla="*/ 4286 w 4417"/>
                <a:gd name="T61" fmla="*/ 0 h 1061"/>
                <a:gd name="T62" fmla="*/ 4315 w 4417"/>
                <a:gd name="T63" fmla="*/ 3 h 1061"/>
                <a:gd name="T64" fmla="*/ 4344 w 4417"/>
                <a:gd name="T65" fmla="*/ 12 h 1061"/>
                <a:gd name="T66" fmla="*/ 4368 w 4417"/>
                <a:gd name="T67" fmla="*/ 29 h 1061"/>
                <a:gd name="T68" fmla="*/ 4387 w 4417"/>
                <a:gd name="T69" fmla="*/ 49 h 1061"/>
                <a:gd name="T70" fmla="*/ 4404 w 4417"/>
                <a:gd name="T71" fmla="*/ 73 h 1061"/>
                <a:gd name="T72" fmla="*/ 4413 w 4417"/>
                <a:gd name="T73" fmla="*/ 100 h 1061"/>
                <a:gd name="T74" fmla="*/ 4417 w 4417"/>
                <a:gd name="T75" fmla="*/ 130 h 1061"/>
                <a:gd name="T76" fmla="*/ 4417 w 4417"/>
                <a:gd name="T77" fmla="*/ 931 h 1061"/>
                <a:gd name="T78" fmla="*/ 4413 w 4417"/>
                <a:gd name="T79" fmla="*/ 960 h 1061"/>
                <a:gd name="T80" fmla="*/ 4404 w 4417"/>
                <a:gd name="T81" fmla="*/ 987 h 1061"/>
                <a:gd name="T82" fmla="*/ 4387 w 4417"/>
                <a:gd name="T83" fmla="*/ 1012 h 1061"/>
                <a:gd name="T84" fmla="*/ 4368 w 4417"/>
                <a:gd name="T85" fmla="*/ 1032 h 1061"/>
                <a:gd name="T86" fmla="*/ 4344 w 4417"/>
                <a:gd name="T87" fmla="*/ 1047 h 1061"/>
                <a:gd name="T88" fmla="*/ 4315 w 4417"/>
                <a:gd name="T89" fmla="*/ 1058 h 1061"/>
                <a:gd name="T90" fmla="*/ 4286 w 4417"/>
                <a:gd name="T91" fmla="*/ 1061 h 1061"/>
                <a:gd name="T92" fmla="*/ 130 w 4417"/>
                <a:gd name="T93" fmla="*/ 1061 h 1061"/>
                <a:gd name="T94" fmla="*/ 100 w 4417"/>
                <a:gd name="T95" fmla="*/ 1058 h 1061"/>
                <a:gd name="T96" fmla="*/ 73 w 4417"/>
                <a:gd name="T97" fmla="*/ 1047 h 1061"/>
                <a:gd name="T98" fmla="*/ 49 w 4417"/>
                <a:gd name="T99" fmla="*/ 1032 h 1061"/>
                <a:gd name="T100" fmla="*/ 28 w 4417"/>
                <a:gd name="T101" fmla="*/ 1012 h 1061"/>
                <a:gd name="T102" fmla="*/ 14 w 4417"/>
                <a:gd name="T103" fmla="*/ 987 h 1061"/>
                <a:gd name="T104" fmla="*/ 3 w 4417"/>
                <a:gd name="T105" fmla="*/ 960 h 1061"/>
                <a:gd name="T106" fmla="*/ 0 w 4417"/>
                <a:gd name="T107" fmla="*/ 931 h 1061"/>
                <a:gd name="T108" fmla="*/ 0 w 4417"/>
                <a:gd name="T109" fmla="*/ 130 h 1061"/>
                <a:gd name="T110" fmla="*/ 3 w 4417"/>
                <a:gd name="T111" fmla="*/ 100 h 1061"/>
                <a:gd name="T112" fmla="*/ 14 w 4417"/>
                <a:gd name="T113" fmla="*/ 73 h 1061"/>
                <a:gd name="T114" fmla="*/ 28 w 4417"/>
                <a:gd name="T115" fmla="*/ 49 h 1061"/>
                <a:gd name="T116" fmla="*/ 49 w 4417"/>
                <a:gd name="T117" fmla="*/ 29 h 1061"/>
                <a:gd name="T118" fmla="*/ 73 w 4417"/>
                <a:gd name="T119" fmla="*/ 12 h 1061"/>
                <a:gd name="T120" fmla="*/ 100 w 4417"/>
                <a:gd name="T121" fmla="*/ 3 h 1061"/>
                <a:gd name="T122" fmla="*/ 130 w 4417"/>
                <a:gd name="T123" fmla="*/ 0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7" h="1061">
                  <a:moveTo>
                    <a:pt x="3027" y="270"/>
                  </a:moveTo>
                  <a:lnTo>
                    <a:pt x="3004" y="273"/>
                  </a:lnTo>
                  <a:lnTo>
                    <a:pt x="2982" y="282"/>
                  </a:lnTo>
                  <a:lnTo>
                    <a:pt x="2963" y="296"/>
                  </a:lnTo>
                  <a:lnTo>
                    <a:pt x="2949" y="315"/>
                  </a:lnTo>
                  <a:lnTo>
                    <a:pt x="2940" y="336"/>
                  </a:lnTo>
                  <a:lnTo>
                    <a:pt x="2937" y="359"/>
                  </a:lnTo>
                  <a:lnTo>
                    <a:pt x="2937" y="475"/>
                  </a:lnTo>
                  <a:lnTo>
                    <a:pt x="2940" y="498"/>
                  </a:lnTo>
                  <a:lnTo>
                    <a:pt x="2949" y="520"/>
                  </a:lnTo>
                  <a:lnTo>
                    <a:pt x="2963" y="539"/>
                  </a:lnTo>
                  <a:lnTo>
                    <a:pt x="2982" y="552"/>
                  </a:lnTo>
                  <a:lnTo>
                    <a:pt x="3004" y="562"/>
                  </a:lnTo>
                  <a:lnTo>
                    <a:pt x="3027" y="564"/>
                  </a:lnTo>
                  <a:lnTo>
                    <a:pt x="3922" y="564"/>
                  </a:lnTo>
                  <a:lnTo>
                    <a:pt x="3946" y="562"/>
                  </a:lnTo>
                  <a:lnTo>
                    <a:pt x="3967" y="552"/>
                  </a:lnTo>
                  <a:lnTo>
                    <a:pt x="3986" y="539"/>
                  </a:lnTo>
                  <a:lnTo>
                    <a:pt x="3999" y="520"/>
                  </a:lnTo>
                  <a:lnTo>
                    <a:pt x="4009" y="498"/>
                  </a:lnTo>
                  <a:lnTo>
                    <a:pt x="4012" y="475"/>
                  </a:lnTo>
                  <a:lnTo>
                    <a:pt x="4012" y="359"/>
                  </a:lnTo>
                  <a:lnTo>
                    <a:pt x="4009" y="336"/>
                  </a:lnTo>
                  <a:lnTo>
                    <a:pt x="3999" y="315"/>
                  </a:lnTo>
                  <a:lnTo>
                    <a:pt x="3986" y="296"/>
                  </a:lnTo>
                  <a:lnTo>
                    <a:pt x="3967" y="282"/>
                  </a:lnTo>
                  <a:lnTo>
                    <a:pt x="3946" y="273"/>
                  </a:lnTo>
                  <a:lnTo>
                    <a:pt x="3922" y="270"/>
                  </a:lnTo>
                  <a:lnTo>
                    <a:pt x="3027" y="270"/>
                  </a:lnTo>
                  <a:close/>
                  <a:moveTo>
                    <a:pt x="130" y="0"/>
                  </a:moveTo>
                  <a:lnTo>
                    <a:pt x="4286" y="0"/>
                  </a:lnTo>
                  <a:lnTo>
                    <a:pt x="4315" y="3"/>
                  </a:lnTo>
                  <a:lnTo>
                    <a:pt x="4344" y="12"/>
                  </a:lnTo>
                  <a:lnTo>
                    <a:pt x="4368" y="29"/>
                  </a:lnTo>
                  <a:lnTo>
                    <a:pt x="4387" y="49"/>
                  </a:lnTo>
                  <a:lnTo>
                    <a:pt x="4404" y="73"/>
                  </a:lnTo>
                  <a:lnTo>
                    <a:pt x="4413" y="100"/>
                  </a:lnTo>
                  <a:lnTo>
                    <a:pt x="4417" y="130"/>
                  </a:lnTo>
                  <a:lnTo>
                    <a:pt x="4417" y="931"/>
                  </a:lnTo>
                  <a:lnTo>
                    <a:pt x="4413" y="960"/>
                  </a:lnTo>
                  <a:lnTo>
                    <a:pt x="4404" y="987"/>
                  </a:lnTo>
                  <a:lnTo>
                    <a:pt x="4387" y="1012"/>
                  </a:lnTo>
                  <a:lnTo>
                    <a:pt x="4368" y="1032"/>
                  </a:lnTo>
                  <a:lnTo>
                    <a:pt x="4344" y="1047"/>
                  </a:lnTo>
                  <a:lnTo>
                    <a:pt x="4315" y="1058"/>
                  </a:lnTo>
                  <a:lnTo>
                    <a:pt x="4286" y="1061"/>
                  </a:lnTo>
                  <a:lnTo>
                    <a:pt x="130" y="1061"/>
                  </a:lnTo>
                  <a:lnTo>
                    <a:pt x="100" y="1058"/>
                  </a:lnTo>
                  <a:lnTo>
                    <a:pt x="73" y="1047"/>
                  </a:lnTo>
                  <a:lnTo>
                    <a:pt x="49" y="1032"/>
                  </a:lnTo>
                  <a:lnTo>
                    <a:pt x="28" y="1012"/>
                  </a:lnTo>
                  <a:lnTo>
                    <a:pt x="14" y="987"/>
                  </a:lnTo>
                  <a:lnTo>
                    <a:pt x="3" y="960"/>
                  </a:lnTo>
                  <a:lnTo>
                    <a:pt x="0" y="931"/>
                  </a:lnTo>
                  <a:lnTo>
                    <a:pt x="0" y="130"/>
                  </a:lnTo>
                  <a:lnTo>
                    <a:pt x="3" y="100"/>
                  </a:lnTo>
                  <a:lnTo>
                    <a:pt x="14" y="73"/>
                  </a:lnTo>
                  <a:lnTo>
                    <a:pt x="28" y="49"/>
                  </a:lnTo>
                  <a:lnTo>
                    <a:pt x="49" y="29"/>
                  </a:lnTo>
                  <a:lnTo>
                    <a:pt x="73" y="12"/>
                  </a:lnTo>
                  <a:lnTo>
                    <a:pt x="100" y="3"/>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175">
              <a:extLst>
                <a:ext uri="{FF2B5EF4-FFF2-40B4-BE49-F238E27FC236}">
                  <a16:creationId xmlns:a16="http://schemas.microsoft.com/office/drawing/2014/main" id="{0F44EF78-BBF9-7E09-ECC4-850CD3E852CA}"/>
                </a:ext>
              </a:extLst>
            </p:cNvPr>
            <p:cNvSpPr>
              <a:spLocks noEditPoints="1"/>
            </p:cNvSpPr>
            <p:nvPr/>
          </p:nvSpPr>
          <p:spPr bwMode="auto">
            <a:xfrm>
              <a:off x="4876801" y="2943226"/>
              <a:ext cx="3122613" cy="2465388"/>
            </a:xfrm>
            <a:custGeom>
              <a:avLst/>
              <a:gdLst>
                <a:gd name="T0" fmla="*/ 367 w 3935"/>
                <a:gd name="T1" fmla="*/ 271 h 3106"/>
                <a:gd name="T2" fmla="*/ 310 w 3935"/>
                <a:gd name="T3" fmla="*/ 295 h 3106"/>
                <a:gd name="T4" fmla="*/ 266 w 3935"/>
                <a:gd name="T5" fmla="*/ 339 h 3106"/>
                <a:gd name="T6" fmla="*/ 242 w 3935"/>
                <a:gd name="T7" fmla="*/ 397 h 3106"/>
                <a:gd name="T8" fmla="*/ 238 w 3935"/>
                <a:gd name="T9" fmla="*/ 2312 h 3106"/>
                <a:gd name="T10" fmla="*/ 251 w 3935"/>
                <a:gd name="T11" fmla="*/ 2375 h 3106"/>
                <a:gd name="T12" fmla="*/ 285 w 3935"/>
                <a:gd name="T13" fmla="*/ 2426 h 3106"/>
                <a:gd name="T14" fmla="*/ 337 w 3935"/>
                <a:gd name="T15" fmla="*/ 2462 h 3106"/>
                <a:gd name="T16" fmla="*/ 399 w 3935"/>
                <a:gd name="T17" fmla="*/ 2474 h 3106"/>
                <a:gd name="T18" fmla="*/ 3567 w 3935"/>
                <a:gd name="T19" fmla="*/ 2471 h 3106"/>
                <a:gd name="T20" fmla="*/ 3624 w 3935"/>
                <a:gd name="T21" fmla="*/ 2447 h 3106"/>
                <a:gd name="T22" fmla="*/ 3669 w 3935"/>
                <a:gd name="T23" fmla="*/ 2403 h 3106"/>
                <a:gd name="T24" fmla="*/ 3693 w 3935"/>
                <a:gd name="T25" fmla="*/ 2345 h 3106"/>
                <a:gd name="T26" fmla="*/ 3696 w 3935"/>
                <a:gd name="T27" fmla="*/ 430 h 3106"/>
                <a:gd name="T28" fmla="*/ 3684 w 3935"/>
                <a:gd name="T29" fmla="*/ 366 h 3106"/>
                <a:gd name="T30" fmla="*/ 3648 w 3935"/>
                <a:gd name="T31" fmla="*/ 314 h 3106"/>
                <a:gd name="T32" fmla="*/ 3597 w 3935"/>
                <a:gd name="T33" fmla="*/ 281 h 3106"/>
                <a:gd name="T34" fmla="*/ 3534 w 3935"/>
                <a:gd name="T35" fmla="*/ 267 h 3106"/>
                <a:gd name="T36" fmla="*/ 162 w 3935"/>
                <a:gd name="T37" fmla="*/ 0 h 3106"/>
                <a:gd name="T38" fmla="*/ 3804 w 3935"/>
                <a:gd name="T39" fmla="*/ 4 h 3106"/>
                <a:gd name="T40" fmla="*/ 3863 w 3935"/>
                <a:gd name="T41" fmla="*/ 28 h 3106"/>
                <a:gd name="T42" fmla="*/ 3906 w 3935"/>
                <a:gd name="T43" fmla="*/ 72 h 3106"/>
                <a:gd name="T44" fmla="*/ 3931 w 3935"/>
                <a:gd name="T45" fmla="*/ 130 h 3106"/>
                <a:gd name="T46" fmla="*/ 3935 w 3935"/>
                <a:gd name="T47" fmla="*/ 2943 h 3106"/>
                <a:gd name="T48" fmla="*/ 3921 w 3935"/>
                <a:gd name="T49" fmla="*/ 3007 h 3106"/>
                <a:gd name="T50" fmla="*/ 3887 w 3935"/>
                <a:gd name="T51" fmla="*/ 3058 h 3106"/>
                <a:gd name="T52" fmla="*/ 3836 w 3935"/>
                <a:gd name="T53" fmla="*/ 3092 h 3106"/>
                <a:gd name="T54" fmla="*/ 3772 w 3935"/>
                <a:gd name="T55" fmla="*/ 3106 h 3106"/>
                <a:gd name="T56" fmla="*/ 129 w 3935"/>
                <a:gd name="T57" fmla="*/ 3102 h 3106"/>
                <a:gd name="T58" fmla="*/ 71 w 3935"/>
                <a:gd name="T59" fmla="*/ 3077 h 3106"/>
                <a:gd name="T60" fmla="*/ 28 w 3935"/>
                <a:gd name="T61" fmla="*/ 3034 h 3106"/>
                <a:gd name="T62" fmla="*/ 3 w 3935"/>
                <a:gd name="T63" fmla="*/ 2976 h 3106"/>
                <a:gd name="T64" fmla="*/ 0 w 3935"/>
                <a:gd name="T65" fmla="*/ 163 h 3106"/>
                <a:gd name="T66" fmla="*/ 13 w 3935"/>
                <a:gd name="T67" fmla="*/ 99 h 3106"/>
                <a:gd name="T68" fmla="*/ 48 w 3935"/>
                <a:gd name="T69" fmla="*/ 47 h 3106"/>
                <a:gd name="T70" fmla="*/ 100 w 3935"/>
                <a:gd name="T71" fmla="*/ 13 h 3106"/>
                <a:gd name="T72" fmla="*/ 162 w 3935"/>
                <a:gd name="T73" fmla="*/ 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35" h="3106">
                  <a:moveTo>
                    <a:pt x="399" y="267"/>
                  </a:moveTo>
                  <a:lnTo>
                    <a:pt x="367" y="271"/>
                  </a:lnTo>
                  <a:lnTo>
                    <a:pt x="337" y="281"/>
                  </a:lnTo>
                  <a:lnTo>
                    <a:pt x="310" y="295"/>
                  </a:lnTo>
                  <a:lnTo>
                    <a:pt x="285" y="314"/>
                  </a:lnTo>
                  <a:lnTo>
                    <a:pt x="266" y="339"/>
                  </a:lnTo>
                  <a:lnTo>
                    <a:pt x="251" y="366"/>
                  </a:lnTo>
                  <a:lnTo>
                    <a:pt x="242" y="397"/>
                  </a:lnTo>
                  <a:lnTo>
                    <a:pt x="238" y="430"/>
                  </a:lnTo>
                  <a:lnTo>
                    <a:pt x="238" y="2312"/>
                  </a:lnTo>
                  <a:lnTo>
                    <a:pt x="242" y="2345"/>
                  </a:lnTo>
                  <a:lnTo>
                    <a:pt x="251" y="2375"/>
                  </a:lnTo>
                  <a:lnTo>
                    <a:pt x="266" y="2403"/>
                  </a:lnTo>
                  <a:lnTo>
                    <a:pt x="285" y="2426"/>
                  </a:lnTo>
                  <a:lnTo>
                    <a:pt x="310" y="2447"/>
                  </a:lnTo>
                  <a:lnTo>
                    <a:pt x="337" y="2462"/>
                  </a:lnTo>
                  <a:lnTo>
                    <a:pt x="367" y="2471"/>
                  </a:lnTo>
                  <a:lnTo>
                    <a:pt x="399" y="2474"/>
                  </a:lnTo>
                  <a:lnTo>
                    <a:pt x="3534" y="2474"/>
                  </a:lnTo>
                  <a:lnTo>
                    <a:pt x="3567" y="2471"/>
                  </a:lnTo>
                  <a:lnTo>
                    <a:pt x="3597" y="2462"/>
                  </a:lnTo>
                  <a:lnTo>
                    <a:pt x="3624" y="2447"/>
                  </a:lnTo>
                  <a:lnTo>
                    <a:pt x="3648" y="2426"/>
                  </a:lnTo>
                  <a:lnTo>
                    <a:pt x="3669" y="2403"/>
                  </a:lnTo>
                  <a:lnTo>
                    <a:pt x="3684" y="2375"/>
                  </a:lnTo>
                  <a:lnTo>
                    <a:pt x="3693" y="2345"/>
                  </a:lnTo>
                  <a:lnTo>
                    <a:pt x="3696" y="2312"/>
                  </a:lnTo>
                  <a:lnTo>
                    <a:pt x="3696" y="430"/>
                  </a:lnTo>
                  <a:lnTo>
                    <a:pt x="3693" y="397"/>
                  </a:lnTo>
                  <a:lnTo>
                    <a:pt x="3684" y="366"/>
                  </a:lnTo>
                  <a:lnTo>
                    <a:pt x="3669" y="339"/>
                  </a:lnTo>
                  <a:lnTo>
                    <a:pt x="3648" y="314"/>
                  </a:lnTo>
                  <a:lnTo>
                    <a:pt x="3624" y="295"/>
                  </a:lnTo>
                  <a:lnTo>
                    <a:pt x="3597" y="281"/>
                  </a:lnTo>
                  <a:lnTo>
                    <a:pt x="3567" y="271"/>
                  </a:lnTo>
                  <a:lnTo>
                    <a:pt x="3534" y="267"/>
                  </a:lnTo>
                  <a:lnTo>
                    <a:pt x="399" y="267"/>
                  </a:lnTo>
                  <a:close/>
                  <a:moveTo>
                    <a:pt x="162" y="0"/>
                  </a:moveTo>
                  <a:lnTo>
                    <a:pt x="3772" y="0"/>
                  </a:lnTo>
                  <a:lnTo>
                    <a:pt x="3804" y="4"/>
                  </a:lnTo>
                  <a:lnTo>
                    <a:pt x="3836" y="13"/>
                  </a:lnTo>
                  <a:lnTo>
                    <a:pt x="3863" y="28"/>
                  </a:lnTo>
                  <a:lnTo>
                    <a:pt x="3887" y="47"/>
                  </a:lnTo>
                  <a:lnTo>
                    <a:pt x="3906" y="72"/>
                  </a:lnTo>
                  <a:lnTo>
                    <a:pt x="3921" y="99"/>
                  </a:lnTo>
                  <a:lnTo>
                    <a:pt x="3931" y="130"/>
                  </a:lnTo>
                  <a:lnTo>
                    <a:pt x="3935" y="163"/>
                  </a:lnTo>
                  <a:lnTo>
                    <a:pt x="3935" y="2943"/>
                  </a:lnTo>
                  <a:lnTo>
                    <a:pt x="3931" y="2976"/>
                  </a:lnTo>
                  <a:lnTo>
                    <a:pt x="3921" y="3007"/>
                  </a:lnTo>
                  <a:lnTo>
                    <a:pt x="3906" y="3034"/>
                  </a:lnTo>
                  <a:lnTo>
                    <a:pt x="3887" y="3058"/>
                  </a:lnTo>
                  <a:lnTo>
                    <a:pt x="3863" y="3077"/>
                  </a:lnTo>
                  <a:lnTo>
                    <a:pt x="3836" y="3092"/>
                  </a:lnTo>
                  <a:lnTo>
                    <a:pt x="3804" y="3102"/>
                  </a:lnTo>
                  <a:lnTo>
                    <a:pt x="3772" y="3106"/>
                  </a:lnTo>
                  <a:lnTo>
                    <a:pt x="162" y="3106"/>
                  </a:lnTo>
                  <a:lnTo>
                    <a:pt x="129" y="3102"/>
                  </a:lnTo>
                  <a:lnTo>
                    <a:pt x="100" y="3092"/>
                  </a:lnTo>
                  <a:lnTo>
                    <a:pt x="71" y="3077"/>
                  </a:lnTo>
                  <a:lnTo>
                    <a:pt x="48" y="3058"/>
                  </a:lnTo>
                  <a:lnTo>
                    <a:pt x="28" y="3034"/>
                  </a:lnTo>
                  <a:lnTo>
                    <a:pt x="13" y="3007"/>
                  </a:lnTo>
                  <a:lnTo>
                    <a:pt x="3" y="2976"/>
                  </a:lnTo>
                  <a:lnTo>
                    <a:pt x="0" y="2943"/>
                  </a:lnTo>
                  <a:lnTo>
                    <a:pt x="0" y="163"/>
                  </a:lnTo>
                  <a:lnTo>
                    <a:pt x="3" y="130"/>
                  </a:lnTo>
                  <a:lnTo>
                    <a:pt x="13" y="99"/>
                  </a:lnTo>
                  <a:lnTo>
                    <a:pt x="28" y="72"/>
                  </a:lnTo>
                  <a:lnTo>
                    <a:pt x="48" y="47"/>
                  </a:lnTo>
                  <a:lnTo>
                    <a:pt x="71" y="28"/>
                  </a:lnTo>
                  <a:lnTo>
                    <a:pt x="100" y="13"/>
                  </a:lnTo>
                  <a:lnTo>
                    <a:pt x="129" y="4"/>
                  </a:lnTo>
                  <a:lnTo>
                    <a:pt x="1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176">
              <a:extLst>
                <a:ext uri="{FF2B5EF4-FFF2-40B4-BE49-F238E27FC236}">
                  <a16:creationId xmlns:a16="http://schemas.microsoft.com/office/drawing/2014/main" id="{FF7CEC35-48CF-20E6-D082-90D0BC78C98C}"/>
                </a:ext>
              </a:extLst>
            </p:cNvPr>
            <p:cNvSpPr>
              <a:spLocks/>
            </p:cNvSpPr>
            <p:nvPr/>
          </p:nvSpPr>
          <p:spPr bwMode="auto">
            <a:xfrm>
              <a:off x="5268913" y="3379788"/>
              <a:ext cx="579438" cy="469900"/>
            </a:xfrm>
            <a:custGeom>
              <a:avLst/>
              <a:gdLst>
                <a:gd name="T0" fmla="*/ 622 w 730"/>
                <a:gd name="T1" fmla="*/ 0 h 591"/>
                <a:gd name="T2" fmla="*/ 648 w 730"/>
                <a:gd name="T3" fmla="*/ 1 h 591"/>
                <a:gd name="T4" fmla="*/ 671 w 730"/>
                <a:gd name="T5" fmla="*/ 8 h 591"/>
                <a:gd name="T6" fmla="*/ 693 w 730"/>
                <a:gd name="T7" fmla="*/ 20 h 591"/>
                <a:gd name="T8" fmla="*/ 712 w 730"/>
                <a:gd name="T9" fmla="*/ 39 h 591"/>
                <a:gd name="T10" fmla="*/ 724 w 730"/>
                <a:gd name="T11" fmla="*/ 63 h 591"/>
                <a:gd name="T12" fmla="*/ 730 w 730"/>
                <a:gd name="T13" fmla="*/ 87 h 591"/>
                <a:gd name="T14" fmla="*/ 730 w 730"/>
                <a:gd name="T15" fmla="*/ 111 h 591"/>
                <a:gd name="T16" fmla="*/ 723 w 730"/>
                <a:gd name="T17" fmla="*/ 136 h 591"/>
                <a:gd name="T18" fmla="*/ 711 w 730"/>
                <a:gd name="T19" fmla="*/ 157 h 591"/>
                <a:gd name="T20" fmla="*/ 692 w 730"/>
                <a:gd name="T21" fmla="*/ 175 h 591"/>
                <a:gd name="T22" fmla="*/ 154 w 730"/>
                <a:gd name="T23" fmla="*/ 572 h 591"/>
                <a:gd name="T24" fmla="*/ 135 w 730"/>
                <a:gd name="T25" fmla="*/ 583 h 591"/>
                <a:gd name="T26" fmla="*/ 116 w 730"/>
                <a:gd name="T27" fmla="*/ 590 h 591"/>
                <a:gd name="T28" fmla="*/ 96 w 730"/>
                <a:gd name="T29" fmla="*/ 591 h 591"/>
                <a:gd name="T30" fmla="*/ 74 w 730"/>
                <a:gd name="T31" fmla="*/ 590 h 591"/>
                <a:gd name="T32" fmla="*/ 53 w 730"/>
                <a:gd name="T33" fmla="*/ 582 h 591"/>
                <a:gd name="T34" fmla="*/ 34 w 730"/>
                <a:gd name="T35" fmla="*/ 570 h 591"/>
                <a:gd name="T36" fmla="*/ 19 w 730"/>
                <a:gd name="T37" fmla="*/ 552 h 591"/>
                <a:gd name="T38" fmla="*/ 5 w 730"/>
                <a:gd name="T39" fmla="*/ 530 h 591"/>
                <a:gd name="T40" fmla="*/ 0 w 730"/>
                <a:gd name="T41" fmla="*/ 505 h 591"/>
                <a:gd name="T42" fmla="*/ 0 w 730"/>
                <a:gd name="T43" fmla="*/ 480 h 591"/>
                <a:gd name="T44" fmla="*/ 6 w 730"/>
                <a:gd name="T45" fmla="*/ 456 h 591"/>
                <a:gd name="T46" fmla="*/ 20 w 730"/>
                <a:gd name="T47" fmla="*/ 434 h 591"/>
                <a:gd name="T48" fmla="*/ 39 w 730"/>
                <a:gd name="T49" fmla="*/ 417 h 591"/>
                <a:gd name="T50" fmla="*/ 575 w 730"/>
                <a:gd name="T51" fmla="*/ 19 h 591"/>
                <a:gd name="T52" fmla="*/ 598 w 730"/>
                <a:gd name="T53" fmla="*/ 7 h 591"/>
                <a:gd name="T54" fmla="*/ 622 w 730"/>
                <a:gd name="T5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0" h="591">
                  <a:moveTo>
                    <a:pt x="622" y="0"/>
                  </a:moveTo>
                  <a:lnTo>
                    <a:pt x="648" y="1"/>
                  </a:lnTo>
                  <a:lnTo>
                    <a:pt x="671" y="8"/>
                  </a:lnTo>
                  <a:lnTo>
                    <a:pt x="693" y="20"/>
                  </a:lnTo>
                  <a:lnTo>
                    <a:pt x="712" y="39"/>
                  </a:lnTo>
                  <a:lnTo>
                    <a:pt x="724" y="63"/>
                  </a:lnTo>
                  <a:lnTo>
                    <a:pt x="730" y="87"/>
                  </a:lnTo>
                  <a:lnTo>
                    <a:pt x="730" y="111"/>
                  </a:lnTo>
                  <a:lnTo>
                    <a:pt x="723" y="136"/>
                  </a:lnTo>
                  <a:lnTo>
                    <a:pt x="711" y="157"/>
                  </a:lnTo>
                  <a:lnTo>
                    <a:pt x="692" y="175"/>
                  </a:lnTo>
                  <a:lnTo>
                    <a:pt x="154" y="572"/>
                  </a:lnTo>
                  <a:lnTo>
                    <a:pt x="135" y="583"/>
                  </a:lnTo>
                  <a:lnTo>
                    <a:pt x="116" y="590"/>
                  </a:lnTo>
                  <a:lnTo>
                    <a:pt x="96" y="591"/>
                  </a:lnTo>
                  <a:lnTo>
                    <a:pt x="74" y="590"/>
                  </a:lnTo>
                  <a:lnTo>
                    <a:pt x="53" y="582"/>
                  </a:lnTo>
                  <a:lnTo>
                    <a:pt x="34" y="570"/>
                  </a:lnTo>
                  <a:lnTo>
                    <a:pt x="19" y="552"/>
                  </a:lnTo>
                  <a:lnTo>
                    <a:pt x="5" y="530"/>
                  </a:lnTo>
                  <a:lnTo>
                    <a:pt x="0" y="505"/>
                  </a:lnTo>
                  <a:lnTo>
                    <a:pt x="0" y="480"/>
                  </a:lnTo>
                  <a:lnTo>
                    <a:pt x="6" y="456"/>
                  </a:lnTo>
                  <a:lnTo>
                    <a:pt x="20" y="434"/>
                  </a:lnTo>
                  <a:lnTo>
                    <a:pt x="39" y="417"/>
                  </a:lnTo>
                  <a:lnTo>
                    <a:pt x="575" y="19"/>
                  </a:lnTo>
                  <a:lnTo>
                    <a:pt x="598" y="7"/>
                  </a:lnTo>
                  <a:lnTo>
                    <a:pt x="6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177">
              <a:extLst>
                <a:ext uri="{FF2B5EF4-FFF2-40B4-BE49-F238E27FC236}">
                  <a16:creationId xmlns:a16="http://schemas.microsoft.com/office/drawing/2014/main" id="{8CBFA92A-DBC4-41C0-0117-DDEC0C144B43}"/>
                </a:ext>
              </a:extLst>
            </p:cNvPr>
            <p:cNvSpPr>
              <a:spLocks/>
            </p:cNvSpPr>
            <p:nvPr/>
          </p:nvSpPr>
          <p:spPr bwMode="auto">
            <a:xfrm>
              <a:off x="5311776" y="3454401"/>
              <a:ext cx="1066800" cy="800100"/>
            </a:xfrm>
            <a:custGeom>
              <a:avLst/>
              <a:gdLst>
                <a:gd name="T0" fmla="*/ 1238 w 1344"/>
                <a:gd name="T1" fmla="*/ 0 h 1009"/>
                <a:gd name="T2" fmla="*/ 1264 w 1344"/>
                <a:gd name="T3" fmla="*/ 1 h 1009"/>
                <a:gd name="T4" fmla="*/ 1287 w 1344"/>
                <a:gd name="T5" fmla="*/ 8 h 1009"/>
                <a:gd name="T6" fmla="*/ 1309 w 1344"/>
                <a:gd name="T7" fmla="*/ 21 h 1009"/>
                <a:gd name="T8" fmla="*/ 1326 w 1344"/>
                <a:gd name="T9" fmla="*/ 40 h 1009"/>
                <a:gd name="T10" fmla="*/ 1339 w 1344"/>
                <a:gd name="T11" fmla="*/ 63 h 1009"/>
                <a:gd name="T12" fmla="*/ 1344 w 1344"/>
                <a:gd name="T13" fmla="*/ 88 h 1009"/>
                <a:gd name="T14" fmla="*/ 1343 w 1344"/>
                <a:gd name="T15" fmla="*/ 114 h 1009"/>
                <a:gd name="T16" fmla="*/ 1336 w 1344"/>
                <a:gd name="T17" fmla="*/ 137 h 1009"/>
                <a:gd name="T18" fmla="*/ 1322 w 1344"/>
                <a:gd name="T19" fmla="*/ 158 h 1009"/>
                <a:gd name="T20" fmla="*/ 1303 w 1344"/>
                <a:gd name="T21" fmla="*/ 176 h 1009"/>
                <a:gd name="T22" fmla="*/ 153 w 1344"/>
                <a:gd name="T23" fmla="*/ 991 h 1009"/>
                <a:gd name="T24" fmla="*/ 135 w 1344"/>
                <a:gd name="T25" fmla="*/ 1001 h 1009"/>
                <a:gd name="T26" fmla="*/ 116 w 1344"/>
                <a:gd name="T27" fmla="*/ 1007 h 1009"/>
                <a:gd name="T28" fmla="*/ 96 w 1344"/>
                <a:gd name="T29" fmla="*/ 1009 h 1009"/>
                <a:gd name="T30" fmla="*/ 74 w 1344"/>
                <a:gd name="T31" fmla="*/ 1006 h 1009"/>
                <a:gd name="T32" fmla="*/ 52 w 1344"/>
                <a:gd name="T33" fmla="*/ 998 h 1009"/>
                <a:gd name="T34" fmla="*/ 33 w 1344"/>
                <a:gd name="T35" fmla="*/ 986 h 1009"/>
                <a:gd name="T36" fmla="*/ 17 w 1344"/>
                <a:gd name="T37" fmla="*/ 968 h 1009"/>
                <a:gd name="T38" fmla="*/ 5 w 1344"/>
                <a:gd name="T39" fmla="*/ 945 h 1009"/>
                <a:gd name="T40" fmla="*/ 0 w 1344"/>
                <a:gd name="T41" fmla="*/ 921 h 1009"/>
                <a:gd name="T42" fmla="*/ 1 w 1344"/>
                <a:gd name="T43" fmla="*/ 895 h 1009"/>
                <a:gd name="T44" fmla="*/ 8 w 1344"/>
                <a:gd name="T45" fmla="*/ 872 h 1009"/>
                <a:gd name="T46" fmla="*/ 21 w 1344"/>
                <a:gd name="T47" fmla="*/ 850 h 1009"/>
                <a:gd name="T48" fmla="*/ 40 w 1344"/>
                <a:gd name="T49" fmla="*/ 833 h 1009"/>
                <a:gd name="T50" fmla="*/ 1191 w 1344"/>
                <a:gd name="T51" fmla="*/ 17 h 1009"/>
                <a:gd name="T52" fmla="*/ 1214 w 1344"/>
                <a:gd name="T53" fmla="*/ 5 h 1009"/>
                <a:gd name="T54" fmla="*/ 1238 w 1344"/>
                <a:gd name="T55" fmla="*/ 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4" h="1009">
                  <a:moveTo>
                    <a:pt x="1238" y="0"/>
                  </a:moveTo>
                  <a:lnTo>
                    <a:pt x="1264" y="1"/>
                  </a:lnTo>
                  <a:lnTo>
                    <a:pt x="1287" y="8"/>
                  </a:lnTo>
                  <a:lnTo>
                    <a:pt x="1309" y="21"/>
                  </a:lnTo>
                  <a:lnTo>
                    <a:pt x="1326" y="40"/>
                  </a:lnTo>
                  <a:lnTo>
                    <a:pt x="1339" y="63"/>
                  </a:lnTo>
                  <a:lnTo>
                    <a:pt x="1344" y="88"/>
                  </a:lnTo>
                  <a:lnTo>
                    <a:pt x="1343" y="114"/>
                  </a:lnTo>
                  <a:lnTo>
                    <a:pt x="1336" y="137"/>
                  </a:lnTo>
                  <a:lnTo>
                    <a:pt x="1322" y="158"/>
                  </a:lnTo>
                  <a:lnTo>
                    <a:pt x="1303" y="176"/>
                  </a:lnTo>
                  <a:lnTo>
                    <a:pt x="153" y="991"/>
                  </a:lnTo>
                  <a:lnTo>
                    <a:pt x="135" y="1001"/>
                  </a:lnTo>
                  <a:lnTo>
                    <a:pt x="116" y="1007"/>
                  </a:lnTo>
                  <a:lnTo>
                    <a:pt x="96" y="1009"/>
                  </a:lnTo>
                  <a:lnTo>
                    <a:pt x="74" y="1006"/>
                  </a:lnTo>
                  <a:lnTo>
                    <a:pt x="52" y="998"/>
                  </a:lnTo>
                  <a:lnTo>
                    <a:pt x="33" y="986"/>
                  </a:lnTo>
                  <a:lnTo>
                    <a:pt x="17" y="968"/>
                  </a:lnTo>
                  <a:lnTo>
                    <a:pt x="5" y="945"/>
                  </a:lnTo>
                  <a:lnTo>
                    <a:pt x="0" y="921"/>
                  </a:lnTo>
                  <a:lnTo>
                    <a:pt x="1" y="895"/>
                  </a:lnTo>
                  <a:lnTo>
                    <a:pt x="8" y="872"/>
                  </a:lnTo>
                  <a:lnTo>
                    <a:pt x="21" y="850"/>
                  </a:lnTo>
                  <a:lnTo>
                    <a:pt x="40" y="833"/>
                  </a:lnTo>
                  <a:lnTo>
                    <a:pt x="1191" y="17"/>
                  </a:lnTo>
                  <a:lnTo>
                    <a:pt x="1214" y="5"/>
                  </a:lnTo>
                  <a:lnTo>
                    <a:pt x="1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4" name="Группа 209">
            <a:extLst>
              <a:ext uri="{FF2B5EF4-FFF2-40B4-BE49-F238E27FC236}">
                <a16:creationId xmlns:a16="http://schemas.microsoft.com/office/drawing/2014/main" id="{8AC13C33-ED37-85E0-AB76-BF2A68DA6B12}"/>
              </a:ext>
            </a:extLst>
          </p:cNvPr>
          <p:cNvGrpSpPr/>
          <p:nvPr userDrawn="1"/>
        </p:nvGrpSpPr>
        <p:grpSpPr>
          <a:xfrm>
            <a:off x="882938" y="1810479"/>
            <a:ext cx="622596" cy="605154"/>
            <a:chOff x="4143375" y="2679701"/>
            <a:chExt cx="3513138" cy="3414713"/>
          </a:xfrm>
          <a:solidFill>
            <a:schemeClr val="bg2"/>
          </a:solidFill>
        </p:grpSpPr>
        <p:sp>
          <p:nvSpPr>
            <p:cNvPr id="105" name="Freeform 182">
              <a:extLst>
                <a:ext uri="{FF2B5EF4-FFF2-40B4-BE49-F238E27FC236}">
                  <a16:creationId xmlns:a16="http://schemas.microsoft.com/office/drawing/2014/main" id="{56C8A8B9-CE25-24BF-301C-C94D00AA52F2}"/>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Freeform 183">
              <a:extLst>
                <a:ext uri="{FF2B5EF4-FFF2-40B4-BE49-F238E27FC236}">
                  <a16:creationId xmlns:a16="http://schemas.microsoft.com/office/drawing/2014/main" id="{39DA77CE-2B0E-DF50-E51F-1959521CBF1C}"/>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184">
              <a:extLst>
                <a:ext uri="{FF2B5EF4-FFF2-40B4-BE49-F238E27FC236}">
                  <a16:creationId xmlns:a16="http://schemas.microsoft.com/office/drawing/2014/main" id="{A281D1E2-87BE-77DA-1056-226C1F234AC7}"/>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185">
              <a:extLst>
                <a:ext uri="{FF2B5EF4-FFF2-40B4-BE49-F238E27FC236}">
                  <a16:creationId xmlns:a16="http://schemas.microsoft.com/office/drawing/2014/main" id="{0AA91341-FBCE-EAE8-4EA9-0C916783152C}"/>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186">
              <a:extLst>
                <a:ext uri="{FF2B5EF4-FFF2-40B4-BE49-F238E27FC236}">
                  <a16:creationId xmlns:a16="http://schemas.microsoft.com/office/drawing/2014/main" id="{8E94CA8E-2EDD-2BF0-09A8-E2ABB45993B8}"/>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0" name="Группа 217">
            <a:extLst>
              <a:ext uri="{FF2B5EF4-FFF2-40B4-BE49-F238E27FC236}">
                <a16:creationId xmlns:a16="http://schemas.microsoft.com/office/drawing/2014/main" id="{A94092A4-15EB-40C2-7C61-A8353745CB5A}"/>
              </a:ext>
            </a:extLst>
          </p:cNvPr>
          <p:cNvGrpSpPr/>
          <p:nvPr userDrawn="1"/>
        </p:nvGrpSpPr>
        <p:grpSpPr>
          <a:xfrm>
            <a:off x="1765654" y="1808754"/>
            <a:ext cx="646587" cy="608604"/>
            <a:chOff x="4338638" y="1771651"/>
            <a:chExt cx="3513138" cy="3306763"/>
          </a:xfrm>
          <a:solidFill>
            <a:schemeClr val="bg2"/>
          </a:solidFill>
        </p:grpSpPr>
        <p:sp>
          <p:nvSpPr>
            <p:cNvPr id="111" name="Freeform 191">
              <a:extLst>
                <a:ext uri="{FF2B5EF4-FFF2-40B4-BE49-F238E27FC236}">
                  <a16:creationId xmlns:a16="http://schemas.microsoft.com/office/drawing/2014/main" id="{2785584E-805A-3142-336F-0284C8FB9408}"/>
                </a:ext>
              </a:extLst>
            </p:cNvPr>
            <p:cNvSpPr>
              <a:spLocks/>
            </p:cNvSpPr>
            <p:nvPr/>
          </p:nvSpPr>
          <p:spPr bwMode="auto">
            <a:xfrm>
              <a:off x="4751388" y="2249488"/>
              <a:ext cx="647700" cy="525463"/>
            </a:xfrm>
            <a:custGeom>
              <a:avLst/>
              <a:gdLst>
                <a:gd name="T0" fmla="*/ 713 w 817"/>
                <a:gd name="T1" fmla="*/ 0 h 661"/>
                <a:gd name="T2" fmla="*/ 736 w 817"/>
                <a:gd name="T3" fmla="*/ 4 h 661"/>
                <a:gd name="T4" fmla="*/ 758 w 817"/>
                <a:gd name="T5" fmla="*/ 12 h 661"/>
                <a:gd name="T6" fmla="*/ 779 w 817"/>
                <a:gd name="T7" fmla="*/ 25 h 661"/>
                <a:gd name="T8" fmla="*/ 796 w 817"/>
                <a:gd name="T9" fmla="*/ 44 h 661"/>
                <a:gd name="T10" fmla="*/ 808 w 817"/>
                <a:gd name="T11" fmla="*/ 66 h 661"/>
                <a:gd name="T12" fmla="*/ 815 w 817"/>
                <a:gd name="T13" fmla="*/ 88 h 661"/>
                <a:gd name="T14" fmla="*/ 817 w 817"/>
                <a:gd name="T15" fmla="*/ 113 h 661"/>
                <a:gd name="T16" fmla="*/ 813 w 817"/>
                <a:gd name="T17" fmla="*/ 135 h 661"/>
                <a:gd name="T18" fmla="*/ 805 w 817"/>
                <a:gd name="T19" fmla="*/ 158 h 661"/>
                <a:gd name="T20" fmla="*/ 791 w 817"/>
                <a:gd name="T21" fmla="*/ 178 h 661"/>
                <a:gd name="T22" fmla="*/ 773 w 817"/>
                <a:gd name="T23" fmla="*/ 196 h 661"/>
                <a:gd name="T24" fmla="*/ 173 w 817"/>
                <a:gd name="T25" fmla="*/ 640 h 661"/>
                <a:gd name="T26" fmla="*/ 153 w 817"/>
                <a:gd name="T27" fmla="*/ 652 h 661"/>
                <a:gd name="T28" fmla="*/ 132 w 817"/>
                <a:gd name="T29" fmla="*/ 659 h 661"/>
                <a:gd name="T30" fmla="*/ 109 w 817"/>
                <a:gd name="T31" fmla="*/ 661 h 661"/>
                <a:gd name="T32" fmla="*/ 83 w 817"/>
                <a:gd name="T33" fmla="*/ 659 h 661"/>
                <a:gd name="T34" fmla="*/ 61 w 817"/>
                <a:gd name="T35" fmla="*/ 649 h 661"/>
                <a:gd name="T36" fmla="*/ 39 w 817"/>
                <a:gd name="T37" fmla="*/ 636 h 661"/>
                <a:gd name="T38" fmla="*/ 22 w 817"/>
                <a:gd name="T39" fmla="*/ 617 h 661"/>
                <a:gd name="T40" fmla="*/ 8 w 817"/>
                <a:gd name="T41" fmla="*/ 596 h 661"/>
                <a:gd name="T42" fmla="*/ 2 w 817"/>
                <a:gd name="T43" fmla="*/ 572 h 661"/>
                <a:gd name="T44" fmla="*/ 0 w 817"/>
                <a:gd name="T45" fmla="*/ 549 h 661"/>
                <a:gd name="T46" fmla="*/ 3 w 817"/>
                <a:gd name="T47" fmla="*/ 525 h 661"/>
                <a:gd name="T48" fmla="*/ 12 w 817"/>
                <a:gd name="T49" fmla="*/ 502 h 661"/>
                <a:gd name="T50" fmla="*/ 26 w 817"/>
                <a:gd name="T51" fmla="*/ 482 h 661"/>
                <a:gd name="T52" fmla="*/ 45 w 817"/>
                <a:gd name="T53" fmla="*/ 466 h 661"/>
                <a:gd name="T54" fmla="*/ 643 w 817"/>
                <a:gd name="T55" fmla="*/ 21 h 661"/>
                <a:gd name="T56" fmla="*/ 666 w 817"/>
                <a:gd name="T57" fmla="*/ 8 h 661"/>
                <a:gd name="T58" fmla="*/ 689 w 817"/>
                <a:gd name="T59" fmla="*/ 1 h 661"/>
                <a:gd name="T60" fmla="*/ 713 w 817"/>
                <a:gd name="T61"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7" h="661">
                  <a:moveTo>
                    <a:pt x="713" y="0"/>
                  </a:moveTo>
                  <a:lnTo>
                    <a:pt x="736" y="4"/>
                  </a:lnTo>
                  <a:lnTo>
                    <a:pt x="758" y="12"/>
                  </a:lnTo>
                  <a:lnTo>
                    <a:pt x="779" y="25"/>
                  </a:lnTo>
                  <a:lnTo>
                    <a:pt x="796" y="44"/>
                  </a:lnTo>
                  <a:lnTo>
                    <a:pt x="808" y="66"/>
                  </a:lnTo>
                  <a:lnTo>
                    <a:pt x="815" y="88"/>
                  </a:lnTo>
                  <a:lnTo>
                    <a:pt x="817" y="113"/>
                  </a:lnTo>
                  <a:lnTo>
                    <a:pt x="813" y="135"/>
                  </a:lnTo>
                  <a:lnTo>
                    <a:pt x="805" y="158"/>
                  </a:lnTo>
                  <a:lnTo>
                    <a:pt x="791" y="178"/>
                  </a:lnTo>
                  <a:lnTo>
                    <a:pt x="773" y="196"/>
                  </a:lnTo>
                  <a:lnTo>
                    <a:pt x="173" y="640"/>
                  </a:lnTo>
                  <a:lnTo>
                    <a:pt x="153" y="652"/>
                  </a:lnTo>
                  <a:lnTo>
                    <a:pt x="132" y="659"/>
                  </a:lnTo>
                  <a:lnTo>
                    <a:pt x="109" y="661"/>
                  </a:lnTo>
                  <a:lnTo>
                    <a:pt x="83" y="659"/>
                  </a:lnTo>
                  <a:lnTo>
                    <a:pt x="61" y="649"/>
                  </a:lnTo>
                  <a:lnTo>
                    <a:pt x="39" y="636"/>
                  </a:lnTo>
                  <a:lnTo>
                    <a:pt x="22" y="617"/>
                  </a:lnTo>
                  <a:lnTo>
                    <a:pt x="8" y="596"/>
                  </a:lnTo>
                  <a:lnTo>
                    <a:pt x="2" y="572"/>
                  </a:lnTo>
                  <a:lnTo>
                    <a:pt x="0" y="549"/>
                  </a:lnTo>
                  <a:lnTo>
                    <a:pt x="3" y="525"/>
                  </a:lnTo>
                  <a:lnTo>
                    <a:pt x="12" y="502"/>
                  </a:lnTo>
                  <a:lnTo>
                    <a:pt x="26" y="482"/>
                  </a:lnTo>
                  <a:lnTo>
                    <a:pt x="45" y="466"/>
                  </a:lnTo>
                  <a:lnTo>
                    <a:pt x="643" y="21"/>
                  </a:lnTo>
                  <a:lnTo>
                    <a:pt x="666" y="8"/>
                  </a:lnTo>
                  <a:lnTo>
                    <a:pt x="689" y="1"/>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192">
              <a:extLst>
                <a:ext uri="{FF2B5EF4-FFF2-40B4-BE49-F238E27FC236}">
                  <a16:creationId xmlns:a16="http://schemas.microsoft.com/office/drawing/2014/main" id="{3F868444-AB67-1B33-0F1F-1B366CC2AC49}"/>
                </a:ext>
              </a:extLst>
            </p:cNvPr>
            <p:cNvSpPr>
              <a:spLocks/>
            </p:cNvSpPr>
            <p:nvPr/>
          </p:nvSpPr>
          <p:spPr bwMode="auto">
            <a:xfrm>
              <a:off x="4797426" y="2332038"/>
              <a:ext cx="1192213" cy="895350"/>
            </a:xfrm>
            <a:custGeom>
              <a:avLst/>
              <a:gdLst>
                <a:gd name="T0" fmla="*/ 1400 w 1502"/>
                <a:gd name="T1" fmla="*/ 0 h 1127"/>
                <a:gd name="T2" fmla="*/ 1424 w 1502"/>
                <a:gd name="T3" fmla="*/ 4 h 1127"/>
                <a:gd name="T4" fmla="*/ 1445 w 1502"/>
                <a:gd name="T5" fmla="*/ 13 h 1127"/>
                <a:gd name="T6" fmla="*/ 1466 w 1502"/>
                <a:gd name="T7" fmla="*/ 26 h 1127"/>
                <a:gd name="T8" fmla="*/ 1482 w 1502"/>
                <a:gd name="T9" fmla="*/ 45 h 1127"/>
                <a:gd name="T10" fmla="*/ 1494 w 1502"/>
                <a:gd name="T11" fmla="*/ 67 h 1127"/>
                <a:gd name="T12" fmla="*/ 1500 w 1502"/>
                <a:gd name="T13" fmla="*/ 91 h 1127"/>
                <a:gd name="T14" fmla="*/ 1502 w 1502"/>
                <a:gd name="T15" fmla="*/ 115 h 1127"/>
                <a:gd name="T16" fmla="*/ 1498 w 1502"/>
                <a:gd name="T17" fmla="*/ 138 h 1127"/>
                <a:gd name="T18" fmla="*/ 1488 w 1502"/>
                <a:gd name="T19" fmla="*/ 161 h 1127"/>
                <a:gd name="T20" fmla="*/ 1475 w 1502"/>
                <a:gd name="T21" fmla="*/ 179 h 1127"/>
                <a:gd name="T22" fmla="*/ 1456 w 1502"/>
                <a:gd name="T23" fmla="*/ 197 h 1127"/>
                <a:gd name="T24" fmla="*/ 172 w 1502"/>
                <a:gd name="T25" fmla="*/ 1107 h 1127"/>
                <a:gd name="T26" fmla="*/ 152 w 1502"/>
                <a:gd name="T27" fmla="*/ 1117 h 1127"/>
                <a:gd name="T28" fmla="*/ 130 w 1502"/>
                <a:gd name="T29" fmla="*/ 1124 h 1127"/>
                <a:gd name="T30" fmla="*/ 109 w 1502"/>
                <a:gd name="T31" fmla="*/ 1127 h 1127"/>
                <a:gd name="T32" fmla="*/ 84 w 1502"/>
                <a:gd name="T33" fmla="*/ 1124 h 1127"/>
                <a:gd name="T34" fmla="*/ 59 w 1502"/>
                <a:gd name="T35" fmla="*/ 1115 h 1127"/>
                <a:gd name="T36" fmla="*/ 38 w 1502"/>
                <a:gd name="T37" fmla="*/ 1100 h 1127"/>
                <a:gd name="T38" fmla="*/ 20 w 1502"/>
                <a:gd name="T39" fmla="*/ 1081 h 1127"/>
                <a:gd name="T40" fmla="*/ 8 w 1502"/>
                <a:gd name="T41" fmla="*/ 1058 h 1127"/>
                <a:gd name="T42" fmla="*/ 2 w 1502"/>
                <a:gd name="T43" fmla="*/ 1035 h 1127"/>
                <a:gd name="T44" fmla="*/ 0 w 1502"/>
                <a:gd name="T45" fmla="*/ 1011 h 1127"/>
                <a:gd name="T46" fmla="*/ 4 w 1502"/>
                <a:gd name="T47" fmla="*/ 989 h 1127"/>
                <a:gd name="T48" fmla="*/ 14 w 1502"/>
                <a:gd name="T49" fmla="*/ 966 h 1127"/>
                <a:gd name="T50" fmla="*/ 27 w 1502"/>
                <a:gd name="T51" fmla="*/ 946 h 1127"/>
                <a:gd name="T52" fmla="*/ 46 w 1502"/>
                <a:gd name="T53" fmla="*/ 929 h 1127"/>
                <a:gd name="T54" fmla="*/ 1330 w 1502"/>
                <a:gd name="T55" fmla="*/ 20 h 1127"/>
                <a:gd name="T56" fmla="*/ 1353 w 1502"/>
                <a:gd name="T57" fmla="*/ 8 h 1127"/>
                <a:gd name="T58" fmla="*/ 1376 w 1502"/>
                <a:gd name="T59" fmla="*/ 1 h 1127"/>
                <a:gd name="T60" fmla="*/ 1400 w 1502"/>
                <a:gd name="T61"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2" h="1127">
                  <a:moveTo>
                    <a:pt x="1400" y="0"/>
                  </a:moveTo>
                  <a:lnTo>
                    <a:pt x="1424" y="4"/>
                  </a:lnTo>
                  <a:lnTo>
                    <a:pt x="1445" y="13"/>
                  </a:lnTo>
                  <a:lnTo>
                    <a:pt x="1466" y="26"/>
                  </a:lnTo>
                  <a:lnTo>
                    <a:pt x="1482" y="45"/>
                  </a:lnTo>
                  <a:lnTo>
                    <a:pt x="1494" y="67"/>
                  </a:lnTo>
                  <a:lnTo>
                    <a:pt x="1500" y="91"/>
                  </a:lnTo>
                  <a:lnTo>
                    <a:pt x="1502" y="115"/>
                  </a:lnTo>
                  <a:lnTo>
                    <a:pt x="1498" y="138"/>
                  </a:lnTo>
                  <a:lnTo>
                    <a:pt x="1488" y="161"/>
                  </a:lnTo>
                  <a:lnTo>
                    <a:pt x="1475" y="179"/>
                  </a:lnTo>
                  <a:lnTo>
                    <a:pt x="1456" y="197"/>
                  </a:lnTo>
                  <a:lnTo>
                    <a:pt x="172" y="1107"/>
                  </a:lnTo>
                  <a:lnTo>
                    <a:pt x="152" y="1117"/>
                  </a:lnTo>
                  <a:lnTo>
                    <a:pt x="130" y="1124"/>
                  </a:lnTo>
                  <a:lnTo>
                    <a:pt x="109" y="1127"/>
                  </a:lnTo>
                  <a:lnTo>
                    <a:pt x="84" y="1124"/>
                  </a:lnTo>
                  <a:lnTo>
                    <a:pt x="59" y="1115"/>
                  </a:lnTo>
                  <a:lnTo>
                    <a:pt x="38" y="1100"/>
                  </a:lnTo>
                  <a:lnTo>
                    <a:pt x="20" y="1081"/>
                  </a:lnTo>
                  <a:lnTo>
                    <a:pt x="8" y="1058"/>
                  </a:lnTo>
                  <a:lnTo>
                    <a:pt x="2" y="1035"/>
                  </a:lnTo>
                  <a:lnTo>
                    <a:pt x="0" y="1011"/>
                  </a:lnTo>
                  <a:lnTo>
                    <a:pt x="4" y="989"/>
                  </a:lnTo>
                  <a:lnTo>
                    <a:pt x="14" y="966"/>
                  </a:lnTo>
                  <a:lnTo>
                    <a:pt x="27" y="946"/>
                  </a:lnTo>
                  <a:lnTo>
                    <a:pt x="46" y="929"/>
                  </a:lnTo>
                  <a:lnTo>
                    <a:pt x="1330" y="20"/>
                  </a:lnTo>
                  <a:lnTo>
                    <a:pt x="1353" y="8"/>
                  </a:lnTo>
                  <a:lnTo>
                    <a:pt x="1376" y="1"/>
                  </a:lnTo>
                  <a:lnTo>
                    <a:pt x="14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193">
              <a:extLst>
                <a:ext uri="{FF2B5EF4-FFF2-40B4-BE49-F238E27FC236}">
                  <a16:creationId xmlns:a16="http://schemas.microsoft.com/office/drawing/2014/main" id="{5FD344F4-99FD-81CE-DB33-E3836752647C}"/>
                </a:ext>
              </a:extLst>
            </p:cNvPr>
            <p:cNvSpPr>
              <a:spLocks noEditPoints="1"/>
            </p:cNvSpPr>
            <p:nvPr/>
          </p:nvSpPr>
          <p:spPr bwMode="auto">
            <a:xfrm>
              <a:off x="4338638" y="1771651"/>
              <a:ext cx="3513138" cy="3306763"/>
            </a:xfrm>
            <a:custGeom>
              <a:avLst/>
              <a:gdLst>
                <a:gd name="T0" fmla="*/ 2070 w 4427"/>
                <a:gd name="T1" fmla="*/ 3505 h 4165"/>
                <a:gd name="T2" fmla="*/ 2034 w 4427"/>
                <a:gd name="T3" fmla="*/ 3521 h 4165"/>
                <a:gd name="T4" fmla="*/ 2026 w 4427"/>
                <a:gd name="T5" fmla="*/ 3831 h 4165"/>
                <a:gd name="T6" fmla="*/ 2054 w 4427"/>
                <a:gd name="T7" fmla="*/ 3856 h 4165"/>
                <a:gd name="T8" fmla="*/ 2398 w 4427"/>
                <a:gd name="T9" fmla="*/ 3843 h 4165"/>
                <a:gd name="T10" fmla="*/ 2399 w 4427"/>
                <a:gd name="T11" fmla="*/ 3529 h 4165"/>
                <a:gd name="T12" fmla="*/ 2370 w 4427"/>
                <a:gd name="T13" fmla="*/ 3505 h 4165"/>
                <a:gd name="T14" fmla="*/ 2144 w 4427"/>
                <a:gd name="T15" fmla="*/ 2949 h 4165"/>
                <a:gd name="T16" fmla="*/ 2049 w 4427"/>
                <a:gd name="T17" fmla="*/ 3044 h 4165"/>
                <a:gd name="T18" fmla="*/ 2049 w 4427"/>
                <a:gd name="T19" fmla="*/ 3184 h 4165"/>
                <a:gd name="T20" fmla="*/ 2144 w 4427"/>
                <a:gd name="T21" fmla="*/ 3279 h 4165"/>
                <a:gd name="T22" fmla="*/ 2284 w 4427"/>
                <a:gd name="T23" fmla="*/ 3279 h 4165"/>
                <a:gd name="T24" fmla="*/ 2379 w 4427"/>
                <a:gd name="T25" fmla="*/ 3184 h 4165"/>
                <a:gd name="T26" fmla="*/ 2379 w 4427"/>
                <a:gd name="T27" fmla="*/ 3044 h 4165"/>
                <a:gd name="T28" fmla="*/ 2284 w 4427"/>
                <a:gd name="T29" fmla="*/ 2949 h 4165"/>
                <a:gd name="T30" fmla="*/ 413 w 4427"/>
                <a:gd name="T31" fmla="*/ 304 h 4165"/>
                <a:gd name="T32" fmla="*/ 299 w 4427"/>
                <a:gd name="T33" fmla="*/ 381 h 4165"/>
                <a:gd name="T34" fmla="*/ 268 w 4427"/>
                <a:gd name="T35" fmla="*/ 2602 h 4165"/>
                <a:gd name="T36" fmla="*/ 321 w 4427"/>
                <a:gd name="T37" fmla="*/ 2730 h 4165"/>
                <a:gd name="T38" fmla="*/ 450 w 4427"/>
                <a:gd name="T39" fmla="*/ 2784 h 4165"/>
                <a:gd name="T40" fmla="*/ 4079 w 4427"/>
                <a:gd name="T41" fmla="*/ 2752 h 4165"/>
                <a:gd name="T42" fmla="*/ 4156 w 4427"/>
                <a:gd name="T43" fmla="*/ 2638 h 4165"/>
                <a:gd name="T44" fmla="*/ 4145 w 4427"/>
                <a:gd name="T45" fmla="*/ 412 h 4165"/>
                <a:gd name="T46" fmla="*/ 4048 w 4427"/>
                <a:gd name="T47" fmla="*/ 314 h 4165"/>
                <a:gd name="T48" fmla="*/ 182 w 4427"/>
                <a:gd name="T49" fmla="*/ 0 h 4165"/>
                <a:gd name="T50" fmla="*/ 4346 w 4427"/>
                <a:gd name="T51" fmla="*/ 31 h 4165"/>
                <a:gd name="T52" fmla="*/ 4423 w 4427"/>
                <a:gd name="T53" fmla="*/ 145 h 4165"/>
                <a:gd name="T54" fmla="*/ 4412 w 4427"/>
                <a:gd name="T55" fmla="*/ 3383 h 4165"/>
                <a:gd name="T56" fmla="*/ 4315 w 4427"/>
                <a:gd name="T57" fmla="*/ 3479 h 4165"/>
                <a:gd name="T58" fmla="*/ 2744 w 4427"/>
                <a:gd name="T59" fmla="*/ 3494 h 4165"/>
                <a:gd name="T60" fmla="*/ 2716 w 4427"/>
                <a:gd name="T61" fmla="*/ 3509 h 4165"/>
                <a:gd name="T62" fmla="*/ 2709 w 4427"/>
                <a:gd name="T63" fmla="*/ 3837 h 4165"/>
                <a:gd name="T64" fmla="*/ 2737 w 4427"/>
                <a:gd name="T65" fmla="*/ 3858 h 4165"/>
                <a:gd name="T66" fmla="*/ 3223 w 4427"/>
                <a:gd name="T67" fmla="*/ 3891 h 4165"/>
                <a:gd name="T68" fmla="*/ 3281 w 4427"/>
                <a:gd name="T69" fmla="*/ 4011 h 4165"/>
                <a:gd name="T70" fmla="*/ 3223 w 4427"/>
                <a:gd name="T71" fmla="*/ 4131 h 4165"/>
                <a:gd name="T72" fmla="*/ 1300 w 4427"/>
                <a:gd name="T73" fmla="*/ 4165 h 4165"/>
                <a:gd name="T74" fmla="*/ 1179 w 4427"/>
                <a:gd name="T75" fmla="*/ 4107 h 4165"/>
                <a:gd name="T76" fmla="*/ 1150 w 4427"/>
                <a:gd name="T77" fmla="*/ 3976 h 4165"/>
                <a:gd name="T78" fmla="*/ 1232 w 4427"/>
                <a:gd name="T79" fmla="*/ 3874 h 4165"/>
                <a:gd name="T80" fmla="*/ 1699 w 4427"/>
                <a:gd name="T81" fmla="*/ 3856 h 4165"/>
                <a:gd name="T82" fmla="*/ 1718 w 4427"/>
                <a:gd name="T83" fmla="*/ 3827 h 4165"/>
                <a:gd name="T84" fmla="*/ 1709 w 4427"/>
                <a:gd name="T85" fmla="*/ 3513 h 4165"/>
                <a:gd name="T86" fmla="*/ 1673 w 4427"/>
                <a:gd name="T87" fmla="*/ 3494 h 4165"/>
                <a:gd name="T88" fmla="*/ 145 w 4427"/>
                <a:gd name="T89" fmla="*/ 3490 h 4165"/>
                <a:gd name="T90" fmla="*/ 31 w 4427"/>
                <a:gd name="T91" fmla="*/ 3413 h 4165"/>
                <a:gd name="T92" fmla="*/ 0 w 4427"/>
                <a:gd name="T93" fmla="*/ 181 h 4165"/>
                <a:gd name="T94" fmla="*/ 54 w 4427"/>
                <a:gd name="T95" fmla="*/ 52 h 4165"/>
                <a:gd name="T96" fmla="*/ 182 w 4427"/>
                <a:gd name="T97" fmla="*/ 0 h 4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27" h="4165">
                  <a:moveTo>
                    <a:pt x="2364" y="3505"/>
                  </a:moveTo>
                  <a:lnTo>
                    <a:pt x="2362" y="3505"/>
                  </a:lnTo>
                  <a:lnTo>
                    <a:pt x="2073" y="3505"/>
                  </a:lnTo>
                  <a:lnTo>
                    <a:pt x="2070" y="3505"/>
                  </a:lnTo>
                  <a:lnTo>
                    <a:pt x="2064" y="3506"/>
                  </a:lnTo>
                  <a:lnTo>
                    <a:pt x="2054" y="3509"/>
                  </a:lnTo>
                  <a:lnTo>
                    <a:pt x="2044" y="3513"/>
                  </a:lnTo>
                  <a:lnTo>
                    <a:pt x="2034" y="3521"/>
                  </a:lnTo>
                  <a:lnTo>
                    <a:pt x="2027" y="3532"/>
                  </a:lnTo>
                  <a:lnTo>
                    <a:pt x="2025" y="3546"/>
                  </a:lnTo>
                  <a:lnTo>
                    <a:pt x="2025" y="3819"/>
                  </a:lnTo>
                  <a:lnTo>
                    <a:pt x="2026" y="3831"/>
                  </a:lnTo>
                  <a:lnTo>
                    <a:pt x="2027" y="3842"/>
                  </a:lnTo>
                  <a:lnTo>
                    <a:pt x="2032" y="3850"/>
                  </a:lnTo>
                  <a:lnTo>
                    <a:pt x="2041" y="3855"/>
                  </a:lnTo>
                  <a:lnTo>
                    <a:pt x="2054" y="3856"/>
                  </a:lnTo>
                  <a:lnTo>
                    <a:pt x="2372" y="3856"/>
                  </a:lnTo>
                  <a:lnTo>
                    <a:pt x="2383" y="3855"/>
                  </a:lnTo>
                  <a:lnTo>
                    <a:pt x="2392" y="3850"/>
                  </a:lnTo>
                  <a:lnTo>
                    <a:pt x="2398" y="3843"/>
                  </a:lnTo>
                  <a:lnTo>
                    <a:pt x="2401" y="3833"/>
                  </a:lnTo>
                  <a:lnTo>
                    <a:pt x="2402" y="3824"/>
                  </a:lnTo>
                  <a:lnTo>
                    <a:pt x="2402" y="3544"/>
                  </a:lnTo>
                  <a:lnTo>
                    <a:pt x="2399" y="3529"/>
                  </a:lnTo>
                  <a:lnTo>
                    <a:pt x="2394" y="3518"/>
                  </a:lnTo>
                  <a:lnTo>
                    <a:pt x="2386" y="3510"/>
                  </a:lnTo>
                  <a:lnTo>
                    <a:pt x="2378" y="3507"/>
                  </a:lnTo>
                  <a:lnTo>
                    <a:pt x="2370" y="3505"/>
                  </a:lnTo>
                  <a:lnTo>
                    <a:pt x="2364" y="3505"/>
                  </a:lnTo>
                  <a:close/>
                  <a:moveTo>
                    <a:pt x="2213" y="2934"/>
                  </a:moveTo>
                  <a:lnTo>
                    <a:pt x="2178" y="2938"/>
                  </a:lnTo>
                  <a:lnTo>
                    <a:pt x="2144" y="2949"/>
                  </a:lnTo>
                  <a:lnTo>
                    <a:pt x="2113" y="2965"/>
                  </a:lnTo>
                  <a:lnTo>
                    <a:pt x="2087" y="2987"/>
                  </a:lnTo>
                  <a:lnTo>
                    <a:pt x="2065" y="3014"/>
                  </a:lnTo>
                  <a:lnTo>
                    <a:pt x="2049" y="3044"/>
                  </a:lnTo>
                  <a:lnTo>
                    <a:pt x="2038" y="3078"/>
                  </a:lnTo>
                  <a:lnTo>
                    <a:pt x="2034" y="3114"/>
                  </a:lnTo>
                  <a:lnTo>
                    <a:pt x="2038" y="3149"/>
                  </a:lnTo>
                  <a:lnTo>
                    <a:pt x="2049" y="3184"/>
                  </a:lnTo>
                  <a:lnTo>
                    <a:pt x="2065" y="3214"/>
                  </a:lnTo>
                  <a:lnTo>
                    <a:pt x="2087" y="3240"/>
                  </a:lnTo>
                  <a:lnTo>
                    <a:pt x="2113" y="3262"/>
                  </a:lnTo>
                  <a:lnTo>
                    <a:pt x="2144" y="3279"/>
                  </a:lnTo>
                  <a:lnTo>
                    <a:pt x="2178" y="3289"/>
                  </a:lnTo>
                  <a:lnTo>
                    <a:pt x="2213" y="3293"/>
                  </a:lnTo>
                  <a:lnTo>
                    <a:pt x="2249" y="3289"/>
                  </a:lnTo>
                  <a:lnTo>
                    <a:pt x="2284" y="3279"/>
                  </a:lnTo>
                  <a:lnTo>
                    <a:pt x="2313" y="3262"/>
                  </a:lnTo>
                  <a:lnTo>
                    <a:pt x="2340" y="3240"/>
                  </a:lnTo>
                  <a:lnTo>
                    <a:pt x="2362" y="3214"/>
                  </a:lnTo>
                  <a:lnTo>
                    <a:pt x="2379" y="3184"/>
                  </a:lnTo>
                  <a:lnTo>
                    <a:pt x="2388" y="3149"/>
                  </a:lnTo>
                  <a:lnTo>
                    <a:pt x="2392" y="3114"/>
                  </a:lnTo>
                  <a:lnTo>
                    <a:pt x="2388" y="3078"/>
                  </a:lnTo>
                  <a:lnTo>
                    <a:pt x="2379" y="3044"/>
                  </a:lnTo>
                  <a:lnTo>
                    <a:pt x="2362" y="3014"/>
                  </a:lnTo>
                  <a:lnTo>
                    <a:pt x="2340" y="2987"/>
                  </a:lnTo>
                  <a:lnTo>
                    <a:pt x="2313" y="2965"/>
                  </a:lnTo>
                  <a:lnTo>
                    <a:pt x="2284" y="2949"/>
                  </a:lnTo>
                  <a:lnTo>
                    <a:pt x="2249" y="2938"/>
                  </a:lnTo>
                  <a:lnTo>
                    <a:pt x="2213" y="2934"/>
                  </a:lnTo>
                  <a:close/>
                  <a:moveTo>
                    <a:pt x="450" y="300"/>
                  </a:moveTo>
                  <a:lnTo>
                    <a:pt x="413" y="304"/>
                  </a:lnTo>
                  <a:lnTo>
                    <a:pt x="380" y="314"/>
                  </a:lnTo>
                  <a:lnTo>
                    <a:pt x="349" y="331"/>
                  </a:lnTo>
                  <a:lnTo>
                    <a:pt x="321" y="354"/>
                  </a:lnTo>
                  <a:lnTo>
                    <a:pt x="299" y="381"/>
                  </a:lnTo>
                  <a:lnTo>
                    <a:pt x="282" y="412"/>
                  </a:lnTo>
                  <a:lnTo>
                    <a:pt x="271" y="445"/>
                  </a:lnTo>
                  <a:lnTo>
                    <a:pt x="268" y="481"/>
                  </a:lnTo>
                  <a:lnTo>
                    <a:pt x="268" y="2602"/>
                  </a:lnTo>
                  <a:lnTo>
                    <a:pt x="271" y="2638"/>
                  </a:lnTo>
                  <a:lnTo>
                    <a:pt x="282" y="2673"/>
                  </a:lnTo>
                  <a:lnTo>
                    <a:pt x="299" y="2704"/>
                  </a:lnTo>
                  <a:lnTo>
                    <a:pt x="321" y="2730"/>
                  </a:lnTo>
                  <a:lnTo>
                    <a:pt x="349" y="2752"/>
                  </a:lnTo>
                  <a:lnTo>
                    <a:pt x="380" y="2769"/>
                  </a:lnTo>
                  <a:lnTo>
                    <a:pt x="413" y="2780"/>
                  </a:lnTo>
                  <a:lnTo>
                    <a:pt x="450" y="2784"/>
                  </a:lnTo>
                  <a:lnTo>
                    <a:pt x="3977" y="2784"/>
                  </a:lnTo>
                  <a:lnTo>
                    <a:pt x="4013" y="2780"/>
                  </a:lnTo>
                  <a:lnTo>
                    <a:pt x="4048" y="2769"/>
                  </a:lnTo>
                  <a:lnTo>
                    <a:pt x="4079" y="2752"/>
                  </a:lnTo>
                  <a:lnTo>
                    <a:pt x="4106" y="2730"/>
                  </a:lnTo>
                  <a:lnTo>
                    <a:pt x="4127" y="2704"/>
                  </a:lnTo>
                  <a:lnTo>
                    <a:pt x="4145" y="2673"/>
                  </a:lnTo>
                  <a:lnTo>
                    <a:pt x="4156" y="2638"/>
                  </a:lnTo>
                  <a:lnTo>
                    <a:pt x="4160" y="2602"/>
                  </a:lnTo>
                  <a:lnTo>
                    <a:pt x="4160" y="481"/>
                  </a:lnTo>
                  <a:lnTo>
                    <a:pt x="4156" y="445"/>
                  </a:lnTo>
                  <a:lnTo>
                    <a:pt x="4145" y="412"/>
                  </a:lnTo>
                  <a:lnTo>
                    <a:pt x="4127" y="381"/>
                  </a:lnTo>
                  <a:lnTo>
                    <a:pt x="4106" y="354"/>
                  </a:lnTo>
                  <a:lnTo>
                    <a:pt x="4079" y="331"/>
                  </a:lnTo>
                  <a:lnTo>
                    <a:pt x="4048" y="314"/>
                  </a:lnTo>
                  <a:lnTo>
                    <a:pt x="4013" y="304"/>
                  </a:lnTo>
                  <a:lnTo>
                    <a:pt x="3977" y="300"/>
                  </a:lnTo>
                  <a:lnTo>
                    <a:pt x="450" y="300"/>
                  </a:lnTo>
                  <a:close/>
                  <a:moveTo>
                    <a:pt x="182" y="0"/>
                  </a:moveTo>
                  <a:lnTo>
                    <a:pt x="4246" y="0"/>
                  </a:lnTo>
                  <a:lnTo>
                    <a:pt x="4282" y="2"/>
                  </a:lnTo>
                  <a:lnTo>
                    <a:pt x="4315" y="13"/>
                  </a:lnTo>
                  <a:lnTo>
                    <a:pt x="4346" y="31"/>
                  </a:lnTo>
                  <a:lnTo>
                    <a:pt x="4373" y="52"/>
                  </a:lnTo>
                  <a:lnTo>
                    <a:pt x="4396" y="79"/>
                  </a:lnTo>
                  <a:lnTo>
                    <a:pt x="4412" y="111"/>
                  </a:lnTo>
                  <a:lnTo>
                    <a:pt x="4423" y="145"/>
                  </a:lnTo>
                  <a:lnTo>
                    <a:pt x="4427" y="181"/>
                  </a:lnTo>
                  <a:lnTo>
                    <a:pt x="4427" y="3311"/>
                  </a:lnTo>
                  <a:lnTo>
                    <a:pt x="4423" y="3349"/>
                  </a:lnTo>
                  <a:lnTo>
                    <a:pt x="4412" y="3383"/>
                  </a:lnTo>
                  <a:lnTo>
                    <a:pt x="4396" y="3413"/>
                  </a:lnTo>
                  <a:lnTo>
                    <a:pt x="4373" y="3440"/>
                  </a:lnTo>
                  <a:lnTo>
                    <a:pt x="4346" y="3463"/>
                  </a:lnTo>
                  <a:lnTo>
                    <a:pt x="4315" y="3479"/>
                  </a:lnTo>
                  <a:lnTo>
                    <a:pt x="4282" y="3490"/>
                  </a:lnTo>
                  <a:lnTo>
                    <a:pt x="4246" y="3494"/>
                  </a:lnTo>
                  <a:lnTo>
                    <a:pt x="2747" y="3494"/>
                  </a:lnTo>
                  <a:lnTo>
                    <a:pt x="2744" y="3494"/>
                  </a:lnTo>
                  <a:lnTo>
                    <a:pt x="2739" y="3495"/>
                  </a:lnTo>
                  <a:lnTo>
                    <a:pt x="2732" y="3497"/>
                  </a:lnTo>
                  <a:lnTo>
                    <a:pt x="2724" y="3501"/>
                  </a:lnTo>
                  <a:lnTo>
                    <a:pt x="2716" y="3509"/>
                  </a:lnTo>
                  <a:lnTo>
                    <a:pt x="2710" y="3519"/>
                  </a:lnTo>
                  <a:lnTo>
                    <a:pt x="2709" y="3534"/>
                  </a:lnTo>
                  <a:lnTo>
                    <a:pt x="2709" y="3828"/>
                  </a:lnTo>
                  <a:lnTo>
                    <a:pt x="2709" y="3837"/>
                  </a:lnTo>
                  <a:lnTo>
                    <a:pt x="2712" y="3846"/>
                  </a:lnTo>
                  <a:lnTo>
                    <a:pt x="2717" y="3852"/>
                  </a:lnTo>
                  <a:lnTo>
                    <a:pt x="2725" y="3856"/>
                  </a:lnTo>
                  <a:lnTo>
                    <a:pt x="2737" y="3858"/>
                  </a:lnTo>
                  <a:lnTo>
                    <a:pt x="3128" y="3858"/>
                  </a:lnTo>
                  <a:lnTo>
                    <a:pt x="3163" y="3862"/>
                  </a:lnTo>
                  <a:lnTo>
                    <a:pt x="3195" y="3874"/>
                  </a:lnTo>
                  <a:lnTo>
                    <a:pt x="3223" y="3891"/>
                  </a:lnTo>
                  <a:lnTo>
                    <a:pt x="3247" y="3915"/>
                  </a:lnTo>
                  <a:lnTo>
                    <a:pt x="3265" y="3943"/>
                  </a:lnTo>
                  <a:lnTo>
                    <a:pt x="3277" y="3976"/>
                  </a:lnTo>
                  <a:lnTo>
                    <a:pt x="3281" y="4011"/>
                  </a:lnTo>
                  <a:lnTo>
                    <a:pt x="3277" y="4047"/>
                  </a:lnTo>
                  <a:lnTo>
                    <a:pt x="3265" y="4079"/>
                  </a:lnTo>
                  <a:lnTo>
                    <a:pt x="3247" y="4107"/>
                  </a:lnTo>
                  <a:lnTo>
                    <a:pt x="3223" y="4131"/>
                  </a:lnTo>
                  <a:lnTo>
                    <a:pt x="3195" y="4149"/>
                  </a:lnTo>
                  <a:lnTo>
                    <a:pt x="3163" y="4161"/>
                  </a:lnTo>
                  <a:lnTo>
                    <a:pt x="3128" y="4165"/>
                  </a:lnTo>
                  <a:lnTo>
                    <a:pt x="1300" y="4165"/>
                  </a:lnTo>
                  <a:lnTo>
                    <a:pt x="1264" y="4161"/>
                  </a:lnTo>
                  <a:lnTo>
                    <a:pt x="1232" y="4149"/>
                  </a:lnTo>
                  <a:lnTo>
                    <a:pt x="1204" y="4131"/>
                  </a:lnTo>
                  <a:lnTo>
                    <a:pt x="1179" y="4107"/>
                  </a:lnTo>
                  <a:lnTo>
                    <a:pt x="1162" y="4079"/>
                  </a:lnTo>
                  <a:lnTo>
                    <a:pt x="1150" y="4047"/>
                  </a:lnTo>
                  <a:lnTo>
                    <a:pt x="1146" y="4011"/>
                  </a:lnTo>
                  <a:lnTo>
                    <a:pt x="1150" y="3976"/>
                  </a:lnTo>
                  <a:lnTo>
                    <a:pt x="1162" y="3943"/>
                  </a:lnTo>
                  <a:lnTo>
                    <a:pt x="1179" y="3915"/>
                  </a:lnTo>
                  <a:lnTo>
                    <a:pt x="1204" y="3891"/>
                  </a:lnTo>
                  <a:lnTo>
                    <a:pt x="1232" y="3874"/>
                  </a:lnTo>
                  <a:lnTo>
                    <a:pt x="1264" y="3862"/>
                  </a:lnTo>
                  <a:lnTo>
                    <a:pt x="1300" y="3858"/>
                  </a:lnTo>
                  <a:lnTo>
                    <a:pt x="1687" y="3858"/>
                  </a:lnTo>
                  <a:lnTo>
                    <a:pt x="1699" y="3856"/>
                  </a:lnTo>
                  <a:lnTo>
                    <a:pt x="1708" y="3852"/>
                  </a:lnTo>
                  <a:lnTo>
                    <a:pt x="1714" y="3846"/>
                  </a:lnTo>
                  <a:lnTo>
                    <a:pt x="1716" y="3837"/>
                  </a:lnTo>
                  <a:lnTo>
                    <a:pt x="1718" y="3827"/>
                  </a:lnTo>
                  <a:lnTo>
                    <a:pt x="1719" y="3815"/>
                  </a:lnTo>
                  <a:lnTo>
                    <a:pt x="1719" y="3542"/>
                  </a:lnTo>
                  <a:lnTo>
                    <a:pt x="1716" y="3526"/>
                  </a:lnTo>
                  <a:lnTo>
                    <a:pt x="1709" y="3513"/>
                  </a:lnTo>
                  <a:lnTo>
                    <a:pt x="1701" y="3505"/>
                  </a:lnTo>
                  <a:lnTo>
                    <a:pt x="1692" y="3499"/>
                  </a:lnTo>
                  <a:lnTo>
                    <a:pt x="1683" y="3495"/>
                  </a:lnTo>
                  <a:lnTo>
                    <a:pt x="1673" y="3494"/>
                  </a:lnTo>
                  <a:lnTo>
                    <a:pt x="1668" y="3494"/>
                  </a:lnTo>
                  <a:lnTo>
                    <a:pt x="1665" y="3494"/>
                  </a:lnTo>
                  <a:lnTo>
                    <a:pt x="182" y="3494"/>
                  </a:lnTo>
                  <a:lnTo>
                    <a:pt x="145" y="3490"/>
                  </a:lnTo>
                  <a:lnTo>
                    <a:pt x="111" y="3479"/>
                  </a:lnTo>
                  <a:lnTo>
                    <a:pt x="81" y="3463"/>
                  </a:lnTo>
                  <a:lnTo>
                    <a:pt x="54" y="3440"/>
                  </a:lnTo>
                  <a:lnTo>
                    <a:pt x="31" y="3413"/>
                  </a:lnTo>
                  <a:lnTo>
                    <a:pt x="15" y="3383"/>
                  </a:lnTo>
                  <a:lnTo>
                    <a:pt x="4" y="3349"/>
                  </a:lnTo>
                  <a:lnTo>
                    <a:pt x="0" y="3311"/>
                  </a:lnTo>
                  <a:lnTo>
                    <a:pt x="0" y="181"/>
                  </a:lnTo>
                  <a:lnTo>
                    <a:pt x="4" y="145"/>
                  </a:lnTo>
                  <a:lnTo>
                    <a:pt x="15" y="111"/>
                  </a:lnTo>
                  <a:lnTo>
                    <a:pt x="31" y="79"/>
                  </a:lnTo>
                  <a:lnTo>
                    <a:pt x="54" y="52"/>
                  </a:lnTo>
                  <a:lnTo>
                    <a:pt x="81" y="31"/>
                  </a:lnTo>
                  <a:lnTo>
                    <a:pt x="111" y="13"/>
                  </a:lnTo>
                  <a:lnTo>
                    <a:pt x="145" y="2"/>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4" name="Группа 225">
            <a:extLst>
              <a:ext uri="{FF2B5EF4-FFF2-40B4-BE49-F238E27FC236}">
                <a16:creationId xmlns:a16="http://schemas.microsoft.com/office/drawing/2014/main" id="{6BF2A12A-32C4-60FD-F450-0DC3131C2FAF}"/>
              </a:ext>
            </a:extLst>
          </p:cNvPr>
          <p:cNvGrpSpPr/>
          <p:nvPr userDrawn="1"/>
        </p:nvGrpSpPr>
        <p:grpSpPr>
          <a:xfrm>
            <a:off x="2672361" y="1810641"/>
            <a:ext cx="420660" cy="604831"/>
            <a:chOff x="4681538" y="1397000"/>
            <a:chExt cx="2820988" cy="4056063"/>
          </a:xfrm>
          <a:solidFill>
            <a:schemeClr val="bg2"/>
          </a:solidFill>
        </p:grpSpPr>
        <p:sp>
          <p:nvSpPr>
            <p:cNvPr id="115" name="Freeform 198">
              <a:extLst>
                <a:ext uri="{FF2B5EF4-FFF2-40B4-BE49-F238E27FC236}">
                  <a16:creationId xmlns:a16="http://schemas.microsoft.com/office/drawing/2014/main" id="{8AAB8DC8-7E87-B27A-80DC-70E0D213F1A8}"/>
                </a:ext>
              </a:extLst>
            </p:cNvPr>
            <p:cNvSpPr>
              <a:spLocks/>
            </p:cNvSpPr>
            <p:nvPr/>
          </p:nvSpPr>
          <p:spPr bwMode="auto">
            <a:xfrm>
              <a:off x="5568951" y="1397000"/>
              <a:ext cx="1046163" cy="1035050"/>
            </a:xfrm>
            <a:custGeom>
              <a:avLst/>
              <a:gdLst>
                <a:gd name="T0" fmla="*/ 658 w 1317"/>
                <a:gd name="T1" fmla="*/ 0 h 1304"/>
                <a:gd name="T2" fmla="*/ 736 w 1317"/>
                <a:gd name="T3" fmla="*/ 4 h 1304"/>
                <a:gd name="T4" fmla="*/ 810 w 1317"/>
                <a:gd name="T5" fmla="*/ 17 h 1304"/>
                <a:gd name="T6" fmla="*/ 880 w 1317"/>
                <a:gd name="T7" fmla="*/ 37 h 1304"/>
                <a:gd name="T8" fmla="*/ 949 w 1317"/>
                <a:gd name="T9" fmla="*/ 67 h 1304"/>
                <a:gd name="T10" fmla="*/ 1011 w 1317"/>
                <a:gd name="T11" fmla="*/ 101 h 1304"/>
                <a:gd name="T12" fmla="*/ 1070 w 1317"/>
                <a:gd name="T13" fmla="*/ 143 h 1304"/>
                <a:gd name="T14" fmla="*/ 1124 w 1317"/>
                <a:gd name="T15" fmla="*/ 191 h 1304"/>
                <a:gd name="T16" fmla="*/ 1172 w 1317"/>
                <a:gd name="T17" fmla="*/ 244 h 1304"/>
                <a:gd name="T18" fmla="*/ 1214 w 1317"/>
                <a:gd name="T19" fmla="*/ 303 h 1304"/>
                <a:gd name="T20" fmla="*/ 1250 w 1317"/>
                <a:gd name="T21" fmla="*/ 366 h 1304"/>
                <a:gd name="T22" fmla="*/ 1278 w 1317"/>
                <a:gd name="T23" fmla="*/ 432 h 1304"/>
                <a:gd name="T24" fmla="*/ 1300 w 1317"/>
                <a:gd name="T25" fmla="*/ 502 h 1304"/>
                <a:gd name="T26" fmla="*/ 1312 w 1317"/>
                <a:gd name="T27" fmla="*/ 576 h 1304"/>
                <a:gd name="T28" fmla="*/ 1317 w 1317"/>
                <a:gd name="T29" fmla="*/ 652 h 1304"/>
                <a:gd name="T30" fmla="*/ 1312 w 1317"/>
                <a:gd name="T31" fmla="*/ 728 h 1304"/>
                <a:gd name="T32" fmla="*/ 1300 w 1317"/>
                <a:gd name="T33" fmla="*/ 801 h 1304"/>
                <a:gd name="T34" fmla="*/ 1278 w 1317"/>
                <a:gd name="T35" fmla="*/ 873 h 1304"/>
                <a:gd name="T36" fmla="*/ 1250 w 1317"/>
                <a:gd name="T37" fmla="*/ 940 h 1304"/>
                <a:gd name="T38" fmla="*/ 1214 w 1317"/>
                <a:gd name="T39" fmla="*/ 1002 h 1304"/>
                <a:gd name="T40" fmla="*/ 1172 w 1317"/>
                <a:gd name="T41" fmla="*/ 1060 h 1304"/>
                <a:gd name="T42" fmla="*/ 1124 w 1317"/>
                <a:gd name="T43" fmla="*/ 1114 h 1304"/>
                <a:gd name="T44" fmla="*/ 1070 w 1317"/>
                <a:gd name="T45" fmla="*/ 1161 h 1304"/>
                <a:gd name="T46" fmla="*/ 1011 w 1317"/>
                <a:gd name="T47" fmla="*/ 1203 h 1304"/>
                <a:gd name="T48" fmla="*/ 949 w 1317"/>
                <a:gd name="T49" fmla="*/ 1239 h 1304"/>
                <a:gd name="T50" fmla="*/ 880 w 1317"/>
                <a:gd name="T51" fmla="*/ 1267 h 1304"/>
                <a:gd name="T52" fmla="*/ 810 w 1317"/>
                <a:gd name="T53" fmla="*/ 1287 h 1304"/>
                <a:gd name="T54" fmla="*/ 736 w 1317"/>
                <a:gd name="T55" fmla="*/ 1301 h 1304"/>
                <a:gd name="T56" fmla="*/ 658 w 1317"/>
                <a:gd name="T57" fmla="*/ 1304 h 1304"/>
                <a:gd name="T58" fmla="*/ 582 w 1317"/>
                <a:gd name="T59" fmla="*/ 1301 h 1304"/>
                <a:gd name="T60" fmla="*/ 507 w 1317"/>
                <a:gd name="T61" fmla="*/ 1287 h 1304"/>
                <a:gd name="T62" fmla="*/ 437 w 1317"/>
                <a:gd name="T63" fmla="*/ 1267 h 1304"/>
                <a:gd name="T64" fmla="*/ 369 w 1317"/>
                <a:gd name="T65" fmla="*/ 1239 h 1304"/>
                <a:gd name="T66" fmla="*/ 305 w 1317"/>
                <a:gd name="T67" fmla="*/ 1203 h 1304"/>
                <a:gd name="T68" fmla="*/ 247 w 1317"/>
                <a:gd name="T69" fmla="*/ 1161 h 1304"/>
                <a:gd name="T70" fmla="*/ 193 w 1317"/>
                <a:gd name="T71" fmla="*/ 1114 h 1304"/>
                <a:gd name="T72" fmla="*/ 145 w 1317"/>
                <a:gd name="T73" fmla="*/ 1060 h 1304"/>
                <a:gd name="T74" fmla="*/ 103 w 1317"/>
                <a:gd name="T75" fmla="*/ 1002 h 1304"/>
                <a:gd name="T76" fmla="*/ 67 w 1317"/>
                <a:gd name="T77" fmla="*/ 940 h 1304"/>
                <a:gd name="T78" fmla="*/ 39 w 1317"/>
                <a:gd name="T79" fmla="*/ 873 h 1304"/>
                <a:gd name="T80" fmla="*/ 17 w 1317"/>
                <a:gd name="T81" fmla="*/ 801 h 1304"/>
                <a:gd name="T82" fmla="*/ 5 w 1317"/>
                <a:gd name="T83" fmla="*/ 728 h 1304"/>
                <a:gd name="T84" fmla="*/ 0 w 1317"/>
                <a:gd name="T85" fmla="*/ 652 h 1304"/>
                <a:gd name="T86" fmla="*/ 5 w 1317"/>
                <a:gd name="T87" fmla="*/ 576 h 1304"/>
                <a:gd name="T88" fmla="*/ 17 w 1317"/>
                <a:gd name="T89" fmla="*/ 502 h 1304"/>
                <a:gd name="T90" fmla="*/ 39 w 1317"/>
                <a:gd name="T91" fmla="*/ 432 h 1304"/>
                <a:gd name="T92" fmla="*/ 67 w 1317"/>
                <a:gd name="T93" fmla="*/ 366 h 1304"/>
                <a:gd name="T94" fmla="*/ 103 w 1317"/>
                <a:gd name="T95" fmla="*/ 303 h 1304"/>
                <a:gd name="T96" fmla="*/ 145 w 1317"/>
                <a:gd name="T97" fmla="*/ 244 h 1304"/>
                <a:gd name="T98" fmla="*/ 193 w 1317"/>
                <a:gd name="T99" fmla="*/ 191 h 1304"/>
                <a:gd name="T100" fmla="*/ 247 w 1317"/>
                <a:gd name="T101" fmla="*/ 143 h 1304"/>
                <a:gd name="T102" fmla="*/ 305 w 1317"/>
                <a:gd name="T103" fmla="*/ 101 h 1304"/>
                <a:gd name="T104" fmla="*/ 369 w 1317"/>
                <a:gd name="T105" fmla="*/ 67 h 1304"/>
                <a:gd name="T106" fmla="*/ 437 w 1317"/>
                <a:gd name="T107" fmla="*/ 37 h 1304"/>
                <a:gd name="T108" fmla="*/ 507 w 1317"/>
                <a:gd name="T109" fmla="*/ 17 h 1304"/>
                <a:gd name="T110" fmla="*/ 582 w 1317"/>
                <a:gd name="T111" fmla="*/ 4 h 1304"/>
                <a:gd name="T112" fmla="*/ 658 w 1317"/>
                <a:gd name="T11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17" h="1304">
                  <a:moveTo>
                    <a:pt x="658" y="0"/>
                  </a:moveTo>
                  <a:lnTo>
                    <a:pt x="736" y="4"/>
                  </a:lnTo>
                  <a:lnTo>
                    <a:pt x="810" y="17"/>
                  </a:lnTo>
                  <a:lnTo>
                    <a:pt x="880" y="37"/>
                  </a:lnTo>
                  <a:lnTo>
                    <a:pt x="949" y="67"/>
                  </a:lnTo>
                  <a:lnTo>
                    <a:pt x="1011" y="101"/>
                  </a:lnTo>
                  <a:lnTo>
                    <a:pt x="1070" y="143"/>
                  </a:lnTo>
                  <a:lnTo>
                    <a:pt x="1124" y="191"/>
                  </a:lnTo>
                  <a:lnTo>
                    <a:pt x="1172" y="244"/>
                  </a:lnTo>
                  <a:lnTo>
                    <a:pt x="1214" y="303"/>
                  </a:lnTo>
                  <a:lnTo>
                    <a:pt x="1250" y="366"/>
                  </a:lnTo>
                  <a:lnTo>
                    <a:pt x="1278" y="432"/>
                  </a:lnTo>
                  <a:lnTo>
                    <a:pt x="1300" y="502"/>
                  </a:lnTo>
                  <a:lnTo>
                    <a:pt x="1312" y="576"/>
                  </a:lnTo>
                  <a:lnTo>
                    <a:pt x="1317" y="652"/>
                  </a:lnTo>
                  <a:lnTo>
                    <a:pt x="1312" y="728"/>
                  </a:lnTo>
                  <a:lnTo>
                    <a:pt x="1300" y="801"/>
                  </a:lnTo>
                  <a:lnTo>
                    <a:pt x="1278" y="873"/>
                  </a:lnTo>
                  <a:lnTo>
                    <a:pt x="1250" y="940"/>
                  </a:lnTo>
                  <a:lnTo>
                    <a:pt x="1214" y="1002"/>
                  </a:lnTo>
                  <a:lnTo>
                    <a:pt x="1172" y="1060"/>
                  </a:lnTo>
                  <a:lnTo>
                    <a:pt x="1124" y="1114"/>
                  </a:lnTo>
                  <a:lnTo>
                    <a:pt x="1070" y="1161"/>
                  </a:lnTo>
                  <a:lnTo>
                    <a:pt x="1011" y="1203"/>
                  </a:lnTo>
                  <a:lnTo>
                    <a:pt x="949" y="1239"/>
                  </a:lnTo>
                  <a:lnTo>
                    <a:pt x="880" y="1267"/>
                  </a:lnTo>
                  <a:lnTo>
                    <a:pt x="810" y="1287"/>
                  </a:lnTo>
                  <a:lnTo>
                    <a:pt x="736" y="1301"/>
                  </a:lnTo>
                  <a:lnTo>
                    <a:pt x="658" y="1304"/>
                  </a:lnTo>
                  <a:lnTo>
                    <a:pt x="582" y="1301"/>
                  </a:lnTo>
                  <a:lnTo>
                    <a:pt x="507" y="1287"/>
                  </a:lnTo>
                  <a:lnTo>
                    <a:pt x="437" y="1267"/>
                  </a:lnTo>
                  <a:lnTo>
                    <a:pt x="369" y="1239"/>
                  </a:lnTo>
                  <a:lnTo>
                    <a:pt x="305" y="1203"/>
                  </a:lnTo>
                  <a:lnTo>
                    <a:pt x="247" y="1161"/>
                  </a:lnTo>
                  <a:lnTo>
                    <a:pt x="193" y="1114"/>
                  </a:lnTo>
                  <a:lnTo>
                    <a:pt x="145" y="1060"/>
                  </a:lnTo>
                  <a:lnTo>
                    <a:pt x="103" y="1002"/>
                  </a:lnTo>
                  <a:lnTo>
                    <a:pt x="67" y="940"/>
                  </a:lnTo>
                  <a:lnTo>
                    <a:pt x="39" y="873"/>
                  </a:lnTo>
                  <a:lnTo>
                    <a:pt x="17" y="801"/>
                  </a:lnTo>
                  <a:lnTo>
                    <a:pt x="5" y="728"/>
                  </a:lnTo>
                  <a:lnTo>
                    <a:pt x="0" y="652"/>
                  </a:lnTo>
                  <a:lnTo>
                    <a:pt x="5" y="576"/>
                  </a:lnTo>
                  <a:lnTo>
                    <a:pt x="17" y="502"/>
                  </a:lnTo>
                  <a:lnTo>
                    <a:pt x="39" y="432"/>
                  </a:lnTo>
                  <a:lnTo>
                    <a:pt x="67" y="366"/>
                  </a:lnTo>
                  <a:lnTo>
                    <a:pt x="103" y="303"/>
                  </a:lnTo>
                  <a:lnTo>
                    <a:pt x="145" y="244"/>
                  </a:lnTo>
                  <a:lnTo>
                    <a:pt x="193" y="191"/>
                  </a:lnTo>
                  <a:lnTo>
                    <a:pt x="247" y="143"/>
                  </a:lnTo>
                  <a:lnTo>
                    <a:pt x="305" y="101"/>
                  </a:lnTo>
                  <a:lnTo>
                    <a:pt x="369" y="67"/>
                  </a:lnTo>
                  <a:lnTo>
                    <a:pt x="437" y="37"/>
                  </a:lnTo>
                  <a:lnTo>
                    <a:pt x="507" y="17"/>
                  </a:lnTo>
                  <a:lnTo>
                    <a:pt x="582" y="4"/>
                  </a:lnTo>
                  <a:lnTo>
                    <a:pt x="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199">
              <a:extLst>
                <a:ext uri="{FF2B5EF4-FFF2-40B4-BE49-F238E27FC236}">
                  <a16:creationId xmlns:a16="http://schemas.microsoft.com/office/drawing/2014/main" id="{14D54C3C-B577-8AC0-58FB-D9165B196D36}"/>
                </a:ext>
              </a:extLst>
            </p:cNvPr>
            <p:cNvSpPr>
              <a:spLocks noEditPoints="1"/>
            </p:cNvSpPr>
            <p:nvPr/>
          </p:nvSpPr>
          <p:spPr bwMode="auto">
            <a:xfrm>
              <a:off x="5086351" y="2601913"/>
              <a:ext cx="2011363" cy="1152525"/>
            </a:xfrm>
            <a:custGeom>
              <a:avLst/>
              <a:gdLst>
                <a:gd name="T0" fmla="*/ 1096 w 2533"/>
                <a:gd name="T1" fmla="*/ 243 h 1452"/>
                <a:gd name="T2" fmla="*/ 1096 w 2533"/>
                <a:gd name="T3" fmla="*/ 299 h 1452"/>
                <a:gd name="T4" fmla="*/ 1103 w 2533"/>
                <a:gd name="T5" fmla="*/ 378 h 1452"/>
                <a:gd name="T6" fmla="*/ 1096 w 2533"/>
                <a:gd name="T7" fmla="*/ 417 h 1452"/>
                <a:gd name="T8" fmla="*/ 994 w 2533"/>
                <a:gd name="T9" fmla="*/ 1035 h 1452"/>
                <a:gd name="T10" fmla="*/ 1266 w 2533"/>
                <a:gd name="T11" fmla="*/ 1270 h 1452"/>
                <a:gd name="T12" fmla="*/ 1539 w 2533"/>
                <a:gd name="T13" fmla="*/ 1035 h 1452"/>
                <a:gd name="T14" fmla="*/ 1437 w 2533"/>
                <a:gd name="T15" fmla="*/ 417 h 1452"/>
                <a:gd name="T16" fmla="*/ 1431 w 2533"/>
                <a:gd name="T17" fmla="*/ 378 h 1452"/>
                <a:gd name="T18" fmla="*/ 1437 w 2533"/>
                <a:gd name="T19" fmla="*/ 299 h 1452"/>
                <a:gd name="T20" fmla="*/ 1437 w 2533"/>
                <a:gd name="T21" fmla="*/ 243 h 1452"/>
                <a:gd name="T22" fmla="*/ 1140 w 2533"/>
                <a:gd name="T23" fmla="*/ 211 h 1452"/>
                <a:gd name="T24" fmla="*/ 1925 w 2533"/>
                <a:gd name="T25" fmla="*/ 31 h 1452"/>
                <a:gd name="T26" fmla="*/ 2032 w 2533"/>
                <a:gd name="T27" fmla="*/ 127 h 1452"/>
                <a:gd name="T28" fmla="*/ 2085 w 2533"/>
                <a:gd name="T29" fmla="*/ 213 h 1452"/>
                <a:gd name="T30" fmla="*/ 2533 w 2533"/>
                <a:gd name="T31" fmla="*/ 1411 h 1452"/>
                <a:gd name="T32" fmla="*/ 2493 w 2533"/>
                <a:gd name="T33" fmla="*/ 1450 h 1452"/>
                <a:gd name="T34" fmla="*/ 2157 w 2533"/>
                <a:gd name="T35" fmla="*/ 1443 h 1452"/>
                <a:gd name="T36" fmla="*/ 2116 w 2533"/>
                <a:gd name="T37" fmla="*/ 1401 h 1452"/>
                <a:gd name="T38" fmla="*/ 1916 w 2533"/>
                <a:gd name="T39" fmla="*/ 823 h 1452"/>
                <a:gd name="T40" fmla="*/ 1911 w 2533"/>
                <a:gd name="T41" fmla="*/ 815 h 1452"/>
                <a:gd name="T42" fmla="*/ 1903 w 2533"/>
                <a:gd name="T43" fmla="*/ 811 h 1452"/>
                <a:gd name="T44" fmla="*/ 1897 w 2533"/>
                <a:gd name="T45" fmla="*/ 823 h 1452"/>
                <a:gd name="T46" fmla="*/ 1897 w 2533"/>
                <a:gd name="T47" fmla="*/ 929 h 1452"/>
                <a:gd name="T48" fmla="*/ 1897 w 2533"/>
                <a:gd name="T49" fmla="*/ 1178 h 1452"/>
                <a:gd name="T50" fmla="*/ 1899 w 2533"/>
                <a:gd name="T51" fmla="*/ 1374 h 1452"/>
                <a:gd name="T52" fmla="*/ 1886 w 2533"/>
                <a:gd name="T53" fmla="*/ 1436 h 1452"/>
                <a:gd name="T54" fmla="*/ 762 w 2533"/>
                <a:gd name="T55" fmla="*/ 1452 h 1452"/>
                <a:gd name="T56" fmla="*/ 708 w 2533"/>
                <a:gd name="T57" fmla="*/ 1425 h 1452"/>
                <a:gd name="T58" fmla="*/ 700 w 2533"/>
                <a:gd name="T59" fmla="*/ 1330 h 1452"/>
                <a:gd name="T60" fmla="*/ 698 w 2533"/>
                <a:gd name="T61" fmla="*/ 1099 h 1452"/>
                <a:gd name="T62" fmla="*/ 698 w 2533"/>
                <a:gd name="T63" fmla="*/ 881 h 1452"/>
                <a:gd name="T64" fmla="*/ 692 w 2533"/>
                <a:gd name="T65" fmla="*/ 808 h 1452"/>
                <a:gd name="T66" fmla="*/ 678 w 2533"/>
                <a:gd name="T67" fmla="*/ 825 h 1452"/>
                <a:gd name="T68" fmla="*/ 462 w 2533"/>
                <a:gd name="T69" fmla="*/ 1401 h 1452"/>
                <a:gd name="T70" fmla="*/ 440 w 2533"/>
                <a:gd name="T71" fmla="*/ 1432 h 1452"/>
                <a:gd name="T72" fmla="*/ 61 w 2533"/>
                <a:gd name="T73" fmla="*/ 1452 h 1452"/>
                <a:gd name="T74" fmla="*/ 2 w 2533"/>
                <a:gd name="T75" fmla="*/ 1424 h 1452"/>
                <a:gd name="T76" fmla="*/ 443 w 2533"/>
                <a:gd name="T77" fmla="*/ 224 h 1452"/>
                <a:gd name="T78" fmla="*/ 473 w 2533"/>
                <a:gd name="T79" fmla="*/ 160 h 1452"/>
                <a:gd name="T80" fmla="*/ 549 w 2533"/>
                <a:gd name="T81" fmla="*/ 67 h 1452"/>
                <a:gd name="T82" fmla="*/ 681 w 2533"/>
                <a:gd name="T83" fmla="*/ 4 h 1452"/>
                <a:gd name="T84" fmla="*/ 790 w 2533"/>
                <a:gd name="T85" fmla="*/ 1 h 1452"/>
                <a:gd name="T86" fmla="*/ 956 w 2533"/>
                <a:gd name="T87" fmla="*/ 1 h 1452"/>
                <a:gd name="T88" fmla="*/ 1207 w 2533"/>
                <a:gd name="T89" fmla="*/ 1 h 1452"/>
                <a:gd name="T90" fmla="*/ 1477 w 2533"/>
                <a:gd name="T91" fmla="*/ 0 h 1452"/>
                <a:gd name="T92" fmla="*/ 1700 w 2533"/>
                <a:gd name="T93" fmla="*/ 0 h 1452"/>
                <a:gd name="T94" fmla="*/ 1810 w 2533"/>
                <a:gd name="T95" fmla="*/ 0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3" h="1452">
                  <a:moveTo>
                    <a:pt x="1140" y="211"/>
                  </a:moveTo>
                  <a:lnTo>
                    <a:pt x="1121" y="215"/>
                  </a:lnTo>
                  <a:lnTo>
                    <a:pt x="1106" y="225"/>
                  </a:lnTo>
                  <a:lnTo>
                    <a:pt x="1096" y="243"/>
                  </a:lnTo>
                  <a:lnTo>
                    <a:pt x="1093" y="263"/>
                  </a:lnTo>
                  <a:lnTo>
                    <a:pt x="1093" y="267"/>
                  </a:lnTo>
                  <a:lnTo>
                    <a:pt x="1095" y="280"/>
                  </a:lnTo>
                  <a:lnTo>
                    <a:pt x="1096" y="299"/>
                  </a:lnTo>
                  <a:lnTo>
                    <a:pt x="1098" y="320"/>
                  </a:lnTo>
                  <a:lnTo>
                    <a:pt x="1099" y="342"/>
                  </a:lnTo>
                  <a:lnTo>
                    <a:pt x="1101" y="362"/>
                  </a:lnTo>
                  <a:lnTo>
                    <a:pt x="1103" y="378"/>
                  </a:lnTo>
                  <a:lnTo>
                    <a:pt x="1103" y="386"/>
                  </a:lnTo>
                  <a:lnTo>
                    <a:pt x="1099" y="397"/>
                  </a:lnTo>
                  <a:lnTo>
                    <a:pt x="1098" y="409"/>
                  </a:lnTo>
                  <a:lnTo>
                    <a:pt x="1096" y="417"/>
                  </a:lnTo>
                  <a:lnTo>
                    <a:pt x="981" y="968"/>
                  </a:lnTo>
                  <a:lnTo>
                    <a:pt x="980" y="990"/>
                  </a:lnTo>
                  <a:lnTo>
                    <a:pt x="984" y="1013"/>
                  </a:lnTo>
                  <a:lnTo>
                    <a:pt x="994" y="1035"/>
                  </a:lnTo>
                  <a:lnTo>
                    <a:pt x="1008" y="1052"/>
                  </a:lnTo>
                  <a:lnTo>
                    <a:pt x="1228" y="1256"/>
                  </a:lnTo>
                  <a:lnTo>
                    <a:pt x="1247" y="1267"/>
                  </a:lnTo>
                  <a:lnTo>
                    <a:pt x="1266" y="1270"/>
                  </a:lnTo>
                  <a:lnTo>
                    <a:pt x="1286" y="1267"/>
                  </a:lnTo>
                  <a:lnTo>
                    <a:pt x="1305" y="1256"/>
                  </a:lnTo>
                  <a:lnTo>
                    <a:pt x="1525" y="1052"/>
                  </a:lnTo>
                  <a:lnTo>
                    <a:pt x="1539" y="1035"/>
                  </a:lnTo>
                  <a:lnTo>
                    <a:pt x="1549" y="1013"/>
                  </a:lnTo>
                  <a:lnTo>
                    <a:pt x="1553" y="990"/>
                  </a:lnTo>
                  <a:lnTo>
                    <a:pt x="1552" y="968"/>
                  </a:lnTo>
                  <a:lnTo>
                    <a:pt x="1437" y="417"/>
                  </a:lnTo>
                  <a:lnTo>
                    <a:pt x="1435" y="409"/>
                  </a:lnTo>
                  <a:lnTo>
                    <a:pt x="1432" y="397"/>
                  </a:lnTo>
                  <a:lnTo>
                    <a:pt x="1431" y="386"/>
                  </a:lnTo>
                  <a:lnTo>
                    <a:pt x="1431" y="378"/>
                  </a:lnTo>
                  <a:lnTo>
                    <a:pt x="1432" y="362"/>
                  </a:lnTo>
                  <a:lnTo>
                    <a:pt x="1434" y="342"/>
                  </a:lnTo>
                  <a:lnTo>
                    <a:pt x="1435" y="320"/>
                  </a:lnTo>
                  <a:lnTo>
                    <a:pt x="1437" y="299"/>
                  </a:lnTo>
                  <a:lnTo>
                    <a:pt x="1438" y="280"/>
                  </a:lnTo>
                  <a:lnTo>
                    <a:pt x="1438" y="267"/>
                  </a:lnTo>
                  <a:lnTo>
                    <a:pt x="1440" y="263"/>
                  </a:lnTo>
                  <a:lnTo>
                    <a:pt x="1437" y="243"/>
                  </a:lnTo>
                  <a:lnTo>
                    <a:pt x="1427" y="225"/>
                  </a:lnTo>
                  <a:lnTo>
                    <a:pt x="1412" y="215"/>
                  </a:lnTo>
                  <a:lnTo>
                    <a:pt x="1392" y="211"/>
                  </a:lnTo>
                  <a:lnTo>
                    <a:pt x="1140" y="211"/>
                  </a:lnTo>
                  <a:close/>
                  <a:moveTo>
                    <a:pt x="1810" y="0"/>
                  </a:moveTo>
                  <a:lnTo>
                    <a:pt x="1852" y="4"/>
                  </a:lnTo>
                  <a:lnTo>
                    <a:pt x="1891" y="14"/>
                  </a:lnTo>
                  <a:lnTo>
                    <a:pt x="1925" y="31"/>
                  </a:lnTo>
                  <a:lnTo>
                    <a:pt x="1958" y="51"/>
                  </a:lnTo>
                  <a:lnTo>
                    <a:pt x="1986" y="74"/>
                  </a:lnTo>
                  <a:lnTo>
                    <a:pt x="2011" y="101"/>
                  </a:lnTo>
                  <a:lnTo>
                    <a:pt x="2032" y="127"/>
                  </a:lnTo>
                  <a:lnTo>
                    <a:pt x="2051" y="152"/>
                  </a:lnTo>
                  <a:lnTo>
                    <a:pt x="2067" y="177"/>
                  </a:lnTo>
                  <a:lnTo>
                    <a:pt x="2077" y="197"/>
                  </a:lnTo>
                  <a:lnTo>
                    <a:pt x="2085" y="213"/>
                  </a:lnTo>
                  <a:lnTo>
                    <a:pt x="2090" y="224"/>
                  </a:lnTo>
                  <a:lnTo>
                    <a:pt x="2530" y="1385"/>
                  </a:lnTo>
                  <a:lnTo>
                    <a:pt x="2533" y="1399"/>
                  </a:lnTo>
                  <a:lnTo>
                    <a:pt x="2533" y="1411"/>
                  </a:lnTo>
                  <a:lnTo>
                    <a:pt x="2530" y="1424"/>
                  </a:lnTo>
                  <a:lnTo>
                    <a:pt x="2524" y="1435"/>
                  </a:lnTo>
                  <a:lnTo>
                    <a:pt x="2511" y="1444"/>
                  </a:lnTo>
                  <a:lnTo>
                    <a:pt x="2493" y="1450"/>
                  </a:lnTo>
                  <a:lnTo>
                    <a:pt x="2469" y="1452"/>
                  </a:lnTo>
                  <a:lnTo>
                    <a:pt x="2200" y="1452"/>
                  </a:lnTo>
                  <a:lnTo>
                    <a:pt x="2177" y="1449"/>
                  </a:lnTo>
                  <a:lnTo>
                    <a:pt x="2157" y="1443"/>
                  </a:lnTo>
                  <a:lnTo>
                    <a:pt x="2141" y="1433"/>
                  </a:lnTo>
                  <a:lnTo>
                    <a:pt x="2130" y="1421"/>
                  </a:lnTo>
                  <a:lnTo>
                    <a:pt x="2121" y="1410"/>
                  </a:lnTo>
                  <a:lnTo>
                    <a:pt x="2116" y="1401"/>
                  </a:lnTo>
                  <a:lnTo>
                    <a:pt x="2113" y="1394"/>
                  </a:lnTo>
                  <a:lnTo>
                    <a:pt x="2112" y="1391"/>
                  </a:lnTo>
                  <a:lnTo>
                    <a:pt x="1916" y="823"/>
                  </a:lnTo>
                  <a:lnTo>
                    <a:pt x="1916" y="823"/>
                  </a:lnTo>
                  <a:lnTo>
                    <a:pt x="1914" y="822"/>
                  </a:lnTo>
                  <a:lnTo>
                    <a:pt x="1914" y="820"/>
                  </a:lnTo>
                  <a:lnTo>
                    <a:pt x="1913" y="817"/>
                  </a:lnTo>
                  <a:lnTo>
                    <a:pt x="1911" y="815"/>
                  </a:lnTo>
                  <a:lnTo>
                    <a:pt x="1910" y="814"/>
                  </a:lnTo>
                  <a:lnTo>
                    <a:pt x="1906" y="812"/>
                  </a:lnTo>
                  <a:lnTo>
                    <a:pt x="1905" y="811"/>
                  </a:lnTo>
                  <a:lnTo>
                    <a:pt x="1903" y="811"/>
                  </a:lnTo>
                  <a:lnTo>
                    <a:pt x="1902" y="812"/>
                  </a:lnTo>
                  <a:lnTo>
                    <a:pt x="1900" y="814"/>
                  </a:lnTo>
                  <a:lnTo>
                    <a:pt x="1899" y="817"/>
                  </a:lnTo>
                  <a:lnTo>
                    <a:pt x="1897" y="823"/>
                  </a:lnTo>
                  <a:lnTo>
                    <a:pt x="1897" y="831"/>
                  </a:lnTo>
                  <a:lnTo>
                    <a:pt x="1897" y="840"/>
                  </a:lnTo>
                  <a:lnTo>
                    <a:pt x="1897" y="879"/>
                  </a:lnTo>
                  <a:lnTo>
                    <a:pt x="1897" y="929"/>
                  </a:lnTo>
                  <a:lnTo>
                    <a:pt x="1897" y="987"/>
                  </a:lnTo>
                  <a:lnTo>
                    <a:pt x="1897" y="1047"/>
                  </a:lnTo>
                  <a:lnTo>
                    <a:pt x="1897" y="1113"/>
                  </a:lnTo>
                  <a:lnTo>
                    <a:pt x="1897" y="1178"/>
                  </a:lnTo>
                  <a:lnTo>
                    <a:pt x="1897" y="1240"/>
                  </a:lnTo>
                  <a:lnTo>
                    <a:pt x="1897" y="1299"/>
                  </a:lnTo>
                  <a:lnTo>
                    <a:pt x="1899" y="1352"/>
                  </a:lnTo>
                  <a:lnTo>
                    <a:pt x="1899" y="1374"/>
                  </a:lnTo>
                  <a:lnTo>
                    <a:pt x="1899" y="1393"/>
                  </a:lnTo>
                  <a:lnTo>
                    <a:pt x="1897" y="1410"/>
                  </a:lnTo>
                  <a:lnTo>
                    <a:pt x="1894" y="1424"/>
                  </a:lnTo>
                  <a:lnTo>
                    <a:pt x="1886" y="1436"/>
                  </a:lnTo>
                  <a:lnTo>
                    <a:pt x="1874" y="1444"/>
                  </a:lnTo>
                  <a:lnTo>
                    <a:pt x="1857" y="1450"/>
                  </a:lnTo>
                  <a:lnTo>
                    <a:pt x="1832" y="1452"/>
                  </a:lnTo>
                  <a:lnTo>
                    <a:pt x="762" y="1452"/>
                  </a:lnTo>
                  <a:lnTo>
                    <a:pt x="742" y="1450"/>
                  </a:lnTo>
                  <a:lnTo>
                    <a:pt x="726" y="1444"/>
                  </a:lnTo>
                  <a:lnTo>
                    <a:pt x="715" y="1436"/>
                  </a:lnTo>
                  <a:lnTo>
                    <a:pt x="708" y="1425"/>
                  </a:lnTo>
                  <a:lnTo>
                    <a:pt x="703" y="1411"/>
                  </a:lnTo>
                  <a:lnTo>
                    <a:pt x="701" y="1394"/>
                  </a:lnTo>
                  <a:lnTo>
                    <a:pt x="700" y="1376"/>
                  </a:lnTo>
                  <a:lnTo>
                    <a:pt x="700" y="1330"/>
                  </a:lnTo>
                  <a:lnTo>
                    <a:pt x="700" y="1278"/>
                  </a:lnTo>
                  <a:lnTo>
                    <a:pt x="700" y="1220"/>
                  </a:lnTo>
                  <a:lnTo>
                    <a:pt x="700" y="1159"/>
                  </a:lnTo>
                  <a:lnTo>
                    <a:pt x="698" y="1099"/>
                  </a:lnTo>
                  <a:lnTo>
                    <a:pt x="698" y="1038"/>
                  </a:lnTo>
                  <a:lnTo>
                    <a:pt x="698" y="980"/>
                  </a:lnTo>
                  <a:lnTo>
                    <a:pt x="698" y="927"/>
                  </a:lnTo>
                  <a:lnTo>
                    <a:pt x="698" y="881"/>
                  </a:lnTo>
                  <a:lnTo>
                    <a:pt x="698" y="843"/>
                  </a:lnTo>
                  <a:lnTo>
                    <a:pt x="697" y="825"/>
                  </a:lnTo>
                  <a:lnTo>
                    <a:pt x="695" y="814"/>
                  </a:lnTo>
                  <a:lnTo>
                    <a:pt x="692" y="808"/>
                  </a:lnTo>
                  <a:lnTo>
                    <a:pt x="689" y="808"/>
                  </a:lnTo>
                  <a:lnTo>
                    <a:pt x="684" y="812"/>
                  </a:lnTo>
                  <a:lnTo>
                    <a:pt x="681" y="817"/>
                  </a:lnTo>
                  <a:lnTo>
                    <a:pt x="678" y="825"/>
                  </a:lnTo>
                  <a:lnTo>
                    <a:pt x="675" y="831"/>
                  </a:lnTo>
                  <a:lnTo>
                    <a:pt x="672" y="836"/>
                  </a:lnTo>
                  <a:lnTo>
                    <a:pt x="672" y="837"/>
                  </a:lnTo>
                  <a:lnTo>
                    <a:pt x="462" y="1401"/>
                  </a:lnTo>
                  <a:lnTo>
                    <a:pt x="462" y="1402"/>
                  </a:lnTo>
                  <a:lnTo>
                    <a:pt x="457" y="1410"/>
                  </a:lnTo>
                  <a:lnTo>
                    <a:pt x="451" y="1421"/>
                  </a:lnTo>
                  <a:lnTo>
                    <a:pt x="440" y="1432"/>
                  </a:lnTo>
                  <a:lnTo>
                    <a:pt x="426" y="1441"/>
                  </a:lnTo>
                  <a:lnTo>
                    <a:pt x="407" y="1449"/>
                  </a:lnTo>
                  <a:lnTo>
                    <a:pt x="384" y="1452"/>
                  </a:lnTo>
                  <a:lnTo>
                    <a:pt x="61" y="1452"/>
                  </a:lnTo>
                  <a:lnTo>
                    <a:pt x="37" y="1450"/>
                  </a:lnTo>
                  <a:lnTo>
                    <a:pt x="20" y="1444"/>
                  </a:lnTo>
                  <a:lnTo>
                    <a:pt x="9" y="1435"/>
                  </a:lnTo>
                  <a:lnTo>
                    <a:pt x="2" y="1424"/>
                  </a:lnTo>
                  <a:lnTo>
                    <a:pt x="0" y="1411"/>
                  </a:lnTo>
                  <a:lnTo>
                    <a:pt x="0" y="1399"/>
                  </a:lnTo>
                  <a:lnTo>
                    <a:pt x="3" y="1385"/>
                  </a:lnTo>
                  <a:lnTo>
                    <a:pt x="443" y="224"/>
                  </a:lnTo>
                  <a:lnTo>
                    <a:pt x="446" y="215"/>
                  </a:lnTo>
                  <a:lnTo>
                    <a:pt x="453" y="201"/>
                  </a:lnTo>
                  <a:lnTo>
                    <a:pt x="462" y="182"/>
                  </a:lnTo>
                  <a:lnTo>
                    <a:pt x="473" y="160"/>
                  </a:lnTo>
                  <a:lnTo>
                    <a:pt x="487" y="138"/>
                  </a:lnTo>
                  <a:lnTo>
                    <a:pt x="504" y="113"/>
                  </a:lnTo>
                  <a:lnTo>
                    <a:pt x="524" y="90"/>
                  </a:lnTo>
                  <a:lnTo>
                    <a:pt x="549" y="67"/>
                  </a:lnTo>
                  <a:lnTo>
                    <a:pt x="575" y="46"/>
                  </a:lnTo>
                  <a:lnTo>
                    <a:pt x="606" y="28"/>
                  </a:lnTo>
                  <a:lnTo>
                    <a:pt x="642" y="14"/>
                  </a:lnTo>
                  <a:lnTo>
                    <a:pt x="681" y="4"/>
                  </a:lnTo>
                  <a:lnTo>
                    <a:pt x="723" y="1"/>
                  </a:lnTo>
                  <a:lnTo>
                    <a:pt x="760" y="1"/>
                  </a:lnTo>
                  <a:lnTo>
                    <a:pt x="770" y="1"/>
                  </a:lnTo>
                  <a:lnTo>
                    <a:pt x="790" y="1"/>
                  </a:lnTo>
                  <a:lnTo>
                    <a:pt x="820" y="1"/>
                  </a:lnTo>
                  <a:lnTo>
                    <a:pt x="858" y="1"/>
                  </a:lnTo>
                  <a:lnTo>
                    <a:pt x="903" y="1"/>
                  </a:lnTo>
                  <a:lnTo>
                    <a:pt x="956" y="1"/>
                  </a:lnTo>
                  <a:lnTo>
                    <a:pt x="1014" y="1"/>
                  </a:lnTo>
                  <a:lnTo>
                    <a:pt x="1076" y="1"/>
                  </a:lnTo>
                  <a:lnTo>
                    <a:pt x="1140" y="1"/>
                  </a:lnTo>
                  <a:lnTo>
                    <a:pt x="1207" y="1"/>
                  </a:lnTo>
                  <a:lnTo>
                    <a:pt x="1275" y="1"/>
                  </a:lnTo>
                  <a:lnTo>
                    <a:pt x="1344" y="0"/>
                  </a:lnTo>
                  <a:lnTo>
                    <a:pt x="1412" y="0"/>
                  </a:lnTo>
                  <a:lnTo>
                    <a:pt x="1477" y="0"/>
                  </a:lnTo>
                  <a:lnTo>
                    <a:pt x="1539" y="0"/>
                  </a:lnTo>
                  <a:lnTo>
                    <a:pt x="1599" y="0"/>
                  </a:lnTo>
                  <a:lnTo>
                    <a:pt x="1653" y="0"/>
                  </a:lnTo>
                  <a:lnTo>
                    <a:pt x="1700" y="0"/>
                  </a:lnTo>
                  <a:lnTo>
                    <a:pt x="1740" y="0"/>
                  </a:lnTo>
                  <a:lnTo>
                    <a:pt x="1773" y="0"/>
                  </a:lnTo>
                  <a:lnTo>
                    <a:pt x="1796" y="0"/>
                  </a:lnTo>
                  <a:lnTo>
                    <a:pt x="18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200">
              <a:extLst>
                <a:ext uri="{FF2B5EF4-FFF2-40B4-BE49-F238E27FC236}">
                  <a16:creationId xmlns:a16="http://schemas.microsoft.com/office/drawing/2014/main" id="{ACF7CDAC-987F-DBA1-A810-DFDBB3918383}"/>
                </a:ext>
              </a:extLst>
            </p:cNvPr>
            <p:cNvSpPr>
              <a:spLocks/>
            </p:cNvSpPr>
            <p:nvPr/>
          </p:nvSpPr>
          <p:spPr bwMode="auto">
            <a:xfrm>
              <a:off x="4681538" y="3954463"/>
              <a:ext cx="2820988" cy="1498600"/>
            </a:xfrm>
            <a:custGeom>
              <a:avLst/>
              <a:gdLst>
                <a:gd name="T0" fmla="*/ 3391 w 3553"/>
                <a:gd name="T1" fmla="*/ 0 h 1890"/>
                <a:gd name="T2" fmla="*/ 3466 w 3553"/>
                <a:gd name="T3" fmla="*/ 13 h 1890"/>
                <a:gd name="T4" fmla="*/ 3519 w 3553"/>
                <a:gd name="T5" fmla="*/ 50 h 1890"/>
                <a:gd name="T6" fmla="*/ 3548 w 3553"/>
                <a:gd name="T7" fmla="*/ 106 h 1890"/>
                <a:gd name="T8" fmla="*/ 3550 w 3553"/>
                <a:gd name="T9" fmla="*/ 176 h 1890"/>
                <a:gd name="T10" fmla="*/ 3430 w 3553"/>
                <a:gd name="T11" fmla="*/ 511 h 1890"/>
                <a:gd name="T12" fmla="*/ 3390 w 3553"/>
                <a:gd name="T13" fmla="*/ 595 h 1890"/>
                <a:gd name="T14" fmla="*/ 3340 w 3553"/>
                <a:gd name="T15" fmla="*/ 663 h 1890"/>
                <a:gd name="T16" fmla="*/ 3286 w 3553"/>
                <a:gd name="T17" fmla="*/ 709 h 1890"/>
                <a:gd name="T18" fmla="*/ 3233 w 3553"/>
                <a:gd name="T19" fmla="*/ 726 h 1890"/>
                <a:gd name="T20" fmla="*/ 3185 w 3553"/>
                <a:gd name="T21" fmla="*/ 743 h 1890"/>
                <a:gd name="T22" fmla="*/ 3138 w 3553"/>
                <a:gd name="T23" fmla="*/ 791 h 1890"/>
                <a:gd name="T24" fmla="*/ 3099 w 3553"/>
                <a:gd name="T25" fmla="*/ 863 h 1890"/>
                <a:gd name="T26" fmla="*/ 3074 w 3553"/>
                <a:gd name="T27" fmla="*/ 950 h 1890"/>
                <a:gd name="T28" fmla="*/ 2926 w 3553"/>
                <a:gd name="T29" fmla="*/ 1709 h 1890"/>
                <a:gd name="T30" fmla="*/ 2877 w 3553"/>
                <a:gd name="T31" fmla="*/ 1790 h 1890"/>
                <a:gd name="T32" fmla="*/ 2804 w 3553"/>
                <a:gd name="T33" fmla="*/ 1851 h 1890"/>
                <a:gd name="T34" fmla="*/ 2715 w 3553"/>
                <a:gd name="T35" fmla="*/ 1885 h 1890"/>
                <a:gd name="T36" fmla="*/ 885 w 3553"/>
                <a:gd name="T37" fmla="*/ 1890 h 1890"/>
                <a:gd name="T38" fmla="*/ 793 w 3553"/>
                <a:gd name="T39" fmla="*/ 1871 h 1890"/>
                <a:gd name="T40" fmla="*/ 711 w 3553"/>
                <a:gd name="T41" fmla="*/ 1823 h 1890"/>
                <a:gd name="T42" fmla="*/ 648 w 3553"/>
                <a:gd name="T43" fmla="*/ 1751 h 1890"/>
                <a:gd name="T44" fmla="*/ 614 w 3553"/>
                <a:gd name="T45" fmla="*/ 1666 h 1890"/>
                <a:gd name="T46" fmla="*/ 468 w 3553"/>
                <a:gd name="T47" fmla="*/ 905 h 1890"/>
                <a:gd name="T48" fmla="*/ 435 w 3553"/>
                <a:gd name="T49" fmla="*/ 825 h 1890"/>
                <a:gd name="T50" fmla="*/ 392 w 3553"/>
                <a:gd name="T51" fmla="*/ 765 h 1890"/>
                <a:gd name="T52" fmla="*/ 344 w 3553"/>
                <a:gd name="T53" fmla="*/ 730 h 1890"/>
                <a:gd name="T54" fmla="*/ 294 w 3553"/>
                <a:gd name="T55" fmla="*/ 721 h 1890"/>
                <a:gd name="T56" fmla="*/ 241 w 3553"/>
                <a:gd name="T57" fmla="*/ 688 h 1890"/>
                <a:gd name="T58" fmla="*/ 187 w 3553"/>
                <a:gd name="T59" fmla="*/ 631 h 1890"/>
                <a:gd name="T60" fmla="*/ 142 w 3553"/>
                <a:gd name="T61" fmla="*/ 555 h 1890"/>
                <a:gd name="T62" fmla="*/ 12 w 3553"/>
                <a:gd name="T63" fmla="*/ 214 h 1890"/>
                <a:gd name="T64" fmla="*/ 0 w 3553"/>
                <a:gd name="T65" fmla="*/ 141 h 1890"/>
                <a:gd name="T66" fmla="*/ 16 w 3553"/>
                <a:gd name="T67" fmla="*/ 77 h 1890"/>
                <a:gd name="T68" fmla="*/ 58 w 3553"/>
                <a:gd name="T69" fmla="*/ 30 h 1890"/>
                <a:gd name="T70" fmla="*/ 123 w 3553"/>
                <a:gd name="T71" fmla="*/ 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3" h="1890">
                  <a:moveTo>
                    <a:pt x="162" y="0"/>
                  </a:moveTo>
                  <a:lnTo>
                    <a:pt x="3391" y="0"/>
                  </a:lnTo>
                  <a:lnTo>
                    <a:pt x="3430" y="4"/>
                  </a:lnTo>
                  <a:lnTo>
                    <a:pt x="3466" y="13"/>
                  </a:lnTo>
                  <a:lnTo>
                    <a:pt x="3496" y="30"/>
                  </a:lnTo>
                  <a:lnTo>
                    <a:pt x="3519" y="50"/>
                  </a:lnTo>
                  <a:lnTo>
                    <a:pt x="3538" y="77"/>
                  </a:lnTo>
                  <a:lnTo>
                    <a:pt x="3548" y="106"/>
                  </a:lnTo>
                  <a:lnTo>
                    <a:pt x="3553" y="141"/>
                  </a:lnTo>
                  <a:lnTo>
                    <a:pt x="3550" y="176"/>
                  </a:lnTo>
                  <a:lnTo>
                    <a:pt x="3541" y="214"/>
                  </a:lnTo>
                  <a:lnTo>
                    <a:pt x="3430" y="511"/>
                  </a:lnTo>
                  <a:lnTo>
                    <a:pt x="3412" y="555"/>
                  </a:lnTo>
                  <a:lnTo>
                    <a:pt x="3390" y="595"/>
                  </a:lnTo>
                  <a:lnTo>
                    <a:pt x="3365" y="631"/>
                  </a:lnTo>
                  <a:lnTo>
                    <a:pt x="3340" y="663"/>
                  </a:lnTo>
                  <a:lnTo>
                    <a:pt x="3312" y="688"/>
                  </a:lnTo>
                  <a:lnTo>
                    <a:pt x="3286" y="709"/>
                  </a:lnTo>
                  <a:lnTo>
                    <a:pt x="3259" y="721"/>
                  </a:lnTo>
                  <a:lnTo>
                    <a:pt x="3233" y="726"/>
                  </a:lnTo>
                  <a:lnTo>
                    <a:pt x="3209" y="730"/>
                  </a:lnTo>
                  <a:lnTo>
                    <a:pt x="3185" y="743"/>
                  </a:lnTo>
                  <a:lnTo>
                    <a:pt x="3161" y="765"/>
                  </a:lnTo>
                  <a:lnTo>
                    <a:pt x="3138" y="791"/>
                  </a:lnTo>
                  <a:lnTo>
                    <a:pt x="3118" y="825"/>
                  </a:lnTo>
                  <a:lnTo>
                    <a:pt x="3099" y="863"/>
                  </a:lnTo>
                  <a:lnTo>
                    <a:pt x="3085" y="905"/>
                  </a:lnTo>
                  <a:lnTo>
                    <a:pt x="3074" y="950"/>
                  </a:lnTo>
                  <a:lnTo>
                    <a:pt x="2939" y="1666"/>
                  </a:lnTo>
                  <a:lnTo>
                    <a:pt x="2926" y="1709"/>
                  </a:lnTo>
                  <a:lnTo>
                    <a:pt x="2905" y="1751"/>
                  </a:lnTo>
                  <a:lnTo>
                    <a:pt x="2877" y="1790"/>
                  </a:lnTo>
                  <a:lnTo>
                    <a:pt x="2842" y="1823"/>
                  </a:lnTo>
                  <a:lnTo>
                    <a:pt x="2804" y="1851"/>
                  </a:lnTo>
                  <a:lnTo>
                    <a:pt x="2760" y="1871"/>
                  </a:lnTo>
                  <a:lnTo>
                    <a:pt x="2715" y="1885"/>
                  </a:lnTo>
                  <a:lnTo>
                    <a:pt x="2668" y="1890"/>
                  </a:lnTo>
                  <a:lnTo>
                    <a:pt x="885" y="1890"/>
                  </a:lnTo>
                  <a:lnTo>
                    <a:pt x="838" y="1885"/>
                  </a:lnTo>
                  <a:lnTo>
                    <a:pt x="793" y="1871"/>
                  </a:lnTo>
                  <a:lnTo>
                    <a:pt x="749" y="1851"/>
                  </a:lnTo>
                  <a:lnTo>
                    <a:pt x="711" y="1823"/>
                  </a:lnTo>
                  <a:lnTo>
                    <a:pt x="676" y="1790"/>
                  </a:lnTo>
                  <a:lnTo>
                    <a:pt x="648" y="1751"/>
                  </a:lnTo>
                  <a:lnTo>
                    <a:pt x="627" y="1709"/>
                  </a:lnTo>
                  <a:lnTo>
                    <a:pt x="614" y="1666"/>
                  </a:lnTo>
                  <a:lnTo>
                    <a:pt x="479" y="950"/>
                  </a:lnTo>
                  <a:lnTo>
                    <a:pt x="468" y="905"/>
                  </a:lnTo>
                  <a:lnTo>
                    <a:pt x="454" y="863"/>
                  </a:lnTo>
                  <a:lnTo>
                    <a:pt x="435" y="825"/>
                  </a:lnTo>
                  <a:lnTo>
                    <a:pt x="415" y="791"/>
                  </a:lnTo>
                  <a:lnTo>
                    <a:pt x="392" y="765"/>
                  </a:lnTo>
                  <a:lnTo>
                    <a:pt x="369" y="743"/>
                  </a:lnTo>
                  <a:lnTo>
                    <a:pt x="344" y="730"/>
                  </a:lnTo>
                  <a:lnTo>
                    <a:pt x="319" y="726"/>
                  </a:lnTo>
                  <a:lnTo>
                    <a:pt x="294" y="721"/>
                  </a:lnTo>
                  <a:lnTo>
                    <a:pt x="267" y="709"/>
                  </a:lnTo>
                  <a:lnTo>
                    <a:pt x="241" y="688"/>
                  </a:lnTo>
                  <a:lnTo>
                    <a:pt x="213" y="663"/>
                  </a:lnTo>
                  <a:lnTo>
                    <a:pt x="187" y="631"/>
                  </a:lnTo>
                  <a:lnTo>
                    <a:pt x="163" y="595"/>
                  </a:lnTo>
                  <a:lnTo>
                    <a:pt x="142" y="555"/>
                  </a:lnTo>
                  <a:lnTo>
                    <a:pt x="123" y="511"/>
                  </a:lnTo>
                  <a:lnTo>
                    <a:pt x="12" y="214"/>
                  </a:lnTo>
                  <a:lnTo>
                    <a:pt x="3" y="176"/>
                  </a:lnTo>
                  <a:lnTo>
                    <a:pt x="0" y="141"/>
                  </a:lnTo>
                  <a:lnTo>
                    <a:pt x="5" y="106"/>
                  </a:lnTo>
                  <a:lnTo>
                    <a:pt x="16" y="77"/>
                  </a:lnTo>
                  <a:lnTo>
                    <a:pt x="34" y="50"/>
                  </a:lnTo>
                  <a:lnTo>
                    <a:pt x="58" y="30"/>
                  </a:lnTo>
                  <a:lnTo>
                    <a:pt x="87" y="13"/>
                  </a:lnTo>
                  <a:lnTo>
                    <a:pt x="123" y="4"/>
                  </a:lnTo>
                  <a:lnTo>
                    <a:pt x="1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8" name="Группа 237">
            <a:extLst>
              <a:ext uri="{FF2B5EF4-FFF2-40B4-BE49-F238E27FC236}">
                <a16:creationId xmlns:a16="http://schemas.microsoft.com/office/drawing/2014/main" id="{34082A4E-1947-017B-0FE6-BA086146A87C}"/>
              </a:ext>
            </a:extLst>
          </p:cNvPr>
          <p:cNvGrpSpPr/>
          <p:nvPr userDrawn="1"/>
        </p:nvGrpSpPr>
        <p:grpSpPr>
          <a:xfrm>
            <a:off x="3353141" y="1809237"/>
            <a:ext cx="752844" cy="607638"/>
            <a:chOff x="3995738" y="1735138"/>
            <a:chExt cx="4189413" cy="3381375"/>
          </a:xfrm>
          <a:solidFill>
            <a:schemeClr val="bg2"/>
          </a:solidFill>
        </p:grpSpPr>
        <p:sp>
          <p:nvSpPr>
            <p:cNvPr id="119" name="Freeform 205">
              <a:extLst>
                <a:ext uri="{FF2B5EF4-FFF2-40B4-BE49-F238E27FC236}">
                  <a16:creationId xmlns:a16="http://schemas.microsoft.com/office/drawing/2014/main" id="{FF9E679E-DFB0-2D76-1ED9-AAE25438BFC4}"/>
                </a:ext>
              </a:extLst>
            </p:cNvPr>
            <p:cNvSpPr>
              <a:spLocks/>
            </p:cNvSpPr>
            <p:nvPr/>
          </p:nvSpPr>
          <p:spPr bwMode="auto">
            <a:xfrm>
              <a:off x="6908801" y="1789113"/>
              <a:ext cx="1155700" cy="1241425"/>
            </a:xfrm>
            <a:custGeom>
              <a:avLst/>
              <a:gdLst>
                <a:gd name="T0" fmla="*/ 1058 w 1454"/>
                <a:gd name="T1" fmla="*/ 2 h 1562"/>
                <a:gd name="T2" fmla="*/ 1175 w 1454"/>
                <a:gd name="T3" fmla="*/ 30 h 1562"/>
                <a:gd name="T4" fmla="*/ 1286 w 1454"/>
                <a:gd name="T5" fmla="*/ 95 h 1562"/>
                <a:gd name="T6" fmla="*/ 1369 w 1454"/>
                <a:gd name="T7" fmla="*/ 178 h 1562"/>
                <a:gd name="T8" fmla="*/ 1424 w 1454"/>
                <a:gd name="T9" fmla="*/ 276 h 1562"/>
                <a:gd name="T10" fmla="*/ 1451 w 1454"/>
                <a:gd name="T11" fmla="*/ 380 h 1562"/>
                <a:gd name="T12" fmla="*/ 1449 w 1454"/>
                <a:gd name="T13" fmla="*/ 489 h 1562"/>
                <a:gd name="T14" fmla="*/ 1424 w 1454"/>
                <a:gd name="T15" fmla="*/ 600 h 1562"/>
                <a:gd name="T16" fmla="*/ 1371 w 1454"/>
                <a:gd name="T17" fmla="*/ 704 h 1562"/>
                <a:gd name="T18" fmla="*/ 1334 w 1454"/>
                <a:gd name="T19" fmla="*/ 759 h 1562"/>
                <a:gd name="T20" fmla="*/ 1313 w 1454"/>
                <a:gd name="T21" fmla="*/ 783 h 1562"/>
                <a:gd name="T22" fmla="*/ 1278 w 1454"/>
                <a:gd name="T23" fmla="*/ 829 h 1562"/>
                <a:gd name="T24" fmla="*/ 1228 w 1454"/>
                <a:gd name="T25" fmla="*/ 892 h 1562"/>
                <a:gd name="T26" fmla="*/ 1169 w 1454"/>
                <a:gd name="T27" fmla="*/ 967 h 1562"/>
                <a:gd name="T28" fmla="*/ 1103 w 1454"/>
                <a:gd name="T29" fmla="*/ 1052 h 1562"/>
                <a:gd name="T30" fmla="*/ 1031 w 1454"/>
                <a:gd name="T31" fmla="*/ 1144 h 1562"/>
                <a:gd name="T32" fmla="*/ 959 w 1454"/>
                <a:gd name="T33" fmla="*/ 1237 h 1562"/>
                <a:gd name="T34" fmla="*/ 888 w 1454"/>
                <a:gd name="T35" fmla="*/ 1326 h 1562"/>
                <a:gd name="T36" fmla="*/ 821 w 1454"/>
                <a:gd name="T37" fmla="*/ 1411 h 1562"/>
                <a:gd name="T38" fmla="*/ 763 w 1454"/>
                <a:gd name="T39" fmla="*/ 1485 h 1562"/>
                <a:gd name="T40" fmla="*/ 715 w 1454"/>
                <a:gd name="T41" fmla="*/ 1546 h 1562"/>
                <a:gd name="T42" fmla="*/ 694 w 1454"/>
                <a:gd name="T43" fmla="*/ 1562 h 1562"/>
                <a:gd name="T44" fmla="*/ 676 w 1454"/>
                <a:gd name="T45" fmla="*/ 1557 h 1562"/>
                <a:gd name="T46" fmla="*/ 641 w 1454"/>
                <a:gd name="T47" fmla="*/ 1530 h 1562"/>
                <a:gd name="T48" fmla="*/ 575 w 1454"/>
                <a:gd name="T49" fmla="*/ 1477 h 1562"/>
                <a:gd name="T50" fmla="*/ 492 w 1454"/>
                <a:gd name="T51" fmla="*/ 1413 h 1562"/>
                <a:gd name="T52" fmla="*/ 397 w 1454"/>
                <a:gd name="T53" fmla="*/ 1339 h 1562"/>
                <a:gd name="T54" fmla="*/ 298 w 1454"/>
                <a:gd name="T55" fmla="*/ 1261 h 1562"/>
                <a:gd name="T56" fmla="*/ 202 w 1454"/>
                <a:gd name="T57" fmla="*/ 1185 h 1562"/>
                <a:gd name="T58" fmla="*/ 112 w 1454"/>
                <a:gd name="T59" fmla="*/ 1115 h 1562"/>
                <a:gd name="T60" fmla="*/ 37 w 1454"/>
                <a:gd name="T61" fmla="*/ 1055 h 1562"/>
                <a:gd name="T62" fmla="*/ 0 w 1454"/>
                <a:gd name="T63" fmla="*/ 1023 h 1562"/>
                <a:gd name="T64" fmla="*/ 3 w 1454"/>
                <a:gd name="T65" fmla="*/ 1007 h 1562"/>
                <a:gd name="T66" fmla="*/ 632 w 1454"/>
                <a:gd name="T67" fmla="*/ 204 h 1562"/>
                <a:gd name="T68" fmla="*/ 723 w 1454"/>
                <a:gd name="T69" fmla="*/ 111 h 1562"/>
                <a:gd name="T70" fmla="*/ 829 w 1454"/>
                <a:gd name="T71" fmla="*/ 43 h 1562"/>
                <a:gd name="T72" fmla="*/ 941 w 1454"/>
                <a:gd name="T73" fmla="*/ 6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4" h="1562">
                  <a:moveTo>
                    <a:pt x="1000" y="0"/>
                  </a:moveTo>
                  <a:lnTo>
                    <a:pt x="1058" y="2"/>
                  </a:lnTo>
                  <a:lnTo>
                    <a:pt x="1117" y="11"/>
                  </a:lnTo>
                  <a:lnTo>
                    <a:pt x="1175" y="30"/>
                  </a:lnTo>
                  <a:lnTo>
                    <a:pt x="1231" y="58"/>
                  </a:lnTo>
                  <a:lnTo>
                    <a:pt x="1286" y="95"/>
                  </a:lnTo>
                  <a:lnTo>
                    <a:pt x="1331" y="135"/>
                  </a:lnTo>
                  <a:lnTo>
                    <a:pt x="1369" y="178"/>
                  </a:lnTo>
                  <a:lnTo>
                    <a:pt x="1400" y="226"/>
                  </a:lnTo>
                  <a:lnTo>
                    <a:pt x="1424" y="276"/>
                  </a:lnTo>
                  <a:lnTo>
                    <a:pt x="1440" y="327"/>
                  </a:lnTo>
                  <a:lnTo>
                    <a:pt x="1451" y="380"/>
                  </a:lnTo>
                  <a:lnTo>
                    <a:pt x="1454" y="435"/>
                  </a:lnTo>
                  <a:lnTo>
                    <a:pt x="1449" y="489"/>
                  </a:lnTo>
                  <a:lnTo>
                    <a:pt x="1440" y="545"/>
                  </a:lnTo>
                  <a:lnTo>
                    <a:pt x="1424" y="600"/>
                  </a:lnTo>
                  <a:lnTo>
                    <a:pt x="1400" y="653"/>
                  </a:lnTo>
                  <a:lnTo>
                    <a:pt x="1371" y="704"/>
                  </a:lnTo>
                  <a:lnTo>
                    <a:pt x="1336" y="755"/>
                  </a:lnTo>
                  <a:lnTo>
                    <a:pt x="1334" y="759"/>
                  </a:lnTo>
                  <a:lnTo>
                    <a:pt x="1326" y="768"/>
                  </a:lnTo>
                  <a:lnTo>
                    <a:pt x="1313" y="783"/>
                  </a:lnTo>
                  <a:lnTo>
                    <a:pt x="1297" y="804"/>
                  </a:lnTo>
                  <a:lnTo>
                    <a:pt x="1278" y="829"/>
                  </a:lnTo>
                  <a:lnTo>
                    <a:pt x="1255" y="858"/>
                  </a:lnTo>
                  <a:lnTo>
                    <a:pt x="1228" y="892"/>
                  </a:lnTo>
                  <a:lnTo>
                    <a:pt x="1201" y="929"/>
                  </a:lnTo>
                  <a:lnTo>
                    <a:pt x="1169" y="967"/>
                  </a:lnTo>
                  <a:lnTo>
                    <a:pt x="1137" y="1009"/>
                  </a:lnTo>
                  <a:lnTo>
                    <a:pt x="1103" y="1052"/>
                  </a:lnTo>
                  <a:lnTo>
                    <a:pt x="1068" y="1099"/>
                  </a:lnTo>
                  <a:lnTo>
                    <a:pt x="1031" y="1144"/>
                  </a:lnTo>
                  <a:lnTo>
                    <a:pt x="994" y="1190"/>
                  </a:lnTo>
                  <a:lnTo>
                    <a:pt x="959" y="1237"/>
                  </a:lnTo>
                  <a:lnTo>
                    <a:pt x="922" y="1281"/>
                  </a:lnTo>
                  <a:lnTo>
                    <a:pt x="888" y="1326"/>
                  </a:lnTo>
                  <a:lnTo>
                    <a:pt x="854" y="1370"/>
                  </a:lnTo>
                  <a:lnTo>
                    <a:pt x="821" y="1411"/>
                  </a:lnTo>
                  <a:lnTo>
                    <a:pt x="790" y="1450"/>
                  </a:lnTo>
                  <a:lnTo>
                    <a:pt x="763" y="1485"/>
                  </a:lnTo>
                  <a:lnTo>
                    <a:pt x="737" y="1517"/>
                  </a:lnTo>
                  <a:lnTo>
                    <a:pt x="715" y="1546"/>
                  </a:lnTo>
                  <a:lnTo>
                    <a:pt x="704" y="1557"/>
                  </a:lnTo>
                  <a:lnTo>
                    <a:pt x="694" y="1562"/>
                  </a:lnTo>
                  <a:lnTo>
                    <a:pt x="684" y="1562"/>
                  </a:lnTo>
                  <a:lnTo>
                    <a:pt x="676" y="1557"/>
                  </a:lnTo>
                  <a:lnTo>
                    <a:pt x="665" y="1549"/>
                  </a:lnTo>
                  <a:lnTo>
                    <a:pt x="641" y="1530"/>
                  </a:lnTo>
                  <a:lnTo>
                    <a:pt x="611" y="1506"/>
                  </a:lnTo>
                  <a:lnTo>
                    <a:pt x="575" y="1477"/>
                  </a:lnTo>
                  <a:lnTo>
                    <a:pt x="535" y="1447"/>
                  </a:lnTo>
                  <a:lnTo>
                    <a:pt x="492" y="1413"/>
                  </a:lnTo>
                  <a:lnTo>
                    <a:pt x="446" y="1376"/>
                  </a:lnTo>
                  <a:lnTo>
                    <a:pt x="397" y="1339"/>
                  </a:lnTo>
                  <a:lnTo>
                    <a:pt x="348" y="1301"/>
                  </a:lnTo>
                  <a:lnTo>
                    <a:pt x="298" y="1261"/>
                  </a:lnTo>
                  <a:lnTo>
                    <a:pt x="250" y="1222"/>
                  </a:lnTo>
                  <a:lnTo>
                    <a:pt x="202" y="1185"/>
                  </a:lnTo>
                  <a:lnTo>
                    <a:pt x="155" y="1148"/>
                  </a:lnTo>
                  <a:lnTo>
                    <a:pt x="112" y="1115"/>
                  </a:lnTo>
                  <a:lnTo>
                    <a:pt x="72" y="1083"/>
                  </a:lnTo>
                  <a:lnTo>
                    <a:pt x="37" y="1055"/>
                  </a:lnTo>
                  <a:lnTo>
                    <a:pt x="6" y="1031"/>
                  </a:lnTo>
                  <a:lnTo>
                    <a:pt x="0" y="1023"/>
                  </a:lnTo>
                  <a:lnTo>
                    <a:pt x="0" y="1014"/>
                  </a:lnTo>
                  <a:lnTo>
                    <a:pt x="3" y="1007"/>
                  </a:lnTo>
                  <a:lnTo>
                    <a:pt x="5" y="1004"/>
                  </a:lnTo>
                  <a:lnTo>
                    <a:pt x="632" y="204"/>
                  </a:lnTo>
                  <a:lnTo>
                    <a:pt x="676" y="154"/>
                  </a:lnTo>
                  <a:lnTo>
                    <a:pt x="723" y="111"/>
                  </a:lnTo>
                  <a:lnTo>
                    <a:pt x="774" y="74"/>
                  </a:lnTo>
                  <a:lnTo>
                    <a:pt x="829" y="43"/>
                  </a:lnTo>
                  <a:lnTo>
                    <a:pt x="885" y="21"/>
                  </a:lnTo>
                  <a:lnTo>
                    <a:pt x="941" y="6"/>
                  </a:lnTo>
                  <a:lnTo>
                    <a:pt x="1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 name="Freeform 206">
              <a:extLst>
                <a:ext uri="{FF2B5EF4-FFF2-40B4-BE49-F238E27FC236}">
                  <a16:creationId xmlns:a16="http://schemas.microsoft.com/office/drawing/2014/main" id="{B05A686E-E3AD-68FA-E599-E24E64343518}"/>
                </a:ext>
              </a:extLst>
            </p:cNvPr>
            <p:cNvSpPr>
              <a:spLocks/>
            </p:cNvSpPr>
            <p:nvPr/>
          </p:nvSpPr>
          <p:spPr bwMode="auto">
            <a:xfrm>
              <a:off x="6243638" y="2759076"/>
              <a:ext cx="1076325" cy="1238250"/>
            </a:xfrm>
            <a:custGeom>
              <a:avLst/>
              <a:gdLst>
                <a:gd name="T0" fmla="*/ 775 w 1355"/>
                <a:gd name="T1" fmla="*/ 0 h 1560"/>
                <a:gd name="T2" fmla="*/ 823 w 1355"/>
                <a:gd name="T3" fmla="*/ 36 h 1560"/>
                <a:gd name="T4" fmla="*/ 924 w 1355"/>
                <a:gd name="T5" fmla="*/ 117 h 1560"/>
                <a:gd name="T6" fmla="*/ 1036 w 1355"/>
                <a:gd name="T7" fmla="*/ 205 h 1560"/>
                <a:gd name="T8" fmla="*/ 1151 w 1355"/>
                <a:gd name="T9" fmla="*/ 295 h 1560"/>
                <a:gd name="T10" fmla="*/ 1259 w 1355"/>
                <a:gd name="T11" fmla="*/ 378 h 1560"/>
                <a:gd name="T12" fmla="*/ 1349 w 1355"/>
                <a:gd name="T13" fmla="*/ 449 h 1560"/>
                <a:gd name="T14" fmla="*/ 1355 w 1355"/>
                <a:gd name="T15" fmla="*/ 457 h 1560"/>
                <a:gd name="T16" fmla="*/ 1355 w 1355"/>
                <a:gd name="T17" fmla="*/ 465 h 1560"/>
                <a:gd name="T18" fmla="*/ 1352 w 1355"/>
                <a:gd name="T19" fmla="*/ 471 h 1560"/>
                <a:gd name="T20" fmla="*/ 1336 w 1355"/>
                <a:gd name="T21" fmla="*/ 490 h 1560"/>
                <a:gd name="T22" fmla="*/ 1293 w 1355"/>
                <a:gd name="T23" fmla="*/ 538 h 1560"/>
                <a:gd name="T24" fmla="*/ 1232 w 1355"/>
                <a:gd name="T25" fmla="*/ 609 h 1560"/>
                <a:gd name="T26" fmla="*/ 1158 w 1355"/>
                <a:gd name="T27" fmla="*/ 694 h 1560"/>
                <a:gd name="T28" fmla="*/ 1076 w 1355"/>
                <a:gd name="T29" fmla="*/ 790 h 1560"/>
                <a:gd name="T30" fmla="*/ 988 w 1355"/>
                <a:gd name="T31" fmla="*/ 893 h 1560"/>
                <a:gd name="T32" fmla="*/ 901 w 1355"/>
                <a:gd name="T33" fmla="*/ 996 h 1560"/>
                <a:gd name="T34" fmla="*/ 818 w 1355"/>
                <a:gd name="T35" fmla="*/ 1095 h 1560"/>
                <a:gd name="T36" fmla="*/ 741 w 1355"/>
                <a:gd name="T37" fmla="*/ 1185 h 1560"/>
                <a:gd name="T38" fmla="*/ 678 w 1355"/>
                <a:gd name="T39" fmla="*/ 1263 h 1560"/>
                <a:gd name="T40" fmla="*/ 621 w 1355"/>
                <a:gd name="T41" fmla="*/ 1331 h 1560"/>
                <a:gd name="T42" fmla="*/ 537 w 1355"/>
                <a:gd name="T43" fmla="*/ 1390 h 1560"/>
                <a:gd name="T44" fmla="*/ 439 w 1355"/>
                <a:gd name="T45" fmla="*/ 1433 h 1560"/>
                <a:gd name="T46" fmla="*/ 337 w 1355"/>
                <a:gd name="T47" fmla="*/ 1461 h 1560"/>
                <a:gd name="T48" fmla="*/ 241 w 1355"/>
                <a:gd name="T49" fmla="*/ 1474 h 1560"/>
                <a:gd name="T50" fmla="*/ 196 w 1355"/>
                <a:gd name="T51" fmla="*/ 1474 h 1560"/>
                <a:gd name="T52" fmla="*/ 189 w 1355"/>
                <a:gd name="T53" fmla="*/ 1475 h 1560"/>
                <a:gd name="T54" fmla="*/ 183 w 1355"/>
                <a:gd name="T55" fmla="*/ 1480 h 1560"/>
                <a:gd name="T56" fmla="*/ 151 w 1355"/>
                <a:gd name="T57" fmla="*/ 1518 h 1560"/>
                <a:gd name="T58" fmla="*/ 122 w 1355"/>
                <a:gd name="T59" fmla="*/ 1549 h 1560"/>
                <a:gd name="T60" fmla="*/ 83 w 1355"/>
                <a:gd name="T61" fmla="*/ 1560 h 1560"/>
                <a:gd name="T62" fmla="*/ 47 w 1355"/>
                <a:gd name="T63" fmla="*/ 1551 h 1560"/>
                <a:gd name="T64" fmla="*/ 16 w 1355"/>
                <a:gd name="T65" fmla="*/ 1526 h 1560"/>
                <a:gd name="T66" fmla="*/ 0 w 1355"/>
                <a:gd name="T67" fmla="*/ 1485 h 1560"/>
                <a:gd name="T68" fmla="*/ 16 w 1355"/>
                <a:gd name="T69" fmla="*/ 1438 h 1560"/>
                <a:gd name="T70" fmla="*/ 40 w 1355"/>
                <a:gd name="T71" fmla="*/ 1405 h 1560"/>
                <a:gd name="T72" fmla="*/ 59 w 1355"/>
                <a:gd name="T73" fmla="*/ 1379 h 1560"/>
                <a:gd name="T74" fmla="*/ 61 w 1355"/>
                <a:gd name="T75" fmla="*/ 1371 h 1560"/>
                <a:gd name="T76" fmla="*/ 59 w 1355"/>
                <a:gd name="T77" fmla="*/ 1366 h 1560"/>
                <a:gd name="T78" fmla="*/ 48 w 1355"/>
                <a:gd name="T79" fmla="*/ 1321 h 1560"/>
                <a:gd name="T80" fmla="*/ 39 w 1355"/>
                <a:gd name="T81" fmla="*/ 1225 h 1560"/>
                <a:gd name="T82" fmla="*/ 42 w 1355"/>
                <a:gd name="T83" fmla="*/ 1121 h 1560"/>
                <a:gd name="T84" fmla="*/ 61 w 1355"/>
                <a:gd name="T85" fmla="*/ 1015 h 1560"/>
                <a:gd name="T86" fmla="*/ 98 w 1355"/>
                <a:gd name="T87" fmla="*/ 922 h 1560"/>
                <a:gd name="T88" fmla="*/ 149 w 1355"/>
                <a:gd name="T89" fmla="*/ 848 h 1560"/>
                <a:gd name="T90" fmla="*/ 208 w 1355"/>
                <a:gd name="T91" fmla="*/ 769 h 1560"/>
                <a:gd name="T92" fmla="*/ 279 w 1355"/>
                <a:gd name="T93" fmla="*/ 675 h 1560"/>
                <a:gd name="T94" fmla="*/ 354 w 1355"/>
                <a:gd name="T95" fmla="*/ 571 h 1560"/>
                <a:gd name="T96" fmla="*/ 435 w 1355"/>
                <a:gd name="T97" fmla="*/ 461 h 1560"/>
                <a:gd name="T98" fmla="*/ 512 w 1355"/>
                <a:gd name="T99" fmla="*/ 352 h 1560"/>
                <a:gd name="T100" fmla="*/ 585 w 1355"/>
                <a:gd name="T101" fmla="*/ 250 h 1560"/>
                <a:gd name="T102" fmla="*/ 651 w 1355"/>
                <a:gd name="T103" fmla="*/ 157 h 1560"/>
                <a:gd name="T104" fmla="*/ 706 w 1355"/>
                <a:gd name="T105" fmla="*/ 80 h 1560"/>
                <a:gd name="T106" fmla="*/ 744 w 1355"/>
                <a:gd name="T107" fmla="*/ 25 h 1560"/>
                <a:gd name="T108" fmla="*/ 762 w 1355"/>
                <a:gd name="T109" fmla="*/ 3 h 1560"/>
                <a:gd name="T110" fmla="*/ 770 w 1355"/>
                <a:gd name="T111"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5" h="1560">
                  <a:moveTo>
                    <a:pt x="770" y="0"/>
                  </a:moveTo>
                  <a:lnTo>
                    <a:pt x="775" y="0"/>
                  </a:lnTo>
                  <a:lnTo>
                    <a:pt x="779" y="4"/>
                  </a:lnTo>
                  <a:lnTo>
                    <a:pt x="823" y="36"/>
                  </a:lnTo>
                  <a:lnTo>
                    <a:pt x="871" y="75"/>
                  </a:lnTo>
                  <a:lnTo>
                    <a:pt x="924" y="117"/>
                  </a:lnTo>
                  <a:lnTo>
                    <a:pt x="978" y="160"/>
                  </a:lnTo>
                  <a:lnTo>
                    <a:pt x="1036" y="205"/>
                  </a:lnTo>
                  <a:lnTo>
                    <a:pt x="1094" y="250"/>
                  </a:lnTo>
                  <a:lnTo>
                    <a:pt x="1151" y="295"/>
                  </a:lnTo>
                  <a:lnTo>
                    <a:pt x="1206" y="338"/>
                  </a:lnTo>
                  <a:lnTo>
                    <a:pt x="1259" y="378"/>
                  </a:lnTo>
                  <a:lnTo>
                    <a:pt x="1305" y="417"/>
                  </a:lnTo>
                  <a:lnTo>
                    <a:pt x="1349" y="449"/>
                  </a:lnTo>
                  <a:lnTo>
                    <a:pt x="1352" y="453"/>
                  </a:lnTo>
                  <a:lnTo>
                    <a:pt x="1355" y="457"/>
                  </a:lnTo>
                  <a:lnTo>
                    <a:pt x="1355" y="461"/>
                  </a:lnTo>
                  <a:lnTo>
                    <a:pt x="1355" y="465"/>
                  </a:lnTo>
                  <a:lnTo>
                    <a:pt x="1353" y="468"/>
                  </a:lnTo>
                  <a:lnTo>
                    <a:pt x="1352" y="471"/>
                  </a:lnTo>
                  <a:lnTo>
                    <a:pt x="1349" y="474"/>
                  </a:lnTo>
                  <a:lnTo>
                    <a:pt x="1336" y="490"/>
                  </a:lnTo>
                  <a:lnTo>
                    <a:pt x="1317" y="511"/>
                  </a:lnTo>
                  <a:lnTo>
                    <a:pt x="1293" y="538"/>
                  </a:lnTo>
                  <a:lnTo>
                    <a:pt x="1264" y="572"/>
                  </a:lnTo>
                  <a:lnTo>
                    <a:pt x="1232" y="609"/>
                  </a:lnTo>
                  <a:lnTo>
                    <a:pt x="1196" y="651"/>
                  </a:lnTo>
                  <a:lnTo>
                    <a:pt x="1158" y="694"/>
                  </a:lnTo>
                  <a:lnTo>
                    <a:pt x="1118" y="741"/>
                  </a:lnTo>
                  <a:lnTo>
                    <a:pt x="1076" y="790"/>
                  </a:lnTo>
                  <a:lnTo>
                    <a:pt x="1033" y="840"/>
                  </a:lnTo>
                  <a:lnTo>
                    <a:pt x="988" y="893"/>
                  </a:lnTo>
                  <a:lnTo>
                    <a:pt x="945" y="944"/>
                  </a:lnTo>
                  <a:lnTo>
                    <a:pt x="901" y="996"/>
                  </a:lnTo>
                  <a:lnTo>
                    <a:pt x="858" y="1045"/>
                  </a:lnTo>
                  <a:lnTo>
                    <a:pt x="818" y="1095"/>
                  </a:lnTo>
                  <a:lnTo>
                    <a:pt x="778" y="1142"/>
                  </a:lnTo>
                  <a:lnTo>
                    <a:pt x="741" y="1185"/>
                  </a:lnTo>
                  <a:lnTo>
                    <a:pt x="709" y="1227"/>
                  </a:lnTo>
                  <a:lnTo>
                    <a:pt x="678" y="1263"/>
                  </a:lnTo>
                  <a:lnTo>
                    <a:pt x="653" y="1295"/>
                  </a:lnTo>
                  <a:lnTo>
                    <a:pt x="621" y="1331"/>
                  </a:lnTo>
                  <a:lnTo>
                    <a:pt x="581" y="1363"/>
                  </a:lnTo>
                  <a:lnTo>
                    <a:pt x="537" y="1390"/>
                  </a:lnTo>
                  <a:lnTo>
                    <a:pt x="489" y="1413"/>
                  </a:lnTo>
                  <a:lnTo>
                    <a:pt x="439" y="1433"/>
                  </a:lnTo>
                  <a:lnTo>
                    <a:pt x="388" y="1449"/>
                  </a:lnTo>
                  <a:lnTo>
                    <a:pt x="337" y="1461"/>
                  </a:lnTo>
                  <a:lnTo>
                    <a:pt x="287" y="1469"/>
                  </a:lnTo>
                  <a:lnTo>
                    <a:pt x="241" y="1474"/>
                  </a:lnTo>
                  <a:lnTo>
                    <a:pt x="197" y="1475"/>
                  </a:lnTo>
                  <a:lnTo>
                    <a:pt x="196" y="1474"/>
                  </a:lnTo>
                  <a:lnTo>
                    <a:pt x="192" y="1474"/>
                  </a:lnTo>
                  <a:lnTo>
                    <a:pt x="189" y="1475"/>
                  </a:lnTo>
                  <a:lnTo>
                    <a:pt x="186" y="1477"/>
                  </a:lnTo>
                  <a:lnTo>
                    <a:pt x="183" y="1480"/>
                  </a:lnTo>
                  <a:lnTo>
                    <a:pt x="165" y="1501"/>
                  </a:lnTo>
                  <a:lnTo>
                    <a:pt x="151" y="1518"/>
                  </a:lnTo>
                  <a:lnTo>
                    <a:pt x="138" y="1533"/>
                  </a:lnTo>
                  <a:lnTo>
                    <a:pt x="122" y="1549"/>
                  </a:lnTo>
                  <a:lnTo>
                    <a:pt x="104" y="1557"/>
                  </a:lnTo>
                  <a:lnTo>
                    <a:pt x="83" y="1560"/>
                  </a:lnTo>
                  <a:lnTo>
                    <a:pt x="64" y="1557"/>
                  </a:lnTo>
                  <a:lnTo>
                    <a:pt x="47" y="1551"/>
                  </a:lnTo>
                  <a:lnTo>
                    <a:pt x="30" y="1541"/>
                  </a:lnTo>
                  <a:lnTo>
                    <a:pt x="16" y="1526"/>
                  </a:lnTo>
                  <a:lnTo>
                    <a:pt x="5" y="1507"/>
                  </a:lnTo>
                  <a:lnTo>
                    <a:pt x="0" y="1485"/>
                  </a:lnTo>
                  <a:lnTo>
                    <a:pt x="3" y="1461"/>
                  </a:lnTo>
                  <a:lnTo>
                    <a:pt x="16" y="1438"/>
                  </a:lnTo>
                  <a:lnTo>
                    <a:pt x="27" y="1422"/>
                  </a:lnTo>
                  <a:lnTo>
                    <a:pt x="40" y="1405"/>
                  </a:lnTo>
                  <a:lnTo>
                    <a:pt x="58" y="1382"/>
                  </a:lnTo>
                  <a:lnTo>
                    <a:pt x="59" y="1379"/>
                  </a:lnTo>
                  <a:lnTo>
                    <a:pt x="61" y="1374"/>
                  </a:lnTo>
                  <a:lnTo>
                    <a:pt x="61" y="1371"/>
                  </a:lnTo>
                  <a:lnTo>
                    <a:pt x="59" y="1368"/>
                  </a:lnTo>
                  <a:lnTo>
                    <a:pt x="59" y="1366"/>
                  </a:lnTo>
                  <a:lnTo>
                    <a:pt x="58" y="1363"/>
                  </a:lnTo>
                  <a:lnTo>
                    <a:pt x="48" y="1321"/>
                  </a:lnTo>
                  <a:lnTo>
                    <a:pt x="42" y="1276"/>
                  </a:lnTo>
                  <a:lnTo>
                    <a:pt x="39" y="1225"/>
                  </a:lnTo>
                  <a:lnTo>
                    <a:pt x="39" y="1174"/>
                  </a:lnTo>
                  <a:lnTo>
                    <a:pt x="42" y="1121"/>
                  </a:lnTo>
                  <a:lnTo>
                    <a:pt x="48" y="1068"/>
                  </a:lnTo>
                  <a:lnTo>
                    <a:pt x="61" y="1015"/>
                  </a:lnTo>
                  <a:lnTo>
                    <a:pt x="77" y="967"/>
                  </a:lnTo>
                  <a:lnTo>
                    <a:pt x="98" y="922"/>
                  </a:lnTo>
                  <a:lnTo>
                    <a:pt x="125" y="882"/>
                  </a:lnTo>
                  <a:lnTo>
                    <a:pt x="149" y="848"/>
                  </a:lnTo>
                  <a:lnTo>
                    <a:pt x="178" y="811"/>
                  </a:lnTo>
                  <a:lnTo>
                    <a:pt x="208" y="769"/>
                  </a:lnTo>
                  <a:lnTo>
                    <a:pt x="244" y="723"/>
                  </a:lnTo>
                  <a:lnTo>
                    <a:pt x="279" y="675"/>
                  </a:lnTo>
                  <a:lnTo>
                    <a:pt x="316" y="623"/>
                  </a:lnTo>
                  <a:lnTo>
                    <a:pt x="354" y="571"/>
                  </a:lnTo>
                  <a:lnTo>
                    <a:pt x="395" y="516"/>
                  </a:lnTo>
                  <a:lnTo>
                    <a:pt x="435" y="461"/>
                  </a:lnTo>
                  <a:lnTo>
                    <a:pt x="473" y="407"/>
                  </a:lnTo>
                  <a:lnTo>
                    <a:pt x="512" y="352"/>
                  </a:lnTo>
                  <a:lnTo>
                    <a:pt x="550" y="299"/>
                  </a:lnTo>
                  <a:lnTo>
                    <a:pt x="585" y="250"/>
                  </a:lnTo>
                  <a:lnTo>
                    <a:pt x="619" y="202"/>
                  </a:lnTo>
                  <a:lnTo>
                    <a:pt x="651" y="157"/>
                  </a:lnTo>
                  <a:lnTo>
                    <a:pt x="680" y="117"/>
                  </a:lnTo>
                  <a:lnTo>
                    <a:pt x="706" y="80"/>
                  </a:lnTo>
                  <a:lnTo>
                    <a:pt x="726" y="49"/>
                  </a:lnTo>
                  <a:lnTo>
                    <a:pt x="744" y="25"/>
                  </a:lnTo>
                  <a:lnTo>
                    <a:pt x="757" y="8"/>
                  </a:lnTo>
                  <a:lnTo>
                    <a:pt x="762" y="3"/>
                  </a:lnTo>
                  <a:lnTo>
                    <a:pt x="765" y="0"/>
                  </a:lnTo>
                  <a:lnTo>
                    <a:pt x="7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 name="Freeform 207">
              <a:extLst>
                <a:ext uri="{FF2B5EF4-FFF2-40B4-BE49-F238E27FC236}">
                  <a16:creationId xmlns:a16="http://schemas.microsoft.com/office/drawing/2014/main" id="{A5DB3D85-247A-65D3-BFDE-5F1E738A17C7}"/>
                </a:ext>
              </a:extLst>
            </p:cNvPr>
            <p:cNvSpPr>
              <a:spLocks/>
            </p:cNvSpPr>
            <p:nvPr/>
          </p:nvSpPr>
          <p:spPr bwMode="auto">
            <a:xfrm>
              <a:off x="7699376" y="2490788"/>
              <a:ext cx="485775" cy="577850"/>
            </a:xfrm>
            <a:custGeom>
              <a:avLst/>
              <a:gdLst>
                <a:gd name="T0" fmla="*/ 511 w 611"/>
                <a:gd name="T1" fmla="*/ 0 h 730"/>
                <a:gd name="T2" fmla="*/ 534 w 611"/>
                <a:gd name="T3" fmla="*/ 0 h 730"/>
                <a:gd name="T4" fmla="*/ 556 w 611"/>
                <a:gd name="T5" fmla="*/ 7 h 730"/>
                <a:gd name="T6" fmla="*/ 577 w 611"/>
                <a:gd name="T7" fmla="*/ 19 h 730"/>
                <a:gd name="T8" fmla="*/ 593 w 611"/>
                <a:gd name="T9" fmla="*/ 35 h 730"/>
                <a:gd name="T10" fmla="*/ 604 w 611"/>
                <a:gd name="T11" fmla="*/ 56 h 730"/>
                <a:gd name="T12" fmla="*/ 611 w 611"/>
                <a:gd name="T13" fmla="*/ 79 h 730"/>
                <a:gd name="T14" fmla="*/ 611 w 611"/>
                <a:gd name="T15" fmla="*/ 101 h 730"/>
                <a:gd name="T16" fmla="*/ 604 w 611"/>
                <a:gd name="T17" fmla="*/ 124 h 730"/>
                <a:gd name="T18" fmla="*/ 591 w 611"/>
                <a:gd name="T19" fmla="*/ 144 h 730"/>
                <a:gd name="T20" fmla="*/ 158 w 611"/>
                <a:gd name="T21" fmla="*/ 698 h 730"/>
                <a:gd name="T22" fmla="*/ 141 w 611"/>
                <a:gd name="T23" fmla="*/ 714 h 730"/>
                <a:gd name="T24" fmla="*/ 121 w 611"/>
                <a:gd name="T25" fmla="*/ 725 h 730"/>
                <a:gd name="T26" fmla="*/ 99 w 611"/>
                <a:gd name="T27" fmla="*/ 730 h 730"/>
                <a:gd name="T28" fmla="*/ 77 w 611"/>
                <a:gd name="T29" fmla="*/ 730 h 730"/>
                <a:gd name="T30" fmla="*/ 54 w 611"/>
                <a:gd name="T31" fmla="*/ 725 h 730"/>
                <a:gd name="T32" fmla="*/ 33 w 611"/>
                <a:gd name="T33" fmla="*/ 712 h 730"/>
                <a:gd name="T34" fmla="*/ 17 w 611"/>
                <a:gd name="T35" fmla="*/ 695 h 730"/>
                <a:gd name="T36" fmla="*/ 6 w 611"/>
                <a:gd name="T37" fmla="*/ 675 h 730"/>
                <a:gd name="T38" fmla="*/ 0 w 611"/>
                <a:gd name="T39" fmla="*/ 653 h 730"/>
                <a:gd name="T40" fmla="*/ 0 w 611"/>
                <a:gd name="T41" fmla="*/ 630 h 730"/>
                <a:gd name="T42" fmla="*/ 6 w 611"/>
                <a:gd name="T43" fmla="*/ 608 h 730"/>
                <a:gd name="T44" fmla="*/ 17 w 611"/>
                <a:gd name="T45" fmla="*/ 587 h 730"/>
                <a:gd name="T46" fmla="*/ 452 w 611"/>
                <a:gd name="T47" fmla="*/ 34 h 730"/>
                <a:gd name="T48" fmla="*/ 469 w 611"/>
                <a:gd name="T49" fmla="*/ 18 h 730"/>
                <a:gd name="T50" fmla="*/ 489 w 611"/>
                <a:gd name="T51" fmla="*/ 7 h 730"/>
                <a:gd name="T52" fmla="*/ 511 w 611"/>
                <a:gd name="T53"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1" h="730">
                  <a:moveTo>
                    <a:pt x="511" y="0"/>
                  </a:moveTo>
                  <a:lnTo>
                    <a:pt x="534" y="0"/>
                  </a:lnTo>
                  <a:lnTo>
                    <a:pt x="556" y="7"/>
                  </a:lnTo>
                  <a:lnTo>
                    <a:pt x="577" y="19"/>
                  </a:lnTo>
                  <a:lnTo>
                    <a:pt x="593" y="35"/>
                  </a:lnTo>
                  <a:lnTo>
                    <a:pt x="604" y="56"/>
                  </a:lnTo>
                  <a:lnTo>
                    <a:pt x="611" y="79"/>
                  </a:lnTo>
                  <a:lnTo>
                    <a:pt x="611" y="101"/>
                  </a:lnTo>
                  <a:lnTo>
                    <a:pt x="604" y="124"/>
                  </a:lnTo>
                  <a:lnTo>
                    <a:pt x="591" y="144"/>
                  </a:lnTo>
                  <a:lnTo>
                    <a:pt x="158" y="698"/>
                  </a:lnTo>
                  <a:lnTo>
                    <a:pt x="141" y="714"/>
                  </a:lnTo>
                  <a:lnTo>
                    <a:pt x="121" y="725"/>
                  </a:lnTo>
                  <a:lnTo>
                    <a:pt x="99" y="730"/>
                  </a:lnTo>
                  <a:lnTo>
                    <a:pt x="77" y="730"/>
                  </a:lnTo>
                  <a:lnTo>
                    <a:pt x="54" y="725"/>
                  </a:lnTo>
                  <a:lnTo>
                    <a:pt x="33" y="712"/>
                  </a:lnTo>
                  <a:lnTo>
                    <a:pt x="17" y="695"/>
                  </a:lnTo>
                  <a:lnTo>
                    <a:pt x="6" y="675"/>
                  </a:lnTo>
                  <a:lnTo>
                    <a:pt x="0" y="653"/>
                  </a:lnTo>
                  <a:lnTo>
                    <a:pt x="0" y="630"/>
                  </a:lnTo>
                  <a:lnTo>
                    <a:pt x="6" y="608"/>
                  </a:lnTo>
                  <a:lnTo>
                    <a:pt x="17" y="587"/>
                  </a:lnTo>
                  <a:lnTo>
                    <a:pt x="452" y="34"/>
                  </a:lnTo>
                  <a:lnTo>
                    <a:pt x="469" y="18"/>
                  </a:lnTo>
                  <a:lnTo>
                    <a:pt x="489" y="7"/>
                  </a:lnTo>
                  <a:lnTo>
                    <a:pt x="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208">
              <a:extLst>
                <a:ext uri="{FF2B5EF4-FFF2-40B4-BE49-F238E27FC236}">
                  <a16:creationId xmlns:a16="http://schemas.microsoft.com/office/drawing/2014/main" id="{CC2C4BEA-70E1-745A-A1D6-42CEAAF060AB}"/>
                </a:ext>
              </a:extLst>
            </p:cNvPr>
            <p:cNvSpPr>
              <a:spLocks/>
            </p:cNvSpPr>
            <p:nvPr/>
          </p:nvSpPr>
          <p:spPr bwMode="auto">
            <a:xfrm>
              <a:off x="4421188" y="2901951"/>
              <a:ext cx="1933575" cy="163513"/>
            </a:xfrm>
            <a:custGeom>
              <a:avLst/>
              <a:gdLst>
                <a:gd name="T0" fmla="*/ 69 w 2436"/>
                <a:gd name="T1" fmla="*/ 0 h 207"/>
                <a:gd name="T2" fmla="*/ 2367 w 2436"/>
                <a:gd name="T3" fmla="*/ 0 h 207"/>
                <a:gd name="T4" fmla="*/ 2389 w 2436"/>
                <a:gd name="T5" fmla="*/ 3 h 207"/>
                <a:gd name="T6" fmla="*/ 2407 w 2436"/>
                <a:gd name="T7" fmla="*/ 13 h 207"/>
                <a:gd name="T8" fmla="*/ 2423 w 2436"/>
                <a:gd name="T9" fmla="*/ 27 h 207"/>
                <a:gd name="T10" fmla="*/ 2432 w 2436"/>
                <a:gd name="T11" fmla="*/ 47 h 207"/>
                <a:gd name="T12" fmla="*/ 2436 w 2436"/>
                <a:gd name="T13" fmla="*/ 68 h 207"/>
                <a:gd name="T14" fmla="*/ 2436 w 2436"/>
                <a:gd name="T15" fmla="*/ 138 h 207"/>
                <a:gd name="T16" fmla="*/ 2432 w 2436"/>
                <a:gd name="T17" fmla="*/ 161 h 207"/>
                <a:gd name="T18" fmla="*/ 2423 w 2436"/>
                <a:gd name="T19" fmla="*/ 178 h 207"/>
                <a:gd name="T20" fmla="*/ 2407 w 2436"/>
                <a:gd name="T21" fmla="*/ 194 h 207"/>
                <a:gd name="T22" fmla="*/ 2389 w 2436"/>
                <a:gd name="T23" fmla="*/ 204 h 207"/>
                <a:gd name="T24" fmla="*/ 2367 w 2436"/>
                <a:gd name="T25" fmla="*/ 207 h 207"/>
                <a:gd name="T26" fmla="*/ 69 w 2436"/>
                <a:gd name="T27" fmla="*/ 207 h 207"/>
                <a:gd name="T28" fmla="*/ 48 w 2436"/>
                <a:gd name="T29" fmla="*/ 204 h 207"/>
                <a:gd name="T30" fmla="*/ 28 w 2436"/>
                <a:gd name="T31" fmla="*/ 194 h 207"/>
                <a:gd name="T32" fmla="*/ 14 w 2436"/>
                <a:gd name="T33" fmla="*/ 178 h 207"/>
                <a:gd name="T34" fmla="*/ 4 w 2436"/>
                <a:gd name="T35" fmla="*/ 161 h 207"/>
                <a:gd name="T36" fmla="*/ 0 w 2436"/>
                <a:gd name="T37" fmla="*/ 138 h 207"/>
                <a:gd name="T38" fmla="*/ 0 w 2436"/>
                <a:gd name="T39" fmla="*/ 68 h 207"/>
                <a:gd name="T40" fmla="*/ 4 w 2436"/>
                <a:gd name="T41" fmla="*/ 47 h 207"/>
                <a:gd name="T42" fmla="*/ 14 w 2436"/>
                <a:gd name="T43" fmla="*/ 27 h 207"/>
                <a:gd name="T44" fmla="*/ 28 w 2436"/>
                <a:gd name="T45" fmla="*/ 13 h 207"/>
                <a:gd name="T46" fmla="*/ 48 w 2436"/>
                <a:gd name="T47" fmla="*/ 3 h 207"/>
                <a:gd name="T48" fmla="*/ 69 w 2436"/>
                <a:gd name="T4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36" h="207">
                  <a:moveTo>
                    <a:pt x="69" y="0"/>
                  </a:moveTo>
                  <a:lnTo>
                    <a:pt x="2367" y="0"/>
                  </a:lnTo>
                  <a:lnTo>
                    <a:pt x="2389" y="3"/>
                  </a:lnTo>
                  <a:lnTo>
                    <a:pt x="2407" y="13"/>
                  </a:lnTo>
                  <a:lnTo>
                    <a:pt x="2423" y="27"/>
                  </a:lnTo>
                  <a:lnTo>
                    <a:pt x="2432" y="47"/>
                  </a:lnTo>
                  <a:lnTo>
                    <a:pt x="2436" y="68"/>
                  </a:lnTo>
                  <a:lnTo>
                    <a:pt x="2436" y="138"/>
                  </a:lnTo>
                  <a:lnTo>
                    <a:pt x="2432" y="161"/>
                  </a:lnTo>
                  <a:lnTo>
                    <a:pt x="2423" y="178"/>
                  </a:lnTo>
                  <a:lnTo>
                    <a:pt x="2407" y="194"/>
                  </a:lnTo>
                  <a:lnTo>
                    <a:pt x="2389" y="204"/>
                  </a:lnTo>
                  <a:lnTo>
                    <a:pt x="2367" y="207"/>
                  </a:lnTo>
                  <a:lnTo>
                    <a:pt x="69" y="207"/>
                  </a:lnTo>
                  <a:lnTo>
                    <a:pt x="48" y="204"/>
                  </a:lnTo>
                  <a:lnTo>
                    <a:pt x="28" y="194"/>
                  </a:lnTo>
                  <a:lnTo>
                    <a:pt x="14" y="178"/>
                  </a:lnTo>
                  <a:lnTo>
                    <a:pt x="4" y="161"/>
                  </a:lnTo>
                  <a:lnTo>
                    <a:pt x="0" y="138"/>
                  </a:lnTo>
                  <a:lnTo>
                    <a:pt x="0" y="68"/>
                  </a:lnTo>
                  <a:lnTo>
                    <a:pt x="4" y="47"/>
                  </a:lnTo>
                  <a:lnTo>
                    <a:pt x="14" y="27"/>
                  </a:lnTo>
                  <a:lnTo>
                    <a:pt x="28" y="13"/>
                  </a:lnTo>
                  <a:lnTo>
                    <a:pt x="48"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 name="Freeform 209">
              <a:extLst>
                <a:ext uri="{FF2B5EF4-FFF2-40B4-BE49-F238E27FC236}">
                  <a16:creationId xmlns:a16="http://schemas.microsoft.com/office/drawing/2014/main" id="{50F81023-7F68-423E-B941-AA75826B7E8F}"/>
                </a:ext>
              </a:extLst>
            </p:cNvPr>
            <p:cNvSpPr>
              <a:spLocks/>
            </p:cNvSpPr>
            <p:nvPr/>
          </p:nvSpPr>
          <p:spPr bwMode="auto">
            <a:xfrm>
              <a:off x="5537201" y="4067176"/>
              <a:ext cx="817563" cy="153988"/>
            </a:xfrm>
            <a:custGeom>
              <a:avLst/>
              <a:gdLst>
                <a:gd name="T0" fmla="*/ 67 w 1030"/>
                <a:gd name="T1" fmla="*/ 0 h 194"/>
                <a:gd name="T2" fmla="*/ 961 w 1030"/>
                <a:gd name="T3" fmla="*/ 0 h 194"/>
                <a:gd name="T4" fmla="*/ 983 w 1030"/>
                <a:gd name="T5" fmla="*/ 4 h 194"/>
                <a:gd name="T6" fmla="*/ 1001 w 1030"/>
                <a:gd name="T7" fmla="*/ 13 h 194"/>
                <a:gd name="T8" fmla="*/ 1017 w 1030"/>
                <a:gd name="T9" fmla="*/ 28 h 194"/>
                <a:gd name="T10" fmla="*/ 1026 w 1030"/>
                <a:gd name="T11" fmla="*/ 47 h 194"/>
                <a:gd name="T12" fmla="*/ 1030 w 1030"/>
                <a:gd name="T13" fmla="*/ 68 h 194"/>
                <a:gd name="T14" fmla="*/ 1030 w 1030"/>
                <a:gd name="T15" fmla="*/ 127 h 194"/>
                <a:gd name="T16" fmla="*/ 1026 w 1030"/>
                <a:gd name="T17" fmla="*/ 148 h 194"/>
                <a:gd name="T18" fmla="*/ 1017 w 1030"/>
                <a:gd name="T19" fmla="*/ 167 h 194"/>
                <a:gd name="T20" fmla="*/ 1001 w 1030"/>
                <a:gd name="T21" fmla="*/ 182 h 194"/>
                <a:gd name="T22" fmla="*/ 983 w 1030"/>
                <a:gd name="T23" fmla="*/ 191 h 194"/>
                <a:gd name="T24" fmla="*/ 961 w 1030"/>
                <a:gd name="T25" fmla="*/ 194 h 194"/>
                <a:gd name="T26" fmla="*/ 67 w 1030"/>
                <a:gd name="T27" fmla="*/ 194 h 194"/>
                <a:gd name="T28" fmla="*/ 47 w 1030"/>
                <a:gd name="T29" fmla="*/ 191 h 194"/>
                <a:gd name="T30" fmla="*/ 27 w 1030"/>
                <a:gd name="T31" fmla="*/ 182 h 194"/>
                <a:gd name="T32" fmla="*/ 13 w 1030"/>
                <a:gd name="T33" fmla="*/ 167 h 194"/>
                <a:gd name="T34" fmla="*/ 3 w 1030"/>
                <a:gd name="T35" fmla="*/ 148 h 194"/>
                <a:gd name="T36" fmla="*/ 0 w 1030"/>
                <a:gd name="T37" fmla="*/ 127 h 194"/>
                <a:gd name="T38" fmla="*/ 0 w 1030"/>
                <a:gd name="T39" fmla="*/ 68 h 194"/>
                <a:gd name="T40" fmla="*/ 3 w 1030"/>
                <a:gd name="T41" fmla="*/ 47 h 194"/>
                <a:gd name="T42" fmla="*/ 13 w 1030"/>
                <a:gd name="T43" fmla="*/ 28 h 194"/>
                <a:gd name="T44" fmla="*/ 27 w 1030"/>
                <a:gd name="T45" fmla="*/ 13 h 194"/>
                <a:gd name="T46" fmla="*/ 47 w 1030"/>
                <a:gd name="T47" fmla="*/ 4 h 194"/>
                <a:gd name="T48" fmla="*/ 67 w 1030"/>
                <a:gd name="T4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0" h="194">
                  <a:moveTo>
                    <a:pt x="67" y="0"/>
                  </a:moveTo>
                  <a:lnTo>
                    <a:pt x="961" y="0"/>
                  </a:lnTo>
                  <a:lnTo>
                    <a:pt x="983" y="4"/>
                  </a:lnTo>
                  <a:lnTo>
                    <a:pt x="1001" y="13"/>
                  </a:lnTo>
                  <a:lnTo>
                    <a:pt x="1017" y="28"/>
                  </a:lnTo>
                  <a:lnTo>
                    <a:pt x="1026" y="47"/>
                  </a:lnTo>
                  <a:lnTo>
                    <a:pt x="1030" y="68"/>
                  </a:lnTo>
                  <a:lnTo>
                    <a:pt x="1030" y="127"/>
                  </a:lnTo>
                  <a:lnTo>
                    <a:pt x="1026" y="148"/>
                  </a:lnTo>
                  <a:lnTo>
                    <a:pt x="1017" y="167"/>
                  </a:lnTo>
                  <a:lnTo>
                    <a:pt x="1001" y="182"/>
                  </a:lnTo>
                  <a:lnTo>
                    <a:pt x="983" y="191"/>
                  </a:lnTo>
                  <a:lnTo>
                    <a:pt x="961" y="194"/>
                  </a:lnTo>
                  <a:lnTo>
                    <a:pt x="67" y="194"/>
                  </a:lnTo>
                  <a:lnTo>
                    <a:pt x="47" y="191"/>
                  </a:lnTo>
                  <a:lnTo>
                    <a:pt x="27" y="182"/>
                  </a:lnTo>
                  <a:lnTo>
                    <a:pt x="13" y="167"/>
                  </a:lnTo>
                  <a:lnTo>
                    <a:pt x="3" y="148"/>
                  </a:lnTo>
                  <a:lnTo>
                    <a:pt x="0" y="127"/>
                  </a:lnTo>
                  <a:lnTo>
                    <a:pt x="0" y="68"/>
                  </a:lnTo>
                  <a:lnTo>
                    <a:pt x="3" y="47"/>
                  </a:lnTo>
                  <a:lnTo>
                    <a:pt x="13" y="28"/>
                  </a:lnTo>
                  <a:lnTo>
                    <a:pt x="27" y="13"/>
                  </a:lnTo>
                  <a:lnTo>
                    <a:pt x="47"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 name="Freeform 210">
              <a:extLst>
                <a:ext uri="{FF2B5EF4-FFF2-40B4-BE49-F238E27FC236}">
                  <a16:creationId xmlns:a16="http://schemas.microsoft.com/office/drawing/2014/main" id="{E409690D-C09B-3401-3B23-CA860DC47ED7}"/>
                </a:ext>
              </a:extLst>
            </p:cNvPr>
            <p:cNvSpPr>
              <a:spLocks/>
            </p:cNvSpPr>
            <p:nvPr/>
          </p:nvSpPr>
          <p:spPr bwMode="auto">
            <a:xfrm>
              <a:off x="4421188" y="2400301"/>
              <a:ext cx="1933575" cy="166688"/>
            </a:xfrm>
            <a:custGeom>
              <a:avLst/>
              <a:gdLst>
                <a:gd name="T0" fmla="*/ 69 w 2436"/>
                <a:gd name="T1" fmla="*/ 0 h 208"/>
                <a:gd name="T2" fmla="*/ 2367 w 2436"/>
                <a:gd name="T3" fmla="*/ 0 h 208"/>
                <a:gd name="T4" fmla="*/ 2389 w 2436"/>
                <a:gd name="T5" fmla="*/ 3 h 208"/>
                <a:gd name="T6" fmla="*/ 2407 w 2436"/>
                <a:gd name="T7" fmla="*/ 14 h 208"/>
                <a:gd name="T8" fmla="*/ 2423 w 2436"/>
                <a:gd name="T9" fmla="*/ 29 h 208"/>
                <a:gd name="T10" fmla="*/ 2432 w 2436"/>
                <a:gd name="T11" fmla="*/ 46 h 208"/>
                <a:gd name="T12" fmla="*/ 2436 w 2436"/>
                <a:gd name="T13" fmla="*/ 69 h 208"/>
                <a:gd name="T14" fmla="*/ 2436 w 2436"/>
                <a:gd name="T15" fmla="*/ 139 h 208"/>
                <a:gd name="T16" fmla="*/ 2432 w 2436"/>
                <a:gd name="T17" fmla="*/ 160 h 208"/>
                <a:gd name="T18" fmla="*/ 2423 w 2436"/>
                <a:gd name="T19" fmla="*/ 179 h 208"/>
                <a:gd name="T20" fmla="*/ 2407 w 2436"/>
                <a:gd name="T21" fmla="*/ 194 h 208"/>
                <a:gd name="T22" fmla="*/ 2389 w 2436"/>
                <a:gd name="T23" fmla="*/ 204 h 208"/>
                <a:gd name="T24" fmla="*/ 2367 w 2436"/>
                <a:gd name="T25" fmla="*/ 208 h 208"/>
                <a:gd name="T26" fmla="*/ 69 w 2436"/>
                <a:gd name="T27" fmla="*/ 208 h 208"/>
                <a:gd name="T28" fmla="*/ 48 w 2436"/>
                <a:gd name="T29" fmla="*/ 204 h 208"/>
                <a:gd name="T30" fmla="*/ 28 w 2436"/>
                <a:gd name="T31" fmla="*/ 194 h 208"/>
                <a:gd name="T32" fmla="*/ 14 w 2436"/>
                <a:gd name="T33" fmla="*/ 179 h 208"/>
                <a:gd name="T34" fmla="*/ 4 w 2436"/>
                <a:gd name="T35" fmla="*/ 160 h 208"/>
                <a:gd name="T36" fmla="*/ 0 w 2436"/>
                <a:gd name="T37" fmla="*/ 139 h 208"/>
                <a:gd name="T38" fmla="*/ 0 w 2436"/>
                <a:gd name="T39" fmla="*/ 69 h 208"/>
                <a:gd name="T40" fmla="*/ 4 w 2436"/>
                <a:gd name="T41" fmla="*/ 46 h 208"/>
                <a:gd name="T42" fmla="*/ 14 w 2436"/>
                <a:gd name="T43" fmla="*/ 29 h 208"/>
                <a:gd name="T44" fmla="*/ 28 w 2436"/>
                <a:gd name="T45" fmla="*/ 14 h 208"/>
                <a:gd name="T46" fmla="*/ 48 w 2436"/>
                <a:gd name="T47" fmla="*/ 3 h 208"/>
                <a:gd name="T48" fmla="*/ 69 w 2436"/>
                <a:gd name="T4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36" h="208">
                  <a:moveTo>
                    <a:pt x="69" y="0"/>
                  </a:moveTo>
                  <a:lnTo>
                    <a:pt x="2367" y="0"/>
                  </a:lnTo>
                  <a:lnTo>
                    <a:pt x="2389" y="3"/>
                  </a:lnTo>
                  <a:lnTo>
                    <a:pt x="2407" y="14"/>
                  </a:lnTo>
                  <a:lnTo>
                    <a:pt x="2423" y="29"/>
                  </a:lnTo>
                  <a:lnTo>
                    <a:pt x="2432" y="46"/>
                  </a:lnTo>
                  <a:lnTo>
                    <a:pt x="2436" y="69"/>
                  </a:lnTo>
                  <a:lnTo>
                    <a:pt x="2436" y="139"/>
                  </a:lnTo>
                  <a:lnTo>
                    <a:pt x="2432" y="160"/>
                  </a:lnTo>
                  <a:lnTo>
                    <a:pt x="2423" y="179"/>
                  </a:lnTo>
                  <a:lnTo>
                    <a:pt x="2407" y="194"/>
                  </a:lnTo>
                  <a:lnTo>
                    <a:pt x="2389" y="204"/>
                  </a:lnTo>
                  <a:lnTo>
                    <a:pt x="2367" y="208"/>
                  </a:lnTo>
                  <a:lnTo>
                    <a:pt x="69" y="208"/>
                  </a:lnTo>
                  <a:lnTo>
                    <a:pt x="48" y="204"/>
                  </a:lnTo>
                  <a:lnTo>
                    <a:pt x="28" y="194"/>
                  </a:lnTo>
                  <a:lnTo>
                    <a:pt x="14" y="179"/>
                  </a:lnTo>
                  <a:lnTo>
                    <a:pt x="4" y="160"/>
                  </a:lnTo>
                  <a:lnTo>
                    <a:pt x="0" y="139"/>
                  </a:lnTo>
                  <a:lnTo>
                    <a:pt x="0" y="69"/>
                  </a:lnTo>
                  <a:lnTo>
                    <a:pt x="4" y="46"/>
                  </a:lnTo>
                  <a:lnTo>
                    <a:pt x="14" y="29"/>
                  </a:lnTo>
                  <a:lnTo>
                    <a:pt x="28" y="14"/>
                  </a:lnTo>
                  <a:lnTo>
                    <a:pt x="48"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 name="Freeform 211">
              <a:extLst>
                <a:ext uri="{FF2B5EF4-FFF2-40B4-BE49-F238E27FC236}">
                  <a16:creationId xmlns:a16="http://schemas.microsoft.com/office/drawing/2014/main" id="{7FD18056-ECAB-B2AD-6917-BCDB70EC9F38}"/>
                </a:ext>
              </a:extLst>
            </p:cNvPr>
            <p:cNvSpPr>
              <a:spLocks/>
            </p:cNvSpPr>
            <p:nvPr/>
          </p:nvSpPr>
          <p:spPr bwMode="auto">
            <a:xfrm>
              <a:off x="3995738" y="1735138"/>
              <a:ext cx="2784475" cy="3381375"/>
            </a:xfrm>
            <a:custGeom>
              <a:avLst/>
              <a:gdLst>
                <a:gd name="T0" fmla="*/ 3271 w 3507"/>
                <a:gd name="T1" fmla="*/ 0 h 4260"/>
                <a:gd name="T2" fmla="*/ 3363 w 3507"/>
                <a:gd name="T3" fmla="*/ 19 h 4260"/>
                <a:gd name="T4" fmla="*/ 3438 w 3507"/>
                <a:gd name="T5" fmla="*/ 69 h 4260"/>
                <a:gd name="T6" fmla="*/ 3490 w 3507"/>
                <a:gd name="T7" fmla="*/ 144 h 4260"/>
                <a:gd name="T8" fmla="*/ 3507 w 3507"/>
                <a:gd name="T9" fmla="*/ 237 h 4260"/>
                <a:gd name="T10" fmla="*/ 3506 w 3507"/>
                <a:gd name="T11" fmla="*/ 999 h 4260"/>
                <a:gd name="T12" fmla="*/ 3485 w 3507"/>
                <a:gd name="T13" fmla="*/ 1052 h 4260"/>
                <a:gd name="T14" fmla="*/ 3449 w 3507"/>
                <a:gd name="T15" fmla="*/ 1094 h 4260"/>
                <a:gd name="T16" fmla="*/ 3411 w 3507"/>
                <a:gd name="T17" fmla="*/ 1136 h 4260"/>
                <a:gd name="T18" fmla="*/ 3368 w 3507"/>
                <a:gd name="T19" fmla="*/ 1187 h 4260"/>
                <a:gd name="T20" fmla="*/ 3328 w 3507"/>
                <a:gd name="T21" fmla="*/ 1237 h 4260"/>
                <a:gd name="T22" fmla="*/ 3303 w 3507"/>
                <a:gd name="T23" fmla="*/ 1267 h 4260"/>
                <a:gd name="T24" fmla="*/ 3289 w 3507"/>
                <a:gd name="T25" fmla="*/ 1282 h 4260"/>
                <a:gd name="T26" fmla="*/ 3273 w 3507"/>
                <a:gd name="T27" fmla="*/ 1288 h 4260"/>
                <a:gd name="T28" fmla="*/ 3262 w 3507"/>
                <a:gd name="T29" fmla="*/ 1278 h 4260"/>
                <a:gd name="T30" fmla="*/ 3257 w 3507"/>
                <a:gd name="T31" fmla="*/ 1245 h 4260"/>
                <a:gd name="T32" fmla="*/ 3252 w 3507"/>
                <a:gd name="T33" fmla="*/ 439 h 4260"/>
                <a:gd name="T34" fmla="*/ 3217 w 3507"/>
                <a:gd name="T35" fmla="*/ 354 h 4260"/>
                <a:gd name="T36" fmla="*/ 3153 w 3507"/>
                <a:gd name="T37" fmla="*/ 292 h 4260"/>
                <a:gd name="T38" fmla="*/ 3068 w 3507"/>
                <a:gd name="T39" fmla="*/ 255 h 4260"/>
                <a:gd name="T40" fmla="*/ 488 w 3507"/>
                <a:gd name="T41" fmla="*/ 250 h 4260"/>
                <a:gd name="T42" fmla="*/ 394 w 3507"/>
                <a:gd name="T43" fmla="*/ 269 h 4260"/>
                <a:gd name="T44" fmla="*/ 321 w 3507"/>
                <a:gd name="T45" fmla="*/ 321 h 4260"/>
                <a:gd name="T46" fmla="*/ 269 w 3507"/>
                <a:gd name="T47" fmla="*/ 396 h 4260"/>
                <a:gd name="T48" fmla="*/ 250 w 3507"/>
                <a:gd name="T49" fmla="*/ 488 h 4260"/>
                <a:gd name="T50" fmla="*/ 255 w 3507"/>
                <a:gd name="T51" fmla="*/ 3820 h 4260"/>
                <a:gd name="T52" fmla="*/ 292 w 3507"/>
                <a:gd name="T53" fmla="*/ 3906 h 4260"/>
                <a:gd name="T54" fmla="*/ 354 w 3507"/>
                <a:gd name="T55" fmla="*/ 3968 h 4260"/>
                <a:gd name="T56" fmla="*/ 439 w 3507"/>
                <a:gd name="T57" fmla="*/ 4005 h 4260"/>
                <a:gd name="T58" fmla="*/ 3020 w 3507"/>
                <a:gd name="T59" fmla="*/ 4010 h 4260"/>
                <a:gd name="T60" fmla="*/ 3113 w 3507"/>
                <a:gd name="T61" fmla="*/ 3991 h 4260"/>
                <a:gd name="T62" fmla="*/ 3188 w 3507"/>
                <a:gd name="T63" fmla="*/ 3939 h 4260"/>
                <a:gd name="T64" fmla="*/ 3238 w 3507"/>
                <a:gd name="T65" fmla="*/ 3864 h 4260"/>
                <a:gd name="T66" fmla="*/ 3257 w 3507"/>
                <a:gd name="T67" fmla="*/ 3772 h 4260"/>
                <a:gd name="T68" fmla="*/ 3259 w 3507"/>
                <a:gd name="T69" fmla="*/ 3033 h 4260"/>
                <a:gd name="T70" fmla="*/ 3271 w 3507"/>
                <a:gd name="T71" fmla="*/ 2998 h 4260"/>
                <a:gd name="T72" fmla="*/ 3291 w 3507"/>
                <a:gd name="T73" fmla="*/ 2980 h 4260"/>
                <a:gd name="T74" fmla="*/ 3308 w 3507"/>
                <a:gd name="T75" fmla="*/ 2974 h 4260"/>
                <a:gd name="T76" fmla="*/ 3405 w 3507"/>
                <a:gd name="T77" fmla="*/ 2940 h 4260"/>
                <a:gd name="T78" fmla="*/ 3461 w 3507"/>
                <a:gd name="T79" fmla="*/ 2914 h 4260"/>
                <a:gd name="T80" fmla="*/ 3478 w 3507"/>
                <a:gd name="T81" fmla="*/ 2911 h 4260"/>
                <a:gd name="T82" fmla="*/ 3496 w 3507"/>
                <a:gd name="T83" fmla="*/ 2918 h 4260"/>
                <a:gd name="T84" fmla="*/ 3506 w 3507"/>
                <a:gd name="T85" fmla="*/ 2942 h 4260"/>
                <a:gd name="T86" fmla="*/ 3507 w 3507"/>
                <a:gd name="T87" fmla="*/ 4023 h 4260"/>
                <a:gd name="T88" fmla="*/ 3490 w 3507"/>
                <a:gd name="T89" fmla="*/ 4116 h 4260"/>
                <a:gd name="T90" fmla="*/ 3438 w 3507"/>
                <a:gd name="T91" fmla="*/ 4191 h 4260"/>
                <a:gd name="T92" fmla="*/ 3363 w 3507"/>
                <a:gd name="T93" fmla="*/ 4241 h 4260"/>
                <a:gd name="T94" fmla="*/ 3271 w 3507"/>
                <a:gd name="T95" fmla="*/ 4260 h 4260"/>
                <a:gd name="T96" fmla="*/ 189 w 3507"/>
                <a:gd name="T97" fmla="*/ 4255 h 4260"/>
                <a:gd name="T98" fmla="*/ 104 w 3507"/>
                <a:gd name="T99" fmla="*/ 4220 h 4260"/>
                <a:gd name="T100" fmla="*/ 40 w 3507"/>
                <a:gd name="T101" fmla="*/ 4156 h 4260"/>
                <a:gd name="T102" fmla="*/ 5 w 3507"/>
                <a:gd name="T103" fmla="*/ 4071 h 4260"/>
                <a:gd name="T104" fmla="*/ 0 w 3507"/>
                <a:gd name="T105" fmla="*/ 237 h 4260"/>
                <a:gd name="T106" fmla="*/ 19 w 3507"/>
                <a:gd name="T107" fmla="*/ 144 h 4260"/>
                <a:gd name="T108" fmla="*/ 69 w 3507"/>
                <a:gd name="T109" fmla="*/ 69 h 4260"/>
                <a:gd name="T110" fmla="*/ 144 w 3507"/>
                <a:gd name="T111" fmla="*/ 19 h 4260"/>
                <a:gd name="T112" fmla="*/ 237 w 3507"/>
                <a:gd name="T113" fmla="*/ 0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07" h="4260">
                  <a:moveTo>
                    <a:pt x="237" y="0"/>
                  </a:moveTo>
                  <a:lnTo>
                    <a:pt x="3271" y="0"/>
                  </a:lnTo>
                  <a:lnTo>
                    <a:pt x="3318" y="5"/>
                  </a:lnTo>
                  <a:lnTo>
                    <a:pt x="3363" y="19"/>
                  </a:lnTo>
                  <a:lnTo>
                    <a:pt x="3403" y="40"/>
                  </a:lnTo>
                  <a:lnTo>
                    <a:pt x="3438" y="69"/>
                  </a:lnTo>
                  <a:lnTo>
                    <a:pt x="3467" y="104"/>
                  </a:lnTo>
                  <a:lnTo>
                    <a:pt x="3490" y="144"/>
                  </a:lnTo>
                  <a:lnTo>
                    <a:pt x="3502" y="189"/>
                  </a:lnTo>
                  <a:lnTo>
                    <a:pt x="3507" y="237"/>
                  </a:lnTo>
                  <a:lnTo>
                    <a:pt x="3507" y="970"/>
                  </a:lnTo>
                  <a:lnTo>
                    <a:pt x="3506" y="999"/>
                  </a:lnTo>
                  <a:lnTo>
                    <a:pt x="3498" y="1027"/>
                  </a:lnTo>
                  <a:lnTo>
                    <a:pt x="3485" y="1052"/>
                  </a:lnTo>
                  <a:lnTo>
                    <a:pt x="3464" y="1078"/>
                  </a:lnTo>
                  <a:lnTo>
                    <a:pt x="3449" y="1094"/>
                  </a:lnTo>
                  <a:lnTo>
                    <a:pt x="3432" y="1113"/>
                  </a:lnTo>
                  <a:lnTo>
                    <a:pt x="3411" y="1136"/>
                  </a:lnTo>
                  <a:lnTo>
                    <a:pt x="3390" y="1161"/>
                  </a:lnTo>
                  <a:lnTo>
                    <a:pt x="3368" y="1187"/>
                  </a:lnTo>
                  <a:lnTo>
                    <a:pt x="3347" y="1213"/>
                  </a:lnTo>
                  <a:lnTo>
                    <a:pt x="3328" y="1237"/>
                  </a:lnTo>
                  <a:lnTo>
                    <a:pt x="3310" y="1259"/>
                  </a:lnTo>
                  <a:lnTo>
                    <a:pt x="3303" y="1267"/>
                  </a:lnTo>
                  <a:lnTo>
                    <a:pt x="3295" y="1274"/>
                  </a:lnTo>
                  <a:lnTo>
                    <a:pt x="3289" y="1282"/>
                  </a:lnTo>
                  <a:lnTo>
                    <a:pt x="3281" y="1285"/>
                  </a:lnTo>
                  <a:lnTo>
                    <a:pt x="3273" y="1288"/>
                  </a:lnTo>
                  <a:lnTo>
                    <a:pt x="3267" y="1285"/>
                  </a:lnTo>
                  <a:lnTo>
                    <a:pt x="3262" y="1278"/>
                  </a:lnTo>
                  <a:lnTo>
                    <a:pt x="3259" y="1264"/>
                  </a:lnTo>
                  <a:lnTo>
                    <a:pt x="3257" y="1245"/>
                  </a:lnTo>
                  <a:lnTo>
                    <a:pt x="3257" y="488"/>
                  </a:lnTo>
                  <a:lnTo>
                    <a:pt x="3252" y="439"/>
                  </a:lnTo>
                  <a:lnTo>
                    <a:pt x="3238" y="396"/>
                  </a:lnTo>
                  <a:lnTo>
                    <a:pt x="3217" y="354"/>
                  </a:lnTo>
                  <a:lnTo>
                    <a:pt x="3188" y="321"/>
                  </a:lnTo>
                  <a:lnTo>
                    <a:pt x="3153" y="292"/>
                  </a:lnTo>
                  <a:lnTo>
                    <a:pt x="3113" y="269"/>
                  </a:lnTo>
                  <a:lnTo>
                    <a:pt x="3068" y="255"/>
                  </a:lnTo>
                  <a:lnTo>
                    <a:pt x="3020" y="250"/>
                  </a:lnTo>
                  <a:lnTo>
                    <a:pt x="488" y="250"/>
                  </a:lnTo>
                  <a:lnTo>
                    <a:pt x="439" y="255"/>
                  </a:lnTo>
                  <a:lnTo>
                    <a:pt x="394" y="269"/>
                  </a:lnTo>
                  <a:lnTo>
                    <a:pt x="354" y="292"/>
                  </a:lnTo>
                  <a:lnTo>
                    <a:pt x="321" y="321"/>
                  </a:lnTo>
                  <a:lnTo>
                    <a:pt x="292" y="354"/>
                  </a:lnTo>
                  <a:lnTo>
                    <a:pt x="269" y="396"/>
                  </a:lnTo>
                  <a:lnTo>
                    <a:pt x="255" y="439"/>
                  </a:lnTo>
                  <a:lnTo>
                    <a:pt x="250" y="488"/>
                  </a:lnTo>
                  <a:lnTo>
                    <a:pt x="250" y="3772"/>
                  </a:lnTo>
                  <a:lnTo>
                    <a:pt x="255" y="3820"/>
                  </a:lnTo>
                  <a:lnTo>
                    <a:pt x="269" y="3864"/>
                  </a:lnTo>
                  <a:lnTo>
                    <a:pt x="292" y="3906"/>
                  </a:lnTo>
                  <a:lnTo>
                    <a:pt x="321" y="3939"/>
                  </a:lnTo>
                  <a:lnTo>
                    <a:pt x="354" y="3968"/>
                  </a:lnTo>
                  <a:lnTo>
                    <a:pt x="394" y="3991"/>
                  </a:lnTo>
                  <a:lnTo>
                    <a:pt x="439" y="4005"/>
                  </a:lnTo>
                  <a:lnTo>
                    <a:pt x="488" y="4010"/>
                  </a:lnTo>
                  <a:lnTo>
                    <a:pt x="3020" y="4010"/>
                  </a:lnTo>
                  <a:lnTo>
                    <a:pt x="3068" y="4005"/>
                  </a:lnTo>
                  <a:lnTo>
                    <a:pt x="3113" y="3991"/>
                  </a:lnTo>
                  <a:lnTo>
                    <a:pt x="3153" y="3968"/>
                  </a:lnTo>
                  <a:lnTo>
                    <a:pt x="3188" y="3939"/>
                  </a:lnTo>
                  <a:lnTo>
                    <a:pt x="3217" y="3906"/>
                  </a:lnTo>
                  <a:lnTo>
                    <a:pt x="3238" y="3864"/>
                  </a:lnTo>
                  <a:lnTo>
                    <a:pt x="3252" y="3820"/>
                  </a:lnTo>
                  <a:lnTo>
                    <a:pt x="3257" y="3772"/>
                  </a:lnTo>
                  <a:lnTo>
                    <a:pt x="3257" y="3060"/>
                  </a:lnTo>
                  <a:lnTo>
                    <a:pt x="3259" y="3033"/>
                  </a:lnTo>
                  <a:lnTo>
                    <a:pt x="3263" y="3012"/>
                  </a:lnTo>
                  <a:lnTo>
                    <a:pt x="3271" y="2998"/>
                  </a:lnTo>
                  <a:lnTo>
                    <a:pt x="3281" y="2986"/>
                  </a:lnTo>
                  <a:lnTo>
                    <a:pt x="3291" y="2980"/>
                  </a:lnTo>
                  <a:lnTo>
                    <a:pt x="3300" y="2977"/>
                  </a:lnTo>
                  <a:lnTo>
                    <a:pt x="3308" y="2974"/>
                  </a:lnTo>
                  <a:lnTo>
                    <a:pt x="3355" y="2959"/>
                  </a:lnTo>
                  <a:lnTo>
                    <a:pt x="3405" y="2940"/>
                  </a:lnTo>
                  <a:lnTo>
                    <a:pt x="3454" y="2918"/>
                  </a:lnTo>
                  <a:lnTo>
                    <a:pt x="3461" y="2914"/>
                  </a:lnTo>
                  <a:lnTo>
                    <a:pt x="3470" y="2913"/>
                  </a:lnTo>
                  <a:lnTo>
                    <a:pt x="3478" y="2911"/>
                  </a:lnTo>
                  <a:lnTo>
                    <a:pt x="3488" y="2913"/>
                  </a:lnTo>
                  <a:lnTo>
                    <a:pt x="3496" y="2918"/>
                  </a:lnTo>
                  <a:lnTo>
                    <a:pt x="3502" y="2927"/>
                  </a:lnTo>
                  <a:lnTo>
                    <a:pt x="3506" y="2942"/>
                  </a:lnTo>
                  <a:lnTo>
                    <a:pt x="3507" y="2961"/>
                  </a:lnTo>
                  <a:lnTo>
                    <a:pt x="3507" y="4023"/>
                  </a:lnTo>
                  <a:lnTo>
                    <a:pt x="3502" y="4071"/>
                  </a:lnTo>
                  <a:lnTo>
                    <a:pt x="3490" y="4116"/>
                  </a:lnTo>
                  <a:lnTo>
                    <a:pt x="3467" y="4156"/>
                  </a:lnTo>
                  <a:lnTo>
                    <a:pt x="3438" y="4191"/>
                  </a:lnTo>
                  <a:lnTo>
                    <a:pt x="3403" y="4220"/>
                  </a:lnTo>
                  <a:lnTo>
                    <a:pt x="3363" y="4241"/>
                  </a:lnTo>
                  <a:lnTo>
                    <a:pt x="3318" y="4255"/>
                  </a:lnTo>
                  <a:lnTo>
                    <a:pt x="3271" y="4260"/>
                  </a:lnTo>
                  <a:lnTo>
                    <a:pt x="237" y="4260"/>
                  </a:lnTo>
                  <a:lnTo>
                    <a:pt x="189" y="4255"/>
                  </a:lnTo>
                  <a:lnTo>
                    <a:pt x="144" y="4241"/>
                  </a:lnTo>
                  <a:lnTo>
                    <a:pt x="104" y="4220"/>
                  </a:lnTo>
                  <a:lnTo>
                    <a:pt x="69" y="4191"/>
                  </a:lnTo>
                  <a:lnTo>
                    <a:pt x="40" y="4156"/>
                  </a:lnTo>
                  <a:lnTo>
                    <a:pt x="19" y="4116"/>
                  </a:lnTo>
                  <a:lnTo>
                    <a:pt x="5" y="4071"/>
                  </a:lnTo>
                  <a:lnTo>
                    <a:pt x="0" y="4023"/>
                  </a:lnTo>
                  <a:lnTo>
                    <a:pt x="0" y="237"/>
                  </a:lnTo>
                  <a:lnTo>
                    <a:pt x="5" y="189"/>
                  </a:lnTo>
                  <a:lnTo>
                    <a:pt x="19" y="144"/>
                  </a:lnTo>
                  <a:lnTo>
                    <a:pt x="40" y="104"/>
                  </a:lnTo>
                  <a:lnTo>
                    <a:pt x="69" y="69"/>
                  </a:lnTo>
                  <a:lnTo>
                    <a:pt x="104" y="40"/>
                  </a:lnTo>
                  <a:lnTo>
                    <a:pt x="144" y="19"/>
                  </a:lnTo>
                  <a:lnTo>
                    <a:pt x="189" y="5"/>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6" name="Группа 245">
            <a:extLst>
              <a:ext uri="{FF2B5EF4-FFF2-40B4-BE49-F238E27FC236}">
                <a16:creationId xmlns:a16="http://schemas.microsoft.com/office/drawing/2014/main" id="{EE741C18-68D9-60A6-870B-F436A4140CB5}"/>
              </a:ext>
            </a:extLst>
          </p:cNvPr>
          <p:cNvGrpSpPr/>
          <p:nvPr userDrawn="1"/>
        </p:nvGrpSpPr>
        <p:grpSpPr>
          <a:xfrm>
            <a:off x="4366105" y="1810133"/>
            <a:ext cx="660503" cy="605847"/>
            <a:chOff x="4395788" y="1868488"/>
            <a:chExt cx="3395663" cy="3114676"/>
          </a:xfrm>
          <a:solidFill>
            <a:schemeClr val="bg2"/>
          </a:solidFill>
        </p:grpSpPr>
        <p:sp>
          <p:nvSpPr>
            <p:cNvPr id="127" name="Freeform 216">
              <a:extLst>
                <a:ext uri="{FF2B5EF4-FFF2-40B4-BE49-F238E27FC236}">
                  <a16:creationId xmlns:a16="http://schemas.microsoft.com/office/drawing/2014/main" id="{568F6384-727E-1AAF-7320-E7EFD087B8D2}"/>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 name="Freeform 217">
              <a:extLst>
                <a:ext uri="{FF2B5EF4-FFF2-40B4-BE49-F238E27FC236}">
                  <a16:creationId xmlns:a16="http://schemas.microsoft.com/office/drawing/2014/main" id="{7D6C970A-BC77-372E-CD1B-2FCE091E7296}"/>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 name="Freeform 218">
              <a:extLst>
                <a:ext uri="{FF2B5EF4-FFF2-40B4-BE49-F238E27FC236}">
                  <a16:creationId xmlns:a16="http://schemas.microsoft.com/office/drawing/2014/main" id="{15175BCC-172C-115B-1C2E-52A65FEC911E}"/>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0" name="Группа 252">
            <a:extLst>
              <a:ext uri="{FF2B5EF4-FFF2-40B4-BE49-F238E27FC236}">
                <a16:creationId xmlns:a16="http://schemas.microsoft.com/office/drawing/2014/main" id="{A6127F53-2B77-2312-1AAB-92E9E078B082}"/>
              </a:ext>
            </a:extLst>
          </p:cNvPr>
          <p:cNvGrpSpPr/>
          <p:nvPr userDrawn="1"/>
        </p:nvGrpSpPr>
        <p:grpSpPr>
          <a:xfrm>
            <a:off x="5286728" y="1806393"/>
            <a:ext cx="524755" cy="613326"/>
            <a:chOff x="4533900" y="1600201"/>
            <a:chExt cx="3122613" cy="3649663"/>
          </a:xfrm>
          <a:solidFill>
            <a:schemeClr val="bg2"/>
          </a:solidFill>
        </p:grpSpPr>
        <p:sp>
          <p:nvSpPr>
            <p:cNvPr id="131" name="Freeform 223">
              <a:extLst>
                <a:ext uri="{FF2B5EF4-FFF2-40B4-BE49-F238E27FC236}">
                  <a16:creationId xmlns:a16="http://schemas.microsoft.com/office/drawing/2014/main" id="{94477292-1391-4C7B-65DD-D0AB8DADB53F}"/>
                </a:ext>
              </a:extLst>
            </p:cNvPr>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 name="Freeform 224">
              <a:extLst>
                <a:ext uri="{FF2B5EF4-FFF2-40B4-BE49-F238E27FC236}">
                  <a16:creationId xmlns:a16="http://schemas.microsoft.com/office/drawing/2014/main" id="{1E02732C-948F-D585-2A28-CC18568CFF6A}"/>
                </a:ext>
              </a:extLst>
            </p:cNvPr>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3" name="Группа 261">
            <a:extLst>
              <a:ext uri="{FF2B5EF4-FFF2-40B4-BE49-F238E27FC236}">
                <a16:creationId xmlns:a16="http://schemas.microsoft.com/office/drawing/2014/main" id="{5025B58A-9FCF-547A-A017-70E55434971C}"/>
              </a:ext>
            </a:extLst>
          </p:cNvPr>
          <p:cNvGrpSpPr/>
          <p:nvPr userDrawn="1"/>
        </p:nvGrpSpPr>
        <p:grpSpPr>
          <a:xfrm>
            <a:off x="6071603" y="1808633"/>
            <a:ext cx="615638" cy="608846"/>
            <a:chOff x="4291013" y="1649413"/>
            <a:chExt cx="3597276" cy="3557588"/>
          </a:xfrm>
          <a:solidFill>
            <a:schemeClr val="bg2"/>
          </a:solidFill>
        </p:grpSpPr>
        <p:sp>
          <p:nvSpPr>
            <p:cNvPr id="134" name="Freeform 229">
              <a:extLst>
                <a:ext uri="{FF2B5EF4-FFF2-40B4-BE49-F238E27FC236}">
                  <a16:creationId xmlns:a16="http://schemas.microsoft.com/office/drawing/2014/main" id="{5AEB635A-0346-AA9B-7B2A-FFC885EA3122}"/>
                </a:ext>
              </a:extLst>
            </p:cNvPr>
            <p:cNvSpPr>
              <a:spLocks/>
            </p:cNvSpPr>
            <p:nvPr/>
          </p:nvSpPr>
          <p:spPr bwMode="auto">
            <a:xfrm>
              <a:off x="4578351" y="1900238"/>
              <a:ext cx="3309938" cy="3306763"/>
            </a:xfrm>
            <a:custGeom>
              <a:avLst/>
              <a:gdLst>
                <a:gd name="T0" fmla="*/ 2474 w 4171"/>
                <a:gd name="T1" fmla="*/ 37 h 4168"/>
                <a:gd name="T2" fmla="*/ 2954 w 4171"/>
                <a:gd name="T3" fmla="*/ 190 h 4168"/>
                <a:gd name="T4" fmla="*/ 3376 w 4171"/>
                <a:gd name="T5" fmla="*/ 448 h 4168"/>
                <a:gd name="T6" fmla="*/ 3723 w 4171"/>
                <a:gd name="T7" fmla="*/ 795 h 4168"/>
                <a:gd name="T8" fmla="*/ 3982 w 4171"/>
                <a:gd name="T9" fmla="*/ 1216 h 4168"/>
                <a:gd name="T10" fmla="*/ 4134 w 4171"/>
                <a:gd name="T11" fmla="*/ 1696 h 4168"/>
                <a:gd name="T12" fmla="*/ 4167 w 4171"/>
                <a:gd name="T13" fmla="*/ 2216 h 4168"/>
                <a:gd name="T14" fmla="*/ 4072 w 4171"/>
                <a:gd name="T15" fmla="*/ 2719 h 4168"/>
                <a:gd name="T16" fmla="*/ 3865 w 4171"/>
                <a:gd name="T17" fmla="*/ 3171 h 4168"/>
                <a:gd name="T18" fmla="*/ 3560 w 4171"/>
                <a:gd name="T19" fmla="*/ 3558 h 4168"/>
                <a:gd name="T20" fmla="*/ 3173 w 4171"/>
                <a:gd name="T21" fmla="*/ 3862 h 4168"/>
                <a:gd name="T22" fmla="*/ 2721 w 4171"/>
                <a:gd name="T23" fmla="*/ 4069 h 4168"/>
                <a:gd name="T24" fmla="*/ 2218 w 4171"/>
                <a:gd name="T25" fmla="*/ 4164 h 4168"/>
                <a:gd name="T26" fmla="*/ 1697 w 4171"/>
                <a:gd name="T27" fmla="*/ 4131 h 4168"/>
                <a:gd name="T28" fmla="*/ 1217 w 4171"/>
                <a:gd name="T29" fmla="*/ 3979 h 4168"/>
                <a:gd name="T30" fmla="*/ 796 w 4171"/>
                <a:gd name="T31" fmla="*/ 3720 h 4168"/>
                <a:gd name="T32" fmla="*/ 448 w 4171"/>
                <a:gd name="T33" fmla="*/ 3373 h 4168"/>
                <a:gd name="T34" fmla="*/ 191 w 4171"/>
                <a:gd name="T35" fmla="*/ 2952 h 4168"/>
                <a:gd name="T36" fmla="*/ 38 w 4171"/>
                <a:gd name="T37" fmla="*/ 2472 h 4168"/>
                <a:gd name="T38" fmla="*/ 5 w 4171"/>
                <a:gd name="T39" fmla="*/ 1959 h 4168"/>
                <a:gd name="T40" fmla="*/ 93 w 4171"/>
                <a:gd name="T41" fmla="*/ 1475 h 4168"/>
                <a:gd name="T42" fmla="*/ 284 w 4171"/>
                <a:gd name="T43" fmla="*/ 1037 h 4168"/>
                <a:gd name="T44" fmla="*/ 320 w 4171"/>
                <a:gd name="T45" fmla="*/ 1004 h 4168"/>
                <a:gd name="T46" fmla="*/ 561 w 4171"/>
                <a:gd name="T47" fmla="*/ 1214 h 4168"/>
                <a:gd name="T48" fmla="*/ 570 w 4171"/>
                <a:gd name="T49" fmla="*/ 1276 h 4168"/>
                <a:gd name="T50" fmla="*/ 469 w 4171"/>
                <a:gd name="T51" fmla="*/ 1508 h 4168"/>
                <a:gd name="T52" fmla="*/ 374 w 4171"/>
                <a:gd name="T53" fmla="*/ 1964 h 4168"/>
                <a:gd name="T54" fmla="*/ 408 w 4171"/>
                <a:gd name="T55" fmla="*/ 2445 h 4168"/>
                <a:gd name="T56" fmla="*/ 567 w 4171"/>
                <a:gd name="T57" fmla="*/ 2883 h 4168"/>
                <a:gd name="T58" fmla="*/ 833 w 4171"/>
                <a:gd name="T59" fmla="*/ 3256 h 4168"/>
                <a:gd name="T60" fmla="*/ 1187 w 4171"/>
                <a:gd name="T61" fmla="*/ 3545 h 4168"/>
                <a:gd name="T62" fmla="*/ 1610 w 4171"/>
                <a:gd name="T63" fmla="*/ 3733 h 4168"/>
                <a:gd name="T64" fmla="*/ 2086 w 4171"/>
                <a:gd name="T65" fmla="*/ 3799 h 4168"/>
                <a:gd name="T66" fmla="*/ 2561 w 4171"/>
                <a:gd name="T67" fmla="*/ 3733 h 4168"/>
                <a:gd name="T68" fmla="*/ 2984 w 4171"/>
                <a:gd name="T69" fmla="*/ 3545 h 4168"/>
                <a:gd name="T70" fmla="*/ 3338 w 4171"/>
                <a:gd name="T71" fmla="*/ 3256 h 4168"/>
                <a:gd name="T72" fmla="*/ 3604 w 4171"/>
                <a:gd name="T73" fmla="*/ 2883 h 4168"/>
                <a:gd name="T74" fmla="*/ 3764 w 4171"/>
                <a:gd name="T75" fmla="*/ 2445 h 4168"/>
                <a:gd name="T76" fmla="*/ 3797 w 4171"/>
                <a:gd name="T77" fmla="*/ 1961 h 4168"/>
                <a:gd name="T78" fmla="*/ 3700 w 4171"/>
                <a:gd name="T79" fmla="*/ 1497 h 4168"/>
                <a:gd name="T80" fmla="*/ 3485 w 4171"/>
                <a:gd name="T81" fmla="*/ 1090 h 4168"/>
                <a:gd name="T82" fmla="*/ 3172 w 4171"/>
                <a:gd name="T83" fmla="*/ 756 h 4168"/>
                <a:gd name="T84" fmla="*/ 2780 w 4171"/>
                <a:gd name="T85" fmla="*/ 515 h 4168"/>
                <a:gd name="T86" fmla="*/ 2328 w 4171"/>
                <a:gd name="T87" fmla="*/ 386 h 4168"/>
                <a:gd name="T88" fmla="*/ 1857 w 4171"/>
                <a:gd name="T89" fmla="*/ 384 h 4168"/>
                <a:gd name="T90" fmla="*/ 1427 w 4171"/>
                <a:gd name="T91" fmla="*/ 500 h 4168"/>
                <a:gd name="T92" fmla="*/ 1212 w 4171"/>
                <a:gd name="T93" fmla="*/ 606 h 4168"/>
                <a:gd name="T94" fmla="*/ 1158 w 4171"/>
                <a:gd name="T95" fmla="*/ 595 h 4168"/>
                <a:gd name="T96" fmla="*/ 940 w 4171"/>
                <a:gd name="T97" fmla="*/ 357 h 4168"/>
                <a:gd name="T98" fmla="*/ 962 w 4171"/>
                <a:gd name="T99" fmla="*/ 329 h 4168"/>
                <a:gd name="T100" fmla="*/ 1379 w 4171"/>
                <a:gd name="T101" fmla="*/ 124 h 4168"/>
                <a:gd name="T102" fmla="*/ 1842 w 4171"/>
                <a:gd name="T103" fmla="*/ 15 h 4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71" h="4168">
                  <a:moveTo>
                    <a:pt x="2086" y="0"/>
                  </a:moveTo>
                  <a:lnTo>
                    <a:pt x="2218" y="4"/>
                  </a:lnTo>
                  <a:lnTo>
                    <a:pt x="2348" y="17"/>
                  </a:lnTo>
                  <a:lnTo>
                    <a:pt x="2474" y="37"/>
                  </a:lnTo>
                  <a:lnTo>
                    <a:pt x="2600" y="65"/>
                  </a:lnTo>
                  <a:lnTo>
                    <a:pt x="2721" y="99"/>
                  </a:lnTo>
                  <a:lnTo>
                    <a:pt x="2840" y="141"/>
                  </a:lnTo>
                  <a:lnTo>
                    <a:pt x="2954" y="190"/>
                  </a:lnTo>
                  <a:lnTo>
                    <a:pt x="3066" y="245"/>
                  </a:lnTo>
                  <a:lnTo>
                    <a:pt x="3173" y="306"/>
                  </a:lnTo>
                  <a:lnTo>
                    <a:pt x="3276" y="373"/>
                  </a:lnTo>
                  <a:lnTo>
                    <a:pt x="3376" y="448"/>
                  </a:lnTo>
                  <a:lnTo>
                    <a:pt x="3471" y="526"/>
                  </a:lnTo>
                  <a:lnTo>
                    <a:pt x="3560" y="610"/>
                  </a:lnTo>
                  <a:lnTo>
                    <a:pt x="3644" y="700"/>
                  </a:lnTo>
                  <a:lnTo>
                    <a:pt x="3723" y="795"/>
                  </a:lnTo>
                  <a:lnTo>
                    <a:pt x="3797" y="894"/>
                  </a:lnTo>
                  <a:lnTo>
                    <a:pt x="3865" y="997"/>
                  </a:lnTo>
                  <a:lnTo>
                    <a:pt x="3927" y="1105"/>
                  </a:lnTo>
                  <a:lnTo>
                    <a:pt x="3982" y="1216"/>
                  </a:lnTo>
                  <a:lnTo>
                    <a:pt x="4030" y="1331"/>
                  </a:lnTo>
                  <a:lnTo>
                    <a:pt x="4072" y="1449"/>
                  </a:lnTo>
                  <a:lnTo>
                    <a:pt x="4107" y="1572"/>
                  </a:lnTo>
                  <a:lnTo>
                    <a:pt x="4134" y="1696"/>
                  </a:lnTo>
                  <a:lnTo>
                    <a:pt x="4154" y="1822"/>
                  </a:lnTo>
                  <a:lnTo>
                    <a:pt x="4167" y="1952"/>
                  </a:lnTo>
                  <a:lnTo>
                    <a:pt x="4171" y="2084"/>
                  </a:lnTo>
                  <a:lnTo>
                    <a:pt x="4167" y="2216"/>
                  </a:lnTo>
                  <a:lnTo>
                    <a:pt x="4154" y="2346"/>
                  </a:lnTo>
                  <a:lnTo>
                    <a:pt x="4134" y="2472"/>
                  </a:lnTo>
                  <a:lnTo>
                    <a:pt x="4107" y="2598"/>
                  </a:lnTo>
                  <a:lnTo>
                    <a:pt x="4072" y="2719"/>
                  </a:lnTo>
                  <a:lnTo>
                    <a:pt x="4030" y="2837"/>
                  </a:lnTo>
                  <a:lnTo>
                    <a:pt x="3982" y="2952"/>
                  </a:lnTo>
                  <a:lnTo>
                    <a:pt x="3927" y="3063"/>
                  </a:lnTo>
                  <a:lnTo>
                    <a:pt x="3865" y="3171"/>
                  </a:lnTo>
                  <a:lnTo>
                    <a:pt x="3797" y="3274"/>
                  </a:lnTo>
                  <a:lnTo>
                    <a:pt x="3723" y="3373"/>
                  </a:lnTo>
                  <a:lnTo>
                    <a:pt x="3644" y="3468"/>
                  </a:lnTo>
                  <a:lnTo>
                    <a:pt x="3560" y="3558"/>
                  </a:lnTo>
                  <a:lnTo>
                    <a:pt x="3471" y="3642"/>
                  </a:lnTo>
                  <a:lnTo>
                    <a:pt x="3376" y="3720"/>
                  </a:lnTo>
                  <a:lnTo>
                    <a:pt x="3276" y="3795"/>
                  </a:lnTo>
                  <a:lnTo>
                    <a:pt x="3173" y="3862"/>
                  </a:lnTo>
                  <a:lnTo>
                    <a:pt x="3066" y="3924"/>
                  </a:lnTo>
                  <a:lnTo>
                    <a:pt x="2954" y="3979"/>
                  </a:lnTo>
                  <a:lnTo>
                    <a:pt x="2840" y="4027"/>
                  </a:lnTo>
                  <a:lnTo>
                    <a:pt x="2721" y="4069"/>
                  </a:lnTo>
                  <a:lnTo>
                    <a:pt x="2600" y="4104"/>
                  </a:lnTo>
                  <a:lnTo>
                    <a:pt x="2474" y="4131"/>
                  </a:lnTo>
                  <a:lnTo>
                    <a:pt x="2348" y="4151"/>
                  </a:lnTo>
                  <a:lnTo>
                    <a:pt x="2218" y="4164"/>
                  </a:lnTo>
                  <a:lnTo>
                    <a:pt x="2086" y="4168"/>
                  </a:lnTo>
                  <a:lnTo>
                    <a:pt x="1953" y="4164"/>
                  </a:lnTo>
                  <a:lnTo>
                    <a:pt x="1824" y="4151"/>
                  </a:lnTo>
                  <a:lnTo>
                    <a:pt x="1697" y="4131"/>
                  </a:lnTo>
                  <a:lnTo>
                    <a:pt x="1573" y="4104"/>
                  </a:lnTo>
                  <a:lnTo>
                    <a:pt x="1450" y="4069"/>
                  </a:lnTo>
                  <a:lnTo>
                    <a:pt x="1332" y="4027"/>
                  </a:lnTo>
                  <a:lnTo>
                    <a:pt x="1217" y="3979"/>
                  </a:lnTo>
                  <a:lnTo>
                    <a:pt x="1106" y="3924"/>
                  </a:lnTo>
                  <a:lnTo>
                    <a:pt x="998" y="3862"/>
                  </a:lnTo>
                  <a:lnTo>
                    <a:pt x="895" y="3795"/>
                  </a:lnTo>
                  <a:lnTo>
                    <a:pt x="796" y="3720"/>
                  </a:lnTo>
                  <a:lnTo>
                    <a:pt x="702" y="3642"/>
                  </a:lnTo>
                  <a:lnTo>
                    <a:pt x="612" y="3558"/>
                  </a:lnTo>
                  <a:lnTo>
                    <a:pt x="527" y="3468"/>
                  </a:lnTo>
                  <a:lnTo>
                    <a:pt x="448" y="3373"/>
                  </a:lnTo>
                  <a:lnTo>
                    <a:pt x="374" y="3274"/>
                  </a:lnTo>
                  <a:lnTo>
                    <a:pt x="306" y="3171"/>
                  </a:lnTo>
                  <a:lnTo>
                    <a:pt x="246" y="3063"/>
                  </a:lnTo>
                  <a:lnTo>
                    <a:pt x="191" y="2952"/>
                  </a:lnTo>
                  <a:lnTo>
                    <a:pt x="141" y="2837"/>
                  </a:lnTo>
                  <a:lnTo>
                    <a:pt x="100" y="2719"/>
                  </a:lnTo>
                  <a:lnTo>
                    <a:pt x="65" y="2598"/>
                  </a:lnTo>
                  <a:lnTo>
                    <a:pt x="38" y="2472"/>
                  </a:lnTo>
                  <a:lnTo>
                    <a:pt x="17" y="2346"/>
                  </a:lnTo>
                  <a:lnTo>
                    <a:pt x="5" y="2216"/>
                  </a:lnTo>
                  <a:lnTo>
                    <a:pt x="0" y="2084"/>
                  </a:lnTo>
                  <a:lnTo>
                    <a:pt x="5" y="1959"/>
                  </a:lnTo>
                  <a:lnTo>
                    <a:pt x="16" y="1833"/>
                  </a:lnTo>
                  <a:lnTo>
                    <a:pt x="35" y="1712"/>
                  </a:lnTo>
                  <a:lnTo>
                    <a:pt x="60" y="1592"/>
                  </a:lnTo>
                  <a:lnTo>
                    <a:pt x="93" y="1475"/>
                  </a:lnTo>
                  <a:lnTo>
                    <a:pt x="131" y="1361"/>
                  </a:lnTo>
                  <a:lnTo>
                    <a:pt x="177" y="1249"/>
                  </a:lnTo>
                  <a:lnTo>
                    <a:pt x="228" y="1141"/>
                  </a:lnTo>
                  <a:lnTo>
                    <a:pt x="284" y="1037"/>
                  </a:lnTo>
                  <a:lnTo>
                    <a:pt x="290" y="1028"/>
                  </a:lnTo>
                  <a:lnTo>
                    <a:pt x="298" y="1018"/>
                  </a:lnTo>
                  <a:lnTo>
                    <a:pt x="308" y="1010"/>
                  </a:lnTo>
                  <a:lnTo>
                    <a:pt x="320" y="1004"/>
                  </a:lnTo>
                  <a:lnTo>
                    <a:pt x="333" y="1003"/>
                  </a:lnTo>
                  <a:lnTo>
                    <a:pt x="348" y="1007"/>
                  </a:lnTo>
                  <a:lnTo>
                    <a:pt x="364" y="1018"/>
                  </a:lnTo>
                  <a:lnTo>
                    <a:pt x="561" y="1214"/>
                  </a:lnTo>
                  <a:lnTo>
                    <a:pt x="570" y="1229"/>
                  </a:lnTo>
                  <a:lnTo>
                    <a:pt x="574" y="1244"/>
                  </a:lnTo>
                  <a:lnTo>
                    <a:pt x="574" y="1260"/>
                  </a:lnTo>
                  <a:lnTo>
                    <a:pt x="570" y="1276"/>
                  </a:lnTo>
                  <a:lnTo>
                    <a:pt x="566" y="1289"/>
                  </a:lnTo>
                  <a:lnTo>
                    <a:pt x="560" y="1300"/>
                  </a:lnTo>
                  <a:lnTo>
                    <a:pt x="512" y="1402"/>
                  </a:lnTo>
                  <a:lnTo>
                    <a:pt x="469" y="1508"/>
                  </a:lnTo>
                  <a:lnTo>
                    <a:pt x="435" y="1618"/>
                  </a:lnTo>
                  <a:lnTo>
                    <a:pt x="407" y="1731"/>
                  </a:lnTo>
                  <a:lnTo>
                    <a:pt x="386" y="1846"/>
                  </a:lnTo>
                  <a:lnTo>
                    <a:pt x="374" y="1964"/>
                  </a:lnTo>
                  <a:lnTo>
                    <a:pt x="370" y="2084"/>
                  </a:lnTo>
                  <a:lnTo>
                    <a:pt x="374" y="2207"/>
                  </a:lnTo>
                  <a:lnTo>
                    <a:pt x="386" y="2326"/>
                  </a:lnTo>
                  <a:lnTo>
                    <a:pt x="408" y="2445"/>
                  </a:lnTo>
                  <a:lnTo>
                    <a:pt x="436" y="2559"/>
                  </a:lnTo>
                  <a:lnTo>
                    <a:pt x="473" y="2671"/>
                  </a:lnTo>
                  <a:lnTo>
                    <a:pt x="516" y="2778"/>
                  </a:lnTo>
                  <a:lnTo>
                    <a:pt x="567" y="2883"/>
                  </a:lnTo>
                  <a:lnTo>
                    <a:pt x="623" y="2982"/>
                  </a:lnTo>
                  <a:lnTo>
                    <a:pt x="687" y="3078"/>
                  </a:lnTo>
                  <a:lnTo>
                    <a:pt x="757" y="3169"/>
                  </a:lnTo>
                  <a:lnTo>
                    <a:pt x="833" y="3256"/>
                  </a:lnTo>
                  <a:lnTo>
                    <a:pt x="914" y="3336"/>
                  </a:lnTo>
                  <a:lnTo>
                    <a:pt x="1000" y="3412"/>
                  </a:lnTo>
                  <a:lnTo>
                    <a:pt x="1091" y="3482"/>
                  </a:lnTo>
                  <a:lnTo>
                    <a:pt x="1187" y="3545"/>
                  </a:lnTo>
                  <a:lnTo>
                    <a:pt x="1286" y="3602"/>
                  </a:lnTo>
                  <a:lnTo>
                    <a:pt x="1391" y="3653"/>
                  </a:lnTo>
                  <a:lnTo>
                    <a:pt x="1499" y="3697"/>
                  </a:lnTo>
                  <a:lnTo>
                    <a:pt x="1610" y="3733"/>
                  </a:lnTo>
                  <a:lnTo>
                    <a:pt x="1726" y="3762"/>
                  </a:lnTo>
                  <a:lnTo>
                    <a:pt x="1843" y="3782"/>
                  </a:lnTo>
                  <a:lnTo>
                    <a:pt x="1963" y="3795"/>
                  </a:lnTo>
                  <a:lnTo>
                    <a:pt x="2086" y="3799"/>
                  </a:lnTo>
                  <a:lnTo>
                    <a:pt x="2208" y="3795"/>
                  </a:lnTo>
                  <a:lnTo>
                    <a:pt x="2328" y="3782"/>
                  </a:lnTo>
                  <a:lnTo>
                    <a:pt x="2447" y="3762"/>
                  </a:lnTo>
                  <a:lnTo>
                    <a:pt x="2561" y="3733"/>
                  </a:lnTo>
                  <a:lnTo>
                    <a:pt x="2673" y="3697"/>
                  </a:lnTo>
                  <a:lnTo>
                    <a:pt x="2780" y="3653"/>
                  </a:lnTo>
                  <a:lnTo>
                    <a:pt x="2885" y="3602"/>
                  </a:lnTo>
                  <a:lnTo>
                    <a:pt x="2984" y="3545"/>
                  </a:lnTo>
                  <a:lnTo>
                    <a:pt x="3081" y="3482"/>
                  </a:lnTo>
                  <a:lnTo>
                    <a:pt x="3172" y="3412"/>
                  </a:lnTo>
                  <a:lnTo>
                    <a:pt x="3258" y="3336"/>
                  </a:lnTo>
                  <a:lnTo>
                    <a:pt x="3338" y="3256"/>
                  </a:lnTo>
                  <a:lnTo>
                    <a:pt x="3414" y="3169"/>
                  </a:lnTo>
                  <a:lnTo>
                    <a:pt x="3485" y="3078"/>
                  </a:lnTo>
                  <a:lnTo>
                    <a:pt x="3548" y="2982"/>
                  </a:lnTo>
                  <a:lnTo>
                    <a:pt x="3604" y="2883"/>
                  </a:lnTo>
                  <a:lnTo>
                    <a:pt x="3655" y="2778"/>
                  </a:lnTo>
                  <a:lnTo>
                    <a:pt x="3700" y="2671"/>
                  </a:lnTo>
                  <a:lnTo>
                    <a:pt x="3735" y="2559"/>
                  </a:lnTo>
                  <a:lnTo>
                    <a:pt x="3764" y="2445"/>
                  </a:lnTo>
                  <a:lnTo>
                    <a:pt x="3785" y="2326"/>
                  </a:lnTo>
                  <a:lnTo>
                    <a:pt x="3797" y="2207"/>
                  </a:lnTo>
                  <a:lnTo>
                    <a:pt x="3801" y="2084"/>
                  </a:lnTo>
                  <a:lnTo>
                    <a:pt x="3797" y="1961"/>
                  </a:lnTo>
                  <a:lnTo>
                    <a:pt x="3785" y="1842"/>
                  </a:lnTo>
                  <a:lnTo>
                    <a:pt x="3764" y="1725"/>
                  </a:lnTo>
                  <a:lnTo>
                    <a:pt x="3735" y="1609"/>
                  </a:lnTo>
                  <a:lnTo>
                    <a:pt x="3700" y="1497"/>
                  </a:lnTo>
                  <a:lnTo>
                    <a:pt x="3655" y="1390"/>
                  </a:lnTo>
                  <a:lnTo>
                    <a:pt x="3604" y="1285"/>
                  </a:lnTo>
                  <a:lnTo>
                    <a:pt x="3548" y="1186"/>
                  </a:lnTo>
                  <a:lnTo>
                    <a:pt x="3485" y="1090"/>
                  </a:lnTo>
                  <a:lnTo>
                    <a:pt x="3414" y="999"/>
                  </a:lnTo>
                  <a:lnTo>
                    <a:pt x="3338" y="913"/>
                  </a:lnTo>
                  <a:lnTo>
                    <a:pt x="3258" y="832"/>
                  </a:lnTo>
                  <a:lnTo>
                    <a:pt x="3172" y="756"/>
                  </a:lnTo>
                  <a:lnTo>
                    <a:pt x="3081" y="686"/>
                  </a:lnTo>
                  <a:lnTo>
                    <a:pt x="2984" y="623"/>
                  </a:lnTo>
                  <a:lnTo>
                    <a:pt x="2885" y="566"/>
                  </a:lnTo>
                  <a:lnTo>
                    <a:pt x="2780" y="515"/>
                  </a:lnTo>
                  <a:lnTo>
                    <a:pt x="2673" y="473"/>
                  </a:lnTo>
                  <a:lnTo>
                    <a:pt x="2561" y="435"/>
                  </a:lnTo>
                  <a:lnTo>
                    <a:pt x="2447" y="408"/>
                  </a:lnTo>
                  <a:lnTo>
                    <a:pt x="2328" y="386"/>
                  </a:lnTo>
                  <a:lnTo>
                    <a:pt x="2208" y="373"/>
                  </a:lnTo>
                  <a:lnTo>
                    <a:pt x="2086" y="369"/>
                  </a:lnTo>
                  <a:lnTo>
                    <a:pt x="1970" y="373"/>
                  </a:lnTo>
                  <a:lnTo>
                    <a:pt x="1857" y="384"/>
                  </a:lnTo>
                  <a:lnTo>
                    <a:pt x="1745" y="404"/>
                  </a:lnTo>
                  <a:lnTo>
                    <a:pt x="1636" y="429"/>
                  </a:lnTo>
                  <a:lnTo>
                    <a:pt x="1530" y="462"/>
                  </a:lnTo>
                  <a:lnTo>
                    <a:pt x="1427" y="500"/>
                  </a:lnTo>
                  <a:lnTo>
                    <a:pt x="1328" y="546"/>
                  </a:lnTo>
                  <a:lnTo>
                    <a:pt x="1231" y="597"/>
                  </a:lnTo>
                  <a:lnTo>
                    <a:pt x="1223" y="602"/>
                  </a:lnTo>
                  <a:lnTo>
                    <a:pt x="1212" y="606"/>
                  </a:lnTo>
                  <a:lnTo>
                    <a:pt x="1199" y="610"/>
                  </a:lnTo>
                  <a:lnTo>
                    <a:pt x="1186" y="610"/>
                  </a:lnTo>
                  <a:lnTo>
                    <a:pt x="1172" y="606"/>
                  </a:lnTo>
                  <a:lnTo>
                    <a:pt x="1158" y="595"/>
                  </a:lnTo>
                  <a:lnTo>
                    <a:pt x="954" y="393"/>
                  </a:lnTo>
                  <a:lnTo>
                    <a:pt x="945" y="379"/>
                  </a:lnTo>
                  <a:lnTo>
                    <a:pt x="940" y="367"/>
                  </a:lnTo>
                  <a:lnTo>
                    <a:pt x="940" y="357"/>
                  </a:lnTo>
                  <a:lnTo>
                    <a:pt x="943" y="347"/>
                  </a:lnTo>
                  <a:lnTo>
                    <a:pt x="949" y="340"/>
                  </a:lnTo>
                  <a:lnTo>
                    <a:pt x="956" y="335"/>
                  </a:lnTo>
                  <a:lnTo>
                    <a:pt x="962" y="329"/>
                  </a:lnTo>
                  <a:lnTo>
                    <a:pt x="1062" y="270"/>
                  </a:lnTo>
                  <a:lnTo>
                    <a:pt x="1164" y="215"/>
                  </a:lnTo>
                  <a:lnTo>
                    <a:pt x="1270" y="167"/>
                  </a:lnTo>
                  <a:lnTo>
                    <a:pt x="1379" y="124"/>
                  </a:lnTo>
                  <a:lnTo>
                    <a:pt x="1490" y="87"/>
                  </a:lnTo>
                  <a:lnTo>
                    <a:pt x="1605" y="57"/>
                  </a:lnTo>
                  <a:lnTo>
                    <a:pt x="1722" y="32"/>
                  </a:lnTo>
                  <a:lnTo>
                    <a:pt x="1842" y="15"/>
                  </a:lnTo>
                  <a:lnTo>
                    <a:pt x="1963" y="4"/>
                  </a:lnTo>
                  <a:lnTo>
                    <a:pt x="20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 name="Freeform 230">
              <a:extLst>
                <a:ext uri="{FF2B5EF4-FFF2-40B4-BE49-F238E27FC236}">
                  <a16:creationId xmlns:a16="http://schemas.microsoft.com/office/drawing/2014/main" id="{CAAA0418-40BC-C70A-4170-538F673B6B2F}"/>
                </a:ext>
              </a:extLst>
            </p:cNvPr>
            <p:cNvSpPr>
              <a:spLocks/>
            </p:cNvSpPr>
            <p:nvPr/>
          </p:nvSpPr>
          <p:spPr bwMode="auto">
            <a:xfrm>
              <a:off x="4291013" y="1649413"/>
              <a:ext cx="2017713" cy="2017713"/>
            </a:xfrm>
            <a:custGeom>
              <a:avLst/>
              <a:gdLst>
                <a:gd name="T0" fmla="*/ 444 w 2541"/>
                <a:gd name="T1" fmla="*/ 3 h 2542"/>
                <a:gd name="T2" fmla="*/ 485 w 2541"/>
                <a:gd name="T3" fmla="*/ 27 h 2542"/>
                <a:gd name="T4" fmla="*/ 780 w 2541"/>
                <a:gd name="T5" fmla="*/ 325 h 2542"/>
                <a:gd name="T6" fmla="*/ 809 w 2541"/>
                <a:gd name="T7" fmla="*/ 374 h 2542"/>
                <a:gd name="T8" fmla="*/ 823 w 2541"/>
                <a:gd name="T9" fmla="*/ 424 h 2542"/>
                <a:gd name="T10" fmla="*/ 820 w 2541"/>
                <a:gd name="T11" fmla="*/ 468 h 2542"/>
                <a:gd name="T12" fmla="*/ 816 w 2541"/>
                <a:gd name="T13" fmla="*/ 511 h 2542"/>
                <a:gd name="T14" fmla="*/ 831 w 2541"/>
                <a:gd name="T15" fmla="*/ 560 h 2542"/>
                <a:gd name="T16" fmla="*/ 859 w 2541"/>
                <a:gd name="T17" fmla="*/ 610 h 2542"/>
                <a:gd name="T18" fmla="*/ 2448 w 2541"/>
                <a:gd name="T19" fmla="*/ 2199 h 2542"/>
                <a:gd name="T20" fmla="*/ 2490 w 2541"/>
                <a:gd name="T21" fmla="*/ 2259 h 2542"/>
                <a:gd name="T22" fmla="*/ 2525 w 2541"/>
                <a:gd name="T23" fmla="*/ 2333 h 2542"/>
                <a:gd name="T24" fmla="*/ 2540 w 2541"/>
                <a:gd name="T25" fmla="*/ 2406 h 2542"/>
                <a:gd name="T26" fmla="*/ 2540 w 2541"/>
                <a:gd name="T27" fmla="*/ 2460 h 2542"/>
                <a:gd name="T28" fmla="*/ 2519 w 2541"/>
                <a:gd name="T29" fmla="*/ 2505 h 2542"/>
                <a:gd name="T30" fmla="*/ 2479 w 2541"/>
                <a:gd name="T31" fmla="*/ 2534 h 2542"/>
                <a:gd name="T32" fmla="*/ 2427 w 2541"/>
                <a:gd name="T33" fmla="*/ 2542 h 2542"/>
                <a:gd name="T34" fmla="*/ 2372 w 2541"/>
                <a:gd name="T35" fmla="*/ 2534 h 2542"/>
                <a:gd name="T36" fmla="*/ 2296 w 2541"/>
                <a:gd name="T37" fmla="*/ 2508 h 2542"/>
                <a:gd name="T38" fmla="*/ 2227 w 2541"/>
                <a:gd name="T39" fmla="*/ 2468 h 2542"/>
                <a:gd name="T40" fmla="*/ 633 w 2541"/>
                <a:gd name="T41" fmla="*/ 877 h 2542"/>
                <a:gd name="T42" fmla="*/ 587 w 2541"/>
                <a:gd name="T43" fmla="*/ 843 h 2542"/>
                <a:gd name="T44" fmla="*/ 536 w 2541"/>
                <a:gd name="T45" fmla="*/ 821 h 2542"/>
                <a:gd name="T46" fmla="*/ 488 w 2541"/>
                <a:gd name="T47" fmla="*/ 815 h 2542"/>
                <a:gd name="T48" fmla="*/ 448 w 2541"/>
                <a:gd name="T49" fmla="*/ 822 h 2542"/>
                <a:gd name="T50" fmla="*/ 400 w 2541"/>
                <a:gd name="T51" fmla="*/ 817 h 2542"/>
                <a:gd name="T52" fmla="*/ 350 w 2541"/>
                <a:gd name="T53" fmla="*/ 794 h 2542"/>
                <a:gd name="T54" fmla="*/ 305 w 2541"/>
                <a:gd name="T55" fmla="*/ 760 h 2542"/>
                <a:gd name="T56" fmla="*/ 11 w 2541"/>
                <a:gd name="T57" fmla="*/ 464 h 2542"/>
                <a:gd name="T58" fmla="*/ 0 w 2541"/>
                <a:gd name="T59" fmla="*/ 423 h 2542"/>
                <a:gd name="T60" fmla="*/ 15 w 2541"/>
                <a:gd name="T61" fmla="*/ 387 h 2542"/>
                <a:gd name="T62" fmla="*/ 58 w 2541"/>
                <a:gd name="T63" fmla="*/ 361 h 2542"/>
                <a:gd name="T64" fmla="*/ 203 w 2541"/>
                <a:gd name="T65" fmla="*/ 310 h 2542"/>
                <a:gd name="T66" fmla="*/ 263 w 2541"/>
                <a:gd name="T67" fmla="*/ 263 h 2542"/>
                <a:gd name="T68" fmla="*/ 310 w 2541"/>
                <a:gd name="T69" fmla="*/ 202 h 2542"/>
                <a:gd name="T70" fmla="*/ 361 w 2541"/>
                <a:gd name="T71" fmla="*/ 56 h 2542"/>
                <a:gd name="T72" fmla="*/ 387 w 2541"/>
                <a:gd name="T73" fmla="*/ 15 h 2542"/>
                <a:gd name="T74" fmla="*/ 423 w 2541"/>
                <a:gd name="T75" fmla="*/ 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1" h="2542">
                  <a:moveTo>
                    <a:pt x="423" y="0"/>
                  </a:moveTo>
                  <a:lnTo>
                    <a:pt x="444" y="3"/>
                  </a:lnTo>
                  <a:lnTo>
                    <a:pt x="464" y="11"/>
                  </a:lnTo>
                  <a:lnTo>
                    <a:pt x="485" y="27"/>
                  </a:lnTo>
                  <a:lnTo>
                    <a:pt x="761" y="303"/>
                  </a:lnTo>
                  <a:lnTo>
                    <a:pt x="780" y="325"/>
                  </a:lnTo>
                  <a:lnTo>
                    <a:pt x="795" y="348"/>
                  </a:lnTo>
                  <a:lnTo>
                    <a:pt x="809" y="374"/>
                  </a:lnTo>
                  <a:lnTo>
                    <a:pt x="817" y="399"/>
                  </a:lnTo>
                  <a:lnTo>
                    <a:pt x="823" y="424"/>
                  </a:lnTo>
                  <a:lnTo>
                    <a:pt x="823" y="447"/>
                  </a:lnTo>
                  <a:lnTo>
                    <a:pt x="820" y="468"/>
                  </a:lnTo>
                  <a:lnTo>
                    <a:pt x="816" y="487"/>
                  </a:lnTo>
                  <a:lnTo>
                    <a:pt x="816" y="511"/>
                  </a:lnTo>
                  <a:lnTo>
                    <a:pt x="821" y="536"/>
                  </a:lnTo>
                  <a:lnTo>
                    <a:pt x="831" y="560"/>
                  </a:lnTo>
                  <a:lnTo>
                    <a:pt x="843" y="586"/>
                  </a:lnTo>
                  <a:lnTo>
                    <a:pt x="859" y="610"/>
                  </a:lnTo>
                  <a:lnTo>
                    <a:pt x="878" y="632"/>
                  </a:lnTo>
                  <a:lnTo>
                    <a:pt x="2448" y="2199"/>
                  </a:lnTo>
                  <a:lnTo>
                    <a:pt x="2470" y="2227"/>
                  </a:lnTo>
                  <a:lnTo>
                    <a:pt x="2490" y="2259"/>
                  </a:lnTo>
                  <a:lnTo>
                    <a:pt x="2510" y="2296"/>
                  </a:lnTo>
                  <a:lnTo>
                    <a:pt x="2525" y="2333"/>
                  </a:lnTo>
                  <a:lnTo>
                    <a:pt x="2534" y="2370"/>
                  </a:lnTo>
                  <a:lnTo>
                    <a:pt x="2540" y="2406"/>
                  </a:lnTo>
                  <a:lnTo>
                    <a:pt x="2541" y="2432"/>
                  </a:lnTo>
                  <a:lnTo>
                    <a:pt x="2540" y="2460"/>
                  </a:lnTo>
                  <a:lnTo>
                    <a:pt x="2532" y="2483"/>
                  </a:lnTo>
                  <a:lnTo>
                    <a:pt x="2519" y="2505"/>
                  </a:lnTo>
                  <a:lnTo>
                    <a:pt x="2501" y="2522"/>
                  </a:lnTo>
                  <a:lnTo>
                    <a:pt x="2479" y="2534"/>
                  </a:lnTo>
                  <a:lnTo>
                    <a:pt x="2455" y="2541"/>
                  </a:lnTo>
                  <a:lnTo>
                    <a:pt x="2427" y="2542"/>
                  </a:lnTo>
                  <a:lnTo>
                    <a:pt x="2406" y="2539"/>
                  </a:lnTo>
                  <a:lnTo>
                    <a:pt x="2372" y="2534"/>
                  </a:lnTo>
                  <a:lnTo>
                    <a:pt x="2335" y="2523"/>
                  </a:lnTo>
                  <a:lnTo>
                    <a:pt x="2296" y="2508"/>
                  </a:lnTo>
                  <a:lnTo>
                    <a:pt x="2260" y="2489"/>
                  </a:lnTo>
                  <a:lnTo>
                    <a:pt x="2227" y="2468"/>
                  </a:lnTo>
                  <a:lnTo>
                    <a:pt x="2201" y="2444"/>
                  </a:lnTo>
                  <a:lnTo>
                    <a:pt x="633" y="877"/>
                  </a:lnTo>
                  <a:lnTo>
                    <a:pt x="611" y="858"/>
                  </a:lnTo>
                  <a:lnTo>
                    <a:pt x="587" y="843"/>
                  </a:lnTo>
                  <a:lnTo>
                    <a:pt x="562" y="830"/>
                  </a:lnTo>
                  <a:lnTo>
                    <a:pt x="536" y="821"/>
                  </a:lnTo>
                  <a:lnTo>
                    <a:pt x="511" y="815"/>
                  </a:lnTo>
                  <a:lnTo>
                    <a:pt x="488" y="815"/>
                  </a:lnTo>
                  <a:lnTo>
                    <a:pt x="469" y="818"/>
                  </a:lnTo>
                  <a:lnTo>
                    <a:pt x="448" y="822"/>
                  </a:lnTo>
                  <a:lnTo>
                    <a:pt x="424" y="822"/>
                  </a:lnTo>
                  <a:lnTo>
                    <a:pt x="400" y="817"/>
                  </a:lnTo>
                  <a:lnTo>
                    <a:pt x="375" y="807"/>
                  </a:lnTo>
                  <a:lnTo>
                    <a:pt x="350" y="794"/>
                  </a:lnTo>
                  <a:lnTo>
                    <a:pt x="325" y="779"/>
                  </a:lnTo>
                  <a:lnTo>
                    <a:pt x="305" y="760"/>
                  </a:lnTo>
                  <a:lnTo>
                    <a:pt x="28" y="485"/>
                  </a:lnTo>
                  <a:lnTo>
                    <a:pt x="11" y="464"/>
                  </a:lnTo>
                  <a:lnTo>
                    <a:pt x="3" y="443"/>
                  </a:lnTo>
                  <a:lnTo>
                    <a:pt x="0" y="423"/>
                  </a:lnTo>
                  <a:lnTo>
                    <a:pt x="4" y="403"/>
                  </a:lnTo>
                  <a:lnTo>
                    <a:pt x="15" y="387"/>
                  </a:lnTo>
                  <a:lnTo>
                    <a:pt x="33" y="372"/>
                  </a:lnTo>
                  <a:lnTo>
                    <a:pt x="58" y="361"/>
                  </a:lnTo>
                  <a:lnTo>
                    <a:pt x="171" y="323"/>
                  </a:lnTo>
                  <a:lnTo>
                    <a:pt x="203" y="310"/>
                  </a:lnTo>
                  <a:lnTo>
                    <a:pt x="234" y="289"/>
                  </a:lnTo>
                  <a:lnTo>
                    <a:pt x="263" y="263"/>
                  </a:lnTo>
                  <a:lnTo>
                    <a:pt x="289" y="234"/>
                  </a:lnTo>
                  <a:lnTo>
                    <a:pt x="310" y="202"/>
                  </a:lnTo>
                  <a:lnTo>
                    <a:pt x="324" y="171"/>
                  </a:lnTo>
                  <a:lnTo>
                    <a:pt x="361" y="56"/>
                  </a:lnTo>
                  <a:lnTo>
                    <a:pt x="372" y="33"/>
                  </a:lnTo>
                  <a:lnTo>
                    <a:pt x="387" y="15"/>
                  </a:lnTo>
                  <a:lnTo>
                    <a:pt x="404" y="4"/>
                  </a:lnTo>
                  <a:lnTo>
                    <a:pt x="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 name="Freeform 231">
              <a:extLst>
                <a:ext uri="{FF2B5EF4-FFF2-40B4-BE49-F238E27FC236}">
                  <a16:creationId xmlns:a16="http://schemas.microsoft.com/office/drawing/2014/main" id="{70267F4F-5BE5-C128-E5F0-9554208C67D1}"/>
                </a:ext>
              </a:extLst>
            </p:cNvPr>
            <p:cNvSpPr>
              <a:spLocks/>
            </p:cNvSpPr>
            <p:nvPr/>
          </p:nvSpPr>
          <p:spPr bwMode="auto">
            <a:xfrm>
              <a:off x="5773738" y="3082925"/>
              <a:ext cx="930275" cy="941388"/>
            </a:xfrm>
            <a:custGeom>
              <a:avLst/>
              <a:gdLst>
                <a:gd name="T0" fmla="*/ 621 w 1171"/>
                <a:gd name="T1" fmla="*/ 1 h 1184"/>
                <a:gd name="T2" fmla="*/ 641 w 1171"/>
                <a:gd name="T3" fmla="*/ 3 h 1184"/>
                <a:gd name="T4" fmla="*/ 715 w 1171"/>
                <a:gd name="T5" fmla="*/ 15 h 1184"/>
                <a:gd name="T6" fmla="*/ 841 w 1171"/>
                <a:gd name="T7" fmla="*/ 60 h 1184"/>
                <a:gd name="T8" fmla="*/ 949 w 1171"/>
                <a:gd name="T9" fmla="*/ 129 h 1184"/>
                <a:gd name="T10" fmla="*/ 1042 w 1171"/>
                <a:gd name="T11" fmla="*/ 222 h 1184"/>
                <a:gd name="T12" fmla="*/ 1112 w 1171"/>
                <a:gd name="T13" fmla="*/ 332 h 1184"/>
                <a:gd name="T14" fmla="*/ 1156 w 1171"/>
                <a:gd name="T15" fmla="*/ 457 h 1184"/>
                <a:gd name="T16" fmla="*/ 1171 w 1171"/>
                <a:gd name="T17" fmla="*/ 592 h 1184"/>
                <a:gd name="T18" fmla="*/ 1156 w 1171"/>
                <a:gd name="T19" fmla="*/ 728 h 1184"/>
                <a:gd name="T20" fmla="*/ 1112 w 1171"/>
                <a:gd name="T21" fmla="*/ 852 h 1184"/>
                <a:gd name="T22" fmla="*/ 1042 w 1171"/>
                <a:gd name="T23" fmla="*/ 963 h 1184"/>
                <a:gd name="T24" fmla="*/ 949 w 1171"/>
                <a:gd name="T25" fmla="*/ 1055 h 1184"/>
                <a:gd name="T26" fmla="*/ 839 w 1171"/>
                <a:gd name="T27" fmla="*/ 1125 h 1184"/>
                <a:gd name="T28" fmla="*/ 715 w 1171"/>
                <a:gd name="T29" fmla="*/ 1169 h 1184"/>
                <a:gd name="T30" fmla="*/ 579 w 1171"/>
                <a:gd name="T31" fmla="*/ 1184 h 1184"/>
                <a:gd name="T32" fmla="*/ 438 w 1171"/>
                <a:gd name="T33" fmla="*/ 1168 h 1184"/>
                <a:gd name="T34" fmla="*/ 309 w 1171"/>
                <a:gd name="T35" fmla="*/ 1120 h 1184"/>
                <a:gd name="T36" fmla="*/ 197 w 1171"/>
                <a:gd name="T37" fmla="*/ 1045 h 1184"/>
                <a:gd name="T38" fmla="*/ 103 w 1171"/>
                <a:gd name="T39" fmla="*/ 947 h 1184"/>
                <a:gd name="T40" fmla="*/ 36 w 1171"/>
                <a:gd name="T41" fmla="*/ 830 h 1184"/>
                <a:gd name="T42" fmla="*/ 9 w 1171"/>
                <a:gd name="T43" fmla="*/ 756 h 1184"/>
                <a:gd name="T44" fmla="*/ 4 w 1171"/>
                <a:gd name="T45" fmla="*/ 734 h 1184"/>
                <a:gd name="T46" fmla="*/ 0 w 1171"/>
                <a:gd name="T47" fmla="*/ 712 h 1184"/>
                <a:gd name="T48" fmla="*/ 1 w 1171"/>
                <a:gd name="T49" fmla="*/ 694 h 1184"/>
                <a:gd name="T50" fmla="*/ 8 w 1171"/>
                <a:gd name="T51" fmla="*/ 686 h 1184"/>
                <a:gd name="T52" fmla="*/ 26 w 1171"/>
                <a:gd name="T53" fmla="*/ 694 h 1184"/>
                <a:gd name="T54" fmla="*/ 54 w 1171"/>
                <a:gd name="T55" fmla="*/ 721 h 1184"/>
                <a:gd name="T56" fmla="*/ 193 w 1171"/>
                <a:gd name="T57" fmla="*/ 855 h 1184"/>
                <a:gd name="T58" fmla="*/ 292 w 1171"/>
                <a:gd name="T59" fmla="*/ 920 h 1184"/>
                <a:gd name="T60" fmla="*/ 404 w 1171"/>
                <a:gd name="T61" fmla="*/ 965 h 1184"/>
                <a:gd name="T62" fmla="*/ 515 w 1171"/>
                <a:gd name="T63" fmla="*/ 989 h 1184"/>
                <a:gd name="T64" fmla="*/ 569 w 1171"/>
                <a:gd name="T65" fmla="*/ 991 h 1184"/>
                <a:gd name="T66" fmla="*/ 665 w 1171"/>
                <a:gd name="T67" fmla="*/ 978 h 1184"/>
                <a:gd name="T68" fmla="*/ 755 w 1171"/>
                <a:gd name="T69" fmla="*/ 940 h 1184"/>
                <a:gd name="T70" fmla="*/ 831 w 1171"/>
                <a:gd name="T71" fmla="*/ 880 h 1184"/>
                <a:gd name="T72" fmla="*/ 887 w 1171"/>
                <a:gd name="T73" fmla="*/ 800 h 1184"/>
                <a:gd name="T74" fmla="*/ 920 w 1171"/>
                <a:gd name="T75" fmla="*/ 709 h 1184"/>
                <a:gd name="T76" fmla="*/ 927 w 1171"/>
                <a:gd name="T77" fmla="*/ 610 h 1184"/>
                <a:gd name="T78" fmla="*/ 919 w 1171"/>
                <a:gd name="T79" fmla="*/ 527 h 1184"/>
                <a:gd name="T80" fmla="*/ 886 w 1171"/>
                <a:gd name="T81" fmla="*/ 412 h 1184"/>
                <a:gd name="T82" fmla="*/ 831 w 1171"/>
                <a:gd name="T83" fmla="*/ 303 h 1184"/>
                <a:gd name="T84" fmla="*/ 759 w 1171"/>
                <a:gd name="T85" fmla="*/ 212 h 1184"/>
                <a:gd name="T86" fmla="*/ 580 w 1171"/>
                <a:gd name="T87" fmla="*/ 31 h 1184"/>
                <a:gd name="T88" fmla="*/ 570 w 1171"/>
                <a:gd name="T89" fmla="*/ 14 h 1184"/>
                <a:gd name="T90" fmla="*/ 579 w 1171"/>
                <a:gd name="T91" fmla="*/ 4 h 1184"/>
                <a:gd name="T92" fmla="*/ 598 w 1171"/>
                <a:gd name="T93"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1" h="1184">
                  <a:moveTo>
                    <a:pt x="609" y="0"/>
                  </a:moveTo>
                  <a:lnTo>
                    <a:pt x="621" y="1"/>
                  </a:lnTo>
                  <a:lnTo>
                    <a:pt x="632" y="1"/>
                  </a:lnTo>
                  <a:lnTo>
                    <a:pt x="641" y="3"/>
                  </a:lnTo>
                  <a:lnTo>
                    <a:pt x="649" y="4"/>
                  </a:lnTo>
                  <a:lnTo>
                    <a:pt x="715" y="15"/>
                  </a:lnTo>
                  <a:lnTo>
                    <a:pt x="778" y="34"/>
                  </a:lnTo>
                  <a:lnTo>
                    <a:pt x="841" y="60"/>
                  </a:lnTo>
                  <a:lnTo>
                    <a:pt x="897" y="92"/>
                  </a:lnTo>
                  <a:lnTo>
                    <a:pt x="949" y="129"/>
                  </a:lnTo>
                  <a:lnTo>
                    <a:pt x="999" y="173"/>
                  </a:lnTo>
                  <a:lnTo>
                    <a:pt x="1042" y="222"/>
                  </a:lnTo>
                  <a:lnTo>
                    <a:pt x="1080" y="275"/>
                  </a:lnTo>
                  <a:lnTo>
                    <a:pt x="1112" y="332"/>
                  </a:lnTo>
                  <a:lnTo>
                    <a:pt x="1137" y="392"/>
                  </a:lnTo>
                  <a:lnTo>
                    <a:pt x="1156" y="457"/>
                  </a:lnTo>
                  <a:lnTo>
                    <a:pt x="1169" y="523"/>
                  </a:lnTo>
                  <a:lnTo>
                    <a:pt x="1171" y="592"/>
                  </a:lnTo>
                  <a:lnTo>
                    <a:pt x="1169" y="661"/>
                  </a:lnTo>
                  <a:lnTo>
                    <a:pt x="1156" y="728"/>
                  </a:lnTo>
                  <a:lnTo>
                    <a:pt x="1137" y="792"/>
                  </a:lnTo>
                  <a:lnTo>
                    <a:pt x="1112" y="852"/>
                  </a:lnTo>
                  <a:lnTo>
                    <a:pt x="1079" y="910"/>
                  </a:lnTo>
                  <a:lnTo>
                    <a:pt x="1042" y="963"/>
                  </a:lnTo>
                  <a:lnTo>
                    <a:pt x="998" y="1011"/>
                  </a:lnTo>
                  <a:lnTo>
                    <a:pt x="949" y="1055"/>
                  </a:lnTo>
                  <a:lnTo>
                    <a:pt x="897" y="1092"/>
                  </a:lnTo>
                  <a:lnTo>
                    <a:pt x="839" y="1125"/>
                  </a:lnTo>
                  <a:lnTo>
                    <a:pt x="778" y="1150"/>
                  </a:lnTo>
                  <a:lnTo>
                    <a:pt x="715" y="1169"/>
                  </a:lnTo>
                  <a:lnTo>
                    <a:pt x="648" y="1181"/>
                  </a:lnTo>
                  <a:lnTo>
                    <a:pt x="579" y="1184"/>
                  </a:lnTo>
                  <a:lnTo>
                    <a:pt x="507" y="1180"/>
                  </a:lnTo>
                  <a:lnTo>
                    <a:pt x="438" y="1168"/>
                  </a:lnTo>
                  <a:lnTo>
                    <a:pt x="372" y="1147"/>
                  </a:lnTo>
                  <a:lnTo>
                    <a:pt x="309" y="1120"/>
                  </a:lnTo>
                  <a:lnTo>
                    <a:pt x="251" y="1085"/>
                  </a:lnTo>
                  <a:lnTo>
                    <a:pt x="197" y="1045"/>
                  </a:lnTo>
                  <a:lnTo>
                    <a:pt x="147" y="998"/>
                  </a:lnTo>
                  <a:lnTo>
                    <a:pt x="103" y="947"/>
                  </a:lnTo>
                  <a:lnTo>
                    <a:pt x="66" y="891"/>
                  </a:lnTo>
                  <a:lnTo>
                    <a:pt x="36" y="830"/>
                  </a:lnTo>
                  <a:lnTo>
                    <a:pt x="12" y="766"/>
                  </a:lnTo>
                  <a:lnTo>
                    <a:pt x="9" y="756"/>
                  </a:lnTo>
                  <a:lnTo>
                    <a:pt x="7" y="746"/>
                  </a:lnTo>
                  <a:lnTo>
                    <a:pt x="4" y="734"/>
                  </a:lnTo>
                  <a:lnTo>
                    <a:pt x="1" y="723"/>
                  </a:lnTo>
                  <a:lnTo>
                    <a:pt x="0" y="712"/>
                  </a:lnTo>
                  <a:lnTo>
                    <a:pt x="0" y="702"/>
                  </a:lnTo>
                  <a:lnTo>
                    <a:pt x="1" y="694"/>
                  </a:lnTo>
                  <a:lnTo>
                    <a:pt x="4" y="688"/>
                  </a:lnTo>
                  <a:lnTo>
                    <a:pt x="8" y="686"/>
                  </a:lnTo>
                  <a:lnTo>
                    <a:pt x="16" y="687"/>
                  </a:lnTo>
                  <a:lnTo>
                    <a:pt x="26" y="694"/>
                  </a:lnTo>
                  <a:lnTo>
                    <a:pt x="38" y="705"/>
                  </a:lnTo>
                  <a:lnTo>
                    <a:pt x="54" y="721"/>
                  </a:lnTo>
                  <a:lnTo>
                    <a:pt x="150" y="818"/>
                  </a:lnTo>
                  <a:lnTo>
                    <a:pt x="193" y="855"/>
                  </a:lnTo>
                  <a:lnTo>
                    <a:pt x="240" y="890"/>
                  </a:lnTo>
                  <a:lnTo>
                    <a:pt x="292" y="920"/>
                  </a:lnTo>
                  <a:lnTo>
                    <a:pt x="347" y="945"/>
                  </a:lnTo>
                  <a:lnTo>
                    <a:pt x="404" y="965"/>
                  </a:lnTo>
                  <a:lnTo>
                    <a:pt x="460" y="980"/>
                  </a:lnTo>
                  <a:lnTo>
                    <a:pt x="515" y="989"/>
                  </a:lnTo>
                  <a:lnTo>
                    <a:pt x="536" y="990"/>
                  </a:lnTo>
                  <a:lnTo>
                    <a:pt x="569" y="991"/>
                  </a:lnTo>
                  <a:lnTo>
                    <a:pt x="619" y="987"/>
                  </a:lnTo>
                  <a:lnTo>
                    <a:pt x="665" y="978"/>
                  </a:lnTo>
                  <a:lnTo>
                    <a:pt x="712" y="963"/>
                  </a:lnTo>
                  <a:lnTo>
                    <a:pt x="755" y="940"/>
                  </a:lnTo>
                  <a:lnTo>
                    <a:pt x="795" y="913"/>
                  </a:lnTo>
                  <a:lnTo>
                    <a:pt x="831" y="880"/>
                  </a:lnTo>
                  <a:lnTo>
                    <a:pt x="863" y="841"/>
                  </a:lnTo>
                  <a:lnTo>
                    <a:pt x="887" y="800"/>
                  </a:lnTo>
                  <a:lnTo>
                    <a:pt x="907" y="756"/>
                  </a:lnTo>
                  <a:lnTo>
                    <a:pt x="920" y="709"/>
                  </a:lnTo>
                  <a:lnTo>
                    <a:pt x="927" y="659"/>
                  </a:lnTo>
                  <a:lnTo>
                    <a:pt x="927" y="610"/>
                  </a:lnTo>
                  <a:lnTo>
                    <a:pt x="926" y="584"/>
                  </a:lnTo>
                  <a:lnTo>
                    <a:pt x="919" y="527"/>
                  </a:lnTo>
                  <a:lnTo>
                    <a:pt x="905" y="469"/>
                  </a:lnTo>
                  <a:lnTo>
                    <a:pt x="886" y="412"/>
                  </a:lnTo>
                  <a:lnTo>
                    <a:pt x="861" y="355"/>
                  </a:lnTo>
                  <a:lnTo>
                    <a:pt x="831" y="303"/>
                  </a:lnTo>
                  <a:lnTo>
                    <a:pt x="796" y="255"/>
                  </a:lnTo>
                  <a:lnTo>
                    <a:pt x="759" y="212"/>
                  </a:lnTo>
                  <a:lnTo>
                    <a:pt x="592" y="45"/>
                  </a:lnTo>
                  <a:lnTo>
                    <a:pt x="580" y="31"/>
                  </a:lnTo>
                  <a:lnTo>
                    <a:pt x="572" y="22"/>
                  </a:lnTo>
                  <a:lnTo>
                    <a:pt x="570" y="14"/>
                  </a:lnTo>
                  <a:lnTo>
                    <a:pt x="573" y="8"/>
                  </a:lnTo>
                  <a:lnTo>
                    <a:pt x="579" y="4"/>
                  </a:lnTo>
                  <a:lnTo>
                    <a:pt x="587" y="1"/>
                  </a:lnTo>
                  <a:lnTo>
                    <a:pt x="598" y="0"/>
                  </a:lnTo>
                  <a:lnTo>
                    <a:pt x="6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 name="Freeform 232">
              <a:extLst>
                <a:ext uri="{FF2B5EF4-FFF2-40B4-BE49-F238E27FC236}">
                  <a16:creationId xmlns:a16="http://schemas.microsoft.com/office/drawing/2014/main" id="{DBF938DC-2B9F-2DCE-5521-0D476A9FD8B2}"/>
                </a:ext>
              </a:extLst>
            </p:cNvPr>
            <p:cNvSpPr>
              <a:spLocks/>
            </p:cNvSpPr>
            <p:nvPr/>
          </p:nvSpPr>
          <p:spPr bwMode="auto">
            <a:xfrm>
              <a:off x="5170488" y="2490788"/>
              <a:ext cx="2127250" cy="2127250"/>
            </a:xfrm>
            <a:custGeom>
              <a:avLst/>
              <a:gdLst>
                <a:gd name="T0" fmla="*/ 1548 w 2681"/>
                <a:gd name="T1" fmla="*/ 15 h 2679"/>
                <a:gd name="T2" fmla="*/ 1839 w 2681"/>
                <a:gd name="T3" fmla="*/ 95 h 2679"/>
                <a:gd name="T4" fmla="*/ 2099 w 2681"/>
                <a:gd name="T5" fmla="*/ 236 h 2679"/>
                <a:gd name="T6" fmla="*/ 2321 w 2681"/>
                <a:gd name="T7" fmla="*/ 427 h 2679"/>
                <a:gd name="T8" fmla="*/ 2497 w 2681"/>
                <a:gd name="T9" fmla="*/ 663 h 2679"/>
                <a:gd name="T10" fmla="*/ 2617 w 2681"/>
                <a:gd name="T11" fmla="*/ 935 h 2679"/>
                <a:gd name="T12" fmla="*/ 2676 w 2681"/>
                <a:gd name="T13" fmla="*/ 1234 h 2679"/>
                <a:gd name="T14" fmla="*/ 2664 w 2681"/>
                <a:gd name="T15" fmla="*/ 1547 h 2679"/>
                <a:gd name="T16" fmla="*/ 2584 w 2681"/>
                <a:gd name="T17" fmla="*/ 1838 h 2679"/>
                <a:gd name="T18" fmla="*/ 2444 w 2681"/>
                <a:gd name="T19" fmla="*/ 2098 h 2679"/>
                <a:gd name="T20" fmla="*/ 2252 w 2681"/>
                <a:gd name="T21" fmla="*/ 2320 h 2679"/>
                <a:gd name="T22" fmla="*/ 2016 w 2681"/>
                <a:gd name="T23" fmla="*/ 2496 h 2679"/>
                <a:gd name="T24" fmla="*/ 1745 w 2681"/>
                <a:gd name="T25" fmla="*/ 2616 h 2679"/>
                <a:gd name="T26" fmla="*/ 1444 w 2681"/>
                <a:gd name="T27" fmla="*/ 2675 h 2679"/>
                <a:gd name="T28" fmla="*/ 1133 w 2681"/>
                <a:gd name="T29" fmla="*/ 2663 h 2679"/>
                <a:gd name="T30" fmla="*/ 841 w 2681"/>
                <a:gd name="T31" fmla="*/ 2583 h 2679"/>
                <a:gd name="T32" fmla="*/ 580 w 2681"/>
                <a:gd name="T33" fmla="*/ 2442 h 2679"/>
                <a:gd name="T34" fmla="*/ 358 w 2681"/>
                <a:gd name="T35" fmla="*/ 2251 h 2679"/>
                <a:gd name="T36" fmla="*/ 182 w 2681"/>
                <a:gd name="T37" fmla="*/ 2015 h 2679"/>
                <a:gd name="T38" fmla="*/ 62 w 2681"/>
                <a:gd name="T39" fmla="*/ 1744 h 2679"/>
                <a:gd name="T40" fmla="*/ 4 w 2681"/>
                <a:gd name="T41" fmla="*/ 1444 h 2679"/>
                <a:gd name="T42" fmla="*/ 17 w 2681"/>
                <a:gd name="T43" fmla="*/ 1128 h 2679"/>
                <a:gd name="T44" fmla="*/ 101 w 2681"/>
                <a:gd name="T45" fmla="*/ 831 h 2679"/>
                <a:gd name="T46" fmla="*/ 116 w 2681"/>
                <a:gd name="T47" fmla="*/ 809 h 2679"/>
                <a:gd name="T48" fmla="*/ 148 w 2681"/>
                <a:gd name="T49" fmla="*/ 807 h 2679"/>
                <a:gd name="T50" fmla="*/ 400 w 2681"/>
                <a:gd name="T51" fmla="*/ 1058 h 2679"/>
                <a:gd name="T52" fmla="*/ 404 w 2681"/>
                <a:gd name="T53" fmla="*/ 1099 h 2679"/>
                <a:gd name="T54" fmla="*/ 383 w 2681"/>
                <a:gd name="T55" fmla="*/ 1192 h 2679"/>
                <a:gd name="T56" fmla="*/ 376 w 2681"/>
                <a:gd name="T57" fmla="*/ 1427 h 2679"/>
                <a:gd name="T58" fmla="*/ 433 w 2681"/>
                <a:gd name="T59" fmla="*/ 1676 h 2679"/>
                <a:gd name="T60" fmla="*/ 549 w 2681"/>
                <a:gd name="T61" fmla="*/ 1897 h 2679"/>
                <a:gd name="T62" fmla="*/ 717 w 2681"/>
                <a:gd name="T63" fmla="*/ 2079 h 2679"/>
                <a:gd name="T64" fmla="*/ 925 w 2681"/>
                <a:gd name="T65" fmla="*/ 2214 h 2679"/>
                <a:gd name="T66" fmla="*/ 1165 w 2681"/>
                <a:gd name="T67" fmla="*/ 2291 h 2679"/>
                <a:gd name="T68" fmla="*/ 1428 w 2681"/>
                <a:gd name="T69" fmla="*/ 2302 h 2679"/>
                <a:gd name="T70" fmla="*/ 1677 w 2681"/>
                <a:gd name="T71" fmla="*/ 2245 h 2679"/>
                <a:gd name="T72" fmla="*/ 1898 w 2681"/>
                <a:gd name="T73" fmla="*/ 2130 h 2679"/>
                <a:gd name="T74" fmla="*/ 2080 w 2681"/>
                <a:gd name="T75" fmla="*/ 1962 h 2679"/>
                <a:gd name="T76" fmla="*/ 2215 w 2681"/>
                <a:gd name="T77" fmla="*/ 1754 h 2679"/>
                <a:gd name="T78" fmla="*/ 2292 w 2681"/>
                <a:gd name="T79" fmla="*/ 1513 h 2679"/>
                <a:gd name="T80" fmla="*/ 2303 w 2681"/>
                <a:gd name="T81" fmla="*/ 1251 h 2679"/>
                <a:gd name="T82" fmla="*/ 2246 w 2681"/>
                <a:gd name="T83" fmla="*/ 1002 h 2679"/>
                <a:gd name="T84" fmla="*/ 2131 w 2681"/>
                <a:gd name="T85" fmla="*/ 781 h 2679"/>
                <a:gd name="T86" fmla="*/ 1963 w 2681"/>
                <a:gd name="T87" fmla="*/ 599 h 2679"/>
                <a:gd name="T88" fmla="*/ 1754 w 2681"/>
                <a:gd name="T89" fmla="*/ 466 h 2679"/>
                <a:gd name="T90" fmla="*/ 1513 w 2681"/>
                <a:gd name="T91" fmla="*/ 387 h 2679"/>
                <a:gd name="T92" fmla="*/ 1264 w 2681"/>
                <a:gd name="T93" fmla="*/ 375 h 2679"/>
                <a:gd name="T94" fmla="*/ 1046 w 2681"/>
                <a:gd name="T95" fmla="*/ 418 h 2679"/>
                <a:gd name="T96" fmla="*/ 1009 w 2681"/>
                <a:gd name="T97" fmla="*/ 423 h 2679"/>
                <a:gd name="T98" fmla="*/ 963 w 2681"/>
                <a:gd name="T99" fmla="*/ 401 h 2679"/>
                <a:gd name="T100" fmla="*/ 739 w 2681"/>
                <a:gd name="T101" fmla="*/ 167 h 2679"/>
                <a:gd name="T102" fmla="*/ 747 w 2681"/>
                <a:gd name="T103" fmla="*/ 141 h 2679"/>
                <a:gd name="T104" fmla="*/ 769 w 2681"/>
                <a:gd name="T105" fmla="*/ 127 h 2679"/>
                <a:gd name="T106" fmla="*/ 1043 w 2681"/>
                <a:gd name="T107" fmla="*/ 33 h 2679"/>
                <a:gd name="T108" fmla="*/ 1340 w 2681"/>
                <a:gd name="T109" fmla="*/ 0 h 2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81" h="2679">
                  <a:moveTo>
                    <a:pt x="1340" y="0"/>
                  </a:moveTo>
                  <a:lnTo>
                    <a:pt x="1444" y="4"/>
                  </a:lnTo>
                  <a:lnTo>
                    <a:pt x="1548" y="15"/>
                  </a:lnTo>
                  <a:lnTo>
                    <a:pt x="1647" y="35"/>
                  </a:lnTo>
                  <a:lnTo>
                    <a:pt x="1745" y="62"/>
                  </a:lnTo>
                  <a:lnTo>
                    <a:pt x="1839" y="95"/>
                  </a:lnTo>
                  <a:lnTo>
                    <a:pt x="1930" y="137"/>
                  </a:lnTo>
                  <a:lnTo>
                    <a:pt x="2016" y="182"/>
                  </a:lnTo>
                  <a:lnTo>
                    <a:pt x="2099" y="236"/>
                  </a:lnTo>
                  <a:lnTo>
                    <a:pt x="2178" y="294"/>
                  </a:lnTo>
                  <a:lnTo>
                    <a:pt x="2252" y="358"/>
                  </a:lnTo>
                  <a:lnTo>
                    <a:pt x="2321" y="427"/>
                  </a:lnTo>
                  <a:lnTo>
                    <a:pt x="2386" y="502"/>
                  </a:lnTo>
                  <a:lnTo>
                    <a:pt x="2444" y="580"/>
                  </a:lnTo>
                  <a:lnTo>
                    <a:pt x="2497" y="663"/>
                  </a:lnTo>
                  <a:lnTo>
                    <a:pt x="2544" y="750"/>
                  </a:lnTo>
                  <a:lnTo>
                    <a:pt x="2584" y="840"/>
                  </a:lnTo>
                  <a:lnTo>
                    <a:pt x="2617" y="935"/>
                  </a:lnTo>
                  <a:lnTo>
                    <a:pt x="2645" y="1032"/>
                  </a:lnTo>
                  <a:lnTo>
                    <a:pt x="2664" y="1132"/>
                  </a:lnTo>
                  <a:lnTo>
                    <a:pt x="2676" y="1234"/>
                  </a:lnTo>
                  <a:lnTo>
                    <a:pt x="2681" y="1339"/>
                  </a:lnTo>
                  <a:lnTo>
                    <a:pt x="2676" y="1444"/>
                  </a:lnTo>
                  <a:lnTo>
                    <a:pt x="2664" y="1547"/>
                  </a:lnTo>
                  <a:lnTo>
                    <a:pt x="2645" y="1646"/>
                  </a:lnTo>
                  <a:lnTo>
                    <a:pt x="2617" y="1744"/>
                  </a:lnTo>
                  <a:lnTo>
                    <a:pt x="2584" y="1838"/>
                  </a:lnTo>
                  <a:lnTo>
                    <a:pt x="2544" y="1928"/>
                  </a:lnTo>
                  <a:lnTo>
                    <a:pt x="2497" y="2015"/>
                  </a:lnTo>
                  <a:lnTo>
                    <a:pt x="2444" y="2098"/>
                  </a:lnTo>
                  <a:lnTo>
                    <a:pt x="2386" y="2176"/>
                  </a:lnTo>
                  <a:lnTo>
                    <a:pt x="2321" y="2251"/>
                  </a:lnTo>
                  <a:lnTo>
                    <a:pt x="2252" y="2320"/>
                  </a:lnTo>
                  <a:lnTo>
                    <a:pt x="2178" y="2384"/>
                  </a:lnTo>
                  <a:lnTo>
                    <a:pt x="2099" y="2442"/>
                  </a:lnTo>
                  <a:lnTo>
                    <a:pt x="2016" y="2496"/>
                  </a:lnTo>
                  <a:lnTo>
                    <a:pt x="1930" y="2543"/>
                  </a:lnTo>
                  <a:lnTo>
                    <a:pt x="1839" y="2583"/>
                  </a:lnTo>
                  <a:lnTo>
                    <a:pt x="1745" y="2616"/>
                  </a:lnTo>
                  <a:lnTo>
                    <a:pt x="1647" y="2643"/>
                  </a:lnTo>
                  <a:lnTo>
                    <a:pt x="1548" y="2663"/>
                  </a:lnTo>
                  <a:lnTo>
                    <a:pt x="1444" y="2675"/>
                  </a:lnTo>
                  <a:lnTo>
                    <a:pt x="1340" y="2679"/>
                  </a:lnTo>
                  <a:lnTo>
                    <a:pt x="1235" y="2675"/>
                  </a:lnTo>
                  <a:lnTo>
                    <a:pt x="1133" y="2663"/>
                  </a:lnTo>
                  <a:lnTo>
                    <a:pt x="1032" y="2643"/>
                  </a:lnTo>
                  <a:lnTo>
                    <a:pt x="936" y="2616"/>
                  </a:lnTo>
                  <a:lnTo>
                    <a:pt x="841" y="2583"/>
                  </a:lnTo>
                  <a:lnTo>
                    <a:pt x="750" y="2543"/>
                  </a:lnTo>
                  <a:lnTo>
                    <a:pt x="663" y="2496"/>
                  </a:lnTo>
                  <a:lnTo>
                    <a:pt x="580" y="2442"/>
                  </a:lnTo>
                  <a:lnTo>
                    <a:pt x="502" y="2384"/>
                  </a:lnTo>
                  <a:lnTo>
                    <a:pt x="427" y="2320"/>
                  </a:lnTo>
                  <a:lnTo>
                    <a:pt x="358" y="2251"/>
                  </a:lnTo>
                  <a:lnTo>
                    <a:pt x="294" y="2176"/>
                  </a:lnTo>
                  <a:lnTo>
                    <a:pt x="236" y="2098"/>
                  </a:lnTo>
                  <a:lnTo>
                    <a:pt x="182" y="2015"/>
                  </a:lnTo>
                  <a:lnTo>
                    <a:pt x="136" y="1928"/>
                  </a:lnTo>
                  <a:lnTo>
                    <a:pt x="95" y="1838"/>
                  </a:lnTo>
                  <a:lnTo>
                    <a:pt x="62" y="1744"/>
                  </a:lnTo>
                  <a:lnTo>
                    <a:pt x="35" y="1646"/>
                  </a:lnTo>
                  <a:lnTo>
                    <a:pt x="15" y="1547"/>
                  </a:lnTo>
                  <a:lnTo>
                    <a:pt x="4" y="1444"/>
                  </a:lnTo>
                  <a:lnTo>
                    <a:pt x="0" y="1339"/>
                  </a:lnTo>
                  <a:lnTo>
                    <a:pt x="4" y="1233"/>
                  </a:lnTo>
                  <a:lnTo>
                    <a:pt x="17" y="1128"/>
                  </a:lnTo>
                  <a:lnTo>
                    <a:pt x="37" y="1026"/>
                  </a:lnTo>
                  <a:lnTo>
                    <a:pt x="65" y="927"/>
                  </a:lnTo>
                  <a:lnTo>
                    <a:pt x="101" y="831"/>
                  </a:lnTo>
                  <a:lnTo>
                    <a:pt x="103" y="823"/>
                  </a:lnTo>
                  <a:lnTo>
                    <a:pt x="109" y="814"/>
                  </a:lnTo>
                  <a:lnTo>
                    <a:pt x="116" y="809"/>
                  </a:lnTo>
                  <a:lnTo>
                    <a:pt x="124" y="803"/>
                  </a:lnTo>
                  <a:lnTo>
                    <a:pt x="135" y="803"/>
                  </a:lnTo>
                  <a:lnTo>
                    <a:pt x="148" y="807"/>
                  </a:lnTo>
                  <a:lnTo>
                    <a:pt x="163" y="817"/>
                  </a:lnTo>
                  <a:lnTo>
                    <a:pt x="387" y="1042"/>
                  </a:lnTo>
                  <a:lnTo>
                    <a:pt x="400" y="1058"/>
                  </a:lnTo>
                  <a:lnTo>
                    <a:pt x="405" y="1072"/>
                  </a:lnTo>
                  <a:lnTo>
                    <a:pt x="407" y="1087"/>
                  </a:lnTo>
                  <a:lnTo>
                    <a:pt x="404" y="1099"/>
                  </a:lnTo>
                  <a:lnTo>
                    <a:pt x="400" y="1112"/>
                  </a:lnTo>
                  <a:lnTo>
                    <a:pt x="397" y="1121"/>
                  </a:lnTo>
                  <a:lnTo>
                    <a:pt x="383" y="1192"/>
                  </a:lnTo>
                  <a:lnTo>
                    <a:pt x="375" y="1265"/>
                  </a:lnTo>
                  <a:lnTo>
                    <a:pt x="372" y="1339"/>
                  </a:lnTo>
                  <a:lnTo>
                    <a:pt x="376" y="1427"/>
                  </a:lnTo>
                  <a:lnTo>
                    <a:pt x="387" y="1513"/>
                  </a:lnTo>
                  <a:lnTo>
                    <a:pt x="407" y="1597"/>
                  </a:lnTo>
                  <a:lnTo>
                    <a:pt x="433" y="1676"/>
                  </a:lnTo>
                  <a:lnTo>
                    <a:pt x="466" y="1754"/>
                  </a:lnTo>
                  <a:lnTo>
                    <a:pt x="504" y="1828"/>
                  </a:lnTo>
                  <a:lnTo>
                    <a:pt x="549" y="1897"/>
                  </a:lnTo>
                  <a:lnTo>
                    <a:pt x="600" y="1962"/>
                  </a:lnTo>
                  <a:lnTo>
                    <a:pt x="656" y="2024"/>
                  </a:lnTo>
                  <a:lnTo>
                    <a:pt x="717" y="2079"/>
                  </a:lnTo>
                  <a:lnTo>
                    <a:pt x="781" y="2130"/>
                  </a:lnTo>
                  <a:lnTo>
                    <a:pt x="852" y="2174"/>
                  </a:lnTo>
                  <a:lnTo>
                    <a:pt x="925" y="2214"/>
                  </a:lnTo>
                  <a:lnTo>
                    <a:pt x="1002" y="2245"/>
                  </a:lnTo>
                  <a:lnTo>
                    <a:pt x="1082" y="2271"/>
                  </a:lnTo>
                  <a:lnTo>
                    <a:pt x="1165" y="2291"/>
                  </a:lnTo>
                  <a:lnTo>
                    <a:pt x="1251" y="2302"/>
                  </a:lnTo>
                  <a:lnTo>
                    <a:pt x="1340" y="2306"/>
                  </a:lnTo>
                  <a:lnTo>
                    <a:pt x="1428" y="2302"/>
                  </a:lnTo>
                  <a:lnTo>
                    <a:pt x="1513" y="2291"/>
                  </a:lnTo>
                  <a:lnTo>
                    <a:pt x="1597" y="2271"/>
                  </a:lnTo>
                  <a:lnTo>
                    <a:pt x="1677" y="2245"/>
                  </a:lnTo>
                  <a:lnTo>
                    <a:pt x="1754" y="2214"/>
                  </a:lnTo>
                  <a:lnTo>
                    <a:pt x="1828" y="2174"/>
                  </a:lnTo>
                  <a:lnTo>
                    <a:pt x="1898" y="2130"/>
                  </a:lnTo>
                  <a:lnTo>
                    <a:pt x="1963" y="2079"/>
                  </a:lnTo>
                  <a:lnTo>
                    <a:pt x="2025" y="2024"/>
                  </a:lnTo>
                  <a:lnTo>
                    <a:pt x="2080" y="1962"/>
                  </a:lnTo>
                  <a:lnTo>
                    <a:pt x="2131" y="1897"/>
                  </a:lnTo>
                  <a:lnTo>
                    <a:pt x="2175" y="1828"/>
                  </a:lnTo>
                  <a:lnTo>
                    <a:pt x="2215" y="1754"/>
                  </a:lnTo>
                  <a:lnTo>
                    <a:pt x="2246" y="1676"/>
                  </a:lnTo>
                  <a:lnTo>
                    <a:pt x="2273" y="1597"/>
                  </a:lnTo>
                  <a:lnTo>
                    <a:pt x="2292" y="1513"/>
                  </a:lnTo>
                  <a:lnTo>
                    <a:pt x="2303" y="1427"/>
                  </a:lnTo>
                  <a:lnTo>
                    <a:pt x="2307" y="1339"/>
                  </a:lnTo>
                  <a:lnTo>
                    <a:pt x="2303" y="1251"/>
                  </a:lnTo>
                  <a:lnTo>
                    <a:pt x="2292" y="1165"/>
                  </a:lnTo>
                  <a:lnTo>
                    <a:pt x="2273" y="1081"/>
                  </a:lnTo>
                  <a:lnTo>
                    <a:pt x="2246" y="1002"/>
                  </a:lnTo>
                  <a:lnTo>
                    <a:pt x="2215" y="924"/>
                  </a:lnTo>
                  <a:lnTo>
                    <a:pt x="2175" y="851"/>
                  </a:lnTo>
                  <a:lnTo>
                    <a:pt x="2131" y="781"/>
                  </a:lnTo>
                  <a:lnTo>
                    <a:pt x="2080" y="716"/>
                  </a:lnTo>
                  <a:lnTo>
                    <a:pt x="2025" y="656"/>
                  </a:lnTo>
                  <a:lnTo>
                    <a:pt x="1963" y="599"/>
                  </a:lnTo>
                  <a:lnTo>
                    <a:pt x="1898" y="548"/>
                  </a:lnTo>
                  <a:lnTo>
                    <a:pt x="1828" y="504"/>
                  </a:lnTo>
                  <a:lnTo>
                    <a:pt x="1754" y="466"/>
                  </a:lnTo>
                  <a:lnTo>
                    <a:pt x="1677" y="433"/>
                  </a:lnTo>
                  <a:lnTo>
                    <a:pt x="1597" y="407"/>
                  </a:lnTo>
                  <a:lnTo>
                    <a:pt x="1513" y="387"/>
                  </a:lnTo>
                  <a:lnTo>
                    <a:pt x="1428" y="376"/>
                  </a:lnTo>
                  <a:lnTo>
                    <a:pt x="1340" y="372"/>
                  </a:lnTo>
                  <a:lnTo>
                    <a:pt x="1264" y="375"/>
                  </a:lnTo>
                  <a:lnTo>
                    <a:pt x="1189" y="385"/>
                  </a:lnTo>
                  <a:lnTo>
                    <a:pt x="1116" y="398"/>
                  </a:lnTo>
                  <a:lnTo>
                    <a:pt x="1046" y="418"/>
                  </a:lnTo>
                  <a:lnTo>
                    <a:pt x="1036" y="420"/>
                  </a:lnTo>
                  <a:lnTo>
                    <a:pt x="1023" y="423"/>
                  </a:lnTo>
                  <a:lnTo>
                    <a:pt x="1009" y="423"/>
                  </a:lnTo>
                  <a:lnTo>
                    <a:pt x="992" y="422"/>
                  </a:lnTo>
                  <a:lnTo>
                    <a:pt x="977" y="415"/>
                  </a:lnTo>
                  <a:lnTo>
                    <a:pt x="963" y="401"/>
                  </a:lnTo>
                  <a:lnTo>
                    <a:pt x="755" y="194"/>
                  </a:lnTo>
                  <a:lnTo>
                    <a:pt x="744" y="179"/>
                  </a:lnTo>
                  <a:lnTo>
                    <a:pt x="739" y="167"/>
                  </a:lnTo>
                  <a:lnTo>
                    <a:pt x="737" y="157"/>
                  </a:lnTo>
                  <a:lnTo>
                    <a:pt x="742" y="149"/>
                  </a:lnTo>
                  <a:lnTo>
                    <a:pt x="747" y="141"/>
                  </a:lnTo>
                  <a:lnTo>
                    <a:pt x="754" y="135"/>
                  </a:lnTo>
                  <a:lnTo>
                    <a:pt x="762" y="131"/>
                  </a:lnTo>
                  <a:lnTo>
                    <a:pt x="769" y="127"/>
                  </a:lnTo>
                  <a:lnTo>
                    <a:pt x="857" y="90"/>
                  </a:lnTo>
                  <a:lnTo>
                    <a:pt x="948" y="58"/>
                  </a:lnTo>
                  <a:lnTo>
                    <a:pt x="1043" y="33"/>
                  </a:lnTo>
                  <a:lnTo>
                    <a:pt x="1140" y="15"/>
                  </a:lnTo>
                  <a:lnTo>
                    <a:pt x="1239" y="3"/>
                  </a:lnTo>
                  <a:lnTo>
                    <a:pt x="1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38" name="Freeform 237">
            <a:extLst>
              <a:ext uri="{FF2B5EF4-FFF2-40B4-BE49-F238E27FC236}">
                <a16:creationId xmlns:a16="http://schemas.microsoft.com/office/drawing/2014/main" id="{0BB5F94A-721D-7974-16CD-6AB83DCD6B1F}"/>
              </a:ext>
            </a:extLst>
          </p:cNvPr>
          <p:cNvSpPr>
            <a:spLocks noEditPoints="1"/>
          </p:cNvSpPr>
          <p:nvPr userDrawn="1"/>
        </p:nvSpPr>
        <p:spPr bwMode="auto">
          <a:xfrm>
            <a:off x="6947361" y="1807317"/>
            <a:ext cx="581116" cy="611478"/>
          </a:xfrm>
          <a:custGeom>
            <a:avLst/>
            <a:gdLst>
              <a:gd name="T0" fmla="*/ 716 w 4401"/>
              <a:gd name="T1" fmla="*/ 2200 h 4631"/>
              <a:gd name="T2" fmla="*/ 630 w 4401"/>
              <a:gd name="T3" fmla="*/ 2271 h 4631"/>
              <a:gd name="T4" fmla="*/ 458 w 4401"/>
              <a:gd name="T5" fmla="*/ 2413 h 4631"/>
              <a:gd name="T6" fmla="*/ 322 w 4401"/>
              <a:gd name="T7" fmla="*/ 2530 h 4631"/>
              <a:gd name="T8" fmla="*/ 332 w 4401"/>
              <a:gd name="T9" fmla="*/ 2604 h 4631"/>
              <a:gd name="T10" fmla="*/ 832 w 4401"/>
              <a:gd name="T11" fmla="*/ 2951 h 4631"/>
              <a:gd name="T12" fmla="*/ 2468 w 4401"/>
              <a:gd name="T13" fmla="*/ 2951 h 4631"/>
              <a:gd name="T14" fmla="*/ 2509 w 4401"/>
              <a:gd name="T15" fmla="*/ 2233 h 4631"/>
              <a:gd name="T16" fmla="*/ 2462 w 4401"/>
              <a:gd name="T17" fmla="*/ 2172 h 4631"/>
              <a:gd name="T18" fmla="*/ 1968 w 4401"/>
              <a:gd name="T19" fmla="*/ 672 h 4631"/>
              <a:gd name="T20" fmla="*/ 1895 w 4401"/>
              <a:gd name="T21" fmla="*/ 741 h 4631"/>
              <a:gd name="T22" fmla="*/ 1927 w 4401"/>
              <a:gd name="T23" fmla="*/ 1435 h 4631"/>
              <a:gd name="T24" fmla="*/ 2000 w 4401"/>
              <a:gd name="T25" fmla="*/ 1451 h 4631"/>
              <a:gd name="T26" fmla="*/ 3627 w 4401"/>
              <a:gd name="T27" fmla="*/ 1428 h 4631"/>
              <a:gd name="T28" fmla="*/ 4100 w 4401"/>
              <a:gd name="T29" fmla="*/ 1069 h 4631"/>
              <a:gd name="T30" fmla="*/ 4013 w 4401"/>
              <a:gd name="T31" fmla="*/ 971 h 4631"/>
              <a:gd name="T32" fmla="*/ 3828 w 4401"/>
              <a:gd name="T33" fmla="*/ 817 h 4631"/>
              <a:gd name="T34" fmla="*/ 3696 w 4401"/>
              <a:gd name="T35" fmla="*/ 707 h 4631"/>
              <a:gd name="T36" fmla="*/ 3619 w 4401"/>
              <a:gd name="T37" fmla="*/ 671 h 4631"/>
              <a:gd name="T38" fmla="*/ 2428 w 4401"/>
              <a:gd name="T39" fmla="*/ 0 h 4631"/>
              <a:gd name="T40" fmla="*/ 2565 w 4401"/>
              <a:gd name="T41" fmla="*/ 109 h 4631"/>
              <a:gd name="T42" fmla="*/ 2597 w 4401"/>
              <a:gd name="T43" fmla="*/ 410 h 4631"/>
              <a:gd name="T44" fmla="*/ 2650 w 4401"/>
              <a:gd name="T45" fmla="*/ 427 h 4631"/>
              <a:gd name="T46" fmla="*/ 3808 w 4401"/>
              <a:gd name="T47" fmla="*/ 487 h 4631"/>
              <a:gd name="T48" fmla="*/ 4400 w 4401"/>
              <a:gd name="T49" fmla="*/ 1033 h 4631"/>
              <a:gd name="T50" fmla="*/ 4322 w 4401"/>
              <a:gd name="T51" fmla="*/ 1217 h 4631"/>
              <a:gd name="T52" fmla="*/ 3592 w 4401"/>
              <a:gd name="T53" fmla="*/ 1691 h 4631"/>
              <a:gd name="T54" fmla="*/ 2596 w 4401"/>
              <a:gd name="T55" fmla="*/ 1699 h 4631"/>
              <a:gd name="T56" fmla="*/ 2571 w 4401"/>
              <a:gd name="T57" fmla="*/ 1904 h 4631"/>
              <a:gd name="T58" fmla="*/ 2621 w 4401"/>
              <a:gd name="T59" fmla="*/ 1945 h 4631"/>
              <a:gd name="T60" fmla="*/ 2751 w 4401"/>
              <a:gd name="T61" fmla="*/ 2139 h 4631"/>
              <a:gd name="T62" fmla="*/ 2660 w 4401"/>
              <a:gd name="T63" fmla="*/ 3158 h 4631"/>
              <a:gd name="T64" fmla="*/ 2578 w 4401"/>
              <a:gd name="T65" fmla="*/ 3205 h 4631"/>
              <a:gd name="T66" fmla="*/ 2600 w 4401"/>
              <a:gd name="T67" fmla="*/ 4065 h 4631"/>
              <a:gd name="T68" fmla="*/ 3206 w 4401"/>
              <a:gd name="T69" fmla="*/ 4122 h 4631"/>
              <a:gd name="T70" fmla="*/ 3376 w 4401"/>
              <a:gd name="T71" fmla="*/ 4244 h 4631"/>
              <a:gd name="T72" fmla="*/ 3496 w 4401"/>
              <a:gd name="T73" fmla="*/ 4608 h 4631"/>
              <a:gd name="T74" fmla="*/ 905 w 4401"/>
              <a:gd name="T75" fmla="*/ 4621 h 4631"/>
              <a:gd name="T76" fmla="*/ 877 w 4401"/>
              <a:gd name="T77" fmla="*/ 4504 h 4631"/>
              <a:gd name="T78" fmla="*/ 1143 w 4401"/>
              <a:gd name="T79" fmla="*/ 4132 h 4631"/>
              <a:gd name="T80" fmla="*/ 1760 w 4401"/>
              <a:gd name="T81" fmla="*/ 4088 h 4631"/>
              <a:gd name="T82" fmla="*/ 1811 w 4401"/>
              <a:gd name="T83" fmla="*/ 3239 h 4631"/>
              <a:gd name="T84" fmla="*/ 1768 w 4401"/>
              <a:gd name="T85" fmla="*/ 3196 h 4631"/>
              <a:gd name="T86" fmla="*/ 685 w 4401"/>
              <a:gd name="T87" fmla="*/ 3158 h 4631"/>
              <a:gd name="T88" fmla="*/ 14 w 4401"/>
              <a:gd name="T89" fmla="*/ 2636 h 4631"/>
              <a:gd name="T90" fmla="*/ 45 w 4401"/>
              <a:gd name="T91" fmla="*/ 2441 h 4631"/>
              <a:gd name="T92" fmla="*/ 715 w 4401"/>
              <a:gd name="T93" fmla="*/ 1939 h 4631"/>
              <a:gd name="T94" fmla="*/ 1792 w 4401"/>
              <a:gd name="T95" fmla="*/ 1926 h 4631"/>
              <a:gd name="T96" fmla="*/ 1811 w 4401"/>
              <a:gd name="T97" fmla="*/ 1716 h 4631"/>
              <a:gd name="T98" fmla="*/ 1760 w 4401"/>
              <a:gd name="T99" fmla="*/ 1667 h 4631"/>
              <a:gd name="T100" fmla="*/ 1650 w 4401"/>
              <a:gd name="T101" fmla="*/ 1482 h 4631"/>
              <a:gd name="T102" fmla="*/ 1733 w 4401"/>
              <a:gd name="T103" fmla="*/ 470 h 4631"/>
              <a:gd name="T104" fmla="*/ 1802 w 4401"/>
              <a:gd name="T105" fmla="*/ 417 h 4631"/>
              <a:gd name="T106" fmla="*/ 1828 w 4401"/>
              <a:gd name="T107" fmla="*/ 79 h 4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1" h="4631">
                <a:moveTo>
                  <a:pt x="798" y="2172"/>
                </a:moveTo>
                <a:lnTo>
                  <a:pt x="782" y="2173"/>
                </a:lnTo>
                <a:lnTo>
                  <a:pt x="764" y="2177"/>
                </a:lnTo>
                <a:lnTo>
                  <a:pt x="746" y="2185"/>
                </a:lnTo>
                <a:lnTo>
                  <a:pt x="729" y="2193"/>
                </a:lnTo>
                <a:lnTo>
                  <a:pt x="716" y="2200"/>
                </a:lnTo>
                <a:lnTo>
                  <a:pt x="713" y="2203"/>
                </a:lnTo>
                <a:lnTo>
                  <a:pt x="705" y="2210"/>
                </a:lnTo>
                <a:lnTo>
                  <a:pt x="692" y="2220"/>
                </a:lnTo>
                <a:lnTo>
                  <a:pt x="675" y="2234"/>
                </a:lnTo>
                <a:lnTo>
                  <a:pt x="654" y="2251"/>
                </a:lnTo>
                <a:lnTo>
                  <a:pt x="630" y="2271"/>
                </a:lnTo>
                <a:lnTo>
                  <a:pt x="605" y="2292"/>
                </a:lnTo>
                <a:lnTo>
                  <a:pt x="576" y="2316"/>
                </a:lnTo>
                <a:lnTo>
                  <a:pt x="547" y="2340"/>
                </a:lnTo>
                <a:lnTo>
                  <a:pt x="517" y="2364"/>
                </a:lnTo>
                <a:lnTo>
                  <a:pt x="487" y="2389"/>
                </a:lnTo>
                <a:lnTo>
                  <a:pt x="458" y="2413"/>
                </a:lnTo>
                <a:lnTo>
                  <a:pt x="429" y="2436"/>
                </a:lnTo>
                <a:lnTo>
                  <a:pt x="403" y="2458"/>
                </a:lnTo>
                <a:lnTo>
                  <a:pt x="377" y="2479"/>
                </a:lnTo>
                <a:lnTo>
                  <a:pt x="356" y="2498"/>
                </a:lnTo>
                <a:lnTo>
                  <a:pt x="338" y="2513"/>
                </a:lnTo>
                <a:lnTo>
                  <a:pt x="322" y="2530"/>
                </a:lnTo>
                <a:lnTo>
                  <a:pt x="315" y="2546"/>
                </a:lnTo>
                <a:lnTo>
                  <a:pt x="314" y="2563"/>
                </a:lnTo>
                <a:lnTo>
                  <a:pt x="316" y="2577"/>
                </a:lnTo>
                <a:lnTo>
                  <a:pt x="321" y="2588"/>
                </a:lnTo>
                <a:lnTo>
                  <a:pt x="328" y="2598"/>
                </a:lnTo>
                <a:lnTo>
                  <a:pt x="332" y="2604"/>
                </a:lnTo>
                <a:lnTo>
                  <a:pt x="335" y="2605"/>
                </a:lnTo>
                <a:lnTo>
                  <a:pt x="760" y="2922"/>
                </a:lnTo>
                <a:lnTo>
                  <a:pt x="774" y="2931"/>
                </a:lnTo>
                <a:lnTo>
                  <a:pt x="792" y="2939"/>
                </a:lnTo>
                <a:lnTo>
                  <a:pt x="814" y="2945"/>
                </a:lnTo>
                <a:lnTo>
                  <a:pt x="832" y="2951"/>
                </a:lnTo>
                <a:lnTo>
                  <a:pt x="849" y="2952"/>
                </a:lnTo>
                <a:lnTo>
                  <a:pt x="2438" y="2952"/>
                </a:lnTo>
                <a:lnTo>
                  <a:pt x="2441" y="2952"/>
                </a:lnTo>
                <a:lnTo>
                  <a:pt x="2446" y="2952"/>
                </a:lnTo>
                <a:lnTo>
                  <a:pt x="2456" y="2952"/>
                </a:lnTo>
                <a:lnTo>
                  <a:pt x="2468" y="2951"/>
                </a:lnTo>
                <a:lnTo>
                  <a:pt x="2479" y="2946"/>
                </a:lnTo>
                <a:lnTo>
                  <a:pt x="2490" y="2941"/>
                </a:lnTo>
                <a:lnTo>
                  <a:pt x="2499" y="2930"/>
                </a:lnTo>
                <a:lnTo>
                  <a:pt x="2506" y="2915"/>
                </a:lnTo>
                <a:lnTo>
                  <a:pt x="2509" y="2896"/>
                </a:lnTo>
                <a:lnTo>
                  <a:pt x="2509" y="2233"/>
                </a:lnTo>
                <a:lnTo>
                  <a:pt x="2506" y="2213"/>
                </a:lnTo>
                <a:lnTo>
                  <a:pt x="2500" y="2197"/>
                </a:lnTo>
                <a:lnTo>
                  <a:pt x="2492" y="2186"/>
                </a:lnTo>
                <a:lnTo>
                  <a:pt x="2482" y="2179"/>
                </a:lnTo>
                <a:lnTo>
                  <a:pt x="2472" y="2175"/>
                </a:lnTo>
                <a:lnTo>
                  <a:pt x="2462" y="2172"/>
                </a:lnTo>
                <a:lnTo>
                  <a:pt x="2456" y="2172"/>
                </a:lnTo>
                <a:lnTo>
                  <a:pt x="2453" y="2172"/>
                </a:lnTo>
                <a:lnTo>
                  <a:pt x="798" y="2172"/>
                </a:lnTo>
                <a:close/>
                <a:moveTo>
                  <a:pt x="1990" y="669"/>
                </a:moveTo>
                <a:lnTo>
                  <a:pt x="1980" y="671"/>
                </a:lnTo>
                <a:lnTo>
                  <a:pt x="1968" y="672"/>
                </a:lnTo>
                <a:lnTo>
                  <a:pt x="1953" y="675"/>
                </a:lnTo>
                <a:lnTo>
                  <a:pt x="1939" y="682"/>
                </a:lnTo>
                <a:lnTo>
                  <a:pt x="1925" y="690"/>
                </a:lnTo>
                <a:lnTo>
                  <a:pt x="1912" y="703"/>
                </a:lnTo>
                <a:lnTo>
                  <a:pt x="1903" y="720"/>
                </a:lnTo>
                <a:lnTo>
                  <a:pt x="1895" y="741"/>
                </a:lnTo>
                <a:lnTo>
                  <a:pt x="1893" y="767"/>
                </a:lnTo>
                <a:lnTo>
                  <a:pt x="1893" y="1373"/>
                </a:lnTo>
                <a:lnTo>
                  <a:pt x="1895" y="1394"/>
                </a:lnTo>
                <a:lnTo>
                  <a:pt x="1903" y="1413"/>
                </a:lnTo>
                <a:lnTo>
                  <a:pt x="1914" y="1425"/>
                </a:lnTo>
                <a:lnTo>
                  <a:pt x="1927" y="1435"/>
                </a:lnTo>
                <a:lnTo>
                  <a:pt x="1941" y="1442"/>
                </a:lnTo>
                <a:lnTo>
                  <a:pt x="1956" y="1447"/>
                </a:lnTo>
                <a:lnTo>
                  <a:pt x="1970" y="1449"/>
                </a:lnTo>
                <a:lnTo>
                  <a:pt x="1983" y="1451"/>
                </a:lnTo>
                <a:lnTo>
                  <a:pt x="1994" y="1451"/>
                </a:lnTo>
                <a:lnTo>
                  <a:pt x="2000" y="1451"/>
                </a:lnTo>
                <a:lnTo>
                  <a:pt x="2003" y="1449"/>
                </a:lnTo>
                <a:lnTo>
                  <a:pt x="3552" y="1449"/>
                </a:lnTo>
                <a:lnTo>
                  <a:pt x="3569" y="1448"/>
                </a:lnTo>
                <a:lnTo>
                  <a:pt x="3589" y="1444"/>
                </a:lnTo>
                <a:lnTo>
                  <a:pt x="3609" y="1437"/>
                </a:lnTo>
                <a:lnTo>
                  <a:pt x="3627" y="1428"/>
                </a:lnTo>
                <a:lnTo>
                  <a:pt x="3641" y="1421"/>
                </a:lnTo>
                <a:lnTo>
                  <a:pt x="4082" y="1093"/>
                </a:lnTo>
                <a:lnTo>
                  <a:pt x="4085" y="1090"/>
                </a:lnTo>
                <a:lnTo>
                  <a:pt x="4089" y="1085"/>
                </a:lnTo>
                <a:lnTo>
                  <a:pt x="4096" y="1077"/>
                </a:lnTo>
                <a:lnTo>
                  <a:pt x="4100" y="1069"/>
                </a:lnTo>
                <a:lnTo>
                  <a:pt x="4103" y="1057"/>
                </a:lnTo>
                <a:lnTo>
                  <a:pt x="4099" y="1045"/>
                </a:lnTo>
                <a:lnTo>
                  <a:pt x="4089" y="1033"/>
                </a:lnTo>
                <a:lnTo>
                  <a:pt x="4066" y="1015"/>
                </a:lnTo>
                <a:lnTo>
                  <a:pt x="4041" y="994"/>
                </a:lnTo>
                <a:lnTo>
                  <a:pt x="4013" y="971"/>
                </a:lnTo>
                <a:lnTo>
                  <a:pt x="3983" y="947"/>
                </a:lnTo>
                <a:lnTo>
                  <a:pt x="3952" y="922"/>
                </a:lnTo>
                <a:lnTo>
                  <a:pt x="3921" y="895"/>
                </a:lnTo>
                <a:lnTo>
                  <a:pt x="3888" y="868"/>
                </a:lnTo>
                <a:lnTo>
                  <a:pt x="3857" y="843"/>
                </a:lnTo>
                <a:lnTo>
                  <a:pt x="3828" y="817"/>
                </a:lnTo>
                <a:lnTo>
                  <a:pt x="3798" y="793"/>
                </a:lnTo>
                <a:lnTo>
                  <a:pt x="3771" y="771"/>
                </a:lnTo>
                <a:lnTo>
                  <a:pt x="3747" y="751"/>
                </a:lnTo>
                <a:lnTo>
                  <a:pt x="3726" y="733"/>
                </a:lnTo>
                <a:lnTo>
                  <a:pt x="3709" y="719"/>
                </a:lnTo>
                <a:lnTo>
                  <a:pt x="3696" y="707"/>
                </a:lnTo>
                <a:lnTo>
                  <a:pt x="3688" y="702"/>
                </a:lnTo>
                <a:lnTo>
                  <a:pt x="3685" y="699"/>
                </a:lnTo>
                <a:lnTo>
                  <a:pt x="3672" y="690"/>
                </a:lnTo>
                <a:lnTo>
                  <a:pt x="3655" y="683"/>
                </a:lnTo>
                <a:lnTo>
                  <a:pt x="3637" y="676"/>
                </a:lnTo>
                <a:lnTo>
                  <a:pt x="3619" y="671"/>
                </a:lnTo>
                <a:lnTo>
                  <a:pt x="3603" y="669"/>
                </a:lnTo>
                <a:lnTo>
                  <a:pt x="1999" y="669"/>
                </a:lnTo>
                <a:lnTo>
                  <a:pt x="1997" y="669"/>
                </a:lnTo>
                <a:lnTo>
                  <a:pt x="1990" y="669"/>
                </a:lnTo>
                <a:close/>
                <a:moveTo>
                  <a:pt x="1955" y="0"/>
                </a:moveTo>
                <a:lnTo>
                  <a:pt x="2428" y="0"/>
                </a:lnTo>
                <a:lnTo>
                  <a:pt x="2460" y="5"/>
                </a:lnTo>
                <a:lnTo>
                  <a:pt x="2490" y="15"/>
                </a:lnTo>
                <a:lnTo>
                  <a:pt x="2517" y="32"/>
                </a:lnTo>
                <a:lnTo>
                  <a:pt x="2538" y="54"/>
                </a:lnTo>
                <a:lnTo>
                  <a:pt x="2555" y="79"/>
                </a:lnTo>
                <a:lnTo>
                  <a:pt x="2565" y="109"/>
                </a:lnTo>
                <a:lnTo>
                  <a:pt x="2569" y="142"/>
                </a:lnTo>
                <a:lnTo>
                  <a:pt x="2569" y="342"/>
                </a:lnTo>
                <a:lnTo>
                  <a:pt x="2572" y="366"/>
                </a:lnTo>
                <a:lnTo>
                  <a:pt x="2578" y="384"/>
                </a:lnTo>
                <a:lnTo>
                  <a:pt x="2586" y="398"/>
                </a:lnTo>
                <a:lnTo>
                  <a:pt x="2597" y="410"/>
                </a:lnTo>
                <a:lnTo>
                  <a:pt x="2609" y="417"/>
                </a:lnTo>
                <a:lnTo>
                  <a:pt x="2621" y="422"/>
                </a:lnTo>
                <a:lnTo>
                  <a:pt x="2631" y="425"/>
                </a:lnTo>
                <a:lnTo>
                  <a:pt x="2641" y="427"/>
                </a:lnTo>
                <a:lnTo>
                  <a:pt x="2647" y="427"/>
                </a:lnTo>
                <a:lnTo>
                  <a:pt x="2650" y="427"/>
                </a:lnTo>
                <a:lnTo>
                  <a:pt x="3603" y="427"/>
                </a:lnTo>
                <a:lnTo>
                  <a:pt x="3644" y="429"/>
                </a:lnTo>
                <a:lnTo>
                  <a:pt x="3686" y="438"/>
                </a:lnTo>
                <a:lnTo>
                  <a:pt x="3729" y="451"/>
                </a:lnTo>
                <a:lnTo>
                  <a:pt x="3770" y="467"/>
                </a:lnTo>
                <a:lnTo>
                  <a:pt x="3808" y="487"/>
                </a:lnTo>
                <a:lnTo>
                  <a:pt x="3840" y="511"/>
                </a:lnTo>
                <a:lnTo>
                  <a:pt x="4329" y="915"/>
                </a:lnTo>
                <a:lnTo>
                  <a:pt x="4356" y="940"/>
                </a:lnTo>
                <a:lnTo>
                  <a:pt x="4376" y="968"/>
                </a:lnTo>
                <a:lnTo>
                  <a:pt x="4390" y="999"/>
                </a:lnTo>
                <a:lnTo>
                  <a:pt x="4400" y="1033"/>
                </a:lnTo>
                <a:lnTo>
                  <a:pt x="4401" y="1067"/>
                </a:lnTo>
                <a:lnTo>
                  <a:pt x="4397" y="1102"/>
                </a:lnTo>
                <a:lnTo>
                  <a:pt x="4387" y="1135"/>
                </a:lnTo>
                <a:lnTo>
                  <a:pt x="4372" y="1164"/>
                </a:lnTo>
                <a:lnTo>
                  <a:pt x="4349" y="1193"/>
                </a:lnTo>
                <a:lnTo>
                  <a:pt x="4322" y="1217"/>
                </a:lnTo>
                <a:lnTo>
                  <a:pt x="3787" y="1616"/>
                </a:lnTo>
                <a:lnTo>
                  <a:pt x="3754" y="1637"/>
                </a:lnTo>
                <a:lnTo>
                  <a:pt x="3716" y="1655"/>
                </a:lnTo>
                <a:lnTo>
                  <a:pt x="3675" y="1671"/>
                </a:lnTo>
                <a:lnTo>
                  <a:pt x="3633" y="1684"/>
                </a:lnTo>
                <a:lnTo>
                  <a:pt x="3592" y="1691"/>
                </a:lnTo>
                <a:lnTo>
                  <a:pt x="3552" y="1694"/>
                </a:lnTo>
                <a:lnTo>
                  <a:pt x="2624" y="1694"/>
                </a:lnTo>
                <a:lnTo>
                  <a:pt x="2621" y="1694"/>
                </a:lnTo>
                <a:lnTo>
                  <a:pt x="2616" y="1694"/>
                </a:lnTo>
                <a:lnTo>
                  <a:pt x="2606" y="1695"/>
                </a:lnTo>
                <a:lnTo>
                  <a:pt x="2596" y="1699"/>
                </a:lnTo>
                <a:lnTo>
                  <a:pt x="2586" y="1705"/>
                </a:lnTo>
                <a:lnTo>
                  <a:pt x="2578" y="1713"/>
                </a:lnTo>
                <a:lnTo>
                  <a:pt x="2572" y="1725"/>
                </a:lnTo>
                <a:lnTo>
                  <a:pt x="2569" y="1740"/>
                </a:lnTo>
                <a:lnTo>
                  <a:pt x="2569" y="1887"/>
                </a:lnTo>
                <a:lnTo>
                  <a:pt x="2571" y="1904"/>
                </a:lnTo>
                <a:lnTo>
                  <a:pt x="2576" y="1916"/>
                </a:lnTo>
                <a:lnTo>
                  <a:pt x="2585" y="1926"/>
                </a:lnTo>
                <a:lnTo>
                  <a:pt x="2595" y="1933"/>
                </a:lnTo>
                <a:lnTo>
                  <a:pt x="2605" y="1938"/>
                </a:lnTo>
                <a:lnTo>
                  <a:pt x="2613" y="1942"/>
                </a:lnTo>
                <a:lnTo>
                  <a:pt x="2621" y="1945"/>
                </a:lnTo>
                <a:lnTo>
                  <a:pt x="2658" y="1964"/>
                </a:lnTo>
                <a:lnTo>
                  <a:pt x="2689" y="1990"/>
                </a:lnTo>
                <a:lnTo>
                  <a:pt x="2715" y="2021"/>
                </a:lnTo>
                <a:lnTo>
                  <a:pt x="2734" y="2058"/>
                </a:lnTo>
                <a:lnTo>
                  <a:pt x="2747" y="2097"/>
                </a:lnTo>
                <a:lnTo>
                  <a:pt x="2751" y="2139"/>
                </a:lnTo>
                <a:lnTo>
                  <a:pt x="2751" y="2985"/>
                </a:lnTo>
                <a:lnTo>
                  <a:pt x="2747" y="3025"/>
                </a:lnTo>
                <a:lnTo>
                  <a:pt x="2736" y="3065"/>
                </a:lnTo>
                <a:lnTo>
                  <a:pt x="2716" y="3100"/>
                </a:lnTo>
                <a:lnTo>
                  <a:pt x="2691" y="3131"/>
                </a:lnTo>
                <a:lnTo>
                  <a:pt x="2660" y="3158"/>
                </a:lnTo>
                <a:lnTo>
                  <a:pt x="2624" y="3178"/>
                </a:lnTo>
                <a:lnTo>
                  <a:pt x="2616" y="3181"/>
                </a:lnTo>
                <a:lnTo>
                  <a:pt x="2606" y="3185"/>
                </a:lnTo>
                <a:lnTo>
                  <a:pt x="2596" y="3189"/>
                </a:lnTo>
                <a:lnTo>
                  <a:pt x="2586" y="3196"/>
                </a:lnTo>
                <a:lnTo>
                  <a:pt x="2578" y="3205"/>
                </a:lnTo>
                <a:lnTo>
                  <a:pt x="2572" y="3217"/>
                </a:lnTo>
                <a:lnTo>
                  <a:pt x="2569" y="3233"/>
                </a:lnTo>
                <a:lnTo>
                  <a:pt x="2569" y="3978"/>
                </a:lnTo>
                <a:lnTo>
                  <a:pt x="2573" y="4010"/>
                </a:lnTo>
                <a:lnTo>
                  <a:pt x="2583" y="4040"/>
                </a:lnTo>
                <a:lnTo>
                  <a:pt x="2600" y="4065"/>
                </a:lnTo>
                <a:lnTo>
                  <a:pt x="2623" y="4088"/>
                </a:lnTo>
                <a:lnTo>
                  <a:pt x="2648" y="4105"/>
                </a:lnTo>
                <a:lnTo>
                  <a:pt x="2678" y="4115"/>
                </a:lnTo>
                <a:lnTo>
                  <a:pt x="2710" y="4119"/>
                </a:lnTo>
                <a:lnTo>
                  <a:pt x="3172" y="4119"/>
                </a:lnTo>
                <a:lnTo>
                  <a:pt x="3206" y="4122"/>
                </a:lnTo>
                <a:lnTo>
                  <a:pt x="3240" y="4132"/>
                </a:lnTo>
                <a:lnTo>
                  <a:pt x="3274" y="4146"/>
                </a:lnTo>
                <a:lnTo>
                  <a:pt x="3305" y="4165"/>
                </a:lnTo>
                <a:lnTo>
                  <a:pt x="3333" y="4189"/>
                </a:lnTo>
                <a:lnTo>
                  <a:pt x="3357" y="4216"/>
                </a:lnTo>
                <a:lnTo>
                  <a:pt x="3376" y="4244"/>
                </a:lnTo>
                <a:lnTo>
                  <a:pt x="3506" y="4504"/>
                </a:lnTo>
                <a:lnTo>
                  <a:pt x="3516" y="4529"/>
                </a:lnTo>
                <a:lnTo>
                  <a:pt x="3520" y="4553"/>
                </a:lnTo>
                <a:lnTo>
                  <a:pt x="3517" y="4575"/>
                </a:lnTo>
                <a:lnTo>
                  <a:pt x="3509" y="4593"/>
                </a:lnTo>
                <a:lnTo>
                  <a:pt x="3496" y="4608"/>
                </a:lnTo>
                <a:lnTo>
                  <a:pt x="3477" y="4621"/>
                </a:lnTo>
                <a:lnTo>
                  <a:pt x="3455" y="4628"/>
                </a:lnTo>
                <a:lnTo>
                  <a:pt x="3428" y="4631"/>
                </a:lnTo>
                <a:lnTo>
                  <a:pt x="955" y="4631"/>
                </a:lnTo>
                <a:lnTo>
                  <a:pt x="928" y="4628"/>
                </a:lnTo>
                <a:lnTo>
                  <a:pt x="905" y="4621"/>
                </a:lnTo>
                <a:lnTo>
                  <a:pt x="887" y="4608"/>
                </a:lnTo>
                <a:lnTo>
                  <a:pt x="873" y="4593"/>
                </a:lnTo>
                <a:lnTo>
                  <a:pt x="866" y="4575"/>
                </a:lnTo>
                <a:lnTo>
                  <a:pt x="863" y="4553"/>
                </a:lnTo>
                <a:lnTo>
                  <a:pt x="867" y="4529"/>
                </a:lnTo>
                <a:lnTo>
                  <a:pt x="877" y="4504"/>
                </a:lnTo>
                <a:lnTo>
                  <a:pt x="1007" y="4244"/>
                </a:lnTo>
                <a:lnTo>
                  <a:pt x="1025" y="4216"/>
                </a:lnTo>
                <a:lnTo>
                  <a:pt x="1049" y="4189"/>
                </a:lnTo>
                <a:lnTo>
                  <a:pt x="1078" y="4165"/>
                </a:lnTo>
                <a:lnTo>
                  <a:pt x="1109" y="4146"/>
                </a:lnTo>
                <a:lnTo>
                  <a:pt x="1143" y="4132"/>
                </a:lnTo>
                <a:lnTo>
                  <a:pt x="1177" y="4122"/>
                </a:lnTo>
                <a:lnTo>
                  <a:pt x="1210" y="4119"/>
                </a:lnTo>
                <a:lnTo>
                  <a:pt x="1672" y="4119"/>
                </a:lnTo>
                <a:lnTo>
                  <a:pt x="1705" y="4115"/>
                </a:lnTo>
                <a:lnTo>
                  <a:pt x="1734" y="4105"/>
                </a:lnTo>
                <a:lnTo>
                  <a:pt x="1760" y="4088"/>
                </a:lnTo>
                <a:lnTo>
                  <a:pt x="1783" y="4065"/>
                </a:lnTo>
                <a:lnTo>
                  <a:pt x="1799" y="4040"/>
                </a:lnTo>
                <a:lnTo>
                  <a:pt x="1809" y="4010"/>
                </a:lnTo>
                <a:lnTo>
                  <a:pt x="1814" y="3978"/>
                </a:lnTo>
                <a:lnTo>
                  <a:pt x="1814" y="3257"/>
                </a:lnTo>
                <a:lnTo>
                  <a:pt x="1811" y="3239"/>
                </a:lnTo>
                <a:lnTo>
                  <a:pt x="1807" y="3224"/>
                </a:lnTo>
                <a:lnTo>
                  <a:pt x="1798" y="3213"/>
                </a:lnTo>
                <a:lnTo>
                  <a:pt x="1790" y="3206"/>
                </a:lnTo>
                <a:lnTo>
                  <a:pt x="1781" y="3200"/>
                </a:lnTo>
                <a:lnTo>
                  <a:pt x="1774" y="3198"/>
                </a:lnTo>
                <a:lnTo>
                  <a:pt x="1768" y="3196"/>
                </a:lnTo>
                <a:lnTo>
                  <a:pt x="1767" y="3195"/>
                </a:lnTo>
                <a:lnTo>
                  <a:pt x="849" y="3195"/>
                </a:lnTo>
                <a:lnTo>
                  <a:pt x="809" y="3192"/>
                </a:lnTo>
                <a:lnTo>
                  <a:pt x="768" y="3185"/>
                </a:lnTo>
                <a:lnTo>
                  <a:pt x="726" y="3174"/>
                </a:lnTo>
                <a:lnTo>
                  <a:pt x="685" y="3158"/>
                </a:lnTo>
                <a:lnTo>
                  <a:pt x="647" y="3138"/>
                </a:lnTo>
                <a:lnTo>
                  <a:pt x="614" y="3117"/>
                </a:lnTo>
                <a:lnTo>
                  <a:pt x="79" y="2718"/>
                </a:lnTo>
                <a:lnTo>
                  <a:pt x="52" y="2694"/>
                </a:lnTo>
                <a:lnTo>
                  <a:pt x="30" y="2667"/>
                </a:lnTo>
                <a:lnTo>
                  <a:pt x="14" y="2636"/>
                </a:lnTo>
                <a:lnTo>
                  <a:pt x="4" y="2604"/>
                </a:lnTo>
                <a:lnTo>
                  <a:pt x="0" y="2570"/>
                </a:lnTo>
                <a:lnTo>
                  <a:pt x="1" y="2534"/>
                </a:lnTo>
                <a:lnTo>
                  <a:pt x="11" y="2502"/>
                </a:lnTo>
                <a:lnTo>
                  <a:pt x="25" y="2471"/>
                </a:lnTo>
                <a:lnTo>
                  <a:pt x="45" y="2441"/>
                </a:lnTo>
                <a:lnTo>
                  <a:pt x="72" y="2416"/>
                </a:lnTo>
                <a:lnTo>
                  <a:pt x="561" y="2012"/>
                </a:lnTo>
                <a:lnTo>
                  <a:pt x="595" y="1990"/>
                </a:lnTo>
                <a:lnTo>
                  <a:pt x="631" y="1969"/>
                </a:lnTo>
                <a:lnTo>
                  <a:pt x="672" y="1952"/>
                </a:lnTo>
                <a:lnTo>
                  <a:pt x="715" y="1939"/>
                </a:lnTo>
                <a:lnTo>
                  <a:pt x="757" y="1931"/>
                </a:lnTo>
                <a:lnTo>
                  <a:pt x="798" y="1928"/>
                </a:lnTo>
                <a:lnTo>
                  <a:pt x="1778" y="1928"/>
                </a:lnTo>
                <a:lnTo>
                  <a:pt x="1780" y="1928"/>
                </a:lnTo>
                <a:lnTo>
                  <a:pt x="1785" y="1928"/>
                </a:lnTo>
                <a:lnTo>
                  <a:pt x="1792" y="1926"/>
                </a:lnTo>
                <a:lnTo>
                  <a:pt x="1799" y="1924"/>
                </a:lnTo>
                <a:lnTo>
                  <a:pt x="1807" y="1916"/>
                </a:lnTo>
                <a:lnTo>
                  <a:pt x="1811" y="1907"/>
                </a:lnTo>
                <a:lnTo>
                  <a:pt x="1814" y="1892"/>
                </a:lnTo>
                <a:lnTo>
                  <a:pt x="1814" y="1734"/>
                </a:lnTo>
                <a:lnTo>
                  <a:pt x="1811" y="1716"/>
                </a:lnTo>
                <a:lnTo>
                  <a:pt x="1805" y="1702"/>
                </a:lnTo>
                <a:lnTo>
                  <a:pt x="1797" y="1691"/>
                </a:lnTo>
                <a:lnTo>
                  <a:pt x="1788" y="1682"/>
                </a:lnTo>
                <a:lnTo>
                  <a:pt x="1777" y="1677"/>
                </a:lnTo>
                <a:lnTo>
                  <a:pt x="1767" y="1671"/>
                </a:lnTo>
                <a:lnTo>
                  <a:pt x="1760" y="1667"/>
                </a:lnTo>
                <a:lnTo>
                  <a:pt x="1729" y="1647"/>
                </a:lnTo>
                <a:lnTo>
                  <a:pt x="1702" y="1620"/>
                </a:lnTo>
                <a:lnTo>
                  <a:pt x="1679" y="1591"/>
                </a:lnTo>
                <a:lnTo>
                  <a:pt x="1664" y="1558"/>
                </a:lnTo>
                <a:lnTo>
                  <a:pt x="1653" y="1521"/>
                </a:lnTo>
                <a:lnTo>
                  <a:pt x="1650" y="1482"/>
                </a:lnTo>
                <a:lnTo>
                  <a:pt x="1650" y="638"/>
                </a:lnTo>
                <a:lnTo>
                  <a:pt x="1654" y="597"/>
                </a:lnTo>
                <a:lnTo>
                  <a:pt x="1664" y="561"/>
                </a:lnTo>
                <a:lnTo>
                  <a:pt x="1682" y="527"/>
                </a:lnTo>
                <a:lnTo>
                  <a:pt x="1705" y="496"/>
                </a:lnTo>
                <a:lnTo>
                  <a:pt x="1733" y="470"/>
                </a:lnTo>
                <a:lnTo>
                  <a:pt x="1764" y="449"/>
                </a:lnTo>
                <a:lnTo>
                  <a:pt x="1771" y="446"/>
                </a:lnTo>
                <a:lnTo>
                  <a:pt x="1778" y="442"/>
                </a:lnTo>
                <a:lnTo>
                  <a:pt x="1787" y="436"/>
                </a:lnTo>
                <a:lnTo>
                  <a:pt x="1795" y="428"/>
                </a:lnTo>
                <a:lnTo>
                  <a:pt x="1802" y="417"/>
                </a:lnTo>
                <a:lnTo>
                  <a:pt x="1808" y="400"/>
                </a:lnTo>
                <a:lnTo>
                  <a:pt x="1812" y="379"/>
                </a:lnTo>
                <a:lnTo>
                  <a:pt x="1814" y="352"/>
                </a:lnTo>
                <a:lnTo>
                  <a:pt x="1814" y="142"/>
                </a:lnTo>
                <a:lnTo>
                  <a:pt x="1816" y="109"/>
                </a:lnTo>
                <a:lnTo>
                  <a:pt x="1828" y="79"/>
                </a:lnTo>
                <a:lnTo>
                  <a:pt x="1845" y="54"/>
                </a:lnTo>
                <a:lnTo>
                  <a:pt x="1866" y="32"/>
                </a:lnTo>
                <a:lnTo>
                  <a:pt x="1893" y="15"/>
                </a:lnTo>
                <a:lnTo>
                  <a:pt x="1922" y="5"/>
                </a:lnTo>
                <a:lnTo>
                  <a:pt x="195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9" name="Группа 277">
            <a:extLst>
              <a:ext uri="{FF2B5EF4-FFF2-40B4-BE49-F238E27FC236}">
                <a16:creationId xmlns:a16="http://schemas.microsoft.com/office/drawing/2014/main" id="{76625CD6-783C-5E33-4550-513D88B095BB}"/>
              </a:ext>
            </a:extLst>
          </p:cNvPr>
          <p:cNvGrpSpPr/>
          <p:nvPr userDrawn="1"/>
        </p:nvGrpSpPr>
        <p:grpSpPr>
          <a:xfrm>
            <a:off x="7788597" y="1809011"/>
            <a:ext cx="518083" cy="608090"/>
            <a:chOff x="4760913" y="1862138"/>
            <a:chExt cx="2659063" cy="3121025"/>
          </a:xfrm>
          <a:solidFill>
            <a:schemeClr val="bg2"/>
          </a:solidFill>
        </p:grpSpPr>
        <p:sp>
          <p:nvSpPr>
            <p:cNvPr id="140" name="Freeform 242">
              <a:extLst>
                <a:ext uri="{FF2B5EF4-FFF2-40B4-BE49-F238E27FC236}">
                  <a16:creationId xmlns:a16="http://schemas.microsoft.com/office/drawing/2014/main" id="{F04DF85E-F22A-2D4C-49A0-967FA394B0A8}"/>
                </a:ext>
              </a:extLst>
            </p:cNvPr>
            <p:cNvSpPr>
              <a:spLocks/>
            </p:cNvSpPr>
            <p:nvPr/>
          </p:nvSpPr>
          <p:spPr bwMode="auto">
            <a:xfrm>
              <a:off x="5202238" y="3814763"/>
              <a:ext cx="1778000" cy="133350"/>
            </a:xfrm>
            <a:custGeom>
              <a:avLst/>
              <a:gdLst>
                <a:gd name="T0" fmla="*/ 64 w 2240"/>
                <a:gd name="T1" fmla="*/ 0 h 166"/>
                <a:gd name="T2" fmla="*/ 2178 w 2240"/>
                <a:gd name="T3" fmla="*/ 0 h 166"/>
                <a:gd name="T4" fmla="*/ 2197 w 2240"/>
                <a:gd name="T5" fmla="*/ 2 h 166"/>
                <a:gd name="T6" fmla="*/ 2215 w 2240"/>
                <a:gd name="T7" fmla="*/ 12 h 166"/>
                <a:gd name="T8" fmla="*/ 2228 w 2240"/>
                <a:gd name="T9" fmla="*/ 25 h 166"/>
                <a:gd name="T10" fmla="*/ 2237 w 2240"/>
                <a:gd name="T11" fmla="*/ 43 h 166"/>
                <a:gd name="T12" fmla="*/ 2240 w 2240"/>
                <a:gd name="T13" fmla="*/ 62 h 166"/>
                <a:gd name="T14" fmla="*/ 2240 w 2240"/>
                <a:gd name="T15" fmla="*/ 104 h 166"/>
                <a:gd name="T16" fmla="*/ 2237 w 2240"/>
                <a:gd name="T17" fmla="*/ 123 h 166"/>
                <a:gd name="T18" fmla="*/ 2228 w 2240"/>
                <a:gd name="T19" fmla="*/ 141 h 166"/>
                <a:gd name="T20" fmla="*/ 2215 w 2240"/>
                <a:gd name="T21" fmla="*/ 154 h 166"/>
                <a:gd name="T22" fmla="*/ 2197 w 2240"/>
                <a:gd name="T23" fmla="*/ 164 h 166"/>
                <a:gd name="T24" fmla="*/ 2178 w 2240"/>
                <a:gd name="T25" fmla="*/ 166 h 166"/>
                <a:gd name="T26" fmla="*/ 64 w 2240"/>
                <a:gd name="T27" fmla="*/ 166 h 166"/>
                <a:gd name="T28" fmla="*/ 44 w 2240"/>
                <a:gd name="T29" fmla="*/ 164 h 166"/>
                <a:gd name="T30" fmla="*/ 27 w 2240"/>
                <a:gd name="T31" fmla="*/ 154 h 166"/>
                <a:gd name="T32" fmla="*/ 12 w 2240"/>
                <a:gd name="T33" fmla="*/ 141 h 166"/>
                <a:gd name="T34" fmla="*/ 4 w 2240"/>
                <a:gd name="T35" fmla="*/ 123 h 166"/>
                <a:gd name="T36" fmla="*/ 0 w 2240"/>
                <a:gd name="T37" fmla="*/ 104 h 166"/>
                <a:gd name="T38" fmla="*/ 0 w 2240"/>
                <a:gd name="T39" fmla="*/ 62 h 166"/>
                <a:gd name="T40" fmla="*/ 4 w 2240"/>
                <a:gd name="T41" fmla="*/ 43 h 166"/>
                <a:gd name="T42" fmla="*/ 12 w 2240"/>
                <a:gd name="T43" fmla="*/ 25 h 166"/>
                <a:gd name="T44" fmla="*/ 27 w 2240"/>
                <a:gd name="T45" fmla="*/ 12 h 166"/>
                <a:gd name="T46" fmla="*/ 44 w 2240"/>
                <a:gd name="T47" fmla="*/ 2 h 166"/>
                <a:gd name="T48" fmla="*/ 64 w 2240"/>
                <a:gd name="T4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0" h="166">
                  <a:moveTo>
                    <a:pt x="64" y="0"/>
                  </a:moveTo>
                  <a:lnTo>
                    <a:pt x="2178" y="0"/>
                  </a:lnTo>
                  <a:lnTo>
                    <a:pt x="2197" y="2"/>
                  </a:lnTo>
                  <a:lnTo>
                    <a:pt x="2215" y="12"/>
                  </a:lnTo>
                  <a:lnTo>
                    <a:pt x="2228" y="25"/>
                  </a:lnTo>
                  <a:lnTo>
                    <a:pt x="2237" y="43"/>
                  </a:lnTo>
                  <a:lnTo>
                    <a:pt x="2240" y="62"/>
                  </a:lnTo>
                  <a:lnTo>
                    <a:pt x="2240" y="104"/>
                  </a:lnTo>
                  <a:lnTo>
                    <a:pt x="2237" y="123"/>
                  </a:lnTo>
                  <a:lnTo>
                    <a:pt x="2228" y="141"/>
                  </a:lnTo>
                  <a:lnTo>
                    <a:pt x="2215" y="154"/>
                  </a:lnTo>
                  <a:lnTo>
                    <a:pt x="2197" y="164"/>
                  </a:lnTo>
                  <a:lnTo>
                    <a:pt x="2178" y="166"/>
                  </a:lnTo>
                  <a:lnTo>
                    <a:pt x="64" y="166"/>
                  </a:lnTo>
                  <a:lnTo>
                    <a:pt x="44" y="164"/>
                  </a:lnTo>
                  <a:lnTo>
                    <a:pt x="27" y="154"/>
                  </a:lnTo>
                  <a:lnTo>
                    <a:pt x="12" y="141"/>
                  </a:lnTo>
                  <a:lnTo>
                    <a:pt x="4" y="123"/>
                  </a:lnTo>
                  <a:lnTo>
                    <a:pt x="0" y="104"/>
                  </a:lnTo>
                  <a:lnTo>
                    <a:pt x="0" y="62"/>
                  </a:lnTo>
                  <a:lnTo>
                    <a:pt x="4" y="43"/>
                  </a:lnTo>
                  <a:lnTo>
                    <a:pt x="12" y="25"/>
                  </a:lnTo>
                  <a:lnTo>
                    <a:pt x="27" y="12"/>
                  </a:lnTo>
                  <a:lnTo>
                    <a:pt x="44"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1" name="Freeform 243">
              <a:extLst>
                <a:ext uri="{FF2B5EF4-FFF2-40B4-BE49-F238E27FC236}">
                  <a16:creationId xmlns:a16="http://schemas.microsoft.com/office/drawing/2014/main" id="{25226082-F4B2-B733-9DAD-93373B692134}"/>
                </a:ext>
              </a:extLst>
            </p:cNvPr>
            <p:cNvSpPr>
              <a:spLocks/>
            </p:cNvSpPr>
            <p:nvPr/>
          </p:nvSpPr>
          <p:spPr bwMode="auto">
            <a:xfrm>
              <a:off x="5202238" y="2439988"/>
              <a:ext cx="750888" cy="131763"/>
            </a:xfrm>
            <a:custGeom>
              <a:avLst/>
              <a:gdLst>
                <a:gd name="T0" fmla="*/ 64 w 948"/>
                <a:gd name="T1" fmla="*/ 0 h 167"/>
                <a:gd name="T2" fmla="*/ 884 w 948"/>
                <a:gd name="T3" fmla="*/ 0 h 167"/>
                <a:gd name="T4" fmla="*/ 905 w 948"/>
                <a:gd name="T5" fmla="*/ 4 h 167"/>
                <a:gd name="T6" fmla="*/ 922 w 948"/>
                <a:gd name="T7" fmla="*/ 12 h 167"/>
                <a:gd name="T8" fmla="*/ 936 w 948"/>
                <a:gd name="T9" fmla="*/ 26 h 167"/>
                <a:gd name="T10" fmla="*/ 944 w 948"/>
                <a:gd name="T11" fmla="*/ 43 h 167"/>
                <a:gd name="T12" fmla="*/ 948 w 948"/>
                <a:gd name="T13" fmla="*/ 63 h 167"/>
                <a:gd name="T14" fmla="*/ 948 w 948"/>
                <a:gd name="T15" fmla="*/ 104 h 167"/>
                <a:gd name="T16" fmla="*/ 944 w 948"/>
                <a:gd name="T17" fmla="*/ 125 h 167"/>
                <a:gd name="T18" fmla="*/ 936 w 948"/>
                <a:gd name="T19" fmla="*/ 142 h 167"/>
                <a:gd name="T20" fmla="*/ 922 w 948"/>
                <a:gd name="T21" fmla="*/ 155 h 167"/>
                <a:gd name="T22" fmla="*/ 905 w 948"/>
                <a:gd name="T23" fmla="*/ 164 h 167"/>
                <a:gd name="T24" fmla="*/ 884 w 948"/>
                <a:gd name="T25" fmla="*/ 167 h 167"/>
                <a:gd name="T26" fmla="*/ 64 w 948"/>
                <a:gd name="T27" fmla="*/ 167 h 167"/>
                <a:gd name="T28" fmla="*/ 44 w 948"/>
                <a:gd name="T29" fmla="*/ 164 h 167"/>
                <a:gd name="T30" fmla="*/ 27 w 948"/>
                <a:gd name="T31" fmla="*/ 155 h 167"/>
                <a:gd name="T32" fmla="*/ 12 w 948"/>
                <a:gd name="T33" fmla="*/ 142 h 167"/>
                <a:gd name="T34" fmla="*/ 4 w 948"/>
                <a:gd name="T35" fmla="*/ 125 h 167"/>
                <a:gd name="T36" fmla="*/ 0 w 948"/>
                <a:gd name="T37" fmla="*/ 104 h 167"/>
                <a:gd name="T38" fmla="*/ 0 w 948"/>
                <a:gd name="T39" fmla="*/ 63 h 167"/>
                <a:gd name="T40" fmla="*/ 4 w 948"/>
                <a:gd name="T41" fmla="*/ 43 h 167"/>
                <a:gd name="T42" fmla="*/ 12 w 948"/>
                <a:gd name="T43" fmla="*/ 26 h 167"/>
                <a:gd name="T44" fmla="*/ 27 w 948"/>
                <a:gd name="T45" fmla="*/ 12 h 167"/>
                <a:gd name="T46" fmla="*/ 44 w 948"/>
                <a:gd name="T47" fmla="*/ 4 h 167"/>
                <a:gd name="T48" fmla="*/ 64 w 948"/>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8" h="167">
                  <a:moveTo>
                    <a:pt x="64" y="0"/>
                  </a:moveTo>
                  <a:lnTo>
                    <a:pt x="884" y="0"/>
                  </a:lnTo>
                  <a:lnTo>
                    <a:pt x="905" y="4"/>
                  </a:lnTo>
                  <a:lnTo>
                    <a:pt x="922" y="12"/>
                  </a:lnTo>
                  <a:lnTo>
                    <a:pt x="936" y="26"/>
                  </a:lnTo>
                  <a:lnTo>
                    <a:pt x="944" y="43"/>
                  </a:lnTo>
                  <a:lnTo>
                    <a:pt x="948" y="63"/>
                  </a:lnTo>
                  <a:lnTo>
                    <a:pt x="948" y="104"/>
                  </a:lnTo>
                  <a:lnTo>
                    <a:pt x="944" y="125"/>
                  </a:lnTo>
                  <a:lnTo>
                    <a:pt x="936" y="142"/>
                  </a:lnTo>
                  <a:lnTo>
                    <a:pt x="922" y="155"/>
                  </a:lnTo>
                  <a:lnTo>
                    <a:pt x="905" y="164"/>
                  </a:lnTo>
                  <a:lnTo>
                    <a:pt x="884" y="167"/>
                  </a:lnTo>
                  <a:lnTo>
                    <a:pt x="64" y="167"/>
                  </a:lnTo>
                  <a:lnTo>
                    <a:pt x="44" y="164"/>
                  </a:lnTo>
                  <a:lnTo>
                    <a:pt x="27" y="155"/>
                  </a:lnTo>
                  <a:lnTo>
                    <a:pt x="12" y="142"/>
                  </a:lnTo>
                  <a:lnTo>
                    <a:pt x="4" y="125"/>
                  </a:lnTo>
                  <a:lnTo>
                    <a:pt x="0" y="104"/>
                  </a:lnTo>
                  <a:lnTo>
                    <a:pt x="0" y="63"/>
                  </a:lnTo>
                  <a:lnTo>
                    <a:pt x="4" y="43"/>
                  </a:lnTo>
                  <a:lnTo>
                    <a:pt x="12" y="26"/>
                  </a:lnTo>
                  <a:lnTo>
                    <a:pt x="27" y="12"/>
                  </a:lnTo>
                  <a:lnTo>
                    <a:pt x="44"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2" name="Freeform 244">
              <a:extLst>
                <a:ext uri="{FF2B5EF4-FFF2-40B4-BE49-F238E27FC236}">
                  <a16:creationId xmlns:a16="http://schemas.microsoft.com/office/drawing/2014/main" id="{EE514DC9-BD93-F992-2473-A48E33A95B97}"/>
                </a:ext>
              </a:extLst>
            </p:cNvPr>
            <p:cNvSpPr>
              <a:spLocks/>
            </p:cNvSpPr>
            <p:nvPr/>
          </p:nvSpPr>
          <p:spPr bwMode="auto">
            <a:xfrm>
              <a:off x="6202363" y="4273551"/>
              <a:ext cx="752475" cy="133350"/>
            </a:xfrm>
            <a:custGeom>
              <a:avLst/>
              <a:gdLst>
                <a:gd name="T0" fmla="*/ 62 w 947"/>
                <a:gd name="T1" fmla="*/ 0 h 166"/>
                <a:gd name="T2" fmla="*/ 884 w 947"/>
                <a:gd name="T3" fmla="*/ 0 h 166"/>
                <a:gd name="T4" fmla="*/ 904 w 947"/>
                <a:gd name="T5" fmla="*/ 2 h 166"/>
                <a:gd name="T6" fmla="*/ 921 w 947"/>
                <a:gd name="T7" fmla="*/ 12 h 166"/>
                <a:gd name="T8" fmla="*/ 934 w 947"/>
                <a:gd name="T9" fmla="*/ 25 h 166"/>
                <a:gd name="T10" fmla="*/ 944 w 947"/>
                <a:gd name="T11" fmla="*/ 43 h 166"/>
                <a:gd name="T12" fmla="*/ 947 w 947"/>
                <a:gd name="T13" fmla="*/ 62 h 166"/>
                <a:gd name="T14" fmla="*/ 947 w 947"/>
                <a:gd name="T15" fmla="*/ 104 h 166"/>
                <a:gd name="T16" fmla="*/ 944 w 947"/>
                <a:gd name="T17" fmla="*/ 123 h 166"/>
                <a:gd name="T18" fmla="*/ 934 w 947"/>
                <a:gd name="T19" fmla="*/ 141 h 166"/>
                <a:gd name="T20" fmla="*/ 921 w 947"/>
                <a:gd name="T21" fmla="*/ 154 h 166"/>
                <a:gd name="T22" fmla="*/ 904 w 947"/>
                <a:gd name="T23" fmla="*/ 164 h 166"/>
                <a:gd name="T24" fmla="*/ 884 w 947"/>
                <a:gd name="T25" fmla="*/ 166 h 166"/>
                <a:gd name="T26" fmla="*/ 62 w 947"/>
                <a:gd name="T27" fmla="*/ 166 h 166"/>
                <a:gd name="T28" fmla="*/ 43 w 947"/>
                <a:gd name="T29" fmla="*/ 164 h 166"/>
                <a:gd name="T30" fmla="*/ 26 w 947"/>
                <a:gd name="T31" fmla="*/ 154 h 166"/>
                <a:gd name="T32" fmla="*/ 12 w 947"/>
                <a:gd name="T33" fmla="*/ 141 h 166"/>
                <a:gd name="T34" fmla="*/ 3 w 947"/>
                <a:gd name="T35" fmla="*/ 123 h 166"/>
                <a:gd name="T36" fmla="*/ 0 w 947"/>
                <a:gd name="T37" fmla="*/ 104 h 166"/>
                <a:gd name="T38" fmla="*/ 0 w 947"/>
                <a:gd name="T39" fmla="*/ 62 h 166"/>
                <a:gd name="T40" fmla="*/ 3 w 947"/>
                <a:gd name="T41" fmla="*/ 43 h 166"/>
                <a:gd name="T42" fmla="*/ 12 w 947"/>
                <a:gd name="T43" fmla="*/ 25 h 166"/>
                <a:gd name="T44" fmla="*/ 26 w 947"/>
                <a:gd name="T45" fmla="*/ 12 h 166"/>
                <a:gd name="T46" fmla="*/ 43 w 947"/>
                <a:gd name="T47" fmla="*/ 2 h 166"/>
                <a:gd name="T48" fmla="*/ 62 w 947"/>
                <a:gd name="T4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7" h="166">
                  <a:moveTo>
                    <a:pt x="62" y="0"/>
                  </a:moveTo>
                  <a:lnTo>
                    <a:pt x="884" y="0"/>
                  </a:lnTo>
                  <a:lnTo>
                    <a:pt x="904" y="2"/>
                  </a:lnTo>
                  <a:lnTo>
                    <a:pt x="921" y="12"/>
                  </a:lnTo>
                  <a:lnTo>
                    <a:pt x="934" y="25"/>
                  </a:lnTo>
                  <a:lnTo>
                    <a:pt x="944" y="43"/>
                  </a:lnTo>
                  <a:lnTo>
                    <a:pt x="947" y="62"/>
                  </a:lnTo>
                  <a:lnTo>
                    <a:pt x="947" y="104"/>
                  </a:lnTo>
                  <a:lnTo>
                    <a:pt x="944" y="123"/>
                  </a:lnTo>
                  <a:lnTo>
                    <a:pt x="934" y="141"/>
                  </a:lnTo>
                  <a:lnTo>
                    <a:pt x="921" y="154"/>
                  </a:lnTo>
                  <a:lnTo>
                    <a:pt x="904" y="164"/>
                  </a:lnTo>
                  <a:lnTo>
                    <a:pt x="884" y="166"/>
                  </a:lnTo>
                  <a:lnTo>
                    <a:pt x="62" y="166"/>
                  </a:lnTo>
                  <a:lnTo>
                    <a:pt x="43" y="164"/>
                  </a:lnTo>
                  <a:lnTo>
                    <a:pt x="26" y="154"/>
                  </a:lnTo>
                  <a:lnTo>
                    <a:pt x="12" y="141"/>
                  </a:lnTo>
                  <a:lnTo>
                    <a:pt x="3" y="123"/>
                  </a:lnTo>
                  <a:lnTo>
                    <a:pt x="0" y="104"/>
                  </a:lnTo>
                  <a:lnTo>
                    <a:pt x="0" y="62"/>
                  </a:lnTo>
                  <a:lnTo>
                    <a:pt x="3" y="43"/>
                  </a:lnTo>
                  <a:lnTo>
                    <a:pt x="12" y="25"/>
                  </a:lnTo>
                  <a:lnTo>
                    <a:pt x="26" y="12"/>
                  </a:lnTo>
                  <a:lnTo>
                    <a:pt x="43"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3" name="Freeform 245">
              <a:extLst>
                <a:ext uri="{FF2B5EF4-FFF2-40B4-BE49-F238E27FC236}">
                  <a16:creationId xmlns:a16="http://schemas.microsoft.com/office/drawing/2014/main" id="{D2BD931B-893C-3DBB-7639-676E825F625F}"/>
                </a:ext>
              </a:extLst>
            </p:cNvPr>
            <p:cNvSpPr>
              <a:spLocks/>
            </p:cNvSpPr>
            <p:nvPr/>
          </p:nvSpPr>
          <p:spPr bwMode="auto">
            <a:xfrm>
              <a:off x="5202238" y="2898776"/>
              <a:ext cx="1096963" cy="131763"/>
            </a:xfrm>
            <a:custGeom>
              <a:avLst/>
              <a:gdLst>
                <a:gd name="T0" fmla="*/ 64 w 1383"/>
                <a:gd name="T1" fmla="*/ 0 h 167"/>
                <a:gd name="T2" fmla="*/ 1320 w 1383"/>
                <a:gd name="T3" fmla="*/ 0 h 167"/>
                <a:gd name="T4" fmla="*/ 1341 w 1383"/>
                <a:gd name="T5" fmla="*/ 4 h 167"/>
                <a:gd name="T6" fmla="*/ 1358 w 1383"/>
                <a:gd name="T7" fmla="*/ 12 h 167"/>
                <a:gd name="T8" fmla="*/ 1371 w 1383"/>
                <a:gd name="T9" fmla="*/ 25 h 167"/>
                <a:gd name="T10" fmla="*/ 1380 w 1383"/>
                <a:gd name="T11" fmla="*/ 43 h 167"/>
                <a:gd name="T12" fmla="*/ 1383 w 1383"/>
                <a:gd name="T13" fmla="*/ 62 h 167"/>
                <a:gd name="T14" fmla="*/ 1383 w 1383"/>
                <a:gd name="T15" fmla="*/ 104 h 167"/>
                <a:gd name="T16" fmla="*/ 1380 w 1383"/>
                <a:gd name="T17" fmla="*/ 125 h 167"/>
                <a:gd name="T18" fmla="*/ 1371 w 1383"/>
                <a:gd name="T19" fmla="*/ 141 h 167"/>
                <a:gd name="T20" fmla="*/ 1358 w 1383"/>
                <a:gd name="T21" fmla="*/ 155 h 167"/>
                <a:gd name="T22" fmla="*/ 1341 w 1383"/>
                <a:gd name="T23" fmla="*/ 164 h 167"/>
                <a:gd name="T24" fmla="*/ 1320 w 1383"/>
                <a:gd name="T25" fmla="*/ 167 h 167"/>
                <a:gd name="T26" fmla="*/ 64 w 1383"/>
                <a:gd name="T27" fmla="*/ 167 h 167"/>
                <a:gd name="T28" fmla="*/ 44 w 1383"/>
                <a:gd name="T29" fmla="*/ 164 h 167"/>
                <a:gd name="T30" fmla="*/ 27 w 1383"/>
                <a:gd name="T31" fmla="*/ 155 h 167"/>
                <a:gd name="T32" fmla="*/ 12 w 1383"/>
                <a:gd name="T33" fmla="*/ 141 h 167"/>
                <a:gd name="T34" fmla="*/ 4 w 1383"/>
                <a:gd name="T35" fmla="*/ 125 h 167"/>
                <a:gd name="T36" fmla="*/ 0 w 1383"/>
                <a:gd name="T37" fmla="*/ 104 h 167"/>
                <a:gd name="T38" fmla="*/ 0 w 1383"/>
                <a:gd name="T39" fmla="*/ 62 h 167"/>
                <a:gd name="T40" fmla="*/ 4 w 1383"/>
                <a:gd name="T41" fmla="*/ 43 h 167"/>
                <a:gd name="T42" fmla="*/ 12 w 1383"/>
                <a:gd name="T43" fmla="*/ 25 h 167"/>
                <a:gd name="T44" fmla="*/ 27 w 1383"/>
                <a:gd name="T45" fmla="*/ 12 h 167"/>
                <a:gd name="T46" fmla="*/ 44 w 1383"/>
                <a:gd name="T47" fmla="*/ 4 h 167"/>
                <a:gd name="T48" fmla="*/ 64 w 1383"/>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3" h="167">
                  <a:moveTo>
                    <a:pt x="64" y="0"/>
                  </a:moveTo>
                  <a:lnTo>
                    <a:pt x="1320" y="0"/>
                  </a:lnTo>
                  <a:lnTo>
                    <a:pt x="1341" y="4"/>
                  </a:lnTo>
                  <a:lnTo>
                    <a:pt x="1358" y="12"/>
                  </a:lnTo>
                  <a:lnTo>
                    <a:pt x="1371" y="25"/>
                  </a:lnTo>
                  <a:lnTo>
                    <a:pt x="1380" y="43"/>
                  </a:lnTo>
                  <a:lnTo>
                    <a:pt x="1383" y="62"/>
                  </a:lnTo>
                  <a:lnTo>
                    <a:pt x="1383" y="104"/>
                  </a:lnTo>
                  <a:lnTo>
                    <a:pt x="1380" y="125"/>
                  </a:lnTo>
                  <a:lnTo>
                    <a:pt x="1371" y="141"/>
                  </a:lnTo>
                  <a:lnTo>
                    <a:pt x="1358" y="155"/>
                  </a:lnTo>
                  <a:lnTo>
                    <a:pt x="1341" y="164"/>
                  </a:lnTo>
                  <a:lnTo>
                    <a:pt x="1320" y="167"/>
                  </a:lnTo>
                  <a:lnTo>
                    <a:pt x="64" y="167"/>
                  </a:lnTo>
                  <a:lnTo>
                    <a:pt x="44" y="164"/>
                  </a:lnTo>
                  <a:lnTo>
                    <a:pt x="27" y="155"/>
                  </a:lnTo>
                  <a:lnTo>
                    <a:pt x="12" y="141"/>
                  </a:lnTo>
                  <a:lnTo>
                    <a:pt x="4" y="125"/>
                  </a:lnTo>
                  <a:lnTo>
                    <a:pt x="0" y="104"/>
                  </a:lnTo>
                  <a:lnTo>
                    <a:pt x="0" y="62"/>
                  </a:lnTo>
                  <a:lnTo>
                    <a:pt x="4" y="43"/>
                  </a:lnTo>
                  <a:lnTo>
                    <a:pt x="12" y="25"/>
                  </a:lnTo>
                  <a:lnTo>
                    <a:pt x="27" y="12"/>
                  </a:lnTo>
                  <a:lnTo>
                    <a:pt x="44"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4" name="Freeform 246">
              <a:extLst>
                <a:ext uri="{FF2B5EF4-FFF2-40B4-BE49-F238E27FC236}">
                  <a16:creationId xmlns:a16="http://schemas.microsoft.com/office/drawing/2014/main" id="{BDD416AC-0A86-BA93-C1C5-FFE60AE3D04E}"/>
                </a:ext>
              </a:extLst>
            </p:cNvPr>
            <p:cNvSpPr>
              <a:spLocks/>
            </p:cNvSpPr>
            <p:nvPr/>
          </p:nvSpPr>
          <p:spPr bwMode="auto">
            <a:xfrm>
              <a:off x="5202238" y="3357563"/>
              <a:ext cx="1778000" cy="131763"/>
            </a:xfrm>
            <a:custGeom>
              <a:avLst/>
              <a:gdLst>
                <a:gd name="T0" fmla="*/ 64 w 2240"/>
                <a:gd name="T1" fmla="*/ 0 h 166"/>
                <a:gd name="T2" fmla="*/ 2178 w 2240"/>
                <a:gd name="T3" fmla="*/ 0 h 166"/>
                <a:gd name="T4" fmla="*/ 2197 w 2240"/>
                <a:gd name="T5" fmla="*/ 4 h 166"/>
                <a:gd name="T6" fmla="*/ 2215 w 2240"/>
                <a:gd name="T7" fmla="*/ 12 h 166"/>
                <a:gd name="T8" fmla="*/ 2228 w 2240"/>
                <a:gd name="T9" fmla="*/ 25 h 166"/>
                <a:gd name="T10" fmla="*/ 2237 w 2240"/>
                <a:gd name="T11" fmla="*/ 43 h 166"/>
                <a:gd name="T12" fmla="*/ 2240 w 2240"/>
                <a:gd name="T13" fmla="*/ 62 h 166"/>
                <a:gd name="T14" fmla="*/ 2240 w 2240"/>
                <a:gd name="T15" fmla="*/ 104 h 166"/>
                <a:gd name="T16" fmla="*/ 2237 w 2240"/>
                <a:gd name="T17" fmla="*/ 123 h 166"/>
                <a:gd name="T18" fmla="*/ 2228 w 2240"/>
                <a:gd name="T19" fmla="*/ 141 h 166"/>
                <a:gd name="T20" fmla="*/ 2215 w 2240"/>
                <a:gd name="T21" fmla="*/ 154 h 166"/>
                <a:gd name="T22" fmla="*/ 2197 w 2240"/>
                <a:gd name="T23" fmla="*/ 164 h 166"/>
                <a:gd name="T24" fmla="*/ 2178 w 2240"/>
                <a:gd name="T25" fmla="*/ 166 h 166"/>
                <a:gd name="T26" fmla="*/ 64 w 2240"/>
                <a:gd name="T27" fmla="*/ 166 h 166"/>
                <a:gd name="T28" fmla="*/ 44 w 2240"/>
                <a:gd name="T29" fmla="*/ 164 h 166"/>
                <a:gd name="T30" fmla="*/ 27 w 2240"/>
                <a:gd name="T31" fmla="*/ 154 h 166"/>
                <a:gd name="T32" fmla="*/ 12 w 2240"/>
                <a:gd name="T33" fmla="*/ 141 h 166"/>
                <a:gd name="T34" fmla="*/ 4 w 2240"/>
                <a:gd name="T35" fmla="*/ 123 h 166"/>
                <a:gd name="T36" fmla="*/ 0 w 2240"/>
                <a:gd name="T37" fmla="*/ 104 h 166"/>
                <a:gd name="T38" fmla="*/ 0 w 2240"/>
                <a:gd name="T39" fmla="*/ 62 h 166"/>
                <a:gd name="T40" fmla="*/ 4 w 2240"/>
                <a:gd name="T41" fmla="*/ 43 h 166"/>
                <a:gd name="T42" fmla="*/ 12 w 2240"/>
                <a:gd name="T43" fmla="*/ 25 h 166"/>
                <a:gd name="T44" fmla="*/ 27 w 2240"/>
                <a:gd name="T45" fmla="*/ 12 h 166"/>
                <a:gd name="T46" fmla="*/ 44 w 2240"/>
                <a:gd name="T47" fmla="*/ 4 h 166"/>
                <a:gd name="T48" fmla="*/ 64 w 2240"/>
                <a:gd name="T4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0" h="166">
                  <a:moveTo>
                    <a:pt x="64" y="0"/>
                  </a:moveTo>
                  <a:lnTo>
                    <a:pt x="2178" y="0"/>
                  </a:lnTo>
                  <a:lnTo>
                    <a:pt x="2197" y="4"/>
                  </a:lnTo>
                  <a:lnTo>
                    <a:pt x="2215" y="12"/>
                  </a:lnTo>
                  <a:lnTo>
                    <a:pt x="2228" y="25"/>
                  </a:lnTo>
                  <a:lnTo>
                    <a:pt x="2237" y="43"/>
                  </a:lnTo>
                  <a:lnTo>
                    <a:pt x="2240" y="62"/>
                  </a:lnTo>
                  <a:lnTo>
                    <a:pt x="2240" y="104"/>
                  </a:lnTo>
                  <a:lnTo>
                    <a:pt x="2237" y="123"/>
                  </a:lnTo>
                  <a:lnTo>
                    <a:pt x="2228" y="141"/>
                  </a:lnTo>
                  <a:lnTo>
                    <a:pt x="2215" y="154"/>
                  </a:lnTo>
                  <a:lnTo>
                    <a:pt x="2197" y="164"/>
                  </a:lnTo>
                  <a:lnTo>
                    <a:pt x="2178" y="166"/>
                  </a:lnTo>
                  <a:lnTo>
                    <a:pt x="64" y="166"/>
                  </a:lnTo>
                  <a:lnTo>
                    <a:pt x="44" y="164"/>
                  </a:lnTo>
                  <a:lnTo>
                    <a:pt x="27" y="154"/>
                  </a:lnTo>
                  <a:lnTo>
                    <a:pt x="12" y="141"/>
                  </a:lnTo>
                  <a:lnTo>
                    <a:pt x="4" y="123"/>
                  </a:lnTo>
                  <a:lnTo>
                    <a:pt x="0" y="104"/>
                  </a:lnTo>
                  <a:lnTo>
                    <a:pt x="0" y="62"/>
                  </a:lnTo>
                  <a:lnTo>
                    <a:pt x="4" y="43"/>
                  </a:lnTo>
                  <a:lnTo>
                    <a:pt x="12" y="25"/>
                  </a:lnTo>
                  <a:lnTo>
                    <a:pt x="27" y="12"/>
                  </a:lnTo>
                  <a:lnTo>
                    <a:pt x="44"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 name="Freeform 247">
              <a:extLst>
                <a:ext uri="{FF2B5EF4-FFF2-40B4-BE49-F238E27FC236}">
                  <a16:creationId xmlns:a16="http://schemas.microsoft.com/office/drawing/2014/main" id="{4B0BBA4C-1E99-4A9B-C169-525C7057530E}"/>
                </a:ext>
              </a:extLst>
            </p:cNvPr>
            <p:cNvSpPr>
              <a:spLocks noEditPoints="1"/>
            </p:cNvSpPr>
            <p:nvPr/>
          </p:nvSpPr>
          <p:spPr bwMode="auto">
            <a:xfrm>
              <a:off x="4760913" y="1862138"/>
              <a:ext cx="2659063" cy="3121025"/>
            </a:xfrm>
            <a:custGeom>
              <a:avLst/>
              <a:gdLst>
                <a:gd name="T0" fmla="*/ 2118 w 3349"/>
                <a:gd name="T1" fmla="*/ 353 h 3932"/>
                <a:gd name="T2" fmla="*/ 2112 w 3349"/>
                <a:gd name="T3" fmla="*/ 1034 h 3932"/>
                <a:gd name="T4" fmla="*/ 2138 w 3349"/>
                <a:gd name="T5" fmla="*/ 1086 h 3932"/>
                <a:gd name="T6" fmla="*/ 2929 w 3349"/>
                <a:gd name="T7" fmla="*/ 1099 h 3932"/>
                <a:gd name="T8" fmla="*/ 2974 w 3349"/>
                <a:gd name="T9" fmla="*/ 1090 h 3932"/>
                <a:gd name="T10" fmla="*/ 2979 w 3349"/>
                <a:gd name="T11" fmla="*/ 1071 h 3932"/>
                <a:gd name="T12" fmla="*/ 2969 w 3349"/>
                <a:gd name="T13" fmla="*/ 1053 h 3932"/>
                <a:gd name="T14" fmla="*/ 2162 w 3349"/>
                <a:gd name="T15" fmla="*/ 364 h 3932"/>
                <a:gd name="T16" fmla="*/ 2151 w 3349"/>
                <a:gd name="T17" fmla="*/ 355 h 3932"/>
                <a:gd name="T18" fmla="*/ 2130 w 3349"/>
                <a:gd name="T19" fmla="*/ 346 h 3932"/>
                <a:gd name="T20" fmla="*/ 212 w 3349"/>
                <a:gd name="T21" fmla="*/ 199 h 3932"/>
                <a:gd name="T22" fmla="*/ 185 w 3349"/>
                <a:gd name="T23" fmla="*/ 250 h 3932"/>
                <a:gd name="T24" fmla="*/ 191 w 3349"/>
                <a:gd name="T25" fmla="*/ 3723 h 3932"/>
                <a:gd name="T26" fmla="*/ 212 w 3349"/>
                <a:gd name="T27" fmla="*/ 3743 h 3932"/>
                <a:gd name="T28" fmla="*/ 232 w 3349"/>
                <a:gd name="T29" fmla="*/ 3747 h 3932"/>
                <a:gd name="T30" fmla="*/ 3138 w 3349"/>
                <a:gd name="T31" fmla="*/ 3735 h 3932"/>
                <a:gd name="T32" fmla="*/ 3165 w 3349"/>
                <a:gd name="T33" fmla="*/ 3682 h 3932"/>
                <a:gd name="T34" fmla="*/ 3159 w 3349"/>
                <a:gd name="T35" fmla="*/ 1309 h 3932"/>
                <a:gd name="T36" fmla="*/ 3135 w 3349"/>
                <a:gd name="T37" fmla="*/ 1287 h 3932"/>
                <a:gd name="T38" fmla="*/ 2176 w 3349"/>
                <a:gd name="T39" fmla="*/ 1284 h 3932"/>
                <a:gd name="T40" fmla="*/ 2061 w 3349"/>
                <a:gd name="T41" fmla="*/ 1256 h 3932"/>
                <a:gd name="T42" fmla="*/ 1975 w 3349"/>
                <a:gd name="T43" fmla="*/ 1182 h 3932"/>
                <a:gd name="T44" fmla="*/ 1930 w 3349"/>
                <a:gd name="T45" fmla="*/ 1074 h 3932"/>
                <a:gd name="T46" fmla="*/ 1925 w 3349"/>
                <a:gd name="T47" fmla="*/ 254 h 3932"/>
                <a:gd name="T48" fmla="*/ 1901 w 3349"/>
                <a:gd name="T49" fmla="*/ 207 h 3932"/>
                <a:gd name="T50" fmla="*/ 1865 w 3349"/>
                <a:gd name="T51" fmla="*/ 188 h 3932"/>
                <a:gd name="T52" fmla="*/ 250 w 3349"/>
                <a:gd name="T53" fmla="*/ 185 h 3932"/>
                <a:gd name="T54" fmla="*/ 1885 w 3349"/>
                <a:gd name="T55" fmla="*/ 2 h 3932"/>
                <a:gd name="T56" fmla="*/ 2022 w 3349"/>
                <a:gd name="T57" fmla="*/ 35 h 3932"/>
                <a:gd name="T58" fmla="*/ 2146 w 3349"/>
                <a:gd name="T59" fmla="*/ 97 h 3932"/>
                <a:gd name="T60" fmla="*/ 3226 w 3349"/>
                <a:gd name="T61" fmla="*/ 983 h 3932"/>
                <a:gd name="T62" fmla="*/ 3305 w 3349"/>
                <a:gd name="T63" fmla="*/ 1102 h 3932"/>
                <a:gd name="T64" fmla="*/ 3347 w 3349"/>
                <a:gd name="T65" fmla="*/ 1238 h 3932"/>
                <a:gd name="T66" fmla="*/ 3345 w 3349"/>
                <a:gd name="T67" fmla="*/ 3723 h 3932"/>
                <a:gd name="T68" fmla="*/ 3301 w 3349"/>
                <a:gd name="T69" fmla="*/ 3830 h 3932"/>
                <a:gd name="T70" fmla="*/ 3214 w 3349"/>
                <a:gd name="T71" fmla="*/ 3904 h 3932"/>
                <a:gd name="T72" fmla="*/ 3100 w 3349"/>
                <a:gd name="T73" fmla="*/ 3932 h 3932"/>
                <a:gd name="T74" fmla="*/ 239 w 3349"/>
                <a:gd name="T75" fmla="*/ 3931 h 3932"/>
                <a:gd name="T76" fmla="*/ 200 w 3349"/>
                <a:gd name="T77" fmla="*/ 3926 h 3932"/>
                <a:gd name="T78" fmla="*/ 142 w 3349"/>
                <a:gd name="T79" fmla="*/ 3910 h 3932"/>
                <a:gd name="T80" fmla="*/ 82 w 3349"/>
                <a:gd name="T81" fmla="*/ 3874 h 3932"/>
                <a:gd name="T82" fmla="*/ 31 w 3349"/>
                <a:gd name="T83" fmla="*/ 3812 h 3932"/>
                <a:gd name="T84" fmla="*/ 2 w 3349"/>
                <a:gd name="T85" fmla="*/ 3716 h 3932"/>
                <a:gd name="T86" fmla="*/ 3 w 3349"/>
                <a:gd name="T87" fmla="*/ 209 h 3932"/>
                <a:gd name="T88" fmla="*/ 48 w 3349"/>
                <a:gd name="T89" fmla="*/ 103 h 3932"/>
                <a:gd name="T90" fmla="*/ 135 w 3349"/>
                <a:gd name="T91" fmla="*/ 29 h 3932"/>
                <a:gd name="T92" fmla="*/ 250 w 3349"/>
                <a:gd name="T93" fmla="*/ 0 h 3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9" h="3932">
                  <a:moveTo>
                    <a:pt x="2130" y="346"/>
                  </a:moveTo>
                  <a:lnTo>
                    <a:pt x="2122" y="347"/>
                  </a:lnTo>
                  <a:lnTo>
                    <a:pt x="2118" y="353"/>
                  </a:lnTo>
                  <a:lnTo>
                    <a:pt x="2113" y="362"/>
                  </a:lnTo>
                  <a:lnTo>
                    <a:pt x="2112" y="378"/>
                  </a:lnTo>
                  <a:lnTo>
                    <a:pt x="2112" y="1034"/>
                  </a:lnTo>
                  <a:lnTo>
                    <a:pt x="2115" y="1055"/>
                  </a:lnTo>
                  <a:lnTo>
                    <a:pt x="2125" y="1072"/>
                  </a:lnTo>
                  <a:lnTo>
                    <a:pt x="2138" y="1086"/>
                  </a:lnTo>
                  <a:lnTo>
                    <a:pt x="2156" y="1096"/>
                  </a:lnTo>
                  <a:lnTo>
                    <a:pt x="2176" y="1099"/>
                  </a:lnTo>
                  <a:lnTo>
                    <a:pt x="2929" y="1099"/>
                  </a:lnTo>
                  <a:lnTo>
                    <a:pt x="2949" y="1098"/>
                  </a:lnTo>
                  <a:lnTo>
                    <a:pt x="2965" y="1095"/>
                  </a:lnTo>
                  <a:lnTo>
                    <a:pt x="2974" y="1090"/>
                  </a:lnTo>
                  <a:lnTo>
                    <a:pt x="2979" y="1084"/>
                  </a:lnTo>
                  <a:lnTo>
                    <a:pt x="2980" y="1077"/>
                  </a:lnTo>
                  <a:lnTo>
                    <a:pt x="2979" y="1071"/>
                  </a:lnTo>
                  <a:lnTo>
                    <a:pt x="2976" y="1064"/>
                  </a:lnTo>
                  <a:lnTo>
                    <a:pt x="2973" y="1058"/>
                  </a:lnTo>
                  <a:lnTo>
                    <a:pt x="2969" y="1053"/>
                  </a:lnTo>
                  <a:lnTo>
                    <a:pt x="2967" y="1049"/>
                  </a:lnTo>
                  <a:lnTo>
                    <a:pt x="2966" y="1048"/>
                  </a:lnTo>
                  <a:lnTo>
                    <a:pt x="2162" y="364"/>
                  </a:lnTo>
                  <a:lnTo>
                    <a:pt x="2161" y="362"/>
                  </a:lnTo>
                  <a:lnTo>
                    <a:pt x="2157" y="359"/>
                  </a:lnTo>
                  <a:lnTo>
                    <a:pt x="2151" y="355"/>
                  </a:lnTo>
                  <a:lnTo>
                    <a:pt x="2145" y="351"/>
                  </a:lnTo>
                  <a:lnTo>
                    <a:pt x="2137" y="347"/>
                  </a:lnTo>
                  <a:lnTo>
                    <a:pt x="2130" y="346"/>
                  </a:lnTo>
                  <a:close/>
                  <a:moveTo>
                    <a:pt x="250" y="185"/>
                  </a:moveTo>
                  <a:lnTo>
                    <a:pt x="230" y="189"/>
                  </a:lnTo>
                  <a:lnTo>
                    <a:pt x="212" y="199"/>
                  </a:lnTo>
                  <a:lnTo>
                    <a:pt x="197" y="212"/>
                  </a:lnTo>
                  <a:lnTo>
                    <a:pt x="188" y="230"/>
                  </a:lnTo>
                  <a:lnTo>
                    <a:pt x="185" y="250"/>
                  </a:lnTo>
                  <a:lnTo>
                    <a:pt x="185" y="3693"/>
                  </a:lnTo>
                  <a:lnTo>
                    <a:pt x="187" y="3710"/>
                  </a:lnTo>
                  <a:lnTo>
                    <a:pt x="191" y="3723"/>
                  </a:lnTo>
                  <a:lnTo>
                    <a:pt x="197" y="3733"/>
                  </a:lnTo>
                  <a:lnTo>
                    <a:pt x="205" y="3740"/>
                  </a:lnTo>
                  <a:lnTo>
                    <a:pt x="212" y="3743"/>
                  </a:lnTo>
                  <a:lnTo>
                    <a:pt x="220" y="3746"/>
                  </a:lnTo>
                  <a:lnTo>
                    <a:pt x="226" y="3747"/>
                  </a:lnTo>
                  <a:lnTo>
                    <a:pt x="232" y="3747"/>
                  </a:lnTo>
                  <a:lnTo>
                    <a:pt x="3100" y="3747"/>
                  </a:lnTo>
                  <a:lnTo>
                    <a:pt x="3120" y="3743"/>
                  </a:lnTo>
                  <a:lnTo>
                    <a:pt x="3138" y="3735"/>
                  </a:lnTo>
                  <a:lnTo>
                    <a:pt x="3151" y="3721"/>
                  </a:lnTo>
                  <a:lnTo>
                    <a:pt x="3161" y="3703"/>
                  </a:lnTo>
                  <a:lnTo>
                    <a:pt x="3165" y="3682"/>
                  </a:lnTo>
                  <a:lnTo>
                    <a:pt x="3165" y="1338"/>
                  </a:lnTo>
                  <a:lnTo>
                    <a:pt x="3162" y="1321"/>
                  </a:lnTo>
                  <a:lnTo>
                    <a:pt x="3159" y="1309"/>
                  </a:lnTo>
                  <a:lnTo>
                    <a:pt x="3151" y="1298"/>
                  </a:lnTo>
                  <a:lnTo>
                    <a:pt x="3143" y="1292"/>
                  </a:lnTo>
                  <a:lnTo>
                    <a:pt x="3135" y="1287"/>
                  </a:lnTo>
                  <a:lnTo>
                    <a:pt x="3126" y="1285"/>
                  </a:lnTo>
                  <a:lnTo>
                    <a:pt x="3118" y="1284"/>
                  </a:lnTo>
                  <a:lnTo>
                    <a:pt x="2176" y="1284"/>
                  </a:lnTo>
                  <a:lnTo>
                    <a:pt x="2136" y="1280"/>
                  </a:lnTo>
                  <a:lnTo>
                    <a:pt x="2097" y="1271"/>
                  </a:lnTo>
                  <a:lnTo>
                    <a:pt x="2061" y="1256"/>
                  </a:lnTo>
                  <a:lnTo>
                    <a:pt x="2029" y="1236"/>
                  </a:lnTo>
                  <a:lnTo>
                    <a:pt x="2000" y="1211"/>
                  </a:lnTo>
                  <a:lnTo>
                    <a:pt x="1975" y="1182"/>
                  </a:lnTo>
                  <a:lnTo>
                    <a:pt x="1955" y="1149"/>
                  </a:lnTo>
                  <a:lnTo>
                    <a:pt x="1939" y="1113"/>
                  </a:lnTo>
                  <a:lnTo>
                    <a:pt x="1930" y="1074"/>
                  </a:lnTo>
                  <a:lnTo>
                    <a:pt x="1927" y="1034"/>
                  </a:lnTo>
                  <a:lnTo>
                    <a:pt x="1927" y="276"/>
                  </a:lnTo>
                  <a:lnTo>
                    <a:pt x="1925" y="254"/>
                  </a:lnTo>
                  <a:lnTo>
                    <a:pt x="1919" y="234"/>
                  </a:lnTo>
                  <a:lnTo>
                    <a:pt x="1912" y="219"/>
                  </a:lnTo>
                  <a:lnTo>
                    <a:pt x="1901" y="207"/>
                  </a:lnTo>
                  <a:lnTo>
                    <a:pt x="1889" y="199"/>
                  </a:lnTo>
                  <a:lnTo>
                    <a:pt x="1877" y="191"/>
                  </a:lnTo>
                  <a:lnTo>
                    <a:pt x="1865" y="188"/>
                  </a:lnTo>
                  <a:lnTo>
                    <a:pt x="1853" y="185"/>
                  </a:lnTo>
                  <a:lnTo>
                    <a:pt x="1843" y="185"/>
                  </a:lnTo>
                  <a:lnTo>
                    <a:pt x="250" y="185"/>
                  </a:lnTo>
                  <a:close/>
                  <a:moveTo>
                    <a:pt x="250" y="0"/>
                  </a:moveTo>
                  <a:lnTo>
                    <a:pt x="1843" y="0"/>
                  </a:lnTo>
                  <a:lnTo>
                    <a:pt x="1885" y="2"/>
                  </a:lnTo>
                  <a:lnTo>
                    <a:pt x="1930" y="10"/>
                  </a:lnTo>
                  <a:lnTo>
                    <a:pt x="1976" y="20"/>
                  </a:lnTo>
                  <a:lnTo>
                    <a:pt x="2022" y="35"/>
                  </a:lnTo>
                  <a:lnTo>
                    <a:pt x="2066" y="53"/>
                  </a:lnTo>
                  <a:lnTo>
                    <a:pt x="2108" y="73"/>
                  </a:lnTo>
                  <a:lnTo>
                    <a:pt x="2146" y="97"/>
                  </a:lnTo>
                  <a:lnTo>
                    <a:pt x="2181" y="122"/>
                  </a:lnTo>
                  <a:lnTo>
                    <a:pt x="3194" y="954"/>
                  </a:lnTo>
                  <a:lnTo>
                    <a:pt x="3226" y="983"/>
                  </a:lnTo>
                  <a:lnTo>
                    <a:pt x="3256" y="1019"/>
                  </a:lnTo>
                  <a:lnTo>
                    <a:pt x="3282" y="1059"/>
                  </a:lnTo>
                  <a:lnTo>
                    <a:pt x="3305" y="1102"/>
                  </a:lnTo>
                  <a:lnTo>
                    <a:pt x="3324" y="1147"/>
                  </a:lnTo>
                  <a:lnTo>
                    <a:pt x="3337" y="1193"/>
                  </a:lnTo>
                  <a:lnTo>
                    <a:pt x="3347" y="1238"/>
                  </a:lnTo>
                  <a:lnTo>
                    <a:pt x="3349" y="1281"/>
                  </a:lnTo>
                  <a:lnTo>
                    <a:pt x="3349" y="3682"/>
                  </a:lnTo>
                  <a:lnTo>
                    <a:pt x="3345" y="3723"/>
                  </a:lnTo>
                  <a:lnTo>
                    <a:pt x="3337" y="3761"/>
                  </a:lnTo>
                  <a:lnTo>
                    <a:pt x="3321" y="3797"/>
                  </a:lnTo>
                  <a:lnTo>
                    <a:pt x="3301" y="3830"/>
                  </a:lnTo>
                  <a:lnTo>
                    <a:pt x="3276" y="3858"/>
                  </a:lnTo>
                  <a:lnTo>
                    <a:pt x="3247" y="3883"/>
                  </a:lnTo>
                  <a:lnTo>
                    <a:pt x="3214" y="3904"/>
                  </a:lnTo>
                  <a:lnTo>
                    <a:pt x="3178" y="3919"/>
                  </a:lnTo>
                  <a:lnTo>
                    <a:pt x="3139" y="3929"/>
                  </a:lnTo>
                  <a:lnTo>
                    <a:pt x="3100" y="3932"/>
                  </a:lnTo>
                  <a:lnTo>
                    <a:pt x="249" y="3932"/>
                  </a:lnTo>
                  <a:lnTo>
                    <a:pt x="247" y="3932"/>
                  </a:lnTo>
                  <a:lnTo>
                    <a:pt x="239" y="3931"/>
                  </a:lnTo>
                  <a:lnTo>
                    <a:pt x="229" y="3931"/>
                  </a:lnTo>
                  <a:lnTo>
                    <a:pt x="215" y="3929"/>
                  </a:lnTo>
                  <a:lnTo>
                    <a:pt x="200" y="3926"/>
                  </a:lnTo>
                  <a:lnTo>
                    <a:pt x="182" y="3923"/>
                  </a:lnTo>
                  <a:lnTo>
                    <a:pt x="163" y="3917"/>
                  </a:lnTo>
                  <a:lnTo>
                    <a:pt x="142" y="3910"/>
                  </a:lnTo>
                  <a:lnTo>
                    <a:pt x="122" y="3900"/>
                  </a:lnTo>
                  <a:lnTo>
                    <a:pt x="102" y="3888"/>
                  </a:lnTo>
                  <a:lnTo>
                    <a:pt x="82" y="3874"/>
                  </a:lnTo>
                  <a:lnTo>
                    <a:pt x="63" y="3856"/>
                  </a:lnTo>
                  <a:lnTo>
                    <a:pt x="47" y="3836"/>
                  </a:lnTo>
                  <a:lnTo>
                    <a:pt x="31" y="3812"/>
                  </a:lnTo>
                  <a:lnTo>
                    <a:pt x="18" y="3783"/>
                  </a:lnTo>
                  <a:lnTo>
                    <a:pt x="8" y="3752"/>
                  </a:lnTo>
                  <a:lnTo>
                    <a:pt x="2" y="3716"/>
                  </a:lnTo>
                  <a:lnTo>
                    <a:pt x="0" y="3675"/>
                  </a:lnTo>
                  <a:lnTo>
                    <a:pt x="0" y="250"/>
                  </a:lnTo>
                  <a:lnTo>
                    <a:pt x="3" y="209"/>
                  </a:lnTo>
                  <a:lnTo>
                    <a:pt x="13" y="171"/>
                  </a:lnTo>
                  <a:lnTo>
                    <a:pt x="27" y="135"/>
                  </a:lnTo>
                  <a:lnTo>
                    <a:pt x="48" y="103"/>
                  </a:lnTo>
                  <a:lnTo>
                    <a:pt x="73" y="74"/>
                  </a:lnTo>
                  <a:lnTo>
                    <a:pt x="103" y="49"/>
                  </a:lnTo>
                  <a:lnTo>
                    <a:pt x="135" y="29"/>
                  </a:lnTo>
                  <a:lnTo>
                    <a:pt x="171" y="13"/>
                  </a:lnTo>
                  <a:lnTo>
                    <a:pt x="209" y="4"/>
                  </a:lnTo>
                  <a:lnTo>
                    <a:pt x="2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6" name="Группа 285">
            <a:extLst>
              <a:ext uri="{FF2B5EF4-FFF2-40B4-BE49-F238E27FC236}">
                <a16:creationId xmlns:a16="http://schemas.microsoft.com/office/drawing/2014/main" id="{1B7B17A8-6E97-EBA0-6DED-B2FFFD668865}"/>
              </a:ext>
            </a:extLst>
          </p:cNvPr>
          <p:cNvGrpSpPr/>
          <p:nvPr userDrawn="1"/>
        </p:nvGrpSpPr>
        <p:grpSpPr>
          <a:xfrm>
            <a:off x="8566800" y="1807936"/>
            <a:ext cx="1007741" cy="610240"/>
            <a:chOff x="3776663" y="2025651"/>
            <a:chExt cx="4632325" cy="2805112"/>
          </a:xfrm>
          <a:solidFill>
            <a:schemeClr val="bg2"/>
          </a:solidFill>
        </p:grpSpPr>
        <p:sp>
          <p:nvSpPr>
            <p:cNvPr id="147" name="Freeform 252">
              <a:extLst>
                <a:ext uri="{FF2B5EF4-FFF2-40B4-BE49-F238E27FC236}">
                  <a16:creationId xmlns:a16="http://schemas.microsoft.com/office/drawing/2014/main" id="{329184B5-2783-8D19-C263-3689F2A58911}"/>
                </a:ext>
              </a:extLst>
            </p:cNvPr>
            <p:cNvSpPr>
              <a:spLocks/>
            </p:cNvSpPr>
            <p:nvPr/>
          </p:nvSpPr>
          <p:spPr bwMode="auto">
            <a:xfrm>
              <a:off x="3776663" y="2919413"/>
              <a:ext cx="4092575" cy="1911350"/>
            </a:xfrm>
            <a:custGeom>
              <a:avLst/>
              <a:gdLst>
                <a:gd name="T0" fmla="*/ 423 w 5155"/>
                <a:gd name="T1" fmla="*/ 0 h 2408"/>
                <a:gd name="T2" fmla="*/ 443 w 5155"/>
                <a:gd name="T3" fmla="*/ 2 h 2408"/>
                <a:gd name="T4" fmla="*/ 466 w 5155"/>
                <a:gd name="T5" fmla="*/ 13 h 2408"/>
                <a:gd name="T6" fmla="*/ 476 w 5155"/>
                <a:gd name="T7" fmla="*/ 34 h 2408"/>
                <a:gd name="T8" fmla="*/ 476 w 5155"/>
                <a:gd name="T9" fmla="*/ 538 h 2408"/>
                <a:gd name="T10" fmla="*/ 475 w 5155"/>
                <a:gd name="T11" fmla="*/ 557 h 2408"/>
                <a:gd name="T12" fmla="*/ 466 w 5155"/>
                <a:gd name="T13" fmla="*/ 584 h 2408"/>
                <a:gd name="T14" fmla="*/ 439 w 5155"/>
                <a:gd name="T15" fmla="*/ 600 h 2408"/>
                <a:gd name="T16" fmla="*/ 413 w 5155"/>
                <a:gd name="T17" fmla="*/ 603 h 2408"/>
                <a:gd name="T18" fmla="*/ 384 w 5155"/>
                <a:gd name="T19" fmla="*/ 607 h 2408"/>
                <a:gd name="T20" fmla="*/ 370 w 5155"/>
                <a:gd name="T21" fmla="*/ 608 h 2408"/>
                <a:gd name="T22" fmla="*/ 361 w 5155"/>
                <a:gd name="T23" fmla="*/ 610 h 2408"/>
                <a:gd name="T24" fmla="*/ 345 w 5155"/>
                <a:gd name="T25" fmla="*/ 617 h 2408"/>
                <a:gd name="T26" fmla="*/ 333 w 5155"/>
                <a:gd name="T27" fmla="*/ 635 h 2408"/>
                <a:gd name="T28" fmla="*/ 344 w 5155"/>
                <a:gd name="T29" fmla="*/ 725 h 2408"/>
                <a:gd name="T30" fmla="*/ 368 w 5155"/>
                <a:gd name="T31" fmla="*/ 898 h 2408"/>
                <a:gd name="T32" fmla="*/ 397 w 5155"/>
                <a:gd name="T33" fmla="*/ 1093 h 2408"/>
                <a:gd name="T34" fmla="*/ 427 w 5155"/>
                <a:gd name="T35" fmla="*/ 1293 h 2408"/>
                <a:gd name="T36" fmla="*/ 453 w 5155"/>
                <a:gd name="T37" fmla="*/ 1485 h 2408"/>
                <a:gd name="T38" fmla="*/ 478 w 5155"/>
                <a:gd name="T39" fmla="*/ 1655 h 2408"/>
                <a:gd name="T40" fmla="*/ 494 w 5155"/>
                <a:gd name="T41" fmla="*/ 1743 h 2408"/>
                <a:gd name="T42" fmla="*/ 514 w 5155"/>
                <a:gd name="T43" fmla="*/ 1758 h 2408"/>
                <a:gd name="T44" fmla="*/ 531 w 5155"/>
                <a:gd name="T45" fmla="*/ 1758 h 2408"/>
                <a:gd name="T46" fmla="*/ 834 w 5155"/>
                <a:gd name="T47" fmla="*/ 1715 h 2408"/>
                <a:gd name="T48" fmla="*/ 873 w 5155"/>
                <a:gd name="T49" fmla="*/ 1722 h 2408"/>
                <a:gd name="T50" fmla="*/ 901 w 5155"/>
                <a:gd name="T51" fmla="*/ 1749 h 2408"/>
                <a:gd name="T52" fmla="*/ 944 w 5155"/>
                <a:gd name="T53" fmla="*/ 2030 h 2408"/>
                <a:gd name="T54" fmla="*/ 946 w 5155"/>
                <a:gd name="T55" fmla="*/ 2040 h 2408"/>
                <a:gd name="T56" fmla="*/ 955 w 5155"/>
                <a:gd name="T57" fmla="*/ 2056 h 2408"/>
                <a:gd name="T58" fmla="*/ 974 w 5155"/>
                <a:gd name="T59" fmla="*/ 2063 h 2408"/>
                <a:gd name="T60" fmla="*/ 1241 w 5155"/>
                <a:gd name="T61" fmla="*/ 2024 h 2408"/>
                <a:gd name="T62" fmla="*/ 1546 w 5155"/>
                <a:gd name="T63" fmla="*/ 1982 h 2408"/>
                <a:gd name="T64" fmla="*/ 1879 w 5155"/>
                <a:gd name="T65" fmla="*/ 1934 h 2408"/>
                <a:gd name="T66" fmla="*/ 2230 w 5155"/>
                <a:gd name="T67" fmla="*/ 1883 h 2408"/>
                <a:gd name="T68" fmla="*/ 2593 w 5155"/>
                <a:gd name="T69" fmla="*/ 1832 h 2408"/>
                <a:gd name="T70" fmla="*/ 2956 w 5155"/>
                <a:gd name="T71" fmla="*/ 1779 h 2408"/>
                <a:gd name="T72" fmla="*/ 3313 w 5155"/>
                <a:gd name="T73" fmla="*/ 1727 h 2408"/>
                <a:gd name="T74" fmla="*/ 3657 w 5155"/>
                <a:gd name="T75" fmla="*/ 1678 h 2408"/>
                <a:gd name="T76" fmla="*/ 3976 w 5155"/>
                <a:gd name="T77" fmla="*/ 1632 h 2408"/>
                <a:gd name="T78" fmla="*/ 4016 w 5155"/>
                <a:gd name="T79" fmla="*/ 1627 h 2408"/>
                <a:gd name="T80" fmla="*/ 4075 w 5155"/>
                <a:gd name="T81" fmla="*/ 1621 h 2408"/>
                <a:gd name="T82" fmla="*/ 5137 w 5155"/>
                <a:gd name="T83" fmla="*/ 1625 h 2408"/>
                <a:gd name="T84" fmla="*/ 5155 w 5155"/>
                <a:gd name="T85" fmla="*/ 1637 h 2408"/>
                <a:gd name="T86" fmla="*/ 5153 w 5155"/>
                <a:gd name="T87" fmla="*/ 1651 h 2408"/>
                <a:gd name="T88" fmla="*/ 5093 w 5155"/>
                <a:gd name="T89" fmla="*/ 1719 h 2408"/>
                <a:gd name="T90" fmla="*/ 5012 w 5155"/>
                <a:gd name="T91" fmla="*/ 1763 h 2408"/>
                <a:gd name="T92" fmla="*/ 574 w 5155"/>
                <a:gd name="T93" fmla="*/ 2405 h 2408"/>
                <a:gd name="T94" fmla="*/ 478 w 5155"/>
                <a:gd name="T95" fmla="*/ 2403 h 2408"/>
                <a:gd name="T96" fmla="*/ 393 w 5155"/>
                <a:gd name="T97" fmla="*/ 2367 h 2408"/>
                <a:gd name="T98" fmla="*/ 324 w 5155"/>
                <a:gd name="T99" fmla="*/ 2307 h 2408"/>
                <a:gd name="T100" fmla="*/ 280 w 5155"/>
                <a:gd name="T101" fmla="*/ 2224 h 2408"/>
                <a:gd name="T102" fmla="*/ 4 w 5155"/>
                <a:gd name="T103" fmla="*/ 331 h 2408"/>
                <a:gd name="T104" fmla="*/ 5 w 5155"/>
                <a:gd name="T105" fmla="*/ 235 h 2408"/>
                <a:gd name="T106" fmla="*/ 41 w 5155"/>
                <a:gd name="T107" fmla="*/ 151 h 2408"/>
                <a:gd name="T108" fmla="*/ 101 w 5155"/>
                <a:gd name="T109" fmla="*/ 83 h 2408"/>
                <a:gd name="T110" fmla="*/ 184 w 5155"/>
                <a:gd name="T111" fmla="*/ 39 h 2408"/>
                <a:gd name="T112" fmla="*/ 421 w 5155"/>
                <a:gd name="T113" fmla="*/ 0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55" h="2408">
                  <a:moveTo>
                    <a:pt x="421" y="0"/>
                  </a:moveTo>
                  <a:lnTo>
                    <a:pt x="423" y="0"/>
                  </a:lnTo>
                  <a:lnTo>
                    <a:pt x="432" y="0"/>
                  </a:lnTo>
                  <a:lnTo>
                    <a:pt x="443" y="2"/>
                  </a:lnTo>
                  <a:lnTo>
                    <a:pt x="455" y="6"/>
                  </a:lnTo>
                  <a:lnTo>
                    <a:pt x="466" y="13"/>
                  </a:lnTo>
                  <a:lnTo>
                    <a:pt x="473" y="21"/>
                  </a:lnTo>
                  <a:lnTo>
                    <a:pt x="476" y="34"/>
                  </a:lnTo>
                  <a:lnTo>
                    <a:pt x="476" y="534"/>
                  </a:lnTo>
                  <a:lnTo>
                    <a:pt x="476" y="538"/>
                  </a:lnTo>
                  <a:lnTo>
                    <a:pt x="476" y="547"/>
                  </a:lnTo>
                  <a:lnTo>
                    <a:pt x="475" y="557"/>
                  </a:lnTo>
                  <a:lnTo>
                    <a:pt x="471" y="571"/>
                  </a:lnTo>
                  <a:lnTo>
                    <a:pt x="466" y="584"/>
                  </a:lnTo>
                  <a:lnTo>
                    <a:pt x="455" y="594"/>
                  </a:lnTo>
                  <a:lnTo>
                    <a:pt x="439" y="600"/>
                  </a:lnTo>
                  <a:lnTo>
                    <a:pt x="427" y="601"/>
                  </a:lnTo>
                  <a:lnTo>
                    <a:pt x="413" y="603"/>
                  </a:lnTo>
                  <a:lnTo>
                    <a:pt x="398" y="605"/>
                  </a:lnTo>
                  <a:lnTo>
                    <a:pt x="384" y="607"/>
                  </a:lnTo>
                  <a:lnTo>
                    <a:pt x="374" y="608"/>
                  </a:lnTo>
                  <a:lnTo>
                    <a:pt x="370" y="608"/>
                  </a:lnTo>
                  <a:lnTo>
                    <a:pt x="368" y="608"/>
                  </a:lnTo>
                  <a:lnTo>
                    <a:pt x="361" y="610"/>
                  </a:lnTo>
                  <a:lnTo>
                    <a:pt x="354" y="612"/>
                  </a:lnTo>
                  <a:lnTo>
                    <a:pt x="345" y="617"/>
                  </a:lnTo>
                  <a:lnTo>
                    <a:pt x="338" y="624"/>
                  </a:lnTo>
                  <a:lnTo>
                    <a:pt x="333" y="635"/>
                  </a:lnTo>
                  <a:lnTo>
                    <a:pt x="333" y="651"/>
                  </a:lnTo>
                  <a:lnTo>
                    <a:pt x="344" y="725"/>
                  </a:lnTo>
                  <a:lnTo>
                    <a:pt x="356" y="808"/>
                  </a:lnTo>
                  <a:lnTo>
                    <a:pt x="368" y="898"/>
                  </a:lnTo>
                  <a:lnTo>
                    <a:pt x="383" y="994"/>
                  </a:lnTo>
                  <a:lnTo>
                    <a:pt x="397" y="1093"/>
                  </a:lnTo>
                  <a:lnTo>
                    <a:pt x="411" y="1192"/>
                  </a:lnTo>
                  <a:lnTo>
                    <a:pt x="427" y="1293"/>
                  </a:lnTo>
                  <a:lnTo>
                    <a:pt x="441" y="1390"/>
                  </a:lnTo>
                  <a:lnTo>
                    <a:pt x="453" y="1485"/>
                  </a:lnTo>
                  <a:lnTo>
                    <a:pt x="466" y="1574"/>
                  </a:lnTo>
                  <a:lnTo>
                    <a:pt x="478" y="1655"/>
                  </a:lnTo>
                  <a:lnTo>
                    <a:pt x="489" y="1727"/>
                  </a:lnTo>
                  <a:lnTo>
                    <a:pt x="494" y="1743"/>
                  </a:lnTo>
                  <a:lnTo>
                    <a:pt x="503" y="1754"/>
                  </a:lnTo>
                  <a:lnTo>
                    <a:pt x="514" y="1758"/>
                  </a:lnTo>
                  <a:lnTo>
                    <a:pt x="524" y="1759"/>
                  </a:lnTo>
                  <a:lnTo>
                    <a:pt x="531" y="1758"/>
                  </a:lnTo>
                  <a:lnTo>
                    <a:pt x="535" y="1758"/>
                  </a:lnTo>
                  <a:lnTo>
                    <a:pt x="834" y="1715"/>
                  </a:lnTo>
                  <a:lnTo>
                    <a:pt x="855" y="1715"/>
                  </a:lnTo>
                  <a:lnTo>
                    <a:pt x="873" y="1722"/>
                  </a:lnTo>
                  <a:lnTo>
                    <a:pt x="889" y="1733"/>
                  </a:lnTo>
                  <a:lnTo>
                    <a:pt x="901" y="1749"/>
                  </a:lnTo>
                  <a:lnTo>
                    <a:pt x="907" y="1768"/>
                  </a:lnTo>
                  <a:lnTo>
                    <a:pt x="944" y="2030"/>
                  </a:lnTo>
                  <a:lnTo>
                    <a:pt x="944" y="2033"/>
                  </a:lnTo>
                  <a:lnTo>
                    <a:pt x="946" y="2040"/>
                  </a:lnTo>
                  <a:lnTo>
                    <a:pt x="949" y="2049"/>
                  </a:lnTo>
                  <a:lnTo>
                    <a:pt x="955" y="2056"/>
                  </a:lnTo>
                  <a:lnTo>
                    <a:pt x="962" y="2063"/>
                  </a:lnTo>
                  <a:lnTo>
                    <a:pt x="974" y="2063"/>
                  </a:lnTo>
                  <a:lnTo>
                    <a:pt x="1103" y="2046"/>
                  </a:lnTo>
                  <a:lnTo>
                    <a:pt x="1241" y="2024"/>
                  </a:lnTo>
                  <a:lnTo>
                    <a:pt x="1390" y="2003"/>
                  </a:lnTo>
                  <a:lnTo>
                    <a:pt x="1546" y="1982"/>
                  </a:lnTo>
                  <a:lnTo>
                    <a:pt x="1709" y="1957"/>
                  </a:lnTo>
                  <a:lnTo>
                    <a:pt x="1879" y="1934"/>
                  </a:lnTo>
                  <a:lnTo>
                    <a:pt x="2052" y="1910"/>
                  </a:lnTo>
                  <a:lnTo>
                    <a:pt x="2230" y="1883"/>
                  </a:lnTo>
                  <a:lnTo>
                    <a:pt x="2410" y="1857"/>
                  </a:lnTo>
                  <a:lnTo>
                    <a:pt x="2593" y="1832"/>
                  </a:lnTo>
                  <a:lnTo>
                    <a:pt x="2775" y="1805"/>
                  </a:lnTo>
                  <a:lnTo>
                    <a:pt x="2956" y="1779"/>
                  </a:lnTo>
                  <a:lnTo>
                    <a:pt x="3136" y="1752"/>
                  </a:lnTo>
                  <a:lnTo>
                    <a:pt x="3313" y="1727"/>
                  </a:lnTo>
                  <a:lnTo>
                    <a:pt x="3487" y="1703"/>
                  </a:lnTo>
                  <a:lnTo>
                    <a:pt x="3657" y="1678"/>
                  </a:lnTo>
                  <a:lnTo>
                    <a:pt x="3820" y="1655"/>
                  </a:lnTo>
                  <a:lnTo>
                    <a:pt x="3976" y="1632"/>
                  </a:lnTo>
                  <a:lnTo>
                    <a:pt x="3995" y="1630"/>
                  </a:lnTo>
                  <a:lnTo>
                    <a:pt x="4016" y="1627"/>
                  </a:lnTo>
                  <a:lnTo>
                    <a:pt x="4041" y="1623"/>
                  </a:lnTo>
                  <a:lnTo>
                    <a:pt x="4075" y="1621"/>
                  </a:lnTo>
                  <a:lnTo>
                    <a:pt x="5120" y="1621"/>
                  </a:lnTo>
                  <a:lnTo>
                    <a:pt x="5137" y="1625"/>
                  </a:lnTo>
                  <a:lnTo>
                    <a:pt x="5148" y="1630"/>
                  </a:lnTo>
                  <a:lnTo>
                    <a:pt x="5155" y="1637"/>
                  </a:lnTo>
                  <a:lnTo>
                    <a:pt x="5155" y="1644"/>
                  </a:lnTo>
                  <a:lnTo>
                    <a:pt x="5153" y="1651"/>
                  </a:lnTo>
                  <a:lnTo>
                    <a:pt x="5127" y="1689"/>
                  </a:lnTo>
                  <a:lnTo>
                    <a:pt x="5093" y="1719"/>
                  </a:lnTo>
                  <a:lnTo>
                    <a:pt x="5054" y="1745"/>
                  </a:lnTo>
                  <a:lnTo>
                    <a:pt x="5012" y="1763"/>
                  </a:lnTo>
                  <a:lnTo>
                    <a:pt x="4964" y="1775"/>
                  </a:lnTo>
                  <a:lnTo>
                    <a:pt x="574" y="2405"/>
                  </a:lnTo>
                  <a:lnTo>
                    <a:pt x="524" y="2408"/>
                  </a:lnTo>
                  <a:lnTo>
                    <a:pt x="478" y="2403"/>
                  </a:lnTo>
                  <a:lnTo>
                    <a:pt x="434" y="2389"/>
                  </a:lnTo>
                  <a:lnTo>
                    <a:pt x="393" y="2367"/>
                  </a:lnTo>
                  <a:lnTo>
                    <a:pt x="356" y="2339"/>
                  </a:lnTo>
                  <a:lnTo>
                    <a:pt x="324" y="2307"/>
                  </a:lnTo>
                  <a:lnTo>
                    <a:pt x="299" y="2268"/>
                  </a:lnTo>
                  <a:lnTo>
                    <a:pt x="280" y="2224"/>
                  </a:lnTo>
                  <a:lnTo>
                    <a:pt x="269" y="2178"/>
                  </a:lnTo>
                  <a:lnTo>
                    <a:pt x="4" y="331"/>
                  </a:lnTo>
                  <a:lnTo>
                    <a:pt x="0" y="283"/>
                  </a:lnTo>
                  <a:lnTo>
                    <a:pt x="5" y="235"/>
                  </a:lnTo>
                  <a:lnTo>
                    <a:pt x="19" y="191"/>
                  </a:lnTo>
                  <a:lnTo>
                    <a:pt x="41" y="151"/>
                  </a:lnTo>
                  <a:lnTo>
                    <a:pt x="69" y="115"/>
                  </a:lnTo>
                  <a:lnTo>
                    <a:pt x="101" y="83"/>
                  </a:lnTo>
                  <a:lnTo>
                    <a:pt x="140" y="57"/>
                  </a:lnTo>
                  <a:lnTo>
                    <a:pt x="184" y="39"/>
                  </a:lnTo>
                  <a:lnTo>
                    <a:pt x="230" y="27"/>
                  </a:lnTo>
                  <a:lnTo>
                    <a:pt x="4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8" name="Freeform 253">
              <a:extLst>
                <a:ext uri="{FF2B5EF4-FFF2-40B4-BE49-F238E27FC236}">
                  <a16:creationId xmlns:a16="http://schemas.microsoft.com/office/drawing/2014/main" id="{1C731F8F-CB97-61C4-C057-2D26859D666F}"/>
                </a:ext>
              </a:extLst>
            </p:cNvPr>
            <p:cNvSpPr>
              <a:spLocks noEditPoints="1"/>
            </p:cNvSpPr>
            <p:nvPr/>
          </p:nvSpPr>
          <p:spPr bwMode="auto">
            <a:xfrm>
              <a:off x="4459288" y="2025651"/>
              <a:ext cx="3949700" cy="1906588"/>
            </a:xfrm>
            <a:custGeom>
              <a:avLst/>
              <a:gdLst>
                <a:gd name="T0" fmla="*/ 706 w 4974"/>
                <a:gd name="T1" fmla="*/ 283 h 2403"/>
                <a:gd name="T2" fmla="*/ 692 w 4974"/>
                <a:gd name="T3" fmla="*/ 297 h 2403"/>
                <a:gd name="T4" fmla="*/ 689 w 4974"/>
                <a:gd name="T5" fmla="*/ 310 h 2403"/>
                <a:gd name="T6" fmla="*/ 690 w 4974"/>
                <a:gd name="T7" fmla="*/ 532 h 2403"/>
                <a:gd name="T8" fmla="*/ 671 w 4974"/>
                <a:gd name="T9" fmla="*/ 576 h 2403"/>
                <a:gd name="T10" fmla="*/ 625 w 4974"/>
                <a:gd name="T11" fmla="*/ 596 h 2403"/>
                <a:gd name="T12" fmla="*/ 322 w 4974"/>
                <a:gd name="T13" fmla="*/ 596 h 2403"/>
                <a:gd name="T14" fmla="*/ 308 w 4974"/>
                <a:gd name="T15" fmla="*/ 596 h 2403"/>
                <a:gd name="T16" fmla="*/ 290 w 4974"/>
                <a:gd name="T17" fmla="*/ 607 h 2403"/>
                <a:gd name="T18" fmla="*/ 281 w 4974"/>
                <a:gd name="T19" fmla="*/ 631 h 2403"/>
                <a:gd name="T20" fmla="*/ 285 w 4974"/>
                <a:gd name="T21" fmla="*/ 1734 h 2403"/>
                <a:gd name="T22" fmla="*/ 297 w 4974"/>
                <a:gd name="T23" fmla="*/ 1750 h 2403"/>
                <a:gd name="T24" fmla="*/ 315 w 4974"/>
                <a:gd name="T25" fmla="*/ 1756 h 2403"/>
                <a:gd name="T26" fmla="*/ 322 w 4974"/>
                <a:gd name="T27" fmla="*/ 1756 h 2403"/>
                <a:gd name="T28" fmla="*/ 650 w 4974"/>
                <a:gd name="T29" fmla="*/ 1761 h 2403"/>
                <a:gd name="T30" fmla="*/ 685 w 4974"/>
                <a:gd name="T31" fmla="*/ 1795 h 2403"/>
                <a:gd name="T32" fmla="*/ 690 w 4974"/>
                <a:gd name="T33" fmla="*/ 2084 h 2403"/>
                <a:gd name="T34" fmla="*/ 690 w 4974"/>
                <a:gd name="T35" fmla="*/ 2093 h 2403"/>
                <a:gd name="T36" fmla="*/ 696 w 4974"/>
                <a:gd name="T37" fmla="*/ 2111 h 2403"/>
                <a:gd name="T38" fmla="*/ 713 w 4974"/>
                <a:gd name="T39" fmla="*/ 2122 h 2403"/>
                <a:gd name="T40" fmla="*/ 4204 w 4974"/>
                <a:gd name="T41" fmla="*/ 2118 h 2403"/>
                <a:gd name="T42" fmla="*/ 4223 w 4974"/>
                <a:gd name="T43" fmla="*/ 2100 h 2403"/>
                <a:gd name="T44" fmla="*/ 4230 w 4974"/>
                <a:gd name="T45" fmla="*/ 2081 h 2403"/>
                <a:gd name="T46" fmla="*/ 4230 w 4974"/>
                <a:gd name="T47" fmla="*/ 1819 h 2403"/>
                <a:gd name="T48" fmla="*/ 4250 w 4974"/>
                <a:gd name="T49" fmla="*/ 1775 h 2403"/>
                <a:gd name="T50" fmla="*/ 4296 w 4974"/>
                <a:gd name="T51" fmla="*/ 1756 h 2403"/>
                <a:gd name="T52" fmla="*/ 4639 w 4974"/>
                <a:gd name="T53" fmla="*/ 1756 h 2403"/>
                <a:gd name="T54" fmla="*/ 4659 w 4974"/>
                <a:gd name="T55" fmla="*/ 1750 h 2403"/>
                <a:gd name="T56" fmla="*/ 4682 w 4974"/>
                <a:gd name="T57" fmla="*/ 1734 h 2403"/>
                <a:gd name="T58" fmla="*/ 4693 w 4974"/>
                <a:gd name="T59" fmla="*/ 1704 h 2403"/>
                <a:gd name="T60" fmla="*/ 4693 w 4974"/>
                <a:gd name="T61" fmla="*/ 1533 h 2403"/>
                <a:gd name="T62" fmla="*/ 4693 w 4974"/>
                <a:gd name="T63" fmla="*/ 1220 h 2403"/>
                <a:gd name="T64" fmla="*/ 4693 w 4974"/>
                <a:gd name="T65" fmla="*/ 1001 h 2403"/>
                <a:gd name="T66" fmla="*/ 4693 w 4974"/>
                <a:gd name="T67" fmla="*/ 794 h 2403"/>
                <a:gd name="T68" fmla="*/ 4693 w 4974"/>
                <a:gd name="T69" fmla="*/ 617 h 2403"/>
                <a:gd name="T70" fmla="*/ 4682 w 4974"/>
                <a:gd name="T71" fmla="*/ 599 h 2403"/>
                <a:gd name="T72" fmla="*/ 4666 w 4974"/>
                <a:gd name="T73" fmla="*/ 596 h 2403"/>
                <a:gd name="T74" fmla="*/ 4296 w 4974"/>
                <a:gd name="T75" fmla="*/ 596 h 2403"/>
                <a:gd name="T76" fmla="*/ 4250 w 4974"/>
                <a:gd name="T77" fmla="*/ 576 h 2403"/>
                <a:gd name="T78" fmla="*/ 4230 w 4974"/>
                <a:gd name="T79" fmla="*/ 532 h 2403"/>
                <a:gd name="T80" fmla="*/ 4230 w 4974"/>
                <a:gd name="T81" fmla="*/ 306 h 2403"/>
                <a:gd name="T82" fmla="*/ 4229 w 4974"/>
                <a:gd name="T83" fmla="*/ 295 h 2403"/>
                <a:gd name="T84" fmla="*/ 4216 w 4974"/>
                <a:gd name="T85" fmla="*/ 283 h 2403"/>
                <a:gd name="T86" fmla="*/ 720 w 4974"/>
                <a:gd name="T87" fmla="*/ 281 h 2403"/>
                <a:gd name="T88" fmla="*/ 4705 w 4974"/>
                <a:gd name="T89" fmla="*/ 0 h 2403"/>
                <a:gd name="T90" fmla="*/ 4809 w 4974"/>
                <a:gd name="T91" fmla="*/ 21 h 2403"/>
                <a:gd name="T92" fmla="*/ 4896 w 4974"/>
                <a:gd name="T93" fmla="*/ 78 h 2403"/>
                <a:gd name="T94" fmla="*/ 4953 w 4974"/>
                <a:gd name="T95" fmla="*/ 165 h 2403"/>
                <a:gd name="T96" fmla="*/ 4974 w 4974"/>
                <a:gd name="T97" fmla="*/ 269 h 2403"/>
                <a:gd name="T98" fmla="*/ 4969 w 4974"/>
                <a:gd name="T99" fmla="*/ 2189 h 2403"/>
                <a:gd name="T100" fmla="*/ 4928 w 4974"/>
                <a:gd name="T101" fmla="*/ 2284 h 2403"/>
                <a:gd name="T102" fmla="*/ 4855 w 4974"/>
                <a:gd name="T103" fmla="*/ 2357 h 2403"/>
                <a:gd name="T104" fmla="*/ 4760 w 4974"/>
                <a:gd name="T105" fmla="*/ 2397 h 2403"/>
                <a:gd name="T106" fmla="*/ 269 w 4974"/>
                <a:gd name="T107" fmla="*/ 2403 h 2403"/>
                <a:gd name="T108" fmla="*/ 164 w 4974"/>
                <a:gd name="T109" fmla="*/ 2381 h 2403"/>
                <a:gd name="T110" fmla="*/ 79 w 4974"/>
                <a:gd name="T111" fmla="*/ 2323 h 2403"/>
                <a:gd name="T112" fmla="*/ 21 w 4974"/>
                <a:gd name="T113" fmla="*/ 2238 h 2403"/>
                <a:gd name="T114" fmla="*/ 0 w 4974"/>
                <a:gd name="T115" fmla="*/ 2134 h 2403"/>
                <a:gd name="T116" fmla="*/ 5 w 4974"/>
                <a:gd name="T117" fmla="*/ 214 h 2403"/>
                <a:gd name="T118" fmla="*/ 46 w 4974"/>
                <a:gd name="T119" fmla="*/ 119 h 2403"/>
                <a:gd name="T120" fmla="*/ 118 w 4974"/>
                <a:gd name="T121" fmla="*/ 46 h 2403"/>
                <a:gd name="T122" fmla="*/ 214 w 4974"/>
                <a:gd name="T123" fmla="*/ 5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74" h="2403">
                  <a:moveTo>
                    <a:pt x="720" y="281"/>
                  </a:moveTo>
                  <a:lnTo>
                    <a:pt x="706" y="283"/>
                  </a:lnTo>
                  <a:lnTo>
                    <a:pt x="696" y="288"/>
                  </a:lnTo>
                  <a:lnTo>
                    <a:pt x="692" y="297"/>
                  </a:lnTo>
                  <a:lnTo>
                    <a:pt x="690" y="304"/>
                  </a:lnTo>
                  <a:lnTo>
                    <a:pt x="689" y="310"/>
                  </a:lnTo>
                  <a:lnTo>
                    <a:pt x="690" y="311"/>
                  </a:lnTo>
                  <a:lnTo>
                    <a:pt x="690" y="532"/>
                  </a:lnTo>
                  <a:lnTo>
                    <a:pt x="685" y="557"/>
                  </a:lnTo>
                  <a:lnTo>
                    <a:pt x="671" y="576"/>
                  </a:lnTo>
                  <a:lnTo>
                    <a:pt x="650" y="591"/>
                  </a:lnTo>
                  <a:lnTo>
                    <a:pt x="625" y="596"/>
                  </a:lnTo>
                  <a:lnTo>
                    <a:pt x="324" y="596"/>
                  </a:lnTo>
                  <a:lnTo>
                    <a:pt x="322" y="596"/>
                  </a:lnTo>
                  <a:lnTo>
                    <a:pt x="315" y="596"/>
                  </a:lnTo>
                  <a:lnTo>
                    <a:pt x="308" y="596"/>
                  </a:lnTo>
                  <a:lnTo>
                    <a:pt x="299" y="599"/>
                  </a:lnTo>
                  <a:lnTo>
                    <a:pt x="290" y="607"/>
                  </a:lnTo>
                  <a:lnTo>
                    <a:pt x="285" y="615"/>
                  </a:lnTo>
                  <a:lnTo>
                    <a:pt x="281" y="631"/>
                  </a:lnTo>
                  <a:lnTo>
                    <a:pt x="281" y="1720"/>
                  </a:lnTo>
                  <a:lnTo>
                    <a:pt x="285" y="1734"/>
                  </a:lnTo>
                  <a:lnTo>
                    <a:pt x="290" y="1745"/>
                  </a:lnTo>
                  <a:lnTo>
                    <a:pt x="297" y="1750"/>
                  </a:lnTo>
                  <a:lnTo>
                    <a:pt x="306" y="1754"/>
                  </a:lnTo>
                  <a:lnTo>
                    <a:pt x="315" y="1756"/>
                  </a:lnTo>
                  <a:lnTo>
                    <a:pt x="320" y="1756"/>
                  </a:lnTo>
                  <a:lnTo>
                    <a:pt x="322" y="1756"/>
                  </a:lnTo>
                  <a:lnTo>
                    <a:pt x="625" y="1756"/>
                  </a:lnTo>
                  <a:lnTo>
                    <a:pt x="650" y="1761"/>
                  </a:lnTo>
                  <a:lnTo>
                    <a:pt x="671" y="1775"/>
                  </a:lnTo>
                  <a:lnTo>
                    <a:pt x="685" y="1795"/>
                  </a:lnTo>
                  <a:lnTo>
                    <a:pt x="690" y="1819"/>
                  </a:lnTo>
                  <a:lnTo>
                    <a:pt x="690" y="2084"/>
                  </a:lnTo>
                  <a:lnTo>
                    <a:pt x="689" y="2086"/>
                  </a:lnTo>
                  <a:lnTo>
                    <a:pt x="690" y="2093"/>
                  </a:lnTo>
                  <a:lnTo>
                    <a:pt x="690" y="2102"/>
                  </a:lnTo>
                  <a:lnTo>
                    <a:pt x="696" y="2111"/>
                  </a:lnTo>
                  <a:lnTo>
                    <a:pt x="703" y="2118"/>
                  </a:lnTo>
                  <a:lnTo>
                    <a:pt x="713" y="2122"/>
                  </a:lnTo>
                  <a:lnTo>
                    <a:pt x="4186" y="2122"/>
                  </a:lnTo>
                  <a:lnTo>
                    <a:pt x="4204" y="2118"/>
                  </a:lnTo>
                  <a:lnTo>
                    <a:pt x="4216" y="2109"/>
                  </a:lnTo>
                  <a:lnTo>
                    <a:pt x="4223" y="2100"/>
                  </a:lnTo>
                  <a:lnTo>
                    <a:pt x="4229" y="2090"/>
                  </a:lnTo>
                  <a:lnTo>
                    <a:pt x="4230" y="2081"/>
                  </a:lnTo>
                  <a:lnTo>
                    <a:pt x="4230" y="2077"/>
                  </a:lnTo>
                  <a:lnTo>
                    <a:pt x="4230" y="1819"/>
                  </a:lnTo>
                  <a:lnTo>
                    <a:pt x="4236" y="1795"/>
                  </a:lnTo>
                  <a:lnTo>
                    <a:pt x="4250" y="1775"/>
                  </a:lnTo>
                  <a:lnTo>
                    <a:pt x="4269" y="1761"/>
                  </a:lnTo>
                  <a:lnTo>
                    <a:pt x="4296" y="1756"/>
                  </a:lnTo>
                  <a:lnTo>
                    <a:pt x="4638" y="1756"/>
                  </a:lnTo>
                  <a:lnTo>
                    <a:pt x="4639" y="1756"/>
                  </a:lnTo>
                  <a:lnTo>
                    <a:pt x="4648" y="1754"/>
                  </a:lnTo>
                  <a:lnTo>
                    <a:pt x="4659" y="1750"/>
                  </a:lnTo>
                  <a:lnTo>
                    <a:pt x="4671" y="1745"/>
                  </a:lnTo>
                  <a:lnTo>
                    <a:pt x="4682" y="1734"/>
                  </a:lnTo>
                  <a:lnTo>
                    <a:pt x="4689" y="1722"/>
                  </a:lnTo>
                  <a:lnTo>
                    <a:pt x="4693" y="1704"/>
                  </a:lnTo>
                  <a:lnTo>
                    <a:pt x="4693" y="1623"/>
                  </a:lnTo>
                  <a:lnTo>
                    <a:pt x="4693" y="1533"/>
                  </a:lnTo>
                  <a:lnTo>
                    <a:pt x="4693" y="1330"/>
                  </a:lnTo>
                  <a:lnTo>
                    <a:pt x="4693" y="1220"/>
                  </a:lnTo>
                  <a:lnTo>
                    <a:pt x="4693" y="1110"/>
                  </a:lnTo>
                  <a:lnTo>
                    <a:pt x="4693" y="1001"/>
                  </a:lnTo>
                  <a:lnTo>
                    <a:pt x="4693" y="895"/>
                  </a:lnTo>
                  <a:lnTo>
                    <a:pt x="4693" y="794"/>
                  </a:lnTo>
                  <a:lnTo>
                    <a:pt x="4693" y="700"/>
                  </a:lnTo>
                  <a:lnTo>
                    <a:pt x="4693" y="617"/>
                  </a:lnTo>
                  <a:lnTo>
                    <a:pt x="4689" y="605"/>
                  </a:lnTo>
                  <a:lnTo>
                    <a:pt x="4682" y="599"/>
                  </a:lnTo>
                  <a:lnTo>
                    <a:pt x="4673" y="596"/>
                  </a:lnTo>
                  <a:lnTo>
                    <a:pt x="4666" y="596"/>
                  </a:lnTo>
                  <a:lnTo>
                    <a:pt x="4662" y="596"/>
                  </a:lnTo>
                  <a:lnTo>
                    <a:pt x="4296" y="596"/>
                  </a:lnTo>
                  <a:lnTo>
                    <a:pt x="4269" y="591"/>
                  </a:lnTo>
                  <a:lnTo>
                    <a:pt x="4250" y="576"/>
                  </a:lnTo>
                  <a:lnTo>
                    <a:pt x="4236" y="557"/>
                  </a:lnTo>
                  <a:lnTo>
                    <a:pt x="4230" y="532"/>
                  </a:lnTo>
                  <a:lnTo>
                    <a:pt x="4230" y="310"/>
                  </a:lnTo>
                  <a:lnTo>
                    <a:pt x="4230" y="306"/>
                  </a:lnTo>
                  <a:lnTo>
                    <a:pt x="4230" y="302"/>
                  </a:lnTo>
                  <a:lnTo>
                    <a:pt x="4229" y="295"/>
                  </a:lnTo>
                  <a:lnTo>
                    <a:pt x="4225" y="288"/>
                  </a:lnTo>
                  <a:lnTo>
                    <a:pt x="4216" y="283"/>
                  </a:lnTo>
                  <a:lnTo>
                    <a:pt x="4202" y="281"/>
                  </a:lnTo>
                  <a:lnTo>
                    <a:pt x="720" y="281"/>
                  </a:lnTo>
                  <a:close/>
                  <a:moveTo>
                    <a:pt x="269" y="0"/>
                  </a:moveTo>
                  <a:lnTo>
                    <a:pt x="4705" y="0"/>
                  </a:lnTo>
                  <a:lnTo>
                    <a:pt x="4760" y="5"/>
                  </a:lnTo>
                  <a:lnTo>
                    <a:pt x="4809" y="21"/>
                  </a:lnTo>
                  <a:lnTo>
                    <a:pt x="4855" y="46"/>
                  </a:lnTo>
                  <a:lnTo>
                    <a:pt x="4896" y="78"/>
                  </a:lnTo>
                  <a:lnTo>
                    <a:pt x="4928" y="119"/>
                  </a:lnTo>
                  <a:lnTo>
                    <a:pt x="4953" y="165"/>
                  </a:lnTo>
                  <a:lnTo>
                    <a:pt x="4969" y="214"/>
                  </a:lnTo>
                  <a:lnTo>
                    <a:pt x="4974" y="269"/>
                  </a:lnTo>
                  <a:lnTo>
                    <a:pt x="4974" y="2134"/>
                  </a:lnTo>
                  <a:lnTo>
                    <a:pt x="4969" y="2189"/>
                  </a:lnTo>
                  <a:lnTo>
                    <a:pt x="4953" y="2238"/>
                  </a:lnTo>
                  <a:lnTo>
                    <a:pt x="4928" y="2284"/>
                  </a:lnTo>
                  <a:lnTo>
                    <a:pt x="4896" y="2323"/>
                  </a:lnTo>
                  <a:lnTo>
                    <a:pt x="4855" y="2357"/>
                  </a:lnTo>
                  <a:lnTo>
                    <a:pt x="4809" y="2381"/>
                  </a:lnTo>
                  <a:lnTo>
                    <a:pt x="4760" y="2397"/>
                  </a:lnTo>
                  <a:lnTo>
                    <a:pt x="4705" y="2403"/>
                  </a:lnTo>
                  <a:lnTo>
                    <a:pt x="269" y="2403"/>
                  </a:lnTo>
                  <a:lnTo>
                    <a:pt x="214" y="2397"/>
                  </a:lnTo>
                  <a:lnTo>
                    <a:pt x="164" y="2381"/>
                  </a:lnTo>
                  <a:lnTo>
                    <a:pt x="118" y="2357"/>
                  </a:lnTo>
                  <a:lnTo>
                    <a:pt x="79" y="2323"/>
                  </a:lnTo>
                  <a:lnTo>
                    <a:pt x="46" y="2284"/>
                  </a:lnTo>
                  <a:lnTo>
                    <a:pt x="21" y="2238"/>
                  </a:lnTo>
                  <a:lnTo>
                    <a:pt x="5" y="2189"/>
                  </a:lnTo>
                  <a:lnTo>
                    <a:pt x="0" y="2134"/>
                  </a:lnTo>
                  <a:lnTo>
                    <a:pt x="0" y="269"/>
                  </a:lnTo>
                  <a:lnTo>
                    <a:pt x="5" y="214"/>
                  </a:lnTo>
                  <a:lnTo>
                    <a:pt x="21" y="165"/>
                  </a:lnTo>
                  <a:lnTo>
                    <a:pt x="46" y="119"/>
                  </a:lnTo>
                  <a:lnTo>
                    <a:pt x="79" y="78"/>
                  </a:lnTo>
                  <a:lnTo>
                    <a:pt x="118" y="46"/>
                  </a:lnTo>
                  <a:lnTo>
                    <a:pt x="164" y="21"/>
                  </a:lnTo>
                  <a:lnTo>
                    <a:pt x="214" y="5"/>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9" name="Freeform 254">
              <a:extLst>
                <a:ext uri="{FF2B5EF4-FFF2-40B4-BE49-F238E27FC236}">
                  <a16:creationId xmlns:a16="http://schemas.microsoft.com/office/drawing/2014/main" id="{3CC829BA-C0AA-A02D-96E8-E1C4079E8835}"/>
                </a:ext>
              </a:extLst>
            </p:cNvPr>
            <p:cNvSpPr>
              <a:spLocks/>
            </p:cNvSpPr>
            <p:nvPr/>
          </p:nvSpPr>
          <p:spPr bwMode="auto">
            <a:xfrm>
              <a:off x="6118226" y="2420938"/>
              <a:ext cx="546100" cy="1116013"/>
            </a:xfrm>
            <a:custGeom>
              <a:avLst/>
              <a:gdLst>
                <a:gd name="T0" fmla="*/ 395 w 687"/>
                <a:gd name="T1" fmla="*/ 5 h 1405"/>
                <a:gd name="T2" fmla="*/ 431 w 687"/>
                <a:gd name="T3" fmla="*/ 54 h 1405"/>
                <a:gd name="T4" fmla="*/ 432 w 687"/>
                <a:gd name="T5" fmla="*/ 162 h 1405"/>
                <a:gd name="T6" fmla="*/ 440 w 687"/>
                <a:gd name="T7" fmla="*/ 166 h 1405"/>
                <a:gd name="T8" fmla="*/ 480 w 687"/>
                <a:gd name="T9" fmla="*/ 173 h 1405"/>
                <a:gd name="T10" fmla="*/ 567 w 687"/>
                <a:gd name="T11" fmla="*/ 194 h 1405"/>
                <a:gd name="T12" fmla="*/ 633 w 687"/>
                <a:gd name="T13" fmla="*/ 221 h 1405"/>
                <a:gd name="T14" fmla="*/ 643 w 687"/>
                <a:gd name="T15" fmla="*/ 268 h 1405"/>
                <a:gd name="T16" fmla="*/ 588 w 687"/>
                <a:gd name="T17" fmla="*/ 367 h 1405"/>
                <a:gd name="T18" fmla="*/ 549 w 687"/>
                <a:gd name="T19" fmla="*/ 367 h 1405"/>
                <a:gd name="T20" fmla="*/ 525 w 687"/>
                <a:gd name="T21" fmla="*/ 357 h 1405"/>
                <a:gd name="T22" fmla="*/ 445 w 687"/>
                <a:gd name="T23" fmla="*/ 332 h 1405"/>
                <a:gd name="T24" fmla="*/ 328 w 687"/>
                <a:gd name="T25" fmla="*/ 329 h 1405"/>
                <a:gd name="T26" fmla="*/ 248 w 687"/>
                <a:gd name="T27" fmla="*/ 362 h 1405"/>
                <a:gd name="T28" fmla="*/ 216 w 687"/>
                <a:gd name="T29" fmla="*/ 419 h 1405"/>
                <a:gd name="T30" fmla="*/ 223 w 687"/>
                <a:gd name="T31" fmla="*/ 482 h 1405"/>
                <a:gd name="T32" fmla="*/ 280 w 687"/>
                <a:gd name="T33" fmla="*/ 541 h 1405"/>
                <a:gd name="T34" fmla="*/ 408 w 687"/>
                <a:gd name="T35" fmla="*/ 601 h 1405"/>
                <a:gd name="T36" fmla="*/ 583 w 687"/>
                <a:gd name="T37" fmla="*/ 698 h 1405"/>
                <a:gd name="T38" fmla="*/ 672 w 687"/>
                <a:gd name="T39" fmla="*/ 824 h 1405"/>
                <a:gd name="T40" fmla="*/ 684 w 687"/>
                <a:gd name="T41" fmla="*/ 981 h 1405"/>
                <a:gd name="T42" fmla="*/ 618 w 687"/>
                <a:gd name="T43" fmla="*/ 1119 h 1405"/>
                <a:gd name="T44" fmla="*/ 486 w 687"/>
                <a:gd name="T45" fmla="*/ 1209 h 1405"/>
                <a:gd name="T46" fmla="*/ 425 w 687"/>
                <a:gd name="T47" fmla="*/ 1228 h 1405"/>
                <a:gd name="T48" fmla="*/ 420 w 687"/>
                <a:gd name="T49" fmla="*/ 1234 h 1405"/>
                <a:gd name="T50" fmla="*/ 415 w 687"/>
                <a:gd name="T51" fmla="*/ 1372 h 1405"/>
                <a:gd name="T52" fmla="*/ 363 w 687"/>
                <a:gd name="T53" fmla="*/ 1405 h 1405"/>
                <a:gd name="T54" fmla="*/ 273 w 687"/>
                <a:gd name="T55" fmla="*/ 1387 h 1405"/>
                <a:gd name="T56" fmla="*/ 255 w 687"/>
                <a:gd name="T57" fmla="*/ 1244 h 1405"/>
                <a:gd name="T58" fmla="*/ 250 w 687"/>
                <a:gd name="T59" fmla="*/ 1235 h 1405"/>
                <a:gd name="T60" fmla="*/ 239 w 687"/>
                <a:gd name="T61" fmla="*/ 1232 h 1405"/>
                <a:gd name="T62" fmla="*/ 176 w 687"/>
                <a:gd name="T63" fmla="*/ 1220 h 1405"/>
                <a:gd name="T64" fmla="*/ 82 w 687"/>
                <a:gd name="T65" fmla="*/ 1195 h 1405"/>
                <a:gd name="T66" fmla="*/ 15 w 687"/>
                <a:gd name="T67" fmla="*/ 1163 h 1405"/>
                <a:gd name="T68" fmla="*/ 4 w 687"/>
                <a:gd name="T69" fmla="*/ 1115 h 1405"/>
                <a:gd name="T70" fmla="*/ 59 w 687"/>
                <a:gd name="T71" fmla="*/ 1014 h 1405"/>
                <a:gd name="T72" fmla="*/ 103 w 687"/>
                <a:gd name="T73" fmla="*/ 1016 h 1405"/>
                <a:gd name="T74" fmla="*/ 138 w 687"/>
                <a:gd name="T75" fmla="*/ 1030 h 1405"/>
                <a:gd name="T76" fmla="*/ 218 w 687"/>
                <a:gd name="T77" fmla="*/ 1057 h 1405"/>
                <a:gd name="T78" fmla="*/ 310 w 687"/>
                <a:gd name="T79" fmla="*/ 1071 h 1405"/>
                <a:gd name="T80" fmla="*/ 422 w 687"/>
                <a:gd name="T81" fmla="*/ 1043 h 1405"/>
                <a:gd name="T82" fmla="*/ 480 w 687"/>
                <a:gd name="T83" fmla="*/ 970 h 1405"/>
                <a:gd name="T84" fmla="*/ 466 w 687"/>
                <a:gd name="T85" fmla="*/ 873 h 1405"/>
                <a:gd name="T86" fmla="*/ 365 w 687"/>
                <a:gd name="T87" fmla="*/ 793 h 1405"/>
                <a:gd name="T88" fmla="*/ 227 w 687"/>
                <a:gd name="T89" fmla="*/ 733 h 1405"/>
                <a:gd name="T90" fmla="*/ 117 w 687"/>
                <a:gd name="T91" fmla="*/ 670 h 1405"/>
                <a:gd name="T92" fmla="*/ 41 w 687"/>
                <a:gd name="T93" fmla="*/ 580 h 1405"/>
                <a:gd name="T94" fmla="*/ 11 w 687"/>
                <a:gd name="T95" fmla="*/ 458 h 1405"/>
                <a:gd name="T96" fmla="*/ 50 w 687"/>
                <a:gd name="T97" fmla="*/ 316 h 1405"/>
                <a:gd name="T98" fmla="*/ 154 w 687"/>
                <a:gd name="T99" fmla="*/ 214 h 1405"/>
                <a:gd name="T100" fmla="*/ 259 w 687"/>
                <a:gd name="T101" fmla="*/ 173 h 1405"/>
                <a:gd name="T102" fmla="*/ 268 w 687"/>
                <a:gd name="T103" fmla="*/ 166 h 1405"/>
                <a:gd name="T104" fmla="*/ 273 w 687"/>
                <a:gd name="T105" fmla="*/ 33 h 1405"/>
                <a:gd name="T106" fmla="*/ 324 w 687"/>
                <a:gd name="T107" fmla="*/ 0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7" h="1405">
                  <a:moveTo>
                    <a:pt x="324" y="0"/>
                  </a:moveTo>
                  <a:lnTo>
                    <a:pt x="374" y="0"/>
                  </a:lnTo>
                  <a:lnTo>
                    <a:pt x="395" y="5"/>
                  </a:lnTo>
                  <a:lnTo>
                    <a:pt x="413" y="16"/>
                  </a:lnTo>
                  <a:lnTo>
                    <a:pt x="425" y="33"/>
                  </a:lnTo>
                  <a:lnTo>
                    <a:pt x="431" y="54"/>
                  </a:lnTo>
                  <a:lnTo>
                    <a:pt x="431" y="155"/>
                  </a:lnTo>
                  <a:lnTo>
                    <a:pt x="431" y="161"/>
                  </a:lnTo>
                  <a:lnTo>
                    <a:pt x="432" y="162"/>
                  </a:lnTo>
                  <a:lnTo>
                    <a:pt x="434" y="164"/>
                  </a:lnTo>
                  <a:lnTo>
                    <a:pt x="438" y="166"/>
                  </a:lnTo>
                  <a:lnTo>
                    <a:pt x="440" y="166"/>
                  </a:lnTo>
                  <a:lnTo>
                    <a:pt x="445" y="166"/>
                  </a:lnTo>
                  <a:lnTo>
                    <a:pt x="459" y="169"/>
                  </a:lnTo>
                  <a:lnTo>
                    <a:pt x="480" y="173"/>
                  </a:lnTo>
                  <a:lnTo>
                    <a:pt x="507" y="180"/>
                  </a:lnTo>
                  <a:lnTo>
                    <a:pt x="537" y="187"/>
                  </a:lnTo>
                  <a:lnTo>
                    <a:pt x="567" y="194"/>
                  </a:lnTo>
                  <a:lnTo>
                    <a:pt x="595" y="203"/>
                  </a:lnTo>
                  <a:lnTo>
                    <a:pt x="620" y="214"/>
                  </a:lnTo>
                  <a:lnTo>
                    <a:pt x="633" y="221"/>
                  </a:lnTo>
                  <a:lnTo>
                    <a:pt x="643" y="235"/>
                  </a:lnTo>
                  <a:lnTo>
                    <a:pt x="647" y="251"/>
                  </a:lnTo>
                  <a:lnTo>
                    <a:pt x="643" y="268"/>
                  </a:lnTo>
                  <a:lnTo>
                    <a:pt x="617" y="337"/>
                  </a:lnTo>
                  <a:lnTo>
                    <a:pt x="604" y="355"/>
                  </a:lnTo>
                  <a:lnTo>
                    <a:pt x="588" y="367"/>
                  </a:lnTo>
                  <a:lnTo>
                    <a:pt x="567" y="371"/>
                  </a:lnTo>
                  <a:lnTo>
                    <a:pt x="558" y="371"/>
                  </a:lnTo>
                  <a:lnTo>
                    <a:pt x="549" y="367"/>
                  </a:lnTo>
                  <a:lnTo>
                    <a:pt x="542" y="364"/>
                  </a:lnTo>
                  <a:lnTo>
                    <a:pt x="537" y="362"/>
                  </a:lnTo>
                  <a:lnTo>
                    <a:pt x="525" y="357"/>
                  </a:lnTo>
                  <a:lnTo>
                    <a:pt x="503" y="348"/>
                  </a:lnTo>
                  <a:lnTo>
                    <a:pt x="477" y="341"/>
                  </a:lnTo>
                  <a:lnTo>
                    <a:pt x="445" y="332"/>
                  </a:lnTo>
                  <a:lnTo>
                    <a:pt x="408" y="327"/>
                  </a:lnTo>
                  <a:lnTo>
                    <a:pt x="365" y="325"/>
                  </a:lnTo>
                  <a:lnTo>
                    <a:pt x="328" y="329"/>
                  </a:lnTo>
                  <a:lnTo>
                    <a:pt x="294" y="336"/>
                  </a:lnTo>
                  <a:lnTo>
                    <a:pt x="270" y="348"/>
                  </a:lnTo>
                  <a:lnTo>
                    <a:pt x="248" y="362"/>
                  </a:lnTo>
                  <a:lnTo>
                    <a:pt x="232" y="380"/>
                  </a:lnTo>
                  <a:lnTo>
                    <a:pt x="222" y="399"/>
                  </a:lnTo>
                  <a:lnTo>
                    <a:pt x="216" y="419"/>
                  </a:lnTo>
                  <a:lnTo>
                    <a:pt x="215" y="438"/>
                  </a:lnTo>
                  <a:lnTo>
                    <a:pt x="216" y="461"/>
                  </a:lnTo>
                  <a:lnTo>
                    <a:pt x="223" y="482"/>
                  </a:lnTo>
                  <a:lnTo>
                    <a:pt x="236" y="504"/>
                  </a:lnTo>
                  <a:lnTo>
                    <a:pt x="255" y="521"/>
                  </a:lnTo>
                  <a:lnTo>
                    <a:pt x="280" y="541"/>
                  </a:lnTo>
                  <a:lnTo>
                    <a:pt x="314" y="558"/>
                  </a:lnTo>
                  <a:lnTo>
                    <a:pt x="356" y="580"/>
                  </a:lnTo>
                  <a:lnTo>
                    <a:pt x="408" y="601"/>
                  </a:lnTo>
                  <a:lnTo>
                    <a:pt x="475" y="631"/>
                  </a:lnTo>
                  <a:lnTo>
                    <a:pt x="533" y="663"/>
                  </a:lnTo>
                  <a:lnTo>
                    <a:pt x="583" y="698"/>
                  </a:lnTo>
                  <a:lnTo>
                    <a:pt x="622" y="735"/>
                  </a:lnTo>
                  <a:lnTo>
                    <a:pt x="650" y="778"/>
                  </a:lnTo>
                  <a:lnTo>
                    <a:pt x="672" y="824"/>
                  </a:lnTo>
                  <a:lnTo>
                    <a:pt x="684" y="873"/>
                  </a:lnTo>
                  <a:lnTo>
                    <a:pt x="687" y="926"/>
                  </a:lnTo>
                  <a:lnTo>
                    <a:pt x="684" y="981"/>
                  </a:lnTo>
                  <a:lnTo>
                    <a:pt x="670" y="1030"/>
                  </a:lnTo>
                  <a:lnTo>
                    <a:pt x="648" y="1076"/>
                  </a:lnTo>
                  <a:lnTo>
                    <a:pt x="618" y="1119"/>
                  </a:lnTo>
                  <a:lnTo>
                    <a:pt x="581" y="1154"/>
                  </a:lnTo>
                  <a:lnTo>
                    <a:pt x="537" y="1186"/>
                  </a:lnTo>
                  <a:lnTo>
                    <a:pt x="486" y="1209"/>
                  </a:lnTo>
                  <a:lnTo>
                    <a:pt x="429" y="1227"/>
                  </a:lnTo>
                  <a:lnTo>
                    <a:pt x="427" y="1227"/>
                  </a:lnTo>
                  <a:lnTo>
                    <a:pt x="425" y="1228"/>
                  </a:lnTo>
                  <a:lnTo>
                    <a:pt x="424" y="1228"/>
                  </a:lnTo>
                  <a:lnTo>
                    <a:pt x="422" y="1230"/>
                  </a:lnTo>
                  <a:lnTo>
                    <a:pt x="420" y="1234"/>
                  </a:lnTo>
                  <a:lnTo>
                    <a:pt x="420" y="1239"/>
                  </a:lnTo>
                  <a:lnTo>
                    <a:pt x="420" y="1349"/>
                  </a:lnTo>
                  <a:lnTo>
                    <a:pt x="415" y="1372"/>
                  </a:lnTo>
                  <a:lnTo>
                    <a:pt x="402" y="1387"/>
                  </a:lnTo>
                  <a:lnTo>
                    <a:pt x="385" y="1400"/>
                  </a:lnTo>
                  <a:lnTo>
                    <a:pt x="363" y="1405"/>
                  </a:lnTo>
                  <a:lnTo>
                    <a:pt x="312" y="1405"/>
                  </a:lnTo>
                  <a:lnTo>
                    <a:pt x="291" y="1400"/>
                  </a:lnTo>
                  <a:lnTo>
                    <a:pt x="273" y="1387"/>
                  </a:lnTo>
                  <a:lnTo>
                    <a:pt x="261" y="1372"/>
                  </a:lnTo>
                  <a:lnTo>
                    <a:pt x="255" y="1349"/>
                  </a:lnTo>
                  <a:lnTo>
                    <a:pt x="255" y="1244"/>
                  </a:lnTo>
                  <a:lnTo>
                    <a:pt x="255" y="1239"/>
                  </a:lnTo>
                  <a:lnTo>
                    <a:pt x="254" y="1237"/>
                  </a:lnTo>
                  <a:lnTo>
                    <a:pt x="250" y="1235"/>
                  </a:lnTo>
                  <a:lnTo>
                    <a:pt x="248" y="1234"/>
                  </a:lnTo>
                  <a:lnTo>
                    <a:pt x="246" y="1234"/>
                  </a:lnTo>
                  <a:lnTo>
                    <a:pt x="239" y="1232"/>
                  </a:lnTo>
                  <a:lnTo>
                    <a:pt x="223" y="1228"/>
                  </a:lnTo>
                  <a:lnTo>
                    <a:pt x="202" y="1225"/>
                  </a:lnTo>
                  <a:lnTo>
                    <a:pt x="176" y="1220"/>
                  </a:lnTo>
                  <a:lnTo>
                    <a:pt x="146" y="1212"/>
                  </a:lnTo>
                  <a:lnTo>
                    <a:pt x="114" y="1204"/>
                  </a:lnTo>
                  <a:lnTo>
                    <a:pt x="82" y="1195"/>
                  </a:lnTo>
                  <a:lnTo>
                    <a:pt x="53" y="1184"/>
                  </a:lnTo>
                  <a:lnTo>
                    <a:pt x="27" y="1172"/>
                  </a:lnTo>
                  <a:lnTo>
                    <a:pt x="15" y="1163"/>
                  </a:lnTo>
                  <a:lnTo>
                    <a:pt x="4" y="1151"/>
                  </a:lnTo>
                  <a:lnTo>
                    <a:pt x="0" y="1133"/>
                  </a:lnTo>
                  <a:lnTo>
                    <a:pt x="4" y="1115"/>
                  </a:lnTo>
                  <a:lnTo>
                    <a:pt x="29" y="1044"/>
                  </a:lnTo>
                  <a:lnTo>
                    <a:pt x="41" y="1027"/>
                  </a:lnTo>
                  <a:lnTo>
                    <a:pt x="59" y="1014"/>
                  </a:lnTo>
                  <a:lnTo>
                    <a:pt x="78" y="1011"/>
                  </a:lnTo>
                  <a:lnTo>
                    <a:pt x="91" y="1011"/>
                  </a:lnTo>
                  <a:lnTo>
                    <a:pt x="103" y="1016"/>
                  </a:lnTo>
                  <a:lnTo>
                    <a:pt x="108" y="1018"/>
                  </a:lnTo>
                  <a:lnTo>
                    <a:pt x="119" y="1023"/>
                  </a:lnTo>
                  <a:lnTo>
                    <a:pt x="138" y="1030"/>
                  </a:lnTo>
                  <a:lnTo>
                    <a:pt x="161" y="1039"/>
                  </a:lnTo>
                  <a:lnTo>
                    <a:pt x="188" y="1048"/>
                  </a:lnTo>
                  <a:lnTo>
                    <a:pt x="218" y="1057"/>
                  </a:lnTo>
                  <a:lnTo>
                    <a:pt x="248" y="1064"/>
                  </a:lnTo>
                  <a:lnTo>
                    <a:pt x="280" y="1069"/>
                  </a:lnTo>
                  <a:lnTo>
                    <a:pt x="310" y="1071"/>
                  </a:lnTo>
                  <a:lnTo>
                    <a:pt x="351" y="1067"/>
                  </a:lnTo>
                  <a:lnTo>
                    <a:pt x="390" y="1059"/>
                  </a:lnTo>
                  <a:lnTo>
                    <a:pt x="422" y="1043"/>
                  </a:lnTo>
                  <a:lnTo>
                    <a:pt x="448" y="1023"/>
                  </a:lnTo>
                  <a:lnTo>
                    <a:pt x="468" y="999"/>
                  </a:lnTo>
                  <a:lnTo>
                    <a:pt x="480" y="970"/>
                  </a:lnTo>
                  <a:lnTo>
                    <a:pt x="484" y="938"/>
                  </a:lnTo>
                  <a:lnTo>
                    <a:pt x="480" y="903"/>
                  </a:lnTo>
                  <a:lnTo>
                    <a:pt x="466" y="873"/>
                  </a:lnTo>
                  <a:lnTo>
                    <a:pt x="443" y="845"/>
                  </a:lnTo>
                  <a:lnTo>
                    <a:pt x="409" y="818"/>
                  </a:lnTo>
                  <a:lnTo>
                    <a:pt x="365" y="793"/>
                  </a:lnTo>
                  <a:lnTo>
                    <a:pt x="310" y="769"/>
                  </a:lnTo>
                  <a:lnTo>
                    <a:pt x="268" y="751"/>
                  </a:lnTo>
                  <a:lnTo>
                    <a:pt x="227" y="733"/>
                  </a:lnTo>
                  <a:lnTo>
                    <a:pt x="188" y="714"/>
                  </a:lnTo>
                  <a:lnTo>
                    <a:pt x="151" y="693"/>
                  </a:lnTo>
                  <a:lnTo>
                    <a:pt x="117" y="670"/>
                  </a:lnTo>
                  <a:lnTo>
                    <a:pt x="87" y="643"/>
                  </a:lnTo>
                  <a:lnTo>
                    <a:pt x="62" y="613"/>
                  </a:lnTo>
                  <a:lnTo>
                    <a:pt x="41" y="580"/>
                  </a:lnTo>
                  <a:lnTo>
                    <a:pt x="25" y="544"/>
                  </a:lnTo>
                  <a:lnTo>
                    <a:pt x="15" y="504"/>
                  </a:lnTo>
                  <a:lnTo>
                    <a:pt x="11" y="458"/>
                  </a:lnTo>
                  <a:lnTo>
                    <a:pt x="16" y="408"/>
                  </a:lnTo>
                  <a:lnTo>
                    <a:pt x="29" y="360"/>
                  </a:lnTo>
                  <a:lnTo>
                    <a:pt x="50" y="316"/>
                  </a:lnTo>
                  <a:lnTo>
                    <a:pt x="78" y="277"/>
                  </a:lnTo>
                  <a:lnTo>
                    <a:pt x="112" y="244"/>
                  </a:lnTo>
                  <a:lnTo>
                    <a:pt x="154" y="214"/>
                  </a:lnTo>
                  <a:lnTo>
                    <a:pt x="202" y="191"/>
                  </a:lnTo>
                  <a:lnTo>
                    <a:pt x="255" y="173"/>
                  </a:lnTo>
                  <a:lnTo>
                    <a:pt x="259" y="173"/>
                  </a:lnTo>
                  <a:lnTo>
                    <a:pt x="262" y="171"/>
                  </a:lnTo>
                  <a:lnTo>
                    <a:pt x="264" y="169"/>
                  </a:lnTo>
                  <a:lnTo>
                    <a:pt x="268" y="166"/>
                  </a:lnTo>
                  <a:lnTo>
                    <a:pt x="268" y="161"/>
                  </a:lnTo>
                  <a:lnTo>
                    <a:pt x="268" y="54"/>
                  </a:lnTo>
                  <a:lnTo>
                    <a:pt x="273" y="33"/>
                  </a:lnTo>
                  <a:lnTo>
                    <a:pt x="285" y="16"/>
                  </a:lnTo>
                  <a:lnTo>
                    <a:pt x="303" y="5"/>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0" name="Freeform 259">
            <a:extLst>
              <a:ext uri="{FF2B5EF4-FFF2-40B4-BE49-F238E27FC236}">
                <a16:creationId xmlns:a16="http://schemas.microsoft.com/office/drawing/2014/main" id="{963A4956-7049-336F-6084-4928FE76334F}"/>
              </a:ext>
            </a:extLst>
          </p:cNvPr>
          <p:cNvSpPr>
            <a:spLocks noEditPoints="1"/>
          </p:cNvSpPr>
          <p:nvPr userDrawn="1"/>
        </p:nvSpPr>
        <p:spPr bwMode="auto">
          <a:xfrm>
            <a:off x="9834661" y="1810662"/>
            <a:ext cx="875747" cy="604788"/>
          </a:xfrm>
          <a:custGeom>
            <a:avLst/>
            <a:gdLst>
              <a:gd name="T0" fmla="*/ 286 w 4764"/>
              <a:gd name="T1" fmla="*/ 355 h 3290"/>
              <a:gd name="T2" fmla="*/ 257 w 4764"/>
              <a:gd name="T3" fmla="*/ 462 h 3290"/>
              <a:gd name="T4" fmla="*/ 1647 w 4764"/>
              <a:gd name="T5" fmla="*/ 1751 h 3290"/>
              <a:gd name="T6" fmla="*/ 1657 w 4764"/>
              <a:gd name="T7" fmla="*/ 1771 h 3290"/>
              <a:gd name="T8" fmla="*/ 1568 w 4764"/>
              <a:gd name="T9" fmla="*/ 1842 h 3290"/>
              <a:gd name="T10" fmla="*/ 1371 w 4764"/>
              <a:gd name="T11" fmla="*/ 1984 h 3290"/>
              <a:gd name="T12" fmla="*/ 1146 w 4764"/>
              <a:gd name="T13" fmla="*/ 2151 h 3290"/>
              <a:gd name="T14" fmla="*/ 911 w 4764"/>
              <a:gd name="T15" fmla="*/ 2328 h 3290"/>
              <a:gd name="T16" fmla="*/ 692 w 4764"/>
              <a:gd name="T17" fmla="*/ 2495 h 3290"/>
              <a:gd name="T18" fmla="*/ 507 w 4764"/>
              <a:gd name="T19" fmla="*/ 2636 h 3290"/>
              <a:gd name="T20" fmla="*/ 380 w 4764"/>
              <a:gd name="T21" fmla="*/ 2734 h 3290"/>
              <a:gd name="T22" fmla="*/ 332 w 4764"/>
              <a:gd name="T23" fmla="*/ 2770 h 3290"/>
              <a:gd name="T24" fmla="*/ 299 w 4764"/>
              <a:gd name="T25" fmla="*/ 2841 h 3290"/>
              <a:gd name="T26" fmla="*/ 322 w 4764"/>
              <a:gd name="T27" fmla="*/ 2916 h 3290"/>
              <a:gd name="T28" fmla="*/ 401 w 4764"/>
              <a:gd name="T29" fmla="*/ 2949 h 3290"/>
              <a:gd name="T30" fmla="*/ 452 w 4764"/>
              <a:gd name="T31" fmla="*/ 2929 h 3290"/>
              <a:gd name="T32" fmla="*/ 541 w 4764"/>
              <a:gd name="T33" fmla="*/ 2864 h 3290"/>
              <a:gd name="T34" fmla="*/ 700 w 4764"/>
              <a:gd name="T35" fmla="*/ 2750 h 3290"/>
              <a:gd name="T36" fmla="*/ 907 w 4764"/>
              <a:gd name="T37" fmla="*/ 2599 h 3290"/>
              <a:gd name="T38" fmla="*/ 1140 w 4764"/>
              <a:gd name="T39" fmla="*/ 2430 h 3290"/>
              <a:gd name="T40" fmla="*/ 1380 w 4764"/>
              <a:gd name="T41" fmla="*/ 2258 h 3290"/>
              <a:gd name="T42" fmla="*/ 1604 w 4764"/>
              <a:gd name="T43" fmla="*/ 2098 h 3290"/>
              <a:gd name="T44" fmla="*/ 1793 w 4764"/>
              <a:gd name="T45" fmla="*/ 1965 h 3290"/>
              <a:gd name="T46" fmla="*/ 1861 w 4764"/>
              <a:gd name="T47" fmla="*/ 1938 h 3290"/>
              <a:gd name="T48" fmla="*/ 2349 w 4764"/>
              <a:gd name="T49" fmla="*/ 2309 h 3290"/>
              <a:gd name="T50" fmla="*/ 2466 w 4764"/>
              <a:gd name="T51" fmla="*/ 2283 h 3290"/>
              <a:gd name="T52" fmla="*/ 2909 w 4764"/>
              <a:gd name="T53" fmla="*/ 1935 h 3290"/>
              <a:gd name="T54" fmla="*/ 3014 w 4764"/>
              <a:gd name="T55" fmla="*/ 1997 h 3290"/>
              <a:gd name="T56" fmla="*/ 3215 w 4764"/>
              <a:gd name="T57" fmla="*/ 2138 h 3290"/>
              <a:gd name="T58" fmla="*/ 3447 w 4764"/>
              <a:gd name="T59" fmla="*/ 2302 h 3290"/>
              <a:gd name="T60" fmla="*/ 3688 w 4764"/>
              <a:gd name="T61" fmla="*/ 2475 h 3290"/>
              <a:gd name="T62" fmla="*/ 3919 w 4764"/>
              <a:gd name="T63" fmla="*/ 2640 h 3290"/>
              <a:gd name="T64" fmla="*/ 4117 w 4764"/>
              <a:gd name="T65" fmla="*/ 2781 h 3290"/>
              <a:gd name="T66" fmla="*/ 4262 w 4764"/>
              <a:gd name="T67" fmla="*/ 2885 h 3290"/>
              <a:gd name="T68" fmla="*/ 4329 w 4764"/>
              <a:gd name="T69" fmla="*/ 2936 h 3290"/>
              <a:gd name="T70" fmla="*/ 4389 w 4764"/>
              <a:gd name="T71" fmla="*/ 2946 h 3290"/>
              <a:gd name="T72" fmla="*/ 4449 w 4764"/>
              <a:gd name="T73" fmla="*/ 2900 h 3290"/>
              <a:gd name="T74" fmla="*/ 4458 w 4764"/>
              <a:gd name="T75" fmla="*/ 2819 h 3290"/>
              <a:gd name="T76" fmla="*/ 4425 w 4764"/>
              <a:gd name="T77" fmla="*/ 2767 h 3290"/>
              <a:gd name="T78" fmla="*/ 4355 w 4764"/>
              <a:gd name="T79" fmla="*/ 2714 h 3290"/>
              <a:gd name="T80" fmla="*/ 4213 w 4764"/>
              <a:gd name="T81" fmla="*/ 2604 h 3290"/>
              <a:gd name="T82" fmla="*/ 4016 w 4764"/>
              <a:gd name="T83" fmla="*/ 2453 h 3290"/>
              <a:gd name="T84" fmla="*/ 3790 w 4764"/>
              <a:gd name="T85" fmla="*/ 2281 h 3290"/>
              <a:gd name="T86" fmla="*/ 3554 w 4764"/>
              <a:gd name="T87" fmla="*/ 2105 h 3290"/>
              <a:gd name="T88" fmla="*/ 3333 w 4764"/>
              <a:gd name="T89" fmla="*/ 1942 h 3290"/>
              <a:gd name="T90" fmla="*/ 3146 w 4764"/>
              <a:gd name="T91" fmla="*/ 1809 h 3290"/>
              <a:gd name="T92" fmla="*/ 3104 w 4764"/>
              <a:gd name="T93" fmla="*/ 1761 h 3290"/>
              <a:gd name="T94" fmla="*/ 4480 w 4764"/>
              <a:gd name="T95" fmla="*/ 517 h 3290"/>
              <a:gd name="T96" fmla="*/ 4503 w 4764"/>
              <a:gd name="T97" fmla="*/ 404 h 3290"/>
              <a:gd name="T98" fmla="*/ 4432 w 4764"/>
              <a:gd name="T99" fmla="*/ 331 h 3290"/>
              <a:gd name="T100" fmla="*/ 4337 w 4764"/>
              <a:gd name="T101" fmla="*/ 354 h 3290"/>
              <a:gd name="T102" fmla="*/ 2381 w 4764"/>
              <a:gd name="T103" fmla="*/ 2046 h 3290"/>
              <a:gd name="T104" fmla="*/ 423 w 4764"/>
              <a:gd name="T105" fmla="*/ 354 h 3290"/>
              <a:gd name="T106" fmla="*/ 199 w 4764"/>
              <a:gd name="T107" fmla="*/ 0 h 3290"/>
              <a:gd name="T108" fmla="*/ 4676 w 4764"/>
              <a:gd name="T109" fmla="*/ 34 h 3290"/>
              <a:gd name="T110" fmla="*/ 4760 w 4764"/>
              <a:gd name="T111" fmla="*/ 159 h 3290"/>
              <a:gd name="T112" fmla="*/ 4748 w 4764"/>
              <a:gd name="T113" fmla="*/ 3169 h 3290"/>
              <a:gd name="T114" fmla="*/ 4641 w 4764"/>
              <a:gd name="T115" fmla="*/ 3274 h 3290"/>
              <a:gd name="T116" fmla="*/ 159 w 4764"/>
              <a:gd name="T117" fmla="*/ 3286 h 3290"/>
              <a:gd name="T118" fmla="*/ 35 w 4764"/>
              <a:gd name="T119" fmla="*/ 3202 h 3290"/>
              <a:gd name="T120" fmla="*/ 0 w 4764"/>
              <a:gd name="T121" fmla="*/ 199 h 3290"/>
              <a:gd name="T122" fmla="*/ 58 w 4764"/>
              <a:gd name="T123" fmla="*/ 59 h 3290"/>
              <a:gd name="T124" fmla="*/ 199 w 4764"/>
              <a:gd name="T125" fmla="*/ 0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4" h="3290">
                <a:moveTo>
                  <a:pt x="354" y="328"/>
                </a:moveTo>
                <a:lnTo>
                  <a:pt x="328" y="331"/>
                </a:lnTo>
                <a:lnTo>
                  <a:pt x="305" y="341"/>
                </a:lnTo>
                <a:lnTo>
                  <a:pt x="286" y="355"/>
                </a:lnTo>
                <a:lnTo>
                  <a:pt x="270" y="377"/>
                </a:lnTo>
                <a:lnTo>
                  <a:pt x="258" y="404"/>
                </a:lnTo>
                <a:lnTo>
                  <a:pt x="254" y="433"/>
                </a:lnTo>
                <a:lnTo>
                  <a:pt x="257" y="462"/>
                </a:lnTo>
                <a:lnTo>
                  <a:pt x="266" y="491"/>
                </a:lnTo>
                <a:lnTo>
                  <a:pt x="282" y="517"/>
                </a:lnTo>
                <a:lnTo>
                  <a:pt x="303" y="540"/>
                </a:lnTo>
                <a:lnTo>
                  <a:pt x="1647" y="1751"/>
                </a:lnTo>
                <a:lnTo>
                  <a:pt x="1649" y="1754"/>
                </a:lnTo>
                <a:lnTo>
                  <a:pt x="1652" y="1758"/>
                </a:lnTo>
                <a:lnTo>
                  <a:pt x="1656" y="1764"/>
                </a:lnTo>
                <a:lnTo>
                  <a:pt x="1657" y="1771"/>
                </a:lnTo>
                <a:lnTo>
                  <a:pt x="1656" y="1779"/>
                </a:lnTo>
                <a:lnTo>
                  <a:pt x="1649" y="1787"/>
                </a:lnTo>
                <a:lnTo>
                  <a:pt x="1610" y="1813"/>
                </a:lnTo>
                <a:lnTo>
                  <a:pt x="1568" y="1842"/>
                </a:lnTo>
                <a:lnTo>
                  <a:pt x="1523" y="1874"/>
                </a:lnTo>
                <a:lnTo>
                  <a:pt x="1475" y="1909"/>
                </a:lnTo>
                <a:lnTo>
                  <a:pt x="1425" y="1945"/>
                </a:lnTo>
                <a:lnTo>
                  <a:pt x="1371" y="1984"/>
                </a:lnTo>
                <a:lnTo>
                  <a:pt x="1318" y="2024"/>
                </a:lnTo>
                <a:lnTo>
                  <a:pt x="1262" y="2066"/>
                </a:lnTo>
                <a:lnTo>
                  <a:pt x="1204" y="2108"/>
                </a:lnTo>
                <a:lnTo>
                  <a:pt x="1146" y="2151"/>
                </a:lnTo>
                <a:lnTo>
                  <a:pt x="1087" y="2195"/>
                </a:lnTo>
                <a:lnTo>
                  <a:pt x="1028" y="2240"/>
                </a:lnTo>
                <a:lnTo>
                  <a:pt x="970" y="2284"/>
                </a:lnTo>
                <a:lnTo>
                  <a:pt x="911" y="2328"/>
                </a:lnTo>
                <a:lnTo>
                  <a:pt x="855" y="2371"/>
                </a:lnTo>
                <a:lnTo>
                  <a:pt x="798" y="2413"/>
                </a:lnTo>
                <a:lnTo>
                  <a:pt x="743" y="2455"/>
                </a:lnTo>
                <a:lnTo>
                  <a:pt x="692" y="2495"/>
                </a:lnTo>
                <a:lnTo>
                  <a:pt x="641" y="2533"/>
                </a:lnTo>
                <a:lnTo>
                  <a:pt x="593" y="2569"/>
                </a:lnTo>
                <a:lnTo>
                  <a:pt x="549" y="2604"/>
                </a:lnTo>
                <a:lnTo>
                  <a:pt x="507" y="2636"/>
                </a:lnTo>
                <a:lnTo>
                  <a:pt x="468" y="2664"/>
                </a:lnTo>
                <a:lnTo>
                  <a:pt x="435" y="2690"/>
                </a:lnTo>
                <a:lnTo>
                  <a:pt x="404" y="2714"/>
                </a:lnTo>
                <a:lnTo>
                  <a:pt x="380" y="2734"/>
                </a:lnTo>
                <a:lnTo>
                  <a:pt x="359" y="2748"/>
                </a:lnTo>
                <a:lnTo>
                  <a:pt x="345" y="2760"/>
                </a:lnTo>
                <a:lnTo>
                  <a:pt x="335" y="2767"/>
                </a:lnTo>
                <a:lnTo>
                  <a:pt x="332" y="2770"/>
                </a:lnTo>
                <a:lnTo>
                  <a:pt x="318" y="2783"/>
                </a:lnTo>
                <a:lnTo>
                  <a:pt x="307" y="2800"/>
                </a:lnTo>
                <a:lnTo>
                  <a:pt x="302" y="2819"/>
                </a:lnTo>
                <a:lnTo>
                  <a:pt x="299" y="2841"/>
                </a:lnTo>
                <a:lnTo>
                  <a:pt x="300" y="2862"/>
                </a:lnTo>
                <a:lnTo>
                  <a:pt x="303" y="2883"/>
                </a:lnTo>
                <a:lnTo>
                  <a:pt x="310" y="2900"/>
                </a:lnTo>
                <a:lnTo>
                  <a:pt x="322" y="2916"/>
                </a:lnTo>
                <a:lnTo>
                  <a:pt x="338" y="2929"/>
                </a:lnTo>
                <a:lnTo>
                  <a:pt x="358" y="2940"/>
                </a:lnTo>
                <a:lnTo>
                  <a:pt x="378" y="2946"/>
                </a:lnTo>
                <a:lnTo>
                  <a:pt x="401" y="2949"/>
                </a:lnTo>
                <a:lnTo>
                  <a:pt x="422" y="2946"/>
                </a:lnTo>
                <a:lnTo>
                  <a:pt x="440" y="2938"/>
                </a:lnTo>
                <a:lnTo>
                  <a:pt x="443" y="2936"/>
                </a:lnTo>
                <a:lnTo>
                  <a:pt x="452" y="2929"/>
                </a:lnTo>
                <a:lnTo>
                  <a:pt x="466" y="2919"/>
                </a:lnTo>
                <a:lnTo>
                  <a:pt x="487" y="2904"/>
                </a:lnTo>
                <a:lnTo>
                  <a:pt x="511" y="2885"/>
                </a:lnTo>
                <a:lnTo>
                  <a:pt x="541" y="2864"/>
                </a:lnTo>
                <a:lnTo>
                  <a:pt x="575" y="2839"/>
                </a:lnTo>
                <a:lnTo>
                  <a:pt x="614" y="2812"/>
                </a:lnTo>
                <a:lnTo>
                  <a:pt x="655" y="2781"/>
                </a:lnTo>
                <a:lnTo>
                  <a:pt x="700" y="2750"/>
                </a:lnTo>
                <a:lnTo>
                  <a:pt x="748" y="2715"/>
                </a:lnTo>
                <a:lnTo>
                  <a:pt x="798" y="2677"/>
                </a:lnTo>
                <a:lnTo>
                  <a:pt x="852" y="2640"/>
                </a:lnTo>
                <a:lnTo>
                  <a:pt x="907" y="2599"/>
                </a:lnTo>
                <a:lnTo>
                  <a:pt x="963" y="2559"/>
                </a:lnTo>
                <a:lnTo>
                  <a:pt x="1021" y="2517"/>
                </a:lnTo>
                <a:lnTo>
                  <a:pt x="1080" y="2474"/>
                </a:lnTo>
                <a:lnTo>
                  <a:pt x="1140" y="2430"/>
                </a:lnTo>
                <a:lnTo>
                  <a:pt x="1200" y="2387"/>
                </a:lnTo>
                <a:lnTo>
                  <a:pt x="1260" y="2344"/>
                </a:lnTo>
                <a:lnTo>
                  <a:pt x="1321" y="2300"/>
                </a:lnTo>
                <a:lnTo>
                  <a:pt x="1380" y="2258"/>
                </a:lnTo>
                <a:lnTo>
                  <a:pt x="1438" y="2216"/>
                </a:lnTo>
                <a:lnTo>
                  <a:pt x="1496" y="2176"/>
                </a:lnTo>
                <a:lnTo>
                  <a:pt x="1550" y="2136"/>
                </a:lnTo>
                <a:lnTo>
                  <a:pt x="1604" y="2098"/>
                </a:lnTo>
                <a:lnTo>
                  <a:pt x="1656" y="2062"/>
                </a:lnTo>
                <a:lnTo>
                  <a:pt x="1705" y="2027"/>
                </a:lnTo>
                <a:lnTo>
                  <a:pt x="1750" y="1994"/>
                </a:lnTo>
                <a:lnTo>
                  <a:pt x="1793" y="1965"/>
                </a:lnTo>
                <a:lnTo>
                  <a:pt x="1832" y="1938"/>
                </a:lnTo>
                <a:lnTo>
                  <a:pt x="1844" y="1933"/>
                </a:lnTo>
                <a:lnTo>
                  <a:pt x="1854" y="1933"/>
                </a:lnTo>
                <a:lnTo>
                  <a:pt x="1861" y="1938"/>
                </a:lnTo>
                <a:lnTo>
                  <a:pt x="1864" y="1939"/>
                </a:lnTo>
                <a:lnTo>
                  <a:pt x="2294" y="2283"/>
                </a:lnTo>
                <a:lnTo>
                  <a:pt x="2320" y="2299"/>
                </a:lnTo>
                <a:lnTo>
                  <a:pt x="2349" y="2309"/>
                </a:lnTo>
                <a:lnTo>
                  <a:pt x="2381" y="2312"/>
                </a:lnTo>
                <a:lnTo>
                  <a:pt x="2411" y="2309"/>
                </a:lnTo>
                <a:lnTo>
                  <a:pt x="2441" y="2299"/>
                </a:lnTo>
                <a:lnTo>
                  <a:pt x="2466" y="2283"/>
                </a:lnTo>
                <a:lnTo>
                  <a:pt x="2892" y="1943"/>
                </a:lnTo>
                <a:lnTo>
                  <a:pt x="2893" y="1940"/>
                </a:lnTo>
                <a:lnTo>
                  <a:pt x="2899" y="1938"/>
                </a:lnTo>
                <a:lnTo>
                  <a:pt x="2909" y="1935"/>
                </a:lnTo>
                <a:lnTo>
                  <a:pt x="2919" y="1935"/>
                </a:lnTo>
                <a:lnTo>
                  <a:pt x="2932" y="1940"/>
                </a:lnTo>
                <a:lnTo>
                  <a:pt x="2971" y="1966"/>
                </a:lnTo>
                <a:lnTo>
                  <a:pt x="3014" y="1997"/>
                </a:lnTo>
                <a:lnTo>
                  <a:pt x="3061" y="2029"/>
                </a:lnTo>
                <a:lnTo>
                  <a:pt x="3110" y="2063"/>
                </a:lnTo>
                <a:lnTo>
                  <a:pt x="3162" y="2099"/>
                </a:lnTo>
                <a:lnTo>
                  <a:pt x="3215" y="2138"/>
                </a:lnTo>
                <a:lnTo>
                  <a:pt x="3271" y="2177"/>
                </a:lnTo>
                <a:lnTo>
                  <a:pt x="3329" y="2218"/>
                </a:lnTo>
                <a:lnTo>
                  <a:pt x="3388" y="2260"/>
                </a:lnTo>
                <a:lnTo>
                  <a:pt x="3447" y="2302"/>
                </a:lnTo>
                <a:lnTo>
                  <a:pt x="3508" y="2345"/>
                </a:lnTo>
                <a:lnTo>
                  <a:pt x="3569" y="2388"/>
                </a:lnTo>
                <a:lnTo>
                  <a:pt x="3629" y="2432"/>
                </a:lnTo>
                <a:lnTo>
                  <a:pt x="3688" y="2475"/>
                </a:lnTo>
                <a:lnTo>
                  <a:pt x="3749" y="2517"/>
                </a:lnTo>
                <a:lnTo>
                  <a:pt x="3807" y="2559"/>
                </a:lnTo>
                <a:lnTo>
                  <a:pt x="3865" y="2601"/>
                </a:lnTo>
                <a:lnTo>
                  <a:pt x="3919" y="2640"/>
                </a:lnTo>
                <a:lnTo>
                  <a:pt x="3973" y="2679"/>
                </a:lnTo>
                <a:lnTo>
                  <a:pt x="4023" y="2715"/>
                </a:lnTo>
                <a:lnTo>
                  <a:pt x="4071" y="2750"/>
                </a:lnTo>
                <a:lnTo>
                  <a:pt x="4117" y="2781"/>
                </a:lnTo>
                <a:lnTo>
                  <a:pt x="4159" y="2812"/>
                </a:lnTo>
                <a:lnTo>
                  <a:pt x="4197" y="2839"/>
                </a:lnTo>
                <a:lnTo>
                  <a:pt x="4231" y="2864"/>
                </a:lnTo>
                <a:lnTo>
                  <a:pt x="4262" y="2885"/>
                </a:lnTo>
                <a:lnTo>
                  <a:pt x="4286" y="2904"/>
                </a:lnTo>
                <a:lnTo>
                  <a:pt x="4306" y="2919"/>
                </a:lnTo>
                <a:lnTo>
                  <a:pt x="4321" y="2929"/>
                </a:lnTo>
                <a:lnTo>
                  <a:pt x="4329" y="2936"/>
                </a:lnTo>
                <a:lnTo>
                  <a:pt x="4334" y="2938"/>
                </a:lnTo>
                <a:lnTo>
                  <a:pt x="4351" y="2946"/>
                </a:lnTo>
                <a:lnTo>
                  <a:pt x="4370" y="2949"/>
                </a:lnTo>
                <a:lnTo>
                  <a:pt x="4389" y="2946"/>
                </a:lnTo>
                <a:lnTo>
                  <a:pt x="4407" y="2940"/>
                </a:lnTo>
                <a:lnTo>
                  <a:pt x="4425" y="2929"/>
                </a:lnTo>
                <a:lnTo>
                  <a:pt x="4439" y="2916"/>
                </a:lnTo>
                <a:lnTo>
                  <a:pt x="4449" y="2900"/>
                </a:lnTo>
                <a:lnTo>
                  <a:pt x="4457" y="2883"/>
                </a:lnTo>
                <a:lnTo>
                  <a:pt x="4459" y="2862"/>
                </a:lnTo>
                <a:lnTo>
                  <a:pt x="4461" y="2841"/>
                </a:lnTo>
                <a:lnTo>
                  <a:pt x="4458" y="2819"/>
                </a:lnTo>
                <a:lnTo>
                  <a:pt x="4452" y="2800"/>
                </a:lnTo>
                <a:lnTo>
                  <a:pt x="4442" y="2783"/>
                </a:lnTo>
                <a:lnTo>
                  <a:pt x="4428" y="2770"/>
                </a:lnTo>
                <a:lnTo>
                  <a:pt x="4425" y="2767"/>
                </a:lnTo>
                <a:lnTo>
                  <a:pt x="4416" y="2760"/>
                </a:lnTo>
                <a:lnTo>
                  <a:pt x="4400" y="2748"/>
                </a:lnTo>
                <a:lnTo>
                  <a:pt x="4380" y="2732"/>
                </a:lnTo>
                <a:lnTo>
                  <a:pt x="4355" y="2714"/>
                </a:lnTo>
                <a:lnTo>
                  <a:pt x="4325" y="2690"/>
                </a:lnTo>
                <a:lnTo>
                  <a:pt x="4292" y="2664"/>
                </a:lnTo>
                <a:lnTo>
                  <a:pt x="4254" y="2636"/>
                </a:lnTo>
                <a:lnTo>
                  <a:pt x="4213" y="2604"/>
                </a:lnTo>
                <a:lnTo>
                  <a:pt x="4168" y="2569"/>
                </a:lnTo>
                <a:lnTo>
                  <a:pt x="4120" y="2533"/>
                </a:lnTo>
                <a:lnTo>
                  <a:pt x="4070" y="2494"/>
                </a:lnTo>
                <a:lnTo>
                  <a:pt x="4016" y="2453"/>
                </a:lnTo>
                <a:lnTo>
                  <a:pt x="3961" y="2412"/>
                </a:lnTo>
                <a:lnTo>
                  <a:pt x="3905" y="2370"/>
                </a:lnTo>
                <a:lnTo>
                  <a:pt x="3849" y="2326"/>
                </a:lnTo>
                <a:lnTo>
                  <a:pt x="3790" y="2281"/>
                </a:lnTo>
                <a:lnTo>
                  <a:pt x="3732" y="2238"/>
                </a:lnTo>
                <a:lnTo>
                  <a:pt x="3673" y="2193"/>
                </a:lnTo>
                <a:lnTo>
                  <a:pt x="3613" y="2150"/>
                </a:lnTo>
                <a:lnTo>
                  <a:pt x="3554" y="2105"/>
                </a:lnTo>
                <a:lnTo>
                  <a:pt x="3498" y="2063"/>
                </a:lnTo>
                <a:lnTo>
                  <a:pt x="3442" y="2021"/>
                </a:lnTo>
                <a:lnTo>
                  <a:pt x="3385" y="1981"/>
                </a:lnTo>
                <a:lnTo>
                  <a:pt x="3333" y="1942"/>
                </a:lnTo>
                <a:lnTo>
                  <a:pt x="3281" y="1906"/>
                </a:lnTo>
                <a:lnTo>
                  <a:pt x="3234" y="1871"/>
                </a:lnTo>
                <a:lnTo>
                  <a:pt x="3188" y="1839"/>
                </a:lnTo>
                <a:lnTo>
                  <a:pt x="3146" y="1809"/>
                </a:lnTo>
                <a:lnTo>
                  <a:pt x="3107" y="1783"/>
                </a:lnTo>
                <a:lnTo>
                  <a:pt x="3101" y="1776"/>
                </a:lnTo>
                <a:lnTo>
                  <a:pt x="3101" y="1768"/>
                </a:lnTo>
                <a:lnTo>
                  <a:pt x="3104" y="1761"/>
                </a:lnTo>
                <a:lnTo>
                  <a:pt x="3108" y="1757"/>
                </a:lnTo>
                <a:lnTo>
                  <a:pt x="3110" y="1755"/>
                </a:lnTo>
                <a:lnTo>
                  <a:pt x="4458" y="540"/>
                </a:lnTo>
                <a:lnTo>
                  <a:pt x="4480" y="517"/>
                </a:lnTo>
                <a:lnTo>
                  <a:pt x="4494" y="491"/>
                </a:lnTo>
                <a:lnTo>
                  <a:pt x="4504" y="462"/>
                </a:lnTo>
                <a:lnTo>
                  <a:pt x="4507" y="433"/>
                </a:lnTo>
                <a:lnTo>
                  <a:pt x="4503" y="404"/>
                </a:lnTo>
                <a:lnTo>
                  <a:pt x="4491" y="377"/>
                </a:lnTo>
                <a:lnTo>
                  <a:pt x="4475" y="355"/>
                </a:lnTo>
                <a:lnTo>
                  <a:pt x="4455" y="341"/>
                </a:lnTo>
                <a:lnTo>
                  <a:pt x="4432" y="331"/>
                </a:lnTo>
                <a:lnTo>
                  <a:pt x="4406" y="328"/>
                </a:lnTo>
                <a:lnTo>
                  <a:pt x="4381" y="331"/>
                </a:lnTo>
                <a:lnTo>
                  <a:pt x="4358" y="339"/>
                </a:lnTo>
                <a:lnTo>
                  <a:pt x="4337" y="354"/>
                </a:lnTo>
                <a:lnTo>
                  <a:pt x="2424" y="2031"/>
                </a:lnTo>
                <a:lnTo>
                  <a:pt x="2411" y="2039"/>
                </a:lnTo>
                <a:lnTo>
                  <a:pt x="2396" y="2044"/>
                </a:lnTo>
                <a:lnTo>
                  <a:pt x="2381" y="2046"/>
                </a:lnTo>
                <a:lnTo>
                  <a:pt x="2363" y="2044"/>
                </a:lnTo>
                <a:lnTo>
                  <a:pt x="2349" y="2039"/>
                </a:lnTo>
                <a:lnTo>
                  <a:pt x="2336" y="2031"/>
                </a:lnTo>
                <a:lnTo>
                  <a:pt x="423" y="354"/>
                </a:lnTo>
                <a:lnTo>
                  <a:pt x="401" y="339"/>
                </a:lnTo>
                <a:lnTo>
                  <a:pt x="378" y="331"/>
                </a:lnTo>
                <a:lnTo>
                  <a:pt x="354" y="328"/>
                </a:lnTo>
                <a:close/>
                <a:moveTo>
                  <a:pt x="199" y="0"/>
                </a:moveTo>
                <a:lnTo>
                  <a:pt x="4565" y="0"/>
                </a:lnTo>
                <a:lnTo>
                  <a:pt x="4605" y="4"/>
                </a:lnTo>
                <a:lnTo>
                  <a:pt x="4641" y="16"/>
                </a:lnTo>
                <a:lnTo>
                  <a:pt x="4676" y="34"/>
                </a:lnTo>
                <a:lnTo>
                  <a:pt x="4705" y="59"/>
                </a:lnTo>
                <a:lnTo>
                  <a:pt x="4729" y="88"/>
                </a:lnTo>
                <a:lnTo>
                  <a:pt x="4748" y="121"/>
                </a:lnTo>
                <a:lnTo>
                  <a:pt x="4760" y="159"/>
                </a:lnTo>
                <a:lnTo>
                  <a:pt x="4764" y="199"/>
                </a:lnTo>
                <a:lnTo>
                  <a:pt x="4764" y="3092"/>
                </a:lnTo>
                <a:lnTo>
                  <a:pt x="4760" y="3131"/>
                </a:lnTo>
                <a:lnTo>
                  <a:pt x="4748" y="3169"/>
                </a:lnTo>
                <a:lnTo>
                  <a:pt x="4729" y="3202"/>
                </a:lnTo>
                <a:lnTo>
                  <a:pt x="4705" y="3232"/>
                </a:lnTo>
                <a:lnTo>
                  <a:pt x="4676" y="3257"/>
                </a:lnTo>
                <a:lnTo>
                  <a:pt x="4641" y="3274"/>
                </a:lnTo>
                <a:lnTo>
                  <a:pt x="4605" y="3286"/>
                </a:lnTo>
                <a:lnTo>
                  <a:pt x="4565" y="3290"/>
                </a:lnTo>
                <a:lnTo>
                  <a:pt x="199" y="3290"/>
                </a:lnTo>
                <a:lnTo>
                  <a:pt x="159" y="3286"/>
                </a:lnTo>
                <a:lnTo>
                  <a:pt x="121" y="3274"/>
                </a:lnTo>
                <a:lnTo>
                  <a:pt x="88" y="3257"/>
                </a:lnTo>
                <a:lnTo>
                  <a:pt x="58" y="3232"/>
                </a:lnTo>
                <a:lnTo>
                  <a:pt x="35" y="3202"/>
                </a:lnTo>
                <a:lnTo>
                  <a:pt x="16" y="3169"/>
                </a:lnTo>
                <a:lnTo>
                  <a:pt x="4" y="3131"/>
                </a:lnTo>
                <a:lnTo>
                  <a:pt x="0" y="3092"/>
                </a:lnTo>
                <a:lnTo>
                  <a:pt x="0" y="199"/>
                </a:lnTo>
                <a:lnTo>
                  <a:pt x="4" y="159"/>
                </a:lnTo>
                <a:lnTo>
                  <a:pt x="16" y="121"/>
                </a:lnTo>
                <a:lnTo>
                  <a:pt x="35" y="88"/>
                </a:lnTo>
                <a:lnTo>
                  <a:pt x="58" y="59"/>
                </a:lnTo>
                <a:lnTo>
                  <a:pt x="88" y="34"/>
                </a:lnTo>
                <a:lnTo>
                  <a:pt x="121" y="16"/>
                </a:lnTo>
                <a:lnTo>
                  <a:pt x="159" y="4"/>
                </a:lnTo>
                <a:lnTo>
                  <a:pt x="1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1" name="Группа 297">
            <a:extLst>
              <a:ext uri="{FF2B5EF4-FFF2-40B4-BE49-F238E27FC236}">
                <a16:creationId xmlns:a16="http://schemas.microsoft.com/office/drawing/2014/main" id="{5BEDA00D-EA2D-614E-4687-FBC13AD116E0}"/>
              </a:ext>
            </a:extLst>
          </p:cNvPr>
          <p:cNvGrpSpPr/>
          <p:nvPr userDrawn="1"/>
        </p:nvGrpSpPr>
        <p:grpSpPr>
          <a:xfrm>
            <a:off x="10970533" y="1806669"/>
            <a:ext cx="314594" cy="612775"/>
            <a:chOff x="5086350" y="1471613"/>
            <a:chExt cx="2008188" cy="3911600"/>
          </a:xfrm>
          <a:solidFill>
            <a:schemeClr val="bg2"/>
          </a:solidFill>
        </p:grpSpPr>
        <p:sp>
          <p:nvSpPr>
            <p:cNvPr id="152" name="Freeform 264">
              <a:extLst>
                <a:ext uri="{FF2B5EF4-FFF2-40B4-BE49-F238E27FC236}">
                  <a16:creationId xmlns:a16="http://schemas.microsoft.com/office/drawing/2014/main" id="{D5C46C50-9277-3E01-63E5-B7CCAE0E0058}"/>
                </a:ext>
              </a:extLst>
            </p:cNvPr>
            <p:cNvSpPr>
              <a:spLocks/>
            </p:cNvSpPr>
            <p:nvPr/>
          </p:nvSpPr>
          <p:spPr bwMode="auto">
            <a:xfrm>
              <a:off x="5675313" y="1471613"/>
              <a:ext cx="909638" cy="908050"/>
            </a:xfrm>
            <a:custGeom>
              <a:avLst/>
              <a:gdLst>
                <a:gd name="T0" fmla="*/ 575 w 1147"/>
                <a:gd name="T1" fmla="*/ 0 h 1144"/>
                <a:gd name="T2" fmla="*/ 647 w 1147"/>
                <a:gd name="T3" fmla="*/ 5 h 1144"/>
                <a:gd name="T4" fmla="*/ 716 w 1147"/>
                <a:gd name="T5" fmla="*/ 18 h 1144"/>
                <a:gd name="T6" fmla="*/ 781 w 1147"/>
                <a:gd name="T7" fmla="*/ 39 h 1144"/>
                <a:gd name="T8" fmla="*/ 844 w 1147"/>
                <a:gd name="T9" fmla="*/ 68 h 1144"/>
                <a:gd name="T10" fmla="*/ 901 w 1147"/>
                <a:gd name="T11" fmla="*/ 102 h 1144"/>
                <a:gd name="T12" fmla="*/ 955 w 1147"/>
                <a:gd name="T13" fmla="*/ 144 h 1144"/>
                <a:gd name="T14" fmla="*/ 1003 w 1147"/>
                <a:gd name="T15" fmla="*/ 192 h 1144"/>
                <a:gd name="T16" fmla="*/ 1045 w 1147"/>
                <a:gd name="T17" fmla="*/ 245 h 1144"/>
                <a:gd name="T18" fmla="*/ 1080 w 1147"/>
                <a:gd name="T19" fmla="*/ 303 h 1144"/>
                <a:gd name="T20" fmla="*/ 1108 w 1147"/>
                <a:gd name="T21" fmla="*/ 365 h 1144"/>
                <a:gd name="T22" fmla="*/ 1129 w 1147"/>
                <a:gd name="T23" fmla="*/ 431 h 1144"/>
                <a:gd name="T24" fmla="*/ 1143 w 1147"/>
                <a:gd name="T25" fmla="*/ 500 h 1144"/>
                <a:gd name="T26" fmla="*/ 1147 w 1147"/>
                <a:gd name="T27" fmla="*/ 572 h 1144"/>
                <a:gd name="T28" fmla="*/ 1143 w 1147"/>
                <a:gd name="T29" fmla="*/ 644 h 1144"/>
                <a:gd name="T30" fmla="*/ 1129 w 1147"/>
                <a:gd name="T31" fmla="*/ 713 h 1144"/>
                <a:gd name="T32" fmla="*/ 1108 w 1147"/>
                <a:gd name="T33" fmla="*/ 779 h 1144"/>
                <a:gd name="T34" fmla="*/ 1080 w 1147"/>
                <a:gd name="T35" fmla="*/ 841 h 1144"/>
                <a:gd name="T36" fmla="*/ 1045 w 1147"/>
                <a:gd name="T37" fmla="*/ 900 h 1144"/>
                <a:gd name="T38" fmla="*/ 1003 w 1147"/>
                <a:gd name="T39" fmla="*/ 952 h 1144"/>
                <a:gd name="T40" fmla="*/ 955 w 1147"/>
                <a:gd name="T41" fmla="*/ 1000 h 1144"/>
                <a:gd name="T42" fmla="*/ 901 w 1147"/>
                <a:gd name="T43" fmla="*/ 1042 h 1144"/>
                <a:gd name="T44" fmla="*/ 844 w 1147"/>
                <a:gd name="T45" fmla="*/ 1078 h 1144"/>
                <a:gd name="T46" fmla="*/ 781 w 1147"/>
                <a:gd name="T47" fmla="*/ 1107 h 1144"/>
                <a:gd name="T48" fmla="*/ 716 w 1147"/>
                <a:gd name="T49" fmla="*/ 1128 h 1144"/>
                <a:gd name="T50" fmla="*/ 647 w 1147"/>
                <a:gd name="T51" fmla="*/ 1140 h 1144"/>
                <a:gd name="T52" fmla="*/ 575 w 1147"/>
                <a:gd name="T53" fmla="*/ 1144 h 1144"/>
                <a:gd name="T54" fmla="*/ 502 w 1147"/>
                <a:gd name="T55" fmla="*/ 1140 h 1144"/>
                <a:gd name="T56" fmla="*/ 433 w 1147"/>
                <a:gd name="T57" fmla="*/ 1128 h 1144"/>
                <a:gd name="T58" fmla="*/ 367 w 1147"/>
                <a:gd name="T59" fmla="*/ 1107 h 1144"/>
                <a:gd name="T60" fmla="*/ 304 w 1147"/>
                <a:gd name="T61" fmla="*/ 1078 h 1144"/>
                <a:gd name="T62" fmla="*/ 247 w 1147"/>
                <a:gd name="T63" fmla="*/ 1042 h 1144"/>
                <a:gd name="T64" fmla="*/ 194 w 1147"/>
                <a:gd name="T65" fmla="*/ 1000 h 1144"/>
                <a:gd name="T66" fmla="*/ 146 w 1147"/>
                <a:gd name="T67" fmla="*/ 952 h 1144"/>
                <a:gd name="T68" fmla="*/ 104 w 1147"/>
                <a:gd name="T69" fmla="*/ 900 h 1144"/>
                <a:gd name="T70" fmla="*/ 68 w 1147"/>
                <a:gd name="T71" fmla="*/ 841 h 1144"/>
                <a:gd name="T72" fmla="*/ 39 w 1147"/>
                <a:gd name="T73" fmla="*/ 779 h 1144"/>
                <a:gd name="T74" fmla="*/ 18 w 1147"/>
                <a:gd name="T75" fmla="*/ 713 h 1144"/>
                <a:gd name="T76" fmla="*/ 5 w 1147"/>
                <a:gd name="T77" fmla="*/ 644 h 1144"/>
                <a:gd name="T78" fmla="*/ 0 w 1147"/>
                <a:gd name="T79" fmla="*/ 572 h 1144"/>
                <a:gd name="T80" fmla="*/ 5 w 1147"/>
                <a:gd name="T81" fmla="*/ 500 h 1144"/>
                <a:gd name="T82" fmla="*/ 18 w 1147"/>
                <a:gd name="T83" fmla="*/ 431 h 1144"/>
                <a:gd name="T84" fmla="*/ 39 w 1147"/>
                <a:gd name="T85" fmla="*/ 365 h 1144"/>
                <a:gd name="T86" fmla="*/ 68 w 1147"/>
                <a:gd name="T87" fmla="*/ 303 h 1144"/>
                <a:gd name="T88" fmla="*/ 104 w 1147"/>
                <a:gd name="T89" fmla="*/ 245 h 1144"/>
                <a:gd name="T90" fmla="*/ 146 w 1147"/>
                <a:gd name="T91" fmla="*/ 192 h 1144"/>
                <a:gd name="T92" fmla="*/ 194 w 1147"/>
                <a:gd name="T93" fmla="*/ 144 h 1144"/>
                <a:gd name="T94" fmla="*/ 247 w 1147"/>
                <a:gd name="T95" fmla="*/ 102 h 1144"/>
                <a:gd name="T96" fmla="*/ 304 w 1147"/>
                <a:gd name="T97" fmla="*/ 68 h 1144"/>
                <a:gd name="T98" fmla="*/ 367 w 1147"/>
                <a:gd name="T99" fmla="*/ 39 h 1144"/>
                <a:gd name="T100" fmla="*/ 433 w 1147"/>
                <a:gd name="T101" fmla="*/ 18 h 1144"/>
                <a:gd name="T102" fmla="*/ 502 w 1147"/>
                <a:gd name="T103" fmla="*/ 5 h 1144"/>
                <a:gd name="T104" fmla="*/ 575 w 1147"/>
                <a:gd name="T105"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7" h="1144">
                  <a:moveTo>
                    <a:pt x="575" y="0"/>
                  </a:moveTo>
                  <a:lnTo>
                    <a:pt x="647" y="5"/>
                  </a:lnTo>
                  <a:lnTo>
                    <a:pt x="716" y="18"/>
                  </a:lnTo>
                  <a:lnTo>
                    <a:pt x="781" y="39"/>
                  </a:lnTo>
                  <a:lnTo>
                    <a:pt x="844" y="68"/>
                  </a:lnTo>
                  <a:lnTo>
                    <a:pt x="901" y="102"/>
                  </a:lnTo>
                  <a:lnTo>
                    <a:pt x="955" y="144"/>
                  </a:lnTo>
                  <a:lnTo>
                    <a:pt x="1003" y="192"/>
                  </a:lnTo>
                  <a:lnTo>
                    <a:pt x="1045" y="245"/>
                  </a:lnTo>
                  <a:lnTo>
                    <a:pt x="1080" y="303"/>
                  </a:lnTo>
                  <a:lnTo>
                    <a:pt x="1108" y="365"/>
                  </a:lnTo>
                  <a:lnTo>
                    <a:pt x="1129" y="431"/>
                  </a:lnTo>
                  <a:lnTo>
                    <a:pt x="1143" y="500"/>
                  </a:lnTo>
                  <a:lnTo>
                    <a:pt x="1147" y="572"/>
                  </a:lnTo>
                  <a:lnTo>
                    <a:pt x="1143" y="644"/>
                  </a:lnTo>
                  <a:lnTo>
                    <a:pt x="1129" y="713"/>
                  </a:lnTo>
                  <a:lnTo>
                    <a:pt x="1108" y="779"/>
                  </a:lnTo>
                  <a:lnTo>
                    <a:pt x="1080" y="841"/>
                  </a:lnTo>
                  <a:lnTo>
                    <a:pt x="1045" y="900"/>
                  </a:lnTo>
                  <a:lnTo>
                    <a:pt x="1003" y="952"/>
                  </a:lnTo>
                  <a:lnTo>
                    <a:pt x="955" y="1000"/>
                  </a:lnTo>
                  <a:lnTo>
                    <a:pt x="901" y="1042"/>
                  </a:lnTo>
                  <a:lnTo>
                    <a:pt x="844" y="1078"/>
                  </a:lnTo>
                  <a:lnTo>
                    <a:pt x="781" y="1107"/>
                  </a:lnTo>
                  <a:lnTo>
                    <a:pt x="716" y="1128"/>
                  </a:lnTo>
                  <a:lnTo>
                    <a:pt x="647" y="1140"/>
                  </a:lnTo>
                  <a:lnTo>
                    <a:pt x="575" y="1144"/>
                  </a:lnTo>
                  <a:lnTo>
                    <a:pt x="502" y="1140"/>
                  </a:lnTo>
                  <a:lnTo>
                    <a:pt x="433" y="1128"/>
                  </a:lnTo>
                  <a:lnTo>
                    <a:pt x="367" y="1107"/>
                  </a:lnTo>
                  <a:lnTo>
                    <a:pt x="304" y="1078"/>
                  </a:lnTo>
                  <a:lnTo>
                    <a:pt x="247" y="1042"/>
                  </a:lnTo>
                  <a:lnTo>
                    <a:pt x="194" y="1000"/>
                  </a:lnTo>
                  <a:lnTo>
                    <a:pt x="146" y="952"/>
                  </a:lnTo>
                  <a:lnTo>
                    <a:pt x="104" y="900"/>
                  </a:lnTo>
                  <a:lnTo>
                    <a:pt x="68" y="841"/>
                  </a:lnTo>
                  <a:lnTo>
                    <a:pt x="39" y="779"/>
                  </a:lnTo>
                  <a:lnTo>
                    <a:pt x="18" y="713"/>
                  </a:lnTo>
                  <a:lnTo>
                    <a:pt x="5" y="644"/>
                  </a:lnTo>
                  <a:lnTo>
                    <a:pt x="0" y="572"/>
                  </a:lnTo>
                  <a:lnTo>
                    <a:pt x="5" y="500"/>
                  </a:lnTo>
                  <a:lnTo>
                    <a:pt x="18" y="431"/>
                  </a:lnTo>
                  <a:lnTo>
                    <a:pt x="39" y="365"/>
                  </a:lnTo>
                  <a:lnTo>
                    <a:pt x="68" y="303"/>
                  </a:lnTo>
                  <a:lnTo>
                    <a:pt x="104" y="245"/>
                  </a:lnTo>
                  <a:lnTo>
                    <a:pt x="146" y="192"/>
                  </a:lnTo>
                  <a:lnTo>
                    <a:pt x="194" y="144"/>
                  </a:lnTo>
                  <a:lnTo>
                    <a:pt x="247" y="102"/>
                  </a:lnTo>
                  <a:lnTo>
                    <a:pt x="304" y="68"/>
                  </a:lnTo>
                  <a:lnTo>
                    <a:pt x="367" y="39"/>
                  </a:lnTo>
                  <a:lnTo>
                    <a:pt x="433" y="18"/>
                  </a:lnTo>
                  <a:lnTo>
                    <a:pt x="502" y="5"/>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3" name="Freeform 265">
              <a:extLst>
                <a:ext uri="{FF2B5EF4-FFF2-40B4-BE49-F238E27FC236}">
                  <a16:creationId xmlns:a16="http://schemas.microsoft.com/office/drawing/2014/main" id="{ED5A1F09-C520-68DB-248C-86F552E60AEE}"/>
                </a:ext>
              </a:extLst>
            </p:cNvPr>
            <p:cNvSpPr>
              <a:spLocks noEditPoints="1"/>
            </p:cNvSpPr>
            <p:nvPr/>
          </p:nvSpPr>
          <p:spPr bwMode="auto">
            <a:xfrm>
              <a:off x="5086350" y="2490788"/>
              <a:ext cx="2008188" cy="2892425"/>
            </a:xfrm>
            <a:custGeom>
              <a:avLst/>
              <a:gdLst>
                <a:gd name="T0" fmla="*/ 1167 w 2530"/>
                <a:gd name="T1" fmla="*/ 191 h 3643"/>
                <a:gd name="T2" fmla="*/ 1173 w 2530"/>
                <a:gd name="T3" fmla="*/ 258 h 3643"/>
                <a:gd name="T4" fmla="*/ 1171 w 2530"/>
                <a:gd name="T5" fmla="*/ 315 h 3643"/>
                <a:gd name="T6" fmla="*/ 1083 w 2530"/>
                <a:gd name="T7" fmla="*/ 849 h 3643"/>
                <a:gd name="T8" fmla="*/ 1332 w 2530"/>
                <a:gd name="T9" fmla="*/ 1047 h 3643"/>
                <a:gd name="T10" fmla="*/ 1561 w 2530"/>
                <a:gd name="T11" fmla="*/ 811 h 3643"/>
                <a:gd name="T12" fmla="*/ 1455 w 2530"/>
                <a:gd name="T13" fmla="*/ 296 h 3643"/>
                <a:gd name="T14" fmla="*/ 1460 w 2530"/>
                <a:gd name="T15" fmla="*/ 221 h 3643"/>
                <a:gd name="T16" fmla="*/ 1452 w 2530"/>
                <a:gd name="T17" fmla="*/ 159 h 3643"/>
                <a:gd name="T18" fmla="*/ 1696 w 2530"/>
                <a:gd name="T19" fmla="*/ 0 h 3643"/>
                <a:gd name="T20" fmla="*/ 1905 w 2530"/>
                <a:gd name="T21" fmla="*/ 113 h 3643"/>
                <a:gd name="T22" fmla="*/ 2076 w 2530"/>
                <a:gd name="T23" fmla="*/ 392 h 3643"/>
                <a:gd name="T24" fmla="*/ 2219 w 2530"/>
                <a:gd name="T25" fmla="*/ 752 h 3643"/>
                <a:gd name="T26" fmla="*/ 2364 w 2530"/>
                <a:gd name="T27" fmla="*/ 1167 h 3643"/>
                <a:gd name="T28" fmla="*/ 2529 w 2530"/>
                <a:gd name="T29" fmla="*/ 1618 h 3643"/>
                <a:gd name="T30" fmla="*/ 2472 w 2530"/>
                <a:gd name="T31" fmla="*/ 1790 h 3643"/>
                <a:gd name="T32" fmla="*/ 2284 w 2530"/>
                <a:gd name="T33" fmla="*/ 1849 h 3643"/>
                <a:gd name="T34" fmla="*/ 2159 w 2530"/>
                <a:gd name="T35" fmla="*/ 1753 h 3643"/>
                <a:gd name="T36" fmla="*/ 2070 w 2530"/>
                <a:gd name="T37" fmla="*/ 1518 h 3643"/>
                <a:gd name="T38" fmla="*/ 1976 w 2530"/>
                <a:gd name="T39" fmla="*/ 1211 h 3643"/>
                <a:gd name="T40" fmla="*/ 1943 w 2530"/>
                <a:gd name="T41" fmla="*/ 1090 h 3643"/>
                <a:gd name="T42" fmla="*/ 1935 w 2530"/>
                <a:gd name="T43" fmla="*/ 1075 h 3643"/>
                <a:gd name="T44" fmla="*/ 1929 w 2530"/>
                <a:gd name="T45" fmla="*/ 1089 h 3643"/>
                <a:gd name="T46" fmla="*/ 1911 w 2530"/>
                <a:gd name="T47" fmla="*/ 1783 h 3643"/>
                <a:gd name="T48" fmla="*/ 1848 w 2530"/>
                <a:gd name="T49" fmla="*/ 1856 h 3643"/>
                <a:gd name="T50" fmla="*/ 1819 w 2530"/>
                <a:gd name="T51" fmla="*/ 3495 h 3643"/>
                <a:gd name="T52" fmla="*/ 1676 w 2530"/>
                <a:gd name="T53" fmla="*/ 3630 h 3643"/>
                <a:gd name="T54" fmla="*/ 1481 w 2530"/>
                <a:gd name="T55" fmla="*/ 3613 h 3643"/>
                <a:gd name="T56" fmla="*/ 1377 w 2530"/>
                <a:gd name="T57" fmla="*/ 3454 h 3643"/>
                <a:gd name="T58" fmla="*/ 1365 w 2530"/>
                <a:gd name="T59" fmla="*/ 1907 h 3643"/>
                <a:gd name="T60" fmla="*/ 1310 w 2530"/>
                <a:gd name="T61" fmla="*/ 1879 h 3643"/>
                <a:gd name="T62" fmla="*/ 1246 w 2530"/>
                <a:gd name="T63" fmla="*/ 1898 h 3643"/>
                <a:gd name="T64" fmla="*/ 1239 w 2530"/>
                <a:gd name="T65" fmla="*/ 3415 h 3643"/>
                <a:gd name="T66" fmla="*/ 1158 w 2530"/>
                <a:gd name="T67" fmla="*/ 3591 h 3643"/>
                <a:gd name="T68" fmla="*/ 973 w 2530"/>
                <a:gd name="T69" fmla="*/ 3640 h 3643"/>
                <a:gd name="T70" fmla="*/ 809 w 2530"/>
                <a:gd name="T71" fmla="*/ 3531 h 3643"/>
                <a:gd name="T72" fmla="*/ 764 w 2530"/>
                <a:gd name="T73" fmla="*/ 1862 h 3643"/>
                <a:gd name="T74" fmla="*/ 734 w 2530"/>
                <a:gd name="T75" fmla="*/ 1811 h 3643"/>
                <a:gd name="T76" fmla="*/ 701 w 2530"/>
                <a:gd name="T77" fmla="*/ 1742 h 3643"/>
                <a:gd name="T78" fmla="*/ 699 w 2530"/>
                <a:gd name="T79" fmla="*/ 1129 h 3643"/>
                <a:gd name="T80" fmla="*/ 687 w 2530"/>
                <a:gd name="T81" fmla="*/ 1092 h 3643"/>
                <a:gd name="T82" fmla="*/ 633 w 2530"/>
                <a:gd name="T83" fmla="*/ 1239 h 3643"/>
                <a:gd name="T84" fmla="*/ 523 w 2530"/>
                <a:gd name="T85" fmla="*/ 1554 h 3643"/>
                <a:gd name="T86" fmla="*/ 426 w 2530"/>
                <a:gd name="T87" fmla="*/ 1772 h 3643"/>
                <a:gd name="T88" fmla="*/ 328 w 2530"/>
                <a:gd name="T89" fmla="*/ 1858 h 3643"/>
                <a:gd name="T90" fmla="*/ 329 w 2530"/>
                <a:gd name="T91" fmla="*/ 1909 h 3643"/>
                <a:gd name="T92" fmla="*/ 403 w 2530"/>
                <a:gd name="T93" fmla="*/ 1928 h 3643"/>
                <a:gd name="T94" fmla="*/ 498 w 2530"/>
                <a:gd name="T95" fmla="*/ 2052 h 3643"/>
                <a:gd name="T96" fmla="*/ 435 w 2530"/>
                <a:gd name="T97" fmla="*/ 2941 h 3643"/>
                <a:gd name="T98" fmla="*/ 63 w 2530"/>
                <a:gd name="T99" fmla="*/ 2941 h 3643"/>
                <a:gd name="T100" fmla="*/ 0 w 2530"/>
                <a:gd name="T101" fmla="*/ 2052 h 3643"/>
                <a:gd name="T102" fmla="*/ 93 w 2530"/>
                <a:gd name="T103" fmla="*/ 1928 h 3643"/>
                <a:gd name="T104" fmla="*/ 174 w 2530"/>
                <a:gd name="T105" fmla="*/ 1910 h 3643"/>
                <a:gd name="T106" fmla="*/ 177 w 2530"/>
                <a:gd name="T107" fmla="*/ 1852 h 3643"/>
                <a:gd name="T108" fmla="*/ 120 w 2530"/>
                <a:gd name="T109" fmla="*/ 1775 h 3643"/>
                <a:gd name="T110" fmla="*/ 96 w 2530"/>
                <a:gd name="T111" fmla="*/ 1612 h 3643"/>
                <a:gd name="T112" fmla="*/ 263 w 2530"/>
                <a:gd name="T113" fmla="*/ 1167 h 3643"/>
                <a:gd name="T114" fmla="*/ 401 w 2530"/>
                <a:gd name="T115" fmla="*/ 767 h 3643"/>
                <a:gd name="T116" fmla="*/ 534 w 2530"/>
                <a:gd name="T117" fmla="*/ 422 h 3643"/>
                <a:gd name="T118" fmla="*/ 693 w 2530"/>
                <a:gd name="T119" fmla="*/ 143 h 3643"/>
                <a:gd name="T120" fmla="*/ 887 w 2530"/>
                <a:gd name="T121" fmla="*/ 5 h 3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0" h="3643">
                  <a:moveTo>
                    <a:pt x="1207" y="147"/>
                  </a:moveTo>
                  <a:lnTo>
                    <a:pt x="1191" y="150"/>
                  </a:lnTo>
                  <a:lnTo>
                    <a:pt x="1177" y="159"/>
                  </a:lnTo>
                  <a:lnTo>
                    <a:pt x="1170" y="173"/>
                  </a:lnTo>
                  <a:lnTo>
                    <a:pt x="1167" y="191"/>
                  </a:lnTo>
                  <a:lnTo>
                    <a:pt x="1167" y="194"/>
                  </a:lnTo>
                  <a:lnTo>
                    <a:pt x="1168" y="206"/>
                  </a:lnTo>
                  <a:lnTo>
                    <a:pt x="1170" y="221"/>
                  </a:lnTo>
                  <a:lnTo>
                    <a:pt x="1171" y="240"/>
                  </a:lnTo>
                  <a:lnTo>
                    <a:pt x="1173" y="258"/>
                  </a:lnTo>
                  <a:lnTo>
                    <a:pt x="1174" y="276"/>
                  </a:lnTo>
                  <a:lnTo>
                    <a:pt x="1174" y="290"/>
                  </a:lnTo>
                  <a:lnTo>
                    <a:pt x="1174" y="296"/>
                  </a:lnTo>
                  <a:lnTo>
                    <a:pt x="1173" y="305"/>
                  </a:lnTo>
                  <a:lnTo>
                    <a:pt x="1171" y="315"/>
                  </a:lnTo>
                  <a:lnTo>
                    <a:pt x="1170" y="323"/>
                  </a:lnTo>
                  <a:lnTo>
                    <a:pt x="1071" y="792"/>
                  </a:lnTo>
                  <a:lnTo>
                    <a:pt x="1071" y="811"/>
                  </a:lnTo>
                  <a:lnTo>
                    <a:pt x="1074" y="831"/>
                  </a:lnTo>
                  <a:lnTo>
                    <a:pt x="1083" y="849"/>
                  </a:lnTo>
                  <a:lnTo>
                    <a:pt x="1095" y="864"/>
                  </a:lnTo>
                  <a:lnTo>
                    <a:pt x="1283" y="1038"/>
                  </a:lnTo>
                  <a:lnTo>
                    <a:pt x="1298" y="1047"/>
                  </a:lnTo>
                  <a:lnTo>
                    <a:pt x="1316" y="1050"/>
                  </a:lnTo>
                  <a:lnTo>
                    <a:pt x="1332" y="1047"/>
                  </a:lnTo>
                  <a:lnTo>
                    <a:pt x="1347" y="1038"/>
                  </a:lnTo>
                  <a:lnTo>
                    <a:pt x="1537" y="864"/>
                  </a:lnTo>
                  <a:lnTo>
                    <a:pt x="1547" y="849"/>
                  </a:lnTo>
                  <a:lnTo>
                    <a:pt x="1556" y="831"/>
                  </a:lnTo>
                  <a:lnTo>
                    <a:pt x="1561" y="811"/>
                  </a:lnTo>
                  <a:lnTo>
                    <a:pt x="1559" y="792"/>
                  </a:lnTo>
                  <a:lnTo>
                    <a:pt x="1460" y="323"/>
                  </a:lnTo>
                  <a:lnTo>
                    <a:pt x="1458" y="315"/>
                  </a:lnTo>
                  <a:lnTo>
                    <a:pt x="1457" y="305"/>
                  </a:lnTo>
                  <a:lnTo>
                    <a:pt x="1455" y="296"/>
                  </a:lnTo>
                  <a:lnTo>
                    <a:pt x="1455" y="290"/>
                  </a:lnTo>
                  <a:lnTo>
                    <a:pt x="1455" y="276"/>
                  </a:lnTo>
                  <a:lnTo>
                    <a:pt x="1457" y="258"/>
                  </a:lnTo>
                  <a:lnTo>
                    <a:pt x="1458" y="240"/>
                  </a:lnTo>
                  <a:lnTo>
                    <a:pt x="1460" y="221"/>
                  </a:lnTo>
                  <a:lnTo>
                    <a:pt x="1461" y="206"/>
                  </a:lnTo>
                  <a:lnTo>
                    <a:pt x="1463" y="194"/>
                  </a:lnTo>
                  <a:lnTo>
                    <a:pt x="1463" y="191"/>
                  </a:lnTo>
                  <a:lnTo>
                    <a:pt x="1461" y="173"/>
                  </a:lnTo>
                  <a:lnTo>
                    <a:pt x="1452" y="159"/>
                  </a:lnTo>
                  <a:lnTo>
                    <a:pt x="1439" y="150"/>
                  </a:lnTo>
                  <a:lnTo>
                    <a:pt x="1422" y="147"/>
                  </a:lnTo>
                  <a:lnTo>
                    <a:pt x="1207" y="147"/>
                  </a:lnTo>
                  <a:close/>
                  <a:moveTo>
                    <a:pt x="932" y="0"/>
                  </a:moveTo>
                  <a:lnTo>
                    <a:pt x="1696" y="0"/>
                  </a:lnTo>
                  <a:lnTo>
                    <a:pt x="1741" y="5"/>
                  </a:lnTo>
                  <a:lnTo>
                    <a:pt x="1785" y="20"/>
                  </a:lnTo>
                  <a:lnTo>
                    <a:pt x="1825" y="42"/>
                  </a:lnTo>
                  <a:lnTo>
                    <a:pt x="1866" y="74"/>
                  </a:lnTo>
                  <a:lnTo>
                    <a:pt x="1905" y="113"/>
                  </a:lnTo>
                  <a:lnTo>
                    <a:pt x="1941" y="158"/>
                  </a:lnTo>
                  <a:lnTo>
                    <a:pt x="1977" y="209"/>
                  </a:lnTo>
                  <a:lnTo>
                    <a:pt x="2012" y="266"/>
                  </a:lnTo>
                  <a:lnTo>
                    <a:pt x="2043" y="327"/>
                  </a:lnTo>
                  <a:lnTo>
                    <a:pt x="2076" y="392"/>
                  </a:lnTo>
                  <a:lnTo>
                    <a:pt x="2106" y="460"/>
                  </a:lnTo>
                  <a:lnTo>
                    <a:pt x="2137" y="532"/>
                  </a:lnTo>
                  <a:lnTo>
                    <a:pt x="2165" y="604"/>
                  </a:lnTo>
                  <a:lnTo>
                    <a:pt x="2192" y="679"/>
                  </a:lnTo>
                  <a:lnTo>
                    <a:pt x="2219" y="752"/>
                  </a:lnTo>
                  <a:lnTo>
                    <a:pt x="2246" y="828"/>
                  </a:lnTo>
                  <a:lnTo>
                    <a:pt x="2270" y="901"/>
                  </a:lnTo>
                  <a:lnTo>
                    <a:pt x="2296" y="972"/>
                  </a:lnTo>
                  <a:lnTo>
                    <a:pt x="2320" y="1042"/>
                  </a:lnTo>
                  <a:lnTo>
                    <a:pt x="2364" y="1167"/>
                  </a:lnTo>
                  <a:lnTo>
                    <a:pt x="2410" y="1292"/>
                  </a:lnTo>
                  <a:lnTo>
                    <a:pt x="2458" y="1418"/>
                  </a:lnTo>
                  <a:lnTo>
                    <a:pt x="2509" y="1541"/>
                  </a:lnTo>
                  <a:lnTo>
                    <a:pt x="2523" y="1578"/>
                  </a:lnTo>
                  <a:lnTo>
                    <a:pt x="2529" y="1618"/>
                  </a:lnTo>
                  <a:lnTo>
                    <a:pt x="2530" y="1655"/>
                  </a:lnTo>
                  <a:lnTo>
                    <a:pt x="2524" y="1693"/>
                  </a:lnTo>
                  <a:lnTo>
                    <a:pt x="2512" y="1729"/>
                  </a:lnTo>
                  <a:lnTo>
                    <a:pt x="2496" y="1760"/>
                  </a:lnTo>
                  <a:lnTo>
                    <a:pt x="2472" y="1790"/>
                  </a:lnTo>
                  <a:lnTo>
                    <a:pt x="2443" y="1814"/>
                  </a:lnTo>
                  <a:lnTo>
                    <a:pt x="2409" y="1834"/>
                  </a:lnTo>
                  <a:lnTo>
                    <a:pt x="2364" y="1847"/>
                  </a:lnTo>
                  <a:lnTo>
                    <a:pt x="2318" y="1852"/>
                  </a:lnTo>
                  <a:lnTo>
                    <a:pt x="2284" y="1849"/>
                  </a:lnTo>
                  <a:lnTo>
                    <a:pt x="2252" y="1840"/>
                  </a:lnTo>
                  <a:lnTo>
                    <a:pt x="2225" y="1826"/>
                  </a:lnTo>
                  <a:lnTo>
                    <a:pt x="2201" y="1807"/>
                  </a:lnTo>
                  <a:lnTo>
                    <a:pt x="2179" y="1781"/>
                  </a:lnTo>
                  <a:lnTo>
                    <a:pt x="2159" y="1753"/>
                  </a:lnTo>
                  <a:lnTo>
                    <a:pt x="2143" y="1718"/>
                  </a:lnTo>
                  <a:lnTo>
                    <a:pt x="2126" y="1678"/>
                  </a:lnTo>
                  <a:lnTo>
                    <a:pt x="2108" y="1630"/>
                  </a:lnTo>
                  <a:lnTo>
                    <a:pt x="2090" y="1577"/>
                  </a:lnTo>
                  <a:lnTo>
                    <a:pt x="2070" y="1518"/>
                  </a:lnTo>
                  <a:lnTo>
                    <a:pt x="2049" y="1457"/>
                  </a:lnTo>
                  <a:lnTo>
                    <a:pt x="2030" y="1394"/>
                  </a:lnTo>
                  <a:lnTo>
                    <a:pt x="2012" y="1331"/>
                  </a:lnTo>
                  <a:lnTo>
                    <a:pt x="1992" y="1269"/>
                  </a:lnTo>
                  <a:lnTo>
                    <a:pt x="1976" y="1211"/>
                  </a:lnTo>
                  <a:lnTo>
                    <a:pt x="1961" y="1155"/>
                  </a:lnTo>
                  <a:lnTo>
                    <a:pt x="1947" y="1105"/>
                  </a:lnTo>
                  <a:lnTo>
                    <a:pt x="1946" y="1101"/>
                  </a:lnTo>
                  <a:lnTo>
                    <a:pt x="1944" y="1095"/>
                  </a:lnTo>
                  <a:lnTo>
                    <a:pt x="1943" y="1090"/>
                  </a:lnTo>
                  <a:lnTo>
                    <a:pt x="1941" y="1087"/>
                  </a:lnTo>
                  <a:lnTo>
                    <a:pt x="1940" y="1083"/>
                  </a:lnTo>
                  <a:lnTo>
                    <a:pt x="1938" y="1080"/>
                  </a:lnTo>
                  <a:lnTo>
                    <a:pt x="1937" y="1077"/>
                  </a:lnTo>
                  <a:lnTo>
                    <a:pt x="1935" y="1075"/>
                  </a:lnTo>
                  <a:lnTo>
                    <a:pt x="1934" y="1075"/>
                  </a:lnTo>
                  <a:lnTo>
                    <a:pt x="1932" y="1077"/>
                  </a:lnTo>
                  <a:lnTo>
                    <a:pt x="1931" y="1078"/>
                  </a:lnTo>
                  <a:lnTo>
                    <a:pt x="1929" y="1083"/>
                  </a:lnTo>
                  <a:lnTo>
                    <a:pt x="1929" y="1089"/>
                  </a:lnTo>
                  <a:lnTo>
                    <a:pt x="1929" y="1096"/>
                  </a:lnTo>
                  <a:lnTo>
                    <a:pt x="1929" y="1107"/>
                  </a:lnTo>
                  <a:lnTo>
                    <a:pt x="1929" y="1708"/>
                  </a:lnTo>
                  <a:lnTo>
                    <a:pt x="1923" y="1747"/>
                  </a:lnTo>
                  <a:lnTo>
                    <a:pt x="1911" y="1783"/>
                  </a:lnTo>
                  <a:lnTo>
                    <a:pt x="1890" y="1814"/>
                  </a:lnTo>
                  <a:lnTo>
                    <a:pt x="1881" y="1825"/>
                  </a:lnTo>
                  <a:lnTo>
                    <a:pt x="1869" y="1834"/>
                  </a:lnTo>
                  <a:lnTo>
                    <a:pt x="1857" y="1844"/>
                  </a:lnTo>
                  <a:lnTo>
                    <a:pt x="1848" y="1856"/>
                  </a:lnTo>
                  <a:lnTo>
                    <a:pt x="1845" y="1870"/>
                  </a:lnTo>
                  <a:lnTo>
                    <a:pt x="1846" y="3367"/>
                  </a:lnTo>
                  <a:lnTo>
                    <a:pt x="1843" y="3412"/>
                  </a:lnTo>
                  <a:lnTo>
                    <a:pt x="1834" y="3456"/>
                  </a:lnTo>
                  <a:lnTo>
                    <a:pt x="1819" y="3495"/>
                  </a:lnTo>
                  <a:lnTo>
                    <a:pt x="1800" y="3531"/>
                  </a:lnTo>
                  <a:lnTo>
                    <a:pt x="1776" y="3562"/>
                  </a:lnTo>
                  <a:lnTo>
                    <a:pt x="1746" y="3591"/>
                  </a:lnTo>
                  <a:lnTo>
                    <a:pt x="1714" y="3613"/>
                  </a:lnTo>
                  <a:lnTo>
                    <a:pt x="1676" y="3630"/>
                  </a:lnTo>
                  <a:lnTo>
                    <a:pt x="1637" y="3640"/>
                  </a:lnTo>
                  <a:lnTo>
                    <a:pt x="1594" y="3643"/>
                  </a:lnTo>
                  <a:lnTo>
                    <a:pt x="1552" y="3640"/>
                  </a:lnTo>
                  <a:lnTo>
                    <a:pt x="1514" y="3630"/>
                  </a:lnTo>
                  <a:lnTo>
                    <a:pt x="1481" y="3613"/>
                  </a:lnTo>
                  <a:lnTo>
                    <a:pt x="1451" y="3591"/>
                  </a:lnTo>
                  <a:lnTo>
                    <a:pt x="1425" y="3562"/>
                  </a:lnTo>
                  <a:lnTo>
                    <a:pt x="1404" y="3531"/>
                  </a:lnTo>
                  <a:lnTo>
                    <a:pt x="1388" y="3495"/>
                  </a:lnTo>
                  <a:lnTo>
                    <a:pt x="1377" y="3454"/>
                  </a:lnTo>
                  <a:lnTo>
                    <a:pt x="1370" y="3412"/>
                  </a:lnTo>
                  <a:lnTo>
                    <a:pt x="1367" y="3367"/>
                  </a:lnTo>
                  <a:lnTo>
                    <a:pt x="1367" y="1921"/>
                  </a:lnTo>
                  <a:lnTo>
                    <a:pt x="1367" y="1915"/>
                  </a:lnTo>
                  <a:lnTo>
                    <a:pt x="1365" y="1907"/>
                  </a:lnTo>
                  <a:lnTo>
                    <a:pt x="1361" y="1900"/>
                  </a:lnTo>
                  <a:lnTo>
                    <a:pt x="1355" y="1892"/>
                  </a:lnTo>
                  <a:lnTo>
                    <a:pt x="1344" y="1886"/>
                  </a:lnTo>
                  <a:lnTo>
                    <a:pt x="1329" y="1882"/>
                  </a:lnTo>
                  <a:lnTo>
                    <a:pt x="1310" y="1879"/>
                  </a:lnTo>
                  <a:lnTo>
                    <a:pt x="1298" y="1879"/>
                  </a:lnTo>
                  <a:lnTo>
                    <a:pt x="1278" y="1880"/>
                  </a:lnTo>
                  <a:lnTo>
                    <a:pt x="1263" y="1885"/>
                  </a:lnTo>
                  <a:lnTo>
                    <a:pt x="1252" y="1891"/>
                  </a:lnTo>
                  <a:lnTo>
                    <a:pt x="1246" y="1898"/>
                  </a:lnTo>
                  <a:lnTo>
                    <a:pt x="1243" y="1907"/>
                  </a:lnTo>
                  <a:lnTo>
                    <a:pt x="1242" y="1916"/>
                  </a:lnTo>
                  <a:lnTo>
                    <a:pt x="1240" y="1924"/>
                  </a:lnTo>
                  <a:lnTo>
                    <a:pt x="1240" y="3370"/>
                  </a:lnTo>
                  <a:lnTo>
                    <a:pt x="1239" y="3415"/>
                  </a:lnTo>
                  <a:lnTo>
                    <a:pt x="1231" y="3457"/>
                  </a:lnTo>
                  <a:lnTo>
                    <a:pt x="1219" y="3496"/>
                  </a:lnTo>
                  <a:lnTo>
                    <a:pt x="1204" y="3532"/>
                  </a:lnTo>
                  <a:lnTo>
                    <a:pt x="1183" y="3564"/>
                  </a:lnTo>
                  <a:lnTo>
                    <a:pt x="1158" y="3591"/>
                  </a:lnTo>
                  <a:lnTo>
                    <a:pt x="1129" y="3613"/>
                  </a:lnTo>
                  <a:lnTo>
                    <a:pt x="1095" y="3630"/>
                  </a:lnTo>
                  <a:lnTo>
                    <a:pt x="1057" y="3640"/>
                  </a:lnTo>
                  <a:lnTo>
                    <a:pt x="1015" y="3643"/>
                  </a:lnTo>
                  <a:lnTo>
                    <a:pt x="973" y="3640"/>
                  </a:lnTo>
                  <a:lnTo>
                    <a:pt x="932" y="3630"/>
                  </a:lnTo>
                  <a:lnTo>
                    <a:pt x="896" y="3613"/>
                  </a:lnTo>
                  <a:lnTo>
                    <a:pt x="863" y="3591"/>
                  </a:lnTo>
                  <a:lnTo>
                    <a:pt x="834" y="3562"/>
                  </a:lnTo>
                  <a:lnTo>
                    <a:pt x="809" y="3531"/>
                  </a:lnTo>
                  <a:lnTo>
                    <a:pt x="789" y="3495"/>
                  </a:lnTo>
                  <a:lnTo>
                    <a:pt x="776" y="3456"/>
                  </a:lnTo>
                  <a:lnTo>
                    <a:pt x="767" y="3412"/>
                  </a:lnTo>
                  <a:lnTo>
                    <a:pt x="764" y="3367"/>
                  </a:lnTo>
                  <a:lnTo>
                    <a:pt x="764" y="1862"/>
                  </a:lnTo>
                  <a:lnTo>
                    <a:pt x="761" y="1844"/>
                  </a:lnTo>
                  <a:lnTo>
                    <a:pt x="756" y="1831"/>
                  </a:lnTo>
                  <a:lnTo>
                    <a:pt x="750" y="1823"/>
                  </a:lnTo>
                  <a:lnTo>
                    <a:pt x="741" y="1816"/>
                  </a:lnTo>
                  <a:lnTo>
                    <a:pt x="734" y="1811"/>
                  </a:lnTo>
                  <a:lnTo>
                    <a:pt x="725" y="1807"/>
                  </a:lnTo>
                  <a:lnTo>
                    <a:pt x="716" y="1799"/>
                  </a:lnTo>
                  <a:lnTo>
                    <a:pt x="708" y="1784"/>
                  </a:lnTo>
                  <a:lnTo>
                    <a:pt x="704" y="1765"/>
                  </a:lnTo>
                  <a:lnTo>
                    <a:pt x="701" y="1742"/>
                  </a:lnTo>
                  <a:lnTo>
                    <a:pt x="699" y="1720"/>
                  </a:lnTo>
                  <a:lnTo>
                    <a:pt x="699" y="1697"/>
                  </a:lnTo>
                  <a:lnTo>
                    <a:pt x="699" y="1678"/>
                  </a:lnTo>
                  <a:lnTo>
                    <a:pt x="699" y="1664"/>
                  </a:lnTo>
                  <a:lnTo>
                    <a:pt x="699" y="1129"/>
                  </a:lnTo>
                  <a:lnTo>
                    <a:pt x="699" y="1108"/>
                  </a:lnTo>
                  <a:lnTo>
                    <a:pt x="698" y="1095"/>
                  </a:lnTo>
                  <a:lnTo>
                    <a:pt x="696" y="1087"/>
                  </a:lnTo>
                  <a:lnTo>
                    <a:pt x="692" y="1087"/>
                  </a:lnTo>
                  <a:lnTo>
                    <a:pt x="687" y="1092"/>
                  </a:lnTo>
                  <a:lnTo>
                    <a:pt x="683" y="1101"/>
                  </a:lnTo>
                  <a:lnTo>
                    <a:pt x="677" y="1113"/>
                  </a:lnTo>
                  <a:lnTo>
                    <a:pt x="672" y="1126"/>
                  </a:lnTo>
                  <a:lnTo>
                    <a:pt x="653" y="1180"/>
                  </a:lnTo>
                  <a:lnTo>
                    <a:pt x="633" y="1239"/>
                  </a:lnTo>
                  <a:lnTo>
                    <a:pt x="610" y="1302"/>
                  </a:lnTo>
                  <a:lnTo>
                    <a:pt x="589" y="1367"/>
                  </a:lnTo>
                  <a:lnTo>
                    <a:pt x="567" y="1431"/>
                  </a:lnTo>
                  <a:lnTo>
                    <a:pt x="544" y="1494"/>
                  </a:lnTo>
                  <a:lnTo>
                    <a:pt x="523" y="1554"/>
                  </a:lnTo>
                  <a:lnTo>
                    <a:pt x="502" y="1610"/>
                  </a:lnTo>
                  <a:lnTo>
                    <a:pt x="483" y="1660"/>
                  </a:lnTo>
                  <a:lnTo>
                    <a:pt x="465" y="1703"/>
                  </a:lnTo>
                  <a:lnTo>
                    <a:pt x="447" y="1739"/>
                  </a:lnTo>
                  <a:lnTo>
                    <a:pt x="426" y="1772"/>
                  </a:lnTo>
                  <a:lnTo>
                    <a:pt x="400" y="1801"/>
                  </a:lnTo>
                  <a:lnTo>
                    <a:pt x="373" y="1823"/>
                  </a:lnTo>
                  <a:lnTo>
                    <a:pt x="341" y="1840"/>
                  </a:lnTo>
                  <a:lnTo>
                    <a:pt x="332" y="1847"/>
                  </a:lnTo>
                  <a:lnTo>
                    <a:pt x="328" y="1858"/>
                  </a:lnTo>
                  <a:lnTo>
                    <a:pt x="323" y="1871"/>
                  </a:lnTo>
                  <a:lnTo>
                    <a:pt x="323" y="1885"/>
                  </a:lnTo>
                  <a:lnTo>
                    <a:pt x="325" y="1895"/>
                  </a:lnTo>
                  <a:lnTo>
                    <a:pt x="328" y="1903"/>
                  </a:lnTo>
                  <a:lnTo>
                    <a:pt x="329" y="1909"/>
                  </a:lnTo>
                  <a:lnTo>
                    <a:pt x="334" y="1916"/>
                  </a:lnTo>
                  <a:lnTo>
                    <a:pt x="338" y="1922"/>
                  </a:lnTo>
                  <a:lnTo>
                    <a:pt x="347" y="1924"/>
                  </a:lnTo>
                  <a:lnTo>
                    <a:pt x="370" y="1924"/>
                  </a:lnTo>
                  <a:lnTo>
                    <a:pt x="403" y="1928"/>
                  </a:lnTo>
                  <a:lnTo>
                    <a:pt x="435" y="1942"/>
                  </a:lnTo>
                  <a:lnTo>
                    <a:pt x="460" y="1961"/>
                  </a:lnTo>
                  <a:lnTo>
                    <a:pt x="480" y="1987"/>
                  </a:lnTo>
                  <a:lnTo>
                    <a:pt x="493" y="2019"/>
                  </a:lnTo>
                  <a:lnTo>
                    <a:pt x="498" y="2052"/>
                  </a:lnTo>
                  <a:lnTo>
                    <a:pt x="498" y="2831"/>
                  </a:lnTo>
                  <a:lnTo>
                    <a:pt x="493" y="2864"/>
                  </a:lnTo>
                  <a:lnTo>
                    <a:pt x="480" y="2896"/>
                  </a:lnTo>
                  <a:lnTo>
                    <a:pt x="460" y="2921"/>
                  </a:lnTo>
                  <a:lnTo>
                    <a:pt x="435" y="2941"/>
                  </a:lnTo>
                  <a:lnTo>
                    <a:pt x="403" y="2954"/>
                  </a:lnTo>
                  <a:lnTo>
                    <a:pt x="370" y="2959"/>
                  </a:lnTo>
                  <a:lnTo>
                    <a:pt x="128" y="2959"/>
                  </a:lnTo>
                  <a:lnTo>
                    <a:pt x="93" y="2954"/>
                  </a:lnTo>
                  <a:lnTo>
                    <a:pt x="63" y="2941"/>
                  </a:lnTo>
                  <a:lnTo>
                    <a:pt x="38" y="2921"/>
                  </a:lnTo>
                  <a:lnTo>
                    <a:pt x="17" y="2896"/>
                  </a:lnTo>
                  <a:lnTo>
                    <a:pt x="5" y="2864"/>
                  </a:lnTo>
                  <a:lnTo>
                    <a:pt x="0" y="2831"/>
                  </a:lnTo>
                  <a:lnTo>
                    <a:pt x="0" y="2052"/>
                  </a:lnTo>
                  <a:lnTo>
                    <a:pt x="5" y="2019"/>
                  </a:lnTo>
                  <a:lnTo>
                    <a:pt x="17" y="1987"/>
                  </a:lnTo>
                  <a:lnTo>
                    <a:pt x="38" y="1961"/>
                  </a:lnTo>
                  <a:lnTo>
                    <a:pt x="63" y="1942"/>
                  </a:lnTo>
                  <a:lnTo>
                    <a:pt x="93" y="1928"/>
                  </a:lnTo>
                  <a:lnTo>
                    <a:pt x="128" y="1924"/>
                  </a:lnTo>
                  <a:lnTo>
                    <a:pt x="152" y="1924"/>
                  </a:lnTo>
                  <a:lnTo>
                    <a:pt x="162" y="1922"/>
                  </a:lnTo>
                  <a:lnTo>
                    <a:pt x="170" y="1916"/>
                  </a:lnTo>
                  <a:lnTo>
                    <a:pt x="174" y="1910"/>
                  </a:lnTo>
                  <a:lnTo>
                    <a:pt x="176" y="1903"/>
                  </a:lnTo>
                  <a:lnTo>
                    <a:pt x="177" y="1895"/>
                  </a:lnTo>
                  <a:lnTo>
                    <a:pt x="177" y="1882"/>
                  </a:lnTo>
                  <a:lnTo>
                    <a:pt x="177" y="1867"/>
                  </a:lnTo>
                  <a:lnTo>
                    <a:pt x="177" y="1852"/>
                  </a:lnTo>
                  <a:lnTo>
                    <a:pt x="176" y="1838"/>
                  </a:lnTo>
                  <a:lnTo>
                    <a:pt x="173" y="1828"/>
                  </a:lnTo>
                  <a:lnTo>
                    <a:pt x="167" y="1820"/>
                  </a:lnTo>
                  <a:lnTo>
                    <a:pt x="141" y="1799"/>
                  </a:lnTo>
                  <a:lnTo>
                    <a:pt x="120" y="1775"/>
                  </a:lnTo>
                  <a:lnTo>
                    <a:pt x="105" y="1747"/>
                  </a:lnTo>
                  <a:lnTo>
                    <a:pt x="95" y="1715"/>
                  </a:lnTo>
                  <a:lnTo>
                    <a:pt x="90" y="1682"/>
                  </a:lnTo>
                  <a:lnTo>
                    <a:pt x="90" y="1648"/>
                  </a:lnTo>
                  <a:lnTo>
                    <a:pt x="96" y="1612"/>
                  </a:lnTo>
                  <a:lnTo>
                    <a:pt x="105" y="1575"/>
                  </a:lnTo>
                  <a:lnTo>
                    <a:pt x="119" y="1541"/>
                  </a:lnTo>
                  <a:lnTo>
                    <a:pt x="170" y="1418"/>
                  </a:lnTo>
                  <a:lnTo>
                    <a:pt x="218" y="1292"/>
                  </a:lnTo>
                  <a:lnTo>
                    <a:pt x="263" y="1167"/>
                  </a:lnTo>
                  <a:lnTo>
                    <a:pt x="308" y="1042"/>
                  </a:lnTo>
                  <a:lnTo>
                    <a:pt x="331" y="976"/>
                  </a:lnTo>
                  <a:lnTo>
                    <a:pt x="353" y="907"/>
                  </a:lnTo>
                  <a:lnTo>
                    <a:pt x="377" y="838"/>
                  </a:lnTo>
                  <a:lnTo>
                    <a:pt x="401" y="767"/>
                  </a:lnTo>
                  <a:lnTo>
                    <a:pt x="427" y="697"/>
                  </a:lnTo>
                  <a:lnTo>
                    <a:pt x="453" y="626"/>
                  </a:lnTo>
                  <a:lnTo>
                    <a:pt x="478" y="557"/>
                  </a:lnTo>
                  <a:lnTo>
                    <a:pt x="505" y="488"/>
                  </a:lnTo>
                  <a:lnTo>
                    <a:pt x="534" y="422"/>
                  </a:lnTo>
                  <a:lnTo>
                    <a:pt x="564" y="359"/>
                  </a:lnTo>
                  <a:lnTo>
                    <a:pt x="594" y="299"/>
                  </a:lnTo>
                  <a:lnTo>
                    <a:pt x="625" y="242"/>
                  </a:lnTo>
                  <a:lnTo>
                    <a:pt x="659" y="191"/>
                  </a:lnTo>
                  <a:lnTo>
                    <a:pt x="693" y="143"/>
                  </a:lnTo>
                  <a:lnTo>
                    <a:pt x="728" y="102"/>
                  </a:lnTo>
                  <a:lnTo>
                    <a:pt x="765" y="66"/>
                  </a:lnTo>
                  <a:lnTo>
                    <a:pt x="804" y="39"/>
                  </a:lnTo>
                  <a:lnTo>
                    <a:pt x="845" y="18"/>
                  </a:lnTo>
                  <a:lnTo>
                    <a:pt x="887" y="5"/>
                  </a:lnTo>
                  <a:lnTo>
                    <a:pt x="9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54" name="Группа 723">
            <a:extLst>
              <a:ext uri="{FF2B5EF4-FFF2-40B4-BE49-F238E27FC236}">
                <a16:creationId xmlns:a16="http://schemas.microsoft.com/office/drawing/2014/main" id="{015CDFC5-0E78-DFE8-A60B-B6C44DEEAE0C}"/>
              </a:ext>
            </a:extLst>
          </p:cNvPr>
          <p:cNvGrpSpPr/>
          <p:nvPr userDrawn="1"/>
        </p:nvGrpSpPr>
        <p:grpSpPr>
          <a:xfrm>
            <a:off x="903302" y="4602477"/>
            <a:ext cx="796876" cy="613802"/>
            <a:chOff x="4071938" y="1870075"/>
            <a:chExt cx="4035425" cy="3108326"/>
          </a:xfrm>
          <a:solidFill>
            <a:schemeClr val="bg2"/>
          </a:solidFill>
        </p:grpSpPr>
        <p:sp>
          <p:nvSpPr>
            <p:cNvPr id="155" name="Freeform 629">
              <a:extLst>
                <a:ext uri="{FF2B5EF4-FFF2-40B4-BE49-F238E27FC236}">
                  <a16:creationId xmlns:a16="http://schemas.microsoft.com/office/drawing/2014/main" id="{862D6620-0CC7-D3F7-0DFF-E137E92FFA37}"/>
                </a:ext>
              </a:extLst>
            </p:cNvPr>
            <p:cNvSpPr>
              <a:spLocks noEditPoints="1"/>
            </p:cNvSpPr>
            <p:nvPr/>
          </p:nvSpPr>
          <p:spPr bwMode="auto">
            <a:xfrm>
              <a:off x="4654551" y="2994025"/>
              <a:ext cx="1400175" cy="1401763"/>
            </a:xfrm>
            <a:custGeom>
              <a:avLst/>
              <a:gdLst>
                <a:gd name="T0" fmla="*/ 801 w 1763"/>
                <a:gd name="T1" fmla="*/ 192 h 1766"/>
                <a:gd name="T2" fmla="*/ 648 w 1763"/>
                <a:gd name="T3" fmla="*/ 229 h 1766"/>
                <a:gd name="T4" fmla="*/ 510 w 1763"/>
                <a:gd name="T5" fmla="*/ 296 h 1766"/>
                <a:gd name="T6" fmla="*/ 391 w 1763"/>
                <a:gd name="T7" fmla="*/ 392 h 1766"/>
                <a:gd name="T8" fmla="*/ 295 w 1763"/>
                <a:gd name="T9" fmla="*/ 511 h 1766"/>
                <a:gd name="T10" fmla="*/ 227 w 1763"/>
                <a:gd name="T11" fmla="*/ 649 h 1766"/>
                <a:gd name="T12" fmla="*/ 192 w 1763"/>
                <a:gd name="T13" fmla="*/ 802 h 1766"/>
                <a:gd name="T14" fmla="*/ 192 w 1763"/>
                <a:gd name="T15" fmla="*/ 964 h 1766"/>
                <a:gd name="T16" fmla="*/ 227 w 1763"/>
                <a:gd name="T17" fmla="*/ 1117 h 1766"/>
                <a:gd name="T18" fmla="*/ 295 w 1763"/>
                <a:gd name="T19" fmla="*/ 1255 h 1766"/>
                <a:gd name="T20" fmla="*/ 391 w 1763"/>
                <a:gd name="T21" fmla="*/ 1374 h 1766"/>
                <a:gd name="T22" fmla="*/ 510 w 1763"/>
                <a:gd name="T23" fmla="*/ 1470 h 1766"/>
                <a:gd name="T24" fmla="*/ 648 w 1763"/>
                <a:gd name="T25" fmla="*/ 1538 h 1766"/>
                <a:gd name="T26" fmla="*/ 801 w 1763"/>
                <a:gd name="T27" fmla="*/ 1574 h 1766"/>
                <a:gd name="T28" fmla="*/ 963 w 1763"/>
                <a:gd name="T29" fmla="*/ 1574 h 1766"/>
                <a:gd name="T30" fmla="*/ 1116 w 1763"/>
                <a:gd name="T31" fmla="*/ 1538 h 1766"/>
                <a:gd name="T32" fmla="*/ 1253 w 1763"/>
                <a:gd name="T33" fmla="*/ 1470 h 1766"/>
                <a:gd name="T34" fmla="*/ 1372 w 1763"/>
                <a:gd name="T35" fmla="*/ 1374 h 1766"/>
                <a:gd name="T36" fmla="*/ 1468 w 1763"/>
                <a:gd name="T37" fmla="*/ 1255 h 1766"/>
                <a:gd name="T38" fmla="*/ 1535 w 1763"/>
                <a:gd name="T39" fmla="*/ 1117 h 1766"/>
                <a:gd name="T40" fmla="*/ 1572 w 1763"/>
                <a:gd name="T41" fmla="*/ 964 h 1766"/>
                <a:gd name="T42" fmla="*/ 1572 w 1763"/>
                <a:gd name="T43" fmla="*/ 802 h 1766"/>
                <a:gd name="T44" fmla="*/ 1535 w 1763"/>
                <a:gd name="T45" fmla="*/ 649 h 1766"/>
                <a:gd name="T46" fmla="*/ 1468 w 1763"/>
                <a:gd name="T47" fmla="*/ 511 h 1766"/>
                <a:gd name="T48" fmla="*/ 1372 w 1763"/>
                <a:gd name="T49" fmla="*/ 392 h 1766"/>
                <a:gd name="T50" fmla="*/ 1253 w 1763"/>
                <a:gd name="T51" fmla="*/ 296 h 1766"/>
                <a:gd name="T52" fmla="*/ 1116 w 1763"/>
                <a:gd name="T53" fmla="*/ 229 h 1766"/>
                <a:gd name="T54" fmla="*/ 963 w 1763"/>
                <a:gd name="T55" fmla="*/ 192 h 1766"/>
                <a:gd name="T56" fmla="*/ 881 w 1763"/>
                <a:gd name="T57" fmla="*/ 0 h 1766"/>
                <a:gd name="T58" fmla="*/ 1059 w 1763"/>
                <a:gd name="T59" fmla="*/ 19 h 1766"/>
                <a:gd name="T60" fmla="*/ 1224 w 1763"/>
                <a:gd name="T61" fmla="*/ 70 h 1766"/>
                <a:gd name="T62" fmla="*/ 1374 w 1763"/>
                <a:gd name="T63" fmla="*/ 152 h 1766"/>
                <a:gd name="T64" fmla="*/ 1504 w 1763"/>
                <a:gd name="T65" fmla="*/ 260 h 1766"/>
                <a:gd name="T66" fmla="*/ 1612 w 1763"/>
                <a:gd name="T67" fmla="*/ 390 h 1766"/>
                <a:gd name="T68" fmla="*/ 1694 w 1763"/>
                <a:gd name="T69" fmla="*/ 540 h 1766"/>
                <a:gd name="T70" fmla="*/ 1745 w 1763"/>
                <a:gd name="T71" fmla="*/ 706 h 1766"/>
                <a:gd name="T72" fmla="*/ 1763 w 1763"/>
                <a:gd name="T73" fmla="*/ 884 h 1766"/>
                <a:gd name="T74" fmla="*/ 1745 w 1763"/>
                <a:gd name="T75" fmla="*/ 1060 h 1766"/>
                <a:gd name="T76" fmla="*/ 1694 w 1763"/>
                <a:gd name="T77" fmla="*/ 1226 h 1766"/>
                <a:gd name="T78" fmla="*/ 1612 w 1763"/>
                <a:gd name="T79" fmla="*/ 1376 h 1766"/>
                <a:gd name="T80" fmla="*/ 1504 w 1763"/>
                <a:gd name="T81" fmla="*/ 1507 h 1766"/>
                <a:gd name="T82" fmla="*/ 1374 w 1763"/>
                <a:gd name="T83" fmla="*/ 1614 h 1766"/>
                <a:gd name="T84" fmla="*/ 1224 w 1763"/>
                <a:gd name="T85" fmla="*/ 1696 h 1766"/>
                <a:gd name="T86" fmla="*/ 1059 w 1763"/>
                <a:gd name="T87" fmla="*/ 1747 h 1766"/>
                <a:gd name="T88" fmla="*/ 881 w 1763"/>
                <a:gd name="T89" fmla="*/ 1766 h 1766"/>
                <a:gd name="T90" fmla="*/ 705 w 1763"/>
                <a:gd name="T91" fmla="*/ 1747 h 1766"/>
                <a:gd name="T92" fmla="*/ 539 w 1763"/>
                <a:gd name="T93" fmla="*/ 1696 h 1766"/>
                <a:gd name="T94" fmla="*/ 390 w 1763"/>
                <a:gd name="T95" fmla="*/ 1614 h 1766"/>
                <a:gd name="T96" fmla="*/ 258 w 1763"/>
                <a:gd name="T97" fmla="*/ 1507 h 1766"/>
                <a:gd name="T98" fmla="*/ 152 w 1763"/>
                <a:gd name="T99" fmla="*/ 1376 h 1766"/>
                <a:gd name="T100" fmla="*/ 70 w 1763"/>
                <a:gd name="T101" fmla="*/ 1226 h 1766"/>
                <a:gd name="T102" fmla="*/ 19 w 1763"/>
                <a:gd name="T103" fmla="*/ 1060 h 1766"/>
                <a:gd name="T104" fmla="*/ 0 w 1763"/>
                <a:gd name="T105" fmla="*/ 884 h 1766"/>
                <a:gd name="T106" fmla="*/ 19 w 1763"/>
                <a:gd name="T107" fmla="*/ 706 h 1766"/>
                <a:gd name="T108" fmla="*/ 70 w 1763"/>
                <a:gd name="T109" fmla="*/ 540 h 1766"/>
                <a:gd name="T110" fmla="*/ 152 w 1763"/>
                <a:gd name="T111" fmla="*/ 390 h 1766"/>
                <a:gd name="T112" fmla="*/ 258 w 1763"/>
                <a:gd name="T113" fmla="*/ 260 h 1766"/>
                <a:gd name="T114" fmla="*/ 390 w 1763"/>
                <a:gd name="T115" fmla="*/ 152 h 1766"/>
                <a:gd name="T116" fmla="*/ 539 w 1763"/>
                <a:gd name="T117" fmla="*/ 70 h 1766"/>
                <a:gd name="T118" fmla="*/ 705 w 1763"/>
                <a:gd name="T119" fmla="*/ 19 h 1766"/>
                <a:gd name="T120" fmla="*/ 881 w 1763"/>
                <a:gd name="T121" fmla="*/ 0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3" h="1766">
                  <a:moveTo>
                    <a:pt x="881" y="188"/>
                  </a:moveTo>
                  <a:lnTo>
                    <a:pt x="801" y="192"/>
                  </a:lnTo>
                  <a:lnTo>
                    <a:pt x="723" y="206"/>
                  </a:lnTo>
                  <a:lnTo>
                    <a:pt x="648" y="229"/>
                  </a:lnTo>
                  <a:lnTo>
                    <a:pt x="577" y="259"/>
                  </a:lnTo>
                  <a:lnTo>
                    <a:pt x="510" y="296"/>
                  </a:lnTo>
                  <a:lnTo>
                    <a:pt x="448" y="341"/>
                  </a:lnTo>
                  <a:lnTo>
                    <a:pt x="391" y="392"/>
                  </a:lnTo>
                  <a:lnTo>
                    <a:pt x="340" y="449"/>
                  </a:lnTo>
                  <a:lnTo>
                    <a:pt x="295" y="511"/>
                  </a:lnTo>
                  <a:lnTo>
                    <a:pt x="258" y="577"/>
                  </a:lnTo>
                  <a:lnTo>
                    <a:pt x="227" y="649"/>
                  </a:lnTo>
                  <a:lnTo>
                    <a:pt x="206" y="724"/>
                  </a:lnTo>
                  <a:lnTo>
                    <a:pt x="192" y="802"/>
                  </a:lnTo>
                  <a:lnTo>
                    <a:pt x="187" y="884"/>
                  </a:lnTo>
                  <a:lnTo>
                    <a:pt x="192" y="964"/>
                  </a:lnTo>
                  <a:lnTo>
                    <a:pt x="206" y="1043"/>
                  </a:lnTo>
                  <a:lnTo>
                    <a:pt x="227" y="1117"/>
                  </a:lnTo>
                  <a:lnTo>
                    <a:pt x="258" y="1189"/>
                  </a:lnTo>
                  <a:lnTo>
                    <a:pt x="295" y="1255"/>
                  </a:lnTo>
                  <a:lnTo>
                    <a:pt x="340" y="1317"/>
                  </a:lnTo>
                  <a:lnTo>
                    <a:pt x="391" y="1374"/>
                  </a:lnTo>
                  <a:lnTo>
                    <a:pt x="448" y="1425"/>
                  </a:lnTo>
                  <a:lnTo>
                    <a:pt x="510" y="1470"/>
                  </a:lnTo>
                  <a:lnTo>
                    <a:pt x="577" y="1507"/>
                  </a:lnTo>
                  <a:lnTo>
                    <a:pt x="648" y="1538"/>
                  </a:lnTo>
                  <a:lnTo>
                    <a:pt x="723" y="1560"/>
                  </a:lnTo>
                  <a:lnTo>
                    <a:pt x="801" y="1574"/>
                  </a:lnTo>
                  <a:lnTo>
                    <a:pt x="881" y="1578"/>
                  </a:lnTo>
                  <a:lnTo>
                    <a:pt x="963" y="1574"/>
                  </a:lnTo>
                  <a:lnTo>
                    <a:pt x="1040" y="1560"/>
                  </a:lnTo>
                  <a:lnTo>
                    <a:pt x="1116" y="1538"/>
                  </a:lnTo>
                  <a:lnTo>
                    <a:pt x="1187" y="1507"/>
                  </a:lnTo>
                  <a:lnTo>
                    <a:pt x="1253" y="1470"/>
                  </a:lnTo>
                  <a:lnTo>
                    <a:pt x="1315" y="1425"/>
                  </a:lnTo>
                  <a:lnTo>
                    <a:pt x="1372" y="1374"/>
                  </a:lnTo>
                  <a:lnTo>
                    <a:pt x="1423" y="1317"/>
                  </a:lnTo>
                  <a:lnTo>
                    <a:pt x="1468" y="1255"/>
                  </a:lnTo>
                  <a:lnTo>
                    <a:pt x="1505" y="1189"/>
                  </a:lnTo>
                  <a:lnTo>
                    <a:pt x="1535" y="1117"/>
                  </a:lnTo>
                  <a:lnTo>
                    <a:pt x="1558" y="1043"/>
                  </a:lnTo>
                  <a:lnTo>
                    <a:pt x="1572" y="964"/>
                  </a:lnTo>
                  <a:lnTo>
                    <a:pt x="1576" y="884"/>
                  </a:lnTo>
                  <a:lnTo>
                    <a:pt x="1572" y="802"/>
                  </a:lnTo>
                  <a:lnTo>
                    <a:pt x="1558" y="724"/>
                  </a:lnTo>
                  <a:lnTo>
                    <a:pt x="1535" y="649"/>
                  </a:lnTo>
                  <a:lnTo>
                    <a:pt x="1505" y="577"/>
                  </a:lnTo>
                  <a:lnTo>
                    <a:pt x="1468" y="511"/>
                  </a:lnTo>
                  <a:lnTo>
                    <a:pt x="1423" y="449"/>
                  </a:lnTo>
                  <a:lnTo>
                    <a:pt x="1372" y="392"/>
                  </a:lnTo>
                  <a:lnTo>
                    <a:pt x="1315" y="341"/>
                  </a:lnTo>
                  <a:lnTo>
                    <a:pt x="1253" y="296"/>
                  </a:lnTo>
                  <a:lnTo>
                    <a:pt x="1187" y="259"/>
                  </a:lnTo>
                  <a:lnTo>
                    <a:pt x="1116" y="229"/>
                  </a:lnTo>
                  <a:lnTo>
                    <a:pt x="1040" y="206"/>
                  </a:lnTo>
                  <a:lnTo>
                    <a:pt x="963" y="192"/>
                  </a:lnTo>
                  <a:lnTo>
                    <a:pt x="881" y="188"/>
                  </a:lnTo>
                  <a:close/>
                  <a:moveTo>
                    <a:pt x="881" y="0"/>
                  </a:moveTo>
                  <a:lnTo>
                    <a:pt x="972" y="5"/>
                  </a:lnTo>
                  <a:lnTo>
                    <a:pt x="1059" y="19"/>
                  </a:lnTo>
                  <a:lnTo>
                    <a:pt x="1144" y="41"/>
                  </a:lnTo>
                  <a:lnTo>
                    <a:pt x="1224" y="70"/>
                  </a:lnTo>
                  <a:lnTo>
                    <a:pt x="1301" y="107"/>
                  </a:lnTo>
                  <a:lnTo>
                    <a:pt x="1374" y="152"/>
                  </a:lnTo>
                  <a:lnTo>
                    <a:pt x="1442" y="203"/>
                  </a:lnTo>
                  <a:lnTo>
                    <a:pt x="1504" y="260"/>
                  </a:lnTo>
                  <a:lnTo>
                    <a:pt x="1561" y="322"/>
                  </a:lnTo>
                  <a:lnTo>
                    <a:pt x="1612" y="390"/>
                  </a:lnTo>
                  <a:lnTo>
                    <a:pt x="1657" y="463"/>
                  </a:lnTo>
                  <a:lnTo>
                    <a:pt x="1694" y="540"/>
                  </a:lnTo>
                  <a:lnTo>
                    <a:pt x="1723" y="621"/>
                  </a:lnTo>
                  <a:lnTo>
                    <a:pt x="1745" y="706"/>
                  </a:lnTo>
                  <a:lnTo>
                    <a:pt x="1759" y="792"/>
                  </a:lnTo>
                  <a:lnTo>
                    <a:pt x="1763" y="884"/>
                  </a:lnTo>
                  <a:lnTo>
                    <a:pt x="1759" y="973"/>
                  </a:lnTo>
                  <a:lnTo>
                    <a:pt x="1745" y="1060"/>
                  </a:lnTo>
                  <a:lnTo>
                    <a:pt x="1723" y="1145"/>
                  </a:lnTo>
                  <a:lnTo>
                    <a:pt x="1694" y="1226"/>
                  </a:lnTo>
                  <a:lnTo>
                    <a:pt x="1657" y="1303"/>
                  </a:lnTo>
                  <a:lnTo>
                    <a:pt x="1612" y="1376"/>
                  </a:lnTo>
                  <a:lnTo>
                    <a:pt x="1561" y="1444"/>
                  </a:lnTo>
                  <a:lnTo>
                    <a:pt x="1504" y="1507"/>
                  </a:lnTo>
                  <a:lnTo>
                    <a:pt x="1442" y="1564"/>
                  </a:lnTo>
                  <a:lnTo>
                    <a:pt x="1374" y="1614"/>
                  </a:lnTo>
                  <a:lnTo>
                    <a:pt x="1301" y="1659"/>
                  </a:lnTo>
                  <a:lnTo>
                    <a:pt x="1224" y="1696"/>
                  </a:lnTo>
                  <a:lnTo>
                    <a:pt x="1144" y="1725"/>
                  </a:lnTo>
                  <a:lnTo>
                    <a:pt x="1059" y="1747"/>
                  </a:lnTo>
                  <a:lnTo>
                    <a:pt x="972" y="1761"/>
                  </a:lnTo>
                  <a:lnTo>
                    <a:pt x="881" y="1766"/>
                  </a:lnTo>
                  <a:lnTo>
                    <a:pt x="791" y="1761"/>
                  </a:lnTo>
                  <a:lnTo>
                    <a:pt x="705" y="1747"/>
                  </a:lnTo>
                  <a:lnTo>
                    <a:pt x="620" y="1725"/>
                  </a:lnTo>
                  <a:lnTo>
                    <a:pt x="539" y="1696"/>
                  </a:lnTo>
                  <a:lnTo>
                    <a:pt x="462" y="1659"/>
                  </a:lnTo>
                  <a:lnTo>
                    <a:pt x="390" y="1614"/>
                  </a:lnTo>
                  <a:lnTo>
                    <a:pt x="322" y="1564"/>
                  </a:lnTo>
                  <a:lnTo>
                    <a:pt x="258" y="1507"/>
                  </a:lnTo>
                  <a:lnTo>
                    <a:pt x="203" y="1444"/>
                  </a:lnTo>
                  <a:lnTo>
                    <a:pt x="152" y="1376"/>
                  </a:lnTo>
                  <a:lnTo>
                    <a:pt x="107" y="1303"/>
                  </a:lnTo>
                  <a:lnTo>
                    <a:pt x="70" y="1226"/>
                  </a:lnTo>
                  <a:lnTo>
                    <a:pt x="40" y="1145"/>
                  </a:lnTo>
                  <a:lnTo>
                    <a:pt x="19" y="1060"/>
                  </a:lnTo>
                  <a:lnTo>
                    <a:pt x="5" y="973"/>
                  </a:lnTo>
                  <a:lnTo>
                    <a:pt x="0" y="884"/>
                  </a:lnTo>
                  <a:lnTo>
                    <a:pt x="5" y="792"/>
                  </a:lnTo>
                  <a:lnTo>
                    <a:pt x="19" y="706"/>
                  </a:lnTo>
                  <a:lnTo>
                    <a:pt x="40" y="621"/>
                  </a:lnTo>
                  <a:lnTo>
                    <a:pt x="70" y="540"/>
                  </a:lnTo>
                  <a:lnTo>
                    <a:pt x="107" y="463"/>
                  </a:lnTo>
                  <a:lnTo>
                    <a:pt x="152" y="390"/>
                  </a:lnTo>
                  <a:lnTo>
                    <a:pt x="203" y="322"/>
                  </a:lnTo>
                  <a:lnTo>
                    <a:pt x="258" y="260"/>
                  </a:lnTo>
                  <a:lnTo>
                    <a:pt x="322" y="203"/>
                  </a:lnTo>
                  <a:lnTo>
                    <a:pt x="390" y="152"/>
                  </a:lnTo>
                  <a:lnTo>
                    <a:pt x="462" y="107"/>
                  </a:lnTo>
                  <a:lnTo>
                    <a:pt x="539" y="70"/>
                  </a:lnTo>
                  <a:lnTo>
                    <a:pt x="620" y="41"/>
                  </a:lnTo>
                  <a:lnTo>
                    <a:pt x="705" y="19"/>
                  </a:lnTo>
                  <a:lnTo>
                    <a:pt x="791" y="5"/>
                  </a:lnTo>
                  <a:lnTo>
                    <a:pt x="8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6" name="Freeform 630">
              <a:extLst>
                <a:ext uri="{FF2B5EF4-FFF2-40B4-BE49-F238E27FC236}">
                  <a16:creationId xmlns:a16="http://schemas.microsoft.com/office/drawing/2014/main" id="{20324329-1F42-D0C1-DA24-F8B3B86A7D97}"/>
                </a:ext>
              </a:extLst>
            </p:cNvPr>
            <p:cNvSpPr>
              <a:spLocks noEditPoints="1"/>
            </p:cNvSpPr>
            <p:nvPr/>
          </p:nvSpPr>
          <p:spPr bwMode="auto">
            <a:xfrm>
              <a:off x="4071938" y="2411413"/>
              <a:ext cx="2565400" cy="2566988"/>
            </a:xfrm>
            <a:custGeom>
              <a:avLst/>
              <a:gdLst>
                <a:gd name="T0" fmla="*/ 1352 w 3232"/>
                <a:gd name="T1" fmla="*/ 324 h 3236"/>
                <a:gd name="T2" fmla="*/ 1056 w 3232"/>
                <a:gd name="T3" fmla="*/ 551 h 3236"/>
                <a:gd name="T4" fmla="*/ 768 w 3232"/>
                <a:gd name="T5" fmla="*/ 474 h 3236"/>
                <a:gd name="T6" fmla="*/ 448 w 3232"/>
                <a:gd name="T7" fmla="*/ 782 h 3236"/>
                <a:gd name="T8" fmla="*/ 522 w 3232"/>
                <a:gd name="T9" fmla="*/ 940 h 3236"/>
                <a:gd name="T10" fmla="*/ 508 w 3232"/>
                <a:gd name="T11" fmla="*/ 1150 h 3236"/>
                <a:gd name="T12" fmla="*/ 393 w 3232"/>
                <a:gd name="T13" fmla="*/ 1312 h 3236"/>
                <a:gd name="T14" fmla="*/ 190 w 3232"/>
                <a:gd name="T15" fmla="*/ 1401 h 3236"/>
                <a:gd name="T16" fmla="*/ 195 w 3232"/>
                <a:gd name="T17" fmla="*/ 1849 h 3236"/>
                <a:gd name="T18" fmla="*/ 487 w 3232"/>
                <a:gd name="T19" fmla="*/ 2038 h 3236"/>
                <a:gd name="T20" fmla="*/ 512 w 3232"/>
                <a:gd name="T21" fmla="*/ 2351 h 3236"/>
                <a:gd name="T22" fmla="*/ 763 w 3232"/>
                <a:gd name="T23" fmla="*/ 2770 h 3236"/>
                <a:gd name="T24" fmla="*/ 873 w 3232"/>
                <a:gd name="T25" fmla="*/ 2719 h 3236"/>
                <a:gd name="T26" fmla="*/ 1201 w 3232"/>
                <a:gd name="T27" fmla="*/ 2751 h 3236"/>
                <a:gd name="T28" fmla="*/ 1389 w 3232"/>
                <a:gd name="T29" fmla="*/ 3041 h 3236"/>
                <a:gd name="T30" fmla="*/ 1836 w 3232"/>
                <a:gd name="T31" fmla="*/ 3045 h 3236"/>
                <a:gd name="T32" fmla="*/ 1952 w 3232"/>
                <a:gd name="T33" fmla="*/ 2801 h 3236"/>
                <a:gd name="T34" fmla="*/ 2259 w 3232"/>
                <a:gd name="T35" fmla="*/ 2694 h 3236"/>
                <a:gd name="T36" fmla="*/ 2454 w 3232"/>
                <a:gd name="T37" fmla="*/ 2781 h 3236"/>
                <a:gd name="T38" fmla="*/ 2773 w 3232"/>
                <a:gd name="T39" fmla="*/ 2463 h 3236"/>
                <a:gd name="T40" fmla="*/ 2688 w 3232"/>
                <a:gd name="T41" fmla="*/ 2204 h 3236"/>
                <a:gd name="T42" fmla="*/ 2870 w 3232"/>
                <a:gd name="T43" fmla="*/ 1900 h 3236"/>
                <a:gd name="T44" fmla="*/ 3045 w 3232"/>
                <a:gd name="T45" fmla="*/ 1837 h 3236"/>
                <a:gd name="T46" fmla="*/ 2912 w 3232"/>
                <a:gd name="T47" fmla="*/ 1359 h 3236"/>
                <a:gd name="T48" fmla="*/ 2700 w 3232"/>
                <a:gd name="T49" fmla="*/ 1090 h 3236"/>
                <a:gd name="T50" fmla="*/ 2785 w 3232"/>
                <a:gd name="T51" fmla="*/ 786 h 3236"/>
                <a:gd name="T52" fmla="*/ 2474 w 3232"/>
                <a:gd name="T53" fmla="*/ 468 h 3236"/>
                <a:gd name="T54" fmla="*/ 2280 w 3232"/>
                <a:gd name="T55" fmla="*/ 551 h 3236"/>
                <a:gd name="T56" fmla="*/ 1953 w 3232"/>
                <a:gd name="T57" fmla="*/ 443 h 3236"/>
                <a:gd name="T58" fmla="*/ 1836 w 3232"/>
                <a:gd name="T59" fmla="*/ 191 h 3236"/>
                <a:gd name="T60" fmla="*/ 1902 w 3232"/>
                <a:gd name="T61" fmla="*/ 16 h 3236"/>
                <a:gd name="T62" fmla="*/ 2065 w 3232"/>
                <a:gd name="T63" fmla="*/ 287 h 3236"/>
                <a:gd name="T64" fmla="*/ 2235 w 3232"/>
                <a:gd name="T65" fmla="*/ 369 h 3236"/>
                <a:gd name="T66" fmla="*/ 2465 w 3232"/>
                <a:gd name="T67" fmla="*/ 279 h 3236"/>
                <a:gd name="T68" fmla="*/ 2955 w 3232"/>
                <a:gd name="T69" fmla="*/ 703 h 3236"/>
                <a:gd name="T70" fmla="*/ 2881 w 3232"/>
                <a:gd name="T71" fmla="*/ 1003 h 3236"/>
                <a:gd name="T72" fmla="*/ 2936 w 3232"/>
                <a:gd name="T73" fmla="*/ 1162 h 3236"/>
                <a:gd name="T74" fmla="*/ 3199 w 3232"/>
                <a:gd name="T75" fmla="*/ 1302 h 3236"/>
                <a:gd name="T76" fmla="*/ 3199 w 3232"/>
                <a:gd name="T77" fmla="*/ 1942 h 3236"/>
                <a:gd name="T78" fmla="*/ 2936 w 3232"/>
                <a:gd name="T79" fmla="*/ 2080 h 3236"/>
                <a:gd name="T80" fmla="*/ 2875 w 3232"/>
                <a:gd name="T81" fmla="*/ 2252 h 3236"/>
                <a:gd name="T82" fmla="*/ 2944 w 3232"/>
                <a:gd name="T83" fmla="*/ 2544 h 3236"/>
                <a:gd name="T84" fmla="*/ 2454 w 3232"/>
                <a:gd name="T85" fmla="*/ 2968 h 3236"/>
                <a:gd name="T86" fmla="*/ 2225 w 3232"/>
                <a:gd name="T87" fmla="*/ 2880 h 3236"/>
                <a:gd name="T88" fmla="*/ 2063 w 3232"/>
                <a:gd name="T89" fmla="*/ 2957 h 3236"/>
                <a:gd name="T90" fmla="*/ 1902 w 3232"/>
                <a:gd name="T91" fmla="*/ 3222 h 3236"/>
                <a:gd name="T92" fmla="*/ 1266 w 3232"/>
                <a:gd name="T93" fmla="*/ 3181 h 3236"/>
                <a:gd name="T94" fmla="*/ 1147 w 3232"/>
                <a:gd name="T95" fmla="*/ 2934 h 3236"/>
                <a:gd name="T96" fmla="*/ 972 w 3232"/>
                <a:gd name="T97" fmla="*/ 2878 h 3236"/>
                <a:gd name="T98" fmla="*/ 695 w 3232"/>
                <a:gd name="T99" fmla="*/ 2945 h 3236"/>
                <a:gd name="T100" fmla="*/ 269 w 3232"/>
                <a:gd name="T101" fmla="*/ 2463 h 3236"/>
                <a:gd name="T102" fmla="*/ 355 w 3232"/>
                <a:gd name="T103" fmla="*/ 2213 h 3236"/>
                <a:gd name="T104" fmla="*/ 269 w 3232"/>
                <a:gd name="T105" fmla="*/ 2064 h 3236"/>
                <a:gd name="T106" fmla="*/ 3 w 3232"/>
                <a:gd name="T107" fmla="*/ 1874 h 3236"/>
                <a:gd name="T108" fmla="*/ 82 w 3232"/>
                <a:gd name="T109" fmla="*/ 1246 h 3236"/>
                <a:gd name="T110" fmla="*/ 312 w 3232"/>
                <a:gd name="T111" fmla="*/ 1114 h 3236"/>
                <a:gd name="T112" fmla="*/ 343 w 3232"/>
                <a:gd name="T113" fmla="*/ 997 h 3236"/>
                <a:gd name="T114" fmla="*/ 292 w 3232"/>
                <a:gd name="T115" fmla="*/ 678 h 3236"/>
                <a:gd name="T116" fmla="*/ 797 w 3232"/>
                <a:gd name="T117" fmla="*/ 290 h 3236"/>
                <a:gd name="T118" fmla="*/ 1005 w 3232"/>
                <a:gd name="T119" fmla="*/ 370 h 3236"/>
                <a:gd name="T120" fmla="*/ 1173 w 3232"/>
                <a:gd name="T121" fmla="*/ 274 h 3236"/>
                <a:gd name="T122" fmla="*/ 1363 w 3232"/>
                <a:gd name="T123" fmla="*/ 5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2" h="3236">
                  <a:moveTo>
                    <a:pt x="1400" y="188"/>
                  </a:moveTo>
                  <a:lnTo>
                    <a:pt x="1399" y="189"/>
                  </a:lnTo>
                  <a:lnTo>
                    <a:pt x="1394" y="191"/>
                  </a:lnTo>
                  <a:lnTo>
                    <a:pt x="1391" y="194"/>
                  </a:lnTo>
                  <a:lnTo>
                    <a:pt x="1389" y="195"/>
                  </a:lnTo>
                  <a:lnTo>
                    <a:pt x="1388" y="198"/>
                  </a:lnTo>
                  <a:lnTo>
                    <a:pt x="1352" y="324"/>
                  </a:lnTo>
                  <a:lnTo>
                    <a:pt x="1335" y="367"/>
                  </a:lnTo>
                  <a:lnTo>
                    <a:pt x="1311" y="407"/>
                  </a:lnTo>
                  <a:lnTo>
                    <a:pt x="1278" y="443"/>
                  </a:lnTo>
                  <a:lnTo>
                    <a:pt x="1239" y="472"/>
                  </a:lnTo>
                  <a:lnTo>
                    <a:pt x="1199" y="492"/>
                  </a:lnTo>
                  <a:lnTo>
                    <a:pt x="1094" y="537"/>
                  </a:lnTo>
                  <a:lnTo>
                    <a:pt x="1056" y="551"/>
                  </a:lnTo>
                  <a:lnTo>
                    <a:pt x="1018" y="557"/>
                  </a:lnTo>
                  <a:lnTo>
                    <a:pt x="988" y="559"/>
                  </a:lnTo>
                  <a:lnTo>
                    <a:pt x="944" y="556"/>
                  </a:lnTo>
                  <a:lnTo>
                    <a:pt x="903" y="545"/>
                  </a:lnTo>
                  <a:lnTo>
                    <a:pt x="865" y="530"/>
                  </a:lnTo>
                  <a:lnTo>
                    <a:pt x="768" y="474"/>
                  </a:lnTo>
                  <a:lnTo>
                    <a:pt x="768" y="474"/>
                  </a:lnTo>
                  <a:lnTo>
                    <a:pt x="767" y="474"/>
                  </a:lnTo>
                  <a:lnTo>
                    <a:pt x="763" y="474"/>
                  </a:lnTo>
                  <a:lnTo>
                    <a:pt x="759" y="474"/>
                  </a:lnTo>
                  <a:lnTo>
                    <a:pt x="756" y="475"/>
                  </a:lnTo>
                  <a:lnTo>
                    <a:pt x="753" y="475"/>
                  </a:lnTo>
                  <a:lnTo>
                    <a:pt x="751" y="477"/>
                  </a:lnTo>
                  <a:lnTo>
                    <a:pt x="448" y="782"/>
                  </a:lnTo>
                  <a:lnTo>
                    <a:pt x="447" y="783"/>
                  </a:lnTo>
                  <a:lnTo>
                    <a:pt x="445" y="786"/>
                  </a:lnTo>
                  <a:lnTo>
                    <a:pt x="445" y="791"/>
                  </a:lnTo>
                  <a:lnTo>
                    <a:pt x="445" y="794"/>
                  </a:lnTo>
                  <a:lnTo>
                    <a:pt x="445" y="797"/>
                  </a:lnTo>
                  <a:lnTo>
                    <a:pt x="505" y="904"/>
                  </a:lnTo>
                  <a:lnTo>
                    <a:pt x="522" y="940"/>
                  </a:lnTo>
                  <a:lnTo>
                    <a:pt x="532" y="978"/>
                  </a:lnTo>
                  <a:lnTo>
                    <a:pt x="536" y="1018"/>
                  </a:lnTo>
                  <a:lnTo>
                    <a:pt x="535" y="1059"/>
                  </a:lnTo>
                  <a:lnTo>
                    <a:pt x="529" y="1099"/>
                  </a:lnTo>
                  <a:lnTo>
                    <a:pt x="516" y="1134"/>
                  </a:lnTo>
                  <a:lnTo>
                    <a:pt x="513" y="1139"/>
                  </a:lnTo>
                  <a:lnTo>
                    <a:pt x="508" y="1150"/>
                  </a:lnTo>
                  <a:lnTo>
                    <a:pt x="499" y="1167"/>
                  </a:lnTo>
                  <a:lnTo>
                    <a:pt x="487" y="1187"/>
                  </a:lnTo>
                  <a:lnTo>
                    <a:pt x="473" y="1212"/>
                  </a:lnTo>
                  <a:lnTo>
                    <a:pt x="456" y="1237"/>
                  </a:lnTo>
                  <a:lnTo>
                    <a:pt x="436" y="1263"/>
                  </a:lnTo>
                  <a:lnTo>
                    <a:pt x="416" y="1289"/>
                  </a:lnTo>
                  <a:lnTo>
                    <a:pt x="393" y="1312"/>
                  </a:lnTo>
                  <a:lnTo>
                    <a:pt x="369" y="1333"/>
                  </a:lnTo>
                  <a:lnTo>
                    <a:pt x="345" y="1350"/>
                  </a:lnTo>
                  <a:lnTo>
                    <a:pt x="318" y="1359"/>
                  </a:lnTo>
                  <a:lnTo>
                    <a:pt x="196" y="1393"/>
                  </a:lnTo>
                  <a:lnTo>
                    <a:pt x="195" y="1394"/>
                  </a:lnTo>
                  <a:lnTo>
                    <a:pt x="192" y="1397"/>
                  </a:lnTo>
                  <a:lnTo>
                    <a:pt x="190" y="1401"/>
                  </a:lnTo>
                  <a:lnTo>
                    <a:pt x="189" y="1404"/>
                  </a:lnTo>
                  <a:lnTo>
                    <a:pt x="187" y="1407"/>
                  </a:lnTo>
                  <a:lnTo>
                    <a:pt x="187" y="1837"/>
                  </a:lnTo>
                  <a:lnTo>
                    <a:pt x="189" y="1840"/>
                  </a:lnTo>
                  <a:lnTo>
                    <a:pt x="190" y="1843"/>
                  </a:lnTo>
                  <a:lnTo>
                    <a:pt x="192" y="1846"/>
                  </a:lnTo>
                  <a:lnTo>
                    <a:pt x="195" y="1849"/>
                  </a:lnTo>
                  <a:lnTo>
                    <a:pt x="198" y="1851"/>
                  </a:lnTo>
                  <a:lnTo>
                    <a:pt x="320" y="1883"/>
                  </a:lnTo>
                  <a:lnTo>
                    <a:pt x="362" y="1900"/>
                  </a:lnTo>
                  <a:lnTo>
                    <a:pt x="402" y="1927"/>
                  </a:lnTo>
                  <a:lnTo>
                    <a:pt x="437" y="1959"/>
                  </a:lnTo>
                  <a:lnTo>
                    <a:pt x="467" y="1998"/>
                  </a:lnTo>
                  <a:lnTo>
                    <a:pt x="487" y="2038"/>
                  </a:lnTo>
                  <a:lnTo>
                    <a:pt x="522" y="2123"/>
                  </a:lnTo>
                  <a:lnTo>
                    <a:pt x="535" y="2159"/>
                  </a:lnTo>
                  <a:lnTo>
                    <a:pt x="541" y="2197"/>
                  </a:lnTo>
                  <a:lnTo>
                    <a:pt x="542" y="2238"/>
                  </a:lnTo>
                  <a:lnTo>
                    <a:pt x="538" y="2278"/>
                  </a:lnTo>
                  <a:lnTo>
                    <a:pt x="529" y="2317"/>
                  </a:lnTo>
                  <a:lnTo>
                    <a:pt x="512" y="2351"/>
                  </a:lnTo>
                  <a:lnTo>
                    <a:pt x="456" y="2450"/>
                  </a:lnTo>
                  <a:lnTo>
                    <a:pt x="456" y="2453"/>
                  </a:lnTo>
                  <a:lnTo>
                    <a:pt x="456" y="2456"/>
                  </a:lnTo>
                  <a:lnTo>
                    <a:pt x="456" y="2460"/>
                  </a:lnTo>
                  <a:lnTo>
                    <a:pt x="457" y="2463"/>
                  </a:lnTo>
                  <a:lnTo>
                    <a:pt x="459" y="2467"/>
                  </a:lnTo>
                  <a:lnTo>
                    <a:pt x="763" y="2770"/>
                  </a:lnTo>
                  <a:lnTo>
                    <a:pt x="763" y="2771"/>
                  </a:lnTo>
                  <a:lnTo>
                    <a:pt x="767" y="2771"/>
                  </a:lnTo>
                  <a:lnTo>
                    <a:pt x="770" y="2773"/>
                  </a:lnTo>
                  <a:lnTo>
                    <a:pt x="774" y="2773"/>
                  </a:lnTo>
                  <a:lnTo>
                    <a:pt x="777" y="2773"/>
                  </a:lnTo>
                  <a:lnTo>
                    <a:pt x="779" y="2771"/>
                  </a:lnTo>
                  <a:lnTo>
                    <a:pt x="873" y="2719"/>
                  </a:lnTo>
                  <a:lnTo>
                    <a:pt x="910" y="2702"/>
                  </a:lnTo>
                  <a:lnTo>
                    <a:pt x="952" y="2692"/>
                  </a:lnTo>
                  <a:lnTo>
                    <a:pt x="997" y="2688"/>
                  </a:lnTo>
                  <a:lnTo>
                    <a:pt x="1028" y="2689"/>
                  </a:lnTo>
                  <a:lnTo>
                    <a:pt x="1063" y="2697"/>
                  </a:lnTo>
                  <a:lnTo>
                    <a:pt x="1102" y="2709"/>
                  </a:lnTo>
                  <a:lnTo>
                    <a:pt x="1201" y="2751"/>
                  </a:lnTo>
                  <a:lnTo>
                    <a:pt x="1241" y="2771"/>
                  </a:lnTo>
                  <a:lnTo>
                    <a:pt x="1280" y="2801"/>
                  </a:lnTo>
                  <a:lnTo>
                    <a:pt x="1312" y="2836"/>
                  </a:lnTo>
                  <a:lnTo>
                    <a:pt x="1338" y="2877"/>
                  </a:lnTo>
                  <a:lnTo>
                    <a:pt x="1355" y="2920"/>
                  </a:lnTo>
                  <a:lnTo>
                    <a:pt x="1388" y="3039"/>
                  </a:lnTo>
                  <a:lnTo>
                    <a:pt x="1389" y="3041"/>
                  </a:lnTo>
                  <a:lnTo>
                    <a:pt x="1392" y="3044"/>
                  </a:lnTo>
                  <a:lnTo>
                    <a:pt x="1396" y="3045"/>
                  </a:lnTo>
                  <a:lnTo>
                    <a:pt x="1399" y="3048"/>
                  </a:lnTo>
                  <a:lnTo>
                    <a:pt x="1402" y="3048"/>
                  </a:lnTo>
                  <a:lnTo>
                    <a:pt x="1830" y="3048"/>
                  </a:lnTo>
                  <a:lnTo>
                    <a:pt x="1833" y="3047"/>
                  </a:lnTo>
                  <a:lnTo>
                    <a:pt x="1836" y="3045"/>
                  </a:lnTo>
                  <a:lnTo>
                    <a:pt x="1839" y="3044"/>
                  </a:lnTo>
                  <a:lnTo>
                    <a:pt x="1842" y="3041"/>
                  </a:lnTo>
                  <a:lnTo>
                    <a:pt x="1844" y="3037"/>
                  </a:lnTo>
                  <a:lnTo>
                    <a:pt x="1876" y="2920"/>
                  </a:lnTo>
                  <a:lnTo>
                    <a:pt x="1893" y="2877"/>
                  </a:lnTo>
                  <a:lnTo>
                    <a:pt x="1919" y="2836"/>
                  </a:lnTo>
                  <a:lnTo>
                    <a:pt x="1952" y="2801"/>
                  </a:lnTo>
                  <a:lnTo>
                    <a:pt x="1991" y="2771"/>
                  </a:lnTo>
                  <a:lnTo>
                    <a:pt x="2031" y="2751"/>
                  </a:lnTo>
                  <a:lnTo>
                    <a:pt x="2122" y="2714"/>
                  </a:lnTo>
                  <a:lnTo>
                    <a:pt x="2159" y="2700"/>
                  </a:lnTo>
                  <a:lnTo>
                    <a:pt x="2195" y="2694"/>
                  </a:lnTo>
                  <a:lnTo>
                    <a:pt x="2225" y="2692"/>
                  </a:lnTo>
                  <a:lnTo>
                    <a:pt x="2259" y="2694"/>
                  </a:lnTo>
                  <a:lnTo>
                    <a:pt x="2292" y="2700"/>
                  </a:lnTo>
                  <a:lnTo>
                    <a:pt x="2323" y="2709"/>
                  </a:lnTo>
                  <a:lnTo>
                    <a:pt x="2351" y="2723"/>
                  </a:lnTo>
                  <a:lnTo>
                    <a:pt x="2450" y="2781"/>
                  </a:lnTo>
                  <a:lnTo>
                    <a:pt x="2451" y="2781"/>
                  </a:lnTo>
                  <a:lnTo>
                    <a:pt x="2453" y="2781"/>
                  </a:lnTo>
                  <a:lnTo>
                    <a:pt x="2454" y="2781"/>
                  </a:lnTo>
                  <a:lnTo>
                    <a:pt x="2460" y="2781"/>
                  </a:lnTo>
                  <a:lnTo>
                    <a:pt x="2465" y="2779"/>
                  </a:lnTo>
                  <a:lnTo>
                    <a:pt x="2467" y="2778"/>
                  </a:lnTo>
                  <a:lnTo>
                    <a:pt x="2771" y="2473"/>
                  </a:lnTo>
                  <a:lnTo>
                    <a:pt x="2773" y="2471"/>
                  </a:lnTo>
                  <a:lnTo>
                    <a:pt x="2773" y="2468"/>
                  </a:lnTo>
                  <a:lnTo>
                    <a:pt x="2773" y="2463"/>
                  </a:lnTo>
                  <a:lnTo>
                    <a:pt x="2773" y="2460"/>
                  </a:lnTo>
                  <a:lnTo>
                    <a:pt x="2773" y="2457"/>
                  </a:lnTo>
                  <a:lnTo>
                    <a:pt x="2715" y="2357"/>
                  </a:lnTo>
                  <a:lnTo>
                    <a:pt x="2700" y="2323"/>
                  </a:lnTo>
                  <a:lnTo>
                    <a:pt x="2691" y="2284"/>
                  </a:lnTo>
                  <a:lnTo>
                    <a:pt x="2686" y="2244"/>
                  </a:lnTo>
                  <a:lnTo>
                    <a:pt x="2688" y="2204"/>
                  </a:lnTo>
                  <a:lnTo>
                    <a:pt x="2694" y="2165"/>
                  </a:lnTo>
                  <a:lnTo>
                    <a:pt x="2706" y="2128"/>
                  </a:lnTo>
                  <a:lnTo>
                    <a:pt x="2743" y="2038"/>
                  </a:lnTo>
                  <a:lnTo>
                    <a:pt x="2765" y="1998"/>
                  </a:lnTo>
                  <a:lnTo>
                    <a:pt x="2794" y="1959"/>
                  </a:lnTo>
                  <a:lnTo>
                    <a:pt x="2830" y="1927"/>
                  </a:lnTo>
                  <a:lnTo>
                    <a:pt x="2870" y="1900"/>
                  </a:lnTo>
                  <a:lnTo>
                    <a:pt x="2912" y="1883"/>
                  </a:lnTo>
                  <a:lnTo>
                    <a:pt x="3034" y="1849"/>
                  </a:lnTo>
                  <a:lnTo>
                    <a:pt x="3037" y="1848"/>
                  </a:lnTo>
                  <a:lnTo>
                    <a:pt x="3040" y="1846"/>
                  </a:lnTo>
                  <a:lnTo>
                    <a:pt x="3041" y="1843"/>
                  </a:lnTo>
                  <a:lnTo>
                    <a:pt x="3043" y="1840"/>
                  </a:lnTo>
                  <a:lnTo>
                    <a:pt x="3045" y="1837"/>
                  </a:lnTo>
                  <a:lnTo>
                    <a:pt x="3045" y="1407"/>
                  </a:lnTo>
                  <a:lnTo>
                    <a:pt x="3043" y="1404"/>
                  </a:lnTo>
                  <a:lnTo>
                    <a:pt x="3041" y="1401"/>
                  </a:lnTo>
                  <a:lnTo>
                    <a:pt x="3038" y="1397"/>
                  </a:lnTo>
                  <a:lnTo>
                    <a:pt x="3037" y="1394"/>
                  </a:lnTo>
                  <a:lnTo>
                    <a:pt x="3034" y="1393"/>
                  </a:lnTo>
                  <a:lnTo>
                    <a:pt x="2912" y="1359"/>
                  </a:lnTo>
                  <a:lnTo>
                    <a:pt x="2870" y="1342"/>
                  </a:lnTo>
                  <a:lnTo>
                    <a:pt x="2830" y="1317"/>
                  </a:lnTo>
                  <a:lnTo>
                    <a:pt x="2794" y="1283"/>
                  </a:lnTo>
                  <a:lnTo>
                    <a:pt x="2765" y="1246"/>
                  </a:lnTo>
                  <a:lnTo>
                    <a:pt x="2743" y="1204"/>
                  </a:lnTo>
                  <a:lnTo>
                    <a:pt x="2712" y="1127"/>
                  </a:lnTo>
                  <a:lnTo>
                    <a:pt x="2700" y="1090"/>
                  </a:lnTo>
                  <a:lnTo>
                    <a:pt x="2692" y="1051"/>
                  </a:lnTo>
                  <a:lnTo>
                    <a:pt x="2692" y="1011"/>
                  </a:lnTo>
                  <a:lnTo>
                    <a:pt x="2697" y="970"/>
                  </a:lnTo>
                  <a:lnTo>
                    <a:pt x="2706" y="933"/>
                  </a:lnTo>
                  <a:lnTo>
                    <a:pt x="2722" y="898"/>
                  </a:lnTo>
                  <a:lnTo>
                    <a:pt x="2783" y="789"/>
                  </a:lnTo>
                  <a:lnTo>
                    <a:pt x="2785" y="786"/>
                  </a:lnTo>
                  <a:lnTo>
                    <a:pt x="2783" y="783"/>
                  </a:lnTo>
                  <a:lnTo>
                    <a:pt x="2783" y="779"/>
                  </a:lnTo>
                  <a:lnTo>
                    <a:pt x="2782" y="776"/>
                  </a:lnTo>
                  <a:lnTo>
                    <a:pt x="2782" y="772"/>
                  </a:lnTo>
                  <a:lnTo>
                    <a:pt x="2477" y="469"/>
                  </a:lnTo>
                  <a:lnTo>
                    <a:pt x="2476" y="468"/>
                  </a:lnTo>
                  <a:lnTo>
                    <a:pt x="2474" y="468"/>
                  </a:lnTo>
                  <a:lnTo>
                    <a:pt x="2470" y="466"/>
                  </a:lnTo>
                  <a:lnTo>
                    <a:pt x="2465" y="466"/>
                  </a:lnTo>
                  <a:lnTo>
                    <a:pt x="2462" y="466"/>
                  </a:lnTo>
                  <a:lnTo>
                    <a:pt x="2460" y="466"/>
                  </a:lnTo>
                  <a:lnTo>
                    <a:pt x="2358" y="525"/>
                  </a:lnTo>
                  <a:lnTo>
                    <a:pt x="2321" y="542"/>
                  </a:lnTo>
                  <a:lnTo>
                    <a:pt x="2280" y="551"/>
                  </a:lnTo>
                  <a:lnTo>
                    <a:pt x="2235" y="556"/>
                  </a:lnTo>
                  <a:lnTo>
                    <a:pt x="2204" y="553"/>
                  </a:lnTo>
                  <a:lnTo>
                    <a:pt x="2168" y="547"/>
                  </a:lnTo>
                  <a:lnTo>
                    <a:pt x="2130" y="534"/>
                  </a:lnTo>
                  <a:lnTo>
                    <a:pt x="2032" y="492"/>
                  </a:lnTo>
                  <a:lnTo>
                    <a:pt x="1992" y="472"/>
                  </a:lnTo>
                  <a:lnTo>
                    <a:pt x="1953" y="443"/>
                  </a:lnTo>
                  <a:lnTo>
                    <a:pt x="1921" y="407"/>
                  </a:lnTo>
                  <a:lnTo>
                    <a:pt x="1895" y="367"/>
                  </a:lnTo>
                  <a:lnTo>
                    <a:pt x="1878" y="324"/>
                  </a:lnTo>
                  <a:lnTo>
                    <a:pt x="1844" y="198"/>
                  </a:lnTo>
                  <a:lnTo>
                    <a:pt x="1842" y="195"/>
                  </a:lnTo>
                  <a:lnTo>
                    <a:pt x="1839" y="194"/>
                  </a:lnTo>
                  <a:lnTo>
                    <a:pt x="1836" y="191"/>
                  </a:lnTo>
                  <a:lnTo>
                    <a:pt x="1833" y="189"/>
                  </a:lnTo>
                  <a:lnTo>
                    <a:pt x="1830" y="188"/>
                  </a:lnTo>
                  <a:lnTo>
                    <a:pt x="1400" y="188"/>
                  </a:lnTo>
                  <a:close/>
                  <a:moveTo>
                    <a:pt x="1400" y="0"/>
                  </a:moveTo>
                  <a:lnTo>
                    <a:pt x="1831" y="0"/>
                  </a:lnTo>
                  <a:lnTo>
                    <a:pt x="1867" y="5"/>
                  </a:lnTo>
                  <a:lnTo>
                    <a:pt x="1902" y="16"/>
                  </a:lnTo>
                  <a:lnTo>
                    <a:pt x="1936" y="33"/>
                  </a:lnTo>
                  <a:lnTo>
                    <a:pt x="1966" y="55"/>
                  </a:lnTo>
                  <a:lnTo>
                    <a:pt x="1991" y="82"/>
                  </a:lnTo>
                  <a:lnTo>
                    <a:pt x="2011" y="113"/>
                  </a:lnTo>
                  <a:lnTo>
                    <a:pt x="2025" y="147"/>
                  </a:lnTo>
                  <a:lnTo>
                    <a:pt x="2059" y="274"/>
                  </a:lnTo>
                  <a:lnTo>
                    <a:pt x="2065" y="287"/>
                  </a:lnTo>
                  <a:lnTo>
                    <a:pt x="2076" y="299"/>
                  </a:lnTo>
                  <a:lnTo>
                    <a:pt x="2088" y="311"/>
                  </a:lnTo>
                  <a:lnTo>
                    <a:pt x="2099" y="318"/>
                  </a:lnTo>
                  <a:lnTo>
                    <a:pt x="2103" y="319"/>
                  </a:lnTo>
                  <a:lnTo>
                    <a:pt x="2208" y="364"/>
                  </a:lnTo>
                  <a:lnTo>
                    <a:pt x="2218" y="367"/>
                  </a:lnTo>
                  <a:lnTo>
                    <a:pt x="2235" y="369"/>
                  </a:lnTo>
                  <a:lnTo>
                    <a:pt x="2249" y="367"/>
                  </a:lnTo>
                  <a:lnTo>
                    <a:pt x="2259" y="364"/>
                  </a:lnTo>
                  <a:lnTo>
                    <a:pt x="2266" y="362"/>
                  </a:lnTo>
                  <a:lnTo>
                    <a:pt x="2369" y="304"/>
                  </a:lnTo>
                  <a:lnTo>
                    <a:pt x="2399" y="290"/>
                  </a:lnTo>
                  <a:lnTo>
                    <a:pt x="2431" y="282"/>
                  </a:lnTo>
                  <a:lnTo>
                    <a:pt x="2465" y="279"/>
                  </a:lnTo>
                  <a:lnTo>
                    <a:pt x="2507" y="282"/>
                  </a:lnTo>
                  <a:lnTo>
                    <a:pt x="2545" y="294"/>
                  </a:lnTo>
                  <a:lnTo>
                    <a:pt x="2579" y="311"/>
                  </a:lnTo>
                  <a:lnTo>
                    <a:pt x="2610" y="336"/>
                  </a:lnTo>
                  <a:lnTo>
                    <a:pt x="2913" y="641"/>
                  </a:lnTo>
                  <a:lnTo>
                    <a:pt x="2938" y="669"/>
                  </a:lnTo>
                  <a:lnTo>
                    <a:pt x="2955" y="703"/>
                  </a:lnTo>
                  <a:lnTo>
                    <a:pt x="2966" y="737"/>
                  </a:lnTo>
                  <a:lnTo>
                    <a:pt x="2970" y="774"/>
                  </a:lnTo>
                  <a:lnTo>
                    <a:pt x="2969" y="811"/>
                  </a:lnTo>
                  <a:lnTo>
                    <a:pt x="2961" y="848"/>
                  </a:lnTo>
                  <a:lnTo>
                    <a:pt x="2946" y="882"/>
                  </a:lnTo>
                  <a:lnTo>
                    <a:pt x="2885" y="991"/>
                  </a:lnTo>
                  <a:lnTo>
                    <a:pt x="2881" y="1003"/>
                  </a:lnTo>
                  <a:lnTo>
                    <a:pt x="2879" y="1020"/>
                  </a:lnTo>
                  <a:lnTo>
                    <a:pt x="2879" y="1037"/>
                  </a:lnTo>
                  <a:lnTo>
                    <a:pt x="2882" y="1049"/>
                  </a:lnTo>
                  <a:lnTo>
                    <a:pt x="2884" y="1054"/>
                  </a:lnTo>
                  <a:lnTo>
                    <a:pt x="2919" y="1139"/>
                  </a:lnTo>
                  <a:lnTo>
                    <a:pt x="2926" y="1151"/>
                  </a:lnTo>
                  <a:lnTo>
                    <a:pt x="2936" y="1162"/>
                  </a:lnTo>
                  <a:lnTo>
                    <a:pt x="2950" y="1173"/>
                  </a:lnTo>
                  <a:lnTo>
                    <a:pt x="2961" y="1179"/>
                  </a:lnTo>
                  <a:lnTo>
                    <a:pt x="3085" y="1213"/>
                  </a:lnTo>
                  <a:lnTo>
                    <a:pt x="3119" y="1226"/>
                  </a:lnTo>
                  <a:lnTo>
                    <a:pt x="3150" y="1246"/>
                  </a:lnTo>
                  <a:lnTo>
                    <a:pt x="3177" y="1271"/>
                  </a:lnTo>
                  <a:lnTo>
                    <a:pt x="3199" y="1302"/>
                  </a:lnTo>
                  <a:lnTo>
                    <a:pt x="3216" y="1334"/>
                  </a:lnTo>
                  <a:lnTo>
                    <a:pt x="3227" y="1370"/>
                  </a:lnTo>
                  <a:lnTo>
                    <a:pt x="3232" y="1407"/>
                  </a:lnTo>
                  <a:lnTo>
                    <a:pt x="3232" y="1837"/>
                  </a:lnTo>
                  <a:lnTo>
                    <a:pt x="3227" y="1874"/>
                  </a:lnTo>
                  <a:lnTo>
                    <a:pt x="3216" y="1910"/>
                  </a:lnTo>
                  <a:lnTo>
                    <a:pt x="3199" y="1942"/>
                  </a:lnTo>
                  <a:lnTo>
                    <a:pt x="3177" y="1971"/>
                  </a:lnTo>
                  <a:lnTo>
                    <a:pt x="3150" y="1998"/>
                  </a:lnTo>
                  <a:lnTo>
                    <a:pt x="3119" y="2016"/>
                  </a:lnTo>
                  <a:lnTo>
                    <a:pt x="3085" y="2030"/>
                  </a:lnTo>
                  <a:lnTo>
                    <a:pt x="2961" y="2064"/>
                  </a:lnTo>
                  <a:lnTo>
                    <a:pt x="2950" y="2071"/>
                  </a:lnTo>
                  <a:lnTo>
                    <a:pt x="2936" y="2080"/>
                  </a:lnTo>
                  <a:lnTo>
                    <a:pt x="2926" y="2092"/>
                  </a:lnTo>
                  <a:lnTo>
                    <a:pt x="2919" y="2105"/>
                  </a:lnTo>
                  <a:lnTo>
                    <a:pt x="2918" y="2108"/>
                  </a:lnTo>
                  <a:lnTo>
                    <a:pt x="2876" y="2207"/>
                  </a:lnTo>
                  <a:lnTo>
                    <a:pt x="2873" y="2219"/>
                  </a:lnTo>
                  <a:lnTo>
                    <a:pt x="2873" y="2236"/>
                  </a:lnTo>
                  <a:lnTo>
                    <a:pt x="2875" y="2252"/>
                  </a:lnTo>
                  <a:lnTo>
                    <a:pt x="2879" y="2264"/>
                  </a:lnTo>
                  <a:lnTo>
                    <a:pt x="2935" y="2364"/>
                  </a:lnTo>
                  <a:lnTo>
                    <a:pt x="2950" y="2399"/>
                  </a:lnTo>
                  <a:lnTo>
                    <a:pt x="2958" y="2436"/>
                  </a:lnTo>
                  <a:lnTo>
                    <a:pt x="2960" y="2473"/>
                  </a:lnTo>
                  <a:lnTo>
                    <a:pt x="2955" y="2508"/>
                  </a:lnTo>
                  <a:lnTo>
                    <a:pt x="2944" y="2544"/>
                  </a:lnTo>
                  <a:lnTo>
                    <a:pt x="2926" y="2576"/>
                  </a:lnTo>
                  <a:lnTo>
                    <a:pt x="2902" y="2606"/>
                  </a:lnTo>
                  <a:lnTo>
                    <a:pt x="2598" y="2911"/>
                  </a:lnTo>
                  <a:lnTo>
                    <a:pt x="2569" y="2934"/>
                  </a:lnTo>
                  <a:lnTo>
                    <a:pt x="2533" y="2952"/>
                  </a:lnTo>
                  <a:lnTo>
                    <a:pt x="2496" y="2963"/>
                  </a:lnTo>
                  <a:lnTo>
                    <a:pt x="2454" y="2968"/>
                  </a:lnTo>
                  <a:lnTo>
                    <a:pt x="2420" y="2965"/>
                  </a:lnTo>
                  <a:lnTo>
                    <a:pt x="2388" y="2957"/>
                  </a:lnTo>
                  <a:lnTo>
                    <a:pt x="2358" y="2943"/>
                  </a:lnTo>
                  <a:lnTo>
                    <a:pt x="2258" y="2886"/>
                  </a:lnTo>
                  <a:lnTo>
                    <a:pt x="2252" y="2883"/>
                  </a:lnTo>
                  <a:lnTo>
                    <a:pt x="2239" y="2881"/>
                  </a:lnTo>
                  <a:lnTo>
                    <a:pt x="2225" y="2880"/>
                  </a:lnTo>
                  <a:lnTo>
                    <a:pt x="2208" y="2881"/>
                  </a:lnTo>
                  <a:lnTo>
                    <a:pt x="2199" y="2884"/>
                  </a:lnTo>
                  <a:lnTo>
                    <a:pt x="2195" y="2886"/>
                  </a:lnTo>
                  <a:lnTo>
                    <a:pt x="2096" y="2926"/>
                  </a:lnTo>
                  <a:lnTo>
                    <a:pt x="2085" y="2934"/>
                  </a:lnTo>
                  <a:lnTo>
                    <a:pt x="2072" y="2945"/>
                  </a:lnTo>
                  <a:lnTo>
                    <a:pt x="2063" y="2957"/>
                  </a:lnTo>
                  <a:lnTo>
                    <a:pt x="2057" y="2969"/>
                  </a:lnTo>
                  <a:lnTo>
                    <a:pt x="2025" y="3089"/>
                  </a:lnTo>
                  <a:lnTo>
                    <a:pt x="2011" y="3123"/>
                  </a:lnTo>
                  <a:lnTo>
                    <a:pt x="1991" y="3154"/>
                  </a:lnTo>
                  <a:lnTo>
                    <a:pt x="1966" y="3181"/>
                  </a:lnTo>
                  <a:lnTo>
                    <a:pt x="1936" y="3205"/>
                  </a:lnTo>
                  <a:lnTo>
                    <a:pt x="1902" y="3222"/>
                  </a:lnTo>
                  <a:lnTo>
                    <a:pt x="1867" y="3232"/>
                  </a:lnTo>
                  <a:lnTo>
                    <a:pt x="1831" y="3236"/>
                  </a:lnTo>
                  <a:lnTo>
                    <a:pt x="1400" y="3236"/>
                  </a:lnTo>
                  <a:lnTo>
                    <a:pt x="1363" y="3232"/>
                  </a:lnTo>
                  <a:lnTo>
                    <a:pt x="1328" y="3222"/>
                  </a:lnTo>
                  <a:lnTo>
                    <a:pt x="1295" y="3205"/>
                  </a:lnTo>
                  <a:lnTo>
                    <a:pt x="1266" y="3181"/>
                  </a:lnTo>
                  <a:lnTo>
                    <a:pt x="1241" y="3154"/>
                  </a:lnTo>
                  <a:lnTo>
                    <a:pt x="1221" y="3123"/>
                  </a:lnTo>
                  <a:lnTo>
                    <a:pt x="1207" y="3089"/>
                  </a:lnTo>
                  <a:lnTo>
                    <a:pt x="1175" y="2969"/>
                  </a:lnTo>
                  <a:lnTo>
                    <a:pt x="1168" y="2957"/>
                  </a:lnTo>
                  <a:lnTo>
                    <a:pt x="1159" y="2945"/>
                  </a:lnTo>
                  <a:lnTo>
                    <a:pt x="1147" y="2934"/>
                  </a:lnTo>
                  <a:lnTo>
                    <a:pt x="1134" y="2926"/>
                  </a:lnTo>
                  <a:lnTo>
                    <a:pt x="1130" y="2925"/>
                  </a:lnTo>
                  <a:lnTo>
                    <a:pt x="1023" y="2880"/>
                  </a:lnTo>
                  <a:lnTo>
                    <a:pt x="1014" y="2877"/>
                  </a:lnTo>
                  <a:lnTo>
                    <a:pt x="997" y="2875"/>
                  </a:lnTo>
                  <a:lnTo>
                    <a:pt x="983" y="2877"/>
                  </a:lnTo>
                  <a:lnTo>
                    <a:pt x="972" y="2878"/>
                  </a:lnTo>
                  <a:lnTo>
                    <a:pt x="966" y="2881"/>
                  </a:lnTo>
                  <a:lnTo>
                    <a:pt x="872" y="2935"/>
                  </a:lnTo>
                  <a:lnTo>
                    <a:pt x="841" y="2949"/>
                  </a:lnTo>
                  <a:lnTo>
                    <a:pt x="808" y="2957"/>
                  </a:lnTo>
                  <a:lnTo>
                    <a:pt x="774" y="2960"/>
                  </a:lnTo>
                  <a:lnTo>
                    <a:pt x="734" y="2955"/>
                  </a:lnTo>
                  <a:lnTo>
                    <a:pt x="695" y="2945"/>
                  </a:lnTo>
                  <a:lnTo>
                    <a:pt x="661" y="2926"/>
                  </a:lnTo>
                  <a:lnTo>
                    <a:pt x="631" y="2903"/>
                  </a:lnTo>
                  <a:lnTo>
                    <a:pt x="326" y="2598"/>
                  </a:lnTo>
                  <a:lnTo>
                    <a:pt x="303" y="2569"/>
                  </a:lnTo>
                  <a:lnTo>
                    <a:pt x="286" y="2536"/>
                  </a:lnTo>
                  <a:lnTo>
                    <a:pt x="274" y="2501"/>
                  </a:lnTo>
                  <a:lnTo>
                    <a:pt x="269" y="2463"/>
                  </a:lnTo>
                  <a:lnTo>
                    <a:pt x="270" y="2426"/>
                  </a:lnTo>
                  <a:lnTo>
                    <a:pt x="278" y="2391"/>
                  </a:lnTo>
                  <a:lnTo>
                    <a:pt x="294" y="2357"/>
                  </a:lnTo>
                  <a:lnTo>
                    <a:pt x="349" y="2259"/>
                  </a:lnTo>
                  <a:lnTo>
                    <a:pt x="354" y="2245"/>
                  </a:lnTo>
                  <a:lnTo>
                    <a:pt x="355" y="2230"/>
                  </a:lnTo>
                  <a:lnTo>
                    <a:pt x="355" y="2213"/>
                  </a:lnTo>
                  <a:lnTo>
                    <a:pt x="352" y="2200"/>
                  </a:lnTo>
                  <a:lnTo>
                    <a:pt x="349" y="2196"/>
                  </a:lnTo>
                  <a:lnTo>
                    <a:pt x="312" y="2105"/>
                  </a:lnTo>
                  <a:lnTo>
                    <a:pt x="306" y="2092"/>
                  </a:lnTo>
                  <a:lnTo>
                    <a:pt x="294" y="2080"/>
                  </a:lnTo>
                  <a:lnTo>
                    <a:pt x="281" y="2071"/>
                  </a:lnTo>
                  <a:lnTo>
                    <a:pt x="269" y="2064"/>
                  </a:lnTo>
                  <a:lnTo>
                    <a:pt x="147" y="2030"/>
                  </a:lnTo>
                  <a:lnTo>
                    <a:pt x="113" y="2016"/>
                  </a:lnTo>
                  <a:lnTo>
                    <a:pt x="82" y="1998"/>
                  </a:lnTo>
                  <a:lnTo>
                    <a:pt x="54" y="1971"/>
                  </a:lnTo>
                  <a:lnTo>
                    <a:pt x="31" y="1942"/>
                  </a:lnTo>
                  <a:lnTo>
                    <a:pt x="14" y="1910"/>
                  </a:lnTo>
                  <a:lnTo>
                    <a:pt x="3" y="1874"/>
                  </a:lnTo>
                  <a:lnTo>
                    <a:pt x="0" y="1837"/>
                  </a:lnTo>
                  <a:lnTo>
                    <a:pt x="0" y="1407"/>
                  </a:lnTo>
                  <a:lnTo>
                    <a:pt x="3" y="1370"/>
                  </a:lnTo>
                  <a:lnTo>
                    <a:pt x="14" y="1334"/>
                  </a:lnTo>
                  <a:lnTo>
                    <a:pt x="31" y="1302"/>
                  </a:lnTo>
                  <a:lnTo>
                    <a:pt x="54" y="1271"/>
                  </a:lnTo>
                  <a:lnTo>
                    <a:pt x="82" y="1246"/>
                  </a:lnTo>
                  <a:lnTo>
                    <a:pt x="113" y="1226"/>
                  </a:lnTo>
                  <a:lnTo>
                    <a:pt x="147" y="1213"/>
                  </a:lnTo>
                  <a:lnTo>
                    <a:pt x="260" y="1181"/>
                  </a:lnTo>
                  <a:lnTo>
                    <a:pt x="270" y="1170"/>
                  </a:lnTo>
                  <a:lnTo>
                    <a:pt x="284" y="1155"/>
                  </a:lnTo>
                  <a:lnTo>
                    <a:pt x="298" y="1134"/>
                  </a:lnTo>
                  <a:lnTo>
                    <a:pt x="312" y="1114"/>
                  </a:lnTo>
                  <a:lnTo>
                    <a:pt x="326" y="1093"/>
                  </a:lnTo>
                  <a:lnTo>
                    <a:pt x="337" y="1073"/>
                  </a:lnTo>
                  <a:lnTo>
                    <a:pt x="346" y="1056"/>
                  </a:lnTo>
                  <a:lnTo>
                    <a:pt x="349" y="1043"/>
                  </a:lnTo>
                  <a:lnTo>
                    <a:pt x="349" y="1026"/>
                  </a:lnTo>
                  <a:lnTo>
                    <a:pt x="348" y="1009"/>
                  </a:lnTo>
                  <a:lnTo>
                    <a:pt x="343" y="997"/>
                  </a:lnTo>
                  <a:lnTo>
                    <a:pt x="283" y="890"/>
                  </a:lnTo>
                  <a:lnTo>
                    <a:pt x="267" y="856"/>
                  </a:lnTo>
                  <a:lnTo>
                    <a:pt x="260" y="819"/>
                  </a:lnTo>
                  <a:lnTo>
                    <a:pt x="258" y="782"/>
                  </a:lnTo>
                  <a:lnTo>
                    <a:pt x="263" y="746"/>
                  </a:lnTo>
                  <a:lnTo>
                    <a:pt x="275" y="711"/>
                  </a:lnTo>
                  <a:lnTo>
                    <a:pt x="292" y="678"/>
                  </a:lnTo>
                  <a:lnTo>
                    <a:pt x="315" y="649"/>
                  </a:lnTo>
                  <a:lnTo>
                    <a:pt x="620" y="344"/>
                  </a:lnTo>
                  <a:lnTo>
                    <a:pt x="649" y="319"/>
                  </a:lnTo>
                  <a:lnTo>
                    <a:pt x="685" y="302"/>
                  </a:lnTo>
                  <a:lnTo>
                    <a:pt x="723" y="291"/>
                  </a:lnTo>
                  <a:lnTo>
                    <a:pt x="763" y="287"/>
                  </a:lnTo>
                  <a:lnTo>
                    <a:pt x="797" y="290"/>
                  </a:lnTo>
                  <a:lnTo>
                    <a:pt x="830" y="297"/>
                  </a:lnTo>
                  <a:lnTo>
                    <a:pt x="861" y="311"/>
                  </a:lnTo>
                  <a:lnTo>
                    <a:pt x="957" y="367"/>
                  </a:lnTo>
                  <a:lnTo>
                    <a:pt x="964" y="369"/>
                  </a:lnTo>
                  <a:lnTo>
                    <a:pt x="974" y="372"/>
                  </a:lnTo>
                  <a:lnTo>
                    <a:pt x="988" y="372"/>
                  </a:lnTo>
                  <a:lnTo>
                    <a:pt x="1005" y="370"/>
                  </a:lnTo>
                  <a:lnTo>
                    <a:pt x="1014" y="369"/>
                  </a:lnTo>
                  <a:lnTo>
                    <a:pt x="1018" y="366"/>
                  </a:lnTo>
                  <a:lnTo>
                    <a:pt x="1133" y="318"/>
                  </a:lnTo>
                  <a:lnTo>
                    <a:pt x="1144" y="311"/>
                  </a:lnTo>
                  <a:lnTo>
                    <a:pt x="1156" y="299"/>
                  </a:lnTo>
                  <a:lnTo>
                    <a:pt x="1167" y="287"/>
                  </a:lnTo>
                  <a:lnTo>
                    <a:pt x="1173" y="274"/>
                  </a:lnTo>
                  <a:lnTo>
                    <a:pt x="1207" y="147"/>
                  </a:lnTo>
                  <a:lnTo>
                    <a:pt x="1221" y="113"/>
                  </a:lnTo>
                  <a:lnTo>
                    <a:pt x="1241" y="82"/>
                  </a:lnTo>
                  <a:lnTo>
                    <a:pt x="1266" y="55"/>
                  </a:lnTo>
                  <a:lnTo>
                    <a:pt x="1295" y="33"/>
                  </a:lnTo>
                  <a:lnTo>
                    <a:pt x="1328" y="16"/>
                  </a:lnTo>
                  <a:lnTo>
                    <a:pt x="1363" y="5"/>
                  </a:lnTo>
                  <a:lnTo>
                    <a:pt x="14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Freeform 631">
              <a:extLst>
                <a:ext uri="{FF2B5EF4-FFF2-40B4-BE49-F238E27FC236}">
                  <a16:creationId xmlns:a16="http://schemas.microsoft.com/office/drawing/2014/main" id="{2AE9C1D3-EA54-8564-40A4-7798F8043A3E}"/>
                </a:ext>
              </a:extLst>
            </p:cNvPr>
            <p:cNvSpPr>
              <a:spLocks noEditPoints="1"/>
            </p:cNvSpPr>
            <p:nvPr/>
          </p:nvSpPr>
          <p:spPr bwMode="auto">
            <a:xfrm>
              <a:off x="6434138" y="1870075"/>
              <a:ext cx="1673225" cy="1676400"/>
            </a:xfrm>
            <a:custGeom>
              <a:avLst/>
              <a:gdLst>
                <a:gd name="T0" fmla="*/ 869 w 2110"/>
                <a:gd name="T1" fmla="*/ 543 h 2112"/>
                <a:gd name="T2" fmla="*/ 655 w 2110"/>
                <a:gd name="T3" fmla="*/ 685 h 2112"/>
                <a:gd name="T4" fmla="*/ 530 w 2110"/>
                <a:gd name="T5" fmla="*/ 911 h 2112"/>
                <a:gd name="T6" fmla="*/ 524 w 2110"/>
                <a:gd name="T7" fmla="*/ 1179 h 2112"/>
                <a:gd name="T8" fmla="*/ 641 w 2110"/>
                <a:gd name="T9" fmla="*/ 1409 h 2112"/>
                <a:gd name="T10" fmla="*/ 848 w 2110"/>
                <a:gd name="T11" fmla="*/ 1559 h 2112"/>
                <a:gd name="T12" fmla="*/ 1113 w 2110"/>
                <a:gd name="T13" fmla="*/ 1596 h 2112"/>
                <a:gd name="T14" fmla="*/ 1357 w 2110"/>
                <a:gd name="T15" fmla="*/ 1508 h 2112"/>
                <a:gd name="T16" fmla="*/ 1530 w 2110"/>
                <a:gd name="T17" fmla="*/ 1321 h 2112"/>
                <a:gd name="T18" fmla="*/ 1600 w 2110"/>
                <a:gd name="T19" fmla="*/ 1066 h 2112"/>
                <a:gd name="T20" fmla="*/ 1541 w 2110"/>
                <a:gd name="T21" fmla="*/ 809 h 2112"/>
                <a:gd name="T22" fmla="*/ 1374 w 2110"/>
                <a:gd name="T23" fmla="*/ 614 h 2112"/>
                <a:gd name="T24" fmla="*/ 1134 w 2110"/>
                <a:gd name="T25" fmla="*/ 516 h 2112"/>
                <a:gd name="T26" fmla="*/ 1247 w 2110"/>
                <a:gd name="T27" fmla="*/ 10 h 2112"/>
                <a:gd name="T28" fmla="*/ 1317 w 2110"/>
                <a:gd name="T29" fmla="*/ 148 h 2112"/>
                <a:gd name="T30" fmla="*/ 1383 w 2110"/>
                <a:gd name="T31" fmla="*/ 224 h 2112"/>
                <a:gd name="T32" fmla="*/ 1528 w 2110"/>
                <a:gd name="T33" fmla="*/ 261 h 2112"/>
                <a:gd name="T34" fmla="*/ 1660 w 2110"/>
                <a:gd name="T35" fmla="*/ 207 h 2112"/>
                <a:gd name="T36" fmla="*/ 1918 w 2110"/>
                <a:gd name="T37" fmla="*/ 442 h 2112"/>
                <a:gd name="T38" fmla="*/ 1935 w 2110"/>
                <a:gd name="T39" fmla="*/ 515 h 2112"/>
                <a:gd name="T40" fmla="*/ 1872 w 2110"/>
                <a:gd name="T41" fmla="*/ 656 h 2112"/>
                <a:gd name="T42" fmla="*/ 1912 w 2110"/>
                <a:gd name="T43" fmla="*/ 784 h 2112"/>
                <a:gd name="T44" fmla="*/ 2057 w 2110"/>
                <a:gd name="T45" fmla="*/ 857 h 2112"/>
                <a:gd name="T46" fmla="*/ 2110 w 2110"/>
                <a:gd name="T47" fmla="*/ 929 h 2112"/>
                <a:gd name="T48" fmla="*/ 2069 w 2110"/>
                <a:gd name="T49" fmla="*/ 1287 h 2112"/>
                <a:gd name="T50" fmla="*/ 1918 w 2110"/>
                <a:gd name="T51" fmla="*/ 1344 h 2112"/>
                <a:gd name="T52" fmla="*/ 1853 w 2110"/>
                <a:gd name="T53" fmla="*/ 1473 h 2112"/>
                <a:gd name="T54" fmla="*/ 1899 w 2110"/>
                <a:gd name="T55" fmla="*/ 1620 h 2112"/>
                <a:gd name="T56" fmla="*/ 1898 w 2110"/>
                <a:gd name="T57" fmla="*/ 1694 h 2112"/>
                <a:gd name="T58" fmla="*/ 1638 w 2110"/>
                <a:gd name="T59" fmla="*/ 1932 h 2112"/>
                <a:gd name="T60" fmla="*/ 1515 w 2110"/>
                <a:gd name="T61" fmla="*/ 1884 h 2112"/>
                <a:gd name="T62" fmla="*/ 1414 w 2110"/>
                <a:gd name="T63" fmla="*/ 1878 h 2112"/>
                <a:gd name="T64" fmla="*/ 1290 w 2110"/>
                <a:gd name="T65" fmla="*/ 1954 h 2112"/>
                <a:gd name="T66" fmla="*/ 1227 w 2110"/>
                <a:gd name="T67" fmla="*/ 2096 h 2112"/>
                <a:gd name="T68" fmla="*/ 862 w 2110"/>
                <a:gd name="T69" fmla="*/ 2101 h 2112"/>
                <a:gd name="T70" fmla="*/ 794 w 2110"/>
                <a:gd name="T71" fmla="*/ 1966 h 2112"/>
                <a:gd name="T72" fmla="*/ 728 w 2110"/>
                <a:gd name="T73" fmla="*/ 1892 h 2112"/>
                <a:gd name="T74" fmla="*/ 581 w 2110"/>
                <a:gd name="T75" fmla="*/ 1853 h 2112"/>
                <a:gd name="T76" fmla="*/ 456 w 2110"/>
                <a:gd name="T77" fmla="*/ 1906 h 2112"/>
                <a:gd name="T78" fmla="*/ 198 w 2110"/>
                <a:gd name="T79" fmla="*/ 1669 h 2112"/>
                <a:gd name="T80" fmla="*/ 181 w 2110"/>
                <a:gd name="T81" fmla="*/ 1598 h 2112"/>
                <a:gd name="T82" fmla="*/ 241 w 2110"/>
                <a:gd name="T83" fmla="*/ 1465 h 2112"/>
                <a:gd name="T84" fmla="*/ 198 w 2110"/>
                <a:gd name="T85" fmla="*/ 1330 h 2112"/>
                <a:gd name="T86" fmla="*/ 53 w 2110"/>
                <a:gd name="T87" fmla="*/ 1257 h 2112"/>
                <a:gd name="T88" fmla="*/ 0 w 2110"/>
                <a:gd name="T89" fmla="*/ 1186 h 2112"/>
                <a:gd name="T90" fmla="*/ 40 w 2110"/>
                <a:gd name="T91" fmla="*/ 827 h 2112"/>
                <a:gd name="T92" fmla="*/ 176 w 2110"/>
                <a:gd name="T93" fmla="*/ 775 h 2112"/>
                <a:gd name="T94" fmla="*/ 235 w 2110"/>
                <a:gd name="T95" fmla="*/ 693 h 2112"/>
                <a:gd name="T96" fmla="*/ 250 w 2110"/>
                <a:gd name="T97" fmla="*/ 601 h 2112"/>
                <a:gd name="T98" fmla="*/ 193 w 2110"/>
                <a:gd name="T99" fmla="*/ 467 h 2112"/>
                <a:gd name="T100" fmla="*/ 430 w 2110"/>
                <a:gd name="T101" fmla="*/ 209 h 2112"/>
                <a:gd name="T102" fmla="*/ 501 w 2110"/>
                <a:gd name="T103" fmla="*/ 191 h 2112"/>
                <a:gd name="T104" fmla="*/ 634 w 2110"/>
                <a:gd name="T105" fmla="*/ 250 h 2112"/>
                <a:gd name="T106" fmla="*/ 782 w 2110"/>
                <a:gd name="T107" fmla="*/ 201 h 2112"/>
                <a:gd name="T108" fmla="*/ 855 w 2110"/>
                <a:gd name="T109" fmla="*/ 52 h 2112"/>
                <a:gd name="T110" fmla="*/ 927 w 2110"/>
                <a:gd name="T111" fmla="*/ 0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0" h="2112">
                  <a:moveTo>
                    <a:pt x="1065" y="510"/>
                  </a:moveTo>
                  <a:lnTo>
                    <a:pt x="997" y="513"/>
                  </a:lnTo>
                  <a:lnTo>
                    <a:pt x="932" y="524"/>
                  </a:lnTo>
                  <a:lnTo>
                    <a:pt x="869" y="543"/>
                  </a:lnTo>
                  <a:lnTo>
                    <a:pt x="808" y="569"/>
                  </a:lnTo>
                  <a:lnTo>
                    <a:pt x="753" y="601"/>
                  </a:lnTo>
                  <a:lnTo>
                    <a:pt x="702" y="640"/>
                  </a:lnTo>
                  <a:lnTo>
                    <a:pt x="655" y="685"/>
                  </a:lnTo>
                  <a:lnTo>
                    <a:pt x="614" y="735"/>
                  </a:lnTo>
                  <a:lnTo>
                    <a:pt x="580" y="790"/>
                  </a:lnTo>
                  <a:lnTo>
                    <a:pt x="552" y="849"/>
                  </a:lnTo>
                  <a:lnTo>
                    <a:pt x="530" y="911"/>
                  </a:lnTo>
                  <a:lnTo>
                    <a:pt x="516" y="976"/>
                  </a:lnTo>
                  <a:lnTo>
                    <a:pt x="510" y="1044"/>
                  </a:lnTo>
                  <a:lnTo>
                    <a:pt x="513" y="1114"/>
                  </a:lnTo>
                  <a:lnTo>
                    <a:pt x="524" y="1179"/>
                  </a:lnTo>
                  <a:lnTo>
                    <a:pt x="544" y="1242"/>
                  </a:lnTo>
                  <a:lnTo>
                    <a:pt x="569" y="1302"/>
                  </a:lnTo>
                  <a:lnTo>
                    <a:pt x="603" y="1358"/>
                  </a:lnTo>
                  <a:lnTo>
                    <a:pt x="641" y="1409"/>
                  </a:lnTo>
                  <a:lnTo>
                    <a:pt x="685" y="1456"/>
                  </a:lnTo>
                  <a:lnTo>
                    <a:pt x="736" y="1496"/>
                  </a:lnTo>
                  <a:lnTo>
                    <a:pt x="790" y="1531"/>
                  </a:lnTo>
                  <a:lnTo>
                    <a:pt x="848" y="1559"/>
                  </a:lnTo>
                  <a:lnTo>
                    <a:pt x="910" y="1581"/>
                  </a:lnTo>
                  <a:lnTo>
                    <a:pt x="975" y="1595"/>
                  </a:lnTo>
                  <a:lnTo>
                    <a:pt x="1045" y="1599"/>
                  </a:lnTo>
                  <a:lnTo>
                    <a:pt x="1113" y="1596"/>
                  </a:lnTo>
                  <a:lnTo>
                    <a:pt x="1179" y="1585"/>
                  </a:lnTo>
                  <a:lnTo>
                    <a:pt x="1241" y="1567"/>
                  </a:lnTo>
                  <a:lnTo>
                    <a:pt x="1301" y="1541"/>
                  </a:lnTo>
                  <a:lnTo>
                    <a:pt x="1357" y="1508"/>
                  </a:lnTo>
                  <a:lnTo>
                    <a:pt x="1408" y="1469"/>
                  </a:lnTo>
                  <a:lnTo>
                    <a:pt x="1454" y="1425"/>
                  </a:lnTo>
                  <a:lnTo>
                    <a:pt x="1496" y="1375"/>
                  </a:lnTo>
                  <a:lnTo>
                    <a:pt x="1530" y="1321"/>
                  </a:lnTo>
                  <a:lnTo>
                    <a:pt x="1558" y="1262"/>
                  </a:lnTo>
                  <a:lnTo>
                    <a:pt x="1579" y="1200"/>
                  </a:lnTo>
                  <a:lnTo>
                    <a:pt x="1593" y="1134"/>
                  </a:lnTo>
                  <a:lnTo>
                    <a:pt x="1600" y="1066"/>
                  </a:lnTo>
                  <a:lnTo>
                    <a:pt x="1596" y="998"/>
                  </a:lnTo>
                  <a:lnTo>
                    <a:pt x="1586" y="931"/>
                  </a:lnTo>
                  <a:lnTo>
                    <a:pt x="1566" y="868"/>
                  </a:lnTo>
                  <a:lnTo>
                    <a:pt x="1541" y="809"/>
                  </a:lnTo>
                  <a:lnTo>
                    <a:pt x="1507" y="753"/>
                  </a:lnTo>
                  <a:lnTo>
                    <a:pt x="1468" y="702"/>
                  </a:lnTo>
                  <a:lnTo>
                    <a:pt x="1425" y="656"/>
                  </a:lnTo>
                  <a:lnTo>
                    <a:pt x="1374" y="614"/>
                  </a:lnTo>
                  <a:lnTo>
                    <a:pt x="1320" y="580"/>
                  </a:lnTo>
                  <a:lnTo>
                    <a:pt x="1261" y="550"/>
                  </a:lnTo>
                  <a:lnTo>
                    <a:pt x="1199" y="530"/>
                  </a:lnTo>
                  <a:lnTo>
                    <a:pt x="1134" y="516"/>
                  </a:lnTo>
                  <a:lnTo>
                    <a:pt x="1065" y="510"/>
                  </a:lnTo>
                  <a:close/>
                  <a:moveTo>
                    <a:pt x="927" y="0"/>
                  </a:moveTo>
                  <a:lnTo>
                    <a:pt x="1224" y="6"/>
                  </a:lnTo>
                  <a:lnTo>
                    <a:pt x="1247" y="10"/>
                  </a:lnTo>
                  <a:lnTo>
                    <a:pt x="1267" y="23"/>
                  </a:lnTo>
                  <a:lnTo>
                    <a:pt x="1284" y="40"/>
                  </a:lnTo>
                  <a:lnTo>
                    <a:pt x="1294" y="62"/>
                  </a:lnTo>
                  <a:lnTo>
                    <a:pt x="1317" y="148"/>
                  </a:lnTo>
                  <a:lnTo>
                    <a:pt x="1326" y="171"/>
                  </a:lnTo>
                  <a:lnTo>
                    <a:pt x="1341" y="193"/>
                  </a:lnTo>
                  <a:lnTo>
                    <a:pt x="1362" y="212"/>
                  </a:lnTo>
                  <a:lnTo>
                    <a:pt x="1383" y="224"/>
                  </a:lnTo>
                  <a:lnTo>
                    <a:pt x="1453" y="255"/>
                  </a:lnTo>
                  <a:lnTo>
                    <a:pt x="1476" y="263"/>
                  </a:lnTo>
                  <a:lnTo>
                    <a:pt x="1502" y="264"/>
                  </a:lnTo>
                  <a:lnTo>
                    <a:pt x="1528" y="261"/>
                  </a:lnTo>
                  <a:lnTo>
                    <a:pt x="1552" y="253"/>
                  </a:lnTo>
                  <a:lnTo>
                    <a:pt x="1624" y="215"/>
                  </a:lnTo>
                  <a:lnTo>
                    <a:pt x="1641" y="209"/>
                  </a:lnTo>
                  <a:lnTo>
                    <a:pt x="1660" y="207"/>
                  </a:lnTo>
                  <a:lnTo>
                    <a:pt x="1680" y="209"/>
                  </a:lnTo>
                  <a:lnTo>
                    <a:pt x="1697" y="216"/>
                  </a:lnTo>
                  <a:lnTo>
                    <a:pt x="1712" y="229"/>
                  </a:lnTo>
                  <a:lnTo>
                    <a:pt x="1918" y="442"/>
                  </a:lnTo>
                  <a:lnTo>
                    <a:pt x="1929" y="458"/>
                  </a:lnTo>
                  <a:lnTo>
                    <a:pt x="1935" y="476"/>
                  </a:lnTo>
                  <a:lnTo>
                    <a:pt x="1938" y="495"/>
                  </a:lnTo>
                  <a:lnTo>
                    <a:pt x="1935" y="515"/>
                  </a:lnTo>
                  <a:lnTo>
                    <a:pt x="1929" y="532"/>
                  </a:lnTo>
                  <a:lnTo>
                    <a:pt x="1884" y="606"/>
                  </a:lnTo>
                  <a:lnTo>
                    <a:pt x="1875" y="629"/>
                  </a:lnTo>
                  <a:lnTo>
                    <a:pt x="1872" y="656"/>
                  </a:lnTo>
                  <a:lnTo>
                    <a:pt x="1872" y="682"/>
                  </a:lnTo>
                  <a:lnTo>
                    <a:pt x="1879" y="705"/>
                  </a:lnTo>
                  <a:lnTo>
                    <a:pt x="1901" y="762"/>
                  </a:lnTo>
                  <a:lnTo>
                    <a:pt x="1912" y="784"/>
                  </a:lnTo>
                  <a:lnTo>
                    <a:pt x="1929" y="806"/>
                  </a:lnTo>
                  <a:lnTo>
                    <a:pt x="1950" y="821"/>
                  </a:lnTo>
                  <a:lnTo>
                    <a:pt x="1972" y="832"/>
                  </a:lnTo>
                  <a:lnTo>
                    <a:pt x="2057" y="857"/>
                  </a:lnTo>
                  <a:lnTo>
                    <a:pt x="2077" y="868"/>
                  </a:lnTo>
                  <a:lnTo>
                    <a:pt x="2094" y="885"/>
                  </a:lnTo>
                  <a:lnTo>
                    <a:pt x="2105" y="906"/>
                  </a:lnTo>
                  <a:lnTo>
                    <a:pt x="2110" y="929"/>
                  </a:lnTo>
                  <a:lnTo>
                    <a:pt x="2103" y="1227"/>
                  </a:lnTo>
                  <a:lnTo>
                    <a:pt x="2099" y="1250"/>
                  </a:lnTo>
                  <a:lnTo>
                    <a:pt x="2086" y="1271"/>
                  </a:lnTo>
                  <a:lnTo>
                    <a:pt x="2069" y="1287"/>
                  </a:lnTo>
                  <a:lnTo>
                    <a:pt x="2048" y="1298"/>
                  </a:lnTo>
                  <a:lnTo>
                    <a:pt x="1963" y="1319"/>
                  </a:lnTo>
                  <a:lnTo>
                    <a:pt x="1940" y="1329"/>
                  </a:lnTo>
                  <a:lnTo>
                    <a:pt x="1918" y="1344"/>
                  </a:lnTo>
                  <a:lnTo>
                    <a:pt x="1901" y="1364"/>
                  </a:lnTo>
                  <a:lnTo>
                    <a:pt x="1889" y="1386"/>
                  </a:lnTo>
                  <a:lnTo>
                    <a:pt x="1861" y="1449"/>
                  </a:lnTo>
                  <a:lnTo>
                    <a:pt x="1853" y="1473"/>
                  </a:lnTo>
                  <a:lnTo>
                    <a:pt x="1850" y="1500"/>
                  </a:lnTo>
                  <a:lnTo>
                    <a:pt x="1853" y="1527"/>
                  </a:lnTo>
                  <a:lnTo>
                    <a:pt x="1862" y="1550"/>
                  </a:lnTo>
                  <a:lnTo>
                    <a:pt x="1899" y="1620"/>
                  </a:lnTo>
                  <a:lnTo>
                    <a:pt x="1906" y="1637"/>
                  </a:lnTo>
                  <a:lnTo>
                    <a:pt x="1907" y="1657"/>
                  </a:lnTo>
                  <a:lnTo>
                    <a:pt x="1904" y="1675"/>
                  </a:lnTo>
                  <a:lnTo>
                    <a:pt x="1898" y="1694"/>
                  </a:lnTo>
                  <a:lnTo>
                    <a:pt x="1885" y="1708"/>
                  </a:lnTo>
                  <a:lnTo>
                    <a:pt x="1672" y="1915"/>
                  </a:lnTo>
                  <a:lnTo>
                    <a:pt x="1657" y="1926"/>
                  </a:lnTo>
                  <a:lnTo>
                    <a:pt x="1638" y="1932"/>
                  </a:lnTo>
                  <a:lnTo>
                    <a:pt x="1620" y="1934"/>
                  </a:lnTo>
                  <a:lnTo>
                    <a:pt x="1600" y="1932"/>
                  </a:lnTo>
                  <a:lnTo>
                    <a:pt x="1583" y="1924"/>
                  </a:lnTo>
                  <a:lnTo>
                    <a:pt x="1515" y="1884"/>
                  </a:lnTo>
                  <a:lnTo>
                    <a:pt x="1491" y="1875"/>
                  </a:lnTo>
                  <a:lnTo>
                    <a:pt x="1465" y="1870"/>
                  </a:lnTo>
                  <a:lnTo>
                    <a:pt x="1439" y="1872"/>
                  </a:lnTo>
                  <a:lnTo>
                    <a:pt x="1414" y="1878"/>
                  </a:lnTo>
                  <a:lnTo>
                    <a:pt x="1349" y="1904"/>
                  </a:lnTo>
                  <a:lnTo>
                    <a:pt x="1326" y="1915"/>
                  </a:lnTo>
                  <a:lnTo>
                    <a:pt x="1306" y="1932"/>
                  </a:lnTo>
                  <a:lnTo>
                    <a:pt x="1290" y="1954"/>
                  </a:lnTo>
                  <a:lnTo>
                    <a:pt x="1280" y="1977"/>
                  </a:lnTo>
                  <a:lnTo>
                    <a:pt x="1255" y="2057"/>
                  </a:lnTo>
                  <a:lnTo>
                    <a:pt x="1244" y="2079"/>
                  </a:lnTo>
                  <a:lnTo>
                    <a:pt x="1227" y="2096"/>
                  </a:lnTo>
                  <a:lnTo>
                    <a:pt x="1205" y="2107"/>
                  </a:lnTo>
                  <a:lnTo>
                    <a:pt x="1182" y="2112"/>
                  </a:lnTo>
                  <a:lnTo>
                    <a:pt x="886" y="2105"/>
                  </a:lnTo>
                  <a:lnTo>
                    <a:pt x="862" y="2101"/>
                  </a:lnTo>
                  <a:lnTo>
                    <a:pt x="842" y="2088"/>
                  </a:lnTo>
                  <a:lnTo>
                    <a:pt x="825" y="2071"/>
                  </a:lnTo>
                  <a:lnTo>
                    <a:pt x="816" y="2050"/>
                  </a:lnTo>
                  <a:lnTo>
                    <a:pt x="794" y="1966"/>
                  </a:lnTo>
                  <a:lnTo>
                    <a:pt x="785" y="1944"/>
                  </a:lnTo>
                  <a:lnTo>
                    <a:pt x="770" y="1923"/>
                  </a:lnTo>
                  <a:lnTo>
                    <a:pt x="750" y="1904"/>
                  </a:lnTo>
                  <a:lnTo>
                    <a:pt x="728" y="1892"/>
                  </a:lnTo>
                  <a:lnTo>
                    <a:pt x="657" y="1861"/>
                  </a:lnTo>
                  <a:lnTo>
                    <a:pt x="634" y="1853"/>
                  </a:lnTo>
                  <a:lnTo>
                    <a:pt x="607" y="1850"/>
                  </a:lnTo>
                  <a:lnTo>
                    <a:pt x="581" y="1853"/>
                  </a:lnTo>
                  <a:lnTo>
                    <a:pt x="558" y="1862"/>
                  </a:lnTo>
                  <a:lnTo>
                    <a:pt x="491" y="1898"/>
                  </a:lnTo>
                  <a:lnTo>
                    <a:pt x="474" y="1904"/>
                  </a:lnTo>
                  <a:lnTo>
                    <a:pt x="456" y="1906"/>
                  </a:lnTo>
                  <a:lnTo>
                    <a:pt x="436" y="1903"/>
                  </a:lnTo>
                  <a:lnTo>
                    <a:pt x="419" y="1895"/>
                  </a:lnTo>
                  <a:lnTo>
                    <a:pt x="403" y="1884"/>
                  </a:lnTo>
                  <a:lnTo>
                    <a:pt x="198" y="1669"/>
                  </a:lnTo>
                  <a:lnTo>
                    <a:pt x="187" y="1654"/>
                  </a:lnTo>
                  <a:lnTo>
                    <a:pt x="181" y="1637"/>
                  </a:lnTo>
                  <a:lnTo>
                    <a:pt x="178" y="1616"/>
                  </a:lnTo>
                  <a:lnTo>
                    <a:pt x="181" y="1598"/>
                  </a:lnTo>
                  <a:lnTo>
                    <a:pt x="187" y="1581"/>
                  </a:lnTo>
                  <a:lnTo>
                    <a:pt x="227" y="1513"/>
                  </a:lnTo>
                  <a:lnTo>
                    <a:pt x="236" y="1491"/>
                  </a:lnTo>
                  <a:lnTo>
                    <a:pt x="241" y="1465"/>
                  </a:lnTo>
                  <a:lnTo>
                    <a:pt x="240" y="1437"/>
                  </a:lnTo>
                  <a:lnTo>
                    <a:pt x="233" y="1414"/>
                  </a:lnTo>
                  <a:lnTo>
                    <a:pt x="209" y="1352"/>
                  </a:lnTo>
                  <a:lnTo>
                    <a:pt x="198" y="1330"/>
                  </a:lnTo>
                  <a:lnTo>
                    <a:pt x="181" y="1310"/>
                  </a:lnTo>
                  <a:lnTo>
                    <a:pt x="159" y="1293"/>
                  </a:lnTo>
                  <a:lnTo>
                    <a:pt x="138" y="1284"/>
                  </a:lnTo>
                  <a:lnTo>
                    <a:pt x="53" y="1257"/>
                  </a:lnTo>
                  <a:lnTo>
                    <a:pt x="32" y="1247"/>
                  </a:lnTo>
                  <a:lnTo>
                    <a:pt x="15" y="1230"/>
                  </a:lnTo>
                  <a:lnTo>
                    <a:pt x="5" y="1210"/>
                  </a:lnTo>
                  <a:lnTo>
                    <a:pt x="0" y="1186"/>
                  </a:lnTo>
                  <a:lnTo>
                    <a:pt x="6" y="888"/>
                  </a:lnTo>
                  <a:lnTo>
                    <a:pt x="11" y="865"/>
                  </a:lnTo>
                  <a:lnTo>
                    <a:pt x="23" y="844"/>
                  </a:lnTo>
                  <a:lnTo>
                    <a:pt x="40" y="827"/>
                  </a:lnTo>
                  <a:lnTo>
                    <a:pt x="62" y="818"/>
                  </a:lnTo>
                  <a:lnTo>
                    <a:pt x="147" y="796"/>
                  </a:lnTo>
                  <a:lnTo>
                    <a:pt x="161" y="789"/>
                  </a:lnTo>
                  <a:lnTo>
                    <a:pt x="176" y="775"/>
                  </a:lnTo>
                  <a:lnTo>
                    <a:pt x="193" y="755"/>
                  </a:lnTo>
                  <a:lnTo>
                    <a:pt x="209" y="733"/>
                  </a:lnTo>
                  <a:lnTo>
                    <a:pt x="224" y="711"/>
                  </a:lnTo>
                  <a:lnTo>
                    <a:pt x="235" y="693"/>
                  </a:lnTo>
                  <a:lnTo>
                    <a:pt x="244" y="677"/>
                  </a:lnTo>
                  <a:lnTo>
                    <a:pt x="250" y="654"/>
                  </a:lnTo>
                  <a:lnTo>
                    <a:pt x="253" y="628"/>
                  </a:lnTo>
                  <a:lnTo>
                    <a:pt x="250" y="601"/>
                  </a:lnTo>
                  <a:lnTo>
                    <a:pt x="241" y="578"/>
                  </a:lnTo>
                  <a:lnTo>
                    <a:pt x="201" y="502"/>
                  </a:lnTo>
                  <a:lnTo>
                    <a:pt x="195" y="485"/>
                  </a:lnTo>
                  <a:lnTo>
                    <a:pt x="193" y="467"/>
                  </a:lnTo>
                  <a:lnTo>
                    <a:pt x="196" y="447"/>
                  </a:lnTo>
                  <a:lnTo>
                    <a:pt x="202" y="430"/>
                  </a:lnTo>
                  <a:lnTo>
                    <a:pt x="215" y="414"/>
                  </a:lnTo>
                  <a:lnTo>
                    <a:pt x="430" y="209"/>
                  </a:lnTo>
                  <a:lnTo>
                    <a:pt x="444" y="198"/>
                  </a:lnTo>
                  <a:lnTo>
                    <a:pt x="462" y="191"/>
                  </a:lnTo>
                  <a:lnTo>
                    <a:pt x="482" y="188"/>
                  </a:lnTo>
                  <a:lnTo>
                    <a:pt x="501" y="191"/>
                  </a:lnTo>
                  <a:lnTo>
                    <a:pt x="518" y="198"/>
                  </a:lnTo>
                  <a:lnTo>
                    <a:pt x="584" y="238"/>
                  </a:lnTo>
                  <a:lnTo>
                    <a:pt x="607" y="247"/>
                  </a:lnTo>
                  <a:lnTo>
                    <a:pt x="634" y="250"/>
                  </a:lnTo>
                  <a:lnTo>
                    <a:pt x="660" y="249"/>
                  </a:lnTo>
                  <a:lnTo>
                    <a:pt x="683" y="243"/>
                  </a:lnTo>
                  <a:lnTo>
                    <a:pt x="759" y="212"/>
                  </a:lnTo>
                  <a:lnTo>
                    <a:pt x="782" y="201"/>
                  </a:lnTo>
                  <a:lnTo>
                    <a:pt x="802" y="182"/>
                  </a:lnTo>
                  <a:lnTo>
                    <a:pt x="819" y="162"/>
                  </a:lnTo>
                  <a:lnTo>
                    <a:pt x="828" y="139"/>
                  </a:lnTo>
                  <a:lnTo>
                    <a:pt x="855" y="52"/>
                  </a:lnTo>
                  <a:lnTo>
                    <a:pt x="865" y="32"/>
                  </a:lnTo>
                  <a:lnTo>
                    <a:pt x="882" y="15"/>
                  </a:lnTo>
                  <a:lnTo>
                    <a:pt x="904" y="3"/>
                  </a:lnTo>
                  <a:lnTo>
                    <a:pt x="9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58" name="Группа 730">
            <a:extLst>
              <a:ext uri="{FF2B5EF4-FFF2-40B4-BE49-F238E27FC236}">
                <a16:creationId xmlns:a16="http://schemas.microsoft.com/office/drawing/2014/main" id="{E18EC2AA-27D9-CD08-072A-339E47C2FEA4}"/>
              </a:ext>
            </a:extLst>
          </p:cNvPr>
          <p:cNvGrpSpPr/>
          <p:nvPr userDrawn="1"/>
        </p:nvGrpSpPr>
        <p:grpSpPr>
          <a:xfrm>
            <a:off x="1993113" y="4602093"/>
            <a:ext cx="593476" cy="614570"/>
            <a:chOff x="4595813" y="1874838"/>
            <a:chExt cx="2992438" cy="3098800"/>
          </a:xfrm>
          <a:solidFill>
            <a:schemeClr val="bg2"/>
          </a:solidFill>
        </p:grpSpPr>
        <p:sp>
          <p:nvSpPr>
            <p:cNvPr id="159" name="Freeform 636">
              <a:extLst>
                <a:ext uri="{FF2B5EF4-FFF2-40B4-BE49-F238E27FC236}">
                  <a16:creationId xmlns:a16="http://schemas.microsoft.com/office/drawing/2014/main" id="{C2AD7CBE-9573-FE1E-7296-AA99E967CFD2}"/>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0" name="Freeform 637">
              <a:extLst>
                <a:ext uri="{FF2B5EF4-FFF2-40B4-BE49-F238E27FC236}">
                  <a16:creationId xmlns:a16="http://schemas.microsoft.com/office/drawing/2014/main" id="{B1D28695-11C7-9870-AD4B-9E2A6B2CC356}"/>
                </a:ext>
              </a:extLst>
            </p:cNvPr>
            <p:cNvSpPr>
              <a:spLocks/>
            </p:cNvSpPr>
            <p:nvPr/>
          </p:nvSpPr>
          <p:spPr bwMode="auto">
            <a:xfrm>
              <a:off x="6407151" y="3929061"/>
              <a:ext cx="1181100" cy="801689"/>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61" name="Группа 738">
            <a:extLst>
              <a:ext uri="{FF2B5EF4-FFF2-40B4-BE49-F238E27FC236}">
                <a16:creationId xmlns:a16="http://schemas.microsoft.com/office/drawing/2014/main" id="{52A68107-325E-F58D-C13E-7263A76BF54F}"/>
              </a:ext>
            </a:extLst>
          </p:cNvPr>
          <p:cNvGrpSpPr/>
          <p:nvPr userDrawn="1"/>
        </p:nvGrpSpPr>
        <p:grpSpPr>
          <a:xfrm>
            <a:off x="2879524" y="4601155"/>
            <a:ext cx="444981" cy="616447"/>
            <a:chOff x="4899026" y="1773238"/>
            <a:chExt cx="2381250" cy="3298825"/>
          </a:xfrm>
          <a:solidFill>
            <a:schemeClr val="bg2"/>
          </a:solidFill>
        </p:grpSpPr>
        <p:sp>
          <p:nvSpPr>
            <p:cNvPr id="162" name="Freeform 642">
              <a:extLst>
                <a:ext uri="{FF2B5EF4-FFF2-40B4-BE49-F238E27FC236}">
                  <a16:creationId xmlns:a16="http://schemas.microsoft.com/office/drawing/2014/main" id="{29A3C4CB-57C7-72D6-FEC7-159A47E5ED8F}"/>
                </a:ext>
              </a:extLst>
            </p:cNvPr>
            <p:cNvSpPr>
              <a:spLocks noEditPoints="1"/>
            </p:cNvSpPr>
            <p:nvPr/>
          </p:nvSpPr>
          <p:spPr bwMode="auto">
            <a:xfrm>
              <a:off x="4899026" y="1773238"/>
              <a:ext cx="2381250" cy="3298825"/>
            </a:xfrm>
            <a:custGeom>
              <a:avLst/>
              <a:gdLst>
                <a:gd name="T0" fmla="*/ 1438 w 2999"/>
                <a:gd name="T1" fmla="*/ 3746 h 4157"/>
                <a:gd name="T2" fmla="*/ 1370 w 2999"/>
                <a:gd name="T3" fmla="*/ 3803 h 4157"/>
                <a:gd name="T4" fmla="*/ 1342 w 2999"/>
                <a:gd name="T5" fmla="*/ 3892 h 4157"/>
                <a:gd name="T6" fmla="*/ 1370 w 2999"/>
                <a:gd name="T7" fmla="*/ 3979 h 4157"/>
                <a:gd name="T8" fmla="*/ 1438 w 2999"/>
                <a:gd name="T9" fmla="*/ 4036 h 4157"/>
                <a:gd name="T10" fmla="*/ 1532 w 2999"/>
                <a:gd name="T11" fmla="*/ 4046 h 4157"/>
                <a:gd name="T12" fmla="*/ 1612 w 2999"/>
                <a:gd name="T13" fmla="*/ 4003 h 4157"/>
                <a:gd name="T14" fmla="*/ 1655 w 2999"/>
                <a:gd name="T15" fmla="*/ 3923 h 4157"/>
                <a:gd name="T16" fmla="*/ 1646 w 2999"/>
                <a:gd name="T17" fmla="*/ 3830 h 4157"/>
                <a:gd name="T18" fmla="*/ 1589 w 2999"/>
                <a:gd name="T19" fmla="*/ 3760 h 4157"/>
                <a:gd name="T20" fmla="*/ 1500 w 2999"/>
                <a:gd name="T21" fmla="*/ 3733 h 4157"/>
                <a:gd name="T22" fmla="*/ 481 w 2999"/>
                <a:gd name="T23" fmla="*/ 567 h 4157"/>
                <a:gd name="T24" fmla="*/ 396 w 2999"/>
                <a:gd name="T25" fmla="*/ 637 h 4157"/>
                <a:gd name="T26" fmla="*/ 363 w 2999"/>
                <a:gd name="T27" fmla="*/ 744 h 4157"/>
                <a:gd name="T28" fmla="*/ 379 w 2999"/>
                <a:gd name="T29" fmla="*/ 3488 h 4157"/>
                <a:gd name="T30" fmla="*/ 448 w 2999"/>
                <a:gd name="T31" fmla="*/ 3573 h 4157"/>
                <a:gd name="T32" fmla="*/ 556 w 2999"/>
                <a:gd name="T33" fmla="*/ 3606 h 4157"/>
                <a:gd name="T34" fmla="*/ 2519 w 2999"/>
                <a:gd name="T35" fmla="*/ 3590 h 4157"/>
                <a:gd name="T36" fmla="*/ 2604 w 2999"/>
                <a:gd name="T37" fmla="*/ 3521 h 4157"/>
                <a:gd name="T38" fmla="*/ 2637 w 2999"/>
                <a:gd name="T39" fmla="*/ 3413 h 4157"/>
                <a:gd name="T40" fmla="*/ 2621 w 2999"/>
                <a:gd name="T41" fmla="*/ 670 h 4157"/>
                <a:gd name="T42" fmla="*/ 2552 w 2999"/>
                <a:gd name="T43" fmla="*/ 585 h 4157"/>
                <a:gd name="T44" fmla="*/ 2444 w 2999"/>
                <a:gd name="T45" fmla="*/ 552 h 4157"/>
                <a:gd name="T46" fmla="*/ 931 w 2999"/>
                <a:gd name="T47" fmla="*/ 199 h 4157"/>
                <a:gd name="T48" fmla="*/ 883 w 2999"/>
                <a:gd name="T49" fmla="*/ 236 h 4157"/>
                <a:gd name="T50" fmla="*/ 875 w 2999"/>
                <a:gd name="T51" fmla="*/ 299 h 4157"/>
                <a:gd name="T52" fmla="*/ 912 w 2999"/>
                <a:gd name="T53" fmla="*/ 347 h 4157"/>
                <a:gd name="T54" fmla="*/ 2047 w 2999"/>
                <a:gd name="T55" fmla="*/ 358 h 4157"/>
                <a:gd name="T56" fmla="*/ 2104 w 2999"/>
                <a:gd name="T57" fmla="*/ 334 h 4157"/>
                <a:gd name="T58" fmla="*/ 2129 w 2999"/>
                <a:gd name="T59" fmla="*/ 277 h 4157"/>
                <a:gd name="T60" fmla="*/ 2104 w 2999"/>
                <a:gd name="T61" fmla="*/ 219 h 4157"/>
                <a:gd name="T62" fmla="*/ 2047 w 2999"/>
                <a:gd name="T63" fmla="*/ 196 h 4157"/>
                <a:gd name="T64" fmla="*/ 2808 w 2999"/>
                <a:gd name="T65" fmla="*/ 0 h 4157"/>
                <a:gd name="T66" fmla="*/ 2914 w 2999"/>
                <a:gd name="T67" fmla="*/ 33 h 4157"/>
                <a:gd name="T68" fmla="*/ 2984 w 2999"/>
                <a:gd name="T69" fmla="*/ 117 h 4157"/>
                <a:gd name="T70" fmla="*/ 2999 w 2999"/>
                <a:gd name="T71" fmla="*/ 3966 h 4157"/>
                <a:gd name="T72" fmla="*/ 2966 w 2999"/>
                <a:gd name="T73" fmla="*/ 4072 h 4157"/>
                <a:gd name="T74" fmla="*/ 2882 w 2999"/>
                <a:gd name="T75" fmla="*/ 4142 h 4157"/>
                <a:gd name="T76" fmla="*/ 192 w 2999"/>
                <a:gd name="T77" fmla="*/ 4157 h 4157"/>
                <a:gd name="T78" fmla="*/ 86 w 2999"/>
                <a:gd name="T79" fmla="*/ 4124 h 4157"/>
                <a:gd name="T80" fmla="*/ 15 w 2999"/>
                <a:gd name="T81" fmla="*/ 4041 h 4157"/>
                <a:gd name="T82" fmla="*/ 0 w 2999"/>
                <a:gd name="T83" fmla="*/ 2083 h 4157"/>
                <a:gd name="T84" fmla="*/ 15 w 2999"/>
                <a:gd name="T85" fmla="*/ 117 h 4157"/>
                <a:gd name="T86" fmla="*/ 86 w 2999"/>
                <a:gd name="T87" fmla="*/ 33 h 4157"/>
                <a:gd name="T88" fmla="*/ 192 w 2999"/>
                <a:gd name="T89" fmla="*/ 0 h 4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9" h="4157">
                  <a:moveTo>
                    <a:pt x="1500" y="3733"/>
                  </a:moveTo>
                  <a:lnTo>
                    <a:pt x="1468" y="3736"/>
                  </a:lnTo>
                  <a:lnTo>
                    <a:pt x="1438" y="3746"/>
                  </a:lnTo>
                  <a:lnTo>
                    <a:pt x="1411" y="3760"/>
                  </a:lnTo>
                  <a:lnTo>
                    <a:pt x="1389" y="3779"/>
                  </a:lnTo>
                  <a:lnTo>
                    <a:pt x="1370" y="3803"/>
                  </a:lnTo>
                  <a:lnTo>
                    <a:pt x="1354" y="3830"/>
                  </a:lnTo>
                  <a:lnTo>
                    <a:pt x="1345" y="3859"/>
                  </a:lnTo>
                  <a:lnTo>
                    <a:pt x="1342" y="3892"/>
                  </a:lnTo>
                  <a:lnTo>
                    <a:pt x="1345" y="3923"/>
                  </a:lnTo>
                  <a:lnTo>
                    <a:pt x="1354" y="3952"/>
                  </a:lnTo>
                  <a:lnTo>
                    <a:pt x="1370" y="3979"/>
                  </a:lnTo>
                  <a:lnTo>
                    <a:pt x="1389" y="4003"/>
                  </a:lnTo>
                  <a:lnTo>
                    <a:pt x="1411" y="4022"/>
                  </a:lnTo>
                  <a:lnTo>
                    <a:pt x="1438" y="4036"/>
                  </a:lnTo>
                  <a:lnTo>
                    <a:pt x="1468" y="4046"/>
                  </a:lnTo>
                  <a:lnTo>
                    <a:pt x="1500" y="4048"/>
                  </a:lnTo>
                  <a:lnTo>
                    <a:pt x="1532" y="4046"/>
                  </a:lnTo>
                  <a:lnTo>
                    <a:pt x="1562" y="4036"/>
                  </a:lnTo>
                  <a:lnTo>
                    <a:pt x="1589" y="4022"/>
                  </a:lnTo>
                  <a:lnTo>
                    <a:pt x="1612" y="4003"/>
                  </a:lnTo>
                  <a:lnTo>
                    <a:pt x="1631" y="3979"/>
                  </a:lnTo>
                  <a:lnTo>
                    <a:pt x="1646" y="3952"/>
                  </a:lnTo>
                  <a:lnTo>
                    <a:pt x="1655" y="3923"/>
                  </a:lnTo>
                  <a:lnTo>
                    <a:pt x="1658" y="3892"/>
                  </a:lnTo>
                  <a:lnTo>
                    <a:pt x="1655" y="3859"/>
                  </a:lnTo>
                  <a:lnTo>
                    <a:pt x="1646" y="3830"/>
                  </a:lnTo>
                  <a:lnTo>
                    <a:pt x="1631" y="3803"/>
                  </a:lnTo>
                  <a:lnTo>
                    <a:pt x="1612" y="3779"/>
                  </a:lnTo>
                  <a:lnTo>
                    <a:pt x="1589" y="3760"/>
                  </a:lnTo>
                  <a:lnTo>
                    <a:pt x="1562" y="3746"/>
                  </a:lnTo>
                  <a:lnTo>
                    <a:pt x="1532" y="3736"/>
                  </a:lnTo>
                  <a:lnTo>
                    <a:pt x="1500" y="3733"/>
                  </a:lnTo>
                  <a:close/>
                  <a:moveTo>
                    <a:pt x="556" y="552"/>
                  </a:moveTo>
                  <a:lnTo>
                    <a:pt x="517" y="556"/>
                  </a:lnTo>
                  <a:lnTo>
                    <a:pt x="481" y="567"/>
                  </a:lnTo>
                  <a:lnTo>
                    <a:pt x="448" y="585"/>
                  </a:lnTo>
                  <a:lnTo>
                    <a:pt x="420" y="609"/>
                  </a:lnTo>
                  <a:lnTo>
                    <a:pt x="396" y="637"/>
                  </a:lnTo>
                  <a:lnTo>
                    <a:pt x="379" y="670"/>
                  </a:lnTo>
                  <a:lnTo>
                    <a:pt x="367" y="706"/>
                  </a:lnTo>
                  <a:lnTo>
                    <a:pt x="363" y="744"/>
                  </a:lnTo>
                  <a:lnTo>
                    <a:pt x="363" y="3413"/>
                  </a:lnTo>
                  <a:lnTo>
                    <a:pt x="367" y="3451"/>
                  </a:lnTo>
                  <a:lnTo>
                    <a:pt x="379" y="3488"/>
                  </a:lnTo>
                  <a:lnTo>
                    <a:pt x="396" y="3521"/>
                  </a:lnTo>
                  <a:lnTo>
                    <a:pt x="420" y="3549"/>
                  </a:lnTo>
                  <a:lnTo>
                    <a:pt x="448" y="3573"/>
                  </a:lnTo>
                  <a:lnTo>
                    <a:pt x="481" y="3590"/>
                  </a:lnTo>
                  <a:lnTo>
                    <a:pt x="517" y="3602"/>
                  </a:lnTo>
                  <a:lnTo>
                    <a:pt x="556" y="3606"/>
                  </a:lnTo>
                  <a:lnTo>
                    <a:pt x="2444" y="3606"/>
                  </a:lnTo>
                  <a:lnTo>
                    <a:pt x="2483" y="3602"/>
                  </a:lnTo>
                  <a:lnTo>
                    <a:pt x="2519" y="3590"/>
                  </a:lnTo>
                  <a:lnTo>
                    <a:pt x="2552" y="3573"/>
                  </a:lnTo>
                  <a:lnTo>
                    <a:pt x="2580" y="3549"/>
                  </a:lnTo>
                  <a:lnTo>
                    <a:pt x="2604" y="3521"/>
                  </a:lnTo>
                  <a:lnTo>
                    <a:pt x="2621" y="3488"/>
                  </a:lnTo>
                  <a:lnTo>
                    <a:pt x="2633" y="3451"/>
                  </a:lnTo>
                  <a:lnTo>
                    <a:pt x="2637" y="3413"/>
                  </a:lnTo>
                  <a:lnTo>
                    <a:pt x="2637" y="744"/>
                  </a:lnTo>
                  <a:lnTo>
                    <a:pt x="2633" y="706"/>
                  </a:lnTo>
                  <a:lnTo>
                    <a:pt x="2621" y="670"/>
                  </a:lnTo>
                  <a:lnTo>
                    <a:pt x="2604" y="637"/>
                  </a:lnTo>
                  <a:lnTo>
                    <a:pt x="2580" y="609"/>
                  </a:lnTo>
                  <a:lnTo>
                    <a:pt x="2552" y="585"/>
                  </a:lnTo>
                  <a:lnTo>
                    <a:pt x="2519" y="567"/>
                  </a:lnTo>
                  <a:lnTo>
                    <a:pt x="2483" y="556"/>
                  </a:lnTo>
                  <a:lnTo>
                    <a:pt x="2444" y="552"/>
                  </a:lnTo>
                  <a:lnTo>
                    <a:pt x="556" y="552"/>
                  </a:lnTo>
                  <a:close/>
                  <a:moveTo>
                    <a:pt x="953" y="196"/>
                  </a:moveTo>
                  <a:lnTo>
                    <a:pt x="931" y="199"/>
                  </a:lnTo>
                  <a:lnTo>
                    <a:pt x="912" y="207"/>
                  </a:lnTo>
                  <a:lnTo>
                    <a:pt x="896" y="219"/>
                  </a:lnTo>
                  <a:lnTo>
                    <a:pt x="883" y="236"/>
                  </a:lnTo>
                  <a:lnTo>
                    <a:pt x="875" y="256"/>
                  </a:lnTo>
                  <a:lnTo>
                    <a:pt x="872" y="277"/>
                  </a:lnTo>
                  <a:lnTo>
                    <a:pt x="875" y="299"/>
                  </a:lnTo>
                  <a:lnTo>
                    <a:pt x="883" y="318"/>
                  </a:lnTo>
                  <a:lnTo>
                    <a:pt x="896" y="334"/>
                  </a:lnTo>
                  <a:lnTo>
                    <a:pt x="912" y="347"/>
                  </a:lnTo>
                  <a:lnTo>
                    <a:pt x="931" y="356"/>
                  </a:lnTo>
                  <a:lnTo>
                    <a:pt x="953" y="358"/>
                  </a:lnTo>
                  <a:lnTo>
                    <a:pt x="2047" y="358"/>
                  </a:lnTo>
                  <a:lnTo>
                    <a:pt x="2069" y="356"/>
                  </a:lnTo>
                  <a:lnTo>
                    <a:pt x="2088" y="347"/>
                  </a:lnTo>
                  <a:lnTo>
                    <a:pt x="2104" y="334"/>
                  </a:lnTo>
                  <a:lnTo>
                    <a:pt x="2117" y="318"/>
                  </a:lnTo>
                  <a:lnTo>
                    <a:pt x="2125" y="299"/>
                  </a:lnTo>
                  <a:lnTo>
                    <a:pt x="2129" y="277"/>
                  </a:lnTo>
                  <a:lnTo>
                    <a:pt x="2125" y="256"/>
                  </a:lnTo>
                  <a:lnTo>
                    <a:pt x="2117" y="236"/>
                  </a:lnTo>
                  <a:lnTo>
                    <a:pt x="2104" y="219"/>
                  </a:lnTo>
                  <a:lnTo>
                    <a:pt x="2088" y="207"/>
                  </a:lnTo>
                  <a:lnTo>
                    <a:pt x="2069" y="199"/>
                  </a:lnTo>
                  <a:lnTo>
                    <a:pt x="2047" y="196"/>
                  </a:lnTo>
                  <a:lnTo>
                    <a:pt x="953" y="196"/>
                  </a:lnTo>
                  <a:close/>
                  <a:moveTo>
                    <a:pt x="192" y="0"/>
                  </a:moveTo>
                  <a:lnTo>
                    <a:pt x="2808" y="0"/>
                  </a:lnTo>
                  <a:lnTo>
                    <a:pt x="2846" y="4"/>
                  </a:lnTo>
                  <a:lnTo>
                    <a:pt x="2882" y="15"/>
                  </a:lnTo>
                  <a:lnTo>
                    <a:pt x="2914" y="33"/>
                  </a:lnTo>
                  <a:lnTo>
                    <a:pt x="2943" y="56"/>
                  </a:lnTo>
                  <a:lnTo>
                    <a:pt x="2966" y="85"/>
                  </a:lnTo>
                  <a:lnTo>
                    <a:pt x="2984" y="117"/>
                  </a:lnTo>
                  <a:lnTo>
                    <a:pt x="2995" y="153"/>
                  </a:lnTo>
                  <a:lnTo>
                    <a:pt x="2999" y="191"/>
                  </a:lnTo>
                  <a:lnTo>
                    <a:pt x="2999" y="3966"/>
                  </a:lnTo>
                  <a:lnTo>
                    <a:pt x="2995" y="4004"/>
                  </a:lnTo>
                  <a:lnTo>
                    <a:pt x="2984" y="4041"/>
                  </a:lnTo>
                  <a:lnTo>
                    <a:pt x="2966" y="4072"/>
                  </a:lnTo>
                  <a:lnTo>
                    <a:pt x="2943" y="4102"/>
                  </a:lnTo>
                  <a:lnTo>
                    <a:pt x="2914" y="4124"/>
                  </a:lnTo>
                  <a:lnTo>
                    <a:pt x="2882" y="4142"/>
                  </a:lnTo>
                  <a:lnTo>
                    <a:pt x="2846" y="4153"/>
                  </a:lnTo>
                  <a:lnTo>
                    <a:pt x="2808" y="4157"/>
                  </a:lnTo>
                  <a:lnTo>
                    <a:pt x="192" y="4157"/>
                  </a:lnTo>
                  <a:lnTo>
                    <a:pt x="154" y="4153"/>
                  </a:lnTo>
                  <a:lnTo>
                    <a:pt x="118" y="4142"/>
                  </a:lnTo>
                  <a:lnTo>
                    <a:pt x="86" y="4124"/>
                  </a:lnTo>
                  <a:lnTo>
                    <a:pt x="57" y="4102"/>
                  </a:lnTo>
                  <a:lnTo>
                    <a:pt x="33" y="4072"/>
                  </a:lnTo>
                  <a:lnTo>
                    <a:pt x="15" y="4041"/>
                  </a:lnTo>
                  <a:lnTo>
                    <a:pt x="5" y="4004"/>
                  </a:lnTo>
                  <a:lnTo>
                    <a:pt x="0" y="3966"/>
                  </a:lnTo>
                  <a:lnTo>
                    <a:pt x="0" y="2083"/>
                  </a:lnTo>
                  <a:lnTo>
                    <a:pt x="0" y="191"/>
                  </a:lnTo>
                  <a:lnTo>
                    <a:pt x="5" y="153"/>
                  </a:lnTo>
                  <a:lnTo>
                    <a:pt x="15" y="117"/>
                  </a:lnTo>
                  <a:lnTo>
                    <a:pt x="33" y="85"/>
                  </a:lnTo>
                  <a:lnTo>
                    <a:pt x="57" y="56"/>
                  </a:lnTo>
                  <a:lnTo>
                    <a:pt x="86" y="33"/>
                  </a:lnTo>
                  <a:lnTo>
                    <a:pt x="118" y="15"/>
                  </a:lnTo>
                  <a:lnTo>
                    <a:pt x="154" y="4"/>
                  </a:lnTo>
                  <a:lnTo>
                    <a:pt x="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3" name="Freeform 643">
              <a:extLst>
                <a:ext uri="{FF2B5EF4-FFF2-40B4-BE49-F238E27FC236}">
                  <a16:creationId xmlns:a16="http://schemas.microsoft.com/office/drawing/2014/main" id="{A16682A2-D79A-B7AE-F9A0-A5266DB10778}"/>
                </a:ext>
              </a:extLst>
            </p:cNvPr>
            <p:cNvSpPr>
              <a:spLocks/>
            </p:cNvSpPr>
            <p:nvPr/>
          </p:nvSpPr>
          <p:spPr bwMode="auto">
            <a:xfrm>
              <a:off x="5343526" y="2409825"/>
              <a:ext cx="571500" cy="733425"/>
            </a:xfrm>
            <a:custGeom>
              <a:avLst/>
              <a:gdLst>
                <a:gd name="T0" fmla="*/ 646 w 721"/>
                <a:gd name="T1" fmla="*/ 0 h 925"/>
                <a:gd name="T2" fmla="*/ 667 w 721"/>
                <a:gd name="T3" fmla="*/ 5 h 925"/>
                <a:gd name="T4" fmla="*/ 686 w 721"/>
                <a:gd name="T5" fmla="*/ 15 h 925"/>
                <a:gd name="T6" fmla="*/ 703 w 721"/>
                <a:gd name="T7" fmla="*/ 30 h 925"/>
                <a:gd name="T8" fmla="*/ 714 w 721"/>
                <a:gd name="T9" fmla="*/ 49 h 925"/>
                <a:gd name="T10" fmla="*/ 721 w 721"/>
                <a:gd name="T11" fmla="*/ 69 h 925"/>
                <a:gd name="T12" fmla="*/ 721 w 721"/>
                <a:gd name="T13" fmla="*/ 91 h 925"/>
                <a:gd name="T14" fmla="*/ 715 w 721"/>
                <a:gd name="T15" fmla="*/ 111 h 925"/>
                <a:gd name="T16" fmla="*/ 705 w 721"/>
                <a:gd name="T17" fmla="*/ 131 h 925"/>
                <a:gd name="T18" fmla="*/ 149 w 721"/>
                <a:gd name="T19" fmla="*/ 890 h 925"/>
                <a:gd name="T20" fmla="*/ 135 w 721"/>
                <a:gd name="T21" fmla="*/ 906 h 925"/>
                <a:gd name="T22" fmla="*/ 120 w 721"/>
                <a:gd name="T23" fmla="*/ 916 h 925"/>
                <a:gd name="T24" fmla="*/ 101 w 721"/>
                <a:gd name="T25" fmla="*/ 922 h 925"/>
                <a:gd name="T26" fmla="*/ 82 w 721"/>
                <a:gd name="T27" fmla="*/ 925 h 925"/>
                <a:gd name="T28" fmla="*/ 65 w 721"/>
                <a:gd name="T29" fmla="*/ 923 h 925"/>
                <a:gd name="T30" fmla="*/ 49 w 721"/>
                <a:gd name="T31" fmla="*/ 918 h 925"/>
                <a:gd name="T32" fmla="*/ 32 w 721"/>
                <a:gd name="T33" fmla="*/ 908 h 925"/>
                <a:gd name="T34" fmla="*/ 17 w 721"/>
                <a:gd name="T35" fmla="*/ 893 h 925"/>
                <a:gd name="T36" fmla="*/ 6 w 721"/>
                <a:gd name="T37" fmla="*/ 875 h 925"/>
                <a:gd name="T38" fmla="*/ 0 w 721"/>
                <a:gd name="T39" fmla="*/ 854 h 925"/>
                <a:gd name="T40" fmla="*/ 0 w 721"/>
                <a:gd name="T41" fmla="*/ 833 h 925"/>
                <a:gd name="T42" fmla="*/ 5 w 721"/>
                <a:gd name="T43" fmla="*/ 812 h 925"/>
                <a:gd name="T44" fmla="*/ 15 w 721"/>
                <a:gd name="T45" fmla="*/ 793 h 925"/>
                <a:gd name="T46" fmla="*/ 570 w 721"/>
                <a:gd name="T47" fmla="*/ 32 h 925"/>
                <a:gd name="T48" fmla="*/ 586 w 721"/>
                <a:gd name="T49" fmla="*/ 17 h 925"/>
                <a:gd name="T50" fmla="*/ 604 w 721"/>
                <a:gd name="T51" fmla="*/ 6 h 925"/>
                <a:gd name="T52" fmla="*/ 624 w 721"/>
                <a:gd name="T53" fmla="*/ 0 h 925"/>
                <a:gd name="T54" fmla="*/ 646 w 721"/>
                <a:gd name="T5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1" h="925">
                  <a:moveTo>
                    <a:pt x="646" y="0"/>
                  </a:moveTo>
                  <a:lnTo>
                    <a:pt x="667" y="5"/>
                  </a:lnTo>
                  <a:lnTo>
                    <a:pt x="686" y="15"/>
                  </a:lnTo>
                  <a:lnTo>
                    <a:pt x="703" y="30"/>
                  </a:lnTo>
                  <a:lnTo>
                    <a:pt x="714" y="49"/>
                  </a:lnTo>
                  <a:lnTo>
                    <a:pt x="721" y="69"/>
                  </a:lnTo>
                  <a:lnTo>
                    <a:pt x="721" y="91"/>
                  </a:lnTo>
                  <a:lnTo>
                    <a:pt x="715" y="111"/>
                  </a:lnTo>
                  <a:lnTo>
                    <a:pt x="705" y="131"/>
                  </a:lnTo>
                  <a:lnTo>
                    <a:pt x="149" y="890"/>
                  </a:lnTo>
                  <a:lnTo>
                    <a:pt x="135" y="906"/>
                  </a:lnTo>
                  <a:lnTo>
                    <a:pt x="120" y="916"/>
                  </a:lnTo>
                  <a:lnTo>
                    <a:pt x="101" y="922"/>
                  </a:lnTo>
                  <a:lnTo>
                    <a:pt x="82" y="925"/>
                  </a:lnTo>
                  <a:lnTo>
                    <a:pt x="65" y="923"/>
                  </a:lnTo>
                  <a:lnTo>
                    <a:pt x="49" y="918"/>
                  </a:lnTo>
                  <a:lnTo>
                    <a:pt x="32" y="908"/>
                  </a:lnTo>
                  <a:lnTo>
                    <a:pt x="17" y="893"/>
                  </a:lnTo>
                  <a:lnTo>
                    <a:pt x="6" y="875"/>
                  </a:lnTo>
                  <a:lnTo>
                    <a:pt x="0" y="854"/>
                  </a:lnTo>
                  <a:lnTo>
                    <a:pt x="0" y="833"/>
                  </a:lnTo>
                  <a:lnTo>
                    <a:pt x="5" y="812"/>
                  </a:lnTo>
                  <a:lnTo>
                    <a:pt x="15" y="793"/>
                  </a:lnTo>
                  <a:lnTo>
                    <a:pt x="570" y="32"/>
                  </a:lnTo>
                  <a:lnTo>
                    <a:pt x="586" y="17"/>
                  </a:lnTo>
                  <a:lnTo>
                    <a:pt x="604" y="6"/>
                  </a:lnTo>
                  <a:lnTo>
                    <a:pt x="624" y="0"/>
                  </a:lnTo>
                  <a:lnTo>
                    <a:pt x="6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4" name="Freeform 644">
              <a:extLst>
                <a:ext uri="{FF2B5EF4-FFF2-40B4-BE49-F238E27FC236}">
                  <a16:creationId xmlns:a16="http://schemas.microsoft.com/office/drawing/2014/main" id="{AB3AA607-2817-057E-8A01-C49245BC8B5E}"/>
                </a:ext>
              </a:extLst>
            </p:cNvPr>
            <p:cNvSpPr>
              <a:spLocks/>
            </p:cNvSpPr>
            <p:nvPr/>
          </p:nvSpPr>
          <p:spPr bwMode="auto">
            <a:xfrm>
              <a:off x="5402263" y="2522538"/>
              <a:ext cx="912813" cy="1249363"/>
            </a:xfrm>
            <a:custGeom>
              <a:avLst/>
              <a:gdLst>
                <a:gd name="T0" fmla="*/ 1075 w 1151"/>
                <a:gd name="T1" fmla="*/ 0 h 1574"/>
                <a:gd name="T2" fmla="*/ 1095 w 1151"/>
                <a:gd name="T3" fmla="*/ 5 h 1574"/>
                <a:gd name="T4" fmla="*/ 1115 w 1151"/>
                <a:gd name="T5" fmla="*/ 15 h 1574"/>
                <a:gd name="T6" fmla="*/ 1132 w 1151"/>
                <a:gd name="T7" fmla="*/ 30 h 1574"/>
                <a:gd name="T8" fmla="*/ 1143 w 1151"/>
                <a:gd name="T9" fmla="*/ 48 h 1574"/>
                <a:gd name="T10" fmla="*/ 1150 w 1151"/>
                <a:gd name="T11" fmla="*/ 68 h 1574"/>
                <a:gd name="T12" fmla="*/ 1151 w 1151"/>
                <a:gd name="T13" fmla="*/ 89 h 1574"/>
                <a:gd name="T14" fmla="*/ 1146 w 1151"/>
                <a:gd name="T15" fmla="*/ 111 h 1574"/>
                <a:gd name="T16" fmla="*/ 1136 w 1151"/>
                <a:gd name="T17" fmla="*/ 130 h 1574"/>
                <a:gd name="T18" fmla="*/ 151 w 1151"/>
                <a:gd name="T19" fmla="*/ 1537 h 1574"/>
                <a:gd name="T20" fmla="*/ 137 w 1151"/>
                <a:gd name="T21" fmla="*/ 1554 h 1574"/>
                <a:gd name="T22" fmla="*/ 121 w 1151"/>
                <a:gd name="T23" fmla="*/ 1564 h 1574"/>
                <a:gd name="T24" fmla="*/ 103 w 1151"/>
                <a:gd name="T25" fmla="*/ 1571 h 1574"/>
                <a:gd name="T26" fmla="*/ 83 w 1151"/>
                <a:gd name="T27" fmla="*/ 1574 h 1574"/>
                <a:gd name="T28" fmla="*/ 66 w 1151"/>
                <a:gd name="T29" fmla="*/ 1571 h 1574"/>
                <a:gd name="T30" fmla="*/ 51 w 1151"/>
                <a:gd name="T31" fmla="*/ 1566 h 1574"/>
                <a:gd name="T32" fmla="*/ 36 w 1151"/>
                <a:gd name="T33" fmla="*/ 1559 h 1574"/>
                <a:gd name="T34" fmla="*/ 19 w 1151"/>
                <a:gd name="T35" fmla="*/ 1543 h 1574"/>
                <a:gd name="T36" fmla="*/ 8 w 1151"/>
                <a:gd name="T37" fmla="*/ 1524 h 1574"/>
                <a:gd name="T38" fmla="*/ 2 w 1151"/>
                <a:gd name="T39" fmla="*/ 1504 h 1574"/>
                <a:gd name="T40" fmla="*/ 0 w 1151"/>
                <a:gd name="T41" fmla="*/ 1484 h 1574"/>
                <a:gd name="T42" fmla="*/ 4 w 1151"/>
                <a:gd name="T43" fmla="*/ 1462 h 1574"/>
                <a:gd name="T44" fmla="*/ 14 w 1151"/>
                <a:gd name="T45" fmla="*/ 1442 h 1574"/>
                <a:gd name="T46" fmla="*/ 1000 w 1151"/>
                <a:gd name="T47" fmla="*/ 35 h 1574"/>
                <a:gd name="T48" fmla="*/ 1014 w 1151"/>
                <a:gd name="T49" fmla="*/ 19 h 1574"/>
                <a:gd name="T50" fmla="*/ 1033 w 1151"/>
                <a:gd name="T51" fmla="*/ 7 h 1574"/>
                <a:gd name="T52" fmla="*/ 1053 w 1151"/>
                <a:gd name="T53" fmla="*/ 1 h 1574"/>
                <a:gd name="T54" fmla="*/ 1075 w 1151"/>
                <a:gd name="T55" fmla="*/ 0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1" h="1574">
                  <a:moveTo>
                    <a:pt x="1075" y="0"/>
                  </a:moveTo>
                  <a:lnTo>
                    <a:pt x="1095" y="5"/>
                  </a:lnTo>
                  <a:lnTo>
                    <a:pt x="1115" y="15"/>
                  </a:lnTo>
                  <a:lnTo>
                    <a:pt x="1132" y="30"/>
                  </a:lnTo>
                  <a:lnTo>
                    <a:pt x="1143" y="48"/>
                  </a:lnTo>
                  <a:lnTo>
                    <a:pt x="1150" y="68"/>
                  </a:lnTo>
                  <a:lnTo>
                    <a:pt x="1151" y="89"/>
                  </a:lnTo>
                  <a:lnTo>
                    <a:pt x="1146" y="111"/>
                  </a:lnTo>
                  <a:lnTo>
                    <a:pt x="1136" y="130"/>
                  </a:lnTo>
                  <a:lnTo>
                    <a:pt x="151" y="1537"/>
                  </a:lnTo>
                  <a:lnTo>
                    <a:pt x="137" y="1554"/>
                  </a:lnTo>
                  <a:lnTo>
                    <a:pt x="121" y="1564"/>
                  </a:lnTo>
                  <a:lnTo>
                    <a:pt x="103" y="1571"/>
                  </a:lnTo>
                  <a:lnTo>
                    <a:pt x="83" y="1574"/>
                  </a:lnTo>
                  <a:lnTo>
                    <a:pt x="66" y="1571"/>
                  </a:lnTo>
                  <a:lnTo>
                    <a:pt x="51" y="1566"/>
                  </a:lnTo>
                  <a:lnTo>
                    <a:pt x="36" y="1559"/>
                  </a:lnTo>
                  <a:lnTo>
                    <a:pt x="19" y="1543"/>
                  </a:lnTo>
                  <a:lnTo>
                    <a:pt x="8" y="1524"/>
                  </a:lnTo>
                  <a:lnTo>
                    <a:pt x="2" y="1504"/>
                  </a:lnTo>
                  <a:lnTo>
                    <a:pt x="0" y="1484"/>
                  </a:lnTo>
                  <a:lnTo>
                    <a:pt x="4" y="1462"/>
                  </a:lnTo>
                  <a:lnTo>
                    <a:pt x="14" y="1442"/>
                  </a:lnTo>
                  <a:lnTo>
                    <a:pt x="1000" y="35"/>
                  </a:lnTo>
                  <a:lnTo>
                    <a:pt x="1014" y="19"/>
                  </a:lnTo>
                  <a:lnTo>
                    <a:pt x="1033" y="7"/>
                  </a:lnTo>
                  <a:lnTo>
                    <a:pt x="1053" y="1"/>
                  </a:lnTo>
                  <a:lnTo>
                    <a:pt x="10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65" name="Группа 747">
            <a:extLst>
              <a:ext uri="{FF2B5EF4-FFF2-40B4-BE49-F238E27FC236}">
                <a16:creationId xmlns:a16="http://schemas.microsoft.com/office/drawing/2014/main" id="{72B9A82F-79AA-A2C8-D68F-AB7CA9F1B3DC}"/>
              </a:ext>
            </a:extLst>
          </p:cNvPr>
          <p:cNvGrpSpPr/>
          <p:nvPr userDrawn="1"/>
        </p:nvGrpSpPr>
        <p:grpSpPr>
          <a:xfrm>
            <a:off x="3617440" y="4602500"/>
            <a:ext cx="759418" cy="613756"/>
            <a:chOff x="4076700" y="1797050"/>
            <a:chExt cx="4030663" cy="3257550"/>
          </a:xfrm>
          <a:solidFill>
            <a:schemeClr val="bg2"/>
          </a:solidFill>
        </p:grpSpPr>
        <p:sp>
          <p:nvSpPr>
            <p:cNvPr id="166" name="Freeform 649">
              <a:extLst>
                <a:ext uri="{FF2B5EF4-FFF2-40B4-BE49-F238E27FC236}">
                  <a16:creationId xmlns:a16="http://schemas.microsoft.com/office/drawing/2014/main" id="{D9137E00-A939-9045-04A6-A6CD379EDFF6}"/>
                </a:ext>
              </a:extLst>
            </p:cNvPr>
            <p:cNvSpPr>
              <a:spLocks/>
            </p:cNvSpPr>
            <p:nvPr/>
          </p:nvSpPr>
          <p:spPr bwMode="auto">
            <a:xfrm>
              <a:off x="4875213" y="2159000"/>
              <a:ext cx="1236663" cy="2532063"/>
            </a:xfrm>
            <a:custGeom>
              <a:avLst/>
              <a:gdLst>
                <a:gd name="T0" fmla="*/ 1465 w 1557"/>
                <a:gd name="T1" fmla="*/ 0 h 3191"/>
                <a:gd name="T2" fmla="*/ 1491 w 1557"/>
                <a:gd name="T3" fmla="*/ 6 h 3191"/>
                <a:gd name="T4" fmla="*/ 1514 w 1557"/>
                <a:gd name="T5" fmla="*/ 19 h 3191"/>
                <a:gd name="T6" fmla="*/ 1532 w 1557"/>
                <a:gd name="T7" fmla="*/ 39 h 3191"/>
                <a:gd name="T8" fmla="*/ 1546 w 1557"/>
                <a:gd name="T9" fmla="*/ 63 h 3191"/>
                <a:gd name="T10" fmla="*/ 1554 w 1557"/>
                <a:gd name="T11" fmla="*/ 96 h 3191"/>
                <a:gd name="T12" fmla="*/ 1557 w 1557"/>
                <a:gd name="T13" fmla="*/ 133 h 3191"/>
                <a:gd name="T14" fmla="*/ 1557 w 1557"/>
                <a:gd name="T15" fmla="*/ 3058 h 3191"/>
                <a:gd name="T16" fmla="*/ 1554 w 1557"/>
                <a:gd name="T17" fmla="*/ 3095 h 3191"/>
                <a:gd name="T18" fmla="*/ 1546 w 1557"/>
                <a:gd name="T19" fmla="*/ 3127 h 3191"/>
                <a:gd name="T20" fmla="*/ 1532 w 1557"/>
                <a:gd name="T21" fmla="*/ 3152 h 3191"/>
                <a:gd name="T22" fmla="*/ 1514 w 1557"/>
                <a:gd name="T23" fmla="*/ 3172 h 3191"/>
                <a:gd name="T24" fmla="*/ 1491 w 1557"/>
                <a:gd name="T25" fmla="*/ 3184 h 3191"/>
                <a:gd name="T26" fmla="*/ 1465 w 1557"/>
                <a:gd name="T27" fmla="*/ 3191 h 3191"/>
                <a:gd name="T28" fmla="*/ 1435 w 1557"/>
                <a:gd name="T29" fmla="*/ 3189 h 3191"/>
                <a:gd name="T30" fmla="*/ 1404 w 1557"/>
                <a:gd name="T31" fmla="*/ 3181 h 3191"/>
                <a:gd name="T32" fmla="*/ 1370 w 1557"/>
                <a:gd name="T33" fmla="*/ 3164 h 3191"/>
                <a:gd name="T34" fmla="*/ 186 w 1557"/>
                <a:gd name="T35" fmla="*/ 2575 h 3191"/>
                <a:gd name="T36" fmla="*/ 149 w 1557"/>
                <a:gd name="T37" fmla="*/ 2549 h 3191"/>
                <a:gd name="T38" fmla="*/ 114 w 1557"/>
                <a:gd name="T39" fmla="*/ 2515 h 3191"/>
                <a:gd name="T40" fmla="*/ 83 w 1557"/>
                <a:gd name="T41" fmla="*/ 2477 h 3191"/>
                <a:gd name="T42" fmla="*/ 55 w 1557"/>
                <a:gd name="T43" fmla="*/ 2433 h 3191"/>
                <a:gd name="T44" fmla="*/ 32 w 1557"/>
                <a:gd name="T45" fmla="*/ 2389 h 3191"/>
                <a:gd name="T46" fmla="*/ 15 w 1557"/>
                <a:gd name="T47" fmla="*/ 2341 h 3191"/>
                <a:gd name="T48" fmla="*/ 4 w 1557"/>
                <a:gd name="T49" fmla="*/ 2295 h 3191"/>
                <a:gd name="T50" fmla="*/ 0 w 1557"/>
                <a:gd name="T51" fmla="*/ 2248 h 3191"/>
                <a:gd name="T52" fmla="*/ 0 w 1557"/>
                <a:gd name="T53" fmla="*/ 942 h 3191"/>
                <a:gd name="T54" fmla="*/ 4 w 1557"/>
                <a:gd name="T55" fmla="*/ 896 h 3191"/>
                <a:gd name="T56" fmla="*/ 15 w 1557"/>
                <a:gd name="T57" fmla="*/ 850 h 3191"/>
                <a:gd name="T58" fmla="*/ 32 w 1557"/>
                <a:gd name="T59" fmla="*/ 802 h 3191"/>
                <a:gd name="T60" fmla="*/ 55 w 1557"/>
                <a:gd name="T61" fmla="*/ 756 h 3191"/>
                <a:gd name="T62" fmla="*/ 83 w 1557"/>
                <a:gd name="T63" fmla="*/ 714 h 3191"/>
                <a:gd name="T64" fmla="*/ 114 w 1557"/>
                <a:gd name="T65" fmla="*/ 674 h 3191"/>
                <a:gd name="T66" fmla="*/ 149 w 1557"/>
                <a:gd name="T67" fmla="*/ 642 h 3191"/>
                <a:gd name="T68" fmla="*/ 186 w 1557"/>
                <a:gd name="T69" fmla="*/ 614 h 3191"/>
                <a:gd name="T70" fmla="*/ 1370 w 1557"/>
                <a:gd name="T71" fmla="*/ 26 h 3191"/>
                <a:gd name="T72" fmla="*/ 1404 w 1557"/>
                <a:gd name="T73" fmla="*/ 9 h 3191"/>
                <a:gd name="T74" fmla="*/ 1435 w 1557"/>
                <a:gd name="T75" fmla="*/ 2 h 3191"/>
                <a:gd name="T76" fmla="*/ 1465 w 1557"/>
                <a:gd name="T77" fmla="*/ 0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7" h="3191">
                  <a:moveTo>
                    <a:pt x="1465" y="0"/>
                  </a:moveTo>
                  <a:lnTo>
                    <a:pt x="1491" y="6"/>
                  </a:lnTo>
                  <a:lnTo>
                    <a:pt x="1514" y="19"/>
                  </a:lnTo>
                  <a:lnTo>
                    <a:pt x="1532" y="39"/>
                  </a:lnTo>
                  <a:lnTo>
                    <a:pt x="1546" y="63"/>
                  </a:lnTo>
                  <a:lnTo>
                    <a:pt x="1554" y="96"/>
                  </a:lnTo>
                  <a:lnTo>
                    <a:pt x="1557" y="133"/>
                  </a:lnTo>
                  <a:lnTo>
                    <a:pt x="1557" y="3058"/>
                  </a:lnTo>
                  <a:lnTo>
                    <a:pt x="1554" y="3095"/>
                  </a:lnTo>
                  <a:lnTo>
                    <a:pt x="1546" y="3127"/>
                  </a:lnTo>
                  <a:lnTo>
                    <a:pt x="1532" y="3152"/>
                  </a:lnTo>
                  <a:lnTo>
                    <a:pt x="1514" y="3172"/>
                  </a:lnTo>
                  <a:lnTo>
                    <a:pt x="1491" y="3184"/>
                  </a:lnTo>
                  <a:lnTo>
                    <a:pt x="1465" y="3191"/>
                  </a:lnTo>
                  <a:lnTo>
                    <a:pt x="1435" y="3189"/>
                  </a:lnTo>
                  <a:lnTo>
                    <a:pt x="1404" y="3181"/>
                  </a:lnTo>
                  <a:lnTo>
                    <a:pt x="1370" y="3164"/>
                  </a:lnTo>
                  <a:lnTo>
                    <a:pt x="186" y="2575"/>
                  </a:lnTo>
                  <a:lnTo>
                    <a:pt x="149" y="2549"/>
                  </a:lnTo>
                  <a:lnTo>
                    <a:pt x="114" y="2515"/>
                  </a:lnTo>
                  <a:lnTo>
                    <a:pt x="83" y="2477"/>
                  </a:lnTo>
                  <a:lnTo>
                    <a:pt x="55" y="2433"/>
                  </a:lnTo>
                  <a:lnTo>
                    <a:pt x="32" y="2389"/>
                  </a:lnTo>
                  <a:lnTo>
                    <a:pt x="15" y="2341"/>
                  </a:lnTo>
                  <a:lnTo>
                    <a:pt x="4" y="2295"/>
                  </a:lnTo>
                  <a:lnTo>
                    <a:pt x="0" y="2248"/>
                  </a:lnTo>
                  <a:lnTo>
                    <a:pt x="0" y="942"/>
                  </a:lnTo>
                  <a:lnTo>
                    <a:pt x="4" y="896"/>
                  </a:lnTo>
                  <a:lnTo>
                    <a:pt x="15" y="850"/>
                  </a:lnTo>
                  <a:lnTo>
                    <a:pt x="32" y="802"/>
                  </a:lnTo>
                  <a:lnTo>
                    <a:pt x="55" y="756"/>
                  </a:lnTo>
                  <a:lnTo>
                    <a:pt x="83" y="714"/>
                  </a:lnTo>
                  <a:lnTo>
                    <a:pt x="114" y="674"/>
                  </a:lnTo>
                  <a:lnTo>
                    <a:pt x="149" y="642"/>
                  </a:lnTo>
                  <a:lnTo>
                    <a:pt x="186" y="614"/>
                  </a:lnTo>
                  <a:lnTo>
                    <a:pt x="1370" y="26"/>
                  </a:lnTo>
                  <a:lnTo>
                    <a:pt x="1404" y="9"/>
                  </a:lnTo>
                  <a:lnTo>
                    <a:pt x="1435" y="2"/>
                  </a:lnTo>
                  <a:lnTo>
                    <a:pt x="14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7" name="Freeform 650">
              <a:extLst>
                <a:ext uri="{FF2B5EF4-FFF2-40B4-BE49-F238E27FC236}">
                  <a16:creationId xmlns:a16="http://schemas.microsoft.com/office/drawing/2014/main" id="{F49BB68B-BF9B-AD3B-938B-11A64AAC77F6}"/>
                </a:ext>
              </a:extLst>
            </p:cNvPr>
            <p:cNvSpPr>
              <a:spLocks/>
            </p:cNvSpPr>
            <p:nvPr/>
          </p:nvSpPr>
          <p:spPr bwMode="auto">
            <a:xfrm>
              <a:off x="4076700" y="2732088"/>
              <a:ext cx="582613" cy="1385888"/>
            </a:xfrm>
            <a:custGeom>
              <a:avLst/>
              <a:gdLst>
                <a:gd name="T0" fmla="*/ 217 w 734"/>
                <a:gd name="T1" fmla="*/ 0 h 1747"/>
                <a:gd name="T2" fmla="*/ 517 w 734"/>
                <a:gd name="T3" fmla="*/ 0 h 1747"/>
                <a:gd name="T4" fmla="*/ 560 w 734"/>
                <a:gd name="T5" fmla="*/ 4 h 1747"/>
                <a:gd name="T6" fmla="*/ 601 w 734"/>
                <a:gd name="T7" fmla="*/ 17 h 1747"/>
                <a:gd name="T8" fmla="*/ 638 w 734"/>
                <a:gd name="T9" fmla="*/ 37 h 1747"/>
                <a:gd name="T10" fmla="*/ 669 w 734"/>
                <a:gd name="T11" fmla="*/ 63 h 1747"/>
                <a:gd name="T12" fmla="*/ 697 w 734"/>
                <a:gd name="T13" fmla="*/ 95 h 1747"/>
                <a:gd name="T14" fmla="*/ 717 w 734"/>
                <a:gd name="T15" fmla="*/ 132 h 1747"/>
                <a:gd name="T16" fmla="*/ 729 w 734"/>
                <a:gd name="T17" fmla="*/ 173 h 1747"/>
                <a:gd name="T18" fmla="*/ 734 w 734"/>
                <a:gd name="T19" fmla="*/ 217 h 1747"/>
                <a:gd name="T20" fmla="*/ 734 w 734"/>
                <a:gd name="T21" fmla="*/ 1530 h 1747"/>
                <a:gd name="T22" fmla="*/ 729 w 734"/>
                <a:gd name="T23" fmla="*/ 1573 h 1747"/>
                <a:gd name="T24" fmla="*/ 717 w 734"/>
                <a:gd name="T25" fmla="*/ 1614 h 1747"/>
                <a:gd name="T26" fmla="*/ 697 w 734"/>
                <a:gd name="T27" fmla="*/ 1651 h 1747"/>
                <a:gd name="T28" fmla="*/ 669 w 734"/>
                <a:gd name="T29" fmla="*/ 1684 h 1747"/>
                <a:gd name="T30" fmla="*/ 638 w 734"/>
                <a:gd name="T31" fmla="*/ 1710 h 1747"/>
                <a:gd name="T32" fmla="*/ 601 w 734"/>
                <a:gd name="T33" fmla="*/ 1730 h 1747"/>
                <a:gd name="T34" fmla="*/ 560 w 734"/>
                <a:gd name="T35" fmla="*/ 1742 h 1747"/>
                <a:gd name="T36" fmla="*/ 517 w 734"/>
                <a:gd name="T37" fmla="*/ 1747 h 1747"/>
                <a:gd name="T38" fmla="*/ 217 w 734"/>
                <a:gd name="T39" fmla="*/ 1747 h 1747"/>
                <a:gd name="T40" fmla="*/ 173 w 734"/>
                <a:gd name="T41" fmla="*/ 1742 h 1747"/>
                <a:gd name="T42" fmla="*/ 133 w 734"/>
                <a:gd name="T43" fmla="*/ 1730 h 1747"/>
                <a:gd name="T44" fmla="*/ 96 w 734"/>
                <a:gd name="T45" fmla="*/ 1710 h 1747"/>
                <a:gd name="T46" fmla="*/ 63 w 734"/>
                <a:gd name="T47" fmla="*/ 1684 h 1747"/>
                <a:gd name="T48" fmla="*/ 37 w 734"/>
                <a:gd name="T49" fmla="*/ 1651 h 1747"/>
                <a:gd name="T50" fmla="*/ 17 w 734"/>
                <a:gd name="T51" fmla="*/ 1614 h 1747"/>
                <a:gd name="T52" fmla="*/ 5 w 734"/>
                <a:gd name="T53" fmla="*/ 1573 h 1747"/>
                <a:gd name="T54" fmla="*/ 0 w 734"/>
                <a:gd name="T55" fmla="*/ 1530 h 1747"/>
                <a:gd name="T56" fmla="*/ 0 w 734"/>
                <a:gd name="T57" fmla="*/ 217 h 1747"/>
                <a:gd name="T58" fmla="*/ 5 w 734"/>
                <a:gd name="T59" fmla="*/ 173 h 1747"/>
                <a:gd name="T60" fmla="*/ 17 w 734"/>
                <a:gd name="T61" fmla="*/ 132 h 1747"/>
                <a:gd name="T62" fmla="*/ 37 w 734"/>
                <a:gd name="T63" fmla="*/ 95 h 1747"/>
                <a:gd name="T64" fmla="*/ 63 w 734"/>
                <a:gd name="T65" fmla="*/ 63 h 1747"/>
                <a:gd name="T66" fmla="*/ 96 w 734"/>
                <a:gd name="T67" fmla="*/ 37 h 1747"/>
                <a:gd name="T68" fmla="*/ 133 w 734"/>
                <a:gd name="T69" fmla="*/ 17 h 1747"/>
                <a:gd name="T70" fmla="*/ 173 w 734"/>
                <a:gd name="T71" fmla="*/ 4 h 1747"/>
                <a:gd name="T72" fmla="*/ 217 w 734"/>
                <a:gd name="T73" fmla="*/ 0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747">
                  <a:moveTo>
                    <a:pt x="217" y="0"/>
                  </a:moveTo>
                  <a:lnTo>
                    <a:pt x="517" y="0"/>
                  </a:lnTo>
                  <a:lnTo>
                    <a:pt x="560" y="4"/>
                  </a:lnTo>
                  <a:lnTo>
                    <a:pt x="601" y="17"/>
                  </a:lnTo>
                  <a:lnTo>
                    <a:pt x="638" y="37"/>
                  </a:lnTo>
                  <a:lnTo>
                    <a:pt x="669" y="63"/>
                  </a:lnTo>
                  <a:lnTo>
                    <a:pt x="697" y="95"/>
                  </a:lnTo>
                  <a:lnTo>
                    <a:pt x="717" y="132"/>
                  </a:lnTo>
                  <a:lnTo>
                    <a:pt x="729" y="173"/>
                  </a:lnTo>
                  <a:lnTo>
                    <a:pt x="734" y="217"/>
                  </a:lnTo>
                  <a:lnTo>
                    <a:pt x="734" y="1530"/>
                  </a:lnTo>
                  <a:lnTo>
                    <a:pt x="729" y="1573"/>
                  </a:lnTo>
                  <a:lnTo>
                    <a:pt x="717" y="1614"/>
                  </a:lnTo>
                  <a:lnTo>
                    <a:pt x="697" y="1651"/>
                  </a:lnTo>
                  <a:lnTo>
                    <a:pt x="669" y="1684"/>
                  </a:lnTo>
                  <a:lnTo>
                    <a:pt x="638" y="1710"/>
                  </a:lnTo>
                  <a:lnTo>
                    <a:pt x="601" y="1730"/>
                  </a:lnTo>
                  <a:lnTo>
                    <a:pt x="560" y="1742"/>
                  </a:lnTo>
                  <a:lnTo>
                    <a:pt x="517" y="1747"/>
                  </a:lnTo>
                  <a:lnTo>
                    <a:pt x="217" y="1747"/>
                  </a:lnTo>
                  <a:lnTo>
                    <a:pt x="173" y="1742"/>
                  </a:lnTo>
                  <a:lnTo>
                    <a:pt x="133" y="1730"/>
                  </a:lnTo>
                  <a:lnTo>
                    <a:pt x="96" y="1710"/>
                  </a:lnTo>
                  <a:lnTo>
                    <a:pt x="63" y="1684"/>
                  </a:lnTo>
                  <a:lnTo>
                    <a:pt x="37" y="1651"/>
                  </a:lnTo>
                  <a:lnTo>
                    <a:pt x="17" y="1614"/>
                  </a:lnTo>
                  <a:lnTo>
                    <a:pt x="5" y="1573"/>
                  </a:lnTo>
                  <a:lnTo>
                    <a:pt x="0" y="1530"/>
                  </a:lnTo>
                  <a:lnTo>
                    <a:pt x="0" y="217"/>
                  </a:lnTo>
                  <a:lnTo>
                    <a:pt x="5" y="173"/>
                  </a:lnTo>
                  <a:lnTo>
                    <a:pt x="17" y="132"/>
                  </a:lnTo>
                  <a:lnTo>
                    <a:pt x="37" y="95"/>
                  </a:lnTo>
                  <a:lnTo>
                    <a:pt x="63" y="63"/>
                  </a:lnTo>
                  <a:lnTo>
                    <a:pt x="96" y="37"/>
                  </a:lnTo>
                  <a:lnTo>
                    <a:pt x="133" y="17"/>
                  </a:lnTo>
                  <a:lnTo>
                    <a:pt x="173" y="4"/>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8" name="Freeform 651">
              <a:extLst>
                <a:ext uri="{FF2B5EF4-FFF2-40B4-BE49-F238E27FC236}">
                  <a16:creationId xmlns:a16="http://schemas.microsoft.com/office/drawing/2014/main" id="{F2E3D442-936C-4C85-247D-0CC81F3695C9}"/>
                </a:ext>
              </a:extLst>
            </p:cNvPr>
            <p:cNvSpPr>
              <a:spLocks/>
            </p:cNvSpPr>
            <p:nvPr/>
          </p:nvSpPr>
          <p:spPr bwMode="auto">
            <a:xfrm>
              <a:off x="6562725" y="2424113"/>
              <a:ext cx="661988" cy="2000250"/>
            </a:xfrm>
            <a:custGeom>
              <a:avLst/>
              <a:gdLst>
                <a:gd name="T0" fmla="*/ 303 w 835"/>
                <a:gd name="T1" fmla="*/ 4 h 2519"/>
                <a:gd name="T2" fmla="*/ 361 w 835"/>
                <a:gd name="T3" fmla="*/ 34 h 2519"/>
                <a:gd name="T4" fmla="*/ 414 w 835"/>
                <a:gd name="T5" fmla="*/ 86 h 2519"/>
                <a:gd name="T6" fmla="*/ 551 w 835"/>
                <a:gd name="T7" fmla="*/ 276 h 2519"/>
                <a:gd name="T8" fmla="*/ 663 w 835"/>
                <a:gd name="T9" fmla="*/ 481 h 2519"/>
                <a:gd name="T10" fmla="*/ 748 w 835"/>
                <a:gd name="T11" fmla="*/ 697 h 2519"/>
                <a:gd name="T12" fmla="*/ 805 w 835"/>
                <a:gd name="T13" fmla="*/ 925 h 2519"/>
                <a:gd name="T14" fmla="*/ 831 w 835"/>
                <a:gd name="T15" fmla="*/ 1158 h 2519"/>
                <a:gd name="T16" fmla="*/ 830 w 835"/>
                <a:gd name="T17" fmla="*/ 1394 h 2519"/>
                <a:gd name="T18" fmla="*/ 796 w 835"/>
                <a:gd name="T19" fmla="*/ 1628 h 2519"/>
                <a:gd name="T20" fmla="*/ 734 w 835"/>
                <a:gd name="T21" fmla="*/ 1853 h 2519"/>
                <a:gd name="T22" fmla="*/ 643 w 835"/>
                <a:gd name="T23" fmla="*/ 2069 h 2519"/>
                <a:gd name="T24" fmla="*/ 526 w 835"/>
                <a:gd name="T25" fmla="*/ 2271 h 2519"/>
                <a:gd name="T26" fmla="*/ 383 w 835"/>
                <a:gd name="T27" fmla="*/ 2458 h 2519"/>
                <a:gd name="T28" fmla="*/ 364 w 835"/>
                <a:gd name="T29" fmla="*/ 2478 h 2519"/>
                <a:gd name="T30" fmla="*/ 333 w 835"/>
                <a:gd name="T31" fmla="*/ 2506 h 2519"/>
                <a:gd name="T32" fmla="*/ 290 w 835"/>
                <a:gd name="T33" fmla="*/ 2519 h 2519"/>
                <a:gd name="T34" fmla="*/ 233 w 835"/>
                <a:gd name="T35" fmla="*/ 2502 h 2519"/>
                <a:gd name="T36" fmla="*/ 39 w 835"/>
                <a:gd name="T37" fmla="*/ 2313 h 2519"/>
                <a:gd name="T38" fmla="*/ 7 w 835"/>
                <a:gd name="T39" fmla="*/ 2263 h 2519"/>
                <a:gd name="T40" fmla="*/ 2 w 835"/>
                <a:gd name="T41" fmla="*/ 2217 h 2519"/>
                <a:gd name="T42" fmla="*/ 16 w 835"/>
                <a:gd name="T43" fmla="*/ 2179 h 2519"/>
                <a:gd name="T44" fmla="*/ 37 w 835"/>
                <a:gd name="T45" fmla="*/ 2149 h 2519"/>
                <a:gd name="T46" fmla="*/ 50 w 835"/>
                <a:gd name="T47" fmla="*/ 2132 h 2519"/>
                <a:gd name="T48" fmla="*/ 176 w 835"/>
                <a:gd name="T49" fmla="*/ 1957 h 2519"/>
                <a:gd name="T50" fmla="*/ 272 w 835"/>
                <a:gd name="T51" fmla="*/ 1768 h 2519"/>
                <a:gd name="T52" fmla="*/ 335 w 835"/>
                <a:gd name="T53" fmla="*/ 1570 h 2519"/>
                <a:gd name="T54" fmla="*/ 367 w 835"/>
                <a:gd name="T55" fmla="*/ 1364 h 2519"/>
                <a:gd name="T56" fmla="*/ 369 w 835"/>
                <a:gd name="T57" fmla="*/ 1159 h 2519"/>
                <a:gd name="T58" fmla="*/ 340 w 835"/>
                <a:gd name="T59" fmla="*/ 954 h 2519"/>
                <a:gd name="T60" fmla="*/ 278 w 835"/>
                <a:gd name="T61" fmla="*/ 755 h 2519"/>
                <a:gd name="T62" fmla="*/ 185 w 835"/>
                <a:gd name="T63" fmla="*/ 564 h 2519"/>
                <a:gd name="T64" fmla="*/ 61 w 835"/>
                <a:gd name="T65" fmla="*/ 387 h 2519"/>
                <a:gd name="T66" fmla="*/ 51 w 835"/>
                <a:gd name="T67" fmla="*/ 376 h 2519"/>
                <a:gd name="T68" fmla="*/ 28 w 835"/>
                <a:gd name="T69" fmla="*/ 348 h 2519"/>
                <a:gd name="T70" fmla="*/ 8 w 835"/>
                <a:gd name="T71" fmla="*/ 313 h 2519"/>
                <a:gd name="T72" fmla="*/ 2 w 835"/>
                <a:gd name="T73" fmla="*/ 268 h 2519"/>
                <a:gd name="T74" fmla="*/ 20 w 835"/>
                <a:gd name="T75" fmla="*/ 219 h 2519"/>
                <a:gd name="T76" fmla="*/ 201 w 835"/>
                <a:gd name="T77" fmla="*/ 32 h 2519"/>
                <a:gd name="T78" fmla="*/ 249 w 835"/>
                <a:gd name="T79" fmla="*/ 4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5" h="2519">
                  <a:moveTo>
                    <a:pt x="275" y="0"/>
                  </a:moveTo>
                  <a:lnTo>
                    <a:pt x="303" y="4"/>
                  </a:lnTo>
                  <a:lnTo>
                    <a:pt x="332" y="15"/>
                  </a:lnTo>
                  <a:lnTo>
                    <a:pt x="361" y="34"/>
                  </a:lnTo>
                  <a:lnTo>
                    <a:pt x="391" y="60"/>
                  </a:lnTo>
                  <a:lnTo>
                    <a:pt x="414" y="86"/>
                  </a:lnTo>
                  <a:lnTo>
                    <a:pt x="486" y="179"/>
                  </a:lnTo>
                  <a:lnTo>
                    <a:pt x="551" y="276"/>
                  </a:lnTo>
                  <a:lnTo>
                    <a:pt x="611" y="376"/>
                  </a:lnTo>
                  <a:lnTo>
                    <a:pt x="663" y="481"/>
                  </a:lnTo>
                  <a:lnTo>
                    <a:pt x="710" y="587"/>
                  </a:lnTo>
                  <a:lnTo>
                    <a:pt x="748" y="697"/>
                  </a:lnTo>
                  <a:lnTo>
                    <a:pt x="781" y="809"/>
                  </a:lnTo>
                  <a:lnTo>
                    <a:pt x="805" y="925"/>
                  </a:lnTo>
                  <a:lnTo>
                    <a:pt x="822" y="1041"/>
                  </a:lnTo>
                  <a:lnTo>
                    <a:pt x="831" y="1158"/>
                  </a:lnTo>
                  <a:lnTo>
                    <a:pt x="835" y="1277"/>
                  </a:lnTo>
                  <a:lnTo>
                    <a:pt x="830" y="1394"/>
                  </a:lnTo>
                  <a:lnTo>
                    <a:pt x="816" y="1512"/>
                  </a:lnTo>
                  <a:lnTo>
                    <a:pt x="796" y="1628"/>
                  </a:lnTo>
                  <a:lnTo>
                    <a:pt x="768" y="1741"/>
                  </a:lnTo>
                  <a:lnTo>
                    <a:pt x="734" y="1853"/>
                  </a:lnTo>
                  <a:lnTo>
                    <a:pt x="693" y="1963"/>
                  </a:lnTo>
                  <a:lnTo>
                    <a:pt x="643" y="2069"/>
                  </a:lnTo>
                  <a:lnTo>
                    <a:pt x="588" y="2171"/>
                  </a:lnTo>
                  <a:lnTo>
                    <a:pt x="526" y="2271"/>
                  </a:lnTo>
                  <a:lnTo>
                    <a:pt x="458" y="2367"/>
                  </a:lnTo>
                  <a:lnTo>
                    <a:pt x="383" y="2458"/>
                  </a:lnTo>
                  <a:lnTo>
                    <a:pt x="377" y="2464"/>
                  </a:lnTo>
                  <a:lnTo>
                    <a:pt x="364" y="2478"/>
                  </a:lnTo>
                  <a:lnTo>
                    <a:pt x="350" y="2493"/>
                  </a:lnTo>
                  <a:lnTo>
                    <a:pt x="333" y="2506"/>
                  </a:lnTo>
                  <a:lnTo>
                    <a:pt x="313" y="2516"/>
                  </a:lnTo>
                  <a:lnTo>
                    <a:pt x="290" y="2519"/>
                  </a:lnTo>
                  <a:lnTo>
                    <a:pt x="263" y="2516"/>
                  </a:lnTo>
                  <a:lnTo>
                    <a:pt x="233" y="2502"/>
                  </a:lnTo>
                  <a:lnTo>
                    <a:pt x="205" y="2479"/>
                  </a:lnTo>
                  <a:lnTo>
                    <a:pt x="39" y="2313"/>
                  </a:lnTo>
                  <a:lnTo>
                    <a:pt x="19" y="2287"/>
                  </a:lnTo>
                  <a:lnTo>
                    <a:pt x="7" y="2263"/>
                  </a:lnTo>
                  <a:lnTo>
                    <a:pt x="0" y="2240"/>
                  </a:lnTo>
                  <a:lnTo>
                    <a:pt x="2" y="2217"/>
                  </a:lnTo>
                  <a:lnTo>
                    <a:pt x="8" y="2197"/>
                  </a:lnTo>
                  <a:lnTo>
                    <a:pt x="16" y="2179"/>
                  </a:lnTo>
                  <a:lnTo>
                    <a:pt x="27" y="2163"/>
                  </a:lnTo>
                  <a:lnTo>
                    <a:pt x="37" y="2149"/>
                  </a:lnTo>
                  <a:lnTo>
                    <a:pt x="47" y="2137"/>
                  </a:lnTo>
                  <a:lnTo>
                    <a:pt x="50" y="2132"/>
                  </a:lnTo>
                  <a:lnTo>
                    <a:pt x="118" y="2048"/>
                  </a:lnTo>
                  <a:lnTo>
                    <a:pt x="176" y="1957"/>
                  </a:lnTo>
                  <a:lnTo>
                    <a:pt x="229" y="1864"/>
                  </a:lnTo>
                  <a:lnTo>
                    <a:pt x="272" y="1768"/>
                  </a:lnTo>
                  <a:lnTo>
                    <a:pt x="307" y="1670"/>
                  </a:lnTo>
                  <a:lnTo>
                    <a:pt x="335" y="1570"/>
                  </a:lnTo>
                  <a:lnTo>
                    <a:pt x="355" y="1468"/>
                  </a:lnTo>
                  <a:lnTo>
                    <a:pt x="367" y="1364"/>
                  </a:lnTo>
                  <a:lnTo>
                    <a:pt x="372" y="1263"/>
                  </a:lnTo>
                  <a:lnTo>
                    <a:pt x="369" y="1159"/>
                  </a:lnTo>
                  <a:lnTo>
                    <a:pt x="358" y="1056"/>
                  </a:lnTo>
                  <a:lnTo>
                    <a:pt x="340" y="954"/>
                  </a:lnTo>
                  <a:lnTo>
                    <a:pt x="312" y="854"/>
                  </a:lnTo>
                  <a:lnTo>
                    <a:pt x="278" y="755"/>
                  </a:lnTo>
                  <a:lnTo>
                    <a:pt x="235" y="658"/>
                  </a:lnTo>
                  <a:lnTo>
                    <a:pt x="185" y="564"/>
                  </a:lnTo>
                  <a:lnTo>
                    <a:pt x="127" y="475"/>
                  </a:lnTo>
                  <a:lnTo>
                    <a:pt x="61" y="387"/>
                  </a:lnTo>
                  <a:lnTo>
                    <a:pt x="56" y="382"/>
                  </a:lnTo>
                  <a:lnTo>
                    <a:pt x="51" y="376"/>
                  </a:lnTo>
                  <a:lnTo>
                    <a:pt x="41" y="364"/>
                  </a:lnTo>
                  <a:lnTo>
                    <a:pt x="28" y="348"/>
                  </a:lnTo>
                  <a:lnTo>
                    <a:pt x="17" y="331"/>
                  </a:lnTo>
                  <a:lnTo>
                    <a:pt x="8" y="313"/>
                  </a:lnTo>
                  <a:lnTo>
                    <a:pt x="2" y="291"/>
                  </a:lnTo>
                  <a:lnTo>
                    <a:pt x="2" y="268"/>
                  </a:lnTo>
                  <a:lnTo>
                    <a:pt x="7" y="243"/>
                  </a:lnTo>
                  <a:lnTo>
                    <a:pt x="20" y="219"/>
                  </a:lnTo>
                  <a:lnTo>
                    <a:pt x="44" y="191"/>
                  </a:lnTo>
                  <a:lnTo>
                    <a:pt x="201" y="32"/>
                  </a:lnTo>
                  <a:lnTo>
                    <a:pt x="224" y="15"/>
                  </a:lnTo>
                  <a:lnTo>
                    <a:pt x="249" y="4"/>
                  </a:lnTo>
                  <a:lnTo>
                    <a:pt x="2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9" name="Freeform 652">
              <a:extLst>
                <a:ext uri="{FF2B5EF4-FFF2-40B4-BE49-F238E27FC236}">
                  <a16:creationId xmlns:a16="http://schemas.microsoft.com/office/drawing/2014/main" id="{75D8D628-5243-EFB7-BCFE-BC70A76975BA}"/>
                </a:ext>
              </a:extLst>
            </p:cNvPr>
            <p:cNvSpPr>
              <a:spLocks/>
            </p:cNvSpPr>
            <p:nvPr/>
          </p:nvSpPr>
          <p:spPr bwMode="auto">
            <a:xfrm>
              <a:off x="7188200" y="1797050"/>
              <a:ext cx="919163" cy="3257550"/>
            </a:xfrm>
            <a:custGeom>
              <a:avLst/>
              <a:gdLst>
                <a:gd name="T0" fmla="*/ 319 w 1160"/>
                <a:gd name="T1" fmla="*/ 9 h 4103"/>
                <a:gd name="T2" fmla="*/ 380 w 1160"/>
                <a:gd name="T3" fmla="*/ 54 h 4103"/>
                <a:gd name="T4" fmla="*/ 418 w 1160"/>
                <a:gd name="T5" fmla="*/ 95 h 4103"/>
                <a:gd name="T6" fmla="*/ 427 w 1160"/>
                <a:gd name="T7" fmla="*/ 106 h 4103"/>
                <a:gd name="T8" fmla="*/ 620 w 1160"/>
                <a:gd name="T9" fmla="*/ 350 h 4103"/>
                <a:gd name="T10" fmla="*/ 784 w 1160"/>
                <a:gd name="T11" fmla="*/ 609 h 4103"/>
                <a:gd name="T12" fmla="*/ 919 w 1160"/>
                <a:gd name="T13" fmla="*/ 883 h 4103"/>
                <a:gd name="T14" fmla="*/ 1026 w 1160"/>
                <a:gd name="T15" fmla="*/ 1170 h 4103"/>
                <a:gd name="T16" fmla="*/ 1103 w 1160"/>
                <a:gd name="T17" fmla="*/ 1466 h 4103"/>
                <a:gd name="T18" fmla="*/ 1147 w 1160"/>
                <a:gd name="T19" fmla="*/ 1771 h 4103"/>
                <a:gd name="T20" fmla="*/ 1160 w 1160"/>
                <a:gd name="T21" fmla="*/ 2081 h 4103"/>
                <a:gd name="T22" fmla="*/ 1140 w 1160"/>
                <a:gd name="T23" fmla="*/ 2393 h 4103"/>
                <a:gd name="T24" fmla="*/ 1089 w 1160"/>
                <a:gd name="T25" fmla="*/ 2697 h 4103"/>
                <a:gd name="T26" fmla="*/ 1006 w 1160"/>
                <a:gd name="T27" fmla="*/ 2993 h 4103"/>
                <a:gd name="T28" fmla="*/ 893 w 1160"/>
                <a:gd name="T29" fmla="*/ 3277 h 4103"/>
                <a:gd name="T30" fmla="*/ 751 w 1160"/>
                <a:gd name="T31" fmla="*/ 3549 h 4103"/>
                <a:gd name="T32" fmla="*/ 582 w 1160"/>
                <a:gd name="T33" fmla="*/ 3805 h 4103"/>
                <a:gd name="T34" fmla="*/ 383 w 1160"/>
                <a:gd name="T35" fmla="*/ 4044 h 4103"/>
                <a:gd name="T36" fmla="*/ 349 w 1160"/>
                <a:gd name="T37" fmla="*/ 4075 h 4103"/>
                <a:gd name="T38" fmla="*/ 306 w 1160"/>
                <a:gd name="T39" fmla="*/ 4100 h 4103"/>
                <a:gd name="T40" fmla="*/ 258 w 1160"/>
                <a:gd name="T41" fmla="*/ 4100 h 4103"/>
                <a:gd name="T42" fmla="*/ 218 w 1160"/>
                <a:gd name="T43" fmla="*/ 4075 h 4103"/>
                <a:gd name="T44" fmla="*/ 13 w 1160"/>
                <a:gd name="T45" fmla="*/ 3867 h 4103"/>
                <a:gd name="T46" fmla="*/ 0 w 1160"/>
                <a:gd name="T47" fmla="*/ 3819 h 4103"/>
                <a:gd name="T48" fmla="*/ 11 w 1160"/>
                <a:gd name="T49" fmla="*/ 3776 h 4103"/>
                <a:gd name="T50" fmla="*/ 34 w 1160"/>
                <a:gd name="T51" fmla="*/ 3739 h 4103"/>
                <a:gd name="T52" fmla="*/ 56 w 1160"/>
                <a:gd name="T53" fmla="*/ 3714 h 4103"/>
                <a:gd name="T54" fmla="*/ 235 w 1160"/>
                <a:gd name="T55" fmla="*/ 3492 h 4103"/>
                <a:gd name="T56" fmla="*/ 384 w 1160"/>
                <a:gd name="T57" fmla="*/ 3256 h 4103"/>
                <a:gd name="T58" fmla="*/ 506 w 1160"/>
                <a:gd name="T59" fmla="*/ 3008 h 4103"/>
                <a:gd name="T60" fmla="*/ 597 w 1160"/>
                <a:gd name="T61" fmla="*/ 2751 h 4103"/>
                <a:gd name="T62" fmla="*/ 659 w 1160"/>
                <a:gd name="T63" fmla="*/ 2487 h 4103"/>
                <a:gd name="T64" fmla="*/ 691 w 1160"/>
                <a:gd name="T65" fmla="*/ 2219 h 4103"/>
                <a:gd name="T66" fmla="*/ 696 w 1160"/>
                <a:gd name="T67" fmla="*/ 1947 h 4103"/>
                <a:gd name="T68" fmla="*/ 669 w 1160"/>
                <a:gd name="T69" fmla="*/ 1679 h 4103"/>
                <a:gd name="T70" fmla="*/ 614 w 1160"/>
                <a:gd name="T71" fmla="*/ 1412 h 4103"/>
                <a:gd name="T72" fmla="*/ 529 w 1160"/>
                <a:gd name="T73" fmla="*/ 1153 h 4103"/>
                <a:gd name="T74" fmla="*/ 415 w 1160"/>
                <a:gd name="T75" fmla="*/ 902 h 4103"/>
                <a:gd name="T76" fmla="*/ 272 w 1160"/>
                <a:gd name="T77" fmla="*/ 661 h 4103"/>
                <a:gd name="T78" fmla="*/ 99 w 1160"/>
                <a:gd name="T79" fmla="*/ 436 h 4103"/>
                <a:gd name="T80" fmla="*/ 76 w 1160"/>
                <a:gd name="T81" fmla="*/ 410 h 4103"/>
                <a:gd name="T82" fmla="*/ 45 w 1160"/>
                <a:gd name="T83" fmla="*/ 370 h 4103"/>
                <a:gd name="T84" fmla="*/ 19 w 1160"/>
                <a:gd name="T85" fmla="*/ 325 h 4103"/>
                <a:gd name="T86" fmla="*/ 8 w 1160"/>
                <a:gd name="T87" fmla="*/ 276 h 4103"/>
                <a:gd name="T88" fmla="*/ 20 w 1160"/>
                <a:gd name="T89" fmla="*/ 228 h 4103"/>
                <a:gd name="T90" fmla="*/ 215 w 1160"/>
                <a:gd name="T91" fmla="*/ 29 h 4103"/>
                <a:gd name="T92" fmla="*/ 264 w 1160"/>
                <a:gd name="T93" fmla="*/ 0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0" h="4103">
                  <a:moveTo>
                    <a:pt x="290" y="0"/>
                  </a:moveTo>
                  <a:lnTo>
                    <a:pt x="319" y="9"/>
                  </a:lnTo>
                  <a:lnTo>
                    <a:pt x="349" y="27"/>
                  </a:lnTo>
                  <a:lnTo>
                    <a:pt x="380" y="54"/>
                  </a:lnTo>
                  <a:lnTo>
                    <a:pt x="400" y="75"/>
                  </a:lnTo>
                  <a:lnTo>
                    <a:pt x="418" y="95"/>
                  </a:lnTo>
                  <a:lnTo>
                    <a:pt x="423" y="101"/>
                  </a:lnTo>
                  <a:lnTo>
                    <a:pt x="427" y="106"/>
                  </a:lnTo>
                  <a:lnTo>
                    <a:pt x="528" y="225"/>
                  </a:lnTo>
                  <a:lnTo>
                    <a:pt x="620" y="350"/>
                  </a:lnTo>
                  <a:lnTo>
                    <a:pt x="705" y="476"/>
                  </a:lnTo>
                  <a:lnTo>
                    <a:pt x="784" y="609"/>
                  </a:lnTo>
                  <a:lnTo>
                    <a:pt x="856" y="745"/>
                  </a:lnTo>
                  <a:lnTo>
                    <a:pt x="919" y="883"/>
                  </a:lnTo>
                  <a:lnTo>
                    <a:pt x="976" y="1025"/>
                  </a:lnTo>
                  <a:lnTo>
                    <a:pt x="1026" y="1170"/>
                  </a:lnTo>
                  <a:lnTo>
                    <a:pt x="1067" y="1317"/>
                  </a:lnTo>
                  <a:lnTo>
                    <a:pt x="1103" y="1466"/>
                  </a:lnTo>
                  <a:lnTo>
                    <a:pt x="1129" y="1617"/>
                  </a:lnTo>
                  <a:lnTo>
                    <a:pt x="1147" y="1771"/>
                  </a:lnTo>
                  <a:lnTo>
                    <a:pt x="1158" y="1926"/>
                  </a:lnTo>
                  <a:lnTo>
                    <a:pt x="1160" y="2081"/>
                  </a:lnTo>
                  <a:lnTo>
                    <a:pt x="1154" y="2237"/>
                  </a:lnTo>
                  <a:lnTo>
                    <a:pt x="1140" y="2393"/>
                  </a:lnTo>
                  <a:lnTo>
                    <a:pt x="1118" y="2546"/>
                  </a:lnTo>
                  <a:lnTo>
                    <a:pt x="1089" y="2697"/>
                  </a:lnTo>
                  <a:lnTo>
                    <a:pt x="1052" y="2846"/>
                  </a:lnTo>
                  <a:lnTo>
                    <a:pt x="1006" y="2993"/>
                  </a:lnTo>
                  <a:lnTo>
                    <a:pt x="953" y="3136"/>
                  </a:lnTo>
                  <a:lnTo>
                    <a:pt x="893" y="3277"/>
                  </a:lnTo>
                  <a:lnTo>
                    <a:pt x="827" y="3415"/>
                  </a:lnTo>
                  <a:lnTo>
                    <a:pt x="751" y="3549"/>
                  </a:lnTo>
                  <a:lnTo>
                    <a:pt x="669" y="3679"/>
                  </a:lnTo>
                  <a:lnTo>
                    <a:pt x="582" y="3805"/>
                  </a:lnTo>
                  <a:lnTo>
                    <a:pt x="486" y="3927"/>
                  </a:lnTo>
                  <a:lnTo>
                    <a:pt x="383" y="4044"/>
                  </a:lnTo>
                  <a:lnTo>
                    <a:pt x="367" y="4060"/>
                  </a:lnTo>
                  <a:lnTo>
                    <a:pt x="349" y="4075"/>
                  </a:lnTo>
                  <a:lnTo>
                    <a:pt x="329" y="4089"/>
                  </a:lnTo>
                  <a:lnTo>
                    <a:pt x="306" y="4100"/>
                  </a:lnTo>
                  <a:lnTo>
                    <a:pt x="281" y="4103"/>
                  </a:lnTo>
                  <a:lnTo>
                    <a:pt x="258" y="4100"/>
                  </a:lnTo>
                  <a:lnTo>
                    <a:pt x="238" y="4091"/>
                  </a:lnTo>
                  <a:lnTo>
                    <a:pt x="218" y="4075"/>
                  </a:lnTo>
                  <a:lnTo>
                    <a:pt x="33" y="3890"/>
                  </a:lnTo>
                  <a:lnTo>
                    <a:pt x="13" y="3867"/>
                  </a:lnTo>
                  <a:lnTo>
                    <a:pt x="3" y="3842"/>
                  </a:lnTo>
                  <a:lnTo>
                    <a:pt x="0" y="3819"/>
                  </a:lnTo>
                  <a:lnTo>
                    <a:pt x="3" y="3796"/>
                  </a:lnTo>
                  <a:lnTo>
                    <a:pt x="11" y="3776"/>
                  </a:lnTo>
                  <a:lnTo>
                    <a:pt x="22" y="3756"/>
                  </a:lnTo>
                  <a:lnTo>
                    <a:pt x="34" y="3739"/>
                  </a:lnTo>
                  <a:lnTo>
                    <a:pt x="47" y="3725"/>
                  </a:lnTo>
                  <a:lnTo>
                    <a:pt x="56" y="3714"/>
                  </a:lnTo>
                  <a:lnTo>
                    <a:pt x="150" y="3605"/>
                  </a:lnTo>
                  <a:lnTo>
                    <a:pt x="235" y="3492"/>
                  </a:lnTo>
                  <a:lnTo>
                    <a:pt x="313" y="3377"/>
                  </a:lnTo>
                  <a:lnTo>
                    <a:pt x="384" y="3256"/>
                  </a:lnTo>
                  <a:lnTo>
                    <a:pt x="449" y="3133"/>
                  </a:lnTo>
                  <a:lnTo>
                    <a:pt x="506" y="3008"/>
                  </a:lnTo>
                  <a:lnTo>
                    <a:pt x="554" y="2880"/>
                  </a:lnTo>
                  <a:lnTo>
                    <a:pt x="597" y="2751"/>
                  </a:lnTo>
                  <a:lnTo>
                    <a:pt x="631" y="2620"/>
                  </a:lnTo>
                  <a:lnTo>
                    <a:pt x="659" y="2487"/>
                  </a:lnTo>
                  <a:lnTo>
                    <a:pt x="679" y="2353"/>
                  </a:lnTo>
                  <a:lnTo>
                    <a:pt x="691" y="2219"/>
                  </a:lnTo>
                  <a:lnTo>
                    <a:pt x="697" y="2083"/>
                  </a:lnTo>
                  <a:lnTo>
                    <a:pt x="696" y="1947"/>
                  </a:lnTo>
                  <a:lnTo>
                    <a:pt x="686" y="1813"/>
                  </a:lnTo>
                  <a:lnTo>
                    <a:pt x="669" y="1679"/>
                  </a:lnTo>
                  <a:lnTo>
                    <a:pt x="645" y="1545"/>
                  </a:lnTo>
                  <a:lnTo>
                    <a:pt x="614" y="1412"/>
                  </a:lnTo>
                  <a:lnTo>
                    <a:pt x="575" y="1281"/>
                  </a:lnTo>
                  <a:lnTo>
                    <a:pt x="529" y="1153"/>
                  </a:lnTo>
                  <a:lnTo>
                    <a:pt x="477" y="1025"/>
                  </a:lnTo>
                  <a:lnTo>
                    <a:pt x="415" y="902"/>
                  </a:lnTo>
                  <a:lnTo>
                    <a:pt x="347" y="780"/>
                  </a:lnTo>
                  <a:lnTo>
                    <a:pt x="272" y="661"/>
                  </a:lnTo>
                  <a:lnTo>
                    <a:pt x="190" y="547"/>
                  </a:lnTo>
                  <a:lnTo>
                    <a:pt x="99" y="436"/>
                  </a:lnTo>
                  <a:lnTo>
                    <a:pt x="91" y="425"/>
                  </a:lnTo>
                  <a:lnTo>
                    <a:pt x="76" y="410"/>
                  </a:lnTo>
                  <a:lnTo>
                    <a:pt x="60" y="391"/>
                  </a:lnTo>
                  <a:lnTo>
                    <a:pt x="45" y="370"/>
                  </a:lnTo>
                  <a:lnTo>
                    <a:pt x="31" y="348"/>
                  </a:lnTo>
                  <a:lnTo>
                    <a:pt x="19" y="325"/>
                  </a:lnTo>
                  <a:lnTo>
                    <a:pt x="11" y="300"/>
                  </a:lnTo>
                  <a:lnTo>
                    <a:pt x="8" y="276"/>
                  </a:lnTo>
                  <a:lnTo>
                    <a:pt x="11" y="251"/>
                  </a:lnTo>
                  <a:lnTo>
                    <a:pt x="20" y="228"/>
                  </a:lnTo>
                  <a:lnTo>
                    <a:pt x="39" y="203"/>
                  </a:lnTo>
                  <a:lnTo>
                    <a:pt x="215" y="29"/>
                  </a:lnTo>
                  <a:lnTo>
                    <a:pt x="238" y="11"/>
                  </a:lnTo>
                  <a:lnTo>
                    <a:pt x="264" y="0"/>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0" name="Группа 754">
            <a:extLst>
              <a:ext uri="{FF2B5EF4-FFF2-40B4-BE49-F238E27FC236}">
                <a16:creationId xmlns:a16="http://schemas.microsoft.com/office/drawing/2014/main" id="{90DB8D76-B213-71FF-1FE7-AE6C56FDCA9E}"/>
              </a:ext>
            </a:extLst>
          </p:cNvPr>
          <p:cNvGrpSpPr/>
          <p:nvPr userDrawn="1"/>
        </p:nvGrpSpPr>
        <p:grpSpPr>
          <a:xfrm>
            <a:off x="4669793" y="4601684"/>
            <a:ext cx="550440" cy="615389"/>
            <a:chOff x="4348163" y="1476376"/>
            <a:chExt cx="3484563" cy="3895725"/>
          </a:xfrm>
          <a:solidFill>
            <a:schemeClr val="bg2"/>
          </a:solidFill>
        </p:grpSpPr>
        <p:sp>
          <p:nvSpPr>
            <p:cNvPr id="171" name="Freeform 657">
              <a:extLst>
                <a:ext uri="{FF2B5EF4-FFF2-40B4-BE49-F238E27FC236}">
                  <a16:creationId xmlns:a16="http://schemas.microsoft.com/office/drawing/2014/main" id="{7A02A537-566C-74F4-E0DE-4B953A0A2A4A}"/>
                </a:ext>
              </a:extLst>
            </p:cNvPr>
            <p:cNvSpPr>
              <a:spLocks/>
            </p:cNvSpPr>
            <p:nvPr/>
          </p:nvSpPr>
          <p:spPr bwMode="auto">
            <a:xfrm>
              <a:off x="6089651" y="2451101"/>
              <a:ext cx="1173163" cy="1096963"/>
            </a:xfrm>
            <a:custGeom>
              <a:avLst/>
              <a:gdLst>
                <a:gd name="T0" fmla="*/ 86 w 1478"/>
                <a:gd name="T1" fmla="*/ 0 h 1382"/>
                <a:gd name="T2" fmla="*/ 98 w 1478"/>
                <a:gd name="T3" fmla="*/ 0 h 1382"/>
                <a:gd name="T4" fmla="*/ 215 w 1478"/>
                <a:gd name="T5" fmla="*/ 12 h 1382"/>
                <a:gd name="T6" fmla="*/ 330 w 1478"/>
                <a:gd name="T7" fmla="*/ 33 h 1382"/>
                <a:gd name="T8" fmla="*/ 441 w 1478"/>
                <a:gd name="T9" fmla="*/ 63 h 1382"/>
                <a:gd name="T10" fmla="*/ 548 w 1478"/>
                <a:gd name="T11" fmla="*/ 102 h 1382"/>
                <a:gd name="T12" fmla="*/ 651 w 1478"/>
                <a:gd name="T13" fmla="*/ 146 h 1382"/>
                <a:gd name="T14" fmla="*/ 751 w 1478"/>
                <a:gd name="T15" fmla="*/ 200 h 1382"/>
                <a:gd name="T16" fmla="*/ 846 w 1478"/>
                <a:gd name="T17" fmla="*/ 260 h 1382"/>
                <a:gd name="T18" fmla="*/ 935 w 1478"/>
                <a:gd name="T19" fmla="*/ 327 h 1382"/>
                <a:gd name="T20" fmla="*/ 1019 w 1478"/>
                <a:gd name="T21" fmla="*/ 401 h 1382"/>
                <a:gd name="T22" fmla="*/ 1098 w 1478"/>
                <a:gd name="T23" fmla="*/ 480 h 1382"/>
                <a:gd name="T24" fmla="*/ 1170 w 1478"/>
                <a:gd name="T25" fmla="*/ 565 h 1382"/>
                <a:gd name="T26" fmla="*/ 1236 w 1478"/>
                <a:gd name="T27" fmla="*/ 655 h 1382"/>
                <a:gd name="T28" fmla="*/ 1296 w 1478"/>
                <a:gd name="T29" fmla="*/ 750 h 1382"/>
                <a:gd name="T30" fmla="*/ 1348 w 1478"/>
                <a:gd name="T31" fmla="*/ 850 h 1382"/>
                <a:gd name="T32" fmla="*/ 1391 w 1478"/>
                <a:gd name="T33" fmla="*/ 955 h 1382"/>
                <a:gd name="T34" fmla="*/ 1429 w 1478"/>
                <a:gd name="T35" fmla="*/ 1063 h 1382"/>
                <a:gd name="T36" fmla="*/ 1457 w 1478"/>
                <a:gd name="T37" fmla="*/ 1175 h 1382"/>
                <a:gd name="T38" fmla="*/ 1476 w 1478"/>
                <a:gd name="T39" fmla="*/ 1288 h 1382"/>
                <a:gd name="T40" fmla="*/ 1478 w 1478"/>
                <a:gd name="T41" fmla="*/ 1302 h 1382"/>
                <a:gd name="T42" fmla="*/ 1476 w 1478"/>
                <a:gd name="T43" fmla="*/ 1317 h 1382"/>
                <a:gd name="T44" fmla="*/ 1474 w 1478"/>
                <a:gd name="T45" fmla="*/ 1332 h 1382"/>
                <a:gd name="T46" fmla="*/ 1466 w 1478"/>
                <a:gd name="T47" fmla="*/ 1347 h 1382"/>
                <a:gd name="T48" fmla="*/ 1457 w 1478"/>
                <a:gd name="T49" fmla="*/ 1362 h 1382"/>
                <a:gd name="T50" fmla="*/ 1444 w 1478"/>
                <a:gd name="T51" fmla="*/ 1372 h 1382"/>
                <a:gd name="T52" fmla="*/ 1426 w 1478"/>
                <a:gd name="T53" fmla="*/ 1379 h 1382"/>
                <a:gd name="T54" fmla="*/ 1403 w 1478"/>
                <a:gd name="T55" fmla="*/ 1382 h 1382"/>
                <a:gd name="T56" fmla="*/ 680 w 1478"/>
                <a:gd name="T57" fmla="*/ 1382 h 1382"/>
                <a:gd name="T58" fmla="*/ 602 w 1478"/>
                <a:gd name="T59" fmla="*/ 1382 h 1382"/>
                <a:gd name="T60" fmla="*/ 527 w 1478"/>
                <a:gd name="T61" fmla="*/ 1382 h 1382"/>
                <a:gd name="T62" fmla="*/ 91 w 1478"/>
                <a:gd name="T63" fmla="*/ 1382 h 1382"/>
                <a:gd name="T64" fmla="*/ 67 w 1478"/>
                <a:gd name="T65" fmla="*/ 1379 h 1382"/>
                <a:gd name="T66" fmla="*/ 47 w 1478"/>
                <a:gd name="T67" fmla="*/ 1373 h 1382"/>
                <a:gd name="T68" fmla="*/ 31 w 1478"/>
                <a:gd name="T69" fmla="*/ 1363 h 1382"/>
                <a:gd name="T70" fmla="*/ 19 w 1478"/>
                <a:gd name="T71" fmla="*/ 1350 h 1382"/>
                <a:gd name="T72" fmla="*/ 11 w 1478"/>
                <a:gd name="T73" fmla="*/ 1336 h 1382"/>
                <a:gd name="T74" fmla="*/ 6 w 1478"/>
                <a:gd name="T75" fmla="*/ 1323 h 1382"/>
                <a:gd name="T76" fmla="*/ 3 w 1478"/>
                <a:gd name="T77" fmla="*/ 1311 h 1382"/>
                <a:gd name="T78" fmla="*/ 1 w 1478"/>
                <a:gd name="T79" fmla="*/ 1300 h 1382"/>
                <a:gd name="T80" fmla="*/ 0 w 1478"/>
                <a:gd name="T81" fmla="*/ 1293 h 1382"/>
                <a:gd name="T82" fmla="*/ 0 w 1478"/>
                <a:gd name="T83" fmla="*/ 1291 h 1382"/>
                <a:gd name="T84" fmla="*/ 0 w 1478"/>
                <a:gd name="T85" fmla="*/ 66 h 1382"/>
                <a:gd name="T86" fmla="*/ 3 w 1478"/>
                <a:gd name="T87" fmla="*/ 46 h 1382"/>
                <a:gd name="T88" fmla="*/ 8 w 1478"/>
                <a:gd name="T89" fmla="*/ 30 h 1382"/>
                <a:gd name="T90" fmla="*/ 17 w 1478"/>
                <a:gd name="T91" fmla="*/ 19 h 1382"/>
                <a:gd name="T92" fmla="*/ 29 w 1478"/>
                <a:gd name="T93" fmla="*/ 10 h 1382"/>
                <a:gd name="T94" fmla="*/ 44 w 1478"/>
                <a:gd name="T95" fmla="*/ 4 h 1382"/>
                <a:gd name="T96" fmla="*/ 58 w 1478"/>
                <a:gd name="T97" fmla="*/ 1 h 1382"/>
                <a:gd name="T98" fmla="*/ 73 w 1478"/>
                <a:gd name="T99" fmla="*/ 0 h 1382"/>
                <a:gd name="T100" fmla="*/ 86 w 1478"/>
                <a:gd name="T101"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8" h="1382">
                  <a:moveTo>
                    <a:pt x="86" y="0"/>
                  </a:moveTo>
                  <a:lnTo>
                    <a:pt x="98" y="0"/>
                  </a:lnTo>
                  <a:lnTo>
                    <a:pt x="215" y="12"/>
                  </a:lnTo>
                  <a:lnTo>
                    <a:pt x="330" y="33"/>
                  </a:lnTo>
                  <a:lnTo>
                    <a:pt x="441" y="63"/>
                  </a:lnTo>
                  <a:lnTo>
                    <a:pt x="548" y="102"/>
                  </a:lnTo>
                  <a:lnTo>
                    <a:pt x="651" y="146"/>
                  </a:lnTo>
                  <a:lnTo>
                    <a:pt x="751" y="200"/>
                  </a:lnTo>
                  <a:lnTo>
                    <a:pt x="846" y="260"/>
                  </a:lnTo>
                  <a:lnTo>
                    <a:pt x="935" y="327"/>
                  </a:lnTo>
                  <a:lnTo>
                    <a:pt x="1019" y="401"/>
                  </a:lnTo>
                  <a:lnTo>
                    <a:pt x="1098" y="480"/>
                  </a:lnTo>
                  <a:lnTo>
                    <a:pt x="1170" y="565"/>
                  </a:lnTo>
                  <a:lnTo>
                    <a:pt x="1236" y="655"/>
                  </a:lnTo>
                  <a:lnTo>
                    <a:pt x="1296" y="750"/>
                  </a:lnTo>
                  <a:lnTo>
                    <a:pt x="1348" y="850"/>
                  </a:lnTo>
                  <a:lnTo>
                    <a:pt x="1391" y="955"/>
                  </a:lnTo>
                  <a:lnTo>
                    <a:pt x="1429" y="1063"/>
                  </a:lnTo>
                  <a:lnTo>
                    <a:pt x="1457" y="1175"/>
                  </a:lnTo>
                  <a:lnTo>
                    <a:pt x="1476" y="1288"/>
                  </a:lnTo>
                  <a:lnTo>
                    <a:pt x="1478" y="1302"/>
                  </a:lnTo>
                  <a:lnTo>
                    <a:pt x="1476" y="1317"/>
                  </a:lnTo>
                  <a:lnTo>
                    <a:pt x="1474" y="1332"/>
                  </a:lnTo>
                  <a:lnTo>
                    <a:pt x="1466" y="1347"/>
                  </a:lnTo>
                  <a:lnTo>
                    <a:pt x="1457" y="1362"/>
                  </a:lnTo>
                  <a:lnTo>
                    <a:pt x="1444" y="1372"/>
                  </a:lnTo>
                  <a:lnTo>
                    <a:pt x="1426" y="1379"/>
                  </a:lnTo>
                  <a:lnTo>
                    <a:pt x="1403" y="1382"/>
                  </a:lnTo>
                  <a:lnTo>
                    <a:pt x="680" y="1382"/>
                  </a:lnTo>
                  <a:lnTo>
                    <a:pt x="602" y="1382"/>
                  </a:lnTo>
                  <a:lnTo>
                    <a:pt x="527" y="1382"/>
                  </a:lnTo>
                  <a:lnTo>
                    <a:pt x="91" y="1382"/>
                  </a:lnTo>
                  <a:lnTo>
                    <a:pt x="67" y="1379"/>
                  </a:lnTo>
                  <a:lnTo>
                    <a:pt x="47" y="1373"/>
                  </a:lnTo>
                  <a:lnTo>
                    <a:pt x="31" y="1363"/>
                  </a:lnTo>
                  <a:lnTo>
                    <a:pt x="19" y="1350"/>
                  </a:lnTo>
                  <a:lnTo>
                    <a:pt x="11" y="1336"/>
                  </a:lnTo>
                  <a:lnTo>
                    <a:pt x="6" y="1323"/>
                  </a:lnTo>
                  <a:lnTo>
                    <a:pt x="3" y="1311"/>
                  </a:lnTo>
                  <a:lnTo>
                    <a:pt x="1" y="1300"/>
                  </a:lnTo>
                  <a:lnTo>
                    <a:pt x="0" y="1293"/>
                  </a:lnTo>
                  <a:lnTo>
                    <a:pt x="0" y="1291"/>
                  </a:lnTo>
                  <a:lnTo>
                    <a:pt x="0" y="66"/>
                  </a:lnTo>
                  <a:lnTo>
                    <a:pt x="3" y="46"/>
                  </a:lnTo>
                  <a:lnTo>
                    <a:pt x="8" y="30"/>
                  </a:lnTo>
                  <a:lnTo>
                    <a:pt x="17" y="19"/>
                  </a:lnTo>
                  <a:lnTo>
                    <a:pt x="29" y="10"/>
                  </a:lnTo>
                  <a:lnTo>
                    <a:pt x="44" y="4"/>
                  </a:lnTo>
                  <a:lnTo>
                    <a:pt x="58" y="1"/>
                  </a:lnTo>
                  <a:lnTo>
                    <a:pt x="73" y="0"/>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2" name="Freeform 658">
              <a:extLst>
                <a:ext uri="{FF2B5EF4-FFF2-40B4-BE49-F238E27FC236}">
                  <a16:creationId xmlns:a16="http://schemas.microsoft.com/office/drawing/2014/main" id="{FC2272EE-0E21-6807-4645-C4A5591074B5}"/>
                </a:ext>
              </a:extLst>
            </p:cNvPr>
            <p:cNvSpPr>
              <a:spLocks noEditPoints="1"/>
            </p:cNvSpPr>
            <p:nvPr/>
          </p:nvSpPr>
          <p:spPr bwMode="auto">
            <a:xfrm>
              <a:off x="4348163" y="1476376"/>
              <a:ext cx="3484563" cy="3895725"/>
            </a:xfrm>
            <a:custGeom>
              <a:avLst/>
              <a:gdLst>
                <a:gd name="T0" fmla="*/ 1689 w 4391"/>
                <a:gd name="T1" fmla="*/ 1007 h 4908"/>
                <a:gd name="T2" fmla="*/ 1139 w 4391"/>
                <a:gd name="T3" fmla="*/ 1281 h 4908"/>
                <a:gd name="T4" fmla="*/ 727 w 4391"/>
                <a:gd name="T5" fmla="*/ 1708 h 4908"/>
                <a:gd name="T6" fmla="*/ 480 w 4391"/>
                <a:gd name="T7" fmla="*/ 2236 h 4908"/>
                <a:gd name="T8" fmla="*/ 420 w 4391"/>
                <a:gd name="T9" fmla="*/ 2841 h 4908"/>
                <a:gd name="T10" fmla="*/ 567 w 4391"/>
                <a:gd name="T11" fmla="*/ 3434 h 4908"/>
                <a:gd name="T12" fmla="*/ 895 w 4391"/>
                <a:gd name="T13" fmla="*/ 3929 h 4908"/>
                <a:gd name="T14" fmla="*/ 1366 w 4391"/>
                <a:gd name="T15" fmla="*/ 4289 h 4908"/>
                <a:gd name="T16" fmla="*/ 1943 w 4391"/>
                <a:gd name="T17" fmla="*/ 4475 h 4908"/>
                <a:gd name="T18" fmla="*/ 2579 w 4391"/>
                <a:gd name="T19" fmla="*/ 4451 h 4908"/>
                <a:gd name="T20" fmla="*/ 3151 w 4391"/>
                <a:gd name="T21" fmla="*/ 4215 h 4908"/>
                <a:gd name="T22" fmla="*/ 3601 w 4391"/>
                <a:gd name="T23" fmla="*/ 3804 h 4908"/>
                <a:gd name="T24" fmla="*/ 3888 w 4391"/>
                <a:gd name="T25" fmla="*/ 3260 h 4908"/>
                <a:gd name="T26" fmla="*/ 3975 w 4391"/>
                <a:gd name="T27" fmla="*/ 2714 h 4908"/>
                <a:gd name="T28" fmla="*/ 3867 w 4391"/>
                <a:gd name="T29" fmla="*/ 2106 h 4908"/>
                <a:gd name="T30" fmla="*/ 3573 w 4391"/>
                <a:gd name="T31" fmla="*/ 1587 h 4908"/>
                <a:gd name="T32" fmla="*/ 3127 w 4391"/>
                <a:gd name="T33" fmla="*/ 1199 h 4908"/>
                <a:gd name="T34" fmla="*/ 2568 w 4391"/>
                <a:gd name="T35" fmla="*/ 974 h 4908"/>
                <a:gd name="T36" fmla="*/ 2248 w 4391"/>
                <a:gd name="T37" fmla="*/ 1 h 4908"/>
                <a:gd name="T38" fmla="*/ 2504 w 4391"/>
                <a:gd name="T39" fmla="*/ 33 h 4908"/>
                <a:gd name="T40" fmla="*/ 2704 w 4391"/>
                <a:gd name="T41" fmla="*/ 106 h 4908"/>
                <a:gd name="T42" fmla="*/ 2772 w 4391"/>
                <a:gd name="T43" fmla="*/ 214 h 4908"/>
                <a:gd name="T44" fmla="*/ 2622 w 4391"/>
                <a:gd name="T45" fmla="*/ 381 h 4908"/>
                <a:gd name="T46" fmla="*/ 2513 w 4391"/>
                <a:gd name="T47" fmla="*/ 445 h 4908"/>
                <a:gd name="T48" fmla="*/ 2504 w 4391"/>
                <a:gd name="T49" fmla="*/ 522 h 4908"/>
                <a:gd name="T50" fmla="*/ 2534 w 4391"/>
                <a:gd name="T51" fmla="*/ 545 h 4908"/>
                <a:gd name="T52" fmla="*/ 3162 w 4391"/>
                <a:gd name="T53" fmla="*/ 743 h 4908"/>
                <a:gd name="T54" fmla="*/ 3601 w 4391"/>
                <a:gd name="T55" fmla="*/ 1030 h 4908"/>
                <a:gd name="T56" fmla="*/ 3733 w 4391"/>
                <a:gd name="T57" fmla="*/ 931 h 4908"/>
                <a:gd name="T58" fmla="*/ 3743 w 4391"/>
                <a:gd name="T59" fmla="*/ 882 h 4908"/>
                <a:gd name="T60" fmla="*/ 3788 w 4391"/>
                <a:gd name="T61" fmla="*/ 741 h 4908"/>
                <a:gd name="T62" fmla="*/ 3902 w 4391"/>
                <a:gd name="T63" fmla="*/ 744 h 4908"/>
                <a:gd name="T64" fmla="*/ 4056 w 4391"/>
                <a:gd name="T65" fmla="*/ 850 h 4908"/>
                <a:gd name="T66" fmla="*/ 4192 w 4391"/>
                <a:gd name="T67" fmla="*/ 1007 h 4908"/>
                <a:gd name="T68" fmla="*/ 4241 w 4391"/>
                <a:gd name="T69" fmla="*/ 1142 h 4908"/>
                <a:gd name="T70" fmla="*/ 4162 w 4391"/>
                <a:gd name="T71" fmla="*/ 1215 h 4908"/>
                <a:gd name="T72" fmla="*/ 4048 w 4391"/>
                <a:gd name="T73" fmla="*/ 1228 h 4908"/>
                <a:gd name="T74" fmla="*/ 3926 w 4391"/>
                <a:gd name="T75" fmla="*/ 1348 h 4908"/>
                <a:gd name="T76" fmla="*/ 4078 w 4391"/>
                <a:gd name="T77" fmla="*/ 1586 h 4908"/>
                <a:gd name="T78" fmla="*/ 4325 w 4391"/>
                <a:gd name="T79" fmla="*/ 2182 h 4908"/>
                <a:gd name="T80" fmla="*/ 4388 w 4391"/>
                <a:gd name="T81" fmla="*/ 2802 h 4908"/>
                <a:gd name="T82" fmla="*/ 4269 w 4391"/>
                <a:gd name="T83" fmla="*/ 3431 h 4908"/>
                <a:gd name="T84" fmla="*/ 3956 w 4391"/>
                <a:gd name="T85" fmla="*/ 4025 h 4908"/>
                <a:gd name="T86" fmla="*/ 3482 w 4391"/>
                <a:gd name="T87" fmla="*/ 4493 h 4908"/>
                <a:gd name="T88" fmla="*/ 2882 w 4391"/>
                <a:gd name="T89" fmla="*/ 4799 h 4908"/>
                <a:gd name="T90" fmla="*/ 2195 w 4391"/>
                <a:gd name="T91" fmla="*/ 4908 h 4908"/>
                <a:gd name="T92" fmla="*/ 1501 w 4391"/>
                <a:gd name="T93" fmla="*/ 4796 h 4908"/>
                <a:gd name="T94" fmla="*/ 898 w 4391"/>
                <a:gd name="T95" fmla="*/ 4485 h 4908"/>
                <a:gd name="T96" fmla="*/ 423 w 4391"/>
                <a:gd name="T97" fmla="*/ 4010 h 4908"/>
                <a:gd name="T98" fmla="*/ 112 w 4391"/>
                <a:gd name="T99" fmla="*/ 3408 h 4908"/>
                <a:gd name="T100" fmla="*/ 0 w 4391"/>
                <a:gd name="T101" fmla="*/ 2714 h 4908"/>
                <a:gd name="T102" fmla="*/ 105 w 4391"/>
                <a:gd name="T103" fmla="*/ 2043 h 4908"/>
                <a:gd name="T104" fmla="*/ 396 w 4391"/>
                <a:gd name="T105" fmla="*/ 1454 h 4908"/>
                <a:gd name="T106" fmla="*/ 855 w 4391"/>
                <a:gd name="T107" fmla="*/ 974 h 4908"/>
                <a:gd name="T108" fmla="*/ 1452 w 4391"/>
                <a:gd name="T109" fmla="*/ 649 h 4908"/>
                <a:gd name="T110" fmla="*/ 1872 w 4391"/>
                <a:gd name="T111" fmla="*/ 541 h 4908"/>
                <a:gd name="T112" fmla="*/ 1884 w 4391"/>
                <a:gd name="T113" fmla="*/ 453 h 4908"/>
                <a:gd name="T114" fmla="*/ 1813 w 4391"/>
                <a:gd name="T115" fmla="*/ 409 h 4908"/>
                <a:gd name="T116" fmla="*/ 1632 w 4391"/>
                <a:gd name="T117" fmla="*/ 238 h 4908"/>
                <a:gd name="T118" fmla="*/ 1662 w 4391"/>
                <a:gd name="T119" fmla="*/ 124 h 4908"/>
                <a:gd name="T120" fmla="*/ 1843 w 4391"/>
                <a:gd name="T121" fmla="*/ 45 h 4908"/>
                <a:gd name="T122" fmla="*/ 2094 w 4391"/>
                <a:gd name="T123" fmla="*/ 4 h 4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91" h="4908">
                  <a:moveTo>
                    <a:pt x="2195" y="934"/>
                  </a:moveTo>
                  <a:lnTo>
                    <a:pt x="2064" y="940"/>
                  </a:lnTo>
                  <a:lnTo>
                    <a:pt x="1936" y="953"/>
                  </a:lnTo>
                  <a:lnTo>
                    <a:pt x="1810" y="976"/>
                  </a:lnTo>
                  <a:lnTo>
                    <a:pt x="1689" y="1007"/>
                  </a:lnTo>
                  <a:lnTo>
                    <a:pt x="1571" y="1048"/>
                  </a:lnTo>
                  <a:lnTo>
                    <a:pt x="1456" y="1094"/>
                  </a:lnTo>
                  <a:lnTo>
                    <a:pt x="1345" y="1149"/>
                  </a:lnTo>
                  <a:lnTo>
                    <a:pt x="1241" y="1212"/>
                  </a:lnTo>
                  <a:lnTo>
                    <a:pt x="1139" y="1281"/>
                  </a:lnTo>
                  <a:lnTo>
                    <a:pt x="1043" y="1357"/>
                  </a:lnTo>
                  <a:lnTo>
                    <a:pt x="954" y="1439"/>
                  </a:lnTo>
                  <a:lnTo>
                    <a:pt x="869" y="1527"/>
                  </a:lnTo>
                  <a:lnTo>
                    <a:pt x="794" y="1616"/>
                  </a:lnTo>
                  <a:lnTo>
                    <a:pt x="727" y="1708"/>
                  </a:lnTo>
                  <a:lnTo>
                    <a:pt x="664" y="1807"/>
                  </a:lnTo>
                  <a:lnTo>
                    <a:pt x="608" y="1909"/>
                  </a:lnTo>
                  <a:lnTo>
                    <a:pt x="558" y="2013"/>
                  </a:lnTo>
                  <a:lnTo>
                    <a:pt x="516" y="2122"/>
                  </a:lnTo>
                  <a:lnTo>
                    <a:pt x="480" y="2236"/>
                  </a:lnTo>
                  <a:lnTo>
                    <a:pt x="451" y="2351"/>
                  </a:lnTo>
                  <a:lnTo>
                    <a:pt x="432" y="2469"/>
                  </a:lnTo>
                  <a:lnTo>
                    <a:pt x="420" y="2590"/>
                  </a:lnTo>
                  <a:lnTo>
                    <a:pt x="416" y="2714"/>
                  </a:lnTo>
                  <a:lnTo>
                    <a:pt x="420" y="2841"/>
                  </a:lnTo>
                  <a:lnTo>
                    <a:pt x="434" y="2965"/>
                  </a:lnTo>
                  <a:lnTo>
                    <a:pt x="454" y="3088"/>
                  </a:lnTo>
                  <a:lnTo>
                    <a:pt x="484" y="3206"/>
                  </a:lnTo>
                  <a:lnTo>
                    <a:pt x="522" y="3322"/>
                  </a:lnTo>
                  <a:lnTo>
                    <a:pt x="567" y="3434"/>
                  </a:lnTo>
                  <a:lnTo>
                    <a:pt x="619" y="3542"/>
                  </a:lnTo>
                  <a:lnTo>
                    <a:pt x="679" y="3645"/>
                  </a:lnTo>
                  <a:lnTo>
                    <a:pt x="744" y="3745"/>
                  </a:lnTo>
                  <a:lnTo>
                    <a:pt x="816" y="3839"/>
                  </a:lnTo>
                  <a:lnTo>
                    <a:pt x="895" y="3929"/>
                  </a:lnTo>
                  <a:lnTo>
                    <a:pt x="979" y="4013"/>
                  </a:lnTo>
                  <a:lnTo>
                    <a:pt x="1069" y="4092"/>
                  </a:lnTo>
                  <a:lnTo>
                    <a:pt x="1163" y="4164"/>
                  </a:lnTo>
                  <a:lnTo>
                    <a:pt x="1262" y="4230"/>
                  </a:lnTo>
                  <a:lnTo>
                    <a:pt x="1366" y="4289"/>
                  </a:lnTo>
                  <a:lnTo>
                    <a:pt x="1474" y="4342"/>
                  </a:lnTo>
                  <a:lnTo>
                    <a:pt x="1586" y="4386"/>
                  </a:lnTo>
                  <a:lnTo>
                    <a:pt x="1703" y="4424"/>
                  </a:lnTo>
                  <a:lnTo>
                    <a:pt x="1821" y="4454"/>
                  </a:lnTo>
                  <a:lnTo>
                    <a:pt x="1943" y="4475"/>
                  </a:lnTo>
                  <a:lnTo>
                    <a:pt x="2067" y="4488"/>
                  </a:lnTo>
                  <a:lnTo>
                    <a:pt x="2195" y="4493"/>
                  </a:lnTo>
                  <a:lnTo>
                    <a:pt x="2326" y="4488"/>
                  </a:lnTo>
                  <a:lnTo>
                    <a:pt x="2453" y="4475"/>
                  </a:lnTo>
                  <a:lnTo>
                    <a:pt x="2579" y="4451"/>
                  </a:lnTo>
                  <a:lnTo>
                    <a:pt x="2701" y="4419"/>
                  </a:lnTo>
                  <a:lnTo>
                    <a:pt x="2819" y="4380"/>
                  </a:lnTo>
                  <a:lnTo>
                    <a:pt x="2935" y="4333"/>
                  </a:lnTo>
                  <a:lnTo>
                    <a:pt x="3045" y="4277"/>
                  </a:lnTo>
                  <a:lnTo>
                    <a:pt x="3151" y="4215"/>
                  </a:lnTo>
                  <a:lnTo>
                    <a:pt x="3253" y="4144"/>
                  </a:lnTo>
                  <a:lnTo>
                    <a:pt x="3349" y="4068"/>
                  </a:lnTo>
                  <a:lnTo>
                    <a:pt x="3438" y="3986"/>
                  </a:lnTo>
                  <a:lnTo>
                    <a:pt x="3523" y="3898"/>
                  </a:lnTo>
                  <a:lnTo>
                    <a:pt x="3601" y="3804"/>
                  </a:lnTo>
                  <a:lnTo>
                    <a:pt x="3673" y="3705"/>
                  </a:lnTo>
                  <a:lnTo>
                    <a:pt x="3739" y="3600"/>
                  </a:lnTo>
                  <a:lnTo>
                    <a:pt x="3796" y="3491"/>
                  </a:lnTo>
                  <a:lnTo>
                    <a:pt x="3846" y="3378"/>
                  </a:lnTo>
                  <a:lnTo>
                    <a:pt x="3888" y="3260"/>
                  </a:lnTo>
                  <a:lnTo>
                    <a:pt x="3923" y="3139"/>
                  </a:lnTo>
                  <a:lnTo>
                    <a:pt x="3950" y="3014"/>
                  </a:lnTo>
                  <a:lnTo>
                    <a:pt x="3966" y="2887"/>
                  </a:lnTo>
                  <a:lnTo>
                    <a:pt x="3972" y="2801"/>
                  </a:lnTo>
                  <a:lnTo>
                    <a:pt x="3975" y="2714"/>
                  </a:lnTo>
                  <a:lnTo>
                    <a:pt x="3970" y="2587"/>
                  </a:lnTo>
                  <a:lnTo>
                    <a:pt x="3957" y="2461"/>
                  </a:lnTo>
                  <a:lnTo>
                    <a:pt x="3935" y="2340"/>
                  </a:lnTo>
                  <a:lnTo>
                    <a:pt x="3905" y="2221"/>
                  </a:lnTo>
                  <a:lnTo>
                    <a:pt x="3867" y="2106"/>
                  </a:lnTo>
                  <a:lnTo>
                    <a:pt x="3822" y="1994"/>
                  </a:lnTo>
                  <a:lnTo>
                    <a:pt x="3770" y="1886"/>
                  </a:lnTo>
                  <a:lnTo>
                    <a:pt x="3710" y="1781"/>
                  </a:lnTo>
                  <a:lnTo>
                    <a:pt x="3645" y="1683"/>
                  </a:lnTo>
                  <a:lnTo>
                    <a:pt x="3573" y="1587"/>
                  </a:lnTo>
                  <a:lnTo>
                    <a:pt x="3495" y="1499"/>
                  </a:lnTo>
                  <a:lnTo>
                    <a:pt x="3410" y="1414"/>
                  </a:lnTo>
                  <a:lnTo>
                    <a:pt x="3322" y="1336"/>
                  </a:lnTo>
                  <a:lnTo>
                    <a:pt x="3226" y="1264"/>
                  </a:lnTo>
                  <a:lnTo>
                    <a:pt x="3127" y="1199"/>
                  </a:lnTo>
                  <a:lnTo>
                    <a:pt x="3023" y="1139"/>
                  </a:lnTo>
                  <a:lnTo>
                    <a:pt x="2915" y="1087"/>
                  </a:lnTo>
                  <a:lnTo>
                    <a:pt x="2803" y="1042"/>
                  </a:lnTo>
                  <a:lnTo>
                    <a:pt x="2688" y="1004"/>
                  </a:lnTo>
                  <a:lnTo>
                    <a:pt x="2568" y="974"/>
                  </a:lnTo>
                  <a:lnTo>
                    <a:pt x="2447" y="952"/>
                  </a:lnTo>
                  <a:lnTo>
                    <a:pt x="2322" y="939"/>
                  </a:lnTo>
                  <a:lnTo>
                    <a:pt x="2195" y="934"/>
                  </a:lnTo>
                  <a:close/>
                  <a:moveTo>
                    <a:pt x="2196" y="0"/>
                  </a:moveTo>
                  <a:lnTo>
                    <a:pt x="2248" y="1"/>
                  </a:lnTo>
                  <a:lnTo>
                    <a:pt x="2299" y="4"/>
                  </a:lnTo>
                  <a:lnTo>
                    <a:pt x="2351" y="9"/>
                  </a:lnTo>
                  <a:lnTo>
                    <a:pt x="2404" y="15"/>
                  </a:lnTo>
                  <a:lnTo>
                    <a:pt x="2455" y="24"/>
                  </a:lnTo>
                  <a:lnTo>
                    <a:pt x="2504" y="33"/>
                  </a:lnTo>
                  <a:lnTo>
                    <a:pt x="2550" y="45"/>
                  </a:lnTo>
                  <a:lnTo>
                    <a:pt x="2595" y="57"/>
                  </a:lnTo>
                  <a:lnTo>
                    <a:pt x="2636" y="72"/>
                  </a:lnTo>
                  <a:lnTo>
                    <a:pt x="2673" y="88"/>
                  </a:lnTo>
                  <a:lnTo>
                    <a:pt x="2704" y="106"/>
                  </a:lnTo>
                  <a:lnTo>
                    <a:pt x="2731" y="124"/>
                  </a:lnTo>
                  <a:lnTo>
                    <a:pt x="2751" y="145"/>
                  </a:lnTo>
                  <a:lnTo>
                    <a:pt x="2766" y="166"/>
                  </a:lnTo>
                  <a:lnTo>
                    <a:pt x="2772" y="188"/>
                  </a:lnTo>
                  <a:lnTo>
                    <a:pt x="2772" y="214"/>
                  </a:lnTo>
                  <a:lnTo>
                    <a:pt x="2761" y="238"/>
                  </a:lnTo>
                  <a:lnTo>
                    <a:pt x="2743" y="265"/>
                  </a:lnTo>
                  <a:lnTo>
                    <a:pt x="2706" y="306"/>
                  </a:lnTo>
                  <a:lnTo>
                    <a:pt x="2665" y="345"/>
                  </a:lnTo>
                  <a:lnTo>
                    <a:pt x="2622" y="381"/>
                  </a:lnTo>
                  <a:lnTo>
                    <a:pt x="2574" y="412"/>
                  </a:lnTo>
                  <a:lnTo>
                    <a:pt x="2522" y="439"/>
                  </a:lnTo>
                  <a:lnTo>
                    <a:pt x="2519" y="441"/>
                  </a:lnTo>
                  <a:lnTo>
                    <a:pt x="2516" y="442"/>
                  </a:lnTo>
                  <a:lnTo>
                    <a:pt x="2513" y="445"/>
                  </a:lnTo>
                  <a:lnTo>
                    <a:pt x="2510" y="448"/>
                  </a:lnTo>
                  <a:lnTo>
                    <a:pt x="2507" y="451"/>
                  </a:lnTo>
                  <a:lnTo>
                    <a:pt x="2505" y="456"/>
                  </a:lnTo>
                  <a:lnTo>
                    <a:pt x="2504" y="462"/>
                  </a:lnTo>
                  <a:lnTo>
                    <a:pt x="2504" y="522"/>
                  </a:lnTo>
                  <a:lnTo>
                    <a:pt x="2507" y="531"/>
                  </a:lnTo>
                  <a:lnTo>
                    <a:pt x="2511" y="538"/>
                  </a:lnTo>
                  <a:lnTo>
                    <a:pt x="2519" y="542"/>
                  </a:lnTo>
                  <a:lnTo>
                    <a:pt x="2526" y="544"/>
                  </a:lnTo>
                  <a:lnTo>
                    <a:pt x="2534" y="545"/>
                  </a:lnTo>
                  <a:lnTo>
                    <a:pt x="2665" y="569"/>
                  </a:lnTo>
                  <a:lnTo>
                    <a:pt x="2795" y="602"/>
                  </a:lnTo>
                  <a:lnTo>
                    <a:pt x="2921" y="643"/>
                  </a:lnTo>
                  <a:lnTo>
                    <a:pt x="3044" y="689"/>
                  </a:lnTo>
                  <a:lnTo>
                    <a:pt x="3162" y="743"/>
                  </a:lnTo>
                  <a:lnTo>
                    <a:pt x="3277" y="804"/>
                  </a:lnTo>
                  <a:lnTo>
                    <a:pt x="3387" y="871"/>
                  </a:lnTo>
                  <a:lnTo>
                    <a:pt x="3495" y="945"/>
                  </a:lnTo>
                  <a:lnTo>
                    <a:pt x="3597" y="1025"/>
                  </a:lnTo>
                  <a:lnTo>
                    <a:pt x="3601" y="1030"/>
                  </a:lnTo>
                  <a:lnTo>
                    <a:pt x="3609" y="1034"/>
                  </a:lnTo>
                  <a:lnTo>
                    <a:pt x="3618" y="1036"/>
                  </a:lnTo>
                  <a:lnTo>
                    <a:pt x="3627" y="1034"/>
                  </a:lnTo>
                  <a:lnTo>
                    <a:pt x="3637" y="1027"/>
                  </a:lnTo>
                  <a:lnTo>
                    <a:pt x="3733" y="931"/>
                  </a:lnTo>
                  <a:lnTo>
                    <a:pt x="3737" y="925"/>
                  </a:lnTo>
                  <a:lnTo>
                    <a:pt x="3739" y="921"/>
                  </a:lnTo>
                  <a:lnTo>
                    <a:pt x="3740" y="916"/>
                  </a:lnTo>
                  <a:lnTo>
                    <a:pt x="3740" y="913"/>
                  </a:lnTo>
                  <a:lnTo>
                    <a:pt x="3743" y="882"/>
                  </a:lnTo>
                  <a:lnTo>
                    <a:pt x="3748" y="846"/>
                  </a:lnTo>
                  <a:lnTo>
                    <a:pt x="3754" y="806"/>
                  </a:lnTo>
                  <a:lnTo>
                    <a:pt x="3761" y="779"/>
                  </a:lnTo>
                  <a:lnTo>
                    <a:pt x="3773" y="756"/>
                  </a:lnTo>
                  <a:lnTo>
                    <a:pt x="3788" y="741"/>
                  </a:lnTo>
                  <a:lnTo>
                    <a:pt x="3805" y="732"/>
                  </a:lnTo>
                  <a:lnTo>
                    <a:pt x="3825" y="728"/>
                  </a:lnTo>
                  <a:lnTo>
                    <a:pt x="3849" y="728"/>
                  </a:lnTo>
                  <a:lnTo>
                    <a:pt x="3875" y="734"/>
                  </a:lnTo>
                  <a:lnTo>
                    <a:pt x="3902" y="744"/>
                  </a:lnTo>
                  <a:lnTo>
                    <a:pt x="3932" y="758"/>
                  </a:lnTo>
                  <a:lnTo>
                    <a:pt x="3962" y="777"/>
                  </a:lnTo>
                  <a:lnTo>
                    <a:pt x="3991" y="798"/>
                  </a:lnTo>
                  <a:lnTo>
                    <a:pt x="4023" y="823"/>
                  </a:lnTo>
                  <a:lnTo>
                    <a:pt x="4056" y="850"/>
                  </a:lnTo>
                  <a:lnTo>
                    <a:pt x="4087" y="882"/>
                  </a:lnTo>
                  <a:lnTo>
                    <a:pt x="4117" y="913"/>
                  </a:lnTo>
                  <a:lnTo>
                    <a:pt x="4145" y="945"/>
                  </a:lnTo>
                  <a:lnTo>
                    <a:pt x="4171" y="976"/>
                  </a:lnTo>
                  <a:lnTo>
                    <a:pt x="4192" y="1007"/>
                  </a:lnTo>
                  <a:lnTo>
                    <a:pt x="4210" y="1037"/>
                  </a:lnTo>
                  <a:lnTo>
                    <a:pt x="4225" y="1066"/>
                  </a:lnTo>
                  <a:lnTo>
                    <a:pt x="4235" y="1092"/>
                  </a:lnTo>
                  <a:lnTo>
                    <a:pt x="4240" y="1118"/>
                  </a:lnTo>
                  <a:lnTo>
                    <a:pt x="4241" y="1142"/>
                  </a:lnTo>
                  <a:lnTo>
                    <a:pt x="4237" y="1163"/>
                  </a:lnTo>
                  <a:lnTo>
                    <a:pt x="4228" y="1181"/>
                  </a:lnTo>
                  <a:lnTo>
                    <a:pt x="4211" y="1196"/>
                  </a:lnTo>
                  <a:lnTo>
                    <a:pt x="4190" y="1206"/>
                  </a:lnTo>
                  <a:lnTo>
                    <a:pt x="4162" y="1215"/>
                  </a:lnTo>
                  <a:lnTo>
                    <a:pt x="4123" y="1221"/>
                  </a:lnTo>
                  <a:lnTo>
                    <a:pt x="4089" y="1226"/>
                  </a:lnTo>
                  <a:lnTo>
                    <a:pt x="4056" y="1228"/>
                  </a:lnTo>
                  <a:lnTo>
                    <a:pt x="4051" y="1228"/>
                  </a:lnTo>
                  <a:lnTo>
                    <a:pt x="4048" y="1228"/>
                  </a:lnTo>
                  <a:lnTo>
                    <a:pt x="4042" y="1230"/>
                  </a:lnTo>
                  <a:lnTo>
                    <a:pt x="4038" y="1233"/>
                  </a:lnTo>
                  <a:lnTo>
                    <a:pt x="4032" y="1236"/>
                  </a:lnTo>
                  <a:lnTo>
                    <a:pt x="3933" y="1336"/>
                  </a:lnTo>
                  <a:lnTo>
                    <a:pt x="3926" y="1348"/>
                  </a:lnTo>
                  <a:lnTo>
                    <a:pt x="3926" y="1359"/>
                  </a:lnTo>
                  <a:lnTo>
                    <a:pt x="3929" y="1367"/>
                  </a:lnTo>
                  <a:lnTo>
                    <a:pt x="3933" y="1375"/>
                  </a:lnTo>
                  <a:lnTo>
                    <a:pt x="4009" y="1478"/>
                  </a:lnTo>
                  <a:lnTo>
                    <a:pt x="4078" y="1586"/>
                  </a:lnTo>
                  <a:lnTo>
                    <a:pt x="4141" y="1698"/>
                  </a:lnTo>
                  <a:lnTo>
                    <a:pt x="4198" y="1813"/>
                  </a:lnTo>
                  <a:lnTo>
                    <a:pt x="4247" y="1932"/>
                  </a:lnTo>
                  <a:lnTo>
                    <a:pt x="4289" y="2056"/>
                  </a:lnTo>
                  <a:lnTo>
                    <a:pt x="4325" y="2182"/>
                  </a:lnTo>
                  <a:lnTo>
                    <a:pt x="4353" y="2311"/>
                  </a:lnTo>
                  <a:lnTo>
                    <a:pt x="4374" y="2444"/>
                  </a:lnTo>
                  <a:lnTo>
                    <a:pt x="4386" y="2577"/>
                  </a:lnTo>
                  <a:lnTo>
                    <a:pt x="4391" y="2714"/>
                  </a:lnTo>
                  <a:lnTo>
                    <a:pt x="4388" y="2802"/>
                  </a:lnTo>
                  <a:lnTo>
                    <a:pt x="4383" y="2889"/>
                  </a:lnTo>
                  <a:lnTo>
                    <a:pt x="4368" y="3029"/>
                  </a:lnTo>
                  <a:lnTo>
                    <a:pt x="4343" y="3167"/>
                  </a:lnTo>
                  <a:lnTo>
                    <a:pt x="4311" y="3300"/>
                  </a:lnTo>
                  <a:lnTo>
                    <a:pt x="4269" y="3431"/>
                  </a:lnTo>
                  <a:lnTo>
                    <a:pt x="4222" y="3558"/>
                  </a:lnTo>
                  <a:lnTo>
                    <a:pt x="4166" y="3681"/>
                  </a:lnTo>
                  <a:lnTo>
                    <a:pt x="4102" y="3801"/>
                  </a:lnTo>
                  <a:lnTo>
                    <a:pt x="4032" y="3916"/>
                  </a:lnTo>
                  <a:lnTo>
                    <a:pt x="3956" y="4025"/>
                  </a:lnTo>
                  <a:lnTo>
                    <a:pt x="3872" y="4129"/>
                  </a:lnTo>
                  <a:lnTo>
                    <a:pt x="3784" y="4230"/>
                  </a:lnTo>
                  <a:lnTo>
                    <a:pt x="3688" y="4322"/>
                  </a:lnTo>
                  <a:lnTo>
                    <a:pt x="3588" y="4410"/>
                  </a:lnTo>
                  <a:lnTo>
                    <a:pt x="3482" y="4493"/>
                  </a:lnTo>
                  <a:lnTo>
                    <a:pt x="3371" y="4567"/>
                  </a:lnTo>
                  <a:lnTo>
                    <a:pt x="3254" y="4636"/>
                  </a:lnTo>
                  <a:lnTo>
                    <a:pt x="3135" y="4697"/>
                  </a:lnTo>
                  <a:lnTo>
                    <a:pt x="3011" y="4753"/>
                  </a:lnTo>
                  <a:lnTo>
                    <a:pt x="2882" y="4799"/>
                  </a:lnTo>
                  <a:lnTo>
                    <a:pt x="2751" y="4838"/>
                  </a:lnTo>
                  <a:lnTo>
                    <a:pt x="2616" y="4868"/>
                  </a:lnTo>
                  <a:lnTo>
                    <a:pt x="2479" y="4890"/>
                  </a:lnTo>
                  <a:lnTo>
                    <a:pt x="2338" y="4904"/>
                  </a:lnTo>
                  <a:lnTo>
                    <a:pt x="2195" y="4908"/>
                  </a:lnTo>
                  <a:lnTo>
                    <a:pt x="2051" y="4904"/>
                  </a:lnTo>
                  <a:lnTo>
                    <a:pt x="1909" y="4890"/>
                  </a:lnTo>
                  <a:lnTo>
                    <a:pt x="1770" y="4868"/>
                  </a:lnTo>
                  <a:lnTo>
                    <a:pt x="1634" y="4836"/>
                  </a:lnTo>
                  <a:lnTo>
                    <a:pt x="1501" y="4796"/>
                  </a:lnTo>
                  <a:lnTo>
                    <a:pt x="1372" y="4750"/>
                  </a:lnTo>
                  <a:lnTo>
                    <a:pt x="1247" y="4694"/>
                  </a:lnTo>
                  <a:lnTo>
                    <a:pt x="1126" y="4632"/>
                  </a:lnTo>
                  <a:lnTo>
                    <a:pt x="1011" y="4561"/>
                  </a:lnTo>
                  <a:lnTo>
                    <a:pt x="898" y="4485"/>
                  </a:lnTo>
                  <a:lnTo>
                    <a:pt x="792" y="4401"/>
                  </a:lnTo>
                  <a:lnTo>
                    <a:pt x="691" y="4313"/>
                  </a:lnTo>
                  <a:lnTo>
                    <a:pt x="595" y="4218"/>
                  </a:lnTo>
                  <a:lnTo>
                    <a:pt x="507" y="4116"/>
                  </a:lnTo>
                  <a:lnTo>
                    <a:pt x="423" y="4010"/>
                  </a:lnTo>
                  <a:lnTo>
                    <a:pt x="347" y="3899"/>
                  </a:lnTo>
                  <a:lnTo>
                    <a:pt x="277" y="3783"/>
                  </a:lnTo>
                  <a:lnTo>
                    <a:pt x="214" y="3662"/>
                  </a:lnTo>
                  <a:lnTo>
                    <a:pt x="158" y="3536"/>
                  </a:lnTo>
                  <a:lnTo>
                    <a:pt x="112" y="3408"/>
                  </a:lnTo>
                  <a:lnTo>
                    <a:pt x="72" y="3275"/>
                  </a:lnTo>
                  <a:lnTo>
                    <a:pt x="40" y="3139"/>
                  </a:lnTo>
                  <a:lnTo>
                    <a:pt x="18" y="3000"/>
                  </a:lnTo>
                  <a:lnTo>
                    <a:pt x="4" y="2858"/>
                  </a:lnTo>
                  <a:lnTo>
                    <a:pt x="0" y="2714"/>
                  </a:lnTo>
                  <a:lnTo>
                    <a:pt x="4" y="2575"/>
                  </a:lnTo>
                  <a:lnTo>
                    <a:pt x="16" y="2438"/>
                  </a:lnTo>
                  <a:lnTo>
                    <a:pt x="39" y="2303"/>
                  </a:lnTo>
                  <a:lnTo>
                    <a:pt x="67" y="2172"/>
                  </a:lnTo>
                  <a:lnTo>
                    <a:pt x="105" y="2043"/>
                  </a:lnTo>
                  <a:lnTo>
                    <a:pt x="149" y="1917"/>
                  </a:lnTo>
                  <a:lnTo>
                    <a:pt x="200" y="1795"/>
                  </a:lnTo>
                  <a:lnTo>
                    <a:pt x="259" y="1678"/>
                  </a:lnTo>
                  <a:lnTo>
                    <a:pt x="324" y="1563"/>
                  </a:lnTo>
                  <a:lnTo>
                    <a:pt x="396" y="1454"/>
                  </a:lnTo>
                  <a:lnTo>
                    <a:pt x="475" y="1350"/>
                  </a:lnTo>
                  <a:lnTo>
                    <a:pt x="559" y="1251"/>
                  </a:lnTo>
                  <a:lnTo>
                    <a:pt x="652" y="1152"/>
                  </a:lnTo>
                  <a:lnTo>
                    <a:pt x="750" y="1061"/>
                  </a:lnTo>
                  <a:lnTo>
                    <a:pt x="855" y="974"/>
                  </a:lnTo>
                  <a:lnTo>
                    <a:pt x="966" y="895"/>
                  </a:lnTo>
                  <a:lnTo>
                    <a:pt x="1081" y="822"/>
                  </a:lnTo>
                  <a:lnTo>
                    <a:pt x="1200" y="758"/>
                  </a:lnTo>
                  <a:lnTo>
                    <a:pt x="1323" y="699"/>
                  </a:lnTo>
                  <a:lnTo>
                    <a:pt x="1452" y="649"/>
                  </a:lnTo>
                  <a:lnTo>
                    <a:pt x="1583" y="605"/>
                  </a:lnTo>
                  <a:lnTo>
                    <a:pt x="1719" y="571"/>
                  </a:lnTo>
                  <a:lnTo>
                    <a:pt x="1857" y="545"/>
                  </a:lnTo>
                  <a:lnTo>
                    <a:pt x="1864" y="544"/>
                  </a:lnTo>
                  <a:lnTo>
                    <a:pt x="1872" y="541"/>
                  </a:lnTo>
                  <a:lnTo>
                    <a:pt x="1878" y="537"/>
                  </a:lnTo>
                  <a:lnTo>
                    <a:pt x="1884" y="529"/>
                  </a:lnTo>
                  <a:lnTo>
                    <a:pt x="1885" y="519"/>
                  </a:lnTo>
                  <a:lnTo>
                    <a:pt x="1885" y="465"/>
                  </a:lnTo>
                  <a:lnTo>
                    <a:pt x="1884" y="453"/>
                  </a:lnTo>
                  <a:lnTo>
                    <a:pt x="1879" y="445"/>
                  </a:lnTo>
                  <a:lnTo>
                    <a:pt x="1875" y="441"/>
                  </a:lnTo>
                  <a:lnTo>
                    <a:pt x="1869" y="438"/>
                  </a:lnTo>
                  <a:lnTo>
                    <a:pt x="1864" y="436"/>
                  </a:lnTo>
                  <a:lnTo>
                    <a:pt x="1813" y="409"/>
                  </a:lnTo>
                  <a:lnTo>
                    <a:pt x="1767" y="378"/>
                  </a:lnTo>
                  <a:lnTo>
                    <a:pt x="1725" y="342"/>
                  </a:lnTo>
                  <a:lnTo>
                    <a:pt x="1688" y="305"/>
                  </a:lnTo>
                  <a:lnTo>
                    <a:pt x="1650" y="265"/>
                  </a:lnTo>
                  <a:lnTo>
                    <a:pt x="1632" y="238"/>
                  </a:lnTo>
                  <a:lnTo>
                    <a:pt x="1622" y="212"/>
                  </a:lnTo>
                  <a:lnTo>
                    <a:pt x="1622" y="188"/>
                  </a:lnTo>
                  <a:lnTo>
                    <a:pt x="1628" y="166"/>
                  </a:lnTo>
                  <a:lnTo>
                    <a:pt x="1641" y="145"/>
                  </a:lnTo>
                  <a:lnTo>
                    <a:pt x="1662" y="124"/>
                  </a:lnTo>
                  <a:lnTo>
                    <a:pt x="1689" y="105"/>
                  </a:lnTo>
                  <a:lnTo>
                    <a:pt x="1721" y="88"/>
                  </a:lnTo>
                  <a:lnTo>
                    <a:pt x="1758" y="72"/>
                  </a:lnTo>
                  <a:lnTo>
                    <a:pt x="1798" y="57"/>
                  </a:lnTo>
                  <a:lnTo>
                    <a:pt x="1843" y="45"/>
                  </a:lnTo>
                  <a:lnTo>
                    <a:pt x="1890" y="33"/>
                  </a:lnTo>
                  <a:lnTo>
                    <a:pt x="1939" y="24"/>
                  </a:lnTo>
                  <a:lnTo>
                    <a:pt x="1990" y="15"/>
                  </a:lnTo>
                  <a:lnTo>
                    <a:pt x="2042" y="9"/>
                  </a:lnTo>
                  <a:lnTo>
                    <a:pt x="2094" y="4"/>
                  </a:lnTo>
                  <a:lnTo>
                    <a:pt x="2145" y="1"/>
                  </a:lnTo>
                  <a:lnTo>
                    <a:pt x="21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3" name="Группа 762">
            <a:extLst>
              <a:ext uri="{FF2B5EF4-FFF2-40B4-BE49-F238E27FC236}">
                <a16:creationId xmlns:a16="http://schemas.microsoft.com/office/drawing/2014/main" id="{E6F97541-47CD-2C7F-B96D-9A8CD99E2958}"/>
              </a:ext>
            </a:extLst>
          </p:cNvPr>
          <p:cNvGrpSpPr/>
          <p:nvPr userDrawn="1"/>
        </p:nvGrpSpPr>
        <p:grpSpPr>
          <a:xfrm>
            <a:off x="5513168" y="4603746"/>
            <a:ext cx="774201" cy="611264"/>
            <a:chOff x="4243388" y="1963738"/>
            <a:chExt cx="3703638" cy="2924175"/>
          </a:xfrm>
          <a:solidFill>
            <a:schemeClr val="bg2"/>
          </a:solidFill>
        </p:grpSpPr>
        <p:sp>
          <p:nvSpPr>
            <p:cNvPr id="174" name="Freeform 663">
              <a:extLst>
                <a:ext uri="{FF2B5EF4-FFF2-40B4-BE49-F238E27FC236}">
                  <a16:creationId xmlns:a16="http://schemas.microsoft.com/office/drawing/2014/main" id="{A70F72A1-B1AA-A31B-6BA5-812977BD4964}"/>
                </a:ext>
              </a:extLst>
            </p:cNvPr>
            <p:cNvSpPr>
              <a:spLocks noEditPoints="1"/>
            </p:cNvSpPr>
            <p:nvPr/>
          </p:nvSpPr>
          <p:spPr bwMode="auto">
            <a:xfrm>
              <a:off x="4243388" y="1963738"/>
              <a:ext cx="3703638" cy="2924175"/>
            </a:xfrm>
            <a:custGeom>
              <a:avLst/>
              <a:gdLst>
                <a:gd name="T0" fmla="*/ 231 w 4667"/>
                <a:gd name="T1" fmla="*/ 1689 h 3685"/>
                <a:gd name="T2" fmla="*/ 168 w 4667"/>
                <a:gd name="T3" fmla="*/ 1720 h 3685"/>
                <a:gd name="T4" fmla="*/ 124 w 4667"/>
                <a:gd name="T5" fmla="*/ 1774 h 3685"/>
                <a:gd name="T6" fmla="*/ 109 w 4667"/>
                <a:gd name="T7" fmla="*/ 1843 h 3685"/>
                <a:gd name="T8" fmla="*/ 124 w 4667"/>
                <a:gd name="T9" fmla="*/ 1913 h 3685"/>
                <a:gd name="T10" fmla="*/ 168 w 4667"/>
                <a:gd name="T11" fmla="*/ 1967 h 3685"/>
                <a:gd name="T12" fmla="*/ 231 w 4667"/>
                <a:gd name="T13" fmla="*/ 1996 h 3685"/>
                <a:gd name="T14" fmla="*/ 303 w 4667"/>
                <a:gd name="T15" fmla="*/ 1996 h 3685"/>
                <a:gd name="T16" fmla="*/ 365 w 4667"/>
                <a:gd name="T17" fmla="*/ 1967 h 3685"/>
                <a:gd name="T18" fmla="*/ 409 w 4667"/>
                <a:gd name="T19" fmla="*/ 1913 h 3685"/>
                <a:gd name="T20" fmla="*/ 424 w 4667"/>
                <a:gd name="T21" fmla="*/ 1843 h 3685"/>
                <a:gd name="T22" fmla="*/ 409 w 4667"/>
                <a:gd name="T23" fmla="*/ 1774 h 3685"/>
                <a:gd name="T24" fmla="*/ 365 w 4667"/>
                <a:gd name="T25" fmla="*/ 1720 h 3685"/>
                <a:gd name="T26" fmla="*/ 303 w 4667"/>
                <a:gd name="T27" fmla="*/ 1689 h 3685"/>
                <a:gd name="T28" fmla="*/ 4389 w 4667"/>
                <a:gd name="T29" fmla="*/ 1471 h 3685"/>
                <a:gd name="T30" fmla="*/ 4341 w 4667"/>
                <a:gd name="T31" fmla="*/ 1488 h 3685"/>
                <a:gd name="T32" fmla="*/ 4313 w 4667"/>
                <a:gd name="T33" fmla="*/ 1528 h 3685"/>
                <a:gd name="T34" fmla="*/ 4309 w 4667"/>
                <a:gd name="T35" fmla="*/ 2132 h 3685"/>
                <a:gd name="T36" fmla="*/ 4324 w 4667"/>
                <a:gd name="T37" fmla="*/ 2180 h 3685"/>
                <a:gd name="T38" fmla="*/ 4364 w 4667"/>
                <a:gd name="T39" fmla="*/ 2210 h 3685"/>
                <a:gd name="T40" fmla="*/ 4415 w 4667"/>
                <a:gd name="T41" fmla="*/ 2210 h 3685"/>
                <a:gd name="T42" fmla="*/ 4454 w 4667"/>
                <a:gd name="T43" fmla="*/ 2180 h 3685"/>
                <a:gd name="T44" fmla="*/ 4470 w 4667"/>
                <a:gd name="T45" fmla="*/ 2132 h 3685"/>
                <a:gd name="T46" fmla="*/ 4466 w 4667"/>
                <a:gd name="T47" fmla="*/ 1528 h 3685"/>
                <a:gd name="T48" fmla="*/ 4437 w 4667"/>
                <a:gd name="T49" fmla="*/ 1488 h 3685"/>
                <a:gd name="T50" fmla="*/ 4389 w 4667"/>
                <a:gd name="T51" fmla="*/ 1471 h 3685"/>
                <a:gd name="T52" fmla="*/ 706 w 4667"/>
                <a:gd name="T53" fmla="*/ 457 h 3685"/>
                <a:gd name="T54" fmla="*/ 637 w 4667"/>
                <a:gd name="T55" fmla="*/ 485 h 3685"/>
                <a:gd name="T56" fmla="*/ 586 w 4667"/>
                <a:gd name="T57" fmla="*/ 538 h 3685"/>
                <a:gd name="T58" fmla="*/ 556 w 4667"/>
                <a:gd name="T59" fmla="*/ 606 h 3685"/>
                <a:gd name="T60" fmla="*/ 552 w 4667"/>
                <a:gd name="T61" fmla="*/ 3042 h 3685"/>
                <a:gd name="T62" fmla="*/ 567 w 4667"/>
                <a:gd name="T63" fmla="*/ 3115 h 3685"/>
                <a:gd name="T64" fmla="*/ 608 w 4667"/>
                <a:gd name="T65" fmla="*/ 3176 h 3685"/>
                <a:gd name="T66" fmla="*/ 669 w 4667"/>
                <a:gd name="T67" fmla="*/ 3217 h 3685"/>
                <a:gd name="T68" fmla="*/ 744 w 4667"/>
                <a:gd name="T69" fmla="*/ 3233 h 3685"/>
                <a:gd name="T70" fmla="*/ 3961 w 4667"/>
                <a:gd name="T71" fmla="*/ 3228 h 3685"/>
                <a:gd name="T72" fmla="*/ 4030 w 4667"/>
                <a:gd name="T73" fmla="*/ 3200 h 3685"/>
                <a:gd name="T74" fmla="*/ 4081 w 4667"/>
                <a:gd name="T75" fmla="*/ 3148 h 3685"/>
                <a:gd name="T76" fmla="*/ 4111 w 4667"/>
                <a:gd name="T77" fmla="*/ 3080 h 3685"/>
                <a:gd name="T78" fmla="*/ 4115 w 4667"/>
                <a:gd name="T79" fmla="*/ 645 h 3685"/>
                <a:gd name="T80" fmla="*/ 4099 w 4667"/>
                <a:gd name="T81" fmla="*/ 570 h 3685"/>
                <a:gd name="T82" fmla="*/ 4058 w 4667"/>
                <a:gd name="T83" fmla="*/ 509 h 3685"/>
                <a:gd name="T84" fmla="*/ 3998 w 4667"/>
                <a:gd name="T85" fmla="*/ 468 h 3685"/>
                <a:gd name="T86" fmla="*/ 3923 w 4667"/>
                <a:gd name="T87" fmla="*/ 453 h 3685"/>
                <a:gd name="T88" fmla="*/ 192 w 4667"/>
                <a:gd name="T89" fmla="*/ 0 h 3685"/>
                <a:gd name="T90" fmla="*/ 4512 w 4667"/>
                <a:gd name="T91" fmla="*/ 4 h 3685"/>
                <a:gd name="T92" fmla="*/ 4582 w 4667"/>
                <a:gd name="T93" fmla="*/ 34 h 3685"/>
                <a:gd name="T94" fmla="*/ 4634 w 4667"/>
                <a:gd name="T95" fmla="*/ 85 h 3685"/>
                <a:gd name="T96" fmla="*/ 4662 w 4667"/>
                <a:gd name="T97" fmla="*/ 154 h 3685"/>
                <a:gd name="T98" fmla="*/ 4667 w 4667"/>
                <a:gd name="T99" fmla="*/ 3493 h 3685"/>
                <a:gd name="T100" fmla="*/ 4651 w 4667"/>
                <a:gd name="T101" fmla="*/ 3568 h 3685"/>
                <a:gd name="T102" fmla="*/ 4610 w 4667"/>
                <a:gd name="T103" fmla="*/ 3629 h 3685"/>
                <a:gd name="T104" fmla="*/ 4549 w 4667"/>
                <a:gd name="T105" fmla="*/ 3670 h 3685"/>
                <a:gd name="T106" fmla="*/ 4474 w 4667"/>
                <a:gd name="T107" fmla="*/ 3685 h 3685"/>
                <a:gd name="T108" fmla="*/ 153 w 4667"/>
                <a:gd name="T109" fmla="*/ 3681 h 3685"/>
                <a:gd name="T110" fmla="*/ 85 w 4667"/>
                <a:gd name="T111" fmla="*/ 3651 h 3685"/>
                <a:gd name="T112" fmla="*/ 33 w 4667"/>
                <a:gd name="T113" fmla="*/ 3601 h 3685"/>
                <a:gd name="T114" fmla="*/ 4 w 4667"/>
                <a:gd name="T115" fmla="*/ 3531 h 3685"/>
                <a:gd name="T116" fmla="*/ 0 w 4667"/>
                <a:gd name="T117" fmla="*/ 192 h 3685"/>
                <a:gd name="T118" fmla="*/ 16 w 4667"/>
                <a:gd name="T119" fmla="*/ 117 h 3685"/>
                <a:gd name="T120" fmla="*/ 57 w 4667"/>
                <a:gd name="T121" fmla="*/ 57 h 3685"/>
                <a:gd name="T122" fmla="*/ 117 w 4667"/>
                <a:gd name="T123" fmla="*/ 16 h 3685"/>
                <a:gd name="T124" fmla="*/ 192 w 4667"/>
                <a:gd name="T125" fmla="*/ 0 h 3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67" h="3685">
                  <a:moveTo>
                    <a:pt x="266" y="1685"/>
                  </a:moveTo>
                  <a:lnTo>
                    <a:pt x="231" y="1689"/>
                  </a:lnTo>
                  <a:lnTo>
                    <a:pt x="197" y="1701"/>
                  </a:lnTo>
                  <a:lnTo>
                    <a:pt x="168" y="1720"/>
                  </a:lnTo>
                  <a:lnTo>
                    <a:pt x="143" y="1744"/>
                  </a:lnTo>
                  <a:lnTo>
                    <a:pt x="124" y="1774"/>
                  </a:lnTo>
                  <a:lnTo>
                    <a:pt x="113" y="1807"/>
                  </a:lnTo>
                  <a:lnTo>
                    <a:pt x="109" y="1843"/>
                  </a:lnTo>
                  <a:lnTo>
                    <a:pt x="113" y="1879"/>
                  </a:lnTo>
                  <a:lnTo>
                    <a:pt x="124" y="1913"/>
                  </a:lnTo>
                  <a:lnTo>
                    <a:pt x="143" y="1941"/>
                  </a:lnTo>
                  <a:lnTo>
                    <a:pt x="168" y="1967"/>
                  </a:lnTo>
                  <a:lnTo>
                    <a:pt x="197" y="1985"/>
                  </a:lnTo>
                  <a:lnTo>
                    <a:pt x="231" y="1996"/>
                  </a:lnTo>
                  <a:lnTo>
                    <a:pt x="266" y="2000"/>
                  </a:lnTo>
                  <a:lnTo>
                    <a:pt x="303" y="1996"/>
                  </a:lnTo>
                  <a:lnTo>
                    <a:pt x="335" y="1985"/>
                  </a:lnTo>
                  <a:lnTo>
                    <a:pt x="365" y="1967"/>
                  </a:lnTo>
                  <a:lnTo>
                    <a:pt x="389" y="1941"/>
                  </a:lnTo>
                  <a:lnTo>
                    <a:pt x="409" y="1913"/>
                  </a:lnTo>
                  <a:lnTo>
                    <a:pt x="420" y="1879"/>
                  </a:lnTo>
                  <a:lnTo>
                    <a:pt x="424" y="1843"/>
                  </a:lnTo>
                  <a:lnTo>
                    <a:pt x="420" y="1807"/>
                  </a:lnTo>
                  <a:lnTo>
                    <a:pt x="409" y="1774"/>
                  </a:lnTo>
                  <a:lnTo>
                    <a:pt x="389" y="1744"/>
                  </a:lnTo>
                  <a:lnTo>
                    <a:pt x="365" y="1720"/>
                  </a:lnTo>
                  <a:lnTo>
                    <a:pt x="335" y="1701"/>
                  </a:lnTo>
                  <a:lnTo>
                    <a:pt x="303" y="1689"/>
                  </a:lnTo>
                  <a:lnTo>
                    <a:pt x="266" y="1685"/>
                  </a:lnTo>
                  <a:close/>
                  <a:moveTo>
                    <a:pt x="4389" y="1471"/>
                  </a:moveTo>
                  <a:lnTo>
                    <a:pt x="4364" y="1476"/>
                  </a:lnTo>
                  <a:lnTo>
                    <a:pt x="4341" y="1488"/>
                  </a:lnTo>
                  <a:lnTo>
                    <a:pt x="4324" y="1505"/>
                  </a:lnTo>
                  <a:lnTo>
                    <a:pt x="4313" y="1528"/>
                  </a:lnTo>
                  <a:lnTo>
                    <a:pt x="4309" y="1553"/>
                  </a:lnTo>
                  <a:lnTo>
                    <a:pt x="4309" y="2132"/>
                  </a:lnTo>
                  <a:lnTo>
                    <a:pt x="4313" y="2159"/>
                  </a:lnTo>
                  <a:lnTo>
                    <a:pt x="4324" y="2180"/>
                  </a:lnTo>
                  <a:lnTo>
                    <a:pt x="4341" y="2199"/>
                  </a:lnTo>
                  <a:lnTo>
                    <a:pt x="4364" y="2210"/>
                  </a:lnTo>
                  <a:lnTo>
                    <a:pt x="4389" y="2214"/>
                  </a:lnTo>
                  <a:lnTo>
                    <a:pt x="4415" y="2210"/>
                  </a:lnTo>
                  <a:lnTo>
                    <a:pt x="4437" y="2199"/>
                  </a:lnTo>
                  <a:lnTo>
                    <a:pt x="4454" y="2180"/>
                  </a:lnTo>
                  <a:lnTo>
                    <a:pt x="4466" y="2159"/>
                  </a:lnTo>
                  <a:lnTo>
                    <a:pt x="4470" y="2132"/>
                  </a:lnTo>
                  <a:lnTo>
                    <a:pt x="4470" y="1553"/>
                  </a:lnTo>
                  <a:lnTo>
                    <a:pt x="4466" y="1528"/>
                  </a:lnTo>
                  <a:lnTo>
                    <a:pt x="4454" y="1505"/>
                  </a:lnTo>
                  <a:lnTo>
                    <a:pt x="4437" y="1488"/>
                  </a:lnTo>
                  <a:lnTo>
                    <a:pt x="4415" y="1476"/>
                  </a:lnTo>
                  <a:lnTo>
                    <a:pt x="4389" y="1471"/>
                  </a:lnTo>
                  <a:close/>
                  <a:moveTo>
                    <a:pt x="744" y="453"/>
                  </a:moveTo>
                  <a:lnTo>
                    <a:pt x="706" y="457"/>
                  </a:lnTo>
                  <a:lnTo>
                    <a:pt x="669" y="468"/>
                  </a:lnTo>
                  <a:lnTo>
                    <a:pt x="637" y="485"/>
                  </a:lnTo>
                  <a:lnTo>
                    <a:pt x="608" y="509"/>
                  </a:lnTo>
                  <a:lnTo>
                    <a:pt x="586" y="538"/>
                  </a:lnTo>
                  <a:lnTo>
                    <a:pt x="567" y="570"/>
                  </a:lnTo>
                  <a:lnTo>
                    <a:pt x="556" y="606"/>
                  </a:lnTo>
                  <a:lnTo>
                    <a:pt x="552" y="645"/>
                  </a:lnTo>
                  <a:lnTo>
                    <a:pt x="552" y="3042"/>
                  </a:lnTo>
                  <a:lnTo>
                    <a:pt x="556" y="3080"/>
                  </a:lnTo>
                  <a:lnTo>
                    <a:pt x="567" y="3115"/>
                  </a:lnTo>
                  <a:lnTo>
                    <a:pt x="586" y="3148"/>
                  </a:lnTo>
                  <a:lnTo>
                    <a:pt x="608" y="3176"/>
                  </a:lnTo>
                  <a:lnTo>
                    <a:pt x="637" y="3200"/>
                  </a:lnTo>
                  <a:lnTo>
                    <a:pt x="669" y="3217"/>
                  </a:lnTo>
                  <a:lnTo>
                    <a:pt x="706" y="3228"/>
                  </a:lnTo>
                  <a:lnTo>
                    <a:pt x="744" y="3233"/>
                  </a:lnTo>
                  <a:lnTo>
                    <a:pt x="3923" y="3233"/>
                  </a:lnTo>
                  <a:lnTo>
                    <a:pt x="3961" y="3228"/>
                  </a:lnTo>
                  <a:lnTo>
                    <a:pt x="3998" y="3217"/>
                  </a:lnTo>
                  <a:lnTo>
                    <a:pt x="4030" y="3200"/>
                  </a:lnTo>
                  <a:lnTo>
                    <a:pt x="4058" y="3176"/>
                  </a:lnTo>
                  <a:lnTo>
                    <a:pt x="4081" y="3148"/>
                  </a:lnTo>
                  <a:lnTo>
                    <a:pt x="4099" y="3115"/>
                  </a:lnTo>
                  <a:lnTo>
                    <a:pt x="4111" y="3080"/>
                  </a:lnTo>
                  <a:lnTo>
                    <a:pt x="4115" y="3042"/>
                  </a:lnTo>
                  <a:lnTo>
                    <a:pt x="4115" y="645"/>
                  </a:lnTo>
                  <a:lnTo>
                    <a:pt x="4111" y="606"/>
                  </a:lnTo>
                  <a:lnTo>
                    <a:pt x="4099" y="570"/>
                  </a:lnTo>
                  <a:lnTo>
                    <a:pt x="4081" y="538"/>
                  </a:lnTo>
                  <a:lnTo>
                    <a:pt x="4058" y="509"/>
                  </a:lnTo>
                  <a:lnTo>
                    <a:pt x="4030" y="485"/>
                  </a:lnTo>
                  <a:lnTo>
                    <a:pt x="3998" y="468"/>
                  </a:lnTo>
                  <a:lnTo>
                    <a:pt x="3961" y="457"/>
                  </a:lnTo>
                  <a:lnTo>
                    <a:pt x="3923" y="453"/>
                  </a:lnTo>
                  <a:lnTo>
                    <a:pt x="744" y="453"/>
                  </a:lnTo>
                  <a:close/>
                  <a:moveTo>
                    <a:pt x="192" y="0"/>
                  </a:moveTo>
                  <a:lnTo>
                    <a:pt x="4474" y="0"/>
                  </a:lnTo>
                  <a:lnTo>
                    <a:pt x="4512" y="4"/>
                  </a:lnTo>
                  <a:lnTo>
                    <a:pt x="4549" y="16"/>
                  </a:lnTo>
                  <a:lnTo>
                    <a:pt x="4582" y="34"/>
                  </a:lnTo>
                  <a:lnTo>
                    <a:pt x="4610" y="57"/>
                  </a:lnTo>
                  <a:lnTo>
                    <a:pt x="4634" y="85"/>
                  </a:lnTo>
                  <a:lnTo>
                    <a:pt x="4651" y="117"/>
                  </a:lnTo>
                  <a:lnTo>
                    <a:pt x="4662" y="154"/>
                  </a:lnTo>
                  <a:lnTo>
                    <a:pt x="4667" y="192"/>
                  </a:lnTo>
                  <a:lnTo>
                    <a:pt x="4667" y="3493"/>
                  </a:lnTo>
                  <a:lnTo>
                    <a:pt x="4662" y="3531"/>
                  </a:lnTo>
                  <a:lnTo>
                    <a:pt x="4651" y="3568"/>
                  </a:lnTo>
                  <a:lnTo>
                    <a:pt x="4634" y="3601"/>
                  </a:lnTo>
                  <a:lnTo>
                    <a:pt x="4610" y="3629"/>
                  </a:lnTo>
                  <a:lnTo>
                    <a:pt x="4582" y="3651"/>
                  </a:lnTo>
                  <a:lnTo>
                    <a:pt x="4549" y="3670"/>
                  </a:lnTo>
                  <a:lnTo>
                    <a:pt x="4512" y="3681"/>
                  </a:lnTo>
                  <a:lnTo>
                    <a:pt x="4474" y="3685"/>
                  </a:lnTo>
                  <a:lnTo>
                    <a:pt x="192" y="3685"/>
                  </a:lnTo>
                  <a:lnTo>
                    <a:pt x="153" y="3681"/>
                  </a:lnTo>
                  <a:lnTo>
                    <a:pt x="117" y="3670"/>
                  </a:lnTo>
                  <a:lnTo>
                    <a:pt x="85" y="3651"/>
                  </a:lnTo>
                  <a:lnTo>
                    <a:pt x="57" y="3629"/>
                  </a:lnTo>
                  <a:lnTo>
                    <a:pt x="33" y="3601"/>
                  </a:lnTo>
                  <a:lnTo>
                    <a:pt x="16" y="3568"/>
                  </a:lnTo>
                  <a:lnTo>
                    <a:pt x="4" y="3531"/>
                  </a:lnTo>
                  <a:lnTo>
                    <a:pt x="0" y="3493"/>
                  </a:lnTo>
                  <a:lnTo>
                    <a:pt x="0" y="192"/>
                  </a:lnTo>
                  <a:lnTo>
                    <a:pt x="4" y="154"/>
                  </a:lnTo>
                  <a:lnTo>
                    <a:pt x="16" y="117"/>
                  </a:lnTo>
                  <a:lnTo>
                    <a:pt x="33" y="85"/>
                  </a:lnTo>
                  <a:lnTo>
                    <a:pt x="57" y="57"/>
                  </a:lnTo>
                  <a:lnTo>
                    <a:pt x="85" y="34"/>
                  </a:lnTo>
                  <a:lnTo>
                    <a:pt x="117" y="16"/>
                  </a:lnTo>
                  <a:lnTo>
                    <a:pt x="153" y="4"/>
                  </a:lnTo>
                  <a:lnTo>
                    <a:pt x="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5" name="Freeform 664">
              <a:extLst>
                <a:ext uri="{FF2B5EF4-FFF2-40B4-BE49-F238E27FC236}">
                  <a16:creationId xmlns:a16="http://schemas.microsoft.com/office/drawing/2014/main" id="{A2C0FA7B-9BB1-7F97-E20E-4642D690B310}"/>
                </a:ext>
              </a:extLst>
            </p:cNvPr>
            <p:cNvSpPr>
              <a:spLocks/>
            </p:cNvSpPr>
            <p:nvPr/>
          </p:nvSpPr>
          <p:spPr bwMode="auto">
            <a:xfrm>
              <a:off x="4903788" y="2578101"/>
              <a:ext cx="733425" cy="571500"/>
            </a:xfrm>
            <a:custGeom>
              <a:avLst/>
              <a:gdLst>
                <a:gd name="T0" fmla="*/ 833 w 923"/>
                <a:gd name="T1" fmla="*/ 0 h 720"/>
                <a:gd name="T2" fmla="*/ 854 w 923"/>
                <a:gd name="T3" fmla="*/ 0 h 720"/>
                <a:gd name="T4" fmla="*/ 874 w 923"/>
                <a:gd name="T5" fmla="*/ 6 h 720"/>
                <a:gd name="T6" fmla="*/ 892 w 923"/>
                <a:gd name="T7" fmla="*/ 17 h 720"/>
                <a:gd name="T8" fmla="*/ 908 w 923"/>
                <a:gd name="T9" fmla="*/ 34 h 720"/>
                <a:gd name="T10" fmla="*/ 919 w 923"/>
                <a:gd name="T11" fmla="*/ 54 h 720"/>
                <a:gd name="T12" fmla="*/ 923 w 923"/>
                <a:gd name="T13" fmla="*/ 74 h 720"/>
                <a:gd name="T14" fmla="*/ 923 w 923"/>
                <a:gd name="T15" fmla="*/ 95 h 720"/>
                <a:gd name="T16" fmla="*/ 916 w 923"/>
                <a:gd name="T17" fmla="*/ 116 h 720"/>
                <a:gd name="T18" fmla="*/ 906 w 923"/>
                <a:gd name="T19" fmla="*/ 135 h 720"/>
                <a:gd name="T20" fmla="*/ 890 w 923"/>
                <a:gd name="T21" fmla="*/ 150 h 720"/>
                <a:gd name="T22" fmla="*/ 131 w 923"/>
                <a:gd name="T23" fmla="*/ 705 h 720"/>
                <a:gd name="T24" fmla="*/ 116 w 923"/>
                <a:gd name="T25" fmla="*/ 713 h 720"/>
                <a:gd name="T26" fmla="*/ 99 w 923"/>
                <a:gd name="T27" fmla="*/ 719 h 720"/>
                <a:gd name="T28" fmla="*/ 82 w 923"/>
                <a:gd name="T29" fmla="*/ 720 h 720"/>
                <a:gd name="T30" fmla="*/ 63 w 923"/>
                <a:gd name="T31" fmla="*/ 718 h 720"/>
                <a:gd name="T32" fmla="*/ 45 w 923"/>
                <a:gd name="T33" fmla="*/ 712 h 720"/>
                <a:gd name="T34" fmla="*/ 28 w 923"/>
                <a:gd name="T35" fmla="*/ 701 h 720"/>
                <a:gd name="T36" fmla="*/ 15 w 923"/>
                <a:gd name="T37" fmla="*/ 686 h 720"/>
                <a:gd name="T38" fmla="*/ 4 w 923"/>
                <a:gd name="T39" fmla="*/ 667 h 720"/>
                <a:gd name="T40" fmla="*/ 0 w 923"/>
                <a:gd name="T41" fmla="*/ 645 h 720"/>
                <a:gd name="T42" fmla="*/ 0 w 923"/>
                <a:gd name="T43" fmla="*/ 624 h 720"/>
                <a:gd name="T44" fmla="*/ 5 w 923"/>
                <a:gd name="T45" fmla="*/ 604 h 720"/>
                <a:gd name="T46" fmla="*/ 17 w 923"/>
                <a:gd name="T47" fmla="*/ 586 h 720"/>
                <a:gd name="T48" fmla="*/ 34 w 923"/>
                <a:gd name="T49" fmla="*/ 570 h 720"/>
                <a:gd name="T50" fmla="*/ 792 w 923"/>
                <a:gd name="T51" fmla="*/ 16 h 720"/>
                <a:gd name="T52" fmla="*/ 812 w 923"/>
                <a:gd name="T53" fmla="*/ 5 h 720"/>
                <a:gd name="T54" fmla="*/ 833 w 923"/>
                <a:gd name="T5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3" h="720">
                  <a:moveTo>
                    <a:pt x="833" y="0"/>
                  </a:moveTo>
                  <a:lnTo>
                    <a:pt x="854" y="0"/>
                  </a:lnTo>
                  <a:lnTo>
                    <a:pt x="874" y="6"/>
                  </a:lnTo>
                  <a:lnTo>
                    <a:pt x="892" y="17"/>
                  </a:lnTo>
                  <a:lnTo>
                    <a:pt x="908" y="34"/>
                  </a:lnTo>
                  <a:lnTo>
                    <a:pt x="919" y="54"/>
                  </a:lnTo>
                  <a:lnTo>
                    <a:pt x="923" y="74"/>
                  </a:lnTo>
                  <a:lnTo>
                    <a:pt x="923" y="95"/>
                  </a:lnTo>
                  <a:lnTo>
                    <a:pt x="916" y="116"/>
                  </a:lnTo>
                  <a:lnTo>
                    <a:pt x="906" y="135"/>
                  </a:lnTo>
                  <a:lnTo>
                    <a:pt x="890" y="150"/>
                  </a:lnTo>
                  <a:lnTo>
                    <a:pt x="131" y="705"/>
                  </a:lnTo>
                  <a:lnTo>
                    <a:pt x="116" y="713"/>
                  </a:lnTo>
                  <a:lnTo>
                    <a:pt x="99" y="719"/>
                  </a:lnTo>
                  <a:lnTo>
                    <a:pt x="82" y="720"/>
                  </a:lnTo>
                  <a:lnTo>
                    <a:pt x="63" y="718"/>
                  </a:lnTo>
                  <a:lnTo>
                    <a:pt x="45" y="712"/>
                  </a:lnTo>
                  <a:lnTo>
                    <a:pt x="28" y="701"/>
                  </a:lnTo>
                  <a:lnTo>
                    <a:pt x="15" y="686"/>
                  </a:lnTo>
                  <a:lnTo>
                    <a:pt x="4" y="667"/>
                  </a:lnTo>
                  <a:lnTo>
                    <a:pt x="0" y="645"/>
                  </a:lnTo>
                  <a:lnTo>
                    <a:pt x="0" y="624"/>
                  </a:lnTo>
                  <a:lnTo>
                    <a:pt x="5" y="604"/>
                  </a:lnTo>
                  <a:lnTo>
                    <a:pt x="17" y="586"/>
                  </a:lnTo>
                  <a:lnTo>
                    <a:pt x="34" y="570"/>
                  </a:lnTo>
                  <a:lnTo>
                    <a:pt x="792" y="16"/>
                  </a:lnTo>
                  <a:lnTo>
                    <a:pt x="812" y="5"/>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6" name="Freeform 665">
              <a:extLst>
                <a:ext uri="{FF2B5EF4-FFF2-40B4-BE49-F238E27FC236}">
                  <a16:creationId xmlns:a16="http://schemas.microsoft.com/office/drawing/2014/main" id="{EABEB136-4DF6-4824-7302-78761594EBF8}"/>
                </a:ext>
              </a:extLst>
            </p:cNvPr>
            <p:cNvSpPr>
              <a:spLocks/>
            </p:cNvSpPr>
            <p:nvPr/>
          </p:nvSpPr>
          <p:spPr bwMode="auto">
            <a:xfrm>
              <a:off x="5016501" y="2638426"/>
              <a:ext cx="1247775" cy="911225"/>
            </a:xfrm>
            <a:custGeom>
              <a:avLst/>
              <a:gdLst>
                <a:gd name="T0" fmla="*/ 1482 w 1571"/>
                <a:gd name="T1" fmla="*/ 0 h 1149"/>
                <a:gd name="T2" fmla="*/ 1503 w 1571"/>
                <a:gd name="T3" fmla="*/ 0 h 1149"/>
                <a:gd name="T4" fmla="*/ 1523 w 1571"/>
                <a:gd name="T5" fmla="*/ 7 h 1149"/>
                <a:gd name="T6" fmla="*/ 1541 w 1571"/>
                <a:gd name="T7" fmla="*/ 19 h 1149"/>
                <a:gd name="T8" fmla="*/ 1557 w 1571"/>
                <a:gd name="T9" fmla="*/ 34 h 1149"/>
                <a:gd name="T10" fmla="*/ 1567 w 1571"/>
                <a:gd name="T11" fmla="*/ 54 h 1149"/>
                <a:gd name="T12" fmla="*/ 1571 w 1571"/>
                <a:gd name="T13" fmla="*/ 75 h 1149"/>
                <a:gd name="T14" fmla="*/ 1571 w 1571"/>
                <a:gd name="T15" fmla="*/ 97 h 1149"/>
                <a:gd name="T16" fmla="*/ 1564 w 1571"/>
                <a:gd name="T17" fmla="*/ 118 h 1149"/>
                <a:gd name="T18" fmla="*/ 1553 w 1571"/>
                <a:gd name="T19" fmla="*/ 136 h 1149"/>
                <a:gd name="T20" fmla="*/ 1536 w 1571"/>
                <a:gd name="T21" fmla="*/ 150 h 1149"/>
                <a:gd name="T22" fmla="*/ 130 w 1571"/>
                <a:gd name="T23" fmla="*/ 1134 h 1149"/>
                <a:gd name="T24" fmla="*/ 107 w 1571"/>
                <a:gd name="T25" fmla="*/ 1145 h 1149"/>
                <a:gd name="T26" fmla="*/ 83 w 1571"/>
                <a:gd name="T27" fmla="*/ 1149 h 1149"/>
                <a:gd name="T28" fmla="*/ 63 w 1571"/>
                <a:gd name="T29" fmla="*/ 1146 h 1149"/>
                <a:gd name="T30" fmla="*/ 45 w 1571"/>
                <a:gd name="T31" fmla="*/ 1139 h 1149"/>
                <a:gd name="T32" fmla="*/ 28 w 1571"/>
                <a:gd name="T33" fmla="*/ 1128 h 1149"/>
                <a:gd name="T34" fmla="*/ 14 w 1571"/>
                <a:gd name="T35" fmla="*/ 1112 h 1149"/>
                <a:gd name="T36" fmla="*/ 4 w 1571"/>
                <a:gd name="T37" fmla="*/ 1092 h 1149"/>
                <a:gd name="T38" fmla="*/ 0 w 1571"/>
                <a:gd name="T39" fmla="*/ 1073 h 1149"/>
                <a:gd name="T40" fmla="*/ 1 w 1571"/>
                <a:gd name="T41" fmla="*/ 1051 h 1149"/>
                <a:gd name="T42" fmla="*/ 7 w 1571"/>
                <a:gd name="T43" fmla="*/ 1030 h 1149"/>
                <a:gd name="T44" fmla="*/ 18 w 1571"/>
                <a:gd name="T45" fmla="*/ 1012 h 1149"/>
                <a:gd name="T46" fmla="*/ 35 w 1571"/>
                <a:gd name="T47" fmla="*/ 998 h 1149"/>
                <a:gd name="T48" fmla="*/ 1441 w 1571"/>
                <a:gd name="T49" fmla="*/ 14 h 1149"/>
                <a:gd name="T50" fmla="*/ 1461 w 1571"/>
                <a:gd name="T51" fmla="*/ 5 h 1149"/>
                <a:gd name="T52" fmla="*/ 1482 w 1571"/>
                <a:gd name="T53"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1" h="1149">
                  <a:moveTo>
                    <a:pt x="1482" y="0"/>
                  </a:moveTo>
                  <a:lnTo>
                    <a:pt x="1503" y="0"/>
                  </a:lnTo>
                  <a:lnTo>
                    <a:pt x="1523" y="7"/>
                  </a:lnTo>
                  <a:lnTo>
                    <a:pt x="1541" y="19"/>
                  </a:lnTo>
                  <a:lnTo>
                    <a:pt x="1557" y="34"/>
                  </a:lnTo>
                  <a:lnTo>
                    <a:pt x="1567" y="54"/>
                  </a:lnTo>
                  <a:lnTo>
                    <a:pt x="1571" y="75"/>
                  </a:lnTo>
                  <a:lnTo>
                    <a:pt x="1571" y="97"/>
                  </a:lnTo>
                  <a:lnTo>
                    <a:pt x="1564" y="118"/>
                  </a:lnTo>
                  <a:lnTo>
                    <a:pt x="1553" y="136"/>
                  </a:lnTo>
                  <a:lnTo>
                    <a:pt x="1536" y="150"/>
                  </a:lnTo>
                  <a:lnTo>
                    <a:pt x="130" y="1134"/>
                  </a:lnTo>
                  <a:lnTo>
                    <a:pt x="107" y="1145"/>
                  </a:lnTo>
                  <a:lnTo>
                    <a:pt x="83" y="1149"/>
                  </a:lnTo>
                  <a:lnTo>
                    <a:pt x="63" y="1146"/>
                  </a:lnTo>
                  <a:lnTo>
                    <a:pt x="45" y="1139"/>
                  </a:lnTo>
                  <a:lnTo>
                    <a:pt x="28" y="1128"/>
                  </a:lnTo>
                  <a:lnTo>
                    <a:pt x="14" y="1112"/>
                  </a:lnTo>
                  <a:lnTo>
                    <a:pt x="4" y="1092"/>
                  </a:lnTo>
                  <a:lnTo>
                    <a:pt x="0" y="1073"/>
                  </a:lnTo>
                  <a:lnTo>
                    <a:pt x="1" y="1051"/>
                  </a:lnTo>
                  <a:lnTo>
                    <a:pt x="7" y="1030"/>
                  </a:lnTo>
                  <a:lnTo>
                    <a:pt x="18" y="1012"/>
                  </a:lnTo>
                  <a:lnTo>
                    <a:pt x="35" y="998"/>
                  </a:lnTo>
                  <a:lnTo>
                    <a:pt x="1441" y="14"/>
                  </a:lnTo>
                  <a:lnTo>
                    <a:pt x="1461" y="5"/>
                  </a:lnTo>
                  <a:lnTo>
                    <a:pt x="14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7" name="Группа 769">
            <a:extLst>
              <a:ext uri="{FF2B5EF4-FFF2-40B4-BE49-F238E27FC236}">
                <a16:creationId xmlns:a16="http://schemas.microsoft.com/office/drawing/2014/main" id="{AF4E2DE5-1BD3-35D2-39B9-3EEED4E8121D}"/>
              </a:ext>
            </a:extLst>
          </p:cNvPr>
          <p:cNvGrpSpPr/>
          <p:nvPr userDrawn="1"/>
        </p:nvGrpSpPr>
        <p:grpSpPr>
          <a:xfrm>
            <a:off x="6580304" y="4604264"/>
            <a:ext cx="610960" cy="610229"/>
            <a:chOff x="6568801" y="1568176"/>
            <a:chExt cx="3983038" cy="3978275"/>
          </a:xfrm>
          <a:solidFill>
            <a:schemeClr val="bg2"/>
          </a:solidFill>
        </p:grpSpPr>
        <p:sp>
          <p:nvSpPr>
            <p:cNvPr id="178" name="Freeform 670">
              <a:extLst>
                <a:ext uri="{FF2B5EF4-FFF2-40B4-BE49-F238E27FC236}">
                  <a16:creationId xmlns:a16="http://schemas.microsoft.com/office/drawing/2014/main" id="{7FC36ED9-2F89-D11B-79F4-E5D026F3BD7A}"/>
                </a:ext>
              </a:extLst>
            </p:cNvPr>
            <p:cNvSpPr>
              <a:spLocks noEditPoints="1"/>
            </p:cNvSpPr>
            <p:nvPr/>
          </p:nvSpPr>
          <p:spPr bwMode="auto">
            <a:xfrm>
              <a:off x="7786413" y="2792139"/>
              <a:ext cx="1547813" cy="1546225"/>
            </a:xfrm>
            <a:custGeom>
              <a:avLst/>
              <a:gdLst>
                <a:gd name="T0" fmla="*/ 825 w 1950"/>
                <a:gd name="T1" fmla="*/ 274 h 1949"/>
                <a:gd name="T2" fmla="*/ 616 w 1950"/>
                <a:gd name="T3" fmla="*/ 355 h 1949"/>
                <a:gd name="T4" fmla="*/ 440 w 1950"/>
                <a:gd name="T5" fmla="*/ 497 h 1949"/>
                <a:gd name="T6" fmla="*/ 319 w 1950"/>
                <a:gd name="T7" fmla="*/ 684 h 1949"/>
                <a:gd name="T8" fmla="*/ 261 w 1950"/>
                <a:gd name="T9" fmla="*/ 900 h 1949"/>
                <a:gd name="T10" fmla="*/ 276 w 1950"/>
                <a:gd name="T11" fmla="*/ 1140 h 1949"/>
                <a:gd name="T12" fmla="*/ 370 w 1950"/>
                <a:gd name="T13" fmla="*/ 1360 h 1949"/>
                <a:gd name="T14" fmla="*/ 527 w 1950"/>
                <a:gd name="T15" fmla="*/ 1534 h 1949"/>
                <a:gd name="T16" fmla="*/ 734 w 1950"/>
                <a:gd name="T17" fmla="*/ 1650 h 1949"/>
                <a:gd name="T18" fmla="*/ 975 w 1950"/>
                <a:gd name="T19" fmla="*/ 1692 h 1949"/>
                <a:gd name="T20" fmla="*/ 1203 w 1950"/>
                <a:gd name="T21" fmla="*/ 1656 h 1949"/>
                <a:gd name="T22" fmla="*/ 1402 w 1950"/>
                <a:gd name="T23" fmla="*/ 1553 h 1949"/>
                <a:gd name="T24" fmla="*/ 1556 w 1950"/>
                <a:gd name="T25" fmla="*/ 1398 h 1949"/>
                <a:gd name="T26" fmla="*/ 1658 w 1950"/>
                <a:gd name="T27" fmla="*/ 1198 h 1949"/>
                <a:gd name="T28" fmla="*/ 1692 w 1950"/>
                <a:gd name="T29" fmla="*/ 975 h 1949"/>
                <a:gd name="T30" fmla="*/ 1651 w 1950"/>
                <a:gd name="T31" fmla="*/ 733 h 1949"/>
                <a:gd name="T32" fmla="*/ 1535 w 1950"/>
                <a:gd name="T33" fmla="*/ 527 h 1949"/>
                <a:gd name="T34" fmla="*/ 1359 w 1950"/>
                <a:gd name="T35" fmla="*/ 370 h 1949"/>
                <a:gd name="T36" fmla="*/ 1140 w 1950"/>
                <a:gd name="T37" fmla="*/ 277 h 1949"/>
                <a:gd name="T38" fmla="*/ 975 w 1950"/>
                <a:gd name="T39" fmla="*/ 0 h 1949"/>
                <a:gd name="T40" fmla="*/ 1249 w 1950"/>
                <a:gd name="T41" fmla="*/ 40 h 1949"/>
                <a:gd name="T42" fmla="*/ 1492 w 1950"/>
                <a:gd name="T43" fmla="*/ 150 h 1949"/>
                <a:gd name="T44" fmla="*/ 1695 w 1950"/>
                <a:gd name="T45" fmla="*/ 318 h 1949"/>
                <a:gd name="T46" fmla="*/ 1845 w 1950"/>
                <a:gd name="T47" fmla="*/ 536 h 1949"/>
                <a:gd name="T48" fmla="*/ 1932 w 1950"/>
                <a:gd name="T49" fmla="*/ 790 h 1949"/>
                <a:gd name="T50" fmla="*/ 1947 w 1950"/>
                <a:gd name="T51" fmla="*/ 1053 h 1949"/>
                <a:gd name="T52" fmla="*/ 1889 w 1950"/>
                <a:gd name="T53" fmla="*/ 1317 h 1949"/>
                <a:gd name="T54" fmla="*/ 1759 w 1950"/>
                <a:gd name="T55" fmla="*/ 1553 h 1949"/>
                <a:gd name="T56" fmla="*/ 1568 w 1950"/>
                <a:gd name="T57" fmla="*/ 1749 h 1949"/>
                <a:gd name="T58" fmla="*/ 1331 w 1950"/>
                <a:gd name="T59" fmla="*/ 1882 h 1949"/>
                <a:gd name="T60" fmla="*/ 1067 w 1950"/>
                <a:gd name="T61" fmla="*/ 1946 h 1949"/>
                <a:gd name="T62" fmla="*/ 790 w 1950"/>
                <a:gd name="T63" fmla="*/ 1932 h 1949"/>
                <a:gd name="T64" fmla="*/ 535 w 1950"/>
                <a:gd name="T65" fmla="*/ 1845 h 1949"/>
                <a:gd name="T66" fmla="*/ 318 w 1950"/>
                <a:gd name="T67" fmla="*/ 1694 h 1949"/>
                <a:gd name="T68" fmla="*/ 148 w 1950"/>
                <a:gd name="T69" fmla="*/ 1492 h 1949"/>
                <a:gd name="T70" fmla="*/ 38 w 1950"/>
                <a:gd name="T71" fmla="*/ 1248 h 1949"/>
                <a:gd name="T72" fmla="*/ 0 w 1950"/>
                <a:gd name="T73" fmla="*/ 975 h 1949"/>
                <a:gd name="T74" fmla="*/ 36 w 1950"/>
                <a:gd name="T75" fmla="*/ 710 h 1949"/>
                <a:gd name="T76" fmla="*/ 142 w 1950"/>
                <a:gd name="T77" fmla="*/ 469 h 1949"/>
                <a:gd name="T78" fmla="*/ 306 w 1950"/>
                <a:gd name="T79" fmla="*/ 266 h 1949"/>
                <a:gd name="T80" fmla="*/ 504 w 1950"/>
                <a:gd name="T81" fmla="*/ 122 h 1949"/>
                <a:gd name="T82" fmla="*/ 731 w 1950"/>
                <a:gd name="T83" fmla="*/ 32 h 1949"/>
                <a:gd name="T84" fmla="*/ 975 w 1950"/>
                <a:gd name="T85" fmla="*/ 0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0" h="1949">
                  <a:moveTo>
                    <a:pt x="975" y="258"/>
                  </a:moveTo>
                  <a:lnTo>
                    <a:pt x="899" y="263"/>
                  </a:lnTo>
                  <a:lnTo>
                    <a:pt x="825" y="274"/>
                  </a:lnTo>
                  <a:lnTo>
                    <a:pt x="752" y="293"/>
                  </a:lnTo>
                  <a:lnTo>
                    <a:pt x="682" y="321"/>
                  </a:lnTo>
                  <a:lnTo>
                    <a:pt x="616" y="355"/>
                  </a:lnTo>
                  <a:lnTo>
                    <a:pt x="553" y="396"/>
                  </a:lnTo>
                  <a:lnTo>
                    <a:pt x="494" y="443"/>
                  </a:lnTo>
                  <a:lnTo>
                    <a:pt x="440" y="497"/>
                  </a:lnTo>
                  <a:lnTo>
                    <a:pt x="393" y="556"/>
                  </a:lnTo>
                  <a:lnTo>
                    <a:pt x="353" y="619"/>
                  </a:lnTo>
                  <a:lnTo>
                    <a:pt x="319" y="684"/>
                  </a:lnTo>
                  <a:lnTo>
                    <a:pt x="292" y="755"/>
                  </a:lnTo>
                  <a:lnTo>
                    <a:pt x="273" y="826"/>
                  </a:lnTo>
                  <a:lnTo>
                    <a:pt x="261" y="900"/>
                  </a:lnTo>
                  <a:lnTo>
                    <a:pt x="258" y="975"/>
                  </a:lnTo>
                  <a:lnTo>
                    <a:pt x="263" y="1059"/>
                  </a:lnTo>
                  <a:lnTo>
                    <a:pt x="276" y="1140"/>
                  </a:lnTo>
                  <a:lnTo>
                    <a:pt x="299" y="1216"/>
                  </a:lnTo>
                  <a:lnTo>
                    <a:pt x="330" y="1291"/>
                  </a:lnTo>
                  <a:lnTo>
                    <a:pt x="370" y="1360"/>
                  </a:lnTo>
                  <a:lnTo>
                    <a:pt x="416" y="1424"/>
                  </a:lnTo>
                  <a:lnTo>
                    <a:pt x="468" y="1482"/>
                  </a:lnTo>
                  <a:lnTo>
                    <a:pt x="527" y="1534"/>
                  </a:lnTo>
                  <a:lnTo>
                    <a:pt x="590" y="1581"/>
                  </a:lnTo>
                  <a:lnTo>
                    <a:pt x="660" y="1619"/>
                  </a:lnTo>
                  <a:lnTo>
                    <a:pt x="734" y="1650"/>
                  </a:lnTo>
                  <a:lnTo>
                    <a:pt x="810" y="1673"/>
                  </a:lnTo>
                  <a:lnTo>
                    <a:pt x="891" y="1688"/>
                  </a:lnTo>
                  <a:lnTo>
                    <a:pt x="975" y="1692"/>
                  </a:lnTo>
                  <a:lnTo>
                    <a:pt x="1053" y="1688"/>
                  </a:lnTo>
                  <a:lnTo>
                    <a:pt x="1130" y="1676"/>
                  </a:lnTo>
                  <a:lnTo>
                    <a:pt x="1203" y="1656"/>
                  </a:lnTo>
                  <a:lnTo>
                    <a:pt x="1273" y="1628"/>
                  </a:lnTo>
                  <a:lnTo>
                    <a:pt x="1339" y="1595"/>
                  </a:lnTo>
                  <a:lnTo>
                    <a:pt x="1402" y="1553"/>
                  </a:lnTo>
                  <a:lnTo>
                    <a:pt x="1458" y="1508"/>
                  </a:lnTo>
                  <a:lnTo>
                    <a:pt x="1510" y="1454"/>
                  </a:lnTo>
                  <a:lnTo>
                    <a:pt x="1556" y="1398"/>
                  </a:lnTo>
                  <a:lnTo>
                    <a:pt x="1597" y="1335"/>
                  </a:lnTo>
                  <a:lnTo>
                    <a:pt x="1631" y="1268"/>
                  </a:lnTo>
                  <a:lnTo>
                    <a:pt x="1658" y="1198"/>
                  </a:lnTo>
                  <a:lnTo>
                    <a:pt x="1678" y="1123"/>
                  </a:lnTo>
                  <a:lnTo>
                    <a:pt x="1689" y="1045"/>
                  </a:lnTo>
                  <a:lnTo>
                    <a:pt x="1692" y="975"/>
                  </a:lnTo>
                  <a:lnTo>
                    <a:pt x="1688" y="892"/>
                  </a:lnTo>
                  <a:lnTo>
                    <a:pt x="1674" y="811"/>
                  </a:lnTo>
                  <a:lnTo>
                    <a:pt x="1651" y="733"/>
                  </a:lnTo>
                  <a:lnTo>
                    <a:pt x="1620" y="660"/>
                  </a:lnTo>
                  <a:lnTo>
                    <a:pt x="1580" y="591"/>
                  </a:lnTo>
                  <a:lnTo>
                    <a:pt x="1535" y="527"/>
                  </a:lnTo>
                  <a:lnTo>
                    <a:pt x="1483" y="469"/>
                  </a:lnTo>
                  <a:lnTo>
                    <a:pt x="1423" y="416"/>
                  </a:lnTo>
                  <a:lnTo>
                    <a:pt x="1359" y="370"/>
                  </a:lnTo>
                  <a:lnTo>
                    <a:pt x="1290" y="332"/>
                  </a:lnTo>
                  <a:lnTo>
                    <a:pt x="1217" y="300"/>
                  </a:lnTo>
                  <a:lnTo>
                    <a:pt x="1140" y="277"/>
                  </a:lnTo>
                  <a:lnTo>
                    <a:pt x="1059" y="263"/>
                  </a:lnTo>
                  <a:lnTo>
                    <a:pt x="975" y="258"/>
                  </a:lnTo>
                  <a:close/>
                  <a:moveTo>
                    <a:pt x="975" y="0"/>
                  </a:moveTo>
                  <a:lnTo>
                    <a:pt x="1068" y="5"/>
                  </a:lnTo>
                  <a:lnTo>
                    <a:pt x="1160" y="19"/>
                  </a:lnTo>
                  <a:lnTo>
                    <a:pt x="1249" y="40"/>
                  </a:lnTo>
                  <a:lnTo>
                    <a:pt x="1334" y="69"/>
                  </a:lnTo>
                  <a:lnTo>
                    <a:pt x="1415" y="106"/>
                  </a:lnTo>
                  <a:lnTo>
                    <a:pt x="1492" y="150"/>
                  </a:lnTo>
                  <a:lnTo>
                    <a:pt x="1565" y="199"/>
                  </a:lnTo>
                  <a:lnTo>
                    <a:pt x="1632" y="255"/>
                  </a:lnTo>
                  <a:lnTo>
                    <a:pt x="1695" y="318"/>
                  </a:lnTo>
                  <a:lnTo>
                    <a:pt x="1752" y="385"/>
                  </a:lnTo>
                  <a:lnTo>
                    <a:pt x="1802" y="458"/>
                  </a:lnTo>
                  <a:lnTo>
                    <a:pt x="1845" y="536"/>
                  </a:lnTo>
                  <a:lnTo>
                    <a:pt x="1882" y="617"/>
                  </a:lnTo>
                  <a:lnTo>
                    <a:pt x="1911" y="701"/>
                  </a:lnTo>
                  <a:lnTo>
                    <a:pt x="1932" y="790"/>
                  </a:lnTo>
                  <a:lnTo>
                    <a:pt x="1946" y="881"/>
                  </a:lnTo>
                  <a:lnTo>
                    <a:pt x="1950" y="975"/>
                  </a:lnTo>
                  <a:lnTo>
                    <a:pt x="1947" y="1053"/>
                  </a:lnTo>
                  <a:lnTo>
                    <a:pt x="1937" y="1144"/>
                  </a:lnTo>
                  <a:lnTo>
                    <a:pt x="1917" y="1231"/>
                  </a:lnTo>
                  <a:lnTo>
                    <a:pt x="1889" y="1317"/>
                  </a:lnTo>
                  <a:lnTo>
                    <a:pt x="1853" y="1401"/>
                  </a:lnTo>
                  <a:lnTo>
                    <a:pt x="1810" y="1479"/>
                  </a:lnTo>
                  <a:lnTo>
                    <a:pt x="1759" y="1553"/>
                  </a:lnTo>
                  <a:lnTo>
                    <a:pt x="1703" y="1624"/>
                  </a:lnTo>
                  <a:lnTo>
                    <a:pt x="1639" y="1689"/>
                  </a:lnTo>
                  <a:lnTo>
                    <a:pt x="1568" y="1749"/>
                  </a:lnTo>
                  <a:lnTo>
                    <a:pt x="1493" y="1801"/>
                  </a:lnTo>
                  <a:lnTo>
                    <a:pt x="1414" y="1845"/>
                  </a:lnTo>
                  <a:lnTo>
                    <a:pt x="1331" y="1882"/>
                  </a:lnTo>
                  <a:lnTo>
                    <a:pt x="1246" y="1911"/>
                  </a:lnTo>
                  <a:lnTo>
                    <a:pt x="1157" y="1932"/>
                  </a:lnTo>
                  <a:lnTo>
                    <a:pt x="1067" y="1946"/>
                  </a:lnTo>
                  <a:lnTo>
                    <a:pt x="975" y="1949"/>
                  </a:lnTo>
                  <a:lnTo>
                    <a:pt x="882" y="1944"/>
                  </a:lnTo>
                  <a:lnTo>
                    <a:pt x="790" y="1932"/>
                  </a:lnTo>
                  <a:lnTo>
                    <a:pt x="701" y="1911"/>
                  </a:lnTo>
                  <a:lnTo>
                    <a:pt x="616" y="1882"/>
                  </a:lnTo>
                  <a:lnTo>
                    <a:pt x="535" y="1845"/>
                  </a:lnTo>
                  <a:lnTo>
                    <a:pt x="458" y="1801"/>
                  </a:lnTo>
                  <a:lnTo>
                    <a:pt x="385" y="1750"/>
                  </a:lnTo>
                  <a:lnTo>
                    <a:pt x="318" y="1694"/>
                  </a:lnTo>
                  <a:lnTo>
                    <a:pt x="255" y="1631"/>
                  </a:lnTo>
                  <a:lnTo>
                    <a:pt x="199" y="1564"/>
                  </a:lnTo>
                  <a:lnTo>
                    <a:pt x="148" y="1492"/>
                  </a:lnTo>
                  <a:lnTo>
                    <a:pt x="105" y="1414"/>
                  </a:lnTo>
                  <a:lnTo>
                    <a:pt x="69" y="1334"/>
                  </a:lnTo>
                  <a:lnTo>
                    <a:pt x="38" y="1248"/>
                  </a:lnTo>
                  <a:lnTo>
                    <a:pt x="17" y="1159"/>
                  </a:lnTo>
                  <a:lnTo>
                    <a:pt x="4" y="1069"/>
                  </a:lnTo>
                  <a:lnTo>
                    <a:pt x="0" y="975"/>
                  </a:lnTo>
                  <a:lnTo>
                    <a:pt x="4" y="886"/>
                  </a:lnTo>
                  <a:lnTo>
                    <a:pt x="17" y="797"/>
                  </a:lnTo>
                  <a:lnTo>
                    <a:pt x="36" y="710"/>
                  </a:lnTo>
                  <a:lnTo>
                    <a:pt x="64" y="628"/>
                  </a:lnTo>
                  <a:lnTo>
                    <a:pt x="99" y="547"/>
                  </a:lnTo>
                  <a:lnTo>
                    <a:pt x="142" y="469"/>
                  </a:lnTo>
                  <a:lnTo>
                    <a:pt x="191" y="394"/>
                  </a:lnTo>
                  <a:lnTo>
                    <a:pt x="249" y="326"/>
                  </a:lnTo>
                  <a:lnTo>
                    <a:pt x="306" y="266"/>
                  </a:lnTo>
                  <a:lnTo>
                    <a:pt x="368" y="213"/>
                  </a:lnTo>
                  <a:lnTo>
                    <a:pt x="434" y="164"/>
                  </a:lnTo>
                  <a:lnTo>
                    <a:pt x="504" y="122"/>
                  </a:lnTo>
                  <a:lnTo>
                    <a:pt x="578" y="86"/>
                  </a:lnTo>
                  <a:lnTo>
                    <a:pt x="653" y="55"/>
                  </a:lnTo>
                  <a:lnTo>
                    <a:pt x="731" y="32"/>
                  </a:lnTo>
                  <a:lnTo>
                    <a:pt x="812" y="14"/>
                  </a:lnTo>
                  <a:lnTo>
                    <a:pt x="893" y="5"/>
                  </a:lnTo>
                  <a:lnTo>
                    <a:pt x="9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9" name="Freeform 671">
              <a:extLst>
                <a:ext uri="{FF2B5EF4-FFF2-40B4-BE49-F238E27FC236}">
                  <a16:creationId xmlns:a16="http://schemas.microsoft.com/office/drawing/2014/main" id="{ADA67A16-3751-2D9E-5AEC-6404E113BA63}"/>
                </a:ext>
              </a:extLst>
            </p:cNvPr>
            <p:cNvSpPr>
              <a:spLocks noEditPoints="1"/>
            </p:cNvSpPr>
            <p:nvPr/>
          </p:nvSpPr>
          <p:spPr bwMode="auto">
            <a:xfrm>
              <a:off x="6568801" y="1568176"/>
              <a:ext cx="3983038" cy="3978275"/>
            </a:xfrm>
            <a:custGeom>
              <a:avLst/>
              <a:gdLst>
                <a:gd name="T0" fmla="*/ 1924 w 5018"/>
                <a:gd name="T1" fmla="*/ 1010 h 5013"/>
                <a:gd name="T2" fmla="*/ 1379 w 5018"/>
                <a:gd name="T3" fmla="*/ 1361 h 5013"/>
                <a:gd name="T4" fmla="*/ 1005 w 5018"/>
                <a:gd name="T5" fmla="*/ 1923 h 5013"/>
                <a:gd name="T6" fmla="*/ 913 w 5018"/>
                <a:gd name="T7" fmla="*/ 2268 h 5013"/>
                <a:gd name="T8" fmla="*/ 1016 w 5018"/>
                <a:gd name="T9" fmla="*/ 2277 h 5013"/>
                <a:gd name="T10" fmla="*/ 1100 w 5018"/>
                <a:gd name="T11" fmla="*/ 2623 h 5013"/>
                <a:gd name="T12" fmla="*/ 985 w 5018"/>
                <a:gd name="T13" fmla="*/ 2739 h 5013"/>
                <a:gd name="T14" fmla="*/ 909 w 5018"/>
                <a:gd name="T15" fmla="*/ 2748 h 5013"/>
                <a:gd name="T16" fmla="*/ 965 w 5018"/>
                <a:gd name="T17" fmla="*/ 2997 h 5013"/>
                <a:gd name="T18" fmla="*/ 1317 w 5018"/>
                <a:gd name="T19" fmla="*/ 3606 h 5013"/>
                <a:gd name="T20" fmla="*/ 1892 w 5018"/>
                <a:gd name="T21" fmla="*/ 4009 h 5013"/>
                <a:gd name="T22" fmla="*/ 2266 w 5018"/>
                <a:gd name="T23" fmla="*/ 4107 h 5013"/>
                <a:gd name="T24" fmla="*/ 2310 w 5018"/>
                <a:gd name="T25" fmla="*/ 3948 h 5013"/>
                <a:gd name="T26" fmla="*/ 2685 w 5018"/>
                <a:gd name="T27" fmla="*/ 3930 h 5013"/>
                <a:gd name="T28" fmla="*/ 2745 w 5018"/>
                <a:gd name="T29" fmla="*/ 4102 h 5013"/>
                <a:gd name="T30" fmla="*/ 3009 w 5018"/>
                <a:gd name="T31" fmla="*/ 4052 h 5013"/>
                <a:gd name="T32" fmla="*/ 3614 w 5018"/>
                <a:gd name="T33" fmla="*/ 3695 h 5013"/>
                <a:gd name="T34" fmla="*/ 4010 w 5018"/>
                <a:gd name="T35" fmla="*/ 3116 h 5013"/>
                <a:gd name="T36" fmla="*/ 4105 w 5018"/>
                <a:gd name="T37" fmla="*/ 2746 h 5013"/>
                <a:gd name="T38" fmla="*/ 3952 w 5018"/>
                <a:gd name="T39" fmla="*/ 2705 h 5013"/>
                <a:gd name="T40" fmla="*/ 3934 w 5018"/>
                <a:gd name="T41" fmla="*/ 2331 h 5013"/>
                <a:gd name="T42" fmla="*/ 4097 w 5018"/>
                <a:gd name="T43" fmla="*/ 2271 h 5013"/>
                <a:gd name="T44" fmla="*/ 4045 w 5018"/>
                <a:gd name="T45" fmla="*/ 2010 h 5013"/>
                <a:gd name="T46" fmla="*/ 3689 w 5018"/>
                <a:gd name="T47" fmla="*/ 1413 h 5013"/>
                <a:gd name="T48" fmla="*/ 3119 w 5018"/>
                <a:gd name="T49" fmla="*/ 1020 h 5013"/>
                <a:gd name="T50" fmla="*/ 2751 w 5018"/>
                <a:gd name="T51" fmla="*/ 921 h 5013"/>
                <a:gd name="T52" fmla="*/ 2708 w 5018"/>
                <a:gd name="T53" fmla="*/ 1065 h 5013"/>
                <a:gd name="T54" fmla="*/ 2333 w 5018"/>
                <a:gd name="T55" fmla="*/ 1083 h 5013"/>
                <a:gd name="T56" fmla="*/ 2274 w 5018"/>
                <a:gd name="T57" fmla="*/ 924 h 5013"/>
                <a:gd name="T58" fmla="*/ 2685 w 5018"/>
                <a:gd name="T59" fmla="*/ 15 h 5013"/>
                <a:gd name="T60" fmla="*/ 2745 w 5018"/>
                <a:gd name="T61" fmla="*/ 526 h 5013"/>
                <a:gd name="T62" fmla="*/ 3038 w 5018"/>
                <a:gd name="T63" fmla="*/ 594 h 5013"/>
                <a:gd name="T64" fmla="*/ 3729 w 5018"/>
                <a:gd name="T65" fmla="*/ 941 h 5013"/>
                <a:gd name="T66" fmla="*/ 4234 w 5018"/>
                <a:gd name="T67" fmla="*/ 1517 h 5013"/>
                <a:gd name="T68" fmla="*/ 4486 w 5018"/>
                <a:gd name="T69" fmla="*/ 2256 h 5013"/>
                <a:gd name="T70" fmla="*/ 4496 w 5018"/>
                <a:gd name="T71" fmla="*/ 2273 h 5013"/>
                <a:gd name="T72" fmla="*/ 5001 w 5018"/>
                <a:gd name="T73" fmla="*/ 2331 h 5013"/>
                <a:gd name="T74" fmla="*/ 4984 w 5018"/>
                <a:gd name="T75" fmla="*/ 2705 h 5013"/>
                <a:gd name="T76" fmla="*/ 4495 w 5018"/>
                <a:gd name="T77" fmla="*/ 2740 h 5013"/>
                <a:gd name="T78" fmla="*/ 4469 w 5018"/>
                <a:gd name="T79" fmla="*/ 2888 h 5013"/>
                <a:gd name="T80" fmla="*/ 4172 w 5018"/>
                <a:gd name="T81" fmla="*/ 3617 h 5013"/>
                <a:gd name="T82" fmla="*/ 3627 w 5018"/>
                <a:gd name="T83" fmla="*/ 4167 h 5013"/>
                <a:gd name="T84" fmla="*/ 2900 w 5018"/>
                <a:gd name="T85" fmla="*/ 4471 h 5013"/>
                <a:gd name="T86" fmla="*/ 2741 w 5018"/>
                <a:gd name="T87" fmla="*/ 4897 h 5013"/>
                <a:gd name="T88" fmla="*/ 2627 w 5018"/>
                <a:gd name="T89" fmla="*/ 5013 h 5013"/>
                <a:gd name="T90" fmla="*/ 2281 w 5018"/>
                <a:gd name="T91" fmla="*/ 4927 h 5013"/>
                <a:gd name="T92" fmla="*/ 2266 w 5018"/>
                <a:gd name="T93" fmla="*/ 4497 h 5013"/>
                <a:gd name="T94" fmla="*/ 1862 w 5018"/>
                <a:gd name="T95" fmla="*/ 4402 h 5013"/>
                <a:gd name="T96" fmla="*/ 1190 w 5018"/>
                <a:gd name="T97" fmla="*/ 4009 h 5013"/>
                <a:gd name="T98" fmla="*/ 719 w 5018"/>
                <a:gd name="T99" fmla="*/ 3395 h 5013"/>
                <a:gd name="T100" fmla="*/ 529 w 5018"/>
                <a:gd name="T101" fmla="*/ 2757 h 5013"/>
                <a:gd name="T102" fmla="*/ 517 w 5018"/>
                <a:gd name="T103" fmla="*/ 2739 h 5013"/>
                <a:gd name="T104" fmla="*/ 17 w 5018"/>
                <a:gd name="T105" fmla="*/ 2681 h 5013"/>
                <a:gd name="T106" fmla="*/ 34 w 5018"/>
                <a:gd name="T107" fmla="*/ 2308 h 5013"/>
                <a:gd name="T108" fmla="*/ 523 w 5018"/>
                <a:gd name="T109" fmla="*/ 2271 h 5013"/>
                <a:gd name="T110" fmla="*/ 532 w 5018"/>
                <a:gd name="T111" fmla="*/ 2253 h 5013"/>
                <a:gd name="T112" fmla="*/ 792 w 5018"/>
                <a:gd name="T113" fmla="*/ 1503 h 5013"/>
                <a:gd name="T114" fmla="*/ 1301 w 5018"/>
                <a:gd name="T115" fmla="*/ 932 h 5013"/>
                <a:gd name="T116" fmla="*/ 1985 w 5018"/>
                <a:gd name="T117" fmla="*/ 594 h 5013"/>
                <a:gd name="T118" fmla="*/ 2274 w 5018"/>
                <a:gd name="T119" fmla="*/ 524 h 5013"/>
                <a:gd name="T120" fmla="*/ 2333 w 5018"/>
                <a:gd name="T121" fmla="*/ 15 h 5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8" h="5013">
                  <a:moveTo>
                    <a:pt x="2260" y="921"/>
                  </a:moveTo>
                  <a:lnTo>
                    <a:pt x="2252" y="921"/>
                  </a:lnTo>
                  <a:lnTo>
                    <a:pt x="2245" y="923"/>
                  </a:lnTo>
                  <a:lnTo>
                    <a:pt x="2135" y="944"/>
                  </a:lnTo>
                  <a:lnTo>
                    <a:pt x="2028" y="975"/>
                  </a:lnTo>
                  <a:lnTo>
                    <a:pt x="1924" y="1010"/>
                  </a:lnTo>
                  <a:lnTo>
                    <a:pt x="1823" y="1054"/>
                  </a:lnTo>
                  <a:lnTo>
                    <a:pt x="1725" y="1103"/>
                  </a:lnTo>
                  <a:lnTo>
                    <a:pt x="1632" y="1159"/>
                  </a:lnTo>
                  <a:lnTo>
                    <a:pt x="1543" y="1221"/>
                  </a:lnTo>
                  <a:lnTo>
                    <a:pt x="1459" y="1288"/>
                  </a:lnTo>
                  <a:lnTo>
                    <a:pt x="1379" y="1361"/>
                  </a:lnTo>
                  <a:lnTo>
                    <a:pt x="1304" y="1439"/>
                  </a:lnTo>
                  <a:lnTo>
                    <a:pt x="1231" y="1526"/>
                  </a:lnTo>
                  <a:lnTo>
                    <a:pt x="1165" y="1619"/>
                  </a:lnTo>
                  <a:lnTo>
                    <a:pt x="1104" y="1715"/>
                  </a:lnTo>
                  <a:lnTo>
                    <a:pt x="1051" y="1818"/>
                  </a:lnTo>
                  <a:lnTo>
                    <a:pt x="1005" y="1923"/>
                  </a:lnTo>
                  <a:lnTo>
                    <a:pt x="967" y="2033"/>
                  </a:lnTo>
                  <a:lnTo>
                    <a:pt x="936" y="2145"/>
                  </a:lnTo>
                  <a:lnTo>
                    <a:pt x="913" y="2261"/>
                  </a:lnTo>
                  <a:lnTo>
                    <a:pt x="912" y="2264"/>
                  </a:lnTo>
                  <a:lnTo>
                    <a:pt x="912" y="2265"/>
                  </a:lnTo>
                  <a:lnTo>
                    <a:pt x="913" y="2268"/>
                  </a:lnTo>
                  <a:lnTo>
                    <a:pt x="913" y="2270"/>
                  </a:lnTo>
                  <a:lnTo>
                    <a:pt x="915" y="2271"/>
                  </a:lnTo>
                  <a:lnTo>
                    <a:pt x="918" y="2273"/>
                  </a:lnTo>
                  <a:lnTo>
                    <a:pt x="922" y="2274"/>
                  </a:lnTo>
                  <a:lnTo>
                    <a:pt x="985" y="2274"/>
                  </a:lnTo>
                  <a:lnTo>
                    <a:pt x="1016" y="2277"/>
                  </a:lnTo>
                  <a:lnTo>
                    <a:pt x="1043" y="2290"/>
                  </a:lnTo>
                  <a:lnTo>
                    <a:pt x="1066" y="2308"/>
                  </a:lnTo>
                  <a:lnTo>
                    <a:pt x="1084" y="2331"/>
                  </a:lnTo>
                  <a:lnTo>
                    <a:pt x="1097" y="2358"/>
                  </a:lnTo>
                  <a:lnTo>
                    <a:pt x="1100" y="2389"/>
                  </a:lnTo>
                  <a:lnTo>
                    <a:pt x="1100" y="2623"/>
                  </a:lnTo>
                  <a:lnTo>
                    <a:pt x="1097" y="2653"/>
                  </a:lnTo>
                  <a:lnTo>
                    <a:pt x="1084" y="2681"/>
                  </a:lnTo>
                  <a:lnTo>
                    <a:pt x="1066" y="2705"/>
                  </a:lnTo>
                  <a:lnTo>
                    <a:pt x="1043" y="2723"/>
                  </a:lnTo>
                  <a:lnTo>
                    <a:pt x="1016" y="2734"/>
                  </a:lnTo>
                  <a:lnTo>
                    <a:pt x="985" y="2739"/>
                  </a:lnTo>
                  <a:lnTo>
                    <a:pt x="919" y="2739"/>
                  </a:lnTo>
                  <a:lnTo>
                    <a:pt x="915" y="2739"/>
                  </a:lnTo>
                  <a:lnTo>
                    <a:pt x="912" y="2740"/>
                  </a:lnTo>
                  <a:lnTo>
                    <a:pt x="910" y="2742"/>
                  </a:lnTo>
                  <a:lnTo>
                    <a:pt x="909" y="2745"/>
                  </a:lnTo>
                  <a:lnTo>
                    <a:pt x="909" y="2748"/>
                  </a:lnTo>
                  <a:lnTo>
                    <a:pt x="909" y="2751"/>
                  </a:lnTo>
                  <a:lnTo>
                    <a:pt x="910" y="2754"/>
                  </a:lnTo>
                  <a:lnTo>
                    <a:pt x="910" y="2757"/>
                  </a:lnTo>
                  <a:lnTo>
                    <a:pt x="910" y="2760"/>
                  </a:lnTo>
                  <a:lnTo>
                    <a:pt x="933" y="2879"/>
                  </a:lnTo>
                  <a:lnTo>
                    <a:pt x="965" y="2997"/>
                  </a:lnTo>
                  <a:lnTo>
                    <a:pt x="1005" y="3108"/>
                  </a:lnTo>
                  <a:lnTo>
                    <a:pt x="1052" y="3218"/>
                  </a:lnTo>
                  <a:lnTo>
                    <a:pt x="1109" y="3322"/>
                  </a:lnTo>
                  <a:lnTo>
                    <a:pt x="1170" y="3423"/>
                  </a:lnTo>
                  <a:lnTo>
                    <a:pt x="1240" y="3518"/>
                  </a:lnTo>
                  <a:lnTo>
                    <a:pt x="1317" y="3606"/>
                  </a:lnTo>
                  <a:lnTo>
                    <a:pt x="1399" y="3690"/>
                  </a:lnTo>
                  <a:lnTo>
                    <a:pt x="1486" y="3768"/>
                  </a:lnTo>
                  <a:lnTo>
                    <a:pt x="1581" y="3838"/>
                  </a:lnTo>
                  <a:lnTo>
                    <a:pt x="1679" y="3902"/>
                  </a:lnTo>
                  <a:lnTo>
                    <a:pt x="1783" y="3959"/>
                  </a:lnTo>
                  <a:lnTo>
                    <a:pt x="1892" y="4009"/>
                  </a:lnTo>
                  <a:lnTo>
                    <a:pt x="2003" y="4051"/>
                  </a:lnTo>
                  <a:lnTo>
                    <a:pt x="2119" y="4084"/>
                  </a:lnTo>
                  <a:lnTo>
                    <a:pt x="2239" y="4109"/>
                  </a:lnTo>
                  <a:lnTo>
                    <a:pt x="2248" y="4110"/>
                  </a:lnTo>
                  <a:lnTo>
                    <a:pt x="2257" y="4110"/>
                  </a:lnTo>
                  <a:lnTo>
                    <a:pt x="2266" y="4107"/>
                  </a:lnTo>
                  <a:lnTo>
                    <a:pt x="2274" y="4102"/>
                  </a:lnTo>
                  <a:lnTo>
                    <a:pt x="2277" y="4093"/>
                  </a:lnTo>
                  <a:lnTo>
                    <a:pt x="2277" y="4029"/>
                  </a:lnTo>
                  <a:lnTo>
                    <a:pt x="2281" y="3999"/>
                  </a:lnTo>
                  <a:lnTo>
                    <a:pt x="2292" y="3971"/>
                  </a:lnTo>
                  <a:lnTo>
                    <a:pt x="2310" y="3948"/>
                  </a:lnTo>
                  <a:lnTo>
                    <a:pt x="2333" y="3930"/>
                  </a:lnTo>
                  <a:lnTo>
                    <a:pt x="2361" y="3918"/>
                  </a:lnTo>
                  <a:lnTo>
                    <a:pt x="2391" y="3913"/>
                  </a:lnTo>
                  <a:lnTo>
                    <a:pt x="2627" y="3913"/>
                  </a:lnTo>
                  <a:lnTo>
                    <a:pt x="2657" y="3918"/>
                  </a:lnTo>
                  <a:lnTo>
                    <a:pt x="2685" y="3930"/>
                  </a:lnTo>
                  <a:lnTo>
                    <a:pt x="2708" y="3948"/>
                  </a:lnTo>
                  <a:lnTo>
                    <a:pt x="2726" y="3971"/>
                  </a:lnTo>
                  <a:lnTo>
                    <a:pt x="2737" y="3999"/>
                  </a:lnTo>
                  <a:lnTo>
                    <a:pt x="2741" y="4029"/>
                  </a:lnTo>
                  <a:lnTo>
                    <a:pt x="2741" y="4093"/>
                  </a:lnTo>
                  <a:lnTo>
                    <a:pt x="2745" y="4102"/>
                  </a:lnTo>
                  <a:lnTo>
                    <a:pt x="2751" y="4109"/>
                  </a:lnTo>
                  <a:lnTo>
                    <a:pt x="2758" y="4110"/>
                  </a:lnTo>
                  <a:lnTo>
                    <a:pt x="2767" y="4110"/>
                  </a:lnTo>
                  <a:lnTo>
                    <a:pt x="2774" y="4110"/>
                  </a:lnTo>
                  <a:lnTo>
                    <a:pt x="2893" y="4086"/>
                  </a:lnTo>
                  <a:lnTo>
                    <a:pt x="3009" y="4052"/>
                  </a:lnTo>
                  <a:lnTo>
                    <a:pt x="3122" y="4011"/>
                  </a:lnTo>
                  <a:lnTo>
                    <a:pt x="3231" y="3962"/>
                  </a:lnTo>
                  <a:lnTo>
                    <a:pt x="3333" y="3905"/>
                  </a:lnTo>
                  <a:lnTo>
                    <a:pt x="3432" y="3841"/>
                  </a:lnTo>
                  <a:lnTo>
                    <a:pt x="3527" y="3771"/>
                  </a:lnTo>
                  <a:lnTo>
                    <a:pt x="3614" y="3695"/>
                  </a:lnTo>
                  <a:lnTo>
                    <a:pt x="3697" y="3611"/>
                  </a:lnTo>
                  <a:lnTo>
                    <a:pt x="3773" y="3522"/>
                  </a:lnTo>
                  <a:lnTo>
                    <a:pt x="3844" y="3427"/>
                  </a:lnTo>
                  <a:lnTo>
                    <a:pt x="3906" y="3328"/>
                  </a:lnTo>
                  <a:lnTo>
                    <a:pt x="3963" y="3224"/>
                  </a:lnTo>
                  <a:lnTo>
                    <a:pt x="4010" y="3116"/>
                  </a:lnTo>
                  <a:lnTo>
                    <a:pt x="4052" y="3003"/>
                  </a:lnTo>
                  <a:lnTo>
                    <a:pt x="4082" y="2887"/>
                  </a:lnTo>
                  <a:lnTo>
                    <a:pt x="4107" y="2768"/>
                  </a:lnTo>
                  <a:lnTo>
                    <a:pt x="4107" y="2760"/>
                  </a:lnTo>
                  <a:lnTo>
                    <a:pt x="4107" y="2752"/>
                  </a:lnTo>
                  <a:lnTo>
                    <a:pt x="4105" y="2746"/>
                  </a:lnTo>
                  <a:lnTo>
                    <a:pt x="4099" y="2740"/>
                  </a:lnTo>
                  <a:lnTo>
                    <a:pt x="4090" y="2739"/>
                  </a:lnTo>
                  <a:lnTo>
                    <a:pt x="4033" y="2739"/>
                  </a:lnTo>
                  <a:lnTo>
                    <a:pt x="4003" y="2734"/>
                  </a:lnTo>
                  <a:lnTo>
                    <a:pt x="3975" y="2723"/>
                  </a:lnTo>
                  <a:lnTo>
                    <a:pt x="3952" y="2705"/>
                  </a:lnTo>
                  <a:lnTo>
                    <a:pt x="3934" y="2681"/>
                  </a:lnTo>
                  <a:lnTo>
                    <a:pt x="3922" y="2653"/>
                  </a:lnTo>
                  <a:lnTo>
                    <a:pt x="3919" y="2623"/>
                  </a:lnTo>
                  <a:lnTo>
                    <a:pt x="3919" y="2389"/>
                  </a:lnTo>
                  <a:lnTo>
                    <a:pt x="3922" y="2358"/>
                  </a:lnTo>
                  <a:lnTo>
                    <a:pt x="3934" y="2331"/>
                  </a:lnTo>
                  <a:lnTo>
                    <a:pt x="3952" y="2308"/>
                  </a:lnTo>
                  <a:lnTo>
                    <a:pt x="3975" y="2290"/>
                  </a:lnTo>
                  <a:lnTo>
                    <a:pt x="4003" y="2277"/>
                  </a:lnTo>
                  <a:lnTo>
                    <a:pt x="4033" y="2274"/>
                  </a:lnTo>
                  <a:lnTo>
                    <a:pt x="4087" y="2274"/>
                  </a:lnTo>
                  <a:lnTo>
                    <a:pt x="4097" y="2271"/>
                  </a:lnTo>
                  <a:lnTo>
                    <a:pt x="4102" y="2265"/>
                  </a:lnTo>
                  <a:lnTo>
                    <a:pt x="4104" y="2258"/>
                  </a:lnTo>
                  <a:lnTo>
                    <a:pt x="4104" y="2250"/>
                  </a:lnTo>
                  <a:lnTo>
                    <a:pt x="4102" y="2242"/>
                  </a:lnTo>
                  <a:lnTo>
                    <a:pt x="4078" y="2125"/>
                  </a:lnTo>
                  <a:lnTo>
                    <a:pt x="4045" y="2010"/>
                  </a:lnTo>
                  <a:lnTo>
                    <a:pt x="4004" y="1900"/>
                  </a:lnTo>
                  <a:lnTo>
                    <a:pt x="3955" y="1793"/>
                  </a:lnTo>
                  <a:lnTo>
                    <a:pt x="3899" y="1691"/>
                  </a:lnTo>
                  <a:lnTo>
                    <a:pt x="3836" y="1593"/>
                  </a:lnTo>
                  <a:lnTo>
                    <a:pt x="3766" y="1500"/>
                  </a:lnTo>
                  <a:lnTo>
                    <a:pt x="3689" y="1413"/>
                  </a:lnTo>
                  <a:lnTo>
                    <a:pt x="3608" y="1332"/>
                  </a:lnTo>
                  <a:lnTo>
                    <a:pt x="3520" y="1256"/>
                  </a:lnTo>
                  <a:lnTo>
                    <a:pt x="3426" y="1187"/>
                  </a:lnTo>
                  <a:lnTo>
                    <a:pt x="3329" y="1124"/>
                  </a:lnTo>
                  <a:lnTo>
                    <a:pt x="3226" y="1068"/>
                  </a:lnTo>
                  <a:lnTo>
                    <a:pt x="3119" y="1020"/>
                  </a:lnTo>
                  <a:lnTo>
                    <a:pt x="3007" y="979"/>
                  </a:lnTo>
                  <a:lnTo>
                    <a:pt x="2893" y="947"/>
                  </a:lnTo>
                  <a:lnTo>
                    <a:pt x="2775" y="923"/>
                  </a:lnTo>
                  <a:lnTo>
                    <a:pt x="2767" y="921"/>
                  </a:lnTo>
                  <a:lnTo>
                    <a:pt x="2758" y="921"/>
                  </a:lnTo>
                  <a:lnTo>
                    <a:pt x="2751" y="921"/>
                  </a:lnTo>
                  <a:lnTo>
                    <a:pt x="2745" y="924"/>
                  </a:lnTo>
                  <a:lnTo>
                    <a:pt x="2741" y="930"/>
                  </a:lnTo>
                  <a:lnTo>
                    <a:pt x="2741" y="984"/>
                  </a:lnTo>
                  <a:lnTo>
                    <a:pt x="2737" y="1014"/>
                  </a:lnTo>
                  <a:lnTo>
                    <a:pt x="2726" y="1042"/>
                  </a:lnTo>
                  <a:lnTo>
                    <a:pt x="2708" y="1065"/>
                  </a:lnTo>
                  <a:lnTo>
                    <a:pt x="2685" y="1083"/>
                  </a:lnTo>
                  <a:lnTo>
                    <a:pt x="2657" y="1094"/>
                  </a:lnTo>
                  <a:lnTo>
                    <a:pt x="2627" y="1098"/>
                  </a:lnTo>
                  <a:lnTo>
                    <a:pt x="2391" y="1098"/>
                  </a:lnTo>
                  <a:lnTo>
                    <a:pt x="2361" y="1094"/>
                  </a:lnTo>
                  <a:lnTo>
                    <a:pt x="2333" y="1083"/>
                  </a:lnTo>
                  <a:lnTo>
                    <a:pt x="2310" y="1065"/>
                  </a:lnTo>
                  <a:lnTo>
                    <a:pt x="2292" y="1042"/>
                  </a:lnTo>
                  <a:lnTo>
                    <a:pt x="2281" y="1014"/>
                  </a:lnTo>
                  <a:lnTo>
                    <a:pt x="2277" y="984"/>
                  </a:lnTo>
                  <a:lnTo>
                    <a:pt x="2277" y="930"/>
                  </a:lnTo>
                  <a:lnTo>
                    <a:pt x="2274" y="924"/>
                  </a:lnTo>
                  <a:lnTo>
                    <a:pt x="2269" y="921"/>
                  </a:lnTo>
                  <a:lnTo>
                    <a:pt x="2260" y="921"/>
                  </a:lnTo>
                  <a:close/>
                  <a:moveTo>
                    <a:pt x="2391" y="0"/>
                  </a:moveTo>
                  <a:lnTo>
                    <a:pt x="2627" y="0"/>
                  </a:lnTo>
                  <a:lnTo>
                    <a:pt x="2657" y="5"/>
                  </a:lnTo>
                  <a:lnTo>
                    <a:pt x="2685" y="15"/>
                  </a:lnTo>
                  <a:lnTo>
                    <a:pt x="2708" y="34"/>
                  </a:lnTo>
                  <a:lnTo>
                    <a:pt x="2726" y="57"/>
                  </a:lnTo>
                  <a:lnTo>
                    <a:pt x="2737" y="84"/>
                  </a:lnTo>
                  <a:lnTo>
                    <a:pt x="2741" y="115"/>
                  </a:lnTo>
                  <a:lnTo>
                    <a:pt x="2741" y="515"/>
                  </a:lnTo>
                  <a:lnTo>
                    <a:pt x="2745" y="526"/>
                  </a:lnTo>
                  <a:lnTo>
                    <a:pt x="2751" y="533"/>
                  </a:lnTo>
                  <a:lnTo>
                    <a:pt x="2760" y="538"/>
                  </a:lnTo>
                  <a:lnTo>
                    <a:pt x="2769" y="541"/>
                  </a:lnTo>
                  <a:lnTo>
                    <a:pt x="2777" y="542"/>
                  </a:lnTo>
                  <a:lnTo>
                    <a:pt x="2910" y="564"/>
                  </a:lnTo>
                  <a:lnTo>
                    <a:pt x="3038" y="594"/>
                  </a:lnTo>
                  <a:lnTo>
                    <a:pt x="3163" y="634"/>
                  </a:lnTo>
                  <a:lnTo>
                    <a:pt x="3286" y="680"/>
                  </a:lnTo>
                  <a:lnTo>
                    <a:pt x="3403" y="735"/>
                  </a:lnTo>
                  <a:lnTo>
                    <a:pt x="3517" y="796"/>
                  </a:lnTo>
                  <a:lnTo>
                    <a:pt x="3625" y="865"/>
                  </a:lnTo>
                  <a:lnTo>
                    <a:pt x="3729" y="941"/>
                  </a:lnTo>
                  <a:lnTo>
                    <a:pt x="3828" y="1022"/>
                  </a:lnTo>
                  <a:lnTo>
                    <a:pt x="3922" y="1111"/>
                  </a:lnTo>
                  <a:lnTo>
                    <a:pt x="4009" y="1204"/>
                  </a:lnTo>
                  <a:lnTo>
                    <a:pt x="4091" y="1303"/>
                  </a:lnTo>
                  <a:lnTo>
                    <a:pt x="4166" y="1407"/>
                  </a:lnTo>
                  <a:lnTo>
                    <a:pt x="4234" y="1517"/>
                  </a:lnTo>
                  <a:lnTo>
                    <a:pt x="4296" y="1630"/>
                  </a:lnTo>
                  <a:lnTo>
                    <a:pt x="4350" y="1747"/>
                  </a:lnTo>
                  <a:lnTo>
                    <a:pt x="4396" y="1870"/>
                  </a:lnTo>
                  <a:lnTo>
                    <a:pt x="4434" y="1995"/>
                  </a:lnTo>
                  <a:lnTo>
                    <a:pt x="4464" y="2125"/>
                  </a:lnTo>
                  <a:lnTo>
                    <a:pt x="4486" y="2256"/>
                  </a:lnTo>
                  <a:lnTo>
                    <a:pt x="4487" y="2259"/>
                  </a:lnTo>
                  <a:lnTo>
                    <a:pt x="4487" y="2262"/>
                  </a:lnTo>
                  <a:lnTo>
                    <a:pt x="4489" y="2265"/>
                  </a:lnTo>
                  <a:lnTo>
                    <a:pt x="4490" y="2268"/>
                  </a:lnTo>
                  <a:lnTo>
                    <a:pt x="4493" y="2271"/>
                  </a:lnTo>
                  <a:lnTo>
                    <a:pt x="4496" y="2273"/>
                  </a:lnTo>
                  <a:lnTo>
                    <a:pt x="4503" y="2274"/>
                  </a:lnTo>
                  <a:lnTo>
                    <a:pt x="4902" y="2274"/>
                  </a:lnTo>
                  <a:lnTo>
                    <a:pt x="4932" y="2277"/>
                  </a:lnTo>
                  <a:lnTo>
                    <a:pt x="4960" y="2290"/>
                  </a:lnTo>
                  <a:lnTo>
                    <a:pt x="4984" y="2308"/>
                  </a:lnTo>
                  <a:lnTo>
                    <a:pt x="5001" y="2331"/>
                  </a:lnTo>
                  <a:lnTo>
                    <a:pt x="5013" y="2358"/>
                  </a:lnTo>
                  <a:lnTo>
                    <a:pt x="5018" y="2389"/>
                  </a:lnTo>
                  <a:lnTo>
                    <a:pt x="5018" y="2623"/>
                  </a:lnTo>
                  <a:lnTo>
                    <a:pt x="5013" y="2653"/>
                  </a:lnTo>
                  <a:lnTo>
                    <a:pt x="5001" y="2681"/>
                  </a:lnTo>
                  <a:lnTo>
                    <a:pt x="4984" y="2705"/>
                  </a:lnTo>
                  <a:lnTo>
                    <a:pt x="4960" y="2723"/>
                  </a:lnTo>
                  <a:lnTo>
                    <a:pt x="4932" y="2734"/>
                  </a:lnTo>
                  <a:lnTo>
                    <a:pt x="4902" y="2739"/>
                  </a:lnTo>
                  <a:lnTo>
                    <a:pt x="4504" y="2739"/>
                  </a:lnTo>
                  <a:lnTo>
                    <a:pt x="4500" y="2739"/>
                  </a:lnTo>
                  <a:lnTo>
                    <a:pt x="4495" y="2740"/>
                  </a:lnTo>
                  <a:lnTo>
                    <a:pt x="4492" y="2743"/>
                  </a:lnTo>
                  <a:lnTo>
                    <a:pt x="4490" y="2746"/>
                  </a:lnTo>
                  <a:lnTo>
                    <a:pt x="4490" y="2748"/>
                  </a:lnTo>
                  <a:lnTo>
                    <a:pt x="4489" y="2751"/>
                  </a:lnTo>
                  <a:lnTo>
                    <a:pt x="4489" y="2754"/>
                  </a:lnTo>
                  <a:lnTo>
                    <a:pt x="4469" y="2888"/>
                  </a:lnTo>
                  <a:lnTo>
                    <a:pt x="4440" y="3020"/>
                  </a:lnTo>
                  <a:lnTo>
                    <a:pt x="4402" y="3146"/>
                  </a:lnTo>
                  <a:lnTo>
                    <a:pt x="4356" y="3270"/>
                  </a:lnTo>
                  <a:lnTo>
                    <a:pt x="4302" y="3391"/>
                  </a:lnTo>
                  <a:lnTo>
                    <a:pt x="4240" y="3505"/>
                  </a:lnTo>
                  <a:lnTo>
                    <a:pt x="4172" y="3617"/>
                  </a:lnTo>
                  <a:lnTo>
                    <a:pt x="4096" y="3722"/>
                  </a:lnTo>
                  <a:lnTo>
                    <a:pt x="4015" y="3823"/>
                  </a:lnTo>
                  <a:lnTo>
                    <a:pt x="3926" y="3918"/>
                  </a:lnTo>
                  <a:lnTo>
                    <a:pt x="3831" y="4008"/>
                  </a:lnTo>
                  <a:lnTo>
                    <a:pt x="3732" y="4090"/>
                  </a:lnTo>
                  <a:lnTo>
                    <a:pt x="3627" y="4167"/>
                  </a:lnTo>
                  <a:lnTo>
                    <a:pt x="3517" y="4235"/>
                  </a:lnTo>
                  <a:lnTo>
                    <a:pt x="3402" y="4298"/>
                  </a:lnTo>
                  <a:lnTo>
                    <a:pt x="3283" y="4353"/>
                  </a:lnTo>
                  <a:lnTo>
                    <a:pt x="3159" y="4400"/>
                  </a:lnTo>
                  <a:lnTo>
                    <a:pt x="3032" y="4440"/>
                  </a:lnTo>
                  <a:lnTo>
                    <a:pt x="2900" y="4471"/>
                  </a:lnTo>
                  <a:lnTo>
                    <a:pt x="2767" y="4492"/>
                  </a:lnTo>
                  <a:lnTo>
                    <a:pt x="2760" y="4493"/>
                  </a:lnTo>
                  <a:lnTo>
                    <a:pt x="2751" y="4497"/>
                  </a:lnTo>
                  <a:lnTo>
                    <a:pt x="2745" y="4501"/>
                  </a:lnTo>
                  <a:lnTo>
                    <a:pt x="2741" y="4509"/>
                  </a:lnTo>
                  <a:lnTo>
                    <a:pt x="2741" y="4897"/>
                  </a:lnTo>
                  <a:lnTo>
                    <a:pt x="2737" y="4927"/>
                  </a:lnTo>
                  <a:lnTo>
                    <a:pt x="2726" y="4955"/>
                  </a:lnTo>
                  <a:lnTo>
                    <a:pt x="2708" y="4978"/>
                  </a:lnTo>
                  <a:lnTo>
                    <a:pt x="2685" y="4996"/>
                  </a:lnTo>
                  <a:lnTo>
                    <a:pt x="2657" y="5008"/>
                  </a:lnTo>
                  <a:lnTo>
                    <a:pt x="2627" y="5013"/>
                  </a:lnTo>
                  <a:lnTo>
                    <a:pt x="2391" y="5013"/>
                  </a:lnTo>
                  <a:lnTo>
                    <a:pt x="2361" y="5008"/>
                  </a:lnTo>
                  <a:lnTo>
                    <a:pt x="2333" y="4996"/>
                  </a:lnTo>
                  <a:lnTo>
                    <a:pt x="2310" y="4978"/>
                  </a:lnTo>
                  <a:lnTo>
                    <a:pt x="2292" y="4955"/>
                  </a:lnTo>
                  <a:lnTo>
                    <a:pt x="2281" y="4927"/>
                  </a:lnTo>
                  <a:lnTo>
                    <a:pt x="2277" y="4897"/>
                  </a:lnTo>
                  <a:lnTo>
                    <a:pt x="2277" y="4509"/>
                  </a:lnTo>
                  <a:lnTo>
                    <a:pt x="2275" y="4504"/>
                  </a:lnTo>
                  <a:lnTo>
                    <a:pt x="2274" y="4501"/>
                  </a:lnTo>
                  <a:lnTo>
                    <a:pt x="2271" y="4498"/>
                  </a:lnTo>
                  <a:lnTo>
                    <a:pt x="2266" y="4497"/>
                  </a:lnTo>
                  <a:lnTo>
                    <a:pt x="2261" y="4493"/>
                  </a:lnTo>
                  <a:lnTo>
                    <a:pt x="2258" y="4493"/>
                  </a:lnTo>
                  <a:lnTo>
                    <a:pt x="2254" y="4492"/>
                  </a:lnTo>
                  <a:lnTo>
                    <a:pt x="2121" y="4471"/>
                  </a:lnTo>
                  <a:lnTo>
                    <a:pt x="1989" y="4440"/>
                  </a:lnTo>
                  <a:lnTo>
                    <a:pt x="1862" y="4402"/>
                  </a:lnTo>
                  <a:lnTo>
                    <a:pt x="1739" y="4354"/>
                  </a:lnTo>
                  <a:lnTo>
                    <a:pt x="1619" y="4299"/>
                  </a:lnTo>
                  <a:lnTo>
                    <a:pt x="1505" y="4238"/>
                  </a:lnTo>
                  <a:lnTo>
                    <a:pt x="1395" y="4168"/>
                  </a:lnTo>
                  <a:lnTo>
                    <a:pt x="1289" y="4092"/>
                  </a:lnTo>
                  <a:lnTo>
                    <a:pt x="1190" y="4009"/>
                  </a:lnTo>
                  <a:lnTo>
                    <a:pt x="1095" y="3921"/>
                  </a:lnTo>
                  <a:lnTo>
                    <a:pt x="1006" y="3826"/>
                  </a:lnTo>
                  <a:lnTo>
                    <a:pt x="925" y="3727"/>
                  </a:lnTo>
                  <a:lnTo>
                    <a:pt x="849" y="3620"/>
                  </a:lnTo>
                  <a:lnTo>
                    <a:pt x="780" y="3510"/>
                  </a:lnTo>
                  <a:lnTo>
                    <a:pt x="719" y="3395"/>
                  </a:lnTo>
                  <a:lnTo>
                    <a:pt x="665" y="3275"/>
                  </a:lnTo>
                  <a:lnTo>
                    <a:pt x="618" y="3153"/>
                  </a:lnTo>
                  <a:lnTo>
                    <a:pt x="580" y="3024"/>
                  </a:lnTo>
                  <a:lnTo>
                    <a:pt x="551" y="2894"/>
                  </a:lnTo>
                  <a:lnTo>
                    <a:pt x="529" y="2760"/>
                  </a:lnTo>
                  <a:lnTo>
                    <a:pt x="529" y="2757"/>
                  </a:lnTo>
                  <a:lnTo>
                    <a:pt x="529" y="2754"/>
                  </a:lnTo>
                  <a:lnTo>
                    <a:pt x="528" y="2749"/>
                  </a:lnTo>
                  <a:lnTo>
                    <a:pt x="526" y="2746"/>
                  </a:lnTo>
                  <a:lnTo>
                    <a:pt x="525" y="2743"/>
                  </a:lnTo>
                  <a:lnTo>
                    <a:pt x="522" y="2740"/>
                  </a:lnTo>
                  <a:lnTo>
                    <a:pt x="517" y="2739"/>
                  </a:lnTo>
                  <a:lnTo>
                    <a:pt x="513" y="2739"/>
                  </a:lnTo>
                  <a:lnTo>
                    <a:pt x="117" y="2739"/>
                  </a:lnTo>
                  <a:lnTo>
                    <a:pt x="86" y="2734"/>
                  </a:lnTo>
                  <a:lnTo>
                    <a:pt x="59" y="2723"/>
                  </a:lnTo>
                  <a:lnTo>
                    <a:pt x="34" y="2705"/>
                  </a:lnTo>
                  <a:lnTo>
                    <a:pt x="17" y="2681"/>
                  </a:lnTo>
                  <a:lnTo>
                    <a:pt x="5" y="2653"/>
                  </a:lnTo>
                  <a:lnTo>
                    <a:pt x="0" y="2623"/>
                  </a:lnTo>
                  <a:lnTo>
                    <a:pt x="0" y="2389"/>
                  </a:lnTo>
                  <a:lnTo>
                    <a:pt x="5" y="2358"/>
                  </a:lnTo>
                  <a:lnTo>
                    <a:pt x="17" y="2331"/>
                  </a:lnTo>
                  <a:lnTo>
                    <a:pt x="34" y="2308"/>
                  </a:lnTo>
                  <a:lnTo>
                    <a:pt x="59" y="2290"/>
                  </a:lnTo>
                  <a:lnTo>
                    <a:pt x="86" y="2277"/>
                  </a:lnTo>
                  <a:lnTo>
                    <a:pt x="117" y="2274"/>
                  </a:lnTo>
                  <a:lnTo>
                    <a:pt x="514" y="2274"/>
                  </a:lnTo>
                  <a:lnTo>
                    <a:pt x="520" y="2273"/>
                  </a:lnTo>
                  <a:lnTo>
                    <a:pt x="523" y="2271"/>
                  </a:lnTo>
                  <a:lnTo>
                    <a:pt x="526" y="2268"/>
                  </a:lnTo>
                  <a:lnTo>
                    <a:pt x="528" y="2265"/>
                  </a:lnTo>
                  <a:lnTo>
                    <a:pt x="529" y="2262"/>
                  </a:lnTo>
                  <a:lnTo>
                    <a:pt x="531" y="2259"/>
                  </a:lnTo>
                  <a:lnTo>
                    <a:pt x="532" y="2256"/>
                  </a:lnTo>
                  <a:lnTo>
                    <a:pt x="532" y="2253"/>
                  </a:lnTo>
                  <a:lnTo>
                    <a:pt x="555" y="2119"/>
                  </a:lnTo>
                  <a:lnTo>
                    <a:pt x="586" y="1989"/>
                  </a:lnTo>
                  <a:lnTo>
                    <a:pt x="626" y="1860"/>
                  </a:lnTo>
                  <a:lnTo>
                    <a:pt x="673" y="1737"/>
                  </a:lnTo>
                  <a:lnTo>
                    <a:pt x="728" y="1618"/>
                  </a:lnTo>
                  <a:lnTo>
                    <a:pt x="792" y="1503"/>
                  </a:lnTo>
                  <a:lnTo>
                    <a:pt x="863" y="1393"/>
                  </a:lnTo>
                  <a:lnTo>
                    <a:pt x="939" y="1288"/>
                  </a:lnTo>
                  <a:lnTo>
                    <a:pt x="1023" y="1188"/>
                  </a:lnTo>
                  <a:lnTo>
                    <a:pt x="1110" y="1097"/>
                  </a:lnTo>
                  <a:lnTo>
                    <a:pt x="1202" y="1011"/>
                  </a:lnTo>
                  <a:lnTo>
                    <a:pt x="1301" y="932"/>
                  </a:lnTo>
                  <a:lnTo>
                    <a:pt x="1404" y="857"/>
                  </a:lnTo>
                  <a:lnTo>
                    <a:pt x="1511" y="791"/>
                  </a:lnTo>
                  <a:lnTo>
                    <a:pt x="1624" y="730"/>
                  </a:lnTo>
                  <a:lnTo>
                    <a:pt x="1740" y="677"/>
                  </a:lnTo>
                  <a:lnTo>
                    <a:pt x="1861" y="631"/>
                  </a:lnTo>
                  <a:lnTo>
                    <a:pt x="1985" y="594"/>
                  </a:lnTo>
                  <a:lnTo>
                    <a:pt x="2112" y="564"/>
                  </a:lnTo>
                  <a:lnTo>
                    <a:pt x="2242" y="542"/>
                  </a:lnTo>
                  <a:lnTo>
                    <a:pt x="2249" y="541"/>
                  </a:lnTo>
                  <a:lnTo>
                    <a:pt x="2258" y="536"/>
                  </a:lnTo>
                  <a:lnTo>
                    <a:pt x="2268" y="532"/>
                  </a:lnTo>
                  <a:lnTo>
                    <a:pt x="2274" y="524"/>
                  </a:lnTo>
                  <a:lnTo>
                    <a:pt x="2277" y="515"/>
                  </a:lnTo>
                  <a:lnTo>
                    <a:pt x="2277" y="115"/>
                  </a:lnTo>
                  <a:lnTo>
                    <a:pt x="2281" y="84"/>
                  </a:lnTo>
                  <a:lnTo>
                    <a:pt x="2292" y="57"/>
                  </a:lnTo>
                  <a:lnTo>
                    <a:pt x="2310" y="34"/>
                  </a:lnTo>
                  <a:lnTo>
                    <a:pt x="2333" y="15"/>
                  </a:lnTo>
                  <a:lnTo>
                    <a:pt x="2361" y="5"/>
                  </a:lnTo>
                  <a:lnTo>
                    <a:pt x="2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0" name="Группа 778">
            <a:extLst>
              <a:ext uri="{FF2B5EF4-FFF2-40B4-BE49-F238E27FC236}">
                <a16:creationId xmlns:a16="http://schemas.microsoft.com/office/drawing/2014/main" id="{FC147E8D-B277-823F-FDE6-469C5EBE2F15}"/>
              </a:ext>
            </a:extLst>
          </p:cNvPr>
          <p:cNvGrpSpPr/>
          <p:nvPr userDrawn="1"/>
        </p:nvGrpSpPr>
        <p:grpSpPr>
          <a:xfrm>
            <a:off x="7484199" y="4602308"/>
            <a:ext cx="587650" cy="614140"/>
            <a:chOff x="4858869" y="2642172"/>
            <a:chExt cx="3451226" cy="3606800"/>
          </a:xfrm>
          <a:solidFill>
            <a:schemeClr val="bg2"/>
          </a:solidFill>
        </p:grpSpPr>
        <p:sp>
          <p:nvSpPr>
            <p:cNvPr id="181" name="Freeform 676">
              <a:extLst>
                <a:ext uri="{FF2B5EF4-FFF2-40B4-BE49-F238E27FC236}">
                  <a16:creationId xmlns:a16="http://schemas.microsoft.com/office/drawing/2014/main" id="{EB3DA5B4-3F3E-00B7-8303-BE239C290E1D}"/>
                </a:ext>
              </a:extLst>
            </p:cNvPr>
            <p:cNvSpPr>
              <a:spLocks/>
            </p:cNvSpPr>
            <p:nvPr/>
          </p:nvSpPr>
          <p:spPr bwMode="auto">
            <a:xfrm>
              <a:off x="6519394" y="3499422"/>
              <a:ext cx="1001713" cy="101600"/>
            </a:xfrm>
            <a:custGeom>
              <a:avLst/>
              <a:gdLst>
                <a:gd name="T0" fmla="*/ 64 w 1262"/>
                <a:gd name="T1" fmla="*/ 0 h 127"/>
                <a:gd name="T2" fmla="*/ 1198 w 1262"/>
                <a:gd name="T3" fmla="*/ 0 h 127"/>
                <a:gd name="T4" fmla="*/ 1219 w 1262"/>
                <a:gd name="T5" fmla="*/ 3 h 127"/>
                <a:gd name="T6" fmla="*/ 1235 w 1262"/>
                <a:gd name="T7" fmla="*/ 12 h 127"/>
                <a:gd name="T8" fmla="*/ 1249 w 1262"/>
                <a:gd name="T9" fmla="*/ 26 h 127"/>
                <a:gd name="T10" fmla="*/ 1259 w 1262"/>
                <a:gd name="T11" fmla="*/ 44 h 127"/>
                <a:gd name="T12" fmla="*/ 1262 w 1262"/>
                <a:gd name="T13" fmla="*/ 63 h 127"/>
                <a:gd name="T14" fmla="*/ 1259 w 1262"/>
                <a:gd name="T15" fmla="*/ 84 h 127"/>
                <a:gd name="T16" fmla="*/ 1249 w 1262"/>
                <a:gd name="T17" fmla="*/ 101 h 127"/>
                <a:gd name="T18" fmla="*/ 1235 w 1262"/>
                <a:gd name="T19" fmla="*/ 115 h 127"/>
                <a:gd name="T20" fmla="*/ 1219 w 1262"/>
                <a:gd name="T21" fmla="*/ 124 h 127"/>
                <a:gd name="T22" fmla="*/ 1198 w 1262"/>
                <a:gd name="T23" fmla="*/ 127 h 127"/>
                <a:gd name="T24" fmla="*/ 64 w 1262"/>
                <a:gd name="T25" fmla="*/ 127 h 127"/>
                <a:gd name="T26" fmla="*/ 43 w 1262"/>
                <a:gd name="T27" fmla="*/ 124 h 127"/>
                <a:gd name="T28" fmla="*/ 26 w 1262"/>
                <a:gd name="T29" fmla="*/ 115 h 127"/>
                <a:gd name="T30" fmla="*/ 12 w 1262"/>
                <a:gd name="T31" fmla="*/ 101 h 127"/>
                <a:gd name="T32" fmla="*/ 3 w 1262"/>
                <a:gd name="T33" fmla="*/ 84 h 127"/>
                <a:gd name="T34" fmla="*/ 0 w 1262"/>
                <a:gd name="T35" fmla="*/ 63 h 127"/>
                <a:gd name="T36" fmla="*/ 3 w 1262"/>
                <a:gd name="T37" fmla="*/ 44 h 127"/>
                <a:gd name="T38" fmla="*/ 12 w 1262"/>
                <a:gd name="T39" fmla="*/ 26 h 127"/>
                <a:gd name="T40" fmla="*/ 26 w 1262"/>
                <a:gd name="T41" fmla="*/ 12 h 127"/>
                <a:gd name="T42" fmla="*/ 43 w 1262"/>
                <a:gd name="T43" fmla="*/ 3 h 127"/>
                <a:gd name="T44" fmla="*/ 64 w 1262"/>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2" h="127">
                  <a:moveTo>
                    <a:pt x="64" y="0"/>
                  </a:moveTo>
                  <a:lnTo>
                    <a:pt x="1198" y="0"/>
                  </a:lnTo>
                  <a:lnTo>
                    <a:pt x="1219" y="3"/>
                  </a:lnTo>
                  <a:lnTo>
                    <a:pt x="1235" y="12"/>
                  </a:lnTo>
                  <a:lnTo>
                    <a:pt x="1249" y="26"/>
                  </a:lnTo>
                  <a:lnTo>
                    <a:pt x="1259" y="44"/>
                  </a:lnTo>
                  <a:lnTo>
                    <a:pt x="1262" y="63"/>
                  </a:lnTo>
                  <a:lnTo>
                    <a:pt x="1259" y="84"/>
                  </a:lnTo>
                  <a:lnTo>
                    <a:pt x="1249" y="101"/>
                  </a:lnTo>
                  <a:lnTo>
                    <a:pt x="1235" y="115"/>
                  </a:lnTo>
                  <a:lnTo>
                    <a:pt x="1219" y="124"/>
                  </a:lnTo>
                  <a:lnTo>
                    <a:pt x="1198" y="127"/>
                  </a:lnTo>
                  <a:lnTo>
                    <a:pt x="64" y="127"/>
                  </a:lnTo>
                  <a:lnTo>
                    <a:pt x="43" y="124"/>
                  </a:lnTo>
                  <a:lnTo>
                    <a:pt x="26" y="115"/>
                  </a:lnTo>
                  <a:lnTo>
                    <a:pt x="12" y="101"/>
                  </a:lnTo>
                  <a:lnTo>
                    <a:pt x="3" y="84"/>
                  </a:lnTo>
                  <a:lnTo>
                    <a:pt x="0" y="63"/>
                  </a:lnTo>
                  <a:lnTo>
                    <a:pt x="3" y="44"/>
                  </a:lnTo>
                  <a:lnTo>
                    <a:pt x="12" y="26"/>
                  </a:lnTo>
                  <a:lnTo>
                    <a:pt x="26" y="12"/>
                  </a:lnTo>
                  <a:lnTo>
                    <a:pt x="43"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2" name="Freeform 677">
              <a:extLst>
                <a:ext uri="{FF2B5EF4-FFF2-40B4-BE49-F238E27FC236}">
                  <a16:creationId xmlns:a16="http://schemas.microsoft.com/office/drawing/2014/main" id="{299A7B1A-C0E0-68E1-10D4-FF90759BC95C}"/>
                </a:ext>
              </a:extLst>
            </p:cNvPr>
            <p:cNvSpPr>
              <a:spLocks/>
            </p:cNvSpPr>
            <p:nvPr/>
          </p:nvSpPr>
          <p:spPr bwMode="auto">
            <a:xfrm>
              <a:off x="6516219" y="3210497"/>
              <a:ext cx="588963" cy="100013"/>
            </a:xfrm>
            <a:custGeom>
              <a:avLst/>
              <a:gdLst>
                <a:gd name="T0" fmla="*/ 64 w 742"/>
                <a:gd name="T1" fmla="*/ 0 h 128"/>
                <a:gd name="T2" fmla="*/ 679 w 742"/>
                <a:gd name="T3" fmla="*/ 0 h 128"/>
                <a:gd name="T4" fmla="*/ 698 w 742"/>
                <a:gd name="T5" fmla="*/ 3 h 128"/>
                <a:gd name="T6" fmla="*/ 716 w 742"/>
                <a:gd name="T7" fmla="*/ 13 h 128"/>
                <a:gd name="T8" fmla="*/ 730 w 742"/>
                <a:gd name="T9" fmla="*/ 27 h 128"/>
                <a:gd name="T10" fmla="*/ 738 w 742"/>
                <a:gd name="T11" fmla="*/ 43 h 128"/>
                <a:gd name="T12" fmla="*/ 742 w 742"/>
                <a:gd name="T13" fmla="*/ 64 h 128"/>
                <a:gd name="T14" fmla="*/ 738 w 742"/>
                <a:gd name="T15" fmla="*/ 85 h 128"/>
                <a:gd name="T16" fmla="*/ 730 w 742"/>
                <a:gd name="T17" fmla="*/ 102 h 128"/>
                <a:gd name="T18" fmla="*/ 716 w 742"/>
                <a:gd name="T19" fmla="*/ 115 h 128"/>
                <a:gd name="T20" fmla="*/ 698 w 742"/>
                <a:gd name="T21" fmla="*/ 125 h 128"/>
                <a:gd name="T22" fmla="*/ 679 w 742"/>
                <a:gd name="T23" fmla="*/ 128 h 128"/>
                <a:gd name="T24" fmla="*/ 64 w 742"/>
                <a:gd name="T25" fmla="*/ 128 h 128"/>
                <a:gd name="T26" fmla="*/ 44 w 742"/>
                <a:gd name="T27" fmla="*/ 125 h 128"/>
                <a:gd name="T28" fmla="*/ 26 w 742"/>
                <a:gd name="T29" fmla="*/ 115 h 128"/>
                <a:gd name="T30" fmla="*/ 12 w 742"/>
                <a:gd name="T31" fmla="*/ 102 h 128"/>
                <a:gd name="T32" fmla="*/ 4 w 742"/>
                <a:gd name="T33" fmla="*/ 85 h 128"/>
                <a:gd name="T34" fmla="*/ 0 w 742"/>
                <a:gd name="T35" fmla="*/ 64 h 128"/>
                <a:gd name="T36" fmla="*/ 4 w 742"/>
                <a:gd name="T37" fmla="*/ 43 h 128"/>
                <a:gd name="T38" fmla="*/ 12 w 742"/>
                <a:gd name="T39" fmla="*/ 27 h 128"/>
                <a:gd name="T40" fmla="*/ 26 w 742"/>
                <a:gd name="T41" fmla="*/ 13 h 128"/>
                <a:gd name="T42" fmla="*/ 44 w 742"/>
                <a:gd name="T43" fmla="*/ 3 h 128"/>
                <a:gd name="T44" fmla="*/ 64 w 742"/>
                <a:gd name="T4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2" h="128">
                  <a:moveTo>
                    <a:pt x="64" y="0"/>
                  </a:moveTo>
                  <a:lnTo>
                    <a:pt x="679" y="0"/>
                  </a:lnTo>
                  <a:lnTo>
                    <a:pt x="698" y="3"/>
                  </a:lnTo>
                  <a:lnTo>
                    <a:pt x="716" y="13"/>
                  </a:lnTo>
                  <a:lnTo>
                    <a:pt x="730" y="27"/>
                  </a:lnTo>
                  <a:lnTo>
                    <a:pt x="738" y="43"/>
                  </a:lnTo>
                  <a:lnTo>
                    <a:pt x="742" y="64"/>
                  </a:lnTo>
                  <a:lnTo>
                    <a:pt x="738" y="85"/>
                  </a:lnTo>
                  <a:lnTo>
                    <a:pt x="730" y="102"/>
                  </a:lnTo>
                  <a:lnTo>
                    <a:pt x="716" y="115"/>
                  </a:lnTo>
                  <a:lnTo>
                    <a:pt x="698" y="125"/>
                  </a:lnTo>
                  <a:lnTo>
                    <a:pt x="679" y="128"/>
                  </a:lnTo>
                  <a:lnTo>
                    <a:pt x="64" y="128"/>
                  </a:lnTo>
                  <a:lnTo>
                    <a:pt x="44" y="125"/>
                  </a:lnTo>
                  <a:lnTo>
                    <a:pt x="26" y="115"/>
                  </a:lnTo>
                  <a:lnTo>
                    <a:pt x="12" y="102"/>
                  </a:lnTo>
                  <a:lnTo>
                    <a:pt x="4" y="85"/>
                  </a:lnTo>
                  <a:lnTo>
                    <a:pt x="0" y="64"/>
                  </a:lnTo>
                  <a:lnTo>
                    <a:pt x="4" y="43"/>
                  </a:lnTo>
                  <a:lnTo>
                    <a:pt x="12" y="27"/>
                  </a:lnTo>
                  <a:lnTo>
                    <a:pt x="26" y="13"/>
                  </a:lnTo>
                  <a:lnTo>
                    <a:pt x="44"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 name="Freeform 678">
              <a:extLst>
                <a:ext uri="{FF2B5EF4-FFF2-40B4-BE49-F238E27FC236}">
                  <a16:creationId xmlns:a16="http://schemas.microsoft.com/office/drawing/2014/main" id="{7B1AEDD1-3AEF-2300-978E-DFD5CF9FEFB1}"/>
                </a:ext>
              </a:extLst>
            </p:cNvPr>
            <p:cNvSpPr>
              <a:spLocks/>
            </p:cNvSpPr>
            <p:nvPr/>
          </p:nvSpPr>
          <p:spPr bwMode="auto">
            <a:xfrm>
              <a:off x="4858869" y="3302572"/>
              <a:ext cx="968375" cy="2946400"/>
            </a:xfrm>
            <a:custGeom>
              <a:avLst/>
              <a:gdLst>
                <a:gd name="T0" fmla="*/ 1062 w 1220"/>
                <a:gd name="T1" fmla="*/ 4 h 3711"/>
                <a:gd name="T2" fmla="*/ 1165 w 1220"/>
                <a:gd name="T3" fmla="*/ 59 h 3711"/>
                <a:gd name="T4" fmla="*/ 1217 w 1220"/>
                <a:gd name="T5" fmla="*/ 163 h 3711"/>
                <a:gd name="T6" fmla="*/ 1219 w 1220"/>
                <a:gd name="T7" fmla="*/ 224 h 3711"/>
                <a:gd name="T8" fmla="*/ 1216 w 1220"/>
                <a:gd name="T9" fmla="*/ 321 h 3711"/>
                <a:gd name="T10" fmla="*/ 1212 w 1220"/>
                <a:gd name="T11" fmla="*/ 483 h 3711"/>
                <a:gd name="T12" fmla="*/ 1206 w 1220"/>
                <a:gd name="T13" fmla="*/ 692 h 3711"/>
                <a:gd name="T14" fmla="*/ 1199 w 1220"/>
                <a:gd name="T15" fmla="*/ 932 h 3711"/>
                <a:gd name="T16" fmla="*/ 1194 w 1220"/>
                <a:gd name="T17" fmla="*/ 1184 h 3711"/>
                <a:gd name="T18" fmla="*/ 1188 w 1220"/>
                <a:gd name="T19" fmla="*/ 1431 h 3711"/>
                <a:gd name="T20" fmla="*/ 1184 w 1220"/>
                <a:gd name="T21" fmla="*/ 1657 h 3711"/>
                <a:gd name="T22" fmla="*/ 1183 w 1220"/>
                <a:gd name="T23" fmla="*/ 1841 h 3711"/>
                <a:gd name="T24" fmla="*/ 1184 w 1220"/>
                <a:gd name="T25" fmla="*/ 2029 h 3711"/>
                <a:gd name="T26" fmla="*/ 1188 w 1220"/>
                <a:gd name="T27" fmla="*/ 2258 h 3711"/>
                <a:gd name="T28" fmla="*/ 1194 w 1220"/>
                <a:gd name="T29" fmla="*/ 2510 h 3711"/>
                <a:gd name="T30" fmla="*/ 1199 w 1220"/>
                <a:gd name="T31" fmla="*/ 2766 h 3711"/>
                <a:gd name="T32" fmla="*/ 1206 w 1220"/>
                <a:gd name="T33" fmla="*/ 3010 h 3711"/>
                <a:gd name="T34" fmla="*/ 1212 w 1220"/>
                <a:gd name="T35" fmla="*/ 3224 h 3711"/>
                <a:gd name="T36" fmla="*/ 1216 w 1220"/>
                <a:gd name="T37" fmla="*/ 3389 h 3711"/>
                <a:gd name="T38" fmla="*/ 1219 w 1220"/>
                <a:gd name="T39" fmla="*/ 3487 h 3711"/>
                <a:gd name="T40" fmla="*/ 1217 w 1220"/>
                <a:gd name="T41" fmla="*/ 3548 h 3711"/>
                <a:gd name="T42" fmla="*/ 1165 w 1220"/>
                <a:gd name="T43" fmla="*/ 3652 h 3711"/>
                <a:gd name="T44" fmla="*/ 1062 w 1220"/>
                <a:gd name="T45" fmla="*/ 3707 h 3711"/>
                <a:gd name="T46" fmla="*/ 157 w 1220"/>
                <a:gd name="T47" fmla="*/ 3707 h 3711"/>
                <a:gd name="T48" fmla="*/ 56 w 1220"/>
                <a:gd name="T49" fmla="*/ 3652 h 3711"/>
                <a:gd name="T50" fmla="*/ 3 w 1220"/>
                <a:gd name="T51" fmla="*/ 3548 h 3711"/>
                <a:gd name="T52" fmla="*/ 0 w 1220"/>
                <a:gd name="T53" fmla="*/ 3487 h 3711"/>
                <a:gd name="T54" fmla="*/ 3 w 1220"/>
                <a:gd name="T55" fmla="*/ 3389 h 3711"/>
                <a:gd name="T56" fmla="*/ 8 w 1220"/>
                <a:gd name="T57" fmla="*/ 3224 h 3711"/>
                <a:gd name="T58" fmla="*/ 14 w 1220"/>
                <a:gd name="T59" fmla="*/ 3010 h 3711"/>
                <a:gd name="T60" fmla="*/ 21 w 1220"/>
                <a:gd name="T61" fmla="*/ 2766 h 3711"/>
                <a:gd name="T62" fmla="*/ 26 w 1220"/>
                <a:gd name="T63" fmla="*/ 2510 h 3711"/>
                <a:gd name="T64" fmla="*/ 32 w 1220"/>
                <a:gd name="T65" fmla="*/ 2258 h 3711"/>
                <a:gd name="T66" fmla="*/ 35 w 1220"/>
                <a:gd name="T67" fmla="*/ 2029 h 3711"/>
                <a:gd name="T68" fmla="*/ 36 w 1220"/>
                <a:gd name="T69" fmla="*/ 1841 h 3711"/>
                <a:gd name="T70" fmla="*/ 35 w 1220"/>
                <a:gd name="T71" fmla="*/ 1657 h 3711"/>
                <a:gd name="T72" fmla="*/ 32 w 1220"/>
                <a:gd name="T73" fmla="*/ 1431 h 3711"/>
                <a:gd name="T74" fmla="*/ 26 w 1220"/>
                <a:gd name="T75" fmla="*/ 1184 h 3711"/>
                <a:gd name="T76" fmla="*/ 21 w 1220"/>
                <a:gd name="T77" fmla="*/ 932 h 3711"/>
                <a:gd name="T78" fmla="*/ 14 w 1220"/>
                <a:gd name="T79" fmla="*/ 692 h 3711"/>
                <a:gd name="T80" fmla="*/ 8 w 1220"/>
                <a:gd name="T81" fmla="*/ 483 h 3711"/>
                <a:gd name="T82" fmla="*/ 3 w 1220"/>
                <a:gd name="T83" fmla="*/ 321 h 3711"/>
                <a:gd name="T84" fmla="*/ 0 w 1220"/>
                <a:gd name="T85" fmla="*/ 224 h 3711"/>
                <a:gd name="T86" fmla="*/ 3 w 1220"/>
                <a:gd name="T87" fmla="*/ 163 h 3711"/>
                <a:gd name="T88" fmla="*/ 56 w 1220"/>
                <a:gd name="T89" fmla="*/ 59 h 3711"/>
                <a:gd name="T90" fmla="*/ 157 w 1220"/>
                <a:gd name="T91" fmla="*/ 4 h 3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0" h="3711">
                  <a:moveTo>
                    <a:pt x="199" y="0"/>
                  </a:moveTo>
                  <a:lnTo>
                    <a:pt x="1022" y="0"/>
                  </a:lnTo>
                  <a:lnTo>
                    <a:pt x="1062" y="4"/>
                  </a:lnTo>
                  <a:lnTo>
                    <a:pt x="1101" y="16"/>
                  </a:lnTo>
                  <a:lnTo>
                    <a:pt x="1134" y="34"/>
                  </a:lnTo>
                  <a:lnTo>
                    <a:pt x="1165" y="59"/>
                  </a:lnTo>
                  <a:lnTo>
                    <a:pt x="1188" y="90"/>
                  </a:lnTo>
                  <a:lnTo>
                    <a:pt x="1206" y="124"/>
                  </a:lnTo>
                  <a:lnTo>
                    <a:pt x="1217" y="163"/>
                  </a:lnTo>
                  <a:lnTo>
                    <a:pt x="1220" y="203"/>
                  </a:lnTo>
                  <a:lnTo>
                    <a:pt x="1220" y="209"/>
                  </a:lnTo>
                  <a:lnTo>
                    <a:pt x="1219" y="224"/>
                  </a:lnTo>
                  <a:lnTo>
                    <a:pt x="1219" y="248"/>
                  </a:lnTo>
                  <a:lnTo>
                    <a:pt x="1217" y="281"/>
                  </a:lnTo>
                  <a:lnTo>
                    <a:pt x="1216" y="321"/>
                  </a:lnTo>
                  <a:lnTo>
                    <a:pt x="1215" y="368"/>
                  </a:lnTo>
                  <a:lnTo>
                    <a:pt x="1213" y="424"/>
                  </a:lnTo>
                  <a:lnTo>
                    <a:pt x="1212" y="483"/>
                  </a:lnTo>
                  <a:lnTo>
                    <a:pt x="1209" y="548"/>
                  </a:lnTo>
                  <a:lnTo>
                    <a:pt x="1208" y="619"/>
                  </a:lnTo>
                  <a:lnTo>
                    <a:pt x="1206" y="692"/>
                  </a:lnTo>
                  <a:lnTo>
                    <a:pt x="1204" y="770"/>
                  </a:lnTo>
                  <a:lnTo>
                    <a:pt x="1202" y="850"/>
                  </a:lnTo>
                  <a:lnTo>
                    <a:pt x="1199" y="932"/>
                  </a:lnTo>
                  <a:lnTo>
                    <a:pt x="1198" y="1015"/>
                  </a:lnTo>
                  <a:lnTo>
                    <a:pt x="1195" y="1100"/>
                  </a:lnTo>
                  <a:lnTo>
                    <a:pt x="1194" y="1184"/>
                  </a:lnTo>
                  <a:lnTo>
                    <a:pt x="1191" y="1267"/>
                  </a:lnTo>
                  <a:lnTo>
                    <a:pt x="1190" y="1351"/>
                  </a:lnTo>
                  <a:lnTo>
                    <a:pt x="1188" y="1431"/>
                  </a:lnTo>
                  <a:lnTo>
                    <a:pt x="1187" y="1510"/>
                  </a:lnTo>
                  <a:lnTo>
                    <a:pt x="1185" y="1585"/>
                  </a:lnTo>
                  <a:lnTo>
                    <a:pt x="1184" y="1657"/>
                  </a:lnTo>
                  <a:lnTo>
                    <a:pt x="1184" y="1723"/>
                  </a:lnTo>
                  <a:lnTo>
                    <a:pt x="1183" y="1786"/>
                  </a:lnTo>
                  <a:lnTo>
                    <a:pt x="1183" y="1841"/>
                  </a:lnTo>
                  <a:lnTo>
                    <a:pt x="1183" y="1898"/>
                  </a:lnTo>
                  <a:lnTo>
                    <a:pt x="1184" y="1962"/>
                  </a:lnTo>
                  <a:lnTo>
                    <a:pt x="1184" y="2029"/>
                  </a:lnTo>
                  <a:lnTo>
                    <a:pt x="1185" y="2101"/>
                  </a:lnTo>
                  <a:lnTo>
                    <a:pt x="1187" y="2179"/>
                  </a:lnTo>
                  <a:lnTo>
                    <a:pt x="1188" y="2258"/>
                  </a:lnTo>
                  <a:lnTo>
                    <a:pt x="1190" y="2340"/>
                  </a:lnTo>
                  <a:lnTo>
                    <a:pt x="1191" y="2424"/>
                  </a:lnTo>
                  <a:lnTo>
                    <a:pt x="1194" y="2510"/>
                  </a:lnTo>
                  <a:lnTo>
                    <a:pt x="1195" y="2596"/>
                  </a:lnTo>
                  <a:lnTo>
                    <a:pt x="1198" y="2681"/>
                  </a:lnTo>
                  <a:lnTo>
                    <a:pt x="1199" y="2766"/>
                  </a:lnTo>
                  <a:lnTo>
                    <a:pt x="1202" y="2850"/>
                  </a:lnTo>
                  <a:lnTo>
                    <a:pt x="1204" y="2931"/>
                  </a:lnTo>
                  <a:lnTo>
                    <a:pt x="1206" y="3010"/>
                  </a:lnTo>
                  <a:lnTo>
                    <a:pt x="1208" y="3085"/>
                  </a:lnTo>
                  <a:lnTo>
                    <a:pt x="1209" y="3157"/>
                  </a:lnTo>
                  <a:lnTo>
                    <a:pt x="1212" y="3224"/>
                  </a:lnTo>
                  <a:lnTo>
                    <a:pt x="1213" y="3285"/>
                  </a:lnTo>
                  <a:lnTo>
                    <a:pt x="1215" y="3340"/>
                  </a:lnTo>
                  <a:lnTo>
                    <a:pt x="1216" y="3389"/>
                  </a:lnTo>
                  <a:lnTo>
                    <a:pt x="1217" y="3429"/>
                  </a:lnTo>
                  <a:lnTo>
                    <a:pt x="1219" y="3462"/>
                  </a:lnTo>
                  <a:lnTo>
                    <a:pt x="1219" y="3487"/>
                  </a:lnTo>
                  <a:lnTo>
                    <a:pt x="1220" y="3502"/>
                  </a:lnTo>
                  <a:lnTo>
                    <a:pt x="1220" y="3508"/>
                  </a:lnTo>
                  <a:lnTo>
                    <a:pt x="1217" y="3548"/>
                  </a:lnTo>
                  <a:lnTo>
                    <a:pt x="1206" y="3587"/>
                  </a:lnTo>
                  <a:lnTo>
                    <a:pt x="1188" y="3621"/>
                  </a:lnTo>
                  <a:lnTo>
                    <a:pt x="1165" y="3652"/>
                  </a:lnTo>
                  <a:lnTo>
                    <a:pt x="1134" y="3677"/>
                  </a:lnTo>
                  <a:lnTo>
                    <a:pt x="1101" y="3696"/>
                  </a:lnTo>
                  <a:lnTo>
                    <a:pt x="1062" y="3707"/>
                  </a:lnTo>
                  <a:lnTo>
                    <a:pt x="1022" y="3711"/>
                  </a:lnTo>
                  <a:lnTo>
                    <a:pt x="199" y="3711"/>
                  </a:lnTo>
                  <a:lnTo>
                    <a:pt x="157" y="3707"/>
                  </a:lnTo>
                  <a:lnTo>
                    <a:pt x="119" y="3696"/>
                  </a:lnTo>
                  <a:lnTo>
                    <a:pt x="85" y="3677"/>
                  </a:lnTo>
                  <a:lnTo>
                    <a:pt x="56" y="3652"/>
                  </a:lnTo>
                  <a:lnTo>
                    <a:pt x="32" y="3621"/>
                  </a:lnTo>
                  <a:lnTo>
                    <a:pt x="14" y="3587"/>
                  </a:lnTo>
                  <a:lnTo>
                    <a:pt x="3" y="3548"/>
                  </a:lnTo>
                  <a:lnTo>
                    <a:pt x="0" y="3508"/>
                  </a:lnTo>
                  <a:lnTo>
                    <a:pt x="0" y="3502"/>
                  </a:lnTo>
                  <a:lnTo>
                    <a:pt x="0" y="3487"/>
                  </a:lnTo>
                  <a:lnTo>
                    <a:pt x="1" y="3462"/>
                  </a:lnTo>
                  <a:lnTo>
                    <a:pt x="3" y="3429"/>
                  </a:lnTo>
                  <a:lnTo>
                    <a:pt x="3" y="3389"/>
                  </a:lnTo>
                  <a:lnTo>
                    <a:pt x="4" y="3340"/>
                  </a:lnTo>
                  <a:lnTo>
                    <a:pt x="7" y="3285"/>
                  </a:lnTo>
                  <a:lnTo>
                    <a:pt x="8" y="3224"/>
                  </a:lnTo>
                  <a:lnTo>
                    <a:pt x="10" y="3157"/>
                  </a:lnTo>
                  <a:lnTo>
                    <a:pt x="12" y="3085"/>
                  </a:lnTo>
                  <a:lnTo>
                    <a:pt x="14" y="3010"/>
                  </a:lnTo>
                  <a:lnTo>
                    <a:pt x="17" y="2931"/>
                  </a:lnTo>
                  <a:lnTo>
                    <a:pt x="18" y="2850"/>
                  </a:lnTo>
                  <a:lnTo>
                    <a:pt x="21" y="2766"/>
                  </a:lnTo>
                  <a:lnTo>
                    <a:pt x="22" y="2681"/>
                  </a:lnTo>
                  <a:lnTo>
                    <a:pt x="25" y="2596"/>
                  </a:lnTo>
                  <a:lnTo>
                    <a:pt x="26" y="2510"/>
                  </a:lnTo>
                  <a:lnTo>
                    <a:pt x="28" y="2424"/>
                  </a:lnTo>
                  <a:lnTo>
                    <a:pt x="31" y="2340"/>
                  </a:lnTo>
                  <a:lnTo>
                    <a:pt x="32" y="2258"/>
                  </a:lnTo>
                  <a:lnTo>
                    <a:pt x="33" y="2179"/>
                  </a:lnTo>
                  <a:lnTo>
                    <a:pt x="35" y="2101"/>
                  </a:lnTo>
                  <a:lnTo>
                    <a:pt x="35" y="2029"/>
                  </a:lnTo>
                  <a:lnTo>
                    <a:pt x="36" y="1962"/>
                  </a:lnTo>
                  <a:lnTo>
                    <a:pt x="36" y="1898"/>
                  </a:lnTo>
                  <a:lnTo>
                    <a:pt x="36" y="1841"/>
                  </a:lnTo>
                  <a:lnTo>
                    <a:pt x="36" y="1786"/>
                  </a:lnTo>
                  <a:lnTo>
                    <a:pt x="36" y="1723"/>
                  </a:lnTo>
                  <a:lnTo>
                    <a:pt x="35" y="1657"/>
                  </a:lnTo>
                  <a:lnTo>
                    <a:pt x="35" y="1585"/>
                  </a:lnTo>
                  <a:lnTo>
                    <a:pt x="33" y="1510"/>
                  </a:lnTo>
                  <a:lnTo>
                    <a:pt x="32" y="1431"/>
                  </a:lnTo>
                  <a:lnTo>
                    <a:pt x="31" y="1351"/>
                  </a:lnTo>
                  <a:lnTo>
                    <a:pt x="28" y="1267"/>
                  </a:lnTo>
                  <a:lnTo>
                    <a:pt x="26" y="1184"/>
                  </a:lnTo>
                  <a:lnTo>
                    <a:pt x="25" y="1100"/>
                  </a:lnTo>
                  <a:lnTo>
                    <a:pt x="22" y="1015"/>
                  </a:lnTo>
                  <a:lnTo>
                    <a:pt x="21" y="932"/>
                  </a:lnTo>
                  <a:lnTo>
                    <a:pt x="18" y="850"/>
                  </a:lnTo>
                  <a:lnTo>
                    <a:pt x="17" y="770"/>
                  </a:lnTo>
                  <a:lnTo>
                    <a:pt x="14" y="692"/>
                  </a:lnTo>
                  <a:lnTo>
                    <a:pt x="12" y="619"/>
                  </a:lnTo>
                  <a:lnTo>
                    <a:pt x="10" y="548"/>
                  </a:lnTo>
                  <a:lnTo>
                    <a:pt x="8" y="483"/>
                  </a:lnTo>
                  <a:lnTo>
                    <a:pt x="7" y="424"/>
                  </a:lnTo>
                  <a:lnTo>
                    <a:pt x="4" y="368"/>
                  </a:lnTo>
                  <a:lnTo>
                    <a:pt x="3" y="321"/>
                  </a:lnTo>
                  <a:lnTo>
                    <a:pt x="3" y="281"/>
                  </a:lnTo>
                  <a:lnTo>
                    <a:pt x="1" y="248"/>
                  </a:lnTo>
                  <a:lnTo>
                    <a:pt x="0" y="224"/>
                  </a:lnTo>
                  <a:lnTo>
                    <a:pt x="0" y="209"/>
                  </a:lnTo>
                  <a:lnTo>
                    <a:pt x="0" y="203"/>
                  </a:lnTo>
                  <a:lnTo>
                    <a:pt x="3" y="163"/>
                  </a:lnTo>
                  <a:lnTo>
                    <a:pt x="14" y="124"/>
                  </a:lnTo>
                  <a:lnTo>
                    <a:pt x="32" y="90"/>
                  </a:lnTo>
                  <a:lnTo>
                    <a:pt x="56" y="59"/>
                  </a:lnTo>
                  <a:lnTo>
                    <a:pt x="85" y="34"/>
                  </a:lnTo>
                  <a:lnTo>
                    <a:pt x="119" y="16"/>
                  </a:lnTo>
                  <a:lnTo>
                    <a:pt x="157" y="4"/>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4" name="Freeform 679">
              <a:extLst>
                <a:ext uri="{FF2B5EF4-FFF2-40B4-BE49-F238E27FC236}">
                  <a16:creationId xmlns:a16="http://schemas.microsoft.com/office/drawing/2014/main" id="{60EDC67B-9184-738C-44AA-29D775E30A6F}"/>
                </a:ext>
              </a:extLst>
            </p:cNvPr>
            <p:cNvSpPr>
              <a:spLocks noEditPoints="1"/>
            </p:cNvSpPr>
            <p:nvPr/>
          </p:nvSpPr>
          <p:spPr bwMode="auto">
            <a:xfrm>
              <a:off x="6006632" y="2642172"/>
              <a:ext cx="2303463" cy="3606800"/>
            </a:xfrm>
            <a:custGeom>
              <a:avLst/>
              <a:gdLst>
                <a:gd name="T0" fmla="*/ 1937 w 2902"/>
                <a:gd name="T1" fmla="*/ 3751 h 4543"/>
                <a:gd name="T2" fmla="*/ 2040 w 2902"/>
                <a:gd name="T3" fmla="*/ 4158 h 4543"/>
                <a:gd name="T4" fmla="*/ 2503 w 2902"/>
                <a:gd name="T5" fmla="*/ 4056 h 4543"/>
                <a:gd name="T6" fmla="*/ 2401 w 2902"/>
                <a:gd name="T7" fmla="*/ 3648 h 4543"/>
                <a:gd name="T8" fmla="*/ 1172 w 2902"/>
                <a:gd name="T9" fmla="*/ 3723 h 4543"/>
                <a:gd name="T10" fmla="*/ 1244 w 2902"/>
                <a:gd name="T11" fmla="*/ 4154 h 4543"/>
                <a:gd name="T12" fmla="*/ 1731 w 2902"/>
                <a:gd name="T13" fmla="*/ 4083 h 4543"/>
                <a:gd name="T14" fmla="*/ 1659 w 2902"/>
                <a:gd name="T15" fmla="*/ 3653 h 4543"/>
                <a:gd name="T16" fmla="*/ 413 w 2902"/>
                <a:gd name="T17" fmla="*/ 3700 h 4543"/>
                <a:gd name="T18" fmla="*/ 450 w 2902"/>
                <a:gd name="T19" fmla="*/ 4144 h 4543"/>
                <a:gd name="T20" fmla="*/ 951 w 2902"/>
                <a:gd name="T21" fmla="*/ 4107 h 4543"/>
                <a:gd name="T22" fmla="*/ 915 w 2902"/>
                <a:gd name="T23" fmla="*/ 3662 h 4543"/>
                <a:gd name="T24" fmla="*/ 1967 w 2902"/>
                <a:gd name="T25" fmla="*/ 3014 h 4543"/>
                <a:gd name="T26" fmla="*/ 1967 w 2902"/>
                <a:gd name="T27" fmla="*/ 3463 h 4543"/>
                <a:gd name="T28" fmla="*/ 2474 w 2902"/>
                <a:gd name="T29" fmla="*/ 3463 h 4543"/>
                <a:gd name="T30" fmla="*/ 2474 w 2902"/>
                <a:gd name="T31" fmla="*/ 3014 h 4543"/>
                <a:gd name="T32" fmla="*/ 1219 w 2902"/>
                <a:gd name="T33" fmla="*/ 2997 h 4543"/>
                <a:gd name="T34" fmla="*/ 1183 w 2902"/>
                <a:gd name="T35" fmla="*/ 3442 h 4543"/>
                <a:gd name="T36" fmla="*/ 1684 w 2902"/>
                <a:gd name="T37" fmla="*/ 3479 h 4543"/>
                <a:gd name="T38" fmla="*/ 1720 w 2902"/>
                <a:gd name="T39" fmla="*/ 3035 h 4543"/>
                <a:gd name="T40" fmla="*/ 475 w 2902"/>
                <a:gd name="T41" fmla="*/ 2988 h 4543"/>
                <a:gd name="T42" fmla="*/ 403 w 2902"/>
                <a:gd name="T43" fmla="*/ 3418 h 4543"/>
                <a:gd name="T44" fmla="*/ 890 w 2902"/>
                <a:gd name="T45" fmla="*/ 3489 h 4543"/>
                <a:gd name="T46" fmla="*/ 962 w 2902"/>
                <a:gd name="T47" fmla="*/ 3058 h 4543"/>
                <a:gd name="T48" fmla="*/ 2040 w 2902"/>
                <a:gd name="T49" fmla="*/ 2318 h 4543"/>
                <a:gd name="T50" fmla="*/ 1937 w 2902"/>
                <a:gd name="T51" fmla="*/ 2726 h 4543"/>
                <a:gd name="T52" fmla="*/ 2401 w 2902"/>
                <a:gd name="T53" fmla="*/ 2828 h 4543"/>
                <a:gd name="T54" fmla="*/ 2503 w 2902"/>
                <a:gd name="T55" fmla="*/ 2421 h 4543"/>
                <a:gd name="T56" fmla="*/ 2040 w 2902"/>
                <a:gd name="T57" fmla="*/ 2318 h 4543"/>
                <a:gd name="T58" fmla="*/ 1168 w 2902"/>
                <a:gd name="T59" fmla="*/ 2421 h 4543"/>
                <a:gd name="T60" fmla="*/ 1271 w 2902"/>
                <a:gd name="T61" fmla="*/ 2828 h 4543"/>
                <a:gd name="T62" fmla="*/ 1734 w 2902"/>
                <a:gd name="T63" fmla="*/ 2726 h 4543"/>
                <a:gd name="T64" fmla="*/ 1632 w 2902"/>
                <a:gd name="T65" fmla="*/ 2318 h 4543"/>
                <a:gd name="T66" fmla="*/ 403 w 2902"/>
                <a:gd name="T67" fmla="*/ 2393 h 4543"/>
                <a:gd name="T68" fmla="*/ 475 w 2902"/>
                <a:gd name="T69" fmla="*/ 2824 h 4543"/>
                <a:gd name="T70" fmla="*/ 962 w 2902"/>
                <a:gd name="T71" fmla="*/ 2753 h 4543"/>
                <a:gd name="T72" fmla="*/ 890 w 2902"/>
                <a:gd name="T73" fmla="*/ 2322 h 4543"/>
                <a:gd name="T74" fmla="*/ 1736 w 2902"/>
                <a:gd name="T75" fmla="*/ 573 h 4543"/>
                <a:gd name="T76" fmla="*/ 1779 w 2902"/>
                <a:gd name="T77" fmla="*/ 714 h 4543"/>
                <a:gd name="T78" fmla="*/ 2314 w 2902"/>
                <a:gd name="T79" fmla="*/ 706 h 4543"/>
                <a:gd name="T80" fmla="*/ 2306 w 2902"/>
                <a:gd name="T81" fmla="*/ 693 h 4543"/>
                <a:gd name="T82" fmla="*/ 511 w 2902"/>
                <a:gd name="T83" fmla="*/ 120 h 4543"/>
                <a:gd name="T84" fmla="*/ 477 w 2902"/>
                <a:gd name="T85" fmla="*/ 1822 h 4543"/>
                <a:gd name="T86" fmla="*/ 2407 w 2902"/>
                <a:gd name="T87" fmla="*/ 1825 h 4543"/>
                <a:gd name="T88" fmla="*/ 2419 w 2902"/>
                <a:gd name="T89" fmla="*/ 850 h 4543"/>
                <a:gd name="T90" fmla="*/ 1677 w 2902"/>
                <a:gd name="T91" fmla="*/ 800 h 4543"/>
                <a:gd name="T92" fmla="*/ 1611 w 2902"/>
                <a:gd name="T93" fmla="*/ 147 h 4543"/>
                <a:gd name="T94" fmla="*/ 1562 w 2902"/>
                <a:gd name="T95" fmla="*/ 0 h 4543"/>
                <a:gd name="T96" fmla="*/ 2441 w 2902"/>
                <a:gd name="T97" fmla="*/ 620 h 4543"/>
                <a:gd name="T98" fmla="*/ 2541 w 2902"/>
                <a:gd name="T99" fmla="*/ 800 h 4543"/>
                <a:gd name="T100" fmla="*/ 2800 w 2902"/>
                <a:gd name="T101" fmla="*/ 844 h 4543"/>
                <a:gd name="T102" fmla="*/ 2902 w 2902"/>
                <a:gd name="T103" fmla="*/ 4377 h 4543"/>
                <a:gd name="T104" fmla="*/ 2768 w 2902"/>
                <a:gd name="T105" fmla="*/ 4541 h 4543"/>
                <a:gd name="T106" fmla="*/ 30 w 2902"/>
                <a:gd name="T107" fmla="*/ 4470 h 4543"/>
                <a:gd name="T108" fmla="*/ 30 w 2902"/>
                <a:gd name="T109" fmla="*/ 905 h 4543"/>
                <a:gd name="T110" fmla="*/ 318 w 2902"/>
                <a:gd name="T111" fmla="*/ 829 h 4543"/>
                <a:gd name="T112" fmla="*/ 347 w 2902"/>
                <a:gd name="T113" fmla="*/ 771 h 4543"/>
                <a:gd name="T114" fmla="*/ 474 w 2902"/>
                <a:gd name="T115" fmla="*/ 5 h 4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02" h="4543">
                  <a:moveTo>
                    <a:pt x="2040" y="3648"/>
                  </a:moveTo>
                  <a:lnTo>
                    <a:pt x="2013" y="3653"/>
                  </a:lnTo>
                  <a:lnTo>
                    <a:pt x="1988" y="3662"/>
                  </a:lnTo>
                  <a:lnTo>
                    <a:pt x="1967" y="3679"/>
                  </a:lnTo>
                  <a:lnTo>
                    <a:pt x="1952" y="3700"/>
                  </a:lnTo>
                  <a:lnTo>
                    <a:pt x="1941" y="3723"/>
                  </a:lnTo>
                  <a:lnTo>
                    <a:pt x="1937" y="3751"/>
                  </a:lnTo>
                  <a:lnTo>
                    <a:pt x="1937" y="4056"/>
                  </a:lnTo>
                  <a:lnTo>
                    <a:pt x="1941" y="4083"/>
                  </a:lnTo>
                  <a:lnTo>
                    <a:pt x="1952" y="4107"/>
                  </a:lnTo>
                  <a:lnTo>
                    <a:pt x="1967" y="4128"/>
                  </a:lnTo>
                  <a:lnTo>
                    <a:pt x="1988" y="4144"/>
                  </a:lnTo>
                  <a:lnTo>
                    <a:pt x="2013" y="4154"/>
                  </a:lnTo>
                  <a:lnTo>
                    <a:pt x="2040" y="4158"/>
                  </a:lnTo>
                  <a:lnTo>
                    <a:pt x="2401" y="4158"/>
                  </a:lnTo>
                  <a:lnTo>
                    <a:pt x="2428" y="4154"/>
                  </a:lnTo>
                  <a:lnTo>
                    <a:pt x="2453" y="4144"/>
                  </a:lnTo>
                  <a:lnTo>
                    <a:pt x="2474" y="4128"/>
                  </a:lnTo>
                  <a:lnTo>
                    <a:pt x="2489" y="4107"/>
                  </a:lnTo>
                  <a:lnTo>
                    <a:pt x="2500" y="4083"/>
                  </a:lnTo>
                  <a:lnTo>
                    <a:pt x="2503" y="4056"/>
                  </a:lnTo>
                  <a:lnTo>
                    <a:pt x="2503" y="3751"/>
                  </a:lnTo>
                  <a:lnTo>
                    <a:pt x="2500" y="3723"/>
                  </a:lnTo>
                  <a:lnTo>
                    <a:pt x="2489" y="3700"/>
                  </a:lnTo>
                  <a:lnTo>
                    <a:pt x="2474" y="3679"/>
                  </a:lnTo>
                  <a:lnTo>
                    <a:pt x="2453" y="3662"/>
                  </a:lnTo>
                  <a:lnTo>
                    <a:pt x="2428" y="3653"/>
                  </a:lnTo>
                  <a:lnTo>
                    <a:pt x="2401" y="3648"/>
                  </a:lnTo>
                  <a:lnTo>
                    <a:pt x="2040" y="3648"/>
                  </a:lnTo>
                  <a:close/>
                  <a:moveTo>
                    <a:pt x="1271" y="3648"/>
                  </a:moveTo>
                  <a:lnTo>
                    <a:pt x="1244" y="3653"/>
                  </a:lnTo>
                  <a:lnTo>
                    <a:pt x="1219" y="3662"/>
                  </a:lnTo>
                  <a:lnTo>
                    <a:pt x="1198" y="3679"/>
                  </a:lnTo>
                  <a:lnTo>
                    <a:pt x="1183" y="3700"/>
                  </a:lnTo>
                  <a:lnTo>
                    <a:pt x="1172" y="3723"/>
                  </a:lnTo>
                  <a:lnTo>
                    <a:pt x="1168" y="3751"/>
                  </a:lnTo>
                  <a:lnTo>
                    <a:pt x="1168" y="4056"/>
                  </a:lnTo>
                  <a:lnTo>
                    <a:pt x="1172" y="4083"/>
                  </a:lnTo>
                  <a:lnTo>
                    <a:pt x="1183" y="4107"/>
                  </a:lnTo>
                  <a:lnTo>
                    <a:pt x="1198" y="4128"/>
                  </a:lnTo>
                  <a:lnTo>
                    <a:pt x="1219" y="4144"/>
                  </a:lnTo>
                  <a:lnTo>
                    <a:pt x="1244" y="4154"/>
                  </a:lnTo>
                  <a:lnTo>
                    <a:pt x="1271" y="4158"/>
                  </a:lnTo>
                  <a:lnTo>
                    <a:pt x="1632" y="4158"/>
                  </a:lnTo>
                  <a:lnTo>
                    <a:pt x="1659" y="4154"/>
                  </a:lnTo>
                  <a:lnTo>
                    <a:pt x="1684" y="4144"/>
                  </a:lnTo>
                  <a:lnTo>
                    <a:pt x="1705" y="4128"/>
                  </a:lnTo>
                  <a:lnTo>
                    <a:pt x="1720" y="4107"/>
                  </a:lnTo>
                  <a:lnTo>
                    <a:pt x="1731" y="4083"/>
                  </a:lnTo>
                  <a:lnTo>
                    <a:pt x="1734" y="4056"/>
                  </a:lnTo>
                  <a:lnTo>
                    <a:pt x="1734" y="3751"/>
                  </a:lnTo>
                  <a:lnTo>
                    <a:pt x="1731" y="3723"/>
                  </a:lnTo>
                  <a:lnTo>
                    <a:pt x="1720" y="3700"/>
                  </a:lnTo>
                  <a:lnTo>
                    <a:pt x="1705" y="3679"/>
                  </a:lnTo>
                  <a:lnTo>
                    <a:pt x="1684" y="3662"/>
                  </a:lnTo>
                  <a:lnTo>
                    <a:pt x="1659" y="3653"/>
                  </a:lnTo>
                  <a:lnTo>
                    <a:pt x="1632" y="3648"/>
                  </a:lnTo>
                  <a:lnTo>
                    <a:pt x="1271" y="3648"/>
                  </a:lnTo>
                  <a:close/>
                  <a:moveTo>
                    <a:pt x="502" y="3648"/>
                  </a:moveTo>
                  <a:lnTo>
                    <a:pt x="475" y="3653"/>
                  </a:lnTo>
                  <a:lnTo>
                    <a:pt x="450" y="3662"/>
                  </a:lnTo>
                  <a:lnTo>
                    <a:pt x="429" y="3679"/>
                  </a:lnTo>
                  <a:lnTo>
                    <a:pt x="413" y="3700"/>
                  </a:lnTo>
                  <a:lnTo>
                    <a:pt x="403" y="3723"/>
                  </a:lnTo>
                  <a:lnTo>
                    <a:pt x="399" y="3751"/>
                  </a:lnTo>
                  <a:lnTo>
                    <a:pt x="399" y="4056"/>
                  </a:lnTo>
                  <a:lnTo>
                    <a:pt x="403" y="4083"/>
                  </a:lnTo>
                  <a:lnTo>
                    <a:pt x="413" y="4107"/>
                  </a:lnTo>
                  <a:lnTo>
                    <a:pt x="429" y="4128"/>
                  </a:lnTo>
                  <a:lnTo>
                    <a:pt x="450" y="4144"/>
                  </a:lnTo>
                  <a:lnTo>
                    <a:pt x="475" y="4154"/>
                  </a:lnTo>
                  <a:lnTo>
                    <a:pt x="502" y="4158"/>
                  </a:lnTo>
                  <a:lnTo>
                    <a:pt x="862" y="4158"/>
                  </a:lnTo>
                  <a:lnTo>
                    <a:pt x="890" y="4154"/>
                  </a:lnTo>
                  <a:lnTo>
                    <a:pt x="915" y="4144"/>
                  </a:lnTo>
                  <a:lnTo>
                    <a:pt x="936" y="4128"/>
                  </a:lnTo>
                  <a:lnTo>
                    <a:pt x="951" y="4107"/>
                  </a:lnTo>
                  <a:lnTo>
                    <a:pt x="962" y="4083"/>
                  </a:lnTo>
                  <a:lnTo>
                    <a:pt x="965" y="4056"/>
                  </a:lnTo>
                  <a:lnTo>
                    <a:pt x="965" y="3751"/>
                  </a:lnTo>
                  <a:lnTo>
                    <a:pt x="962" y="3723"/>
                  </a:lnTo>
                  <a:lnTo>
                    <a:pt x="951" y="3700"/>
                  </a:lnTo>
                  <a:lnTo>
                    <a:pt x="936" y="3679"/>
                  </a:lnTo>
                  <a:lnTo>
                    <a:pt x="915" y="3662"/>
                  </a:lnTo>
                  <a:lnTo>
                    <a:pt x="890" y="3653"/>
                  </a:lnTo>
                  <a:lnTo>
                    <a:pt x="862" y="3648"/>
                  </a:lnTo>
                  <a:lnTo>
                    <a:pt x="502" y="3648"/>
                  </a:lnTo>
                  <a:close/>
                  <a:moveTo>
                    <a:pt x="2040" y="2983"/>
                  </a:moveTo>
                  <a:lnTo>
                    <a:pt x="2013" y="2988"/>
                  </a:lnTo>
                  <a:lnTo>
                    <a:pt x="1988" y="2997"/>
                  </a:lnTo>
                  <a:lnTo>
                    <a:pt x="1967" y="3014"/>
                  </a:lnTo>
                  <a:lnTo>
                    <a:pt x="1952" y="3035"/>
                  </a:lnTo>
                  <a:lnTo>
                    <a:pt x="1941" y="3058"/>
                  </a:lnTo>
                  <a:lnTo>
                    <a:pt x="1937" y="3086"/>
                  </a:lnTo>
                  <a:lnTo>
                    <a:pt x="1937" y="3391"/>
                  </a:lnTo>
                  <a:lnTo>
                    <a:pt x="1941" y="3418"/>
                  </a:lnTo>
                  <a:lnTo>
                    <a:pt x="1952" y="3442"/>
                  </a:lnTo>
                  <a:lnTo>
                    <a:pt x="1967" y="3463"/>
                  </a:lnTo>
                  <a:lnTo>
                    <a:pt x="1988" y="3479"/>
                  </a:lnTo>
                  <a:lnTo>
                    <a:pt x="2013" y="3489"/>
                  </a:lnTo>
                  <a:lnTo>
                    <a:pt x="2040" y="3493"/>
                  </a:lnTo>
                  <a:lnTo>
                    <a:pt x="2401" y="3493"/>
                  </a:lnTo>
                  <a:lnTo>
                    <a:pt x="2428" y="3489"/>
                  </a:lnTo>
                  <a:lnTo>
                    <a:pt x="2453" y="3479"/>
                  </a:lnTo>
                  <a:lnTo>
                    <a:pt x="2474" y="3463"/>
                  </a:lnTo>
                  <a:lnTo>
                    <a:pt x="2489" y="3442"/>
                  </a:lnTo>
                  <a:lnTo>
                    <a:pt x="2500" y="3418"/>
                  </a:lnTo>
                  <a:lnTo>
                    <a:pt x="2503" y="3391"/>
                  </a:lnTo>
                  <a:lnTo>
                    <a:pt x="2503" y="3086"/>
                  </a:lnTo>
                  <a:lnTo>
                    <a:pt x="2500" y="3058"/>
                  </a:lnTo>
                  <a:lnTo>
                    <a:pt x="2489" y="3035"/>
                  </a:lnTo>
                  <a:lnTo>
                    <a:pt x="2474" y="3014"/>
                  </a:lnTo>
                  <a:lnTo>
                    <a:pt x="2453" y="2997"/>
                  </a:lnTo>
                  <a:lnTo>
                    <a:pt x="2428" y="2988"/>
                  </a:lnTo>
                  <a:lnTo>
                    <a:pt x="2401" y="2983"/>
                  </a:lnTo>
                  <a:lnTo>
                    <a:pt x="2040" y="2983"/>
                  </a:lnTo>
                  <a:close/>
                  <a:moveTo>
                    <a:pt x="1271" y="2983"/>
                  </a:moveTo>
                  <a:lnTo>
                    <a:pt x="1244" y="2988"/>
                  </a:lnTo>
                  <a:lnTo>
                    <a:pt x="1219" y="2997"/>
                  </a:lnTo>
                  <a:lnTo>
                    <a:pt x="1198" y="3014"/>
                  </a:lnTo>
                  <a:lnTo>
                    <a:pt x="1183" y="3035"/>
                  </a:lnTo>
                  <a:lnTo>
                    <a:pt x="1172" y="3058"/>
                  </a:lnTo>
                  <a:lnTo>
                    <a:pt x="1168" y="3086"/>
                  </a:lnTo>
                  <a:lnTo>
                    <a:pt x="1168" y="3391"/>
                  </a:lnTo>
                  <a:lnTo>
                    <a:pt x="1172" y="3418"/>
                  </a:lnTo>
                  <a:lnTo>
                    <a:pt x="1183" y="3442"/>
                  </a:lnTo>
                  <a:lnTo>
                    <a:pt x="1198" y="3463"/>
                  </a:lnTo>
                  <a:lnTo>
                    <a:pt x="1219" y="3479"/>
                  </a:lnTo>
                  <a:lnTo>
                    <a:pt x="1244" y="3489"/>
                  </a:lnTo>
                  <a:lnTo>
                    <a:pt x="1271" y="3493"/>
                  </a:lnTo>
                  <a:lnTo>
                    <a:pt x="1632" y="3493"/>
                  </a:lnTo>
                  <a:lnTo>
                    <a:pt x="1659" y="3489"/>
                  </a:lnTo>
                  <a:lnTo>
                    <a:pt x="1684" y="3479"/>
                  </a:lnTo>
                  <a:lnTo>
                    <a:pt x="1705" y="3463"/>
                  </a:lnTo>
                  <a:lnTo>
                    <a:pt x="1720" y="3442"/>
                  </a:lnTo>
                  <a:lnTo>
                    <a:pt x="1731" y="3418"/>
                  </a:lnTo>
                  <a:lnTo>
                    <a:pt x="1734" y="3391"/>
                  </a:lnTo>
                  <a:lnTo>
                    <a:pt x="1734" y="3086"/>
                  </a:lnTo>
                  <a:lnTo>
                    <a:pt x="1731" y="3058"/>
                  </a:lnTo>
                  <a:lnTo>
                    <a:pt x="1720" y="3035"/>
                  </a:lnTo>
                  <a:lnTo>
                    <a:pt x="1705" y="3014"/>
                  </a:lnTo>
                  <a:lnTo>
                    <a:pt x="1684" y="2997"/>
                  </a:lnTo>
                  <a:lnTo>
                    <a:pt x="1659" y="2988"/>
                  </a:lnTo>
                  <a:lnTo>
                    <a:pt x="1632" y="2983"/>
                  </a:lnTo>
                  <a:lnTo>
                    <a:pt x="1271" y="2983"/>
                  </a:lnTo>
                  <a:close/>
                  <a:moveTo>
                    <a:pt x="502" y="2983"/>
                  </a:moveTo>
                  <a:lnTo>
                    <a:pt x="475" y="2988"/>
                  </a:lnTo>
                  <a:lnTo>
                    <a:pt x="450" y="2997"/>
                  </a:lnTo>
                  <a:lnTo>
                    <a:pt x="429" y="3014"/>
                  </a:lnTo>
                  <a:lnTo>
                    <a:pt x="413" y="3035"/>
                  </a:lnTo>
                  <a:lnTo>
                    <a:pt x="403" y="3058"/>
                  </a:lnTo>
                  <a:lnTo>
                    <a:pt x="399" y="3086"/>
                  </a:lnTo>
                  <a:lnTo>
                    <a:pt x="399" y="3391"/>
                  </a:lnTo>
                  <a:lnTo>
                    <a:pt x="403" y="3418"/>
                  </a:lnTo>
                  <a:lnTo>
                    <a:pt x="413" y="3442"/>
                  </a:lnTo>
                  <a:lnTo>
                    <a:pt x="429" y="3463"/>
                  </a:lnTo>
                  <a:lnTo>
                    <a:pt x="450" y="3479"/>
                  </a:lnTo>
                  <a:lnTo>
                    <a:pt x="475" y="3489"/>
                  </a:lnTo>
                  <a:lnTo>
                    <a:pt x="502" y="3493"/>
                  </a:lnTo>
                  <a:lnTo>
                    <a:pt x="862" y="3493"/>
                  </a:lnTo>
                  <a:lnTo>
                    <a:pt x="890" y="3489"/>
                  </a:lnTo>
                  <a:lnTo>
                    <a:pt x="915" y="3479"/>
                  </a:lnTo>
                  <a:lnTo>
                    <a:pt x="936" y="3463"/>
                  </a:lnTo>
                  <a:lnTo>
                    <a:pt x="951" y="3442"/>
                  </a:lnTo>
                  <a:lnTo>
                    <a:pt x="962" y="3418"/>
                  </a:lnTo>
                  <a:lnTo>
                    <a:pt x="965" y="3391"/>
                  </a:lnTo>
                  <a:lnTo>
                    <a:pt x="965" y="3086"/>
                  </a:lnTo>
                  <a:lnTo>
                    <a:pt x="962" y="3058"/>
                  </a:lnTo>
                  <a:lnTo>
                    <a:pt x="951" y="3035"/>
                  </a:lnTo>
                  <a:lnTo>
                    <a:pt x="936" y="3014"/>
                  </a:lnTo>
                  <a:lnTo>
                    <a:pt x="915" y="2997"/>
                  </a:lnTo>
                  <a:lnTo>
                    <a:pt x="890" y="2988"/>
                  </a:lnTo>
                  <a:lnTo>
                    <a:pt x="862" y="2983"/>
                  </a:lnTo>
                  <a:lnTo>
                    <a:pt x="502" y="2983"/>
                  </a:lnTo>
                  <a:close/>
                  <a:moveTo>
                    <a:pt x="2040" y="2318"/>
                  </a:moveTo>
                  <a:lnTo>
                    <a:pt x="2013" y="2322"/>
                  </a:lnTo>
                  <a:lnTo>
                    <a:pt x="1988" y="2332"/>
                  </a:lnTo>
                  <a:lnTo>
                    <a:pt x="1967" y="2349"/>
                  </a:lnTo>
                  <a:lnTo>
                    <a:pt x="1952" y="2370"/>
                  </a:lnTo>
                  <a:lnTo>
                    <a:pt x="1941" y="2393"/>
                  </a:lnTo>
                  <a:lnTo>
                    <a:pt x="1937" y="2421"/>
                  </a:lnTo>
                  <a:lnTo>
                    <a:pt x="1937" y="2726"/>
                  </a:lnTo>
                  <a:lnTo>
                    <a:pt x="1941" y="2753"/>
                  </a:lnTo>
                  <a:lnTo>
                    <a:pt x="1952" y="2777"/>
                  </a:lnTo>
                  <a:lnTo>
                    <a:pt x="1967" y="2798"/>
                  </a:lnTo>
                  <a:lnTo>
                    <a:pt x="1988" y="2814"/>
                  </a:lnTo>
                  <a:lnTo>
                    <a:pt x="2013" y="2824"/>
                  </a:lnTo>
                  <a:lnTo>
                    <a:pt x="2040" y="2828"/>
                  </a:lnTo>
                  <a:lnTo>
                    <a:pt x="2401" y="2828"/>
                  </a:lnTo>
                  <a:lnTo>
                    <a:pt x="2428" y="2824"/>
                  </a:lnTo>
                  <a:lnTo>
                    <a:pt x="2453" y="2814"/>
                  </a:lnTo>
                  <a:lnTo>
                    <a:pt x="2474" y="2798"/>
                  </a:lnTo>
                  <a:lnTo>
                    <a:pt x="2489" y="2777"/>
                  </a:lnTo>
                  <a:lnTo>
                    <a:pt x="2500" y="2753"/>
                  </a:lnTo>
                  <a:lnTo>
                    <a:pt x="2503" y="2726"/>
                  </a:lnTo>
                  <a:lnTo>
                    <a:pt x="2503" y="2421"/>
                  </a:lnTo>
                  <a:lnTo>
                    <a:pt x="2500" y="2393"/>
                  </a:lnTo>
                  <a:lnTo>
                    <a:pt x="2489" y="2370"/>
                  </a:lnTo>
                  <a:lnTo>
                    <a:pt x="2474" y="2349"/>
                  </a:lnTo>
                  <a:lnTo>
                    <a:pt x="2453" y="2332"/>
                  </a:lnTo>
                  <a:lnTo>
                    <a:pt x="2428" y="2322"/>
                  </a:lnTo>
                  <a:lnTo>
                    <a:pt x="2401" y="2318"/>
                  </a:lnTo>
                  <a:lnTo>
                    <a:pt x="2040" y="2318"/>
                  </a:lnTo>
                  <a:close/>
                  <a:moveTo>
                    <a:pt x="1271" y="2318"/>
                  </a:moveTo>
                  <a:lnTo>
                    <a:pt x="1244" y="2322"/>
                  </a:lnTo>
                  <a:lnTo>
                    <a:pt x="1219" y="2332"/>
                  </a:lnTo>
                  <a:lnTo>
                    <a:pt x="1198" y="2349"/>
                  </a:lnTo>
                  <a:lnTo>
                    <a:pt x="1183" y="2370"/>
                  </a:lnTo>
                  <a:lnTo>
                    <a:pt x="1172" y="2393"/>
                  </a:lnTo>
                  <a:lnTo>
                    <a:pt x="1168" y="2421"/>
                  </a:lnTo>
                  <a:lnTo>
                    <a:pt x="1168" y="2726"/>
                  </a:lnTo>
                  <a:lnTo>
                    <a:pt x="1172" y="2753"/>
                  </a:lnTo>
                  <a:lnTo>
                    <a:pt x="1183" y="2777"/>
                  </a:lnTo>
                  <a:lnTo>
                    <a:pt x="1198" y="2798"/>
                  </a:lnTo>
                  <a:lnTo>
                    <a:pt x="1219" y="2814"/>
                  </a:lnTo>
                  <a:lnTo>
                    <a:pt x="1244" y="2824"/>
                  </a:lnTo>
                  <a:lnTo>
                    <a:pt x="1271" y="2828"/>
                  </a:lnTo>
                  <a:lnTo>
                    <a:pt x="1632" y="2828"/>
                  </a:lnTo>
                  <a:lnTo>
                    <a:pt x="1659" y="2824"/>
                  </a:lnTo>
                  <a:lnTo>
                    <a:pt x="1684" y="2814"/>
                  </a:lnTo>
                  <a:lnTo>
                    <a:pt x="1705" y="2798"/>
                  </a:lnTo>
                  <a:lnTo>
                    <a:pt x="1720" y="2777"/>
                  </a:lnTo>
                  <a:lnTo>
                    <a:pt x="1731" y="2753"/>
                  </a:lnTo>
                  <a:lnTo>
                    <a:pt x="1734" y="2726"/>
                  </a:lnTo>
                  <a:lnTo>
                    <a:pt x="1734" y="2421"/>
                  </a:lnTo>
                  <a:lnTo>
                    <a:pt x="1731" y="2393"/>
                  </a:lnTo>
                  <a:lnTo>
                    <a:pt x="1720" y="2370"/>
                  </a:lnTo>
                  <a:lnTo>
                    <a:pt x="1705" y="2349"/>
                  </a:lnTo>
                  <a:lnTo>
                    <a:pt x="1684" y="2332"/>
                  </a:lnTo>
                  <a:lnTo>
                    <a:pt x="1659" y="2322"/>
                  </a:lnTo>
                  <a:lnTo>
                    <a:pt x="1632" y="2318"/>
                  </a:lnTo>
                  <a:lnTo>
                    <a:pt x="1271" y="2318"/>
                  </a:lnTo>
                  <a:close/>
                  <a:moveTo>
                    <a:pt x="502" y="2318"/>
                  </a:moveTo>
                  <a:lnTo>
                    <a:pt x="475" y="2322"/>
                  </a:lnTo>
                  <a:lnTo>
                    <a:pt x="450" y="2332"/>
                  </a:lnTo>
                  <a:lnTo>
                    <a:pt x="429" y="2349"/>
                  </a:lnTo>
                  <a:lnTo>
                    <a:pt x="413" y="2370"/>
                  </a:lnTo>
                  <a:lnTo>
                    <a:pt x="403" y="2393"/>
                  </a:lnTo>
                  <a:lnTo>
                    <a:pt x="399" y="2421"/>
                  </a:lnTo>
                  <a:lnTo>
                    <a:pt x="399" y="2726"/>
                  </a:lnTo>
                  <a:lnTo>
                    <a:pt x="403" y="2753"/>
                  </a:lnTo>
                  <a:lnTo>
                    <a:pt x="413" y="2777"/>
                  </a:lnTo>
                  <a:lnTo>
                    <a:pt x="429" y="2798"/>
                  </a:lnTo>
                  <a:lnTo>
                    <a:pt x="450" y="2814"/>
                  </a:lnTo>
                  <a:lnTo>
                    <a:pt x="475" y="2824"/>
                  </a:lnTo>
                  <a:lnTo>
                    <a:pt x="502" y="2828"/>
                  </a:lnTo>
                  <a:lnTo>
                    <a:pt x="862" y="2828"/>
                  </a:lnTo>
                  <a:lnTo>
                    <a:pt x="890" y="2824"/>
                  </a:lnTo>
                  <a:lnTo>
                    <a:pt x="915" y="2814"/>
                  </a:lnTo>
                  <a:lnTo>
                    <a:pt x="936" y="2798"/>
                  </a:lnTo>
                  <a:lnTo>
                    <a:pt x="951" y="2777"/>
                  </a:lnTo>
                  <a:lnTo>
                    <a:pt x="962" y="2753"/>
                  </a:lnTo>
                  <a:lnTo>
                    <a:pt x="965" y="2726"/>
                  </a:lnTo>
                  <a:lnTo>
                    <a:pt x="965" y="2421"/>
                  </a:lnTo>
                  <a:lnTo>
                    <a:pt x="962" y="2393"/>
                  </a:lnTo>
                  <a:lnTo>
                    <a:pt x="951" y="2370"/>
                  </a:lnTo>
                  <a:lnTo>
                    <a:pt x="936" y="2349"/>
                  </a:lnTo>
                  <a:lnTo>
                    <a:pt x="915" y="2332"/>
                  </a:lnTo>
                  <a:lnTo>
                    <a:pt x="890" y="2322"/>
                  </a:lnTo>
                  <a:lnTo>
                    <a:pt x="862" y="2318"/>
                  </a:lnTo>
                  <a:lnTo>
                    <a:pt x="502" y="2318"/>
                  </a:lnTo>
                  <a:close/>
                  <a:moveTo>
                    <a:pt x="1745" y="222"/>
                  </a:moveTo>
                  <a:lnTo>
                    <a:pt x="1741" y="222"/>
                  </a:lnTo>
                  <a:lnTo>
                    <a:pt x="1737" y="226"/>
                  </a:lnTo>
                  <a:lnTo>
                    <a:pt x="1736" y="236"/>
                  </a:lnTo>
                  <a:lnTo>
                    <a:pt x="1736" y="573"/>
                  </a:lnTo>
                  <a:lnTo>
                    <a:pt x="1736" y="605"/>
                  </a:lnTo>
                  <a:lnTo>
                    <a:pt x="1736" y="632"/>
                  </a:lnTo>
                  <a:lnTo>
                    <a:pt x="1736" y="672"/>
                  </a:lnTo>
                  <a:lnTo>
                    <a:pt x="1740" y="689"/>
                  </a:lnTo>
                  <a:lnTo>
                    <a:pt x="1748" y="703"/>
                  </a:lnTo>
                  <a:lnTo>
                    <a:pt x="1762" y="711"/>
                  </a:lnTo>
                  <a:lnTo>
                    <a:pt x="1779" y="714"/>
                  </a:lnTo>
                  <a:lnTo>
                    <a:pt x="2296" y="714"/>
                  </a:lnTo>
                  <a:lnTo>
                    <a:pt x="2302" y="714"/>
                  </a:lnTo>
                  <a:lnTo>
                    <a:pt x="2308" y="714"/>
                  </a:lnTo>
                  <a:lnTo>
                    <a:pt x="2310" y="713"/>
                  </a:lnTo>
                  <a:lnTo>
                    <a:pt x="2313" y="710"/>
                  </a:lnTo>
                  <a:lnTo>
                    <a:pt x="2314" y="708"/>
                  </a:lnTo>
                  <a:lnTo>
                    <a:pt x="2314" y="706"/>
                  </a:lnTo>
                  <a:lnTo>
                    <a:pt x="2314" y="704"/>
                  </a:lnTo>
                  <a:lnTo>
                    <a:pt x="2313" y="702"/>
                  </a:lnTo>
                  <a:lnTo>
                    <a:pt x="2312" y="700"/>
                  </a:lnTo>
                  <a:lnTo>
                    <a:pt x="2310" y="697"/>
                  </a:lnTo>
                  <a:lnTo>
                    <a:pt x="2309" y="696"/>
                  </a:lnTo>
                  <a:lnTo>
                    <a:pt x="2308" y="695"/>
                  </a:lnTo>
                  <a:lnTo>
                    <a:pt x="2306" y="693"/>
                  </a:lnTo>
                  <a:lnTo>
                    <a:pt x="2306" y="693"/>
                  </a:lnTo>
                  <a:lnTo>
                    <a:pt x="1761" y="229"/>
                  </a:lnTo>
                  <a:lnTo>
                    <a:pt x="1759" y="228"/>
                  </a:lnTo>
                  <a:lnTo>
                    <a:pt x="1756" y="225"/>
                  </a:lnTo>
                  <a:lnTo>
                    <a:pt x="1751" y="224"/>
                  </a:lnTo>
                  <a:lnTo>
                    <a:pt x="1745" y="222"/>
                  </a:lnTo>
                  <a:close/>
                  <a:moveTo>
                    <a:pt x="511" y="120"/>
                  </a:moveTo>
                  <a:lnTo>
                    <a:pt x="495" y="124"/>
                  </a:lnTo>
                  <a:lnTo>
                    <a:pt x="481" y="132"/>
                  </a:lnTo>
                  <a:lnTo>
                    <a:pt x="472" y="146"/>
                  </a:lnTo>
                  <a:lnTo>
                    <a:pt x="468" y="163"/>
                  </a:lnTo>
                  <a:lnTo>
                    <a:pt x="468" y="1803"/>
                  </a:lnTo>
                  <a:lnTo>
                    <a:pt x="471" y="1814"/>
                  </a:lnTo>
                  <a:lnTo>
                    <a:pt x="477" y="1822"/>
                  </a:lnTo>
                  <a:lnTo>
                    <a:pt x="484" y="1826"/>
                  </a:lnTo>
                  <a:lnTo>
                    <a:pt x="492" y="1828"/>
                  </a:lnTo>
                  <a:lnTo>
                    <a:pt x="497" y="1828"/>
                  </a:lnTo>
                  <a:lnTo>
                    <a:pt x="2387" y="1828"/>
                  </a:lnTo>
                  <a:lnTo>
                    <a:pt x="2392" y="1828"/>
                  </a:lnTo>
                  <a:lnTo>
                    <a:pt x="2399" y="1828"/>
                  </a:lnTo>
                  <a:lnTo>
                    <a:pt x="2407" y="1825"/>
                  </a:lnTo>
                  <a:lnTo>
                    <a:pt x="2414" y="1821"/>
                  </a:lnTo>
                  <a:lnTo>
                    <a:pt x="2420" y="1813"/>
                  </a:lnTo>
                  <a:lnTo>
                    <a:pt x="2421" y="1799"/>
                  </a:lnTo>
                  <a:lnTo>
                    <a:pt x="2421" y="864"/>
                  </a:lnTo>
                  <a:lnTo>
                    <a:pt x="2421" y="861"/>
                  </a:lnTo>
                  <a:lnTo>
                    <a:pt x="2421" y="855"/>
                  </a:lnTo>
                  <a:lnTo>
                    <a:pt x="2419" y="850"/>
                  </a:lnTo>
                  <a:lnTo>
                    <a:pt x="2413" y="843"/>
                  </a:lnTo>
                  <a:lnTo>
                    <a:pt x="2405" y="837"/>
                  </a:lnTo>
                  <a:lnTo>
                    <a:pt x="2391" y="835"/>
                  </a:lnTo>
                  <a:lnTo>
                    <a:pt x="1779" y="835"/>
                  </a:lnTo>
                  <a:lnTo>
                    <a:pt x="1741" y="830"/>
                  </a:lnTo>
                  <a:lnTo>
                    <a:pt x="1706" y="818"/>
                  </a:lnTo>
                  <a:lnTo>
                    <a:pt x="1677" y="800"/>
                  </a:lnTo>
                  <a:lnTo>
                    <a:pt x="1651" y="774"/>
                  </a:lnTo>
                  <a:lnTo>
                    <a:pt x="1633" y="744"/>
                  </a:lnTo>
                  <a:lnTo>
                    <a:pt x="1620" y="710"/>
                  </a:lnTo>
                  <a:lnTo>
                    <a:pt x="1616" y="672"/>
                  </a:lnTo>
                  <a:lnTo>
                    <a:pt x="1616" y="168"/>
                  </a:lnTo>
                  <a:lnTo>
                    <a:pt x="1615" y="158"/>
                  </a:lnTo>
                  <a:lnTo>
                    <a:pt x="1611" y="147"/>
                  </a:lnTo>
                  <a:lnTo>
                    <a:pt x="1604" y="138"/>
                  </a:lnTo>
                  <a:lnTo>
                    <a:pt x="1593" y="128"/>
                  </a:lnTo>
                  <a:lnTo>
                    <a:pt x="1579" y="122"/>
                  </a:lnTo>
                  <a:lnTo>
                    <a:pt x="1562" y="120"/>
                  </a:lnTo>
                  <a:lnTo>
                    <a:pt x="511" y="120"/>
                  </a:lnTo>
                  <a:close/>
                  <a:moveTo>
                    <a:pt x="511" y="0"/>
                  </a:moveTo>
                  <a:lnTo>
                    <a:pt x="1562" y="0"/>
                  </a:lnTo>
                  <a:lnTo>
                    <a:pt x="1598" y="3"/>
                  </a:lnTo>
                  <a:lnTo>
                    <a:pt x="1637" y="10"/>
                  </a:lnTo>
                  <a:lnTo>
                    <a:pt x="1677" y="23"/>
                  </a:lnTo>
                  <a:lnTo>
                    <a:pt x="1716" y="38"/>
                  </a:lnTo>
                  <a:lnTo>
                    <a:pt x="1751" y="57"/>
                  </a:lnTo>
                  <a:lnTo>
                    <a:pt x="1781" y="78"/>
                  </a:lnTo>
                  <a:lnTo>
                    <a:pt x="2441" y="620"/>
                  </a:lnTo>
                  <a:lnTo>
                    <a:pt x="2466" y="645"/>
                  </a:lnTo>
                  <a:lnTo>
                    <a:pt x="2488" y="672"/>
                  </a:lnTo>
                  <a:lnTo>
                    <a:pt x="2507" y="706"/>
                  </a:lnTo>
                  <a:lnTo>
                    <a:pt x="2523" y="740"/>
                  </a:lnTo>
                  <a:lnTo>
                    <a:pt x="2534" y="775"/>
                  </a:lnTo>
                  <a:lnTo>
                    <a:pt x="2537" y="786"/>
                  </a:lnTo>
                  <a:lnTo>
                    <a:pt x="2541" y="800"/>
                  </a:lnTo>
                  <a:lnTo>
                    <a:pt x="2546" y="812"/>
                  </a:lnTo>
                  <a:lnTo>
                    <a:pt x="2553" y="823"/>
                  </a:lnTo>
                  <a:lnTo>
                    <a:pt x="2564" y="830"/>
                  </a:lnTo>
                  <a:lnTo>
                    <a:pt x="2578" y="833"/>
                  </a:lnTo>
                  <a:lnTo>
                    <a:pt x="2735" y="832"/>
                  </a:lnTo>
                  <a:lnTo>
                    <a:pt x="2768" y="835"/>
                  </a:lnTo>
                  <a:lnTo>
                    <a:pt x="2800" y="844"/>
                  </a:lnTo>
                  <a:lnTo>
                    <a:pt x="2828" y="859"/>
                  </a:lnTo>
                  <a:lnTo>
                    <a:pt x="2853" y="880"/>
                  </a:lnTo>
                  <a:lnTo>
                    <a:pt x="2874" y="905"/>
                  </a:lnTo>
                  <a:lnTo>
                    <a:pt x="2889" y="933"/>
                  </a:lnTo>
                  <a:lnTo>
                    <a:pt x="2899" y="965"/>
                  </a:lnTo>
                  <a:lnTo>
                    <a:pt x="2902" y="998"/>
                  </a:lnTo>
                  <a:lnTo>
                    <a:pt x="2902" y="4377"/>
                  </a:lnTo>
                  <a:lnTo>
                    <a:pt x="2899" y="4412"/>
                  </a:lnTo>
                  <a:lnTo>
                    <a:pt x="2889" y="4442"/>
                  </a:lnTo>
                  <a:lnTo>
                    <a:pt x="2874" y="4470"/>
                  </a:lnTo>
                  <a:lnTo>
                    <a:pt x="2853" y="4495"/>
                  </a:lnTo>
                  <a:lnTo>
                    <a:pt x="2828" y="4516"/>
                  </a:lnTo>
                  <a:lnTo>
                    <a:pt x="2800" y="4531"/>
                  </a:lnTo>
                  <a:lnTo>
                    <a:pt x="2768" y="4541"/>
                  </a:lnTo>
                  <a:lnTo>
                    <a:pt x="2735" y="4543"/>
                  </a:lnTo>
                  <a:lnTo>
                    <a:pt x="167" y="4543"/>
                  </a:lnTo>
                  <a:lnTo>
                    <a:pt x="134" y="4541"/>
                  </a:lnTo>
                  <a:lnTo>
                    <a:pt x="103" y="4531"/>
                  </a:lnTo>
                  <a:lnTo>
                    <a:pt x="74" y="4516"/>
                  </a:lnTo>
                  <a:lnTo>
                    <a:pt x="50" y="4495"/>
                  </a:lnTo>
                  <a:lnTo>
                    <a:pt x="30" y="4470"/>
                  </a:lnTo>
                  <a:lnTo>
                    <a:pt x="14" y="4442"/>
                  </a:lnTo>
                  <a:lnTo>
                    <a:pt x="5" y="4412"/>
                  </a:lnTo>
                  <a:lnTo>
                    <a:pt x="0" y="4377"/>
                  </a:lnTo>
                  <a:lnTo>
                    <a:pt x="0" y="998"/>
                  </a:lnTo>
                  <a:lnTo>
                    <a:pt x="5" y="965"/>
                  </a:lnTo>
                  <a:lnTo>
                    <a:pt x="14" y="933"/>
                  </a:lnTo>
                  <a:lnTo>
                    <a:pt x="30" y="905"/>
                  </a:lnTo>
                  <a:lnTo>
                    <a:pt x="50" y="880"/>
                  </a:lnTo>
                  <a:lnTo>
                    <a:pt x="74" y="859"/>
                  </a:lnTo>
                  <a:lnTo>
                    <a:pt x="103" y="844"/>
                  </a:lnTo>
                  <a:lnTo>
                    <a:pt x="134" y="835"/>
                  </a:lnTo>
                  <a:lnTo>
                    <a:pt x="167" y="832"/>
                  </a:lnTo>
                  <a:lnTo>
                    <a:pt x="303" y="832"/>
                  </a:lnTo>
                  <a:lnTo>
                    <a:pt x="318" y="829"/>
                  </a:lnTo>
                  <a:lnTo>
                    <a:pt x="329" y="822"/>
                  </a:lnTo>
                  <a:lnTo>
                    <a:pt x="338" y="812"/>
                  </a:lnTo>
                  <a:lnTo>
                    <a:pt x="343" y="801"/>
                  </a:lnTo>
                  <a:lnTo>
                    <a:pt x="346" y="790"/>
                  </a:lnTo>
                  <a:lnTo>
                    <a:pt x="347" y="780"/>
                  </a:lnTo>
                  <a:lnTo>
                    <a:pt x="347" y="774"/>
                  </a:lnTo>
                  <a:lnTo>
                    <a:pt x="347" y="771"/>
                  </a:lnTo>
                  <a:lnTo>
                    <a:pt x="347" y="163"/>
                  </a:lnTo>
                  <a:lnTo>
                    <a:pt x="353" y="125"/>
                  </a:lnTo>
                  <a:lnTo>
                    <a:pt x="364" y="91"/>
                  </a:lnTo>
                  <a:lnTo>
                    <a:pt x="384" y="61"/>
                  </a:lnTo>
                  <a:lnTo>
                    <a:pt x="409" y="35"/>
                  </a:lnTo>
                  <a:lnTo>
                    <a:pt x="439" y="16"/>
                  </a:lnTo>
                  <a:lnTo>
                    <a:pt x="474" y="5"/>
                  </a:lnTo>
                  <a:lnTo>
                    <a:pt x="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5" name="Группа 785">
            <a:extLst>
              <a:ext uri="{FF2B5EF4-FFF2-40B4-BE49-F238E27FC236}">
                <a16:creationId xmlns:a16="http://schemas.microsoft.com/office/drawing/2014/main" id="{B8822D32-F806-1260-B002-BD9D2769C77B}"/>
              </a:ext>
            </a:extLst>
          </p:cNvPr>
          <p:cNvGrpSpPr/>
          <p:nvPr userDrawn="1"/>
        </p:nvGrpSpPr>
        <p:grpSpPr>
          <a:xfrm>
            <a:off x="8364784" y="4603883"/>
            <a:ext cx="714904" cy="610990"/>
            <a:chOff x="4666676" y="2802396"/>
            <a:chExt cx="3451226" cy="2949575"/>
          </a:xfrm>
          <a:solidFill>
            <a:schemeClr val="bg2"/>
          </a:solidFill>
        </p:grpSpPr>
        <p:sp>
          <p:nvSpPr>
            <p:cNvPr id="186" name="Freeform 684">
              <a:extLst>
                <a:ext uri="{FF2B5EF4-FFF2-40B4-BE49-F238E27FC236}">
                  <a16:creationId xmlns:a16="http://schemas.microsoft.com/office/drawing/2014/main" id="{040D2D8D-9376-FCCF-5B4F-962ECD93F07B}"/>
                </a:ext>
              </a:extLst>
            </p:cNvPr>
            <p:cNvSpPr>
              <a:spLocks/>
            </p:cNvSpPr>
            <p:nvPr/>
          </p:nvSpPr>
          <p:spPr bwMode="auto">
            <a:xfrm>
              <a:off x="4666676" y="2802396"/>
              <a:ext cx="968375" cy="2949575"/>
            </a:xfrm>
            <a:custGeom>
              <a:avLst/>
              <a:gdLst>
                <a:gd name="T0" fmla="*/ 1057 w 1220"/>
                <a:gd name="T1" fmla="*/ 3 h 3716"/>
                <a:gd name="T2" fmla="*/ 1151 w 1220"/>
                <a:gd name="T3" fmla="*/ 47 h 3716"/>
                <a:gd name="T4" fmla="*/ 1209 w 1220"/>
                <a:gd name="T5" fmla="*/ 133 h 3716"/>
                <a:gd name="T6" fmla="*/ 1220 w 1220"/>
                <a:gd name="T7" fmla="*/ 210 h 3716"/>
                <a:gd name="T8" fmla="*/ 1218 w 1220"/>
                <a:gd name="T9" fmla="*/ 276 h 3716"/>
                <a:gd name="T10" fmla="*/ 1214 w 1220"/>
                <a:gd name="T11" fmla="*/ 409 h 3716"/>
                <a:gd name="T12" fmla="*/ 1209 w 1220"/>
                <a:gd name="T13" fmla="*/ 594 h 3716"/>
                <a:gd name="T14" fmla="*/ 1203 w 1220"/>
                <a:gd name="T15" fmla="*/ 813 h 3716"/>
                <a:gd name="T16" fmla="*/ 1197 w 1220"/>
                <a:gd name="T17" fmla="*/ 1051 h 3716"/>
                <a:gd name="T18" fmla="*/ 1191 w 1220"/>
                <a:gd name="T19" fmla="*/ 1294 h 3716"/>
                <a:gd name="T20" fmla="*/ 1187 w 1220"/>
                <a:gd name="T21" fmla="*/ 1526 h 3716"/>
                <a:gd name="T22" fmla="*/ 1184 w 1220"/>
                <a:gd name="T23" fmla="*/ 1731 h 3716"/>
                <a:gd name="T24" fmla="*/ 1184 w 1220"/>
                <a:gd name="T25" fmla="*/ 1898 h 3716"/>
                <a:gd name="T26" fmla="*/ 1185 w 1220"/>
                <a:gd name="T27" fmla="*/ 2094 h 3716"/>
                <a:gd name="T28" fmla="*/ 1189 w 1220"/>
                <a:gd name="T29" fmla="*/ 2322 h 3716"/>
                <a:gd name="T30" fmla="*/ 1195 w 1220"/>
                <a:gd name="T31" fmla="*/ 2567 h 3716"/>
                <a:gd name="T32" fmla="*/ 1201 w 1220"/>
                <a:gd name="T33" fmla="*/ 2814 h 3716"/>
                <a:gd name="T34" fmla="*/ 1206 w 1220"/>
                <a:gd name="T35" fmla="*/ 3045 h 3716"/>
                <a:gd name="T36" fmla="*/ 1212 w 1220"/>
                <a:gd name="T37" fmla="*/ 3247 h 3716"/>
                <a:gd name="T38" fmla="*/ 1217 w 1220"/>
                <a:gd name="T39" fmla="*/ 3401 h 3716"/>
                <a:gd name="T40" fmla="*/ 1220 w 1220"/>
                <a:gd name="T41" fmla="*/ 3493 h 3716"/>
                <a:gd name="T42" fmla="*/ 1218 w 1220"/>
                <a:gd name="T43" fmla="*/ 3549 h 3716"/>
                <a:gd name="T44" fmla="*/ 1176 w 1220"/>
                <a:gd name="T45" fmla="*/ 3644 h 3716"/>
                <a:gd name="T46" fmla="*/ 1092 w 1220"/>
                <a:gd name="T47" fmla="*/ 3704 h 3716"/>
                <a:gd name="T48" fmla="*/ 199 w 1220"/>
                <a:gd name="T49" fmla="*/ 3716 h 3716"/>
                <a:gd name="T50" fmla="*/ 96 w 1220"/>
                <a:gd name="T51" fmla="*/ 3688 h 3716"/>
                <a:gd name="T52" fmla="*/ 25 w 1220"/>
                <a:gd name="T53" fmla="*/ 3615 h 3716"/>
                <a:gd name="T54" fmla="*/ 0 w 1220"/>
                <a:gd name="T55" fmla="*/ 3512 h 3716"/>
                <a:gd name="T56" fmla="*/ 1 w 1220"/>
                <a:gd name="T57" fmla="*/ 3469 h 3716"/>
                <a:gd name="T58" fmla="*/ 5 w 1220"/>
                <a:gd name="T59" fmla="*/ 3355 h 3716"/>
                <a:gd name="T60" fmla="*/ 9 w 1220"/>
                <a:gd name="T61" fmla="*/ 3183 h 3716"/>
                <a:gd name="T62" fmla="*/ 16 w 1220"/>
                <a:gd name="T63" fmla="*/ 2971 h 3716"/>
                <a:gd name="T64" fmla="*/ 21 w 1220"/>
                <a:gd name="T65" fmla="*/ 2732 h 3716"/>
                <a:gd name="T66" fmla="*/ 28 w 1220"/>
                <a:gd name="T67" fmla="*/ 2484 h 3716"/>
                <a:gd name="T68" fmla="*/ 32 w 1220"/>
                <a:gd name="T69" fmla="*/ 2243 h 3716"/>
                <a:gd name="T70" fmla="*/ 36 w 1220"/>
                <a:gd name="T71" fmla="*/ 2024 h 3716"/>
                <a:gd name="T72" fmla="*/ 37 w 1220"/>
                <a:gd name="T73" fmla="*/ 1844 h 3716"/>
                <a:gd name="T74" fmla="*/ 36 w 1220"/>
                <a:gd name="T75" fmla="*/ 1666 h 3716"/>
                <a:gd name="T76" fmla="*/ 32 w 1220"/>
                <a:gd name="T77" fmla="*/ 1451 h 3716"/>
                <a:gd name="T78" fmla="*/ 28 w 1220"/>
                <a:gd name="T79" fmla="*/ 1214 h 3716"/>
                <a:gd name="T80" fmla="*/ 21 w 1220"/>
                <a:gd name="T81" fmla="*/ 971 h 3716"/>
                <a:gd name="T82" fmla="*/ 16 w 1220"/>
                <a:gd name="T83" fmla="*/ 736 h 3716"/>
                <a:gd name="T84" fmla="*/ 9 w 1220"/>
                <a:gd name="T85" fmla="*/ 528 h 3716"/>
                <a:gd name="T86" fmla="*/ 5 w 1220"/>
                <a:gd name="T87" fmla="*/ 359 h 3716"/>
                <a:gd name="T88" fmla="*/ 1 w 1220"/>
                <a:gd name="T89" fmla="*/ 245 h 3716"/>
                <a:gd name="T90" fmla="*/ 0 w 1220"/>
                <a:gd name="T91" fmla="*/ 204 h 3716"/>
                <a:gd name="T92" fmla="*/ 25 w 1220"/>
                <a:gd name="T93" fmla="*/ 101 h 3716"/>
                <a:gd name="T94" fmla="*/ 96 w 1220"/>
                <a:gd name="T95" fmla="*/ 28 h 3716"/>
                <a:gd name="T96" fmla="*/ 199 w 1220"/>
                <a:gd name="T97" fmla="*/ 0 h 3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0" h="3716">
                  <a:moveTo>
                    <a:pt x="199" y="0"/>
                  </a:moveTo>
                  <a:lnTo>
                    <a:pt x="1022" y="0"/>
                  </a:lnTo>
                  <a:lnTo>
                    <a:pt x="1057" y="3"/>
                  </a:lnTo>
                  <a:lnTo>
                    <a:pt x="1092" y="13"/>
                  </a:lnTo>
                  <a:lnTo>
                    <a:pt x="1123" y="28"/>
                  </a:lnTo>
                  <a:lnTo>
                    <a:pt x="1151" y="47"/>
                  </a:lnTo>
                  <a:lnTo>
                    <a:pt x="1176" y="72"/>
                  </a:lnTo>
                  <a:lnTo>
                    <a:pt x="1195" y="101"/>
                  </a:lnTo>
                  <a:lnTo>
                    <a:pt x="1209" y="133"/>
                  </a:lnTo>
                  <a:lnTo>
                    <a:pt x="1217" y="167"/>
                  </a:lnTo>
                  <a:lnTo>
                    <a:pt x="1220" y="204"/>
                  </a:lnTo>
                  <a:lnTo>
                    <a:pt x="1220" y="210"/>
                  </a:lnTo>
                  <a:lnTo>
                    <a:pt x="1220" y="223"/>
                  </a:lnTo>
                  <a:lnTo>
                    <a:pt x="1218" y="245"/>
                  </a:lnTo>
                  <a:lnTo>
                    <a:pt x="1218" y="276"/>
                  </a:lnTo>
                  <a:lnTo>
                    <a:pt x="1217" y="314"/>
                  </a:lnTo>
                  <a:lnTo>
                    <a:pt x="1216" y="359"/>
                  </a:lnTo>
                  <a:lnTo>
                    <a:pt x="1214" y="409"/>
                  </a:lnTo>
                  <a:lnTo>
                    <a:pt x="1212" y="466"/>
                  </a:lnTo>
                  <a:lnTo>
                    <a:pt x="1210" y="528"/>
                  </a:lnTo>
                  <a:lnTo>
                    <a:pt x="1209" y="594"/>
                  </a:lnTo>
                  <a:lnTo>
                    <a:pt x="1206" y="663"/>
                  </a:lnTo>
                  <a:lnTo>
                    <a:pt x="1205" y="736"/>
                  </a:lnTo>
                  <a:lnTo>
                    <a:pt x="1203" y="813"/>
                  </a:lnTo>
                  <a:lnTo>
                    <a:pt x="1201" y="890"/>
                  </a:lnTo>
                  <a:lnTo>
                    <a:pt x="1199" y="971"/>
                  </a:lnTo>
                  <a:lnTo>
                    <a:pt x="1197" y="1051"/>
                  </a:lnTo>
                  <a:lnTo>
                    <a:pt x="1195" y="1133"/>
                  </a:lnTo>
                  <a:lnTo>
                    <a:pt x="1193" y="1214"/>
                  </a:lnTo>
                  <a:lnTo>
                    <a:pt x="1191" y="1294"/>
                  </a:lnTo>
                  <a:lnTo>
                    <a:pt x="1189" y="1373"/>
                  </a:lnTo>
                  <a:lnTo>
                    <a:pt x="1188" y="1451"/>
                  </a:lnTo>
                  <a:lnTo>
                    <a:pt x="1187" y="1526"/>
                  </a:lnTo>
                  <a:lnTo>
                    <a:pt x="1185" y="1597"/>
                  </a:lnTo>
                  <a:lnTo>
                    <a:pt x="1184" y="1666"/>
                  </a:lnTo>
                  <a:lnTo>
                    <a:pt x="1184" y="1731"/>
                  </a:lnTo>
                  <a:lnTo>
                    <a:pt x="1184" y="1790"/>
                  </a:lnTo>
                  <a:lnTo>
                    <a:pt x="1183" y="1844"/>
                  </a:lnTo>
                  <a:lnTo>
                    <a:pt x="1184" y="1898"/>
                  </a:lnTo>
                  <a:lnTo>
                    <a:pt x="1184" y="1959"/>
                  </a:lnTo>
                  <a:lnTo>
                    <a:pt x="1184" y="2024"/>
                  </a:lnTo>
                  <a:lnTo>
                    <a:pt x="1185" y="2094"/>
                  </a:lnTo>
                  <a:lnTo>
                    <a:pt x="1187" y="2167"/>
                  </a:lnTo>
                  <a:lnTo>
                    <a:pt x="1188" y="2243"/>
                  </a:lnTo>
                  <a:lnTo>
                    <a:pt x="1189" y="2322"/>
                  </a:lnTo>
                  <a:lnTo>
                    <a:pt x="1191" y="2402"/>
                  </a:lnTo>
                  <a:lnTo>
                    <a:pt x="1193" y="2484"/>
                  </a:lnTo>
                  <a:lnTo>
                    <a:pt x="1195" y="2567"/>
                  </a:lnTo>
                  <a:lnTo>
                    <a:pt x="1197" y="2650"/>
                  </a:lnTo>
                  <a:lnTo>
                    <a:pt x="1199" y="2732"/>
                  </a:lnTo>
                  <a:lnTo>
                    <a:pt x="1201" y="2814"/>
                  </a:lnTo>
                  <a:lnTo>
                    <a:pt x="1203" y="2893"/>
                  </a:lnTo>
                  <a:lnTo>
                    <a:pt x="1205" y="2971"/>
                  </a:lnTo>
                  <a:lnTo>
                    <a:pt x="1206" y="3045"/>
                  </a:lnTo>
                  <a:lnTo>
                    <a:pt x="1209" y="3116"/>
                  </a:lnTo>
                  <a:lnTo>
                    <a:pt x="1210" y="3183"/>
                  </a:lnTo>
                  <a:lnTo>
                    <a:pt x="1212" y="3247"/>
                  </a:lnTo>
                  <a:lnTo>
                    <a:pt x="1214" y="3303"/>
                  </a:lnTo>
                  <a:lnTo>
                    <a:pt x="1216" y="3355"/>
                  </a:lnTo>
                  <a:lnTo>
                    <a:pt x="1217" y="3401"/>
                  </a:lnTo>
                  <a:lnTo>
                    <a:pt x="1218" y="3439"/>
                  </a:lnTo>
                  <a:lnTo>
                    <a:pt x="1218" y="3469"/>
                  </a:lnTo>
                  <a:lnTo>
                    <a:pt x="1220" y="3493"/>
                  </a:lnTo>
                  <a:lnTo>
                    <a:pt x="1220" y="3506"/>
                  </a:lnTo>
                  <a:lnTo>
                    <a:pt x="1220" y="3512"/>
                  </a:lnTo>
                  <a:lnTo>
                    <a:pt x="1218" y="3549"/>
                  </a:lnTo>
                  <a:lnTo>
                    <a:pt x="1209" y="3583"/>
                  </a:lnTo>
                  <a:lnTo>
                    <a:pt x="1195" y="3615"/>
                  </a:lnTo>
                  <a:lnTo>
                    <a:pt x="1176" y="3644"/>
                  </a:lnTo>
                  <a:lnTo>
                    <a:pt x="1151" y="3669"/>
                  </a:lnTo>
                  <a:lnTo>
                    <a:pt x="1123" y="3688"/>
                  </a:lnTo>
                  <a:lnTo>
                    <a:pt x="1092" y="3704"/>
                  </a:lnTo>
                  <a:lnTo>
                    <a:pt x="1057" y="3714"/>
                  </a:lnTo>
                  <a:lnTo>
                    <a:pt x="1022" y="3716"/>
                  </a:lnTo>
                  <a:lnTo>
                    <a:pt x="199" y="3716"/>
                  </a:lnTo>
                  <a:lnTo>
                    <a:pt x="162" y="3714"/>
                  </a:lnTo>
                  <a:lnTo>
                    <a:pt x="128" y="3704"/>
                  </a:lnTo>
                  <a:lnTo>
                    <a:pt x="96" y="3688"/>
                  </a:lnTo>
                  <a:lnTo>
                    <a:pt x="69" y="3669"/>
                  </a:lnTo>
                  <a:lnTo>
                    <a:pt x="45" y="3644"/>
                  </a:lnTo>
                  <a:lnTo>
                    <a:pt x="25" y="3615"/>
                  </a:lnTo>
                  <a:lnTo>
                    <a:pt x="11" y="3583"/>
                  </a:lnTo>
                  <a:lnTo>
                    <a:pt x="3" y="3549"/>
                  </a:lnTo>
                  <a:lnTo>
                    <a:pt x="0" y="3512"/>
                  </a:lnTo>
                  <a:lnTo>
                    <a:pt x="0" y="3506"/>
                  </a:lnTo>
                  <a:lnTo>
                    <a:pt x="1" y="3493"/>
                  </a:lnTo>
                  <a:lnTo>
                    <a:pt x="1" y="3469"/>
                  </a:lnTo>
                  <a:lnTo>
                    <a:pt x="3" y="3439"/>
                  </a:lnTo>
                  <a:lnTo>
                    <a:pt x="4" y="3401"/>
                  </a:lnTo>
                  <a:lnTo>
                    <a:pt x="5" y="3355"/>
                  </a:lnTo>
                  <a:lnTo>
                    <a:pt x="7" y="3303"/>
                  </a:lnTo>
                  <a:lnTo>
                    <a:pt x="8" y="3247"/>
                  </a:lnTo>
                  <a:lnTo>
                    <a:pt x="9" y="3183"/>
                  </a:lnTo>
                  <a:lnTo>
                    <a:pt x="12" y="3116"/>
                  </a:lnTo>
                  <a:lnTo>
                    <a:pt x="13" y="3045"/>
                  </a:lnTo>
                  <a:lnTo>
                    <a:pt x="16" y="2971"/>
                  </a:lnTo>
                  <a:lnTo>
                    <a:pt x="17" y="2893"/>
                  </a:lnTo>
                  <a:lnTo>
                    <a:pt x="20" y="2814"/>
                  </a:lnTo>
                  <a:lnTo>
                    <a:pt x="21" y="2732"/>
                  </a:lnTo>
                  <a:lnTo>
                    <a:pt x="24" y="2650"/>
                  </a:lnTo>
                  <a:lnTo>
                    <a:pt x="25" y="2567"/>
                  </a:lnTo>
                  <a:lnTo>
                    <a:pt x="28" y="2484"/>
                  </a:lnTo>
                  <a:lnTo>
                    <a:pt x="29" y="2402"/>
                  </a:lnTo>
                  <a:lnTo>
                    <a:pt x="30" y="2322"/>
                  </a:lnTo>
                  <a:lnTo>
                    <a:pt x="32" y="2243"/>
                  </a:lnTo>
                  <a:lnTo>
                    <a:pt x="33" y="2167"/>
                  </a:lnTo>
                  <a:lnTo>
                    <a:pt x="34" y="2094"/>
                  </a:lnTo>
                  <a:lnTo>
                    <a:pt x="36" y="2024"/>
                  </a:lnTo>
                  <a:lnTo>
                    <a:pt x="36" y="1959"/>
                  </a:lnTo>
                  <a:lnTo>
                    <a:pt x="37" y="1898"/>
                  </a:lnTo>
                  <a:lnTo>
                    <a:pt x="37" y="1844"/>
                  </a:lnTo>
                  <a:lnTo>
                    <a:pt x="37" y="1790"/>
                  </a:lnTo>
                  <a:lnTo>
                    <a:pt x="36" y="1731"/>
                  </a:lnTo>
                  <a:lnTo>
                    <a:pt x="36" y="1666"/>
                  </a:lnTo>
                  <a:lnTo>
                    <a:pt x="34" y="1597"/>
                  </a:lnTo>
                  <a:lnTo>
                    <a:pt x="33" y="1526"/>
                  </a:lnTo>
                  <a:lnTo>
                    <a:pt x="32" y="1451"/>
                  </a:lnTo>
                  <a:lnTo>
                    <a:pt x="30" y="1373"/>
                  </a:lnTo>
                  <a:lnTo>
                    <a:pt x="29" y="1294"/>
                  </a:lnTo>
                  <a:lnTo>
                    <a:pt x="28" y="1214"/>
                  </a:lnTo>
                  <a:lnTo>
                    <a:pt x="25" y="1133"/>
                  </a:lnTo>
                  <a:lnTo>
                    <a:pt x="24" y="1051"/>
                  </a:lnTo>
                  <a:lnTo>
                    <a:pt x="21" y="971"/>
                  </a:lnTo>
                  <a:lnTo>
                    <a:pt x="20" y="890"/>
                  </a:lnTo>
                  <a:lnTo>
                    <a:pt x="17" y="813"/>
                  </a:lnTo>
                  <a:lnTo>
                    <a:pt x="16" y="736"/>
                  </a:lnTo>
                  <a:lnTo>
                    <a:pt x="13" y="663"/>
                  </a:lnTo>
                  <a:lnTo>
                    <a:pt x="12" y="594"/>
                  </a:lnTo>
                  <a:lnTo>
                    <a:pt x="9" y="528"/>
                  </a:lnTo>
                  <a:lnTo>
                    <a:pt x="8" y="466"/>
                  </a:lnTo>
                  <a:lnTo>
                    <a:pt x="7" y="409"/>
                  </a:lnTo>
                  <a:lnTo>
                    <a:pt x="5" y="359"/>
                  </a:lnTo>
                  <a:lnTo>
                    <a:pt x="4" y="314"/>
                  </a:lnTo>
                  <a:lnTo>
                    <a:pt x="3" y="276"/>
                  </a:lnTo>
                  <a:lnTo>
                    <a:pt x="1" y="245"/>
                  </a:lnTo>
                  <a:lnTo>
                    <a:pt x="1" y="223"/>
                  </a:lnTo>
                  <a:lnTo>
                    <a:pt x="0" y="210"/>
                  </a:lnTo>
                  <a:lnTo>
                    <a:pt x="0" y="204"/>
                  </a:lnTo>
                  <a:lnTo>
                    <a:pt x="3" y="167"/>
                  </a:lnTo>
                  <a:lnTo>
                    <a:pt x="11" y="133"/>
                  </a:lnTo>
                  <a:lnTo>
                    <a:pt x="25" y="101"/>
                  </a:lnTo>
                  <a:lnTo>
                    <a:pt x="45" y="72"/>
                  </a:lnTo>
                  <a:lnTo>
                    <a:pt x="69" y="47"/>
                  </a:lnTo>
                  <a:lnTo>
                    <a:pt x="96" y="28"/>
                  </a:lnTo>
                  <a:lnTo>
                    <a:pt x="128" y="13"/>
                  </a:lnTo>
                  <a:lnTo>
                    <a:pt x="162" y="3"/>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7" name="Freeform 685">
              <a:extLst>
                <a:ext uri="{FF2B5EF4-FFF2-40B4-BE49-F238E27FC236}">
                  <a16:creationId xmlns:a16="http://schemas.microsoft.com/office/drawing/2014/main" id="{48289F9F-8A99-A539-1FE4-C67237B3993B}"/>
                </a:ext>
              </a:extLst>
            </p:cNvPr>
            <p:cNvSpPr>
              <a:spLocks noEditPoints="1"/>
            </p:cNvSpPr>
            <p:nvPr/>
          </p:nvSpPr>
          <p:spPr bwMode="auto">
            <a:xfrm>
              <a:off x="5814439" y="2802396"/>
              <a:ext cx="2303463" cy="2949575"/>
            </a:xfrm>
            <a:custGeom>
              <a:avLst/>
              <a:gdLst>
                <a:gd name="T0" fmla="*/ 1940 w 2901"/>
                <a:gd name="T1" fmla="*/ 2896 h 3716"/>
                <a:gd name="T2" fmla="*/ 1988 w 2901"/>
                <a:gd name="T3" fmla="*/ 3316 h 3716"/>
                <a:gd name="T4" fmla="*/ 2472 w 2901"/>
                <a:gd name="T5" fmla="*/ 3301 h 3716"/>
                <a:gd name="T6" fmla="*/ 2488 w 2901"/>
                <a:gd name="T7" fmla="*/ 2871 h 3716"/>
                <a:gd name="T8" fmla="*/ 1270 w 2901"/>
                <a:gd name="T9" fmla="*/ 2820 h 3716"/>
                <a:gd name="T10" fmla="*/ 1168 w 2901"/>
                <a:gd name="T11" fmla="*/ 2922 h 3716"/>
                <a:gd name="T12" fmla="*/ 1243 w 2901"/>
                <a:gd name="T13" fmla="*/ 3327 h 3716"/>
                <a:gd name="T14" fmla="*/ 1720 w 2901"/>
                <a:gd name="T15" fmla="*/ 3280 h 3716"/>
                <a:gd name="T16" fmla="*/ 1704 w 2901"/>
                <a:gd name="T17" fmla="*/ 2849 h 3716"/>
                <a:gd name="T18" fmla="*/ 474 w 2901"/>
                <a:gd name="T19" fmla="*/ 2823 h 3716"/>
                <a:gd name="T20" fmla="*/ 398 w 2901"/>
                <a:gd name="T21" fmla="*/ 3228 h 3716"/>
                <a:gd name="T22" fmla="*/ 501 w 2901"/>
                <a:gd name="T23" fmla="*/ 3331 h 3716"/>
                <a:gd name="T24" fmla="*/ 961 w 2901"/>
                <a:gd name="T25" fmla="*/ 3256 h 3716"/>
                <a:gd name="T26" fmla="*/ 913 w 2901"/>
                <a:gd name="T27" fmla="*/ 2834 h 3716"/>
                <a:gd name="T28" fmla="*/ 1988 w 2901"/>
                <a:gd name="T29" fmla="*/ 2167 h 3716"/>
                <a:gd name="T30" fmla="*/ 1940 w 2901"/>
                <a:gd name="T31" fmla="*/ 2590 h 3716"/>
                <a:gd name="T32" fmla="*/ 2399 w 2901"/>
                <a:gd name="T33" fmla="*/ 2665 h 3716"/>
                <a:gd name="T34" fmla="*/ 2502 w 2901"/>
                <a:gd name="T35" fmla="*/ 2562 h 3716"/>
                <a:gd name="T36" fmla="*/ 2427 w 2901"/>
                <a:gd name="T37" fmla="*/ 2158 h 3716"/>
                <a:gd name="T38" fmla="*/ 1197 w 2901"/>
                <a:gd name="T39" fmla="*/ 2185 h 3716"/>
                <a:gd name="T40" fmla="*/ 1181 w 2901"/>
                <a:gd name="T41" fmla="*/ 2613 h 3716"/>
                <a:gd name="T42" fmla="*/ 1658 w 2901"/>
                <a:gd name="T43" fmla="*/ 2661 h 3716"/>
                <a:gd name="T44" fmla="*/ 1733 w 2901"/>
                <a:gd name="T45" fmla="*/ 2257 h 3716"/>
                <a:gd name="T46" fmla="*/ 1631 w 2901"/>
                <a:gd name="T47" fmla="*/ 2154 h 3716"/>
                <a:gd name="T48" fmla="*/ 413 w 2901"/>
                <a:gd name="T49" fmla="*/ 2204 h 3716"/>
                <a:gd name="T50" fmla="*/ 429 w 2901"/>
                <a:gd name="T51" fmla="*/ 2634 h 3716"/>
                <a:gd name="T52" fmla="*/ 913 w 2901"/>
                <a:gd name="T53" fmla="*/ 2650 h 3716"/>
                <a:gd name="T54" fmla="*/ 961 w 2901"/>
                <a:gd name="T55" fmla="*/ 2229 h 3716"/>
                <a:gd name="T56" fmla="*/ 501 w 2901"/>
                <a:gd name="T57" fmla="*/ 2154 h 3716"/>
                <a:gd name="T58" fmla="*/ 1940 w 2901"/>
                <a:gd name="T59" fmla="*/ 1563 h 3716"/>
                <a:gd name="T60" fmla="*/ 1988 w 2901"/>
                <a:gd name="T61" fmla="*/ 1985 h 3716"/>
                <a:gd name="T62" fmla="*/ 2472 w 2901"/>
                <a:gd name="T63" fmla="*/ 1968 h 3716"/>
                <a:gd name="T64" fmla="*/ 2488 w 2901"/>
                <a:gd name="T65" fmla="*/ 1539 h 3716"/>
                <a:gd name="T66" fmla="*/ 1270 w 2901"/>
                <a:gd name="T67" fmla="*/ 1488 h 3716"/>
                <a:gd name="T68" fmla="*/ 1168 w 2901"/>
                <a:gd name="T69" fmla="*/ 1591 h 3716"/>
                <a:gd name="T70" fmla="*/ 1243 w 2901"/>
                <a:gd name="T71" fmla="*/ 1995 h 3716"/>
                <a:gd name="T72" fmla="*/ 1720 w 2901"/>
                <a:gd name="T73" fmla="*/ 1948 h 3716"/>
                <a:gd name="T74" fmla="*/ 1704 w 2901"/>
                <a:gd name="T75" fmla="*/ 1518 h 3716"/>
                <a:gd name="T76" fmla="*/ 474 w 2901"/>
                <a:gd name="T77" fmla="*/ 1492 h 3716"/>
                <a:gd name="T78" fmla="*/ 398 w 2901"/>
                <a:gd name="T79" fmla="*/ 1897 h 3716"/>
                <a:gd name="T80" fmla="*/ 501 w 2901"/>
                <a:gd name="T81" fmla="*/ 1999 h 3716"/>
                <a:gd name="T82" fmla="*/ 961 w 2901"/>
                <a:gd name="T83" fmla="*/ 1923 h 3716"/>
                <a:gd name="T84" fmla="*/ 913 w 2901"/>
                <a:gd name="T85" fmla="*/ 1502 h 3716"/>
                <a:gd name="T86" fmla="*/ 450 w 2901"/>
                <a:gd name="T87" fmla="*/ 501 h 3716"/>
                <a:gd name="T88" fmla="*/ 402 w 2901"/>
                <a:gd name="T89" fmla="*/ 922 h 3716"/>
                <a:gd name="T90" fmla="*/ 2399 w 2901"/>
                <a:gd name="T91" fmla="*/ 997 h 3716"/>
                <a:gd name="T92" fmla="*/ 2502 w 2901"/>
                <a:gd name="T93" fmla="*/ 896 h 3716"/>
                <a:gd name="T94" fmla="*/ 2427 w 2901"/>
                <a:gd name="T95" fmla="*/ 491 h 3716"/>
                <a:gd name="T96" fmla="*/ 2799 w 2901"/>
                <a:gd name="T97" fmla="*/ 13 h 3716"/>
                <a:gd name="T98" fmla="*/ 2901 w 2901"/>
                <a:gd name="T99" fmla="*/ 166 h 3716"/>
                <a:gd name="T100" fmla="*/ 2827 w 2901"/>
                <a:gd name="T101" fmla="*/ 3688 h 3716"/>
                <a:gd name="T102" fmla="*/ 101 w 2901"/>
                <a:gd name="T103" fmla="*/ 3703 h 3716"/>
                <a:gd name="T104" fmla="*/ 0 w 2901"/>
                <a:gd name="T105" fmla="*/ 3550 h 3716"/>
                <a:gd name="T106" fmla="*/ 74 w 2901"/>
                <a:gd name="T107" fmla="*/ 28 h 3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1" h="3716">
                  <a:moveTo>
                    <a:pt x="2039" y="2820"/>
                  </a:moveTo>
                  <a:lnTo>
                    <a:pt x="2011" y="2823"/>
                  </a:lnTo>
                  <a:lnTo>
                    <a:pt x="1988" y="2834"/>
                  </a:lnTo>
                  <a:lnTo>
                    <a:pt x="1967" y="2849"/>
                  </a:lnTo>
                  <a:lnTo>
                    <a:pt x="1951" y="2871"/>
                  </a:lnTo>
                  <a:lnTo>
                    <a:pt x="1940" y="2896"/>
                  </a:lnTo>
                  <a:lnTo>
                    <a:pt x="1936" y="2922"/>
                  </a:lnTo>
                  <a:lnTo>
                    <a:pt x="1936" y="3228"/>
                  </a:lnTo>
                  <a:lnTo>
                    <a:pt x="1940" y="3256"/>
                  </a:lnTo>
                  <a:lnTo>
                    <a:pt x="1951" y="3280"/>
                  </a:lnTo>
                  <a:lnTo>
                    <a:pt x="1967" y="3301"/>
                  </a:lnTo>
                  <a:lnTo>
                    <a:pt x="1988" y="3316"/>
                  </a:lnTo>
                  <a:lnTo>
                    <a:pt x="2011" y="3327"/>
                  </a:lnTo>
                  <a:lnTo>
                    <a:pt x="2039" y="3331"/>
                  </a:lnTo>
                  <a:lnTo>
                    <a:pt x="2399" y="3331"/>
                  </a:lnTo>
                  <a:lnTo>
                    <a:pt x="2427" y="3327"/>
                  </a:lnTo>
                  <a:lnTo>
                    <a:pt x="2451" y="3316"/>
                  </a:lnTo>
                  <a:lnTo>
                    <a:pt x="2472" y="3301"/>
                  </a:lnTo>
                  <a:lnTo>
                    <a:pt x="2488" y="3280"/>
                  </a:lnTo>
                  <a:lnTo>
                    <a:pt x="2498" y="3256"/>
                  </a:lnTo>
                  <a:lnTo>
                    <a:pt x="2502" y="3228"/>
                  </a:lnTo>
                  <a:lnTo>
                    <a:pt x="2502" y="2922"/>
                  </a:lnTo>
                  <a:lnTo>
                    <a:pt x="2498" y="2896"/>
                  </a:lnTo>
                  <a:lnTo>
                    <a:pt x="2488" y="2871"/>
                  </a:lnTo>
                  <a:lnTo>
                    <a:pt x="2472" y="2849"/>
                  </a:lnTo>
                  <a:lnTo>
                    <a:pt x="2451" y="2834"/>
                  </a:lnTo>
                  <a:lnTo>
                    <a:pt x="2427" y="2823"/>
                  </a:lnTo>
                  <a:lnTo>
                    <a:pt x="2399" y="2820"/>
                  </a:lnTo>
                  <a:lnTo>
                    <a:pt x="2039" y="2820"/>
                  </a:lnTo>
                  <a:close/>
                  <a:moveTo>
                    <a:pt x="1270" y="2820"/>
                  </a:moveTo>
                  <a:lnTo>
                    <a:pt x="1243" y="2823"/>
                  </a:lnTo>
                  <a:lnTo>
                    <a:pt x="1218" y="2834"/>
                  </a:lnTo>
                  <a:lnTo>
                    <a:pt x="1197" y="2849"/>
                  </a:lnTo>
                  <a:lnTo>
                    <a:pt x="1181" y="2871"/>
                  </a:lnTo>
                  <a:lnTo>
                    <a:pt x="1171" y="2896"/>
                  </a:lnTo>
                  <a:lnTo>
                    <a:pt x="1168" y="2922"/>
                  </a:lnTo>
                  <a:lnTo>
                    <a:pt x="1168" y="3228"/>
                  </a:lnTo>
                  <a:lnTo>
                    <a:pt x="1171" y="3256"/>
                  </a:lnTo>
                  <a:lnTo>
                    <a:pt x="1181" y="3280"/>
                  </a:lnTo>
                  <a:lnTo>
                    <a:pt x="1197" y="3301"/>
                  </a:lnTo>
                  <a:lnTo>
                    <a:pt x="1218" y="3316"/>
                  </a:lnTo>
                  <a:lnTo>
                    <a:pt x="1243" y="3327"/>
                  </a:lnTo>
                  <a:lnTo>
                    <a:pt x="1270" y="3331"/>
                  </a:lnTo>
                  <a:lnTo>
                    <a:pt x="1631" y="3331"/>
                  </a:lnTo>
                  <a:lnTo>
                    <a:pt x="1658" y="3327"/>
                  </a:lnTo>
                  <a:lnTo>
                    <a:pt x="1683" y="3316"/>
                  </a:lnTo>
                  <a:lnTo>
                    <a:pt x="1704" y="3301"/>
                  </a:lnTo>
                  <a:lnTo>
                    <a:pt x="1720" y="3280"/>
                  </a:lnTo>
                  <a:lnTo>
                    <a:pt x="1730" y="3256"/>
                  </a:lnTo>
                  <a:lnTo>
                    <a:pt x="1733" y="3228"/>
                  </a:lnTo>
                  <a:lnTo>
                    <a:pt x="1733" y="2922"/>
                  </a:lnTo>
                  <a:lnTo>
                    <a:pt x="1730" y="2896"/>
                  </a:lnTo>
                  <a:lnTo>
                    <a:pt x="1720" y="2871"/>
                  </a:lnTo>
                  <a:lnTo>
                    <a:pt x="1704" y="2849"/>
                  </a:lnTo>
                  <a:lnTo>
                    <a:pt x="1683" y="2834"/>
                  </a:lnTo>
                  <a:lnTo>
                    <a:pt x="1658" y="2823"/>
                  </a:lnTo>
                  <a:lnTo>
                    <a:pt x="1631" y="2820"/>
                  </a:lnTo>
                  <a:lnTo>
                    <a:pt x="1270" y="2820"/>
                  </a:lnTo>
                  <a:close/>
                  <a:moveTo>
                    <a:pt x="501" y="2820"/>
                  </a:moveTo>
                  <a:lnTo>
                    <a:pt x="474" y="2823"/>
                  </a:lnTo>
                  <a:lnTo>
                    <a:pt x="450" y="2834"/>
                  </a:lnTo>
                  <a:lnTo>
                    <a:pt x="429" y="2849"/>
                  </a:lnTo>
                  <a:lnTo>
                    <a:pt x="413" y="2871"/>
                  </a:lnTo>
                  <a:lnTo>
                    <a:pt x="402" y="2896"/>
                  </a:lnTo>
                  <a:lnTo>
                    <a:pt x="398" y="2922"/>
                  </a:lnTo>
                  <a:lnTo>
                    <a:pt x="398" y="3228"/>
                  </a:lnTo>
                  <a:lnTo>
                    <a:pt x="402" y="3256"/>
                  </a:lnTo>
                  <a:lnTo>
                    <a:pt x="413" y="3280"/>
                  </a:lnTo>
                  <a:lnTo>
                    <a:pt x="429" y="3301"/>
                  </a:lnTo>
                  <a:lnTo>
                    <a:pt x="450" y="3316"/>
                  </a:lnTo>
                  <a:lnTo>
                    <a:pt x="474" y="3327"/>
                  </a:lnTo>
                  <a:lnTo>
                    <a:pt x="501" y="3331"/>
                  </a:lnTo>
                  <a:lnTo>
                    <a:pt x="862" y="3331"/>
                  </a:lnTo>
                  <a:lnTo>
                    <a:pt x="889" y="3327"/>
                  </a:lnTo>
                  <a:lnTo>
                    <a:pt x="913" y="3316"/>
                  </a:lnTo>
                  <a:lnTo>
                    <a:pt x="934" y="3301"/>
                  </a:lnTo>
                  <a:lnTo>
                    <a:pt x="950" y="3280"/>
                  </a:lnTo>
                  <a:lnTo>
                    <a:pt x="961" y="3256"/>
                  </a:lnTo>
                  <a:lnTo>
                    <a:pt x="965" y="3228"/>
                  </a:lnTo>
                  <a:lnTo>
                    <a:pt x="965" y="2922"/>
                  </a:lnTo>
                  <a:lnTo>
                    <a:pt x="961" y="2896"/>
                  </a:lnTo>
                  <a:lnTo>
                    <a:pt x="950" y="2871"/>
                  </a:lnTo>
                  <a:lnTo>
                    <a:pt x="934" y="2849"/>
                  </a:lnTo>
                  <a:lnTo>
                    <a:pt x="913" y="2834"/>
                  </a:lnTo>
                  <a:lnTo>
                    <a:pt x="889" y="2823"/>
                  </a:lnTo>
                  <a:lnTo>
                    <a:pt x="862" y="2820"/>
                  </a:lnTo>
                  <a:lnTo>
                    <a:pt x="501" y="2820"/>
                  </a:lnTo>
                  <a:close/>
                  <a:moveTo>
                    <a:pt x="2039" y="2154"/>
                  </a:moveTo>
                  <a:lnTo>
                    <a:pt x="2011" y="2158"/>
                  </a:lnTo>
                  <a:lnTo>
                    <a:pt x="1988" y="2167"/>
                  </a:lnTo>
                  <a:lnTo>
                    <a:pt x="1967" y="2185"/>
                  </a:lnTo>
                  <a:lnTo>
                    <a:pt x="1951" y="2204"/>
                  </a:lnTo>
                  <a:lnTo>
                    <a:pt x="1940" y="2229"/>
                  </a:lnTo>
                  <a:lnTo>
                    <a:pt x="1936" y="2257"/>
                  </a:lnTo>
                  <a:lnTo>
                    <a:pt x="1936" y="2562"/>
                  </a:lnTo>
                  <a:lnTo>
                    <a:pt x="1940" y="2590"/>
                  </a:lnTo>
                  <a:lnTo>
                    <a:pt x="1951" y="2613"/>
                  </a:lnTo>
                  <a:lnTo>
                    <a:pt x="1967" y="2634"/>
                  </a:lnTo>
                  <a:lnTo>
                    <a:pt x="1988" y="2650"/>
                  </a:lnTo>
                  <a:lnTo>
                    <a:pt x="2011" y="2661"/>
                  </a:lnTo>
                  <a:lnTo>
                    <a:pt x="2039" y="2665"/>
                  </a:lnTo>
                  <a:lnTo>
                    <a:pt x="2399" y="2665"/>
                  </a:lnTo>
                  <a:lnTo>
                    <a:pt x="2427" y="2661"/>
                  </a:lnTo>
                  <a:lnTo>
                    <a:pt x="2451" y="2650"/>
                  </a:lnTo>
                  <a:lnTo>
                    <a:pt x="2472" y="2634"/>
                  </a:lnTo>
                  <a:lnTo>
                    <a:pt x="2488" y="2613"/>
                  </a:lnTo>
                  <a:lnTo>
                    <a:pt x="2498" y="2590"/>
                  </a:lnTo>
                  <a:lnTo>
                    <a:pt x="2502" y="2562"/>
                  </a:lnTo>
                  <a:lnTo>
                    <a:pt x="2502" y="2257"/>
                  </a:lnTo>
                  <a:lnTo>
                    <a:pt x="2498" y="2229"/>
                  </a:lnTo>
                  <a:lnTo>
                    <a:pt x="2488" y="2204"/>
                  </a:lnTo>
                  <a:lnTo>
                    <a:pt x="2472" y="2185"/>
                  </a:lnTo>
                  <a:lnTo>
                    <a:pt x="2451" y="2167"/>
                  </a:lnTo>
                  <a:lnTo>
                    <a:pt x="2427" y="2158"/>
                  </a:lnTo>
                  <a:lnTo>
                    <a:pt x="2399" y="2154"/>
                  </a:lnTo>
                  <a:lnTo>
                    <a:pt x="2039" y="2154"/>
                  </a:lnTo>
                  <a:close/>
                  <a:moveTo>
                    <a:pt x="1270" y="2154"/>
                  </a:moveTo>
                  <a:lnTo>
                    <a:pt x="1243" y="2158"/>
                  </a:lnTo>
                  <a:lnTo>
                    <a:pt x="1218" y="2167"/>
                  </a:lnTo>
                  <a:lnTo>
                    <a:pt x="1197" y="2185"/>
                  </a:lnTo>
                  <a:lnTo>
                    <a:pt x="1181" y="2204"/>
                  </a:lnTo>
                  <a:lnTo>
                    <a:pt x="1171" y="2229"/>
                  </a:lnTo>
                  <a:lnTo>
                    <a:pt x="1168" y="2257"/>
                  </a:lnTo>
                  <a:lnTo>
                    <a:pt x="1168" y="2562"/>
                  </a:lnTo>
                  <a:lnTo>
                    <a:pt x="1171" y="2590"/>
                  </a:lnTo>
                  <a:lnTo>
                    <a:pt x="1181" y="2613"/>
                  </a:lnTo>
                  <a:lnTo>
                    <a:pt x="1197" y="2634"/>
                  </a:lnTo>
                  <a:lnTo>
                    <a:pt x="1218" y="2650"/>
                  </a:lnTo>
                  <a:lnTo>
                    <a:pt x="1243" y="2661"/>
                  </a:lnTo>
                  <a:lnTo>
                    <a:pt x="1270" y="2665"/>
                  </a:lnTo>
                  <a:lnTo>
                    <a:pt x="1631" y="2665"/>
                  </a:lnTo>
                  <a:lnTo>
                    <a:pt x="1658" y="2661"/>
                  </a:lnTo>
                  <a:lnTo>
                    <a:pt x="1683" y="2650"/>
                  </a:lnTo>
                  <a:lnTo>
                    <a:pt x="1704" y="2634"/>
                  </a:lnTo>
                  <a:lnTo>
                    <a:pt x="1720" y="2613"/>
                  </a:lnTo>
                  <a:lnTo>
                    <a:pt x="1730" y="2590"/>
                  </a:lnTo>
                  <a:lnTo>
                    <a:pt x="1733" y="2562"/>
                  </a:lnTo>
                  <a:lnTo>
                    <a:pt x="1733" y="2257"/>
                  </a:lnTo>
                  <a:lnTo>
                    <a:pt x="1730" y="2229"/>
                  </a:lnTo>
                  <a:lnTo>
                    <a:pt x="1720" y="2204"/>
                  </a:lnTo>
                  <a:lnTo>
                    <a:pt x="1704" y="2185"/>
                  </a:lnTo>
                  <a:lnTo>
                    <a:pt x="1683" y="2167"/>
                  </a:lnTo>
                  <a:lnTo>
                    <a:pt x="1658" y="2158"/>
                  </a:lnTo>
                  <a:lnTo>
                    <a:pt x="1631" y="2154"/>
                  </a:lnTo>
                  <a:lnTo>
                    <a:pt x="1270" y="2154"/>
                  </a:lnTo>
                  <a:close/>
                  <a:moveTo>
                    <a:pt x="501" y="2154"/>
                  </a:moveTo>
                  <a:lnTo>
                    <a:pt x="474" y="2158"/>
                  </a:lnTo>
                  <a:lnTo>
                    <a:pt x="450" y="2167"/>
                  </a:lnTo>
                  <a:lnTo>
                    <a:pt x="429" y="2185"/>
                  </a:lnTo>
                  <a:lnTo>
                    <a:pt x="413" y="2204"/>
                  </a:lnTo>
                  <a:lnTo>
                    <a:pt x="402" y="2229"/>
                  </a:lnTo>
                  <a:lnTo>
                    <a:pt x="398" y="2257"/>
                  </a:lnTo>
                  <a:lnTo>
                    <a:pt x="398" y="2562"/>
                  </a:lnTo>
                  <a:lnTo>
                    <a:pt x="402" y="2590"/>
                  </a:lnTo>
                  <a:lnTo>
                    <a:pt x="413" y="2613"/>
                  </a:lnTo>
                  <a:lnTo>
                    <a:pt x="429" y="2634"/>
                  </a:lnTo>
                  <a:lnTo>
                    <a:pt x="450" y="2650"/>
                  </a:lnTo>
                  <a:lnTo>
                    <a:pt x="474" y="2661"/>
                  </a:lnTo>
                  <a:lnTo>
                    <a:pt x="501" y="2665"/>
                  </a:lnTo>
                  <a:lnTo>
                    <a:pt x="862" y="2665"/>
                  </a:lnTo>
                  <a:lnTo>
                    <a:pt x="889" y="2661"/>
                  </a:lnTo>
                  <a:lnTo>
                    <a:pt x="913" y="2650"/>
                  </a:lnTo>
                  <a:lnTo>
                    <a:pt x="934" y="2634"/>
                  </a:lnTo>
                  <a:lnTo>
                    <a:pt x="950" y="2613"/>
                  </a:lnTo>
                  <a:lnTo>
                    <a:pt x="961" y="2590"/>
                  </a:lnTo>
                  <a:lnTo>
                    <a:pt x="965" y="2562"/>
                  </a:lnTo>
                  <a:lnTo>
                    <a:pt x="965" y="2257"/>
                  </a:lnTo>
                  <a:lnTo>
                    <a:pt x="961" y="2229"/>
                  </a:lnTo>
                  <a:lnTo>
                    <a:pt x="950" y="2204"/>
                  </a:lnTo>
                  <a:lnTo>
                    <a:pt x="934" y="2185"/>
                  </a:lnTo>
                  <a:lnTo>
                    <a:pt x="913" y="2167"/>
                  </a:lnTo>
                  <a:lnTo>
                    <a:pt x="889" y="2158"/>
                  </a:lnTo>
                  <a:lnTo>
                    <a:pt x="862" y="2154"/>
                  </a:lnTo>
                  <a:lnTo>
                    <a:pt x="501" y="2154"/>
                  </a:lnTo>
                  <a:close/>
                  <a:moveTo>
                    <a:pt x="2039" y="1488"/>
                  </a:moveTo>
                  <a:lnTo>
                    <a:pt x="2011" y="1492"/>
                  </a:lnTo>
                  <a:lnTo>
                    <a:pt x="1988" y="1502"/>
                  </a:lnTo>
                  <a:lnTo>
                    <a:pt x="1967" y="1518"/>
                  </a:lnTo>
                  <a:lnTo>
                    <a:pt x="1951" y="1539"/>
                  </a:lnTo>
                  <a:lnTo>
                    <a:pt x="1940" y="1563"/>
                  </a:lnTo>
                  <a:lnTo>
                    <a:pt x="1936" y="1591"/>
                  </a:lnTo>
                  <a:lnTo>
                    <a:pt x="1936" y="1897"/>
                  </a:lnTo>
                  <a:lnTo>
                    <a:pt x="1940" y="1923"/>
                  </a:lnTo>
                  <a:lnTo>
                    <a:pt x="1951" y="1948"/>
                  </a:lnTo>
                  <a:lnTo>
                    <a:pt x="1967" y="1968"/>
                  </a:lnTo>
                  <a:lnTo>
                    <a:pt x="1988" y="1985"/>
                  </a:lnTo>
                  <a:lnTo>
                    <a:pt x="2011" y="1995"/>
                  </a:lnTo>
                  <a:lnTo>
                    <a:pt x="2039" y="1999"/>
                  </a:lnTo>
                  <a:lnTo>
                    <a:pt x="2399" y="1999"/>
                  </a:lnTo>
                  <a:lnTo>
                    <a:pt x="2427" y="1995"/>
                  </a:lnTo>
                  <a:lnTo>
                    <a:pt x="2451" y="1985"/>
                  </a:lnTo>
                  <a:lnTo>
                    <a:pt x="2472" y="1968"/>
                  </a:lnTo>
                  <a:lnTo>
                    <a:pt x="2488" y="1948"/>
                  </a:lnTo>
                  <a:lnTo>
                    <a:pt x="2498" y="1923"/>
                  </a:lnTo>
                  <a:lnTo>
                    <a:pt x="2502" y="1897"/>
                  </a:lnTo>
                  <a:lnTo>
                    <a:pt x="2502" y="1591"/>
                  </a:lnTo>
                  <a:lnTo>
                    <a:pt x="2498" y="1563"/>
                  </a:lnTo>
                  <a:lnTo>
                    <a:pt x="2488" y="1539"/>
                  </a:lnTo>
                  <a:lnTo>
                    <a:pt x="2472" y="1518"/>
                  </a:lnTo>
                  <a:lnTo>
                    <a:pt x="2451" y="1502"/>
                  </a:lnTo>
                  <a:lnTo>
                    <a:pt x="2427" y="1492"/>
                  </a:lnTo>
                  <a:lnTo>
                    <a:pt x="2399" y="1488"/>
                  </a:lnTo>
                  <a:lnTo>
                    <a:pt x="2039" y="1488"/>
                  </a:lnTo>
                  <a:close/>
                  <a:moveTo>
                    <a:pt x="1270" y="1488"/>
                  </a:moveTo>
                  <a:lnTo>
                    <a:pt x="1243" y="1492"/>
                  </a:lnTo>
                  <a:lnTo>
                    <a:pt x="1218" y="1502"/>
                  </a:lnTo>
                  <a:lnTo>
                    <a:pt x="1197" y="1518"/>
                  </a:lnTo>
                  <a:lnTo>
                    <a:pt x="1181" y="1539"/>
                  </a:lnTo>
                  <a:lnTo>
                    <a:pt x="1171" y="1563"/>
                  </a:lnTo>
                  <a:lnTo>
                    <a:pt x="1168" y="1591"/>
                  </a:lnTo>
                  <a:lnTo>
                    <a:pt x="1168" y="1897"/>
                  </a:lnTo>
                  <a:lnTo>
                    <a:pt x="1171" y="1923"/>
                  </a:lnTo>
                  <a:lnTo>
                    <a:pt x="1181" y="1948"/>
                  </a:lnTo>
                  <a:lnTo>
                    <a:pt x="1197" y="1968"/>
                  </a:lnTo>
                  <a:lnTo>
                    <a:pt x="1218" y="1985"/>
                  </a:lnTo>
                  <a:lnTo>
                    <a:pt x="1243" y="1995"/>
                  </a:lnTo>
                  <a:lnTo>
                    <a:pt x="1270" y="1999"/>
                  </a:lnTo>
                  <a:lnTo>
                    <a:pt x="1631" y="1999"/>
                  </a:lnTo>
                  <a:lnTo>
                    <a:pt x="1658" y="1995"/>
                  </a:lnTo>
                  <a:lnTo>
                    <a:pt x="1683" y="1985"/>
                  </a:lnTo>
                  <a:lnTo>
                    <a:pt x="1704" y="1968"/>
                  </a:lnTo>
                  <a:lnTo>
                    <a:pt x="1720" y="1948"/>
                  </a:lnTo>
                  <a:lnTo>
                    <a:pt x="1730" y="1923"/>
                  </a:lnTo>
                  <a:lnTo>
                    <a:pt x="1733" y="1897"/>
                  </a:lnTo>
                  <a:lnTo>
                    <a:pt x="1733" y="1591"/>
                  </a:lnTo>
                  <a:lnTo>
                    <a:pt x="1730" y="1563"/>
                  </a:lnTo>
                  <a:lnTo>
                    <a:pt x="1720" y="1539"/>
                  </a:lnTo>
                  <a:lnTo>
                    <a:pt x="1704" y="1518"/>
                  </a:lnTo>
                  <a:lnTo>
                    <a:pt x="1683" y="1502"/>
                  </a:lnTo>
                  <a:lnTo>
                    <a:pt x="1658" y="1492"/>
                  </a:lnTo>
                  <a:lnTo>
                    <a:pt x="1631" y="1488"/>
                  </a:lnTo>
                  <a:lnTo>
                    <a:pt x="1270" y="1488"/>
                  </a:lnTo>
                  <a:close/>
                  <a:moveTo>
                    <a:pt x="501" y="1488"/>
                  </a:moveTo>
                  <a:lnTo>
                    <a:pt x="474" y="1492"/>
                  </a:lnTo>
                  <a:lnTo>
                    <a:pt x="450" y="1502"/>
                  </a:lnTo>
                  <a:lnTo>
                    <a:pt x="429" y="1518"/>
                  </a:lnTo>
                  <a:lnTo>
                    <a:pt x="413" y="1539"/>
                  </a:lnTo>
                  <a:lnTo>
                    <a:pt x="402" y="1563"/>
                  </a:lnTo>
                  <a:lnTo>
                    <a:pt x="398" y="1591"/>
                  </a:lnTo>
                  <a:lnTo>
                    <a:pt x="398" y="1897"/>
                  </a:lnTo>
                  <a:lnTo>
                    <a:pt x="402" y="1923"/>
                  </a:lnTo>
                  <a:lnTo>
                    <a:pt x="413" y="1948"/>
                  </a:lnTo>
                  <a:lnTo>
                    <a:pt x="429" y="1968"/>
                  </a:lnTo>
                  <a:lnTo>
                    <a:pt x="450" y="1985"/>
                  </a:lnTo>
                  <a:lnTo>
                    <a:pt x="474" y="1995"/>
                  </a:lnTo>
                  <a:lnTo>
                    <a:pt x="501" y="1999"/>
                  </a:lnTo>
                  <a:lnTo>
                    <a:pt x="862" y="1999"/>
                  </a:lnTo>
                  <a:lnTo>
                    <a:pt x="889" y="1995"/>
                  </a:lnTo>
                  <a:lnTo>
                    <a:pt x="913" y="1985"/>
                  </a:lnTo>
                  <a:lnTo>
                    <a:pt x="934" y="1968"/>
                  </a:lnTo>
                  <a:lnTo>
                    <a:pt x="950" y="1948"/>
                  </a:lnTo>
                  <a:lnTo>
                    <a:pt x="961" y="1923"/>
                  </a:lnTo>
                  <a:lnTo>
                    <a:pt x="965" y="1897"/>
                  </a:lnTo>
                  <a:lnTo>
                    <a:pt x="965" y="1591"/>
                  </a:lnTo>
                  <a:lnTo>
                    <a:pt x="961" y="1563"/>
                  </a:lnTo>
                  <a:lnTo>
                    <a:pt x="950" y="1539"/>
                  </a:lnTo>
                  <a:lnTo>
                    <a:pt x="934" y="1518"/>
                  </a:lnTo>
                  <a:lnTo>
                    <a:pt x="913" y="1502"/>
                  </a:lnTo>
                  <a:lnTo>
                    <a:pt x="889" y="1492"/>
                  </a:lnTo>
                  <a:lnTo>
                    <a:pt x="862" y="1488"/>
                  </a:lnTo>
                  <a:lnTo>
                    <a:pt x="501" y="1488"/>
                  </a:lnTo>
                  <a:close/>
                  <a:moveTo>
                    <a:pt x="501" y="487"/>
                  </a:moveTo>
                  <a:lnTo>
                    <a:pt x="474" y="491"/>
                  </a:lnTo>
                  <a:lnTo>
                    <a:pt x="450" y="501"/>
                  </a:lnTo>
                  <a:lnTo>
                    <a:pt x="429" y="517"/>
                  </a:lnTo>
                  <a:lnTo>
                    <a:pt x="413" y="538"/>
                  </a:lnTo>
                  <a:lnTo>
                    <a:pt x="402" y="562"/>
                  </a:lnTo>
                  <a:lnTo>
                    <a:pt x="398" y="590"/>
                  </a:lnTo>
                  <a:lnTo>
                    <a:pt x="398" y="896"/>
                  </a:lnTo>
                  <a:lnTo>
                    <a:pt x="402" y="922"/>
                  </a:lnTo>
                  <a:lnTo>
                    <a:pt x="413" y="947"/>
                  </a:lnTo>
                  <a:lnTo>
                    <a:pt x="429" y="967"/>
                  </a:lnTo>
                  <a:lnTo>
                    <a:pt x="450" y="984"/>
                  </a:lnTo>
                  <a:lnTo>
                    <a:pt x="474" y="993"/>
                  </a:lnTo>
                  <a:lnTo>
                    <a:pt x="501" y="997"/>
                  </a:lnTo>
                  <a:lnTo>
                    <a:pt x="2399" y="997"/>
                  </a:lnTo>
                  <a:lnTo>
                    <a:pt x="2427" y="993"/>
                  </a:lnTo>
                  <a:lnTo>
                    <a:pt x="2451" y="984"/>
                  </a:lnTo>
                  <a:lnTo>
                    <a:pt x="2472" y="967"/>
                  </a:lnTo>
                  <a:lnTo>
                    <a:pt x="2488" y="947"/>
                  </a:lnTo>
                  <a:lnTo>
                    <a:pt x="2498" y="922"/>
                  </a:lnTo>
                  <a:lnTo>
                    <a:pt x="2502" y="896"/>
                  </a:lnTo>
                  <a:lnTo>
                    <a:pt x="2502" y="590"/>
                  </a:lnTo>
                  <a:lnTo>
                    <a:pt x="2498" y="562"/>
                  </a:lnTo>
                  <a:lnTo>
                    <a:pt x="2488" y="538"/>
                  </a:lnTo>
                  <a:lnTo>
                    <a:pt x="2472" y="517"/>
                  </a:lnTo>
                  <a:lnTo>
                    <a:pt x="2451" y="501"/>
                  </a:lnTo>
                  <a:lnTo>
                    <a:pt x="2427" y="491"/>
                  </a:lnTo>
                  <a:lnTo>
                    <a:pt x="2399" y="487"/>
                  </a:lnTo>
                  <a:lnTo>
                    <a:pt x="501" y="487"/>
                  </a:lnTo>
                  <a:close/>
                  <a:moveTo>
                    <a:pt x="166" y="0"/>
                  </a:moveTo>
                  <a:lnTo>
                    <a:pt x="2735" y="0"/>
                  </a:lnTo>
                  <a:lnTo>
                    <a:pt x="2768" y="3"/>
                  </a:lnTo>
                  <a:lnTo>
                    <a:pt x="2799" y="13"/>
                  </a:lnTo>
                  <a:lnTo>
                    <a:pt x="2827" y="28"/>
                  </a:lnTo>
                  <a:lnTo>
                    <a:pt x="2852" y="49"/>
                  </a:lnTo>
                  <a:lnTo>
                    <a:pt x="2872" y="74"/>
                  </a:lnTo>
                  <a:lnTo>
                    <a:pt x="2888" y="101"/>
                  </a:lnTo>
                  <a:lnTo>
                    <a:pt x="2897" y="133"/>
                  </a:lnTo>
                  <a:lnTo>
                    <a:pt x="2901" y="166"/>
                  </a:lnTo>
                  <a:lnTo>
                    <a:pt x="2901" y="3550"/>
                  </a:lnTo>
                  <a:lnTo>
                    <a:pt x="2897" y="3584"/>
                  </a:lnTo>
                  <a:lnTo>
                    <a:pt x="2888" y="3615"/>
                  </a:lnTo>
                  <a:lnTo>
                    <a:pt x="2872" y="3644"/>
                  </a:lnTo>
                  <a:lnTo>
                    <a:pt x="2852" y="3667"/>
                  </a:lnTo>
                  <a:lnTo>
                    <a:pt x="2827" y="3688"/>
                  </a:lnTo>
                  <a:lnTo>
                    <a:pt x="2799" y="3703"/>
                  </a:lnTo>
                  <a:lnTo>
                    <a:pt x="2768" y="3714"/>
                  </a:lnTo>
                  <a:lnTo>
                    <a:pt x="2735" y="3716"/>
                  </a:lnTo>
                  <a:lnTo>
                    <a:pt x="166" y="3716"/>
                  </a:lnTo>
                  <a:lnTo>
                    <a:pt x="133" y="3714"/>
                  </a:lnTo>
                  <a:lnTo>
                    <a:pt x="101" y="3703"/>
                  </a:lnTo>
                  <a:lnTo>
                    <a:pt x="74" y="3688"/>
                  </a:lnTo>
                  <a:lnTo>
                    <a:pt x="49" y="3667"/>
                  </a:lnTo>
                  <a:lnTo>
                    <a:pt x="29" y="3644"/>
                  </a:lnTo>
                  <a:lnTo>
                    <a:pt x="13" y="3615"/>
                  </a:lnTo>
                  <a:lnTo>
                    <a:pt x="4" y="3584"/>
                  </a:lnTo>
                  <a:lnTo>
                    <a:pt x="0" y="3550"/>
                  </a:lnTo>
                  <a:lnTo>
                    <a:pt x="0" y="166"/>
                  </a:lnTo>
                  <a:lnTo>
                    <a:pt x="4" y="133"/>
                  </a:lnTo>
                  <a:lnTo>
                    <a:pt x="13" y="101"/>
                  </a:lnTo>
                  <a:lnTo>
                    <a:pt x="29" y="74"/>
                  </a:lnTo>
                  <a:lnTo>
                    <a:pt x="49" y="49"/>
                  </a:lnTo>
                  <a:lnTo>
                    <a:pt x="74" y="28"/>
                  </a:lnTo>
                  <a:lnTo>
                    <a:pt x="101" y="13"/>
                  </a:lnTo>
                  <a:lnTo>
                    <a:pt x="133" y="3"/>
                  </a:lnTo>
                  <a:lnTo>
                    <a:pt x="1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8" name="Группа 797">
            <a:extLst>
              <a:ext uri="{FF2B5EF4-FFF2-40B4-BE49-F238E27FC236}">
                <a16:creationId xmlns:a16="http://schemas.microsoft.com/office/drawing/2014/main" id="{78F673CB-FC28-BC6F-1037-8471A85EC3AE}"/>
              </a:ext>
            </a:extLst>
          </p:cNvPr>
          <p:cNvGrpSpPr/>
          <p:nvPr userDrawn="1"/>
        </p:nvGrpSpPr>
        <p:grpSpPr>
          <a:xfrm>
            <a:off x="9372623" y="4602384"/>
            <a:ext cx="418538" cy="613989"/>
            <a:chOff x="4718050" y="2160588"/>
            <a:chExt cx="2668588" cy="3914775"/>
          </a:xfrm>
          <a:solidFill>
            <a:schemeClr val="bg2"/>
          </a:solidFill>
        </p:grpSpPr>
        <p:sp>
          <p:nvSpPr>
            <p:cNvPr id="189" name="Freeform 690">
              <a:extLst>
                <a:ext uri="{FF2B5EF4-FFF2-40B4-BE49-F238E27FC236}">
                  <a16:creationId xmlns:a16="http://schemas.microsoft.com/office/drawing/2014/main" id="{402737EC-39F7-3B38-F91C-0809264026D4}"/>
                </a:ext>
              </a:extLst>
            </p:cNvPr>
            <p:cNvSpPr>
              <a:spLocks noEditPoints="1"/>
            </p:cNvSpPr>
            <p:nvPr/>
          </p:nvSpPr>
          <p:spPr bwMode="auto">
            <a:xfrm>
              <a:off x="5407025" y="2773363"/>
              <a:ext cx="1282700" cy="1558925"/>
            </a:xfrm>
            <a:custGeom>
              <a:avLst/>
              <a:gdLst>
                <a:gd name="T0" fmla="*/ 599 w 1617"/>
                <a:gd name="T1" fmla="*/ 238 h 1965"/>
                <a:gd name="T2" fmla="*/ 377 w 1617"/>
                <a:gd name="T3" fmla="*/ 364 h 1965"/>
                <a:gd name="T4" fmla="*/ 238 w 1617"/>
                <a:gd name="T5" fmla="*/ 568 h 1965"/>
                <a:gd name="T6" fmla="*/ 207 w 1617"/>
                <a:gd name="T7" fmla="*/ 819 h 1965"/>
                <a:gd name="T8" fmla="*/ 246 w 1617"/>
                <a:gd name="T9" fmla="*/ 999 h 1965"/>
                <a:gd name="T10" fmla="*/ 323 w 1617"/>
                <a:gd name="T11" fmla="*/ 1119 h 1965"/>
                <a:gd name="T12" fmla="*/ 422 w 1617"/>
                <a:gd name="T13" fmla="*/ 1220 h 1965"/>
                <a:gd name="T14" fmla="*/ 527 w 1617"/>
                <a:gd name="T15" fmla="*/ 1345 h 1965"/>
                <a:gd name="T16" fmla="*/ 594 w 1617"/>
                <a:gd name="T17" fmla="*/ 1519 h 1965"/>
                <a:gd name="T18" fmla="*/ 617 w 1617"/>
                <a:gd name="T19" fmla="*/ 1606 h 1965"/>
                <a:gd name="T20" fmla="*/ 669 w 1617"/>
                <a:gd name="T21" fmla="*/ 1622 h 1965"/>
                <a:gd name="T22" fmla="*/ 807 w 1617"/>
                <a:gd name="T23" fmla="*/ 1631 h 1965"/>
                <a:gd name="T24" fmla="*/ 946 w 1617"/>
                <a:gd name="T25" fmla="*/ 1622 h 1965"/>
                <a:gd name="T26" fmla="*/ 1000 w 1617"/>
                <a:gd name="T27" fmla="*/ 1604 h 1965"/>
                <a:gd name="T28" fmla="*/ 1022 w 1617"/>
                <a:gd name="T29" fmla="*/ 1520 h 1965"/>
                <a:gd name="T30" fmla="*/ 1097 w 1617"/>
                <a:gd name="T31" fmla="*/ 1334 h 1965"/>
                <a:gd name="T32" fmla="*/ 1222 w 1617"/>
                <a:gd name="T33" fmla="*/ 1191 h 1965"/>
                <a:gd name="T34" fmla="*/ 1315 w 1617"/>
                <a:gd name="T35" fmla="*/ 1091 h 1965"/>
                <a:gd name="T36" fmla="*/ 1384 w 1617"/>
                <a:gd name="T37" fmla="*/ 960 h 1965"/>
                <a:gd name="T38" fmla="*/ 1410 w 1617"/>
                <a:gd name="T39" fmla="*/ 760 h 1965"/>
                <a:gd name="T40" fmla="*/ 1351 w 1617"/>
                <a:gd name="T41" fmla="*/ 511 h 1965"/>
                <a:gd name="T42" fmla="*/ 1192 w 1617"/>
                <a:gd name="T43" fmla="*/ 323 h 1965"/>
                <a:gd name="T44" fmla="*/ 952 w 1617"/>
                <a:gd name="T45" fmla="*/ 221 h 1965"/>
                <a:gd name="T46" fmla="*/ 889 w 1617"/>
                <a:gd name="T47" fmla="*/ 3 h 1965"/>
                <a:gd name="T48" fmla="*/ 1187 w 1617"/>
                <a:gd name="T49" fmla="*/ 85 h 1965"/>
                <a:gd name="T50" fmla="*/ 1431 w 1617"/>
                <a:gd name="T51" fmla="*/ 265 h 1965"/>
                <a:gd name="T52" fmla="*/ 1581 w 1617"/>
                <a:gd name="T53" fmla="*/ 529 h 1965"/>
                <a:gd name="T54" fmla="*/ 1614 w 1617"/>
                <a:gd name="T55" fmla="*/ 829 h 1965"/>
                <a:gd name="T56" fmla="*/ 1570 w 1617"/>
                <a:gd name="T57" fmla="*/ 1052 h 1965"/>
                <a:gd name="T58" fmla="*/ 1489 w 1617"/>
                <a:gd name="T59" fmla="*/ 1205 h 1965"/>
                <a:gd name="T60" fmla="*/ 1390 w 1617"/>
                <a:gd name="T61" fmla="*/ 1316 h 1965"/>
                <a:gd name="T62" fmla="*/ 1309 w 1617"/>
                <a:gd name="T63" fmla="*/ 1391 h 1965"/>
                <a:gd name="T64" fmla="*/ 1237 w 1617"/>
                <a:gd name="T65" fmla="*/ 1466 h 1965"/>
                <a:gd name="T66" fmla="*/ 1225 w 1617"/>
                <a:gd name="T67" fmla="*/ 1561 h 1965"/>
                <a:gd name="T68" fmla="*/ 1256 w 1617"/>
                <a:gd name="T69" fmla="*/ 1628 h 1965"/>
                <a:gd name="T70" fmla="*/ 1252 w 1617"/>
                <a:gd name="T71" fmla="*/ 1704 h 1965"/>
                <a:gd name="T72" fmla="*/ 1196 w 1617"/>
                <a:gd name="T73" fmla="*/ 1789 h 1965"/>
                <a:gd name="T74" fmla="*/ 1084 w 1617"/>
                <a:gd name="T75" fmla="*/ 1849 h 1965"/>
                <a:gd name="T76" fmla="*/ 1070 w 1617"/>
                <a:gd name="T77" fmla="*/ 1863 h 1965"/>
                <a:gd name="T78" fmla="*/ 1021 w 1617"/>
                <a:gd name="T79" fmla="*/ 1914 h 1965"/>
                <a:gd name="T80" fmla="*/ 899 w 1617"/>
                <a:gd name="T81" fmla="*/ 1957 h 1965"/>
                <a:gd name="T82" fmla="*/ 716 w 1617"/>
                <a:gd name="T83" fmla="*/ 1957 h 1965"/>
                <a:gd name="T84" fmla="*/ 594 w 1617"/>
                <a:gd name="T85" fmla="*/ 1914 h 1965"/>
                <a:gd name="T86" fmla="*/ 545 w 1617"/>
                <a:gd name="T87" fmla="*/ 1863 h 1965"/>
                <a:gd name="T88" fmla="*/ 530 w 1617"/>
                <a:gd name="T89" fmla="*/ 1848 h 1965"/>
                <a:gd name="T90" fmla="*/ 422 w 1617"/>
                <a:gd name="T91" fmla="*/ 1792 h 1965"/>
                <a:gd name="T92" fmla="*/ 365 w 1617"/>
                <a:gd name="T93" fmla="*/ 1710 h 1965"/>
                <a:gd name="T94" fmla="*/ 359 w 1617"/>
                <a:gd name="T95" fmla="*/ 1628 h 1965"/>
                <a:gd name="T96" fmla="*/ 390 w 1617"/>
                <a:gd name="T97" fmla="*/ 1561 h 1965"/>
                <a:gd name="T98" fmla="*/ 378 w 1617"/>
                <a:gd name="T99" fmla="*/ 1466 h 1965"/>
                <a:gd name="T100" fmla="*/ 306 w 1617"/>
                <a:gd name="T101" fmla="*/ 1393 h 1965"/>
                <a:gd name="T102" fmla="*/ 226 w 1617"/>
                <a:gd name="T103" fmla="*/ 1318 h 1965"/>
                <a:gd name="T104" fmla="*/ 127 w 1617"/>
                <a:gd name="T105" fmla="*/ 1206 h 1965"/>
                <a:gd name="T106" fmla="*/ 45 w 1617"/>
                <a:gd name="T107" fmla="*/ 1052 h 1965"/>
                <a:gd name="T108" fmla="*/ 1 w 1617"/>
                <a:gd name="T109" fmla="*/ 829 h 1965"/>
                <a:gd name="T110" fmla="*/ 34 w 1617"/>
                <a:gd name="T111" fmla="*/ 529 h 1965"/>
                <a:gd name="T112" fmla="*/ 184 w 1617"/>
                <a:gd name="T113" fmla="*/ 265 h 1965"/>
                <a:gd name="T114" fmla="*/ 428 w 1617"/>
                <a:gd name="T115" fmla="*/ 85 h 1965"/>
                <a:gd name="T116" fmla="*/ 728 w 1617"/>
                <a:gd name="T117" fmla="*/ 3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7" h="1965">
                  <a:moveTo>
                    <a:pt x="807" y="206"/>
                  </a:moveTo>
                  <a:lnTo>
                    <a:pt x="735" y="211"/>
                  </a:lnTo>
                  <a:lnTo>
                    <a:pt x="665" y="221"/>
                  </a:lnTo>
                  <a:lnTo>
                    <a:pt x="599" y="238"/>
                  </a:lnTo>
                  <a:lnTo>
                    <a:pt x="536" y="260"/>
                  </a:lnTo>
                  <a:lnTo>
                    <a:pt x="477" y="289"/>
                  </a:lnTo>
                  <a:lnTo>
                    <a:pt x="425" y="323"/>
                  </a:lnTo>
                  <a:lnTo>
                    <a:pt x="377" y="364"/>
                  </a:lnTo>
                  <a:lnTo>
                    <a:pt x="333" y="407"/>
                  </a:lnTo>
                  <a:lnTo>
                    <a:pt x="296" y="457"/>
                  </a:lnTo>
                  <a:lnTo>
                    <a:pt x="264" y="511"/>
                  </a:lnTo>
                  <a:lnTo>
                    <a:pt x="238" y="568"/>
                  </a:lnTo>
                  <a:lnTo>
                    <a:pt x="220" y="628"/>
                  </a:lnTo>
                  <a:lnTo>
                    <a:pt x="210" y="693"/>
                  </a:lnTo>
                  <a:lnTo>
                    <a:pt x="205" y="760"/>
                  </a:lnTo>
                  <a:lnTo>
                    <a:pt x="207" y="819"/>
                  </a:lnTo>
                  <a:lnTo>
                    <a:pt x="213" y="871"/>
                  </a:lnTo>
                  <a:lnTo>
                    <a:pt x="220" y="920"/>
                  </a:lnTo>
                  <a:lnTo>
                    <a:pt x="232" y="962"/>
                  </a:lnTo>
                  <a:lnTo>
                    <a:pt x="246" y="999"/>
                  </a:lnTo>
                  <a:lnTo>
                    <a:pt x="263" y="1034"/>
                  </a:lnTo>
                  <a:lnTo>
                    <a:pt x="281" y="1064"/>
                  </a:lnTo>
                  <a:lnTo>
                    <a:pt x="300" y="1092"/>
                  </a:lnTo>
                  <a:lnTo>
                    <a:pt x="323" y="1119"/>
                  </a:lnTo>
                  <a:lnTo>
                    <a:pt x="345" y="1145"/>
                  </a:lnTo>
                  <a:lnTo>
                    <a:pt x="369" y="1169"/>
                  </a:lnTo>
                  <a:lnTo>
                    <a:pt x="395" y="1193"/>
                  </a:lnTo>
                  <a:lnTo>
                    <a:pt x="422" y="1220"/>
                  </a:lnTo>
                  <a:lnTo>
                    <a:pt x="449" y="1247"/>
                  </a:lnTo>
                  <a:lnTo>
                    <a:pt x="476" y="1277"/>
                  </a:lnTo>
                  <a:lnTo>
                    <a:pt x="501" y="1310"/>
                  </a:lnTo>
                  <a:lnTo>
                    <a:pt x="527" y="1345"/>
                  </a:lnTo>
                  <a:lnTo>
                    <a:pt x="549" y="1382"/>
                  </a:lnTo>
                  <a:lnTo>
                    <a:pt x="567" y="1424"/>
                  </a:lnTo>
                  <a:lnTo>
                    <a:pt x="584" y="1469"/>
                  </a:lnTo>
                  <a:lnTo>
                    <a:pt x="594" y="1519"/>
                  </a:lnTo>
                  <a:lnTo>
                    <a:pt x="600" y="1573"/>
                  </a:lnTo>
                  <a:lnTo>
                    <a:pt x="600" y="1583"/>
                  </a:lnTo>
                  <a:lnTo>
                    <a:pt x="605" y="1594"/>
                  </a:lnTo>
                  <a:lnTo>
                    <a:pt x="617" y="1606"/>
                  </a:lnTo>
                  <a:lnTo>
                    <a:pt x="626" y="1609"/>
                  </a:lnTo>
                  <a:lnTo>
                    <a:pt x="636" y="1613"/>
                  </a:lnTo>
                  <a:lnTo>
                    <a:pt x="651" y="1618"/>
                  </a:lnTo>
                  <a:lnTo>
                    <a:pt x="669" y="1622"/>
                  </a:lnTo>
                  <a:lnTo>
                    <a:pt x="695" y="1625"/>
                  </a:lnTo>
                  <a:lnTo>
                    <a:pt x="725" y="1628"/>
                  </a:lnTo>
                  <a:lnTo>
                    <a:pt x="762" y="1631"/>
                  </a:lnTo>
                  <a:lnTo>
                    <a:pt x="807" y="1631"/>
                  </a:lnTo>
                  <a:lnTo>
                    <a:pt x="853" y="1631"/>
                  </a:lnTo>
                  <a:lnTo>
                    <a:pt x="890" y="1628"/>
                  </a:lnTo>
                  <a:lnTo>
                    <a:pt x="920" y="1625"/>
                  </a:lnTo>
                  <a:lnTo>
                    <a:pt x="946" y="1622"/>
                  </a:lnTo>
                  <a:lnTo>
                    <a:pt x="965" y="1618"/>
                  </a:lnTo>
                  <a:lnTo>
                    <a:pt x="980" y="1613"/>
                  </a:lnTo>
                  <a:lnTo>
                    <a:pt x="991" y="1609"/>
                  </a:lnTo>
                  <a:lnTo>
                    <a:pt x="1000" y="1604"/>
                  </a:lnTo>
                  <a:lnTo>
                    <a:pt x="1010" y="1594"/>
                  </a:lnTo>
                  <a:lnTo>
                    <a:pt x="1015" y="1585"/>
                  </a:lnTo>
                  <a:lnTo>
                    <a:pt x="1015" y="1577"/>
                  </a:lnTo>
                  <a:lnTo>
                    <a:pt x="1022" y="1520"/>
                  </a:lnTo>
                  <a:lnTo>
                    <a:pt x="1034" y="1468"/>
                  </a:lnTo>
                  <a:lnTo>
                    <a:pt x="1051" y="1420"/>
                  </a:lnTo>
                  <a:lnTo>
                    <a:pt x="1072" y="1375"/>
                  </a:lnTo>
                  <a:lnTo>
                    <a:pt x="1097" y="1334"/>
                  </a:lnTo>
                  <a:lnTo>
                    <a:pt x="1126" y="1295"/>
                  </a:lnTo>
                  <a:lnTo>
                    <a:pt x="1157" y="1259"/>
                  </a:lnTo>
                  <a:lnTo>
                    <a:pt x="1189" y="1224"/>
                  </a:lnTo>
                  <a:lnTo>
                    <a:pt x="1222" y="1191"/>
                  </a:lnTo>
                  <a:lnTo>
                    <a:pt x="1247" y="1167"/>
                  </a:lnTo>
                  <a:lnTo>
                    <a:pt x="1271" y="1143"/>
                  </a:lnTo>
                  <a:lnTo>
                    <a:pt x="1294" y="1118"/>
                  </a:lnTo>
                  <a:lnTo>
                    <a:pt x="1315" y="1091"/>
                  </a:lnTo>
                  <a:lnTo>
                    <a:pt x="1336" y="1064"/>
                  </a:lnTo>
                  <a:lnTo>
                    <a:pt x="1354" y="1032"/>
                  </a:lnTo>
                  <a:lnTo>
                    <a:pt x="1370" y="998"/>
                  </a:lnTo>
                  <a:lnTo>
                    <a:pt x="1384" y="960"/>
                  </a:lnTo>
                  <a:lnTo>
                    <a:pt x="1395" y="920"/>
                  </a:lnTo>
                  <a:lnTo>
                    <a:pt x="1404" y="871"/>
                  </a:lnTo>
                  <a:lnTo>
                    <a:pt x="1408" y="819"/>
                  </a:lnTo>
                  <a:lnTo>
                    <a:pt x="1410" y="760"/>
                  </a:lnTo>
                  <a:lnTo>
                    <a:pt x="1407" y="693"/>
                  </a:lnTo>
                  <a:lnTo>
                    <a:pt x="1395" y="628"/>
                  </a:lnTo>
                  <a:lnTo>
                    <a:pt x="1376" y="568"/>
                  </a:lnTo>
                  <a:lnTo>
                    <a:pt x="1351" y="511"/>
                  </a:lnTo>
                  <a:lnTo>
                    <a:pt x="1321" y="457"/>
                  </a:lnTo>
                  <a:lnTo>
                    <a:pt x="1283" y="407"/>
                  </a:lnTo>
                  <a:lnTo>
                    <a:pt x="1240" y="364"/>
                  </a:lnTo>
                  <a:lnTo>
                    <a:pt x="1192" y="323"/>
                  </a:lnTo>
                  <a:lnTo>
                    <a:pt x="1138" y="289"/>
                  </a:lnTo>
                  <a:lnTo>
                    <a:pt x="1079" y="260"/>
                  </a:lnTo>
                  <a:lnTo>
                    <a:pt x="1018" y="238"/>
                  </a:lnTo>
                  <a:lnTo>
                    <a:pt x="952" y="221"/>
                  </a:lnTo>
                  <a:lnTo>
                    <a:pt x="881" y="211"/>
                  </a:lnTo>
                  <a:lnTo>
                    <a:pt x="807" y="206"/>
                  </a:lnTo>
                  <a:close/>
                  <a:moveTo>
                    <a:pt x="807" y="0"/>
                  </a:moveTo>
                  <a:lnTo>
                    <a:pt x="889" y="3"/>
                  </a:lnTo>
                  <a:lnTo>
                    <a:pt x="968" y="14"/>
                  </a:lnTo>
                  <a:lnTo>
                    <a:pt x="1043" y="30"/>
                  </a:lnTo>
                  <a:lnTo>
                    <a:pt x="1118" y="55"/>
                  </a:lnTo>
                  <a:lnTo>
                    <a:pt x="1187" y="85"/>
                  </a:lnTo>
                  <a:lnTo>
                    <a:pt x="1255" y="119"/>
                  </a:lnTo>
                  <a:lnTo>
                    <a:pt x="1318" y="161"/>
                  </a:lnTo>
                  <a:lnTo>
                    <a:pt x="1376" y="209"/>
                  </a:lnTo>
                  <a:lnTo>
                    <a:pt x="1431" y="265"/>
                  </a:lnTo>
                  <a:lnTo>
                    <a:pt x="1479" y="325"/>
                  </a:lnTo>
                  <a:lnTo>
                    <a:pt x="1521" y="389"/>
                  </a:lnTo>
                  <a:lnTo>
                    <a:pt x="1554" y="457"/>
                  </a:lnTo>
                  <a:lnTo>
                    <a:pt x="1581" y="529"/>
                  </a:lnTo>
                  <a:lnTo>
                    <a:pt x="1600" y="604"/>
                  </a:lnTo>
                  <a:lnTo>
                    <a:pt x="1612" y="681"/>
                  </a:lnTo>
                  <a:lnTo>
                    <a:pt x="1617" y="760"/>
                  </a:lnTo>
                  <a:lnTo>
                    <a:pt x="1614" y="829"/>
                  </a:lnTo>
                  <a:lnTo>
                    <a:pt x="1608" y="893"/>
                  </a:lnTo>
                  <a:lnTo>
                    <a:pt x="1599" y="951"/>
                  </a:lnTo>
                  <a:lnTo>
                    <a:pt x="1587" y="1004"/>
                  </a:lnTo>
                  <a:lnTo>
                    <a:pt x="1570" y="1052"/>
                  </a:lnTo>
                  <a:lnTo>
                    <a:pt x="1554" y="1095"/>
                  </a:lnTo>
                  <a:lnTo>
                    <a:pt x="1533" y="1136"/>
                  </a:lnTo>
                  <a:lnTo>
                    <a:pt x="1512" y="1172"/>
                  </a:lnTo>
                  <a:lnTo>
                    <a:pt x="1489" y="1205"/>
                  </a:lnTo>
                  <a:lnTo>
                    <a:pt x="1465" y="1236"/>
                  </a:lnTo>
                  <a:lnTo>
                    <a:pt x="1440" y="1265"/>
                  </a:lnTo>
                  <a:lnTo>
                    <a:pt x="1416" y="1291"/>
                  </a:lnTo>
                  <a:lnTo>
                    <a:pt x="1390" y="1316"/>
                  </a:lnTo>
                  <a:lnTo>
                    <a:pt x="1366" y="1340"/>
                  </a:lnTo>
                  <a:lnTo>
                    <a:pt x="1349" y="1355"/>
                  </a:lnTo>
                  <a:lnTo>
                    <a:pt x="1330" y="1373"/>
                  </a:lnTo>
                  <a:lnTo>
                    <a:pt x="1309" y="1391"/>
                  </a:lnTo>
                  <a:lnTo>
                    <a:pt x="1289" y="1409"/>
                  </a:lnTo>
                  <a:lnTo>
                    <a:pt x="1270" y="1427"/>
                  </a:lnTo>
                  <a:lnTo>
                    <a:pt x="1252" y="1447"/>
                  </a:lnTo>
                  <a:lnTo>
                    <a:pt x="1237" y="1466"/>
                  </a:lnTo>
                  <a:lnTo>
                    <a:pt x="1226" y="1487"/>
                  </a:lnTo>
                  <a:lnTo>
                    <a:pt x="1220" y="1510"/>
                  </a:lnTo>
                  <a:lnTo>
                    <a:pt x="1220" y="1534"/>
                  </a:lnTo>
                  <a:lnTo>
                    <a:pt x="1225" y="1561"/>
                  </a:lnTo>
                  <a:lnTo>
                    <a:pt x="1232" y="1579"/>
                  </a:lnTo>
                  <a:lnTo>
                    <a:pt x="1241" y="1595"/>
                  </a:lnTo>
                  <a:lnTo>
                    <a:pt x="1250" y="1612"/>
                  </a:lnTo>
                  <a:lnTo>
                    <a:pt x="1256" y="1628"/>
                  </a:lnTo>
                  <a:lnTo>
                    <a:pt x="1259" y="1646"/>
                  </a:lnTo>
                  <a:lnTo>
                    <a:pt x="1259" y="1664"/>
                  </a:lnTo>
                  <a:lnTo>
                    <a:pt x="1256" y="1682"/>
                  </a:lnTo>
                  <a:lnTo>
                    <a:pt x="1252" y="1704"/>
                  </a:lnTo>
                  <a:lnTo>
                    <a:pt x="1246" y="1725"/>
                  </a:lnTo>
                  <a:lnTo>
                    <a:pt x="1234" y="1747"/>
                  </a:lnTo>
                  <a:lnTo>
                    <a:pt x="1217" y="1768"/>
                  </a:lnTo>
                  <a:lnTo>
                    <a:pt x="1196" y="1789"/>
                  </a:lnTo>
                  <a:lnTo>
                    <a:pt x="1168" y="1810"/>
                  </a:lnTo>
                  <a:lnTo>
                    <a:pt x="1133" y="1830"/>
                  </a:lnTo>
                  <a:lnTo>
                    <a:pt x="1090" y="1846"/>
                  </a:lnTo>
                  <a:lnTo>
                    <a:pt x="1084" y="1849"/>
                  </a:lnTo>
                  <a:lnTo>
                    <a:pt x="1079" y="1852"/>
                  </a:lnTo>
                  <a:lnTo>
                    <a:pt x="1076" y="1855"/>
                  </a:lnTo>
                  <a:lnTo>
                    <a:pt x="1073" y="1860"/>
                  </a:lnTo>
                  <a:lnTo>
                    <a:pt x="1070" y="1863"/>
                  </a:lnTo>
                  <a:lnTo>
                    <a:pt x="1069" y="1867"/>
                  </a:lnTo>
                  <a:lnTo>
                    <a:pt x="1055" y="1882"/>
                  </a:lnTo>
                  <a:lnTo>
                    <a:pt x="1040" y="1899"/>
                  </a:lnTo>
                  <a:lnTo>
                    <a:pt x="1021" y="1914"/>
                  </a:lnTo>
                  <a:lnTo>
                    <a:pt x="997" y="1927"/>
                  </a:lnTo>
                  <a:lnTo>
                    <a:pt x="970" y="1939"/>
                  </a:lnTo>
                  <a:lnTo>
                    <a:pt x="937" y="1950"/>
                  </a:lnTo>
                  <a:lnTo>
                    <a:pt x="899" y="1957"/>
                  </a:lnTo>
                  <a:lnTo>
                    <a:pt x="857" y="1963"/>
                  </a:lnTo>
                  <a:lnTo>
                    <a:pt x="807" y="1965"/>
                  </a:lnTo>
                  <a:lnTo>
                    <a:pt x="758" y="1963"/>
                  </a:lnTo>
                  <a:lnTo>
                    <a:pt x="716" y="1957"/>
                  </a:lnTo>
                  <a:lnTo>
                    <a:pt x="678" y="1950"/>
                  </a:lnTo>
                  <a:lnTo>
                    <a:pt x="645" y="1939"/>
                  </a:lnTo>
                  <a:lnTo>
                    <a:pt x="617" y="1927"/>
                  </a:lnTo>
                  <a:lnTo>
                    <a:pt x="594" y="1914"/>
                  </a:lnTo>
                  <a:lnTo>
                    <a:pt x="575" y="1899"/>
                  </a:lnTo>
                  <a:lnTo>
                    <a:pt x="558" y="1882"/>
                  </a:lnTo>
                  <a:lnTo>
                    <a:pt x="546" y="1867"/>
                  </a:lnTo>
                  <a:lnTo>
                    <a:pt x="545" y="1863"/>
                  </a:lnTo>
                  <a:lnTo>
                    <a:pt x="542" y="1860"/>
                  </a:lnTo>
                  <a:lnTo>
                    <a:pt x="539" y="1855"/>
                  </a:lnTo>
                  <a:lnTo>
                    <a:pt x="536" y="1852"/>
                  </a:lnTo>
                  <a:lnTo>
                    <a:pt x="530" y="1848"/>
                  </a:lnTo>
                  <a:lnTo>
                    <a:pt x="524" y="1845"/>
                  </a:lnTo>
                  <a:lnTo>
                    <a:pt x="483" y="1830"/>
                  </a:lnTo>
                  <a:lnTo>
                    <a:pt x="449" y="1812"/>
                  </a:lnTo>
                  <a:lnTo>
                    <a:pt x="422" y="1792"/>
                  </a:lnTo>
                  <a:lnTo>
                    <a:pt x="401" y="1773"/>
                  </a:lnTo>
                  <a:lnTo>
                    <a:pt x="384" y="1752"/>
                  </a:lnTo>
                  <a:lnTo>
                    <a:pt x="372" y="1731"/>
                  </a:lnTo>
                  <a:lnTo>
                    <a:pt x="365" y="1710"/>
                  </a:lnTo>
                  <a:lnTo>
                    <a:pt x="360" y="1687"/>
                  </a:lnTo>
                  <a:lnTo>
                    <a:pt x="357" y="1667"/>
                  </a:lnTo>
                  <a:lnTo>
                    <a:pt x="356" y="1646"/>
                  </a:lnTo>
                  <a:lnTo>
                    <a:pt x="359" y="1628"/>
                  </a:lnTo>
                  <a:lnTo>
                    <a:pt x="366" y="1612"/>
                  </a:lnTo>
                  <a:lnTo>
                    <a:pt x="374" y="1595"/>
                  </a:lnTo>
                  <a:lnTo>
                    <a:pt x="383" y="1579"/>
                  </a:lnTo>
                  <a:lnTo>
                    <a:pt x="390" y="1561"/>
                  </a:lnTo>
                  <a:lnTo>
                    <a:pt x="396" y="1535"/>
                  </a:lnTo>
                  <a:lnTo>
                    <a:pt x="395" y="1510"/>
                  </a:lnTo>
                  <a:lnTo>
                    <a:pt x="389" y="1487"/>
                  </a:lnTo>
                  <a:lnTo>
                    <a:pt x="378" y="1466"/>
                  </a:lnTo>
                  <a:lnTo>
                    <a:pt x="363" y="1447"/>
                  </a:lnTo>
                  <a:lnTo>
                    <a:pt x="347" y="1429"/>
                  </a:lnTo>
                  <a:lnTo>
                    <a:pt x="327" y="1411"/>
                  </a:lnTo>
                  <a:lnTo>
                    <a:pt x="306" y="1393"/>
                  </a:lnTo>
                  <a:lnTo>
                    <a:pt x="285" y="1375"/>
                  </a:lnTo>
                  <a:lnTo>
                    <a:pt x="266" y="1355"/>
                  </a:lnTo>
                  <a:lnTo>
                    <a:pt x="250" y="1342"/>
                  </a:lnTo>
                  <a:lnTo>
                    <a:pt x="226" y="1318"/>
                  </a:lnTo>
                  <a:lnTo>
                    <a:pt x="201" y="1292"/>
                  </a:lnTo>
                  <a:lnTo>
                    <a:pt x="177" y="1266"/>
                  </a:lnTo>
                  <a:lnTo>
                    <a:pt x="151" y="1236"/>
                  </a:lnTo>
                  <a:lnTo>
                    <a:pt x="127" y="1206"/>
                  </a:lnTo>
                  <a:lnTo>
                    <a:pt x="105" y="1173"/>
                  </a:lnTo>
                  <a:lnTo>
                    <a:pt x="82" y="1136"/>
                  </a:lnTo>
                  <a:lnTo>
                    <a:pt x="63" y="1095"/>
                  </a:lnTo>
                  <a:lnTo>
                    <a:pt x="45" y="1052"/>
                  </a:lnTo>
                  <a:lnTo>
                    <a:pt x="30" y="1004"/>
                  </a:lnTo>
                  <a:lnTo>
                    <a:pt x="16" y="951"/>
                  </a:lnTo>
                  <a:lnTo>
                    <a:pt x="7" y="893"/>
                  </a:lnTo>
                  <a:lnTo>
                    <a:pt x="1" y="829"/>
                  </a:lnTo>
                  <a:lnTo>
                    <a:pt x="0" y="760"/>
                  </a:lnTo>
                  <a:lnTo>
                    <a:pt x="3" y="681"/>
                  </a:lnTo>
                  <a:lnTo>
                    <a:pt x="15" y="604"/>
                  </a:lnTo>
                  <a:lnTo>
                    <a:pt x="34" y="529"/>
                  </a:lnTo>
                  <a:lnTo>
                    <a:pt x="61" y="457"/>
                  </a:lnTo>
                  <a:lnTo>
                    <a:pt x="96" y="389"/>
                  </a:lnTo>
                  <a:lnTo>
                    <a:pt x="136" y="325"/>
                  </a:lnTo>
                  <a:lnTo>
                    <a:pt x="184" y="265"/>
                  </a:lnTo>
                  <a:lnTo>
                    <a:pt x="240" y="209"/>
                  </a:lnTo>
                  <a:lnTo>
                    <a:pt x="299" y="161"/>
                  </a:lnTo>
                  <a:lnTo>
                    <a:pt x="362" y="119"/>
                  </a:lnTo>
                  <a:lnTo>
                    <a:pt x="428" y="85"/>
                  </a:lnTo>
                  <a:lnTo>
                    <a:pt x="498" y="55"/>
                  </a:lnTo>
                  <a:lnTo>
                    <a:pt x="572" y="30"/>
                  </a:lnTo>
                  <a:lnTo>
                    <a:pt x="648" y="14"/>
                  </a:lnTo>
                  <a:lnTo>
                    <a:pt x="728" y="3"/>
                  </a:lnTo>
                  <a:lnTo>
                    <a:pt x="8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0" name="Freeform 691">
              <a:extLst>
                <a:ext uri="{FF2B5EF4-FFF2-40B4-BE49-F238E27FC236}">
                  <a16:creationId xmlns:a16="http://schemas.microsoft.com/office/drawing/2014/main" id="{BC61EDE9-9AEC-DA96-17ED-22A197E5BC09}"/>
                </a:ext>
              </a:extLst>
            </p:cNvPr>
            <p:cNvSpPr>
              <a:spLocks noEditPoints="1"/>
            </p:cNvSpPr>
            <p:nvPr/>
          </p:nvSpPr>
          <p:spPr bwMode="auto">
            <a:xfrm>
              <a:off x="4718050" y="4548188"/>
              <a:ext cx="2668588" cy="1527175"/>
            </a:xfrm>
            <a:custGeom>
              <a:avLst/>
              <a:gdLst>
                <a:gd name="T0" fmla="*/ 1461 w 3361"/>
                <a:gd name="T1" fmla="*/ 308 h 1923"/>
                <a:gd name="T2" fmla="*/ 1452 w 3361"/>
                <a:gd name="T3" fmla="*/ 366 h 1923"/>
                <a:gd name="T4" fmla="*/ 1459 w 3361"/>
                <a:gd name="T5" fmla="*/ 461 h 1923"/>
                <a:gd name="T6" fmla="*/ 1461 w 3361"/>
                <a:gd name="T7" fmla="*/ 519 h 1923"/>
                <a:gd name="T8" fmla="*/ 1302 w 3361"/>
                <a:gd name="T9" fmla="*/ 1282 h 1923"/>
                <a:gd name="T10" fmla="*/ 1323 w 3361"/>
                <a:gd name="T11" fmla="*/ 1377 h 1923"/>
                <a:gd name="T12" fmla="*/ 1669 w 3361"/>
                <a:gd name="T13" fmla="*/ 1683 h 1923"/>
                <a:gd name="T14" fmla="*/ 2024 w 3361"/>
                <a:gd name="T15" fmla="*/ 1395 h 1923"/>
                <a:gd name="T16" fmla="*/ 2061 w 3361"/>
                <a:gd name="T17" fmla="*/ 1306 h 1923"/>
                <a:gd name="T18" fmla="*/ 1902 w 3361"/>
                <a:gd name="T19" fmla="*/ 533 h 1923"/>
                <a:gd name="T20" fmla="*/ 1899 w 3361"/>
                <a:gd name="T21" fmla="*/ 483 h 1923"/>
                <a:gd name="T22" fmla="*/ 1907 w 3361"/>
                <a:gd name="T23" fmla="*/ 386 h 1923"/>
                <a:gd name="T24" fmla="*/ 1908 w 3361"/>
                <a:gd name="T25" fmla="*/ 326 h 1923"/>
                <a:gd name="T26" fmla="*/ 1848 w 3361"/>
                <a:gd name="T27" fmla="*/ 280 h 1923"/>
                <a:gd name="T28" fmla="*/ 2494 w 3361"/>
                <a:gd name="T29" fmla="*/ 15 h 1923"/>
                <a:gd name="T30" fmla="*/ 2639 w 3361"/>
                <a:gd name="T31" fmla="*/ 105 h 1923"/>
                <a:gd name="T32" fmla="*/ 2734 w 3361"/>
                <a:gd name="T33" fmla="*/ 220 h 1923"/>
                <a:gd name="T34" fmla="*/ 2773 w 3361"/>
                <a:gd name="T35" fmla="*/ 297 h 1923"/>
                <a:gd name="T36" fmla="*/ 3358 w 3361"/>
                <a:gd name="T37" fmla="*/ 1881 h 1923"/>
                <a:gd name="T38" fmla="*/ 3303 w 3361"/>
                <a:gd name="T39" fmla="*/ 1922 h 1923"/>
                <a:gd name="T40" fmla="*/ 2868 w 3361"/>
                <a:gd name="T41" fmla="*/ 1914 h 1923"/>
                <a:gd name="T42" fmla="*/ 2812 w 3361"/>
                <a:gd name="T43" fmla="*/ 1865 h 1923"/>
                <a:gd name="T44" fmla="*/ 2542 w 3361"/>
                <a:gd name="T45" fmla="*/ 1090 h 1923"/>
                <a:gd name="T46" fmla="*/ 2531 w 3361"/>
                <a:gd name="T47" fmla="*/ 1076 h 1923"/>
                <a:gd name="T48" fmla="*/ 2518 w 3361"/>
                <a:gd name="T49" fmla="*/ 1093 h 1923"/>
                <a:gd name="T50" fmla="*/ 2516 w 3361"/>
                <a:gd name="T51" fmla="*/ 1264 h 1923"/>
                <a:gd name="T52" fmla="*/ 2518 w 3361"/>
                <a:gd name="T53" fmla="*/ 1538 h 1923"/>
                <a:gd name="T54" fmla="*/ 2518 w 3361"/>
                <a:gd name="T55" fmla="*/ 1793 h 1923"/>
                <a:gd name="T56" fmla="*/ 2516 w 3361"/>
                <a:gd name="T57" fmla="*/ 1872 h 1923"/>
                <a:gd name="T58" fmla="*/ 2477 w 3361"/>
                <a:gd name="T59" fmla="*/ 1917 h 1923"/>
                <a:gd name="T60" fmla="*/ 988 w 3361"/>
                <a:gd name="T61" fmla="*/ 1922 h 1923"/>
                <a:gd name="T62" fmla="*/ 937 w 3361"/>
                <a:gd name="T63" fmla="*/ 1883 h 1923"/>
                <a:gd name="T64" fmla="*/ 929 w 3361"/>
                <a:gd name="T65" fmla="*/ 1769 h 1923"/>
                <a:gd name="T66" fmla="*/ 928 w 3361"/>
                <a:gd name="T67" fmla="*/ 1492 h 1923"/>
                <a:gd name="T68" fmla="*/ 926 w 3361"/>
                <a:gd name="T69" fmla="*/ 1216 h 1923"/>
                <a:gd name="T70" fmla="*/ 923 w 3361"/>
                <a:gd name="T71" fmla="*/ 1079 h 1923"/>
                <a:gd name="T72" fmla="*/ 907 w 3361"/>
                <a:gd name="T73" fmla="*/ 1078 h 1923"/>
                <a:gd name="T74" fmla="*/ 892 w 3361"/>
                <a:gd name="T75" fmla="*/ 1108 h 1923"/>
                <a:gd name="T76" fmla="*/ 610 w 3361"/>
                <a:gd name="T77" fmla="*/ 1866 h 1923"/>
                <a:gd name="T78" fmla="*/ 560 w 3361"/>
                <a:gd name="T79" fmla="*/ 1913 h 1923"/>
                <a:gd name="T80" fmla="*/ 54 w 3361"/>
                <a:gd name="T81" fmla="*/ 1922 h 1923"/>
                <a:gd name="T82" fmla="*/ 2 w 3361"/>
                <a:gd name="T83" fmla="*/ 1881 h 1923"/>
                <a:gd name="T84" fmla="*/ 6 w 3361"/>
                <a:gd name="T85" fmla="*/ 1836 h 1923"/>
                <a:gd name="T86" fmla="*/ 608 w 3361"/>
                <a:gd name="T87" fmla="*/ 250 h 1923"/>
                <a:gd name="T88" fmla="*/ 671 w 3361"/>
                <a:gd name="T89" fmla="*/ 148 h 1923"/>
                <a:gd name="T90" fmla="*/ 785 w 3361"/>
                <a:gd name="T91" fmla="*/ 48 h 1923"/>
                <a:gd name="T92" fmla="*/ 961 w 3361"/>
                <a:gd name="T93" fmla="*/ 1 h 1923"/>
                <a:gd name="T94" fmla="*/ 1073 w 3361"/>
                <a:gd name="T95" fmla="*/ 1 h 1923"/>
                <a:gd name="T96" fmla="*/ 1281 w 3361"/>
                <a:gd name="T97" fmla="*/ 1 h 1923"/>
                <a:gd name="T98" fmla="*/ 1573 w 3361"/>
                <a:gd name="T99" fmla="*/ 1 h 1923"/>
                <a:gd name="T100" fmla="*/ 1890 w 3361"/>
                <a:gd name="T101" fmla="*/ 0 h 1923"/>
                <a:gd name="T102" fmla="*/ 2174 w 3361"/>
                <a:gd name="T103" fmla="*/ 0 h 1923"/>
                <a:gd name="T104" fmla="*/ 2362 w 3361"/>
                <a:gd name="T105" fmla="*/ 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61" h="1923">
                  <a:moveTo>
                    <a:pt x="1513" y="280"/>
                  </a:moveTo>
                  <a:lnTo>
                    <a:pt x="1492" y="283"/>
                  </a:lnTo>
                  <a:lnTo>
                    <a:pt x="1474" y="293"/>
                  </a:lnTo>
                  <a:lnTo>
                    <a:pt x="1461" y="308"/>
                  </a:lnTo>
                  <a:lnTo>
                    <a:pt x="1453" y="326"/>
                  </a:lnTo>
                  <a:lnTo>
                    <a:pt x="1450" y="348"/>
                  </a:lnTo>
                  <a:lnTo>
                    <a:pt x="1452" y="353"/>
                  </a:lnTo>
                  <a:lnTo>
                    <a:pt x="1452" y="366"/>
                  </a:lnTo>
                  <a:lnTo>
                    <a:pt x="1453" y="386"/>
                  </a:lnTo>
                  <a:lnTo>
                    <a:pt x="1456" y="410"/>
                  </a:lnTo>
                  <a:lnTo>
                    <a:pt x="1458" y="435"/>
                  </a:lnTo>
                  <a:lnTo>
                    <a:pt x="1459" y="461"/>
                  </a:lnTo>
                  <a:lnTo>
                    <a:pt x="1462" y="483"/>
                  </a:lnTo>
                  <a:lnTo>
                    <a:pt x="1462" y="501"/>
                  </a:lnTo>
                  <a:lnTo>
                    <a:pt x="1462" y="509"/>
                  </a:lnTo>
                  <a:lnTo>
                    <a:pt x="1461" y="519"/>
                  </a:lnTo>
                  <a:lnTo>
                    <a:pt x="1459" y="533"/>
                  </a:lnTo>
                  <a:lnTo>
                    <a:pt x="1456" y="543"/>
                  </a:lnTo>
                  <a:lnTo>
                    <a:pt x="1455" y="552"/>
                  </a:lnTo>
                  <a:lnTo>
                    <a:pt x="1302" y="1282"/>
                  </a:lnTo>
                  <a:lnTo>
                    <a:pt x="1300" y="1306"/>
                  </a:lnTo>
                  <a:lnTo>
                    <a:pt x="1303" y="1330"/>
                  </a:lnTo>
                  <a:lnTo>
                    <a:pt x="1311" y="1354"/>
                  </a:lnTo>
                  <a:lnTo>
                    <a:pt x="1323" y="1377"/>
                  </a:lnTo>
                  <a:lnTo>
                    <a:pt x="1338" y="1395"/>
                  </a:lnTo>
                  <a:lnTo>
                    <a:pt x="1630" y="1665"/>
                  </a:lnTo>
                  <a:lnTo>
                    <a:pt x="1648" y="1677"/>
                  </a:lnTo>
                  <a:lnTo>
                    <a:pt x="1669" y="1683"/>
                  </a:lnTo>
                  <a:lnTo>
                    <a:pt x="1692" y="1683"/>
                  </a:lnTo>
                  <a:lnTo>
                    <a:pt x="1712" y="1677"/>
                  </a:lnTo>
                  <a:lnTo>
                    <a:pt x="1731" y="1665"/>
                  </a:lnTo>
                  <a:lnTo>
                    <a:pt x="2024" y="1395"/>
                  </a:lnTo>
                  <a:lnTo>
                    <a:pt x="2039" y="1377"/>
                  </a:lnTo>
                  <a:lnTo>
                    <a:pt x="2049" y="1354"/>
                  </a:lnTo>
                  <a:lnTo>
                    <a:pt x="2058" y="1330"/>
                  </a:lnTo>
                  <a:lnTo>
                    <a:pt x="2061" y="1306"/>
                  </a:lnTo>
                  <a:lnTo>
                    <a:pt x="2060" y="1282"/>
                  </a:lnTo>
                  <a:lnTo>
                    <a:pt x="1907" y="552"/>
                  </a:lnTo>
                  <a:lnTo>
                    <a:pt x="1905" y="543"/>
                  </a:lnTo>
                  <a:lnTo>
                    <a:pt x="1902" y="533"/>
                  </a:lnTo>
                  <a:lnTo>
                    <a:pt x="1901" y="519"/>
                  </a:lnTo>
                  <a:lnTo>
                    <a:pt x="1898" y="509"/>
                  </a:lnTo>
                  <a:lnTo>
                    <a:pt x="1898" y="501"/>
                  </a:lnTo>
                  <a:lnTo>
                    <a:pt x="1899" y="483"/>
                  </a:lnTo>
                  <a:lnTo>
                    <a:pt x="1901" y="461"/>
                  </a:lnTo>
                  <a:lnTo>
                    <a:pt x="1904" y="435"/>
                  </a:lnTo>
                  <a:lnTo>
                    <a:pt x="1905" y="410"/>
                  </a:lnTo>
                  <a:lnTo>
                    <a:pt x="1907" y="386"/>
                  </a:lnTo>
                  <a:lnTo>
                    <a:pt x="1908" y="366"/>
                  </a:lnTo>
                  <a:lnTo>
                    <a:pt x="1910" y="353"/>
                  </a:lnTo>
                  <a:lnTo>
                    <a:pt x="1910" y="348"/>
                  </a:lnTo>
                  <a:lnTo>
                    <a:pt x="1908" y="326"/>
                  </a:lnTo>
                  <a:lnTo>
                    <a:pt x="1899" y="308"/>
                  </a:lnTo>
                  <a:lnTo>
                    <a:pt x="1886" y="293"/>
                  </a:lnTo>
                  <a:lnTo>
                    <a:pt x="1869" y="283"/>
                  </a:lnTo>
                  <a:lnTo>
                    <a:pt x="1848" y="280"/>
                  </a:lnTo>
                  <a:lnTo>
                    <a:pt x="1513" y="280"/>
                  </a:lnTo>
                  <a:close/>
                  <a:moveTo>
                    <a:pt x="2401" y="0"/>
                  </a:moveTo>
                  <a:lnTo>
                    <a:pt x="2449" y="4"/>
                  </a:lnTo>
                  <a:lnTo>
                    <a:pt x="2494" y="15"/>
                  </a:lnTo>
                  <a:lnTo>
                    <a:pt x="2536" y="31"/>
                  </a:lnTo>
                  <a:lnTo>
                    <a:pt x="2573" y="52"/>
                  </a:lnTo>
                  <a:lnTo>
                    <a:pt x="2608" y="76"/>
                  </a:lnTo>
                  <a:lnTo>
                    <a:pt x="2639" y="105"/>
                  </a:lnTo>
                  <a:lnTo>
                    <a:pt x="2668" y="133"/>
                  </a:lnTo>
                  <a:lnTo>
                    <a:pt x="2693" y="163"/>
                  </a:lnTo>
                  <a:lnTo>
                    <a:pt x="2714" y="193"/>
                  </a:lnTo>
                  <a:lnTo>
                    <a:pt x="2734" y="220"/>
                  </a:lnTo>
                  <a:lnTo>
                    <a:pt x="2749" y="246"/>
                  </a:lnTo>
                  <a:lnTo>
                    <a:pt x="2759" y="268"/>
                  </a:lnTo>
                  <a:lnTo>
                    <a:pt x="2768" y="285"/>
                  </a:lnTo>
                  <a:lnTo>
                    <a:pt x="2773" y="297"/>
                  </a:lnTo>
                  <a:lnTo>
                    <a:pt x="3355" y="1836"/>
                  </a:lnTo>
                  <a:lnTo>
                    <a:pt x="3360" y="1851"/>
                  </a:lnTo>
                  <a:lnTo>
                    <a:pt x="3361" y="1866"/>
                  </a:lnTo>
                  <a:lnTo>
                    <a:pt x="3358" y="1881"/>
                  </a:lnTo>
                  <a:lnTo>
                    <a:pt x="3352" y="1895"/>
                  </a:lnTo>
                  <a:lnTo>
                    <a:pt x="3342" y="1907"/>
                  </a:lnTo>
                  <a:lnTo>
                    <a:pt x="3325" y="1916"/>
                  </a:lnTo>
                  <a:lnTo>
                    <a:pt x="3303" y="1922"/>
                  </a:lnTo>
                  <a:lnTo>
                    <a:pt x="3276" y="1923"/>
                  </a:lnTo>
                  <a:lnTo>
                    <a:pt x="2919" y="1923"/>
                  </a:lnTo>
                  <a:lnTo>
                    <a:pt x="2892" y="1922"/>
                  </a:lnTo>
                  <a:lnTo>
                    <a:pt x="2868" y="1914"/>
                  </a:lnTo>
                  <a:lnTo>
                    <a:pt x="2848" y="1904"/>
                  </a:lnTo>
                  <a:lnTo>
                    <a:pt x="2833" y="1890"/>
                  </a:lnTo>
                  <a:lnTo>
                    <a:pt x="2821" y="1877"/>
                  </a:lnTo>
                  <a:lnTo>
                    <a:pt x="2812" y="1865"/>
                  </a:lnTo>
                  <a:lnTo>
                    <a:pt x="2806" y="1854"/>
                  </a:lnTo>
                  <a:lnTo>
                    <a:pt x="2803" y="1847"/>
                  </a:lnTo>
                  <a:lnTo>
                    <a:pt x="2801" y="1844"/>
                  </a:lnTo>
                  <a:lnTo>
                    <a:pt x="2542" y="1090"/>
                  </a:lnTo>
                  <a:lnTo>
                    <a:pt x="2540" y="1088"/>
                  </a:lnTo>
                  <a:lnTo>
                    <a:pt x="2539" y="1085"/>
                  </a:lnTo>
                  <a:lnTo>
                    <a:pt x="2534" y="1081"/>
                  </a:lnTo>
                  <a:lnTo>
                    <a:pt x="2531" y="1076"/>
                  </a:lnTo>
                  <a:lnTo>
                    <a:pt x="2527" y="1075"/>
                  </a:lnTo>
                  <a:lnTo>
                    <a:pt x="2522" y="1076"/>
                  </a:lnTo>
                  <a:lnTo>
                    <a:pt x="2519" y="1081"/>
                  </a:lnTo>
                  <a:lnTo>
                    <a:pt x="2518" y="1093"/>
                  </a:lnTo>
                  <a:lnTo>
                    <a:pt x="2516" y="1112"/>
                  </a:lnTo>
                  <a:lnTo>
                    <a:pt x="2516" y="1155"/>
                  </a:lnTo>
                  <a:lnTo>
                    <a:pt x="2516" y="1206"/>
                  </a:lnTo>
                  <a:lnTo>
                    <a:pt x="2516" y="1264"/>
                  </a:lnTo>
                  <a:lnTo>
                    <a:pt x="2516" y="1329"/>
                  </a:lnTo>
                  <a:lnTo>
                    <a:pt x="2516" y="1396"/>
                  </a:lnTo>
                  <a:lnTo>
                    <a:pt x="2518" y="1467"/>
                  </a:lnTo>
                  <a:lnTo>
                    <a:pt x="2518" y="1538"/>
                  </a:lnTo>
                  <a:lnTo>
                    <a:pt x="2518" y="1607"/>
                  </a:lnTo>
                  <a:lnTo>
                    <a:pt x="2518" y="1674"/>
                  </a:lnTo>
                  <a:lnTo>
                    <a:pt x="2518" y="1736"/>
                  </a:lnTo>
                  <a:lnTo>
                    <a:pt x="2518" y="1793"/>
                  </a:lnTo>
                  <a:lnTo>
                    <a:pt x="2518" y="1815"/>
                  </a:lnTo>
                  <a:lnTo>
                    <a:pt x="2519" y="1836"/>
                  </a:lnTo>
                  <a:lnTo>
                    <a:pt x="2518" y="1856"/>
                  </a:lnTo>
                  <a:lnTo>
                    <a:pt x="2516" y="1872"/>
                  </a:lnTo>
                  <a:lnTo>
                    <a:pt x="2512" y="1887"/>
                  </a:lnTo>
                  <a:lnTo>
                    <a:pt x="2504" y="1901"/>
                  </a:lnTo>
                  <a:lnTo>
                    <a:pt x="2494" y="1910"/>
                  </a:lnTo>
                  <a:lnTo>
                    <a:pt x="2477" y="1917"/>
                  </a:lnTo>
                  <a:lnTo>
                    <a:pt x="2456" y="1922"/>
                  </a:lnTo>
                  <a:lnTo>
                    <a:pt x="2429" y="1923"/>
                  </a:lnTo>
                  <a:lnTo>
                    <a:pt x="1012" y="1923"/>
                  </a:lnTo>
                  <a:lnTo>
                    <a:pt x="988" y="1922"/>
                  </a:lnTo>
                  <a:lnTo>
                    <a:pt x="968" y="1917"/>
                  </a:lnTo>
                  <a:lnTo>
                    <a:pt x="953" y="1908"/>
                  </a:lnTo>
                  <a:lnTo>
                    <a:pt x="943" y="1896"/>
                  </a:lnTo>
                  <a:lnTo>
                    <a:pt x="937" y="1883"/>
                  </a:lnTo>
                  <a:lnTo>
                    <a:pt x="932" y="1865"/>
                  </a:lnTo>
                  <a:lnTo>
                    <a:pt x="929" y="1845"/>
                  </a:lnTo>
                  <a:lnTo>
                    <a:pt x="929" y="1823"/>
                  </a:lnTo>
                  <a:lnTo>
                    <a:pt x="929" y="1769"/>
                  </a:lnTo>
                  <a:lnTo>
                    <a:pt x="929" y="1707"/>
                  </a:lnTo>
                  <a:lnTo>
                    <a:pt x="928" y="1638"/>
                  </a:lnTo>
                  <a:lnTo>
                    <a:pt x="928" y="1566"/>
                  </a:lnTo>
                  <a:lnTo>
                    <a:pt x="928" y="1492"/>
                  </a:lnTo>
                  <a:lnTo>
                    <a:pt x="928" y="1419"/>
                  </a:lnTo>
                  <a:lnTo>
                    <a:pt x="928" y="1347"/>
                  </a:lnTo>
                  <a:lnTo>
                    <a:pt x="926" y="1279"/>
                  </a:lnTo>
                  <a:lnTo>
                    <a:pt x="926" y="1216"/>
                  </a:lnTo>
                  <a:lnTo>
                    <a:pt x="926" y="1162"/>
                  </a:lnTo>
                  <a:lnTo>
                    <a:pt x="926" y="1119"/>
                  </a:lnTo>
                  <a:lnTo>
                    <a:pt x="926" y="1094"/>
                  </a:lnTo>
                  <a:lnTo>
                    <a:pt x="923" y="1079"/>
                  </a:lnTo>
                  <a:lnTo>
                    <a:pt x="920" y="1072"/>
                  </a:lnTo>
                  <a:lnTo>
                    <a:pt x="916" y="1070"/>
                  </a:lnTo>
                  <a:lnTo>
                    <a:pt x="911" y="1073"/>
                  </a:lnTo>
                  <a:lnTo>
                    <a:pt x="907" y="1078"/>
                  </a:lnTo>
                  <a:lnTo>
                    <a:pt x="902" y="1087"/>
                  </a:lnTo>
                  <a:lnTo>
                    <a:pt x="898" y="1094"/>
                  </a:lnTo>
                  <a:lnTo>
                    <a:pt x="895" y="1102"/>
                  </a:lnTo>
                  <a:lnTo>
                    <a:pt x="892" y="1108"/>
                  </a:lnTo>
                  <a:lnTo>
                    <a:pt x="892" y="1109"/>
                  </a:lnTo>
                  <a:lnTo>
                    <a:pt x="614" y="1856"/>
                  </a:lnTo>
                  <a:lnTo>
                    <a:pt x="613" y="1859"/>
                  </a:lnTo>
                  <a:lnTo>
                    <a:pt x="610" y="1866"/>
                  </a:lnTo>
                  <a:lnTo>
                    <a:pt x="602" y="1877"/>
                  </a:lnTo>
                  <a:lnTo>
                    <a:pt x="592" y="1890"/>
                  </a:lnTo>
                  <a:lnTo>
                    <a:pt x="578" y="1902"/>
                  </a:lnTo>
                  <a:lnTo>
                    <a:pt x="560" y="1913"/>
                  </a:lnTo>
                  <a:lnTo>
                    <a:pt x="537" y="1920"/>
                  </a:lnTo>
                  <a:lnTo>
                    <a:pt x="512" y="1923"/>
                  </a:lnTo>
                  <a:lnTo>
                    <a:pt x="81" y="1923"/>
                  </a:lnTo>
                  <a:lnTo>
                    <a:pt x="54" y="1922"/>
                  </a:lnTo>
                  <a:lnTo>
                    <a:pt x="33" y="1916"/>
                  </a:lnTo>
                  <a:lnTo>
                    <a:pt x="18" y="1907"/>
                  </a:lnTo>
                  <a:lnTo>
                    <a:pt x="8" y="1895"/>
                  </a:lnTo>
                  <a:lnTo>
                    <a:pt x="2" y="1881"/>
                  </a:lnTo>
                  <a:lnTo>
                    <a:pt x="0" y="1866"/>
                  </a:lnTo>
                  <a:lnTo>
                    <a:pt x="0" y="1866"/>
                  </a:lnTo>
                  <a:lnTo>
                    <a:pt x="2" y="1851"/>
                  </a:lnTo>
                  <a:lnTo>
                    <a:pt x="6" y="1836"/>
                  </a:lnTo>
                  <a:lnTo>
                    <a:pt x="589" y="297"/>
                  </a:lnTo>
                  <a:lnTo>
                    <a:pt x="593" y="286"/>
                  </a:lnTo>
                  <a:lnTo>
                    <a:pt x="599" y="270"/>
                  </a:lnTo>
                  <a:lnTo>
                    <a:pt x="608" y="250"/>
                  </a:lnTo>
                  <a:lnTo>
                    <a:pt x="619" y="228"/>
                  </a:lnTo>
                  <a:lnTo>
                    <a:pt x="634" y="202"/>
                  </a:lnTo>
                  <a:lnTo>
                    <a:pt x="650" y="175"/>
                  </a:lnTo>
                  <a:lnTo>
                    <a:pt x="671" y="148"/>
                  </a:lnTo>
                  <a:lnTo>
                    <a:pt x="695" y="121"/>
                  </a:lnTo>
                  <a:lnTo>
                    <a:pt x="722" y="94"/>
                  </a:lnTo>
                  <a:lnTo>
                    <a:pt x="752" y="69"/>
                  </a:lnTo>
                  <a:lnTo>
                    <a:pt x="785" y="48"/>
                  </a:lnTo>
                  <a:lnTo>
                    <a:pt x="824" y="28"/>
                  </a:lnTo>
                  <a:lnTo>
                    <a:pt x="865" y="15"/>
                  </a:lnTo>
                  <a:lnTo>
                    <a:pt x="911" y="4"/>
                  </a:lnTo>
                  <a:lnTo>
                    <a:pt x="961" y="1"/>
                  </a:lnTo>
                  <a:lnTo>
                    <a:pt x="1009" y="1"/>
                  </a:lnTo>
                  <a:lnTo>
                    <a:pt x="1019" y="1"/>
                  </a:lnTo>
                  <a:lnTo>
                    <a:pt x="1042" y="1"/>
                  </a:lnTo>
                  <a:lnTo>
                    <a:pt x="1073" y="1"/>
                  </a:lnTo>
                  <a:lnTo>
                    <a:pt x="1114" y="1"/>
                  </a:lnTo>
                  <a:lnTo>
                    <a:pt x="1162" y="1"/>
                  </a:lnTo>
                  <a:lnTo>
                    <a:pt x="1219" y="1"/>
                  </a:lnTo>
                  <a:lnTo>
                    <a:pt x="1281" y="1"/>
                  </a:lnTo>
                  <a:lnTo>
                    <a:pt x="1348" y="1"/>
                  </a:lnTo>
                  <a:lnTo>
                    <a:pt x="1420" y="1"/>
                  </a:lnTo>
                  <a:lnTo>
                    <a:pt x="1495" y="1"/>
                  </a:lnTo>
                  <a:lnTo>
                    <a:pt x="1573" y="1"/>
                  </a:lnTo>
                  <a:lnTo>
                    <a:pt x="1653" y="1"/>
                  </a:lnTo>
                  <a:lnTo>
                    <a:pt x="1733" y="1"/>
                  </a:lnTo>
                  <a:lnTo>
                    <a:pt x="1812" y="1"/>
                  </a:lnTo>
                  <a:lnTo>
                    <a:pt x="1890" y="0"/>
                  </a:lnTo>
                  <a:lnTo>
                    <a:pt x="1967" y="0"/>
                  </a:lnTo>
                  <a:lnTo>
                    <a:pt x="2040" y="0"/>
                  </a:lnTo>
                  <a:lnTo>
                    <a:pt x="2109" y="0"/>
                  </a:lnTo>
                  <a:lnTo>
                    <a:pt x="2174" y="0"/>
                  </a:lnTo>
                  <a:lnTo>
                    <a:pt x="2231" y="0"/>
                  </a:lnTo>
                  <a:lnTo>
                    <a:pt x="2282" y="0"/>
                  </a:lnTo>
                  <a:lnTo>
                    <a:pt x="2326" y="0"/>
                  </a:lnTo>
                  <a:lnTo>
                    <a:pt x="2362" y="0"/>
                  </a:lnTo>
                  <a:lnTo>
                    <a:pt x="2386" y="0"/>
                  </a:lnTo>
                  <a:lnTo>
                    <a:pt x="2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1" name="Freeform 692">
              <a:extLst>
                <a:ext uri="{FF2B5EF4-FFF2-40B4-BE49-F238E27FC236}">
                  <a16:creationId xmlns:a16="http://schemas.microsoft.com/office/drawing/2014/main" id="{736900D3-1F5C-646B-8657-BB3B81E5DCAC}"/>
                </a:ext>
              </a:extLst>
            </p:cNvPr>
            <p:cNvSpPr>
              <a:spLocks/>
            </p:cNvSpPr>
            <p:nvPr/>
          </p:nvSpPr>
          <p:spPr bwMode="auto">
            <a:xfrm>
              <a:off x="5954713" y="3122613"/>
              <a:ext cx="185738" cy="528638"/>
            </a:xfrm>
            <a:custGeom>
              <a:avLst/>
              <a:gdLst>
                <a:gd name="T0" fmla="*/ 117 w 235"/>
                <a:gd name="T1" fmla="*/ 0 h 665"/>
                <a:gd name="T2" fmla="*/ 149 w 235"/>
                <a:gd name="T3" fmla="*/ 1 h 665"/>
                <a:gd name="T4" fmla="*/ 176 w 235"/>
                <a:gd name="T5" fmla="*/ 7 h 665"/>
                <a:gd name="T6" fmla="*/ 197 w 235"/>
                <a:gd name="T7" fmla="*/ 16 h 665"/>
                <a:gd name="T8" fmla="*/ 214 w 235"/>
                <a:gd name="T9" fmla="*/ 29 h 665"/>
                <a:gd name="T10" fmla="*/ 226 w 235"/>
                <a:gd name="T11" fmla="*/ 44 h 665"/>
                <a:gd name="T12" fmla="*/ 233 w 235"/>
                <a:gd name="T13" fmla="*/ 62 h 665"/>
                <a:gd name="T14" fmla="*/ 235 w 235"/>
                <a:gd name="T15" fmla="*/ 80 h 665"/>
                <a:gd name="T16" fmla="*/ 197 w 235"/>
                <a:gd name="T17" fmla="*/ 586 h 665"/>
                <a:gd name="T18" fmla="*/ 194 w 235"/>
                <a:gd name="T19" fmla="*/ 611 h 665"/>
                <a:gd name="T20" fmla="*/ 182 w 235"/>
                <a:gd name="T21" fmla="*/ 632 h 665"/>
                <a:gd name="T22" fmla="*/ 166 w 235"/>
                <a:gd name="T23" fmla="*/ 650 h 665"/>
                <a:gd name="T24" fmla="*/ 143 w 235"/>
                <a:gd name="T25" fmla="*/ 661 h 665"/>
                <a:gd name="T26" fmla="*/ 117 w 235"/>
                <a:gd name="T27" fmla="*/ 665 h 665"/>
                <a:gd name="T28" fmla="*/ 93 w 235"/>
                <a:gd name="T29" fmla="*/ 661 h 665"/>
                <a:gd name="T30" fmla="*/ 71 w 235"/>
                <a:gd name="T31" fmla="*/ 650 h 665"/>
                <a:gd name="T32" fmla="*/ 53 w 235"/>
                <a:gd name="T33" fmla="*/ 632 h 665"/>
                <a:gd name="T34" fmla="*/ 42 w 235"/>
                <a:gd name="T35" fmla="*/ 611 h 665"/>
                <a:gd name="T36" fmla="*/ 38 w 235"/>
                <a:gd name="T37" fmla="*/ 586 h 665"/>
                <a:gd name="T38" fmla="*/ 0 w 235"/>
                <a:gd name="T39" fmla="*/ 80 h 665"/>
                <a:gd name="T40" fmla="*/ 5 w 235"/>
                <a:gd name="T41" fmla="*/ 59 h 665"/>
                <a:gd name="T42" fmla="*/ 14 w 235"/>
                <a:gd name="T43" fmla="*/ 39 h 665"/>
                <a:gd name="T44" fmla="*/ 32 w 235"/>
                <a:gd name="T45" fmla="*/ 23 h 665"/>
                <a:gd name="T46" fmla="*/ 54 w 235"/>
                <a:gd name="T47" fmla="*/ 10 h 665"/>
                <a:gd name="T48" fmla="*/ 83 w 235"/>
                <a:gd name="T49" fmla="*/ 1 h 665"/>
                <a:gd name="T50" fmla="*/ 117 w 235"/>
                <a:gd name="T51"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665">
                  <a:moveTo>
                    <a:pt x="117" y="0"/>
                  </a:moveTo>
                  <a:lnTo>
                    <a:pt x="149" y="1"/>
                  </a:lnTo>
                  <a:lnTo>
                    <a:pt x="176" y="7"/>
                  </a:lnTo>
                  <a:lnTo>
                    <a:pt x="197" y="16"/>
                  </a:lnTo>
                  <a:lnTo>
                    <a:pt x="214" y="29"/>
                  </a:lnTo>
                  <a:lnTo>
                    <a:pt x="226" y="44"/>
                  </a:lnTo>
                  <a:lnTo>
                    <a:pt x="233" y="62"/>
                  </a:lnTo>
                  <a:lnTo>
                    <a:pt x="235" y="80"/>
                  </a:lnTo>
                  <a:lnTo>
                    <a:pt x="197" y="586"/>
                  </a:lnTo>
                  <a:lnTo>
                    <a:pt x="194" y="611"/>
                  </a:lnTo>
                  <a:lnTo>
                    <a:pt x="182" y="632"/>
                  </a:lnTo>
                  <a:lnTo>
                    <a:pt x="166" y="650"/>
                  </a:lnTo>
                  <a:lnTo>
                    <a:pt x="143" y="661"/>
                  </a:lnTo>
                  <a:lnTo>
                    <a:pt x="117" y="665"/>
                  </a:lnTo>
                  <a:lnTo>
                    <a:pt x="93" y="661"/>
                  </a:lnTo>
                  <a:lnTo>
                    <a:pt x="71" y="650"/>
                  </a:lnTo>
                  <a:lnTo>
                    <a:pt x="53" y="632"/>
                  </a:lnTo>
                  <a:lnTo>
                    <a:pt x="42" y="611"/>
                  </a:lnTo>
                  <a:lnTo>
                    <a:pt x="38" y="586"/>
                  </a:lnTo>
                  <a:lnTo>
                    <a:pt x="0" y="80"/>
                  </a:lnTo>
                  <a:lnTo>
                    <a:pt x="5" y="59"/>
                  </a:lnTo>
                  <a:lnTo>
                    <a:pt x="14" y="39"/>
                  </a:lnTo>
                  <a:lnTo>
                    <a:pt x="32" y="23"/>
                  </a:lnTo>
                  <a:lnTo>
                    <a:pt x="54" y="10"/>
                  </a:lnTo>
                  <a:lnTo>
                    <a:pt x="83" y="1"/>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2" name="Freeform 693">
              <a:extLst>
                <a:ext uri="{FF2B5EF4-FFF2-40B4-BE49-F238E27FC236}">
                  <a16:creationId xmlns:a16="http://schemas.microsoft.com/office/drawing/2014/main" id="{2EA3AE3A-18F8-68D7-9547-ADF560B1639B}"/>
                </a:ext>
              </a:extLst>
            </p:cNvPr>
            <p:cNvSpPr>
              <a:spLocks/>
            </p:cNvSpPr>
            <p:nvPr/>
          </p:nvSpPr>
          <p:spPr bwMode="auto">
            <a:xfrm>
              <a:off x="5976938" y="3740151"/>
              <a:ext cx="142875" cy="142875"/>
            </a:xfrm>
            <a:custGeom>
              <a:avLst/>
              <a:gdLst>
                <a:gd name="T0" fmla="*/ 88 w 179"/>
                <a:gd name="T1" fmla="*/ 0 h 179"/>
                <a:gd name="T2" fmla="*/ 117 w 179"/>
                <a:gd name="T3" fmla="*/ 4 h 179"/>
                <a:gd name="T4" fmla="*/ 141 w 179"/>
                <a:gd name="T5" fmla="*/ 16 h 179"/>
                <a:gd name="T6" fmla="*/ 161 w 179"/>
                <a:gd name="T7" fmla="*/ 36 h 179"/>
                <a:gd name="T8" fmla="*/ 174 w 179"/>
                <a:gd name="T9" fmla="*/ 61 h 179"/>
                <a:gd name="T10" fmla="*/ 179 w 179"/>
                <a:gd name="T11" fmla="*/ 89 h 179"/>
                <a:gd name="T12" fmla="*/ 174 w 179"/>
                <a:gd name="T13" fmla="*/ 117 h 179"/>
                <a:gd name="T14" fmla="*/ 161 w 179"/>
                <a:gd name="T15" fmla="*/ 141 h 179"/>
                <a:gd name="T16" fmla="*/ 141 w 179"/>
                <a:gd name="T17" fmla="*/ 161 h 179"/>
                <a:gd name="T18" fmla="*/ 117 w 179"/>
                <a:gd name="T19" fmla="*/ 174 h 179"/>
                <a:gd name="T20" fmla="*/ 88 w 179"/>
                <a:gd name="T21" fmla="*/ 179 h 179"/>
                <a:gd name="T22" fmla="*/ 61 w 179"/>
                <a:gd name="T23" fmla="*/ 174 h 179"/>
                <a:gd name="T24" fmla="*/ 36 w 179"/>
                <a:gd name="T25" fmla="*/ 161 h 179"/>
                <a:gd name="T26" fmla="*/ 16 w 179"/>
                <a:gd name="T27" fmla="*/ 141 h 179"/>
                <a:gd name="T28" fmla="*/ 4 w 179"/>
                <a:gd name="T29" fmla="*/ 117 h 179"/>
                <a:gd name="T30" fmla="*/ 0 w 179"/>
                <a:gd name="T31" fmla="*/ 89 h 179"/>
                <a:gd name="T32" fmla="*/ 4 w 179"/>
                <a:gd name="T33" fmla="*/ 61 h 179"/>
                <a:gd name="T34" fmla="*/ 16 w 179"/>
                <a:gd name="T35" fmla="*/ 36 h 179"/>
                <a:gd name="T36" fmla="*/ 36 w 179"/>
                <a:gd name="T37" fmla="*/ 16 h 179"/>
                <a:gd name="T38" fmla="*/ 61 w 179"/>
                <a:gd name="T39" fmla="*/ 4 h 179"/>
                <a:gd name="T40" fmla="*/ 88 w 179"/>
                <a:gd name="T4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179">
                  <a:moveTo>
                    <a:pt x="88" y="0"/>
                  </a:moveTo>
                  <a:lnTo>
                    <a:pt x="117" y="4"/>
                  </a:lnTo>
                  <a:lnTo>
                    <a:pt x="141" y="16"/>
                  </a:lnTo>
                  <a:lnTo>
                    <a:pt x="161" y="36"/>
                  </a:lnTo>
                  <a:lnTo>
                    <a:pt x="174" y="61"/>
                  </a:lnTo>
                  <a:lnTo>
                    <a:pt x="179" y="89"/>
                  </a:lnTo>
                  <a:lnTo>
                    <a:pt x="174" y="117"/>
                  </a:lnTo>
                  <a:lnTo>
                    <a:pt x="161" y="141"/>
                  </a:lnTo>
                  <a:lnTo>
                    <a:pt x="141" y="161"/>
                  </a:lnTo>
                  <a:lnTo>
                    <a:pt x="117" y="174"/>
                  </a:lnTo>
                  <a:lnTo>
                    <a:pt x="88" y="179"/>
                  </a:lnTo>
                  <a:lnTo>
                    <a:pt x="61" y="174"/>
                  </a:lnTo>
                  <a:lnTo>
                    <a:pt x="36" y="161"/>
                  </a:lnTo>
                  <a:lnTo>
                    <a:pt x="16" y="141"/>
                  </a:lnTo>
                  <a:lnTo>
                    <a:pt x="4" y="117"/>
                  </a:lnTo>
                  <a:lnTo>
                    <a:pt x="0" y="89"/>
                  </a:lnTo>
                  <a:lnTo>
                    <a:pt x="4" y="61"/>
                  </a:lnTo>
                  <a:lnTo>
                    <a:pt x="16" y="36"/>
                  </a:lnTo>
                  <a:lnTo>
                    <a:pt x="36" y="16"/>
                  </a:lnTo>
                  <a:lnTo>
                    <a:pt x="61" y="4"/>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3" name="Freeform 694">
              <a:extLst>
                <a:ext uri="{FF2B5EF4-FFF2-40B4-BE49-F238E27FC236}">
                  <a16:creationId xmlns:a16="http://schemas.microsoft.com/office/drawing/2014/main" id="{9C6947E5-66DE-C32E-4242-FB73A2D010F8}"/>
                </a:ext>
              </a:extLst>
            </p:cNvPr>
            <p:cNvSpPr>
              <a:spLocks/>
            </p:cNvSpPr>
            <p:nvPr/>
          </p:nvSpPr>
          <p:spPr bwMode="auto">
            <a:xfrm>
              <a:off x="5957888" y="2160588"/>
              <a:ext cx="182563" cy="407988"/>
            </a:xfrm>
            <a:custGeom>
              <a:avLst/>
              <a:gdLst>
                <a:gd name="T0" fmla="*/ 114 w 230"/>
                <a:gd name="T1" fmla="*/ 0 h 515"/>
                <a:gd name="T2" fmla="*/ 146 w 230"/>
                <a:gd name="T3" fmla="*/ 4 h 515"/>
                <a:gd name="T4" fmla="*/ 173 w 230"/>
                <a:gd name="T5" fmla="*/ 16 h 515"/>
                <a:gd name="T6" fmla="*/ 196 w 230"/>
                <a:gd name="T7" fmla="*/ 34 h 515"/>
                <a:gd name="T8" fmla="*/ 214 w 230"/>
                <a:gd name="T9" fmla="*/ 57 h 515"/>
                <a:gd name="T10" fmla="*/ 226 w 230"/>
                <a:gd name="T11" fmla="*/ 85 h 515"/>
                <a:gd name="T12" fmla="*/ 230 w 230"/>
                <a:gd name="T13" fmla="*/ 115 h 515"/>
                <a:gd name="T14" fmla="*/ 230 w 230"/>
                <a:gd name="T15" fmla="*/ 399 h 515"/>
                <a:gd name="T16" fmla="*/ 226 w 230"/>
                <a:gd name="T17" fmla="*/ 429 h 515"/>
                <a:gd name="T18" fmla="*/ 214 w 230"/>
                <a:gd name="T19" fmla="*/ 458 h 515"/>
                <a:gd name="T20" fmla="*/ 196 w 230"/>
                <a:gd name="T21" fmla="*/ 480 h 515"/>
                <a:gd name="T22" fmla="*/ 173 w 230"/>
                <a:gd name="T23" fmla="*/ 498 h 515"/>
                <a:gd name="T24" fmla="*/ 146 w 230"/>
                <a:gd name="T25" fmla="*/ 510 h 515"/>
                <a:gd name="T26" fmla="*/ 114 w 230"/>
                <a:gd name="T27" fmla="*/ 515 h 515"/>
                <a:gd name="T28" fmla="*/ 84 w 230"/>
                <a:gd name="T29" fmla="*/ 510 h 515"/>
                <a:gd name="T30" fmla="*/ 57 w 230"/>
                <a:gd name="T31" fmla="*/ 498 h 515"/>
                <a:gd name="T32" fmla="*/ 33 w 230"/>
                <a:gd name="T33" fmla="*/ 480 h 515"/>
                <a:gd name="T34" fmla="*/ 15 w 230"/>
                <a:gd name="T35" fmla="*/ 458 h 515"/>
                <a:gd name="T36" fmla="*/ 3 w 230"/>
                <a:gd name="T37" fmla="*/ 429 h 515"/>
                <a:gd name="T38" fmla="*/ 0 w 230"/>
                <a:gd name="T39" fmla="*/ 399 h 515"/>
                <a:gd name="T40" fmla="*/ 0 w 230"/>
                <a:gd name="T41" fmla="*/ 115 h 515"/>
                <a:gd name="T42" fmla="*/ 3 w 230"/>
                <a:gd name="T43" fmla="*/ 85 h 515"/>
                <a:gd name="T44" fmla="*/ 15 w 230"/>
                <a:gd name="T45" fmla="*/ 57 h 515"/>
                <a:gd name="T46" fmla="*/ 33 w 230"/>
                <a:gd name="T47" fmla="*/ 34 h 515"/>
                <a:gd name="T48" fmla="*/ 57 w 230"/>
                <a:gd name="T49" fmla="*/ 16 h 515"/>
                <a:gd name="T50" fmla="*/ 84 w 230"/>
                <a:gd name="T51" fmla="*/ 4 h 515"/>
                <a:gd name="T52" fmla="*/ 114 w 230"/>
                <a:gd name="T53" fmla="*/ 0 h 515"/>
                <a:gd name="T54" fmla="*/ 114 w 230"/>
                <a:gd name="T55"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0" h="515">
                  <a:moveTo>
                    <a:pt x="114" y="0"/>
                  </a:moveTo>
                  <a:lnTo>
                    <a:pt x="146" y="4"/>
                  </a:lnTo>
                  <a:lnTo>
                    <a:pt x="173" y="16"/>
                  </a:lnTo>
                  <a:lnTo>
                    <a:pt x="196" y="34"/>
                  </a:lnTo>
                  <a:lnTo>
                    <a:pt x="214" y="57"/>
                  </a:lnTo>
                  <a:lnTo>
                    <a:pt x="226" y="85"/>
                  </a:lnTo>
                  <a:lnTo>
                    <a:pt x="230" y="115"/>
                  </a:lnTo>
                  <a:lnTo>
                    <a:pt x="230" y="399"/>
                  </a:lnTo>
                  <a:lnTo>
                    <a:pt x="226" y="429"/>
                  </a:lnTo>
                  <a:lnTo>
                    <a:pt x="214" y="458"/>
                  </a:lnTo>
                  <a:lnTo>
                    <a:pt x="196" y="480"/>
                  </a:lnTo>
                  <a:lnTo>
                    <a:pt x="173" y="498"/>
                  </a:lnTo>
                  <a:lnTo>
                    <a:pt x="146" y="510"/>
                  </a:lnTo>
                  <a:lnTo>
                    <a:pt x="114" y="515"/>
                  </a:lnTo>
                  <a:lnTo>
                    <a:pt x="84" y="510"/>
                  </a:lnTo>
                  <a:lnTo>
                    <a:pt x="57" y="498"/>
                  </a:lnTo>
                  <a:lnTo>
                    <a:pt x="33" y="480"/>
                  </a:lnTo>
                  <a:lnTo>
                    <a:pt x="15" y="458"/>
                  </a:lnTo>
                  <a:lnTo>
                    <a:pt x="3" y="429"/>
                  </a:lnTo>
                  <a:lnTo>
                    <a:pt x="0" y="399"/>
                  </a:lnTo>
                  <a:lnTo>
                    <a:pt x="0" y="115"/>
                  </a:lnTo>
                  <a:lnTo>
                    <a:pt x="3" y="85"/>
                  </a:lnTo>
                  <a:lnTo>
                    <a:pt x="15" y="57"/>
                  </a:lnTo>
                  <a:lnTo>
                    <a:pt x="33" y="34"/>
                  </a:lnTo>
                  <a:lnTo>
                    <a:pt x="57" y="16"/>
                  </a:lnTo>
                  <a:lnTo>
                    <a:pt x="84" y="4"/>
                  </a:lnTo>
                  <a:lnTo>
                    <a:pt x="114" y="0"/>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 name="Freeform 695">
              <a:extLst>
                <a:ext uri="{FF2B5EF4-FFF2-40B4-BE49-F238E27FC236}">
                  <a16:creationId xmlns:a16="http://schemas.microsoft.com/office/drawing/2014/main" id="{5BB13E6C-77C2-671D-256A-E40EA8C32ABB}"/>
                </a:ext>
              </a:extLst>
            </p:cNvPr>
            <p:cNvSpPr>
              <a:spLocks/>
            </p:cNvSpPr>
            <p:nvPr/>
          </p:nvSpPr>
          <p:spPr bwMode="auto">
            <a:xfrm>
              <a:off x="6694488" y="2566988"/>
              <a:ext cx="385763" cy="306388"/>
            </a:xfrm>
            <a:custGeom>
              <a:avLst/>
              <a:gdLst>
                <a:gd name="T0" fmla="*/ 360 w 485"/>
                <a:gd name="T1" fmla="*/ 0 h 386"/>
                <a:gd name="T2" fmla="*/ 386 w 485"/>
                <a:gd name="T3" fmla="*/ 1 h 386"/>
                <a:gd name="T4" fmla="*/ 410 w 485"/>
                <a:gd name="T5" fmla="*/ 7 h 386"/>
                <a:gd name="T6" fmla="*/ 432 w 485"/>
                <a:gd name="T7" fmla="*/ 18 h 386"/>
                <a:gd name="T8" fmla="*/ 452 w 485"/>
                <a:gd name="T9" fmla="*/ 34 h 386"/>
                <a:gd name="T10" fmla="*/ 468 w 485"/>
                <a:gd name="T11" fmla="*/ 55 h 386"/>
                <a:gd name="T12" fmla="*/ 480 w 485"/>
                <a:gd name="T13" fmla="*/ 79 h 386"/>
                <a:gd name="T14" fmla="*/ 485 w 485"/>
                <a:gd name="T15" fmla="*/ 105 h 386"/>
                <a:gd name="T16" fmla="*/ 485 w 485"/>
                <a:gd name="T17" fmla="*/ 130 h 386"/>
                <a:gd name="T18" fmla="*/ 479 w 485"/>
                <a:gd name="T19" fmla="*/ 154 h 386"/>
                <a:gd name="T20" fmla="*/ 467 w 485"/>
                <a:gd name="T21" fmla="*/ 177 h 386"/>
                <a:gd name="T22" fmla="*/ 452 w 485"/>
                <a:gd name="T23" fmla="*/ 196 h 386"/>
                <a:gd name="T24" fmla="*/ 431 w 485"/>
                <a:gd name="T25" fmla="*/ 213 h 386"/>
                <a:gd name="T26" fmla="*/ 174 w 485"/>
                <a:gd name="T27" fmla="*/ 369 h 386"/>
                <a:gd name="T28" fmla="*/ 145 w 485"/>
                <a:gd name="T29" fmla="*/ 383 h 386"/>
                <a:gd name="T30" fmla="*/ 114 w 485"/>
                <a:gd name="T31" fmla="*/ 386 h 386"/>
                <a:gd name="T32" fmla="*/ 91 w 485"/>
                <a:gd name="T33" fmla="*/ 384 h 386"/>
                <a:gd name="T34" fmla="*/ 69 w 485"/>
                <a:gd name="T35" fmla="*/ 377 h 386"/>
                <a:gd name="T36" fmla="*/ 49 w 485"/>
                <a:gd name="T37" fmla="*/ 366 h 386"/>
                <a:gd name="T38" fmla="*/ 31 w 485"/>
                <a:gd name="T39" fmla="*/ 350 h 386"/>
                <a:gd name="T40" fmla="*/ 16 w 485"/>
                <a:gd name="T41" fmla="*/ 330 h 386"/>
                <a:gd name="T42" fmla="*/ 4 w 485"/>
                <a:gd name="T43" fmla="*/ 306 h 386"/>
                <a:gd name="T44" fmla="*/ 0 w 485"/>
                <a:gd name="T45" fmla="*/ 282 h 386"/>
                <a:gd name="T46" fmla="*/ 0 w 485"/>
                <a:gd name="T47" fmla="*/ 256 h 386"/>
                <a:gd name="T48" fmla="*/ 6 w 485"/>
                <a:gd name="T49" fmla="*/ 231 h 386"/>
                <a:gd name="T50" fmla="*/ 18 w 485"/>
                <a:gd name="T51" fmla="*/ 208 h 386"/>
                <a:gd name="T52" fmla="*/ 33 w 485"/>
                <a:gd name="T53" fmla="*/ 189 h 386"/>
                <a:gd name="T54" fmla="*/ 54 w 485"/>
                <a:gd name="T55" fmla="*/ 172 h 386"/>
                <a:gd name="T56" fmla="*/ 310 w 485"/>
                <a:gd name="T57" fmla="*/ 16 h 386"/>
                <a:gd name="T58" fmla="*/ 335 w 485"/>
                <a:gd name="T59" fmla="*/ 6 h 386"/>
                <a:gd name="T60" fmla="*/ 360 w 485"/>
                <a:gd name="T6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5" h="386">
                  <a:moveTo>
                    <a:pt x="360" y="0"/>
                  </a:moveTo>
                  <a:lnTo>
                    <a:pt x="386" y="1"/>
                  </a:lnTo>
                  <a:lnTo>
                    <a:pt x="410" y="7"/>
                  </a:lnTo>
                  <a:lnTo>
                    <a:pt x="432" y="18"/>
                  </a:lnTo>
                  <a:lnTo>
                    <a:pt x="452" y="34"/>
                  </a:lnTo>
                  <a:lnTo>
                    <a:pt x="468" y="55"/>
                  </a:lnTo>
                  <a:lnTo>
                    <a:pt x="480" y="79"/>
                  </a:lnTo>
                  <a:lnTo>
                    <a:pt x="485" y="105"/>
                  </a:lnTo>
                  <a:lnTo>
                    <a:pt x="485" y="130"/>
                  </a:lnTo>
                  <a:lnTo>
                    <a:pt x="479" y="154"/>
                  </a:lnTo>
                  <a:lnTo>
                    <a:pt x="467" y="177"/>
                  </a:lnTo>
                  <a:lnTo>
                    <a:pt x="452" y="196"/>
                  </a:lnTo>
                  <a:lnTo>
                    <a:pt x="431" y="213"/>
                  </a:lnTo>
                  <a:lnTo>
                    <a:pt x="174" y="369"/>
                  </a:lnTo>
                  <a:lnTo>
                    <a:pt x="145" y="383"/>
                  </a:lnTo>
                  <a:lnTo>
                    <a:pt x="114" y="386"/>
                  </a:lnTo>
                  <a:lnTo>
                    <a:pt x="91" y="384"/>
                  </a:lnTo>
                  <a:lnTo>
                    <a:pt x="69" y="377"/>
                  </a:lnTo>
                  <a:lnTo>
                    <a:pt x="49" y="366"/>
                  </a:lnTo>
                  <a:lnTo>
                    <a:pt x="31" y="350"/>
                  </a:lnTo>
                  <a:lnTo>
                    <a:pt x="16" y="330"/>
                  </a:lnTo>
                  <a:lnTo>
                    <a:pt x="4" y="306"/>
                  </a:lnTo>
                  <a:lnTo>
                    <a:pt x="0" y="282"/>
                  </a:lnTo>
                  <a:lnTo>
                    <a:pt x="0" y="256"/>
                  </a:lnTo>
                  <a:lnTo>
                    <a:pt x="6" y="231"/>
                  </a:lnTo>
                  <a:lnTo>
                    <a:pt x="18" y="208"/>
                  </a:lnTo>
                  <a:lnTo>
                    <a:pt x="33" y="189"/>
                  </a:lnTo>
                  <a:lnTo>
                    <a:pt x="54" y="172"/>
                  </a:lnTo>
                  <a:lnTo>
                    <a:pt x="310" y="16"/>
                  </a:lnTo>
                  <a:lnTo>
                    <a:pt x="335" y="6"/>
                  </a:lnTo>
                  <a:lnTo>
                    <a:pt x="3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5" name="Freeform 696">
              <a:extLst>
                <a:ext uri="{FF2B5EF4-FFF2-40B4-BE49-F238E27FC236}">
                  <a16:creationId xmlns:a16="http://schemas.microsoft.com/office/drawing/2014/main" id="{9D7FBE1F-15F7-BC1F-46EC-3F8FEF0A28EB}"/>
                </a:ext>
              </a:extLst>
            </p:cNvPr>
            <p:cNvSpPr>
              <a:spLocks/>
            </p:cNvSpPr>
            <p:nvPr/>
          </p:nvSpPr>
          <p:spPr bwMode="auto">
            <a:xfrm>
              <a:off x="5016500" y="2566988"/>
              <a:ext cx="385763" cy="306388"/>
            </a:xfrm>
            <a:custGeom>
              <a:avLst/>
              <a:gdLst>
                <a:gd name="T0" fmla="*/ 124 w 485"/>
                <a:gd name="T1" fmla="*/ 0 h 386"/>
                <a:gd name="T2" fmla="*/ 150 w 485"/>
                <a:gd name="T3" fmla="*/ 6 h 386"/>
                <a:gd name="T4" fmla="*/ 174 w 485"/>
                <a:gd name="T5" fmla="*/ 16 h 386"/>
                <a:gd name="T6" fmla="*/ 429 w 485"/>
                <a:gd name="T7" fmla="*/ 172 h 386"/>
                <a:gd name="T8" fmla="*/ 450 w 485"/>
                <a:gd name="T9" fmla="*/ 189 h 386"/>
                <a:gd name="T10" fmla="*/ 467 w 485"/>
                <a:gd name="T11" fmla="*/ 208 h 386"/>
                <a:gd name="T12" fmla="*/ 477 w 485"/>
                <a:gd name="T13" fmla="*/ 231 h 386"/>
                <a:gd name="T14" fmla="*/ 483 w 485"/>
                <a:gd name="T15" fmla="*/ 256 h 386"/>
                <a:gd name="T16" fmla="*/ 485 w 485"/>
                <a:gd name="T17" fmla="*/ 282 h 386"/>
                <a:gd name="T18" fmla="*/ 479 w 485"/>
                <a:gd name="T19" fmla="*/ 306 h 386"/>
                <a:gd name="T20" fmla="*/ 468 w 485"/>
                <a:gd name="T21" fmla="*/ 330 h 386"/>
                <a:gd name="T22" fmla="*/ 453 w 485"/>
                <a:gd name="T23" fmla="*/ 350 h 386"/>
                <a:gd name="T24" fmla="*/ 435 w 485"/>
                <a:gd name="T25" fmla="*/ 366 h 386"/>
                <a:gd name="T26" fmla="*/ 414 w 485"/>
                <a:gd name="T27" fmla="*/ 377 h 386"/>
                <a:gd name="T28" fmla="*/ 393 w 485"/>
                <a:gd name="T29" fmla="*/ 384 h 386"/>
                <a:gd name="T30" fmla="*/ 369 w 485"/>
                <a:gd name="T31" fmla="*/ 386 h 386"/>
                <a:gd name="T32" fmla="*/ 339 w 485"/>
                <a:gd name="T33" fmla="*/ 383 h 386"/>
                <a:gd name="T34" fmla="*/ 309 w 485"/>
                <a:gd name="T35" fmla="*/ 369 h 386"/>
                <a:gd name="T36" fmla="*/ 54 w 485"/>
                <a:gd name="T37" fmla="*/ 213 h 386"/>
                <a:gd name="T38" fmla="*/ 33 w 485"/>
                <a:gd name="T39" fmla="*/ 196 h 386"/>
                <a:gd name="T40" fmla="*/ 16 w 485"/>
                <a:gd name="T41" fmla="*/ 177 h 386"/>
                <a:gd name="T42" fmla="*/ 6 w 485"/>
                <a:gd name="T43" fmla="*/ 154 h 386"/>
                <a:gd name="T44" fmla="*/ 0 w 485"/>
                <a:gd name="T45" fmla="*/ 130 h 386"/>
                <a:gd name="T46" fmla="*/ 0 w 485"/>
                <a:gd name="T47" fmla="*/ 105 h 386"/>
                <a:gd name="T48" fmla="*/ 4 w 485"/>
                <a:gd name="T49" fmla="*/ 79 h 386"/>
                <a:gd name="T50" fmla="*/ 15 w 485"/>
                <a:gd name="T51" fmla="*/ 55 h 386"/>
                <a:gd name="T52" fmla="*/ 31 w 485"/>
                <a:gd name="T53" fmla="*/ 34 h 386"/>
                <a:gd name="T54" fmla="*/ 52 w 485"/>
                <a:gd name="T55" fmla="*/ 18 h 386"/>
                <a:gd name="T56" fmla="*/ 75 w 485"/>
                <a:gd name="T57" fmla="*/ 7 h 386"/>
                <a:gd name="T58" fmla="*/ 99 w 485"/>
                <a:gd name="T59" fmla="*/ 1 h 386"/>
                <a:gd name="T60" fmla="*/ 124 w 485"/>
                <a:gd name="T6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5" h="386">
                  <a:moveTo>
                    <a:pt x="124" y="0"/>
                  </a:moveTo>
                  <a:lnTo>
                    <a:pt x="150" y="6"/>
                  </a:lnTo>
                  <a:lnTo>
                    <a:pt x="174" y="16"/>
                  </a:lnTo>
                  <a:lnTo>
                    <a:pt x="429" y="172"/>
                  </a:lnTo>
                  <a:lnTo>
                    <a:pt x="450" y="189"/>
                  </a:lnTo>
                  <a:lnTo>
                    <a:pt x="467" y="208"/>
                  </a:lnTo>
                  <a:lnTo>
                    <a:pt x="477" y="231"/>
                  </a:lnTo>
                  <a:lnTo>
                    <a:pt x="483" y="256"/>
                  </a:lnTo>
                  <a:lnTo>
                    <a:pt x="485" y="282"/>
                  </a:lnTo>
                  <a:lnTo>
                    <a:pt x="479" y="306"/>
                  </a:lnTo>
                  <a:lnTo>
                    <a:pt x="468" y="330"/>
                  </a:lnTo>
                  <a:lnTo>
                    <a:pt x="453" y="350"/>
                  </a:lnTo>
                  <a:lnTo>
                    <a:pt x="435" y="366"/>
                  </a:lnTo>
                  <a:lnTo>
                    <a:pt x="414" y="377"/>
                  </a:lnTo>
                  <a:lnTo>
                    <a:pt x="393" y="384"/>
                  </a:lnTo>
                  <a:lnTo>
                    <a:pt x="369" y="386"/>
                  </a:lnTo>
                  <a:lnTo>
                    <a:pt x="339" y="383"/>
                  </a:lnTo>
                  <a:lnTo>
                    <a:pt x="309" y="369"/>
                  </a:lnTo>
                  <a:lnTo>
                    <a:pt x="54" y="213"/>
                  </a:lnTo>
                  <a:lnTo>
                    <a:pt x="33" y="196"/>
                  </a:lnTo>
                  <a:lnTo>
                    <a:pt x="16" y="177"/>
                  </a:lnTo>
                  <a:lnTo>
                    <a:pt x="6" y="154"/>
                  </a:lnTo>
                  <a:lnTo>
                    <a:pt x="0" y="130"/>
                  </a:lnTo>
                  <a:lnTo>
                    <a:pt x="0" y="105"/>
                  </a:lnTo>
                  <a:lnTo>
                    <a:pt x="4" y="79"/>
                  </a:lnTo>
                  <a:lnTo>
                    <a:pt x="15" y="55"/>
                  </a:lnTo>
                  <a:lnTo>
                    <a:pt x="31" y="34"/>
                  </a:lnTo>
                  <a:lnTo>
                    <a:pt x="52" y="18"/>
                  </a:lnTo>
                  <a:lnTo>
                    <a:pt x="75" y="7"/>
                  </a:lnTo>
                  <a:lnTo>
                    <a:pt x="99" y="1"/>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6" name="Группа 804">
            <a:extLst>
              <a:ext uri="{FF2B5EF4-FFF2-40B4-BE49-F238E27FC236}">
                <a16:creationId xmlns:a16="http://schemas.microsoft.com/office/drawing/2014/main" id="{B7AB8ABE-0A2C-44E4-487C-5E06D84CDC29}"/>
              </a:ext>
            </a:extLst>
          </p:cNvPr>
          <p:cNvGrpSpPr/>
          <p:nvPr userDrawn="1"/>
        </p:nvGrpSpPr>
        <p:grpSpPr>
          <a:xfrm>
            <a:off x="10084096" y="4601203"/>
            <a:ext cx="299846" cy="616350"/>
            <a:chOff x="5380038" y="2681288"/>
            <a:chExt cx="1714500" cy="3524250"/>
          </a:xfrm>
          <a:solidFill>
            <a:schemeClr val="bg2"/>
          </a:solidFill>
        </p:grpSpPr>
        <p:sp>
          <p:nvSpPr>
            <p:cNvPr id="197" name="Freeform 701">
              <a:extLst>
                <a:ext uri="{FF2B5EF4-FFF2-40B4-BE49-F238E27FC236}">
                  <a16:creationId xmlns:a16="http://schemas.microsoft.com/office/drawing/2014/main" id="{DE198A7C-3F3D-8B64-D500-FCEED916D1DA}"/>
                </a:ext>
              </a:extLst>
            </p:cNvPr>
            <p:cNvSpPr>
              <a:spLocks/>
            </p:cNvSpPr>
            <p:nvPr/>
          </p:nvSpPr>
          <p:spPr bwMode="auto">
            <a:xfrm>
              <a:off x="5721351" y="2681288"/>
              <a:ext cx="1033463" cy="650875"/>
            </a:xfrm>
            <a:custGeom>
              <a:avLst/>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8" name="Freeform 702">
              <a:extLst>
                <a:ext uri="{FF2B5EF4-FFF2-40B4-BE49-F238E27FC236}">
                  <a16:creationId xmlns:a16="http://schemas.microsoft.com/office/drawing/2014/main" id="{D8B05036-30BB-4836-1E47-E8FD39225B05}"/>
                </a:ext>
              </a:extLst>
            </p:cNvPr>
            <p:cNvSpPr>
              <a:spLocks noEditPoints="1"/>
            </p:cNvSpPr>
            <p:nvPr/>
          </p:nvSpPr>
          <p:spPr bwMode="auto">
            <a:xfrm>
              <a:off x="5380038" y="3513138"/>
              <a:ext cx="1714500" cy="2692400"/>
            </a:xfrm>
            <a:custGeom>
              <a:avLst/>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9" name="Группа 813">
            <a:extLst>
              <a:ext uri="{FF2B5EF4-FFF2-40B4-BE49-F238E27FC236}">
                <a16:creationId xmlns:a16="http://schemas.microsoft.com/office/drawing/2014/main" id="{92C63387-C228-537C-B877-E457F11313BA}"/>
              </a:ext>
            </a:extLst>
          </p:cNvPr>
          <p:cNvGrpSpPr/>
          <p:nvPr userDrawn="1"/>
        </p:nvGrpSpPr>
        <p:grpSpPr>
          <a:xfrm>
            <a:off x="10676873" y="4606163"/>
            <a:ext cx="606703" cy="606430"/>
            <a:chOff x="4965700" y="2928938"/>
            <a:chExt cx="3522663" cy="3521075"/>
          </a:xfrm>
          <a:solidFill>
            <a:schemeClr val="bg2"/>
          </a:solidFill>
        </p:grpSpPr>
        <p:sp>
          <p:nvSpPr>
            <p:cNvPr id="200" name="Freeform 707">
              <a:extLst>
                <a:ext uri="{FF2B5EF4-FFF2-40B4-BE49-F238E27FC236}">
                  <a16:creationId xmlns:a16="http://schemas.microsoft.com/office/drawing/2014/main" id="{21BF514D-3E82-6394-DF86-CC406D6FE4E2}"/>
                </a:ext>
              </a:extLst>
            </p:cNvPr>
            <p:cNvSpPr>
              <a:spLocks/>
            </p:cNvSpPr>
            <p:nvPr/>
          </p:nvSpPr>
          <p:spPr bwMode="auto">
            <a:xfrm>
              <a:off x="4965700" y="5465763"/>
              <a:ext cx="984250" cy="984250"/>
            </a:xfrm>
            <a:custGeom>
              <a:avLst/>
              <a:gdLst>
                <a:gd name="T0" fmla="*/ 621 w 1240"/>
                <a:gd name="T1" fmla="*/ 0 h 1239"/>
                <a:gd name="T2" fmla="*/ 692 w 1240"/>
                <a:gd name="T3" fmla="*/ 4 h 1239"/>
                <a:gd name="T4" fmla="*/ 762 w 1240"/>
                <a:gd name="T5" fmla="*/ 16 h 1239"/>
                <a:gd name="T6" fmla="*/ 830 w 1240"/>
                <a:gd name="T7" fmla="*/ 36 h 1239"/>
                <a:gd name="T8" fmla="*/ 893 w 1240"/>
                <a:gd name="T9" fmla="*/ 63 h 1239"/>
                <a:gd name="T10" fmla="*/ 952 w 1240"/>
                <a:gd name="T11" fmla="*/ 97 h 1239"/>
                <a:gd name="T12" fmla="*/ 1008 w 1240"/>
                <a:gd name="T13" fmla="*/ 136 h 1239"/>
                <a:gd name="T14" fmla="*/ 1059 w 1240"/>
                <a:gd name="T15" fmla="*/ 182 h 1239"/>
                <a:gd name="T16" fmla="*/ 1104 w 1240"/>
                <a:gd name="T17" fmla="*/ 232 h 1239"/>
                <a:gd name="T18" fmla="*/ 1144 w 1240"/>
                <a:gd name="T19" fmla="*/ 287 h 1239"/>
                <a:gd name="T20" fmla="*/ 1176 w 1240"/>
                <a:gd name="T21" fmla="*/ 346 h 1239"/>
                <a:gd name="T22" fmla="*/ 1203 w 1240"/>
                <a:gd name="T23" fmla="*/ 411 h 1239"/>
                <a:gd name="T24" fmla="*/ 1224 w 1240"/>
                <a:gd name="T25" fmla="*/ 477 h 1239"/>
                <a:gd name="T26" fmla="*/ 1236 w 1240"/>
                <a:gd name="T27" fmla="*/ 547 h 1239"/>
                <a:gd name="T28" fmla="*/ 1240 w 1240"/>
                <a:gd name="T29" fmla="*/ 620 h 1239"/>
                <a:gd name="T30" fmla="*/ 1236 w 1240"/>
                <a:gd name="T31" fmla="*/ 692 h 1239"/>
                <a:gd name="T32" fmla="*/ 1224 w 1240"/>
                <a:gd name="T33" fmla="*/ 762 h 1239"/>
                <a:gd name="T34" fmla="*/ 1203 w 1240"/>
                <a:gd name="T35" fmla="*/ 829 h 1239"/>
                <a:gd name="T36" fmla="*/ 1176 w 1240"/>
                <a:gd name="T37" fmla="*/ 893 h 1239"/>
                <a:gd name="T38" fmla="*/ 1144 w 1240"/>
                <a:gd name="T39" fmla="*/ 952 h 1239"/>
                <a:gd name="T40" fmla="*/ 1104 w 1240"/>
                <a:gd name="T41" fmla="*/ 1007 h 1239"/>
                <a:gd name="T42" fmla="*/ 1059 w 1240"/>
                <a:gd name="T43" fmla="*/ 1059 h 1239"/>
                <a:gd name="T44" fmla="*/ 1008 w 1240"/>
                <a:gd name="T45" fmla="*/ 1103 h 1239"/>
                <a:gd name="T46" fmla="*/ 952 w 1240"/>
                <a:gd name="T47" fmla="*/ 1144 h 1239"/>
                <a:gd name="T48" fmla="*/ 893 w 1240"/>
                <a:gd name="T49" fmla="*/ 1176 h 1239"/>
                <a:gd name="T50" fmla="*/ 830 w 1240"/>
                <a:gd name="T51" fmla="*/ 1203 h 1239"/>
                <a:gd name="T52" fmla="*/ 762 w 1240"/>
                <a:gd name="T53" fmla="*/ 1223 h 1239"/>
                <a:gd name="T54" fmla="*/ 692 w 1240"/>
                <a:gd name="T55" fmla="*/ 1235 h 1239"/>
                <a:gd name="T56" fmla="*/ 621 w 1240"/>
                <a:gd name="T57" fmla="*/ 1239 h 1239"/>
                <a:gd name="T58" fmla="*/ 548 w 1240"/>
                <a:gd name="T59" fmla="*/ 1235 h 1239"/>
                <a:gd name="T60" fmla="*/ 478 w 1240"/>
                <a:gd name="T61" fmla="*/ 1223 h 1239"/>
                <a:gd name="T62" fmla="*/ 411 w 1240"/>
                <a:gd name="T63" fmla="*/ 1203 h 1239"/>
                <a:gd name="T64" fmla="*/ 347 w 1240"/>
                <a:gd name="T65" fmla="*/ 1176 h 1239"/>
                <a:gd name="T66" fmla="*/ 287 w 1240"/>
                <a:gd name="T67" fmla="*/ 1144 h 1239"/>
                <a:gd name="T68" fmla="*/ 232 w 1240"/>
                <a:gd name="T69" fmla="*/ 1103 h 1239"/>
                <a:gd name="T70" fmla="*/ 182 w 1240"/>
                <a:gd name="T71" fmla="*/ 1059 h 1239"/>
                <a:gd name="T72" fmla="*/ 136 w 1240"/>
                <a:gd name="T73" fmla="*/ 1007 h 1239"/>
                <a:gd name="T74" fmla="*/ 97 w 1240"/>
                <a:gd name="T75" fmla="*/ 952 h 1239"/>
                <a:gd name="T76" fmla="*/ 63 w 1240"/>
                <a:gd name="T77" fmla="*/ 893 h 1239"/>
                <a:gd name="T78" fmla="*/ 36 w 1240"/>
                <a:gd name="T79" fmla="*/ 829 h 1239"/>
                <a:gd name="T80" fmla="*/ 16 w 1240"/>
                <a:gd name="T81" fmla="*/ 762 h 1239"/>
                <a:gd name="T82" fmla="*/ 4 w 1240"/>
                <a:gd name="T83" fmla="*/ 692 h 1239"/>
                <a:gd name="T84" fmla="*/ 0 w 1240"/>
                <a:gd name="T85" fmla="*/ 620 h 1239"/>
                <a:gd name="T86" fmla="*/ 4 w 1240"/>
                <a:gd name="T87" fmla="*/ 547 h 1239"/>
                <a:gd name="T88" fmla="*/ 16 w 1240"/>
                <a:gd name="T89" fmla="*/ 477 h 1239"/>
                <a:gd name="T90" fmla="*/ 36 w 1240"/>
                <a:gd name="T91" fmla="*/ 411 h 1239"/>
                <a:gd name="T92" fmla="*/ 63 w 1240"/>
                <a:gd name="T93" fmla="*/ 346 h 1239"/>
                <a:gd name="T94" fmla="*/ 97 w 1240"/>
                <a:gd name="T95" fmla="*/ 287 h 1239"/>
                <a:gd name="T96" fmla="*/ 136 w 1240"/>
                <a:gd name="T97" fmla="*/ 232 h 1239"/>
                <a:gd name="T98" fmla="*/ 182 w 1240"/>
                <a:gd name="T99" fmla="*/ 182 h 1239"/>
                <a:gd name="T100" fmla="*/ 232 w 1240"/>
                <a:gd name="T101" fmla="*/ 136 h 1239"/>
                <a:gd name="T102" fmla="*/ 287 w 1240"/>
                <a:gd name="T103" fmla="*/ 97 h 1239"/>
                <a:gd name="T104" fmla="*/ 347 w 1240"/>
                <a:gd name="T105" fmla="*/ 63 h 1239"/>
                <a:gd name="T106" fmla="*/ 411 w 1240"/>
                <a:gd name="T107" fmla="*/ 36 h 1239"/>
                <a:gd name="T108" fmla="*/ 478 w 1240"/>
                <a:gd name="T109" fmla="*/ 16 h 1239"/>
                <a:gd name="T110" fmla="*/ 548 w 1240"/>
                <a:gd name="T111" fmla="*/ 4 h 1239"/>
                <a:gd name="T112" fmla="*/ 621 w 1240"/>
                <a:gd name="T113" fmla="*/ 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0" h="1239">
                  <a:moveTo>
                    <a:pt x="621" y="0"/>
                  </a:moveTo>
                  <a:lnTo>
                    <a:pt x="692" y="4"/>
                  </a:lnTo>
                  <a:lnTo>
                    <a:pt x="762" y="16"/>
                  </a:lnTo>
                  <a:lnTo>
                    <a:pt x="830" y="36"/>
                  </a:lnTo>
                  <a:lnTo>
                    <a:pt x="893" y="63"/>
                  </a:lnTo>
                  <a:lnTo>
                    <a:pt x="952" y="97"/>
                  </a:lnTo>
                  <a:lnTo>
                    <a:pt x="1008" y="136"/>
                  </a:lnTo>
                  <a:lnTo>
                    <a:pt x="1059" y="182"/>
                  </a:lnTo>
                  <a:lnTo>
                    <a:pt x="1104" y="232"/>
                  </a:lnTo>
                  <a:lnTo>
                    <a:pt x="1144" y="287"/>
                  </a:lnTo>
                  <a:lnTo>
                    <a:pt x="1176" y="346"/>
                  </a:lnTo>
                  <a:lnTo>
                    <a:pt x="1203" y="411"/>
                  </a:lnTo>
                  <a:lnTo>
                    <a:pt x="1224" y="477"/>
                  </a:lnTo>
                  <a:lnTo>
                    <a:pt x="1236" y="547"/>
                  </a:lnTo>
                  <a:lnTo>
                    <a:pt x="1240" y="620"/>
                  </a:lnTo>
                  <a:lnTo>
                    <a:pt x="1236" y="692"/>
                  </a:lnTo>
                  <a:lnTo>
                    <a:pt x="1224" y="762"/>
                  </a:lnTo>
                  <a:lnTo>
                    <a:pt x="1203" y="829"/>
                  </a:lnTo>
                  <a:lnTo>
                    <a:pt x="1176" y="893"/>
                  </a:lnTo>
                  <a:lnTo>
                    <a:pt x="1144" y="952"/>
                  </a:lnTo>
                  <a:lnTo>
                    <a:pt x="1104" y="1007"/>
                  </a:lnTo>
                  <a:lnTo>
                    <a:pt x="1059" y="1059"/>
                  </a:lnTo>
                  <a:lnTo>
                    <a:pt x="1008" y="1103"/>
                  </a:lnTo>
                  <a:lnTo>
                    <a:pt x="952" y="1144"/>
                  </a:lnTo>
                  <a:lnTo>
                    <a:pt x="893" y="1176"/>
                  </a:lnTo>
                  <a:lnTo>
                    <a:pt x="830" y="1203"/>
                  </a:lnTo>
                  <a:lnTo>
                    <a:pt x="762" y="1223"/>
                  </a:lnTo>
                  <a:lnTo>
                    <a:pt x="692" y="1235"/>
                  </a:lnTo>
                  <a:lnTo>
                    <a:pt x="621" y="1239"/>
                  </a:lnTo>
                  <a:lnTo>
                    <a:pt x="548" y="1235"/>
                  </a:lnTo>
                  <a:lnTo>
                    <a:pt x="478" y="1223"/>
                  </a:lnTo>
                  <a:lnTo>
                    <a:pt x="411" y="1203"/>
                  </a:lnTo>
                  <a:lnTo>
                    <a:pt x="347" y="1176"/>
                  </a:lnTo>
                  <a:lnTo>
                    <a:pt x="287" y="1144"/>
                  </a:lnTo>
                  <a:lnTo>
                    <a:pt x="232" y="1103"/>
                  </a:lnTo>
                  <a:lnTo>
                    <a:pt x="182" y="1059"/>
                  </a:lnTo>
                  <a:lnTo>
                    <a:pt x="136" y="1007"/>
                  </a:lnTo>
                  <a:lnTo>
                    <a:pt x="97" y="952"/>
                  </a:lnTo>
                  <a:lnTo>
                    <a:pt x="63" y="893"/>
                  </a:lnTo>
                  <a:lnTo>
                    <a:pt x="36" y="829"/>
                  </a:lnTo>
                  <a:lnTo>
                    <a:pt x="16" y="762"/>
                  </a:lnTo>
                  <a:lnTo>
                    <a:pt x="4" y="692"/>
                  </a:lnTo>
                  <a:lnTo>
                    <a:pt x="0" y="620"/>
                  </a:lnTo>
                  <a:lnTo>
                    <a:pt x="4" y="547"/>
                  </a:lnTo>
                  <a:lnTo>
                    <a:pt x="16" y="477"/>
                  </a:lnTo>
                  <a:lnTo>
                    <a:pt x="36" y="411"/>
                  </a:lnTo>
                  <a:lnTo>
                    <a:pt x="63" y="346"/>
                  </a:lnTo>
                  <a:lnTo>
                    <a:pt x="97" y="287"/>
                  </a:lnTo>
                  <a:lnTo>
                    <a:pt x="136" y="232"/>
                  </a:lnTo>
                  <a:lnTo>
                    <a:pt x="182" y="182"/>
                  </a:lnTo>
                  <a:lnTo>
                    <a:pt x="232" y="136"/>
                  </a:lnTo>
                  <a:lnTo>
                    <a:pt x="287" y="97"/>
                  </a:lnTo>
                  <a:lnTo>
                    <a:pt x="347" y="63"/>
                  </a:lnTo>
                  <a:lnTo>
                    <a:pt x="411" y="36"/>
                  </a:lnTo>
                  <a:lnTo>
                    <a:pt x="478" y="16"/>
                  </a:lnTo>
                  <a:lnTo>
                    <a:pt x="548" y="4"/>
                  </a:lnTo>
                  <a:lnTo>
                    <a:pt x="6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1" name="Freeform 708">
              <a:extLst>
                <a:ext uri="{FF2B5EF4-FFF2-40B4-BE49-F238E27FC236}">
                  <a16:creationId xmlns:a16="http://schemas.microsoft.com/office/drawing/2014/main" id="{CC6DB28A-AC7D-D04F-2C26-CA24639943A5}"/>
                </a:ext>
              </a:extLst>
            </p:cNvPr>
            <p:cNvSpPr>
              <a:spLocks/>
            </p:cNvSpPr>
            <p:nvPr/>
          </p:nvSpPr>
          <p:spPr bwMode="auto">
            <a:xfrm>
              <a:off x="5441950" y="4592638"/>
              <a:ext cx="1384300" cy="1381125"/>
            </a:xfrm>
            <a:custGeom>
              <a:avLst/>
              <a:gdLst>
                <a:gd name="T0" fmla="*/ 177 w 1745"/>
                <a:gd name="T1" fmla="*/ 1 h 1740"/>
                <a:gd name="T2" fmla="*/ 397 w 1745"/>
                <a:gd name="T3" fmla="*/ 36 h 1740"/>
                <a:gd name="T4" fmla="*/ 609 w 1745"/>
                <a:gd name="T5" fmla="*/ 98 h 1740"/>
                <a:gd name="T6" fmla="*/ 811 w 1745"/>
                <a:gd name="T7" fmla="*/ 186 h 1740"/>
                <a:gd name="T8" fmla="*/ 1000 w 1745"/>
                <a:gd name="T9" fmla="*/ 301 h 1740"/>
                <a:gd name="T10" fmla="*/ 1174 w 1745"/>
                <a:gd name="T11" fmla="*/ 438 h 1740"/>
                <a:gd name="T12" fmla="*/ 1331 w 1745"/>
                <a:gd name="T13" fmla="*/ 597 h 1740"/>
                <a:gd name="T14" fmla="*/ 1464 w 1745"/>
                <a:gd name="T15" fmla="*/ 776 h 1740"/>
                <a:gd name="T16" fmla="*/ 1573 w 1745"/>
                <a:gd name="T17" fmla="*/ 968 h 1740"/>
                <a:gd name="T18" fmla="*/ 1657 w 1745"/>
                <a:gd name="T19" fmla="*/ 1172 h 1740"/>
                <a:gd name="T20" fmla="*/ 1714 w 1745"/>
                <a:gd name="T21" fmla="*/ 1387 h 1740"/>
                <a:gd name="T22" fmla="*/ 1742 w 1745"/>
                <a:gd name="T23" fmla="*/ 1607 h 1740"/>
                <a:gd name="T24" fmla="*/ 1745 w 1745"/>
                <a:gd name="T25" fmla="*/ 1634 h 1740"/>
                <a:gd name="T26" fmla="*/ 1742 w 1745"/>
                <a:gd name="T27" fmla="*/ 1673 h 1740"/>
                <a:gd name="T28" fmla="*/ 1723 w 1745"/>
                <a:gd name="T29" fmla="*/ 1710 h 1740"/>
                <a:gd name="T30" fmla="*/ 1688 w 1745"/>
                <a:gd name="T31" fmla="*/ 1732 h 1740"/>
                <a:gd name="T32" fmla="*/ 1638 w 1745"/>
                <a:gd name="T33" fmla="*/ 1740 h 1740"/>
                <a:gd name="T34" fmla="*/ 1390 w 1745"/>
                <a:gd name="T35" fmla="*/ 1737 h 1740"/>
                <a:gd name="T36" fmla="*/ 1351 w 1745"/>
                <a:gd name="T37" fmla="*/ 1724 h 1740"/>
                <a:gd name="T38" fmla="*/ 1327 w 1745"/>
                <a:gd name="T39" fmla="*/ 1700 h 1740"/>
                <a:gd name="T40" fmla="*/ 1313 w 1745"/>
                <a:gd name="T41" fmla="*/ 1671 h 1740"/>
                <a:gd name="T42" fmla="*/ 1306 w 1745"/>
                <a:gd name="T43" fmla="*/ 1642 h 1740"/>
                <a:gd name="T44" fmla="*/ 1304 w 1745"/>
                <a:gd name="T45" fmla="*/ 1619 h 1740"/>
                <a:gd name="T46" fmla="*/ 1290 w 1745"/>
                <a:gd name="T47" fmla="*/ 1509 h 1740"/>
                <a:gd name="T48" fmla="*/ 1243 w 1745"/>
                <a:gd name="T49" fmla="*/ 1314 h 1740"/>
                <a:gd name="T50" fmla="*/ 1166 w 1745"/>
                <a:gd name="T51" fmla="*/ 1130 h 1740"/>
                <a:gd name="T52" fmla="*/ 1063 w 1745"/>
                <a:gd name="T53" fmla="*/ 964 h 1740"/>
                <a:gd name="T54" fmla="*/ 937 w 1745"/>
                <a:gd name="T55" fmla="*/ 815 h 1740"/>
                <a:gd name="T56" fmla="*/ 790 w 1745"/>
                <a:gd name="T57" fmla="*/ 686 h 1740"/>
                <a:gd name="T58" fmla="*/ 624 w 1745"/>
                <a:gd name="T59" fmla="*/ 583 h 1740"/>
                <a:gd name="T60" fmla="*/ 441 w 1745"/>
                <a:gd name="T61" fmla="*/ 503 h 1740"/>
                <a:gd name="T62" fmla="*/ 246 w 1745"/>
                <a:gd name="T63" fmla="*/ 453 h 1740"/>
                <a:gd name="T64" fmla="*/ 137 w 1745"/>
                <a:gd name="T65" fmla="*/ 438 h 1740"/>
                <a:gd name="T66" fmla="*/ 116 w 1745"/>
                <a:gd name="T67" fmla="*/ 437 h 1740"/>
                <a:gd name="T68" fmla="*/ 88 w 1745"/>
                <a:gd name="T69" fmla="*/ 433 h 1740"/>
                <a:gd name="T70" fmla="*/ 57 w 1745"/>
                <a:gd name="T71" fmla="*/ 423 h 1740"/>
                <a:gd name="T72" fmla="*/ 29 w 1745"/>
                <a:gd name="T73" fmla="*/ 403 h 1740"/>
                <a:gd name="T74" fmla="*/ 8 w 1745"/>
                <a:gd name="T75" fmla="*/ 369 h 1740"/>
                <a:gd name="T76" fmla="*/ 0 w 1745"/>
                <a:gd name="T77" fmla="*/ 320 h 1740"/>
                <a:gd name="T78" fmla="*/ 4 w 1745"/>
                <a:gd name="T79" fmla="*/ 81 h 1740"/>
                <a:gd name="T80" fmla="*/ 29 w 1745"/>
                <a:gd name="T81" fmla="*/ 36 h 1740"/>
                <a:gd name="T82" fmla="*/ 76 w 1745"/>
                <a:gd name="T83" fmla="*/ 9 h 1740"/>
                <a:gd name="T84" fmla="*/ 145 w 1745"/>
                <a:gd name="T85" fmla="*/ 0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5" h="1740">
                  <a:moveTo>
                    <a:pt x="145" y="0"/>
                  </a:moveTo>
                  <a:lnTo>
                    <a:pt x="177" y="1"/>
                  </a:lnTo>
                  <a:lnTo>
                    <a:pt x="288" y="15"/>
                  </a:lnTo>
                  <a:lnTo>
                    <a:pt x="397" y="36"/>
                  </a:lnTo>
                  <a:lnTo>
                    <a:pt x="504" y="63"/>
                  </a:lnTo>
                  <a:lnTo>
                    <a:pt x="609" y="98"/>
                  </a:lnTo>
                  <a:lnTo>
                    <a:pt x="711" y="139"/>
                  </a:lnTo>
                  <a:lnTo>
                    <a:pt x="811" y="186"/>
                  </a:lnTo>
                  <a:lnTo>
                    <a:pt x="907" y="240"/>
                  </a:lnTo>
                  <a:lnTo>
                    <a:pt x="1000" y="301"/>
                  </a:lnTo>
                  <a:lnTo>
                    <a:pt x="1089" y="367"/>
                  </a:lnTo>
                  <a:lnTo>
                    <a:pt x="1174" y="438"/>
                  </a:lnTo>
                  <a:lnTo>
                    <a:pt x="1255" y="515"/>
                  </a:lnTo>
                  <a:lnTo>
                    <a:pt x="1331" y="597"/>
                  </a:lnTo>
                  <a:lnTo>
                    <a:pt x="1401" y="685"/>
                  </a:lnTo>
                  <a:lnTo>
                    <a:pt x="1464" y="776"/>
                  </a:lnTo>
                  <a:lnTo>
                    <a:pt x="1522" y="870"/>
                  </a:lnTo>
                  <a:lnTo>
                    <a:pt x="1573" y="968"/>
                  </a:lnTo>
                  <a:lnTo>
                    <a:pt x="1618" y="1070"/>
                  </a:lnTo>
                  <a:lnTo>
                    <a:pt x="1657" y="1172"/>
                  </a:lnTo>
                  <a:lnTo>
                    <a:pt x="1688" y="1279"/>
                  </a:lnTo>
                  <a:lnTo>
                    <a:pt x="1714" y="1387"/>
                  </a:lnTo>
                  <a:lnTo>
                    <a:pt x="1731" y="1496"/>
                  </a:lnTo>
                  <a:lnTo>
                    <a:pt x="1742" y="1607"/>
                  </a:lnTo>
                  <a:lnTo>
                    <a:pt x="1743" y="1616"/>
                  </a:lnTo>
                  <a:lnTo>
                    <a:pt x="1745" y="1634"/>
                  </a:lnTo>
                  <a:lnTo>
                    <a:pt x="1745" y="1652"/>
                  </a:lnTo>
                  <a:lnTo>
                    <a:pt x="1742" y="1673"/>
                  </a:lnTo>
                  <a:lnTo>
                    <a:pt x="1735" y="1692"/>
                  </a:lnTo>
                  <a:lnTo>
                    <a:pt x="1723" y="1710"/>
                  </a:lnTo>
                  <a:lnTo>
                    <a:pt x="1707" y="1724"/>
                  </a:lnTo>
                  <a:lnTo>
                    <a:pt x="1688" y="1732"/>
                  </a:lnTo>
                  <a:lnTo>
                    <a:pt x="1665" y="1737"/>
                  </a:lnTo>
                  <a:lnTo>
                    <a:pt x="1638" y="1740"/>
                  </a:lnTo>
                  <a:lnTo>
                    <a:pt x="1416" y="1740"/>
                  </a:lnTo>
                  <a:lnTo>
                    <a:pt x="1390" y="1737"/>
                  </a:lnTo>
                  <a:lnTo>
                    <a:pt x="1368" y="1732"/>
                  </a:lnTo>
                  <a:lnTo>
                    <a:pt x="1351" y="1724"/>
                  </a:lnTo>
                  <a:lnTo>
                    <a:pt x="1337" y="1713"/>
                  </a:lnTo>
                  <a:lnTo>
                    <a:pt x="1327" y="1700"/>
                  </a:lnTo>
                  <a:lnTo>
                    <a:pt x="1318" y="1685"/>
                  </a:lnTo>
                  <a:lnTo>
                    <a:pt x="1313" y="1671"/>
                  </a:lnTo>
                  <a:lnTo>
                    <a:pt x="1309" y="1656"/>
                  </a:lnTo>
                  <a:lnTo>
                    <a:pt x="1306" y="1642"/>
                  </a:lnTo>
                  <a:lnTo>
                    <a:pt x="1305" y="1629"/>
                  </a:lnTo>
                  <a:lnTo>
                    <a:pt x="1304" y="1619"/>
                  </a:lnTo>
                  <a:lnTo>
                    <a:pt x="1304" y="1612"/>
                  </a:lnTo>
                  <a:lnTo>
                    <a:pt x="1290" y="1509"/>
                  </a:lnTo>
                  <a:lnTo>
                    <a:pt x="1270" y="1411"/>
                  </a:lnTo>
                  <a:lnTo>
                    <a:pt x="1243" y="1314"/>
                  </a:lnTo>
                  <a:lnTo>
                    <a:pt x="1208" y="1221"/>
                  </a:lnTo>
                  <a:lnTo>
                    <a:pt x="1166" y="1130"/>
                  </a:lnTo>
                  <a:lnTo>
                    <a:pt x="1117" y="1045"/>
                  </a:lnTo>
                  <a:lnTo>
                    <a:pt x="1063" y="964"/>
                  </a:lnTo>
                  <a:lnTo>
                    <a:pt x="1003" y="887"/>
                  </a:lnTo>
                  <a:lnTo>
                    <a:pt x="937" y="815"/>
                  </a:lnTo>
                  <a:lnTo>
                    <a:pt x="865" y="749"/>
                  </a:lnTo>
                  <a:lnTo>
                    <a:pt x="790" y="686"/>
                  </a:lnTo>
                  <a:lnTo>
                    <a:pt x="709" y="631"/>
                  </a:lnTo>
                  <a:lnTo>
                    <a:pt x="624" y="583"/>
                  </a:lnTo>
                  <a:lnTo>
                    <a:pt x="535" y="539"/>
                  </a:lnTo>
                  <a:lnTo>
                    <a:pt x="441" y="503"/>
                  </a:lnTo>
                  <a:lnTo>
                    <a:pt x="346" y="475"/>
                  </a:lnTo>
                  <a:lnTo>
                    <a:pt x="246" y="453"/>
                  </a:lnTo>
                  <a:lnTo>
                    <a:pt x="143" y="438"/>
                  </a:lnTo>
                  <a:lnTo>
                    <a:pt x="137" y="438"/>
                  </a:lnTo>
                  <a:lnTo>
                    <a:pt x="129" y="438"/>
                  </a:lnTo>
                  <a:lnTo>
                    <a:pt x="116" y="437"/>
                  </a:lnTo>
                  <a:lnTo>
                    <a:pt x="103" y="436"/>
                  </a:lnTo>
                  <a:lnTo>
                    <a:pt x="88" y="433"/>
                  </a:lnTo>
                  <a:lnTo>
                    <a:pt x="72" y="429"/>
                  </a:lnTo>
                  <a:lnTo>
                    <a:pt x="57" y="423"/>
                  </a:lnTo>
                  <a:lnTo>
                    <a:pt x="42" y="415"/>
                  </a:lnTo>
                  <a:lnTo>
                    <a:pt x="29" y="403"/>
                  </a:lnTo>
                  <a:lnTo>
                    <a:pt x="18" y="388"/>
                  </a:lnTo>
                  <a:lnTo>
                    <a:pt x="8" y="369"/>
                  </a:lnTo>
                  <a:lnTo>
                    <a:pt x="3" y="347"/>
                  </a:lnTo>
                  <a:lnTo>
                    <a:pt x="0" y="320"/>
                  </a:lnTo>
                  <a:lnTo>
                    <a:pt x="0" y="108"/>
                  </a:lnTo>
                  <a:lnTo>
                    <a:pt x="4" y="81"/>
                  </a:lnTo>
                  <a:lnTo>
                    <a:pt x="14" y="56"/>
                  </a:lnTo>
                  <a:lnTo>
                    <a:pt x="29" y="36"/>
                  </a:lnTo>
                  <a:lnTo>
                    <a:pt x="50" y="21"/>
                  </a:lnTo>
                  <a:lnTo>
                    <a:pt x="76" y="9"/>
                  </a:lnTo>
                  <a:lnTo>
                    <a:pt x="108" y="2"/>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2" name="Freeform 709">
              <a:extLst>
                <a:ext uri="{FF2B5EF4-FFF2-40B4-BE49-F238E27FC236}">
                  <a16:creationId xmlns:a16="http://schemas.microsoft.com/office/drawing/2014/main" id="{6B78F548-D391-CE01-BA63-D05D85E01662}"/>
                </a:ext>
              </a:extLst>
            </p:cNvPr>
            <p:cNvSpPr>
              <a:spLocks/>
            </p:cNvSpPr>
            <p:nvPr/>
          </p:nvSpPr>
          <p:spPr bwMode="auto">
            <a:xfrm>
              <a:off x="5441950" y="3754438"/>
              <a:ext cx="2220913" cy="2219325"/>
            </a:xfrm>
            <a:custGeom>
              <a:avLst/>
              <a:gdLst>
                <a:gd name="T0" fmla="*/ 155 w 2797"/>
                <a:gd name="T1" fmla="*/ 2 h 2797"/>
                <a:gd name="T2" fmla="*/ 188 w 2797"/>
                <a:gd name="T3" fmla="*/ 3 h 2797"/>
                <a:gd name="T4" fmla="*/ 332 w 2797"/>
                <a:gd name="T5" fmla="*/ 15 h 2797"/>
                <a:gd name="T6" fmla="*/ 601 w 2797"/>
                <a:gd name="T7" fmla="*/ 60 h 2797"/>
                <a:gd name="T8" fmla="*/ 861 w 2797"/>
                <a:gd name="T9" fmla="*/ 129 h 2797"/>
                <a:gd name="T10" fmla="*/ 1115 w 2797"/>
                <a:gd name="T11" fmla="*/ 223 h 2797"/>
                <a:gd name="T12" fmla="*/ 1356 w 2797"/>
                <a:gd name="T13" fmla="*/ 342 h 2797"/>
                <a:gd name="T14" fmla="*/ 1587 w 2797"/>
                <a:gd name="T15" fmla="*/ 483 h 2797"/>
                <a:gd name="T16" fmla="*/ 1804 w 2797"/>
                <a:gd name="T17" fmla="*/ 648 h 2797"/>
                <a:gd name="T18" fmla="*/ 2005 w 2797"/>
                <a:gd name="T19" fmla="*/ 834 h 2797"/>
                <a:gd name="T20" fmla="*/ 2187 w 2797"/>
                <a:gd name="T21" fmla="*/ 1039 h 2797"/>
                <a:gd name="T22" fmla="*/ 2348 w 2797"/>
                <a:gd name="T23" fmla="*/ 1261 h 2797"/>
                <a:gd name="T24" fmla="*/ 2484 w 2797"/>
                <a:gd name="T25" fmla="*/ 1494 h 2797"/>
                <a:gd name="T26" fmla="*/ 2597 w 2797"/>
                <a:gd name="T27" fmla="*/ 1739 h 2797"/>
                <a:gd name="T28" fmla="*/ 2686 w 2797"/>
                <a:gd name="T29" fmla="*/ 1994 h 2797"/>
                <a:gd name="T30" fmla="*/ 2750 w 2797"/>
                <a:gd name="T31" fmla="*/ 2259 h 2797"/>
                <a:gd name="T32" fmla="*/ 2788 w 2797"/>
                <a:gd name="T33" fmla="*/ 2529 h 2797"/>
                <a:gd name="T34" fmla="*/ 2797 w 2797"/>
                <a:gd name="T35" fmla="*/ 2686 h 2797"/>
                <a:gd name="T36" fmla="*/ 2792 w 2797"/>
                <a:gd name="T37" fmla="*/ 2731 h 2797"/>
                <a:gd name="T38" fmla="*/ 2769 w 2797"/>
                <a:gd name="T39" fmla="*/ 2773 h 2797"/>
                <a:gd name="T40" fmla="*/ 2731 w 2797"/>
                <a:gd name="T41" fmla="*/ 2794 h 2797"/>
                <a:gd name="T42" fmla="*/ 2460 w 2797"/>
                <a:gd name="T43" fmla="*/ 2797 h 2797"/>
                <a:gd name="T44" fmla="*/ 2417 w 2797"/>
                <a:gd name="T45" fmla="*/ 2788 h 2797"/>
                <a:gd name="T46" fmla="*/ 2388 w 2797"/>
                <a:gd name="T47" fmla="*/ 2766 h 2797"/>
                <a:gd name="T48" fmla="*/ 2371 w 2797"/>
                <a:gd name="T49" fmla="*/ 2735 h 2797"/>
                <a:gd name="T50" fmla="*/ 2361 w 2797"/>
                <a:gd name="T51" fmla="*/ 2703 h 2797"/>
                <a:gd name="T52" fmla="*/ 2359 w 2797"/>
                <a:gd name="T53" fmla="*/ 2674 h 2797"/>
                <a:gd name="T54" fmla="*/ 2346 w 2797"/>
                <a:gd name="T55" fmla="*/ 2523 h 2797"/>
                <a:gd name="T56" fmla="*/ 2301 w 2797"/>
                <a:gd name="T57" fmla="*/ 2249 h 2797"/>
                <a:gd name="T58" fmla="*/ 2224 w 2797"/>
                <a:gd name="T59" fmla="*/ 1988 h 2797"/>
                <a:gd name="T60" fmla="*/ 2118 w 2797"/>
                <a:gd name="T61" fmla="*/ 1741 h 2797"/>
                <a:gd name="T62" fmla="*/ 1986 w 2797"/>
                <a:gd name="T63" fmla="*/ 1507 h 2797"/>
                <a:gd name="T64" fmla="*/ 1830 w 2797"/>
                <a:gd name="T65" fmla="*/ 1293 h 2797"/>
                <a:gd name="T66" fmla="*/ 1649 w 2797"/>
                <a:gd name="T67" fmla="*/ 1097 h 2797"/>
                <a:gd name="T68" fmla="*/ 1448 w 2797"/>
                <a:gd name="T69" fmla="*/ 923 h 2797"/>
                <a:gd name="T70" fmla="*/ 1228 w 2797"/>
                <a:gd name="T71" fmla="*/ 772 h 2797"/>
                <a:gd name="T72" fmla="*/ 991 w 2797"/>
                <a:gd name="T73" fmla="*/ 648 h 2797"/>
                <a:gd name="T74" fmla="*/ 738 w 2797"/>
                <a:gd name="T75" fmla="*/ 550 h 2797"/>
                <a:gd name="T76" fmla="*/ 473 w 2797"/>
                <a:gd name="T77" fmla="*/ 481 h 2797"/>
                <a:gd name="T78" fmla="*/ 196 w 2797"/>
                <a:gd name="T79" fmla="*/ 443 h 2797"/>
                <a:gd name="T80" fmla="*/ 165 w 2797"/>
                <a:gd name="T81" fmla="*/ 442 h 2797"/>
                <a:gd name="T82" fmla="*/ 123 w 2797"/>
                <a:gd name="T83" fmla="*/ 436 h 2797"/>
                <a:gd name="T84" fmla="*/ 79 w 2797"/>
                <a:gd name="T85" fmla="*/ 425 h 2797"/>
                <a:gd name="T86" fmla="*/ 39 w 2797"/>
                <a:gd name="T87" fmla="*/ 407 h 2797"/>
                <a:gd name="T88" fmla="*/ 11 w 2797"/>
                <a:gd name="T89" fmla="*/ 375 h 2797"/>
                <a:gd name="T90" fmla="*/ 0 w 2797"/>
                <a:gd name="T91" fmla="*/ 328 h 2797"/>
                <a:gd name="T92" fmla="*/ 3 w 2797"/>
                <a:gd name="T93" fmla="*/ 69 h 2797"/>
                <a:gd name="T94" fmla="*/ 25 w 2797"/>
                <a:gd name="T95" fmla="*/ 31 h 2797"/>
                <a:gd name="T96" fmla="*/ 66 w 2797"/>
                <a:gd name="T97" fmla="*/ 9 h 2797"/>
                <a:gd name="T98" fmla="*/ 129 w 2797"/>
                <a:gd name="T99" fmla="*/ 0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7" h="2797">
                  <a:moveTo>
                    <a:pt x="129" y="0"/>
                  </a:moveTo>
                  <a:lnTo>
                    <a:pt x="155" y="2"/>
                  </a:lnTo>
                  <a:lnTo>
                    <a:pt x="181" y="3"/>
                  </a:lnTo>
                  <a:lnTo>
                    <a:pt x="188" y="3"/>
                  </a:lnTo>
                  <a:lnTo>
                    <a:pt x="196" y="4"/>
                  </a:lnTo>
                  <a:lnTo>
                    <a:pt x="332" y="15"/>
                  </a:lnTo>
                  <a:lnTo>
                    <a:pt x="467" y="34"/>
                  </a:lnTo>
                  <a:lnTo>
                    <a:pt x="601" y="60"/>
                  </a:lnTo>
                  <a:lnTo>
                    <a:pt x="732" y="91"/>
                  </a:lnTo>
                  <a:lnTo>
                    <a:pt x="861" y="129"/>
                  </a:lnTo>
                  <a:lnTo>
                    <a:pt x="989" y="173"/>
                  </a:lnTo>
                  <a:lnTo>
                    <a:pt x="1115" y="223"/>
                  </a:lnTo>
                  <a:lnTo>
                    <a:pt x="1237" y="280"/>
                  </a:lnTo>
                  <a:lnTo>
                    <a:pt x="1356" y="342"/>
                  </a:lnTo>
                  <a:lnTo>
                    <a:pt x="1474" y="409"/>
                  </a:lnTo>
                  <a:lnTo>
                    <a:pt x="1587" y="483"/>
                  </a:lnTo>
                  <a:lnTo>
                    <a:pt x="1698" y="563"/>
                  </a:lnTo>
                  <a:lnTo>
                    <a:pt x="1804" y="648"/>
                  </a:lnTo>
                  <a:lnTo>
                    <a:pt x="1907" y="738"/>
                  </a:lnTo>
                  <a:lnTo>
                    <a:pt x="2005" y="834"/>
                  </a:lnTo>
                  <a:lnTo>
                    <a:pt x="2100" y="935"/>
                  </a:lnTo>
                  <a:lnTo>
                    <a:pt x="2187" y="1039"/>
                  </a:lnTo>
                  <a:lnTo>
                    <a:pt x="2271" y="1149"/>
                  </a:lnTo>
                  <a:lnTo>
                    <a:pt x="2348" y="1261"/>
                  </a:lnTo>
                  <a:lnTo>
                    <a:pt x="2419" y="1375"/>
                  </a:lnTo>
                  <a:lnTo>
                    <a:pt x="2484" y="1494"/>
                  </a:lnTo>
                  <a:lnTo>
                    <a:pt x="2545" y="1615"/>
                  </a:lnTo>
                  <a:lnTo>
                    <a:pt x="2597" y="1739"/>
                  </a:lnTo>
                  <a:lnTo>
                    <a:pt x="2646" y="1866"/>
                  </a:lnTo>
                  <a:lnTo>
                    <a:pt x="2686" y="1994"/>
                  </a:lnTo>
                  <a:lnTo>
                    <a:pt x="2721" y="2125"/>
                  </a:lnTo>
                  <a:lnTo>
                    <a:pt x="2750" y="2259"/>
                  </a:lnTo>
                  <a:lnTo>
                    <a:pt x="2773" y="2392"/>
                  </a:lnTo>
                  <a:lnTo>
                    <a:pt x="2788" y="2529"/>
                  </a:lnTo>
                  <a:lnTo>
                    <a:pt x="2797" y="2665"/>
                  </a:lnTo>
                  <a:lnTo>
                    <a:pt x="2797" y="2686"/>
                  </a:lnTo>
                  <a:lnTo>
                    <a:pt x="2796" y="2708"/>
                  </a:lnTo>
                  <a:lnTo>
                    <a:pt x="2792" y="2731"/>
                  </a:lnTo>
                  <a:lnTo>
                    <a:pt x="2782" y="2754"/>
                  </a:lnTo>
                  <a:lnTo>
                    <a:pt x="2769" y="2773"/>
                  </a:lnTo>
                  <a:lnTo>
                    <a:pt x="2751" y="2786"/>
                  </a:lnTo>
                  <a:lnTo>
                    <a:pt x="2731" y="2794"/>
                  </a:lnTo>
                  <a:lnTo>
                    <a:pt x="2708" y="2797"/>
                  </a:lnTo>
                  <a:lnTo>
                    <a:pt x="2460" y="2797"/>
                  </a:lnTo>
                  <a:lnTo>
                    <a:pt x="2435" y="2794"/>
                  </a:lnTo>
                  <a:lnTo>
                    <a:pt x="2417" y="2788"/>
                  </a:lnTo>
                  <a:lnTo>
                    <a:pt x="2400" y="2778"/>
                  </a:lnTo>
                  <a:lnTo>
                    <a:pt x="2388" y="2766"/>
                  </a:lnTo>
                  <a:lnTo>
                    <a:pt x="2377" y="2751"/>
                  </a:lnTo>
                  <a:lnTo>
                    <a:pt x="2371" y="2735"/>
                  </a:lnTo>
                  <a:lnTo>
                    <a:pt x="2365" y="2719"/>
                  </a:lnTo>
                  <a:lnTo>
                    <a:pt x="2361" y="2703"/>
                  </a:lnTo>
                  <a:lnTo>
                    <a:pt x="2360" y="2688"/>
                  </a:lnTo>
                  <a:lnTo>
                    <a:pt x="2359" y="2674"/>
                  </a:lnTo>
                  <a:lnTo>
                    <a:pt x="2359" y="2662"/>
                  </a:lnTo>
                  <a:lnTo>
                    <a:pt x="2346" y="2523"/>
                  </a:lnTo>
                  <a:lnTo>
                    <a:pt x="2328" y="2384"/>
                  </a:lnTo>
                  <a:lnTo>
                    <a:pt x="2301" y="2249"/>
                  </a:lnTo>
                  <a:lnTo>
                    <a:pt x="2265" y="2117"/>
                  </a:lnTo>
                  <a:lnTo>
                    <a:pt x="2224" y="1988"/>
                  </a:lnTo>
                  <a:lnTo>
                    <a:pt x="2175" y="1862"/>
                  </a:lnTo>
                  <a:lnTo>
                    <a:pt x="2118" y="1741"/>
                  </a:lnTo>
                  <a:lnTo>
                    <a:pt x="2055" y="1622"/>
                  </a:lnTo>
                  <a:lnTo>
                    <a:pt x="1986" y="1507"/>
                  </a:lnTo>
                  <a:lnTo>
                    <a:pt x="1911" y="1398"/>
                  </a:lnTo>
                  <a:lnTo>
                    <a:pt x="1830" y="1293"/>
                  </a:lnTo>
                  <a:lnTo>
                    <a:pt x="1742" y="1193"/>
                  </a:lnTo>
                  <a:lnTo>
                    <a:pt x="1649" y="1097"/>
                  </a:lnTo>
                  <a:lnTo>
                    <a:pt x="1552" y="1008"/>
                  </a:lnTo>
                  <a:lnTo>
                    <a:pt x="1448" y="923"/>
                  </a:lnTo>
                  <a:lnTo>
                    <a:pt x="1340" y="845"/>
                  </a:lnTo>
                  <a:lnTo>
                    <a:pt x="1228" y="772"/>
                  </a:lnTo>
                  <a:lnTo>
                    <a:pt x="1112" y="707"/>
                  </a:lnTo>
                  <a:lnTo>
                    <a:pt x="991" y="648"/>
                  </a:lnTo>
                  <a:lnTo>
                    <a:pt x="866" y="595"/>
                  </a:lnTo>
                  <a:lnTo>
                    <a:pt x="738" y="550"/>
                  </a:lnTo>
                  <a:lnTo>
                    <a:pt x="607" y="512"/>
                  </a:lnTo>
                  <a:lnTo>
                    <a:pt x="473" y="481"/>
                  </a:lnTo>
                  <a:lnTo>
                    <a:pt x="336" y="458"/>
                  </a:lnTo>
                  <a:lnTo>
                    <a:pt x="196" y="443"/>
                  </a:lnTo>
                  <a:lnTo>
                    <a:pt x="184" y="443"/>
                  </a:lnTo>
                  <a:lnTo>
                    <a:pt x="165" y="442"/>
                  </a:lnTo>
                  <a:lnTo>
                    <a:pt x="145" y="439"/>
                  </a:lnTo>
                  <a:lnTo>
                    <a:pt x="123" y="436"/>
                  </a:lnTo>
                  <a:lnTo>
                    <a:pt x="100" y="432"/>
                  </a:lnTo>
                  <a:lnTo>
                    <a:pt x="79" y="425"/>
                  </a:lnTo>
                  <a:lnTo>
                    <a:pt x="58" y="417"/>
                  </a:lnTo>
                  <a:lnTo>
                    <a:pt x="39" y="407"/>
                  </a:lnTo>
                  <a:lnTo>
                    <a:pt x="23" y="393"/>
                  </a:lnTo>
                  <a:lnTo>
                    <a:pt x="11" y="375"/>
                  </a:lnTo>
                  <a:lnTo>
                    <a:pt x="3" y="354"/>
                  </a:lnTo>
                  <a:lnTo>
                    <a:pt x="0" y="328"/>
                  </a:lnTo>
                  <a:lnTo>
                    <a:pt x="0" y="95"/>
                  </a:lnTo>
                  <a:lnTo>
                    <a:pt x="3" y="69"/>
                  </a:lnTo>
                  <a:lnTo>
                    <a:pt x="11" y="49"/>
                  </a:lnTo>
                  <a:lnTo>
                    <a:pt x="25" y="31"/>
                  </a:lnTo>
                  <a:lnTo>
                    <a:pt x="42" y="18"/>
                  </a:lnTo>
                  <a:lnTo>
                    <a:pt x="66" y="9"/>
                  </a:lnTo>
                  <a:lnTo>
                    <a:pt x="95" y="2"/>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3" name="Freeform 710">
              <a:extLst>
                <a:ext uri="{FF2B5EF4-FFF2-40B4-BE49-F238E27FC236}">
                  <a16:creationId xmlns:a16="http://schemas.microsoft.com/office/drawing/2014/main" id="{42DF128F-C4A4-2D03-63E8-8692EC320048}"/>
                </a:ext>
              </a:extLst>
            </p:cNvPr>
            <p:cNvSpPr>
              <a:spLocks/>
            </p:cNvSpPr>
            <p:nvPr/>
          </p:nvSpPr>
          <p:spPr bwMode="auto">
            <a:xfrm>
              <a:off x="5441950" y="2928938"/>
              <a:ext cx="3046413" cy="3044825"/>
            </a:xfrm>
            <a:custGeom>
              <a:avLst/>
              <a:gdLst>
                <a:gd name="T0" fmla="*/ 214 w 3837"/>
                <a:gd name="T1" fmla="*/ 1 h 3835"/>
                <a:gd name="T2" fmla="*/ 258 w 3837"/>
                <a:gd name="T3" fmla="*/ 4 h 3835"/>
                <a:gd name="T4" fmla="*/ 587 w 3837"/>
                <a:gd name="T5" fmla="*/ 39 h 3835"/>
                <a:gd name="T6" fmla="*/ 911 w 3837"/>
                <a:gd name="T7" fmla="*/ 102 h 3835"/>
                <a:gd name="T8" fmla="*/ 1227 w 3837"/>
                <a:gd name="T9" fmla="*/ 193 h 3835"/>
                <a:gd name="T10" fmla="*/ 1533 w 3837"/>
                <a:gd name="T11" fmla="*/ 309 h 3835"/>
                <a:gd name="T12" fmla="*/ 1828 w 3837"/>
                <a:gd name="T13" fmla="*/ 452 h 3835"/>
                <a:gd name="T14" fmla="*/ 2110 w 3837"/>
                <a:gd name="T15" fmla="*/ 620 h 3835"/>
                <a:gd name="T16" fmla="*/ 2377 w 3837"/>
                <a:gd name="T17" fmla="*/ 813 h 3835"/>
                <a:gd name="T18" fmla="*/ 2630 w 3837"/>
                <a:gd name="T19" fmla="*/ 1030 h 3835"/>
                <a:gd name="T20" fmla="*/ 2863 w 3837"/>
                <a:gd name="T21" fmla="*/ 1269 h 3835"/>
                <a:gd name="T22" fmla="*/ 3075 w 3837"/>
                <a:gd name="T23" fmla="*/ 1525 h 3835"/>
                <a:gd name="T24" fmla="*/ 3262 w 3837"/>
                <a:gd name="T25" fmla="*/ 1798 h 3835"/>
                <a:gd name="T26" fmla="*/ 3424 w 3837"/>
                <a:gd name="T27" fmla="*/ 2085 h 3835"/>
                <a:gd name="T28" fmla="*/ 3561 w 3837"/>
                <a:gd name="T29" fmla="*/ 2383 h 3835"/>
                <a:gd name="T30" fmla="*/ 3671 w 3837"/>
                <a:gd name="T31" fmla="*/ 2692 h 3835"/>
                <a:gd name="T32" fmla="*/ 3754 w 3837"/>
                <a:gd name="T33" fmla="*/ 3011 h 3835"/>
                <a:gd name="T34" fmla="*/ 3809 w 3837"/>
                <a:gd name="T35" fmla="*/ 3337 h 3835"/>
                <a:gd name="T36" fmla="*/ 3836 w 3837"/>
                <a:gd name="T37" fmla="*/ 3669 h 3835"/>
                <a:gd name="T38" fmla="*/ 3836 w 3837"/>
                <a:gd name="T39" fmla="*/ 3715 h 3835"/>
                <a:gd name="T40" fmla="*/ 3826 w 3837"/>
                <a:gd name="T41" fmla="*/ 3762 h 3835"/>
                <a:gd name="T42" fmla="*/ 3801 w 3837"/>
                <a:gd name="T43" fmla="*/ 3805 h 3835"/>
                <a:gd name="T44" fmla="*/ 3767 w 3837"/>
                <a:gd name="T45" fmla="*/ 3827 h 3835"/>
                <a:gd name="T46" fmla="*/ 3724 w 3837"/>
                <a:gd name="T47" fmla="*/ 3835 h 3835"/>
                <a:gd name="T48" fmla="*/ 3489 w 3837"/>
                <a:gd name="T49" fmla="*/ 3832 h 3835"/>
                <a:gd name="T50" fmla="*/ 3446 w 3837"/>
                <a:gd name="T51" fmla="*/ 3816 h 3835"/>
                <a:gd name="T52" fmla="*/ 3419 w 3837"/>
                <a:gd name="T53" fmla="*/ 3788 h 3835"/>
                <a:gd name="T54" fmla="*/ 3405 w 3837"/>
                <a:gd name="T55" fmla="*/ 3754 h 3835"/>
                <a:gd name="T56" fmla="*/ 3400 w 3837"/>
                <a:gd name="T57" fmla="*/ 3719 h 3835"/>
                <a:gd name="T58" fmla="*/ 3399 w 3837"/>
                <a:gd name="T59" fmla="*/ 3689 h 3835"/>
                <a:gd name="T60" fmla="*/ 3387 w 3837"/>
                <a:gd name="T61" fmla="*/ 3511 h 3835"/>
                <a:gd name="T62" fmla="*/ 3342 w 3837"/>
                <a:gd name="T63" fmla="*/ 3186 h 3835"/>
                <a:gd name="T64" fmla="*/ 3268 w 3837"/>
                <a:gd name="T65" fmla="*/ 2873 h 3835"/>
                <a:gd name="T66" fmla="*/ 3165 w 3837"/>
                <a:gd name="T67" fmla="*/ 2571 h 3835"/>
                <a:gd name="T68" fmla="*/ 3036 w 3837"/>
                <a:gd name="T69" fmla="*/ 2284 h 3835"/>
                <a:gd name="T70" fmla="*/ 2881 w 3837"/>
                <a:gd name="T71" fmla="*/ 2010 h 3835"/>
                <a:gd name="T72" fmla="*/ 2703 w 3837"/>
                <a:gd name="T73" fmla="*/ 1753 h 3835"/>
                <a:gd name="T74" fmla="*/ 2500 w 3837"/>
                <a:gd name="T75" fmla="*/ 1516 h 3835"/>
                <a:gd name="T76" fmla="*/ 2279 w 3837"/>
                <a:gd name="T77" fmla="*/ 1297 h 3835"/>
                <a:gd name="T78" fmla="*/ 2036 w 3837"/>
                <a:gd name="T79" fmla="*/ 1099 h 3835"/>
                <a:gd name="T80" fmla="*/ 1777 w 3837"/>
                <a:gd name="T81" fmla="*/ 925 h 3835"/>
                <a:gd name="T82" fmla="*/ 1501 w 3837"/>
                <a:gd name="T83" fmla="*/ 774 h 3835"/>
                <a:gd name="T84" fmla="*/ 1209 w 3837"/>
                <a:gd name="T85" fmla="*/ 649 h 3835"/>
                <a:gd name="T86" fmla="*/ 904 w 3837"/>
                <a:gd name="T87" fmla="*/ 551 h 3835"/>
                <a:gd name="T88" fmla="*/ 587 w 3837"/>
                <a:gd name="T89" fmla="*/ 483 h 3835"/>
                <a:gd name="T90" fmla="*/ 259 w 3837"/>
                <a:gd name="T91" fmla="*/ 444 h 3835"/>
                <a:gd name="T92" fmla="*/ 212 w 3837"/>
                <a:gd name="T93" fmla="*/ 442 h 3835"/>
                <a:gd name="T94" fmla="*/ 168 w 3837"/>
                <a:gd name="T95" fmla="*/ 441 h 3835"/>
                <a:gd name="T96" fmla="*/ 120 w 3837"/>
                <a:gd name="T97" fmla="*/ 437 h 3835"/>
                <a:gd name="T98" fmla="*/ 75 w 3837"/>
                <a:gd name="T99" fmla="*/ 427 h 3835"/>
                <a:gd name="T100" fmla="*/ 37 w 3837"/>
                <a:gd name="T101" fmla="*/ 408 h 3835"/>
                <a:gd name="T102" fmla="*/ 11 w 3837"/>
                <a:gd name="T103" fmla="*/ 376 h 3835"/>
                <a:gd name="T104" fmla="*/ 0 w 3837"/>
                <a:gd name="T105" fmla="*/ 329 h 3835"/>
                <a:gd name="T106" fmla="*/ 3 w 3837"/>
                <a:gd name="T107" fmla="*/ 83 h 3835"/>
                <a:gd name="T108" fmla="*/ 26 w 3837"/>
                <a:gd name="T109" fmla="*/ 43 h 3835"/>
                <a:gd name="T110" fmla="*/ 69 w 3837"/>
                <a:gd name="T111" fmla="*/ 16 h 3835"/>
                <a:gd name="T112" fmla="*/ 135 w 3837"/>
                <a:gd name="T113" fmla="*/ 2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37" h="3835">
                  <a:moveTo>
                    <a:pt x="176" y="0"/>
                  </a:moveTo>
                  <a:lnTo>
                    <a:pt x="214" y="1"/>
                  </a:lnTo>
                  <a:lnTo>
                    <a:pt x="247" y="4"/>
                  </a:lnTo>
                  <a:lnTo>
                    <a:pt x="258" y="4"/>
                  </a:lnTo>
                  <a:lnTo>
                    <a:pt x="423" y="17"/>
                  </a:lnTo>
                  <a:lnTo>
                    <a:pt x="587" y="39"/>
                  </a:lnTo>
                  <a:lnTo>
                    <a:pt x="750" y="67"/>
                  </a:lnTo>
                  <a:lnTo>
                    <a:pt x="911" y="102"/>
                  </a:lnTo>
                  <a:lnTo>
                    <a:pt x="1070" y="144"/>
                  </a:lnTo>
                  <a:lnTo>
                    <a:pt x="1227" y="193"/>
                  </a:lnTo>
                  <a:lnTo>
                    <a:pt x="1382" y="247"/>
                  </a:lnTo>
                  <a:lnTo>
                    <a:pt x="1533" y="309"/>
                  </a:lnTo>
                  <a:lnTo>
                    <a:pt x="1683" y="377"/>
                  </a:lnTo>
                  <a:lnTo>
                    <a:pt x="1828" y="452"/>
                  </a:lnTo>
                  <a:lnTo>
                    <a:pt x="1971" y="533"/>
                  </a:lnTo>
                  <a:lnTo>
                    <a:pt x="2110" y="620"/>
                  </a:lnTo>
                  <a:lnTo>
                    <a:pt x="2247" y="713"/>
                  </a:lnTo>
                  <a:lnTo>
                    <a:pt x="2377" y="813"/>
                  </a:lnTo>
                  <a:lnTo>
                    <a:pt x="2506" y="918"/>
                  </a:lnTo>
                  <a:lnTo>
                    <a:pt x="2630" y="1030"/>
                  </a:lnTo>
                  <a:lnTo>
                    <a:pt x="2750" y="1146"/>
                  </a:lnTo>
                  <a:lnTo>
                    <a:pt x="2863" y="1269"/>
                  </a:lnTo>
                  <a:lnTo>
                    <a:pt x="2972" y="1396"/>
                  </a:lnTo>
                  <a:lnTo>
                    <a:pt x="3075" y="1525"/>
                  </a:lnTo>
                  <a:lnTo>
                    <a:pt x="3172" y="1660"/>
                  </a:lnTo>
                  <a:lnTo>
                    <a:pt x="3262" y="1798"/>
                  </a:lnTo>
                  <a:lnTo>
                    <a:pt x="3346" y="1940"/>
                  </a:lnTo>
                  <a:lnTo>
                    <a:pt x="3424" y="2085"/>
                  </a:lnTo>
                  <a:lnTo>
                    <a:pt x="3496" y="2232"/>
                  </a:lnTo>
                  <a:lnTo>
                    <a:pt x="3561" y="2383"/>
                  </a:lnTo>
                  <a:lnTo>
                    <a:pt x="3619" y="2537"/>
                  </a:lnTo>
                  <a:lnTo>
                    <a:pt x="3671" y="2692"/>
                  </a:lnTo>
                  <a:lnTo>
                    <a:pt x="3716" y="2852"/>
                  </a:lnTo>
                  <a:lnTo>
                    <a:pt x="3754" y="3011"/>
                  </a:lnTo>
                  <a:lnTo>
                    <a:pt x="3785" y="3174"/>
                  </a:lnTo>
                  <a:lnTo>
                    <a:pt x="3809" y="3337"/>
                  </a:lnTo>
                  <a:lnTo>
                    <a:pt x="3826" y="3503"/>
                  </a:lnTo>
                  <a:lnTo>
                    <a:pt x="3836" y="3669"/>
                  </a:lnTo>
                  <a:lnTo>
                    <a:pt x="3837" y="3691"/>
                  </a:lnTo>
                  <a:lnTo>
                    <a:pt x="3836" y="3715"/>
                  </a:lnTo>
                  <a:lnTo>
                    <a:pt x="3832" y="3739"/>
                  </a:lnTo>
                  <a:lnTo>
                    <a:pt x="3826" y="3762"/>
                  </a:lnTo>
                  <a:lnTo>
                    <a:pt x="3816" y="3785"/>
                  </a:lnTo>
                  <a:lnTo>
                    <a:pt x="3801" y="3805"/>
                  </a:lnTo>
                  <a:lnTo>
                    <a:pt x="3786" y="3818"/>
                  </a:lnTo>
                  <a:lnTo>
                    <a:pt x="3767" y="3827"/>
                  </a:lnTo>
                  <a:lnTo>
                    <a:pt x="3747" y="3832"/>
                  </a:lnTo>
                  <a:lnTo>
                    <a:pt x="3724" y="3835"/>
                  </a:lnTo>
                  <a:lnTo>
                    <a:pt x="3519" y="3835"/>
                  </a:lnTo>
                  <a:lnTo>
                    <a:pt x="3489" y="3832"/>
                  </a:lnTo>
                  <a:lnTo>
                    <a:pt x="3465" y="3826"/>
                  </a:lnTo>
                  <a:lnTo>
                    <a:pt x="3446" y="3816"/>
                  </a:lnTo>
                  <a:lnTo>
                    <a:pt x="3431" y="3803"/>
                  </a:lnTo>
                  <a:lnTo>
                    <a:pt x="3419" y="3788"/>
                  </a:lnTo>
                  <a:lnTo>
                    <a:pt x="3411" y="3772"/>
                  </a:lnTo>
                  <a:lnTo>
                    <a:pt x="3405" y="3754"/>
                  </a:lnTo>
                  <a:lnTo>
                    <a:pt x="3401" y="3737"/>
                  </a:lnTo>
                  <a:lnTo>
                    <a:pt x="3400" y="3719"/>
                  </a:lnTo>
                  <a:lnTo>
                    <a:pt x="3399" y="3704"/>
                  </a:lnTo>
                  <a:lnTo>
                    <a:pt x="3399" y="3689"/>
                  </a:lnTo>
                  <a:lnTo>
                    <a:pt x="3397" y="3677"/>
                  </a:lnTo>
                  <a:lnTo>
                    <a:pt x="3387" y="3511"/>
                  </a:lnTo>
                  <a:lnTo>
                    <a:pt x="3369" y="3348"/>
                  </a:lnTo>
                  <a:lnTo>
                    <a:pt x="3342" y="3186"/>
                  </a:lnTo>
                  <a:lnTo>
                    <a:pt x="3308" y="3028"/>
                  </a:lnTo>
                  <a:lnTo>
                    <a:pt x="3268" y="2873"/>
                  </a:lnTo>
                  <a:lnTo>
                    <a:pt x="3221" y="2721"/>
                  </a:lnTo>
                  <a:lnTo>
                    <a:pt x="3165" y="2571"/>
                  </a:lnTo>
                  <a:lnTo>
                    <a:pt x="3103" y="2425"/>
                  </a:lnTo>
                  <a:lnTo>
                    <a:pt x="3036" y="2284"/>
                  </a:lnTo>
                  <a:lnTo>
                    <a:pt x="2962" y="2145"/>
                  </a:lnTo>
                  <a:lnTo>
                    <a:pt x="2881" y="2010"/>
                  </a:lnTo>
                  <a:lnTo>
                    <a:pt x="2794" y="1880"/>
                  </a:lnTo>
                  <a:lnTo>
                    <a:pt x="2703" y="1753"/>
                  </a:lnTo>
                  <a:lnTo>
                    <a:pt x="2604" y="1632"/>
                  </a:lnTo>
                  <a:lnTo>
                    <a:pt x="2500" y="1516"/>
                  </a:lnTo>
                  <a:lnTo>
                    <a:pt x="2392" y="1404"/>
                  </a:lnTo>
                  <a:lnTo>
                    <a:pt x="2279" y="1297"/>
                  </a:lnTo>
                  <a:lnTo>
                    <a:pt x="2160" y="1196"/>
                  </a:lnTo>
                  <a:lnTo>
                    <a:pt x="2036" y="1099"/>
                  </a:lnTo>
                  <a:lnTo>
                    <a:pt x="1909" y="1009"/>
                  </a:lnTo>
                  <a:lnTo>
                    <a:pt x="1777" y="925"/>
                  </a:lnTo>
                  <a:lnTo>
                    <a:pt x="1641" y="847"/>
                  </a:lnTo>
                  <a:lnTo>
                    <a:pt x="1501" y="774"/>
                  </a:lnTo>
                  <a:lnTo>
                    <a:pt x="1356" y="708"/>
                  </a:lnTo>
                  <a:lnTo>
                    <a:pt x="1209" y="649"/>
                  </a:lnTo>
                  <a:lnTo>
                    <a:pt x="1058" y="597"/>
                  </a:lnTo>
                  <a:lnTo>
                    <a:pt x="904" y="551"/>
                  </a:lnTo>
                  <a:lnTo>
                    <a:pt x="746" y="514"/>
                  </a:lnTo>
                  <a:lnTo>
                    <a:pt x="587" y="483"/>
                  </a:lnTo>
                  <a:lnTo>
                    <a:pt x="424" y="458"/>
                  </a:lnTo>
                  <a:lnTo>
                    <a:pt x="259" y="444"/>
                  </a:lnTo>
                  <a:lnTo>
                    <a:pt x="236" y="442"/>
                  </a:lnTo>
                  <a:lnTo>
                    <a:pt x="212" y="442"/>
                  </a:lnTo>
                  <a:lnTo>
                    <a:pt x="191" y="442"/>
                  </a:lnTo>
                  <a:lnTo>
                    <a:pt x="168" y="441"/>
                  </a:lnTo>
                  <a:lnTo>
                    <a:pt x="143" y="439"/>
                  </a:lnTo>
                  <a:lnTo>
                    <a:pt x="120" y="437"/>
                  </a:lnTo>
                  <a:lnTo>
                    <a:pt x="97" y="433"/>
                  </a:lnTo>
                  <a:lnTo>
                    <a:pt x="75" y="427"/>
                  </a:lnTo>
                  <a:lnTo>
                    <a:pt x="54" y="419"/>
                  </a:lnTo>
                  <a:lnTo>
                    <a:pt x="37" y="408"/>
                  </a:lnTo>
                  <a:lnTo>
                    <a:pt x="22" y="394"/>
                  </a:lnTo>
                  <a:lnTo>
                    <a:pt x="11" y="376"/>
                  </a:lnTo>
                  <a:lnTo>
                    <a:pt x="3" y="354"/>
                  </a:lnTo>
                  <a:lnTo>
                    <a:pt x="0" y="329"/>
                  </a:lnTo>
                  <a:lnTo>
                    <a:pt x="0" y="108"/>
                  </a:lnTo>
                  <a:lnTo>
                    <a:pt x="3" y="83"/>
                  </a:lnTo>
                  <a:lnTo>
                    <a:pt x="12" y="60"/>
                  </a:lnTo>
                  <a:lnTo>
                    <a:pt x="26" y="43"/>
                  </a:lnTo>
                  <a:lnTo>
                    <a:pt x="45" y="27"/>
                  </a:lnTo>
                  <a:lnTo>
                    <a:pt x="69" y="16"/>
                  </a:lnTo>
                  <a:lnTo>
                    <a:pt x="100" y="6"/>
                  </a:lnTo>
                  <a:lnTo>
                    <a:pt x="135" y="2"/>
                  </a:lnTo>
                  <a:lnTo>
                    <a:pt x="1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04" name="Группа 825">
            <a:extLst>
              <a:ext uri="{FF2B5EF4-FFF2-40B4-BE49-F238E27FC236}">
                <a16:creationId xmlns:a16="http://schemas.microsoft.com/office/drawing/2014/main" id="{7F7354AB-51FF-C17C-2855-A86E5B751291}"/>
              </a:ext>
            </a:extLst>
          </p:cNvPr>
          <p:cNvGrpSpPr/>
          <p:nvPr userDrawn="1"/>
        </p:nvGrpSpPr>
        <p:grpSpPr>
          <a:xfrm>
            <a:off x="895291" y="5570236"/>
            <a:ext cx="648409" cy="616045"/>
            <a:chOff x="4281488" y="1700213"/>
            <a:chExt cx="3625850" cy="3444876"/>
          </a:xfrm>
          <a:solidFill>
            <a:schemeClr val="bg2"/>
          </a:solidFill>
        </p:grpSpPr>
        <p:sp>
          <p:nvSpPr>
            <p:cNvPr id="205" name="Freeform 715">
              <a:extLst>
                <a:ext uri="{FF2B5EF4-FFF2-40B4-BE49-F238E27FC236}">
                  <a16:creationId xmlns:a16="http://schemas.microsoft.com/office/drawing/2014/main" id="{F76AD23E-B88A-86E3-67DE-371EAAC4C337}"/>
                </a:ext>
              </a:extLst>
            </p:cNvPr>
            <p:cNvSpPr>
              <a:spLocks/>
            </p:cNvSpPr>
            <p:nvPr/>
          </p:nvSpPr>
          <p:spPr bwMode="auto">
            <a:xfrm>
              <a:off x="4586288" y="2678113"/>
              <a:ext cx="660400" cy="654050"/>
            </a:xfrm>
            <a:custGeom>
              <a:avLst/>
              <a:gdLst>
                <a:gd name="T0" fmla="*/ 417 w 832"/>
                <a:gd name="T1" fmla="*/ 0 h 825"/>
                <a:gd name="T2" fmla="*/ 472 w 832"/>
                <a:gd name="T3" fmla="*/ 4 h 825"/>
                <a:gd name="T4" fmla="*/ 526 w 832"/>
                <a:gd name="T5" fmla="*/ 16 h 825"/>
                <a:gd name="T6" fmla="*/ 579 w 832"/>
                <a:gd name="T7" fmla="*/ 32 h 825"/>
                <a:gd name="T8" fmla="*/ 626 w 832"/>
                <a:gd name="T9" fmla="*/ 56 h 825"/>
                <a:gd name="T10" fmla="*/ 670 w 832"/>
                <a:gd name="T11" fmla="*/ 86 h 825"/>
                <a:gd name="T12" fmla="*/ 711 w 832"/>
                <a:gd name="T13" fmla="*/ 121 h 825"/>
                <a:gd name="T14" fmla="*/ 745 w 832"/>
                <a:gd name="T15" fmla="*/ 160 h 825"/>
                <a:gd name="T16" fmla="*/ 776 w 832"/>
                <a:gd name="T17" fmla="*/ 204 h 825"/>
                <a:gd name="T18" fmla="*/ 799 w 832"/>
                <a:gd name="T19" fmla="*/ 252 h 825"/>
                <a:gd name="T20" fmla="*/ 817 w 832"/>
                <a:gd name="T21" fmla="*/ 303 h 825"/>
                <a:gd name="T22" fmla="*/ 828 w 832"/>
                <a:gd name="T23" fmla="*/ 357 h 825"/>
                <a:gd name="T24" fmla="*/ 832 w 832"/>
                <a:gd name="T25" fmla="*/ 413 h 825"/>
                <a:gd name="T26" fmla="*/ 828 w 832"/>
                <a:gd name="T27" fmla="*/ 468 h 825"/>
                <a:gd name="T28" fmla="*/ 817 w 832"/>
                <a:gd name="T29" fmla="*/ 522 h 825"/>
                <a:gd name="T30" fmla="*/ 799 w 832"/>
                <a:gd name="T31" fmla="*/ 574 h 825"/>
                <a:gd name="T32" fmla="*/ 776 w 832"/>
                <a:gd name="T33" fmla="*/ 621 h 825"/>
                <a:gd name="T34" fmla="*/ 745 w 832"/>
                <a:gd name="T35" fmla="*/ 665 h 825"/>
                <a:gd name="T36" fmla="*/ 711 w 832"/>
                <a:gd name="T37" fmla="*/ 704 h 825"/>
                <a:gd name="T38" fmla="*/ 670 w 832"/>
                <a:gd name="T39" fmla="*/ 739 h 825"/>
                <a:gd name="T40" fmla="*/ 626 w 832"/>
                <a:gd name="T41" fmla="*/ 769 h 825"/>
                <a:gd name="T42" fmla="*/ 579 w 832"/>
                <a:gd name="T43" fmla="*/ 793 h 825"/>
                <a:gd name="T44" fmla="*/ 526 w 832"/>
                <a:gd name="T45" fmla="*/ 811 h 825"/>
                <a:gd name="T46" fmla="*/ 472 w 832"/>
                <a:gd name="T47" fmla="*/ 821 h 825"/>
                <a:gd name="T48" fmla="*/ 417 w 832"/>
                <a:gd name="T49" fmla="*/ 825 h 825"/>
                <a:gd name="T50" fmla="*/ 360 w 832"/>
                <a:gd name="T51" fmla="*/ 821 h 825"/>
                <a:gd name="T52" fmla="*/ 306 w 832"/>
                <a:gd name="T53" fmla="*/ 811 h 825"/>
                <a:gd name="T54" fmla="*/ 255 w 832"/>
                <a:gd name="T55" fmla="*/ 793 h 825"/>
                <a:gd name="T56" fmla="*/ 206 w 832"/>
                <a:gd name="T57" fmla="*/ 769 h 825"/>
                <a:gd name="T58" fmla="*/ 162 w 832"/>
                <a:gd name="T59" fmla="*/ 739 h 825"/>
                <a:gd name="T60" fmla="*/ 122 w 832"/>
                <a:gd name="T61" fmla="*/ 704 h 825"/>
                <a:gd name="T62" fmla="*/ 87 w 832"/>
                <a:gd name="T63" fmla="*/ 665 h 825"/>
                <a:gd name="T64" fmla="*/ 57 w 832"/>
                <a:gd name="T65" fmla="*/ 621 h 825"/>
                <a:gd name="T66" fmla="*/ 33 w 832"/>
                <a:gd name="T67" fmla="*/ 574 h 825"/>
                <a:gd name="T68" fmla="*/ 15 w 832"/>
                <a:gd name="T69" fmla="*/ 522 h 825"/>
                <a:gd name="T70" fmla="*/ 4 w 832"/>
                <a:gd name="T71" fmla="*/ 468 h 825"/>
                <a:gd name="T72" fmla="*/ 0 w 832"/>
                <a:gd name="T73" fmla="*/ 413 h 825"/>
                <a:gd name="T74" fmla="*/ 4 w 832"/>
                <a:gd name="T75" fmla="*/ 357 h 825"/>
                <a:gd name="T76" fmla="*/ 15 w 832"/>
                <a:gd name="T77" fmla="*/ 303 h 825"/>
                <a:gd name="T78" fmla="*/ 33 w 832"/>
                <a:gd name="T79" fmla="*/ 252 h 825"/>
                <a:gd name="T80" fmla="*/ 57 w 832"/>
                <a:gd name="T81" fmla="*/ 204 h 825"/>
                <a:gd name="T82" fmla="*/ 87 w 832"/>
                <a:gd name="T83" fmla="*/ 160 h 825"/>
                <a:gd name="T84" fmla="*/ 122 w 832"/>
                <a:gd name="T85" fmla="*/ 121 h 825"/>
                <a:gd name="T86" fmla="*/ 162 w 832"/>
                <a:gd name="T87" fmla="*/ 86 h 825"/>
                <a:gd name="T88" fmla="*/ 206 w 832"/>
                <a:gd name="T89" fmla="*/ 56 h 825"/>
                <a:gd name="T90" fmla="*/ 255 w 832"/>
                <a:gd name="T91" fmla="*/ 32 h 825"/>
                <a:gd name="T92" fmla="*/ 306 w 832"/>
                <a:gd name="T93" fmla="*/ 16 h 825"/>
                <a:gd name="T94" fmla="*/ 360 w 832"/>
                <a:gd name="T95" fmla="*/ 4 h 825"/>
                <a:gd name="T96" fmla="*/ 417 w 832"/>
                <a:gd name="T97" fmla="*/ 0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825">
                  <a:moveTo>
                    <a:pt x="417" y="0"/>
                  </a:moveTo>
                  <a:lnTo>
                    <a:pt x="472" y="4"/>
                  </a:lnTo>
                  <a:lnTo>
                    <a:pt x="526" y="16"/>
                  </a:lnTo>
                  <a:lnTo>
                    <a:pt x="579" y="32"/>
                  </a:lnTo>
                  <a:lnTo>
                    <a:pt x="626" y="56"/>
                  </a:lnTo>
                  <a:lnTo>
                    <a:pt x="670" y="86"/>
                  </a:lnTo>
                  <a:lnTo>
                    <a:pt x="711" y="121"/>
                  </a:lnTo>
                  <a:lnTo>
                    <a:pt x="745" y="160"/>
                  </a:lnTo>
                  <a:lnTo>
                    <a:pt x="776" y="204"/>
                  </a:lnTo>
                  <a:lnTo>
                    <a:pt x="799" y="252"/>
                  </a:lnTo>
                  <a:lnTo>
                    <a:pt x="817" y="303"/>
                  </a:lnTo>
                  <a:lnTo>
                    <a:pt x="828" y="357"/>
                  </a:lnTo>
                  <a:lnTo>
                    <a:pt x="832" y="413"/>
                  </a:lnTo>
                  <a:lnTo>
                    <a:pt x="828" y="468"/>
                  </a:lnTo>
                  <a:lnTo>
                    <a:pt x="817" y="522"/>
                  </a:lnTo>
                  <a:lnTo>
                    <a:pt x="799" y="574"/>
                  </a:lnTo>
                  <a:lnTo>
                    <a:pt x="776" y="621"/>
                  </a:lnTo>
                  <a:lnTo>
                    <a:pt x="745" y="665"/>
                  </a:lnTo>
                  <a:lnTo>
                    <a:pt x="711" y="704"/>
                  </a:lnTo>
                  <a:lnTo>
                    <a:pt x="670" y="739"/>
                  </a:lnTo>
                  <a:lnTo>
                    <a:pt x="626" y="769"/>
                  </a:lnTo>
                  <a:lnTo>
                    <a:pt x="579" y="793"/>
                  </a:lnTo>
                  <a:lnTo>
                    <a:pt x="526" y="811"/>
                  </a:lnTo>
                  <a:lnTo>
                    <a:pt x="472" y="821"/>
                  </a:lnTo>
                  <a:lnTo>
                    <a:pt x="417" y="825"/>
                  </a:lnTo>
                  <a:lnTo>
                    <a:pt x="360" y="821"/>
                  </a:lnTo>
                  <a:lnTo>
                    <a:pt x="306" y="811"/>
                  </a:lnTo>
                  <a:lnTo>
                    <a:pt x="255" y="793"/>
                  </a:lnTo>
                  <a:lnTo>
                    <a:pt x="206" y="769"/>
                  </a:lnTo>
                  <a:lnTo>
                    <a:pt x="162" y="739"/>
                  </a:lnTo>
                  <a:lnTo>
                    <a:pt x="122" y="704"/>
                  </a:lnTo>
                  <a:lnTo>
                    <a:pt x="87" y="665"/>
                  </a:lnTo>
                  <a:lnTo>
                    <a:pt x="57" y="621"/>
                  </a:lnTo>
                  <a:lnTo>
                    <a:pt x="33" y="574"/>
                  </a:lnTo>
                  <a:lnTo>
                    <a:pt x="15" y="522"/>
                  </a:lnTo>
                  <a:lnTo>
                    <a:pt x="4" y="468"/>
                  </a:lnTo>
                  <a:lnTo>
                    <a:pt x="0" y="413"/>
                  </a:lnTo>
                  <a:lnTo>
                    <a:pt x="4" y="357"/>
                  </a:lnTo>
                  <a:lnTo>
                    <a:pt x="15" y="303"/>
                  </a:lnTo>
                  <a:lnTo>
                    <a:pt x="33" y="252"/>
                  </a:lnTo>
                  <a:lnTo>
                    <a:pt x="57" y="204"/>
                  </a:lnTo>
                  <a:lnTo>
                    <a:pt x="87" y="160"/>
                  </a:lnTo>
                  <a:lnTo>
                    <a:pt x="122" y="121"/>
                  </a:lnTo>
                  <a:lnTo>
                    <a:pt x="162" y="86"/>
                  </a:lnTo>
                  <a:lnTo>
                    <a:pt x="206" y="56"/>
                  </a:lnTo>
                  <a:lnTo>
                    <a:pt x="255" y="32"/>
                  </a:lnTo>
                  <a:lnTo>
                    <a:pt x="306" y="16"/>
                  </a:lnTo>
                  <a:lnTo>
                    <a:pt x="360" y="4"/>
                  </a:lnTo>
                  <a:lnTo>
                    <a:pt x="4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6" name="Freeform 716">
              <a:extLst>
                <a:ext uri="{FF2B5EF4-FFF2-40B4-BE49-F238E27FC236}">
                  <a16:creationId xmlns:a16="http://schemas.microsoft.com/office/drawing/2014/main" id="{C94B8B99-DF6C-3460-4070-3CB693B1AA75}"/>
                </a:ext>
              </a:extLst>
            </p:cNvPr>
            <p:cNvSpPr>
              <a:spLocks noEditPoints="1"/>
            </p:cNvSpPr>
            <p:nvPr/>
          </p:nvSpPr>
          <p:spPr bwMode="auto">
            <a:xfrm>
              <a:off x="4281488" y="3440113"/>
              <a:ext cx="1270000" cy="728663"/>
            </a:xfrm>
            <a:custGeom>
              <a:avLst/>
              <a:gdLst>
                <a:gd name="T0" fmla="*/ 698 w 1600"/>
                <a:gd name="T1" fmla="*/ 143 h 917"/>
                <a:gd name="T2" fmla="*/ 691 w 1600"/>
                <a:gd name="T3" fmla="*/ 169 h 917"/>
                <a:gd name="T4" fmla="*/ 694 w 1600"/>
                <a:gd name="T5" fmla="*/ 211 h 917"/>
                <a:gd name="T6" fmla="*/ 695 w 1600"/>
                <a:gd name="T7" fmla="*/ 246 h 917"/>
                <a:gd name="T8" fmla="*/ 619 w 1600"/>
                <a:gd name="T9" fmla="*/ 612 h 917"/>
                <a:gd name="T10" fmla="*/ 629 w 1600"/>
                <a:gd name="T11" fmla="*/ 654 h 917"/>
                <a:gd name="T12" fmla="*/ 788 w 1600"/>
                <a:gd name="T13" fmla="*/ 801 h 917"/>
                <a:gd name="T14" fmla="*/ 824 w 1600"/>
                <a:gd name="T15" fmla="*/ 794 h 917"/>
                <a:gd name="T16" fmla="*/ 978 w 1600"/>
                <a:gd name="T17" fmla="*/ 640 h 917"/>
                <a:gd name="T18" fmla="*/ 907 w 1600"/>
                <a:gd name="T19" fmla="*/ 264 h 917"/>
                <a:gd name="T20" fmla="*/ 903 w 1600"/>
                <a:gd name="T21" fmla="*/ 239 h 917"/>
                <a:gd name="T22" fmla="*/ 907 w 1600"/>
                <a:gd name="T23" fmla="*/ 196 h 917"/>
                <a:gd name="T24" fmla="*/ 910 w 1600"/>
                <a:gd name="T25" fmla="*/ 165 h 917"/>
                <a:gd name="T26" fmla="*/ 892 w 1600"/>
                <a:gd name="T27" fmla="*/ 136 h 917"/>
                <a:gd name="T28" fmla="*/ 1143 w 1600"/>
                <a:gd name="T29" fmla="*/ 0 h 917"/>
                <a:gd name="T30" fmla="*/ 1229 w 1600"/>
                <a:gd name="T31" fmla="*/ 26 h 917"/>
                <a:gd name="T32" fmla="*/ 1287 w 1600"/>
                <a:gd name="T33" fmla="*/ 83 h 917"/>
                <a:gd name="T34" fmla="*/ 1318 w 1600"/>
                <a:gd name="T35" fmla="*/ 133 h 917"/>
                <a:gd name="T36" fmla="*/ 1600 w 1600"/>
                <a:gd name="T37" fmla="*/ 886 h 917"/>
                <a:gd name="T38" fmla="*/ 1589 w 1600"/>
                <a:gd name="T39" fmla="*/ 911 h 917"/>
                <a:gd name="T40" fmla="*/ 1390 w 1600"/>
                <a:gd name="T41" fmla="*/ 917 h 917"/>
                <a:gd name="T42" fmla="*/ 1349 w 1600"/>
                <a:gd name="T43" fmla="*/ 902 h 917"/>
                <a:gd name="T44" fmla="*/ 1336 w 1600"/>
                <a:gd name="T45" fmla="*/ 881 h 917"/>
                <a:gd name="T46" fmla="*/ 1210 w 1600"/>
                <a:gd name="T47" fmla="*/ 519 h 917"/>
                <a:gd name="T48" fmla="*/ 1208 w 1600"/>
                <a:gd name="T49" fmla="*/ 515 h 917"/>
                <a:gd name="T50" fmla="*/ 1204 w 1600"/>
                <a:gd name="T51" fmla="*/ 512 h 917"/>
                <a:gd name="T52" fmla="*/ 1200 w 1600"/>
                <a:gd name="T53" fmla="*/ 515 h 917"/>
                <a:gd name="T54" fmla="*/ 1198 w 1600"/>
                <a:gd name="T55" fmla="*/ 530 h 917"/>
                <a:gd name="T56" fmla="*/ 1198 w 1600"/>
                <a:gd name="T57" fmla="*/ 637 h 917"/>
                <a:gd name="T58" fmla="*/ 1198 w 1600"/>
                <a:gd name="T59" fmla="*/ 774 h 917"/>
                <a:gd name="T60" fmla="*/ 1200 w 1600"/>
                <a:gd name="T61" fmla="*/ 870 h 917"/>
                <a:gd name="T62" fmla="*/ 1194 w 1600"/>
                <a:gd name="T63" fmla="*/ 905 h 917"/>
                <a:gd name="T64" fmla="*/ 1157 w 1600"/>
                <a:gd name="T65" fmla="*/ 917 h 917"/>
                <a:gd name="T66" fmla="*/ 456 w 1600"/>
                <a:gd name="T67" fmla="*/ 912 h 917"/>
                <a:gd name="T68" fmla="*/ 443 w 1600"/>
                <a:gd name="T69" fmla="*/ 883 h 917"/>
                <a:gd name="T70" fmla="*/ 442 w 1600"/>
                <a:gd name="T71" fmla="*/ 790 h 917"/>
                <a:gd name="T72" fmla="*/ 442 w 1600"/>
                <a:gd name="T73" fmla="*/ 647 h 917"/>
                <a:gd name="T74" fmla="*/ 442 w 1600"/>
                <a:gd name="T75" fmla="*/ 533 h 917"/>
                <a:gd name="T76" fmla="*/ 439 w 1600"/>
                <a:gd name="T77" fmla="*/ 515 h 917"/>
                <a:gd name="T78" fmla="*/ 436 w 1600"/>
                <a:gd name="T79" fmla="*/ 511 h 917"/>
                <a:gd name="T80" fmla="*/ 431 w 1600"/>
                <a:gd name="T81" fmla="*/ 515 h 917"/>
                <a:gd name="T82" fmla="*/ 427 w 1600"/>
                <a:gd name="T83" fmla="*/ 523 h 917"/>
                <a:gd name="T84" fmla="*/ 425 w 1600"/>
                <a:gd name="T85" fmla="*/ 529 h 917"/>
                <a:gd name="T86" fmla="*/ 291 w 1600"/>
                <a:gd name="T87" fmla="*/ 887 h 917"/>
                <a:gd name="T88" fmla="*/ 273 w 1600"/>
                <a:gd name="T89" fmla="*/ 909 h 917"/>
                <a:gd name="T90" fmla="*/ 39 w 1600"/>
                <a:gd name="T91" fmla="*/ 917 h 917"/>
                <a:gd name="T92" fmla="*/ 4 w 1600"/>
                <a:gd name="T93" fmla="*/ 904 h 917"/>
                <a:gd name="T94" fmla="*/ 3 w 1600"/>
                <a:gd name="T95" fmla="*/ 876 h 917"/>
                <a:gd name="T96" fmla="*/ 288 w 1600"/>
                <a:gd name="T97" fmla="*/ 122 h 917"/>
                <a:gd name="T98" fmla="*/ 317 w 1600"/>
                <a:gd name="T99" fmla="*/ 73 h 917"/>
                <a:gd name="T100" fmla="*/ 373 w 1600"/>
                <a:gd name="T101" fmla="*/ 23 h 917"/>
                <a:gd name="T102" fmla="*/ 457 w 1600"/>
                <a:gd name="T103" fmla="*/ 0 h 917"/>
                <a:gd name="T104" fmla="*/ 507 w 1600"/>
                <a:gd name="T105" fmla="*/ 0 h 917"/>
                <a:gd name="T106" fmla="*/ 608 w 1600"/>
                <a:gd name="T107" fmla="*/ 0 h 917"/>
                <a:gd name="T108" fmla="*/ 754 w 1600"/>
                <a:gd name="T109" fmla="*/ 0 h 917"/>
                <a:gd name="T110" fmla="*/ 910 w 1600"/>
                <a:gd name="T111" fmla="*/ 0 h 917"/>
                <a:gd name="T112" fmla="*/ 1047 w 1600"/>
                <a:gd name="T113" fmla="*/ 0 h 917"/>
                <a:gd name="T114" fmla="*/ 1132 w 1600"/>
                <a:gd name="T115"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0" h="917">
                  <a:moveTo>
                    <a:pt x="720" y="133"/>
                  </a:moveTo>
                  <a:lnTo>
                    <a:pt x="708" y="136"/>
                  </a:lnTo>
                  <a:lnTo>
                    <a:pt x="698" y="143"/>
                  </a:lnTo>
                  <a:lnTo>
                    <a:pt x="693" y="153"/>
                  </a:lnTo>
                  <a:lnTo>
                    <a:pt x="691" y="165"/>
                  </a:lnTo>
                  <a:lnTo>
                    <a:pt x="691" y="169"/>
                  </a:lnTo>
                  <a:lnTo>
                    <a:pt x="693" y="180"/>
                  </a:lnTo>
                  <a:lnTo>
                    <a:pt x="693" y="196"/>
                  </a:lnTo>
                  <a:lnTo>
                    <a:pt x="694" y="211"/>
                  </a:lnTo>
                  <a:lnTo>
                    <a:pt x="695" y="228"/>
                  </a:lnTo>
                  <a:lnTo>
                    <a:pt x="697" y="239"/>
                  </a:lnTo>
                  <a:lnTo>
                    <a:pt x="695" y="246"/>
                  </a:lnTo>
                  <a:lnTo>
                    <a:pt x="694" y="255"/>
                  </a:lnTo>
                  <a:lnTo>
                    <a:pt x="693" y="264"/>
                  </a:lnTo>
                  <a:lnTo>
                    <a:pt x="619" y="612"/>
                  </a:lnTo>
                  <a:lnTo>
                    <a:pt x="619" y="626"/>
                  </a:lnTo>
                  <a:lnTo>
                    <a:pt x="622" y="640"/>
                  </a:lnTo>
                  <a:lnTo>
                    <a:pt x="629" y="654"/>
                  </a:lnTo>
                  <a:lnTo>
                    <a:pt x="637" y="665"/>
                  </a:lnTo>
                  <a:lnTo>
                    <a:pt x="777" y="794"/>
                  </a:lnTo>
                  <a:lnTo>
                    <a:pt x="788" y="801"/>
                  </a:lnTo>
                  <a:lnTo>
                    <a:pt x="801" y="802"/>
                  </a:lnTo>
                  <a:lnTo>
                    <a:pt x="813" y="801"/>
                  </a:lnTo>
                  <a:lnTo>
                    <a:pt x="824" y="794"/>
                  </a:lnTo>
                  <a:lnTo>
                    <a:pt x="964" y="665"/>
                  </a:lnTo>
                  <a:lnTo>
                    <a:pt x="973" y="654"/>
                  </a:lnTo>
                  <a:lnTo>
                    <a:pt x="978" y="640"/>
                  </a:lnTo>
                  <a:lnTo>
                    <a:pt x="981" y="626"/>
                  </a:lnTo>
                  <a:lnTo>
                    <a:pt x="981" y="612"/>
                  </a:lnTo>
                  <a:lnTo>
                    <a:pt x="907" y="264"/>
                  </a:lnTo>
                  <a:lnTo>
                    <a:pt x="906" y="255"/>
                  </a:lnTo>
                  <a:lnTo>
                    <a:pt x="905" y="246"/>
                  </a:lnTo>
                  <a:lnTo>
                    <a:pt x="903" y="239"/>
                  </a:lnTo>
                  <a:lnTo>
                    <a:pt x="905" y="228"/>
                  </a:lnTo>
                  <a:lnTo>
                    <a:pt x="906" y="211"/>
                  </a:lnTo>
                  <a:lnTo>
                    <a:pt x="907" y="196"/>
                  </a:lnTo>
                  <a:lnTo>
                    <a:pt x="909" y="180"/>
                  </a:lnTo>
                  <a:lnTo>
                    <a:pt x="909" y="169"/>
                  </a:lnTo>
                  <a:lnTo>
                    <a:pt x="910" y="165"/>
                  </a:lnTo>
                  <a:lnTo>
                    <a:pt x="907" y="153"/>
                  </a:lnTo>
                  <a:lnTo>
                    <a:pt x="902" y="143"/>
                  </a:lnTo>
                  <a:lnTo>
                    <a:pt x="892" y="136"/>
                  </a:lnTo>
                  <a:lnTo>
                    <a:pt x="880" y="133"/>
                  </a:lnTo>
                  <a:lnTo>
                    <a:pt x="720" y="133"/>
                  </a:lnTo>
                  <a:close/>
                  <a:moveTo>
                    <a:pt x="1143" y="0"/>
                  </a:moveTo>
                  <a:lnTo>
                    <a:pt x="1175" y="3"/>
                  </a:lnTo>
                  <a:lnTo>
                    <a:pt x="1204" y="12"/>
                  </a:lnTo>
                  <a:lnTo>
                    <a:pt x="1229" y="26"/>
                  </a:lnTo>
                  <a:lnTo>
                    <a:pt x="1251" y="44"/>
                  </a:lnTo>
                  <a:lnTo>
                    <a:pt x="1270" y="64"/>
                  </a:lnTo>
                  <a:lnTo>
                    <a:pt x="1287" y="83"/>
                  </a:lnTo>
                  <a:lnTo>
                    <a:pt x="1300" y="103"/>
                  </a:lnTo>
                  <a:lnTo>
                    <a:pt x="1311" y="119"/>
                  </a:lnTo>
                  <a:lnTo>
                    <a:pt x="1318" y="133"/>
                  </a:lnTo>
                  <a:lnTo>
                    <a:pt x="1320" y="141"/>
                  </a:lnTo>
                  <a:lnTo>
                    <a:pt x="1597" y="876"/>
                  </a:lnTo>
                  <a:lnTo>
                    <a:pt x="1600" y="886"/>
                  </a:lnTo>
                  <a:lnTo>
                    <a:pt x="1600" y="895"/>
                  </a:lnTo>
                  <a:lnTo>
                    <a:pt x="1596" y="904"/>
                  </a:lnTo>
                  <a:lnTo>
                    <a:pt x="1589" y="911"/>
                  </a:lnTo>
                  <a:lnTo>
                    <a:pt x="1577" y="916"/>
                  </a:lnTo>
                  <a:lnTo>
                    <a:pt x="1560" y="917"/>
                  </a:lnTo>
                  <a:lnTo>
                    <a:pt x="1390" y="917"/>
                  </a:lnTo>
                  <a:lnTo>
                    <a:pt x="1373" y="915"/>
                  </a:lnTo>
                  <a:lnTo>
                    <a:pt x="1361" y="909"/>
                  </a:lnTo>
                  <a:lnTo>
                    <a:pt x="1349" y="902"/>
                  </a:lnTo>
                  <a:lnTo>
                    <a:pt x="1343" y="894"/>
                  </a:lnTo>
                  <a:lnTo>
                    <a:pt x="1338" y="887"/>
                  </a:lnTo>
                  <a:lnTo>
                    <a:pt x="1336" y="881"/>
                  </a:lnTo>
                  <a:lnTo>
                    <a:pt x="1334" y="879"/>
                  </a:lnTo>
                  <a:lnTo>
                    <a:pt x="1210" y="519"/>
                  </a:lnTo>
                  <a:lnTo>
                    <a:pt x="1210" y="519"/>
                  </a:lnTo>
                  <a:lnTo>
                    <a:pt x="1210" y="519"/>
                  </a:lnTo>
                  <a:lnTo>
                    <a:pt x="1208" y="518"/>
                  </a:lnTo>
                  <a:lnTo>
                    <a:pt x="1208" y="515"/>
                  </a:lnTo>
                  <a:lnTo>
                    <a:pt x="1207" y="513"/>
                  </a:lnTo>
                  <a:lnTo>
                    <a:pt x="1205" y="513"/>
                  </a:lnTo>
                  <a:lnTo>
                    <a:pt x="1204" y="512"/>
                  </a:lnTo>
                  <a:lnTo>
                    <a:pt x="1203" y="512"/>
                  </a:lnTo>
                  <a:lnTo>
                    <a:pt x="1201" y="513"/>
                  </a:lnTo>
                  <a:lnTo>
                    <a:pt x="1200" y="515"/>
                  </a:lnTo>
                  <a:lnTo>
                    <a:pt x="1200" y="519"/>
                  </a:lnTo>
                  <a:lnTo>
                    <a:pt x="1198" y="523"/>
                  </a:lnTo>
                  <a:lnTo>
                    <a:pt x="1198" y="530"/>
                  </a:lnTo>
                  <a:lnTo>
                    <a:pt x="1198" y="559"/>
                  </a:lnTo>
                  <a:lnTo>
                    <a:pt x="1198" y="595"/>
                  </a:lnTo>
                  <a:lnTo>
                    <a:pt x="1198" y="637"/>
                  </a:lnTo>
                  <a:lnTo>
                    <a:pt x="1198" y="683"/>
                  </a:lnTo>
                  <a:lnTo>
                    <a:pt x="1198" y="729"/>
                  </a:lnTo>
                  <a:lnTo>
                    <a:pt x="1198" y="774"/>
                  </a:lnTo>
                  <a:lnTo>
                    <a:pt x="1198" y="817"/>
                  </a:lnTo>
                  <a:lnTo>
                    <a:pt x="1200" y="855"/>
                  </a:lnTo>
                  <a:lnTo>
                    <a:pt x="1200" y="870"/>
                  </a:lnTo>
                  <a:lnTo>
                    <a:pt x="1200" y="884"/>
                  </a:lnTo>
                  <a:lnTo>
                    <a:pt x="1198" y="895"/>
                  </a:lnTo>
                  <a:lnTo>
                    <a:pt x="1194" y="905"/>
                  </a:lnTo>
                  <a:lnTo>
                    <a:pt x="1186" y="912"/>
                  </a:lnTo>
                  <a:lnTo>
                    <a:pt x="1175" y="916"/>
                  </a:lnTo>
                  <a:lnTo>
                    <a:pt x="1157" y="917"/>
                  </a:lnTo>
                  <a:lnTo>
                    <a:pt x="482" y="917"/>
                  </a:lnTo>
                  <a:lnTo>
                    <a:pt x="467" y="916"/>
                  </a:lnTo>
                  <a:lnTo>
                    <a:pt x="456" y="912"/>
                  </a:lnTo>
                  <a:lnTo>
                    <a:pt x="449" y="905"/>
                  </a:lnTo>
                  <a:lnTo>
                    <a:pt x="445" y="895"/>
                  </a:lnTo>
                  <a:lnTo>
                    <a:pt x="443" y="883"/>
                  </a:lnTo>
                  <a:lnTo>
                    <a:pt x="442" y="869"/>
                  </a:lnTo>
                  <a:lnTo>
                    <a:pt x="442" y="833"/>
                  </a:lnTo>
                  <a:lnTo>
                    <a:pt x="442" y="790"/>
                  </a:lnTo>
                  <a:lnTo>
                    <a:pt x="442" y="743"/>
                  </a:lnTo>
                  <a:lnTo>
                    <a:pt x="442" y="694"/>
                  </a:lnTo>
                  <a:lnTo>
                    <a:pt x="442" y="647"/>
                  </a:lnTo>
                  <a:lnTo>
                    <a:pt x="442" y="602"/>
                  </a:lnTo>
                  <a:lnTo>
                    <a:pt x="442" y="563"/>
                  </a:lnTo>
                  <a:lnTo>
                    <a:pt x="442" y="533"/>
                  </a:lnTo>
                  <a:lnTo>
                    <a:pt x="441" y="525"/>
                  </a:lnTo>
                  <a:lnTo>
                    <a:pt x="441" y="519"/>
                  </a:lnTo>
                  <a:lnTo>
                    <a:pt x="439" y="515"/>
                  </a:lnTo>
                  <a:lnTo>
                    <a:pt x="439" y="512"/>
                  </a:lnTo>
                  <a:lnTo>
                    <a:pt x="438" y="511"/>
                  </a:lnTo>
                  <a:lnTo>
                    <a:pt x="436" y="511"/>
                  </a:lnTo>
                  <a:lnTo>
                    <a:pt x="435" y="511"/>
                  </a:lnTo>
                  <a:lnTo>
                    <a:pt x="434" y="512"/>
                  </a:lnTo>
                  <a:lnTo>
                    <a:pt x="431" y="515"/>
                  </a:lnTo>
                  <a:lnTo>
                    <a:pt x="429" y="518"/>
                  </a:lnTo>
                  <a:lnTo>
                    <a:pt x="428" y="520"/>
                  </a:lnTo>
                  <a:lnTo>
                    <a:pt x="427" y="523"/>
                  </a:lnTo>
                  <a:lnTo>
                    <a:pt x="427" y="526"/>
                  </a:lnTo>
                  <a:lnTo>
                    <a:pt x="425" y="527"/>
                  </a:lnTo>
                  <a:lnTo>
                    <a:pt x="425" y="529"/>
                  </a:lnTo>
                  <a:lnTo>
                    <a:pt x="424" y="529"/>
                  </a:lnTo>
                  <a:lnTo>
                    <a:pt x="292" y="884"/>
                  </a:lnTo>
                  <a:lnTo>
                    <a:pt x="291" y="887"/>
                  </a:lnTo>
                  <a:lnTo>
                    <a:pt x="288" y="892"/>
                  </a:lnTo>
                  <a:lnTo>
                    <a:pt x="283" y="901"/>
                  </a:lnTo>
                  <a:lnTo>
                    <a:pt x="273" y="909"/>
                  </a:lnTo>
                  <a:lnTo>
                    <a:pt x="260" y="915"/>
                  </a:lnTo>
                  <a:lnTo>
                    <a:pt x="244" y="917"/>
                  </a:lnTo>
                  <a:lnTo>
                    <a:pt x="39" y="917"/>
                  </a:lnTo>
                  <a:lnTo>
                    <a:pt x="22" y="916"/>
                  </a:lnTo>
                  <a:lnTo>
                    <a:pt x="11" y="911"/>
                  </a:lnTo>
                  <a:lnTo>
                    <a:pt x="4" y="904"/>
                  </a:lnTo>
                  <a:lnTo>
                    <a:pt x="0" y="895"/>
                  </a:lnTo>
                  <a:lnTo>
                    <a:pt x="0" y="886"/>
                  </a:lnTo>
                  <a:lnTo>
                    <a:pt x="3" y="876"/>
                  </a:lnTo>
                  <a:lnTo>
                    <a:pt x="280" y="141"/>
                  </a:lnTo>
                  <a:lnTo>
                    <a:pt x="283" y="133"/>
                  </a:lnTo>
                  <a:lnTo>
                    <a:pt x="288" y="122"/>
                  </a:lnTo>
                  <a:lnTo>
                    <a:pt x="295" y="107"/>
                  </a:lnTo>
                  <a:lnTo>
                    <a:pt x="305" y="90"/>
                  </a:lnTo>
                  <a:lnTo>
                    <a:pt x="317" y="73"/>
                  </a:lnTo>
                  <a:lnTo>
                    <a:pt x="333" y="55"/>
                  </a:lnTo>
                  <a:lnTo>
                    <a:pt x="352" y="37"/>
                  </a:lnTo>
                  <a:lnTo>
                    <a:pt x="373" y="23"/>
                  </a:lnTo>
                  <a:lnTo>
                    <a:pt x="398" y="11"/>
                  </a:lnTo>
                  <a:lnTo>
                    <a:pt x="425" y="3"/>
                  </a:lnTo>
                  <a:lnTo>
                    <a:pt x="457" y="0"/>
                  </a:lnTo>
                  <a:lnTo>
                    <a:pt x="481" y="0"/>
                  </a:lnTo>
                  <a:lnTo>
                    <a:pt x="489" y="0"/>
                  </a:lnTo>
                  <a:lnTo>
                    <a:pt x="507" y="0"/>
                  </a:lnTo>
                  <a:lnTo>
                    <a:pt x="535" y="0"/>
                  </a:lnTo>
                  <a:lnTo>
                    <a:pt x="568" y="0"/>
                  </a:lnTo>
                  <a:lnTo>
                    <a:pt x="608" y="0"/>
                  </a:lnTo>
                  <a:lnTo>
                    <a:pt x="654" y="0"/>
                  </a:lnTo>
                  <a:lnTo>
                    <a:pt x="702" y="0"/>
                  </a:lnTo>
                  <a:lnTo>
                    <a:pt x="754" y="0"/>
                  </a:lnTo>
                  <a:lnTo>
                    <a:pt x="806" y="0"/>
                  </a:lnTo>
                  <a:lnTo>
                    <a:pt x="859" y="0"/>
                  </a:lnTo>
                  <a:lnTo>
                    <a:pt x="910" y="0"/>
                  </a:lnTo>
                  <a:lnTo>
                    <a:pt x="960" y="0"/>
                  </a:lnTo>
                  <a:lnTo>
                    <a:pt x="1006" y="0"/>
                  </a:lnTo>
                  <a:lnTo>
                    <a:pt x="1047" y="0"/>
                  </a:lnTo>
                  <a:lnTo>
                    <a:pt x="1083" y="0"/>
                  </a:lnTo>
                  <a:lnTo>
                    <a:pt x="1113" y="0"/>
                  </a:lnTo>
                  <a:lnTo>
                    <a:pt x="1132" y="0"/>
                  </a:lnTo>
                  <a:lnTo>
                    <a:pt x="1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7" name="Freeform 717">
              <a:extLst>
                <a:ext uri="{FF2B5EF4-FFF2-40B4-BE49-F238E27FC236}">
                  <a16:creationId xmlns:a16="http://schemas.microsoft.com/office/drawing/2014/main" id="{8E687A3F-57E9-BFF8-75C6-6932C45417A3}"/>
                </a:ext>
              </a:extLst>
            </p:cNvPr>
            <p:cNvSpPr>
              <a:spLocks/>
            </p:cNvSpPr>
            <p:nvPr/>
          </p:nvSpPr>
          <p:spPr bwMode="auto">
            <a:xfrm>
              <a:off x="6942138" y="2678113"/>
              <a:ext cx="658813" cy="654050"/>
            </a:xfrm>
            <a:custGeom>
              <a:avLst/>
              <a:gdLst>
                <a:gd name="T0" fmla="*/ 416 w 832"/>
                <a:gd name="T1" fmla="*/ 0 h 825"/>
                <a:gd name="T2" fmla="*/ 473 w 832"/>
                <a:gd name="T3" fmla="*/ 4 h 825"/>
                <a:gd name="T4" fmla="*/ 527 w 832"/>
                <a:gd name="T5" fmla="*/ 16 h 825"/>
                <a:gd name="T6" fmla="*/ 578 w 832"/>
                <a:gd name="T7" fmla="*/ 32 h 825"/>
                <a:gd name="T8" fmla="*/ 627 w 832"/>
                <a:gd name="T9" fmla="*/ 56 h 825"/>
                <a:gd name="T10" fmla="*/ 671 w 832"/>
                <a:gd name="T11" fmla="*/ 86 h 825"/>
                <a:gd name="T12" fmla="*/ 710 w 832"/>
                <a:gd name="T13" fmla="*/ 121 h 825"/>
                <a:gd name="T14" fmla="*/ 746 w 832"/>
                <a:gd name="T15" fmla="*/ 160 h 825"/>
                <a:gd name="T16" fmla="*/ 775 w 832"/>
                <a:gd name="T17" fmla="*/ 204 h 825"/>
                <a:gd name="T18" fmla="*/ 800 w 832"/>
                <a:gd name="T19" fmla="*/ 252 h 825"/>
                <a:gd name="T20" fmla="*/ 818 w 832"/>
                <a:gd name="T21" fmla="*/ 303 h 825"/>
                <a:gd name="T22" fmla="*/ 829 w 832"/>
                <a:gd name="T23" fmla="*/ 357 h 825"/>
                <a:gd name="T24" fmla="*/ 832 w 832"/>
                <a:gd name="T25" fmla="*/ 413 h 825"/>
                <a:gd name="T26" fmla="*/ 829 w 832"/>
                <a:gd name="T27" fmla="*/ 468 h 825"/>
                <a:gd name="T28" fmla="*/ 818 w 832"/>
                <a:gd name="T29" fmla="*/ 522 h 825"/>
                <a:gd name="T30" fmla="*/ 800 w 832"/>
                <a:gd name="T31" fmla="*/ 574 h 825"/>
                <a:gd name="T32" fmla="*/ 775 w 832"/>
                <a:gd name="T33" fmla="*/ 621 h 825"/>
                <a:gd name="T34" fmla="*/ 746 w 832"/>
                <a:gd name="T35" fmla="*/ 665 h 825"/>
                <a:gd name="T36" fmla="*/ 710 w 832"/>
                <a:gd name="T37" fmla="*/ 704 h 825"/>
                <a:gd name="T38" fmla="*/ 671 w 832"/>
                <a:gd name="T39" fmla="*/ 739 h 825"/>
                <a:gd name="T40" fmla="*/ 627 w 832"/>
                <a:gd name="T41" fmla="*/ 769 h 825"/>
                <a:gd name="T42" fmla="*/ 578 w 832"/>
                <a:gd name="T43" fmla="*/ 793 h 825"/>
                <a:gd name="T44" fmla="*/ 527 w 832"/>
                <a:gd name="T45" fmla="*/ 811 h 825"/>
                <a:gd name="T46" fmla="*/ 473 w 832"/>
                <a:gd name="T47" fmla="*/ 821 h 825"/>
                <a:gd name="T48" fmla="*/ 416 w 832"/>
                <a:gd name="T49" fmla="*/ 825 h 825"/>
                <a:gd name="T50" fmla="*/ 359 w 832"/>
                <a:gd name="T51" fmla="*/ 821 h 825"/>
                <a:gd name="T52" fmla="*/ 305 w 832"/>
                <a:gd name="T53" fmla="*/ 811 h 825"/>
                <a:gd name="T54" fmla="*/ 254 w 832"/>
                <a:gd name="T55" fmla="*/ 793 h 825"/>
                <a:gd name="T56" fmla="*/ 207 w 832"/>
                <a:gd name="T57" fmla="*/ 769 h 825"/>
                <a:gd name="T58" fmla="*/ 163 w 832"/>
                <a:gd name="T59" fmla="*/ 739 h 825"/>
                <a:gd name="T60" fmla="*/ 122 w 832"/>
                <a:gd name="T61" fmla="*/ 704 h 825"/>
                <a:gd name="T62" fmla="*/ 88 w 832"/>
                <a:gd name="T63" fmla="*/ 665 h 825"/>
                <a:gd name="T64" fmla="*/ 57 w 832"/>
                <a:gd name="T65" fmla="*/ 621 h 825"/>
                <a:gd name="T66" fmla="*/ 34 w 832"/>
                <a:gd name="T67" fmla="*/ 574 h 825"/>
                <a:gd name="T68" fmla="*/ 16 w 832"/>
                <a:gd name="T69" fmla="*/ 522 h 825"/>
                <a:gd name="T70" fmla="*/ 5 w 832"/>
                <a:gd name="T71" fmla="*/ 468 h 825"/>
                <a:gd name="T72" fmla="*/ 0 w 832"/>
                <a:gd name="T73" fmla="*/ 413 h 825"/>
                <a:gd name="T74" fmla="*/ 5 w 832"/>
                <a:gd name="T75" fmla="*/ 357 h 825"/>
                <a:gd name="T76" fmla="*/ 16 w 832"/>
                <a:gd name="T77" fmla="*/ 303 h 825"/>
                <a:gd name="T78" fmla="*/ 34 w 832"/>
                <a:gd name="T79" fmla="*/ 252 h 825"/>
                <a:gd name="T80" fmla="*/ 57 w 832"/>
                <a:gd name="T81" fmla="*/ 204 h 825"/>
                <a:gd name="T82" fmla="*/ 88 w 832"/>
                <a:gd name="T83" fmla="*/ 160 h 825"/>
                <a:gd name="T84" fmla="*/ 122 w 832"/>
                <a:gd name="T85" fmla="*/ 121 h 825"/>
                <a:gd name="T86" fmla="*/ 163 w 832"/>
                <a:gd name="T87" fmla="*/ 86 h 825"/>
                <a:gd name="T88" fmla="*/ 207 w 832"/>
                <a:gd name="T89" fmla="*/ 56 h 825"/>
                <a:gd name="T90" fmla="*/ 254 w 832"/>
                <a:gd name="T91" fmla="*/ 32 h 825"/>
                <a:gd name="T92" fmla="*/ 305 w 832"/>
                <a:gd name="T93" fmla="*/ 16 h 825"/>
                <a:gd name="T94" fmla="*/ 359 w 832"/>
                <a:gd name="T95" fmla="*/ 4 h 825"/>
                <a:gd name="T96" fmla="*/ 416 w 832"/>
                <a:gd name="T97" fmla="*/ 0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825">
                  <a:moveTo>
                    <a:pt x="416" y="0"/>
                  </a:moveTo>
                  <a:lnTo>
                    <a:pt x="473" y="4"/>
                  </a:lnTo>
                  <a:lnTo>
                    <a:pt x="527" y="16"/>
                  </a:lnTo>
                  <a:lnTo>
                    <a:pt x="578" y="32"/>
                  </a:lnTo>
                  <a:lnTo>
                    <a:pt x="627" y="56"/>
                  </a:lnTo>
                  <a:lnTo>
                    <a:pt x="671" y="86"/>
                  </a:lnTo>
                  <a:lnTo>
                    <a:pt x="710" y="121"/>
                  </a:lnTo>
                  <a:lnTo>
                    <a:pt x="746" y="160"/>
                  </a:lnTo>
                  <a:lnTo>
                    <a:pt x="775" y="204"/>
                  </a:lnTo>
                  <a:lnTo>
                    <a:pt x="800" y="252"/>
                  </a:lnTo>
                  <a:lnTo>
                    <a:pt x="818" y="303"/>
                  </a:lnTo>
                  <a:lnTo>
                    <a:pt x="829" y="357"/>
                  </a:lnTo>
                  <a:lnTo>
                    <a:pt x="832" y="413"/>
                  </a:lnTo>
                  <a:lnTo>
                    <a:pt x="829" y="468"/>
                  </a:lnTo>
                  <a:lnTo>
                    <a:pt x="818" y="522"/>
                  </a:lnTo>
                  <a:lnTo>
                    <a:pt x="800" y="574"/>
                  </a:lnTo>
                  <a:lnTo>
                    <a:pt x="775" y="621"/>
                  </a:lnTo>
                  <a:lnTo>
                    <a:pt x="746" y="665"/>
                  </a:lnTo>
                  <a:lnTo>
                    <a:pt x="710" y="704"/>
                  </a:lnTo>
                  <a:lnTo>
                    <a:pt x="671" y="739"/>
                  </a:lnTo>
                  <a:lnTo>
                    <a:pt x="627" y="769"/>
                  </a:lnTo>
                  <a:lnTo>
                    <a:pt x="578" y="793"/>
                  </a:lnTo>
                  <a:lnTo>
                    <a:pt x="527" y="811"/>
                  </a:lnTo>
                  <a:lnTo>
                    <a:pt x="473" y="821"/>
                  </a:lnTo>
                  <a:lnTo>
                    <a:pt x="416" y="825"/>
                  </a:lnTo>
                  <a:lnTo>
                    <a:pt x="359" y="821"/>
                  </a:lnTo>
                  <a:lnTo>
                    <a:pt x="305" y="811"/>
                  </a:lnTo>
                  <a:lnTo>
                    <a:pt x="254" y="793"/>
                  </a:lnTo>
                  <a:lnTo>
                    <a:pt x="207" y="769"/>
                  </a:lnTo>
                  <a:lnTo>
                    <a:pt x="163" y="739"/>
                  </a:lnTo>
                  <a:lnTo>
                    <a:pt x="122" y="704"/>
                  </a:lnTo>
                  <a:lnTo>
                    <a:pt x="88" y="665"/>
                  </a:lnTo>
                  <a:lnTo>
                    <a:pt x="57" y="621"/>
                  </a:lnTo>
                  <a:lnTo>
                    <a:pt x="34" y="574"/>
                  </a:lnTo>
                  <a:lnTo>
                    <a:pt x="16" y="522"/>
                  </a:lnTo>
                  <a:lnTo>
                    <a:pt x="5" y="468"/>
                  </a:lnTo>
                  <a:lnTo>
                    <a:pt x="0" y="413"/>
                  </a:lnTo>
                  <a:lnTo>
                    <a:pt x="5" y="357"/>
                  </a:lnTo>
                  <a:lnTo>
                    <a:pt x="16" y="303"/>
                  </a:lnTo>
                  <a:lnTo>
                    <a:pt x="34" y="252"/>
                  </a:lnTo>
                  <a:lnTo>
                    <a:pt x="57" y="204"/>
                  </a:lnTo>
                  <a:lnTo>
                    <a:pt x="88" y="160"/>
                  </a:lnTo>
                  <a:lnTo>
                    <a:pt x="122" y="121"/>
                  </a:lnTo>
                  <a:lnTo>
                    <a:pt x="163" y="86"/>
                  </a:lnTo>
                  <a:lnTo>
                    <a:pt x="207" y="56"/>
                  </a:lnTo>
                  <a:lnTo>
                    <a:pt x="254" y="32"/>
                  </a:lnTo>
                  <a:lnTo>
                    <a:pt x="305" y="16"/>
                  </a:lnTo>
                  <a:lnTo>
                    <a:pt x="359" y="4"/>
                  </a:lnTo>
                  <a:lnTo>
                    <a:pt x="4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8" name="Freeform 718">
              <a:extLst>
                <a:ext uri="{FF2B5EF4-FFF2-40B4-BE49-F238E27FC236}">
                  <a16:creationId xmlns:a16="http://schemas.microsoft.com/office/drawing/2014/main" id="{2C5CEC2E-4586-6FE5-09F3-174D78CFF0B4}"/>
                </a:ext>
              </a:extLst>
            </p:cNvPr>
            <p:cNvSpPr>
              <a:spLocks noEditPoints="1"/>
            </p:cNvSpPr>
            <p:nvPr/>
          </p:nvSpPr>
          <p:spPr bwMode="auto">
            <a:xfrm>
              <a:off x="6637338" y="3440113"/>
              <a:ext cx="1270000" cy="728663"/>
            </a:xfrm>
            <a:custGeom>
              <a:avLst/>
              <a:gdLst>
                <a:gd name="T0" fmla="*/ 698 w 1600"/>
                <a:gd name="T1" fmla="*/ 143 h 917"/>
                <a:gd name="T2" fmla="*/ 691 w 1600"/>
                <a:gd name="T3" fmla="*/ 169 h 917"/>
                <a:gd name="T4" fmla="*/ 694 w 1600"/>
                <a:gd name="T5" fmla="*/ 211 h 917"/>
                <a:gd name="T6" fmla="*/ 695 w 1600"/>
                <a:gd name="T7" fmla="*/ 246 h 917"/>
                <a:gd name="T8" fmla="*/ 619 w 1600"/>
                <a:gd name="T9" fmla="*/ 612 h 917"/>
                <a:gd name="T10" fmla="*/ 627 w 1600"/>
                <a:gd name="T11" fmla="*/ 654 h 917"/>
                <a:gd name="T12" fmla="*/ 787 w 1600"/>
                <a:gd name="T13" fmla="*/ 801 h 917"/>
                <a:gd name="T14" fmla="*/ 823 w 1600"/>
                <a:gd name="T15" fmla="*/ 794 h 917"/>
                <a:gd name="T16" fmla="*/ 978 w 1600"/>
                <a:gd name="T17" fmla="*/ 640 h 917"/>
                <a:gd name="T18" fmla="*/ 907 w 1600"/>
                <a:gd name="T19" fmla="*/ 264 h 917"/>
                <a:gd name="T20" fmla="*/ 903 w 1600"/>
                <a:gd name="T21" fmla="*/ 239 h 917"/>
                <a:gd name="T22" fmla="*/ 906 w 1600"/>
                <a:gd name="T23" fmla="*/ 196 h 917"/>
                <a:gd name="T24" fmla="*/ 909 w 1600"/>
                <a:gd name="T25" fmla="*/ 165 h 917"/>
                <a:gd name="T26" fmla="*/ 892 w 1600"/>
                <a:gd name="T27" fmla="*/ 136 h 917"/>
                <a:gd name="T28" fmla="*/ 1143 w 1600"/>
                <a:gd name="T29" fmla="*/ 0 h 917"/>
                <a:gd name="T30" fmla="*/ 1229 w 1600"/>
                <a:gd name="T31" fmla="*/ 26 h 917"/>
                <a:gd name="T32" fmla="*/ 1285 w 1600"/>
                <a:gd name="T33" fmla="*/ 83 h 917"/>
                <a:gd name="T34" fmla="*/ 1316 w 1600"/>
                <a:gd name="T35" fmla="*/ 133 h 917"/>
                <a:gd name="T36" fmla="*/ 1600 w 1600"/>
                <a:gd name="T37" fmla="*/ 886 h 917"/>
                <a:gd name="T38" fmla="*/ 1589 w 1600"/>
                <a:gd name="T39" fmla="*/ 911 h 917"/>
                <a:gd name="T40" fmla="*/ 1389 w 1600"/>
                <a:gd name="T41" fmla="*/ 917 h 917"/>
                <a:gd name="T42" fmla="*/ 1349 w 1600"/>
                <a:gd name="T43" fmla="*/ 902 h 917"/>
                <a:gd name="T44" fmla="*/ 1334 w 1600"/>
                <a:gd name="T45" fmla="*/ 881 h 917"/>
                <a:gd name="T46" fmla="*/ 1209 w 1600"/>
                <a:gd name="T47" fmla="*/ 519 h 917"/>
                <a:gd name="T48" fmla="*/ 1206 w 1600"/>
                <a:gd name="T49" fmla="*/ 515 h 917"/>
                <a:gd name="T50" fmla="*/ 1202 w 1600"/>
                <a:gd name="T51" fmla="*/ 512 h 917"/>
                <a:gd name="T52" fmla="*/ 1199 w 1600"/>
                <a:gd name="T53" fmla="*/ 515 h 917"/>
                <a:gd name="T54" fmla="*/ 1198 w 1600"/>
                <a:gd name="T55" fmla="*/ 530 h 917"/>
                <a:gd name="T56" fmla="*/ 1198 w 1600"/>
                <a:gd name="T57" fmla="*/ 637 h 917"/>
                <a:gd name="T58" fmla="*/ 1198 w 1600"/>
                <a:gd name="T59" fmla="*/ 774 h 917"/>
                <a:gd name="T60" fmla="*/ 1198 w 1600"/>
                <a:gd name="T61" fmla="*/ 870 h 917"/>
                <a:gd name="T62" fmla="*/ 1193 w 1600"/>
                <a:gd name="T63" fmla="*/ 905 h 917"/>
                <a:gd name="T64" fmla="*/ 1156 w 1600"/>
                <a:gd name="T65" fmla="*/ 917 h 917"/>
                <a:gd name="T66" fmla="*/ 455 w 1600"/>
                <a:gd name="T67" fmla="*/ 912 h 917"/>
                <a:gd name="T68" fmla="*/ 442 w 1600"/>
                <a:gd name="T69" fmla="*/ 883 h 917"/>
                <a:gd name="T70" fmla="*/ 442 w 1600"/>
                <a:gd name="T71" fmla="*/ 790 h 917"/>
                <a:gd name="T72" fmla="*/ 440 w 1600"/>
                <a:gd name="T73" fmla="*/ 647 h 917"/>
                <a:gd name="T74" fmla="*/ 440 w 1600"/>
                <a:gd name="T75" fmla="*/ 533 h 917"/>
                <a:gd name="T76" fmla="*/ 439 w 1600"/>
                <a:gd name="T77" fmla="*/ 515 h 917"/>
                <a:gd name="T78" fmla="*/ 435 w 1600"/>
                <a:gd name="T79" fmla="*/ 511 h 917"/>
                <a:gd name="T80" fmla="*/ 431 w 1600"/>
                <a:gd name="T81" fmla="*/ 515 h 917"/>
                <a:gd name="T82" fmla="*/ 426 w 1600"/>
                <a:gd name="T83" fmla="*/ 523 h 917"/>
                <a:gd name="T84" fmla="*/ 424 w 1600"/>
                <a:gd name="T85" fmla="*/ 529 h 917"/>
                <a:gd name="T86" fmla="*/ 291 w 1600"/>
                <a:gd name="T87" fmla="*/ 887 h 917"/>
                <a:gd name="T88" fmla="*/ 271 w 1600"/>
                <a:gd name="T89" fmla="*/ 909 h 917"/>
                <a:gd name="T90" fmla="*/ 38 w 1600"/>
                <a:gd name="T91" fmla="*/ 917 h 917"/>
                <a:gd name="T92" fmla="*/ 2 w 1600"/>
                <a:gd name="T93" fmla="*/ 904 h 917"/>
                <a:gd name="T94" fmla="*/ 2 w 1600"/>
                <a:gd name="T95" fmla="*/ 876 h 917"/>
                <a:gd name="T96" fmla="*/ 288 w 1600"/>
                <a:gd name="T97" fmla="*/ 122 h 917"/>
                <a:gd name="T98" fmla="*/ 317 w 1600"/>
                <a:gd name="T99" fmla="*/ 73 h 917"/>
                <a:gd name="T100" fmla="*/ 372 w 1600"/>
                <a:gd name="T101" fmla="*/ 23 h 917"/>
                <a:gd name="T102" fmla="*/ 457 w 1600"/>
                <a:gd name="T103" fmla="*/ 0 h 917"/>
                <a:gd name="T104" fmla="*/ 507 w 1600"/>
                <a:gd name="T105" fmla="*/ 0 h 917"/>
                <a:gd name="T106" fmla="*/ 608 w 1600"/>
                <a:gd name="T107" fmla="*/ 0 h 917"/>
                <a:gd name="T108" fmla="*/ 752 w 1600"/>
                <a:gd name="T109" fmla="*/ 0 h 917"/>
                <a:gd name="T110" fmla="*/ 910 w 1600"/>
                <a:gd name="T111" fmla="*/ 0 h 917"/>
                <a:gd name="T112" fmla="*/ 1047 w 1600"/>
                <a:gd name="T113" fmla="*/ 0 h 917"/>
                <a:gd name="T114" fmla="*/ 1132 w 1600"/>
                <a:gd name="T115"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0" h="917">
                  <a:moveTo>
                    <a:pt x="720" y="133"/>
                  </a:moveTo>
                  <a:lnTo>
                    <a:pt x="708" y="136"/>
                  </a:lnTo>
                  <a:lnTo>
                    <a:pt x="698" y="143"/>
                  </a:lnTo>
                  <a:lnTo>
                    <a:pt x="691" y="153"/>
                  </a:lnTo>
                  <a:lnTo>
                    <a:pt x="690" y="165"/>
                  </a:lnTo>
                  <a:lnTo>
                    <a:pt x="691" y="169"/>
                  </a:lnTo>
                  <a:lnTo>
                    <a:pt x="691" y="180"/>
                  </a:lnTo>
                  <a:lnTo>
                    <a:pt x="692" y="196"/>
                  </a:lnTo>
                  <a:lnTo>
                    <a:pt x="694" y="211"/>
                  </a:lnTo>
                  <a:lnTo>
                    <a:pt x="695" y="228"/>
                  </a:lnTo>
                  <a:lnTo>
                    <a:pt x="695" y="239"/>
                  </a:lnTo>
                  <a:lnTo>
                    <a:pt x="695" y="246"/>
                  </a:lnTo>
                  <a:lnTo>
                    <a:pt x="694" y="255"/>
                  </a:lnTo>
                  <a:lnTo>
                    <a:pt x="692" y="264"/>
                  </a:lnTo>
                  <a:lnTo>
                    <a:pt x="619" y="612"/>
                  </a:lnTo>
                  <a:lnTo>
                    <a:pt x="618" y="626"/>
                  </a:lnTo>
                  <a:lnTo>
                    <a:pt x="622" y="640"/>
                  </a:lnTo>
                  <a:lnTo>
                    <a:pt x="627" y="654"/>
                  </a:lnTo>
                  <a:lnTo>
                    <a:pt x="636" y="665"/>
                  </a:lnTo>
                  <a:lnTo>
                    <a:pt x="775" y="794"/>
                  </a:lnTo>
                  <a:lnTo>
                    <a:pt x="787" y="801"/>
                  </a:lnTo>
                  <a:lnTo>
                    <a:pt x="799" y="802"/>
                  </a:lnTo>
                  <a:lnTo>
                    <a:pt x="812" y="801"/>
                  </a:lnTo>
                  <a:lnTo>
                    <a:pt x="823" y="794"/>
                  </a:lnTo>
                  <a:lnTo>
                    <a:pt x="963" y="665"/>
                  </a:lnTo>
                  <a:lnTo>
                    <a:pt x="971" y="654"/>
                  </a:lnTo>
                  <a:lnTo>
                    <a:pt x="978" y="640"/>
                  </a:lnTo>
                  <a:lnTo>
                    <a:pt x="981" y="626"/>
                  </a:lnTo>
                  <a:lnTo>
                    <a:pt x="979" y="612"/>
                  </a:lnTo>
                  <a:lnTo>
                    <a:pt x="907" y="264"/>
                  </a:lnTo>
                  <a:lnTo>
                    <a:pt x="906" y="255"/>
                  </a:lnTo>
                  <a:lnTo>
                    <a:pt x="903" y="246"/>
                  </a:lnTo>
                  <a:lnTo>
                    <a:pt x="903" y="239"/>
                  </a:lnTo>
                  <a:lnTo>
                    <a:pt x="904" y="228"/>
                  </a:lnTo>
                  <a:lnTo>
                    <a:pt x="904" y="211"/>
                  </a:lnTo>
                  <a:lnTo>
                    <a:pt x="906" y="196"/>
                  </a:lnTo>
                  <a:lnTo>
                    <a:pt x="907" y="180"/>
                  </a:lnTo>
                  <a:lnTo>
                    <a:pt x="909" y="169"/>
                  </a:lnTo>
                  <a:lnTo>
                    <a:pt x="909" y="165"/>
                  </a:lnTo>
                  <a:lnTo>
                    <a:pt x="907" y="153"/>
                  </a:lnTo>
                  <a:lnTo>
                    <a:pt x="902" y="143"/>
                  </a:lnTo>
                  <a:lnTo>
                    <a:pt x="892" y="136"/>
                  </a:lnTo>
                  <a:lnTo>
                    <a:pt x="879" y="133"/>
                  </a:lnTo>
                  <a:lnTo>
                    <a:pt x="720" y="133"/>
                  </a:lnTo>
                  <a:close/>
                  <a:moveTo>
                    <a:pt x="1143" y="0"/>
                  </a:moveTo>
                  <a:lnTo>
                    <a:pt x="1175" y="3"/>
                  </a:lnTo>
                  <a:lnTo>
                    <a:pt x="1202" y="12"/>
                  </a:lnTo>
                  <a:lnTo>
                    <a:pt x="1229" y="26"/>
                  </a:lnTo>
                  <a:lnTo>
                    <a:pt x="1251" y="44"/>
                  </a:lnTo>
                  <a:lnTo>
                    <a:pt x="1270" y="64"/>
                  </a:lnTo>
                  <a:lnTo>
                    <a:pt x="1285" y="83"/>
                  </a:lnTo>
                  <a:lnTo>
                    <a:pt x="1299" y="103"/>
                  </a:lnTo>
                  <a:lnTo>
                    <a:pt x="1309" y="119"/>
                  </a:lnTo>
                  <a:lnTo>
                    <a:pt x="1316" y="133"/>
                  </a:lnTo>
                  <a:lnTo>
                    <a:pt x="1320" y="141"/>
                  </a:lnTo>
                  <a:lnTo>
                    <a:pt x="1597" y="876"/>
                  </a:lnTo>
                  <a:lnTo>
                    <a:pt x="1600" y="886"/>
                  </a:lnTo>
                  <a:lnTo>
                    <a:pt x="1598" y="895"/>
                  </a:lnTo>
                  <a:lnTo>
                    <a:pt x="1596" y="904"/>
                  </a:lnTo>
                  <a:lnTo>
                    <a:pt x="1589" y="911"/>
                  </a:lnTo>
                  <a:lnTo>
                    <a:pt x="1576" y="916"/>
                  </a:lnTo>
                  <a:lnTo>
                    <a:pt x="1558" y="917"/>
                  </a:lnTo>
                  <a:lnTo>
                    <a:pt x="1389" y="917"/>
                  </a:lnTo>
                  <a:lnTo>
                    <a:pt x="1373" y="915"/>
                  </a:lnTo>
                  <a:lnTo>
                    <a:pt x="1359" y="909"/>
                  </a:lnTo>
                  <a:lnTo>
                    <a:pt x="1349" y="902"/>
                  </a:lnTo>
                  <a:lnTo>
                    <a:pt x="1342" y="894"/>
                  </a:lnTo>
                  <a:lnTo>
                    <a:pt x="1337" y="887"/>
                  </a:lnTo>
                  <a:lnTo>
                    <a:pt x="1334" y="881"/>
                  </a:lnTo>
                  <a:lnTo>
                    <a:pt x="1334" y="879"/>
                  </a:lnTo>
                  <a:lnTo>
                    <a:pt x="1209" y="519"/>
                  </a:lnTo>
                  <a:lnTo>
                    <a:pt x="1209" y="519"/>
                  </a:lnTo>
                  <a:lnTo>
                    <a:pt x="1209" y="519"/>
                  </a:lnTo>
                  <a:lnTo>
                    <a:pt x="1208" y="518"/>
                  </a:lnTo>
                  <a:lnTo>
                    <a:pt x="1206" y="515"/>
                  </a:lnTo>
                  <a:lnTo>
                    <a:pt x="1205" y="513"/>
                  </a:lnTo>
                  <a:lnTo>
                    <a:pt x="1204" y="513"/>
                  </a:lnTo>
                  <a:lnTo>
                    <a:pt x="1202" y="512"/>
                  </a:lnTo>
                  <a:lnTo>
                    <a:pt x="1201" y="512"/>
                  </a:lnTo>
                  <a:lnTo>
                    <a:pt x="1199" y="513"/>
                  </a:lnTo>
                  <a:lnTo>
                    <a:pt x="1199" y="515"/>
                  </a:lnTo>
                  <a:lnTo>
                    <a:pt x="1198" y="519"/>
                  </a:lnTo>
                  <a:lnTo>
                    <a:pt x="1198" y="523"/>
                  </a:lnTo>
                  <a:lnTo>
                    <a:pt x="1198" y="530"/>
                  </a:lnTo>
                  <a:lnTo>
                    <a:pt x="1198" y="559"/>
                  </a:lnTo>
                  <a:lnTo>
                    <a:pt x="1198" y="595"/>
                  </a:lnTo>
                  <a:lnTo>
                    <a:pt x="1198" y="637"/>
                  </a:lnTo>
                  <a:lnTo>
                    <a:pt x="1198" y="683"/>
                  </a:lnTo>
                  <a:lnTo>
                    <a:pt x="1198" y="729"/>
                  </a:lnTo>
                  <a:lnTo>
                    <a:pt x="1198" y="774"/>
                  </a:lnTo>
                  <a:lnTo>
                    <a:pt x="1198" y="817"/>
                  </a:lnTo>
                  <a:lnTo>
                    <a:pt x="1198" y="855"/>
                  </a:lnTo>
                  <a:lnTo>
                    <a:pt x="1198" y="870"/>
                  </a:lnTo>
                  <a:lnTo>
                    <a:pt x="1198" y="884"/>
                  </a:lnTo>
                  <a:lnTo>
                    <a:pt x="1197" y="895"/>
                  </a:lnTo>
                  <a:lnTo>
                    <a:pt x="1193" y="905"/>
                  </a:lnTo>
                  <a:lnTo>
                    <a:pt x="1186" y="912"/>
                  </a:lnTo>
                  <a:lnTo>
                    <a:pt x="1173" y="916"/>
                  </a:lnTo>
                  <a:lnTo>
                    <a:pt x="1156" y="917"/>
                  </a:lnTo>
                  <a:lnTo>
                    <a:pt x="480" y="917"/>
                  </a:lnTo>
                  <a:lnTo>
                    <a:pt x="467" y="916"/>
                  </a:lnTo>
                  <a:lnTo>
                    <a:pt x="455" y="912"/>
                  </a:lnTo>
                  <a:lnTo>
                    <a:pt x="449" y="905"/>
                  </a:lnTo>
                  <a:lnTo>
                    <a:pt x="444" y="895"/>
                  </a:lnTo>
                  <a:lnTo>
                    <a:pt x="442" y="883"/>
                  </a:lnTo>
                  <a:lnTo>
                    <a:pt x="442" y="869"/>
                  </a:lnTo>
                  <a:lnTo>
                    <a:pt x="442" y="833"/>
                  </a:lnTo>
                  <a:lnTo>
                    <a:pt x="442" y="790"/>
                  </a:lnTo>
                  <a:lnTo>
                    <a:pt x="442" y="743"/>
                  </a:lnTo>
                  <a:lnTo>
                    <a:pt x="440" y="694"/>
                  </a:lnTo>
                  <a:lnTo>
                    <a:pt x="440" y="647"/>
                  </a:lnTo>
                  <a:lnTo>
                    <a:pt x="440" y="602"/>
                  </a:lnTo>
                  <a:lnTo>
                    <a:pt x="440" y="563"/>
                  </a:lnTo>
                  <a:lnTo>
                    <a:pt x="440" y="533"/>
                  </a:lnTo>
                  <a:lnTo>
                    <a:pt x="440" y="525"/>
                  </a:lnTo>
                  <a:lnTo>
                    <a:pt x="440" y="519"/>
                  </a:lnTo>
                  <a:lnTo>
                    <a:pt x="439" y="515"/>
                  </a:lnTo>
                  <a:lnTo>
                    <a:pt x="437" y="512"/>
                  </a:lnTo>
                  <a:lnTo>
                    <a:pt x="436" y="511"/>
                  </a:lnTo>
                  <a:lnTo>
                    <a:pt x="435" y="511"/>
                  </a:lnTo>
                  <a:lnTo>
                    <a:pt x="433" y="511"/>
                  </a:lnTo>
                  <a:lnTo>
                    <a:pt x="432" y="512"/>
                  </a:lnTo>
                  <a:lnTo>
                    <a:pt x="431" y="515"/>
                  </a:lnTo>
                  <a:lnTo>
                    <a:pt x="429" y="518"/>
                  </a:lnTo>
                  <a:lnTo>
                    <a:pt x="428" y="520"/>
                  </a:lnTo>
                  <a:lnTo>
                    <a:pt x="426" y="523"/>
                  </a:lnTo>
                  <a:lnTo>
                    <a:pt x="425" y="526"/>
                  </a:lnTo>
                  <a:lnTo>
                    <a:pt x="425" y="527"/>
                  </a:lnTo>
                  <a:lnTo>
                    <a:pt x="424" y="529"/>
                  </a:lnTo>
                  <a:lnTo>
                    <a:pt x="424" y="529"/>
                  </a:lnTo>
                  <a:lnTo>
                    <a:pt x="292" y="884"/>
                  </a:lnTo>
                  <a:lnTo>
                    <a:pt x="291" y="887"/>
                  </a:lnTo>
                  <a:lnTo>
                    <a:pt x="286" y="892"/>
                  </a:lnTo>
                  <a:lnTo>
                    <a:pt x="281" y="901"/>
                  </a:lnTo>
                  <a:lnTo>
                    <a:pt x="271" y="909"/>
                  </a:lnTo>
                  <a:lnTo>
                    <a:pt x="259" y="915"/>
                  </a:lnTo>
                  <a:lnTo>
                    <a:pt x="242" y="917"/>
                  </a:lnTo>
                  <a:lnTo>
                    <a:pt x="38" y="917"/>
                  </a:lnTo>
                  <a:lnTo>
                    <a:pt x="22" y="916"/>
                  </a:lnTo>
                  <a:lnTo>
                    <a:pt x="9" y="911"/>
                  </a:lnTo>
                  <a:lnTo>
                    <a:pt x="2" y="904"/>
                  </a:lnTo>
                  <a:lnTo>
                    <a:pt x="0" y="895"/>
                  </a:lnTo>
                  <a:lnTo>
                    <a:pt x="0" y="886"/>
                  </a:lnTo>
                  <a:lnTo>
                    <a:pt x="2" y="876"/>
                  </a:lnTo>
                  <a:lnTo>
                    <a:pt x="280" y="141"/>
                  </a:lnTo>
                  <a:lnTo>
                    <a:pt x="282" y="133"/>
                  </a:lnTo>
                  <a:lnTo>
                    <a:pt x="288" y="122"/>
                  </a:lnTo>
                  <a:lnTo>
                    <a:pt x="295" y="107"/>
                  </a:lnTo>
                  <a:lnTo>
                    <a:pt x="304" y="90"/>
                  </a:lnTo>
                  <a:lnTo>
                    <a:pt x="317" y="73"/>
                  </a:lnTo>
                  <a:lnTo>
                    <a:pt x="332" y="55"/>
                  </a:lnTo>
                  <a:lnTo>
                    <a:pt x="350" y="37"/>
                  </a:lnTo>
                  <a:lnTo>
                    <a:pt x="372" y="23"/>
                  </a:lnTo>
                  <a:lnTo>
                    <a:pt x="396" y="11"/>
                  </a:lnTo>
                  <a:lnTo>
                    <a:pt x="425" y="3"/>
                  </a:lnTo>
                  <a:lnTo>
                    <a:pt x="457" y="0"/>
                  </a:lnTo>
                  <a:lnTo>
                    <a:pt x="479" y="0"/>
                  </a:lnTo>
                  <a:lnTo>
                    <a:pt x="489" y="0"/>
                  </a:lnTo>
                  <a:lnTo>
                    <a:pt x="507" y="0"/>
                  </a:lnTo>
                  <a:lnTo>
                    <a:pt x="533" y="0"/>
                  </a:lnTo>
                  <a:lnTo>
                    <a:pt x="568" y="0"/>
                  </a:lnTo>
                  <a:lnTo>
                    <a:pt x="608" y="0"/>
                  </a:lnTo>
                  <a:lnTo>
                    <a:pt x="652" y="0"/>
                  </a:lnTo>
                  <a:lnTo>
                    <a:pt x="701" y="0"/>
                  </a:lnTo>
                  <a:lnTo>
                    <a:pt x="752" y="0"/>
                  </a:lnTo>
                  <a:lnTo>
                    <a:pt x="805" y="0"/>
                  </a:lnTo>
                  <a:lnTo>
                    <a:pt x="859" y="0"/>
                  </a:lnTo>
                  <a:lnTo>
                    <a:pt x="910" y="0"/>
                  </a:lnTo>
                  <a:lnTo>
                    <a:pt x="960" y="0"/>
                  </a:lnTo>
                  <a:lnTo>
                    <a:pt x="1005" y="0"/>
                  </a:lnTo>
                  <a:lnTo>
                    <a:pt x="1047" y="0"/>
                  </a:lnTo>
                  <a:lnTo>
                    <a:pt x="1082" y="0"/>
                  </a:lnTo>
                  <a:lnTo>
                    <a:pt x="1111" y="0"/>
                  </a:lnTo>
                  <a:lnTo>
                    <a:pt x="1132" y="0"/>
                  </a:lnTo>
                  <a:lnTo>
                    <a:pt x="1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9" name="Freeform 719">
              <a:extLst>
                <a:ext uri="{FF2B5EF4-FFF2-40B4-BE49-F238E27FC236}">
                  <a16:creationId xmlns:a16="http://schemas.microsoft.com/office/drawing/2014/main" id="{F2D24AED-9CC3-8530-E986-A90B1046512E}"/>
                </a:ext>
              </a:extLst>
            </p:cNvPr>
            <p:cNvSpPr>
              <a:spLocks/>
            </p:cNvSpPr>
            <p:nvPr/>
          </p:nvSpPr>
          <p:spPr bwMode="auto">
            <a:xfrm>
              <a:off x="4906963" y="1700213"/>
              <a:ext cx="2374900" cy="811213"/>
            </a:xfrm>
            <a:custGeom>
              <a:avLst/>
              <a:gdLst>
                <a:gd name="T0" fmla="*/ 1468 w 2992"/>
                <a:gd name="T1" fmla="*/ 0 h 1022"/>
                <a:gd name="T2" fmla="*/ 1692 w 2992"/>
                <a:gd name="T3" fmla="*/ 15 h 1022"/>
                <a:gd name="T4" fmla="*/ 1911 w 2992"/>
                <a:gd name="T5" fmla="*/ 58 h 1022"/>
                <a:gd name="T6" fmla="*/ 2123 w 2992"/>
                <a:gd name="T7" fmla="*/ 129 h 1022"/>
                <a:gd name="T8" fmla="*/ 2322 w 2992"/>
                <a:gd name="T9" fmla="*/ 225 h 1022"/>
                <a:gd name="T10" fmla="*/ 2509 w 2992"/>
                <a:gd name="T11" fmla="*/ 347 h 1022"/>
                <a:gd name="T12" fmla="*/ 2681 w 2992"/>
                <a:gd name="T13" fmla="*/ 493 h 1022"/>
                <a:gd name="T14" fmla="*/ 2767 w 2992"/>
                <a:gd name="T15" fmla="*/ 579 h 1022"/>
                <a:gd name="T16" fmla="*/ 2792 w 2992"/>
                <a:gd name="T17" fmla="*/ 587 h 1022"/>
                <a:gd name="T18" fmla="*/ 2804 w 2992"/>
                <a:gd name="T19" fmla="*/ 583 h 1022"/>
                <a:gd name="T20" fmla="*/ 2911 w 2992"/>
                <a:gd name="T21" fmla="*/ 539 h 1022"/>
                <a:gd name="T22" fmla="*/ 2950 w 2992"/>
                <a:gd name="T23" fmla="*/ 537 h 1022"/>
                <a:gd name="T24" fmla="*/ 2978 w 2992"/>
                <a:gd name="T25" fmla="*/ 555 h 1022"/>
                <a:gd name="T26" fmla="*/ 2990 w 2992"/>
                <a:gd name="T27" fmla="*/ 586 h 1022"/>
                <a:gd name="T28" fmla="*/ 2987 w 2992"/>
                <a:gd name="T29" fmla="*/ 626 h 1022"/>
                <a:gd name="T30" fmla="*/ 2908 w 2992"/>
                <a:gd name="T31" fmla="*/ 966 h 1022"/>
                <a:gd name="T32" fmla="*/ 2872 w 2992"/>
                <a:gd name="T33" fmla="*/ 1008 h 1022"/>
                <a:gd name="T34" fmla="*/ 2821 w 2992"/>
                <a:gd name="T35" fmla="*/ 1022 h 1022"/>
                <a:gd name="T36" fmla="*/ 2771 w 2992"/>
                <a:gd name="T37" fmla="*/ 1011 h 1022"/>
                <a:gd name="T38" fmla="*/ 2430 w 2992"/>
                <a:gd name="T39" fmla="*/ 847 h 1022"/>
                <a:gd name="T40" fmla="*/ 2404 w 2992"/>
                <a:gd name="T41" fmla="*/ 816 h 1022"/>
                <a:gd name="T42" fmla="*/ 2405 w 2992"/>
                <a:gd name="T43" fmla="*/ 782 h 1022"/>
                <a:gd name="T44" fmla="*/ 2432 w 2992"/>
                <a:gd name="T45" fmla="*/ 751 h 1022"/>
                <a:gd name="T46" fmla="*/ 2533 w 2992"/>
                <a:gd name="T47" fmla="*/ 704 h 1022"/>
                <a:gd name="T48" fmla="*/ 2537 w 2992"/>
                <a:gd name="T49" fmla="*/ 700 h 1022"/>
                <a:gd name="T50" fmla="*/ 2538 w 2992"/>
                <a:gd name="T51" fmla="*/ 698 h 1022"/>
                <a:gd name="T52" fmla="*/ 2537 w 2992"/>
                <a:gd name="T53" fmla="*/ 694 h 1022"/>
                <a:gd name="T54" fmla="*/ 2534 w 2992"/>
                <a:gd name="T55" fmla="*/ 690 h 1022"/>
                <a:gd name="T56" fmla="*/ 2458 w 2992"/>
                <a:gd name="T57" fmla="*/ 618 h 1022"/>
                <a:gd name="T58" fmla="*/ 2302 w 2992"/>
                <a:gd name="T59" fmla="*/ 498 h 1022"/>
                <a:gd name="T60" fmla="*/ 2131 w 2992"/>
                <a:gd name="T61" fmla="*/ 400 h 1022"/>
                <a:gd name="T62" fmla="*/ 1951 w 2992"/>
                <a:gd name="T63" fmla="*/ 325 h 1022"/>
                <a:gd name="T64" fmla="*/ 1761 w 2992"/>
                <a:gd name="T65" fmla="*/ 273 h 1022"/>
                <a:gd name="T66" fmla="*/ 1566 w 2992"/>
                <a:gd name="T67" fmla="*/ 247 h 1022"/>
                <a:gd name="T68" fmla="*/ 1362 w 2992"/>
                <a:gd name="T69" fmla="*/ 247 h 1022"/>
                <a:gd name="T70" fmla="*/ 1153 w 2992"/>
                <a:gd name="T71" fmla="*/ 278 h 1022"/>
                <a:gd name="T72" fmla="*/ 952 w 2992"/>
                <a:gd name="T73" fmla="*/ 335 h 1022"/>
                <a:gd name="T74" fmla="*/ 764 w 2992"/>
                <a:gd name="T75" fmla="*/ 419 h 1022"/>
                <a:gd name="T76" fmla="*/ 586 w 2992"/>
                <a:gd name="T77" fmla="*/ 530 h 1022"/>
                <a:gd name="T78" fmla="*/ 427 w 2992"/>
                <a:gd name="T79" fmla="*/ 664 h 1022"/>
                <a:gd name="T80" fmla="*/ 286 w 2992"/>
                <a:gd name="T81" fmla="*/ 820 h 1022"/>
                <a:gd name="T82" fmla="*/ 203 w 2992"/>
                <a:gd name="T83" fmla="*/ 930 h 1022"/>
                <a:gd name="T84" fmla="*/ 151 w 2992"/>
                <a:gd name="T85" fmla="*/ 956 h 1022"/>
                <a:gd name="T86" fmla="*/ 97 w 2992"/>
                <a:gd name="T87" fmla="*/ 958 h 1022"/>
                <a:gd name="T88" fmla="*/ 54 w 2992"/>
                <a:gd name="T89" fmla="*/ 940 h 1022"/>
                <a:gd name="T90" fmla="*/ 21 w 2992"/>
                <a:gd name="T91" fmla="*/ 906 h 1022"/>
                <a:gd name="T92" fmla="*/ 3 w 2992"/>
                <a:gd name="T93" fmla="*/ 862 h 1022"/>
                <a:gd name="T94" fmla="*/ 3 w 2992"/>
                <a:gd name="T95" fmla="*/ 815 h 1022"/>
                <a:gd name="T96" fmla="*/ 21 w 2992"/>
                <a:gd name="T97" fmla="*/ 770 h 1022"/>
                <a:gd name="T98" fmla="*/ 162 w 2992"/>
                <a:gd name="T99" fmla="*/ 589 h 1022"/>
                <a:gd name="T100" fmla="*/ 325 w 2992"/>
                <a:gd name="T101" fmla="*/ 428 h 1022"/>
                <a:gd name="T102" fmla="*/ 505 w 2992"/>
                <a:gd name="T103" fmla="*/ 292 h 1022"/>
                <a:gd name="T104" fmla="*/ 699 w 2992"/>
                <a:gd name="T105" fmla="*/ 179 h 1022"/>
                <a:gd name="T106" fmla="*/ 908 w 2992"/>
                <a:gd name="T107" fmla="*/ 93 h 1022"/>
                <a:gd name="T108" fmla="*/ 1125 w 2992"/>
                <a:gd name="T109" fmla="*/ 33 h 1022"/>
                <a:gd name="T110" fmla="*/ 1353 w 2992"/>
                <a:gd name="T111" fmla="*/ 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92" h="1022">
                  <a:moveTo>
                    <a:pt x="1468" y="0"/>
                  </a:moveTo>
                  <a:lnTo>
                    <a:pt x="1468" y="0"/>
                  </a:lnTo>
                  <a:lnTo>
                    <a:pt x="1581" y="4"/>
                  </a:lnTo>
                  <a:lnTo>
                    <a:pt x="1692" y="15"/>
                  </a:lnTo>
                  <a:lnTo>
                    <a:pt x="1803" y="33"/>
                  </a:lnTo>
                  <a:lnTo>
                    <a:pt x="1911" y="58"/>
                  </a:lnTo>
                  <a:lnTo>
                    <a:pt x="2018" y="90"/>
                  </a:lnTo>
                  <a:lnTo>
                    <a:pt x="2123" y="129"/>
                  </a:lnTo>
                  <a:lnTo>
                    <a:pt x="2224" y="174"/>
                  </a:lnTo>
                  <a:lnTo>
                    <a:pt x="2322" y="225"/>
                  </a:lnTo>
                  <a:lnTo>
                    <a:pt x="2418" y="283"/>
                  </a:lnTo>
                  <a:lnTo>
                    <a:pt x="2509" y="347"/>
                  </a:lnTo>
                  <a:lnTo>
                    <a:pt x="2598" y="416"/>
                  </a:lnTo>
                  <a:lnTo>
                    <a:pt x="2681" y="493"/>
                  </a:lnTo>
                  <a:lnTo>
                    <a:pt x="2760" y="573"/>
                  </a:lnTo>
                  <a:lnTo>
                    <a:pt x="2767" y="579"/>
                  </a:lnTo>
                  <a:lnTo>
                    <a:pt x="2778" y="584"/>
                  </a:lnTo>
                  <a:lnTo>
                    <a:pt x="2792" y="587"/>
                  </a:lnTo>
                  <a:lnTo>
                    <a:pt x="2799" y="586"/>
                  </a:lnTo>
                  <a:lnTo>
                    <a:pt x="2804" y="583"/>
                  </a:lnTo>
                  <a:lnTo>
                    <a:pt x="2890" y="546"/>
                  </a:lnTo>
                  <a:lnTo>
                    <a:pt x="2911" y="539"/>
                  </a:lnTo>
                  <a:lnTo>
                    <a:pt x="2932" y="536"/>
                  </a:lnTo>
                  <a:lnTo>
                    <a:pt x="2950" y="537"/>
                  </a:lnTo>
                  <a:lnTo>
                    <a:pt x="2965" y="544"/>
                  </a:lnTo>
                  <a:lnTo>
                    <a:pt x="2978" y="555"/>
                  </a:lnTo>
                  <a:lnTo>
                    <a:pt x="2986" y="569"/>
                  </a:lnTo>
                  <a:lnTo>
                    <a:pt x="2990" y="586"/>
                  </a:lnTo>
                  <a:lnTo>
                    <a:pt x="2992" y="605"/>
                  </a:lnTo>
                  <a:lnTo>
                    <a:pt x="2987" y="626"/>
                  </a:lnTo>
                  <a:lnTo>
                    <a:pt x="2918" y="938"/>
                  </a:lnTo>
                  <a:lnTo>
                    <a:pt x="2908" y="966"/>
                  </a:lnTo>
                  <a:lnTo>
                    <a:pt x="2893" y="990"/>
                  </a:lnTo>
                  <a:lnTo>
                    <a:pt x="2872" y="1008"/>
                  </a:lnTo>
                  <a:lnTo>
                    <a:pt x="2849" y="1019"/>
                  </a:lnTo>
                  <a:lnTo>
                    <a:pt x="2821" y="1022"/>
                  </a:lnTo>
                  <a:lnTo>
                    <a:pt x="2796" y="1019"/>
                  </a:lnTo>
                  <a:lnTo>
                    <a:pt x="2771" y="1011"/>
                  </a:lnTo>
                  <a:lnTo>
                    <a:pt x="2451" y="859"/>
                  </a:lnTo>
                  <a:lnTo>
                    <a:pt x="2430" y="847"/>
                  </a:lnTo>
                  <a:lnTo>
                    <a:pt x="2414" y="831"/>
                  </a:lnTo>
                  <a:lnTo>
                    <a:pt x="2404" y="816"/>
                  </a:lnTo>
                  <a:lnTo>
                    <a:pt x="2401" y="798"/>
                  </a:lnTo>
                  <a:lnTo>
                    <a:pt x="2405" y="782"/>
                  </a:lnTo>
                  <a:lnTo>
                    <a:pt x="2415" y="766"/>
                  </a:lnTo>
                  <a:lnTo>
                    <a:pt x="2432" y="751"/>
                  </a:lnTo>
                  <a:lnTo>
                    <a:pt x="2453" y="740"/>
                  </a:lnTo>
                  <a:lnTo>
                    <a:pt x="2533" y="704"/>
                  </a:lnTo>
                  <a:lnTo>
                    <a:pt x="2536" y="702"/>
                  </a:lnTo>
                  <a:lnTo>
                    <a:pt x="2537" y="700"/>
                  </a:lnTo>
                  <a:lnTo>
                    <a:pt x="2538" y="698"/>
                  </a:lnTo>
                  <a:lnTo>
                    <a:pt x="2538" y="698"/>
                  </a:lnTo>
                  <a:lnTo>
                    <a:pt x="2538" y="697"/>
                  </a:lnTo>
                  <a:lnTo>
                    <a:pt x="2537" y="694"/>
                  </a:lnTo>
                  <a:lnTo>
                    <a:pt x="2536" y="693"/>
                  </a:lnTo>
                  <a:lnTo>
                    <a:pt x="2534" y="690"/>
                  </a:lnTo>
                  <a:lnTo>
                    <a:pt x="2530" y="686"/>
                  </a:lnTo>
                  <a:lnTo>
                    <a:pt x="2458" y="618"/>
                  </a:lnTo>
                  <a:lnTo>
                    <a:pt x="2382" y="555"/>
                  </a:lnTo>
                  <a:lnTo>
                    <a:pt x="2302" y="498"/>
                  </a:lnTo>
                  <a:lnTo>
                    <a:pt x="2218" y="446"/>
                  </a:lnTo>
                  <a:lnTo>
                    <a:pt x="2131" y="400"/>
                  </a:lnTo>
                  <a:lnTo>
                    <a:pt x="2042" y="360"/>
                  </a:lnTo>
                  <a:lnTo>
                    <a:pt x="1951" y="325"/>
                  </a:lnTo>
                  <a:lnTo>
                    <a:pt x="1857" y="296"/>
                  </a:lnTo>
                  <a:lnTo>
                    <a:pt x="1761" y="273"/>
                  </a:lnTo>
                  <a:lnTo>
                    <a:pt x="1664" y="257"/>
                  </a:lnTo>
                  <a:lnTo>
                    <a:pt x="1566" y="247"/>
                  </a:lnTo>
                  <a:lnTo>
                    <a:pt x="1468" y="244"/>
                  </a:lnTo>
                  <a:lnTo>
                    <a:pt x="1362" y="247"/>
                  </a:lnTo>
                  <a:lnTo>
                    <a:pt x="1257" y="258"/>
                  </a:lnTo>
                  <a:lnTo>
                    <a:pt x="1153" y="278"/>
                  </a:lnTo>
                  <a:lnTo>
                    <a:pt x="1052" y="303"/>
                  </a:lnTo>
                  <a:lnTo>
                    <a:pt x="952" y="335"/>
                  </a:lnTo>
                  <a:lnTo>
                    <a:pt x="857" y="373"/>
                  </a:lnTo>
                  <a:lnTo>
                    <a:pt x="764" y="419"/>
                  </a:lnTo>
                  <a:lnTo>
                    <a:pt x="674" y="472"/>
                  </a:lnTo>
                  <a:lnTo>
                    <a:pt x="586" y="530"/>
                  </a:lnTo>
                  <a:lnTo>
                    <a:pt x="505" y="594"/>
                  </a:lnTo>
                  <a:lnTo>
                    <a:pt x="427" y="664"/>
                  </a:lnTo>
                  <a:lnTo>
                    <a:pt x="354" y="740"/>
                  </a:lnTo>
                  <a:lnTo>
                    <a:pt x="286" y="820"/>
                  </a:lnTo>
                  <a:lnTo>
                    <a:pt x="222" y="906"/>
                  </a:lnTo>
                  <a:lnTo>
                    <a:pt x="203" y="930"/>
                  </a:lnTo>
                  <a:lnTo>
                    <a:pt x="179" y="947"/>
                  </a:lnTo>
                  <a:lnTo>
                    <a:pt x="151" y="956"/>
                  </a:lnTo>
                  <a:lnTo>
                    <a:pt x="122" y="961"/>
                  </a:lnTo>
                  <a:lnTo>
                    <a:pt x="97" y="958"/>
                  </a:lnTo>
                  <a:lnTo>
                    <a:pt x="75" y="951"/>
                  </a:lnTo>
                  <a:lnTo>
                    <a:pt x="54" y="940"/>
                  </a:lnTo>
                  <a:lnTo>
                    <a:pt x="35" y="925"/>
                  </a:lnTo>
                  <a:lnTo>
                    <a:pt x="21" y="906"/>
                  </a:lnTo>
                  <a:lnTo>
                    <a:pt x="10" y="886"/>
                  </a:lnTo>
                  <a:lnTo>
                    <a:pt x="3" y="862"/>
                  </a:lnTo>
                  <a:lnTo>
                    <a:pt x="0" y="838"/>
                  </a:lnTo>
                  <a:lnTo>
                    <a:pt x="3" y="815"/>
                  </a:lnTo>
                  <a:lnTo>
                    <a:pt x="10" y="793"/>
                  </a:lnTo>
                  <a:lnTo>
                    <a:pt x="21" y="770"/>
                  </a:lnTo>
                  <a:lnTo>
                    <a:pt x="89" y="677"/>
                  </a:lnTo>
                  <a:lnTo>
                    <a:pt x="162" y="589"/>
                  </a:lnTo>
                  <a:lnTo>
                    <a:pt x="241" y="505"/>
                  </a:lnTo>
                  <a:lnTo>
                    <a:pt x="325" y="428"/>
                  </a:lnTo>
                  <a:lnTo>
                    <a:pt x="412" y="357"/>
                  </a:lnTo>
                  <a:lnTo>
                    <a:pt x="505" y="292"/>
                  </a:lnTo>
                  <a:lnTo>
                    <a:pt x="600" y="232"/>
                  </a:lnTo>
                  <a:lnTo>
                    <a:pt x="699" y="179"/>
                  </a:lnTo>
                  <a:lnTo>
                    <a:pt x="801" y="132"/>
                  </a:lnTo>
                  <a:lnTo>
                    <a:pt x="908" y="93"/>
                  </a:lnTo>
                  <a:lnTo>
                    <a:pt x="1016" y="60"/>
                  </a:lnTo>
                  <a:lnTo>
                    <a:pt x="1125" y="33"/>
                  </a:lnTo>
                  <a:lnTo>
                    <a:pt x="1239" y="15"/>
                  </a:lnTo>
                  <a:lnTo>
                    <a:pt x="1353" y="4"/>
                  </a:lnTo>
                  <a:lnTo>
                    <a:pt x="1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0" name="Freeform 720">
              <a:extLst>
                <a:ext uri="{FF2B5EF4-FFF2-40B4-BE49-F238E27FC236}">
                  <a16:creationId xmlns:a16="http://schemas.microsoft.com/office/drawing/2014/main" id="{A678CACE-0020-70D2-EA1B-EE045701C946}"/>
                </a:ext>
              </a:extLst>
            </p:cNvPr>
            <p:cNvSpPr>
              <a:spLocks/>
            </p:cNvSpPr>
            <p:nvPr/>
          </p:nvSpPr>
          <p:spPr bwMode="auto">
            <a:xfrm>
              <a:off x="4906963" y="4333876"/>
              <a:ext cx="2374900" cy="811213"/>
            </a:xfrm>
            <a:custGeom>
              <a:avLst/>
              <a:gdLst>
                <a:gd name="T0" fmla="*/ 196 w 2992"/>
                <a:gd name="T1" fmla="*/ 4 h 1023"/>
                <a:gd name="T2" fmla="*/ 541 w 2992"/>
                <a:gd name="T3" fmla="*/ 163 h 1023"/>
                <a:gd name="T4" fmla="*/ 578 w 2992"/>
                <a:gd name="T5" fmla="*/ 191 h 1023"/>
                <a:gd name="T6" fmla="*/ 591 w 2992"/>
                <a:gd name="T7" fmla="*/ 225 h 1023"/>
                <a:gd name="T8" fmla="*/ 577 w 2992"/>
                <a:gd name="T9" fmla="*/ 256 h 1023"/>
                <a:gd name="T10" fmla="*/ 539 w 2992"/>
                <a:gd name="T11" fmla="*/ 283 h 1023"/>
                <a:gd name="T12" fmla="*/ 456 w 2992"/>
                <a:gd name="T13" fmla="*/ 320 h 1023"/>
                <a:gd name="T14" fmla="*/ 453 w 2992"/>
                <a:gd name="T15" fmla="*/ 324 h 1023"/>
                <a:gd name="T16" fmla="*/ 453 w 2992"/>
                <a:gd name="T17" fmla="*/ 326 h 1023"/>
                <a:gd name="T18" fmla="*/ 455 w 2992"/>
                <a:gd name="T19" fmla="*/ 330 h 1023"/>
                <a:gd name="T20" fmla="*/ 460 w 2992"/>
                <a:gd name="T21" fmla="*/ 337 h 1023"/>
                <a:gd name="T22" fmla="*/ 610 w 2992"/>
                <a:gd name="T23" fmla="*/ 467 h 1023"/>
                <a:gd name="T24" fmla="*/ 773 w 2992"/>
                <a:gd name="T25" fmla="*/ 576 h 1023"/>
                <a:gd name="T26" fmla="*/ 949 w 2992"/>
                <a:gd name="T27" fmla="*/ 663 h 1023"/>
                <a:gd name="T28" fmla="*/ 1135 w 2992"/>
                <a:gd name="T29" fmla="*/ 727 h 1023"/>
                <a:gd name="T30" fmla="*/ 1328 w 2992"/>
                <a:gd name="T31" fmla="*/ 766 h 1023"/>
                <a:gd name="T32" fmla="*/ 1523 w 2992"/>
                <a:gd name="T33" fmla="*/ 778 h 1023"/>
                <a:gd name="T34" fmla="*/ 1735 w 2992"/>
                <a:gd name="T35" fmla="*/ 765 h 1023"/>
                <a:gd name="T36" fmla="*/ 1940 w 2992"/>
                <a:gd name="T37" fmla="*/ 720 h 1023"/>
                <a:gd name="T38" fmla="*/ 2135 w 2992"/>
                <a:gd name="T39" fmla="*/ 648 h 1023"/>
                <a:gd name="T40" fmla="*/ 2318 w 2992"/>
                <a:gd name="T41" fmla="*/ 551 h 1023"/>
                <a:gd name="T42" fmla="*/ 2487 w 2992"/>
                <a:gd name="T43" fmla="*/ 429 h 1023"/>
                <a:gd name="T44" fmla="*/ 2638 w 2992"/>
                <a:gd name="T45" fmla="*/ 283 h 1023"/>
                <a:gd name="T46" fmla="*/ 2768 w 2992"/>
                <a:gd name="T47" fmla="*/ 115 h 1023"/>
                <a:gd name="T48" fmla="*/ 2813 w 2992"/>
                <a:gd name="T49" fmla="*/ 76 h 1023"/>
                <a:gd name="T50" fmla="*/ 2870 w 2992"/>
                <a:gd name="T51" fmla="*/ 62 h 1023"/>
                <a:gd name="T52" fmla="*/ 2917 w 2992"/>
                <a:gd name="T53" fmla="*/ 70 h 1023"/>
                <a:gd name="T54" fmla="*/ 2955 w 2992"/>
                <a:gd name="T55" fmla="*/ 98 h 1023"/>
                <a:gd name="T56" fmla="*/ 2982 w 2992"/>
                <a:gd name="T57" fmla="*/ 137 h 1023"/>
                <a:gd name="T58" fmla="*/ 2992 w 2992"/>
                <a:gd name="T59" fmla="*/ 184 h 1023"/>
                <a:gd name="T60" fmla="*/ 2982 w 2992"/>
                <a:gd name="T61" fmla="*/ 230 h 1023"/>
                <a:gd name="T62" fmla="*/ 2903 w 2992"/>
                <a:gd name="T63" fmla="*/ 345 h 1023"/>
                <a:gd name="T64" fmla="*/ 2750 w 2992"/>
                <a:gd name="T65" fmla="*/ 517 h 1023"/>
                <a:gd name="T66" fmla="*/ 2580 w 2992"/>
                <a:gd name="T67" fmla="*/ 666 h 1023"/>
                <a:gd name="T68" fmla="*/ 2392 w 2992"/>
                <a:gd name="T69" fmla="*/ 791 h 1023"/>
                <a:gd name="T70" fmla="*/ 2189 w 2992"/>
                <a:gd name="T71" fmla="*/ 889 h 1023"/>
                <a:gd name="T72" fmla="*/ 1976 w 2992"/>
                <a:gd name="T73" fmla="*/ 963 h 1023"/>
                <a:gd name="T74" fmla="*/ 1753 w 2992"/>
                <a:gd name="T75" fmla="*/ 1007 h 1023"/>
                <a:gd name="T76" fmla="*/ 1523 w 2992"/>
                <a:gd name="T77" fmla="*/ 1023 h 1023"/>
                <a:gd name="T78" fmla="*/ 1300 w 2992"/>
                <a:gd name="T79" fmla="*/ 1007 h 1023"/>
                <a:gd name="T80" fmla="*/ 1080 w 2992"/>
                <a:gd name="T81" fmla="*/ 964 h 1023"/>
                <a:gd name="T82" fmla="*/ 869 w 2992"/>
                <a:gd name="T83" fmla="*/ 894 h 1023"/>
                <a:gd name="T84" fmla="*/ 668 w 2992"/>
                <a:gd name="T85" fmla="*/ 798 h 1023"/>
                <a:gd name="T86" fmla="*/ 481 w 2992"/>
                <a:gd name="T87" fmla="*/ 676 h 1023"/>
                <a:gd name="T88" fmla="*/ 311 w 2992"/>
                <a:gd name="T89" fmla="*/ 530 h 1023"/>
                <a:gd name="T90" fmla="*/ 225 w 2992"/>
                <a:gd name="T91" fmla="*/ 444 h 1023"/>
                <a:gd name="T92" fmla="*/ 200 w 2992"/>
                <a:gd name="T93" fmla="*/ 436 h 1023"/>
                <a:gd name="T94" fmla="*/ 187 w 2992"/>
                <a:gd name="T95" fmla="*/ 438 h 1023"/>
                <a:gd name="T96" fmla="*/ 79 w 2992"/>
                <a:gd name="T97" fmla="*/ 484 h 1023"/>
                <a:gd name="T98" fmla="*/ 41 w 2992"/>
                <a:gd name="T99" fmla="*/ 484 h 1023"/>
                <a:gd name="T100" fmla="*/ 14 w 2992"/>
                <a:gd name="T101" fmla="*/ 467 h 1023"/>
                <a:gd name="T102" fmla="*/ 2 w 2992"/>
                <a:gd name="T103" fmla="*/ 437 h 1023"/>
                <a:gd name="T104" fmla="*/ 3 w 2992"/>
                <a:gd name="T105" fmla="*/ 397 h 1023"/>
                <a:gd name="T106" fmla="*/ 83 w 2992"/>
                <a:gd name="T107" fmla="*/ 55 h 1023"/>
                <a:gd name="T108" fmla="*/ 119 w 2992"/>
                <a:gd name="T109" fmla="*/ 15 h 1023"/>
                <a:gd name="T110" fmla="*/ 171 w 2992"/>
                <a:gd name="T111"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92" h="1023">
                  <a:moveTo>
                    <a:pt x="171" y="0"/>
                  </a:moveTo>
                  <a:lnTo>
                    <a:pt x="196" y="4"/>
                  </a:lnTo>
                  <a:lnTo>
                    <a:pt x="221" y="12"/>
                  </a:lnTo>
                  <a:lnTo>
                    <a:pt x="541" y="163"/>
                  </a:lnTo>
                  <a:lnTo>
                    <a:pt x="561" y="176"/>
                  </a:lnTo>
                  <a:lnTo>
                    <a:pt x="578" y="191"/>
                  </a:lnTo>
                  <a:lnTo>
                    <a:pt x="586" y="207"/>
                  </a:lnTo>
                  <a:lnTo>
                    <a:pt x="591" y="225"/>
                  </a:lnTo>
                  <a:lnTo>
                    <a:pt x="586" y="241"/>
                  </a:lnTo>
                  <a:lnTo>
                    <a:pt x="577" y="256"/>
                  </a:lnTo>
                  <a:lnTo>
                    <a:pt x="560" y="270"/>
                  </a:lnTo>
                  <a:lnTo>
                    <a:pt x="539" y="283"/>
                  </a:lnTo>
                  <a:lnTo>
                    <a:pt x="459" y="318"/>
                  </a:lnTo>
                  <a:lnTo>
                    <a:pt x="456" y="320"/>
                  </a:lnTo>
                  <a:lnTo>
                    <a:pt x="453" y="323"/>
                  </a:lnTo>
                  <a:lnTo>
                    <a:pt x="453" y="324"/>
                  </a:lnTo>
                  <a:lnTo>
                    <a:pt x="453" y="324"/>
                  </a:lnTo>
                  <a:lnTo>
                    <a:pt x="453" y="326"/>
                  </a:lnTo>
                  <a:lnTo>
                    <a:pt x="453" y="327"/>
                  </a:lnTo>
                  <a:lnTo>
                    <a:pt x="455" y="330"/>
                  </a:lnTo>
                  <a:lnTo>
                    <a:pt x="458" y="333"/>
                  </a:lnTo>
                  <a:lnTo>
                    <a:pt x="460" y="337"/>
                  </a:lnTo>
                  <a:lnTo>
                    <a:pt x="534" y="405"/>
                  </a:lnTo>
                  <a:lnTo>
                    <a:pt x="610" y="467"/>
                  </a:lnTo>
                  <a:lnTo>
                    <a:pt x="690" y="524"/>
                  </a:lnTo>
                  <a:lnTo>
                    <a:pt x="773" y="576"/>
                  </a:lnTo>
                  <a:lnTo>
                    <a:pt x="861" y="623"/>
                  </a:lnTo>
                  <a:lnTo>
                    <a:pt x="949" y="663"/>
                  </a:lnTo>
                  <a:lnTo>
                    <a:pt x="1041" y="698"/>
                  </a:lnTo>
                  <a:lnTo>
                    <a:pt x="1135" y="727"/>
                  </a:lnTo>
                  <a:lnTo>
                    <a:pt x="1231" y="749"/>
                  </a:lnTo>
                  <a:lnTo>
                    <a:pt x="1328" y="766"/>
                  </a:lnTo>
                  <a:lnTo>
                    <a:pt x="1425" y="776"/>
                  </a:lnTo>
                  <a:lnTo>
                    <a:pt x="1523" y="778"/>
                  </a:lnTo>
                  <a:lnTo>
                    <a:pt x="1630" y="776"/>
                  </a:lnTo>
                  <a:lnTo>
                    <a:pt x="1735" y="765"/>
                  </a:lnTo>
                  <a:lnTo>
                    <a:pt x="1839" y="745"/>
                  </a:lnTo>
                  <a:lnTo>
                    <a:pt x="1940" y="720"/>
                  </a:lnTo>
                  <a:lnTo>
                    <a:pt x="2038" y="688"/>
                  </a:lnTo>
                  <a:lnTo>
                    <a:pt x="2135" y="648"/>
                  </a:lnTo>
                  <a:lnTo>
                    <a:pt x="2228" y="604"/>
                  </a:lnTo>
                  <a:lnTo>
                    <a:pt x="2318" y="551"/>
                  </a:lnTo>
                  <a:lnTo>
                    <a:pt x="2404" y="492"/>
                  </a:lnTo>
                  <a:lnTo>
                    <a:pt x="2487" y="429"/>
                  </a:lnTo>
                  <a:lnTo>
                    <a:pt x="2565" y="359"/>
                  </a:lnTo>
                  <a:lnTo>
                    <a:pt x="2638" y="283"/>
                  </a:lnTo>
                  <a:lnTo>
                    <a:pt x="2706" y="202"/>
                  </a:lnTo>
                  <a:lnTo>
                    <a:pt x="2768" y="115"/>
                  </a:lnTo>
                  <a:lnTo>
                    <a:pt x="2788" y="93"/>
                  </a:lnTo>
                  <a:lnTo>
                    <a:pt x="2813" y="76"/>
                  </a:lnTo>
                  <a:lnTo>
                    <a:pt x="2841" y="65"/>
                  </a:lnTo>
                  <a:lnTo>
                    <a:pt x="2870" y="62"/>
                  </a:lnTo>
                  <a:lnTo>
                    <a:pt x="2893" y="64"/>
                  </a:lnTo>
                  <a:lnTo>
                    <a:pt x="2917" y="70"/>
                  </a:lnTo>
                  <a:lnTo>
                    <a:pt x="2937" y="83"/>
                  </a:lnTo>
                  <a:lnTo>
                    <a:pt x="2955" y="98"/>
                  </a:lnTo>
                  <a:lnTo>
                    <a:pt x="2971" y="116"/>
                  </a:lnTo>
                  <a:lnTo>
                    <a:pt x="2982" y="137"/>
                  </a:lnTo>
                  <a:lnTo>
                    <a:pt x="2989" y="161"/>
                  </a:lnTo>
                  <a:lnTo>
                    <a:pt x="2992" y="184"/>
                  </a:lnTo>
                  <a:lnTo>
                    <a:pt x="2989" y="208"/>
                  </a:lnTo>
                  <a:lnTo>
                    <a:pt x="2982" y="230"/>
                  </a:lnTo>
                  <a:lnTo>
                    <a:pt x="2971" y="252"/>
                  </a:lnTo>
                  <a:lnTo>
                    <a:pt x="2903" y="345"/>
                  </a:lnTo>
                  <a:lnTo>
                    <a:pt x="2829" y="434"/>
                  </a:lnTo>
                  <a:lnTo>
                    <a:pt x="2750" y="517"/>
                  </a:lnTo>
                  <a:lnTo>
                    <a:pt x="2667" y="594"/>
                  </a:lnTo>
                  <a:lnTo>
                    <a:pt x="2580" y="666"/>
                  </a:lnTo>
                  <a:lnTo>
                    <a:pt x="2487" y="731"/>
                  </a:lnTo>
                  <a:lnTo>
                    <a:pt x="2392" y="791"/>
                  </a:lnTo>
                  <a:lnTo>
                    <a:pt x="2292" y="844"/>
                  </a:lnTo>
                  <a:lnTo>
                    <a:pt x="2189" y="889"/>
                  </a:lnTo>
                  <a:lnTo>
                    <a:pt x="2084" y="930"/>
                  </a:lnTo>
                  <a:lnTo>
                    <a:pt x="1976" y="963"/>
                  </a:lnTo>
                  <a:lnTo>
                    <a:pt x="1865" y="988"/>
                  </a:lnTo>
                  <a:lnTo>
                    <a:pt x="1753" y="1007"/>
                  </a:lnTo>
                  <a:lnTo>
                    <a:pt x="1639" y="1019"/>
                  </a:lnTo>
                  <a:lnTo>
                    <a:pt x="1523" y="1023"/>
                  </a:lnTo>
                  <a:lnTo>
                    <a:pt x="1411" y="1019"/>
                  </a:lnTo>
                  <a:lnTo>
                    <a:pt x="1300" y="1007"/>
                  </a:lnTo>
                  <a:lnTo>
                    <a:pt x="1189" y="989"/>
                  </a:lnTo>
                  <a:lnTo>
                    <a:pt x="1080" y="964"/>
                  </a:lnTo>
                  <a:lnTo>
                    <a:pt x="973" y="933"/>
                  </a:lnTo>
                  <a:lnTo>
                    <a:pt x="869" y="894"/>
                  </a:lnTo>
                  <a:lnTo>
                    <a:pt x="768" y="849"/>
                  </a:lnTo>
                  <a:lnTo>
                    <a:pt x="668" y="798"/>
                  </a:lnTo>
                  <a:lnTo>
                    <a:pt x="574" y="740"/>
                  </a:lnTo>
                  <a:lnTo>
                    <a:pt x="481" y="676"/>
                  </a:lnTo>
                  <a:lnTo>
                    <a:pt x="394" y="606"/>
                  </a:lnTo>
                  <a:lnTo>
                    <a:pt x="311" y="530"/>
                  </a:lnTo>
                  <a:lnTo>
                    <a:pt x="232" y="449"/>
                  </a:lnTo>
                  <a:lnTo>
                    <a:pt x="225" y="444"/>
                  </a:lnTo>
                  <a:lnTo>
                    <a:pt x="214" y="438"/>
                  </a:lnTo>
                  <a:lnTo>
                    <a:pt x="200" y="436"/>
                  </a:lnTo>
                  <a:lnTo>
                    <a:pt x="193" y="437"/>
                  </a:lnTo>
                  <a:lnTo>
                    <a:pt x="187" y="438"/>
                  </a:lnTo>
                  <a:lnTo>
                    <a:pt x="101" y="477"/>
                  </a:lnTo>
                  <a:lnTo>
                    <a:pt x="79" y="484"/>
                  </a:lnTo>
                  <a:lnTo>
                    <a:pt x="59" y="487"/>
                  </a:lnTo>
                  <a:lnTo>
                    <a:pt x="41" y="484"/>
                  </a:lnTo>
                  <a:lnTo>
                    <a:pt x="25" y="479"/>
                  </a:lnTo>
                  <a:lnTo>
                    <a:pt x="14" y="467"/>
                  </a:lnTo>
                  <a:lnTo>
                    <a:pt x="6" y="454"/>
                  </a:lnTo>
                  <a:lnTo>
                    <a:pt x="2" y="437"/>
                  </a:lnTo>
                  <a:lnTo>
                    <a:pt x="0" y="417"/>
                  </a:lnTo>
                  <a:lnTo>
                    <a:pt x="3" y="397"/>
                  </a:lnTo>
                  <a:lnTo>
                    <a:pt x="74" y="84"/>
                  </a:lnTo>
                  <a:lnTo>
                    <a:pt x="83" y="55"/>
                  </a:lnTo>
                  <a:lnTo>
                    <a:pt x="99" y="33"/>
                  </a:lnTo>
                  <a:lnTo>
                    <a:pt x="119" y="15"/>
                  </a:lnTo>
                  <a:lnTo>
                    <a:pt x="143" y="4"/>
                  </a:lnTo>
                  <a:lnTo>
                    <a:pt x="1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11" name="Группа 836">
            <a:extLst>
              <a:ext uri="{FF2B5EF4-FFF2-40B4-BE49-F238E27FC236}">
                <a16:creationId xmlns:a16="http://schemas.microsoft.com/office/drawing/2014/main" id="{24925E3E-6275-E72C-9744-782CD521DDB4}"/>
              </a:ext>
            </a:extLst>
          </p:cNvPr>
          <p:cNvGrpSpPr/>
          <p:nvPr userDrawn="1"/>
        </p:nvGrpSpPr>
        <p:grpSpPr>
          <a:xfrm>
            <a:off x="1883542" y="5570704"/>
            <a:ext cx="631239" cy="615109"/>
            <a:chOff x="4229100" y="1606551"/>
            <a:chExt cx="3727450" cy="3632200"/>
          </a:xfrm>
          <a:solidFill>
            <a:schemeClr val="bg2"/>
          </a:solidFill>
        </p:grpSpPr>
        <p:sp>
          <p:nvSpPr>
            <p:cNvPr id="212" name="Freeform 725">
              <a:extLst>
                <a:ext uri="{FF2B5EF4-FFF2-40B4-BE49-F238E27FC236}">
                  <a16:creationId xmlns:a16="http://schemas.microsoft.com/office/drawing/2014/main" id="{B4CFA8A2-8D1E-6CAD-7D9F-C00502320B7E}"/>
                </a:ext>
              </a:extLst>
            </p:cNvPr>
            <p:cNvSpPr>
              <a:spLocks/>
            </p:cNvSpPr>
            <p:nvPr/>
          </p:nvSpPr>
          <p:spPr bwMode="auto">
            <a:xfrm>
              <a:off x="4708525" y="1606551"/>
              <a:ext cx="842963" cy="842963"/>
            </a:xfrm>
            <a:custGeom>
              <a:avLst/>
              <a:gdLst>
                <a:gd name="T0" fmla="*/ 532 w 1062"/>
                <a:gd name="T1" fmla="*/ 0 h 1063"/>
                <a:gd name="T2" fmla="*/ 532 w 1062"/>
                <a:gd name="T3" fmla="*/ 0 h 1063"/>
                <a:gd name="T4" fmla="*/ 598 w 1062"/>
                <a:gd name="T5" fmla="*/ 5 h 1063"/>
                <a:gd name="T6" fmla="*/ 662 w 1062"/>
                <a:gd name="T7" fmla="*/ 16 h 1063"/>
                <a:gd name="T8" fmla="*/ 723 w 1062"/>
                <a:gd name="T9" fmla="*/ 36 h 1063"/>
                <a:gd name="T10" fmla="*/ 782 w 1062"/>
                <a:gd name="T11" fmla="*/ 63 h 1063"/>
                <a:gd name="T12" fmla="*/ 834 w 1062"/>
                <a:gd name="T13" fmla="*/ 96 h 1063"/>
                <a:gd name="T14" fmla="*/ 884 w 1062"/>
                <a:gd name="T15" fmla="*/ 135 h 1063"/>
                <a:gd name="T16" fmla="*/ 928 w 1062"/>
                <a:gd name="T17" fmla="*/ 179 h 1063"/>
                <a:gd name="T18" fmla="*/ 967 w 1062"/>
                <a:gd name="T19" fmla="*/ 229 h 1063"/>
                <a:gd name="T20" fmla="*/ 1001 w 1062"/>
                <a:gd name="T21" fmla="*/ 282 h 1063"/>
                <a:gd name="T22" fmla="*/ 1027 w 1062"/>
                <a:gd name="T23" fmla="*/ 340 h 1063"/>
                <a:gd name="T24" fmla="*/ 1047 w 1062"/>
                <a:gd name="T25" fmla="*/ 401 h 1063"/>
                <a:gd name="T26" fmla="*/ 1058 w 1062"/>
                <a:gd name="T27" fmla="*/ 466 h 1063"/>
                <a:gd name="T28" fmla="*/ 1062 w 1062"/>
                <a:gd name="T29" fmla="*/ 531 h 1063"/>
                <a:gd name="T30" fmla="*/ 1058 w 1062"/>
                <a:gd name="T31" fmla="*/ 598 h 1063"/>
                <a:gd name="T32" fmla="*/ 1047 w 1062"/>
                <a:gd name="T33" fmla="*/ 663 h 1063"/>
                <a:gd name="T34" fmla="*/ 1027 w 1062"/>
                <a:gd name="T35" fmla="*/ 724 h 1063"/>
                <a:gd name="T36" fmla="*/ 1000 w 1062"/>
                <a:gd name="T37" fmla="*/ 782 h 1063"/>
                <a:gd name="T38" fmla="*/ 967 w 1062"/>
                <a:gd name="T39" fmla="*/ 835 h 1063"/>
                <a:gd name="T40" fmla="*/ 928 w 1062"/>
                <a:gd name="T41" fmla="*/ 885 h 1063"/>
                <a:gd name="T42" fmla="*/ 884 w 1062"/>
                <a:gd name="T43" fmla="*/ 929 h 1063"/>
                <a:gd name="T44" fmla="*/ 834 w 1062"/>
                <a:gd name="T45" fmla="*/ 968 h 1063"/>
                <a:gd name="T46" fmla="*/ 782 w 1062"/>
                <a:gd name="T47" fmla="*/ 1002 h 1063"/>
                <a:gd name="T48" fmla="*/ 723 w 1062"/>
                <a:gd name="T49" fmla="*/ 1028 h 1063"/>
                <a:gd name="T50" fmla="*/ 662 w 1062"/>
                <a:gd name="T51" fmla="*/ 1048 h 1063"/>
                <a:gd name="T52" fmla="*/ 598 w 1062"/>
                <a:gd name="T53" fmla="*/ 1059 h 1063"/>
                <a:gd name="T54" fmla="*/ 532 w 1062"/>
                <a:gd name="T55" fmla="*/ 1063 h 1063"/>
                <a:gd name="T56" fmla="*/ 465 w 1062"/>
                <a:gd name="T57" fmla="*/ 1059 h 1063"/>
                <a:gd name="T58" fmla="*/ 401 w 1062"/>
                <a:gd name="T59" fmla="*/ 1048 h 1063"/>
                <a:gd name="T60" fmla="*/ 340 w 1062"/>
                <a:gd name="T61" fmla="*/ 1028 h 1063"/>
                <a:gd name="T62" fmla="*/ 281 w 1062"/>
                <a:gd name="T63" fmla="*/ 1002 h 1063"/>
                <a:gd name="T64" fmla="*/ 228 w 1062"/>
                <a:gd name="T65" fmla="*/ 968 h 1063"/>
                <a:gd name="T66" fmla="*/ 179 w 1062"/>
                <a:gd name="T67" fmla="*/ 929 h 1063"/>
                <a:gd name="T68" fmla="*/ 134 w 1062"/>
                <a:gd name="T69" fmla="*/ 885 h 1063"/>
                <a:gd name="T70" fmla="*/ 96 w 1062"/>
                <a:gd name="T71" fmla="*/ 835 h 1063"/>
                <a:gd name="T72" fmla="*/ 62 w 1062"/>
                <a:gd name="T73" fmla="*/ 782 h 1063"/>
                <a:gd name="T74" fmla="*/ 36 w 1062"/>
                <a:gd name="T75" fmla="*/ 724 h 1063"/>
                <a:gd name="T76" fmla="*/ 16 w 1062"/>
                <a:gd name="T77" fmla="*/ 663 h 1063"/>
                <a:gd name="T78" fmla="*/ 5 w 1062"/>
                <a:gd name="T79" fmla="*/ 598 h 1063"/>
                <a:gd name="T80" fmla="*/ 0 w 1062"/>
                <a:gd name="T81" fmla="*/ 531 h 1063"/>
                <a:gd name="T82" fmla="*/ 5 w 1062"/>
                <a:gd name="T83" fmla="*/ 466 h 1063"/>
                <a:gd name="T84" fmla="*/ 16 w 1062"/>
                <a:gd name="T85" fmla="*/ 401 h 1063"/>
                <a:gd name="T86" fmla="*/ 36 w 1062"/>
                <a:gd name="T87" fmla="*/ 340 h 1063"/>
                <a:gd name="T88" fmla="*/ 62 w 1062"/>
                <a:gd name="T89" fmla="*/ 282 h 1063"/>
                <a:gd name="T90" fmla="*/ 96 w 1062"/>
                <a:gd name="T91" fmla="*/ 229 h 1063"/>
                <a:gd name="T92" fmla="*/ 134 w 1062"/>
                <a:gd name="T93" fmla="*/ 179 h 1063"/>
                <a:gd name="T94" fmla="*/ 179 w 1062"/>
                <a:gd name="T95" fmla="*/ 135 h 1063"/>
                <a:gd name="T96" fmla="*/ 228 w 1062"/>
                <a:gd name="T97" fmla="*/ 96 h 1063"/>
                <a:gd name="T98" fmla="*/ 281 w 1062"/>
                <a:gd name="T99" fmla="*/ 63 h 1063"/>
                <a:gd name="T100" fmla="*/ 340 w 1062"/>
                <a:gd name="T101" fmla="*/ 36 h 1063"/>
                <a:gd name="T102" fmla="*/ 401 w 1062"/>
                <a:gd name="T103" fmla="*/ 16 h 1063"/>
                <a:gd name="T104" fmla="*/ 465 w 1062"/>
                <a:gd name="T105" fmla="*/ 5 h 1063"/>
                <a:gd name="T106" fmla="*/ 532 w 1062"/>
                <a:gd name="T107" fmla="*/ 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2" h="1063">
                  <a:moveTo>
                    <a:pt x="532" y="0"/>
                  </a:moveTo>
                  <a:lnTo>
                    <a:pt x="532" y="0"/>
                  </a:lnTo>
                  <a:lnTo>
                    <a:pt x="598" y="5"/>
                  </a:lnTo>
                  <a:lnTo>
                    <a:pt x="662" y="16"/>
                  </a:lnTo>
                  <a:lnTo>
                    <a:pt x="723" y="36"/>
                  </a:lnTo>
                  <a:lnTo>
                    <a:pt x="782" y="63"/>
                  </a:lnTo>
                  <a:lnTo>
                    <a:pt x="834" y="96"/>
                  </a:lnTo>
                  <a:lnTo>
                    <a:pt x="884" y="135"/>
                  </a:lnTo>
                  <a:lnTo>
                    <a:pt x="928" y="179"/>
                  </a:lnTo>
                  <a:lnTo>
                    <a:pt x="967" y="229"/>
                  </a:lnTo>
                  <a:lnTo>
                    <a:pt x="1001" y="282"/>
                  </a:lnTo>
                  <a:lnTo>
                    <a:pt x="1027" y="340"/>
                  </a:lnTo>
                  <a:lnTo>
                    <a:pt x="1047" y="401"/>
                  </a:lnTo>
                  <a:lnTo>
                    <a:pt x="1058" y="466"/>
                  </a:lnTo>
                  <a:lnTo>
                    <a:pt x="1062" y="531"/>
                  </a:lnTo>
                  <a:lnTo>
                    <a:pt x="1058" y="598"/>
                  </a:lnTo>
                  <a:lnTo>
                    <a:pt x="1047" y="663"/>
                  </a:lnTo>
                  <a:lnTo>
                    <a:pt x="1027" y="724"/>
                  </a:lnTo>
                  <a:lnTo>
                    <a:pt x="1000" y="782"/>
                  </a:lnTo>
                  <a:lnTo>
                    <a:pt x="967" y="835"/>
                  </a:lnTo>
                  <a:lnTo>
                    <a:pt x="928" y="885"/>
                  </a:lnTo>
                  <a:lnTo>
                    <a:pt x="884" y="929"/>
                  </a:lnTo>
                  <a:lnTo>
                    <a:pt x="834" y="968"/>
                  </a:lnTo>
                  <a:lnTo>
                    <a:pt x="782" y="1002"/>
                  </a:lnTo>
                  <a:lnTo>
                    <a:pt x="723" y="1028"/>
                  </a:lnTo>
                  <a:lnTo>
                    <a:pt x="662" y="1048"/>
                  </a:lnTo>
                  <a:lnTo>
                    <a:pt x="598" y="1059"/>
                  </a:lnTo>
                  <a:lnTo>
                    <a:pt x="532" y="1063"/>
                  </a:lnTo>
                  <a:lnTo>
                    <a:pt x="465" y="1059"/>
                  </a:lnTo>
                  <a:lnTo>
                    <a:pt x="401" y="1048"/>
                  </a:lnTo>
                  <a:lnTo>
                    <a:pt x="340" y="1028"/>
                  </a:lnTo>
                  <a:lnTo>
                    <a:pt x="281" y="1002"/>
                  </a:lnTo>
                  <a:lnTo>
                    <a:pt x="228" y="968"/>
                  </a:lnTo>
                  <a:lnTo>
                    <a:pt x="179" y="929"/>
                  </a:lnTo>
                  <a:lnTo>
                    <a:pt x="134" y="885"/>
                  </a:lnTo>
                  <a:lnTo>
                    <a:pt x="96" y="835"/>
                  </a:lnTo>
                  <a:lnTo>
                    <a:pt x="62" y="782"/>
                  </a:lnTo>
                  <a:lnTo>
                    <a:pt x="36" y="724"/>
                  </a:lnTo>
                  <a:lnTo>
                    <a:pt x="16" y="663"/>
                  </a:lnTo>
                  <a:lnTo>
                    <a:pt x="5" y="598"/>
                  </a:lnTo>
                  <a:lnTo>
                    <a:pt x="0" y="531"/>
                  </a:lnTo>
                  <a:lnTo>
                    <a:pt x="5" y="466"/>
                  </a:lnTo>
                  <a:lnTo>
                    <a:pt x="16" y="401"/>
                  </a:lnTo>
                  <a:lnTo>
                    <a:pt x="36" y="340"/>
                  </a:lnTo>
                  <a:lnTo>
                    <a:pt x="62" y="282"/>
                  </a:lnTo>
                  <a:lnTo>
                    <a:pt x="96" y="229"/>
                  </a:lnTo>
                  <a:lnTo>
                    <a:pt x="134" y="179"/>
                  </a:lnTo>
                  <a:lnTo>
                    <a:pt x="179" y="135"/>
                  </a:lnTo>
                  <a:lnTo>
                    <a:pt x="228" y="96"/>
                  </a:lnTo>
                  <a:lnTo>
                    <a:pt x="281" y="63"/>
                  </a:lnTo>
                  <a:lnTo>
                    <a:pt x="340" y="36"/>
                  </a:lnTo>
                  <a:lnTo>
                    <a:pt x="401" y="16"/>
                  </a:lnTo>
                  <a:lnTo>
                    <a:pt x="465" y="5"/>
                  </a:lnTo>
                  <a:lnTo>
                    <a:pt x="5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3" name="Freeform 726">
              <a:extLst>
                <a:ext uri="{FF2B5EF4-FFF2-40B4-BE49-F238E27FC236}">
                  <a16:creationId xmlns:a16="http://schemas.microsoft.com/office/drawing/2014/main" id="{1E65E34C-49D9-50DC-F74B-28F6D4C73D85}"/>
                </a:ext>
              </a:extLst>
            </p:cNvPr>
            <p:cNvSpPr>
              <a:spLocks noEditPoints="1"/>
            </p:cNvSpPr>
            <p:nvPr/>
          </p:nvSpPr>
          <p:spPr bwMode="auto">
            <a:xfrm>
              <a:off x="4229100" y="2552701"/>
              <a:ext cx="1793875" cy="2686050"/>
            </a:xfrm>
            <a:custGeom>
              <a:avLst/>
              <a:gdLst>
                <a:gd name="T0" fmla="*/ 1001 w 2261"/>
                <a:gd name="T1" fmla="*/ 162 h 3385"/>
                <a:gd name="T2" fmla="*/ 1001 w 2261"/>
                <a:gd name="T3" fmla="*/ 206 h 3385"/>
                <a:gd name="T4" fmla="*/ 1005 w 2261"/>
                <a:gd name="T5" fmla="*/ 269 h 3385"/>
                <a:gd name="T6" fmla="*/ 1001 w 2261"/>
                <a:gd name="T7" fmla="*/ 300 h 3385"/>
                <a:gd name="T8" fmla="*/ 919 w 2261"/>
                <a:gd name="T9" fmla="*/ 789 h 3385"/>
                <a:gd name="T10" fmla="*/ 1135 w 2261"/>
                <a:gd name="T11" fmla="*/ 975 h 3385"/>
                <a:gd name="T12" fmla="*/ 1351 w 2261"/>
                <a:gd name="T13" fmla="*/ 789 h 3385"/>
                <a:gd name="T14" fmla="*/ 1270 w 2261"/>
                <a:gd name="T15" fmla="*/ 300 h 3385"/>
                <a:gd name="T16" fmla="*/ 1266 w 2261"/>
                <a:gd name="T17" fmla="*/ 269 h 3385"/>
                <a:gd name="T18" fmla="*/ 1270 w 2261"/>
                <a:gd name="T19" fmla="*/ 206 h 3385"/>
                <a:gd name="T20" fmla="*/ 1270 w 2261"/>
                <a:gd name="T21" fmla="*/ 162 h 3385"/>
                <a:gd name="T22" fmla="*/ 1035 w 2261"/>
                <a:gd name="T23" fmla="*/ 136 h 3385"/>
                <a:gd name="T24" fmla="*/ 1571 w 2261"/>
                <a:gd name="T25" fmla="*/ 19 h 3385"/>
                <a:gd name="T26" fmla="*/ 1716 w 2261"/>
                <a:gd name="T27" fmla="*/ 147 h 3385"/>
                <a:gd name="T28" fmla="*/ 1840 w 2261"/>
                <a:gd name="T29" fmla="*/ 364 h 3385"/>
                <a:gd name="T30" fmla="*/ 1949 w 2261"/>
                <a:gd name="T31" fmla="*/ 631 h 3385"/>
                <a:gd name="T32" fmla="*/ 2044 w 2261"/>
                <a:gd name="T33" fmla="*/ 904 h 3385"/>
                <a:gd name="T34" fmla="*/ 2194 w 2261"/>
                <a:gd name="T35" fmla="*/ 1317 h 3385"/>
                <a:gd name="T36" fmla="*/ 2261 w 2261"/>
                <a:gd name="T37" fmla="*/ 1538 h 3385"/>
                <a:gd name="T38" fmla="*/ 2208 w 2261"/>
                <a:gd name="T39" fmla="*/ 1663 h 3385"/>
                <a:gd name="T40" fmla="*/ 2065 w 2261"/>
                <a:gd name="T41" fmla="*/ 1721 h 3385"/>
                <a:gd name="T42" fmla="*/ 1956 w 2261"/>
                <a:gd name="T43" fmla="*/ 1678 h 3385"/>
                <a:gd name="T44" fmla="*/ 1887 w 2261"/>
                <a:gd name="T45" fmla="*/ 1560 h 3385"/>
                <a:gd name="T46" fmla="*/ 1816 w 2261"/>
                <a:gd name="T47" fmla="*/ 1354 h 3385"/>
                <a:gd name="T48" fmla="*/ 1748 w 2261"/>
                <a:gd name="T49" fmla="*/ 1125 h 3385"/>
                <a:gd name="T50" fmla="*/ 1718 w 2261"/>
                <a:gd name="T51" fmla="*/ 1018 h 3385"/>
                <a:gd name="T52" fmla="*/ 1712 w 2261"/>
                <a:gd name="T53" fmla="*/ 1003 h 3385"/>
                <a:gd name="T54" fmla="*/ 1706 w 2261"/>
                <a:gd name="T55" fmla="*/ 1001 h 3385"/>
                <a:gd name="T56" fmla="*/ 1703 w 2261"/>
                <a:gd name="T57" fmla="*/ 1019 h 3385"/>
                <a:gd name="T58" fmla="*/ 1688 w 2261"/>
                <a:gd name="T59" fmla="*/ 1657 h 3385"/>
                <a:gd name="T60" fmla="*/ 1639 w 2261"/>
                <a:gd name="T61" fmla="*/ 1727 h 3385"/>
                <a:gd name="T62" fmla="*/ 1624 w 2261"/>
                <a:gd name="T63" fmla="*/ 3175 h 3385"/>
                <a:gd name="T64" fmla="*/ 1548 w 2261"/>
                <a:gd name="T65" fmla="*/ 3325 h 3385"/>
                <a:gd name="T66" fmla="*/ 1394 w 2261"/>
                <a:gd name="T67" fmla="*/ 3385 h 3385"/>
                <a:gd name="T68" fmla="*/ 1263 w 2261"/>
                <a:gd name="T69" fmla="*/ 3336 h 3385"/>
                <a:gd name="T70" fmla="*/ 1195 w 2261"/>
                <a:gd name="T71" fmla="*/ 3209 h 3385"/>
                <a:gd name="T72" fmla="*/ 1186 w 2261"/>
                <a:gd name="T73" fmla="*/ 1784 h 3385"/>
                <a:gd name="T74" fmla="*/ 1173 w 2261"/>
                <a:gd name="T75" fmla="*/ 1758 h 3385"/>
                <a:gd name="T76" fmla="*/ 1110 w 2261"/>
                <a:gd name="T77" fmla="*/ 1748 h 3385"/>
                <a:gd name="T78" fmla="*/ 1072 w 2261"/>
                <a:gd name="T79" fmla="*/ 1772 h 3385"/>
                <a:gd name="T80" fmla="*/ 1069 w 2261"/>
                <a:gd name="T81" fmla="*/ 3129 h 3385"/>
                <a:gd name="T82" fmla="*/ 1035 w 2261"/>
                <a:gd name="T83" fmla="*/ 3281 h 3385"/>
                <a:gd name="T84" fmla="*/ 935 w 2261"/>
                <a:gd name="T85" fmla="*/ 3372 h 3385"/>
                <a:gd name="T86" fmla="*/ 777 w 2261"/>
                <a:gd name="T87" fmla="*/ 3369 h 3385"/>
                <a:gd name="T88" fmla="*/ 659 w 2261"/>
                <a:gd name="T89" fmla="*/ 3258 h 3385"/>
                <a:gd name="T90" fmla="*/ 629 w 2261"/>
                <a:gd name="T91" fmla="*/ 1740 h 3385"/>
                <a:gd name="T92" fmla="*/ 596 w 2261"/>
                <a:gd name="T93" fmla="*/ 1677 h 3385"/>
                <a:gd name="T94" fmla="*/ 564 w 2261"/>
                <a:gd name="T95" fmla="*/ 1587 h 3385"/>
                <a:gd name="T96" fmla="*/ 562 w 2261"/>
                <a:gd name="T97" fmla="*/ 1011 h 3385"/>
                <a:gd name="T98" fmla="*/ 543 w 2261"/>
                <a:gd name="T99" fmla="*/ 1033 h 3385"/>
                <a:gd name="T100" fmla="*/ 483 w 2261"/>
                <a:gd name="T101" fmla="*/ 1210 h 3385"/>
                <a:gd name="T102" fmla="*/ 401 w 2261"/>
                <a:gd name="T103" fmla="*/ 1444 h 3385"/>
                <a:gd name="T104" fmla="*/ 331 w 2261"/>
                <a:gd name="T105" fmla="*/ 1614 h 3385"/>
                <a:gd name="T106" fmla="*/ 239 w 2261"/>
                <a:gd name="T107" fmla="*/ 1707 h 3385"/>
                <a:gd name="T108" fmla="*/ 94 w 2261"/>
                <a:gd name="T109" fmla="*/ 1704 h 3385"/>
                <a:gd name="T110" fmla="*/ 11 w 2261"/>
                <a:gd name="T111" fmla="*/ 1618 h 3385"/>
                <a:gd name="T112" fmla="*/ 6 w 2261"/>
                <a:gd name="T113" fmla="*/ 1496 h 3385"/>
                <a:gd name="T114" fmla="*/ 118 w 2261"/>
                <a:gd name="T115" fmla="*/ 1200 h 3385"/>
                <a:gd name="T116" fmla="*/ 244 w 2261"/>
                <a:gd name="T117" fmla="*/ 844 h 3385"/>
                <a:gd name="T118" fmla="*/ 335 w 2261"/>
                <a:gd name="T119" fmla="*/ 582 h 3385"/>
                <a:gd name="T120" fmla="*/ 439 w 2261"/>
                <a:gd name="T121" fmla="*/ 334 h 3385"/>
                <a:gd name="T122" fmla="*/ 559 w 2261"/>
                <a:gd name="T123" fmla="*/ 133 h 3385"/>
                <a:gd name="T124" fmla="*/ 700 w 2261"/>
                <a:gd name="T125" fmla="*/ 16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1" h="3385">
                  <a:moveTo>
                    <a:pt x="1035" y="136"/>
                  </a:moveTo>
                  <a:lnTo>
                    <a:pt x="1021" y="140"/>
                  </a:lnTo>
                  <a:lnTo>
                    <a:pt x="1008" y="149"/>
                  </a:lnTo>
                  <a:lnTo>
                    <a:pt x="1001" y="162"/>
                  </a:lnTo>
                  <a:lnTo>
                    <a:pt x="998" y="177"/>
                  </a:lnTo>
                  <a:lnTo>
                    <a:pt x="998" y="180"/>
                  </a:lnTo>
                  <a:lnTo>
                    <a:pt x="999" y="192"/>
                  </a:lnTo>
                  <a:lnTo>
                    <a:pt x="1001" y="206"/>
                  </a:lnTo>
                  <a:lnTo>
                    <a:pt x="1002" y="223"/>
                  </a:lnTo>
                  <a:lnTo>
                    <a:pt x="1004" y="240"/>
                  </a:lnTo>
                  <a:lnTo>
                    <a:pt x="1005" y="257"/>
                  </a:lnTo>
                  <a:lnTo>
                    <a:pt x="1005" y="269"/>
                  </a:lnTo>
                  <a:lnTo>
                    <a:pt x="1005" y="274"/>
                  </a:lnTo>
                  <a:lnTo>
                    <a:pt x="1004" y="284"/>
                  </a:lnTo>
                  <a:lnTo>
                    <a:pt x="1002" y="293"/>
                  </a:lnTo>
                  <a:lnTo>
                    <a:pt x="1001" y="300"/>
                  </a:lnTo>
                  <a:lnTo>
                    <a:pt x="909" y="737"/>
                  </a:lnTo>
                  <a:lnTo>
                    <a:pt x="908" y="754"/>
                  </a:lnTo>
                  <a:lnTo>
                    <a:pt x="912" y="772"/>
                  </a:lnTo>
                  <a:lnTo>
                    <a:pt x="919" y="789"/>
                  </a:lnTo>
                  <a:lnTo>
                    <a:pt x="931" y="804"/>
                  </a:lnTo>
                  <a:lnTo>
                    <a:pt x="1106" y="965"/>
                  </a:lnTo>
                  <a:lnTo>
                    <a:pt x="1119" y="972"/>
                  </a:lnTo>
                  <a:lnTo>
                    <a:pt x="1135" y="975"/>
                  </a:lnTo>
                  <a:lnTo>
                    <a:pt x="1152" y="972"/>
                  </a:lnTo>
                  <a:lnTo>
                    <a:pt x="1165" y="965"/>
                  </a:lnTo>
                  <a:lnTo>
                    <a:pt x="1340" y="804"/>
                  </a:lnTo>
                  <a:lnTo>
                    <a:pt x="1351" y="789"/>
                  </a:lnTo>
                  <a:lnTo>
                    <a:pt x="1358" y="772"/>
                  </a:lnTo>
                  <a:lnTo>
                    <a:pt x="1363" y="754"/>
                  </a:lnTo>
                  <a:lnTo>
                    <a:pt x="1361" y="737"/>
                  </a:lnTo>
                  <a:lnTo>
                    <a:pt x="1270" y="300"/>
                  </a:lnTo>
                  <a:lnTo>
                    <a:pt x="1269" y="293"/>
                  </a:lnTo>
                  <a:lnTo>
                    <a:pt x="1267" y="284"/>
                  </a:lnTo>
                  <a:lnTo>
                    <a:pt x="1266" y="274"/>
                  </a:lnTo>
                  <a:lnTo>
                    <a:pt x="1266" y="269"/>
                  </a:lnTo>
                  <a:lnTo>
                    <a:pt x="1266" y="257"/>
                  </a:lnTo>
                  <a:lnTo>
                    <a:pt x="1267" y="240"/>
                  </a:lnTo>
                  <a:lnTo>
                    <a:pt x="1269" y="223"/>
                  </a:lnTo>
                  <a:lnTo>
                    <a:pt x="1270" y="206"/>
                  </a:lnTo>
                  <a:lnTo>
                    <a:pt x="1272" y="192"/>
                  </a:lnTo>
                  <a:lnTo>
                    <a:pt x="1272" y="180"/>
                  </a:lnTo>
                  <a:lnTo>
                    <a:pt x="1273" y="177"/>
                  </a:lnTo>
                  <a:lnTo>
                    <a:pt x="1270" y="162"/>
                  </a:lnTo>
                  <a:lnTo>
                    <a:pt x="1263" y="149"/>
                  </a:lnTo>
                  <a:lnTo>
                    <a:pt x="1250" y="140"/>
                  </a:lnTo>
                  <a:lnTo>
                    <a:pt x="1234" y="136"/>
                  </a:lnTo>
                  <a:lnTo>
                    <a:pt x="1035" y="136"/>
                  </a:lnTo>
                  <a:close/>
                  <a:moveTo>
                    <a:pt x="780" y="0"/>
                  </a:moveTo>
                  <a:lnTo>
                    <a:pt x="1488" y="0"/>
                  </a:lnTo>
                  <a:lnTo>
                    <a:pt x="1531" y="5"/>
                  </a:lnTo>
                  <a:lnTo>
                    <a:pt x="1571" y="19"/>
                  </a:lnTo>
                  <a:lnTo>
                    <a:pt x="1609" y="40"/>
                  </a:lnTo>
                  <a:lnTo>
                    <a:pt x="1646" y="69"/>
                  </a:lnTo>
                  <a:lnTo>
                    <a:pt x="1682" y="104"/>
                  </a:lnTo>
                  <a:lnTo>
                    <a:pt x="1716" y="147"/>
                  </a:lnTo>
                  <a:lnTo>
                    <a:pt x="1749" y="194"/>
                  </a:lnTo>
                  <a:lnTo>
                    <a:pt x="1780" y="247"/>
                  </a:lnTo>
                  <a:lnTo>
                    <a:pt x="1812" y="304"/>
                  </a:lnTo>
                  <a:lnTo>
                    <a:pt x="1840" y="364"/>
                  </a:lnTo>
                  <a:lnTo>
                    <a:pt x="1869" y="428"/>
                  </a:lnTo>
                  <a:lnTo>
                    <a:pt x="1896" y="494"/>
                  </a:lnTo>
                  <a:lnTo>
                    <a:pt x="1923" y="561"/>
                  </a:lnTo>
                  <a:lnTo>
                    <a:pt x="1949" y="631"/>
                  </a:lnTo>
                  <a:lnTo>
                    <a:pt x="1974" y="699"/>
                  </a:lnTo>
                  <a:lnTo>
                    <a:pt x="1998" y="768"/>
                  </a:lnTo>
                  <a:lnTo>
                    <a:pt x="2021" y="836"/>
                  </a:lnTo>
                  <a:lnTo>
                    <a:pt x="2044" y="904"/>
                  </a:lnTo>
                  <a:lnTo>
                    <a:pt x="2067" y="968"/>
                  </a:lnTo>
                  <a:lnTo>
                    <a:pt x="2108" y="1085"/>
                  </a:lnTo>
                  <a:lnTo>
                    <a:pt x="2150" y="1200"/>
                  </a:lnTo>
                  <a:lnTo>
                    <a:pt x="2194" y="1317"/>
                  </a:lnTo>
                  <a:lnTo>
                    <a:pt x="2242" y="1431"/>
                  </a:lnTo>
                  <a:lnTo>
                    <a:pt x="2255" y="1467"/>
                  </a:lnTo>
                  <a:lnTo>
                    <a:pt x="2261" y="1503"/>
                  </a:lnTo>
                  <a:lnTo>
                    <a:pt x="2261" y="1538"/>
                  </a:lnTo>
                  <a:lnTo>
                    <a:pt x="2256" y="1573"/>
                  </a:lnTo>
                  <a:lnTo>
                    <a:pt x="2245" y="1606"/>
                  </a:lnTo>
                  <a:lnTo>
                    <a:pt x="2229" y="1636"/>
                  </a:lnTo>
                  <a:lnTo>
                    <a:pt x="2208" y="1663"/>
                  </a:lnTo>
                  <a:lnTo>
                    <a:pt x="2181" y="1685"/>
                  </a:lnTo>
                  <a:lnTo>
                    <a:pt x="2148" y="1704"/>
                  </a:lnTo>
                  <a:lnTo>
                    <a:pt x="2107" y="1717"/>
                  </a:lnTo>
                  <a:lnTo>
                    <a:pt x="2065" y="1721"/>
                  </a:lnTo>
                  <a:lnTo>
                    <a:pt x="2034" y="1718"/>
                  </a:lnTo>
                  <a:lnTo>
                    <a:pt x="2004" y="1710"/>
                  </a:lnTo>
                  <a:lnTo>
                    <a:pt x="1979" y="1697"/>
                  </a:lnTo>
                  <a:lnTo>
                    <a:pt x="1956" y="1678"/>
                  </a:lnTo>
                  <a:lnTo>
                    <a:pt x="1936" y="1655"/>
                  </a:lnTo>
                  <a:lnTo>
                    <a:pt x="1919" y="1628"/>
                  </a:lnTo>
                  <a:lnTo>
                    <a:pt x="1903" y="1597"/>
                  </a:lnTo>
                  <a:lnTo>
                    <a:pt x="1887" y="1560"/>
                  </a:lnTo>
                  <a:lnTo>
                    <a:pt x="1870" y="1514"/>
                  </a:lnTo>
                  <a:lnTo>
                    <a:pt x="1853" y="1464"/>
                  </a:lnTo>
                  <a:lnTo>
                    <a:pt x="1835" y="1410"/>
                  </a:lnTo>
                  <a:lnTo>
                    <a:pt x="1816" y="1354"/>
                  </a:lnTo>
                  <a:lnTo>
                    <a:pt x="1799" y="1296"/>
                  </a:lnTo>
                  <a:lnTo>
                    <a:pt x="1780" y="1237"/>
                  </a:lnTo>
                  <a:lnTo>
                    <a:pt x="1763" y="1179"/>
                  </a:lnTo>
                  <a:lnTo>
                    <a:pt x="1748" y="1125"/>
                  </a:lnTo>
                  <a:lnTo>
                    <a:pt x="1733" y="1073"/>
                  </a:lnTo>
                  <a:lnTo>
                    <a:pt x="1721" y="1026"/>
                  </a:lnTo>
                  <a:lnTo>
                    <a:pt x="1719" y="1022"/>
                  </a:lnTo>
                  <a:lnTo>
                    <a:pt x="1718" y="1018"/>
                  </a:lnTo>
                  <a:lnTo>
                    <a:pt x="1716" y="1013"/>
                  </a:lnTo>
                  <a:lnTo>
                    <a:pt x="1715" y="1009"/>
                  </a:lnTo>
                  <a:lnTo>
                    <a:pt x="1713" y="1006"/>
                  </a:lnTo>
                  <a:lnTo>
                    <a:pt x="1712" y="1003"/>
                  </a:lnTo>
                  <a:lnTo>
                    <a:pt x="1711" y="1001"/>
                  </a:lnTo>
                  <a:lnTo>
                    <a:pt x="1709" y="999"/>
                  </a:lnTo>
                  <a:lnTo>
                    <a:pt x="1708" y="999"/>
                  </a:lnTo>
                  <a:lnTo>
                    <a:pt x="1706" y="1001"/>
                  </a:lnTo>
                  <a:lnTo>
                    <a:pt x="1706" y="1002"/>
                  </a:lnTo>
                  <a:lnTo>
                    <a:pt x="1705" y="1006"/>
                  </a:lnTo>
                  <a:lnTo>
                    <a:pt x="1705" y="1012"/>
                  </a:lnTo>
                  <a:lnTo>
                    <a:pt x="1703" y="1019"/>
                  </a:lnTo>
                  <a:lnTo>
                    <a:pt x="1703" y="1029"/>
                  </a:lnTo>
                  <a:lnTo>
                    <a:pt x="1703" y="1587"/>
                  </a:lnTo>
                  <a:lnTo>
                    <a:pt x="1699" y="1623"/>
                  </a:lnTo>
                  <a:lnTo>
                    <a:pt x="1688" y="1657"/>
                  </a:lnTo>
                  <a:lnTo>
                    <a:pt x="1669" y="1687"/>
                  </a:lnTo>
                  <a:lnTo>
                    <a:pt x="1659" y="1697"/>
                  </a:lnTo>
                  <a:lnTo>
                    <a:pt x="1649" y="1710"/>
                  </a:lnTo>
                  <a:lnTo>
                    <a:pt x="1639" y="1727"/>
                  </a:lnTo>
                  <a:lnTo>
                    <a:pt x="1631" y="1747"/>
                  </a:lnTo>
                  <a:lnTo>
                    <a:pt x="1628" y="1770"/>
                  </a:lnTo>
                  <a:lnTo>
                    <a:pt x="1628" y="3129"/>
                  </a:lnTo>
                  <a:lnTo>
                    <a:pt x="1624" y="3175"/>
                  </a:lnTo>
                  <a:lnTo>
                    <a:pt x="1614" y="3218"/>
                  </a:lnTo>
                  <a:lnTo>
                    <a:pt x="1598" y="3258"/>
                  </a:lnTo>
                  <a:lnTo>
                    <a:pt x="1575" y="3295"/>
                  </a:lnTo>
                  <a:lnTo>
                    <a:pt x="1548" y="3325"/>
                  </a:lnTo>
                  <a:lnTo>
                    <a:pt x="1515" y="3351"/>
                  </a:lnTo>
                  <a:lnTo>
                    <a:pt x="1478" y="3369"/>
                  </a:lnTo>
                  <a:lnTo>
                    <a:pt x="1438" y="3382"/>
                  </a:lnTo>
                  <a:lnTo>
                    <a:pt x="1394" y="3385"/>
                  </a:lnTo>
                  <a:lnTo>
                    <a:pt x="1356" y="3382"/>
                  </a:lnTo>
                  <a:lnTo>
                    <a:pt x="1320" y="3372"/>
                  </a:lnTo>
                  <a:lnTo>
                    <a:pt x="1290" y="3356"/>
                  </a:lnTo>
                  <a:lnTo>
                    <a:pt x="1263" y="3336"/>
                  </a:lnTo>
                  <a:lnTo>
                    <a:pt x="1240" y="3311"/>
                  </a:lnTo>
                  <a:lnTo>
                    <a:pt x="1220" y="3281"/>
                  </a:lnTo>
                  <a:lnTo>
                    <a:pt x="1206" y="3246"/>
                  </a:lnTo>
                  <a:lnTo>
                    <a:pt x="1195" y="3209"/>
                  </a:lnTo>
                  <a:lnTo>
                    <a:pt x="1189" y="3171"/>
                  </a:lnTo>
                  <a:lnTo>
                    <a:pt x="1186" y="3129"/>
                  </a:lnTo>
                  <a:lnTo>
                    <a:pt x="1186" y="1785"/>
                  </a:lnTo>
                  <a:lnTo>
                    <a:pt x="1186" y="1784"/>
                  </a:lnTo>
                  <a:lnTo>
                    <a:pt x="1186" y="1780"/>
                  </a:lnTo>
                  <a:lnTo>
                    <a:pt x="1183" y="1772"/>
                  </a:lnTo>
                  <a:lnTo>
                    <a:pt x="1180" y="1765"/>
                  </a:lnTo>
                  <a:lnTo>
                    <a:pt x="1173" y="1758"/>
                  </a:lnTo>
                  <a:lnTo>
                    <a:pt x="1162" y="1753"/>
                  </a:lnTo>
                  <a:lnTo>
                    <a:pt x="1146" y="1748"/>
                  </a:lnTo>
                  <a:lnTo>
                    <a:pt x="1129" y="1747"/>
                  </a:lnTo>
                  <a:lnTo>
                    <a:pt x="1110" y="1748"/>
                  </a:lnTo>
                  <a:lnTo>
                    <a:pt x="1095" y="1753"/>
                  </a:lnTo>
                  <a:lnTo>
                    <a:pt x="1085" y="1758"/>
                  </a:lnTo>
                  <a:lnTo>
                    <a:pt x="1076" y="1765"/>
                  </a:lnTo>
                  <a:lnTo>
                    <a:pt x="1072" y="1772"/>
                  </a:lnTo>
                  <a:lnTo>
                    <a:pt x="1071" y="1780"/>
                  </a:lnTo>
                  <a:lnTo>
                    <a:pt x="1069" y="1784"/>
                  </a:lnTo>
                  <a:lnTo>
                    <a:pt x="1069" y="1785"/>
                  </a:lnTo>
                  <a:lnTo>
                    <a:pt x="1069" y="3129"/>
                  </a:lnTo>
                  <a:lnTo>
                    <a:pt x="1068" y="3171"/>
                  </a:lnTo>
                  <a:lnTo>
                    <a:pt x="1061" y="3209"/>
                  </a:lnTo>
                  <a:lnTo>
                    <a:pt x="1051" y="3246"/>
                  </a:lnTo>
                  <a:lnTo>
                    <a:pt x="1035" y="3281"/>
                  </a:lnTo>
                  <a:lnTo>
                    <a:pt x="1016" y="3311"/>
                  </a:lnTo>
                  <a:lnTo>
                    <a:pt x="994" y="3336"/>
                  </a:lnTo>
                  <a:lnTo>
                    <a:pt x="966" y="3356"/>
                  </a:lnTo>
                  <a:lnTo>
                    <a:pt x="935" y="3372"/>
                  </a:lnTo>
                  <a:lnTo>
                    <a:pt x="901" y="3382"/>
                  </a:lnTo>
                  <a:lnTo>
                    <a:pt x="861" y="3385"/>
                  </a:lnTo>
                  <a:lnTo>
                    <a:pt x="818" y="3382"/>
                  </a:lnTo>
                  <a:lnTo>
                    <a:pt x="777" y="3369"/>
                  </a:lnTo>
                  <a:lnTo>
                    <a:pt x="741" y="3351"/>
                  </a:lnTo>
                  <a:lnTo>
                    <a:pt x="708" y="3325"/>
                  </a:lnTo>
                  <a:lnTo>
                    <a:pt x="681" y="3295"/>
                  </a:lnTo>
                  <a:lnTo>
                    <a:pt x="659" y="3258"/>
                  </a:lnTo>
                  <a:lnTo>
                    <a:pt x="641" y="3218"/>
                  </a:lnTo>
                  <a:lnTo>
                    <a:pt x="631" y="3175"/>
                  </a:lnTo>
                  <a:lnTo>
                    <a:pt x="629" y="3129"/>
                  </a:lnTo>
                  <a:lnTo>
                    <a:pt x="629" y="1740"/>
                  </a:lnTo>
                  <a:lnTo>
                    <a:pt x="626" y="1725"/>
                  </a:lnTo>
                  <a:lnTo>
                    <a:pt x="617" y="1710"/>
                  </a:lnTo>
                  <a:lnTo>
                    <a:pt x="607" y="1693"/>
                  </a:lnTo>
                  <a:lnTo>
                    <a:pt x="596" y="1677"/>
                  </a:lnTo>
                  <a:lnTo>
                    <a:pt x="586" y="1664"/>
                  </a:lnTo>
                  <a:lnTo>
                    <a:pt x="580" y="1655"/>
                  </a:lnTo>
                  <a:lnTo>
                    <a:pt x="569" y="1623"/>
                  </a:lnTo>
                  <a:lnTo>
                    <a:pt x="564" y="1587"/>
                  </a:lnTo>
                  <a:lnTo>
                    <a:pt x="564" y="1050"/>
                  </a:lnTo>
                  <a:lnTo>
                    <a:pt x="564" y="1031"/>
                  </a:lnTo>
                  <a:lnTo>
                    <a:pt x="563" y="1018"/>
                  </a:lnTo>
                  <a:lnTo>
                    <a:pt x="562" y="1011"/>
                  </a:lnTo>
                  <a:lnTo>
                    <a:pt x="557" y="1011"/>
                  </a:lnTo>
                  <a:lnTo>
                    <a:pt x="553" y="1015"/>
                  </a:lnTo>
                  <a:lnTo>
                    <a:pt x="549" y="1023"/>
                  </a:lnTo>
                  <a:lnTo>
                    <a:pt x="543" y="1033"/>
                  </a:lnTo>
                  <a:lnTo>
                    <a:pt x="539" y="1046"/>
                  </a:lnTo>
                  <a:lnTo>
                    <a:pt x="522" y="1098"/>
                  </a:lnTo>
                  <a:lnTo>
                    <a:pt x="503" y="1152"/>
                  </a:lnTo>
                  <a:lnTo>
                    <a:pt x="483" y="1210"/>
                  </a:lnTo>
                  <a:lnTo>
                    <a:pt x="462" y="1269"/>
                  </a:lnTo>
                  <a:lnTo>
                    <a:pt x="442" y="1329"/>
                  </a:lnTo>
                  <a:lnTo>
                    <a:pt x="421" y="1389"/>
                  </a:lnTo>
                  <a:lnTo>
                    <a:pt x="401" y="1444"/>
                  </a:lnTo>
                  <a:lnTo>
                    <a:pt x="382" y="1496"/>
                  </a:lnTo>
                  <a:lnTo>
                    <a:pt x="363" y="1543"/>
                  </a:lnTo>
                  <a:lnTo>
                    <a:pt x="348" y="1583"/>
                  </a:lnTo>
                  <a:lnTo>
                    <a:pt x="331" y="1614"/>
                  </a:lnTo>
                  <a:lnTo>
                    <a:pt x="312" y="1644"/>
                  </a:lnTo>
                  <a:lnTo>
                    <a:pt x="291" y="1670"/>
                  </a:lnTo>
                  <a:lnTo>
                    <a:pt x="267" y="1691"/>
                  </a:lnTo>
                  <a:lnTo>
                    <a:pt x="239" y="1707"/>
                  </a:lnTo>
                  <a:lnTo>
                    <a:pt x="210" y="1717"/>
                  </a:lnTo>
                  <a:lnTo>
                    <a:pt x="177" y="1721"/>
                  </a:lnTo>
                  <a:lnTo>
                    <a:pt x="135" y="1717"/>
                  </a:lnTo>
                  <a:lnTo>
                    <a:pt x="94" y="1704"/>
                  </a:lnTo>
                  <a:lnTo>
                    <a:pt x="66" y="1688"/>
                  </a:lnTo>
                  <a:lnTo>
                    <a:pt x="43" y="1668"/>
                  </a:lnTo>
                  <a:lnTo>
                    <a:pt x="24" y="1644"/>
                  </a:lnTo>
                  <a:lnTo>
                    <a:pt x="11" y="1618"/>
                  </a:lnTo>
                  <a:lnTo>
                    <a:pt x="4" y="1590"/>
                  </a:lnTo>
                  <a:lnTo>
                    <a:pt x="0" y="1560"/>
                  </a:lnTo>
                  <a:lnTo>
                    <a:pt x="1" y="1528"/>
                  </a:lnTo>
                  <a:lnTo>
                    <a:pt x="6" y="1496"/>
                  </a:lnTo>
                  <a:lnTo>
                    <a:pt x="14" y="1463"/>
                  </a:lnTo>
                  <a:lnTo>
                    <a:pt x="26" y="1431"/>
                  </a:lnTo>
                  <a:lnTo>
                    <a:pt x="74" y="1317"/>
                  </a:lnTo>
                  <a:lnTo>
                    <a:pt x="118" y="1200"/>
                  </a:lnTo>
                  <a:lnTo>
                    <a:pt x="161" y="1085"/>
                  </a:lnTo>
                  <a:lnTo>
                    <a:pt x="201" y="968"/>
                  </a:lnTo>
                  <a:lnTo>
                    <a:pt x="222" y="906"/>
                  </a:lnTo>
                  <a:lnTo>
                    <a:pt x="244" y="844"/>
                  </a:lnTo>
                  <a:lnTo>
                    <a:pt x="267" y="779"/>
                  </a:lnTo>
                  <a:lnTo>
                    <a:pt x="289" y="714"/>
                  </a:lnTo>
                  <a:lnTo>
                    <a:pt x="312" y="648"/>
                  </a:lnTo>
                  <a:lnTo>
                    <a:pt x="335" y="582"/>
                  </a:lnTo>
                  <a:lnTo>
                    <a:pt x="361" y="517"/>
                  </a:lnTo>
                  <a:lnTo>
                    <a:pt x="385" y="454"/>
                  </a:lnTo>
                  <a:lnTo>
                    <a:pt x="412" y="393"/>
                  </a:lnTo>
                  <a:lnTo>
                    <a:pt x="439" y="334"/>
                  </a:lnTo>
                  <a:lnTo>
                    <a:pt x="466" y="277"/>
                  </a:lnTo>
                  <a:lnTo>
                    <a:pt x="496" y="226"/>
                  </a:lnTo>
                  <a:lnTo>
                    <a:pt x="526" y="177"/>
                  </a:lnTo>
                  <a:lnTo>
                    <a:pt x="559" y="133"/>
                  </a:lnTo>
                  <a:lnTo>
                    <a:pt x="592" y="94"/>
                  </a:lnTo>
                  <a:lnTo>
                    <a:pt x="626" y="63"/>
                  </a:lnTo>
                  <a:lnTo>
                    <a:pt x="661" y="36"/>
                  </a:lnTo>
                  <a:lnTo>
                    <a:pt x="700" y="16"/>
                  </a:lnTo>
                  <a:lnTo>
                    <a:pt x="738" y="5"/>
                  </a:lnTo>
                  <a:lnTo>
                    <a:pt x="7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4" name="Freeform 727">
              <a:extLst>
                <a:ext uri="{FF2B5EF4-FFF2-40B4-BE49-F238E27FC236}">
                  <a16:creationId xmlns:a16="http://schemas.microsoft.com/office/drawing/2014/main" id="{1A6CA21A-564E-7948-12CC-971CDDEBBEE4}"/>
                </a:ext>
              </a:extLst>
            </p:cNvPr>
            <p:cNvSpPr>
              <a:spLocks/>
            </p:cNvSpPr>
            <p:nvPr/>
          </p:nvSpPr>
          <p:spPr bwMode="auto">
            <a:xfrm>
              <a:off x="6143625" y="1876426"/>
              <a:ext cx="1171575" cy="3094038"/>
            </a:xfrm>
            <a:custGeom>
              <a:avLst/>
              <a:gdLst>
                <a:gd name="T0" fmla="*/ 1428 w 1477"/>
                <a:gd name="T1" fmla="*/ 0 h 3900"/>
                <a:gd name="T2" fmla="*/ 1458 w 1477"/>
                <a:gd name="T3" fmla="*/ 9 h 3900"/>
                <a:gd name="T4" fmla="*/ 1472 w 1477"/>
                <a:gd name="T5" fmla="*/ 26 h 3900"/>
                <a:gd name="T6" fmla="*/ 1475 w 1477"/>
                <a:gd name="T7" fmla="*/ 39 h 3900"/>
                <a:gd name="T8" fmla="*/ 1477 w 1477"/>
                <a:gd name="T9" fmla="*/ 176 h 3900"/>
                <a:gd name="T10" fmla="*/ 1475 w 1477"/>
                <a:gd name="T11" fmla="*/ 184 h 3900"/>
                <a:gd name="T12" fmla="*/ 1468 w 1477"/>
                <a:gd name="T13" fmla="*/ 201 h 3900"/>
                <a:gd name="T14" fmla="*/ 1448 w 1477"/>
                <a:gd name="T15" fmla="*/ 215 h 3900"/>
                <a:gd name="T16" fmla="*/ 724 w 1477"/>
                <a:gd name="T17" fmla="*/ 217 h 3900"/>
                <a:gd name="T18" fmla="*/ 690 w 1477"/>
                <a:gd name="T19" fmla="*/ 228 h 3900"/>
                <a:gd name="T20" fmla="*/ 670 w 1477"/>
                <a:gd name="T21" fmla="*/ 257 h 3900"/>
                <a:gd name="T22" fmla="*/ 667 w 1477"/>
                <a:gd name="T23" fmla="*/ 1802 h 3900"/>
                <a:gd name="T24" fmla="*/ 667 w 1477"/>
                <a:gd name="T25" fmla="*/ 1809 h 3900"/>
                <a:gd name="T26" fmla="*/ 673 w 1477"/>
                <a:gd name="T27" fmla="*/ 1825 h 3900"/>
                <a:gd name="T28" fmla="*/ 688 w 1477"/>
                <a:gd name="T29" fmla="*/ 1838 h 3900"/>
                <a:gd name="T30" fmla="*/ 1435 w 1477"/>
                <a:gd name="T31" fmla="*/ 1841 h 3900"/>
                <a:gd name="T32" fmla="*/ 1461 w 1477"/>
                <a:gd name="T33" fmla="*/ 1846 h 3900"/>
                <a:gd name="T34" fmla="*/ 1472 w 1477"/>
                <a:gd name="T35" fmla="*/ 1861 h 3900"/>
                <a:gd name="T36" fmla="*/ 1475 w 1477"/>
                <a:gd name="T37" fmla="*/ 1872 h 3900"/>
                <a:gd name="T38" fmla="*/ 1477 w 1477"/>
                <a:gd name="T39" fmla="*/ 2020 h 3900"/>
                <a:gd name="T40" fmla="*/ 1475 w 1477"/>
                <a:gd name="T41" fmla="*/ 2029 h 3900"/>
                <a:gd name="T42" fmla="*/ 1468 w 1477"/>
                <a:gd name="T43" fmla="*/ 2043 h 3900"/>
                <a:gd name="T44" fmla="*/ 1450 w 1477"/>
                <a:gd name="T45" fmla="*/ 2056 h 3900"/>
                <a:gd name="T46" fmla="*/ 695 w 1477"/>
                <a:gd name="T47" fmla="*/ 2058 h 3900"/>
                <a:gd name="T48" fmla="*/ 674 w 1477"/>
                <a:gd name="T49" fmla="*/ 2066 h 3900"/>
                <a:gd name="T50" fmla="*/ 667 w 1477"/>
                <a:gd name="T51" fmla="*/ 2083 h 3900"/>
                <a:gd name="T52" fmla="*/ 666 w 1477"/>
                <a:gd name="T53" fmla="*/ 2096 h 3900"/>
                <a:gd name="T54" fmla="*/ 667 w 1477"/>
                <a:gd name="T55" fmla="*/ 3623 h 3900"/>
                <a:gd name="T56" fmla="*/ 678 w 1477"/>
                <a:gd name="T57" fmla="*/ 3657 h 3900"/>
                <a:gd name="T58" fmla="*/ 707 w 1477"/>
                <a:gd name="T59" fmla="*/ 3679 h 3900"/>
                <a:gd name="T60" fmla="*/ 1432 w 1477"/>
                <a:gd name="T61" fmla="*/ 3681 h 3900"/>
                <a:gd name="T62" fmla="*/ 1441 w 1477"/>
                <a:gd name="T63" fmla="*/ 3683 h 3900"/>
                <a:gd name="T64" fmla="*/ 1460 w 1477"/>
                <a:gd name="T65" fmla="*/ 3691 h 3900"/>
                <a:gd name="T66" fmla="*/ 1474 w 1477"/>
                <a:gd name="T67" fmla="*/ 3713 h 3900"/>
                <a:gd name="T68" fmla="*/ 1477 w 1477"/>
                <a:gd name="T69" fmla="*/ 3855 h 3900"/>
                <a:gd name="T70" fmla="*/ 1468 w 1477"/>
                <a:gd name="T71" fmla="*/ 3883 h 3900"/>
                <a:gd name="T72" fmla="*/ 1450 w 1477"/>
                <a:gd name="T73" fmla="*/ 3895 h 3900"/>
                <a:gd name="T74" fmla="*/ 1435 w 1477"/>
                <a:gd name="T75" fmla="*/ 3898 h 3900"/>
                <a:gd name="T76" fmla="*/ 724 w 1477"/>
                <a:gd name="T77" fmla="*/ 3900 h 3900"/>
                <a:gd name="T78" fmla="*/ 628 w 1477"/>
                <a:gd name="T79" fmla="*/ 3881 h 3900"/>
                <a:gd name="T80" fmla="*/ 547 w 1477"/>
                <a:gd name="T81" fmla="*/ 3834 h 3900"/>
                <a:gd name="T82" fmla="*/ 486 w 1477"/>
                <a:gd name="T83" fmla="*/ 3763 h 3900"/>
                <a:gd name="T84" fmla="*/ 453 w 1477"/>
                <a:gd name="T85" fmla="*/ 3673 h 3900"/>
                <a:gd name="T86" fmla="*/ 449 w 1477"/>
                <a:gd name="T87" fmla="*/ 2089 h 3900"/>
                <a:gd name="T88" fmla="*/ 449 w 1477"/>
                <a:gd name="T89" fmla="*/ 2080 h 3900"/>
                <a:gd name="T90" fmla="*/ 443 w 1477"/>
                <a:gd name="T91" fmla="*/ 2066 h 3900"/>
                <a:gd name="T92" fmla="*/ 425 w 1477"/>
                <a:gd name="T93" fmla="*/ 2058 h 3900"/>
                <a:gd name="T94" fmla="*/ 20 w 1477"/>
                <a:gd name="T95" fmla="*/ 2056 h 3900"/>
                <a:gd name="T96" fmla="*/ 6 w 1477"/>
                <a:gd name="T97" fmla="*/ 2043 h 3900"/>
                <a:gd name="T98" fmla="*/ 0 w 1477"/>
                <a:gd name="T99" fmla="*/ 2026 h 3900"/>
                <a:gd name="T100" fmla="*/ 0 w 1477"/>
                <a:gd name="T101" fmla="*/ 2019 h 3900"/>
                <a:gd name="T102" fmla="*/ 0 w 1477"/>
                <a:gd name="T103" fmla="*/ 1872 h 3900"/>
                <a:gd name="T104" fmla="*/ 3 w 1477"/>
                <a:gd name="T105" fmla="*/ 1861 h 3900"/>
                <a:gd name="T106" fmla="*/ 14 w 1477"/>
                <a:gd name="T107" fmla="*/ 1846 h 3900"/>
                <a:gd name="T108" fmla="*/ 37 w 1477"/>
                <a:gd name="T109" fmla="*/ 1841 h 3900"/>
                <a:gd name="T110" fmla="*/ 436 w 1477"/>
                <a:gd name="T111" fmla="*/ 1838 h 3900"/>
                <a:gd name="T112" fmla="*/ 447 w 1477"/>
                <a:gd name="T113" fmla="*/ 1824 h 3900"/>
                <a:gd name="T114" fmla="*/ 449 w 1477"/>
                <a:gd name="T115" fmla="*/ 1809 h 3900"/>
                <a:gd name="T116" fmla="*/ 449 w 1477"/>
                <a:gd name="T117" fmla="*/ 275 h 3900"/>
                <a:gd name="T118" fmla="*/ 466 w 1477"/>
                <a:gd name="T119" fmla="*/ 180 h 3900"/>
                <a:gd name="T120" fmla="*/ 513 w 1477"/>
                <a:gd name="T121" fmla="*/ 98 h 3900"/>
                <a:gd name="T122" fmla="*/ 586 w 1477"/>
                <a:gd name="T123" fmla="*/ 37 h 3900"/>
                <a:gd name="T124" fmla="*/ 676 w 1477"/>
                <a:gd name="T125" fmla="*/ 4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7" h="3900">
                  <a:moveTo>
                    <a:pt x="724" y="0"/>
                  </a:moveTo>
                  <a:lnTo>
                    <a:pt x="1428" y="0"/>
                  </a:lnTo>
                  <a:lnTo>
                    <a:pt x="1447" y="1"/>
                  </a:lnTo>
                  <a:lnTo>
                    <a:pt x="1458" y="9"/>
                  </a:lnTo>
                  <a:lnTo>
                    <a:pt x="1467" y="16"/>
                  </a:lnTo>
                  <a:lnTo>
                    <a:pt x="1472" y="26"/>
                  </a:lnTo>
                  <a:lnTo>
                    <a:pt x="1475" y="33"/>
                  </a:lnTo>
                  <a:lnTo>
                    <a:pt x="1475" y="39"/>
                  </a:lnTo>
                  <a:lnTo>
                    <a:pt x="1477" y="41"/>
                  </a:lnTo>
                  <a:lnTo>
                    <a:pt x="1477" y="176"/>
                  </a:lnTo>
                  <a:lnTo>
                    <a:pt x="1475" y="178"/>
                  </a:lnTo>
                  <a:lnTo>
                    <a:pt x="1475" y="184"/>
                  </a:lnTo>
                  <a:lnTo>
                    <a:pt x="1472" y="193"/>
                  </a:lnTo>
                  <a:lnTo>
                    <a:pt x="1468" y="201"/>
                  </a:lnTo>
                  <a:lnTo>
                    <a:pt x="1460" y="210"/>
                  </a:lnTo>
                  <a:lnTo>
                    <a:pt x="1448" y="215"/>
                  </a:lnTo>
                  <a:lnTo>
                    <a:pt x="1432" y="217"/>
                  </a:lnTo>
                  <a:lnTo>
                    <a:pt x="724" y="217"/>
                  </a:lnTo>
                  <a:lnTo>
                    <a:pt x="707" y="221"/>
                  </a:lnTo>
                  <a:lnTo>
                    <a:pt x="690" y="228"/>
                  </a:lnTo>
                  <a:lnTo>
                    <a:pt x="678" y="241"/>
                  </a:lnTo>
                  <a:lnTo>
                    <a:pt x="670" y="257"/>
                  </a:lnTo>
                  <a:lnTo>
                    <a:pt x="667" y="275"/>
                  </a:lnTo>
                  <a:lnTo>
                    <a:pt x="667" y="1802"/>
                  </a:lnTo>
                  <a:lnTo>
                    <a:pt x="667" y="1804"/>
                  </a:lnTo>
                  <a:lnTo>
                    <a:pt x="667" y="1809"/>
                  </a:lnTo>
                  <a:lnTo>
                    <a:pt x="668" y="1818"/>
                  </a:lnTo>
                  <a:lnTo>
                    <a:pt x="673" y="1825"/>
                  </a:lnTo>
                  <a:lnTo>
                    <a:pt x="678" y="1834"/>
                  </a:lnTo>
                  <a:lnTo>
                    <a:pt x="688" y="1838"/>
                  </a:lnTo>
                  <a:lnTo>
                    <a:pt x="703" y="1841"/>
                  </a:lnTo>
                  <a:lnTo>
                    <a:pt x="1435" y="1841"/>
                  </a:lnTo>
                  <a:lnTo>
                    <a:pt x="1451" y="1842"/>
                  </a:lnTo>
                  <a:lnTo>
                    <a:pt x="1461" y="1846"/>
                  </a:lnTo>
                  <a:lnTo>
                    <a:pt x="1468" y="1854"/>
                  </a:lnTo>
                  <a:lnTo>
                    <a:pt x="1472" y="1861"/>
                  </a:lnTo>
                  <a:lnTo>
                    <a:pt x="1475" y="1866"/>
                  </a:lnTo>
                  <a:lnTo>
                    <a:pt x="1475" y="1872"/>
                  </a:lnTo>
                  <a:lnTo>
                    <a:pt x="1477" y="1874"/>
                  </a:lnTo>
                  <a:lnTo>
                    <a:pt x="1477" y="2020"/>
                  </a:lnTo>
                  <a:lnTo>
                    <a:pt x="1475" y="2023"/>
                  </a:lnTo>
                  <a:lnTo>
                    <a:pt x="1475" y="2029"/>
                  </a:lnTo>
                  <a:lnTo>
                    <a:pt x="1472" y="2036"/>
                  </a:lnTo>
                  <a:lnTo>
                    <a:pt x="1468" y="2043"/>
                  </a:lnTo>
                  <a:lnTo>
                    <a:pt x="1461" y="2050"/>
                  </a:lnTo>
                  <a:lnTo>
                    <a:pt x="1450" y="2056"/>
                  </a:lnTo>
                  <a:lnTo>
                    <a:pt x="1434" y="2058"/>
                  </a:lnTo>
                  <a:lnTo>
                    <a:pt x="695" y="2058"/>
                  </a:lnTo>
                  <a:lnTo>
                    <a:pt x="683" y="2060"/>
                  </a:lnTo>
                  <a:lnTo>
                    <a:pt x="674" y="2066"/>
                  </a:lnTo>
                  <a:lnTo>
                    <a:pt x="670" y="2075"/>
                  </a:lnTo>
                  <a:lnTo>
                    <a:pt x="667" y="2083"/>
                  </a:lnTo>
                  <a:lnTo>
                    <a:pt x="666" y="2090"/>
                  </a:lnTo>
                  <a:lnTo>
                    <a:pt x="666" y="2096"/>
                  </a:lnTo>
                  <a:lnTo>
                    <a:pt x="667" y="2099"/>
                  </a:lnTo>
                  <a:lnTo>
                    <a:pt x="667" y="3623"/>
                  </a:lnTo>
                  <a:lnTo>
                    <a:pt x="670" y="3641"/>
                  </a:lnTo>
                  <a:lnTo>
                    <a:pt x="678" y="3657"/>
                  </a:lnTo>
                  <a:lnTo>
                    <a:pt x="690" y="3670"/>
                  </a:lnTo>
                  <a:lnTo>
                    <a:pt x="707" y="3679"/>
                  </a:lnTo>
                  <a:lnTo>
                    <a:pt x="724" y="3681"/>
                  </a:lnTo>
                  <a:lnTo>
                    <a:pt x="1432" y="3681"/>
                  </a:lnTo>
                  <a:lnTo>
                    <a:pt x="1435" y="3681"/>
                  </a:lnTo>
                  <a:lnTo>
                    <a:pt x="1441" y="3683"/>
                  </a:lnTo>
                  <a:lnTo>
                    <a:pt x="1450" y="3686"/>
                  </a:lnTo>
                  <a:lnTo>
                    <a:pt x="1460" y="3691"/>
                  </a:lnTo>
                  <a:lnTo>
                    <a:pt x="1468" y="3700"/>
                  </a:lnTo>
                  <a:lnTo>
                    <a:pt x="1474" y="3713"/>
                  </a:lnTo>
                  <a:lnTo>
                    <a:pt x="1477" y="3731"/>
                  </a:lnTo>
                  <a:lnTo>
                    <a:pt x="1477" y="3855"/>
                  </a:lnTo>
                  <a:lnTo>
                    <a:pt x="1474" y="3871"/>
                  </a:lnTo>
                  <a:lnTo>
                    <a:pt x="1468" y="3883"/>
                  </a:lnTo>
                  <a:lnTo>
                    <a:pt x="1460" y="3891"/>
                  </a:lnTo>
                  <a:lnTo>
                    <a:pt x="1450" y="3895"/>
                  </a:lnTo>
                  <a:lnTo>
                    <a:pt x="1441" y="3898"/>
                  </a:lnTo>
                  <a:lnTo>
                    <a:pt x="1435" y="3898"/>
                  </a:lnTo>
                  <a:lnTo>
                    <a:pt x="1432" y="3900"/>
                  </a:lnTo>
                  <a:lnTo>
                    <a:pt x="724" y="3900"/>
                  </a:lnTo>
                  <a:lnTo>
                    <a:pt x="676" y="3894"/>
                  </a:lnTo>
                  <a:lnTo>
                    <a:pt x="628" y="3881"/>
                  </a:lnTo>
                  <a:lnTo>
                    <a:pt x="586" y="3861"/>
                  </a:lnTo>
                  <a:lnTo>
                    <a:pt x="547" y="3834"/>
                  </a:lnTo>
                  <a:lnTo>
                    <a:pt x="513" y="3801"/>
                  </a:lnTo>
                  <a:lnTo>
                    <a:pt x="486" y="3763"/>
                  </a:lnTo>
                  <a:lnTo>
                    <a:pt x="466" y="3720"/>
                  </a:lnTo>
                  <a:lnTo>
                    <a:pt x="453" y="3673"/>
                  </a:lnTo>
                  <a:lnTo>
                    <a:pt x="449" y="3623"/>
                  </a:lnTo>
                  <a:lnTo>
                    <a:pt x="449" y="2089"/>
                  </a:lnTo>
                  <a:lnTo>
                    <a:pt x="449" y="2086"/>
                  </a:lnTo>
                  <a:lnTo>
                    <a:pt x="449" y="2080"/>
                  </a:lnTo>
                  <a:lnTo>
                    <a:pt x="447" y="2073"/>
                  </a:lnTo>
                  <a:lnTo>
                    <a:pt x="443" y="2066"/>
                  </a:lnTo>
                  <a:lnTo>
                    <a:pt x="436" y="2060"/>
                  </a:lnTo>
                  <a:lnTo>
                    <a:pt x="425" y="2058"/>
                  </a:lnTo>
                  <a:lnTo>
                    <a:pt x="33" y="2058"/>
                  </a:lnTo>
                  <a:lnTo>
                    <a:pt x="20" y="2056"/>
                  </a:lnTo>
                  <a:lnTo>
                    <a:pt x="11" y="2050"/>
                  </a:lnTo>
                  <a:lnTo>
                    <a:pt x="6" y="2043"/>
                  </a:lnTo>
                  <a:lnTo>
                    <a:pt x="1" y="2035"/>
                  </a:lnTo>
                  <a:lnTo>
                    <a:pt x="0" y="2026"/>
                  </a:lnTo>
                  <a:lnTo>
                    <a:pt x="0" y="2020"/>
                  </a:lnTo>
                  <a:lnTo>
                    <a:pt x="0" y="2019"/>
                  </a:lnTo>
                  <a:lnTo>
                    <a:pt x="0" y="1874"/>
                  </a:lnTo>
                  <a:lnTo>
                    <a:pt x="0" y="1872"/>
                  </a:lnTo>
                  <a:lnTo>
                    <a:pt x="1" y="1866"/>
                  </a:lnTo>
                  <a:lnTo>
                    <a:pt x="3" y="1861"/>
                  </a:lnTo>
                  <a:lnTo>
                    <a:pt x="7" y="1854"/>
                  </a:lnTo>
                  <a:lnTo>
                    <a:pt x="14" y="1846"/>
                  </a:lnTo>
                  <a:lnTo>
                    <a:pt x="23" y="1842"/>
                  </a:lnTo>
                  <a:lnTo>
                    <a:pt x="37" y="1841"/>
                  </a:lnTo>
                  <a:lnTo>
                    <a:pt x="426" y="1841"/>
                  </a:lnTo>
                  <a:lnTo>
                    <a:pt x="436" y="1838"/>
                  </a:lnTo>
                  <a:lnTo>
                    <a:pt x="443" y="1832"/>
                  </a:lnTo>
                  <a:lnTo>
                    <a:pt x="447" y="1824"/>
                  </a:lnTo>
                  <a:lnTo>
                    <a:pt x="449" y="1816"/>
                  </a:lnTo>
                  <a:lnTo>
                    <a:pt x="449" y="1809"/>
                  </a:lnTo>
                  <a:lnTo>
                    <a:pt x="449" y="1808"/>
                  </a:lnTo>
                  <a:lnTo>
                    <a:pt x="449" y="275"/>
                  </a:lnTo>
                  <a:lnTo>
                    <a:pt x="453" y="227"/>
                  </a:lnTo>
                  <a:lnTo>
                    <a:pt x="466" y="180"/>
                  </a:lnTo>
                  <a:lnTo>
                    <a:pt x="486" y="137"/>
                  </a:lnTo>
                  <a:lnTo>
                    <a:pt x="513" y="98"/>
                  </a:lnTo>
                  <a:lnTo>
                    <a:pt x="547" y="64"/>
                  </a:lnTo>
                  <a:lnTo>
                    <a:pt x="586" y="37"/>
                  </a:lnTo>
                  <a:lnTo>
                    <a:pt x="628" y="17"/>
                  </a:lnTo>
                  <a:lnTo>
                    <a:pt x="676" y="4"/>
                  </a:lnTo>
                  <a:lnTo>
                    <a:pt x="7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5" name="Freeform 728">
              <a:extLst>
                <a:ext uri="{FF2B5EF4-FFF2-40B4-BE49-F238E27FC236}">
                  <a16:creationId xmlns:a16="http://schemas.microsoft.com/office/drawing/2014/main" id="{770C2670-CD58-CE08-9BD5-658FAED5DC72}"/>
                </a:ext>
              </a:extLst>
            </p:cNvPr>
            <p:cNvSpPr>
              <a:spLocks/>
            </p:cNvSpPr>
            <p:nvPr/>
          </p:nvSpPr>
          <p:spPr bwMode="auto">
            <a:xfrm>
              <a:off x="7508875" y="3270251"/>
              <a:ext cx="303213" cy="304800"/>
            </a:xfrm>
            <a:custGeom>
              <a:avLst/>
              <a:gdLst>
                <a:gd name="T0" fmla="*/ 191 w 382"/>
                <a:gd name="T1" fmla="*/ 0 h 382"/>
                <a:gd name="T2" fmla="*/ 230 w 382"/>
                <a:gd name="T3" fmla="*/ 4 h 382"/>
                <a:gd name="T4" fmla="*/ 266 w 382"/>
                <a:gd name="T5" fmla="*/ 16 h 382"/>
                <a:gd name="T6" fmla="*/ 298 w 382"/>
                <a:gd name="T7" fmla="*/ 33 h 382"/>
                <a:gd name="T8" fmla="*/ 327 w 382"/>
                <a:gd name="T9" fmla="*/ 57 h 382"/>
                <a:gd name="T10" fmla="*/ 350 w 382"/>
                <a:gd name="T11" fmla="*/ 84 h 382"/>
                <a:gd name="T12" fmla="*/ 368 w 382"/>
                <a:gd name="T13" fmla="*/ 117 h 382"/>
                <a:gd name="T14" fmla="*/ 378 w 382"/>
                <a:gd name="T15" fmla="*/ 153 h 382"/>
                <a:gd name="T16" fmla="*/ 382 w 382"/>
                <a:gd name="T17" fmla="*/ 191 h 382"/>
                <a:gd name="T18" fmla="*/ 378 w 382"/>
                <a:gd name="T19" fmla="*/ 230 h 382"/>
                <a:gd name="T20" fmla="*/ 368 w 382"/>
                <a:gd name="T21" fmla="*/ 265 h 382"/>
                <a:gd name="T22" fmla="*/ 350 w 382"/>
                <a:gd name="T23" fmla="*/ 298 h 382"/>
                <a:gd name="T24" fmla="*/ 327 w 382"/>
                <a:gd name="T25" fmla="*/ 327 h 382"/>
                <a:gd name="T26" fmla="*/ 298 w 382"/>
                <a:gd name="T27" fmla="*/ 350 h 382"/>
                <a:gd name="T28" fmla="*/ 266 w 382"/>
                <a:gd name="T29" fmla="*/ 368 h 382"/>
                <a:gd name="T30" fmla="*/ 230 w 382"/>
                <a:gd name="T31" fmla="*/ 378 h 382"/>
                <a:gd name="T32" fmla="*/ 191 w 382"/>
                <a:gd name="T33" fmla="*/ 382 h 382"/>
                <a:gd name="T34" fmla="*/ 153 w 382"/>
                <a:gd name="T35" fmla="*/ 378 h 382"/>
                <a:gd name="T36" fmla="*/ 117 w 382"/>
                <a:gd name="T37" fmla="*/ 368 h 382"/>
                <a:gd name="T38" fmla="*/ 84 w 382"/>
                <a:gd name="T39" fmla="*/ 350 h 382"/>
                <a:gd name="T40" fmla="*/ 57 w 382"/>
                <a:gd name="T41" fmla="*/ 327 h 382"/>
                <a:gd name="T42" fmla="*/ 33 w 382"/>
                <a:gd name="T43" fmla="*/ 298 h 382"/>
                <a:gd name="T44" fmla="*/ 16 w 382"/>
                <a:gd name="T45" fmla="*/ 265 h 382"/>
                <a:gd name="T46" fmla="*/ 5 w 382"/>
                <a:gd name="T47" fmla="*/ 230 h 382"/>
                <a:gd name="T48" fmla="*/ 0 w 382"/>
                <a:gd name="T49" fmla="*/ 191 h 382"/>
                <a:gd name="T50" fmla="*/ 5 w 382"/>
                <a:gd name="T51" fmla="*/ 153 h 382"/>
                <a:gd name="T52" fmla="*/ 16 w 382"/>
                <a:gd name="T53" fmla="*/ 117 h 382"/>
                <a:gd name="T54" fmla="*/ 33 w 382"/>
                <a:gd name="T55" fmla="*/ 84 h 382"/>
                <a:gd name="T56" fmla="*/ 57 w 382"/>
                <a:gd name="T57" fmla="*/ 57 h 382"/>
                <a:gd name="T58" fmla="*/ 84 w 382"/>
                <a:gd name="T59" fmla="*/ 33 h 382"/>
                <a:gd name="T60" fmla="*/ 117 w 382"/>
                <a:gd name="T61" fmla="*/ 16 h 382"/>
                <a:gd name="T62" fmla="*/ 153 w 382"/>
                <a:gd name="T63" fmla="*/ 4 h 382"/>
                <a:gd name="T64" fmla="*/ 191 w 382"/>
                <a:gd name="T65"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2" h="382">
                  <a:moveTo>
                    <a:pt x="191" y="0"/>
                  </a:moveTo>
                  <a:lnTo>
                    <a:pt x="230" y="4"/>
                  </a:lnTo>
                  <a:lnTo>
                    <a:pt x="266" y="16"/>
                  </a:lnTo>
                  <a:lnTo>
                    <a:pt x="298" y="33"/>
                  </a:lnTo>
                  <a:lnTo>
                    <a:pt x="327" y="57"/>
                  </a:lnTo>
                  <a:lnTo>
                    <a:pt x="350" y="84"/>
                  </a:lnTo>
                  <a:lnTo>
                    <a:pt x="368" y="117"/>
                  </a:lnTo>
                  <a:lnTo>
                    <a:pt x="378" y="153"/>
                  </a:lnTo>
                  <a:lnTo>
                    <a:pt x="382" y="191"/>
                  </a:lnTo>
                  <a:lnTo>
                    <a:pt x="378" y="230"/>
                  </a:lnTo>
                  <a:lnTo>
                    <a:pt x="368" y="265"/>
                  </a:lnTo>
                  <a:lnTo>
                    <a:pt x="350" y="298"/>
                  </a:lnTo>
                  <a:lnTo>
                    <a:pt x="327" y="327"/>
                  </a:lnTo>
                  <a:lnTo>
                    <a:pt x="298" y="350"/>
                  </a:lnTo>
                  <a:lnTo>
                    <a:pt x="266" y="368"/>
                  </a:lnTo>
                  <a:lnTo>
                    <a:pt x="230" y="378"/>
                  </a:lnTo>
                  <a:lnTo>
                    <a:pt x="191" y="382"/>
                  </a:lnTo>
                  <a:lnTo>
                    <a:pt x="153" y="378"/>
                  </a:lnTo>
                  <a:lnTo>
                    <a:pt x="117" y="368"/>
                  </a:lnTo>
                  <a:lnTo>
                    <a:pt x="84" y="350"/>
                  </a:lnTo>
                  <a:lnTo>
                    <a:pt x="57" y="327"/>
                  </a:lnTo>
                  <a:lnTo>
                    <a:pt x="33" y="298"/>
                  </a:lnTo>
                  <a:lnTo>
                    <a:pt x="16" y="265"/>
                  </a:lnTo>
                  <a:lnTo>
                    <a:pt x="5" y="230"/>
                  </a:lnTo>
                  <a:lnTo>
                    <a:pt x="0" y="191"/>
                  </a:lnTo>
                  <a:lnTo>
                    <a:pt x="5" y="153"/>
                  </a:lnTo>
                  <a:lnTo>
                    <a:pt x="16" y="117"/>
                  </a:lnTo>
                  <a:lnTo>
                    <a:pt x="33" y="84"/>
                  </a:lnTo>
                  <a:lnTo>
                    <a:pt x="57" y="57"/>
                  </a:lnTo>
                  <a:lnTo>
                    <a:pt x="84" y="33"/>
                  </a:lnTo>
                  <a:lnTo>
                    <a:pt x="117" y="16"/>
                  </a:lnTo>
                  <a:lnTo>
                    <a:pt x="153" y="4"/>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6" name="Freeform 729">
              <a:extLst>
                <a:ext uri="{FF2B5EF4-FFF2-40B4-BE49-F238E27FC236}">
                  <a16:creationId xmlns:a16="http://schemas.microsoft.com/office/drawing/2014/main" id="{ADC57C10-1DDB-2F88-9C71-BB85BB1994A4}"/>
                </a:ext>
              </a:extLst>
            </p:cNvPr>
            <p:cNvSpPr>
              <a:spLocks/>
            </p:cNvSpPr>
            <p:nvPr/>
          </p:nvSpPr>
          <p:spPr bwMode="auto">
            <a:xfrm>
              <a:off x="7508875" y="4732338"/>
              <a:ext cx="303213" cy="303213"/>
            </a:xfrm>
            <a:custGeom>
              <a:avLst/>
              <a:gdLst>
                <a:gd name="T0" fmla="*/ 191 w 382"/>
                <a:gd name="T1" fmla="*/ 0 h 382"/>
                <a:gd name="T2" fmla="*/ 230 w 382"/>
                <a:gd name="T3" fmla="*/ 4 h 382"/>
                <a:gd name="T4" fmla="*/ 266 w 382"/>
                <a:gd name="T5" fmla="*/ 15 h 382"/>
                <a:gd name="T6" fmla="*/ 298 w 382"/>
                <a:gd name="T7" fmla="*/ 32 h 382"/>
                <a:gd name="T8" fmla="*/ 327 w 382"/>
                <a:gd name="T9" fmla="*/ 57 h 382"/>
                <a:gd name="T10" fmla="*/ 350 w 382"/>
                <a:gd name="T11" fmla="*/ 84 h 382"/>
                <a:gd name="T12" fmla="*/ 368 w 382"/>
                <a:gd name="T13" fmla="*/ 117 h 382"/>
                <a:gd name="T14" fmla="*/ 378 w 382"/>
                <a:gd name="T15" fmla="*/ 152 h 382"/>
                <a:gd name="T16" fmla="*/ 382 w 382"/>
                <a:gd name="T17" fmla="*/ 191 h 382"/>
                <a:gd name="T18" fmla="*/ 378 w 382"/>
                <a:gd name="T19" fmla="*/ 229 h 382"/>
                <a:gd name="T20" fmla="*/ 368 w 382"/>
                <a:gd name="T21" fmla="*/ 265 h 382"/>
                <a:gd name="T22" fmla="*/ 350 w 382"/>
                <a:gd name="T23" fmla="*/ 298 h 382"/>
                <a:gd name="T24" fmla="*/ 327 w 382"/>
                <a:gd name="T25" fmla="*/ 326 h 382"/>
                <a:gd name="T26" fmla="*/ 298 w 382"/>
                <a:gd name="T27" fmla="*/ 349 h 382"/>
                <a:gd name="T28" fmla="*/ 266 w 382"/>
                <a:gd name="T29" fmla="*/ 368 h 382"/>
                <a:gd name="T30" fmla="*/ 230 w 382"/>
                <a:gd name="T31" fmla="*/ 378 h 382"/>
                <a:gd name="T32" fmla="*/ 191 w 382"/>
                <a:gd name="T33" fmla="*/ 382 h 382"/>
                <a:gd name="T34" fmla="*/ 153 w 382"/>
                <a:gd name="T35" fmla="*/ 378 h 382"/>
                <a:gd name="T36" fmla="*/ 117 w 382"/>
                <a:gd name="T37" fmla="*/ 368 h 382"/>
                <a:gd name="T38" fmla="*/ 84 w 382"/>
                <a:gd name="T39" fmla="*/ 349 h 382"/>
                <a:gd name="T40" fmla="*/ 57 w 382"/>
                <a:gd name="T41" fmla="*/ 326 h 382"/>
                <a:gd name="T42" fmla="*/ 33 w 382"/>
                <a:gd name="T43" fmla="*/ 298 h 382"/>
                <a:gd name="T44" fmla="*/ 16 w 382"/>
                <a:gd name="T45" fmla="*/ 265 h 382"/>
                <a:gd name="T46" fmla="*/ 5 w 382"/>
                <a:gd name="T47" fmla="*/ 229 h 382"/>
                <a:gd name="T48" fmla="*/ 0 w 382"/>
                <a:gd name="T49" fmla="*/ 191 h 382"/>
                <a:gd name="T50" fmla="*/ 5 w 382"/>
                <a:gd name="T51" fmla="*/ 152 h 382"/>
                <a:gd name="T52" fmla="*/ 16 w 382"/>
                <a:gd name="T53" fmla="*/ 117 h 382"/>
                <a:gd name="T54" fmla="*/ 33 w 382"/>
                <a:gd name="T55" fmla="*/ 84 h 382"/>
                <a:gd name="T56" fmla="*/ 57 w 382"/>
                <a:gd name="T57" fmla="*/ 57 h 382"/>
                <a:gd name="T58" fmla="*/ 84 w 382"/>
                <a:gd name="T59" fmla="*/ 32 h 382"/>
                <a:gd name="T60" fmla="*/ 117 w 382"/>
                <a:gd name="T61" fmla="*/ 15 h 382"/>
                <a:gd name="T62" fmla="*/ 153 w 382"/>
                <a:gd name="T63" fmla="*/ 4 h 382"/>
                <a:gd name="T64" fmla="*/ 191 w 382"/>
                <a:gd name="T65"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2" h="382">
                  <a:moveTo>
                    <a:pt x="191" y="0"/>
                  </a:moveTo>
                  <a:lnTo>
                    <a:pt x="230" y="4"/>
                  </a:lnTo>
                  <a:lnTo>
                    <a:pt x="266" y="15"/>
                  </a:lnTo>
                  <a:lnTo>
                    <a:pt x="298" y="32"/>
                  </a:lnTo>
                  <a:lnTo>
                    <a:pt x="327" y="57"/>
                  </a:lnTo>
                  <a:lnTo>
                    <a:pt x="350" y="84"/>
                  </a:lnTo>
                  <a:lnTo>
                    <a:pt x="368" y="117"/>
                  </a:lnTo>
                  <a:lnTo>
                    <a:pt x="378" y="152"/>
                  </a:lnTo>
                  <a:lnTo>
                    <a:pt x="382" y="191"/>
                  </a:lnTo>
                  <a:lnTo>
                    <a:pt x="378" y="229"/>
                  </a:lnTo>
                  <a:lnTo>
                    <a:pt x="368" y="265"/>
                  </a:lnTo>
                  <a:lnTo>
                    <a:pt x="350" y="298"/>
                  </a:lnTo>
                  <a:lnTo>
                    <a:pt x="327" y="326"/>
                  </a:lnTo>
                  <a:lnTo>
                    <a:pt x="298" y="349"/>
                  </a:lnTo>
                  <a:lnTo>
                    <a:pt x="266" y="368"/>
                  </a:lnTo>
                  <a:lnTo>
                    <a:pt x="230" y="378"/>
                  </a:lnTo>
                  <a:lnTo>
                    <a:pt x="191" y="382"/>
                  </a:lnTo>
                  <a:lnTo>
                    <a:pt x="153" y="378"/>
                  </a:lnTo>
                  <a:lnTo>
                    <a:pt x="117" y="368"/>
                  </a:lnTo>
                  <a:lnTo>
                    <a:pt x="84" y="349"/>
                  </a:lnTo>
                  <a:lnTo>
                    <a:pt x="57" y="326"/>
                  </a:lnTo>
                  <a:lnTo>
                    <a:pt x="33" y="298"/>
                  </a:lnTo>
                  <a:lnTo>
                    <a:pt x="16" y="265"/>
                  </a:lnTo>
                  <a:lnTo>
                    <a:pt x="5" y="229"/>
                  </a:lnTo>
                  <a:lnTo>
                    <a:pt x="0" y="191"/>
                  </a:lnTo>
                  <a:lnTo>
                    <a:pt x="5" y="152"/>
                  </a:lnTo>
                  <a:lnTo>
                    <a:pt x="16" y="117"/>
                  </a:lnTo>
                  <a:lnTo>
                    <a:pt x="33" y="84"/>
                  </a:lnTo>
                  <a:lnTo>
                    <a:pt x="57" y="57"/>
                  </a:lnTo>
                  <a:lnTo>
                    <a:pt x="84" y="32"/>
                  </a:lnTo>
                  <a:lnTo>
                    <a:pt x="117" y="15"/>
                  </a:lnTo>
                  <a:lnTo>
                    <a:pt x="153" y="4"/>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7" name="Freeform 730">
              <a:extLst>
                <a:ext uri="{FF2B5EF4-FFF2-40B4-BE49-F238E27FC236}">
                  <a16:creationId xmlns:a16="http://schemas.microsoft.com/office/drawing/2014/main" id="{99D4CA22-21A9-F511-92FC-FC9BEB30E282}"/>
                </a:ext>
              </a:extLst>
            </p:cNvPr>
            <p:cNvSpPr>
              <a:spLocks/>
            </p:cNvSpPr>
            <p:nvPr/>
          </p:nvSpPr>
          <p:spPr bwMode="auto">
            <a:xfrm>
              <a:off x="7483475" y="1816101"/>
              <a:ext cx="473075" cy="361950"/>
            </a:xfrm>
            <a:custGeom>
              <a:avLst/>
              <a:gdLst>
                <a:gd name="T0" fmla="*/ 497 w 597"/>
                <a:gd name="T1" fmla="*/ 0 h 457"/>
                <a:gd name="T2" fmla="*/ 511 w 597"/>
                <a:gd name="T3" fmla="*/ 5 h 457"/>
                <a:gd name="T4" fmla="*/ 526 w 597"/>
                <a:gd name="T5" fmla="*/ 15 h 457"/>
                <a:gd name="T6" fmla="*/ 581 w 597"/>
                <a:gd name="T7" fmla="*/ 67 h 457"/>
                <a:gd name="T8" fmla="*/ 591 w 597"/>
                <a:gd name="T9" fmla="*/ 80 h 457"/>
                <a:gd name="T10" fmla="*/ 597 w 597"/>
                <a:gd name="T11" fmla="*/ 95 h 457"/>
                <a:gd name="T12" fmla="*/ 597 w 597"/>
                <a:gd name="T13" fmla="*/ 110 h 457"/>
                <a:gd name="T14" fmla="*/ 594 w 597"/>
                <a:gd name="T15" fmla="*/ 126 h 457"/>
                <a:gd name="T16" fmla="*/ 584 w 597"/>
                <a:gd name="T17" fmla="*/ 139 h 457"/>
                <a:gd name="T18" fmla="*/ 306 w 597"/>
                <a:gd name="T19" fmla="*/ 438 h 457"/>
                <a:gd name="T20" fmla="*/ 293 w 597"/>
                <a:gd name="T21" fmla="*/ 448 h 457"/>
                <a:gd name="T22" fmla="*/ 278 w 597"/>
                <a:gd name="T23" fmla="*/ 456 h 457"/>
                <a:gd name="T24" fmla="*/ 260 w 597"/>
                <a:gd name="T25" fmla="*/ 457 h 457"/>
                <a:gd name="T26" fmla="*/ 245 w 597"/>
                <a:gd name="T27" fmla="*/ 453 h 457"/>
                <a:gd name="T28" fmla="*/ 231 w 597"/>
                <a:gd name="T29" fmla="*/ 446 h 457"/>
                <a:gd name="T30" fmla="*/ 20 w 597"/>
                <a:gd name="T31" fmla="*/ 287 h 457"/>
                <a:gd name="T32" fmla="*/ 8 w 597"/>
                <a:gd name="T33" fmla="*/ 276 h 457"/>
                <a:gd name="T34" fmla="*/ 2 w 597"/>
                <a:gd name="T35" fmla="*/ 262 h 457"/>
                <a:gd name="T36" fmla="*/ 0 w 597"/>
                <a:gd name="T37" fmla="*/ 246 h 457"/>
                <a:gd name="T38" fmla="*/ 2 w 597"/>
                <a:gd name="T39" fmla="*/ 230 h 457"/>
                <a:gd name="T40" fmla="*/ 10 w 597"/>
                <a:gd name="T41" fmla="*/ 216 h 457"/>
                <a:gd name="T42" fmla="*/ 57 w 597"/>
                <a:gd name="T43" fmla="*/ 155 h 457"/>
                <a:gd name="T44" fmla="*/ 68 w 597"/>
                <a:gd name="T45" fmla="*/ 143 h 457"/>
                <a:gd name="T46" fmla="*/ 82 w 597"/>
                <a:gd name="T47" fmla="*/ 136 h 457"/>
                <a:gd name="T48" fmla="*/ 98 w 597"/>
                <a:gd name="T49" fmla="*/ 133 h 457"/>
                <a:gd name="T50" fmla="*/ 114 w 597"/>
                <a:gd name="T51" fmla="*/ 136 h 457"/>
                <a:gd name="T52" fmla="*/ 128 w 597"/>
                <a:gd name="T53" fmla="*/ 143 h 457"/>
                <a:gd name="T54" fmla="*/ 209 w 597"/>
                <a:gd name="T55" fmla="*/ 204 h 457"/>
                <a:gd name="T56" fmla="*/ 223 w 597"/>
                <a:gd name="T57" fmla="*/ 213 h 457"/>
                <a:gd name="T58" fmla="*/ 239 w 597"/>
                <a:gd name="T59" fmla="*/ 216 h 457"/>
                <a:gd name="T60" fmla="*/ 256 w 597"/>
                <a:gd name="T61" fmla="*/ 214 h 457"/>
                <a:gd name="T62" fmla="*/ 272 w 597"/>
                <a:gd name="T63" fmla="*/ 209 h 457"/>
                <a:gd name="T64" fmla="*/ 285 w 597"/>
                <a:gd name="T65" fmla="*/ 199 h 457"/>
                <a:gd name="T66" fmla="*/ 453 w 597"/>
                <a:gd name="T67" fmla="*/ 18 h 457"/>
                <a:gd name="T68" fmla="*/ 466 w 597"/>
                <a:gd name="T69" fmla="*/ 8 h 457"/>
                <a:gd name="T70" fmla="*/ 481 w 597"/>
                <a:gd name="T71" fmla="*/ 2 h 457"/>
                <a:gd name="T72" fmla="*/ 497 w 597"/>
                <a:gd name="T7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7" h="457">
                  <a:moveTo>
                    <a:pt x="497" y="0"/>
                  </a:moveTo>
                  <a:lnTo>
                    <a:pt x="511" y="5"/>
                  </a:lnTo>
                  <a:lnTo>
                    <a:pt x="526" y="15"/>
                  </a:lnTo>
                  <a:lnTo>
                    <a:pt x="581" y="67"/>
                  </a:lnTo>
                  <a:lnTo>
                    <a:pt x="591" y="80"/>
                  </a:lnTo>
                  <a:lnTo>
                    <a:pt x="597" y="95"/>
                  </a:lnTo>
                  <a:lnTo>
                    <a:pt x="597" y="110"/>
                  </a:lnTo>
                  <a:lnTo>
                    <a:pt x="594" y="126"/>
                  </a:lnTo>
                  <a:lnTo>
                    <a:pt x="584" y="139"/>
                  </a:lnTo>
                  <a:lnTo>
                    <a:pt x="306" y="438"/>
                  </a:lnTo>
                  <a:lnTo>
                    <a:pt x="293" y="448"/>
                  </a:lnTo>
                  <a:lnTo>
                    <a:pt x="278" y="456"/>
                  </a:lnTo>
                  <a:lnTo>
                    <a:pt x="260" y="457"/>
                  </a:lnTo>
                  <a:lnTo>
                    <a:pt x="245" y="453"/>
                  </a:lnTo>
                  <a:lnTo>
                    <a:pt x="231" y="446"/>
                  </a:lnTo>
                  <a:lnTo>
                    <a:pt x="20" y="287"/>
                  </a:lnTo>
                  <a:lnTo>
                    <a:pt x="8" y="276"/>
                  </a:lnTo>
                  <a:lnTo>
                    <a:pt x="2" y="262"/>
                  </a:lnTo>
                  <a:lnTo>
                    <a:pt x="0" y="246"/>
                  </a:lnTo>
                  <a:lnTo>
                    <a:pt x="2" y="230"/>
                  </a:lnTo>
                  <a:lnTo>
                    <a:pt x="10" y="216"/>
                  </a:lnTo>
                  <a:lnTo>
                    <a:pt x="57" y="155"/>
                  </a:lnTo>
                  <a:lnTo>
                    <a:pt x="68" y="143"/>
                  </a:lnTo>
                  <a:lnTo>
                    <a:pt x="82" y="136"/>
                  </a:lnTo>
                  <a:lnTo>
                    <a:pt x="98" y="133"/>
                  </a:lnTo>
                  <a:lnTo>
                    <a:pt x="114" y="136"/>
                  </a:lnTo>
                  <a:lnTo>
                    <a:pt x="128" y="143"/>
                  </a:lnTo>
                  <a:lnTo>
                    <a:pt x="209" y="204"/>
                  </a:lnTo>
                  <a:lnTo>
                    <a:pt x="223" y="213"/>
                  </a:lnTo>
                  <a:lnTo>
                    <a:pt x="239" y="216"/>
                  </a:lnTo>
                  <a:lnTo>
                    <a:pt x="256" y="214"/>
                  </a:lnTo>
                  <a:lnTo>
                    <a:pt x="272" y="209"/>
                  </a:lnTo>
                  <a:lnTo>
                    <a:pt x="285" y="199"/>
                  </a:lnTo>
                  <a:lnTo>
                    <a:pt x="453" y="18"/>
                  </a:lnTo>
                  <a:lnTo>
                    <a:pt x="466" y="8"/>
                  </a:lnTo>
                  <a:lnTo>
                    <a:pt x="481" y="2"/>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18" name="Freeform 735">
            <a:extLst>
              <a:ext uri="{FF2B5EF4-FFF2-40B4-BE49-F238E27FC236}">
                <a16:creationId xmlns:a16="http://schemas.microsoft.com/office/drawing/2014/main" id="{669EACEE-DBB0-C04D-CA92-12FCDFDE7FED}"/>
              </a:ext>
            </a:extLst>
          </p:cNvPr>
          <p:cNvSpPr>
            <a:spLocks noEditPoints="1"/>
          </p:cNvSpPr>
          <p:nvPr userDrawn="1"/>
        </p:nvSpPr>
        <p:spPr bwMode="auto">
          <a:xfrm>
            <a:off x="2854623" y="5570528"/>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19" name="Группа 848">
            <a:extLst>
              <a:ext uri="{FF2B5EF4-FFF2-40B4-BE49-F238E27FC236}">
                <a16:creationId xmlns:a16="http://schemas.microsoft.com/office/drawing/2014/main" id="{C215D373-4568-FC5A-7923-5AC30DC51FB9}"/>
              </a:ext>
            </a:extLst>
          </p:cNvPr>
          <p:cNvGrpSpPr/>
          <p:nvPr userDrawn="1"/>
        </p:nvGrpSpPr>
        <p:grpSpPr>
          <a:xfrm>
            <a:off x="3810202" y="5570704"/>
            <a:ext cx="306468" cy="615109"/>
            <a:chOff x="5081588" y="1403351"/>
            <a:chExt cx="2016125" cy="4046538"/>
          </a:xfrm>
          <a:solidFill>
            <a:schemeClr val="bg2"/>
          </a:solidFill>
        </p:grpSpPr>
        <p:sp>
          <p:nvSpPr>
            <p:cNvPr id="220" name="Freeform 740">
              <a:extLst>
                <a:ext uri="{FF2B5EF4-FFF2-40B4-BE49-F238E27FC236}">
                  <a16:creationId xmlns:a16="http://schemas.microsoft.com/office/drawing/2014/main" id="{0244735E-7B9D-9D4E-1CCA-97C35F04FD8A}"/>
                </a:ext>
              </a:extLst>
            </p:cNvPr>
            <p:cNvSpPr>
              <a:spLocks noEditPoints="1"/>
            </p:cNvSpPr>
            <p:nvPr/>
          </p:nvSpPr>
          <p:spPr bwMode="auto">
            <a:xfrm>
              <a:off x="5081588" y="1403351"/>
              <a:ext cx="2016125" cy="4046538"/>
            </a:xfrm>
            <a:custGeom>
              <a:avLst/>
              <a:gdLst>
                <a:gd name="T0" fmla="*/ 1659 w 2541"/>
                <a:gd name="T1" fmla="*/ 3698 h 5097"/>
                <a:gd name="T2" fmla="*/ 1112 w 2541"/>
                <a:gd name="T3" fmla="*/ 3761 h 5097"/>
                <a:gd name="T4" fmla="*/ 785 w 2541"/>
                <a:gd name="T5" fmla="*/ 3698 h 5097"/>
                <a:gd name="T6" fmla="*/ 771 w 2541"/>
                <a:gd name="T7" fmla="*/ 3702 h 5097"/>
                <a:gd name="T8" fmla="*/ 770 w 2541"/>
                <a:gd name="T9" fmla="*/ 4841 h 5097"/>
                <a:gd name="T10" fmla="*/ 807 w 2541"/>
                <a:gd name="T11" fmla="*/ 4879 h 5097"/>
                <a:gd name="T12" fmla="*/ 1675 w 2541"/>
                <a:gd name="T13" fmla="*/ 4855 h 5097"/>
                <a:gd name="T14" fmla="*/ 1675 w 2541"/>
                <a:gd name="T15" fmla="*/ 3703 h 5097"/>
                <a:gd name="T16" fmla="*/ 1222 w 2541"/>
                <a:gd name="T17" fmla="*/ 1549 h 5097"/>
                <a:gd name="T18" fmla="*/ 787 w 2541"/>
                <a:gd name="T19" fmla="*/ 1647 h 5097"/>
                <a:gd name="T20" fmla="*/ 440 w 2541"/>
                <a:gd name="T21" fmla="*/ 1933 h 5097"/>
                <a:gd name="T22" fmla="*/ 253 w 2541"/>
                <a:gd name="T23" fmla="*/ 2348 h 5097"/>
                <a:gd name="T24" fmla="*/ 274 w 2541"/>
                <a:gd name="T25" fmla="*/ 2815 h 5097"/>
                <a:gd name="T26" fmla="*/ 493 w 2541"/>
                <a:gd name="T27" fmla="*/ 3205 h 5097"/>
                <a:gd name="T28" fmla="*/ 860 w 2541"/>
                <a:gd name="T29" fmla="*/ 3458 h 5097"/>
                <a:gd name="T30" fmla="*/ 1318 w 2541"/>
                <a:gd name="T31" fmla="*/ 3523 h 5097"/>
                <a:gd name="T32" fmla="*/ 1747 w 2541"/>
                <a:gd name="T33" fmla="*/ 3377 h 5097"/>
                <a:gd name="T34" fmla="*/ 2060 w 2541"/>
                <a:gd name="T35" fmla="*/ 3062 h 5097"/>
                <a:gd name="T36" fmla="*/ 2207 w 2541"/>
                <a:gd name="T37" fmla="*/ 2632 h 5097"/>
                <a:gd name="T38" fmla="*/ 2141 w 2541"/>
                <a:gd name="T39" fmla="*/ 2171 h 5097"/>
                <a:gd name="T40" fmla="*/ 1885 w 2541"/>
                <a:gd name="T41" fmla="*/ 1801 h 5097"/>
                <a:gd name="T42" fmla="*/ 1492 w 2541"/>
                <a:gd name="T43" fmla="*/ 1584 h 5097"/>
                <a:gd name="T44" fmla="*/ 792 w 2541"/>
                <a:gd name="T45" fmla="*/ 219 h 5097"/>
                <a:gd name="T46" fmla="*/ 770 w 2541"/>
                <a:gd name="T47" fmla="*/ 255 h 5097"/>
                <a:gd name="T48" fmla="*/ 775 w 2541"/>
                <a:gd name="T49" fmla="*/ 1391 h 5097"/>
                <a:gd name="T50" fmla="*/ 785 w 2541"/>
                <a:gd name="T51" fmla="*/ 1391 h 5097"/>
                <a:gd name="T52" fmla="*/ 1224 w 2541"/>
                <a:gd name="T53" fmla="*/ 1310 h 5097"/>
                <a:gd name="T54" fmla="*/ 1653 w 2541"/>
                <a:gd name="T55" fmla="*/ 1390 h 5097"/>
                <a:gd name="T56" fmla="*/ 1675 w 2541"/>
                <a:gd name="T57" fmla="*/ 259 h 5097"/>
                <a:gd name="T58" fmla="*/ 1661 w 2541"/>
                <a:gd name="T59" fmla="*/ 225 h 5097"/>
                <a:gd name="T60" fmla="*/ 1721 w 2541"/>
                <a:gd name="T61" fmla="*/ 0 h 5097"/>
                <a:gd name="T62" fmla="*/ 1867 w 2541"/>
                <a:gd name="T63" fmla="*/ 68 h 5097"/>
                <a:gd name="T64" fmla="*/ 1893 w 2541"/>
                <a:gd name="T65" fmla="*/ 1506 h 5097"/>
                <a:gd name="T66" fmla="*/ 2060 w 2541"/>
                <a:gd name="T67" fmla="*/ 1644 h 5097"/>
                <a:gd name="T68" fmla="*/ 2344 w 2541"/>
                <a:gd name="T69" fmla="*/ 2048 h 5097"/>
                <a:gd name="T70" fmla="*/ 2424 w 2541"/>
                <a:gd name="T71" fmla="*/ 2251 h 5097"/>
                <a:gd name="T72" fmla="*/ 2511 w 2541"/>
                <a:gd name="T73" fmla="*/ 2279 h 5097"/>
                <a:gd name="T74" fmla="*/ 2536 w 2541"/>
                <a:gd name="T75" fmla="*/ 2403 h 5097"/>
                <a:gd name="T76" fmla="*/ 2539 w 2541"/>
                <a:gd name="T77" fmla="*/ 2579 h 5097"/>
                <a:gd name="T78" fmla="*/ 2533 w 2541"/>
                <a:gd name="T79" fmla="*/ 2708 h 5097"/>
                <a:gd name="T80" fmla="*/ 2471 w 2541"/>
                <a:gd name="T81" fmla="*/ 2745 h 5097"/>
                <a:gd name="T82" fmla="*/ 2424 w 2541"/>
                <a:gd name="T83" fmla="*/ 2764 h 5097"/>
                <a:gd name="T84" fmla="*/ 2248 w 2541"/>
                <a:gd name="T85" fmla="*/ 3219 h 5097"/>
                <a:gd name="T86" fmla="*/ 1912 w 2541"/>
                <a:gd name="T87" fmla="*/ 3557 h 5097"/>
                <a:gd name="T88" fmla="*/ 1891 w 2541"/>
                <a:gd name="T89" fmla="*/ 4950 h 5097"/>
                <a:gd name="T90" fmla="*/ 1823 w 2541"/>
                <a:gd name="T91" fmla="*/ 5070 h 5097"/>
                <a:gd name="T92" fmla="*/ 685 w 2541"/>
                <a:gd name="T93" fmla="*/ 5093 h 5097"/>
                <a:gd name="T94" fmla="*/ 564 w 2541"/>
                <a:gd name="T95" fmla="*/ 5003 h 5097"/>
                <a:gd name="T96" fmla="*/ 551 w 2541"/>
                <a:gd name="T97" fmla="*/ 3571 h 5097"/>
                <a:gd name="T98" fmla="*/ 318 w 2541"/>
                <a:gd name="T99" fmla="*/ 3354 h 5097"/>
                <a:gd name="T100" fmla="*/ 68 w 2541"/>
                <a:gd name="T101" fmla="*/ 2936 h 5097"/>
                <a:gd name="T102" fmla="*/ 5 w 2541"/>
                <a:gd name="T103" fmla="*/ 2433 h 5097"/>
                <a:gd name="T104" fmla="*/ 147 w 2541"/>
                <a:gd name="T105" fmla="*/ 1955 h 5097"/>
                <a:gd name="T106" fmla="*/ 457 w 2541"/>
                <a:gd name="T107" fmla="*/ 1582 h 5097"/>
                <a:gd name="T108" fmla="*/ 553 w 2541"/>
                <a:gd name="T109" fmla="*/ 147 h 5097"/>
                <a:gd name="T110" fmla="*/ 621 w 2541"/>
                <a:gd name="T111" fmla="*/ 28 h 5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41" h="5097">
                  <a:moveTo>
                    <a:pt x="1667" y="3695"/>
                  </a:moveTo>
                  <a:lnTo>
                    <a:pt x="1665" y="3695"/>
                  </a:lnTo>
                  <a:lnTo>
                    <a:pt x="1662" y="3697"/>
                  </a:lnTo>
                  <a:lnTo>
                    <a:pt x="1661" y="3697"/>
                  </a:lnTo>
                  <a:lnTo>
                    <a:pt x="1659" y="3698"/>
                  </a:lnTo>
                  <a:lnTo>
                    <a:pt x="1552" y="3726"/>
                  </a:lnTo>
                  <a:lnTo>
                    <a:pt x="1444" y="3748"/>
                  </a:lnTo>
                  <a:lnTo>
                    <a:pt x="1334" y="3761"/>
                  </a:lnTo>
                  <a:lnTo>
                    <a:pt x="1222" y="3765"/>
                  </a:lnTo>
                  <a:lnTo>
                    <a:pt x="1112" y="3761"/>
                  </a:lnTo>
                  <a:lnTo>
                    <a:pt x="1004" y="3748"/>
                  </a:lnTo>
                  <a:lnTo>
                    <a:pt x="895" y="3728"/>
                  </a:lnTo>
                  <a:lnTo>
                    <a:pt x="790" y="3698"/>
                  </a:lnTo>
                  <a:lnTo>
                    <a:pt x="788" y="3698"/>
                  </a:lnTo>
                  <a:lnTo>
                    <a:pt x="785" y="3698"/>
                  </a:lnTo>
                  <a:lnTo>
                    <a:pt x="782" y="3697"/>
                  </a:lnTo>
                  <a:lnTo>
                    <a:pt x="779" y="3697"/>
                  </a:lnTo>
                  <a:lnTo>
                    <a:pt x="776" y="3698"/>
                  </a:lnTo>
                  <a:lnTo>
                    <a:pt x="775" y="3698"/>
                  </a:lnTo>
                  <a:lnTo>
                    <a:pt x="771" y="3702"/>
                  </a:lnTo>
                  <a:lnTo>
                    <a:pt x="771" y="3705"/>
                  </a:lnTo>
                  <a:lnTo>
                    <a:pt x="770" y="3709"/>
                  </a:lnTo>
                  <a:lnTo>
                    <a:pt x="770" y="4832"/>
                  </a:lnTo>
                  <a:lnTo>
                    <a:pt x="770" y="4835"/>
                  </a:lnTo>
                  <a:lnTo>
                    <a:pt x="770" y="4841"/>
                  </a:lnTo>
                  <a:lnTo>
                    <a:pt x="771" y="4851"/>
                  </a:lnTo>
                  <a:lnTo>
                    <a:pt x="775" y="4860"/>
                  </a:lnTo>
                  <a:lnTo>
                    <a:pt x="781" y="4869"/>
                  </a:lnTo>
                  <a:lnTo>
                    <a:pt x="792" y="4877"/>
                  </a:lnTo>
                  <a:lnTo>
                    <a:pt x="807" y="4879"/>
                  </a:lnTo>
                  <a:lnTo>
                    <a:pt x="1644" y="4879"/>
                  </a:lnTo>
                  <a:lnTo>
                    <a:pt x="1658" y="4877"/>
                  </a:lnTo>
                  <a:lnTo>
                    <a:pt x="1665" y="4871"/>
                  </a:lnTo>
                  <a:lnTo>
                    <a:pt x="1671" y="4863"/>
                  </a:lnTo>
                  <a:lnTo>
                    <a:pt x="1675" y="4855"/>
                  </a:lnTo>
                  <a:lnTo>
                    <a:pt x="1675" y="4847"/>
                  </a:lnTo>
                  <a:lnTo>
                    <a:pt x="1675" y="4841"/>
                  </a:lnTo>
                  <a:lnTo>
                    <a:pt x="1675" y="4840"/>
                  </a:lnTo>
                  <a:lnTo>
                    <a:pt x="1675" y="3708"/>
                  </a:lnTo>
                  <a:lnTo>
                    <a:pt x="1675" y="3703"/>
                  </a:lnTo>
                  <a:lnTo>
                    <a:pt x="1673" y="3698"/>
                  </a:lnTo>
                  <a:lnTo>
                    <a:pt x="1671" y="3697"/>
                  </a:lnTo>
                  <a:lnTo>
                    <a:pt x="1670" y="3695"/>
                  </a:lnTo>
                  <a:lnTo>
                    <a:pt x="1667" y="3695"/>
                  </a:lnTo>
                  <a:close/>
                  <a:moveTo>
                    <a:pt x="1222" y="1549"/>
                  </a:moveTo>
                  <a:lnTo>
                    <a:pt x="1135" y="1553"/>
                  </a:lnTo>
                  <a:lnTo>
                    <a:pt x="1049" y="1562"/>
                  </a:lnTo>
                  <a:lnTo>
                    <a:pt x="959" y="1582"/>
                  </a:lnTo>
                  <a:lnTo>
                    <a:pt x="871" y="1612"/>
                  </a:lnTo>
                  <a:lnTo>
                    <a:pt x="787" y="1647"/>
                  </a:lnTo>
                  <a:lnTo>
                    <a:pt x="708" y="1692"/>
                  </a:lnTo>
                  <a:lnTo>
                    <a:pt x="632" y="1742"/>
                  </a:lnTo>
                  <a:lnTo>
                    <a:pt x="562" y="1799"/>
                  </a:lnTo>
                  <a:lnTo>
                    <a:pt x="499" y="1863"/>
                  </a:lnTo>
                  <a:lnTo>
                    <a:pt x="440" y="1933"/>
                  </a:lnTo>
                  <a:lnTo>
                    <a:pt x="387" y="2006"/>
                  </a:lnTo>
                  <a:lnTo>
                    <a:pt x="342" y="2085"/>
                  </a:lnTo>
                  <a:lnTo>
                    <a:pt x="305" y="2169"/>
                  </a:lnTo>
                  <a:lnTo>
                    <a:pt x="274" y="2256"/>
                  </a:lnTo>
                  <a:lnTo>
                    <a:pt x="253" y="2348"/>
                  </a:lnTo>
                  <a:lnTo>
                    <a:pt x="239" y="2441"/>
                  </a:lnTo>
                  <a:lnTo>
                    <a:pt x="234" y="2537"/>
                  </a:lnTo>
                  <a:lnTo>
                    <a:pt x="239" y="2632"/>
                  </a:lnTo>
                  <a:lnTo>
                    <a:pt x="253" y="2725"/>
                  </a:lnTo>
                  <a:lnTo>
                    <a:pt x="274" y="2815"/>
                  </a:lnTo>
                  <a:lnTo>
                    <a:pt x="304" y="2902"/>
                  </a:lnTo>
                  <a:lnTo>
                    <a:pt x="341" y="2984"/>
                  </a:lnTo>
                  <a:lnTo>
                    <a:pt x="386" y="3062"/>
                  </a:lnTo>
                  <a:lnTo>
                    <a:pt x="435" y="3136"/>
                  </a:lnTo>
                  <a:lnTo>
                    <a:pt x="493" y="3205"/>
                  </a:lnTo>
                  <a:lnTo>
                    <a:pt x="556" y="3268"/>
                  </a:lnTo>
                  <a:lnTo>
                    <a:pt x="626" y="3326"/>
                  </a:lnTo>
                  <a:lnTo>
                    <a:pt x="699" y="3377"/>
                  </a:lnTo>
                  <a:lnTo>
                    <a:pt x="778" y="3421"/>
                  </a:lnTo>
                  <a:lnTo>
                    <a:pt x="860" y="3458"/>
                  </a:lnTo>
                  <a:lnTo>
                    <a:pt x="946" y="3489"/>
                  </a:lnTo>
                  <a:lnTo>
                    <a:pt x="1035" y="3511"/>
                  </a:lnTo>
                  <a:lnTo>
                    <a:pt x="1128" y="3523"/>
                  </a:lnTo>
                  <a:lnTo>
                    <a:pt x="1224" y="3528"/>
                  </a:lnTo>
                  <a:lnTo>
                    <a:pt x="1318" y="3523"/>
                  </a:lnTo>
                  <a:lnTo>
                    <a:pt x="1411" y="3511"/>
                  </a:lnTo>
                  <a:lnTo>
                    <a:pt x="1500" y="3489"/>
                  </a:lnTo>
                  <a:lnTo>
                    <a:pt x="1586" y="3458"/>
                  </a:lnTo>
                  <a:lnTo>
                    <a:pt x="1668" y="3421"/>
                  </a:lnTo>
                  <a:lnTo>
                    <a:pt x="1747" y="3377"/>
                  </a:lnTo>
                  <a:lnTo>
                    <a:pt x="1820" y="3326"/>
                  </a:lnTo>
                  <a:lnTo>
                    <a:pt x="1890" y="3268"/>
                  </a:lnTo>
                  <a:lnTo>
                    <a:pt x="1953" y="3205"/>
                  </a:lnTo>
                  <a:lnTo>
                    <a:pt x="2011" y="3136"/>
                  </a:lnTo>
                  <a:lnTo>
                    <a:pt x="2060" y="3062"/>
                  </a:lnTo>
                  <a:lnTo>
                    <a:pt x="2105" y="2984"/>
                  </a:lnTo>
                  <a:lnTo>
                    <a:pt x="2142" y="2902"/>
                  </a:lnTo>
                  <a:lnTo>
                    <a:pt x="2172" y="2815"/>
                  </a:lnTo>
                  <a:lnTo>
                    <a:pt x="2194" y="2725"/>
                  </a:lnTo>
                  <a:lnTo>
                    <a:pt x="2207" y="2632"/>
                  </a:lnTo>
                  <a:lnTo>
                    <a:pt x="2212" y="2537"/>
                  </a:lnTo>
                  <a:lnTo>
                    <a:pt x="2207" y="2441"/>
                  </a:lnTo>
                  <a:lnTo>
                    <a:pt x="2194" y="2348"/>
                  </a:lnTo>
                  <a:lnTo>
                    <a:pt x="2172" y="2258"/>
                  </a:lnTo>
                  <a:lnTo>
                    <a:pt x="2141" y="2171"/>
                  </a:lnTo>
                  <a:lnTo>
                    <a:pt x="2104" y="2087"/>
                  </a:lnTo>
                  <a:lnTo>
                    <a:pt x="2059" y="2008"/>
                  </a:lnTo>
                  <a:lnTo>
                    <a:pt x="2008" y="1935"/>
                  </a:lnTo>
                  <a:lnTo>
                    <a:pt x="1949" y="1865"/>
                  </a:lnTo>
                  <a:lnTo>
                    <a:pt x="1885" y="1801"/>
                  </a:lnTo>
                  <a:lnTo>
                    <a:pt x="1816" y="1745"/>
                  </a:lnTo>
                  <a:lnTo>
                    <a:pt x="1741" y="1694"/>
                  </a:lnTo>
                  <a:lnTo>
                    <a:pt x="1662" y="1649"/>
                  </a:lnTo>
                  <a:lnTo>
                    <a:pt x="1579" y="1613"/>
                  </a:lnTo>
                  <a:lnTo>
                    <a:pt x="1492" y="1584"/>
                  </a:lnTo>
                  <a:lnTo>
                    <a:pt x="1400" y="1562"/>
                  </a:lnTo>
                  <a:lnTo>
                    <a:pt x="1312" y="1553"/>
                  </a:lnTo>
                  <a:lnTo>
                    <a:pt x="1222" y="1549"/>
                  </a:lnTo>
                  <a:close/>
                  <a:moveTo>
                    <a:pt x="807" y="217"/>
                  </a:moveTo>
                  <a:lnTo>
                    <a:pt x="792" y="219"/>
                  </a:lnTo>
                  <a:lnTo>
                    <a:pt x="781" y="225"/>
                  </a:lnTo>
                  <a:lnTo>
                    <a:pt x="775" y="233"/>
                  </a:lnTo>
                  <a:lnTo>
                    <a:pt x="771" y="241"/>
                  </a:lnTo>
                  <a:lnTo>
                    <a:pt x="770" y="248"/>
                  </a:lnTo>
                  <a:lnTo>
                    <a:pt x="770" y="255"/>
                  </a:lnTo>
                  <a:lnTo>
                    <a:pt x="770" y="256"/>
                  </a:lnTo>
                  <a:lnTo>
                    <a:pt x="770" y="1380"/>
                  </a:lnTo>
                  <a:lnTo>
                    <a:pt x="771" y="1385"/>
                  </a:lnTo>
                  <a:lnTo>
                    <a:pt x="771" y="1390"/>
                  </a:lnTo>
                  <a:lnTo>
                    <a:pt x="775" y="1391"/>
                  </a:lnTo>
                  <a:lnTo>
                    <a:pt x="776" y="1393"/>
                  </a:lnTo>
                  <a:lnTo>
                    <a:pt x="779" y="1393"/>
                  </a:lnTo>
                  <a:lnTo>
                    <a:pt x="781" y="1393"/>
                  </a:lnTo>
                  <a:lnTo>
                    <a:pt x="784" y="1393"/>
                  </a:lnTo>
                  <a:lnTo>
                    <a:pt x="785" y="1391"/>
                  </a:lnTo>
                  <a:lnTo>
                    <a:pt x="869" y="1363"/>
                  </a:lnTo>
                  <a:lnTo>
                    <a:pt x="954" y="1341"/>
                  </a:lnTo>
                  <a:lnTo>
                    <a:pt x="1043" y="1324"/>
                  </a:lnTo>
                  <a:lnTo>
                    <a:pt x="1131" y="1315"/>
                  </a:lnTo>
                  <a:lnTo>
                    <a:pt x="1224" y="1310"/>
                  </a:lnTo>
                  <a:lnTo>
                    <a:pt x="1334" y="1317"/>
                  </a:lnTo>
                  <a:lnTo>
                    <a:pt x="1441" y="1331"/>
                  </a:lnTo>
                  <a:lnTo>
                    <a:pt x="1546" y="1354"/>
                  </a:lnTo>
                  <a:lnTo>
                    <a:pt x="1647" y="1386"/>
                  </a:lnTo>
                  <a:lnTo>
                    <a:pt x="1653" y="1390"/>
                  </a:lnTo>
                  <a:lnTo>
                    <a:pt x="1661" y="1390"/>
                  </a:lnTo>
                  <a:lnTo>
                    <a:pt x="1667" y="1388"/>
                  </a:lnTo>
                  <a:lnTo>
                    <a:pt x="1673" y="1382"/>
                  </a:lnTo>
                  <a:lnTo>
                    <a:pt x="1675" y="1371"/>
                  </a:lnTo>
                  <a:lnTo>
                    <a:pt x="1675" y="259"/>
                  </a:lnTo>
                  <a:lnTo>
                    <a:pt x="1675" y="256"/>
                  </a:lnTo>
                  <a:lnTo>
                    <a:pt x="1675" y="251"/>
                  </a:lnTo>
                  <a:lnTo>
                    <a:pt x="1673" y="242"/>
                  </a:lnTo>
                  <a:lnTo>
                    <a:pt x="1668" y="234"/>
                  </a:lnTo>
                  <a:lnTo>
                    <a:pt x="1661" y="225"/>
                  </a:lnTo>
                  <a:lnTo>
                    <a:pt x="1648" y="219"/>
                  </a:lnTo>
                  <a:lnTo>
                    <a:pt x="1631" y="217"/>
                  </a:lnTo>
                  <a:lnTo>
                    <a:pt x="807" y="217"/>
                  </a:lnTo>
                  <a:close/>
                  <a:moveTo>
                    <a:pt x="725" y="0"/>
                  </a:moveTo>
                  <a:lnTo>
                    <a:pt x="1721" y="0"/>
                  </a:lnTo>
                  <a:lnTo>
                    <a:pt x="1760" y="3"/>
                  </a:lnTo>
                  <a:lnTo>
                    <a:pt x="1794" y="12"/>
                  </a:lnTo>
                  <a:lnTo>
                    <a:pt x="1823" y="28"/>
                  </a:lnTo>
                  <a:lnTo>
                    <a:pt x="1848" y="46"/>
                  </a:lnTo>
                  <a:lnTo>
                    <a:pt x="1867" y="68"/>
                  </a:lnTo>
                  <a:lnTo>
                    <a:pt x="1881" y="93"/>
                  </a:lnTo>
                  <a:lnTo>
                    <a:pt x="1888" y="119"/>
                  </a:lnTo>
                  <a:lnTo>
                    <a:pt x="1891" y="147"/>
                  </a:lnTo>
                  <a:lnTo>
                    <a:pt x="1891" y="1497"/>
                  </a:lnTo>
                  <a:lnTo>
                    <a:pt x="1893" y="1506"/>
                  </a:lnTo>
                  <a:lnTo>
                    <a:pt x="1898" y="1514"/>
                  </a:lnTo>
                  <a:lnTo>
                    <a:pt x="1902" y="1518"/>
                  </a:lnTo>
                  <a:lnTo>
                    <a:pt x="1907" y="1522"/>
                  </a:lnTo>
                  <a:lnTo>
                    <a:pt x="1986" y="1581"/>
                  </a:lnTo>
                  <a:lnTo>
                    <a:pt x="2060" y="1644"/>
                  </a:lnTo>
                  <a:lnTo>
                    <a:pt x="2130" y="1716"/>
                  </a:lnTo>
                  <a:lnTo>
                    <a:pt x="2194" y="1792"/>
                  </a:lnTo>
                  <a:lnTo>
                    <a:pt x="2251" y="1872"/>
                  </a:lnTo>
                  <a:lnTo>
                    <a:pt x="2300" y="1958"/>
                  </a:lnTo>
                  <a:lnTo>
                    <a:pt x="2344" y="2048"/>
                  </a:lnTo>
                  <a:lnTo>
                    <a:pt x="2381" y="2141"/>
                  </a:lnTo>
                  <a:lnTo>
                    <a:pt x="2409" y="2239"/>
                  </a:lnTo>
                  <a:lnTo>
                    <a:pt x="2412" y="2244"/>
                  </a:lnTo>
                  <a:lnTo>
                    <a:pt x="2417" y="2248"/>
                  </a:lnTo>
                  <a:lnTo>
                    <a:pt x="2424" y="2251"/>
                  </a:lnTo>
                  <a:lnTo>
                    <a:pt x="2440" y="2254"/>
                  </a:lnTo>
                  <a:lnTo>
                    <a:pt x="2462" y="2254"/>
                  </a:lnTo>
                  <a:lnTo>
                    <a:pt x="2482" y="2258"/>
                  </a:lnTo>
                  <a:lnTo>
                    <a:pt x="2499" y="2267"/>
                  </a:lnTo>
                  <a:lnTo>
                    <a:pt x="2511" y="2279"/>
                  </a:lnTo>
                  <a:lnTo>
                    <a:pt x="2520" y="2298"/>
                  </a:lnTo>
                  <a:lnTo>
                    <a:pt x="2528" y="2320"/>
                  </a:lnTo>
                  <a:lnTo>
                    <a:pt x="2533" y="2344"/>
                  </a:lnTo>
                  <a:lnTo>
                    <a:pt x="2536" y="2372"/>
                  </a:lnTo>
                  <a:lnTo>
                    <a:pt x="2536" y="2403"/>
                  </a:lnTo>
                  <a:lnTo>
                    <a:pt x="2537" y="2438"/>
                  </a:lnTo>
                  <a:lnTo>
                    <a:pt x="2537" y="2473"/>
                  </a:lnTo>
                  <a:lnTo>
                    <a:pt x="2537" y="2509"/>
                  </a:lnTo>
                  <a:lnTo>
                    <a:pt x="2537" y="2545"/>
                  </a:lnTo>
                  <a:lnTo>
                    <a:pt x="2539" y="2579"/>
                  </a:lnTo>
                  <a:lnTo>
                    <a:pt x="2539" y="2612"/>
                  </a:lnTo>
                  <a:lnTo>
                    <a:pt x="2541" y="2640"/>
                  </a:lnTo>
                  <a:lnTo>
                    <a:pt x="2541" y="2666"/>
                  </a:lnTo>
                  <a:lnTo>
                    <a:pt x="2537" y="2689"/>
                  </a:lnTo>
                  <a:lnTo>
                    <a:pt x="2533" y="2708"/>
                  </a:lnTo>
                  <a:lnTo>
                    <a:pt x="2525" y="2723"/>
                  </a:lnTo>
                  <a:lnTo>
                    <a:pt x="2514" y="2736"/>
                  </a:lnTo>
                  <a:lnTo>
                    <a:pt x="2499" y="2742"/>
                  </a:lnTo>
                  <a:lnTo>
                    <a:pt x="2479" y="2745"/>
                  </a:lnTo>
                  <a:lnTo>
                    <a:pt x="2471" y="2745"/>
                  </a:lnTo>
                  <a:lnTo>
                    <a:pt x="2460" y="2745"/>
                  </a:lnTo>
                  <a:lnTo>
                    <a:pt x="2448" y="2747"/>
                  </a:lnTo>
                  <a:lnTo>
                    <a:pt x="2437" y="2750"/>
                  </a:lnTo>
                  <a:lnTo>
                    <a:pt x="2427" y="2754"/>
                  </a:lnTo>
                  <a:lnTo>
                    <a:pt x="2424" y="2764"/>
                  </a:lnTo>
                  <a:lnTo>
                    <a:pt x="2404" y="2862"/>
                  </a:lnTo>
                  <a:lnTo>
                    <a:pt x="2376" y="2958"/>
                  </a:lnTo>
                  <a:lnTo>
                    <a:pt x="2339" y="3048"/>
                  </a:lnTo>
                  <a:lnTo>
                    <a:pt x="2297" y="3136"/>
                  </a:lnTo>
                  <a:lnTo>
                    <a:pt x="2248" y="3219"/>
                  </a:lnTo>
                  <a:lnTo>
                    <a:pt x="2190" y="3298"/>
                  </a:lnTo>
                  <a:lnTo>
                    <a:pt x="2128" y="3371"/>
                  </a:lnTo>
                  <a:lnTo>
                    <a:pt x="2062" y="3438"/>
                  </a:lnTo>
                  <a:lnTo>
                    <a:pt x="1989" y="3501"/>
                  </a:lnTo>
                  <a:lnTo>
                    <a:pt x="1912" y="3557"/>
                  </a:lnTo>
                  <a:lnTo>
                    <a:pt x="1905" y="3562"/>
                  </a:lnTo>
                  <a:lnTo>
                    <a:pt x="1899" y="3568"/>
                  </a:lnTo>
                  <a:lnTo>
                    <a:pt x="1893" y="3577"/>
                  </a:lnTo>
                  <a:lnTo>
                    <a:pt x="1891" y="3591"/>
                  </a:lnTo>
                  <a:lnTo>
                    <a:pt x="1891" y="4950"/>
                  </a:lnTo>
                  <a:lnTo>
                    <a:pt x="1888" y="4976"/>
                  </a:lnTo>
                  <a:lnTo>
                    <a:pt x="1881" y="5003"/>
                  </a:lnTo>
                  <a:lnTo>
                    <a:pt x="1867" y="5028"/>
                  </a:lnTo>
                  <a:lnTo>
                    <a:pt x="1848" y="5049"/>
                  </a:lnTo>
                  <a:lnTo>
                    <a:pt x="1823" y="5070"/>
                  </a:lnTo>
                  <a:lnTo>
                    <a:pt x="1794" y="5083"/>
                  </a:lnTo>
                  <a:lnTo>
                    <a:pt x="1760" y="5093"/>
                  </a:lnTo>
                  <a:lnTo>
                    <a:pt x="1721" y="5097"/>
                  </a:lnTo>
                  <a:lnTo>
                    <a:pt x="723" y="5097"/>
                  </a:lnTo>
                  <a:lnTo>
                    <a:pt x="685" y="5093"/>
                  </a:lnTo>
                  <a:lnTo>
                    <a:pt x="651" y="5083"/>
                  </a:lnTo>
                  <a:lnTo>
                    <a:pt x="621" y="5070"/>
                  </a:lnTo>
                  <a:lnTo>
                    <a:pt x="596" y="5049"/>
                  </a:lnTo>
                  <a:lnTo>
                    <a:pt x="578" y="5028"/>
                  </a:lnTo>
                  <a:lnTo>
                    <a:pt x="564" y="5003"/>
                  </a:lnTo>
                  <a:lnTo>
                    <a:pt x="556" y="4976"/>
                  </a:lnTo>
                  <a:lnTo>
                    <a:pt x="553" y="4950"/>
                  </a:lnTo>
                  <a:lnTo>
                    <a:pt x="553" y="3582"/>
                  </a:lnTo>
                  <a:lnTo>
                    <a:pt x="553" y="3579"/>
                  </a:lnTo>
                  <a:lnTo>
                    <a:pt x="551" y="3571"/>
                  </a:lnTo>
                  <a:lnTo>
                    <a:pt x="545" y="3560"/>
                  </a:lnTo>
                  <a:lnTo>
                    <a:pt x="534" y="3549"/>
                  </a:lnTo>
                  <a:lnTo>
                    <a:pt x="459" y="3490"/>
                  </a:lnTo>
                  <a:lnTo>
                    <a:pt x="386" y="3425"/>
                  </a:lnTo>
                  <a:lnTo>
                    <a:pt x="318" y="3354"/>
                  </a:lnTo>
                  <a:lnTo>
                    <a:pt x="256" y="3279"/>
                  </a:lnTo>
                  <a:lnTo>
                    <a:pt x="198" y="3200"/>
                  </a:lnTo>
                  <a:lnTo>
                    <a:pt x="149" y="3116"/>
                  </a:lnTo>
                  <a:lnTo>
                    <a:pt x="105" y="3028"/>
                  </a:lnTo>
                  <a:lnTo>
                    <a:pt x="68" y="2936"/>
                  </a:lnTo>
                  <a:lnTo>
                    <a:pt x="39" y="2840"/>
                  </a:lnTo>
                  <a:lnTo>
                    <a:pt x="17" y="2742"/>
                  </a:lnTo>
                  <a:lnTo>
                    <a:pt x="5" y="2641"/>
                  </a:lnTo>
                  <a:lnTo>
                    <a:pt x="0" y="2537"/>
                  </a:lnTo>
                  <a:lnTo>
                    <a:pt x="5" y="2433"/>
                  </a:lnTo>
                  <a:lnTo>
                    <a:pt x="17" y="2331"/>
                  </a:lnTo>
                  <a:lnTo>
                    <a:pt x="39" y="2233"/>
                  </a:lnTo>
                  <a:lnTo>
                    <a:pt x="67" y="2136"/>
                  </a:lnTo>
                  <a:lnTo>
                    <a:pt x="104" y="2043"/>
                  </a:lnTo>
                  <a:lnTo>
                    <a:pt x="147" y="1955"/>
                  </a:lnTo>
                  <a:lnTo>
                    <a:pt x="197" y="1871"/>
                  </a:lnTo>
                  <a:lnTo>
                    <a:pt x="253" y="1790"/>
                  </a:lnTo>
                  <a:lnTo>
                    <a:pt x="316" y="1716"/>
                  </a:lnTo>
                  <a:lnTo>
                    <a:pt x="384" y="1646"/>
                  </a:lnTo>
                  <a:lnTo>
                    <a:pt x="457" y="1582"/>
                  </a:lnTo>
                  <a:lnTo>
                    <a:pt x="536" y="1523"/>
                  </a:lnTo>
                  <a:lnTo>
                    <a:pt x="542" y="1517"/>
                  </a:lnTo>
                  <a:lnTo>
                    <a:pt x="550" y="1506"/>
                  </a:lnTo>
                  <a:lnTo>
                    <a:pt x="553" y="1495"/>
                  </a:lnTo>
                  <a:lnTo>
                    <a:pt x="553" y="147"/>
                  </a:lnTo>
                  <a:lnTo>
                    <a:pt x="556" y="119"/>
                  </a:lnTo>
                  <a:lnTo>
                    <a:pt x="564" y="93"/>
                  </a:lnTo>
                  <a:lnTo>
                    <a:pt x="578" y="68"/>
                  </a:lnTo>
                  <a:lnTo>
                    <a:pt x="596" y="46"/>
                  </a:lnTo>
                  <a:lnTo>
                    <a:pt x="621" y="28"/>
                  </a:lnTo>
                  <a:lnTo>
                    <a:pt x="651" y="12"/>
                  </a:lnTo>
                  <a:lnTo>
                    <a:pt x="685" y="3"/>
                  </a:lnTo>
                  <a:lnTo>
                    <a:pt x="7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1" name="Freeform 741">
              <a:extLst>
                <a:ext uri="{FF2B5EF4-FFF2-40B4-BE49-F238E27FC236}">
                  <a16:creationId xmlns:a16="http://schemas.microsoft.com/office/drawing/2014/main" id="{43357939-02CC-59B5-AC37-FC0A9B4B285B}"/>
                </a:ext>
              </a:extLst>
            </p:cNvPr>
            <p:cNvSpPr>
              <a:spLocks/>
            </p:cNvSpPr>
            <p:nvPr/>
          </p:nvSpPr>
          <p:spPr bwMode="auto">
            <a:xfrm>
              <a:off x="5573713" y="2998788"/>
              <a:ext cx="1042988" cy="614363"/>
            </a:xfrm>
            <a:custGeom>
              <a:avLst/>
              <a:gdLst>
                <a:gd name="T0" fmla="*/ 1256 w 1313"/>
                <a:gd name="T1" fmla="*/ 2 h 773"/>
                <a:gd name="T2" fmla="*/ 1295 w 1313"/>
                <a:gd name="T3" fmla="*/ 23 h 773"/>
                <a:gd name="T4" fmla="*/ 1313 w 1313"/>
                <a:gd name="T5" fmla="*/ 64 h 773"/>
                <a:gd name="T6" fmla="*/ 1304 w 1313"/>
                <a:gd name="T7" fmla="*/ 106 h 773"/>
                <a:gd name="T8" fmla="*/ 759 w 1313"/>
                <a:gd name="T9" fmla="*/ 607 h 773"/>
                <a:gd name="T10" fmla="*/ 752 w 1313"/>
                <a:gd name="T11" fmla="*/ 617 h 773"/>
                <a:gd name="T12" fmla="*/ 751 w 1313"/>
                <a:gd name="T13" fmla="*/ 626 h 773"/>
                <a:gd name="T14" fmla="*/ 748 w 1313"/>
                <a:gd name="T15" fmla="*/ 660 h 773"/>
                <a:gd name="T16" fmla="*/ 722 w 1313"/>
                <a:gd name="T17" fmla="*/ 716 h 773"/>
                <a:gd name="T18" fmla="*/ 678 w 1313"/>
                <a:gd name="T19" fmla="*/ 755 h 773"/>
                <a:gd name="T20" fmla="*/ 630 w 1313"/>
                <a:gd name="T21" fmla="*/ 772 h 773"/>
                <a:gd name="T22" fmla="*/ 579 w 1313"/>
                <a:gd name="T23" fmla="*/ 772 h 773"/>
                <a:gd name="T24" fmla="*/ 523 w 1313"/>
                <a:gd name="T25" fmla="*/ 750 h 773"/>
                <a:gd name="T26" fmla="*/ 497 w 1313"/>
                <a:gd name="T27" fmla="*/ 725 h 773"/>
                <a:gd name="T28" fmla="*/ 489 w 1313"/>
                <a:gd name="T29" fmla="*/ 719 h 773"/>
                <a:gd name="T30" fmla="*/ 55 w 1313"/>
                <a:gd name="T31" fmla="*/ 545 h 773"/>
                <a:gd name="T32" fmla="*/ 17 w 1313"/>
                <a:gd name="T33" fmla="*/ 512 h 773"/>
                <a:gd name="T34" fmla="*/ 0 w 1313"/>
                <a:gd name="T35" fmla="*/ 467 h 773"/>
                <a:gd name="T36" fmla="*/ 6 w 1313"/>
                <a:gd name="T37" fmla="*/ 418 h 773"/>
                <a:gd name="T38" fmla="*/ 37 w 1313"/>
                <a:gd name="T39" fmla="*/ 379 h 773"/>
                <a:gd name="T40" fmla="*/ 82 w 1313"/>
                <a:gd name="T41" fmla="*/ 362 h 773"/>
                <a:gd name="T42" fmla="*/ 131 w 1313"/>
                <a:gd name="T43" fmla="*/ 368 h 773"/>
                <a:gd name="T44" fmla="*/ 502 w 1313"/>
                <a:gd name="T45" fmla="*/ 517 h 773"/>
                <a:gd name="T46" fmla="*/ 511 w 1313"/>
                <a:gd name="T47" fmla="*/ 517 h 773"/>
                <a:gd name="T48" fmla="*/ 515 w 1313"/>
                <a:gd name="T49" fmla="*/ 514 h 773"/>
                <a:gd name="T50" fmla="*/ 545 w 1313"/>
                <a:gd name="T51" fmla="*/ 497 h 773"/>
                <a:gd name="T52" fmla="*/ 605 w 1313"/>
                <a:gd name="T53" fmla="*/ 483 h 773"/>
                <a:gd name="T54" fmla="*/ 660 w 1313"/>
                <a:gd name="T55" fmla="*/ 494 h 773"/>
                <a:gd name="T56" fmla="*/ 663 w 1313"/>
                <a:gd name="T57" fmla="*/ 495 h 773"/>
                <a:gd name="T58" fmla="*/ 667 w 1313"/>
                <a:gd name="T59" fmla="*/ 495 h 773"/>
                <a:gd name="T60" fmla="*/ 677 w 1313"/>
                <a:gd name="T61" fmla="*/ 489 h 773"/>
                <a:gd name="T62" fmla="*/ 1214 w 1313"/>
                <a:gd name="T63" fmla="*/ 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3" h="773">
                  <a:moveTo>
                    <a:pt x="1234" y="0"/>
                  </a:moveTo>
                  <a:lnTo>
                    <a:pt x="1256" y="2"/>
                  </a:lnTo>
                  <a:lnTo>
                    <a:pt x="1278" y="9"/>
                  </a:lnTo>
                  <a:lnTo>
                    <a:pt x="1295" y="23"/>
                  </a:lnTo>
                  <a:lnTo>
                    <a:pt x="1307" y="42"/>
                  </a:lnTo>
                  <a:lnTo>
                    <a:pt x="1313" y="64"/>
                  </a:lnTo>
                  <a:lnTo>
                    <a:pt x="1312" y="85"/>
                  </a:lnTo>
                  <a:lnTo>
                    <a:pt x="1304" y="106"/>
                  </a:lnTo>
                  <a:lnTo>
                    <a:pt x="1290" y="124"/>
                  </a:lnTo>
                  <a:lnTo>
                    <a:pt x="759" y="607"/>
                  </a:lnTo>
                  <a:lnTo>
                    <a:pt x="756" y="612"/>
                  </a:lnTo>
                  <a:lnTo>
                    <a:pt x="752" y="617"/>
                  </a:lnTo>
                  <a:lnTo>
                    <a:pt x="752" y="621"/>
                  </a:lnTo>
                  <a:lnTo>
                    <a:pt x="751" y="626"/>
                  </a:lnTo>
                  <a:lnTo>
                    <a:pt x="751" y="629"/>
                  </a:lnTo>
                  <a:lnTo>
                    <a:pt x="748" y="660"/>
                  </a:lnTo>
                  <a:lnTo>
                    <a:pt x="737" y="690"/>
                  </a:lnTo>
                  <a:lnTo>
                    <a:pt x="722" y="716"/>
                  </a:lnTo>
                  <a:lnTo>
                    <a:pt x="701" y="738"/>
                  </a:lnTo>
                  <a:lnTo>
                    <a:pt x="678" y="755"/>
                  </a:lnTo>
                  <a:lnTo>
                    <a:pt x="650" y="769"/>
                  </a:lnTo>
                  <a:lnTo>
                    <a:pt x="630" y="772"/>
                  </a:lnTo>
                  <a:lnTo>
                    <a:pt x="605" y="773"/>
                  </a:lnTo>
                  <a:lnTo>
                    <a:pt x="579" y="772"/>
                  </a:lnTo>
                  <a:lnTo>
                    <a:pt x="554" y="766"/>
                  </a:lnTo>
                  <a:lnTo>
                    <a:pt x="523" y="750"/>
                  </a:lnTo>
                  <a:lnTo>
                    <a:pt x="498" y="728"/>
                  </a:lnTo>
                  <a:lnTo>
                    <a:pt x="497" y="725"/>
                  </a:lnTo>
                  <a:lnTo>
                    <a:pt x="494" y="722"/>
                  </a:lnTo>
                  <a:lnTo>
                    <a:pt x="489" y="719"/>
                  </a:lnTo>
                  <a:lnTo>
                    <a:pt x="485" y="717"/>
                  </a:lnTo>
                  <a:lnTo>
                    <a:pt x="55" y="545"/>
                  </a:lnTo>
                  <a:lnTo>
                    <a:pt x="34" y="531"/>
                  </a:lnTo>
                  <a:lnTo>
                    <a:pt x="17" y="512"/>
                  </a:lnTo>
                  <a:lnTo>
                    <a:pt x="4" y="492"/>
                  </a:lnTo>
                  <a:lnTo>
                    <a:pt x="0" y="467"/>
                  </a:lnTo>
                  <a:lnTo>
                    <a:pt x="0" y="443"/>
                  </a:lnTo>
                  <a:lnTo>
                    <a:pt x="6" y="418"/>
                  </a:lnTo>
                  <a:lnTo>
                    <a:pt x="20" y="396"/>
                  </a:lnTo>
                  <a:lnTo>
                    <a:pt x="37" y="379"/>
                  </a:lnTo>
                  <a:lnTo>
                    <a:pt x="59" y="367"/>
                  </a:lnTo>
                  <a:lnTo>
                    <a:pt x="82" y="362"/>
                  </a:lnTo>
                  <a:lnTo>
                    <a:pt x="107" y="362"/>
                  </a:lnTo>
                  <a:lnTo>
                    <a:pt x="131" y="368"/>
                  </a:lnTo>
                  <a:lnTo>
                    <a:pt x="497" y="516"/>
                  </a:lnTo>
                  <a:lnTo>
                    <a:pt x="502" y="517"/>
                  </a:lnTo>
                  <a:lnTo>
                    <a:pt x="506" y="517"/>
                  </a:lnTo>
                  <a:lnTo>
                    <a:pt x="511" y="517"/>
                  </a:lnTo>
                  <a:lnTo>
                    <a:pt x="514" y="516"/>
                  </a:lnTo>
                  <a:lnTo>
                    <a:pt x="515" y="514"/>
                  </a:lnTo>
                  <a:lnTo>
                    <a:pt x="519" y="512"/>
                  </a:lnTo>
                  <a:lnTo>
                    <a:pt x="545" y="497"/>
                  </a:lnTo>
                  <a:lnTo>
                    <a:pt x="574" y="486"/>
                  </a:lnTo>
                  <a:lnTo>
                    <a:pt x="605" y="483"/>
                  </a:lnTo>
                  <a:lnTo>
                    <a:pt x="633" y="486"/>
                  </a:lnTo>
                  <a:lnTo>
                    <a:pt x="660" y="494"/>
                  </a:lnTo>
                  <a:lnTo>
                    <a:pt x="661" y="494"/>
                  </a:lnTo>
                  <a:lnTo>
                    <a:pt x="663" y="495"/>
                  </a:lnTo>
                  <a:lnTo>
                    <a:pt x="666" y="495"/>
                  </a:lnTo>
                  <a:lnTo>
                    <a:pt x="667" y="495"/>
                  </a:lnTo>
                  <a:lnTo>
                    <a:pt x="672" y="492"/>
                  </a:lnTo>
                  <a:lnTo>
                    <a:pt x="677" y="489"/>
                  </a:lnTo>
                  <a:lnTo>
                    <a:pt x="1194" y="19"/>
                  </a:lnTo>
                  <a:lnTo>
                    <a:pt x="1214" y="6"/>
                  </a:lnTo>
                  <a:lnTo>
                    <a:pt x="1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79715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3" name="Freeform 5">
            <a:extLst>
              <a:ext uri="{FF2B5EF4-FFF2-40B4-BE49-F238E27FC236}">
                <a16:creationId xmlns:a16="http://schemas.microsoft.com/office/drawing/2014/main" id="{E349CFEF-3337-4D50-7603-2F8E0905F6EC}"/>
              </a:ext>
            </a:extLst>
          </p:cNvPr>
          <p:cNvSpPr>
            <a:spLocks/>
          </p:cNvSpPr>
          <p:nvPr userDrawn="1"/>
        </p:nvSpPr>
        <p:spPr bwMode="auto">
          <a:xfrm>
            <a:off x="3071115" y="6082324"/>
            <a:ext cx="397553" cy="439548"/>
          </a:xfrm>
          <a:custGeom>
            <a:avLst/>
            <a:gdLst>
              <a:gd name="T0" fmla="*/ 265 w 265"/>
              <a:gd name="T1" fmla="*/ 208 h 293"/>
              <a:gd name="T2" fmla="*/ 198 w 265"/>
              <a:gd name="T3" fmla="*/ 293 h 293"/>
              <a:gd name="T4" fmla="*/ 109 w 265"/>
              <a:gd name="T5" fmla="*/ 293 h 293"/>
              <a:gd name="T6" fmla="*/ 34 w 265"/>
              <a:gd name="T7" fmla="*/ 191 h 293"/>
              <a:gd name="T8" fmla="*/ 8 w 265"/>
              <a:gd name="T9" fmla="*/ 140 h 293"/>
              <a:gd name="T10" fmla="*/ 8 w 265"/>
              <a:gd name="T11" fmla="*/ 114 h 293"/>
              <a:gd name="T12" fmla="*/ 32 w 265"/>
              <a:gd name="T13" fmla="*/ 113 h 293"/>
              <a:gd name="T14" fmla="*/ 63 w 265"/>
              <a:gd name="T15" fmla="*/ 145 h 293"/>
              <a:gd name="T16" fmla="*/ 63 w 265"/>
              <a:gd name="T17" fmla="*/ 145 h 293"/>
              <a:gd name="T18" fmla="*/ 65 w 265"/>
              <a:gd name="T19" fmla="*/ 146 h 293"/>
              <a:gd name="T20" fmla="*/ 68 w 265"/>
              <a:gd name="T21" fmla="*/ 146 h 293"/>
              <a:gd name="T22" fmla="*/ 68 w 265"/>
              <a:gd name="T23" fmla="*/ 146 h 293"/>
              <a:gd name="T24" fmla="*/ 69 w 265"/>
              <a:gd name="T25" fmla="*/ 146 h 293"/>
              <a:gd name="T26" fmla="*/ 70 w 265"/>
              <a:gd name="T27" fmla="*/ 146 h 293"/>
              <a:gd name="T28" fmla="*/ 72 w 265"/>
              <a:gd name="T29" fmla="*/ 145 h 293"/>
              <a:gd name="T30" fmla="*/ 72 w 265"/>
              <a:gd name="T31" fmla="*/ 145 h 293"/>
              <a:gd name="T32" fmla="*/ 72 w 265"/>
              <a:gd name="T33" fmla="*/ 145 h 293"/>
              <a:gd name="T34" fmla="*/ 74 w 265"/>
              <a:gd name="T35" fmla="*/ 143 h 293"/>
              <a:gd name="T36" fmla="*/ 74 w 265"/>
              <a:gd name="T37" fmla="*/ 140 h 293"/>
              <a:gd name="T38" fmla="*/ 74 w 265"/>
              <a:gd name="T39" fmla="*/ 140 h 293"/>
              <a:gd name="T40" fmla="*/ 74 w 265"/>
              <a:gd name="T41" fmla="*/ 73 h 293"/>
              <a:gd name="T42" fmla="*/ 71 w 265"/>
              <a:gd name="T43" fmla="*/ 68 h 293"/>
              <a:gd name="T44" fmla="*/ 65 w 265"/>
              <a:gd name="T45" fmla="*/ 68 h 293"/>
              <a:gd name="T46" fmla="*/ 24 w 265"/>
              <a:gd name="T47" fmla="*/ 90 h 293"/>
              <a:gd name="T48" fmla="*/ 12 w 265"/>
              <a:gd name="T49" fmla="*/ 90 h 293"/>
              <a:gd name="T50" fmla="*/ 2 w 265"/>
              <a:gd name="T51" fmla="*/ 82 h 293"/>
              <a:gd name="T52" fmla="*/ 2 w 265"/>
              <a:gd name="T53" fmla="*/ 67 h 293"/>
              <a:gd name="T54" fmla="*/ 10 w 265"/>
              <a:gd name="T55" fmla="*/ 57 h 293"/>
              <a:gd name="T56" fmla="*/ 75 w 265"/>
              <a:gd name="T57" fmla="*/ 13 h 293"/>
              <a:gd name="T58" fmla="*/ 113 w 265"/>
              <a:gd name="T59" fmla="*/ 13 h 293"/>
              <a:gd name="T60" fmla="*/ 113 w 265"/>
              <a:gd name="T61" fmla="*/ 13 h 293"/>
              <a:gd name="T62" fmla="*/ 113 w 265"/>
              <a:gd name="T63" fmla="*/ 16 h 293"/>
              <a:gd name="T64" fmla="*/ 113 w 265"/>
              <a:gd name="T65" fmla="*/ 76 h 293"/>
              <a:gd name="T66" fmla="*/ 119 w 265"/>
              <a:gd name="T67" fmla="*/ 83 h 293"/>
              <a:gd name="T68" fmla="*/ 125 w 265"/>
              <a:gd name="T69" fmla="*/ 76 h 293"/>
              <a:gd name="T70" fmla="*/ 125 w 265"/>
              <a:gd name="T71" fmla="*/ 16 h 293"/>
              <a:gd name="T72" fmla="*/ 144 w 265"/>
              <a:gd name="T73" fmla="*/ 0 h 293"/>
              <a:gd name="T74" fmla="*/ 163 w 265"/>
              <a:gd name="T75" fmla="*/ 17 h 293"/>
              <a:gd name="T76" fmla="*/ 163 w 265"/>
              <a:gd name="T77" fmla="*/ 76 h 293"/>
              <a:gd name="T78" fmla="*/ 170 w 265"/>
              <a:gd name="T79" fmla="*/ 83 h 293"/>
              <a:gd name="T80" fmla="*/ 176 w 265"/>
              <a:gd name="T81" fmla="*/ 76 h 293"/>
              <a:gd name="T82" fmla="*/ 176 w 265"/>
              <a:gd name="T83" fmla="*/ 17 h 293"/>
              <a:gd name="T84" fmla="*/ 176 w 265"/>
              <a:gd name="T85" fmla="*/ 16 h 293"/>
              <a:gd name="T86" fmla="*/ 195 w 265"/>
              <a:gd name="T87" fmla="*/ 0 h 293"/>
              <a:gd name="T88" fmla="*/ 214 w 265"/>
              <a:gd name="T89" fmla="*/ 17 h 293"/>
              <a:gd name="T90" fmla="*/ 214 w 265"/>
              <a:gd name="T91" fmla="*/ 76 h 293"/>
              <a:gd name="T92" fmla="*/ 221 w 265"/>
              <a:gd name="T93" fmla="*/ 83 h 293"/>
              <a:gd name="T94" fmla="*/ 227 w 265"/>
              <a:gd name="T95" fmla="*/ 76 h 293"/>
              <a:gd name="T96" fmla="*/ 227 w 265"/>
              <a:gd name="T97" fmla="*/ 17 h 293"/>
              <a:gd name="T98" fmla="*/ 227 w 265"/>
              <a:gd name="T99" fmla="*/ 16 h 293"/>
              <a:gd name="T100" fmla="*/ 247 w 265"/>
              <a:gd name="T101" fmla="*/ 0 h 293"/>
              <a:gd name="T102" fmla="*/ 265 w 265"/>
              <a:gd name="T103" fmla="*/ 17 h 293"/>
              <a:gd name="T104" fmla="*/ 265 w 265"/>
              <a:gd name="T105" fmla="*/ 20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293">
                <a:moveTo>
                  <a:pt x="265" y="208"/>
                </a:moveTo>
                <a:cubicBezTo>
                  <a:pt x="265" y="261"/>
                  <a:pt x="206" y="289"/>
                  <a:pt x="198" y="293"/>
                </a:cubicBezTo>
                <a:cubicBezTo>
                  <a:pt x="109" y="293"/>
                  <a:pt x="109" y="293"/>
                  <a:pt x="109" y="293"/>
                </a:cubicBezTo>
                <a:cubicBezTo>
                  <a:pt x="80" y="293"/>
                  <a:pt x="54" y="234"/>
                  <a:pt x="34" y="191"/>
                </a:cubicBezTo>
                <a:cubicBezTo>
                  <a:pt x="24" y="169"/>
                  <a:pt x="16" y="151"/>
                  <a:pt x="8" y="140"/>
                </a:cubicBezTo>
                <a:cubicBezTo>
                  <a:pt x="3" y="132"/>
                  <a:pt x="1" y="121"/>
                  <a:pt x="8" y="114"/>
                </a:cubicBezTo>
                <a:cubicBezTo>
                  <a:pt x="15" y="107"/>
                  <a:pt x="26" y="106"/>
                  <a:pt x="32" y="113"/>
                </a:cubicBezTo>
                <a:cubicBezTo>
                  <a:pt x="63" y="145"/>
                  <a:pt x="63" y="145"/>
                  <a:pt x="63" y="145"/>
                </a:cubicBezTo>
                <a:cubicBezTo>
                  <a:pt x="63" y="145"/>
                  <a:pt x="63" y="145"/>
                  <a:pt x="63" y="145"/>
                </a:cubicBezTo>
                <a:cubicBezTo>
                  <a:pt x="64" y="145"/>
                  <a:pt x="65" y="146"/>
                  <a:pt x="65" y="146"/>
                </a:cubicBezTo>
                <a:cubicBezTo>
                  <a:pt x="66" y="146"/>
                  <a:pt x="67" y="146"/>
                  <a:pt x="68" y="146"/>
                </a:cubicBezTo>
                <a:cubicBezTo>
                  <a:pt x="68" y="146"/>
                  <a:pt x="68" y="146"/>
                  <a:pt x="68" y="146"/>
                </a:cubicBezTo>
                <a:cubicBezTo>
                  <a:pt x="68" y="146"/>
                  <a:pt x="68" y="146"/>
                  <a:pt x="69" y="146"/>
                </a:cubicBezTo>
                <a:cubicBezTo>
                  <a:pt x="69" y="146"/>
                  <a:pt x="70" y="146"/>
                  <a:pt x="70" y="146"/>
                </a:cubicBezTo>
                <a:cubicBezTo>
                  <a:pt x="71" y="146"/>
                  <a:pt x="72" y="145"/>
                  <a:pt x="72" y="145"/>
                </a:cubicBezTo>
                <a:cubicBezTo>
                  <a:pt x="72" y="145"/>
                  <a:pt x="72" y="145"/>
                  <a:pt x="72" y="145"/>
                </a:cubicBezTo>
                <a:cubicBezTo>
                  <a:pt x="72" y="145"/>
                  <a:pt x="72" y="145"/>
                  <a:pt x="72" y="145"/>
                </a:cubicBezTo>
                <a:cubicBezTo>
                  <a:pt x="73" y="144"/>
                  <a:pt x="73" y="143"/>
                  <a:pt x="74" y="143"/>
                </a:cubicBezTo>
                <a:cubicBezTo>
                  <a:pt x="74" y="142"/>
                  <a:pt x="74" y="141"/>
                  <a:pt x="74" y="140"/>
                </a:cubicBezTo>
                <a:cubicBezTo>
                  <a:pt x="74" y="140"/>
                  <a:pt x="74" y="140"/>
                  <a:pt x="74" y="140"/>
                </a:cubicBezTo>
                <a:cubicBezTo>
                  <a:pt x="74" y="73"/>
                  <a:pt x="74" y="73"/>
                  <a:pt x="74" y="73"/>
                </a:cubicBezTo>
                <a:cubicBezTo>
                  <a:pt x="74" y="71"/>
                  <a:pt x="73" y="69"/>
                  <a:pt x="71" y="68"/>
                </a:cubicBezTo>
                <a:cubicBezTo>
                  <a:pt x="69" y="67"/>
                  <a:pt x="67" y="67"/>
                  <a:pt x="65" y="68"/>
                </a:cubicBezTo>
                <a:cubicBezTo>
                  <a:pt x="24" y="90"/>
                  <a:pt x="24" y="90"/>
                  <a:pt x="24" y="90"/>
                </a:cubicBezTo>
                <a:cubicBezTo>
                  <a:pt x="20" y="92"/>
                  <a:pt x="16" y="92"/>
                  <a:pt x="12" y="90"/>
                </a:cubicBezTo>
                <a:cubicBezTo>
                  <a:pt x="8" y="89"/>
                  <a:pt x="5" y="86"/>
                  <a:pt x="2" y="82"/>
                </a:cubicBezTo>
                <a:cubicBezTo>
                  <a:pt x="0" y="78"/>
                  <a:pt x="0" y="72"/>
                  <a:pt x="2" y="67"/>
                </a:cubicBezTo>
                <a:cubicBezTo>
                  <a:pt x="3" y="62"/>
                  <a:pt x="6" y="59"/>
                  <a:pt x="10" y="57"/>
                </a:cubicBezTo>
                <a:cubicBezTo>
                  <a:pt x="75" y="13"/>
                  <a:pt x="75" y="13"/>
                  <a:pt x="75" y="13"/>
                </a:cubicBezTo>
                <a:cubicBezTo>
                  <a:pt x="113" y="13"/>
                  <a:pt x="113" y="13"/>
                  <a:pt x="113" y="13"/>
                </a:cubicBezTo>
                <a:cubicBezTo>
                  <a:pt x="113" y="13"/>
                  <a:pt x="113" y="13"/>
                  <a:pt x="113" y="13"/>
                </a:cubicBezTo>
                <a:cubicBezTo>
                  <a:pt x="113" y="14"/>
                  <a:pt x="113" y="15"/>
                  <a:pt x="113" y="16"/>
                </a:cubicBezTo>
                <a:cubicBezTo>
                  <a:pt x="113" y="76"/>
                  <a:pt x="113" y="76"/>
                  <a:pt x="113" y="76"/>
                </a:cubicBezTo>
                <a:cubicBezTo>
                  <a:pt x="113" y="80"/>
                  <a:pt x="115" y="83"/>
                  <a:pt x="119" y="83"/>
                </a:cubicBezTo>
                <a:cubicBezTo>
                  <a:pt x="122" y="83"/>
                  <a:pt x="125" y="80"/>
                  <a:pt x="125" y="76"/>
                </a:cubicBezTo>
                <a:cubicBezTo>
                  <a:pt x="125" y="16"/>
                  <a:pt x="125" y="16"/>
                  <a:pt x="125" y="16"/>
                </a:cubicBezTo>
                <a:cubicBezTo>
                  <a:pt x="125" y="8"/>
                  <a:pt x="134" y="0"/>
                  <a:pt x="144" y="0"/>
                </a:cubicBezTo>
                <a:cubicBezTo>
                  <a:pt x="154" y="0"/>
                  <a:pt x="163" y="8"/>
                  <a:pt x="163" y="17"/>
                </a:cubicBezTo>
                <a:cubicBezTo>
                  <a:pt x="163" y="76"/>
                  <a:pt x="163" y="76"/>
                  <a:pt x="163" y="76"/>
                </a:cubicBezTo>
                <a:cubicBezTo>
                  <a:pt x="163" y="80"/>
                  <a:pt x="166" y="83"/>
                  <a:pt x="170" y="83"/>
                </a:cubicBezTo>
                <a:cubicBezTo>
                  <a:pt x="173" y="83"/>
                  <a:pt x="176" y="80"/>
                  <a:pt x="176" y="76"/>
                </a:cubicBezTo>
                <a:cubicBezTo>
                  <a:pt x="176" y="17"/>
                  <a:pt x="176" y="17"/>
                  <a:pt x="176" y="17"/>
                </a:cubicBezTo>
                <a:cubicBezTo>
                  <a:pt x="176" y="16"/>
                  <a:pt x="176" y="16"/>
                  <a:pt x="176" y="16"/>
                </a:cubicBezTo>
                <a:cubicBezTo>
                  <a:pt x="176" y="8"/>
                  <a:pt x="185" y="0"/>
                  <a:pt x="195" y="0"/>
                </a:cubicBezTo>
                <a:cubicBezTo>
                  <a:pt x="205" y="0"/>
                  <a:pt x="214" y="8"/>
                  <a:pt x="214" y="17"/>
                </a:cubicBezTo>
                <a:cubicBezTo>
                  <a:pt x="214" y="76"/>
                  <a:pt x="214" y="76"/>
                  <a:pt x="214" y="76"/>
                </a:cubicBezTo>
                <a:cubicBezTo>
                  <a:pt x="214" y="80"/>
                  <a:pt x="217" y="83"/>
                  <a:pt x="221" y="83"/>
                </a:cubicBezTo>
                <a:cubicBezTo>
                  <a:pt x="224" y="83"/>
                  <a:pt x="227" y="80"/>
                  <a:pt x="227" y="76"/>
                </a:cubicBezTo>
                <a:cubicBezTo>
                  <a:pt x="227" y="17"/>
                  <a:pt x="227" y="17"/>
                  <a:pt x="227" y="17"/>
                </a:cubicBezTo>
                <a:cubicBezTo>
                  <a:pt x="227" y="16"/>
                  <a:pt x="227" y="16"/>
                  <a:pt x="227" y="16"/>
                </a:cubicBezTo>
                <a:cubicBezTo>
                  <a:pt x="227" y="7"/>
                  <a:pt x="238" y="0"/>
                  <a:pt x="247" y="0"/>
                </a:cubicBezTo>
                <a:cubicBezTo>
                  <a:pt x="256" y="0"/>
                  <a:pt x="265" y="8"/>
                  <a:pt x="265" y="17"/>
                </a:cubicBezTo>
                <a:lnTo>
                  <a:pt x="265" y="2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4" name="Freeform 6">
            <a:extLst>
              <a:ext uri="{FF2B5EF4-FFF2-40B4-BE49-F238E27FC236}">
                <a16:creationId xmlns:a16="http://schemas.microsoft.com/office/drawing/2014/main" id="{74CEB2DA-E309-D388-AD4C-0958A7538F4B}"/>
              </a:ext>
            </a:extLst>
          </p:cNvPr>
          <p:cNvSpPr>
            <a:spLocks/>
          </p:cNvSpPr>
          <p:nvPr userDrawn="1"/>
        </p:nvSpPr>
        <p:spPr bwMode="auto">
          <a:xfrm>
            <a:off x="1905053" y="6010933"/>
            <a:ext cx="401753" cy="510940"/>
          </a:xfrm>
          <a:custGeom>
            <a:avLst/>
            <a:gdLst>
              <a:gd name="T0" fmla="*/ 268 w 268"/>
              <a:gd name="T1" fmla="*/ 256 h 341"/>
              <a:gd name="T2" fmla="*/ 197 w 268"/>
              <a:gd name="T3" fmla="*/ 341 h 341"/>
              <a:gd name="T4" fmla="*/ 108 w 268"/>
              <a:gd name="T5" fmla="*/ 341 h 341"/>
              <a:gd name="T6" fmla="*/ 33 w 268"/>
              <a:gd name="T7" fmla="*/ 239 h 341"/>
              <a:gd name="T8" fmla="*/ 7 w 268"/>
              <a:gd name="T9" fmla="*/ 188 h 341"/>
              <a:gd name="T10" fmla="*/ 7 w 268"/>
              <a:gd name="T11" fmla="*/ 162 h 341"/>
              <a:gd name="T12" fmla="*/ 31 w 268"/>
              <a:gd name="T13" fmla="*/ 161 h 341"/>
              <a:gd name="T14" fmla="*/ 65 w 268"/>
              <a:gd name="T15" fmla="*/ 195 h 341"/>
              <a:gd name="T16" fmla="*/ 74 w 268"/>
              <a:gd name="T17" fmla="*/ 195 h 341"/>
              <a:gd name="T18" fmla="*/ 75 w 268"/>
              <a:gd name="T19" fmla="*/ 188 h 341"/>
              <a:gd name="T20" fmla="*/ 76 w 268"/>
              <a:gd name="T21" fmla="*/ 188 h 341"/>
              <a:gd name="T22" fmla="*/ 76 w 268"/>
              <a:gd name="T23" fmla="*/ 121 h 341"/>
              <a:gd name="T24" fmla="*/ 73 w 268"/>
              <a:gd name="T25" fmla="*/ 116 h 341"/>
              <a:gd name="T26" fmla="*/ 67 w 268"/>
              <a:gd name="T27" fmla="*/ 116 h 341"/>
              <a:gd name="T28" fmla="*/ 25 w 268"/>
              <a:gd name="T29" fmla="*/ 138 h 341"/>
              <a:gd name="T30" fmla="*/ 12 w 268"/>
              <a:gd name="T31" fmla="*/ 138 h 341"/>
              <a:gd name="T32" fmla="*/ 2 w 268"/>
              <a:gd name="T33" fmla="*/ 130 h 341"/>
              <a:gd name="T34" fmla="*/ 1 w 268"/>
              <a:gd name="T35" fmla="*/ 115 h 341"/>
              <a:gd name="T36" fmla="*/ 10 w 268"/>
              <a:gd name="T37" fmla="*/ 104 h 341"/>
              <a:gd name="T38" fmla="*/ 74 w 268"/>
              <a:gd name="T39" fmla="*/ 61 h 341"/>
              <a:gd name="T40" fmla="*/ 115 w 268"/>
              <a:gd name="T41" fmla="*/ 61 h 341"/>
              <a:gd name="T42" fmla="*/ 115 w 268"/>
              <a:gd name="T43" fmla="*/ 64 h 341"/>
              <a:gd name="T44" fmla="*/ 115 w 268"/>
              <a:gd name="T45" fmla="*/ 124 h 341"/>
              <a:gd name="T46" fmla="*/ 121 w 268"/>
              <a:gd name="T47" fmla="*/ 131 h 341"/>
              <a:gd name="T48" fmla="*/ 127 w 268"/>
              <a:gd name="T49" fmla="*/ 124 h 341"/>
              <a:gd name="T50" fmla="*/ 127 w 268"/>
              <a:gd name="T51" fmla="*/ 64 h 341"/>
              <a:gd name="T52" fmla="*/ 147 w 268"/>
              <a:gd name="T53" fmla="*/ 48 h 341"/>
              <a:gd name="T54" fmla="*/ 166 w 268"/>
              <a:gd name="T55" fmla="*/ 65 h 341"/>
              <a:gd name="T56" fmla="*/ 166 w 268"/>
              <a:gd name="T57" fmla="*/ 124 h 341"/>
              <a:gd name="T58" fmla="*/ 172 w 268"/>
              <a:gd name="T59" fmla="*/ 131 h 341"/>
              <a:gd name="T60" fmla="*/ 178 w 268"/>
              <a:gd name="T61" fmla="*/ 124 h 341"/>
              <a:gd name="T62" fmla="*/ 178 w 268"/>
              <a:gd name="T63" fmla="*/ 65 h 341"/>
              <a:gd name="T64" fmla="*/ 178 w 268"/>
              <a:gd name="T65" fmla="*/ 64 h 341"/>
              <a:gd name="T66" fmla="*/ 197 w 268"/>
              <a:gd name="T67" fmla="*/ 48 h 341"/>
              <a:gd name="T68" fmla="*/ 217 w 268"/>
              <a:gd name="T69" fmla="*/ 65 h 341"/>
              <a:gd name="T70" fmla="*/ 217 w 268"/>
              <a:gd name="T71" fmla="*/ 124 h 341"/>
              <a:gd name="T72" fmla="*/ 223 w 268"/>
              <a:gd name="T73" fmla="*/ 131 h 341"/>
              <a:gd name="T74" fmla="*/ 229 w 268"/>
              <a:gd name="T75" fmla="*/ 124 h 341"/>
              <a:gd name="T76" fmla="*/ 229 w 268"/>
              <a:gd name="T77" fmla="*/ 65 h 341"/>
              <a:gd name="T78" fmla="*/ 229 w 268"/>
              <a:gd name="T79" fmla="*/ 17 h 341"/>
              <a:gd name="T80" fmla="*/ 248 w 268"/>
              <a:gd name="T81" fmla="*/ 0 h 341"/>
              <a:gd name="T82" fmla="*/ 268 w 268"/>
              <a:gd name="T83" fmla="*/ 17 h 341"/>
              <a:gd name="T84" fmla="*/ 268 w 268"/>
              <a:gd name="T85" fmla="*/ 25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 h="341">
                <a:moveTo>
                  <a:pt x="268" y="256"/>
                </a:moveTo>
                <a:cubicBezTo>
                  <a:pt x="268" y="309"/>
                  <a:pt x="205" y="337"/>
                  <a:pt x="197" y="341"/>
                </a:cubicBezTo>
                <a:cubicBezTo>
                  <a:pt x="108" y="341"/>
                  <a:pt x="108" y="341"/>
                  <a:pt x="108" y="341"/>
                </a:cubicBezTo>
                <a:cubicBezTo>
                  <a:pt x="79" y="341"/>
                  <a:pt x="53" y="282"/>
                  <a:pt x="33" y="239"/>
                </a:cubicBezTo>
                <a:cubicBezTo>
                  <a:pt x="23" y="217"/>
                  <a:pt x="15" y="199"/>
                  <a:pt x="7" y="188"/>
                </a:cubicBezTo>
                <a:cubicBezTo>
                  <a:pt x="2" y="180"/>
                  <a:pt x="0" y="169"/>
                  <a:pt x="7" y="162"/>
                </a:cubicBezTo>
                <a:cubicBezTo>
                  <a:pt x="14" y="155"/>
                  <a:pt x="25" y="154"/>
                  <a:pt x="31" y="161"/>
                </a:cubicBezTo>
                <a:cubicBezTo>
                  <a:pt x="65" y="195"/>
                  <a:pt x="65" y="195"/>
                  <a:pt x="65" y="195"/>
                </a:cubicBezTo>
                <a:cubicBezTo>
                  <a:pt x="67" y="198"/>
                  <a:pt x="71" y="198"/>
                  <a:pt x="74" y="195"/>
                </a:cubicBezTo>
                <a:cubicBezTo>
                  <a:pt x="76" y="193"/>
                  <a:pt x="76" y="190"/>
                  <a:pt x="75" y="188"/>
                </a:cubicBezTo>
                <a:cubicBezTo>
                  <a:pt x="76" y="188"/>
                  <a:pt x="76" y="188"/>
                  <a:pt x="76" y="188"/>
                </a:cubicBezTo>
                <a:cubicBezTo>
                  <a:pt x="76" y="121"/>
                  <a:pt x="76" y="121"/>
                  <a:pt x="76" y="121"/>
                </a:cubicBezTo>
                <a:cubicBezTo>
                  <a:pt x="76" y="119"/>
                  <a:pt x="75" y="117"/>
                  <a:pt x="73" y="116"/>
                </a:cubicBezTo>
                <a:cubicBezTo>
                  <a:pt x="72" y="115"/>
                  <a:pt x="69" y="115"/>
                  <a:pt x="67" y="116"/>
                </a:cubicBezTo>
                <a:cubicBezTo>
                  <a:pt x="25" y="138"/>
                  <a:pt x="25" y="138"/>
                  <a:pt x="25" y="138"/>
                </a:cubicBezTo>
                <a:cubicBezTo>
                  <a:pt x="21" y="140"/>
                  <a:pt x="16" y="140"/>
                  <a:pt x="12" y="138"/>
                </a:cubicBezTo>
                <a:cubicBezTo>
                  <a:pt x="8" y="137"/>
                  <a:pt x="4" y="134"/>
                  <a:pt x="2" y="130"/>
                </a:cubicBezTo>
                <a:cubicBezTo>
                  <a:pt x="0" y="125"/>
                  <a:pt x="0" y="120"/>
                  <a:pt x="1" y="115"/>
                </a:cubicBezTo>
                <a:cubicBezTo>
                  <a:pt x="3" y="110"/>
                  <a:pt x="5" y="107"/>
                  <a:pt x="10" y="104"/>
                </a:cubicBezTo>
                <a:cubicBezTo>
                  <a:pt x="74" y="61"/>
                  <a:pt x="74" y="61"/>
                  <a:pt x="74" y="61"/>
                </a:cubicBezTo>
                <a:cubicBezTo>
                  <a:pt x="115" y="61"/>
                  <a:pt x="115" y="61"/>
                  <a:pt x="115" y="61"/>
                </a:cubicBezTo>
                <a:cubicBezTo>
                  <a:pt x="115" y="62"/>
                  <a:pt x="115" y="63"/>
                  <a:pt x="115" y="64"/>
                </a:cubicBezTo>
                <a:cubicBezTo>
                  <a:pt x="115" y="124"/>
                  <a:pt x="115" y="124"/>
                  <a:pt x="115" y="124"/>
                </a:cubicBezTo>
                <a:cubicBezTo>
                  <a:pt x="115" y="128"/>
                  <a:pt x="118" y="131"/>
                  <a:pt x="121" y="131"/>
                </a:cubicBezTo>
                <a:cubicBezTo>
                  <a:pt x="125" y="131"/>
                  <a:pt x="127" y="128"/>
                  <a:pt x="127" y="124"/>
                </a:cubicBezTo>
                <a:cubicBezTo>
                  <a:pt x="127" y="64"/>
                  <a:pt x="127" y="64"/>
                  <a:pt x="127" y="64"/>
                </a:cubicBezTo>
                <a:cubicBezTo>
                  <a:pt x="127" y="56"/>
                  <a:pt x="137" y="48"/>
                  <a:pt x="147" y="48"/>
                </a:cubicBezTo>
                <a:cubicBezTo>
                  <a:pt x="156" y="48"/>
                  <a:pt x="166" y="56"/>
                  <a:pt x="166" y="65"/>
                </a:cubicBezTo>
                <a:cubicBezTo>
                  <a:pt x="166" y="124"/>
                  <a:pt x="166" y="124"/>
                  <a:pt x="166" y="124"/>
                </a:cubicBezTo>
                <a:cubicBezTo>
                  <a:pt x="166" y="128"/>
                  <a:pt x="168" y="131"/>
                  <a:pt x="172" y="131"/>
                </a:cubicBezTo>
                <a:cubicBezTo>
                  <a:pt x="176" y="131"/>
                  <a:pt x="178" y="128"/>
                  <a:pt x="178" y="124"/>
                </a:cubicBezTo>
                <a:cubicBezTo>
                  <a:pt x="178" y="65"/>
                  <a:pt x="178" y="65"/>
                  <a:pt x="178" y="65"/>
                </a:cubicBezTo>
                <a:cubicBezTo>
                  <a:pt x="178" y="64"/>
                  <a:pt x="178" y="64"/>
                  <a:pt x="178" y="64"/>
                </a:cubicBezTo>
                <a:cubicBezTo>
                  <a:pt x="178" y="56"/>
                  <a:pt x="187" y="48"/>
                  <a:pt x="197" y="48"/>
                </a:cubicBezTo>
                <a:cubicBezTo>
                  <a:pt x="207" y="48"/>
                  <a:pt x="217" y="56"/>
                  <a:pt x="217" y="65"/>
                </a:cubicBezTo>
                <a:cubicBezTo>
                  <a:pt x="217" y="124"/>
                  <a:pt x="217" y="124"/>
                  <a:pt x="217" y="124"/>
                </a:cubicBezTo>
                <a:cubicBezTo>
                  <a:pt x="217" y="128"/>
                  <a:pt x="219" y="131"/>
                  <a:pt x="223" y="131"/>
                </a:cubicBezTo>
                <a:cubicBezTo>
                  <a:pt x="226" y="131"/>
                  <a:pt x="229" y="128"/>
                  <a:pt x="229" y="124"/>
                </a:cubicBezTo>
                <a:cubicBezTo>
                  <a:pt x="229" y="65"/>
                  <a:pt x="229" y="65"/>
                  <a:pt x="229" y="65"/>
                </a:cubicBezTo>
                <a:cubicBezTo>
                  <a:pt x="229" y="17"/>
                  <a:pt x="229" y="17"/>
                  <a:pt x="229" y="17"/>
                </a:cubicBezTo>
                <a:cubicBezTo>
                  <a:pt x="229" y="8"/>
                  <a:pt x="238" y="0"/>
                  <a:pt x="248" y="0"/>
                </a:cubicBezTo>
                <a:cubicBezTo>
                  <a:pt x="258" y="0"/>
                  <a:pt x="268" y="8"/>
                  <a:pt x="268" y="17"/>
                </a:cubicBezTo>
                <a:lnTo>
                  <a:pt x="268" y="25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5" name="Freeform 7">
            <a:extLst>
              <a:ext uri="{FF2B5EF4-FFF2-40B4-BE49-F238E27FC236}">
                <a16:creationId xmlns:a16="http://schemas.microsoft.com/office/drawing/2014/main" id="{A4F9EEEF-95AD-BBAF-BB37-E737AF69FF6C}"/>
              </a:ext>
            </a:extLst>
          </p:cNvPr>
          <p:cNvSpPr>
            <a:spLocks/>
          </p:cNvSpPr>
          <p:nvPr userDrawn="1"/>
        </p:nvSpPr>
        <p:spPr bwMode="auto">
          <a:xfrm>
            <a:off x="779586" y="5985736"/>
            <a:ext cx="401753" cy="536137"/>
          </a:xfrm>
          <a:custGeom>
            <a:avLst/>
            <a:gdLst>
              <a:gd name="T0" fmla="*/ 268 w 268"/>
              <a:gd name="T1" fmla="*/ 272 h 357"/>
              <a:gd name="T2" fmla="*/ 197 w 268"/>
              <a:gd name="T3" fmla="*/ 357 h 357"/>
              <a:gd name="T4" fmla="*/ 109 w 268"/>
              <a:gd name="T5" fmla="*/ 357 h 357"/>
              <a:gd name="T6" fmla="*/ 34 w 268"/>
              <a:gd name="T7" fmla="*/ 255 h 357"/>
              <a:gd name="T8" fmla="*/ 8 w 268"/>
              <a:gd name="T9" fmla="*/ 204 h 357"/>
              <a:gd name="T10" fmla="*/ 8 w 268"/>
              <a:gd name="T11" fmla="*/ 178 h 357"/>
              <a:gd name="T12" fmla="*/ 32 w 268"/>
              <a:gd name="T13" fmla="*/ 177 h 357"/>
              <a:gd name="T14" fmla="*/ 65 w 268"/>
              <a:gd name="T15" fmla="*/ 211 h 357"/>
              <a:gd name="T16" fmla="*/ 74 w 268"/>
              <a:gd name="T17" fmla="*/ 211 h 357"/>
              <a:gd name="T18" fmla="*/ 76 w 268"/>
              <a:gd name="T19" fmla="*/ 204 h 357"/>
              <a:gd name="T20" fmla="*/ 77 w 268"/>
              <a:gd name="T21" fmla="*/ 204 h 357"/>
              <a:gd name="T22" fmla="*/ 77 w 268"/>
              <a:gd name="T23" fmla="*/ 137 h 357"/>
              <a:gd name="T24" fmla="*/ 74 w 268"/>
              <a:gd name="T25" fmla="*/ 132 h 357"/>
              <a:gd name="T26" fmla="*/ 68 w 268"/>
              <a:gd name="T27" fmla="*/ 132 h 357"/>
              <a:gd name="T28" fmla="*/ 25 w 268"/>
              <a:gd name="T29" fmla="*/ 154 h 357"/>
              <a:gd name="T30" fmla="*/ 13 w 268"/>
              <a:gd name="T31" fmla="*/ 154 h 357"/>
              <a:gd name="T32" fmla="*/ 3 w 268"/>
              <a:gd name="T33" fmla="*/ 146 h 357"/>
              <a:gd name="T34" fmla="*/ 2 w 268"/>
              <a:gd name="T35" fmla="*/ 131 h 357"/>
              <a:gd name="T36" fmla="*/ 10 w 268"/>
              <a:gd name="T37" fmla="*/ 120 h 357"/>
              <a:gd name="T38" fmla="*/ 74 w 268"/>
              <a:gd name="T39" fmla="*/ 77 h 357"/>
              <a:gd name="T40" fmla="*/ 116 w 268"/>
              <a:gd name="T41" fmla="*/ 77 h 357"/>
              <a:gd name="T42" fmla="*/ 115 w 268"/>
              <a:gd name="T43" fmla="*/ 80 h 357"/>
              <a:gd name="T44" fmla="*/ 115 w 268"/>
              <a:gd name="T45" fmla="*/ 140 h 357"/>
              <a:gd name="T46" fmla="*/ 122 w 268"/>
              <a:gd name="T47" fmla="*/ 147 h 357"/>
              <a:gd name="T48" fmla="*/ 128 w 268"/>
              <a:gd name="T49" fmla="*/ 140 h 357"/>
              <a:gd name="T50" fmla="*/ 128 w 268"/>
              <a:gd name="T51" fmla="*/ 80 h 357"/>
              <a:gd name="T52" fmla="*/ 147 w 268"/>
              <a:gd name="T53" fmla="*/ 64 h 357"/>
              <a:gd name="T54" fmla="*/ 166 w 268"/>
              <a:gd name="T55" fmla="*/ 81 h 357"/>
              <a:gd name="T56" fmla="*/ 166 w 268"/>
              <a:gd name="T57" fmla="*/ 140 h 357"/>
              <a:gd name="T58" fmla="*/ 173 w 268"/>
              <a:gd name="T59" fmla="*/ 147 h 357"/>
              <a:gd name="T60" fmla="*/ 179 w 268"/>
              <a:gd name="T61" fmla="*/ 140 h 357"/>
              <a:gd name="T62" fmla="*/ 179 w 268"/>
              <a:gd name="T63" fmla="*/ 81 h 357"/>
              <a:gd name="T64" fmla="*/ 179 w 268"/>
              <a:gd name="T65" fmla="*/ 17 h 357"/>
              <a:gd name="T66" fmla="*/ 198 w 268"/>
              <a:gd name="T67" fmla="*/ 0 h 357"/>
              <a:gd name="T68" fmla="*/ 217 w 268"/>
              <a:gd name="T69" fmla="*/ 17 h 357"/>
              <a:gd name="T70" fmla="*/ 217 w 268"/>
              <a:gd name="T71" fmla="*/ 39 h 357"/>
              <a:gd name="T72" fmla="*/ 217 w 268"/>
              <a:gd name="T73" fmla="*/ 140 h 357"/>
              <a:gd name="T74" fmla="*/ 224 w 268"/>
              <a:gd name="T75" fmla="*/ 147 h 357"/>
              <a:gd name="T76" fmla="*/ 230 w 268"/>
              <a:gd name="T77" fmla="*/ 140 h 357"/>
              <a:gd name="T78" fmla="*/ 230 w 268"/>
              <a:gd name="T79" fmla="*/ 39 h 357"/>
              <a:gd name="T80" fmla="*/ 249 w 268"/>
              <a:gd name="T81" fmla="*/ 22 h 357"/>
              <a:gd name="T82" fmla="*/ 268 w 268"/>
              <a:gd name="T83" fmla="*/ 39 h 357"/>
              <a:gd name="T84" fmla="*/ 268 w 268"/>
              <a:gd name="T85"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 h="357">
                <a:moveTo>
                  <a:pt x="268" y="272"/>
                </a:moveTo>
                <a:cubicBezTo>
                  <a:pt x="268" y="325"/>
                  <a:pt x="206" y="353"/>
                  <a:pt x="197" y="357"/>
                </a:cubicBezTo>
                <a:cubicBezTo>
                  <a:pt x="109" y="357"/>
                  <a:pt x="109" y="357"/>
                  <a:pt x="109" y="357"/>
                </a:cubicBezTo>
                <a:cubicBezTo>
                  <a:pt x="80" y="357"/>
                  <a:pt x="53" y="298"/>
                  <a:pt x="34" y="255"/>
                </a:cubicBezTo>
                <a:cubicBezTo>
                  <a:pt x="24" y="233"/>
                  <a:pt x="16" y="215"/>
                  <a:pt x="8" y="204"/>
                </a:cubicBezTo>
                <a:cubicBezTo>
                  <a:pt x="2" y="196"/>
                  <a:pt x="1" y="185"/>
                  <a:pt x="8" y="178"/>
                </a:cubicBezTo>
                <a:cubicBezTo>
                  <a:pt x="14" y="171"/>
                  <a:pt x="25" y="170"/>
                  <a:pt x="32" y="177"/>
                </a:cubicBezTo>
                <a:cubicBezTo>
                  <a:pt x="65" y="211"/>
                  <a:pt x="65" y="211"/>
                  <a:pt x="65" y="211"/>
                </a:cubicBezTo>
                <a:cubicBezTo>
                  <a:pt x="68" y="214"/>
                  <a:pt x="72" y="214"/>
                  <a:pt x="74" y="211"/>
                </a:cubicBezTo>
                <a:cubicBezTo>
                  <a:pt x="76" y="209"/>
                  <a:pt x="77" y="206"/>
                  <a:pt x="76" y="204"/>
                </a:cubicBezTo>
                <a:cubicBezTo>
                  <a:pt x="77" y="204"/>
                  <a:pt x="77" y="204"/>
                  <a:pt x="77" y="204"/>
                </a:cubicBezTo>
                <a:cubicBezTo>
                  <a:pt x="77" y="137"/>
                  <a:pt x="77" y="137"/>
                  <a:pt x="77" y="137"/>
                </a:cubicBezTo>
                <a:cubicBezTo>
                  <a:pt x="77" y="135"/>
                  <a:pt x="76" y="133"/>
                  <a:pt x="74" y="132"/>
                </a:cubicBezTo>
                <a:cubicBezTo>
                  <a:pt x="72" y="131"/>
                  <a:pt x="70" y="131"/>
                  <a:pt x="68" y="132"/>
                </a:cubicBezTo>
                <a:cubicBezTo>
                  <a:pt x="25" y="154"/>
                  <a:pt x="25" y="154"/>
                  <a:pt x="25" y="154"/>
                </a:cubicBezTo>
                <a:cubicBezTo>
                  <a:pt x="22" y="156"/>
                  <a:pt x="17" y="156"/>
                  <a:pt x="13" y="154"/>
                </a:cubicBezTo>
                <a:cubicBezTo>
                  <a:pt x="9" y="153"/>
                  <a:pt x="5" y="150"/>
                  <a:pt x="3" y="146"/>
                </a:cubicBezTo>
                <a:cubicBezTo>
                  <a:pt x="1" y="141"/>
                  <a:pt x="0" y="136"/>
                  <a:pt x="2" y="131"/>
                </a:cubicBezTo>
                <a:cubicBezTo>
                  <a:pt x="3" y="126"/>
                  <a:pt x="6" y="123"/>
                  <a:pt x="10" y="120"/>
                </a:cubicBezTo>
                <a:cubicBezTo>
                  <a:pt x="74" y="77"/>
                  <a:pt x="74" y="77"/>
                  <a:pt x="74" y="77"/>
                </a:cubicBezTo>
                <a:cubicBezTo>
                  <a:pt x="116" y="77"/>
                  <a:pt x="116" y="77"/>
                  <a:pt x="116" y="77"/>
                </a:cubicBezTo>
                <a:cubicBezTo>
                  <a:pt x="116" y="78"/>
                  <a:pt x="115" y="79"/>
                  <a:pt x="115" y="80"/>
                </a:cubicBezTo>
                <a:cubicBezTo>
                  <a:pt x="115" y="140"/>
                  <a:pt x="115" y="140"/>
                  <a:pt x="115" y="140"/>
                </a:cubicBezTo>
                <a:cubicBezTo>
                  <a:pt x="115" y="144"/>
                  <a:pt x="118" y="147"/>
                  <a:pt x="122" y="147"/>
                </a:cubicBezTo>
                <a:cubicBezTo>
                  <a:pt x="125" y="147"/>
                  <a:pt x="128" y="144"/>
                  <a:pt x="128" y="140"/>
                </a:cubicBezTo>
                <a:cubicBezTo>
                  <a:pt x="128" y="80"/>
                  <a:pt x="128" y="80"/>
                  <a:pt x="128" y="80"/>
                </a:cubicBezTo>
                <a:cubicBezTo>
                  <a:pt x="128" y="72"/>
                  <a:pt x="137" y="64"/>
                  <a:pt x="147" y="64"/>
                </a:cubicBezTo>
                <a:cubicBezTo>
                  <a:pt x="157" y="64"/>
                  <a:pt x="166" y="72"/>
                  <a:pt x="166" y="81"/>
                </a:cubicBezTo>
                <a:cubicBezTo>
                  <a:pt x="166" y="140"/>
                  <a:pt x="166" y="140"/>
                  <a:pt x="166" y="140"/>
                </a:cubicBezTo>
                <a:cubicBezTo>
                  <a:pt x="166" y="144"/>
                  <a:pt x="169" y="147"/>
                  <a:pt x="173" y="147"/>
                </a:cubicBezTo>
                <a:cubicBezTo>
                  <a:pt x="176" y="147"/>
                  <a:pt x="179" y="144"/>
                  <a:pt x="179" y="140"/>
                </a:cubicBezTo>
                <a:cubicBezTo>
                  <a:pt x="179" y="81"/>
                  <a:pt x="179" y="81"/>
                  <a:pt x="179" y="81"/>
                </a:cubicBezTo>
                <a:cubicBezTo>
                  <a:pt x="179" y="17"/>
                  <a:pt x="179" y="17"/>
                  <a:pt x="179" y="17"/>
                </a:cubicBezTo>
                <a:cubicBezTo>
                  <a:pt x="179" y="8"/>
                  <a:pt x="188" y="0"/>
                  <a:pt x="198" y="0"/>
                </a:cubicBezTo>
                <a:cubicBezTo>
                  <a:pt x="208" y="0"/>
                  <a:pt x="217" y="8"/>
                  <a:pt x="217" y="17"/>
                </a:cubicBezTo>
                <a:cubicBezTo>
                  <a:pt x="217" y="39"/>
                  <a:pt x="217" y="39"/>
                  <a:pt x="217" y="39"/>
                </a:cubicBezTo>
                <a:cubicBezTo>
                  <a:pt x="217" y="140"/>
                  <a:pt x="217" y="140"/>
                  <a:pt x="217" y="140"/>
                </a:cubicBezTo>
                <a:cubicBezTo>
                  <a:pt x="217" y="144"/>
                  <a:pt x="220" y="147"/>
                  <a:pt x="224" y="147"/>
                </a:cubicBezTo>
                <a:cubicBezTo>
                  <a:pt x="227" y="147"/>
                  <a:pt x="230" y="144"/>
                  <a:pt x="230" y="140"/>
                </a:cubicBezTo>
                <a:cubicBezTo>
                  <a:pt x="230" y="39"/>
                  <a:pt x="230" y="39"/>
                  <a:pt x="230" y="39"/>
                </a:cubicBezTo>
                <a:cubicBezTo>
                  <a:pt x="230" y="30"/>
                  <a:pt x="239" y="22"/>
                  <a:pt x="249" y="22"/>
                </a:cubicBezTo>
                <a:cubicBezTo>
                  <a:pt x="259" y="22"/>
                  <a:pt x="268" y="31"/>
                  <a:pt x="268" y="39"/>
                </a:cubicBezTo>
                <a:lnTo>
                  <a:pt x="268" y="27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6" name="Freeform 8">
            <a:extLst>
              <a:ext uri="{FF2B5EF4-FFF2-40B4-BE49-F238E27FC236}">
                <a16:creationId xmlns:a16="http://schemas.microsoft.com/office/drawing/2014/main" id="{6141ACF5-1EB6-5FE1-B342-94A3611C2129}"/>
              </a:ext>
            </a:extLst>
          </p:cNvPr>
          <p:cNvSpPr>
            <a:spLocks/>
          </p:cNvSpPr>
          <p:nvPr userDrawn="1"/>
        </p:nvSpPr>
        <p:spPr bwMode="auto">
          <a:xfrm>
            <a:off x="11052972" y="4945771"/>
            <a:ext cx="401753" cy="534737"/>
          </a:xfrm>
          <a:custGeom>
            <a:avLst/>
            <a:gdLst>
              <a:gd name="T0" fmla="*/ 268 w 268"/>
              <a:gd name="T1" fmla="*/ 272 h 357"/>
              <a:gd name="T2" fmla="*/ 197 w 268"/>
              <a:gd name="T3" fmla="*/ 357 h 357"/>
              <a:gd name="T4" fmla="*/ 109 w 268"/>
              <a:gd name="T5" fmla="*/ 357 h 357"/>
              <a:gd name="T6" fmla="*/ 34 w 268"/>
              <a:gd name="T7" fmla="*/ 255 h 357"/>
              <a:gd name="T8" fmla="*/ 8 w 268"/>
              <a:gd name="T9" fmla="*/ 204 h 357"/>
              <a:gd name="T10" fmla="*/ 8 w 268"/>
              <a:gd name="T11" fmla="*/ 178 h 357"/>
              <a:gd name="T12" fmla="*/ 32 w 268"/>
              <a:gd name="T13" fmla="*/ 177 h 357"/>
              <a:gd name="T14" fmla="*/ 65 w 268"/>
              <a:gd name="T15" fmla="*/ 211 h 357"/>
              <a:gd name="T16" fmla="*/ 74 w 268"/>
              <a:gd name="T17" fmla="*/ 211 h 357"/>
              <a:gd name="T18" fmla="*/ 76 w 268"/>
              <a:gd name="T19" fmla="*/ 207 h 357"/>
              <a:gd name="T20" fmla="*/ 77 w 268"/>
              <a:gd name="T21" fmla="*/ 204 h 357"/>
              <a:gd name="T22" fmla="*/ 77 w 268"/>
              <a:gd name="T23" fmla="*/ 137 h 357"/>
              <a:gd name="T24" fmla="*/ 74 w 268"/>
              <a:gd name="T25" fmla="*/ 132 h 357"/>
              <a:gd name="T26" fmla="*/ 68 w 268"/>
              <a:gd name="T27" fmla="*/ 132 h 357"/>
              <a:gd name="T28" fmla="*/ 25 w 268"/>
              <a:gd name="T29" fmla="*/ 154 h 357"/>
              <a:gd name="T30" fmla="*/ 3 w 268"/>
              <a:gd name="T31" fmla="*/ 146 h 357"/>
              <a:gd name="T32" fmla="*/ 2 w 268"/>
              <a:gd name="T33" fmla="*/ 131 h 357"/>
              <a:gd name="T34" fmla="*/ 10 w 268"/>
              <a:gd name="T35" fmla="*/ 120 h 357"/>
              <a:gd name="T36" fmla="*/ 74 w 268"/>
              <a:gd name="T37" fmla="*/ 77 h 357"/>
              <a:gd name="T38" fmla="*/ 115 w 268"/>
              <a:gd name="T39" fmla="*/ 77 h 357"/>
              <a:gd name="T40" fmla="*/ 115 w 268"/>
              <a:gd name="T41" fmla="*/ 140 h 357"/>
              <a:gd name="T42" fmla="*/ 122 w 268"/>
              <a:gd name="T43" fmla="*/ 147 h 357"/>
              <a:gd name="T44" fmla="*/ 128 w 268"/>
              <a:gd name="T45" fmla="*/ 140 h 357"/>
              <a:gd name="T46" fmla="*/ 128 w 268"/>
              <a:gd name="T47" fmla="*/ 17 h 357"/>
              <a:gd name="T48" fmla="*/ 147 w 268"/>
              <a:gd name="T49" fmla="*/ 0 h 357"/>
              <a:gd name="T50" fmla="*/ 166 w 268"/>
              <a:gd name="T51" fmla="*/ 17 h 357"/>
              <a:gd name="T52" fmla="*/ 166 w 268"/>
              <a:gd name="T53" fmla="*/ 42 h 357"/>
              <a:gd name="T54" fmla="*/ 166 w 268"/>
              <a:gd name="T55" fmla="*/ 140 h 357"/>
              <a:gd name="T56" fmla="*/ 173 w 268"/>
              <a:gd name="T57" fmla="*/ 147 h 357"/>
              <a:gd name="T58" fmla="*/ 179 w 268"/>
              <a:gd name="T59" fmla="*/ 140 h 357"/>
              <a:gd name="T60" fmla="*/ 179 w 268"/>
              <a:gd name="T61" fmla="*/ 42 h 357"/>
              <a:gd name="T62" fmla="*/ 198 w 268"/>
              <a:gd name="T63" fmla="*/ 26 h 357"/>
              <a:gd name="T64" fmla="*/ 217 w 268"/>
              <a:gd name="T65" fmla="*/ 43 h 357"/>
              <a:gd name="T66" fmla="*/ 217 w 268"/>
              <a:gd name="T67" fmla="*/ 64 h 357"/>
              <a:gd name="T68" fmla="*/ 217 w 268"/>
              <a:gd name="T69" fmla="*/ 140 h 357"/>
              <a:gd name="T70" fmla="*/ 224 w 268"/>
              <a:gd name="T71" fmla="*/ 147 h 357"/>
              <a:gd name="T72" fmla="*/ 230 w 268"/>
              <a:gd name="T73" fmla="*/ 140 h 357"/>
              <a:gd name="T74" fmla="*/ 230 w 268"/>
              <a:gd name="T75" fmla="*/ 64 h 357"/>
              <a:gd name="T76" fmla="*/ 249 w 268"/>
              <a:gd name="T77" fmla="*/ 48 h 357"/>
              <a:gd name="T78" fmla="*/ 268 w 268"/>
              <a:gd name="T79" fmla="*/ 65 h 357"/>
              <a:gd name="T80" fmla="*/ 268 w 268"/>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8" h="357">
                <a:moveTo>
                  <a:pt x="268" y="272"/>
                </a:moveTo>
                <a:cubicBezTo>
                  <a:pt x="268" y="325"/>
                  <a:pt x="206" y="353"/>
                  <a:pt x="197" y="357"/>
                </a:cubicBezTo>
                <a:cubicBezTo>
                  <a:pt x="109" y="357"/>
                  <a:pt x="109" y="357"/>
                  <a:pt x="109" y="357"/>
                </a:cubicBezTo>
                <a:cubicBezTo>
                  <a:pt x="80" y="357"/>
                  <a:pt x="53" y="298"/>
                  <a:pt x="34" y="255"/>
                </a:cubicBezTo>
                <a:cubicBezTo>
                  <a:pt x="24" y="233"/>
                  <a:pt x="16" y="215"/>
                  <a:pt x="8" y="204"/>
                </a:cubicBezTo>
                <a:cubicBezTo>
                  <a:pt x="2" y="196"/>
                  <a:pt x="1" y="185"/>
                  <a:pt x="8" y="178"/>
                </a:cubicBezTo>
                <a:cubicBezTo>
                  <a:pt x="14" y="171"/>
                  <a:pt x="25" y="170"/>
                  <a:pt x="32" y="177"/>
                </a:cubicBezTo>
                <a:cubicBezTo>
                  <a:pt x="65" y="211"/>
                  <a:pt x="65" y="211"/>
                  <a:pt x="65" y="211"/>
                </a:cubicBezTo>
                <a:cubicBezTo>
                  <a:pt x="68" y="214"/>
                  <a:pt x="72" y="214"/>
                  <a:pt x="74" y="211"/>
                </a:cubicBezTo>
                <a:cubicBezTo>
                  <a:pt x="75" y="210"/>
                  <a:pt x="76" y="209"/>
                  <a:pt x="76" y="207"/>
                </a:cubicBezTo>
                <a:cubicBezTo>
                  <a:pt x="77" y="206"/>
                  <a:pt x="77" y="205"/>
                  <a:pt x="77" y="204"/>
                </a:cubicBezTo>
                <a:cubicBezTo>
                  <a:pt x="77" y="137"/>
                  <a:pt x="77" y="137"/>
                  <a:pt x="77" y="137"/>
                </a:cubicBezTo>
                <a:cubicBezTo>
                  <a:pt x="77" y="135"/>
                  <a:pt x="76" y="133"/>
                  <a:pt x="74" y="132"/>
                </a:cubicBezTo>
                <a:cubicBezTo>
                  <a:pt x="72" y="131"/>
                  <a:pt x="70" y="130"/>
                  <a:pt x="68" y="132"/>
                </a:cubicBezTo>
                <a:cubicBezTo>
                  <a:pt x="25" y="154"/>
                  <a:pt x="25" y="154"/>
                  <a:pt x="25" y="154"/>
                </a:cubicBezTo>
                <a:cubicBezTo>
                  <a:pt x="17" y="158"/>
                  <a:pt x="7" y="154"/>
                  <a:pt x="3" y="146"/>
                </a:cubicBezTo>
                <a:cubicBezTo>
                  <a:pt x="1" y="141"/>
                  <a:pt x="0" y="136"/>
                  <a:pt x="2" y="131"/>
                </a:cubicBezTo>
                <a:cubicBezTo>
                  <a:pt x="3" y="126"/>
                  <a:pt x="6" y="123"/>
                  <a:pt x="10" y="120"/>
                </a:cubicBezTo>
                <a:cubicBezTo>
                  <a:pt x="74" y="77"/>
                  <a:pt x="74" y="77"/>
                  <a:pt x="74" y="77"/>
                </a:cubicBezTo>
                <a:cubicBezTo>
                  <a:pt x="115" y="77"/>
                  <a:pt x="115" y="77"/>
                  <a:pt x="115" y="77"/>
                </a:cubicBezTo>
                <a:cubicBezTo>
                  <a:pt x="115" y="140"/>
                  <a:pt x="115" y="140"/>
                  <a:pt x="115" y="140"/>
                </a:cubicBezTo>
                <a:cubicBezTo>
                  <a:pt x="115" y="144"/>
                  <a:pt x="118" y="147"/>
                  <a:pt x="122" y="147"/>
                </a:cubicBezTo>
                <a:cubicBezTo>
                  <a:pt x="125" y="147"/>
                  <a:pt x="128" y="144"/>
                  <a:pt x="128" y="140"/>
                </a:cubicBezTo>
                <a:cubicBezTo>
                  <a:pt x="128" y="17"/>
                  <a:pt x="128" y="17"/>
                  <a:pt x="128" y="17"/>
                </a:cubicBezTo>
                <a:cubicBezTo>
                  <a:pt x="128" y="8"/>
                  <a:pt x="137" y="0"/>
                  <a:pt x="147" y="0"/>
                </a:cubicBezTo>
                <a:cubicBezTo>
                  <a:pt x="157" y="0"/>
                  <a:pt x="166" y="8"/>
                  <a:pt x="166" y="17"/>
                </a:cubicBezTo>
                <a:cubicBezTo>
                  <a:pt x="166" y="42"/>
                  <a:pt x="166" y="42"/>
                  <a:pt x="166" y="42"/>
                </a:cubicBezTo>
                <a:cubicBezTo>
                  <a:pt x="166" y="140"/>
                  <a:pt x="166" y="140"/>
                  <a:pt x="166" y="140"/>
                </a:cubicBezTo>
                <a:cubicBezTo>
                  <a:pt x="166" y="144"/>
                  <a:pt x="169" y="147"/>
                  <a:pt x="173" y="147"/>
                </a:cubicBezTo>
                <a:cubicBezTo>
                  <a:pt x="176" y="147"/>
                  <a:pt x="179" y="144"/>
                  <a:pt x="179" y="140"/>
                </a:cubicBezTo>
                <a:cubicBezTo>
                  <a:pt x="179" y="42"/>
                  <a:pt x="179" y="42"/>
                  <a:pt x="179" y="42"/>
                </a:cubicBezTo>
                <a:cubicBezTo>
                  <a:pt x="179" y="34"/>
                  <a:pt x="188" y="26"/>
                  <a:pt x="198" y="26"/>
                </a:cubicBezTo>
                <a:cubicBezTo>
                  <a:pt x="208" y="26"/>
                  <a:pt x="217" y="34"/>
                  <a:pt x="217" y="43"/>
                </a:cubicBezTo>
                <a:cubicBezTo>
                  <a:pt x="217" y="64"/>
                  <a:pt x="217" y="64"/>
                  <a:pt x="217" y="64"/>
                </a:cubicBezTo>
                <a:cubicBezTo>
                  <a:pt x="217" y="140"/>
                  <a:pt x="217" y="140"/>
                  <a:pt x="217" y="140"/>
                </a:cubicBezTo>
                <a:cubicBezTo>
                  <a:pt x="217" y="144"/>
                  <a:pt x="220" y="147"/>
                  <a:pt x="224" y="147"/>
                </a:cubicBezTo>
                <a:cubicBezTo>
                  <a:pt x="227" y="147"/>
                  <a:pt x="230" y="144"/>
                  <a:pt x="230" y="140"/>
                </a:cubicBezTo>
                <a:cubicBezTo>
                  <a:pt x="230" y="64"/>
                  <a:pt x="230" y="64"/>
                  <a:pt x="230" y="64"/>
                </a:cubicBezTo>
                <a:cubicBezTo>
                  <a:pt x="230" y="56"/>
                  <a:pt x="239" y="48"/>
                  <a:pt x="249" y="48"/>
                </a:cubicBezTo>
                <a:cubicBezTo>
                  <a:pt x="259" y="48"/>
                  <a:pt x="268" y="56"/>
                  <a:pt x="268" y="65"/>
                </a:cubicBezTo>
                <a:lnTo>
                  <a:pt x="268" y="27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7" name="Group 6">
            <a:extLst>
              <a:ext uri="{FF2B5EF4-FFF2-40B4-BE49-F238E27FC236}">
                <a16:creationId xmlns:a16="http://schemas.microsoft.com/office/drawing/2014/main" id="{B6801113-E17F-EC64-25AE-B4FEF5AAC998}"/>
              </a:ext>
            </a:extLst>
          </p:cNvPr>
          <p:cNvGrpSpPr/>
          <p:nvPr userDrawn="1"/>
        </p:nvGrpSpPr>
        <p:grpSpPr>
          <a:xfrm>
            <a:off x="9835116" y="4927573"/>
            <a:ext cx="572532" cy="552935"/>
            <a:chOff x="9835116" y="4267378"/>
            <a:chExt cx="572532" cy="552935"/>
          </a:xfrm>
          <a:solidFill>
            <a:schemeClr val="bg2"/>
          </a:solidFill>
        </p:grpSpPr>
        <p:sp>
          <p:nvSpPr>
            <p:cNvPr id="8" name="Freeform 7">
              <a:extLst>
                <a:ext uri="{FF2B5EF4-FFF2-40B4-BE49-F238E27FC236}">
                  <a16:creationId xmlns:a16="http://schemas.microsoft.com/office/drawing/2014/main" id="{01E4704A-CCEA-F37C-7DBF-5A19A4FAFCF6}"/>
                </a:ext>
              </a:extLst>
            </p:cNvPr>
            <p:cNvSpPr>
              <a:spLocks/>
            </p:cNvSpPr>
            <p:nvPr/>
          </p:nvSpPr>
          <p:spPr bwMode="auto">
            <a:xfrm>
              <a:off x="9835116" y="4267378"/>
              <a:ext cx="209975" cy="209975"/>
            </a:xfrm>
            <a:custGeom>
              <a:avLst/>
              <a:gdLst>
                <a:gd name="T0" fmla="*/ 51 w 140"/>
                <a:gd name="T1" fmla="*/ 127 h 140"/>
                <a:gd name="T2" fmla="*/ 21 w 140"/>
                <a:gd name="T3" fmla="*/ 127 h 140"/>
                <a:gd name="T4" fmla="*/ 127 w 140"/>
                <a:gd name="T5" fmla="*/ 21 h 140"/>
                <a:gd name="T6" fmla="*/ 127 w 140"/>
                <a:gd name="T7" fmla="*/ 50 h 140"/>
                <a:gd name="T8" fmla="*/ 133 w 140"/>
                <a:gd name="T9" fmla="*/ 57 h 140"/>
                <a:gd name="T10" fmla="*/ 140 w 140"/>
                <a:gd name="T11" fmla="*/ 50 h 140"/>
                <a:gd name="T12" fmla="*/ 140 w 140"/>
                <a:gd name="T13" fmla="*/ 6 h 140"/>
                <a:gd name="T14" fmla="*/ 139 w 140"/>
                <a:gd name="T15" fmla="*/ 3 h 140"/>
                <a:gd name="T16" fmla="*/ 136 w 140"/>
                <a:gd name="T17" fmla="*/ 0 h 140"/>
                <a:gd name="T18" fmla="*/ 133 w 140"/>
                <a:gd name="T19" fmla="*/ 0 h 140"/>
                <a:gd name="T20" fmla="*/ 89 w 140"/>
                <a:gd name="T21" fmla="*/ 0 h 140"/>
                <a:gd name="T22" fmla="*/ 82 w 140"/>
                <a:gd name="T23" fmla="*/ 6 h 140"/>
                <a:gd name="T24" fmla="*/ 89 w 140"/>
                <a:gd name="T25" fmla="*/ 12 h 140"/>
                <a:gd name="T26" fmla="*/ 118 w 140"/>
                <a:gd name="T27" fmla="*/ 12 h 140"/>
                <a:gd name="T28" fmla="*/ 12 w 140"/>
                <a:gd name="T29" fmla="*/ 118 h 140"/>
                <a:gd name="T30" fmla="*/ 12 w 140"/>
                <a:gd name="T31" fmla="*/ 89 h 140"/>
                <a:gd name="T32" fmla="*/ 6 w 140"/>
                <a:gd name="T33" fmla="*/ 82 h 140"/>
                <a:gd name="T34" fmla="*/ 0 w 140"/>
                <a:gd name="T35" fmla="*/ 89 h 140"/>
                <a:gd name="T36" fmla="*/ 0 w 140"/>
                <a:gd name="T37" fmla="*/ 133 h 140"/>
                <a:gd name="T38" fmla="*/ 0 w 140"/>
                <a:gd name="T39" fmla="*/ 136 h 140"/>
                <a:gd name="T40" fmla="*/ 4 w 140"/>
                <a:gd name="T41" fmla="*/ 139 h 140"/>
                <a:gd name="T42" fmla="*/ 6 w 140"/>
                <a:gd name="T43" fmla="*/ 140 h 140"/>
                <a:gd name="T44" fmla="*/ 51 w 140"/>
                <a:gd name="T45" fmla="*/ 140 h 140"/>
                <a:gd name="T46" fmla="*/ 57 w 140"/>
                <a:gd name="T47" fmla="*/ 133 h 140"/>
                <a:gd name="T48" fmla="*/ 51 w 140"/>
                <a:gd name="T49" fmla="*/ 1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0">
                  <a:moveTo>
                    <a:pt x="51" y="127"/>
                  </a:moveTo>
                  <a:cubicBezTo>
                    <a:pt x="21" y="127"/>
                    <a:pt x="21" y="127"/>
                    <a:pt x="21" y="127"/>
                  </a:cubicBezTo>
                  <a:cubicBezTo>
                    <a:pt x="127" y="21"/>
                    <a:pt x="127" y="21"/>
                    <a:pt x="127" y="21"/>
                  </a:cubicBezTo>
                  <a:cubicBezTo>
                    <a:pt x="127" y="50"/>
                    <a:pt x="127" y="50"/>
                    <a:pt x="127" y="50"/>
                  </a:cubicBezTo>
                  <a:cubicBezTo>
                    <a:pt x="127" y="54"/>
                    <a:pt x="130" y="57"/>
                    <a:pt x="133" y="57"/>
                  </a:cubicBezTo>
                  <a:cubicBezTo>
                    <a:pt x="137" y="57"/>
                    <a:pt x="140" y="54"/>
                    <a:pt x="140" y="50"/>
                  </a:cubicBezTo>
                  <a:cubicBezTo>
                    <a:pt x="140" y="6"/>
                    <a:pt x="140" y="6"/>
                    <a:pt x="140" y="6"/>
                  </a:cubicBezTo>
                  <a:cubicBezTo>
                    <a:pt x="140" y="5"/>
                    <a:pt x="140" y="4"/>
                    <a:pt x="139" y="3"/>
                  </a:cubicBezTo>
                  <a:cubicBezTo>
                    <a:pt x="139" y="2"/>
                    <a:pt x="137" y="1"/>
                    <a:pt x="136" y="0"/>
                  </a:cubicBezTo>
                  <a:cubicBezTo>
                    <a:pt x="135" y="0"/>
                    <a:pt x="134" y="0"/>
                    <a:pt x="133" y="0"/>
                  </a:cubicBezTo>
                  <a:cubicBezTo>
                    <a:pt x="89" y="0"/>
                    <a:pt x="89" y="0"/>
                    <a:pt x="89" y="0"/>
                  </a:cubicBezTo>
                  <a:cubicBezTo>
                    <a:pt x="85" y="0"/>
                    <a:pt x="82" y="2"/>
                    <a:pt x="82" y="6"/>
                  </a:cubicBezTo>
                  <a:cubicBezTo>
                    <a:pt x="82" y="9"/>
                    <a:pt x="85" y="12"/>
                    <a:pt x="89" y="12"/>
                  </a:cubicBezTo>
                  <a:cubicBezTo>
                    <a:pt x="118" y="12"/>
                    <a:pt x="118" y="12"/>
                    <a:pt x="118" y="12"/>
                  </a:cubicBezTo>
                  <a:cubicBezTo>
                    <a:pt x="12" y="118"/>
                    <a:pt x="12" y="118"/>
                    <a:pt x="12" y="118"/>
                  </a:cubicBezTo>
                  <a:cubicBezTo>
                    <a:pt x="12" y="89"/>
                    <a:pt x="12" y="89"/>
                    <a:pt x="12" y="89"/>
                  </a:cubicBezTo>
                  <a:cubicBezTo>
                    <a:pt x="12" y="85"/>
                    <a:pt x="10" y="82"/>
                    <a:pt x="6" y="82"/>
                  </a:cubicBezTo>
                  <a:cubicBezTo>
                    <a:pt x="3" y="82"/>
                    <a:pt x="0" y="85"/>
                    <a:pt x="0" y="89"/>
                  </a:cubicBezTo>
                  <a:cubicBezTo>
                    <a:pt x="0" y="133"/>
                    <a:pt x="0" y="133"/>
                    <a:pt x="0" y="133"/>
                  </a:cubicBezTo>
                  <a:cubicBezTo>
                    <a:pt x="0" y="134"/>
                    <a:pt x="0" y="135"/>
                    <a:pt x="0" y="136"/>
                  </a:cubicBezTo>
                  <a:cubicBezTo>
                    <a:pt x="1" y="137"/>
                    <a:pt x="2" y="138"/>
                    <a:pt x="4" y="139"/>
                  </a:cubicBezTo>
                  <a:cubicBezTo>
                    <a:pt x="4" y="139"/>
                    <a:pt x="5" y="140"/>
                    <a:pt x="6" y="140"/>
                  </a:cubicBezTo>
                  <a:cubicBezTo>
                    <a:pt x="51" y="140"/>
                    <a:pt x="51" y="140"/>
                    <a:pt x="51" y="140"/>
                  </a:cubicBezTo>
                  <a:cubicBezTo>
                    <a:pt x="54" y="140"/>
                    <a:pt x="57" y="137"/>
                    <a:pt x="57" y="133"/>
                  </a:cubicBezTo>
                  <a:cubicBezTo>
                    <a:pt x="57" y="130"/>
                    <a:pt x="54" y="127"/>
                    <a:pt x="51"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 name="Freeform 8">
              <a:extLst>
                <a:ext uri="{FF2B5EF4-FFF2-40B4-BE49-F238E27FC236}">
                  <a16:creationId xmlns:a16="http://schemas.microsoft.com/office/drawing/2014/main" id="{CF22288F-C6F3-D3B2-12EF-0E2EA3234EBB}"/>
                </a:ext>
              </a:extLst>
            </p:cNvPr>
            <p:cNvSpPr>
              <a:spLocks/>
            </p:cNvSpPr>
            <p:nvPr/>
          </p:nvSpPr>
          <p:spPr bwMode="auto">
            <a:xfrm>
              <a:off x="10005895" y="4285576"/>
              <a:ext cx="401753" cy="534737"/>
            </a:xfrm>
            <a:custGeom>
              <a:avLst/>
              <a:gdLst>
                <a:gd name="T0" fmla="*/ 268 w 268"/>
                <a:gd name="T1" fmla="*/ 272 h 357"/>
                <a:gd name="T2" fmla="*/ 197 w 268"/>
                <a:gd name="T3" fmla="*/ 357 h 357"/>
                <a:gd name="T4" fmla="*/ 108 w 268"/>
                <a:gd name="T5" fmla="*/ 357 h 357"/>
                <a:gd name="T6" fmla="*/ 33 w 268"/>
                <a:gd name="T7" fmla="*/ 255 h 357"/>
                <a:gd name="T8" fmla="*/ 7 w 268"/>
                <a:gd name="T9" fmla="*/ 204 h 357"/>
                <a:gd name="T10" fmla="*/ 7 w 268"/>
                <a:gd name="T11" fmla="*/ 178 h 357"/>
                <a:gd name="T12" fmla="*/ 30 w 268"/>
                <a:gd name="T13" fmla="*/ 176 h 357"/>
                <a:gd name="T14" fmla="*/ 66 w 268"/>
                <a:gd name="T15" fmla="*/ 213 h 357"/>
                <a:gd name="T16" fmla="*/ 73 w 268"/>
                <a:gd name="T17" fmla="*/ 215 h 357"/>
                <a:gd name="T18" fmla="*/ 77 w 268"/>
                <a:gd name="T19" fmla="*/ 209 h 357"/>
                <a:gd name="T20" fmla="*/ 77 w 268"/>
                <a:gd name="T21" fmla="*/ 17 h 357"/>
                <a:gd name="T22" fmla="*/ 96 w 268"/>
                <a:gd name="T23" fmla="*/ 0 h 357"/>
                <a:gd name="T24" fmla="*/ 115 w 268"/>
                <a:gd name="T25" fmla="*/ 17 h 357"/>
                <a:gd name="T26" fmla="*/ 115 w 268"/>
                <a:gd name="T27" fmla="*/ 112 h 357"/>
                <a:gd name="T28" fmla="*/ 115 w 268"/>
                <a:gd name="T29" fmla="*/ 115 h 357"/>
                <a:gd name="T30" fmla="*/ 115 w 268"/>
                <a:gd name="T31" fmla="*/ 140 h 357"/>
                <a:gd name="T32" fmla="*/ 121 w 268"/>
                <a:gd name="T33" fmla="*/ 147 h 357"/>
                <a:gd name="T34" fmla="*/ 128 w 268"/>
                <a:gd name="T35" fmla="*/ 140 h 357"/>
                <a:gd name="T36" fmla="*/ 128 w 268"/>
                <a:gd name="T37" fmla="*/ 115 h 357"/>
                <a:gd name="T38" fmla="*/ 128 w 268"/>
                <a:gd name="T39" fmla="*/ 112 h 357"/>
                <a:gd name="T40" fmla="*/ 147 w 268"/>
                <a:gd name="T41" fmla="*/ 96 h 357"/>
                <a:gd name="T42" fmla="*/ 166 w 268"/>
                <a:gd name="T43" fmla="*/ 112 h 357"/>
                <a:gd name="T44" fmla="*/ 166 w 268"/>
                <a:gd name="T45" fmla="*/ 122 h 357"/>
                <a:gd name="T46" fmla="*/ 166 w 268"/>
                <a:gd name="T47" fmla="*/ 140 h 357"/>
                <a:gd name="T48" fmla="*/ 166 w 268"/>
                <a:gd name="T49" fmla="*/ 166 h 357"/>
                <a:gd name="T50" fmla="*/ 172 w 268"/>
                <a:gd name="T51" fmla="*/ 172 h 357"/>
                <a:gd name="T52" fmla="*/ 179 w 268"/>
                <a:gd name="T53" fmla="*/ 166 h 357"/>
                <a:gd name="T54" fmla="*/ 179 w 268"/>
                <a:gd name="T55" fmla="*/ 140 h 357"/>
                <a:gd name="T56" fmla="*/ 179 w 268"/>
                <a:gd name="T57" fmla="*/ 122 h 357"/>
                <a:gd name="T58" fmla="*/ 198 w 268"/>
                <a:gd name="T59" fmla="*/ 106 h 357"/>
                <a:gd name="T60" fmla="*/ 217 w 268"/>
                <a:gd name="T61" fmla="*/ 122 h 357"/>
                <a:gd name="T62" fmla="*/ 217 w 268"/>
                <a:gd name="T63" fmla="*/ 144 h 357"/>
                <a:gd name="T64" fmla="*/ 217 w 268"/>
                <a:gd name="T65" fmla="*/ 166 h 357"/>
                <a:gd name="T66" fmla="*/ 217 w 268"/>
                <a:gd name="T67" fmla="*/ 179 h 357"/>
                <a:gd name="T68" fmla="*/ 223 w 268"/>
                <a:gd name="T69" fmla="*/ 185 h 357"/>
                <a:gd name="T70" fmla="*/ 230 w 268"/>
                <a:gd name="T71" fmla="*/ 179 h 357"/>
                <a:gd name="T72" fmla="*/ 230 w 268"/>
                <a:gd name="T73" fmla="*/ 166 h 357"/>
                <a:gd name="T74" fmla="*/ 230 w 268"/>
                <a:gd name="T75" fmla="*/ 144 h 357"/>
                <a:gd name="T76" fmla="*/ 249 w 268"/>
                <a:gd name="T77" fmla="*/ 128 h 357"/>
                <a:gd name="T78" fmla="*/ 268 w 268"/>
                <a:gd name="T79" fmla="*/ 144 h 357"/>
                <a:gd name="T80" fmla="*/ 268 w 268"/>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8" h="357">
                  <a:moveTo>
                    <a:pt x="268" y="272"/>
                  </a:moveTo>
                  <a:cubicBezTo>
                    <a:pt x="268" y="325"/>
                    <a:pt x="206" y="353"/>
                    <a:pt x="197" y="357"/>
                  </a:cubicBezTo>
                  <a:cubicBezTo>
                    <a:pt x="108" y="357"/>
                    <a:pt x="108" y="357"/>
                    <a:pt x="108" y="357"/>
                  </a:cubicBezTo>
                  <a:cubicBezTo>
                    <a:pt x="80" y="357"/>
                    <a:pt x="53" y="298"/>
                    <a:pt x="33" y="255"/>
                  </a:cubicBezTo>
                  <a:cubicBezTo>
                    <a:pt x="23" y="233"/>
                    <a:pt x="15" y="215"/>
                    <a:pt x="7" y="204"/>
                  </a:cubicBezTo>
                  <a:cubicBezTo>
                    <a:pt x="2" y="196"/>
                    <a:pt x="0" y="185"/>
                    <a:pt x="7" y="178"/>
                  </a:cubicBezTo>
                  <a:cubicBezTo>
                    <a:pt x="14" y="171"/>
                    <a:pt x="24" y="170"/>
                    <a:pt x="30" y="176"/>
                  </a:cubicBezTo>
                  <a:cubicBezTo>
                    <a:pt x="66" y="213"/>
                    <a:pt x="66" y="213"/>
                    <a:pt x="66" y="213"/>
                  </a:cubicBezTo>
                  <a:cubicBezTo>
                    <a:pt x="68" y="215"/>
                    <a:pt x="70" y="216"/>
                    <a:pt x="73" y="215"/>
                  </a:cubicBezTo>
                  <a:cubicBezTo>
                    <a:pt x="75" y="214"/>
                    <a:pt x="77" y="211"/>
                    <a:pt x="77" y="209"/>
                  </a:cubicBezTo>
                  <a:cubicBezTo>
                    <a:pt x="77" y="17"/>
                    <a:pt x="77" y="17"/>
                    <a:pt x="77" y="17"/>
                  </a:cubicBezTo>
                  <a:cubicBezTo>
                    <a:pt x="77" y="8"/>
                    <a:pt x="86" y="0"/>
                    <a:pt x="96" y="0"/>
                  </a:cubicBezTo>
                  <a:cubicBezTo>
                    <a:pt x="106" y="0"/>
                    <a:pt x="115" y="8"/>
                    <a:pt x="115" y="17"/>
                  </a:cubicBezTo>
                  <a:cubicBezTo>
                    <a:pt x="115" y="112"/>
                    <a:pt x="115" y="112"/>
                    <a:pt x="115" y="112"/>
                  </a:cubicBezTo>
                  <a:cubicBezTo>
                    <a:pt x="115" y="115"/>
                    <a:pt x="115" y="115"/>
                    <a:pt x="115" y="115"/>
                  </a:cubicBezTo>
                  <a:cubicBezTo>
                    <a:pt x="115" y="140"/>
                    <a:pt x="115" y="140"/>
                    <a:pt x="115" y="140"/>
                  </a:cubicBezTo>
                  <a:cubicBezTo>
                    <a:pt x="115" y="144"/>
                    <a:pt x="118" y="147"/>
                    <a:pt x="121" y="147"/>
                  </a:cubicBezTo>
                  <a:cubicBezTo>
                    <a:pt x="125" y="147"/>
                    <a:pt x="128" y="144"/>
                    <a:pt x="128" y="140"/>
                  </a:cubicBezTo>
                  <a:cubicBezTo>
                    <a:pt x="128" y="115"/>
                    <a:pt x="128" y="115"/>
                    <a:pt x="128" y="115"/>
                  </a:cubicBezTo>
                  <a:cubicBezTo>
                    <a:pt x="128" y="112"/>
                    <a:pt x="128" y="112"/>
                    <a:pt x="128" y="112"/>
                  </a:cubicBezTo>
                  <a:cubicBezTo>
                    <a:pt x="128" y="104"/>
                    <a:pt x="137" y="96"/>
                    <a:pt x="147" y="96"/>
                  </a:cubicBezTo>
                  <a:cubicBezTo>
                    <a:pt x="157" y="96"/>
                    <a:pt x="166" y="104"/>
                    <a:pt x="166" y="112"/>
                  </a:cubicBezTo>
                  <a:cubicBezTo>
                    <a:pt x="166" y="122"/>
                    <a:pt x="166" y="122"/>
                    <a:pt x="166" y="122"/>
                  </a:cubicBezTo>
                  <a:cubicBezTo>
                    <a:pt x="166" y="140"/>
                    <a:pt x="166" y="140"/>
                    <a:pt x="166" y="140"/>
                  </a:cubicBezTo>
                  <a:cubicBezTo>
                    <a:pt x="166" y="166"/>
                    <a:pt x="166" y="166"/>
                    <a:pt x="166" y="166"/>
                  </a:cubicBezTo>
                  <a:cubicBezTo>
                    <a:pt x="166" y="169"/>
                    <a:pt x="169" y="172"/>
                    <a:pt x="172" y="172"/>
                  </a:cubicBezTo>
                  <a:cubicBezTo>
                    <a:pt x="176" y="172"/>
                    <a:pt x="179" y="169"/>
                    <a:pt x="179" y="166"/>
                  </a:cubicBezTo>
                  <a:cubicBezTo>
                    <a:pt x="179" y="140"/>
                    <a:pt x="179" y="140"/>
                    <a:pt x="179" y="140"/>
                  </a:cubicBezTo>
                  <a:cubicBezTo>
                    <a:pt x="179" y="122"/>
                    <a:pt x="179" y="122"/>
                    <a:pt x="179" y="122"/>
                  </a:cubicBezTo>
                  <a:cubicBezTo>
                    <a:pt x="179" y="113"/>
                    <a:pt x="188" y="106"/>
                    <a:pt x="198" y="106"/>
                  </a:cubicBezTo>
                  <a:cubicBezTo>
                    <a:pt x="208" y="106"/>
                    <a:pt x="217" y="114"/>
                    <a:pt x="217" y="122"/>
                  </a:cubicBezTo>
                  <a:cubicBezTo>
                    <a:pt x="217" y="144"/>
                    <a:pt x="217" y="144"/>
                    <a:pt x="217" y="144"/>
                  </a:cubicBezTo>
                  <a:cubicBezTo>
                    <a:pt x="217" y="166"/>
                    <a:pt x="217" y="166"/>
                    <a:pt x="217" y="166"/>
                  </a:cubicBezTo>
                  <a:cubicBezTo>
                    <a:pt x="217" y="179"/>
                    <a:pt x="217" y="179"/>
                    <a:pt x="217" y="179"/>
                  </a:cubicBezTo>
                  <a:cubicBezTo>
                    <a:pt x="217" y="182"/>
                    <a:pt x="220" y="185"/>
                    <a:pt x="223" y="185"/>
                  </a:cubicBezTo>
                  <a:cubicBezTo>
                    <a:pt x="227" y="185"/>
                    <a:pt x="230" y="182"/>
                    <a:pt x="230" y="179"/>
                  </a:cubicBezTo>
                  <a:cubicBezTo>
                    <a:pt x="230" y="166"/>
                    <a:pt x="230" y="166"/>
                    <a:pt x="230" y="166"/>
                  </a:cubicBezTo>
                  <a:cubicBezTo>
                    <a:pt x="230" y="144"/>
                    <a:pt x="230" y="144"/>
                    <a:pt x="230" y="144"/>
                  </a:cubicBezTo>
                  <a:cubicBezTo>
                    <a:pt x="230" y="135"/>
                    <a:pt x="239" y="128"/>
                    <a:pt x="249" y="128"/>
                  </a:cubicBezTo>
                  <a:cubicBezTo>
                    <a:pt x="258" y="128"/>
                    <a:pt x="268" y="136"/>
                    <a:pt x="268" y="144"/>
                  </a:cubicBezTo>
                  <a:lnTo>
                    <a:pt x="268" y="27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0" name="Group 9">
            <a:extLst>
              <a:ext uri="{FF2B5EF4-FFF2-40B4-BE49-F238E27FC236}">
                <a16:creationId xmlns:a16="http://schemas.microsoft.com/office/drawing/2014/main" id="{975F6A86-F7E2-012B-A782-A7FE41771668}"/>
              </a:ext>
            </a:extLst>
          </p:cNvPr>
          <p:cNvGrpSpPr/>
          <p:nvPr userDrawn="1"/>
        </p:nvGrpSpPr>
        <p:grpSpPr>
          <a:xfrm>
            <a:off x="8684452" y="5001765"/>
            <a:ext cx="610328" cy="494140"/>
            <a:chOff x="8684452" y="4341570"/>
            <a:chExt cx="610328" cy="494140"/>
          </a:xfrm>
          <a:solidFill>
            <a:schemeClr val="bg2"/>
          </a:solidFill>
        </p:grpSpPr>
        <p:sp>
          <p:nvSpPr>
            <p:cNvPr id="11" name="Freeform 11">
              <a:extLst>
                <a:ext uri="{FF2B5EF4-FFF2-40B4-BE49-F238E27FC236}">
                  <a16:creationId xmlns:a16="http://schemas.microsoft.com/office/drawing/2014/main" id="{DBE09EB7-0A3B-8DAA-A759-FF843CB6D885}"/>
                </a:ext>
              </a:extLst>
            </p:cNvPr>
            <p:cNvSpPr>
              <a:spLocks/>
            </p:cNvSpPr>
            <p:nvPr/>
          </p:nvSpPr>
          <p:spPr bwMode="auto">
            <a:xfrm>
              <a:off x="8684452" y="4341570"/>
              <a:ext cx="123185" cy="403152"/>
            </a:xfrm>
            <a:custGeom>
              <a:avLst/>
              <a:gdLst>
                <a:gd name="T0" fmla="*/ 68 w 82"/>
                <a:gd name="T1" fmla="*/ 1 h 268"/>
                <a:gd name="T2" fmla="*/ 33 w 82"/>
                <a:gd name="T3" fmla="*/ 1 h 268"/>
                <a:gd name="T4" fmla="*/ 25 w 82"/>
                <a:gd name="T5" fmla="*/ 7 h 268"/>
                <a:gd name="T6" fmla="*/ 33 w 82"/>
                <a:gd name="T7" fmla="*/ 14 h 268"/>
                <a:gd name="T8" fmla="*/ 54 w 82"/>
                <a:gd name="T9" fmla="*/ 14 h 268"/>
                <a:gd name="T10" fmla="*/ 56 w 82"/>
                <a:gd name="T11" fmla="*/ 256 h 268"/>
                <a:gd name="T12" fmla="*/ 33 w 82"/>
                <a:gd name="T13" fmla="*/ 256 h 268"/>
                <a:gd name="T14" fmla="*/ 25 w 82"/>
                <a:gd name="T15" fmla="*/ 262 h 268"/>
                <a:gd name="T16" fmla="*/ 33 w 82"/>
                <a:gd name="T17" fmla="*/ 268 h 268"/>
                <a:gd name="T18" fmla="*/ 68 w 82"/>
                <a:gd name="T19" fmla="*/ 268 h 268"/>
                <a:gd name="T20" fmla="*/ 82 w 82"/>
                <a:gd name="T21" fmla="*/ 255 h 268"/>
                <a:gd name="T22" fmla="*/ 82 w 82"/>
                <a:gd name="T23" fmla="*/ 217 h 268"/>
                <a:gd name="T24" fmla="*/ 76 w 82"/>
                <a:gd name="T25" fmla="*/ 209 h 268"/>
                <a:gd name="T26" fmla="*/ 70 w 82"/>
                <a:gd name="T27" fmla="*/ 217 h 268"/>
                <a:gd name="T28" fmla="*/ 70 w 82"/>
                <a:gd name="T29" fmla="*/ 236 h 268"/>
                <a:gd name="T30" fmla="*/ 70 w 82"/>
                <a:gd name="T31" fmla="*/ 22 h 268"/>
                <a:gd name="T32" fmla="*/ 70 w 82"/>
                <a:gd name="T33" fmla="*/ 42 h 268"/>
                <a:gd name="T34" fmla="*/ 76 w 82"/>
                <a:gd name="T35" fmla="*/ 50 h 268"/>
                <a:gd name="T36" fmla="*/ 82 w 82"/>
                <a:gd name="T37" fmla="*/ 42 h 268"/>
                <a:gd name="T38" fmla="*/ 82 w 82"/>
                <a:gd name="T39" fmla="*/ 13 h 268"/>
                <a:gd name="T40" fmla="*/ 68 w 82"/>
                <a:gd name="T41" fmla="*/ 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268">
                  <a:moveTo>
                    <a:pt x="68" y="1"/>
                  </a:moveTo>
                  <a:cubicBezTo>
                    <a:pt x="33" y="1"/>
                    <a:pt x="33" y="1"/>
                    <a:pt x="33" y="1"/>
                  </a:cubicBezTo>
                  <a:cubicBezTo>
                    <a:pt x="29" y="1"/>
                    <a:pt x="25" y="3"/>
                    <a:pt x="25" y="7"/>
                  </a:cubicBezTo>
                  <a:cubicBezTo>
                    <a:pt x="25" y="12"/>
                    <a:pt x="29" y="14"/>
                    <a:pt x="33" y="14"/>
                  </a:cubicBezTo>
                  <a:cubicBezTo>
                    <a:pt x="54" y="14"/>
                    <a:pt x="54" y="14"/>
                    <a:pt x="54" y="14"/>
                  </a:cubicBezTo>
                  <a:cubicBezTo>
                    <a:pt x="0" y="77"/>
                    <a:pt x="0" y="179"/>
                    <a:pt x="56" y="256"/>
                  </a:cubicBezTo>
                  <a:cubicBezTo>
                    <a:pt x="33" y="256"/>
                    <a:pt x="33" y="256"/>
                    <a:pt x="33" y="256"/>
                  </a:cubicBezTo>
                  <a:cubicBezTo>
                    <a:pt x="29" y="256"/>
                    <a:pt x="25" y="258"/>
                    <a:pt x="25" y="262"/>
                  </a:cubicBezTo>
                  <a:cubicBezTo>
                    <a:pt x="25" y="266"/>
                    <a:pt x="29" y="268"/>
                    <a:pt x="33" y="268"/>
                  </a:cubicBezTo>
                  <a:cubicBezTo>
                    <a:pt x="68" y="268"/>
                    <a:pt x="68" y="268"/>
                    <a:pt x="68" y="268"/>
                  </a:cubicBezTo>
                  <a:cubicBezTo>
                    <a:pt x="81" y="268"/>
                    <a:pt x="82" y="268"/>
                    <a:pt x="82" y="255"/>
                  </a:cubicBezTo>
                  <a:cubicBezTo>
                    <a:pt x="82" y="217"/>
                    <a:pt x="82" y="217"/>
                    <a:pt x="82" y="217"/>
                  </a:cubicBezTo>
                  <a:cubicBezTo>
                    <a:pt x="82" y="213"/>
                    <a:pt x="80" y="209"/>
                    <a:pt x="76" y="209"/>
                  </a:cubicBezTo>
                  <a:cubicBezTo>
                    <a:pt x="72" y="209"/>
                    <a:pt x="70" y="213"/>
                    <a:pt x="70" y="217"/>
                  </a:cubicBezTo>
                  <a:cubicBezTo>
                    <a:pt x="70" y="236"/>
                    <a:pt x="70" y="236"/>
                    <a:pt x="70" y="236"/>
                  </a:cubicBezTo>
                  <a:cubicBezTo>
                    <a:pt x="19" y="174"/>
                    <a:pt x="19" y="84"/>
                    <a:pt x="70" y="22"/>
                  </a:cubicBezTo>
                  <a:cubicBezTo>
                    <a:pt x="70" y="42"/>
                    <a:pt x="70" y="42"/>
                    <a:pt x="70" y="42"/>
                  </a:cubicBezTo>
                  <a:cubicBezTo>
                    <a:pt x="70" y="46"/>
                    <a:pt x="72" y="50"/>
                    <a:pt x="76" y="50"/>
                  </a:cubicBezTo>
                  <a:cubicBezTo>
                    <a:pt x="80" y="50"/>
                    <a:pt x="82" y="46"/>
                    <a:pt x="82" y="42"/>
                  </a:cubicBezTo>
                  <a:cubicBezTo>
                    <a:pt x="82" y="13"/>
                    <a:pt x="82" y="13"/>
                    <a:pt x="82" y="13"/>
                  </a:cubicBezTo>
                  <a:cubicBezTo>
                    <a:pt x="82" y="0"/>
                    <a:pt x="81" y="1"/>
                    <a:pt x="6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 name="Freeform 12">
              <a:extLst>
                <a:ext uri="{FF2B5EF4-FFF2-40B4-BE49-F238E27FC236}">
                  <a16:creationId xmlns:a16="http://schemas.microsoft.com/office/drawing/2014/main" id="{BA05309A-BA05-8C65-9E01-FAB3D8DF8137}"/>
                </a:ext>
              </a:extLst>
            </p:cNvPr>
            <p:cNvSpPr>
              <a:spLocks/>
            </p:cNvSpPr>
            <p:nvPr/>
          </p:nvSpPr>
          <p:spPr bwMode="auto">
            <a:xfrm>
              <a:off x="8859431" y="4348568"/>
              <a:ext cx="435349" cy="487142"/>
            </a:xfrm>
            <a:custGeom>
              <a:avLst/>
              <a:gdLst>
                <a:gd name="T0" fmla="*/ 250 w 291"/>
                <a:gd name="T1" fmla="*/ 276 h 325"/>
                <a:gd name="T2" fmla="*/ 170 w 291"/>
                <a:gd name="T3" fmla="*/ 313 h 325"/>
                <a:gd name="T4" fmla="*/ 61 w 291"/>
                <a:gd name="T5" fmla="*/ 254 h 325"/>
                <a:gd name="T6" fmla="*/ 16 w 291"/>
                <a:gd name="T7" fmla="*/ 219 h 325"/>
                <a:gd name="T8" fmla="*/ 6 w 291"/>
                <a:gd name="T9" fmla="*/ 198 h 325"/>
                <a:gd name="T10" fmla="*/ 14 w 291"/>
                <a:gd name="T11" fmla="*/ 189 h 325"/>
                <a:gd name="T12" fmla="*/ 25 w 291"/>
                <a:gd name="T13" fmla="*/ 188 h 325"/>
                <a:gd name="T14" fmla="*/ 74 w 291"/>
                <a:gd name="T15" fmla="*/ 207 h 325"/>
                <a:gd name="T16" fmla="*/ 82 w 291"/>
                <a:gd name="T17" fmla="*/ 204 h 325"/>
                <a:gd name="T18" fmla="*/ 84 w 291"/>
                <a:gd name="T19" fmla="*/ 196 h 325"/>
                <a:gd name="T20" fmla="*/ 2 w 291"/>
                <a:gd name="T21" fmla="*/ 22 h 325"/>
                <a:gd name="T22" fmla="*/ 2 w 291"/>
                <a:gd name="T23" fmla="*/ 11 h 325"/>
                <a:gd name="T24" fmla="*/ 10 w 291"/>
                <a:gd name="T25" fmla="*/ 2 h 325"/>
                <a:gd name="T26" fmla="*/ 22 w 291"/>
                <a:gd name="T27" fmla="*/ 1 h 325"/>
                <a:gd name="T28" fmla="*/ 32 w 291"/>
                <a:gd name="T29" fmla="*/ 8 h 325"/>
                <a:gd name="T30" fmla="*/ 74 w 291"/>
                <a:gd name="T31" fmla="*/ 95 h 325"/>
                <a:gd name="T32" fmla="*/ 74 w 291"/>
                <a:gd name="T33" fmla="*/ 95 h 325"/>
                <a:gd name="T34" fmla="*/ 87 w 291"/>
                <a:gd name="T35" fmla="*/ 125 h 325"/>
                <a:gd name="T36" fmla="*/ 93 w 291"/>
                <a:gd name="T37" fmla="*/ 129 h 325"/>
                <a:gd name="T38" fmla="*/ 96 w 291"/>
                <a:gd name="T39" fmla="*/ 128 h 325"/>
                <a:gd name="T40" fmla="*/ 100 w 291"/>
                <a:gd name="T41" fmla="*/ 118 h 325"/>
                <a:gd name="T42" fmla="*/ 86 w 291"/>
                <a:gd name="T43" fmla="*/ 89 h 325"/>
                <a:gd name="T44" fmla="*/ 86 w 291"/>
                <a:gd name="T45" fmla="*/ 89 h 325"/>
                <a:gd name="T46" fmla="*/ 86 w 291"/>
                <a:gd name="T47" fmla="*/ 88 h 325"/>
                <a:gd name="T48" fmla="*/ 94 w 291"/>
                <a:gd name="T49" fmla="*/ 68 h 325"/>
                <a:gd name="T50" fmla="*/ 115 w 291"/>
                <a:gd name="T51" fmla="*/ 75 h 325"/>
                <a:gd name="T52" fmla="*/ 118 w 291"/>
                <a:gd name="T53" fmla="*/ 83 h 325"/>
                <a:gd name="T54" fmla="*/ 118 w 291"/>
                <a:gd name="T55" fmla="*/ 83 h 325"/>
                <a:gd name="T56" fmla="*/ 135 w 291"/>
                <a:gd name="T57" fmla="*/ 119 h 325"/>
                <a:gd name="T58" fmla="*/ 143 w 291"/>
                <a:gd name="T59" fmla="*/ 123 h 325"/>
                <a:gd name="T60" fmla="*/ 146 w 291"/>
                <a:gd name="T61" fmla="*/ 122 h 325"/>
                <a:gd name="T62" fmla="*/ 150 w 291"/>
                <a:gd name="T63" fmla="*/ 113 h 325"/>
                <a:gd name="T64" fmla="*/ 143 w 291"/>
                <a:gd name="T65" fmla="*/ 99 h 325"/>
                <a:gd name="T66" fmla="*/ 143 w 291"/>
                <a:gd name="T67" fmla="*/ 99 h 325"/>
                <a:gd name="T68" fmla="*/ 133 w 291"/>
                <a:gd name="T69" fmla="*/ 77 h 325"/>
                <a:gd name="T70" fmla="*/ 133 w 291"/>
                <a:gd name="T71" fmla="*/ 66 h 325"/>
                <a:gd name="T72" fmla="*/ 141 w 291"/>
                <a:gd name="T73" fmla="*/ 57 h 325"/>
                <a:gd name="T74" fmla="*/ 161 w 291"/>
                <a:gd name="T75" fmla="*/ 63 h 325"/>
                <a:gd name="T76" fmla="*/ 169 w 291"/>
                <a:gd name="T77" fmla="*/ 83 h 325"/>
                <a:gd name="T78" fmla="*/ 169 w 291"/>
                <a:gd name="T79" fmla="*/ 83 h 325"/>
                <a:gd name="T80" fmla="*/ 184 w 291"/>
                <a:gd name="T81" fmla="*/ 113 h 325"/>
                <a:gd name="T82" fmla="*/ 195 w 291"/>
                <a:gd name="T83" fmla="*/ 117 h 325"/>
                <a:gd name="T84" fmla="*/ 200 w 291"/>
                <a:gd name="T85" fmla="*/ 106 h 325"/>
                <a:gd name="T86" fmla="*/ 193 w 291"/>
                <a:gd name="T87" fmla="*/ 92 h 325"/>
                <a:gd name="T88" fmla="*/ 193 w 291"/>
                <a:gd name="T89" fmla="*/ 92 h 325"/>
                <a:gd name="T90" fmla="*/ 189 w 291"/>
                <a:gd name="T91" fmla="*/ 83 h 325"/>
                <a:gd name="T92" fmla="*/ 186 w 291"/>
                <a:gd name="T93" fmla="*/ 76 h 325"/>
                <a:gd name="T94" fmla="*/ 186 w 291"/>
                <a:gd name="T95" fmla="*/ 65 h 325"/>
                <a:gd name="T96" fmla="*/ 194 w 291"/>
                <a:gd name="T97" fmla="*/ 56 h 325"/>
                <a:gd name="T98" fmla="*/ 206 w 291"/>
                <a:gd name="T99" fmla="*/ 56 h 325"/>
                <a:gd name="T100" fmla="*/ 215 w 291"/>
                <a:gd name="T101" fmla="*/ 63 h 325"/>
                <a:gd name="T102" fmla="*/ 269 w 291"/>
                <a:gd name="T103" fmla="*/ 179 h 325"/>
                <a:gd name="T104" fmla="*/ 250 w 291"/>
                <a:gd name="T105" fmla="*/ 27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 h="325">
                  <a:moveTo>
                    <a:pt x="250" y="276"/>
                  </a:moveTo>
                  <a:cubicBezTo>
                    <a:pt x="170" y="313"/>
                    <a:pt x="170" y="313"/>
                    <a:pt x="170" y="313"/>
                  </a:cubicBezTo>
                  <a:cubicBezTo>
                    <a:pt x="145" y="325"/>
                    <a:pt x="97" y="284"/>
                    <a:pt x="61" y="254"/>
                  </a:cubicBezTo>
                  <a:cubicBezTo>
                    <a:pt x="43" y="239"/>
                    <a:pt x="28" y="226"/>
                    <a:pt x="16" y="219"/>
                  </a:cubicBezTo>
                  <a:cubicBezTo>
                    <a:pt x="9" y="215"/>
                    <a:pt x="3" y="207"/>
                    <a:pt x="6" y="198"/>
                  </a:cubicBezTo>
                  <a:cubicBezTo>
                    <a:pt x="7" y="194"/>
                    <a:pt x="10" y="191"/>
                    <a:pt x="14" y="189"/>
                  </a:cubicBezTo>
                  <a:cubicBezTo>
                    <a:pt x="18" y="187"/>
                    <a:pt x="22" y="187"/>
                    <a:pt x="25" y="188"/>
                  </a:cubicBezTo>
                  <a:cubicBezTo>
                    <a:pt x="74" y="207"/>
                    <a:pt x="74" y="207"/>
                    <a:pt x="74" y="207"/>
                  </a:cubicBezTo>
                  <a:cubicBezTo>
                    <a:pt x="77" y="208"/>
                    <a:pt x="80" y="207"/>
                    <a:pt x="82" y="204"/>
                  </a:cubicBezTo>
                  <a:cubicBezTo>
                    <a:pt x="85" y="202"/>
                    <a:pt x="85" y="199"/>
                    <a:pt x="84" y="196"/>
                  </a:cubicBezTo>
                  <a:cubicBezTo>
                    <a:pt x="2" y="22"/>
                    <a:pt x="2" y="22"/>
                    <a:pt x="2" y="22"/>
                  </a:cubicBezTo>
                  <a:cubicBezTo>
                    <a:pt x="1" y="19"/>
                    <a:pt x="0" y="14"/>
                    <a:pt x="2" y="11"/>
                  </a:cubicBezTo>
                  <a:cubicBezTo>
                    <a:pt x="3" y="7"/>
                    <a:pt x="6" y="3"/>
                    <a:pt x="10" y="2"/>
                  </a:cubicBezTo>
                  <a:cubicBezTo>
                    <a:pt x="14" y="0"/>
                    <a:pt x="18" y="0"/>
                    <a:pt x="22" y="1"/>
                  </a:cubicBezTo>
                  <a:cubicBezTo>
                    <a:pt x="26" y="2"/>
                    <a:pt x="30" y="5"/>
                    <a:pt x="32" y="8"/>
                  </a:cubicBezTo>
                  <a:cubicBezTo>
                    <a:pt x="74" y="95"/>
                    <a:pt x="74" y="95"/>
                    <a:pt x="74" y="95"/>
                  </a:cubicBezTo>
                  <a:cubicBezTo>
                    <a:pt x="74" y="95"/>
                    <a:pt x="74" y="95"/>
                    <a:pt x="74" y="95"/>
                  </a:cubicBezTo>
                  <a:cubicBezTo>
                    <a:pt x="87" y="125"/>
                    <a:pt x="87" y="125"/>
                    <a:pt x="87" y="125"/>
                  </a:cubicBezTo>
                  <a:cubicBezTo>
                    <a:pt x="88" y="127"/>
                    <a:pt x="90" y="129"/>
                    <a:pt x="93" y="129"/>
                  </a:cubicBezTo>
                  <a:cubicBezTo>
                    <a:pt x="94" y="129"/>
                    <a:pt x="95" y="129"/>
                    <a:pt x="96" y="128"/>
                  </a:cubicBezTo>
                  <a:cubicBezTo>
                    <a:pt x="100" y="127"/>
                    <a:pt x="102" y="122"/>
                    <a:pt x="100" y="118"/>
                  </a:cubicBezTo>
                  <a:cubicBezTo>
                    <a:pt x="86" y="89"/>
                    <a:pt x="86" y="89"/>
                    <a:pt x="86" y="89"/>
                  </a:cubicBezTo>
                  <a:cubicBezTo>
                    <a:pt x="86" y="89"/>
                    <a:pt x="86" y="89"/>
                    <a:pt x="86" y="89"/>
                  </a:cubicBezTo>
                  <a:cubicBezTo>
                    <a:pt x="86" y="88"/>
                    <a:pt x="86" y="88"/>
                    <a:pt x="86" y="88"/>
                  </a:cubicBezTo>
                  <a:cubicBezTo>
                    <a:pt x="83" y="81"/>
                    <a:pt x="86" y="71"/>
                    <a:pt x="94" y="68"/>
                  </a:cubicBezTo>
                  <a:cubicBezTo>
                    <a:pt x="102" y="64"/>
                    <a:pt x="111" y="67"/>
                    <a:pt x="115" y="75"/>
                  </a:cubicBezTo>
                  <a:cubicBezTo>
                    <a:pt x="118" y="83"/>
                    <a:pt x="118" y="83"/>
                    <a:pt x="118" y="83"/>
                  </a:cubicBezTo>
                  <a:cubicBezTo>
                    <a:pt x="118" y="83"/>
                    <a:pt x="118" y="83"/>
                    <a:pt x="118" y="83"/>
                  </a:cubicBezTo>
                  <a:cubicBezTo>
                    <a:pt x="135" y="119"/>
                    <a:pt x="135" y="119"/>
                    <a:pt x="135" y="119"/>
                  </a:cubicBezTo>
                  <a:cubicBezTo>
                    <a:pt x="136" y="122"/>
                    <a:pt x="140" y="123"/>
                    <a:pt x="143" y="123"/>
                  </a:cubicBezTo>
                  <a:cubicBezTo>
                    <a:pt x="144" y="123"/>
                    <a:pt x="145" y="123"/>
                    <a:pt x="146" y="122"/>
                  </a:cubicBezTo>
                  <a:cubicBezTo>
                    <a:pt x="150" y="121"/>
                    <a:pt x="152" y="117"/>
                    <a:pt x="150" y="113"/>
                  </a:cubicBezTo>
                  <a:cubicBezTo>
                    <a:pt x="143" y="99"/>
                    <a:pt x="143" y="99"/>
                    <a:pt x="143" y="99"/>
                  </a:cubicBezTo>
                  <a:cubicBezTo>
                    <a:pt x="143" y="99"/>
                    <a:pt x="143" y="99"/>
                    <a:pt x="143" y="99"/>
                  </a:cubicBezTo>
                  <a:cubicBezTo>
                    <a:pt x="133" y="77"/>
                    <a:pt x="133" y="77"/>
                    <a:pt x="133" y="77"/>
                  </a:cubicBezTo>
                  <a:cubicBezTo>
                    <a:pt x="132" y="74"/>
                    <a:pt x="132" y="69"/>
                    <a:pt x="133" y="66"/>
                  </a:cubicBezTo>
                  <a:cubicBezTo>
                    <a:pt x="135" y="62"/>
                    <a:pt x="138" y="58"/>
                    <a:pt x="141" y="57"/>
                  </a:cubicBezTo>
                  <a:cubicBezTo>
                    <a:pt x="149" y="53"/>
                    <a:pt x="158" y="56"/>
                    <a:pt x="161" y="63"/>
                  </a:cubicBezTo>
                  <a:cubicBezTo>
                    <a:pt x="169" y="83"/>
                    <a:pt x="169" y="83"/>
                    <a:pt x="169" y="83"/>
                  </a:cubicBezTo>
                  <a:cubicBezTo>
                    <a:pt x="169" y="83"/>
                    <a:pt x="169" y="83"/>
                    <a:pt x="169" y="83"/>
                  </a:cubicBezTo>
                  <a:cubicBezTo>
                    <a:pt x="184" y="113"/>
                    <a:pt x="184" y="113"/>
                    <a:pt x="184" y="113"/>
                  </a:cubicBezTo>
                  <a:cubicBezTo>
                    <a:pt x="186" y="117"/>
                    <a:pt x="191" y="119"/>
                    <a:pt x="195" y="117"/>
                  </a:cubicBezTo>
                  <a:cubicBezTo>
                    <a:pt x="199" y="115"/>
                    <a:pt x="201" y="110"/>
                    <a:pt x="200" y="106"/>
                  </a:cubicBezTo>
                  <a:cubicBezTo>
                    <a:pt x="193" y="92"/>
                    <a:pt x="193" y="92"/>
                    <a:pt x="193" y="92"/>
                  </a:cubicBezTo>
                  <a:cubicBezTo>
                    <a:pt x="193" y="92"/>
                    <a:pt x="193" y="92"/>
                    <a:pt x="193" y="92"/>
                  </a:cubicBezTo>
                  <a:cubicBezTo>
                    <a:pt x="189" y="83"/>
                    <a:pt x="189" y="83"/>
                    <a:pt x="189" y="83"/>
                  </a:cubicBezTo>
                  <a:cubicBezTo>
                    <a:pt x="186" y="76"/>
                    <a:pt x="186" y="76"/>
                    <a:pt x="186" y="76"/>
                  </a:cubicBezTo>
                  <a:cubicBezTo>
                    <a:pt x="184" y="73"/>
                    <a:pt x="184" y="69"/>
                    <a:pt x="186" y="65"/>
                  </a:cubicBezTo>
                  <a:cubicBezTo>
                    <a:pt x="187" y="61"/>
                    <a:pt x="190" y="58"/>
                    <a:pt x="194" y="56"/>
                  </a:cubicBezTo>
                  <a:cubicBezTo>
                    <a:pt x="198" y="54"/>
                    <a:pt x="202" y="54"/>
                    <a:pt x="206" y="56"/>
                  </a:cubicBezTo>
                  <a:cubicBezTo>
                    <a:pt x="210" y="57"/>
                    <a:pt x="213" y="60"/>
                    <a:pt x="215" y="63"/>
                  </a:cubicBezTo>
                  <a:cubicBezTo>
                    <a:pt x="269" y="179"/>
                    <a:pt x="269" y="179"/>
                    <a:pt x="269" y="179"/>
                  </a:cubicBezTo>
                  <a:cubicBezTo>
                    <a:pt x="291" y="226"/>
                    <a:pt x="257" y="268"/>
                    <a:pt x="250" y="27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3" name="Group 12">
            <a:extLst>
              <a:ext uri="{FF2B5EF4-FFF2-40B4-BE49-F238E27FC236}">
                <a16:creationId xmlns:a16="http://schemas.microsoft.com/office/drawing/2014/main" id="{888FF96F-5C25-4203-4312-9E611A5E7731}"/>
              </a:ext>
            </a:extLst>
          </p:cNvPr>
          <p:cNvGrpSpPr/>
          <p:nvPr userDrawn="1"/>
        </p:nvGrpSpPr>
        <p:grpSpPr>
          <a:xfrm>
            <a:off x="7612178" y="4913575"/>
            <a:ext cx="488543" cy="566933"/>
            <a:chOff x="7612178" y="4253380"/>
            <a:chExt cx="488543" cy="566933"/>
          </a:xfrm>
          <a:solidFill>
            <a:schemeClr val="bg2"/>
          </a:solidFill>
        </p:grpSpPr>
        <p:sp>
          <p:nvSpPr>
            <p:cNvPr id="14" name="Freeform 13">
              <a:extLst>
                <a:ext uri="{FF2B5EF4-FFF2-40B4-BE49-F238E27FC236}">
                  <a16:creationId xmlns:a16="http://schemas.microsoft.com/office/drawing/2014/main" id="{1D1D845B-9D0F-3377-76EF-9FA41EE11940}"/>
                </a:ext>
              </a:extLst>
            </p:cNvPr>
            <p:cNvSpPr>
              <a:spLocks/>
            </p:cNvSpPr>
            <p:nvPr/>
          </p:nvSpPr>
          <p:spPr bwMode="auto">
            <a:xfrm>
              <a:off x="7612178" y="4253380"/>
              <a:ext cx="117586" cy="67192"/>
            </a:xfrm>
            <a:custGeom>
              <a:avLst/>
              <a:gdLst>
                <a:gd name="T0" fmla="*/ 7 w 78"/>
                <a:gd name="T1" fmla="*/ 45 h 45"/>
                <a:gd name="T2" fmla="*/ 12 w 78"/>
                <a:gd name="T3" fmla="*/ 43 h 45"/>
                <a:gd name="T4" fmla="*/ 39 w 78"/>
                <a:gd name="T5" fmla="*/ 16 h 45"/>
                <a:gd name="T6" fmla="*/ 67 w 78"/>
                <a:gd name="T7" fmla="*/ 43 h 45"/>
                <a:gd name="T8" fmla="*/ 71 w 78"/>
                <a:gd name="T9" fmla="*/ 45 h 45"/>
                <a:gd name="T10" fmla="*/ 76 w 78"/>
                <a:gd name="T11" fmla="*/ 43 h 45"/>
                <a:gd name="T12" fmla="*/ 76 w 78"/>
                <a:gd name="T13" fmla="*/ 34 h 45"/>
                <a:gd name="T14" fmla="*/ 44 w 78"/>
                <a:gd name="T15" fmla="*/ 2 h 45"/>
                <a:gd name="T16" fmla="*/ 35 w 78"/>
                <a:gd name="T17" fmla="*/ 2 h 45"/>
                <a:gd name="T18" fmla="*/ 3 w 78"/>
                <a:gd name="T19" fmla="*/ 34 h 45"/>
                <a:gd name="T20" fmla="*/ 3 w 78"/>
                <a:gd name="T21" fmla="*/ 43 h 45"/>
                <a:gd name="T22" fmla="*/ 7 w 78"/>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5">
                  <a:moveTo>
                    <a:pt x="7" y="45"/>
                  </a:moveTo>
                  <a:cubicBezTo>
                    <a:pt x="9" y="45"/>
                    <a:pt x="11" y="45"/>
                    <a:pt x="12" y="43"/>
                  </a:cubicBezTo>
                  <a:cubicBezTo>
                    <a:pt x="39" y="16"/>
                    <a:pt x="39" y="16"/>
                    <a:pt x="39" y="16"/>
                  </a:cubicBezTo>
                  <a:cubicBezTo>
                    <a:pt x="67" y="43"/>
                    <a:pt x="67" y="43"/>
                    <a:pt x="67" y="43"/>
                  </a:cubicBezTo>
                  <a:cubicBezTo>
                    <a:pt x="68" y="45"/>
                    <a:pt x="69" y="45"/>
                    <a:pt x="71" y="45"/>
                  </a:cubicBezTo>
                  <a:cubicBezTo>
                    <a:pt x="73" y="45"/>
                    <a:pt x="74" y="45"/>
                    <a:pt x="76" y="43"/>
                  </a:cubicBezTo>
                  <a:cubicBezTo>
                    <a:pt x="78" y="41"/>
                    <a:pt x="78" y="37"/>
                    <a:pt x="76" y="34"/>
                  </a:cubicBezTo>
                  <a:cubicBezTo>
                    <a:pt x="44" y="2"/>
                    <a:pt x="44" y="2"/>
                    <a:pt x="44" y="2"/>
                  </a:cubicBezTo>
                  <a:cubicBezTo>
                    <a:pt x="41" y="0"/>
                    <a:pt x="37" y="0"/>
                    <a:pt x="35" y="2"/>
                  </a:cubicBezTo>
                  <a:cubicBezTo>
                    <a:pt x="3" y="34"/>
                    <a:pt x="3" y="34"/>
                    <a:pt x="3" y="34"/>
                  </a:cubicBezTo>
                  <a:cubicBezTo>
                    <a:pt x="0" y="37"/>
                    <a:pt x="0" y="41"/>
                    <a:pt x="3" y="43"/>
                  </a:cubicBezTo>
                  <a:cubicBezTo>
                    <a:pt x="4" y="45"/>
                    <a:pt x="6" y="45"/>
                    <a:pt x="7"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 name="Freeform 14">
              <a:extLst>
                <a:ext uri="{FF2B5EF4-FFF2-40B4-BE49-F238E27FC236}">
                  <a16:creationId xmlns:a16="http://schemas.microsoft.com/office/drawing/2014/main" id="{FDE4616A-230D-7D24-934D-49ED4ED6E9F4}"/>
                </a:ext>
              </a:extLst>
            </p:cNvPr>
            <p:cNvSpPr>
              <a:spLocks/>
            </p:cNvSpPr>
            <p:nvPr/>
          </p:nvSpPr>
          <p:spPr bwMode="auto">
            <a:xfrm>
              <a:off x="7612178" y="4373766"/>
              <a:ext cx="117586" cy="67192"/>
            </a:xfrm>
            <a:custGeom>
              <a:avLst/>
              <a:gdLst>
                <a:gd name="T0" fmla="*/ 76 w 78"/>
                <a:gd name="T1" fmla="*/ 2 h 45"/>
                <a:gd name="T2" fmla="*/ 67 w 78"/>
                <a:gd name="T3" fmla="*/ 2 h 45"/>
                <a:gd name="T4" fmla="*/ 39 w 78"/>
                <a:gd name="T5" fmla="*/ 29 h 45"/>
                <a:gd name="T6" fmla="*/ 12 w 78"/>
                <a:gd name="T7" fmla="*/ 2 h 45"/>
                <a:gd name="T8" fmla="*/ 3 w 78"/>
                <a:gd name="T9" fmla="*/ 2 h 45"/>
                <a:gd name="T10" fmla="*/ 3 w 78"/>
                <a:gd name="T11" fmla="*/ 11 h 45"/>
                <a:gd name="T12" fmla="*/ 35 w 78"/>
                <a:gd name="T13" fmla="*/ 43 h 45"/>
                <a:gd name="T14" fmla="*/ 39 w 78"/>
                <a:gd name="T15" fmla="*/ 45 h 45"/>
                <a:gd name="T16" fmla="*/ 44 w 78"/>
                <a:gd name="T17" fmla="*/ 43 h 45"/>
                <a:gd name="T18" fmla="*/ 76 w 78"/>
                <a:gd name="T19" fmla="*/ 11 h 45"/>
                <a:gd name="T20" fmla="*/ 76 w 78"/>
                <a:gd name="T2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45">
                  <a:moveTo>
                    <a:pt x="76" y="2"/>
                  </a:moveTo>
                  <a:cubicBezTo>
                    <a:pt x="73" y="0"/>
                    <a:pt x="69" y="0"/>
                    <a:pt x="67" y="2"/>
                  </a:cubicBezTo>
                  <a:cubicBezTo>
                    <a:pt x="39" y="29"/>
                    <a:pt x="39" y="29"/>
                    <a:pt x="39" y="29"/>
                  </a:cubicBezTo>
                  <a:cubicBezTo>
                    <a:pt x="12" y="2"/>
                    <a:pt x="12" y="2"/>
                    <a:pt x="12" y="2"/>
                  </a:cubicBezTo>
                  <a:cubicBezTo>
                    <a:pt x="9" y="0"/>
                    <a:pt x="5" y="0"/>
                    <a:pt x="3" y="2"/>
                  </a:cubicBezTo>
                  <a:cubicBezTo>
                    <a:pt x="0" y="5"/>
                    <a:pt x="0" y="9"/>
                    <a:pt x="3" y="11"/>
                  </a:cubicBezTo>
                  <a:cubicBezTo>
                    <a:pt x="35" y="43"/>
                    <a:pt x="35" y="43"/>
                    <a:pt x="35" y="43"/>
                  </a:cubicBezTo>
                  <a:cubicBezTo>
                    <a:pt x="36" y="44"/>
                    <a:pt x="38" y="45"/>
                    <a:pt x="39" y="45"/>
                  </a:cubicBezTo>
                  <a:cubicBezTo>
                    <a:pt x="41" y="45"/>
                    <a:pt x="42" y="44"/>
                    <a:pt x="44" y="43"/>
                  </a:cubicBezTo>
                  <a:cubicBezTo>
                    <a:pt x="76" y="11"/>
                    <a:pt x="76" y="11"/>
                    <a:pt x="76" y="11"/>
                  </a:cubicBezTo>
                  <a:cubicBezTo>
                    <a:pt x="78" y="9"/>
                    <a:pt x="78" y="5"/>
                    <a:pt x="76"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 name="Freeform 15">
              <a:extLst>
                <a:ext uri="{FF2B5EF4-FFF2-40B4-BE49-F238E27FC236}">
                  <a16:creationId xmlns:a16="http://schemas.microsoft.com/office/drawing/2014/main" id="{7ADC9946-2C5F-85D5-2200-0593FE28F278}"/>
                </a:ext>
              </a:extLst>
            </p:cNvPr>
            <p:cNvSpPr>
              <a:spLocks/>
            </p:cNvSpPr>
            <p:nvPr/>
          </p:nvSpPr>
          <p:spPr bwMode="auto">
            <a:xfrm>
              <a:off x="7738163" y="4285576"/>
              <a:ext cx="362558" cy="534737"/>
            </a:xfrm>
            <a:custGeom>
              <a:avLst/>
              <a:gdLst>
                <a:gd name="T0" fmla="*/ 242 w 242"/>
                <a:gd name="T1" fmla="*/ 272 h 357"/>
                <a:gd name="T2" fmla="*/ 169 w 242"/>
                <a:gd name="T3" fmla="*/ 357 h 357"/>
                <a:gd name="T4" fmla="*/ 76 w 242"/>
                <a:gd name="T5" fmla="*/ 357 h 357"/>
                <a:gd name="T6" fmla="*/ 0 w 242"/>
                <a:gd name="T7" fmla="*/ 275 h 357"/>
                <a:gd name="T8" fmla="*/ 0 w 242"/>
                <a:gd name="T9" fmla="*/ 194 h 357"/>
                <a:gd name="T10" fmla="*/ 22 w 242"/>
                <a:gd name="T11" fmla="*/ 179 h 357"/>
                <a:gd name="T12" fmla="*/ 38 w 242"/>
                <a:gd name="T13" fmla="*/ 179 h 357"/>
                <a:gd name="T14" fmla="*/ 38 w 242"/>
                <a:gd name="T15" fmla="*/ 204 h 357"/>
                <a:gd name="T16" fmla="*/ 44 w 242"/>
                <a:gd name="T17" fmla="*/ 210 h 357"/>
                <a:gd name="T18" fmla="*/ 51 w 242"/>
                <a:gd name="T19" fmla="*/ 204 h 357"/>
                <a:gd name="T20" fmla="*/ 51 w 242"/>
                <a:gd name="T21" fmla="*/ 33 h 357"/>
                <a:gd name="T22" fmla="*/ 70 w 242"/>
                <a:gd name="T23" fmla="*/ 16 h 357"/>
                <a:gd name="T24" fmla="*/ 89 w 242"/>
                <a:gd name="T25" fmla="*/ 33 h 357"/>
                <a:gd name="T26" fmla="*/ 89 w 242"/>
                <a:gd name="T27" fmla="*/ 115 h 357"/>
                <a:gd name="T28" fmla="*/ 89 w 242"/>
                <a:gd name="T29" fmla="*/ 140 h 357"/>
                <a:gd name="T30" fmla="*/ 95 w 242"/>
                <a:gd name="T31" fmla="*/ 147 h 357"/>
                <a:gd name="T32" fmla="*/ 102 w 242"/>
                <a:gd name="T33" fmla="*/ 140 h 357"/>
                <a:gd name="T34" fmla="*/ 102 w 242"/>
                <a:gd name="T35" fmla="*/ 115 h 357"/>
                <a:gd name="T36" fmla="*/ 102 w 242"/>
                <a:gd name="T37" fmla="*/ 33 h 357"/>
                <a:gd name="T38" fmla="*/ 102 w 242"/>
                <a:gd name="T39" fmla="*/ 17 h 357"/>
                <a:gd name="T40" fmla="*/ 121 w 242"/>
                <a:gd name="T41" fmla="*/ 0 h 357"/>
                <a:gd name="T42" fmla="*/ 140 w 242"/>
                <a:gd name="T43" fmla="*/ 17 h 357"/>
                <a:gd name="T44" fmla="*/ 140 w 242"/>
                <a:gd name="T45" fmla="*/ 122 h 357"/>
                <a:gd name="T46" fmla="*/ 140 w 242"/>
                <a:gd name="T47" fmla="*/ 140 h 357"/>
                <a:gd name="T48" fmla="*/ 140 w 242"/>
                <a:gd name="T49" fmla="*/ 166 h 357"/>
                <a:gd name="T50" fmla="*/ 146 w 242"/>
                <a:gd name="T51" fmla="*/ 172 h 357"/>
                <a:gd name="T52" fmla="*/ 153 w 242"/>
                <a:gd name="T53" fmla="*/ 166 h 357"/>
                <a:gd name="T54" fmla="*/ 153 w 242"/>
                <a:gd name="T55" fmla="*/ 140 h 357"/>
                <a:gd name="T56" fmla="*/ 153 w 242"/>
                <a:gd name="T57" fmla="*/ 122 h 357"/>
                <a:gd name="T58" fmla="*/ 172 w 242"/>
                <a:gd name="T59" fmla="*/ 106 h 357"/>
                <a:gd name="T60" fmla="*/ 191 w 242"/>
                <a:gd name="T61" fmla="*/ 122 h 357"/>
                <a:gd name="T62" fmla="*/ 191 w 242"/>
                <a:gd name="T63" fmla="*/ 144 h 357"/>
                <a:gd name="T64" fmla="*/ 191 w 242"/>
                <a:gd name="T65" fmla="*/ 166 h 357"/>
                <a:gd name="T66" fmla="*/ 191 w 242"/>
                <a:gd name="T67" fmla="*/ 179 h 357"/>
                <a:gd name="T68" fmla="*/ 197 w 242"/>
                <a:gd name="T69" fmla="*/ 185 h 357"/>
                <a:gd name="T70" fmla="*/ 204 w 242"/>
                <a:gd name="T71" fmla="*/ 179 h 357"/>
                <a:gd name="T72" fmla="*/ 204 w 242"/>
                <a:gd name="T73" fmla="*/ 166 h 357"/>
                <a:gd name="T74" fmla="*/ 204 w 242"/>
                <a:gd name="T75" fmla="*/ 144 h 357"/>
                <a:gd name="T76" fmla="*/ 223 w 242"/>
                <a:gd name="T77" fmla="*/ 128 h 357"/>
                <a:gd name="T78" fmla="*/ 242 w 242"/>
                <a:gd name="T79" fmla="*/ 144 h 357"/>
                <a:gd name="T80" fmla="*/ 242 w 242"/>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357">
                  <a:moveTo>
                    <a:pt x="242" y="272"/>
                  </a:moveTo>
                  <a:cubicBezTo>
                    <a:pt x="242" y="325"/>
                    <a:pt x="178" y="353"/>
                    <a:pt x="169" y="357"/>
                  </a:cubicBezTo>
                  <a:cubicBezTo>
                    <a:pt x="76" y="357"/>
                    <a:pt x="76" y="357"/>
                    <a:pt x="76" y="357"/>
                  </a:cubicBezTo>
                  <a:cubicBezTo>
                    <a:pt x="34" y="357"/>
                    <a:pt x="0" y="320"/>
                    <a:pt x="0" y="275"/>
                  </a:cubicBezTo>
                  <a:cubicBezTo>
                    <a:pt x="0" y="194"/>
                    <a:pt x="0" y="194"/>
                    <a:pt x="0" y="194"/>
                  </a:cubicBezTo>
                  <a:cubicBezTo>
                    <a:pt x="0" y="184"/>
                    <a:pt x="11" y="179"/>
                    <a:pt x="22" y="179"/>
                  </a:cubicBezTo>
                  <a:cubicBezTo>
                    <a:pt x="38" y="179"/>
                    <a:pt x="38" y="179"/>
                    <a:pt x="38" y="179"/>
                  </a:cubicBezTo>
                  <a:cubicBezTo>
                    <a:pt x="38" y="204"/>
                    <a:pt x="38" y="204"/>
                    <a:pt x="38" y="204"/>
                  </a:cubicBezTo>
                  <a:cubicBezTo>
                    <a:pt x="38" y="208"/>
                    <a:pt x="41" y="210"/>
                    <a:pt x="44" y="210"/>
                  </a:cubicBezTo>
                  <a:cubicBezTo>
                    <a:pt x="48" y="210"/>
                    <a:pt x="51" y="208"/>
                    <a:pt x="51" y="204"/>
                  </a:cubicBezTo>
                  <a:cubicBezTo>
                    <a:pt x="51" y="33"/>
                    <a:pt x="51" y="33"/>
                    <a:pt x="51" y="33"/>
                  </a:cubicBezTo>
                  <a:cubicBezTo>
                    <a:pt x="51" y="24"/>
                    <a:pt x="60" y="16"/>
                    <a:pt x="70" y="16"/>
                  </a:cubicBezTo>
                  <a:cubicBezTo>
                    <a:pt x="80" y="16"/>
                    <a:pt x="89" y="24"/>
                    <a:pt x="89" y="33"/>
                  </a:cubicBezTo>
                  <a:cubicBezTo>
                    <a:pt x="89" y="115"/>
                    <a:pt x="89" y="115"/>
                    <a:pt x="89" y="115"/>
                  </a:cubicBezTo>
                  <a:cubicBezTo>
                    <a:pt x="89" y="140"/>
                    <a:pt x="89" y="140"/>
                    <a:pt x="89" y="140"/>
                  </a:cubicBezTo>
                  <a:cubicBezTo>
                    <a:pt x="89" y="144"/>
                    <a:pt x="92" y="147"/>
                    <a:pt x="95" y="147"/>
                  </a:cubicBezTo>
                  <a:cubicBezTo>
                    <a:pt x="99" y="147"/>
                    <a:pt x="102" y="144"/>
                    <a:pt x="102" y="140"/>
                  </a:cubicBezTo>
                  <a:cubicBezTo>
                    <a:pt x="102" y="115"/>
                    <a:pt x="102" y="115"/>
                    <a:pt x="102" y="115"/>
                  </a:cubicBezTo>
                  <a:cubicBezTo>
                    <a:pt x="102" y="33"/>
                    <a:pt x="102" y="33"/>
                    <a:pt x="102" y="33"/>
                  </a:cubicBezTo>
                  <a:cubicBezTo>
                    <a:pt x="102" y="17"/>
                    <a:pt x="102" y="17"/>
                    <a:pt x="102" y="17"/>
                  </a:cubicBezTo>
                  <a:cubicBezTo>
                    <a:pt x="102" y="8"/>
                    <a:pt x="111" y="0"/>
                    <a:pt x="121" y="0"/>
                  </a:cubicBezTo>
                  <a:cubicBezTo>
                    <a:pt x="131" y="0"/>
                    <a:pt x="140" y="8"/>
                    <a:pt x="140" y="17"/>
                  </a:cubicBezTo>
                  <a:cubicBezTo>
                    <a:pt x="140" y="122"/>
                    <a:pt x="140" y="122"/>
                    <a:pt x="140" y="122"/>
                  </a:cubicBezTo>
                  <a:cubicBezTo>
                    <a:pt x="140" y="140"/>
                    <a:pt x="140" y="140"/>
                    <a:pt x="140" y="140"/>
                  </a:cubicBezTo>
                  <a:cubicBezTo>
                    <a:pt x="140" y="166"/>
                    <a:pt x="140" y="166"/>
                    <a:pt x="140" y="166"/>
                  </a:cubicBezTo>
                  <a:cubicBezTo>
                    <a:pt x="140" y="169"/>
                    <a:pt x="143" y="172"/>
                    <a:pt x="146" y="172"/>
                  </a:cubicBezTo>
                  <a:cubicBezTo>
                    <a:pt x="150" y="172"/>
                    <a:pt x="153" y="169"/>
                    <a:pt x="153" y="166"/>
                  </a:cubicBezTo>
                  <a:cubicBezTo>
                    <a:pt x="153" y="140"/>
                    <a:pt x="153" y="140"/>
                    <a:pt x="153" y="140"/>
                  </a:cubicBezTo>
                  <a:cubicBezTo>
                    <a:pt x="153" y="122"/>
                    <a:pt x="153" y="122"/>
                    <a:pt x="153" y="122"/>
                  </a:cubicBezTo>
                  <a:cubicBezTo>
                    <a:pt x="153" y="113"/>
                    <a:pt x="162" y="106"/>
                    <a:pt x="172" y="106"/>
                  </a:cubicBezTo>
                  <a:cubicBezTo>
                    <a:pt x="182" y="106"/>
                    <a:pt x="191" y="114"/>
                    <a:pt x="191" y="122"/>
                  </a:cubicBezTo>
                  <a:cubicBezTo>
                    <a:pt x="191" y="144"/>
                    <a:pt x="191" y="144"/>
                    <a:pt x="191" y="144"/>
                  </a:cubicBezTo>
                  <a:cubicBezTo>
                    <a:pt x="191" y="166"/>
                    <a:pt x="191" y="166"/>
                    <a:pt x="191" y="166"/>
                  </a:cubicBezTo>
                  <a:cubicBezTo>
                    <a:pt x="191" y="179"/>
                    <a:pt x="191" y="179"/>
                    <a:pt x="191" y="179"/>
                  </a:cubicBezTo>
                  <a:cubicBezTo>
                    <a:pt x="191" y="182"/>
                    <a:pt x="194" y="185"/>
                    <a:pt x="197" y="185"/>
                  </a:cubicBezTo>
                  <a:cubicBezTo>
                    <a:pt x="201" y="185"/>
                    <a:pt x="204" y="182"/>
                    <a:pt x="204" y="179"/>
                  </a:cubicBezTo>
                  <a:cubicBezTo>
                    <a:pt x="204" y="166"/>
                    <a:pt x="204" y="166"/>
                    <a:pt x="204" y="166"/>
                  </a:cubicBezTo>
                  <a:cubicBezTo>
                    <a:pt x="204" y="144"/>
                    <a:pt x="204" y="144"/>
                    <a:pt x="204" y="144"/>
                  </a:cubicBezTo>
                  <a:cubicBezTo>
                    <a:pt x="204" y="135"/>
                    <a:pt x="213" y="128"/>
                    <a:pt x="223" y="128"/>
                  </a:cubicBezTo>
                  <a:cubicBezTo>
                    <a:pt x="233" y="128"/>
                    <a:pt x="242" y="136"/>
                    <a:pt x="242" y="144"/>
                  </a:cubicBezTo>
                  <a:lnTo>
                    <a:pt x="242" y="27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8" name="Group 17">
            <a:extLst>
              <a:ext uri="{FF2B5EF4-FFF2-40B4-BE49-F238E27FC236}">
                <a16:creationId xmlns:a16="http://schemas.microsoft.com/office/drawing/2014/main" id="{684CCC82-F798-34C7-759E-B2D528786CAC}"/>
              </a:ext>
            </a:extLst>
          </p:cNvPr>
          <p:cNvGrpSpPr/>
          <p:nvPr userDrawn="1"/>
        </p:nvGrpSpPr>
        <p:grpSpPr>
          <a:xfrm>
            <a:off x="6343928" y="4941571"/>
            <a:ext cx="685918" cy="505341"/>
            <a:chOff x="6343928" y="4281376"/>
            <a:chExt cx="685918" cy="505341"/>
          </a:xfrm>
          <a:solidFill>
            <a:schemeClr val="bg2"/>
          </a:solidFill>
        </p:grpSpPr>
        <p:sp>
          <p:nvSpPr>
            <p:cNvPr id="19" name="Freeform 18">
              <a:extLst>
                <a:ext uri="{FF2B5EF4-FFF2-40B4-BE49-F238E27FC236}">
                  <a16:creationId xmlns:a16="http://schemas.microsoft.com/office/drawing/2014/main" id="{6C0E0D63-A579-3DD4-9C04-97634AD4C972}"/>
                </a:ext>
              </a:extLst>
            </p:cNvPr>
            <p:cNvSpPr>
              <a:spLocks/>
            </p:cNvSpPr>
            <p:nvPr/>
          </p:nvSpPr>
          <p:spPr bwMode="auto">
            <a:xfrm>
              <a:off x="6343928" y="4320572"/>
              <a:ext cx="139983" cy="233773"/>
            </a:xfrm>
            <a:custGeom>
              <a:avLst/>
              <a:gdLst>
                <a:gd name="T0" fmla="*/ 82 w 94"/>
                <a:gd name="T1" fmla="*/ 43 h 156"/>
                <a:gd name="T2" fmla="*/ 91 w 94"/>
                <a:gd name="T3" fmla="*/ 42 h 156"/>
                <a:gd name="T4" fmla="*/ 90 w 94"/>
                <a:gd name="T5" fmla="*/ 33 h 156"/>
                <a:gd name="T6" fmla="*/ 52 w 94"/>
                <a:gd name="T7" fmla="*/ 2 h 156"/>
                <a:gd name="T8" fmla="*/ 44 w 94"/>
                <a:gd name="T9" fmla="*/ 2 h 156"/>
                <a:gd name="T10" fmla="*/ 3 w 94"/>
                <a:gd name="T11" fmla="*/ 33 h 156"/>
                <a:gd name="T12" fmla="*/ 2 w 94"/>
                <a:gd name="T13" fmla="*/ 42 h 156"/>
                <a:gd name="T14" fmla="*/ 7 w 94"/>
                <a:gd name="T15" fmla="*/ 45 h 156"/>
                <a:gd name="T16" fmla="*/ 11 w 94"/>
                <a:gd name="T17" fmla="*/ 43 h 156"/>
                <a:gd name="T18" fmla="*/ 40 w 94"/>
                <a:gd name="T19" fmla="*/ 20 h 156"/>
                <a:gd name="T20" fmla="*/ 40 w 94"/>
                <a:gd name="T21" fmla="*/ 136 h 156"/>
                <a:gd name="T22" fmla="*/ 11 w 94"/>
                <a:gd name="T23" fmla="*/ 113 h 156"/>
                <a:gd name="T24" fmla="*/ 2 w 94"/>
                <a:gd name="T25" fmla="*/ 114 h 156"/>
                <a:gd name="T26" fmla="*/ 3 w 94"/>
                <a:gd name="T27" fmla="*/ 123 h 156"/>
                <a:gd name="T28" fmla="*/ 44 w 94"/>
                <a:gd name="T29" fmla="*/ 155 h 156"/>
                <a:gd name="T30" fmla="*/ 48 w 94"/>
                <a:gd name="T31" fmla="*/ 156 h 156"/>
                <a:gd name="T32" fmla="*/ 52 w 94"/>
                <a:gd name="T33" fmla="*/ 155 h 156"/>
                <a:gd name="T34" fmla="*/ 90 w 94"/>
                <a:gd name="T35" fmla="*/ 123 h 156"/>
                <a:gd name="T36" fmla="*/ 91 w 94"/>
                <a:gd name="T37" fmla="*/ 114 h 156"/>
                <a:gd name="T38" fmla="*/ 82 w 94"/>
                <a:gd name="T39" fmla="*/ 113 h 156"/>
                <a:gd name="T40" fmla="*/ 53 w 94"/>
                <a:gd name="T41" fmla="*/ 137 h 156"/>
                <a:gd name="T42" fmla="*/ 53 w 94"/>
                <a:gd name="T43" fmla="*/ 19 h 156"/>
                <a:gd name="T44" fmla="*/ 82 w 94"/>
                <a:gd name="T45" fmla="*/ 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56">
                  <a:moveTo>
                    <a:pt x="82" y="43"/>
                  </a:moveTo>
                  <a:cubicBezTo>
                    <a:pt x="85" y="45"/>
                    <a:pt x="89" y="45"/>
                    <a:pt x="91" y="42"/>
                  </a:cubicBezTo>
                  <a:cubicBezTo>
                    <a:pt x="94" y="40"/>
                    <a:pt x="93" y="36"/>
                    <a:pt x="90" y="33"/>
                  </a:cubicBezTo>
                  <a:cubicBezTo>
                    <a:pt x="52" y="2"/>
                    <a:pt x="52" y="2"/>
                    <a:pt x="52" y="2"/>
                  </a:cubicBezTo>
                  <a:cubicBezTo>
                    <a:pt x="49" y="0"/>
                    <a:pt x="46" y="0"/>
                    <a:pt x="44" y="2"/>
                  </a:cubicBezTo>
                  <a:cubicBezTo>
                    <a:pt x="3" y="33"/>
                    <a:pt x="3" y="33"/>
                    <a:pt x="3" y="33"/>
                  </a:cubicBezTo>
                  <a:cubicBezTo>
                    <a:pt x="1" y="36"/>
                    <a:pt x="0" y="40"/>
                    <a:pt x="2" y="42"/>
                  </a:cubicBezTo>
                  <a:cubicBezTo>
                    <a:pt x="3" y="44"/>
                    <a:pt x="5" y="45"/>
                    <a:pt x="7" y="45"/>
                  </a:cubicBezTo>
                  <a:cubicBezTo>
                    <a:pt x="9" y="45"/>
                    <a:pt x="10" y="44"/>
                    <a:pt x="11" y="43"/>
                  </a:cubicBezTo>
                  <a:cubicBezTo>
                    <a:pt x="40" y="20"/>
                    <a:pt x="40" y="20"/>
                    <a:pt x="40" y="20"/>
                  </a:cubicBezTo>
                  <a:cubicBezTo>
                    <a:pt x="40" y="136"/>
                    <a:pt x="40" y="136"/>
                    <a:pt x="40" y="136"/>
                  </a:cubicBezTo>
                  <a:cubicBezTo>
                    <a:pt x="11" y="113"/>
                    <a:pt x="11" y="113"/>
                    <a:pt x="11" y="113"/>
                  </a:cubicBezTo>
                  <a:cubicBezTo>
                    <a:pt x="8" y="111"/>
                    <a:pt x="4" y="111"/>
                    <a:pt x="2" y="114"/>
                  </a:cubicBezTo>
                  <a:cubicBezTo>
                    <a:pt x="0" y="117"/>
                    <a:pt x="1" y="121"/>
                    <a:pt x="3" y="123"/>
                  </a:cubicBezTo>
                  <a:cubicBezTo>
                    <a:pt x="44" y="155"/>
                    <a:pt x="44" y="155"/>
                    <a:pt x="44" y="155"/>
                  </a:cubicBezTo>
                  <a:cubicBezTo>
                    <a:pt x="45" y="156"/>
                    <a:pt x="46" y="156"/>
                    <a:pt x="48" y="156"/>
                  </a:cubicBezTo>
                  <a:cubicBezTo>
                    <a:pt x="49" y="156"/>
                    <a:pt x="51" y="156"/>
                    <a:pt x="52" y="155"/>
                  </a:cubicBezTo>
                  <a:cubicBezTo>
                    <a:pt x="90" y="123"/>
                    <a:pt x="90" y="123"/>
                    <a:pt x="90" y="123"/>
                  </a:cubicBezTo>
                  <a:cubicBezTo>
                    <a:pt x="93" y="121"/>
                    <a:pt x="94" y="117"/>
                    <a:pt x="91" y="114"/>
                  </a:cubicBezTo>
                  <a:cubicBezTo>
                    <a:pt x="89" y="111"/>
                    <a:pt x="85" y="111"/>
                    <a:pt x="82" y="113"/>
                  </a:cubicBezTo>
                  <a:cubicBezTo>
                    <a:pt x="53" y="137"/>
                    <a:pt x="53" y="137"/>
                    <a:pt x="53" y="137"/>
                  </a:cubicBezTo>
                  <a:cubicBezTo>
                    <a:pt x="53" y="19"/>
                    <a:pt x="53" y="19"/>
                    <a:pt x="53" y="19"/>
                  </a:cubicBezTo>
                  <a:lnTo>
                    <a:pt x="82" y="4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 name="Freeform 19">
              <a:extLst>
                <a:ext uri="{FF2B5EF4-FFF2-40B4-BE49-F238E27FC236}">
                  <a16:creationId xmlns:a16="http://schemas.microsoft.com/office/drawing/2014/main" id="{D4A0BEA3-8898-C1D0-C340-B58E36BF100A}"/>
                </a:ext>
              </a:extLst>
            </p:cNvPr>
            <p:cNvSpPr>
              <a:spLocks/>
            </p:cNvSpPr>
            <p:nvPr/>
          </p:nvSpPr>
          <p:spPr bwMode="auto">
            <a:xfrm>
              <a:off x="6525906" y="4281376"/>
              <a:ext cx="503940" cy="505341"/>
            </a:xfrm>
            <a:custGeom>
              <a:avLst/>
              <a:gdLst>
                <a:gd name="T0" fmla="*/ 316 w 337"/>
                <a:gd name="T1" fmla="*/ 253 h 336"/>
                <a:gd name="T2" fmla="*/ 253 w 337"/>
                <a:gd name="T3" fmla="*/ 316 h 336"/>
                <a:gd name="T4" fmla="*/ 128 w 337"/>
                <a:gd name="T5" fmla="*/ 297 h 336"/>
                <a:gd name="T6" fmla="*/ 75 w 337"/>
                <a:gd name="T7" fmla="*/ 280 h 336"/>
                <a:gd name="T8" fmla="*/ 57 w 337"/>
                <a:gd name="T9" fmla="*/ 262 h 336"/>
                <a:gd name="T10" fmla="*/ 73 w 337"/>
                <a:gd name="T11" fmla="*/ 244 h 336"/>
                <a:gd name="T12" fmla="*/ 125 w 337"/>
                <a:gd name="T13" fmla="*/ 244 h 336"/>
                <a:gd name="T14" fmla="*/ 125 w 337"/>
                <a:gd name="T15" fmla="*/ 244 h 336"/>
                <a:gd name="T16" fmla="*/ 131 w 337"/>
                <a:gd name="T17" fmla="*/ 241 h 336"/>
                <a:gd name="T18" fmla="*/ 129 w 337"/>
                <a:gd name="T19" fmla="*/ 235 h 336"/>
                <a:gd name="T20" fmla="*/ 5 w 337"/>
                <a:gd name="T21" fmla="*/ 110 h 336"/>
                <a:gd name="T22" fmla="*/ 0 w 337"/>
                <a:gd name="T23" fmla="*/ 98 h 336"/>
                <a:gd name="T24" fmla="*/ 6 w 337"/>
                <a:gd name="T25" fmla="*/ 86 h 336"/>
                <a:gd name="T26" fmla="*/ 30 w 337"/>
                <a:gd name="T27" fmla="*/ 85 h 336"/>
                <a:gd name="T28" fmla="*/ 87 w 337"/>
                <a:gd name="T29" fmla="*/ 142 h 336"/>
                <a:gd name="T30" fmla="*/ 87 w 337"/>
                <a:gd name="T31" fmla="*/ 142 h 336"/>
                <a:gd name="T32" fmla="*/ 109 w 337"/>
                <a:gd name="T33" fmla="*/ 165 h 336"/>
                <a:gd name="T34" fmla="*/ 114 w 337"/>
                <a:gd name="T35" fmla="*/ 167 h 336"/>
                <a:gd name="T36" fmla="*/ 118 w 337"/>
                <a:gd name="T37" fmla="*/ 165 h 336"/>
                <a:gd name="T38" fmla="*/ 118 w 337"/>
                <a:gd name="T39" fmla="*/ 156 h 336"/>
                <a:gd name="T40" fmla="*/ 27 w 337"/>
                <a:gd name="T41" fmla="*/ 65 h 336"/>
                <a:gd name="T42" fmla="*/ 23 w 337"/>
                <a:gd name="T43" fmla="*/ 53 h 336"/>
                <a:gd name="T44" fmla="*/ 28 w 337"/>
                <a:gd name="T45" fmla="*/ 41 h 336"/>
                <a:gd name="T46" fmla="*/ 52 w 337"/>
                <a:gd name="T47" fmla="*/ 40 h 336"/>
                <a:gd name="T48" fmla="*/ 70 w 337"/>
                <a:gd name="T49" fmla="*/ 58 h 336"/>
                <a:gd name="T50" fmla="*/ 143 w 337"/>
                <a:gd name="T51" fmla="*/ 131 h 336"/>
                <a:gd name="T52" fmla="*/ 154 w 337"/>
                <a:gd name="T53" fmla="*/ 142 h 336"/>
                <a:gd name="T54" fmla="*/ 159 w 337"/>
                <a:gd name="T55" fmla="*/ 144 h 336"/>
                <a:gd name="T56" fmla="*/ 163 w 337"/>
                <a:gd name="T57" fmla="*/ 142 h 336"/>
                <a:gd name="T58" fmla="*/ 163 w 337"/>
                <a:gd name="T59" fmla="*/ 133 h 336"/>
                <a:gd name="T60" fmla="*/ 152 w 337"/>
                <a:gd name="T61" fmla="*/ 122 h 336"/>
                <a:gd name="T62" fmla="*/ 79 w 337"/>
                <a:gd name="T63" fmla="*/ 49 h 336"/>
                <a:gd name="T64" fmla="*/ 75 w 337"/>
                <a:gd name="T65" fmla="*/ 38 h 336"/>
                <a:gd name="T66" fmla="*/ 80 w 337"/>
                <a:gd name="T67" fmla="*/ 25 h 336"/>
                <a:gd name="T68" fmla="*/ 104 w 337"/>
                <a:gd name="T69" fmla="*/ 25 h 336"/>
                <a:gd name="T70" fmla="*/ 120 w 337"/>
                <a:gd name="T71" fmla="*/ 40 h 336"/>
                <a:gd name="T72" fmla="*/ 120 w 337"/>
                <a:gd name="T73" fmla="*/ 40 h 336"/>
                <a:gd name="T74" fmla="*/ 153 w 337"/>
                <a:gd name="T75" fmla="*/ 73 h 336"/>
                <a:gd name="T76" fmla="*/ 188 w 337"/>
                <a:gd name="T77" fmla="*/ 109 h 336"/>
                <a:gd name="T78" fmla="*/ 188 w 337"/>
                <a:gd name="T79" fmla="*/ 109 h 336"/>
                <a:gd name="T80" fmla="*/ 199 w 337"/>
                <a:gd name="T81" fmla="*/ 120 h 336"/>
                <a:gd name="T82" fmla="*/ 208 w 337"/>
                <a:gd name="T83" fmla="*/ 120 h 336"/>
                <a:gd name="T84" fmla="*/ 208 w 337"/>
                <a:gd name="T85" fmla="*/ 111 h 336"/>
                <a:gd name="T86" fmla="*/ 162 w 337"/>
                <a:gd name="T87" fmla="*/ 64 h 336"/>
                <a:gd name="T88" fmla="*/ 129 w 337"/>
                <a:gd name="T89" fmla="*/ 31 h 336"/>
                <a:gd name="T90" fmla="*/ 129 w 337"/>
                <a:gd name="T91" fmla="*/ 7 h 336"/>
                <a:gd name="T92" fmla="*/ 154 w 337"/>
                <a:gd name="T93" fmla="*/ 7 h 336"/>
                <a:gd name="T94" fmla="*/ 300 w 337"/>
                <a:gd name="T95" fmla="*/ 153 h 336"/>
                <a:gd name="T96" fmla="*/ 316 w 337"/>
                <a:gd name="T97" fmla="*/ 25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36">
                  <a:moveTo>
                    <a:pt x="316" y="253"/>
                  </a:moveTo>
                  <a:cubicBezTo>
                    <a:pt x="253" y="316"/>
                    <a:pt x="253" y="316"/>
                    <a:pt x="253" y="316"/>
                  </a:cubicBezTo>
                  <a:cubicBezTo>
                    <a:pt x="233" y="336"/>
                    <a:pt x="172" y="314"/>
                    <a:pt x="128" y="297"/>
                  </a:cubicBezTo>
                  <a:cubicBezTo>
                    <a:pt x="107" y="289"/>
                    <a:pt x="88" y="282"/>
                    <a:pt x="75" y="280"/>
                  </a:cubicBezTo>
                  <a:cubicBezTo>
                    <a:pt x="66" y="278"/>
                    <a:pt x="57" y="272"/>
                    <a:pt x="57" y="262"/>
                  </a:cubicBezTo>
                  <a:cubicBezTo>
                    <a:pt x="57" y="252"/>
                    <a:pt x="64" y="244"/>
                    <a:pt x="73" y="244"/>
                  </a:cubicBezTo>
                  <a:cubicBezTo>
                    <a:pt x="125" y="244"/>
                    <a:pt x="125" y="244"/>
                    <a:pt x="125" y="244"/>
                  </a:cubicBezTo>
                  <a:cubicBezTo>
                    <a:pt x="125" y="244"/>
                    <a:pt x="125" y="244"/>
                    <a:pt x="125" y="244"/>
                  </a:cubicBezTo>
                  <a:cubicBezTo>
                    <a:pt x="127" y="244"/>
                    <a:pt x="130" y="243"/>
                    <a:pt x="131" y="241"/>
                  </a:cubicBezTo>
                  <a:cubicBezTo>
                    <a:pt x="132" y="239"/>
                    <a:pt x="131" y="236"/>
                    <a:pt x="129" y="235"/>
                  </a:cubicBezTo>
                  <a:cubicBezTo>
                    <a:pt x="5" y="110"/>
                    <a:pt x="5" y="110"/>
                    <a:pt x="5" y="110"/>
                  </a:cubicBezTo>
                  <a:cubicBezTo>
                    <a:pt x="2" y="107"/>
                    <a:pt x="0" y="103"/>
                    <a:pt x="0" y="98"/>
                  </a:cubicBezTo>
                  <a:cubicBezTo>
                    <a:pt x="0" y="94"/>
                    <a:pt x="2" y="89"/>
                    <a:pt x="6" y="86"/>
                  </a:cubicBezTo>
                  <a:cubicBezTo>
                    <a:pt x="12" y="79"/>
                    <a:pt x="23" y="79"/>
                    <a:pt x="30" y="85"/>
                  </a:cubicBezTo>
                  <a:cubicBezTo>
                    <a:pt x="87" y="142"/>
                    <a:pt x="87" y="142"/>
                    <a:pt x="87" y="142"/>
                  </a:cubicBezTo>
                  <a:cubicBezTo>
                    <a:pt x="87" y="142"/>
                    <a:pt x="87" y="142"/>
                    <a:pt x="87" y="142"/>
                  </a:cubicBezTo>
                  <a:cubicBezTo>
                    <a:pt x="109" y="165"/>
                    <a:pt x="109" y="165"/>
                    <a:pt x="109" y="165"/>
                  </a:cubicBezTo>
                  <a:cubicBezTo>
                    <a:pt x="110" y="166"/>
                    <a:pt x="112" y="167"/>
                    <a:pt x="114" y="167"/>
                  </a:cubicBezTo>
                  <a:cubicBezTo>
                    <a:pt x="115" y="167"/>
                    <a:pt x="117" y="166"/>
                    <a:pt x="118" y="165"/>
                  </a:cubicBezTo>
                  <a:cubicBezTo>
                    <a:pt x="121" y="162"/>
                    <a:pt x="121" y="158"/>
                    <a:pt x="118" y="156"/>
                  </a:cubicBezTo>
                  <a:cubicBezTo>
                    <a:pt x="27" y="65"/>
                    <a:pt x="27" y="65"/>
                    <a:pt x="27" y="65"/>
                  </a:cubicBezTo>
                  <a:cubicBezTo>
                    <a:pt x="24" y="62"/>
                    <a:pt x="23" y="58"/>
                    <a:pt x="23" y="53"/>
                  </a:cubicBezTo>
                  <a:cubicBezTo>
                    <a:pt x="23" y="49"/>
                    <a:pt x="25" y="44"/>
                    <a:pt x="28" y="41"/>
                  </a:cubicBezTo>
                  <a:cubicBezTo>
                    <a:pt x="35" y="34"/>
                    <a:pt x="46" y="34"/>
                    <a:pt x="52" y="40"/>
                  </a:cubicBezTo>
                  <a:cubicBezTo>
                    <a:pt x="70" y="58"/>
                    <a:pt x="70" y="58"/>
                    <a:pt x="70" y="58"/>
                  </a:cubicBezTo>
                  <a:cubicBezTo>
                    <a:pt x="143" y="131"/>
                    <a:pt x="143" y="131"/>
                    <a:pt x="143" y="131"/>
                  </a:cubicBezTo>
                  <a:cubicBezTo>
                    <a:pt x="154" y="142"/>
                    <a:pt x="154" y="142"/>
                    <a:pt x="154" y="142"/>
                  </a:cubicBezTo>
                  <a:cubicBezTo>
                    <a:pt x="155" y="144"/>
                    <a:pt x="157" y="144"/>
                    <a:pt x="159" y="144"/>
                  </a:cubicBezTo>
                  <a:cubicBezTo>
                    <a:pt x="160" y="144"/>
                    <a:pt x="162" y="144"/>
                    <a:pt x="163" y="142"/>
                  </a:cubicBezTo>
                  <a:cubicBezTo>
                    <a:pt x="166" y="140"/>
                    <a:pt x="166" y="136"/>
                    <a:pt x="163" y="133"/>
                  </a:cubicBezTo>
                  <a:cubicBezTo>
                    <a:pt x="152" y="122"/>
                    <a:pt x="152" y="122"/>
                    <a:pt x="152" y="122"/>
                  </a:cubicBezTo>
                  <a:cubicBezTo>
                    <a:pt x="79" y="49"/>
                    <a:pt x="79" y="49"/>
                    <a:pt x="79" y="49"/>
                  </a:cubicBezTo>
                  <a:cubicBezTo>
                    <a:pt x="76" y="46"/>
                    <a:pt x="75" y="42"/>
                    <a:pt x="75" y="38"/>
                  </a:cubicBezTo>
                  <a:cubicBezTo>
                    <a:pt x="75" y="33"/>
                    <a:pt x="77" y="29"/>
                    <a:pt x="80" y="25"/>
                  </a:cubicBezTo>
                  <a:cubicBezTo>
                    <a:pt x="87" y="19"/>
                    <a:pt x="98" y="18"/>
                    <a:pt x="104" y="25"/>
                  </a:cubicBezTo>
                  <a:cubicBezTo>
                    <a:pt x="120" y="40"/>
                    <a:pt x="120" y="40"/>
                    <a:pt x="120" y="40"/>
                  </a:cubicBezTo>
                  <a:cubicBezTo>
                    <a:pt x="120" y="40"/>
                    <a:pt x="120" y="40"/>
                    <a:pt x="120" y="40"/>
                  </a:cubicBezTo>
                  <a:cubicBezTo>
                    <a:pt x="153" y="73"/>
                    <a:pt x="153" y="73"/>
                    <a:pt x="153" y="73"/>
                  </a:cubicBezTo>
                  <a:cubicBezTo>
                    <a:pt x="188" y="109"/>
                    <a:pt x="188" y="109"/>
                    <a:pt x="188" y="109"/>
                  </a:cubicBezTo>
                  <a:cubicBezTo>
                    <a:pt x="188" y="109"/>
                    <a:pt x="188" y="109"/>
                    <a:pt x="188" y="109"/>
                  </a:cubicBezTo>
                  <a:cubicBezTo>
                    <a:pt x="199" y="120"/>
                    <a:pt x="199" y="120"/>
                    <a:pt x="199" y="120"/>
                  </a:cubicBezTo>
                  <a:cubicBezTo>
                    <a:pt x="202" y="122"/>
                    <a:pt x="206" y="122"/>
                    <a:pt x="208" y="120"/>
                  </a:cubicBezTo>
                  <a:cubicBezTo>
                    <a:pt x="211" y="117"/>
                    <a:pt x="211" y="113"/>
                    <a:pt x="208" y="111"/>
                  </a:cubicBezTo>
                  <a:cubicBezTo>
                    <a:pt x="162" y="64"/>
                    <a:pt x="162" y="64"/>
                    <a:pt x="162" y="64"/>
                  </a:cubicBezTo>
                  <a:cubicBezTo>
                    <a:pt x="129" y="31"/>
                    <a:pt x="129" y="31"/>
                    <a:pt x="129" y="31"/>
                  </a:cubicBezTo>
                  <a:cubicBezTo>
                    <a:pt x="122" y="25"/>
                    <a:pt x="123" y="14"/>
                    <a:pt x="129" y="7"/>
                  </a:cubicBezTo>
                  <a:cubicBezTo>
                    <a:pt x="136" y="1"/>
                    <a:pt x="147" y="0"/>
                    <a:pt x="154" y="7"/>
                  </a:cubicBezTo>
                  <a:cubicBezTo>
                    <a:pt x="300" y="153"/>
                    <a:pt x="300" y="153"/>
                    <a:pt x="300" y="153"/>
                  </a:cubicBezTo>
                  <a:cubicBezTo>
                    <a:pt x="337" y="191"/>
                    <a:pt x="319" y="245"/>
                    <a:pt x="316" y="2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1" name="Group 20">
            <a:extLst>
              <a:ext uri="{FF2B5EF4-FFF2-40B4-BE49-F238E27FC236}">
                <a16:creationId xmlns:a16="http://schemas.microsoft.com/office/drawing/2014/main" id="{BE2CB834-2953-2CBA-B2D6-B0C21D10FEBB}"/>
              </a:ext>
            </a:extLst>
          </p:cNvPr>
          <p:cNvGrpSpPr/>
          <p:nvPr userDrawn="1"/>
        </p:nvGrpSpPr>
        <p:grpSpPr>
          <a:xfrm>
            <a:off x="5177866" y="4989166"/>
            <a:ext cx="684520" cy="499741"/>
            <a:chOff x="5177866" y="4328971"/>
            <a:chExt cx="684520" cy="499741"/>
          </a:xfrm>
          <a:solidFill>
            <a:schemeClr val="bg2"/>
          </a:solidFill>
        </p:grpSpPr>
        <p:sp>
          <p:nvSpPr>
            <p:cNvPr id="22" name="Freeform 18">
              <a:extLst>
                <a:ext uri="{FF2B5EF4-FFF2-40B4-BE49-F238E27FC236}">
                  <a16:creationId xmlns:a16="http://schemas.microsoft.com/office/drawing/2014/main" id="{BE8A1CB8-18E9-695F-BDD9-790F3E91B18B}"/>
                </a:ext>
              </a:extLst>
            </p:cNvPr>
            <p:cNvSpPr>
              <a:spLocks/>
            </p:cNvSpPr>
            <p:nvPr/>
          </p:nvSpPr>
          <p:spPr bwMode="auto">
            <a:xfrm>
              <a:off x="5359845" y="4328971"/>
              <a:ext cx="502541" cy="499741"/>
            </a:xfrm>
            <a:custGeom>
              <a:avLst/>
              <a:gdLst>
                <a:gd name="T0" fmla="*/ 299 w 336"/>
                <a:gd name="T1" fmla="*/ 151 h 333"/>
                <a:gd name="T2" fmla="*/ 152 w 336"/>
                <a:gd name="T3" fmla="*/ 4 h 333"/>
                <a:gd name="T4" fmla="*/ 142 w 336"/>
                <a:gd name="T5" fmla="*/ 0 h 333"/>
                <a:gd name="T6" fmla="*/ 131 w 336"/>
                <a:gd name="T7" fmla="*/ 5 h 333"/>
                <a:gd name="T8" fmla="*/ 126 w 336"/>
                <a:gd name="T9" fmla="*/ 16 h 333"/>
                <a:gd name="T10" fmla="*/ 130 w 336"/>
                <a:gd name="T11" fmla="*/ 26 h 333"/>
                <a:gd name="T12" fmla="*/ 209 w 336"/>
                <a:gd name="T13" fmla="*/ 105 h 333"/>
                <a:gd name="T14" fmla="*/ 209 w 336"/>
                <a:gd name="T15" fmla="*/ 115 h 333"/>
                <a:gd name="T16" fmla="*/ 198 w 336"/>
                <a:gd name="T17" fmla="*/ 114 h 333"/>
                <a:gd name="T18" fmla="*/ 187 w 336"/>
                <a:gd name="T19" fmla="*/ 99 h 333"/>
                <a:gd name="T20" fmla="*/ 187 w 336"/>
                <a:gd name="T21" fmla="*/ 99 h 333"/>
                <a:gd name="T22" fmla="*/ 103 w 336"/>
                <a:gd name="T23" fmla="*/ 19 h 333"/>
                <a:gd name="T24" fmla="*/ 81 w 336"/>
                <a:gd name="T25" fmla="*/ 23 h 333"/>
                <a:gd name="T26" fmla="*/ 80 w 336"/>
                <a:gd name="T27" fmla="*/ 45 h 333"/>
                <a:gd name="T28" fmla="*/ 164 w 336"/>
                <a:gd name="T29" fmla="*/ 129 h 333"/>
                <a:gd name="T30" fmla="*/ 164 w 336"/>
                <a:gd name="T31" fmla="*/ 140 h 333"/>
                <a:gd name="T32" fmla="*/ 158 w 336"/>
                <a:gd name="T33" fmla="*/ 143 h 333"/>
                <a:gd name="T34" fmla="*/ 151 w 336"/>
                <a:gd name="T35" fmla="*/ 141 h 333"/>
                <a:gd name="T36" fmla="*/ 137 w 336"/>
                <a:gd name="T37" fmla="*/ 131 h 333"/>
                <a:gd name="T38" fmla="*/ 137 w 336"/>
                <a:gd name="T39" fmla="*/ 131 h 333"/>
                <a:gd name="T40" fmla="*/ 49 w 336"/>
                <a:gd name="T41" fmla="*/ 39 h 333"/>
                <a:gd name="T42" fmla="*/ 40 w 336"/>
                <a:gd name="T43" fmla="*/ 34 h 333"/>
                <a:gd name="T44" fmla="*/ 29 w 336"/>
                <a:gd name="T45" fmla="*/ 39 h 333"/>
                <a:gd name="T46" fmla="*/ 28 w 336"/>
                <a:gd name="T47" fmla="*/ 61 h 333"/>
                <a:gd name="T48" fmla="*/ 40 w 336"/>
                <a:gd name="T49" fmla="*/ 73 h 333"/>
                <a:gd name="T50" fmla="*/ 40 w 336"/>
                <a:gd name="T51" fmla="*/ 73 h 333"/>
                <a:gd name="T52" fmla="*/ 97 w 336"/>
                <a:gd name="T53" fmla="*/ 129 h 333"/>
                <a:gd name="T54" fmla="*/ 119 w 336"/>
                <a:gd name="T55" fmla="*/ 151 h 333"/>
                <a:gd name="T56" fmla="*/ 119 w 336"/>
                <a:gd name="T57" fmla="*/ 162 h 333"/>
                <a:gd name="T58" fmla="*/ 114 w 336"/>
                <a:gd name="T59" fmla="*/ 165 h 333"/>
                <a:gd name="T60" fmla="*/ 108 w 336"/>
                <a:gd name="T61" fmla="*/ 162 h 333"/>
                <a:gd name="T62" fmla="*/ 28 w 336"/>
                <a:gd name="T63" fmla="*/ 83 h 333"/>
                <a:gd name="T64" fmla="*/ 7 w 336"/>
                <a:gd name="T65" fmla="*/ 83 h 333"/>
                <a:gd name="T66" fmla="*/ 6 w 336"/>
                <a:gd name="T67" fmla="*/ 105 h 333"/>
                <a:gd name="T68" fmla="*/ 131 w 336"/>
                <a:gd name="T69" fmla="*/ 230 h 333"/>
                <a:gd name="T70" fmla="*/ 131 w 336"/>
                <a:gd name="T71" fmla="*/ 241 h 333"/>
                <a:gd name="T72" fmla="*/ 125 w 336"/>
                <a:gd name="T73" fmla="*/ 243 h 333"/>
                <a:gd name="T74" fmla="*/ 119 w 336"/>
                <a:gd name="T75" fmla="*/ 241 h 333"/>
                <a:gd name="T76" fmla="*/ 97 w 336"/>
                <a:gd name="T77" fmla="*/ 219 h 333"/>
                <a:gd name="T78" fmla="*/ 86 w 336"/>
                <a:gd name="T79" fmla="*/ 229 h 333"/>
                <a:gd name="T80" fmla="*/ 81 w 336"/>
                <a:gd name="T81" fmla="*/ 241 h 333"/>
                <a:gd name="T82" fmla="*/ 86 w 336"/>
                <a:gd name="T83" fmla="*/ 253 h 333"/>
                <a:gd name="T84" fmla="*/ 144 w 336"/>
                <a:gd name="T85" fmla="*/ 311 h 333"/>
                <a:gd name="T86" fmla="*/ 198 w 336"/>
                <a:gd name="T87" fmla="*/ 333 h 333"/>
                <a:gd name="T88" fmla="*/ 252 w 336"/>
                <a:gd name="T89" fmla="*/ 311 h 333"/>
                <a:gd name="T90" fmla="*/ 314 w 336"/>
                <a:gd name="T91" fmla="*/ 249 h 333"/>
                <a:gd name="T92" fmla="*/ 299 w 336"/>
                <a:gd name="T93" fmla="*/ 1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6" h="333">
                  <a:moveTo>
                    <a:pt x="299" y="151"/>
                  </a:moveTo>
                  <a:cubicBezTo>
                    <a:pt x="152" y="4"/>
                    <a:pt x="152" y="4"/>
                    <a:pt x="152" y="4"/>
                  </a:cubicBezTo>
                  <a:cubicBezTo>
                    <a:pt x="150" y="1"/>
                    <a:pt x="146" y="0"/>
                    <a:pt x="142" y="0"/>
                  </a:cubicBezTo>
                  <a:cubicBezTo>
                    <a:pt x="138" y="0"/>
                    <a:pt x="133" y="2"/>
                    <a:pt x="131" y="5"/>
                  </a:cubicBezTo>
                  <a:cubicBezTo>
                    <a:pt x="128" y="8"/>
                    <a:pt x="126" y="11"/>
                    <a:pt x="126" y="16"/>
                  </a:cubicBezTo>
                  <a:cubicBezTo>
                    <a:pt x="126" y="20"/>
                    <a:pt x="127" y="23"/>
                    <a:pt x="130" y="26"/>
                  </a:cubicBezTo>
                  <a:cubicBezTo>
                    <a:pt x="209" y="105"/>
                    <a:pt x="209" y="105"/>
                    <a:pt x="209" y="105"/>
                  </a:cubicBezTo>
                  <a:cubicBezTo>
                    <a:pt x="212" y="108"/>
                    <a:pt x="212" y="112"/>
                    <a:pt x="209" y="115"/>
                  </a:cubicBezTo>
                  <a:cubicBezTo>
                    <a:pt x="206" y="119"/>
                    <a:pt x="201" y="117"/>
                    <a:pt x="198" y="114"/>
                  </a:cubicBezTo>
                  <a:cubicBezTo>
                    <a:pt x="187" y="99"/>
                    <a:pt x="187" y="99"/>
                    <a:pt x="187" y="99"/>
                  </a:cubicBezTo>
                  <a:cubicBezTo>
                    <a:pt x="187" y="99"/>
                    <a:pt x="187" y="99"/>
                    <a:pt x="187" y="99"/>
                  </a:cubicBezTo>
                  <a:cubicBezTo>
                    <a:pt x="103" y="19"/>
                    <a:pt x="103" y="19"/>
                    <a:pt x="103" y="19"/>
                  </a:cubicBezTo>
                  <a:cubicBezTo>
                    <a:pt x="97" y="13"/>
                    <a:pt x="87" y="17"/>
                    <a:pt x="81" y="23"/>
                  </a:cubicBezTo>
                  <a:cubicBezTo>
                    <a:pt x="75" y="29"/>
                    <a:pt x="75" y="39"/>
                    <a:pt x="80" y="45"/>
                  </a:cubicBezTo>
                  <a:cubicBezTo>
                    <a:pt x="164" y="129"/>
                    <a:pt x="164" y="129"/>
                    <a:pt x="164" y="129"/>
                  </a:cubicBezTo>
                  <a:cubicBezTo>
                    <a:pt x="167" y="132"/>
                    <a:pt x="167" y="137"/>
                    <a:pt x="164" y="140"/>
                  </a:cubicBezTo>
                  <a:cubicBezTo>
                    <a:pt x="162" y="142"/>
                    <a:pt x="160" y="143"/>
                    <a:pt x="158" y="143"/>
                  </a:cubicBezTo>
                  <a:cubicBezTo>
                    <a:pt x="155" y="143"/>
                    <a:pt x="152" y="142"/>
                    <a:pt x="151" y="141"/>
                  </a:cubicBezTo>
                  <a:cubicBezTo>
                    <a:pt x="137" y="131"/>
                    <a:pt x="137" y="131"/>
                    <a:pt x="137" y="131"/>
                  </a:cubicBezTo>
                  <a:cubicBezTo>
                    <a:pt x="137" y="131"/>
                    <a:pt x="137" y="131"/>
                    <a:pt x="137" y="131"/>
                  </a:cubicBezTo>
                  <a:cubicBezTo>
                    <a:pt x="49" y="39"/>
                    <a:pt x="49" y="39"/>
                    <a:pt x="49" y="39"/>
                  </a:cubicBezTo>
                  <a:cubicBezTo>
                    <a:pt x="46" y="36"/>
                    <a:pt x="44" y="34"/>
                    <a:pt x="40" y="34"/>
                  </a:cubicBezTo>
                  <a:cubicBezTo>
                    <a:pt x="36" y="34"/>
                    <a:pt x="32" y="36"/>
                    <a:pt x="29" y="39"/>
                  </a:cubicBezTo>
                  <a:cubicBezTo>
                    <a:pt x="23" y="45"/>
                    <a:pt x="23" y="55"/>
                    <a:pt x="28" y="61"/>
                  </a:cubicBezTo>
                  <a:cubicBezTo>
                    <a:pt x="40" y="73"/>
                    <a:pt x="40" y="73"/>
                    <a:pt x="40" y="73"/>
                  </a:cubicBezTo>
                  <a:cubicBezTo>
                    <a:pt x="40" y="73"/>
                    <a:pt x="40" y="73"/>
                    <a:pt x="40" y="73"/>
                  </a:cubicBezTo>
                  <a:cubicBezTo>
                    <a:pt x="97" y="129"/>
                    <a:pt x="97" y="129"/>
                    <a:pt x="97" y="129"/>
                  </a:cubicBezTo>
                  <a:cubicBezTo>
                    <a:pt x="119" y="151"/>
                    <a:pt x="119" y="151"/>
                    <a:pt x="119" y="151"/>
                  </a:cubicBezTo>
                  <a:cubicBezTo>
                    <a:pt x="122" y="154"/>
                    <a:pt x="122" y="159"/>
                    <a:pt x="119" y="162"/>
                  </a:cubicBezTo>
                  <a:cubicBezTo>
                    <a:pt x="118" y="164"/>
                    <a:pt x="116" y="165"/>
                    <a:pt x="114" y="165"/>
                  </a:cubicBezTo>
                  <a:cubicBezTo>
                    <a:pt x="112" y="165"/>
                    <a:pt x="110" y="164"/>
                    <a:pt x="108" y="162"/>
                  </a:cubicBezTo>
                  <a:cubicBezTo>
                    <a:pt x="28" y="83"/>
                    <a:pt x="28" y="83"/>
                    <a:pt x="28" y="83"/>
                  </a:cubicBezTo>
                  <a:cubicBezTo>
                    <a:pt x="23" y="77"/>
                    <a:pt x="13" y="77"/>
                    <a:pt x="7" y="83"/>
                  </a:cubicBezTo>
                  <a:cubicBezTo>
                    <a:pt x="1" y="90"/>
                    <a:pt x="0" y="100"/>
                    <a:pt x="6" y="105"/>
                  </a:cubicBezTo>
                  <a:cubicBezTo>
                    <a:pt x="131" y="230"/>
                    <a:pt x="131" y="230"/>
                    <a:pt x="131" y="230"/>
                  </a:cubicBezTo>
                  <a:cubicBezTo>
                    <a:pt x="134" y="233"/>
                    <a:pt x="134" y="238"/>
                    <a:pt x="131" y="241"/>
                  </a:cubicBezTo>
                  <a:cubicBezTo>
                    <a:pt x="129" y="243"/>
                    <a:pt x="127" y="243"/>
                    <a:pt x="125" y="243"/>
                  </a:cubicBezTo>
                  <a:cubicBezTo>
                    <a:pt x="123" y="243"/>
                    <a:pt x="121" y="243"/>
                    <a:pt x="119" y="241"/>
                  </a:cubicBezTo>
                  <a:cubicBezTo>
                    <a:pt x="97" y="219"/>
                    <a:pt x="97" y="219"/>
                    <a:pt x="97" y="219"/>
                  </a:cubicBezTo>
                  <a:cubicBezTo>
                    <a:pt x="86" y="229"/>
                    <a:pt x="86" y="229"/>
                    <a:pt x="86" y="229"/>
                  </a:cubicBezTo>
                  <a:cubicBezTo>
                    <a:pt x="83" y="232"/>
                    <a:pt x="81" y="236"/>
                    <a:pt x="81" y="241"/>
                  </a:cubicBezTo>
                  <a:cubicBezTo>
                    <a:pt x="81" y="246"/>
                    <a:pt x="83" y="250"/>
                    <a:pt x="86" y="253"/>
                  </a:cubicBezTo>
                  <a:cubicBezTo>
                    <a:pt x="144" y="311"/>
                    <a:pt x="144" y="311"/>
                    <a:pt x="144" y="311"/>
                  </a:cubicBezTo>
                  <a:cubicBezTo>
                    <a:pt x="158" y="325"/>
                    <a:pt x="178" y="333"/>
                    <a:pt x="198" y="333"/>
                  </a:cubicBezTo>
                  <a:cubicBezTo>
                    <a:pt x="219" y="333"/>
                    <a:pt x="238" y="325"/>
                    <a:pt x="252" y="311"/>
                  </a:cubicBezTo>
                  <a:cubicBezTo>
                    <a:pt x="314" y="249"/>
                    <a:pt x="314" y="249"/>
                    <a:pt x="314" y="249"/>
                  </a:cubicBezTo>
                  <a:cubicBezTo>
                    <a:pt x="318" y="239"/>
                    <a:pt x="336" y="187"/>
                    <a:pt x="299" y="1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 name="Freeform 19">
              <a:extLst>
                <a:ext uri="{FF2B5EF4-FFF2-40B4-BE49-F238E27FC236}">
                  <a16:creationId xmlns:a16="http://schemas.microsoft.com/office/drawing/2014/main" id="{9EA363CE-3211-73E7-17B6-530209E5F640}"/>
                </a:ext>
              </a:extLst>
            </p:cNvPr>
            <p:cNvSpPr>
              <a:spLocks/>
            </p:cNvSpPr>
            <p:nvPr/>
          </p:nvSpPr>
          <p:spPr bwMode="auto">
            <a:xfrm>
              <a:off x="5177866" y="4338770"/>
              <a:ext cx="139983" cy="235172"/>
            </a:xfrm>
            <a:custGeom>
              <a:avLst/>
              <a:gdLst>
                <a:gd name="T0" fmla="*/ 82 w 94"/>
                <a:gd name="T1" fmla="*/ 44 h 157"/>
                <a:gd name="T2" fmla="*/ 91 w 94"/>
                <a:gd name="T3" fmla="*/ 43 h 157"/>
                <a:gd name="T4" fmla="*/ 90 w 94"/>
                <a:gd name="T5" fmla="*/ 34 h 157"/>
                <a:gd name="T6" fmla="*/ 52 w 94"/>
                <a:gd name="T7" fmla="*/ 2 h 157"/>
                <a:gd name="T8" fmla="*/ 44 w 94"/>
                <a:gd name="T9" fmla="*/ 2 h 157"/>
                <a:gd name="T10" fmla="*/ 3 w 94"/>
                <a:gd name="T11" fmla="*/ 34 h 157"/>
                <a:gd name="T12" fmla="*/ 2 w 94"/>
                <a:gd name="T13" fmla="*/ 43 h 157"/>
                <a:gd name="T14" fmla="*/ 7 w 94"/>
                <a:gd name="T15" fmla="*/ 45 h 157"/>
                <a:gd name="T16" fmla="*/ 11 w 94"/>
                <a:gd name="T17" fmla="*/ 44 h 157"/>
                <a:gd name="T18" fmla="*/ 43 w 94"/>
                <a:gd name="T19" fmla="*/ 19 h 157"/>
                <a:gd name="T20" fmla="*/ 43 w 94"/>
                <a:gd name="T21" fmla="*/ 138 h 157"/>
                <a:gd name="T22" fmla="*/ 11 w 94"/>
                <a:gd name="T23" fmla="*/ 114 h 157"/>
                <a:gd name="T24" fmla="*/ 2 w 94"/>
                <a:gd name="T25" fmla="*/ 115 h 157"/>
                <a:gd name="T26" fmla="*/ 3 w 94"/>
                <a:gd name="T27" fmla="*/ 124 h 157"/>
                <a:gd name="T28" fmla="*/ 44 w 94"/>
                <a:gd name="T29" fmla="*/ 156 h 157"/>
                <a:gd name="T30" fmla="*/ 48 w 94"/>
                <a:gd name="T31" fmla="*/ 157 h 157"/>
                <a:gd name="T32" fmla="*/ 52 w 94"/>
                <a:gd name="T33" fmla="*/ 155 h 157"/>
                <a:gd name="T34" fmla="*/ 90 w 94"/>
                <a:gd name="T35" fmla="*/ 124 h 157"/>
                <a:gd name="T36" fmla="*/ 91 w 94"/>
                <a:gd name="T37" fmla="*/ 115 h 157"/>
                <a:gd name="T38" fmla="*/ 82 w 94"/>
                <a:gd name="T39" fmla="*/ 114 h 157"/>
                <a:gd name="T40" fmla="*/ 55 w 94"/>
                <a:gd name="T41" fmla="*/ 136 h 157"/>
                <a:gd name="T42" fmla="*/ 55 w 94"/>
                <a:gd name="T43" fmla="*/ 22 h 157"/>
                <a:gd name="T44" fmla="*/ 82 w 94"/>
                <a:gd name="T45" fmla="*/ 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57">
                  <a:moveTo>
                    <a:pt x="82" y="44"/>
                  </a:moveTo>
                  <a:cubicBezTo>
                    <a:pt x="85" y="46"/>
                    <a:pt x="89" y="46"/>
                    <a:pt x="91" y="43"/>
                  </a:cubicBezTo>
                  <a:cubicBezTo>
                    <a:pt x="94" y="40"/>
                    <a:pt x="93" y="36"/>
                    <a:pt x="90" y="34"/>
                  </a:cubicBezTo>
                  <a:cubicBezTo>
                    <a:pt x="52" y="2"/>
                    <a:pt x="52" y="2"/>
                    <a:pt x="52" y="2"/>
                  </a:cubicBezTo>
                  <a:cubicBezTo>
                    <a:pt x="49" y="0"/>
                    <a:pt x="46" y="0"/>
                    <a:pt x="44" y="2"/>
                  </a:cubicBezTo>
                  <a:cubicBezTo>
                    <a:pt x="3" y="34"/>
                    <a:pt x="3" y="34"/>
                    <a:pt x="3" y="34"/>
                  </a:cubicBezTo>
                  <a:cubicBezTo>
                    <a:pt x="0" y="36"/>
                    <a:pt x="0" y="40"/>
                    <a:pt x="2" y="43"/>
                  </a:cubicBezTo>
                  <a:cubicBezTo>
                    <a:pt x="3" y="45"/>
                    <a:pt x="5" y="45"/>
                    <a:pt x="7" y="45"/>
                  </a:cubicBezTo>
                  <a:cubicBezTo>
                    <a:pt x="9" y="45"/>
                    <a:pt x="10" y="45"/>
                    <a:pt x="11" y="44"/>
                  </a:cubicBezTo>
                  <a:cubicBezTo>
                    <a:pt x="43" y="19"/>
                    <a:pt x="43" y="19"/>
                    <a:pt x="43" y="19"/>
                  </a:cubicBezTo>
                  <a:cubicBezTo>
                    <a:pt x="43" y="138"/>
                    <a:pt x="43" y="138"/>
                    <a:pt x="43" y="138"/>
                  </a:cubicBezTo>
                  <a:cubicBezTo>
                    <a:pt x="11" y="114"/>
                    <a:pt x="11" y="114"/>
                    <a:pt x="11" y="114"/>
                  </a:cubicBezTo>
                  <a:cubicBezTo>
                    <a:pt x="8" y="111"/>
                    <a:pt x="4" y="112"/>
                    <a:pt x="2" y="115"/>
                  </a:cubicBezTo>
                  <a:cubicBezTo>
                    <a:pt x="0" y="118"/>
                    <a:pt x="0" y="122"/>
                    <a:pt x="3" y="124"/>
                  </a:cubicBezTo>
                  <a:cubicBezTo>
                    <a:pt x="44" y="156"/>
                    <a:pt x="44" y="156"/>
                    <a:pt x="44" y="156"/>
                  </a:cubicBezTo>
                  <a:cubicBezTo>
                    <a:pt x="45" y="156"/>
                    <a:pt x="46" y="157"/>
                    <a:pt x="48" y="157"/>
                  </a:cubicBezTo>
                  <a:cubicBezTo>
                    <a:pt x="49" y="157"/>
                    <a:pt x="50" y="156"/>
                    <a:pt x="52" y="155"/>
                  </a:cubicBezTo>
                  <a:cubicBezTo>
                    <a:pt x="90" y="124"/>
                    <a:pt x="90" y="124"/>
                    <a:pt x="90" y="124"/>
                  </a:cubicBezTo>
                  <a:cubicBezTo>
                    <a:pt x="93" y="121"/>
                    <a:pt x="94" y="117"/>
                    <a:pt x="91" y="115"/>
                  </a:cubicBezTo>
                  <a:cubicBezTo>
                    <a:pt x="89" y="112"/>
                    <a:pt x="85" y="112"/>
                    <a:pt x="82" y="114"/>
                  </a:cubicBezTo>
                  <a:cubicBezTo>
                    <a:pt x="55" y="136"/>
                    <a:pt x="55" y="136"/>
                    <a:pt x="55" y="136"/>
                  </a:cubicBezTo>
                  <a:cubicBezTo>
                    <a:pt x="55" y="22"/>
                    <a:pt x="55" y="22"/>
                    <a:pt x="55" y="22"/>
                  </a:cubicBezTo>
                  <a:lnTo>
                    <a:pt x="82" y="4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5" name="Group 24">
            <a:extLst>
              <a:ext uri="{FF2B5EF4-FFF2-40B4-BE49-F238E27FC236}">
                <a16:creationId xmlns:a16="http://schemas.microsoft.com/office/drawing/2014/main" id="{2FFF3199-8A14-00F1-3322-99480BC9D9EE}"/>
              </a:ext>
            </a:extLst>
          </p:cNvPr>
          <p:cNvGrpSpPr/>
          <p:nvPr userDrawn="1"/>
        </p:nvGrpSpPr>
        <p:grpSpPr>
          <a:xfrm>
            <a:off x="4034201" y="4980767"/>
            <a:ext cx="660722" cy="482943"/>
            <a:chOff x="4034201" y="4320572"/>
            <a:chExt cx="660722" cy="482943"/>
          </a:xfrm>
          <a:solidFill>
            <a:schemeClr val="bg2"/>
          </a:solidFill>
        </p:grpSpPr>
        <p:sp>
          <p:nvSpPr>
            <p:cNvPr id="26" name="Freeform 20">
              <a:extLst>
                <a:ext uri="{FF2B5EF4-FFF2-40B4-BE49-F238E27FC236}">
                  <a16:creationId xmlns:a16="http://schemas.microsoft.com/office/drawing/2014/main" id="{0AD302E5-A8C2-BBDA-EBB8-2A7CC79A9F9C}"/>
                </a:ext>
              </a:extLst>
            </p:cNvPr>
            <p:cNvSpPr>
              <a:spLocks/>
            </p:cNvSpPr>
            <p:nvPr/>
          </p:nvSpPr>
          <p:spPr bwMode="auto">
            <a:xfrm>
              <a:off x="4195182" y="4331770"/>
              <a:ext cx="499741" cy="471745"/>
            </a:xfrm>
            <a:custGeom>
              <a:avLst/>
              <a:gdLst>
                <a:gd name="T0" fmla="*/ 297 w 334"/>
                <a:gd name="T1" fmla="*/ 133 h 315"/>
                <a:gd name="T2" fmla="*/ 207 w 334"/>
                <a:gd name="T3" fmla="*/ 42 h 315"/>
                <a:gd name="T4" fmla="*/ 196 w 334"/>
                <a:gd name="T5" fmla="*/ 38 h 315"/>
                <a:gd name="T6" fmla="*/ 185 w 334"/>
                <a:gd name="T7" fmla="*/ 43 h 315"/>
                <a:gd name="T8" fmla="*/ 180 w 334"/>
                <a:gd name="T9" fmla="*/ 54 h 315"/>
                <a:gd name="T10" fmla="*/ 184 w 334"/>
                <a:gd name="T11" fmla="*/ 65 h 315"/>
                <a:gd name="T12" fmla="*/ 207 w 334"/>
                <a:gd name="T13" fmla="*/ 88 h 315"/>
                <a:gd name="T14" fmla="*/ 207 w 334"/>
                <a:gd name="T15" fmla="*/ 99 h 315"/>
                <a:gd name="T16" fmla="*/ 196 w 334"/>
                <a:gd name="T17" fmla="*/ 99 h 315"/>
                <a:gd name="T18" fmla="*/ 185 w 334"/>
                <a:gd name="T19" fmla="*/ 88 h 315"/>
                <a:gd name="T20" fmla="*/ 101 w 334"/>
                <a:gd name="T21" fmla="*/ 4 h 315"/>
                <a:gd name="T22" fmla="*/ 90 w 334"/>
                <a:gd name="T23" fmla="*/ 0 h 315"/>
                <a:gd name="T24" fmla="*/ 79 w 334"/>
                <a:gd name="T25" fmla="*/ 5 h 315"/>
                <a:gd name="T26" fmla="*/ 74 w 334"/>
                <a:gd name="T27" fmla="*/ 16 h 315"/>
                <a:gd name="T28" fmla="*/ 78 w 334"/>
                <a:gd name="T29" fmla="*/ 27 h 315"/>
                <a:gd name="T30" fmla="*/ 162 w 334"/>
                <a:gd name="T31" fmla="*/ 111 h 315"/>
                <a:gd name="T32" fmla="*/ 162 w 334"/>
                <a:gd name="T33" fmla="*/ 122 h 315"/>
                <a:gd name="T34" fmla="*/ 157 w 334"/>
                <a:gd name="T35" fmla="*/ 124 h 315"/>
                <a:gd name="T36" fmla="*/ 151 w 334"/>
                <a:gd name="T37" fmla="*/ 122 h 315"/>
                <a:gd name="T38" fmla="*/ 140 w 334"/>
                <a:gd name="T39" fmla="*/ 111 h 315"/>
                <a:gd name="T40" fmla="*/ 49 w 334"/>
                <a:gd name="T41" fmla="*/ 20 h 315"/>
                <a:gd name="T42" fmla="*/ 39 w 334"/>
                <a:gd name="T43" fmla="*/ 16 h 315"/>
                <a:gd name="T44" fmla="*/ 27 w 334"/>
                <a:gd name="T45" fmla="*/ 21 h 315"/>
                <a:gd name="T46" fmla="*/ 22 w 334"/>
                <a:gd name="T47" fmla="*/ 32 h 315"/>
                <a:gd name="T48" fmla="*/ 26 w 334"/>
                <a:gd name="T49" fmla="*/ 42 h 315"/>
                <a:gd name="T50" fmla="*/ 38 w 334"/>
                <a:gd name="T51" fmla="*/ 53 h 315"/>
                <a:gd name="T52" fmla="*/ 95 w 334"/>
                <a:gd name="T53" fmla="*/ 111 h 315"/>
                <a:gd name="T54" fmla="*/ 95 w 334"/>
                <a:gd name="T55" fmla="*/ 111 h 315"/>
                <a:gd name="T56" fmla="*/ 117 w 334"/>
                <a:gd name="T57" fmla="*/ 133 h 315"/>
                <a:gd name="T58" fmla="*/ 117 w 334"/>
                <a:gd name="T59" fmla="*/ 144 h 315"/>
                <a:gd name="T60" fmla="*/ 112 w 334"/>
                <a:gd name="T61" fmla="*/ 147 h 315"/>
                <a:gd name="T62" fmla="*/ 106 w 334"/>
                <a:gd name="T63" fmla="*/ 144 h 315"/>
                <a:gd name="T64" fmla="*/ 26 w 334"/>
                <a:gd name="T65" fmla="*/ 65 h 315"/>
                <a:gd name="T66" fmla="*/ 5 w 334"/>
                <a:gd name="T67" fmla="*/ 66 h 315"/>
                <a:gd name="T68" fmla="*/ 0 w 334"/>
                <a:gd name="T69" fmla="*/ 77 h 315"/>
                <a:gd name="T70" fmla="*/ 4 w 334"/>
                <a:gd name="T71" fmla="*/ 88 h 315"/>
                <a:gd name="T72" fmla="*/ 129 w 334"/>
                <a:gd name="T73" fmla="*/ 212 h 315"/>
                <a:gd name="T74" fmla="*/ 129 w 334"/>
                <a:gd name="T75" fmla="*/ 223 h 315"/>
                <a:gd name="T76" fmla="*/ 123 w 334"/>
                <a:gd name="T77" fmla="*/ 225 h 315"/>
                <a:gd name="T78" fmla="*/ 117 w 334"/>
                <a:gd name="T79" fmla="*/ 223 h 315"/>
                <a:gd name="T80" fmla="*/ 95 w 334"/>
                <a:gd name="T81" fmla="*/ 201 h 315"/>
                <a:gd name="T82" fmla="*/ 84 w 334"/>
                <a:gd name="T83" fmla="*/ 211 h 315"/>
                <a:gd name="T84" fmla="*/ 84 w 334"/>
                <a:gd name="T85" fmla="*/ 235 h 315"/>
                <a:gd name="T86" fmla="*/ 142 w 334"/>
                <a:gd name="T87" fmla="*/ 293 h 315"/>
                <a:gd name="T88" fmla="*/ 196 w 334"/>
                <a:gd name="T89" fmla="*/ 315 h 315"/>
                <a:gd name="T90" fmla="*/ 196 w 334"/>
                <a:gd name="T91" fmla="*/ 315 h 315"/>
                <a:gd name="T92" fmla="*/ 250 w 334"/>
                <a:gd name="T93" fmla="*/ 293 h 315"/>
                <a:gd name="T94" fmla="*/ 252 w 334"/>
                <a:gd name="T95" fmla="*/ 292 h 315"/>
                <a:gd name="T96" fmla="*/ 252 w 334"/>
                <a:gd name="T97" fmla="*/ 291 h 315"/>
                <a:gd name="T98" fmla="*/ 312 w 334"/>
                <a:gd name="T99" fmla="*/ 231 h 315"/>
                <a:gd name="T100" fmla="*/ 297 w 334"/>
                <a:gd name="T101" fmla="*/ 13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 h="315">
                  <a:moveTo>
                    <a:pt x="297" y="133"/>
                  </a:moveTo>
                  <a:cubicBezTo>
                    <a:pt x="207" y="42"/>
                    <a:pt x="207" y="42"/>
                    <a:pt x="207" y="42"/>
                  </a:cubicBezTo>
                  <a:cubicBezTo>
                    <a:pt x="204" y="40"/>
                    <a:pt x="200" y="38"/>
                    <a:pt x="196" y="38"/>
                  </a:cubicBezTo>
                  <a:cubicBezTo>
                    <a:pt x="192" y="38"/>
                    <a:pt x="188" y="40"/>
                    <a:pt x="185" y="43"/>
                  </a:cubicBezTo>
                  <a:cubicBezTo>
                    <a:pt x="182" y="46"/>
                    <a:pt x="180" y="50"/>
                    <a:pt x="180" y="54"/>
                  </a:cubicBezTo>
                  <a:cubicBezTo>
                    <a:pt x="180" y="58"/>
                    <a:pt x="181" y="62"/>
                    <a:pt x="184" y="65"/>
                  </a:cubicBezTo>
                  <a:cubicBezTo>
                    <a:pt x="207" y="88"/>
                    <a:pt x="207" y="88"/>
                    <a:pt x="207" y="88"/>
                  </a:cubicBezTo>
                  <a:cubicBezTo>
                    <a:pt x="210" y="91"/>
                    <a:pt x="210" y="96"/>
                    <a:pt x="207" y="99"/>
                  </a:cubicBezTo>
                  <a:cubicBezTo>
                    <a:pt x="204" y="102"/>
                    <a:pt x="199" y="102"/>
                    <a:pt x="196" y="99"/>
                  </a:cubicBezTo>
                  <a:cubicBezTo>
                    <a:pt x="185" y="88"/>
                    <a:pt x="185" y="88"/>
                    <a:pt x="185" y="88"/>
                  </a:cubicBezTo>
                  <a:cubicBezTo>
                    <a:pt x="101" y="4"/>
                    <a:pt x="101" y="4"/>
                    <a:pt x="101" y="4"/>
                  </a:cubicBezTo>
                  <a:cubicBezTo>
                    <a:pt x="98" y="2"/>
                    <a:pt x="95" y="0"/>
                    <a:pt x="90" y="0"/>
                  </a:cubicBezTo>
                  <a:cubicBezTo>
                    <a:pt x="86" y="0"/>
                    <a:pt x="82" y="2"/>
                    <a:pt x="79" y="5"/>
                  </a:cubicBezTo>
                  <a:cubicBezTo>
                    <a:pt x="76" y="8"/>
                    <a:pt x="74" y="12"/>
                    <a:pt x="74" y="16"/>
                  </a:cubicBezTo>
                  <a:cubicBezTo>
                    <a:pt x="74" y="20"/>
                    <a:pt x="76" y="24"/>
                    <a:pt x="78" y="27"/>
                  </a:cubicBezTo>
                  <a:cubicBezTo>
                    <a:pt x="162" y="111"/>
                    <a:pt x="162" y="111"/>
                    <a:pt x="162" y="111"/>
                  </a:cubicBezTo>
                  <a:cubicBezTo>
                    <a:pt x="165" y="114"/>
                    <a:pt x="165" y="119"/>
                    <a:pt x="162" y="122"/>
                  </a:cubicBezTo>
                  <a:cubicBezTo>
                    <a:pt x="161" y="123"/>
                    <a:pt x="159" y="124"/>
                    <a:pt x="157" y="124"/>
                  </a:cubicBezTo>
                  <a:cubicBezTo>
                    <a:pt x="155" y="124"/>
                    <a:pt x="153" y="123"/>
                    <a:pt x="151" y="122"/>
                  </a:cubicBezTo>
                  <a:cubicBezTo>
                    <a:pt x="140" y="111"/>
                    <a:pt x="140" y="111"/>
                    <a:pt x="140" y="111"/>
                  </a:cubicBezTo>
                  <a:cubicBezTo>
                    <a:pt x="49" y="20"/>
                    <a:pt x="49" y="20"/>
                    <a:pt x="49" y="20"/>
                  </a:cubicBezTo>
                  <a:cubicBezTo>
                    <a:pt x="46" y="17"/>
                    <a:pt x="43" y="16"/>
                    <a:pt x="39" y="16"/>
                  </a:cubicBezTo>
                  <a:cubicBezTo>
                    <a:pt x="34" y="16"/>
                    <a:pt x="30" y="18"/>
                    <a:pt x="27" y="21"/>
                  </a:cubicBezTo>
                  <a:cubicBezTo>
                    <a:pt x="24" y="24"/>
                    <a:pt x="22" y="28"/>
                    <a:pt x="22" y="32"/>
                  </a:cubicBezTo>
                  <a:cubicBezTo>
                    <a:pt x="22" y="36"/>
                    <a:pt x="24" y="40"/>
                    <a:pt x="26" y="42"/>
                  </a:cubicBezTo>
                  <a:cubicBezTo>
                    <a:pt x="38" y="53"/>
                    <a:pt x="38" y="53"/>
                    <a:pt x="38" y="53"/>
                  </a:cubicBezTo>
                  <a:cubicBezTo>
                    <a:pt x="95" y="111"/>
                    <a:pt x="95" y="111"/>
                    <a:pt x="95" y="111"/>
                  </a:cubicBezTo>
                  <a:cubicBezTo>
                    <a:pt x="95" y="111"/>
                    <a:pt x="95" y="111"/>
                    <a:pt x="95" y="111"/>
                  </a:cubicBezTo>
                  <a:cubicBezTo>
                    <a:pt x="117" y="133"/>
                    <a:pt x="117" y="133"/>
                    <a:pt x="117" y="133"/>
                  </a:cubicBezTo>
                  <a:cubicBezTo>
                    <a:pt x="120" y="136"/>
                    <a:pt x="120" y="141"/>
                    <a:pt x="117" y="144"/>
                  </a:cubicBezTo>
                  <a:cubicBezTo>
                    <a:pt x="116" y="146"/>
                    <a:pt x="114" y="147"/>
                    <a:pt x="112" y="147"/>
                  </a:cubicBezTo>
                  <a:cubicBezTo>
                    <a:pt x="110" y="147"/>
                    <a:pt x="108" y="146"/>
                    <a:pt x="106" y="144"/>
                  </a:cubicBezTo>
                  <a:cubicBezTo>
                    <a:pt x="26" y="65"/>
                    <a:pt x="26" y="65"/>
                    <a:pt x="26" y="65"/>
                  </a:cubicBezTo>
                  <a:cubicBezTo>
                    <a:pt x="21" y="59"/>
                    <a:pt x="11" y="59"/>
                    <a:pt x="5" y="66"/>
                  </a:cubicBezTo>
                  <a:cubicBezTo>
                    <a:pt x="2" y="68"/>
                    <a:pt x="0" y="73"/>
                    <a:pt x="0" y="77"/>
                  </a:cubicBezTo>
                  <a:cubicBezTo>
                    <a:pt x="0" y="81"/>
                    <a:pt x="1" y="85"/>
                    <a:pt x="4" y="88"/>
                  </a:cubicBezTo>
                  <a:cubicBezTo>
                    <a:pt x="129" y="212"/>
                    <a:pt x="129" y="212"/>
                    <a:pt x="129" y="212"/>
                  </a:cubicBezTo>
                  <a:cubicBezTo>
                    <a:pt x="132" y="215"/>
                    <a:pt x="132" y="220"/>
                    <a:pt x="129" y="223"/>
                  </a:cubicBezTo>
                  <a:cubicBezTo>
                    <a:pt x="127" y="225"/>
                    <a:pt x="125" y="225"/>
                    <a:pt x="123" y="225"/>
                  </a:cubicBezTo>
                  <a:cubicBezTo>
                    <a:pt x="121" y="225"/>
                    <a:pt x="119" y="225"/>
                    <a:pt x="117" y="223"/>
                  </a:cubicBezTo>
                  <a:cubicBezTo>
                    <a:pt x="95" y="201"/>
                    <a:pt x="95" y="201"/>
                    <a:pt x="95" y="201"/>
                  </a:cubicBezTo>
                  <a:cubicBezTo>
                    <a:pt x="84" y="211"/>
                    <a:pt x="84" y="211"/>
                    <a:pt x="84" y="211"/>
                  </a:cubicBezTo>
                  <a:cubicBezTo>
                    <a:pt x="78" y="218"/>
                    <a:pt x="78" y="229"/>
                    <a:pt x="84" y="235"/>
                  </a:cubicBezTo>
                  <a:cubicBezTo>
                    <a:pt x="142" y="293"/>
                    <a:pt x="142" y="293"/>
                    <a:pt x="142" y="293"/>
                  </a:cubicBezTo>
                  <a:cubicBezTo>
                    <a:pt x="156" y="307"/>
                    <a:pt x="176" y="315"/>
                    <a:pt x="196" y="315"/>
                  </a:cubicBezTo>
                  <a:cubicBezTo>
                    <a:pt x="196" y="315"/>
                    <a:pt x="196" y="315"/>
                    <a:pt x="196" y="315"/>
                  </a:cubicBezTo>
                  <a:cubicBezTo>
                    <a:pt x="217" y="315"/>
                    <a:pt x="236" y="307"/>
                    <a:pt x="250" y="293"/>
                  </a:cubicBezTo>
                  <a:cubicBezTo>
                    <a:pt x="251" y="292"/>
                    <a:pt x="251" y="292"/>
                    <a:pt x="252" y="292"/>
                  </a:cubicBezTo>
                  <a:cubicBezTo>
                    <a:pt x="252" y="292"/>
                    <a:pt x="252" y="291"/>
                    <a:pt x="252" y="291"/>
                  </a:cubicBezTo>
                  <a:cubicBezTo>
                    <a:pt x="312" y="231"/>
                    <a:pt x="312" y="231"/>
                    <a:pt x="312" y="231"/>
                  </a:cubicBezTo>
                  <a:cubicBezTo>
                    <a:pt x="316" y="221"/>
                    <a:pt x="334" y="169"/>
                    <a:pt x="297"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 name="Freeform 21">
              <a:extLst>
                <a:ext uri="{FF2B5EF4-FFF2-40B4-BE49-F238E27FC236}">
                  <a16:creationId xmlns:a16="http://schemas.microsoft.com/office/drawing/2014/main" id="{9B2C642C-7F3A-5D6F-2DA8-AC770CBED9B9}"/>
                </a:ext>
              </a:extLst>
            </p:cNvPr>
            <p:cNvSpPr>
              <a:spLocks/>
            </p:cNvSpPr>
            <p:nvPr/>
          </p:nvSpPr>
          <p:spPr bwMode="auto">
            <a:xfrm>
              <a:off x="4034201" y="4320572"/>
              <a:ext cx="138584" cy="233773"/>
            </a:xfrm>
            <a:custGeom>
              <a:avLst/>
              <a:gdLst>
                <a:gd name="T0" fmla="*/ 82 w 93"/>
                <a:gd name="T1" fmla="*/ 43 h 156"/>
                <a:gd name="T2" fmla="*/ 91 w 93"/>
                <a:gd name="T3" fmla="*/ 42 h 156"/>
                <a:gd name="T4" fmla="*/ 90 w 93"/>
                <a:gd name="T5" fmla="*/ 33 h 156"/>
                <a:gd name="T6" fmla="*/ 52 w 93"/>
                <a:gd name="T7" fmla="*/ 2 h 156"/>
                <a:gd name="T8" fmla="*/ 44 w 93"/>
                <a:gd name="T9" fmla="*/ 2 h 156"/>
                <a:gd name="T10" fmla="*/ 3 w 93"/>
                <a:gd name="T11" fmla="*/ 33 h 156"/>
                <a:gd name="T12" fmla="*/ 2 w 93"/>
                <a:gd name="T13" fmla="*/ 42 h 156"/>
                <a:gd name="T14" fmla="*/ 7 w 93"/>
                <a:gd name="T15" fmla="*/ 45 h 156"/>
                <a:gd name="T16" fmla="*/ 11 w 93"/>
                <a:gd name="T17" fmla="*/ 43 h 156"/>
                <a:gd name="T18" fmla="*/ 43 w 93"/>
                <a:gd name="T19" fmla="*/ 19 h 156"/>
                <a:gd name="T20" fmla="*/ 43 w 93"/>
                <a:gd name="T21" fmla="*/ 138 h 156"/>
                <a:gd name="T22" fmla="*/ 11 w 93"/>
                <a:gd name="T23" fmla="*/ 113 h 156"/>
                <a:gd name="T24" fmla="*/ 2 w 93"/>
                <a:gd name="T25" fmla="*/ 114 h 156"/>
                <a:gd name="T26" fmla="*/ 3 w 93"/>
                <a:gd name="T27" fmla="*/ 123 h 156"/>
                <a:gd name="T28" fmla="*/ 44 w 93"/>
                <a:gd name="T29" fmla="*/ 155 h 156"/>
                <a:gd name="T30" fmla="*/ 48 w 93"/>
                <a:gd name="T31" fmla="*/ 156 h 156"/>
                <a:gd name="T32" fmla="*/ 52 w 93"/>
                <a:gd name="T33" fmla="*/ 155 h 156"/>
                <a:gd name="T34" fmla="*/ 90 w 93"/>
                <a:gd name="T35" fmla="*/ 123 h 156"/>
                <a:gd name="T36" fmla="*/ 91 w 93"/>
                <a:gd name="T37" fmla="*/ 114 h 156"/>
                <a:gd name="T38" fmla="*/ 82 w 93"/>
                <a:gd name="T39" fmla="*/ 113 h 156"/>
                <a:gd name="T40" fmla="*/ 55 w 93"/>
                <a:gd name="T41" fmla="*/ 135 h 156"/>
                <a:gd name="T42" fmla="*/ 55 w 93"/>
                <a:gd name="T43" fmla="*/ 21 h 156"/>
                <a:gd name="T44" fmla="*/ 82 w 93"/>
                <a:gd name="T45" fmla="*/ 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56">
                  <a:moveTo>
                    <a:pt x="82" y="43"/>
                  </a:moveTo>
                  <a:cubicBezTo>
                    <a:pt x="85" y="45"/>
                    <a:pt x="89" y="45"/>
                    <a:pt x="91" y="42"/>
                  </a:cubicBezTo>
                  <a:cubicBezTo>
                    <a:pt x="93" y="40"/>
                    <a:pt x="93" y="36"/>
                    <a:pt x="90" y="33"/>
                  </a:cubicBezTo>
                  <a:cubicBezTo>
                    <a:pt x="52" y="2"/>
                    <a:pt x="52" y="2"/>
                    <a:pt x="52" y="2"/>
                  </a:cubicBezTo>
                  <a:cubicBezTo>
                    <a:pt x="49" y="0"/>
                    <a:pt x="46" y="0"/>
                    <a:pt x="44" y="2"/>
                  </a:cubicBezTo>
                  <a:cubicBezTo>
                    <a:pt x="3" y="33"/>
                    <a:pt x="3" y="33"/>
                    <a:pt x="3" y="33"/>
                  </a:cubicBezTo>
                  <a:cubicBezTo>
                    <a:pt x="0" y="36"/>
                    <a:pt x="0" y="40"/>
                    <a:pt x="2" y="42"/>
                  </a:cubicBezTo>
                  <a:cubicBezTo>
                    <a:pt x="3" y="44"/>
                    <a:pt x="5" y="45"/>
                    <a:pt x="7" y="45"/>
                  </a:cubicBezTo>
                  <a:cubicBezTo>
                    <a:pt x="8" y="45"/>
                    <a:pt x="10" y="44"/>
                    <a:pt x="11" y="43"/>
                  </a:cubicBezTo>
                  <a:cubicBezTo>
                    <a:pt x="43" y="19"/>
                    <a:pt x="43" y="19"/>
                    <a:pt x="43" y="19"/>
                  </a:cubicBezTo>
                  <a:cubicBezTo>
                    <a:pt x="43" y="138"/>
                    <a:pt x="43" y="138"/>
                    <a:pt x="43" y="138"/>
                  </a:cubicBezTo>
                  <a:cubicBezTo>
                    <a:pt x="11" y="113"/>
                    <a:pt x="11" y="113"/>
                    <a:pt x="11" y="113"/>
                  </a:cubicBezTo>
                  <a:cubicBezTo>
                    <a:pt x="8" y="111"/>
                    <a:pt x="4" y="111"/>
                    <a:pt x="2" y="114"/>
                  </a:cubicBezTo>
                  <a:cubicBezTo>
                    <a:pt x="0" y="117"/>
                    <a:pt x="0" y="121"/>
                    <a:pt x="3" y="123"/>
                  </a:cubicBezTo>
                  <a:cubicBezTo>
                    <a:pt x="44" y="155"/>
                    <a:pt x="44" y="155"/>
                    <a:pt x="44" y="155"/>
                  </a:cubicBezTo>
                  <a:cubicBezTo>
                    <a:pt x="45" y="156"/>
                    <a:pt x="46" y="156"/>
                    <a:pt x="48" y="156"/>
                  </a:cubicBezTo>
                  <a:cubicBezTo>
                    <a:pt x="49" y="156"/>
                    <a:pt x="50" y="156"/>
                    <a:pt x="52" y="155"/>
                  </a:cubicBezTo>
                  <a:cubicBezTo>
                    <a:pt x="90" y="123"/>
                    <a:pt x="90" y="123"/>
                    <a:pt x="90" y="123"/>
                  </a:cubicBezTo>
                  <a:cubicBezTo>
                    <a:pt x="93" y="121"/>
                    <a:pt x="93" y="117"/>
                    <a:pt x="91" y="114"/>
                  </a:cubicBezTo>
                  <a:cubicBezTo>
                    <a:pt x="89" y="111"/>
                    <a:pt x="85" y="111"/>
                    <a:pt x="82" y="113"/>
                  </a:cubicBezTo>
                  <a:cubicBezTo>
                    <a:pt x="55" y="135"/>
                    <a:pt x="55" y="135"/>
                    <a:pt x="55" y="135"/>
                  </a:cubicBezTo>
                  <a:cubicBezTo>
                    <a:pt x="55" y="21"/>
                    <a:pt x="55" y="21"/>
                    <a:pt x="55" y="21"/>
                  </a:cubicBezTo>
                  <a:lnTo>
                    <a:pt x="82" y="4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8" name="Group 27">
            <a:extLst>
              <a:ext uri="{FF2B5EF4-FFF2-40B4-BE49-F238E27FC236}">
                <a16:creationId xmlns:a16="http://schemas.microsoft.com/office/drawing/2014/main" id="{9BB5C6E7-477B-FE09-A6E3-AAAAE349E781}"/>
              </a:ext>
            </a:extLst>
          </p:cNvPr>
          <p:cNvGrpSpPr/>
          <p:nvPr userDrawn="1"/>
        </p:nvGrpSpPr>
        <p:grpSpPr>
          <a:xfrm>
            <a:off x="2910134" y="4998965"/>
            <a:ext cx="666321" cy="477344"/>
            <a:chOff x="2910134" y="4338770"/>
            <a:chExt cx="666321" cy="477344"/>
          </a:xfrm>
          <a:solidFill>
            <a:schemeClr val="bg2"/>
          </a:solidFill>
        </p:grpSpPr>
        <p:sp>
          <p:nvSpPr>
            <p:cNvPr id="29" name="Freeform 22">
              <a:extLst>
                <a:ext uri="{FF2B5EF4-FFF2-40B4-BE49-F238E27FC236}">
                  <a16:creationId xmlns:a16="http://schemas.microsoft.com/office/drawing/2014/main" id="{C52B7404-74F5-64E3-34A4-4B7A691DA5BB}"/>
                </a:ext>
              </a:extLst>
            </p:cNvPr>
            <p:cNvSpPr>
              <a:spLocks/>
            </p:cNvSpPr>
            <p:nvPr/>
          </p:nvSpPr>
          <p:spPr bwMode="auto">
            <a:xfrm>
              <a:off x="3072515" y="4355568"/>
              <a:ext cx="503940" cy="460546"/>
            </a:xfrm>
            <a:custGeom>
              <a:avLst/>
              <a:gdLst>
                <a:gd name="T0" fmla="*/ 299 w 336"/>
                <a:gd name="T1" fmla="*/ 117 h 307"/>
                <a:gd name="T2" fmla="*/ 209 w 336"/>
                <a:gd name="T3" fmla="*/ 26 h 307"/>
                <a:gd name="T4" fmla="*/ 187 w 336"/>
                <a:gd name="T5" fmla="*/ 27 h 307"/>
                <a:gd name="T6" fmla="*/ 186 w 336"/>
                <a:gd name="T7" fmla="*/ 49 h 307"/>
                <a:gd name="T8" fmla="*/ 209 w 336"/>
                <a:gd name="T9" fmla="*/ 72 h 307"/>
                <a:gd name="T10" fmla="*/ 209 w 336"/>
                <a:gd name="T11" fmla="*/ 83 h 307"/>
                <a:gd name="T12" fmla="*/ 198 w 336"/>
                <a:gd name="T13" fmla="*/ 83 h 307"/>
                <a:gd name="T14" fmla="*/ 187 w 336"/>
                <a:gd name="T15" fmla="*/ 72 h 307"/>
                <a:gd name="T16" fmla="*/ 175 w 336"/>
                <a:gd name="T17" fmla="*/ 60 h 307"/>
                <a:gd name="T18" fmla="*/ 159 w 336"/>
                <a:gd name="T19" fmla="*/ 45 h 307"/>
                <a:gd name="T20" fmla="*/ 149 w 336"/>
                <a:gd name="T21" fmla="*/ 41 h 307"/>
                <a:gd name="T22" fmla="*/ 137 w 336"/>
                <a:gd name="T23" fmla="*/ 45 h 307"/>
                <a:gd name="T24" fmla="*/ 132 w 336"/>
                <a:gd name="T25" fmla="*/ 56 h 307"/>
                <a:gd name="T26" fmla="*/ 137 w 336"/>
                <a:gd name="T27" fmla="*/ 67 h 307"/>
                <a:gd name="T28" fmla="*/ 164 w 336"/>
                <a:gd name="T29" fmla="*/ 95 h 307"/>
                <a:gd name="T30" fmla="*/ 164 w 336"/>
                <a:gd name="T31" fmla="*/ 106 h 307"/>
                <a:gd name="T32" fmla="*/ 159 w 336"/>
                <a:gd name="T33" fmla="*/ 108 h 307"/>
                <a:gd name="T34" fmla="*/ 153 w 336"/>
                <a:gd name="T35" fmla="*/ 106 h 307"/>
                <a:gd name="T36" fmla="*/ 142 w 336"/>
                <a:gd name="T37" fmla="*/ 95 h 307"/>
                <a:gd name="T38" fmla="*/ 51 w 336"/>
                <a:gd name="T39" fmla="*/ 4 h 307"/>
                <a:gd name="T40" fmla="*/ 40 w 336"/>
                <a:gd name="T41" fmla="*/ 0 h 307"/>
                <a:gd name="T42" fmla="*/ 29 w 336"/>
                <a:gd name="T43" fmla="*/ 5 h 307"/>
                <a:gd name="T44" fmla="*/ 24 w 336"/>
                <a:gd name="T45" fmla="*/ 16 h 307"/>
                <a:gd name="T46" fmla="*/ 28 w 336"/>
                <a:gd name="T47" fmla="*/ 26 h 307"/>
                <a:gd name="T48" fmla="*/ 40 w 336"/>
                <a:gd name="T49" fmla="*/ 38 h 307"/>
                <a:gd name="T50" fmla="*/ 97 w 336"/>
                <a:gd name="T51" fmla="*/ 95 h 307"/>
                <a:gd name="T52" fmla="*/ 119 w 336"/>
                <a:gd name="T53" fmla="*/ 117 h 307"/>
                <a:gd name="T54" fmla="*/ 119 w 336"/>
                <a:gd name="T55" fmla="*/ 128 h 307"/>
                <a:gd name="T56" fmla="*/ 113 w 336"/>
                <a:gd name="T57" fmla="*/ 131 h 307"/>
                <a:gd name="T58" fmla="*/ 108 w 336"/>
                <a:gd name="T59" fmla="*/ 128 h 307"/>
                <a:gd name="T60" fmla="*/ 85 w 336"/>
                <a:gd name="T61" fmla="*/ 106 h 307"/>
                <a:gd name="T62" fmla="*/ 28 w 336"/>
                <a:gd name="T63" fmla="*/ 49 h 307"/>
                <a:gd name="T64" fmla="*/ 7 w 336"/>
                <a:gd name="T65" fmla="*/ 50 h 307"/>
                <a:gd name="T66" fmla="*/ 6 w 336"/>
                <a:gd name="T67" fmla="*/ 72 h 307"/>
                <a:gd name="T68" fmla="*/ 130 w 336"/>
                <a:gd name="T69" fmla="*/ 196 h 307"/>
                <a:gd name="T70" fmla="*/ 130 w 336"/>
                <a:gd name="T71" fmla="*/ 207 h 307"/>
                <a:gd name="T72" fmla="*/ 125 w 336"/>
                <a:gd name="T73" fmla="*/ 209 h 307"/>
                <a:gd name="T74" fmla="*/ 119 w 336"/>
                <a:gd name="T75" fmla="*/ 207 h 307"/>
                <a:gd name="T76" fmla="*/ 97 w 336"/>
                <a:gd name="T77" fmla="*/ 185 h 307"/>
                <a:gd name="T78" fmla="*/ 86 w 336"/>
                <a:gd name="T79" fmla="*/ 195 h 307"/>
                <a:gd name="T80" fmla="*/ 86 w 336"/>
                <a:gd name="T81" fmla="*/ 219 h 307"/>
                <a:gd name="T82" fmla="*/ 144 w 336"/>
                <a:gd name="T83" fmla="*/ 277 h 307"/>
                <a:gd name="T84" fmla="*/ 252 w 336"/>
                <a:gd name="T85" fmla="*/ 277 h 307"/>
                <a:gd name="T86" fmla="*/ 253 w 336"/>
                <a:gd name="T87" fmla="*/ 276 h 307"/>
                <a:gd name="T88" fmla="*/ 254 w 336"/>
                <a:gd name="T89" fmla="*/ 275 h 307"/>
                <a:gd name="T90" fmla="*/ 314 w 336"/>
                <a:gd name="T91" fmla="*/ 215 h 307"/>
                <a:gd name="T92" fmla="*/ 299 w 336"/>
                <a:gd name="T93" fmla="*/ 11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6" h="307">
                  <a:moveTo>
                    <a:pt x="299" y="117"/>
                  </a:moveTo>
                  <a:cubicBezTo>
                    <a:pt x="209" y="26"/>
                    <a:pt x="209" y="26"/>
                    <a:pt x="209" y="26"/>
                  </a:cubicBezTo>
                  <a:cubicBezTo>
                    <a:pt x="203" y="21"/>
                    <a:pt x="193" y="21"/>
                    <a:pt x="187" y="27"/>
                  </a:cubicBezTo>
                  <a:cubicBezTo>
                    <a:pt x="181" y="33"/>
                    <a:pt x="180" y="43"/>
                    <a:pt x="186" y="49"/>
                  </a:cubicBezTo>
                  <a:cubicBezTo>
                    <a:pt x="209" y="72"/>
                    <a:pt x="209" y="72"/>
                    <a:pt x="209" y="72"/>
                  </a:cubicBezTo>
                  <a:cubicBezTo>
                    <a:pt x="212" y="75"/>
                    <a:pt x="212" y="80"/>
                    <a:pt x="209" y="83"/>
                  </a:cubicBezTo>
                  <a:cubicBezTo>
                    <a:pt x="206" y="86"/>
                    <a:pt x="201" y="86"/>
                    <a:pt x="198" y="83"/>
                  </a:cubicBezTo>
                  <a:cubicBezTo>
                    <a:pt x="187" y="72"/>
                    <a:pt x="187" y="72"/>
                    <a:pt x="187" y="72"/>
                  </a:cubicBezTo>
                  <a:cubicBezTo>
                    <a:pt x="175" y="60"/>
                    <a:pt x="175" y="60"/>
                    <a:pt x="175" y="60"/>
                  </a:cubicBezTo>
                  <a:cubicBezTo>
                    <a:pt x="159" y="45"/>
                    <a:pt x="159" y="45"/>
                    <a:pt x="159" y="45"/>
                  </a:cubicBezTo>
                  <a:cubicBezTo>
                    <a:pt x="157" y="42"/>
                    <a:pt x="153" y="40"/>
                    <a:pt x="149" y="41"/>
                  </a:cubicBezTo>
                  <a:cubicBezTo>
                    <a:pt x="144" y="41"/>
                    <a:pt x="140" y="42"/>
                    <a:pt x="137" y="45"/>
                  </a:cubicBezTo>
                  <a:cubicBezTo>
                    <a:pt x="134" y="48"/>
                    <a:pt x="133" y="52"/>
                    <a:pt x="132" y="56"/>
                  </a:cubicBezTo>
                  <a:cubicBezTo>
                    <a:pt x="132" y="60"/>
                    <a:pt x="134" y="64"/>
                    <a:pt x="137" y="67"/>
                  </a:cubicBezTo>
                  <a:cubicBezTo>
                    <a:pt x="164" y="95"/>
                    <a:pt x="164" y="95"/>
                    <a:pt x="164" y="95"/>
                  </a:cubicBezTo>
                  <a:cubicBezTo>
                    <a:pt x="167" y="98"/>
                    <a:pt x="167" y="103"/>
                    <a:pt x="164" y="106"/>
                  </a:cubicBezTo>
                  <a:cubicBezTo>
                    <a:pt x="163" y="107"/>
                    <a:pt x="161" y="108"/>
                    <a:pt x="159" y="108"/>
                  </a:cubicBezTo>
                  <a:cubicBezTo>
                    <a:pt x="156" y="108"/>
                    <a:pt x="154" y="107"/>
                    <a:pt x="153" y="106"/>
                  </a:cubicBezTo>
                  <a:cubicBezTo>
                    <a:pt x="142" y="95"/>
                    <a:pt x="142" y="95"/>
                    <a:pt x="142" y="95"/>
                  </a:cubicBezTo>
                  <a:cubicBezTo>
                    <a:pt x="51" y="4"/>
                    <a:pt x="51" y="4"/>
                    <a:pt x="51" y="4"/>
                  </a:cubicBezTo>
                  <a:cubicBezTo>
                    <a:pt x="48" y="1"/>
                    <a:pt x="44" y="0"/>
                    <a:pt x="40" y="0"/>
                  </a:cubicBezTo>
                  <a:cubicBezTo>
                    <a:pt x="36" y="0"/>
                    <a:pt x="32" y="2"/>
                    <a:pt x="29" y="5"/>
                  </a:cubicBezTo>
                  <a:cubicBezTo>
                    <a:pt x="26" y="7"/>
                    <a:pt x="24" y="12"/>
                    <a:pt x="24" y="16"/>
                  </a:cubicBezTo>
                  <a:cubicBezTo>
                    <a:pt x="24" y="20"/>
                    <a:pt x="26" y="24"/>
                    <a:pt x="28" y="26"/>
                  </a:cubicBezTo>
                  <a:cubicBezTo>
                    <a:pt x="40" y="38"/>
                    <a:pt x="40" y="38"/>
                    <a:pt x="40" y="38"/>
                  </a:cubicBezTo>
                  <a:cubicBezTo>
                    <a:pt x="97" y="95"/>
                    <a:pt x="97" y="95"/>
                    <a:pt x="97" y="95"/>
                  </a:cubicBezTo>
                  <a:cubicBezTo>
                    <a:pt x="119" y="117"/>
                    <a:pt x="119" y="117"/>
                    <a:pt x="119" y="117"/>
                  </a:cubicBezTo>
                  <a:cubicBezTo>
                    <a:pt x="122" y="120"/>
                    <a:pt x="122" y="125"/>
                    <a:pt x="119" y="128"/>
                  </a:cubicBezTo>
                  <a:cubicBezTo>
                    <a:pt x="118" y="130"/>
                    <a:pt x="116" y="131"/>
                    <a:pt x="113" y="131"/>
                  </a:cubicBezTo>
                  <a:cubicBezTo>
                    <a:pt x="111" y="131"/>
                    <a:pt x="109" y="130"/>
                    <a:pt x="108" y="128"/>
                  </a:cubicBezTo>
                  <a:cubicBezTo>
                    <a:pt x="85" y="106"/>
                    <a:pt x="85" y="106"/>
                    <a:pt x="85" y="106"/>
                  </a:cubicBezTo>
                  <a:cubicBezTo>
                    <a:pt x="28" y="49"/>
                    <a:pt x="28" y="49"/>
                    <a:pt x="28" y="49"/>
                  </a:cubicBezTo>
                  <a:cubicBezTo>
                    <a:pt x="23" y="43"/>
                    <a:pt x="13" y="43"/>
                    <a:pt x="7" y="50"/>
                  </a:cubicBezTo>
                  <a:cubicBezTo>
                    <a:pt x="0" y="56"/>
                    <a:pt x="0" y="66"/>
                    <a:pt x="6" y="72"/>
                  </a:cubicBezTo>
                  <a:cubicBezTo>
                    <a:pt x="130" y="196"/>
                    <a:pt x="130" y="196"/>
                    <a:pt x="130" y="196"/>
                  </a:cubicBezTo>
                  <a:cubicBezTo>
                    <a:pt x="133" y="199"/>
                    <a:pt x="133" y="204"/>
                    <a:pt x="130" y="207"/>
                  </a:cubicBezTo>
                  <a:cubicBezTo>
                    <a:pt x="129" y="209"/>
                    <a:pt x="127" y="209"/>
                    <a:pt x="125" y="209"/>
                  </a:cubicBezTo>
                  <a:cubicBezTo>
                    <a:pt x="123" y="209"/>
                    <a:pt x="121" y="209"/>
                    <a:pt x="119" y="207"/>
                  </a:cubicBezTo>
                  <a:cubicBezTo>
                    <a:pt x="97" y="185"/>
                    <a:pt x="97" y="185"/>
                    <a:pt x="97" y="185"/>
                  </a:cubicBezTo>
                  <a:cubicBezTo>
                    <a:pt x="86" y="195"/>
                    <a:pt x="86" y="195"/>
                    <a:pt x="86" y="195"/>
                  </a:cubicBezTo>
                  <a:cubicBezTo>
                    <a:pt x="80" y="202"/>
                    <a:pt x="80" y="213"/>
                    <a:pt x="86" y="219"/>
                  </a:cubicBezTo>
                  <a:cubicBezTo>
                    <a:pt x="144" y="277"/>
                    <a:pt x="144" y="277"/>
                    <a:pt x="144" y="277"/>
                  </a:cubicBezTo>
                  <a:cubicBezTo>
                    <a:pt x="174" y="307"/>
                    <a:pt x="222" y="307"/>
                    <a:pt x="252" y="277"/>
                  </a:cubicBezTo>
                  <a:cubicBezTo>
                    <a:pt x="252" y="276"/>
                    <a:pt x="253" y="276"/>
                    <a:pt x="253" y="276"/>
                  </a:cubicBezTo>
                  <a:cubicBezTo>
                    <a:pt x="254" y="276"/>
                    <a:pt x="254" y="275"/>
                    <a:pt x="254" y="275"/>
                  </a:cubicBezTo>
                  <a:cubicBezTo>
                    <a:pt x="314" y="215"/>
                    <a:pt x="314" y="215"/>
                    <a:pt x="314" y="215"/>
                  </a:cubicBezTo>
                  <a:cubicBezTo>
                    <a:pt x="318" y="205"/>
                    <a:pt x="336" y="153"/>
                    <a:pt x="299"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 name="Freeform 23">
              <a:extLst>
                <a:ext uri="{FF2B5EF4-FFF2-40B4-BE49-F238E27FC236}">
                  <a16:creationId xmlns:a16="http://schemas.microsoft.com/office/drawing/2014/main" id="{95460DCF-CD67-E21F-E060-A3D09CA6A8B9}"/>
                </a:ext>
              </a:extLst>
            </p:cNvPr>
            <p:cNvSpPr>
              <a:spLocks/>
            </p:cNvSpPr>
            <p:nvPr/>
          </p:nvSpPr>
          <p:spPr bwMode="auto">
            <a:xfrm>
              <a:off x="2910134" y="4338770"/>
              <a:ext cx="138584" cy="235172"/>
            </a:xfrm>
            <a:custGeom>
              <a:avLst/>
              <a:gdLst>
                <a:gd name="T0" fmla="*/ 82 w 93"/>
                <a:gd name="T1" fmla="*/ 44 h 157"/>
                <a:gd name="T2" fmla="*/ 91 w 93"/>
                <a:gd name="T3" fmla="*/ 43 h 157"/>
                <a:gd name="T4" fmla="*/ 90 w 93"/>
                <a:gd name="T5" fmla="*/ 34 h 157"/>
                <a:gd name="T6" fmla="*/ 51 w 93"/>
                <a:gd name="T7" fmla="*/ 2 h 157"/>
                <a:gd name="T8" fmla="*/ 43 w 93"/>
                <a:gd name="T9" fmla="*/ 2 h 157"/>
                <a:gd name="T10" fmla="*/ 3 w 93"/>
                <a:gd name="T11" fmla="*/ 34 h 157"/>
                <a:gd name="T12" fmla="*/ 2 w 93"/>
                <a:gd name="T13" fmla="*/ 43 h 157"/>
                <a:gd name="T14" fmla="*/ 7 w 93"/>
                <a:gd name="T15" fmla="*/ 45 h 157"/>
                <a:gd name="T16" fmla="*/ 11 w 93"/>
                <a:gd name="T17" fmla="*/ 44 h 157"/>
                <a:gd name="T18" fmla="*/ 42 w 93"/>
                <a:gd name="T19" fmla="*/ 19 h 157"/>
                <a:gd name="T20" fmla="*/ 42 w 93"/>
                <a:gd name="T21" fmla="*/ 138 h 157"/>
                <a:gd name="T22" fmla="*/ 11 w 93"/>
                <a:gd name="T23" fmla="*/ 114 h 157"/>
                <a:gd name="T24" fmla="*/ 2 w 93"/>
                <a:gd name="T25" fmla="*/ 115 h 157"/>
                <a:gd name="T26" fmla="*/ 3 w 93"/>
                <a:gd name="T27" fmla="*/ 124 h 157"/>
                <a:gd name="T28" fmla="*/ 43 w 93"/>
                <a:gd name="T29" fmla="*/ 156 h 157"/>
                <a:gd name="T30" fmla="*/ 47 w 93"/>
                <a:gd name="T31" fmla="*/ 157 h 157"/>
                <a:gd name="T32" fmla="*/ 51 w 93"/>
                <a:gd name="T33" fmla="*/ 155 h 157"/>
                <a:gd name="T34" fmla="*/ 90 w 93"/>
                <a:gd name="T35" fmla="*/ 124 h 157"/>
                <a:gd name="T36" fmla="*/ 91 w 93"/>
                <a:gd name="T37" fmla="*/ 115 h 157"/>
                <a:gd name="T38" fmla="*/ 82 w 93"/>
                <a:gd name="T39" fmla="*/ 114 h 157"/>
                <a:gd name="T40" fmla="*/ 55 w 93"/>
                <a:gd name="T41" fmla="*/ 136 h 157"/>
                <a:gd name="T42" fmla="*/ 55 w 93"/>
                <a:gd name="T43" fmla="*/ 22 h 157"/>
                <a:gd name="T44" fmla="*/ 82 w 93"/>
                <a:gd name="T45" fmla="*/ 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57">
                  <a:moveTo>
                    <a:pt x="82" y="44"/>
                  </a:moveTo>
                  <a:cubicBezTo>
                    <a:pt x="85" y="46"/>
                    <a:pt x="89" y="46"/>
                    <a:pt x="91" y="43"/>
                  </a:cubicBezTo>
                  <a:cubicBezTo>
                    <a:pt x="93" y="40"/>
                    <a:pt x="93" y="36"/>
                    <a:pt x="90" y="34"/>
                  </a:cubicBezTo>
                  <a:cubicBezTo>
                    <a:pt x="51" y="2"/>
                    <a:pt x="51" y="2"/>
                    <a:pt x="51" y="2"/>
                  </a:cubicBezTo>
                  <a:cubicBezTo>
                    <a:pt x="49" y="0"/>
                    <a:pt x="46" y="0"/>
                    <a:pt x="43" y="2"/>
                  </a:cubicBezTo>
                  <a:cubicBezTo>
                    <a:pt x="3" y="34"/>
                    <a:pt x="3" y="34"/>
                    <a:pt x="3" y="34"/>
                  </a:cubicBezTo>
                  <a:cubicBezTo>
                    <a:pt x="0" y="36"/>
                    <a:pt x="0" y="40"/>
                    <a:pt x="2" y="43"/>
                  </a:cubicBezTo>
                  <a:cubicBezTo>
                    <a:pt x="3" y="45"/>
                    <a:pt x="5" y="45"/>
                    <a:pt x="7" y="45"/>
                  </a:cubicBezTo>
                  <a:cubicBezTo>
                    <a:pt x="8" y="45"/>
                    <a:pt x="10" y="45"/>
                    <a:pt x="11" y="44"/>
                  </a:cubicBezTo>
                  <a:cubicBezTo>
                    <a:pt x="42" y="19"/>
                    <a:pt x="42" y="19"/>
                    <a:pt x="42" y="19"/>
                  </a:cubicBezTo>
                  <a:cubicBezTo>
                    <a:pt x="42" y="138"/>
                    <a:pt x="42" y="138"/>
                    <a:pt x="42" y="138"/>
                  </a:cubicBezTo>
                  <a:cubicBezTo>
                    <a:pt x="11" y="114"/>
                    <a:pt x="11" y="114"/>
                    <a:pt x="11" y="114"/>
                  </a:cubicBezTo>
                  <a:cubicBezTo>
                    <a:pt x="8" y="111"/>
                    <a:pt x="4" y="112"/>
                    <a:pt x="2" y="115"/>
                  </a:cubicBezTo>
                  <a:cubicBezTo>
                    <a:pt x="0" y="118"/>
                    <a:pt x="0" y="122"/>
                    <a:pt x="3" y="124"/>
                  </a:cubicBezTo>
                  <a:cubicBezTo>
                    <a:pt x="43" y="156"/>
                    <a:pt x="43" y="156"/>
                    <a:pt x="43" y="156"/>
                  </a:cubicBezTo>
                  <a:cubicBezTo>
                    <a:pt x="44" y="156"/>
                    <a:pt x="46" y="157"/>
                    <a:pt x="47" y="157"/>
                  </a:cubicBezTo>
                  <a:cubicBezTo>
                    <a:pt x="49" y="157"/>
                    <a:pt x="50" y="156"/>
                    <a:pt x="51" y="155"/>
                  </a:cubicBezTo>
                  <a:cubicBezTo>
                    <a:pt x="90" y="124"/>
                    <a:pt x="90" y="124"/>
                    <a:pt x="90" y="124"/>
                  </a:cubicBezTo>
                  <a:cubicBezTo>
                    <a:pt x="93" y="121"/>
                    <a:pt x="93" y="117"/>
                    <a:pt x="91" y="115"/>
                  </a:cubicBezTo>
                  <a:cubicBezTo>
                    <a:pt x="89" y="112"/>
                    <a:pt x="85" y="112"/>
                    <a:pt x="82" y="114"/>
                  </a:cubicBezTo>
                  <a:cubicBezTo>
                    <a:pt x="55" y="136"/>
                    <a:pt x="55" y="136"/>
                    <a:pt x="55" y="136"/>
                  </a:cubicBezTo>
                  <a:cubicBezTo>
                    <a:pt x="55" y="22"/>
                    <a:pt x="55" y="22"/>
                    <a:pt x="55" y="22"/>
                  </a:cubicBezTo>
                  <a:lnTo>
                    <a:pt x="82" y="4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1" name="Group 30">
            <a:extLst>
              <a:ext uri="{FF2B5EF4-FFF2-40B4-BE49-F238E27FC236}">
                <a16:creationId xmlns:a16="http://schemas.microsoft.com/office/drawing/2014/main" id="{55D6C0C4-95F8-3B05-3D60-9CAA7B4AD61F}"/>
              </a:ext>
            </a:extLst>
          </p:cNvPr>
          <p:cNvGrpSpPr/>
          <p:nvPr userDrawn="1"/>
        </p:nvGrpSpPr>
        <p:grpSpPr>
          <a:xfrm>
            <a:off x="1886854" y="4945771"/>
            <a:ext cx="513740" cy="534737"/>
            <a:chOff x="1886854" y="4285576"/>
            <a:chExt cx="513740" cy="534737"/>
          </a:xfrm>
          <a:solidFill>
            <a:schemeClr val="bg2"/>
          </a:solidFill>
        </p:grpSpPr>
        <p:sp>
          <p:nvSpPr>
            <p:cNvPr id="32" name="Freeform 24">
              <a:extLst>
                <a:ext uri="{FF2B5EF4-FFF2-40B4-BE49-F238E27FC236}">
                  <a16:creationId xmlns:a16="http://schemas.microsoft.com/office/drawing/2014/main" id="{032FA340-5D39-938E-A375-254C8EFCC30C}"/>
                </a:ext>
              </a:extLst>
            </p:cNvPr>
            <p:cNvSpPr>
              <a:spLocks/>
            </p:cNvSpPr>
            <p:nvPr/>
          </p:nvSpPr>
          <p:spPr bwMode="auto">
            <a:xfrm>
              <a:off x="1886854" y="4292575"/>
              <a:ext cx="174980" cy="233773"/>
            </a:xfrm>
            <a:custGeom>
              <a:avLst/>
              <a:gdLst>
                <a:gd name="T0" fmla="*/ 47 w 117"/>
                <a:gd name="T1" fmla="*/ 69 h 156"/>
                <a:gd name="T2" fmla="*/ 101 w 117"/>
                <a:gd name="T3" fmla="*/ 26 h 156"/>
                <a:gd name="T4" fmla="*/ 97 w 117"/>
                <a:gd name="T5" fmla="*/ 48 h 156"/>
                <a:gd name="T6" fmla="*/ 102 w 117"/>
                <a:gd name="T7" fmla="*/ 55 h 156"/>
                <a:gd name="T8" fmla="*/ 103 w 117"/>
                <a:gd name="T9" fmla="*/ 55 h 156"/>
                <a:gd name="T10" fmla="*/ 109 w 117"/>
                <a:gd name="T11" fmla="*/ 50 h 156"/>
                <a:gd name="T12" fmla="*/ 117 w 117"/>
                <a:gd name="T13" fmla="*/ 16 h 156"/>
                <a:gd name="T14" fmla="*/ 112 w 117"/>
                <a:gd name="T15" fmla="*/ 8 h 156"/>
                <a:gd name="T16" fmla="*/ 77 w 117"/>
                <a:gd name="T17" fmla="*/ 1 h 156"/>
                <a:gd name="T18" fmla="*/ 69 w 117"/>
                <a:gd name="T19" fmla="*/ 5 h 156"/>
                <a:gd name="T20" fmla="*/ 74 w 117"/>
                <a:gd name="T21" fmla="*/ 13 h 156"/>
                <a:gd name="T22" fmla="*/ 90 w 117"/>
                <a:gd name="T23" fmla="*/ 16 h 156"/>
                <a:gd name="T24" fmla="*/ 36 w 117"/>
                <a:gd name="T25" fmla="*/ 62 h 156"/>
                <a:gd name="T26" fmla="*/ 23 w 117"/>
                <a:gd name="T27" fmla="*/ 132 h 156"/>
                <a:gd name="T28" fmla="*/ 12 w 117"/>
                <a:gd name="T29" fmla="*/ 119 h 156"/>
                <a:gd name="T30" fmla="*/ 3 w 117"/>
                <a:gd name="T31" fmla="*/ 118 h 156"/>
                <a:gd name="T32" fmla="*/ 2 w 117"/>
                <a:gd name="T33" fmla="*/ 127 h 156"/>
                <a:gd name="T34" fmla="*/ 26 w 117"/>
                <a:gd name="T35" fmla="*/ 154 h 156"/>
                <a:gd name="T36" fmla="*/ 31 w 117"/>
                <a:gd name="T37" fmla="*/ 156 h 156"/>
                <a:gd name="T38" fmla="*/ 35 w 117"/>
                <a:gd name="T39" fmla="*/ 155 h 156"/>
                <a:gd name="T40" fmla="*/ 62 w 117"/>
                <a:gd name="T41" fmla="*/ 131 h 156"/>
                <a:gd name="T42" fmla="*/ 62 w 117"/>
                <a:gd name="T43" fmla="*/ 122 h 156"/>
                <a:gd name="T44" fmla="*/ 53 w 117"/>
                <a:gd name="T45" fmla="*/ 122 h 156"/>
                <a:gd name="T46" fmla="*/ 37 w 117"/>
                <a:gd name="T47" fmla="*/ 136 h 156"/>
                <a:gd name="T48" fmla="*/ 47 w 117"/>
                <a:gd name="T49" fmla="*/ 6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6">
                  <a:moveTo>
                    <a:pt x="47" y="69"/>
                  </a:moveTo>
                  <a:cubicBezTo>
                    <a:pt x="59" y="48"/>
                    <a:pt x="79" y="33"/>
                    <a:pt x="101" y="26"/>
                  </a:cubicBezTo>
                  <a:cubicBezTo>
                    <a:pt x="97" y="48"/>
                    <a:pt x="97" y="48"/>
                    <a:pt x="97" y="48"/>
                  </a:cubicBezTo>
                  <a:cubicBezTo>
                    <a:pt x="96" y="51"/>
                    <a:pt x="98" y="55"/>
                    <a:pt x="102" y="55"/>
                  </a:cubicBezTo>
                  <a:cubicBezTo>
                    <a:pt x="102" y="55"/>
                    <a:pt x="102" y="55"/>
                    <a:pt x="103" y="55"/>
                  </a:cubicBezTo>
                  <a:cubicBezTo>
                    <a:pt x="106" y="55"/>
                    <a:pt x="109" y="53"/>
                    <a:pt x="109" y="50"/>
                  </a:cubicBezTo>
                  <a:cubicBezTo>
                    <a:pt x="117" y="16"/>
                    <a:pt x="117" y="16"/>
                    <a:pt x="117" y="16"/>
                  </a:cubicBezTo>
                  <a:cubicBezTo>
                    <a:pt x="117" y="12"/>
                    <a:pt x="115" y="9"/>
                    <a:pt x="112" y="8"/>
                  </a:cubicBezTo>
                  <a:cubicBezTo>
                    <a:pt x="77" y="1"/>
                    <a:pt x="77" y="1"/>
                    <a:pt x="77" y="1"/>
                  </a:cubicBezTo>
                  <a:cubicBezTo>
                    <a:pt x="74" y="0"/>
                    <a:pt x="70" y="2"/>
                    <a:pt x="69" y="5"/>
                  </a:cubicBezTo>
                  <a:cubicBezTo>
                    <a:pt x="69" y="9"/>
                    <a:pt x="71" y="12"/>
                    <a:pt x="74" y="13"/>
                  </a:cubicBezTo>
                  <a:cubicBezTo>
                    <a:pt x="90" y="16"/>
                    <a:pt x="90" y="16"/>
                    <a:pt x="90" y="16"/>
                  </a:cubicBezTo>
                  <a:cubicBezTo>
                    <a:pt x="68" y="25"/>
                    <a:pt x="49" y="41"/>
                    <a:pt x="36" y="62"/>
                  </a:cubicBezTo>
                  <a:cubicBezTo>
                    <a:pt x="24" y="83"/>
                    <a:pt x="19" y="108"/>
                    <a:pt x="23" y="132"/>
                  </a:cubicBezTo>
                  <a:cubicBezTo>
                    <a:pt x="12" y="119"/>
                    <a:pt x="12" y="119"/>
                    <a:pt x="12" y="119"/>
                  </a:cubicBezTo>
                  <a:cubicBezTo>
                    <a:pt x="10" y="116"/>
                    <a:pt x="6" y="116"/>
                    <a:pt x="3" y="118"/>
                  </a:cubicBezTo>
                  <a:cubicBezTo>
                    <a:pt x="0" y="121"/>
                    <a:pt x="0" y="125"/>
                    <a:pt x="2" y="127"/>
                  </a:cubicBezTo>
                  <a:cubicBezTo>
                    <a:pt x="26" y="154"/>
                    <a:pt x="26" y="154"/>
                    <a:pt x="26" y="154"/>
                  </a:cubicBezTo>
                  <a:cubicBezTo>
                    <a:pt x="27" y="156"/>
                    <a:pt x="29" y="156"/>
                    <a:pt x="31" y="156"/>
                  </a:cubicBezTo>
                  <a:cubicBezTo>
                    <a:pt x="32" y="156"/>
                    <a:pt x="33" y="156"/>
                    <a:pt x="35" y="155"/>
                  </a:cubicBezTo>
                  <a:cubicBezTo>
                    <a:pt x="62" y="131"/>
                    <a:pt x="62" y="131"/>
                    <a:pt x="62" y="131"/>
                  </a:cubicBezTo>
                  <a:cubicBezTo>
                    <a:pt x="64" y="129"/>
                    <a:pt x="64" y="125"/>
                    <a:pt x="62" y="122"/>
                  </a:cubicBezTo>
                  <a:cubicBezTo>
                    <a:pt x="60" y="120"/>
                    <a:pt x="56" y="120"/>
                    <a:pt x="53" y="122"/>
                  </a:cubicBezTo>
                  <a:cubicBezTo>
                    <a:pt x="37" y="136"/>
                    <a:pt x="37" y="136"/>
                    <a:pt x="37" y="136"/>
                  </a:cubicBezTo>
                  <a:cubicBezTo>
                    <a:pt x="32" y="113"/>
                    <a:pt x="35" y="89"/>
                    <a:pt x="47"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3" name="Freeform 25">
              <a:extLst>
                <a:ext uri="{FF2B5EF4-FFF2-40B4-BE49-F238E27FC236}">
                  <a16:creationId xmlns:a16="http://schemas.microsoft.com/office/drawing/2014/main" id="{2DF3A977-2BD3-A30C-583E-9910E3A38E87}"/>
                </a:ext>
              </a:extLst>
            </p:cNvPr>
            <p:cNvSpPr>
              <a:spLocks/>
            </p:cNvSpPr>
            <p:nvPr/>
          </p:nvSpPr>
          <p:spPr bwMode="auto">
            <a:xfrm>
              <a:off x="2001641" y="4285576"/>
              <a:ext cx="398953" cy="534737"/>
            </a:xfrm>
            <a:custGeom>
              <a:avLst/>
              <a:gdLst>
                <a:gd name="T0" fmla="*/ 267 w 267"/>
                <a:gd name="T1" fmla="*/ 272 h 357"/>
                <a:gd name="T2" fmla="*/ 196 w 267"/>
                <a:gd name="T3" fmla="*/ 357 h 357"/>
                <a:gd name="T4" fmla="*/ 108 w 267"/>
                <a:gd name="T5" fmla="*/ 357 h 357"/>
                <a:gd name="T6" fmla="*/ 33 w 267"/>
                <a:gd name="T7" fmla="*/ 255 h 357"/>
                <a:gd name="T8" fmla="*/ 7 w 267"/>
                <a:gd name="T9" fmla="*/ 204 h 357"/>
                <a:gd name="T10" fmla="*/ 7 w 267"/>
                <a:gd name="T11" fmla="*/ 178 h 357"/>
                <a:gd name="T12" fmla="*/ 30 w 267"/>
                <a:gd name="T13" fmla="*/ 176 h 357"/>
                <a:gd name="T14" fmla="*/ 65 w 267"/>
                <a:gd name="T15" fmla="*/ 213 h 357"/>
                <a:gd name="T16" fmla="*/ 72 w 267"/>
                <a:gd name="T17" fmla="*/ 215 h 357"/>
                <a:gd name="T18" fmla="*/ 76 w 267"/>
                <a:gd name="T19" fmla="*/ 209 h 357"/>
                <a:gd name="T20" fmla="*/ 76 w 267"/>
                <a:gd name="T21" fmla="*/ 17 h 357"/>
                <a:gd name="T22" fmla="*/ 95 w 267"/>
                <a:gd name="T23" fmla="*/ 0 h 357"/>
                <a:gd name="T24" fmla="*/ 114 w 267"/>
                <a:gd name="T25" fmla="*/ 17 h 357"/>
                <a:gd name="T26" fmla="*/ 114 w 267"/>
                <a:gd name="T27" fmla="*/ 112 h 357"/>
                <a:gd name="T28" fmla="*/ 114 w 267"/>
                <a:gd name="T29" fmla="*/ 115 h 357"/>
                <a:gd name="T30" fmla="*/ 114 w 267"/>
                <a:gd name="T31" fmla="*/ 140 h 357"/>
                <a:gd name="T32" fmla="*/ 121 w 267"/>
                <a:gd name="T33" fmla="*/ 147 h 357"/>
                <a:gd name="T34" fmla="*/ 127 w 267"/>
                <a:gd name="T35" fmla="*/ 140 h 357"/>
                <a:gd name="T36" fmla="*/ 127 w 267"/>
                <a:gd name="T37" fmla="*/ 115 h 357"/>
                <a:gd name="T38" fmla="*/ 127 w 267"/>
                <a:gd name="T39" fmla="*/ 112 h 357"/>
                <a:gd name="T40" fmla="*/ 146 w 267"/>
                <a:gd name="T41" fmla="*/ 96 h 357"/>
                <a:gd name="T42" fmla="*/ 165 w 267"/>
                <a:gd name="T43" fmla="*/ 112 h 357"/>
                <a:gd name="T44" fmla="*/ 165 w 267"/>
                <a:gd name="T45" fmla="*/ 122 h 357"/>
                <a:gd name="T46" fmla="*/ 165 w 267"/>
                <a:gd name="T47" fmla="*/ 140 h 357"/>
                <a:gd name="T48" fmla="*/ 165 w 267"/>
                <a:gd name="T49" fmla="*/ 166 h 357"/>
                <a:gd name="T50" fmla="*/ 172 w 267"/>
                <a:gd name="T51" fmla="*/ 172 h 357"/>
                <a:gd name="T52" fmla="*/ 178 w 267"/>
                <a:gd name="T53" fmla="*/ 166 h 357"/>
                <a:gd name="T54" fmla="*/ 178 w 267"/>
                <a:gd name="T55" fmla="*/ 140 h 357"/>
                <a:gd name="T56" fmla="*/ 178 w 267"/>
                <a:gd name="T57" fmla="*/ 122 h 357"/>
                <a:gd name="T58" fmla="*/ 197 w 267"/>
                <a:gd name="T59" fmla="*/ 106 h 357"/>
                <a:gd name="T60" fmla="*/ 216 w 267"/>
                <a:gd name="T61" fmla="*/ 122 h 357"/>
                <a:gd name="T62" fmla="*/ 216 w 267"/>
                <a:gd name="T63" fmla="*/ 144 h 357"/>
                <a:gd name="T64" fmla="*/ 216 w 267"/>
                <a:gd name="T65" fmla="*/ 166 h 357"/>
                <a:gd name="T66" fmla="*/ 216 w 267"/>
                <a:gd name="T67" fmla="*/ 179 h 357"/>
                <a:gd name="T68" fmla="*/ 223 w 267"/>
                <a:gd name="T69" fmla="*/ 185 h 357"/>
                <a:gd name="T70" fmla="*/ 229 w 267"/>
                <a:gd name="T71" fmla="*/ 179 h 357"/>
                <a:gd name="T72" fmla="*/ 229 w 267"/>
                <a:gd name="T73" fmla="*/ 166 h 357"/>
                <a:gd name="T74" fmla="*/ 229 w 267"/>
                <a:gd name="T75" fmla="*/ 144 h 357"/>
                <a:gd name="T76" fmla="*/ 248 w 267"/>
                <a:gd name="T77" fmla="*/ 128 h 357"/>
                <a:gd name="T78" fmla="*/ 267 w 267"/>
                <a:gd name="T79" fmla="*/ 144 h 357"/>
                <a:gd name="T80" fmla="*/ 267 w 267"/>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7" h="357">
                  <a:moveTo>
                    <a:pt x="267" y="272"/>
                  </a:moveTo>
                  <a:cubicBezTo>
                    <a:pt x="267" y="325"/>
                    <a:pt x="205" y="353"/>
                    <a:pt x="196" y="357"/>
                  </a:cubicBezTo>
                  <a:cubicBezTo>
                    <a:pt x="108" y="357"/>
                    <a:pt x="108" y="357"/>
                    <a:pt x="108" y="357"/>
                  </a:cubicBezTo>
                  <a:cubicBezTo>
                    <a:pt x="79" y="357"/>
                    <a:pt x="52" y="298"/>
                    <a:pt x="33" y="255"/>
                  </a:cubicBezTo>
                  <a:cubicBezTo>
                    <a:pt x="23" y="233"/>
                    <a:pt x="15" y="215"/>
                    <a:pt x="7" y="204"/>
                  </a:cubicBezTo>
                  <a:cubicBezTo>
                    <a:pt x="1" y="196"/>
                    <a:pt x="0" y="185"/>
                    <a:pt x="7" y="178"/>
                  </a:cubicBezTo>
                  <a:cubicBezTo>
                    <a:pt x="13" y="171"/>
                    <a:pt x="24" y="170"/>
                    <a:pt x="30" y="176"/>
                  </a:cubicBezTo>
                  <a:cubicBezTo>
                    <a:pt x="65" y="213"/>
                    <a:pt x="65" y="213"/>
                    <a:pt x="65" y="213"/>
                  </a:cubicBezTo>
                  <a:cubicBezTo>
                    <a:pt x="67" y="215"/>
                    <a:pt x="70" y="216"/>
                    <a:pt x="72" y="215"/>
                  </a:cubicBezTo>
                  <a:cubicBezTo>
                    <a:pt x="75" y="214"/>
                    <a:pt x="76" y="211"/>
                    <a:pt x="76" y="209"/>
                  </a:cubicBezTo>
                  <a:cubicBezTo>
                    <a:pt x="76" y="17"/>
                    <a:pt x="76" y="17"/>
                    <a:pt x="76" y="17"/>
                  </a:cubicBezTo>
                  <a:cubicBezTo>
                    <a:pt x="76" y="8"/>
                    <a:pt x="85" y="0"/>
                    <a:pt x="95" y="0"/>
                  </a:cubicBezTo>
                  <a:cubicBezTo>
                    <a:pt x="105" y="0"/>
                    <a:pt x="114" y="8"/>
                    <a:pt x="114" y="17"/>
                  </a:cubicBezTo>
                  <a:cubicBezTo>
                    <a:pt x="114" y="112"/>
                    <a:pt x="114" y="112"/>
                    <a:pt x="114" y="112"/>
                  </a:cubicBezTo>
                  <a:cubicBezTo>
                    <a:pt x="114" y="115"/>
                    <a:pt x="114" y="115"/>
                    <a:pt x="114" y="115"/>
                  </a:cubicBezTo>
                  <a:cubicBezTo>
                    <a:pt x="114" y="140"/>
                    <a:pt x="114" y="140"/>
                    <a:pt x="114" y="140"/>
                  </a:cubicBezTo>
                  <a:cubicBezTo>
                    <a:pt x="114" y="144"/>
                    <a:pt x="117" y="147"/>
                    <a:pt x="121" y="147"/>
                  </a:cubicBezTo>
                  <a:cubicBezTo>
                    <a:pt x="124" y="147"/>
                    <a:pt x="127" y="144"/>
                    <a:pt x="127" y="140"/>
                  </a:cubicBezTo>
                  <a:cubicBezTo>
                    <a:pt x="127" y="115"/>
                    <a:pt x="127" y="115"/>
                    <a:pt x="127" y="115"/>
                  </a:cubicBezTo>
                  <a:cubicBezTo>
                    <a:pt x="127" y="112"/>
                    <a:pt x="127" y="112"/>
                    <a:pt x="127" y="112"/>
                  </a:cubicBezTo>
                  <a:cubicBezTo>
                    <a:pt x="127" y="104"/>
                    <a:pt x="136" y="96"/>
                    <a:pt x="146" y="96"/>
                  </a:cubicBezTo>
                  <a:cubicBezTo>
                    <a:pt x="156" y="96"/>
                    <a:pt x="165" y="104"/>
                    <a:pt x="165" y="112"/>
                  </a:cubicBezTo>
                  <a:cubicBezTo>
                    <a:pt x="165" y="122"/>
                    <a:pt x="165" y="122"/>
                    <a:pt x="165" y="122"/>
                  </a:cubicBezTo>
                  <a:cubicBezTo>
                    <a:pt x="165" y="140"/>
                    <a:pt x="165" y="140"/>
                    <a:pt x="165" y="140"/>
                  </a:cubicBezTo>
                  <a:cubicBezTo>
                    <a:pt x="165" y="166"/>
                    <a:pt x="165" y="166"/>
                    <a:pt x="165" y="166"/>
                  </a:cubicBezTo>
                  <a:cubicBezTo>
                    <a:pt x="165" y="169"/>
                    <a:pt x="168" y="172"/>
                    <a:pt x="172" y="172"/>
                  </a:cubicBezTo>
                  <a:cubicBezTo>
                    <a:pt x="175" y="172"/>
                    <a:pt x="178" y="169"/>
                    <a:pt x="178" y="166"/>
                  </a:cubicBezTo>
                  <a:cubicBezTo>
                    <a:pt x="178" y="140"/>
                    <a:pt x="178" y="140"/>
                    <a:pt x="178" y="140"/>
                  </a:cubicBezTo>
                  <a:cubicBezTo>
                    <a:pt x="178" y="122"/>
                    <a:pt x="178" y="122"/>
                    <a:pt x="178" y="122"/>
                  </a:cubicBezTo>
                  <a:cubicBezTo>
                    <a:pt x="178" y="113"/>
                    <a:pt x="187" y="106"/>
                    <a:pt x="197" y="106"/>
                  </a:cubicBezTo>
                  <a:cubicBezTo>
                    <a:pt x="207" y="106"/>
                    <a:pt x="216" y="114"/>
                    <a:pt x="216" y="122"/>
                  </a:cubicBezTo>
                  <a:cubicBezTo>
                    <a:pt x="216" y="144"/>
                    <a:pt x="216" y="144"/>
                    <a:pt x="216" y="144"/>
                  </a:cubicBezTo>
                  <a:cubicBezTo>
                    <a:pt x="216" y="166"/>
                    <a:pt x="216" y="166"/>
                    <a:pt x="216" y="166"/>
                  </a:cubicBezTo>
                  <a:cubicBezTo>
                    <a:pt x="216" y="179"/>
                    <a:pt x="216" y="179"/>
                    <a:pt x="216" y="179"/>
                  </a:cubicBezTo>
                  <a:cubicBezTo>
                    <a:pt x="216" y="182"/>
                    <a:pt x="219" y="185"/>
                    <a:pt x="223" y="185"/>
                  </a:cubicBezTo>
                  <a:cubicBezTo>
                    <a:pt x="226" y="185"/>
                    <a:pt x="229" y="182"/>
                    <a:pt x="229" y="179"/>
                  </a:cubicBezTo>
                  <a:cubicBezTo>
                    <a:pt x="229" y="166"/>
                    <a:pt x="229" y="166"/>
                    <a:pt x="229" y="166"/>
                  </a:cubicBezTo>
                  <a:cubicBezTo>
                    <a:pt x="229" y="144"/>
                    <a:pt x="229" y="144"/>
                    <a:pt x="229" y="144"/>
                  </a:cubicBezTo>
                  <a:cubicBezTo>
                    <a:pt x="229" y="135"/>
                    <a:pt x="238" y="128"/>
                    <a:pt x="248" y="128"/>
                  </a:cubicBezTo>
                  <a:cubicBezTo>
                    <a:pt x="258" y="128"/>
                    <a:pt x="267" y="136"/>
                    <a:pt x="267" y="144"/>
                  </a:cubicBezTo>
                  <a:lnTo>
                    <a:pt x="267" y="27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4" name="Group 33">
            <a:extLst>
              <a:ext uri="{FF2B5EF4-FFF2-40B4-BE49-F238E27FC236}">
                <a16:creationId xmlns:a16="http://schemas.microsoft.com/office/drawing/2014/main" id="{3B037F5A-1CE7-4057-35C6-DBCD6046989D}"/>
              </a:ext>
            </a:extLst>
          </p:cNvPr>
          <p:cNvGrpSpPr/>
          <p:nvPr userDrawn="1"/>
        </p:nvGrpSpPr>
        <p:grpSpPr>
          <a:xfrm>
            <a:off x="705394" y="4917775"/>
            <a:ext cx="475945" cy="576732"/>
            <a:chOff x="705394" y="4257580"/>
            <a:chExt cx="475945" cy="576732"/>
          </a:xfrm>
          <a:solidFill>
            <a:schemeClr val="bg2"/>
          </a:solidFill>
        </p:grpSpPr>
        <p:sp>
          <p:nvSpPr>
            <p:cNvPr id="35" name="Freeform 26">
              <a:extLst>
                <a:ext uri="{FF2B5EF4-FFF2-40B4-BE49-F238E27FC236}">
                  <a16:creationId xmlns:a16="http://schemas.microsoft.com/office/drawing/2014/main" id="{ACE2424E-31E5-C598-9B1E-0D83BC37585C}"/>
                </a:ext>
              </a:extLst>
            </p:cNvPr>
            <p:cNvSpPr>
              <a:spLocks/>
            </p:cNvSpPr>
            <p:nvPr/>
          </p:nvSpPr>
          <p:spPr bwMode="auto">
            <a:xfrm>
              <a:off x="848177" y="4533347"/>
              <a:ext cx="190378" cy="39195"/>
            </a:xfrm>
            <a:custGeom>
              <a:avLst/>
              <a:gdLst>
                <a:gd name="T0" fmla="*/ 128 w 128"/>
                <a:gd name="T1" fmla="*/ 13 h 26"/>
                <a:gd name="T2" fmla="*/ 112 w 128"/>
                <a:gd name="T3" fmla="*/ 0 h 26"/>
                <a:gd name="T4" fmla="*/ 16 w 128"/>
                <a:gd name="T5" fmla="*/ 0 h 26"/>
                <a:gd name="T6" fmla="*/ 0 w 128"/>
                <a:gd name="T7" fmla="*/ 13 h 26"/>
                <a:gd name="T8" fmla="*/ 16 w 128"/>
                <a:gd name="T9" fmla="*/ 26 h 26"/>
                <a:gd name="T10" fmla="*/ 112 w 128"/>
                <a:gd name="T11" fmla="*/ 26 h 26"/>
                <a:gd name="T12" fmla="*/ 128 w 128"/>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128" h="26">
                  <a:moveTo>
                    <a:pt x="128" y="13"/>
                  </a:moveTo>
                  <a:cubicBezTo>
                    <a:pt x="128" y="4"/>
                    <a:pt x="121" y="0"/>
                    <a:pt x="112" y="0"/>
                  </a:cubicBezTo>
                  <a:cubicBezTo>
                    <a:pt x="16" y="0"/>
                    <a:pt x="16" y="0"/>
                    <a:pt x="16" y="0"/>
                  </a:cubicBezTo>
                  <a:cubicBezTo>
                    <a:pt x="7" y="0"/>
                    <a:pt x="0" y="4"/>
                    <a:pt x="0" y="13"/>
                  </a:cubicBezTo>
                  <a:cubicBezTo>
                    <a:pt x="0" y="22"/>
                    <a:pt x="7" y="26"/>
                    <a:pt x="16" y="26"/>
                  </a:cubicBezTo>
                  <a:cubicBezTo>
                    <a:pt x="112" y="26"/>
                    <a:pt x="112" y="26"/>
                    <a:pt x="112" y="26"/>
                  </a:cubicBezTo>
                  <a:cubicBezTo>
                    <a:pt x="121" y="26"/>
                    <a:pt x="128" y="22"/>
                    <a:pt x="128"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27">
              <a:extLst>
                <a:ext uri="{FF2B5EF4-FFF2-40B4-BE49-F238E27FC236}">
                  <a16:creationId xmlns:a16="http://schemas.microsoft.com/office/drawing/2014/main" id="{11B21F51-EC41-42C7-634A-65DCC18E304C}"/>
                </a:ext>
              </a:extLst>
            </p:cNvPr>
            <p:cNvSpPr>
              <a:spLocks/>
            </p:cNvSpPr>
            <p:nvPr/>
          </p:nvSpPr>
          <p:spPr bwMode="auto">
            <a:xfrm>
              <a:off x="919569" y="4524948"/>
              <a:ext cx="261770" cy="309364"/>
            </a:xfrm>
            <a:custGeom>
              <a:avLst/>
              <a:gdLst>
                <a:gd name="T0" fmla="*/ 175 w 175"/>
                <a:gd name="T1" fmla="*/ 15 h 206"/>
                <a:gd name="T2" fmla="*/ 159 w 175"/>
                <a:gd name="T3" fmla="*/ 0 h 206"/>
                <a:gd name="T4" fmla="*/ 143 w 175"/>
                <a:gd name="T5" fmla="*/ 15 h 206"/>
                <a:gd name="T6" fmla="*/ 49 w 175"/>
                <a:gd name="T7" fmla="*/ 138 h 206"/>
                <a:gd name="T8" fmla="*/ 61 w 175"/>
                <a:gd name="T9" fmla="*/ 120 h 206"/>
                <a:gd name="T10" fmla="*/ 57 w 175"/>
                <a:gd name="T11" fmla="*/ 98 h 206"/>
                <a:gd name="T12" fmla="*/ 35 w 175"/>
                <a:gd name="T13" fmla="*/ 102 h 206"/>
                <a:gd name="T14" fmla="*/ 3 w 175"/>
                <a:gd name="T15" fmla="*/ 150 h 206"/>
                <a:gd name="T16" fmla="*/ 2 w 175"/>
                <a:gd name="T17" fmla="*/ 151 h 206"/>
                <a:gd name="T18" fmla="*/ 1 w 175"/>
                <a:gd name="T19" fmla="*/ 154 h 206"/>
                <a:gd name="T20" fmla="*/ 0 w 175"/>
                <a:gd name="T21" fmla="*/ 157 h 206"/>
                <a:gd name="T22" fmla="*/ 0 w 175"/>
                <a:gd name="T23" fmla="*/ 159 h 206"/>
                <a:gd name="T24" fmla="*/ 0 w 175"/>
                <a:gd name="T25" fmla="*/ 160 h 206"/>
                <a:gd name="T26" fmla="*/ 1 w 175"/>
                <a:gd name="T27" fmla="*/ 163 h 206"/>
                <a:gd name="T28" fmla="*/ 2 w 175"/>
                <a:gd name="T29" fmla="*/ 166 h 206"/>
                <a:gd name="T30" fmla="*/ 4 w 175"/>
                <a:gd name="T31" fmla="*/ 169 h 206"/>
                <a:gd name="T32" fmla="*/ 6 w 175"/>
                <a:gd name="T33" fmla="*/ 171 h 206"/>
                <a:gd name="T34" fmla="*/ 7 w 175"/>
                <a:gd name="T35" fmla="*/ 172 h 206"/>
                <a:gd name="T36" fmla="*/ 55 w 175"/>
                <a:gd name="T37" fmla="*/ 204 h 206"/>
                <a:gd name="T38" fmla="*/ 64 w 175"/>
                <a:gd name="T39" fmla="*/ 206 h 206"/>
                <a:gd name="T40" fmla="*/ 77 w 175"/>
                <a:gd name="T41" fmla="*/ 199 h 206"/>
                <a:gd name="T42" fmla="*/ 73 w 175"/>
                <a:gd name="T43" fmla="*/ 177 h 206"/>
                <a:gd name="T44" fmla="*/ 59 w 175"/>
                <a:gd name="T45" fmla="*/ 168 h 206"/>
                <a:gd name="T46" fmla="*/ 175 w 175"/>
                <a:gd name="T47" fmla="*/ 1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206">
                  <a:moveTo>
                    <a:pt x="175" y="15"/>
                  </a:moveTo>
                  <a:cubicBezTo>
                    <a:pt x="175" y="7"/>
                    <a:pt x="168" y="0"/>
                    <a:pt x="159" y="0"/>
                  </a:cubicBezTo>
                  <a:cubicBezTo>
                    <a:pt x="150" y="0"/>
                    <a:pt x="143" y="7"/>
                    <a:pt x="143" y="15"/>
                  </a:cubicBezTo>
                  <a:cubicBezTo>
                    <a:pt x="143" y="74"/>
                    <a:pt x="103" y="124"/>
                    <a:pt x="49" y="138"/>
                  </a:cubicBezTo>
                  <a:cubicBezTo>
                    <a:pt x="61" y="120"/>
                    <a:pt x="61" y="120"/>
                    <a:pt x="61" y="120"/>
                  </a:cubicBezTo>
                  <a:cubicBezTo>
                    <a:pt x="66" y="112"/>
                    <a:pt x="64" y="103"/>
                    <a:pt x="57" y="98"/>
                  </a:cubicBezTo>
                  <a:cubicBezTo>
                    <a:pt x="49" y="93"/>
                    <a:pt x="39" y="95"/>
                    <a:pt x="35" y="102"/>
                  </a:cubicBezTo>
                  <a:cubicBezTo>
                    <a:pt x="3" y="150"/>
                    <a:pt x="3" y="150"/>
                    <a:pt x="3" y="150"/>
                  </a:cubicBezTo>
                  <a:cubicBezTo>
                    <a:pt x="2" y="150"/>
                    <a:pt x="2" y="151"/>
                    <a:pt x="2" y="151"/>
                  </a:cubicBezTo>
                  <a:cubicBezTo>
                    <a:pt x="2" y="152"/>
                    <a:pt x="1" y="153"/>
                    <a:pt x="1" y="154"/>
                  </a:cubicBezTo>
                  <a:cubicBezTo>
                    <a:pt x="1" y="155"/>
                    <a:pt x="0" y="156"/>
                    <a:pt x="0" y="157"/>
                  </a:cubicBezTo>
                  <a:cubicBezTo>
                    <a:pt x="0" y="158"/>
                    <a:pt x="0" y="158"/>
                    <a:pt x="0" y="159"/>
                  </a:cubicBezTo>
                  <a:cubicBezTo>
                    <a:pt x="0" y="159"/>
                    <a:pt x="0" y="160"/>
                    <a:pt x="0" y="160"/>
                  </a:cubicBezTo>
                  <a:cubicBezTo>
                    <a:pt x="0" y="161"/>
                    <a:pt x="1" y="162"/>
                    <a:pt x="1" y="163"/>
                  </a:cubicBezTo>
                  <a:cubicBezTo>
                    <a:pt x="1" y="164"/>
                    <a:pt x="2" y="165"/>
                    <a:pt x="2" y="166"/>
                  </a:cubicBezTo>
                  <a:cubicBezTo>
                    <a:pt x="3" y="167"/>
                    <a:pt x="3" y="168"/>
                    <a:pt x="4" y="169"/>
                  </a:cubicBezTo>
                  <a:cubicBezTo>
                    <a:pt x="4" y="169"/>
                    <a:pt x="5" y="170"/>
                    <a:pt x="6" y="171"/>
                  </a:cubicBezTo>
                  <a:cubicBezTo>
                    <a:pt x="6" y="171"/>
                    <a:pt x="7" y="172"/>
                    <a:pt x="7" y="172"/>
                  </a:cubicBezTo>
                  <a:cubicBezTo>
                    <a:pt x="55" y="204"/>
                    <a:pt x="55" y="204"/>
                    <a:pt x="55" y="204"/>
                  </a:cubicBezTo>
                  <a:cubicBezTo>
                    <a:pt x="58" y="206"/>
                    <a:pt x="61" y="206"/>
                    <a:pt x="64" y="206"/>
                  </a:cubicBezTo>
                  <a:cubicBezTo>
                    <a:pt x="69" y="206"/>
                    <a:pt x="74" y="204"/>
                    <a:pt x="77" y="199"/>
                  </a:cubicBezTo>
                  <a:cubicBezTo>
                    <a:pt x="82" y="192"/>
                    <a:pt x="80" y="182"/>
                    <a:pt x="73" y="177"/>
                  </a:cubicBezTo>
                  <a:cubicBezTo>
                    <a:pt x="59" y="168"/>
                    <a:pt x="59" y="168"/>
                    <a:pt x="59" y="168"/>
                  </a:cubicBezTo>
                  <a:cubicBezTo>
                    <a:pt x="126" y="150"/>
                    <a:pt x="175" y="88"/>
                    <a:pt x="175"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7" name="Freeform 28">
              <a:extLst>
                <a:ext uri="{FF2B5EF4-FFF2-40B4-BE49-F238E27FC236}">
                  <a16:creationId xmlns:a16="http://schemas.microsoft.com/office/drawing/2014/main" id="{F178D995-E3FB-A731-FD15-4ACD40C13D69}"/>
                </a:ext>
              </a:extLst>
            </p:cNvPr>
            <p:cNvSpPr>
              <a:spLocks/>
            </p:cNvSpPr>
            <p:nvPr/>
          </p:nvSpPr>
          <p:spPr bwMode="auto">
            <a:xfrm>
              <a:off x="705394" y="4257580"/>
              <a:ext cx="261770" cy="313563"/>
            </a:xfrm>
            <a:custGeom>
              <a:avLst/>
              <a:gdLst>
                <a:gd name="T0" fmla="*/ 114 w 175"/>
                <a:gd name="T1" fmla="*/ 89 h 209"/>
                <a:gd name="T2" fmla="*/ 118 w 175"/>
                <a:gd name="T3" fmla="*/ 111 h 209"/>
                <a:gd name="T4" fmla="*/ 127 w 175"/>
                <a:gd name="T5" fmla="*/ 114 h 209"/>
                <a:gd name="T6" fmla="*/ 140 w 175"/>
                <a:gd name="T7" fmla="*/ 107 h 209"/>
                <a:gd name="T8" fmla="*/ 172 w 175"/>
                <a:gd name="T9" fmla="*/ 59 h 209"/>
                <a:gd name="T10" fmla="*/ 173 w 175"/>
                <a:gd name="T11" fmla="*/ 58 h 209"/>
                <a:gd name="T12" fmla="*/ 174 w 175"/>
                <a:gd name="T13" fmla="*/ 55 h 209"/>
                <a:gd name="T14" fmla="*/ 175 w 175"/>
                <a:gd name="T15" fmla="*/ 52 h 209"/>
                <a:gd name="T16" fmla="*/ 175 w 175"/>
                <a:gd name="T17" fmla="*/ 50 h 209"/>
                <a:gd name="T18" fmla="*/ 175 w 175"/>
                <a:gd name="T19" fmla="*/ 49 h 209"/>
                <a:gd name="T20" fmla="*/ 174 w 175"/>
                <a:gd name="T21" fmla="*/ 45 h 209"/>
                <a:gd name="T22" fmla="*/ 173 w 175"/>
                <a:gd name="T23" fmla="*/ 43 h 209"/>
                <a:gd name="T24" fmla="*/ 171 w 175"/>
                <a:gd name="T25" fmla="*/ 40 h 209"/>
                <a:gd name="T26" fmla="*/ 169 w 175"/>
                <a:gd name="T27" fmla="*/ 38 h 209"/>
                <a:gd name="T28" fmla="*/ 168 w 175"/>
                <a:gd name="T29" fmla="*/ 37 h 209"/>
                <a:gd name="T30" fmla="*/ 120 w 175"/>
                <a:gd name="T31" fmla="*/ 5 h 209"/>
                <a:gd name="T32" fmla="*/ 98 w 175"/>
                <a:gd name="T33" fmla="*/ 9 h 209"/>
                <a:gd name="T34" fmla="*/ 102 w 175"/>
                <a:gd name="T35" fmla="*/ 32 h 209"/>
                <a:gd name="T36" fmla="*/ 116 w 175"/>
                <a:gd name="T37" fmla="*/ 40 h 209"/>
                <a:gd name="T38" fmla="*/ 0 w 175"/>
                <a:gd name="T39" fmla="*/ 193 h 209"/>
                <a:gd name="T40" fmla="*/ 16 w 175"/>
                <a:gd name="T41" fmla="*/ 209 h 209"/>
                <a:gd name="T42" fmla="*/ 32 w 175"/>
                <a:gd name="T43" fmla="*/ 193 h 209"/>
                <a:gd name="T44" fmla="*/ 126 w 175"/>
                <a:gd name="T45" fmla="*/ 70 h 209"/>
                <a:gd name="T46" fmla="*/ 114 w 175"/>
                <a:gd name="T47" fmla="*/ 8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209">
                  <a:moveTo>
                    <a:pt x="114" y="89"/>
                  </a:moveTo>
                  <a:cubicBezTo>
                    <a:pt x="109" y="96"/>
                    <a:pt x="111" y="106"/>
                    <a:pt x="118" y="111"/>
                  </a:cubicBezTo>
                  <a:cubicBezTo>
                    <a:pt x="121" y="113"/>
                    <a:pt x="124" y="114"/>
                    <a:pt x="127" y="114"/>
                  </a:cubicBezTo>
                  <a:cubicBezTo>
                    <a:pt x="132" y="114"/>
                    <a:pt x="137" y="111"/>
                    <a:pt x="140" y="107"/>
                  </a:cubicBezTo>
                  <a:cubicBezTo>
                    <a:pt x="172" y="59"/>
                    <a:pt x="172" y="59"/>
                    <a:pt x="172" y="59"/>
                  </a:cubicBezTo>
                  <a:cubicBezTo>
                    <a:pt x="173" y="59"/>
                    <a:pt x="173" y="58"/>
                    <a:pt x="173" y="58"/>
                  </a:cubicBezTo>
                  <a:cubicBezTo>
                    <a:pt x="173" y="57"/>
                    <a:pt x="174" y="56"/>
                    <a:pt x="174" y="55"/>
                  </a:cubicBezTo>
                  <a:cubicBezTo>
                    <a:pt x="174" y="54"/>
                    <a:pt x="175" y="53"/>
                    <a:pt x="175" y="52"/>
                  </a:cubicBezTo>
                  <a:cubicBezTo>
                    <a:pt x="175" y="51"/>
                    <a:pt x="175" y="51"/>
                    <a:pt x="175" y="50"/>
                  </a:cubicBezTo>
                  <a:cubicBezTo>
                    <a:pt x="175" y="50"/>
                    <a:pt x="175" y="49"/>
                    <a:pt x="175" y="49"/>
                  </a:cubicBezTo>
                  <a:cubicBezTo>
                    <a:pt x="175" y="48"/>
                    <a:pt x="174" y="47"/>
                    <a:pt x="174" y="45"/>
                  </a:cubicBezTo>
                  <a:cubicBezTo>
                    <a:pt x="174" y="45"/>
                    <a:pt x="173" y="44"/>
                    <a:pt x="173" y="43"/>
                  </a:cubicBezTo>
                  <a:cubicBezTo>
                    <a:pt x="172" y="42"/>
                    <a:pt x="172" y="41"/>
                    <a:pt x="171" y="40"/>
                  </a:cubicBezTo>
                  <a:cubicBezTo>
                    <a:pt x="170" y="39"/>
                    <a:pt x="170" y="39"/>
                    <a:pt x="169" y="38"/>
                  </a:cubicBezTo>
                  <a:cubicBezTo>
                    <a:pt x="168" y="38"/>
                    <a:pt x="168" y="37"/>
                    <a:pt x="168" y="37"/>
                  </a:cubicBezTo>
                  <a:cubicBezTo>
                    <a:pt x="120" y="5"/>
                    <a:pt x="120" y="5"/>
                    <a:pt x="120" y="5"/>
                  </a:cubicBezTo>
                  <a:cubicBezTo>
                    <a:pt x="113" y="0"/>
                    <a:pt x="103" y="2"/>
                    <a:pt x="98" y="9"/>
                  </a:cubicBezTo>
                  <a:cubicBezTo>
                    <a:pt x="93" y="17"/>
                    <a:pt x="95" y="27"/>
                    <a:pt x="102" y="32"/>
                  </a:cubicBezTo>
                  <a:cubicBezTo>
                    <a:pt x="116" y="40"/>
                    <a:pt x="116" y="40"/>
                    <a:pt x="116" y="40"/>
                  </a:cubicBezTo>
                  <a:cubicBezTo>
                    <a:pt x="49" y="59"/>
                    <a:pt x="0" y="121"/>
                    <a:pt x="0" y="193"/>
                  </a:cubicBezTo>
                  <a:cubicBezTo>
                    <a:pt x="0" y="202"/>
                    <a:pt x="7" y="209"/>
                    <a:pt x="16" y="209"/>
                  </a:cubicBezTo>
                  <a:cubicBezTo>
                    <a:pt x="25" y="209"/>
                    <a:pt x="32" y="202"/>
                    <a:pt x="32" y="193"/>
                  </a:cubicBezTo>
                  <a:cubicBezTo>
                    <a:pt x="32" y="135"/>
                    <a:pt x="72" y="85"/>
                    <a:pt x="126" y="70"/>
                  </a:cubicBezTo>
                  <a:lnTo>
                    <a:pt x="114" y="8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8" name="Group 37">
            <a:extLst>
              <a:ext uri="{FF2B5EF4-FFF2-40B4-BE49-F238E27FC236}">
                <a16:creationId xmlns:a16="http://schemas.microsoft.com/office/drawing/2014/main" id="{70559721-79FF-BD54-6FD4-278C06737B9F}"/>
              </a:ext>
            </a:extLst>
          </p:cNvPr>
          <p:cNvGrpSpPr/>
          <p:nvPr userDrawn="1"/>
        </p:nvGrpSpPr>
        <p:grpSpPr>
          <a:xfrm>
            <a:off x="11089367" y="3877810"/>
            <a:ext cx="292566" cy="575332"/>
            <a:chOff x="11089367" y="3112515"/>
            <a:chExt cx="292566" cy="575332"/>
          </a:xfrm>
          <a:solidFill>
            <a:schemeClr val="bg2"/>
          </a:solidFill>
        </p:grpSpPr>
        <p:sp>
          <p:nvSpPr>
            <p:cNvPr id="39" name="Freeform 29">
              <a:extLst>
                <a:ext uri="{FF2B5EF4-FFF2-40B4-BE49-F238E27FC236}">
                  <a16:creationId xmlns:a16="http://schemas.microsoft.com/office/drawing/2014/main" id="{2DB38245-4D8C-0932-DCA4-61C17C37693C}"/>
                </a:ext>
              </a:extLst>
            </p:cNvPr>
            <p:cNvSpPr>
              <a:spLocks/>
            </p:cNvSpPr>
            <p:nvPr/>
          </p:nvSpPr>
          <p:spPr bwMode="auto">
            <a:xfrm>
              <a:off x="11089367" y="3112515"/>
              <a:ext cx="292566" cy="170780"/>
            </a:xfrm>
            <a:custGeom>
              <a:avLst/>
              <a:gdLst>
                <a:gd name="T0" fmla="*/ 17 w 195"/>
                <a:gd name="T1" fmla="*/ 113 h 113"/>
                <a:gd name="T2" fmla="*/ 29 w 195"/>
                <a:gd name="T3" fmla="*/ 109 h 113"/>
                <a:gd name="T4" fmla="*/ 98 w 195"/>
                <a:gd name="T5" fmla="*/ 40 h 113"/>
                <a:gd name="T6" fmla="*/ 167 w 195"/>
                <a:gd name="T7" fmla="*/ 109 h 113"/>
                <a:gd name="T8" fmla="*/ 178 w 195"/>
                <a:gd name="T9" fmla="*/ 113 h 113"/>
                <a:gd name="T10" fmla="*/ 189 w 195"/>
                <a:gd name="T11" fmla="*/ 109 h 113"/>
                <a:gd name="T12" fmla="*/ 189 w 195"/>
                <a:gd name="T13" fmla="*/ 86 h 113"/>
                <a:gd name="T14" fmla="*/ 109 w 195"/>
                <a:gd name="T15" fmla="*/ 6 h 113"/>
                <a:gd name="T16" fmla="*/ 86 w 195"/>
                <a:gd name="T17" fmla="*/ 6 h 113"/>
                <a:gd name="T18" fmla="*/ 6 w 195"/>
                <a:gd name="T19" fmla="*/ 86 h 113"/>
                <a:gd name="T20" fmla="*/ 6 w 195"/>
                <a:gd name="T21" fmla="*/ 109 h 113"/>
                <a:gd name="T22" fmla="*/ 17 w 195"/>
                <a:gd name="T2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13">
                  <a:moveTo>
                    <a:pt x="17" y="113"/>
                  </a:moveTo>
                  <a:cubicBezTo>
                    <a:pt x="22" y="113"/>
                    <a:pt x="26" y="112"/>
                    <a:pt x="29" y="109"/>
                  </a:cubicBezTo>
                  <a:cubicBezTo>
                    <a:pt x="98" y="40"/>
                    <a:pt x="98" y="40"/>
                    <a:pt x="98" y="40"/>
                  </a:cubicBezTo>
                  <a:cubicBezTo>
                    <a:pt x="167" y="109"/>
                    <a:pt x="167" y="109"/>
                    <a:pt x="167" y="109"/>
                  </a:cubicBezTo>
                  <a:cubicBezTo>
                    <a:pt x="170" y="112"/>
                    <a:pt x="174" y="113"/>
                    <a:pt x="178" y="113"/>
                  </a:cubicBezTo>
                  <a:cubicBezTo>
                    <a:pt x="182" y="113"/>
                    <a:pt x="186" y="112"/>
                    <a:pt x="189" y="109"/>
                  </a:cubicBezTo>
                  <a:cubicBezTo>
                    <a:pt x="195" y="102"/>
                    <a:pt x="195" y="92"/>
                    <a:pt x="189" y="86"/>
                  </a:cubicBezTo>
                  <a:cubicBezTo>
                    <a:pt x="109" y="6"/>
                    <a:pt x="109" y="6"/>
                    <a:pt x="109" y="6"/>
                  </a:cubicBezTo>
                  <a:cubicBezTo>
                    <a:pt x="103" y="0"/>
                    <a:pt x="93" y="0"/>
                    <a:pt x="86" y="6"/>
                  </a:cubicBezTo>
                  <a:cubicBezTo>
                    <a:pt x="6" y="86"/>
                    <a:pt x="6" y="86"/>
                    <a:pt x="6" y="86"/>
                  </a:cubicBezTo>
                  <a:cubicBezTo>
                    <a:pt x="0" y="92"/>
                    <a:pt x="0" y="102"/>
                    <a:pt x="6" y="109"/>
                  </a:cubicBezTo>
                  <a:cubicBezTo>
                    <a:pt x="9" y="112"/>
                    <a:pt x="13" y="113"/>
                    <a:pt x="17"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0" name="Freeform 30">
              <a:extLst>
                <a:ext uri="{FF2B5EF4-FFF2-40B4-BE49-F238E27FC236}">
                  <a16:creationId xmlns:a16="http://schemas.microsoft.com/office/drawing/2014/main" id="{7CEAC1BF-0C05-22A3-8547-3283484066EE}"/>
                </a:ext>
              </a:extLst>
            </p:cNvPr>
            <p:cNvSpPr>
              <a:spLocks/>
            </p:cNvSpPr>
            <p:nvPr/>
          </p:nvSpPr>
          <p:spPr bwMode="auto">
            <a:xfrm>
              <a:off x="11089367" y="3207704"/>
              <a:ext cx="292566" cy="170780"/>
            </a:xfrm>
            <a:custGeom>
              <a:avLst/>
              <a:gdLst>
                <a:gd name="T0" fmla="*/ 109 w 195"/>
                <a:gd name="T1" fmla="*/ 7 h 114"/>
                <a:gd name="T2" fmla="*/ 86 w 195"/>
                <a:gd name="T3" fmla="*/ 7 h 114"/>
                <a:gd name="T4" fmla="*/ 6 w 195"/>
                <a:gd name="T5" fmla="*/ 87 h 114"/>
                <a:gd name="T6" fmla="*/ 6 w 195"/>
                <a:gd name="T7" fmla="*/ 109 h 114"/>
                <a:gd name="T8" fmla="*/ 17 w 195"/>
                <a:gd name="T9" fmla="*/ 114 h 114"/>
                <a:gd name="T10" fmla="*/ 29 w 195"/>
                <a:gd name="T11" fmla="*/ 109 h 114"/>
                <a:gd name="T12" fmla="*/ 98 w 195"/>
                <a:gd name="T13" fmla="*/ 40 h 114"/>
                <a:gd name="T14" fmla="*/ 167 w 195"/>
                <a:gd name="T15" fmla="*/ 109 h 114"/>
                <a:gd name="T16" fmla="*/ 178 w 195"/>
                <a:gd name="T17" fmla="*/ 114 h 114"/>
                <a:gd name="T18" fmla="*/ 189 w 195"/>
                <a:gd name="T19" fmla="*/ 109 h 114"/>
                <a:gd name="T20" fmla="*/ 189 w 195"/>
                <a:gd name="T21" fmla="*/ 87 h 114"/>
                <a:gd name="T22" fmla="*/ 109 w 195"/>
                <a:gd name="T23"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14">
                  <a:moveTo>
                    <a:pt x="109" y="7"/>
                  </a:moveTo>
                  <a:cubicBezTo>
                    <a:pt x="103" y="0"/>
                    <a:pt x="93" y="0"/>
                    <a:pt x="86" y="7"/>
                  </a:cubicBezTo>
                  <a:cubicBezTo>
                    <a:pt x="6" y="87"/>
                    <a:pt x="6" y="87"/>
                    <a:pt x="6" y="87"/>
                  </a:cubicBezTo>
                  <a:cubicBezTo>
                    <a:pt x="0" y="93"/>
                    <a:pt x="0" y="103"/>
                    <a:pt x="6" y="109"/>
                  </a:cubicBezTo>
                  <a:cubicBezTo>
                    <a:pt x="9" y="112"/>
                    <a:pt x="13" y="114"/>
                    <a:pt x="17" y="114"/>
                  </a:cubicBezTo>
                  <a:cubicBezTo>
                    <a:pt x="22" y="114"/>
                    <a:pt x="26" y="112"/>
                    <a:pt x="29" y="109"/>
                  </a:cubicBezTo>
                  <a:cubicBezTo>
                    <a:pt x="98" y="40"/>
                    <a:pt x="98" y="40"/>
                    <a:pt x="98" y="40"/>
                  </a:cubicBezTo>
                  <a:cubicBezTo>
                    <a:pt x="167" y="109"/>
                    <a:pt x="167" y="109"/>
                    <a:pt x="167" y="109"/>
                  </a:cubicBezTo>
                  <a:cubicBezTo>
                    <a:pt x="170" y="112"/>
                    <a:pt x="174" y="114"/>
                    <a:pt x="178" y="114"/>
                  </a:cubicBezTo>
                  <a:cubicBezTo>
                    <a:pt x="182" y="114"/>
                    <a:pt x="186" y="112"/>
                    <a:pt x="189" y="109"/>
                  </a:cubicBezTo>
                  <a:cubicBezTo>
                    <a:pt x="195" y="103"/>
                    <a:pt x="195" y="93"/>
                    <a:pt x="189" y="87"/>
                  </a:cubicBezTo>
                  <a:lnTo>
                    <a:pt x="109" y="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1" name="Freeform 31">
              <a:extLst>
                <a:ext uri="{FF2B5EF4-FFF2-40B4-BE49-F238E27FC236}">
                  <a16:creationId xmlns:a16="http://schemas.microsoft.com/office/drawing/2014/main" id="{6B4EEB5D-E4BC-94FE-828D-CDCE228B2BD9}"/>
                </a:ext>
              </a:extLst>
            </p:cNvPr>
            <p:cNvSpPr>
              <a:spLocks/>
            </p:cNvSpPr>
            <p:nvPr/>
          </p:nvSpPr>
          <p:spPr bwMode="auto">
            <a:xfrm>
              <a:off x="11089367" y="3518467"/>
              <a:ext cx="292566" cy="169380"/>
            </a:xfrm>
            <a:custGeom>
              <a:avLst/>
              <a:gdLst>
                <a:gd name="T0" fmla="*/ 167 w 195"/>
                <a:gd name="T1" fmla="*/ 6 h 113"/>
                <a:gd name="T2" fmla="*/ 98 w 195"/>
                <a:gd name="T3" fmla="*/ 75 h 113"/>
                <a:gd name="T4" fmla="*/ 29 w 195"/>
                <a:gd name="T5" fmla="*/ 6 h 113"/>
                <a:gd name="T6" fmla="*/ 6 w 195"/>
                <a:gd name="T7" fmla="*/ 6 h 113"/>
                <a:gd name="T8" fmla="*/ 6 w 195"/>
                <a:gd name="T9" fmla="*/ 28 h 113"/>
                <a:gd name="T10" fmla="*/ 86 w 195"/>
                <a:gd name="T11" fmla="*/ 109 h 113"/>
                <a:gd name="T12" fmla="*/ 98 w 195"/>
                <a:gd name="T13" fmla="*/ 113 h 113"/>
                <a:gd name="T14" fmla="*/ 109 w 195"/>
                <a:gd name="T15" fmla="*/ 109 h 113"/>
                <a:gd name="T16" fmla="*/ 189 w 195"/>
                <a:gd name="T17" fmla="*/ 28 h 113"/>
                <a:gd name="T18" fmla="*/ 189 w 195"/>
                <a:gd name="T19" fmla="*/ 6 h 113"/>
                <a:gd name="T20" fmla="*/ 167 w 195"/>
                <a:gd name="T21"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13">
                  <a:moveTo>
                    <a:pt x="167" y="6"/>
                  </a:moveTo>
                  <a:cubicBezTo>
                    <a:pt x="98" y="75"/>
                    <a:pt x="98" y="75"/>
                    <a:pt x="98" y="75"/>
                  </a:cubicBezTo>
                  <a:cubicBezTo>
                    <a:pt x="29" y="6"/>
                    <a:pt x="29" y="6"/>
                    <a:pt x="29" y="6"/>
                  </a:cubicBezTo>
                  <a:cubicBezTo>
                    <a:pt x="22" y="0"/>
                    <a:pt x="12" y="0"/>
                    <a:pt x="6" y="6"/>
                  </a:cubicBezTo>
                  <a:cubicBezTo>
                    <a:pt x="0" y="12"/>
                    <a:pt x="0" y="22"/>
                    <a:pt x="6" y="28"/>
                  </a:cubicBezTo>
                  <a:cubicBezTo>
                    <a:pt x="86" y="109"/>
                    <a:pt x="86" y="109"/>
                    <a:pt x="86" y="109"/>
                  </a:cubicBezTo>
                  <a:cubicBezTo>
                    <a:pt x="90" y="112"/>
                    <a:pt x="94" y="113"/>
                    <a:pt x="98" y="113"/>
                  </a:cubicBezTo>
                  <a:cubicBezTo>
                    <a:pt x="102" y="113"/>
                    <a:pt x="106" y="112"/>
                    <a:pt x="109" y="109"/>
                  </a:cubicBezTo>
                  <a:cubicBezTo>
                    <a:pt x="189" y="28"/>
                    <a:pt x="189" y="28"/>
                    <a:pt x="189" y="28"/>
                  </a:cubicBezTo>
                  <a:cubicBezTo>
                    <a:pt x="195" y="22"/>
                    <a:pt x="195" y="12"/>
                    <a:pt x="189" y="6"/>
                  </a:cubicBezTo>
                  <a:cubicBezTo>
                    <a:pt x="183" y="0"/>
                    <a:pt x="173" y="0"/>
                    <a:pt x="167"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32">
              <a:extLst>
                <a:ext uri="{FF2B5EF4-FFF2-40B4-BE49-F238E27FC236}">
                  <a16:creationId xmlns:a16="http://schemas.microsoft.com/office/drawing/2014/main" id="{53DCB42B-4BAD-CCFE-6CEE-A97BDB5D461D}"/>
                </a:ext>
              </a:extLst>
            </p:cNvPr>
            <p:cNvSpPr>
              <a:spLocks/>
            </p:cNvSpPr>
            <p:nvPr/>
          </p:nvSpPr>
          <p:spPr bwMode="auto">
            <a:xfrm>
              <a:off x="11089367" y="3421878"/>
              <a:ext cx="292566" cy="170780"/>
            </a:xfrm>
            <a:custGeom>
              <a:avLst/>
              <a:gdLst>
                <a:gd name="T0" fmla="*/ 167 w 195"/>
                <a:gd name="T1" fmla="*/ 6 h 114"/>
                <a:gd name="T2" fmla="*/ 98 w 195"/>
                <a:gd name="T3" fmla="*/ 75 h 114"/>
                <a:gd name="T4" fmla="*/ 29 w 195"/>
                <a:gd name="T5" fmla="*/ 6 h 114"/>
                <a:gd name="T6" fmla="*/ 6 w 195"/>
                <a:gd name="T7" fmla="*/ 6 h 114"/>
                <a:gd name="T8" fmla="*/ 6 w 195"/>
                <a:gd name="T9" fmla="*/ 29 h 114"/>
                <a:gd name="T10" fmla="*/ 86 w 195"/>
                <a:gd name="T11" fmla="*/ 109 h 114"/>
                <a:gd name="T12" fmla="*/ 98 w 195"/>
                <a:gd name="T13" fmla="*/ 114 h 114"/>
                <a:gd name="T14" fmla="*/ 109 w 195"/>
                <a:gd name="T15" fmla="*/ 109 h 114"/>
                <a:gd name="T16" fmla="*/ 189 w 195"/>
                <a:gd name="T17" fmla="*/ 29 h 114"/>
                <a:gd name="T18" fmla="*/ 189 w 195"/>
                <a:gd name="T19" fmla="*/ 6 h 114"/>
                <a:gd name="T20" fmla="*/ 167 w 195"/>
                <a:gd name="T21"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14">
                  <a:moveTo>
                    <a:pt x="167" y="6"/>
                  </a:moveTo>
                  <a:cubicBezTo>
                    <a:pt x="98" y="75"/>
                    <a:pt x="98" y="75"/>
                    <a:pt x="98" y="75"/>
                  </a:cubicBezTo>
                  <a:cubicBezTo>
                    <a:pt x="29" y="6"/>
                    <a:pt x="29" y="6"/>
                    <a:pt x="29" y="6"/>
                  </a:cubicBezTo>
                  <a:cubicBezTo>
                    <a:pt x="22" y="0"/>
                    <a:pt x="12" y="0"/>
                    <a:pt x="6" y="6"/>
                  </a:cubicBezTo>
                  <a:cubicBezTo>
                    <a:pt x="0" y="12"/>
                    <a:pt x="0" y="22"/>
                    <a:pt x="6" y="29"/>
                  </a:cubicBezTo>
                  <a:cubicBezTo>
                    <a:pt x="86" y="109"/>
                    <a:pt x="86" y="109"/>
                    <a:pt x="86" y="109"/>
                  </a:cubicBezTo>
                  <a:cubicBezTo>
                    <a:pt x="90" y="112"/>
                    <a:pt x="94" y="114"/>
                    <a:pt x="98" y="114"/>
                  </a:cubicBezTo>
                  <a:cubicBezTo>
                    <a:pt x="102" y="114"/>
                    <a:pt x="106" y="112"/>
                    <a:pt x="109" y="109"/>
                  </a:cubicBezTo>
                  <a:cubicBezTo>
                    <a:pt x="189" y="29"/>
                    <a:pt x="189" y="29"/>
                    <a:pt x="189" y="29"/>
                  </a:cubicBezTo>
                  <a:cubicBezTo>
                    <a:pt x="195" y="22"/>
                    <a:pt x="195" y="12"/>
                    <a:pt x="189" y="6"/>
                  </a:cubicBezTo>
                  <a:cubicBezTo>
                    <a:pt x="183" y="0"/>
                    <a:pt x="173" y="0"/>
                    <a:pt x="167"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Freeform 33">
              <a:extLst>
                <a:ext uri="{FF2B5EF4-FFF2-40B4-BE49-F238E27FC236}">
                  <a16:creationId xmlns:a16="http://schemas.microsoft.com/office/drawing/2014/main" id="{3A28F6F8-91D3-5B56-CB43-7B6FA0436EB2}"/>
                </a:ext>
              </a:extLst>
            </p:cNvPr>
            <p:cNvSpPr>
              <a:spLocks/>
            </p:cNvSpPr>
            <p:nvPr/>
          </p:nvSpPr>
          <p:spPr bwMode="auto">
            <a:xfrm>
              <a:off x="11139761" y="3388282"/>
              <a:ext cx="190378" cy="37796"/>
            </a:xfrm>
            <a:custGeom>
              <a:avLst/>
              <a:gdLst>
                <a:gd name="T0" fmla="*/ 111 w 127"/>
                <a:gd name="T1" fmla="*/ 26 h 26"/>
                <a:gd name="T2" fmla="*/ 127 w 127"/>
                <a:gd name="T3" fmla="*/ 13 h 26"/>
                <a:gd name="T4" fmla="*/ 111 w 127"/>
                <a:gd name="T5" fmla="*/ 0 h 26"/>
                <a:gd name="T6" fmla="*/ 16 w 127"/>
                <a:gd name="T7" fmla="*/ 0 h 26"/>
                <a:gd name="T8" fmla="*/ 0 w 127"/>
                <a:gd name="T9" fmla="*/ 13 h 26"/>
                <a:gd name="T10" fmla="*/ 16 w 127"/>
                <a:gd name="T11" fmla="*/ 26 h 26"/>
                <a:gd name="T12" fmla="*/ 111 w 12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27" h="26">
                  <a:moveTo>
                    <a:pt x="111" y="26"/>
                  </a:moveTo>
                  <a:cubicBezTo>
                    <a:pt x="120" y="26"/>
                    <a:pt x="127" y="22"/>
                    <a:pt x="127" y="13"/>
                  </a:cubicBezTo>
                  <a:cubicBezTo>
                    <a:pt x="127" y="4"/>
                    <a:pt x="120" y="0"/>
                    <a:pt x="111" y="0"/>
                  </a:cubicBezTo>
                  <a:cubicBezTo>
                    <a:pt x="16" y="0"/>
                    <a:pt x="16" y="0"/>
                    <a:pt x="16" y="0"/>
                  </a:cubicBezTo>
                  <a:cubicBezTo>
                    <a:pt x="7" y="0"/>
                    <a:pt x="0" y="4"/>
                    <a:pt x="0" y="13"/>
                  </a:cubicBezTo>
                  <a:cubicBezTo>
                    <a:pt x="0" y="22"/>
                    <a:pt x="7" y="26"/>
                    <a:pt x="16" y="26"/>
                  </a:cubicBezTo>
                  <a:lnTo>
                    <a:pt x="111" y="2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4" name="Group 43">
            <a:extLst>
              <a:ext uri="{FF2B5EF4-FFF2-40B4-BE49-F238E27FC236}">
                <a16:creationId xmlns:a16="http://schemas.microsoft.com/office/drawing/2014/main" id="{FB43459F-2921-8F94-3CB5-B7A7BF23F48B}"/>
              </a:ext>
            </a:extLst>
          </p:cNvPr>
          <p:cNvGrpSpPr/>
          <p:nvPr userDrawn="1"/>
        </p:nvGrpSpPr>
        <p:grpSpPr>
          <a:xfrm>
            <a:off x="9945703" y="3877810"/>
            <a:ext cx="292566" cy="575332"/>
            <a:chOff x="9945703" y="3112515"/>
            <a:chExt cx="292566" cy="575332"/>
          </a:xfrm>
          <a:solidFill>
            <a:schemeClr val="bg2"/>
          </a:solidFill>
        </p:grpSpPr>
        <p:sp>
          <p:nvSpPr>
            <p:cNvPr id="45" name="Freeform 34">
              <a:extLst>
                <a:ext uri="{FF2B5EF4-FFF2-40B4-BE49-F238E27FC236}">
                  <a16:creationId xmlns:a16="http://schemas.microsoft.com/office/drawing/2014/main" id="{948653E5-659B-5BB9-E40B-1BE857A1F3D1}"/>
                </a:ext>
              </a:extLst>
            </p:cNvPr>
            <p:cNvSpPr>
              <a:spLocks/>
            </p:cNvSpPr>
            <p:nvPr/>
          </p:nvSpPr>
          <p:spPr bwMode="auto">
            <a:xfrm>
              <a:off x="9945703" y="3112515"/>
              <a:ext cx="292566" cy="170780"/>
            </a:xfrm>
            <a:custGeom>
              <a:avLst/>
              <a:gdLst>
                <a:gd name="T0" fmla="*/ 17 w 195"/>
                <a:gd name="T1" fmla="*/ 113 h 113"/>
                <a:gd name="T2" fmla="*/ 29 w 195"/>
                <a:gd name="T3" fmla="*/ 109 h 113"/>
                <a:gd name="T4" fmla="*/ 98 w 195"/>
                <a:gd name="T5" fmla="*/ 40 h 113"/>
                <a:gd name="T6" fmla="*/ 167 w 195"/>
                <a:gd name="T7" fmla="*/ 109 h 113"/>
                <a:gd name="T8" fmla="*/ 178 w 195"/>
                <a:gd name="T9" fmla="*/ 113 h 113"/>
                <a:gd name="T10" fmla="*/ 189 w 195"/>
                <a:gd name="T11" fmla="*/ 109 h 113"/>
                <a:gd name="T12" fmla="*/ 189 w 195"/>
                <a:gd name="T13" fmla="*/ 86 h 113"/>
                <a:gd name="T14" fmla="*/ 109 w 195"/>
                <a:gd name="T15" fmla="*/ 6 h 113"/>
                <a:gd name="T16" fmla="*/ 86 w 195"/>
                <a:gd name="T17" fmla="*/ 6 h 113"/>
                <a:gd name="T18" fmla="*/ 6 w 195"/>
                <a:gd name="T19" fmla="*/ 86 h 113"/>
                <a:gd name="T20" fmla="*/ 6 w 195"/>
                <a:gd name="T21" fmla="*/ 109 h 113"/>
                <a:gd name="T22" fmla="*/ 17 w 195"/>
                <a:gd name="T2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13">
                  <a:moveTo>
                    <a:pt x="17" y="113"/>
                  </a:moveTo>
                  <a:cubicBezTo>
                    <a:pt x="21" y="113"/>
                    <a:pt x="25" y="112"/>
                    <a:pt x="29" y="109"/>
                  </a:cubicBezTo>
                  <a:cubicBezTo>
                    <a:pt x="98" y="40"/>
                    <a:pt x="98" y="40"/>
                    <a:pt x="98" y="40"/>
                  </a:cubicBezTo>
                  <a:cubicBezTo>
                    <a:pt x="167" y="109"/>
                    <a:pt x="167" y="109"/>
                    <a:pt x="167" y="109"/>
                  </a:cubicBezTo>
                  <a:cubicBezTo>
                    <a:pt x="170" y="112"/>
                    <a:pt x="174" y="113"/>
                    <a:pt x="178" y="113"/>
                  </a:cubicBezTo>
                  <a:cubicBezTo>
                    <a:pt x="182" y="113"/>
                    <a:pt x="186" y="112"/>
                    <a:pt x="189" y="109"/>
                  </a:cubicBezTo>
                  <a:cubicBezTo>
                    <a:pt x="195" y="102"/>
                    <a:pt x="195" y="92"/>
                    <a:pt x="189" y="86"/>
                  </a:cubicBezTo>
                  <a:cubicBezTo>
                    <a:pt x="109" y="6"/>
                    <a:pt x="109" y="6"/>
                    <a:pt x="109" y="6"/>
                  </a:cubicBezTo>
                  <a:cubicBezTo>
                    <a:pt x="103" y="0"/>
                    <a:pt x="93" y="0"/>
                    <a:pt x="86" y="6"/>
                  </a:cubicBezTo>
                  <a:cubicBezTo>
                    <a:pt x="6" y="86"/>
                    <a:pt x="6" y="86"/>
                    <a:pt x="6" y="86"/>
                  </a:cubicBezTo>
                  <a:cubicBezTo>
                    <a:pt x="0" y="92"/>
                    <a:pt x="0" y="102"/>
                    <a:pt x="6" y="109"/>
                  </a:cubicBezTo>
                  <a:cubicBezTo>
                    <a:pt x="9" y="112"/>
                    <a:pt x="13" y="113"/>
                    <a:pt x="17"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6" name="Freeform 35">
              <a:extLst>
                <a:ext uri="{FF2B5EF4-FFF2-40B4-BE49-F238E27FC236}">
                  <a16:creationId xmlns:a16="http://schemas.microsoft.com/office/drawing/2014/main" id="{DB2F4290-0EB5-0545-FA29-8246C878BE67}"/>
                </a:ext>
              </a:extLst>
            </p:cNvPr>
            <p:cNvSpPr>
              <a:spLocks/>
            </p:cNvSpPr>
            <p:nvPr/>
          </p:nvSpPr>
          <p:spPr bwMode="auto">
            <a:xfrm>
              <a:off x="9945703" y="3518467"/>
              <a:ext cx="292566" cy="169380"/>
            </a:xfrm>
            <a:custGeom>
              <a:avLst/>
              <a:gdLst>
                <a:gd name="T0" fmla="*/ 167 w 195"/>
                <a:gd name="T1" fmla="*/ 6 h 113"/>
                <a:gd name="T2" fmla="*/ 98 w 195"/>
                <a:gd name="T3" fmla="*/ 75 h 113"/>
                <a:gd name="T4" fmla="*/ 29 w 195"/>
                <a:gd name="T5" fmla="*/ 6 h 113"/>
                <a:gd name="T6" fmla="*/ 6 w 195"/>
                <a:gd name="T7" fmla="*/ 6 h 113"/>
                <a:gd name="T8" fmla="*/ 6 w 195"/>
                <a:gd name="T9" fmla="*/ 28 h 113"/>
                <a:gd name="T10" fmla="*/ 86 w 195"/>
                <a:gd name="T11" fmla="*/ 109 h 113"/>
                <a:gd name="T12" fmla="*/ 98 w 195"/>
                <a:gd name="T13" fmla="*/ 113 h 113"/>
                <a:gd name="T14" fmla="*/ 109 w 195"/>
                <a:gd name="T15" fmla="*/ 109 h 113"/>
                <a:gd name="T16" fmla="*/ 189 w 195"/>
                <a:gd name="T17" fmla="*/ 28 h 113"/>
                <a:gd name="T18" fmla="*/ 189 w 195"/>
                <a:gd name="T19" fmla="*/ 6 h 113"/>
                <a:gd name="T20" fmla="*/ 167 w 195"/>
                <a:gd name="T21"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13">
                  <a:moveTo>
                    <a:pt x="167" y="6"/>
                  </a:moveTo>
                  <a:cubicBezTo>
                    <a:pt x="98" y="75"/>
                    <a:pt x="98" y="75"/>
                    <a:pt x="98" y="75"/>
                  </a:cubicBezTo>
                  <a:cubicBezTo>
                    <a:pt x="29" y="6"/>
                    <a:pt x="29" y="6"/>
                    <a:pt x="29" y="6"/>
                  </a:cubicBezTo>
                  <a:cubicBezTo>
                    <a:pt x="22" y="0"/>
                    <a:pt x="12" y="0"/>
                    <a:pt x="6" y="6"/>
                  </a:cubicBezTo>
                  <a:cubicBezTo>
                    <a:pt x="0" y="12"/>
                    <a:pt x="0" y="22"/>
                    <a:pt x="6" y="28"/>
                  </a:cubicBezTo>
                  <a:cubicBezTo>
                    <a:pt x="86" y="109"/>
                    <a:pt x="86" y="109"/>
                    <a:pt x="86" y="109"/>
                  </a:cubicBezTo>
                  <a:cubicBezTo>
                    <a:pt x="89" y="112"/>
                    <a:pt x="94" y="113"/>
                    <a:pt x="98" y="113"/>
                  </a:cubicBezTo>
                  <a:cubicBezTo>
                    <a:pt x="102" y="113"/>
                    <a:pt x="106" y="112"/>
                    <a:pt x="109" y="109"/>
                  </a:cubicBezTo>
                  <a:cubicBezTo>
                    <a:pt x="189" y="28"/>
                    <a:pt x="189" y="28"/>
                    <a:pt x="189" y="28"/>
                  </a:cubicBezTo>
                  <a:cubicBezTo>
                    <a:pt x="195" y="22"/>
                    <a:pt x="195" y="12"/>
                    <a:pt x="189" y="6"/>
                  </a:cubicBezTo>
                  <a:cubicBezTo>
                    <a:pt x="183" y="0"/>
                    <a:pt x="173" y="0"/>
                    <a:pt x="167"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7" name="Freeform 36">
              <a:extLst>
                <a:ext uri="{FF2B5EF4-FFF2-40B4-BE49-F238E27FC236}">
                  <a16:creationId xmlns:a16="http://schemas.microsoft.com/office/drawing/2014/main" id="{C1654FEA-2A97-7ED1-3D36-5205D95E7B4D}"/>
                </a:ext>
              </a:extLst>
            </p:cNvPr>
            <p:cNvSpPr>
              <a:spLocks/>
            </p:cNvSpPr>
            <p:nvPr/>
          </p:nvSpPr>
          <p:spPr bwMode="auto">
            <a:xfrm>
              <a:off x="9997496" y="3388282"/>
              <a:ext cx="188978" cy="37796"/>
            </a:xfrm>
            <a:custGeom>
              <a:avLst/>
              <a:gdLst>
                <a:gd name="T0" fmla="*/ 16 w 127"/>
                <a:gd name="T1" fmla="*/ 0 h 26"/>
                <a:gd name="T2" fmla="*/ 0 w 127"/>
                <a:gd name="T3" fmla="*/ 13 h 26"/>
                <a:gd name="T4" fmla="*/ 16 w 127"/>
                <a:gd name="T5" fmla="*/ 26 h 26"/>
                <a:gd name="T6" fmla="*/ 111 w 127"/>
                <a:gd name="T7" fmla="*/ 26 h 26"/>
                <a:gd name="T8" fmla="*/ 127 w 127"/>
                <a:gd name="T9" fmla="*/ 13 h 26"/>
                <a:gd name="T10" fmla="*/ 111 w 127"/>
                <a:gd name="T11" fmla="*/ 0 h 26"/>
                <a:gd name="T12" fmla="*/ 16 w 12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27" h="26">
                  <a:moveTo>
                    <a:pt x="16" y="0"/>
                  </a:moveTo>
                  <a:cubicBezTo>
                    <a:pt x="7" y="0"/>
                    <a:pt x="0" y="4"/>
                    <a:pt x="0" y="13"/>
                  </a:cubicBezTo>
                  <a:cubicBezTo>
                    <a:pt x="0" y="22"/>
                    <a:pt x="7" y="26"/>
                    <a:pt x="16" y="26"/>
                  </a:cubicBezTo>
                  <a:cubicBezTo>
                    <a:pt x="111" y="26"/>
                    <a:pt x="111" y="26"/>
                    <a:pt x="111" y="26"/>
                  </a:cubicBezTo>
                  <a:cubicBezTo>
                    <a:pt x="120" y="26"/>
                    <a:pt x="127" y="22"/>
                    <a:pt x="127" y="13"/>
                  </a:cubicBezTo>
                  <a:cubicBezTo>
                    <a:pt x="127" y="4"/>
                    <a:pt x="120" y="0"/>
                    <a:pt x="111" y="0"/>
                  </a:cubicBezTo>
                  <a:lnTo>
                    <a:pt x="16"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CD151A7E-4D3F-D978-2E19-CEB037467600}"/>
              </a:ext>
            </a:extLst>
          </p:cNvPr>
          <p:cNvGrpSpPr/>
          <p:nvPr userDrawn="1"/>
        </p:nvGrpSpPr>
        <p:grpSpPr>
          <a:xfrm>
            <a:off x="8757243" y="3866611"/>
            <a:ext cx="429750" cy="572532"/>
            <a:chOff x="8757243" y="3101316"/>
            <a:chExt cx="429750" cy="572532"/>
          </a:xfrm>
          <a:solidFill>
            <a:schemeClr val="bg2"/>
          </a:solidFill>
        </p:grpSpPr>
        <p:sp>
          <p:nvSpPr>
            <p:cNvPr id="49" name="Freeform 37">
              <a:extLst>
                <a:ext uri="{FF2B5EF4-FFF2-40B4-BE49-F238E27FC236}">
                  <a16:creationId xmlns:a16="http://schemas.microsoft.com/office/drawing/2014/main" id="{F7F6CDE3-08E4-99D2-0A9F-065A1808EF2A}"/>
                </a:ext>
              </a:extLst>
            </p:cNvPr>
            <p:cNvSpPr>
              <a:spLocks/>
            </p:cNvSpPr>
            <p:nvPr/>
          </p:nvSpPr>
          <p:spPr bwMode="auto">
            <a:xfrm>
              <a:off x="8757243" y="3101316"/>
              <a:ext cx="116187" cy="92389"/>
            </a:xfrm>
            <a:custGeom>
              <a:avLst/>
              <a:gdLst>
                <a:gd name="T0" fmla="*/ 58 w 77"/>
                <a:gd name="T1" fmla="*/ 38 h 62"/>
                <a:gd name="T2" fmla="*/ 49 w 77"/>
                <a:gd name="T3" fmla="*/ 52 h 62"/>
                <a:gd name="T4" fmla="*/ 51 w 77"/>
                <a:gd name="T5" fmla="*/ 61 h 62"/>
                <a:gd name="T6" fmla="*/ 54 w 77"/>
                <a:gd name="T7" fmla="*/ 62 h 62"/>
                <a:gd name="T8" fmla="*/ 59 w 77"/>
                <a:gd name="T9" fmla="*/ 59 h 62"/>
                <a:gd name="T10" fmla="*/ 76 w 77"/>
                <a:gd name="T11" fmla="*/ 34 h 62"/>
                <a:gd name="T12" fmla="*/ 76 w 77"/>
                <a:gd name="T13" fmla="*/ 27 h 62"/>
                <a:gd name="T14" fmla="*/ 59 w 77"/>
                <a:gd name="T15" fmla="*/ 4 h 62"/>
                <a:gd name="T16" fmla="*/ 51 w 77"/>
                <a:gd name="T17" fmla="*/ 2 h 62"/>
                <a:gd name="T18" fmla="*/ 49 w 77"/>
                <a:gd name="T19" fmla="*/ 11 h 62"/>
                <a:gd name="T20" fmla="*/ 59 w 77"/>
                <a:gd name="T21" fmla="*/ 25 h 62"/>
                <a:gd name="T22" fmla="*/ 57 w 77"/>
                <a:gd name="T23" fmla="*/ 25 h 62"/>
                <a:gd name="T24" fmla="*/ 7 w 77"/>
                <a:gd name="T25" fmla="*/ 25 h 62"/>
                <a:gd name="T26" fmla="*/ 0 w 77"/>
                <a:gd name="T27" fmla="*/ 32 h 62"/>
                <a:gd name="T28" fmla="*/ 7 w 77"/>
                <a:gd name="T29" fmla="*/ 38 h 62"/>
                <a:gd name="T30" fmla="*/ 57 w 77"/>
                <a:gd name="T31" fmla="*/ 38 h 62"/>
                <a:gd name="T32" fmla="*/ 58 w 77"/>
                <a:gd name="T33"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62">
                  <a:moveTo>
                    <a:pt x="58" y="38"/>
                  </a:moveTo>
                  <a:cubicBezTo>
                    <a:pt x="49" y="52"/>
                    <a:pt x="49" y="52"/>
                    <a:pt x="49" y="52"/>
                  </a:cubicBezTo>
                  <a:cubicBezTo>
                    <a:pt x="47" y="55"/>
                    <a:pt x="48" y="59"/>
                    <a:pt x="51" y="61"/>
                  </a:cubicBezTo>
                  <a:cubicBezTo>
                    <a:pt x="52" y="62"/>
                    <a:pt x="53" y="62"/>
                    <a:pt x="54" y="62"/>
                  </a:cubicBezTo>
                  <a:cubicBezTo>
                    <a:pt x="56" y="62"/>
                    <a:pt x="58" y="61"/>
                    <a:pt x="59" y="59"/>
                  </a:cubicBezTo>
                  <a:cubicBezTo>
                    <a:pt x="76" y="34"/>
                    <a:pt x="76" y="34"/>
                    <a:pt x="76" y="34"/>
                  </a:cubicBezTo>
                  <a:cubicBezTo>
                    <a:pt x="77" y="32"/>
                    <a:pt x="77" y="29"/>
                    <a:pt x="76" y="27"/>
                  </a:cubicBezTo>
                  <a:cubicBezTo>
                    <a:pt x="59" y="4"/>
                    <a:pt x="59" y="4"/>
                    <a:pt x="59" y="4"/>
                  </a:cubicBezTo>
                  <a:cubicBezTo>
                    <a:pt x="57" y="1"/>
                    <a:pt x="53" y="0"/>
                    <a:pt x="51" y="2"/>
                  </a:cubicBezTo>
                  <a:cubicBezTo>
                    <a:pt x="48" y="4"/>
                    <a:pt x="47" y="8"/>
                    <a:pt x="49" y="11"/>
                  </a:cubicBezTo>
                  <a:cubicBezTo>
                    <a:pt x="59" y="25"/>
                    <a:pt x="59" y="25"/>
                    <a:pt x="59" y="25"/>
                  </a:cubicBezTo>
                  <a:cubicBezTo>
                    <a:pt x="58" y="25"/>
                    <a:pt x="58" y="25"/>
                    <a:pt x="57" y="25"/>
                  </a:cubicBezTo>
                  <a:cubicBezTo>
                    <a:pt x="7" y="25"/>
                    <a:pt x="7" y="25"/>
                    <a:pt x="7" y="25"/>
                  </a:cubicBezTo>
                  <a:cubicBezTo>
                    <a:pt x="3" y="25"/>
                    <a:pt x="0" y="28"/>
                    <a:pt x="0" y="32"/>
                  </a:cubicBezTo>
                  <a:cubicBezTo>
                    <a:pt x="0" y="35"/>
                    <a:pt x="3" y="38"/>
                    <a:pt x="7" y="38"/>
                  </a:cubicBezTo>
                  <a:cubicBezTo>
                    <a:pt x="57" y="38"/>
                    <a:pt x="57" y="38"/>
                    <a:pt x="57" y="38"/>
                  </a:cubicBezTo>
                  <a:cubicBezTo>
                    <a:pt x="58" y="38"/>
                    <a:pt x="58" y="38"/>
                    <a:pt x="58"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0" name="Freeform 38">
              <a:extLst>
                <a:ext uri="{FF2B5EF4-FFF2-40B4-BE49-F238E27FC236}">
                  <a16:creationId xmlns:a16="http://schemas.microsoft.com/office/drawing/2014/main" id="{3B7BF31F-114E-03B2-3128-75D05705DD04}"/>
                </a:ext>
              </a:extLst>
            </p:cNvPr>
            <p:cNvSpPr>
              <a:spLocks/>
            </p:cNvSpPr>
            <p:nvPr/>
          </p:nvSpPr>
          <p:spPr bwMode="auto">
            <a:xfrm>
              <a:off x="8995215" y="3101316"/>
              <a:ext cx="104988" cy="92389"/>
            </a:xfrm>
            <a:custGeom>
              <a:avLst/>
              <a:gdLst>
                <a:gd name="T0" fmla="*/ 18 w 70"/>
                <a:gd name="T1" fmla="*/ 59 h 62"/>
                <a:gd name="T2" fmla="*/ 23 w 70"/>
                <a:gd name="T3" fmla="*/ 62 h 62"/>
                <a:gd name="T4" fmla="*/ 26 w 70"/>
                <a:gd name="T5" fmla="*/ 61 h 62"/>
                <a:gd name="T6" fmla="*/ 28 w 70"/>
                <a:gd name="T7" fmla="*/ 52 h 62"/>
                <a:gd name="T8" fmla="*/ 19 w 70"/>
                <a:gd name="T9" fmla="*/ 38 h 62"/>
                <a:gd name="T10" fmla="*/ 64 w 70"/>
                <a:gd name="T11" fmla="*/ 38 h 62"/>
                <a:gd name="T12" fmla="*/ 70 w 70"/>
                <a:gd name="T13" fmla="*/ 32 h 62"/>
                <a:gd name="T14" fmla="*/ 64 w 70"/>
                <a:gd name="T15" fmla="*/ 25 h 62"/>
                <a:gd name="T16" fmla="*/ 18 w 70"/>
                <a:gd name="T17" fmla="*/ 25 h 62"/>
                <a:gd name="T18" fmla="*/ 28 w 70"/>
                <a:gd name="T19" fmla="*/ 11 h 62"/>
                <a:gd name="T20" fmla="*/ 27 w 70"/>
                <a:gd name="T21" fmla="*/ 2 h 62"/>
                <a:gd name="T22" fmla="*/ 18 w 70"/>
                <a:gd name="T23" fmla="*/ 4 h 62"/>
                <a:gd name="T24" fmla="*/ 1 w 70"/>
                <a:gd name="T25" fmla="*/ 27 h 62"/>
                <a:gd name="T26" fmla="*/ 1 w 70"/>
                <a:gd name="T27" fmla="*/ 34 h 62"/>
                <a:gd name="T28" fmla="*/ 18 w 70"/>
                <a:gd name="T29"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8" y="59"/>
                  </a:moveTo>
                  <a:cubicBezTo>
                    <a:pt x="19" y="61"/>
                    <a:pt x="21" y="62"/>
                    <a:pt x="23" y="62"/>
                  </a:cubicBezTo>
                  <a:cubicBezTo>
                    <a:pt x="24" y="62"/>
                    <a:pt x="25" y="62"/>
                    <a:pt x="26" y="61"/>
                  </a:cubicBezTo>
                  <a:cubicBezTo>
                    <a:pt x="29" y="59"/>
                    <a:pt x="30" y="55"/>
                    <a:pt x="28" y="52"/>
                  </a:cubicBezTo>
                  <a:cubicBezTo>
                    <a:pt x="19" y="38"/>
                    <a:pt x="19" y="38"/>
                    <a:pt x="19" y="38"/>
                  </a:cubicBezTo>
                  <a:cubicBezTo>
                    <a:pt x="64" y="38"/>
                    <a:pt x="64" y="38"/>
                    <a:pt x="64" y="38"/>
                  </a:cubicBezTo>
                  <a:cubicBezTo>
                    <a:pt x="68" y="38"/>
                    <a:pt x="70" y="35"/>
                    <a:pt x="70" y="32"/>
                  </a:cubicBezTo>
                  <a:cubicBezTo>
                    <a:pt x="70" y="28"/>
                    <a:pt x="68" y="25"/>
                    <a:pt x="64" y="25"/>
                  </a:cubicBezTo>
                  <a:cubicBezTo>
                    <a:pt x="18" y="25"/>
                    <a:pt x="18" y="25"/>
                    <a:pt x="18" y="25"/>
                  </a:cubicBezTo>
                  <a:cubicBezTo>
                    <a:pt x="28" y="11"/>
                    <a:pt x="28" y="11"/>
                    <a:pt x="28" y="11"/>
                  </a:cubicBezTo>
                  <a:cubicBezTo>
                    <a:pt x="30" y="8"/>
                    <a:pt x="29" y="4"/>
                    <a:pt x="27" y="2"/>
                  </a:cubicBezTo>
                  <a:cubicBezTo>
                    <a:pt x="24" y="0"/>
                    <a:pt x="20" y="1"/>
                    <a:pt x="18" y="4"/>
                  </a:cubicBezTo>
                  <a:cubicBezTo>
                    <a:pt x="1" y="27"/>
                    <a:pt x="1" y="27"/>
                    <a:pt x="1" y="27"/>
                  </a:cubicBezTo>
                  <a:cubicBezTo>
                    <a:pt x="0" y="29"/>
                    <a:pt x="0" y="32"/>
                    <a:pt x="1" y="34"/>
                  </a:cubicBezTo>
                  <a:lnTo>
                    <a:pt x="18" y="5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1" name="Freeform 39">
              <a:extLst>
                <a:ext uri="{FF2B5EF4-FFF2-40B4-BE49-F238E27FC236}">
                  <a16:creationId xmlns:a16="http://schemas.microsoft.com/office/drawing/2014/main" id="{210B3463-3E61-6245-2D7F-3652D0DFE45B}"/>
                </a:ext>
              </a:extLst>
            </p:cNvPr>
            <p:cNvSpPr>
              <a:spLocks/>
            </p:cNvSpPr>
            <p:nvPr/>
          </p:nvSpPr>
          <p:spPr bwMode="auto">
            <a:xfrm>
              <a:off x="8790839" y="3183906"/>
              <a:ext cx="396154" cy="489942"/>
            </a:xfrm>
            <a:custGeom>
              <a:avLst/>
              <a:gdLst>
                <a:gd name="T0" fmla="*/ 265 w 265"/>
                <a:gd name="T1" fmla="*/ 230 h 327"/>
                <a:gd name="T2" fmla="*/ 198 w 265"/>
                <a:gd name="T3" fmla="*/ 327 h 327"/>
                <a:gd name="T4" fmla="*/ 109 w 265"/>
                <a:gd name="T5" fmla="*/ 327 h 327"/>
                <a:gd name="T6" fmla="*/ 34 w 265"/>
                <a:gd name="T7" fmla="*/ 221 h 327"/>
                <a:gd name="T8" fmla="*/ 8 w 265"/>
                <a:gd name="T9" fmla="*/ 168 h 327"/>
                <a:gd name="T10" fmla="*/ 7 w 265"/>
                <a:gd name="T11" fmla="*/ 135 h 327"/>
                <a:gd name="T12" fmla="*/ 19 w 265"/>
                <a:gd name="T13" fmla="*/ 130 h 327"/>
                <a:gd name="T14" fmla="*/ 29 w 265"/>
                <a:gd name="T15" fmla="*/ 134 h 327"/>
                <a:gd name="T16" fmla="*/ 63 w 265"/>
                <a:gd name="T17" fmla="*/ 171 h 327"/>
                <a:gd name="T18" fmla="*/ 70 w 265"/>
                <a:gd name="T19" fmla="*/ 173 h 327"/>
                <a:gd name="T20" fmla="*/ 74 w 265"/>
                <a:gd name="T21" fmla="*/ 167 h 327"/>
                <a:gd name="T22" fmla="*/ 74 w 265"/>
                <a:gd name="T23" fmla="*/ 17 h 327"/>
                <a:gd name="T24" fmla="*/ 93 w 265"/>
                <a:gd name="T25" fmla="*/ 0 h 327"/>
                <a:gd name="T26" fmla="*/ 112 w 265"/>
                <a:gd name="T27" fmla="*/ 16 h 327"/>
                <a:gd name="T28" fmla="*/ 112 w 265"/>
                <a:gd name="T29" fmla="*/ 112 h 327"/>
                <a:gd name="T30" fmla="*/ 118 w 265"/>
                <a:gd name="T31" fmla="*/ 118 h 327"/>
                <a:gd name="T32" fmla="*/ 125 w 265"/>
                <a:gd name="T33" fmla="*/ 112 h 327"/>
                <a:gd name="T34" fmla="*/ 144 w 265"/>
                <a:gd name="T35" fmla="*/ 95 h 327"/>
                <a:gd name="T36" fmla="*/ 163 w 265"/>
                <a:gd name="T37" fmla="*/ 112 h 327"/>
                <a:gd name="T38" fmla="*/ 163 w 265"/>
                <a:gd name="T39" fmla="*/ 128 h 327"/>
                <a:gd name="T40" fmla="*/ 169 w 265"/>
                <a:gd name="T41" fmla="*/ 134 h 327"/>
                <a:gd name="T42" fmla="*/ 176 w 265"/>
                <a:gd name="T43" fmla="*/ 128 h 327"/>
                <a:gd name="T44" fmla="*/ 195 w 265"/>
                <a:gd name="T45" fmla="*/ 111 h 327"/>
                <a:gd name="T46" fmla="*/ 214 w 265"/>
                <a:gd name="T47" fmla="*/ 128 h 327"/>
                <a:gd name="T48" fmla="*/ 214 w 265"/>
                <a:gd name="T49" fmla="*/ 144 h 327"/>
                <a:gd name="T50" fmla="*/ 220 w 265"/>
                <a:gd name="T51" fmla="*/ 150 h 327"/>
                <a:gd name="T52" fmla="*/ 227 w 265"/>
                <a:gd name="T53" fmla="*/ 144 h 327"/>
                <a:gd name="T54" fmla="*/ 245 w 265"/>
                <a:gd name="T55" fmla="*/ 127 h 327"/>
                <a:gd name="T56" fmla="*/ 265 w 265"/>
                <a:gd name="T57" fmla="*/ 144 h 327"/>
                <a:gd name="T58" fmla="*/ 265 w 265"/>
                <a:gd name="T59" fmla="*/ 23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5" h="327">
                  <a:moveTo>
                    <a:pt x="265" y="230"/>
                  </a:moveTo>
                  <a:cubicBezTo>
                    <a:pt x="265" y="283"/>
                    <a:pt x="207" y="321"/>
                    <a:pt x="198" y="327"/>
                  </a:cubicBezTo>
                  <a:cubicBezTo>
                    <a:pt x="109" y="327"/>
                    <a:pt x="109" y="327"/>
                    <a:pt x="109" y="327"/>
                  </a:cubicBezTo>
                  <a:cubicBezTo>
                    <a:pt x="81" y="327"/>
                    <a:pt x="54" y="266"/>
                    <a:pt x="34" y="221"/>
                  </a:cubicBezTo>
                  <a:cubicBezTo>
                    <a:pt x="24" y="198"/>
                    <a:pt x="16" y="179"/>
                    <a:pt x="8" y="168"/>
                  </a:cubicBezTo>
                  <a:cubicBezTo>
                    <a:pt x="2" y="159"/>
                    <a:pt x="0" y="141"/>
                    <a:pt x="7" y="135"/>
                  </a:cubicBezTo>
                  <a:cubicBezTo>
                    <a:pt x="10" y="131"/>
                    <a:pt x="15" y="130"/>
                    <a:pt x="19" y="130"/>
                  </a:cubicBezTo>
                  <a:cubicBezTo>
                    <a:pt x="23" y="130"/>
                    <a:pt x="27" y="131"/>
                    <a:pt x="29" y="134"/>
                  </a:cubicBezTo>
                  <a:cubicBezTo>
                    <a:pt x="63" y="171"/>
                    <a:pt x="63" y="171"/>
                    <a:pt x="63" y="171"/>
                  </a:cubicBezTo>
                  <a:cubicBezTo>
                    <a:pt x="64" y="173"/>
                    <a:pt x="67" y="174"/>
                    <a:pt x="70" y="173"/>
                  </a:cubicBezTo>
                  <a:cubicBezTo>
                    <a:pt x="72" y="172"/>
                    <a:pt x="74" y="169"/>
                    <a:pt x="74" y="167"/>
                  </a:cubicBezTo>
                  <a:cubicBezTo>
                    <a:pt x="74" y="17"/>
                    <a:pt x="74" y="17"/>
                    <a:pt x="74" y="17"/>
                  </a:cubicBezTo>
                  <a:cubicBezTo>
                    <a:pt x="74" y="8"/>
                    <a:pt x="83" y="0"/>
                    <a:pt x="93" y="0"/>
                  </a:cubicBezTo>
                  <a:cubicBezTo>
                    <a:pt x="103" y="0"/>
                    <a:pt x="112" y="8"/>
                    <a:pt x="112" y="16"/>
                  </a:cubicBezTo>
                  <a:cubicBezTo>
                    <a:pt x="112" y="112"/>
                    <a:pt x="112" y="112"/>
                    <a:pt x="112" y="112"/>
                  </a:cubicBezTo>
                  <a:cubicBezTo>
                    <a:pt x="112" y="115"/>
                    <a:pt x="115" y="118"/>
                    <a:pt x="118" y="118"/>
                  </a:cubicBezTo>
                  <a:cubicBezTo>
                    <a:pt x="122" y="118"/>
                    <a:pt x="125" y="115"/>
                    <a:pt x="125" y="112"/>
                  </a:cubicBezTo>
                  <a:cubicBezTo>
                    <a:pt x="125" y="103"/>
                    <a:pt x="134" y="95"/>
                    <a:pt x="144" y="95"/>
                  </a:cubicBezTo>
                  <a:cubicBezTo>
                    <a:pt x="154" y="95"/>
                    <a:pt x="163" y="104"/>
                    <a:pt x="163" y="112"/>
                  </a:cubicBezTo>
                  <a:cubicBezTo>
                    <a:pt x="163" y="128"/>
                    <a:pt x="163" y="128"/>
                    <a:pt x="163" y="128"/>
                  </a:cubicBezTo>
                  <a:cubicBezTo>
                    <a:pt x="163" y="131"/>
                    <a:pt x="166" y="134"/>
                    <a:pt x="169" y="134"/>
                  </a:cubicBezTo>
                  <a:cubicBezTo>
                    <a:pt x="173" y="134"/>
                    <a:pt x="176" y="131"/>
                    <a:pt x="176" y="128"/>
                  </a:cubicBezTo>
                  <a:cubicBezTo>
                    <a:pt x="176" y="119"/>
                    <a:pt x="185" y="111"/>
                    <a:pt x="195" y="111"/>
                  </a:cubicBezTo>
                  <a:cubicBezTo>
                    <a:pt x="205" y="111"/>
                    <a:pt x="214" y="119"/>
                    <a:pt x="214" y="128"/>
                  </a:cubicBezTo>
                  <a:cubicBezTo>
                    <a:pt x="214" y="144"/>
                    <a:pt x="214" y="144"/>
                    <a:pt x="214" y="144"/>
                  </a:cubicBezTo>
                  <a:cubicBezTo>
                    <a:pt x="214" y="147"/>
                    <a:pt x="217" y="150"/>
                    <a:pt x="220" y="150"/>
                  </a:cubicBezTo>
                  <a:cubicBezTo>
                    <a:pt x="224" y="150"/>
                    <a:pt x="227" y="147"/>
                    <a:pt x="227" y="144"/>
                  </a:cubicBezTo>
                  <a:cubicBezTo>
                    <a:pt x="227" y="135"/>
                    <a:pt x="235" y="127"/>
                    <a:pt x="245" y="127"/>
                  </a:cubicBezTo>
                  <a:cubicBezTo>
                    <a:pt x="255" y="127"/>
                    <a:pt x="265" y="135"/>
                    <a:pt x="265" y="144"/>
                  </a:cubicBezTo>
                  <a:lnTo>
                    <a:pt x="265" y="23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52" name="Group 51">
            <a:extLst>
              <a:ext uri="{FF2B5EF4-FFF2-40B4-BE49-F238E27FC236}">
                <a16:creationId xmlns:a16="http://schemas.microsoft.com/office/drawing/2014/main" id="{55DB0CBC-126D-4EFA-EFEB-B7CE57EDB275}"/>
              </a:ext>
            </a:extLst>
          </p:cNvPr>
          <p:cNvGrpSpPr/>
          <p:nvPr userDrawn="1"/>
        </p:nvGrpSpPr>
        <p:grpSpPr>
          <a:xfrm>
            <a:off x="7578582" y="3904407"/>
            <a:ext cx="548735" cy="534737"/>
            <a:chOff x="7578582" y="3139112"/>
            <a:chExt cx="548735" cy="534737"/>
          </a:xfrm>
          <a:solidFill>
            <a:schemeClr val="bg2"/>
          </a:solidFill>
        </p:grpSpPr>
        <p:sp>
          <p:nvSpPr>
            <p:cNvPr id="53" name="Freeform 40">
              <a:extLst>
                <a:ext uri="{FF2B5EF4-FFF2-40B4-BE49-F238E27FC236}">
                  <a16:creationId xmlns:a16="http://schemas.microsoft.com/office/drawing/2014/main" id="{C4D5D25F-5ABE-FE97-246D-D5347C68C528}"/>
                </a:ext>
              </a:extLst>
            </p:cNvPr>
            <p:cNvSpPr>
              <a:spLocks/>
            </p:cNvSpPr>
            <p:nvPr/>
          </p:nvSpPr>
          <p:spPr bwMode="auto">
            <a:xfrm>
              <a:off x="7578582" y="3172708"/>
              <a:ext cx="72791" cy="163781"/>
            </a:xfrm>
            <a:custGeom>
              <a:avLst/>
              <a:gdLst>
                <a:gd name="T0" fmla="*/ 40 w 49"/>
                <a:gd name="T1" fmla="*/ 109 h 109"/>
                <a:gd name="T2" fmla="*/ 45 w 49"/>
                <a:gd name="T3" fmla="*/ 107 h 109"/>
                <a:gd name="T4" fmla="*/ 47 w 49"/>
                <a:gd name="T5" fmla="*/ 96 h 109"/>
                <a:gd name="T6" fmla="*/ 18 w 49"/>
                <a:gd name="T7" fmla="*/ 55 h 109"/>
                <a:gd name="T8" fmla="*/ 47 w 49"/>
                <a:gd name="T9" fmla="*/ 14 h 109"/>
                <a:gd name="T10" fmla="*/ 45 w 49"/>
                <a:gd name="T11" fmla="*/ 2 h 109"/>
                <a:gd name="T12" fmla="*/ 34 w 49"/>
                <a:gd name="T13" fmla="*/ 4 h 109"/>
                <a:gd name="T14" fmla="*/ 2 w 49"/>
                <a:gd name="T15" fmla="*/ 50 h 109"/>
                <a:gd name="T16" fmla="*/ 2 w 49"/>
                <a:gd name="T17" fmla="*/ 59 h 109"/>
                <a:gd name="T18" fmla="*/ 34 w 49"/>
                <a:gd name="T19" fmla="*/ 105 h 109"/>
                <a:gd name="T20" fmla="*/ 40 w 49"/>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09">
                  <a:moveTo>
                    <a:pt x="40" y="109"/>
                  </a:moveTo>
                  <a:cubicBezTo>
                    <a:pt x="42" y="109"/>
                    <a:pt x="43" y="108"/>
                    <a:pt x="45" y="107"/>
                  </a:cubicBezTo>
                  <a:cubicBezTo>
                    <a:pt x="48" y="105"/>
                    <a:pt x="49" y="100"/>
                    <a:pt x="47" y="96"/>
                  </a:cubicBezTo>
                  <a:cubicBezTo>
                    <a:pt x="18" y="55"/>
                    <a:pt x="18" y="55"/>
                    <a:pt x="18" y="55"/>
                  </a:cubicBezTo>
                  <a:cubicBezTo>
                    <a:pt x="47" y="14"/>
                    <a:pt x="47" y="14"/>
                    <a:pt x="47" y="14"/>
                  </a:cubicBezTo>
                  <a:cubicBezTo>
                    <a:pt x="49" y="10"/>
                    <a:pt x="48" y="5"/>
                    <a:pt x="45" y="2"/>
                  </a:cubicBezTo>
                  <a:cubicBezTo>
                    <a:pt x="41" y="0"/>
                    <a:pt x="36" y="1"/>
                    <a:pt x="34" y="4"/>
                  </a:cubicBezTo>
                  <a:cubicBezTo>
                    <a:pt x="2" y="50"/>
                    <a:pt x="2" y="50"/>
                    <a:pt x="2" y="50"/>
                  </a:cubicBezTo>
                  <a:cubicBezTo>
                    <a:pt x="0" y="53"/>
                    <a:pt x="0" y="57"/>
                    <a:pt x="2" y="59"/>
                  </a:cubicBezTo>
                  <a:cubicBezTo>
                    <a:pt x="34" y="105"/>
                    <a:pt x="34" y="105"/>
                    <a:pt x="34" y="105"/>
                  </a:cubicBezTo>
                  <a:cubicBezTo>
                    <a:pt x="35" y="107"/>
                    <a:pt x="38" y="109"/>
                    <a:pt x="40"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4" name="Freeform 41">
              <a:extLst>
                <a:ext uri="{FF2B5EF4-FFF2-40B4-BE49-F238E27FC236}">
                  <a16:creationId xmlns:a16="http://schemas.microsoft.com/office/drawing/2014/main" id="{8348CD88-46B4-6B5A-799B-FBAF4F5FD2F7}"/>
                </a:ext>
              </a:extLst>
            </p:cNvPr>
            <p:cNvSpPr>
              <a:spLocks/>
            </p:cNvSpPr>
            <p:nvPr/>
          </p:nvSpPr>
          <p:spPr bwMode="auto">
            <a:xfrm>
              <a:off x="8054526" y="3172708"/>
              <a:ext cx="72791" cy="163781"/>
            </a:xfrm>
            <a:custGeom>
              <a:avLst/>
              <a:gdLst>
                <a:gd name="T0" fmla="*/ 47 w 49"/>
                <a:gd name="T1" fmla="*/ 50 h 109"/>
                <a:gd name="T2" fmla="*/ 15 w 49"/>
                <a:gd name="T3" fmla="*/ 4 h 109"/>
                <a:gd name="T4" fmla="*/ 4 w 49"/>
                <a:gd name="T5" fmla="*/ 2 h 109"/>
                <a:gd name="T6" fmla="*/ 2 w 49"/>
                <a:gd name="T7" fmla="*/ 14 h 109"/>
                <a:gd name="T8" fmla="*/ 31 w 49"/>
                <a:gd name="T9" fmla="*/ 55 h 109"/>
                <a:gd name="T10" fmla="*/ 2 w 49"/>
                <a:gd name="T11" fmla="*/ 96 h 109"/>
                <a:gd name="T12" fmla="*/ 4 w 49"/>
                <a:gd name="T13" fmla="*/ 107 h 109"/>
                <a:gd name="T14" fmla="*/ 9 w 49"/>
                <a:gd name="T15" fmla="*/ 109 h 109"/>
                <a:gd name="T16" fmla="*/ 15 w 49"/>
                <a:gd name="T17" fmla="*/ 105 h 109"/>
                <a:gd name="T18" fmla="*/ 47 w 49"/>
                <a:gd name="T19" fmla="*/ 59 h 109"/>
                <a:gd name="T20" fmla="*/ 47 w 49"/>
                <a:gd name="T2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09">
                  <a:moveTo>
                    <a:pt x="47" y="50"/>
                  </a:moveTo>
                  <a:cubicBezTo>
                    <a:pt x="15" y="4"/>
                    <a:pt x="15" y="4"/>
                    <a:pt x="15" y="4"/>
                  </a:cubicBezTo>
                  <a:cubicBezTo>
                    <a:pt x="13" y="1"/>
                    <a:pt x="8" y="0"/>
                    <a:pt x="4" y="2"/>
                  </a:cubicBezTo>
                  <a:cubicBezTo>
                    <a:pt x="0" y="5"/>
                    <a:pt x="0" y="10"/>
                    <a:pt x="2" y="14"/>
                  </a:cubicBezTo>
                  <a:cubicBezTo>
                    <a:pt x="31" y="55"/>
                    <a:pt x="31" y="55"/>
                    <a:pt x="31" y="55"/>
                  </a:cubicBezTo>
                  <a:cubicBezTo>
                    <a:pt x="2" y="96"/>
                    <a:pt x="2" y="96"/>
                    <a:pt x="2" y="96"/>
                  </a:cubicBezTo>
                  <a:cubicBezTo>
                    <a:pt x="0" y="100"/>
                    <a:pt x="0" y="105"/>
                    <a:pt x="4" y="107"/>
                  </a:cubicBezTo>
                  <a:cubicBezTo>
                    <a:pt x="5" y="108"/>
                    <a:pt x="7" y="109"/>
                    <a:pt x="9" y="109"/>
                  </a:cubicBezTo>
                  <a:cubicBezTo>
                    <a:pt x="11" y="109"/>
                    <a:pt x="14" y="107"/>
                    <a:pt x="15" y="105"/>
                  </a:cubicBezTo>
                  <a:cubicBezTo>
                    <a:pt x="47" y="59"/>
                    <a:pt x="47" y="59"/>
                    <a:pt x="47" y="59"/>
                  </a:cubicBezTo>
                  <a:cubicBezTo>
                    <a:pt x="49" y="57"/>
                    <a:pt x="49" y="53"/>
                    <a:pt x="47"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5" name="Freeform 42">
              <a:extLst>
                <a:ext uri="{FF2B5EF4-FFF2-40B4-BE49-F238E27FC236}">
                  <a16:creationId xmlns:a16="http://schemas.microsoft.com/office/drawing/2014/main" id="{D9743B76-E38F-AFF2-1FBF-878BF4D1A189}"/>
                </a:ext>
              </a:extLst>
            </p:cNvPr>
            <p:cNvSpPr>
              <a:spLocks/>
            </p:cNvSpPr>
            <p:nvPr/>
          </p:nvSpPr>
          <p:spPr bwMode="auto">
            <a:xfrm>
              <a:off x="7599580" y="3139112"/>
              <a:ext cx="404553" cy="534737"/>
            </a:xfrm>
            <a:custGeom>
              <a:avLst/>
              <a:gdLst>
                <a:gd name="T0" fmla="*/ 271 w 271"/>
                <a:gd name="T1" fmla="*/ 272 h 357"/>
                <a:gd name="T2" fmla="*/ 197 w 271"/>
                <a:gd name="T3" fmla="*/ 357 h 357"/>
                <a:gd name="T4" fmla="*/ 108 w 271"/>
                <a:gd name="T5" fmla="*/ 357 h 357"/>
                <a:gd name="T6" fmla="*/ 33 w 271"/>
                <a:gd name="T7" fmla="*/ 254 h 357"/>
                <a:gd name="T8" fmla="*/ 7 w 271"/>
                <a:gd name="T9" fmla="*/ 204 h 357"/>
                <a:gd name="T10" fmla="*/ 7 w 271"/>
                <a:gd name="T11" fmla="*/ 178 h 357"/>
                <a:gd name="T12" fmla="*/ 32 w 271"/>
                <a:gd name="T13" fmla="*/ 177 h 357"/>
                <a:gd name="T14" fmla="*/ 69 w 271"/>
                <a:gd name="T15" fmla="*/ 213 h 357"/>
                <a:gd name="T16" fmla="*/ 76 w 271"/>
                <a:gd name="T17" fmla="*/ 215 h 357"/>
                <a:gd name="T18" fmla="*/ 80 w 271"/>
                <a:gd name="T19" fmla="*/ 209 h 357"/>
                <a:gd name="T20" fmla="*/ 80 w 271"/>
                <a:gd name="T21" fmla="*/ 33 h 357"/>
                <a:gd name="T22" fmla="*/ 99 w 271"/>
                <a:gd name="T23" fmla="*/ 16 h 357"/>
                <a:gd name="T24" fmla="*/ 118 w 271"/>
                <a:gd name="T25" fmla="*/ 32 h 357"/>
                <a:gd name="T26" fmla="*/ 118 w 271"/>
                <a:gd name="T27" fmla="*/ 115 h 357"/>
                <a:gd name="T28" fmla="*/ 118 w 271"/>
                <a:gd name="T29" fmla="*/ 140 h 357"/>
                <a:gd name="T30" fmla="*/ 125 w 271"/>
                <a:gd name="T31" fmla="*/ 147 h 357"/>
                <a:gd name="T32" fmla="*/ 131 w 271"/>
                <a:gd name="T33" fmla="*/ 140 h 357"/>
                <a:gd name="T34" fmla="*/ 131 w 271"/>
                <a:gd name="T35" fmla="*/ 115 h 357"/>
                <a:gd name="T36" fmla="*/ 131 w 271"/>
                <a:gd name="T37" fmla="*/ 32 h 357"/>
                <a:gd name="T38" fmla="*/ 131 w 271"/>
                <a:gd name="T39" fmla="*/ 17 h 357"/>
                <a:gd name="T40" fmla="*/ 149 w 271"/>
                <a:gd name="T41" fmla="*/ 0 h 357"/>
                <a:gd name="T42" fmla="*/ 169 w 271"/>
                <a:gd name="T43" fmla="*/ 17 h 357"/>
                <a:gd name="T44" fmla="*/ 169 w 271"/>
                <a:gd name="T45" fmla="*/ 42 h 357"/>
                <a:gd name="T46" fmla="*/ 169 w 271"/>
                <a:gd name="T47" fmla="*/ 140 h 357"/>
                <a:gd name="T48" fmla="*/ 169 w 271"/>
                <a:gd name="T49" fmla="*/ 166 h 357"/>
                <a:gd name="T50" fmla="*/ 176 w 271"/>
                <a:gd name="T51" fmla="*/ 172 h 357"/>
                <a:gd name="T52" fmla="*/ 182 w 271"/>
                <a:gd name="T53" fmla="*/ 166 h 357"/>
                <a:gd name="T54" fmla="*/ 182 w 271"/>
                <a:gd name="T55" fmla="*/ 140 h 357"/>
                <a:gd name="T56" fmla="*/ 182 w 271"/>
                <a:gd name="T57" fmla="*/ 42 h 357"/>
                <a:gd name="T58" fmla="*/ 201 w 271"/>
                <a:gd name="T59" fmla="*/ 26 h 357"/>
                <a:gd name="T60" fmla="*/ 220 w 271"/>
                <a:gd name="T61" fmla="*/ 43 h 357"/>
                <a:gd name="T62" fmla="*/ 220 w 271"/>
                <a:gd name="T63" fmla="*/ 64 h 357"/>
                <a:gd name="T64" fmla="*/ 220 w 271"/>
                <a:gd name="T65" fmla="*/ 166 h 357"/>
                <a:gd name="T66" fmla="*/ 220 w 271"/>
                <a:gd name="T67" fmla="*/ 178 h 357"/>
                <a:gd name="T68" fmla="*/ 227 w 271"/>
                <a:gd name="T69" fmla="*/ 185 h 357"/>
                <a:gd name="T70" fmla="*/ 233 w 271"/>
                <a:gd name="T71" fmla="*/ 178 h 357"/>
                <a:gd name="T72" fmla="*/ 233 w 271"/>
                <a:gd name="T73" fmla="*/ 166 h 357"/>
                <a:gd name="T74" fmla="*/ 233 w 271"/>
                <a:gd name="T75" fmla="*/ 64 h 357"/>
                <a:gd name="T76" fmla="*/ 252 w 271"/>
                <a:gd name="T77" fmla="*/ 48 h 357"/>
                <a:gd name="T78" fmla="*/ 271 w 271"/>
                <a:gd name="T79" fmla="*/ 65 h 357"/>
                <a:gd name="T80" fmla="*/ 271 w 271"/>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1" h="357">
                  <a:moveTo>
                    <a:pt x="271" y="272"/>
                  </a:moveTo>
                  <a:cubicBezTo>
                    <a:pt x="271" y="325"/>
                    <a:pt x="206" y="353"/>
                    <a:pt x="197" y="357"/>
                  </a:cubicBezTo>
                  <a:cubicBezTo>
                    <a:pt x="108" y="357"/>
                    <a:pt x="108" y="357"/>
                    <a:pt x="108" y="357"/>
                  </a:cubicBezTo>
                  <a:cubicBezTo>
                    <a:pt x="80" y="357"/>
                    <a:pt x="53" y="298"/>
                    <a:pt x="33" y="254"/>
                  </a:cubicBezTo>
                  <a:cubicBezTo>
                    <a:pt x="24" y="233"/>
                    <a:pt x="15" y="215"/>
                    <a:pt x="7" y="204"/>
                  </a:cubicBezTo>
                  <a:cubicBezTo>
                    <a:pt x="2" y="196"/>
                    <a:pt x="0" y="185"/>
                    <a:pt x="7" y="178"/>
                  </a:cubicBezTo>
                  <a:cubicBezTo>
                    <a:pt x="14" y="171"/>
                    <a:pt x="26" y="170"/>
                    <a:pt x="32" y="177"/>
                  </a:cubicBezTo>
                  <a:cubicBezTo>
                    <a:pt x="69" y="213"/>
                    <a:pt x="69" y="213"/>
                    <a:pt x="69" y="213"/>
                  </a:cubicBezTo>
                  <a:cubicBezTo>
                    <a:pt x="71" y="215"/>
                    <a:pt x="74" y="216"/>
                    <a:pt x="76" y="215"/>
                  </a:cubicBezTo>
                  <a:cubicBezTo>
                    <a:pt x="79" y="214"/>
                    <a:pt x="80" y="211"/>
                    <a:pt x="80" y="209"/>
                  </a:cubicBezTo>
                  <a:cubicBezTo>
                    <a:pt x="80" y="33"/>
                    <a:pt x="80" y="33"/>
                    <a:pt x="80" y="33"/>
                  </a:cubicBezTo>
                  <a:cubicBezTo>
                    <a:pt x="80" y="24"/>
                    <a:pt x="89" y="16"/>
                    <a:pt x="99" y="16"/>
                  </a:cubicBezTo>
                  <a:cubicBezTo>
                    <a:pt x="109" y="16"/>
                    <a:pt x="118" y="24"/>
                    <a:pt x="118" y="32"/>
                  </a:cubicBezTo>
                  <a:cubicBezTo>
                    <a:pt x="118" y="115"/>
                    <a:pt x="118" y="115"/>
                    <a:pt x="118" y="115"/>
                  </a:cubicBezTo>
                  <a:cubicBezTo>
                    <a:pt x="118" y="140"/>
                    <a:pt x="118" y="140"/>
                    <a:pt x="118" y="140"/>
                  </a:cubicBezTo>
                  <a:cubicBezTo>
                    <a:pt x="118" y="144"/>
                    <a:pt x="121" y="147"/>
                    <a:pt x="125" y="147"/>
                  </a:cubicBezTo>
                  <a:cubicBezTo>
                    <a:pt x="128" y="147"/>
                    <a:pt x="131" y="144"/>
                    <a:pt x="131" y="140"/>
                  </a:cubicBezTo>
                  <a:cubicBezTo>
                    <a:pt x="131" y="115"/>
                    <a:pt x="131" y="115"/>
                    <a:pt x="131" y="115"/>
                  </a:cubicBezTo>
                  <a:cubicBezTo>
                    <a:pt x="131" y="32"/>
                    <a:pt x="131" y="32"/>
                    <a:pt x="131" y="32"/>
                  </a:cubicBezTo>
                  <a:cubicBezTo>
                    <a:pt x="131" y="17"/>
                    <a:pt x="131" y="17"/>
                    <a:pt x="131" y="17"/>
                  </a:cubicBezTo>
                  <a:cubicBezTo>
                    <a:pt x="131" y="8"/>
                    <a:pt x="139" y="0"/>
                    <a:pt x="149" y="0"/>
                  </a:cubicBezTo>
                  <a:cubicBezTo>
                    <a:pt x="158" y="0"/>
                    <a:pt x="169" y="8"/>
                    <a:pt x="169" y="17"/>
                  </a:cubicBezTo>
                  <a:cubicBezTo>
                    <a:pt x="169" y="42"/>
                    <a:pt x="169" y="42"/>
                    <a:pt x="169" y="42"/>
                  </a:cubicBezTo>
                  <a:cubicBezTo>
                    <a:pt x="169" y="140"/>
                    <a:pt x="169" y="140"/>
                    <a:pt x="169" y="140"/>
                  </a:cubicBezTo>
                  <a:cubicBezTo>
                    <a:pt x="169" y="166"/>
                    <a:pt x="169" y="166"/>
                    <a:pt x="169" y="166"/>
                  </a:cubicBezTo>
                  <a:cubicBezTo>
                    <a:pt x="169" y="169"/>
                    <a:pt x="172" y="172"/>
                    <a:pt x="176" y="172"/>
                  </a:cubicBezTo>
                  <a:cubicBezTo>
                    <a:pt x="179" y="172"/>
                    <a:pt x="182" y="169"/>
                    <a:pt x="182" y="166"/>
                  </a:cubicBezTo>
                  <a:cubicBezTo>
                    <a:pt x="182" y="140"/>
                    <a:pt x="182" y="140"/>
                    <a:pt x="182" y="140"/>
                  </a:cubicBezTo>
                  <a:cubicBezTo>
                    <a:pt x="182" y="42"/>
                    <a:pt x="182" y="42"/>
                    <a:pt x="182" y="42"/>
                  </a:cubicBezTo>
                  <a:cubicBezTo>
                    <a:pt x="182" y="34"/>
                    <a:pt x="191" y="26"/>
                    <a:pt x="201" y="26"/>
                  </a:cubicBezTo>
                  <a:cubicBezTo>
                    <a:pt x="211" y="26"/>
                    <a:pt x="220" y="34"/>
                    <a:pt x="220" y="43"/>
                  </a:cubicBezTo>
                  <a:cubicBezTo>
                    <a:pt x="220" y="64"/>
                    <a:pt x="220" y="64"/>
                    <a:pt x="220" y="64"/>
                  </a:cubicBezTo>
                  <a:cubicBezTo>
                    <a:pt x="220" y="166"/>
                    <a:pt x="220" y="166"/>
                    <a:pt x="220" y="166"/>
                  </a:cubicBezTo>
                  <a:cubicBezTo>
                    <a:pt x="220" y="178"/>
                    <a:pt x="220" y="178"/>
                    <a:pt x="220" y="178"/>
                  </a:cubicBezTo>
                  <a:cubicBezTo>
                    <a:pt x="220" y="182"/>
                    <a:pt x="223" y="185"/>
                    <a:pt x="227" y="185"/>
                  </a:cubicBezTo>
                  <a:cubicBezTo>
                    <a:pt x="230" y="185"/>
                    <a:pt x="233" y="182"/>
                    <a:pt x="233" y="178"/>
                  </a:cubicBezTo>
                  <a:cubicBezTo>
                    <a:pt x="233" y="166"/>
                    <a:pt x="233" y="166"/>
                    <a:pt x="233" y="166"/>
                  </a:cubicBezTo>
                  <a:cubicBezTo>
                    <a:pt x="233" y="64"/>
                    <a:pt x="233" y="64"/>
                    <a:pt x="233" y="64"/>
                  </a:cubicBezTo>
                  <a:cubicBezTo>
                    <a:pt x="233" y="56"/>
                    <a:pt x="242" y="48"/>
                    <a:pt x="252" y="48"/>
                  </a:cubicBezTo>
                  <a:cubicBezTo>
                    <a:pt x="262" y="48"/>
                    <a:pt x="271" y="56"/>
                    <a:pt x="271" y="65"/>
                  </a:cubicBezTo>
                  <a:lnTo>
                    <a:pt x="271" y="27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56" name="Freeform 43">
            <a:extLst>
              <a:ext uri="{FF2B5EF4-FFF2-40B4-BE49-F238E27FC236}">
                <a16:creationId xmlns:a16="http://schemas.microsoft.com/office/drawing/2014/main" id="{26D4F9EB-BD9B-BBBC-DAEE-737D33FBAE76}"/>
              </a:ext>
            </a:extLst>
          </p:cNvPr>
          <p:cNvSpPr>
            <a:spLocks/>
          </p:cNvSpPr>
          <p:nvPr userDrawn="1"/>
        </p:nvSpPr>
        <p:spPr bwMode="auto">
          <a:xfrm>
            <a:off x="6479712" y="3933803"/>
            <a:ext cx="362558" cy="449347"/>
          </a:xfrm>
          <a:custGeom>
            <a:avLst/>
            <a:gdLst>
              <a:gd name="T0" fmla="*/ 192 w 242"/>
              <a:gd name="T1" fmla="*/ 299 h 299"/>
              <a:gd name="T2" fmla="*/ 67 w 242"/>
              <a:gd name="T3" fmla="*/ 299 h 299"/>
              <a:gd name="T4" fmla="*/ 49 w 242"/>
              <a:gd name="T5" fmla="*/ 285 h 299"/>
              <a:gd name="T6" fmla="*/ 0 w 242"/>
              <a:gd name="T7" fmla="*/ 189 h 299"/>
              <a:gd name="T8" fmla="*/ 0 w 242"/>
              <a:gd name="T9" fmla="*/ 141 h 299"/>
              <a:gd name="T10" fmla="*/ 38 w 242"/>
              <a:gd name="T11" fmla="*/ 101 h 299"/>
              <a:gd name="T12" fmla="*/ 39 w 242"/>
              <a:gd name="T13" fmla="*/ 101 h 299"/>
              <a:gd name="T14" fmla="*/ 39 w 242"/>
              <a:gd name="T15" fmla="*/ 146 h 299"/>
              <a:gd name="T16" fmla="*/ 45 w 242"/>
              <a:gd name="T17" fmla="*/ 152 h 299"/>
              <a:gd name="T18" fmla="*/ 51 w 242"/>
              <a:gd name="T19" fmla="*/ 146 h 299"/>
              <a:gd name="T20" fmla="*/ 51 w 242"/>
              <a:gd name="T21" fmla="*/ 29 h 299"/>
              <a:gd name="T22" fmla="*/ 70 w 242"/>
              <a:gd name="T23" fmla="*/ 10 h 299"/>
              <a:gd name="T24" fmla="*/ 90 w 242"/>
              <a:gd name="T25" fmla="*/ 31 h 299"/>
              <a:gd name="T26" fmla="*/ 90 w 242"/>
              <a:gd name="T27" fmla="*/ 44 h 299"/>
              <a:gd name="T28" fmla="*/ 90 w 242"/>
              <a:gd name="T29" fmla="*/ 57 h 299"/>
              <a:gd name="T30" fmla="*/ 96 w 242"/>
              <a:gd name="T31" fmla="*/ 63 h 299"/>
              <a:gd name="T32" fmla="*/ 102 w 242"/>
              <a:gd name="T33" fmla="*/ 57 h 299"/>
              <a:gd name="T34" fmla="*/ 102 w 242"/>
              <a:gd name="T35" fmla="*/ 44 h 299"/>
              <a:gd name="T36" fmla="*/ 102 w 242"/>
              <a:gd name="T37" fmla="*/ 31 h 299"/>
              <a:gd name="T38" fmla="*/ 102 w 242"/>
              <a:gd name="T39" fmla="*/ 22 h 299"/>
              <a:gd name="T40" fmla="*/ 121 w 242"/>
              <a:gd name="T41" fmla="*/ 0 h 299"/>
              <a:gd name="T42" fmla="*/ 140 w 242"/>
              <a:gd name="T43" fmla="*/ 18 h 299"/>
              <a:gd name="T44" fmla="*/ 140 w 242"/>
              <a:gd name="T45" fmla="*/ 23 h 299"/>
              <a:gd name="T46" fmla="*/ 140 w 242"/>
              <a:gd name="T47" fmla="*/ 31 h 299"/>
              <a:gd name="T48" fmla="*/ 140 w 242"/>
              <a:gd name="T49" fmla="*/ 57 h 299"/>
              <a:gd name="T50" fmla="*/ 147 w 242"/>
              <a:gd name="T51" fmla="*/ 63 h 299"/>
              <a:gd name="T52" fmla="*/ 153 w 242"/>
              <a:gd name="T53" fmla="*/ 57 h 299"/>
              <a:gd name="T54" fmla="*/ 153 w 242"/>
              <a:gd name="T55" fmla="*/ 31 h 299"/>
              <a:gd name="T56" fmla="*/ 153 w 242"/>
              <a:gd name="T57" fmla="*/ 23 h 299"/>
              <a:gd name="T58" fmla="*/ 172 w 242"/>
              <a:gd name="T59" fmla="*/ 2 h 299"/>
              <a:gd name="T60" fmla="*/ 191 w 242"/>
              <a:gd name="T61" fmla="*/ 22 h 299"/>
              <a:gd name="T62" fmla="*/ 191 w 242"/>
              <a:gd name="T63" fmla="*/ 44 h 299"/>
              <a:gd name="T64" fmla="*/ 191 w 242"/>
              <a:gd name="T65" fmla="*/ 57 h 299"/>
              <a:gd name="T66" fmla="*/ 198 w 242"/>
              <a:gd name="T67" fmla="*/ 63 h 299"/>
              <a:gd name="T68" fmla="*/ 204 w 242"/>
              <a:gd name="T69" fmla="*/ 57 h 299"/>
              <a:gd name="T70" fmla="*/ 204 w 242"/>
              <a:gd name="T71" fmla="*/ 44 h 299"/>
              <a:gd name="T72" fmla="*/ 204 w 242"/>
              <a:gd name="T73" fmla="*/ 43 h 299"/>
              <a:gd name="T74" fmla="*/ 223 w 242"/>
              <a:gd name="T75" fmla="*/ 24 h 299"/>
              <a:gd name="T76" fmla="*/ 242 w 242"/>
              <a:gd name="T77" fmla="*/ 45 h 299"/>
              <a:gd name="T78" fmla="*/ 242 w 242"/>
              <a:gd name="T79" fmla="*/ 57 h 299"/>
              <a:gd name="T80" fmla="*/ 242 w 242"/>
              <a:gd name="T81" fmla="*/ 57 h 299"/>
              <a:gd name="T82" fmla="*/ 242 w 242"/>
              <a:gd name="T83" fmla="*/ 183 h 299"/>
              <a:gd name="T84" fmla="*/ 192 w 242"/>
              <a:gd name="T8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2" h="299">
                <a:moveTo>
                  <a:pt x="192" y="299"/>
                </a:moveTo>
                <a:cubicBezTo>
                  <a:pt x="67" y="299"/>
                  <a:pt x="67" y="299"/>
                  <a:pt x="67" y="299"/>
                </a:cubicBezTo>
                <a:cubicBezTo>
                  <a:pt x="62" y="294"/>
                  <a:pt x="55" y="289"/>
                  <a:pt x="49" y="285"/>
                </a:cubicBezTo>
                <a:cubicBezTo>
                  <a:pt x="25" y="268"/>
                  <a:pt x="0" y="250"/>
                  <a:pt x="0" y="189"/>
                </a:cubicBezTo>
                <a:cubicBezTo>
                  <a:pt x="0" y="141"/>
                  <a:pt x="0" y="141"/>
                  <a:pt x="0" y="141"/>
                </a:cubicBezTo>
                <a:cubicBezTo>
                  <a:pt x="0" y="101"/>
                  <a:pt x="19" y="101"/>
                  <a:pt x="38" y="101"/>
                </a:cubicBezTo>
                <a:cubicBezTo>
                  <a:pt x="38" y="101"/>
                  <a:pt x="39" y="101"/>
                  <a:pt x="39" y="101"/>
                </a:cubicBezTo>
                <a:cubicBezTo>
                  <a:pt x="39" y="146"/>
                  <a:pt x="39" y="146"/>
                  <a:pt x="39" y="146"/>
                </a:cubicBezTo>
                <a:cubicBezTo>
                  <a:pt x="39" y="149"/>
                  <a:pt x="41" y="152"/>
                  <a:pt x="45" y="152"/>
                </a:cubicBezTo>
                <a:cubicBezTo>
                  <a:pt x="48" y="152"/>
                  <a:pt x="51" y="149"/>
                  <a:pt x="51" y="146"/>
                </a:cubicBezTo>
                <a:cubicBezTo>
                  <a:pt x="51" y="29"/>
                  <a:pt x="51" y="29"/>
                  <a:pt x="51" y="29"/>
                </a:cubicBezTo>
                <a:cubicBezTo>
                  <a:pt x="51" y="17"/>
                  <a:pt x="60" y="10"/>
                  <a:pt x="70" y="10"/>
                </a:cubicBezTo>
                <a:cubicBezTo>
                  <a:pt x="81" y="10"/>
                  <a:pt x="90" y="18"/>
                  <a:pt x="90" y="31"/>
                </a:cubicBezTo>
                <a:cubicBezTo>
                  <a:pt x="90" y="44"/>
                  <a:pt x="90" y="44"/>
                  <a:pt x="90" y="44"/>
                </a:cubicBezTo>
                <a:cubicBezTo>
                  <a:pt x="90" y="57"/>
                  <a:pt x="90" y="57"/>
                  <a:pt x="90" y="57"/>
                </a:cubicBezTo>
                <a:cubicBezTo>
                  <a:pt x="90" y="60"/>
                  <a:pt x="92" y="63"/>
                  <a:pt x="96" y="63"/>
                </a:cubicBezTo>
                <a:cubicBezTo>
                  <a:pt x="99" y="63"/>
                  <a:pt x="102" y="60"/>
                  <a:pt x="102" y="57"/>
                </a:cubicBezTo>
                <a:cubicBezTo>
                  <a:pt x="102" y="44"/>
                  <a:pt x="102" y="44"/>
                  <a:pt x="102" y="44"/>
                </a:cubicBezTo>
                <a:cubicBezTo>
                  <a:pt x="102" y="31"/>
                  <a:pt x="102" y="31"/>
                  <a:pt x="102" y="31"/>
                </a:cubicBezTo>
                <a:cubicBezTo>
                  <a:pt x="102" y="22"/>
                  <a:pt x="102" y="22"/>
                  <a:pt x="102" y="22"/>
                </a:cubicBezTo>
                <a:cubicBezTo>
                  <a:pt x="102" y="10"/>
                  <a:pt x="110" y="0"/>
                  <a:pt x="121" y="0"/>
                </a:cubicBezTo>
                <a:cubicBezTo>
                  <a:pt x="132" y="0"/>
                  <a:pt x="140" y="6"/>
                  <a:pt x="140" y="18"/>
                </a:cubicBezTo>
                <a:cubicBezTo>
                  <a:pt x="140" y="23"/>
                  <a:pt x="140" y="23"/>
                  <a:pt x="140" y="23"/>
                </a:cubicBezTo>
                <a:cubicBezTo>
                  <a:pt x="140" y="31"/>
                  <a:pt x="140" y="31"/>
                  <a:pt x="140" y="31"/>
                </a:cubicBezTo>
                <a:cubicBezTo>
                  <a:pt x="140" y="57"/>
                  <a:pt x="140" y="57"/>
                  <a:pt x="140" y="57"/>
                </a:cubicBezTo>
                <a:cubicBezTo>
                  <a:pt x="140" y="60"/>
                  <a:pt x="143" y="63"/>
                  <a:pt x="147" y="63"/>
                </a:cubicBezTo>
                <a:cubicBezTo>
                  <a:pt x="150" y="63"/>
                  <a:pt x="153" y="60"/>
                  <a:pt x="153" y="57"/>
                </a:cubicBezTo>
                <a:cubicBezTo>
                  <a:pt x="153" y="31"/>
                  <a:pt x="153" y="31"/>
                  <a:pt x="153" y="31"/>
                </a:cubicBezTo>
                <a:cubicBezTo>
                  <a:pt x="153" y="23"/>
                  <a:pt x="153" y="23"/>
                  <a:pt x="153" y="23"/>
                </a:cubicBezTo>
                <a:cubicBezTo>
                  <a:pt x="153" y="11"/>
                  <a:pt x="162" y="2"/>
                  <a:pt x="172" y="2"/>
                </a:cubicBezTo>
                <a:cubicBezTo>
                  <a:pt x="183" y="2"/>
                  <a:pt x="191" y="10"/>
                  <a:pt x="191" y="22"/>
                </a:cubicBezTo>
                <a:cubicBezTo>
                  <a:pt x="191" y="44"/>
                  <a:pt x="191" y="44"/>
                  <a:pt x="191" y="44"/>
                </a:cubicBezTo>
                <a:cubicBezTo>
                  <a:pt x="191" y="57"/>
                  <a:pt x="191" y="57"/>
                  <a:pt x="191" y="57"/>
                </a:cubicBezTo>
                <a:cubicBezTo>
                  <a:pt x="191" y="60"/>
                  <a:pt x="194" y="63"/>
                  <a:pt x="198" y="63"/>
                </a:cubicBezTo>
                <a:cubicBezTo>
                  <a:pt x="201" y="63"/>
                  <a:pt x="204" y="60"/>
                  <a:pt x="204" y="57"/>
                </a:cubicBezTo>
                <a:cubicBezTo>
                  <a:pt x="204" y="44"/>
                  <a:pt x="204" y="44"/>
                  <a:pt x="204" y="44"/>
                </a:cubicBezTo>
                <a:cubicBezTo>
                  <a:pt x="204" y="43"/>
                  <a:pt x="204" y="43"/>
                  <a:pt x="204" y="43"/>
                </a:cubicBezTo>
                <a:cubicBezTo>
                  <a:pt x="204" y="31"/>
                  <a:pt x="212" y="24"/>
                  <a:pt x="223" y="24"/>
                </a:cubicBezTo>
                <a:cubicBezTo>
                  <a:pt x="234" y="24"/>
                  <a:pt x="242" y="33"/>
                  <a:pt x="242" y="45"/>
                </a:cubicBezTo>
                <a:cubicBezTo>
                  <a:pt x="242" y="57"/>
                  <a:pt x="242" y="57"/>
                  <a:pt x="242" y="57"/>
                </a:cubicBezTo>
                <a:cubicBezTo>
                  <a:pt x="242" y="57"/>
                  <a:pt x="242" y="57"/>
                  <a:pt x="242" y="57"/>
                </a:cubicBezTo>
                <a:cubicBezTo>
                  <a:pt x="242" y="183"/>
                  <a:pt x="242" y="183"/>
                  <a:pt x="242" y="183"/>
                </a:cubicBezTo>
                <a:cubicBezTo>
                  <a:pt x="242" y="184"/>
                  <a:pt x="233" y="250"/>
                  <a:pt x="192" y="29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57" name="Freeform 44">
            <a:extLst>
              <a:ext uri="{FF2B5EF4-FFF2-40B4-BE49-F238E27FC236}">
                <a16:creationId xmlns:a16="http://schemas.microsoft.com/office/drawing/2014/main" id="{B89DA4F0-84A0-C551-4FCB-55DBF9FEFCB0}"/>
              </a:ext>
            </a:extLst>
          </p:cNvPr>
          <p:cNvSpPr>
            <a:spLocks/>
          </p:cNvSpPr>
          <p:nvPr userDrawn="1"/>
        </p:nvSpPr>
        <p:spPr bwMode="auto">
          <a:xfrm>
            <a:off x="5336047" y="3952001"/>
            <a:ext cx="401753" cy="431149"/>
          </a:xfrm>
          <a:custGeom>
            <a:avLst/>
            <a:gdLst>
              <a:gd name="T0" fmla="*/ 268 w 268"/>
              <a:gd name="T1" fmla="*/ 208 h 287"/>
              <a:gd name="T2" fmla="*/ 197 w 268"/>
              <a:gd name="T3" fmla="*/ 287 h 287"/>
              <a:gd name="T4" fmla="*/ 108 w 268"/>
              <a:gd name="T5" fmla="*/ 287 h 287"/>
              <a:gd name="T6" fmla="*/ 33 w 268"/>
              <a:gd name="T7" fmla="*/ 186 h 287"/>
              <a:gd name="T8" fmla="*/ 7 w 268"/>
              <a:gd name="T9" fmla="*/ 137 h 287"/>
              <a:gd name="T10" fmla="*/ 7 w 268"/>
              <a:gd name="T11" fmla="*/ 112 h 287"/>
              <a:gd name="T12" fmla="*/ 31 w 268"/>
              <a:gd name="T13" fmla="*/ 112 h 287"/>
              <a:gd name="T14" fmla="*/ 65 w 268"/>
              <a:gd name="T15" fmla="*/ 150 h 287"/>
              <a:gd name="T16" fmla="*/ 74 w 268"/>
              <a:gd name="T17" fmla="*/ 150 h 287"/>
              <a:gd name="T18" fmla="*/ 76 w 268"/>
              <a:gd name="T19" fmla="*/ 146 h 287"/>
              <a:gd name="T20" fmla="*/ 77 w 268"/>
              <a:gd name="T21" fmla="*/ 146 h 287"/>
              <a:gd name="T22" fmla="*/ 77 w 268"/>
              <a:gd name="T23" fmla="*/ 73 h 287"/>
              <a:gd name="T24" fmla="*/ 74 w 268"/>
              <a:gd name="T25" fmla="*/ 68 h 287"/>
              <a:gd name="T26" fmla="*/ 67 w 268"/>
              <a:gd name="T27" fmla="*/ 68 h 287"/>
              <a:gd name="T28" fmla="*/ 25 w 268"/>
              <a:gd name="T29" fmla="*/ 90 h 287"/>
              <a:gd name="T30" fmla="*/ 12 w 268"/>
              <a:gd name="T31" fmla="*/ 90 h 287"/>
              <a:gd name="T32" fmla="*/ 2 w 268"/>
              <a:gd name="T33" fmla="*/ 82 h 287"/>
              <a:gd name="T34" fmla="*/ 1 w 268"/>
              <a:gd name="T35" fmla="*/ 68 h 287"/>
              <a:gd name="T36" fmla="*/ 10 w 268"/>
              <a:gd name="T37" fmla="*/ 58 h 287"/>
              <a:gd name="T38" fmla="*/ 83 w 268"/>
              <a:gd name="T39" fmla="*/ 5 h 287"/>
              <a:gd name="T40" fmla="*/ 86 w 268"/>
              <a:gd name="T41" fmla="*/ 4 h 287"/>
              <a:gd name="T42" fmla="*/ 97 w 268"/>
              <a:gd name="T43" fmla="*/ 0 h 287"/>
              <a:gd name="T44" fmla="*/ 115 w 268"/>
              <a:gd name="T45" fmla="*/ 17 h 287"/>
              <a:gd name="T46" fmla="*/ 115 w 268"/>
              <a:gd name="T47" fmla="*/ 83 h 287"/>
              <a:gd name="T48" fmla="*/ 121 w 268"/>
              <a:gd name="T49" fmla="*/ 89 h 287"/>
              <a:gd name="T50" fmla="*/ 128 w 268"/>
              <a:gd name="T51" fmla="*/ 83 h 287"/>
              <a:gd name="T52" fmla="*/ 128 w 268"/>
              <a:gd name="T53" fmla="*/ 17 h 287"/>
              <a:gd name="T54" fmla="*/ 128 w 268"/>
              <a:gd name="T55" fmla="*/ 16 h 287"/>
              <a:gd name="T56" fmla="*/ 147 w 268"/>
              <a:gd name="T57" fmla="*/ 0 h 287"/>
              <a:gd name="T58" fmla="*/ 166 w 268"/>
              <a:gd name="T59" fmla="*/ 17 h 287"/>
              <a:gd name="T60" fmla="*/ 166 w 268"/>
              <a:gd name="T61" fmla="*/ 83 h 287"/>
              <a:gd name="T62" fmla="*/ 172 w 268"/>
              <a:gd name="T63" fmla="*/ 89 h 287"/>
              <a:gd name="T64" fmla="*/ 179 w 268"/>
              <a:gd name="T65" fmla="*/ 83 h 287"/>
              <a:gd name="T66" fmla="*/ 179 w 268"/>
              <a:gd name="T67" fmla="*/ 17 h 287"/>
              <a:gd name="T68" fmla="*/ 179 w 268"/>
              <a:gd name="T69" fmla="*/ 16 h 287"/>
              <a:gd name="T70" fmla="*/ 198 w 268"/>
              <a:gd name="T71" fmla="*/ 0 h 287"/>
              <a:gd name="T72" fmla="*/ 217 w 268"/>
              <a:gd name="T73" fmla="*/ 17 h 287"/>
              <a:gd name="T74" fmla="*/ 217 w 268"/>
              <a:gd name="T75" fmla="*/ 83 h 287"/>
              <a:gd name="T76" fmla="*/ 223 w 268"/>
              <a:gd name="T77" fmla="*/ 89 h 287"/>
              <a:gd name="T78" fmla="*/ 230 w 268"/>
              <a:gd name="T79" fmla="*/ 83 h 287"/>
              <a:gd name="T80" fmla="*/ 230 w 268"/>
              <a:gd name="T81" fmla="*/ 17 h 287"/>
              <a:gd name="T82" fmla="*/ 230 w 268"/>
              <a:gd name="T83" fmla="*/ 16 h 287"/>
              <a:gd name="T84" fmla="*/ 249 w 268"/>
              <a:gd name="T85" fmla="*/ 0 h 287"/>
              <a:gd name="T86" fmla="*/ 268 w 268"/>
              <a:gd name="T87" fmla="*/ 17 h 287"/>
              <a:gd name="T88" fmla="*/ 268 w 268"/>
              <a:gd name="T89" fmla="*/ 20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8" h="287">
                <a:moveTo>
                  <a:pt x="268" y="208"/>
                </a:moveTo>
                <a:cubicBezTo>
                  <a:pt x="268" y="261"/>
                  <a:pt x="205" y="284"/>
                  <a:pt x="197" y="287"/>
                </a:cubicBezTo>
                <a:cubicBezTo>
                  <a:pt x="108" y="287"/>
                  <a:pt x="108" y="287"/>
                  <a:pt x="108" y="287"/>
                </a:cubicBezTo>
                <a:cubicBezTo>
                  <a:pt x="80" y="287"/>
                  <a:pt x="53" y="228"/>
                  <a:pt x="33" y="186"/>
                </a:cubicBezTo>
                <a:cubicBezTo>
                  <a:pt x="23" y="165"/>
                  <a:pt x="15" y="148"/>
                  <a:pt x="7" y="137"/>
                </a:cubicBezTo>
                <a:cubicBezTo>
                  <a:pt x="3" y="130"/>
                  <a:pt x="0" y="120"/>
                  <a:pt x="7" y="112"/>
                </a:cubicBezTo>
                <a:cubicBezTo>
                  <a:pt x="14" y="106"/>
                  <a:pt x="25" y="105"/>
                  <a:pt x="31" y="112"/>
                </a:cubicBezTo>
                <a:cubicBezTo>
                  <a:pt x="65" y="150"/>
                  <a:pt x="65" y="150"/>
                  <a:pt x="65" y="150"/>
                </a:cubicBezTo>
                <a:cubicBezTo>
                  <a:pt x="67" y="152"/>
                  <a:pt x="71" y="153"/>
                  <a:pt x="74" y="150"/>
                </a:cubicBezTo>
                <a:cubicBezTo>
                  <a:pt x="75" y="149"/>
                  <a:pt x="75" y="148"/>
                  <a:pt x="76" y="146"/>
                </a:cubicBezTo>
                <a:cubicBezTo>
                  <a:pt x="77" y="146"/>
                  <a:pt x="77" y="146"/>
                  <a:pt x="77" y="146"/>
                </a:cubicBezTo>
                <a:cubicBezTo>
                  <a:pt x="77" y="73"/>
                  <a:pt x="77" y="73"/>
                  <a:pt x="77" y="73"/>
                </a:cubicBezTo>
                <a:cubicBezTo>
                  <a:pt x="77" y="71"/>
                  <a:pt x="76" y="69"/>
                  <a:pt x="74" y="68"/>
                </a:cubicBezTo>
                <a:cubicBezTo>
                  <a:pt x="72" y="67"/>
                  <a:pt x="69" y="67"/>
                  <a:pt x="67" y="68"/>
                </a:cubicBezTo>
                <a:cubicBezTo>
                  <a:pt x="25" y="90"/>
                  <a:pt x="25" y="90"/>
                  <a:pt x="25" y="90"/>
                </a:cubicBezTo>
                <a:cubicBezTo>
                  <a:pt x="21" y="92"/>
                  <a:pt x="17" y="92"/>
                  <a:pt x="12" y="90"/>
                </a:cubicBezTo>
                <a:cubicBezTo>
                  <a:pt x="8" y="89"/>
                  <a:pt x="5" y="86"/>
                  <a:pt x="2" y="82"/>
                </a:cubicBezTo>
                <a:cubicBezTo>
                  <a:pt x="0" y="78"/>
                  <a:pt x="0" y="73"/>
                  <a:pt x="1" y="68"/>
                </a:cubicBezTo>
                <a:cubicBezTo>
                  <a:pt x="3" y="64"/>
                  <a:pt x="6" y="60"/>
                  <a:pt x="10" y="58"/>
                </a:cubicBezTo>
                <a:cubicBezTo>
                  <a:pt x="83" y="5"/>
                  <a:pt x="83" y="5"/>
                  <a:pt x="83" y="5"/>
                </a:cubicBezTo>
                <a:cubicBezTo>
                  <a:pt x="84" y="5"/>
                  <a:pt x="85" y="5"/>
                  <a:pt x="86" y="4"/>
                </a:cubicBezTo>
                <a:cubicBezTo>
                  <a:pt x="90" y="1"/>
                  <a:pt x="94" y="0"/>
                  <a:pt x="97" y="0"/>
                </a:cubicBezTo>
                <a:cubicBezTo>
                  <a:pt x="106" y="0"/>
                  <a:pt x="115" y="8"/>
                  <a:pt x="115" y="17"/>
                </a:cubicBezTo>
                <a:cubicBezTo>
                  <a:pt x="115" y="83"/>
                  <a:pt x="115" y="83"/>
                  <a:pt x="115" y="83"/>
                </a:cubicBezTo>
                <a:cubicBezTo>
                  <a:pt x="115" y="86"/>
                  <a:pt x="118" y="89"/>
                  <a:pt x="121" y="89"/>
                </a:cubicBezTo>
                <a:cubicBezTo>
                  <a:pt x="125" y="89"/>
                  <a:pt x="128" y="86"/>
                  <a:pt x="128" y="83"/>
                </a:cubicBezTo>
                <a:cubicBezTo>
                  <a:pt x="128" y="17"/>
                  <a:pt x="128" y="17"/>
                  <a:pt x="128" y="17"/>
                </a:cubicBezTo>
                <a:cubicBezTo>
                  <a:pt x="128" y="16"/>
                  <a:pt x="128" y="16"/>
                  <a:pt x="128" y="16"/>
                </a:cubicBezTo>
                <a:cubicBezTo>
                  <a:pt x="128" y="8"/>
                  <a:pt x="137" y="0"/>
                  <a:pt x="147" y="0"/>
                </a:cubicBezTo>
                <a:cubicBezTo>
                  <a:pt x="157" y="0"/>
                  <a:pt x="166" y="8"/>
                  <a:pt x="166" y="17"/>
                </a:cubicBezTo>
                <a:cubicBezTo>
                  <a:pt x="166" y="83"/>
                  <a:pt x="166" y="83"/>
                  <a:pt x="166" y="83"/>
                </a:cubicBezTo>
                <a:cubicBezTo>
                  <a:pt x="166" y="86"/>
                  <a:pt x="169" y="89"/>
                  <a:pt x="172" y="89"/>
                </a:cubicBezTo>
                <a:cubicBezTo>
                  <a:pt x="176" y="89"/>
                  <a:pt x="179" y="86"/>
                  <a:pt x="179" y="83"/>
                </a:cubicBezTo>
                <a:cubicBezTo>
                  <a:pt x="179" y="17"/>
                  <a:pt x="179" y="17"/>
                  <a:pt x="179" y="17"/>
                </a:cubicBezTo>
                <a:cubicBezTo>
                  <a:pt x="179" y="16"/>
                  <a:pt x="179" y="16"/>
                  <a:pt x="179" y="16"/>
                </a:cubicBezTo>
                <a:cubicBezTo>
                  <a:pt x="179" y="8"/>
                  <a:pt x="188" y="0"/>
                  <a:pt x="198" y="0"/>
                </a:cubicBezTo>
                <a:cubicBezTo>
                  <a:pt x="208" y="0"/>
                  <a:pt x="217" y="8"/>
                  <a:pt x="217" y="17"/>
                </a:cubicBezTo>
                <a:cubicBezTo>
                  <a:pt x="217" y="83"/>
                  <a:pt x="217" y="83"/>
                  <a:pt x="217" y="83"/>
                </a:cubicBezTo>
                <a:cubicBezTo>
                  <a:pt x="217" y="86"/>
                  <a:pt x="220" y="89"/>
                  <a:pt x="223" y="89"/>
                </a:cubicBezTo>
                <a:cubicBezTo>
                  <a:pt x="227" y="89"/>
                  <a:pt x="230" y="86"/>
                  <a:pt x="230" y="83"/>
                </a:cubicBezTo>
                <a:cubicBezTo>
                  <a:pt x="230" y="17"/>
                  <a:pt x="230" y="17"/>
                  <a:pt x="230" y="17"/>
                </a:cubicBezTo>
                <a:cubicBezTo>
                  <a:pt x="230" y="16"/>
                  <a:pt x="230" y="16"/>
                  <a:pt x="230" y="16"/>
                </a:cubicBezTo>
                <a:cubicBezTo>
                  <a:pt x="230" y="8"/>
                  <a:pt x="239" y="0"/>
                  <a:pt x="249" y="0"/>
                </a:cubicBezTo>
                <a:cubicBezTo>
                  <a:pt x="258" y="0"/>
                  <a:pt x="268" y="8"/>
                  <a:pt x="268" y="17"/>
                </a:cubicBezTo>
                <a:lnTo>
                  <a:pt x="268" y="2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58" name="Group 57">
            <a:extLst>
              <a:ext uri="{FF2B5EF4-FFF2-40B4-BE49-F238E27FC236}">
                <a16:creationId xmlns:a16="http://schemas.microsoft.com/office/drawing/2014/main" id="{D8DF4A2A-85A7-71FE-61C2-C9AE84FD9D7D}"/>
              </a:ext>
            </a:extLst>
          </p:cNvPr>
          <p:cNvGrpSpPr/>
          <p:nvPr userDrawn="1"/>
        </p:nvGrpSpPr>
        <p:grpSpPr>
          <a:xfrm>
            <a:off x="4097194" y="3924004"/>
            <a:ext cx="536137" cy="431149"/>
            <a:chOff x="4097194" y="3158709"/>
            <a:chExt cx="536137" cy="431149"/>
          </a:xfrm>
          <a:solidFill>
            <a:schemeClr val="bg2"/>
          </a:solidFill>
        </p:grpSpPr>
        <p:sp>
          <p:nvSpPr>
            <p:cNvPr id="59" name="Freeform 45">
              <a:extLst>
                <a:ext uri="{FF2B5EF4-FFF2-40B4-BE49-F238E27FC236}">
                  <a16:creationId xmlns:a16="http://schemas.microsoft.com/office/drawing/2014/main" id="{E62C96E3-3082-2A1F-E098-FE9DA0ED5FCA}"/>
                </a:ext>
              </a:extLst>
            </p:cNvPr>
            <p:cNvSpPr>
              <a:spLocks noEditPoints="1"/>
            </p:cNvSpPr>
            <p:nvPr/>
          </p:nvSpPr>
          <p:spPr bwMode="auto">
            <a:xfrm>
              <a:off x="4267974" y="3253898"/>
              <a:ext cx="365357" cy="335960"/>
            </a:xfrm>
            <a:custGeom>
              <a:avLst/>
              <a:gdLst>
                <a:gd name="T0" fmla="*/ 116 w 244"/>
                <a:gd name="T1" fmla="*/ 0 h 224"/>
                <a:gd name="T2" fmla="*/ 0 w 244"/>
                <a:gd name="T3" fmla="*/ 81 h 224"/>
                <a:gd name="T4" fmla="*/ 74 w 244"/>
                <a:gd name="T5" fmla="*/ 168 h 224"/>
                <a:gd name="T6" fmla="*/ 74 w 244"/>
                <a:gd name="T7" fmla="*/ 216 h 224"/>
                <a:gd name="T8" fmla="*/ 93 w 244"/>
                <a:gd name="T9" fmla="*/ 224 h 224"/>
                <a:gd name="T10" fmla="*/ 95 w 244"/>
                <a:gd name="T11" fmla="*/ 224 h 224"/>
                <a:gd name="T12" fmla="*/ 119 w 244"/>
                <a:gd name="T13" fmla="*/ 209 h 224"/>
                <a:gd name="T14" fmla="*/ 244 w 244"/>
                <a:gd name="T15" fmla="*/ 118 h 224"/>
                <a:gd name="T16" fmla="*/ 244 w 244"/>
                <a:gd name="T17" fmla="*/ 118 h 224"/>
                <a:gd name="T18" fmla="*/ 244 w 244"/>
                <a:gd name="T19" fmla="*/ 114 h 224"/>
                <a:gd name="T20" fmla="*/ 244 w 244"/>
                <a:gd name="T21" fmla="*/ 103 h 224"/>
                <a:gd name="T22" fmla="*/ 244 w 244"/>
                <a:gd name="T23" fmla="*/ 19 h 224"/>
                <a:gd name="T24" fmla="*/ 244 w 244"/>
                <a:gd name="T25" fmla="*/ 0 h 224"/>
                <a:gd name="T26" fmla="*/ 116 w 244"/>
                <a:gd name="T27" fmla="*/ 0 h 224"/>
                <a:gd name="T28" fmla="*/ 104 w 244"/>
                <a:gd name="T29" fmla="*/ 129 h 224"/>
                <a:gd name="T30" fmla="*/ 80 w 244"/>
                <a:gd name="T31" fmla="*/ 112 h 224"/>
                <a:gd name="T32" fmla="*/ 58 w 244"/>
                <a:gd name="T33" fmla="*/ 82 h 224"/>
                <a:gd name="T34" fmla="*/ 98 w 244"/>
                <a:gd name="T35" fmla="*/ 54 h 224"/>
                <a:gd name="T36" fmla="*/ 127 w 244"/>
                <a:gd name="T37" fmla="*/ 82 h 224"/>
                <a:gd name="T38" fmla="*/ 104 w 244"/>
                <a:gd name="T3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4">
                  <a:moveTo>
                    <a:pt x="116" y="0"/>
                  </a:moveTo>
                  <a:cubicBezTo>
                    <a:pt x="42" y="0"/>
                    <a:pt x="0" y="30"/>
                    <a:pt x="0" y="81"/>
                  </a:cubicBezTo>
                  <a:cubicBezTo>
                    <a:pt x="0" y="141"/>
                    <a:pt x="39" y="166"/>
                    <a:pt x="74" y="168"/>
                  </a:cubicBezTo>
                  <a:cubicBezTo>
                    <a:pt x="60" y="182"/>
                    <a:pt x="60" y="202"/>
                    <a:pt x="74" y="216"/>
                  </a:cubicBezTo>
                  <a:cubicBezTo>
                    <a:pt x="79" y="221"/>
                    <a:pt x="86" y="224"/>
                    <a:pt x="93" y="224"/>
                  </a:cubicBezTo>
                  <a:cubicBezTo>
                    <a:pt x="93" y="224"/>
                    <a:pt x="94" y="224"/>
                    <a:pt x="95" y="224"/>
                  </a:cubicBezTo>
                  <a:cubicBezTo>
                    <a:pt x="101" y="223"/>
                    <a:pt x="110" y="221"/>
                    <a:pt x="119" y="209"/>
                  </a:cubicBezTo>
                  <a:cubicBezTo>
                    <a:pt x="195" y="111"/>
                    <a:pt x="243" y="118"/>
                    <a:pt x="244" y="118"/>
                  </a:cubicBezTo>
                  <a:cubicBezTo>
                    <a:pt x="244" y="119"/>
                    <a:pt x="244" y="118"/>
                    <a:pt x="244" y="118"/>
                  </a:cubicBezTo>
                  <a:cubicBezTo>
                    <a:pt x="244" y="114"/>
                    <a:pt x="244" y="114"/>
                    <a:pt x="244" y="114"/>
                  </a:cubicBezTo>
                  <a:cubicBezTo>
                    <a:pt x="244" y="103"/>
                    <a:pt x="244" y="103"/>
                    <a:pt x="244" y="103"/>
                  </a:cubicBezTo>
                  <a:cubicBezTo>
                    <a:pt x="244" y="19"/>
                    <a:pt x="244" y="19"/>
                    <a:pt x="244" y="19"/>
                  </a:cubicBezTo>
                  <a:cubicBezTo>
                    <a:pt x="244" y="0"/>
                    <a:pt x="244" y="0"/>
                    <a:pt x="244" y="0"/>
                  </a:cubicBezTo>
                  <a:lnTo>
                    <a:pt x="116" y="0"/>
                  </a:lnTo>
                  <a:close/>
                  <a:moveTo>
                    <a:pt x="104" y="129"/>
                  </a:moveTo>
                  <a:cubicBezTo>
                    <a:pt x="100" y="119"/>
                    <a:pt x="90" y="112"/>
                    <a:pt x="80" y="112"/>
                  </a:cubicBezTo>
                  <a:cubicBezTo>
                    <a:pt x="67" y="112"/>
                    <a:pt x="58" y="97"/>
                    <a:pt x="58" y="82"/>
                  </a:cubicBezTo>
                  <a:cubicBezTo>
                    <a:pt x="58" y="65"/>
                    <a:pt x="79" y="54"/>
                    <a:pt x="98" y="54"/>
                  </a:cubicBezTo>
                  <a:cubicBezTo>
                    <a:pt x="112" y="54"/>
                    <a:pt x="127" y="69"/>
                    <a:pt x="127" y="82"/>
                  </a:cubicBezTo>
                  <a:cubicBezTo>
                    <a:pt x="127" y="90"/>
                    <a:pt x="117" y="110"/>
                    <a:pt x="104"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0" name="Freeform 46">
              <a:extLst>
                <a:ext uri="{FF2B5EF4-FFF2-40B4-BE49-F238E27FC236}">
                  <a16:creationId xmlns:a16="http://schemas.microsoft.com/office/drawing/2014/main" id="{8D57F782-67D4-525C-753D-0DE0BFB929EF}"/>
                </a:ext>
              </a:extLst>
            </p:cNvPr>
            <p:cNvSpPr>
              <a:spLocks/>
            </p:cNvSpPr>
            <p:nvPr/>
          </p:nvSpPr>
          <p:spPr bwMode="auto">
            <a:xfrm>
              <a:off x="4182583" y="3158709"/>
              <a:ext cx="191778" cy="131584"/>
            </a:xfrm>
            <a:custGeom>
              <a:avLst/>
              <a:gdLst>
                <a:gd name="T0" fmla="*/ 25 w 128"/>
                <a:gd name="T1" fmla="*/ 62 h 88"/>
                <a:gd name="T2" fmla="*/ 65 w 128"/>
                <a:gd name="T3" fmla="*/ 88 h 88"/>
                <a:gd name="T4" fmla="*/ 123 w 128"/>
                <a:gd name="T5" fmla="*/ 56 h 88"/>
                <a:gd name="T6" fmla="*/ 128 w 128"/>
                <a:gd name="T7" fmla="*/ 55 h 88"/>
                <a:gd name="T8" fmla="*/ 51 w 128"/>
                <a:gd name="T9" fmla="*/ 10 h 88"/>
                <a:gd name="T10" fmla="*/ 8 w 128"/>
                <a:gd name="T11" fmla="*/ 18 h 88"/>
                <a:gd name="T12" fmla="*/ 25 w 128"/>
                <a:gd name="T13" fmla="*/ 62 h 88"/>
              </a:gdLst>
              <a:ahLst/>
              <a:cxnLst>
                <a:cxn ang="0">
                  <a:pos x="T0" y="T1"/>
                </a:cxn>
                <a:cxn ang="0">
                  <a:pos x="T2" y="T3"/>
                </a:cxn>
                <a:cxn ang="0">
                  <a:pos x="T4" y="T5"/>
                </a:cxn>
                <a:cxn ang="0">
                  <a:pos x="T6" y="T7"/>
                </a:cxn>
                <a:cxn ang="0">
                  <a:pos x="T8" y="T9"/>
                </a:cxn>
                <a:cxn ang="0">
                  <a:pos x="T10" y="T11"/>
                </a:cxn>
                <a:cxn ang="0">
                  <a:pos x="T12" y="T13"/>
                </a:cxn>
              </a:cxnLst>
              <a:rect l="0" t="0" r="r" b="b"/>
              <a:pathLst>
                <a:path w="128" h="88">
                  <a:moveTo>
                    <a:pt x="25" y="62"/>
                  </a:moveTo>
                  <a:cubicBezTo>
                    <a:pt x="65" y="88"/>
                    <a:pt x="65" y="88"/>
                    <a:pt x="65" y="88"/>
                  </a:cubicBezTo>
                  <a:cubicBezTo>
                    <a:pt x="78" y="73"/>
                    <a:pt x="98" y="62"/>
                    <a:pt x="123" y="56"/>
                  </a:cubicBezTo>
                  <a:cubicBezTo>
                    <a:pt x="124" y="56"/>
                    <a:pt x="126" y="55"/>
                    <a:pt x="128" y="55"/>
                  </a:cubicBezTo>
                  <a:cubicBezTo>
                    <a:pt x="51" y="10"/>
                    <a:pt x="51" y="10"/>
                    <a:pt x="51" y="10"/>
                  </a:cubicBezTo>
                  <a:cubicBezTo>
                    <a:pt x="33" y="0"/>
                    <a:pt x="17" y="3"/>
                    <a:pt x="8" y="18"/>
                  </a:cubicBezTo>
                  <a:cubicBezTo>
                    <a:pt x="0" y="33"/>
                    <a:pt x="6" y="52"/>
                    <a:pt x="25"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1" name="Freeform 47">
              <a:extLst>
                <a:ext uri="{FF2B5EF4-FFF2-40B4-BE49-F238E27FC236}">
                  <a16:creationId xmlns:a16="http://schemas.microsoft.com/office/drawing/2014/main" id="{ADEFC51C-9CB0-BA59-AF79-47DCCAA779DC}"/>
                </a:ext>
              </a:extLst>
            </p:cNvPr>
            <p:cNvSpPr>
              <a:spLocks/>
            </p:cNvSpPr>
            <p:nvPr/>
          </p:nvSpPr>
          <p:spPr bwMode="auto">
            <a:xfrm>
              <a:off x="4097194" y="3284694"/>
              <a:ext cx="180579" cy="71392"/>
            </a:xfrm>
            <a:custGeom>
              <a:avLst/>
              <a:gdLst>
                <a:gd name="T0" fmla="*/ 121 w 121"/>
                <a:gd name="T1" fmla="*/ 5 h 48"/>
                <a:gd name="T2" fmla="*/ 32 w 121"/>
                <a:gd name="T3" fmla="*/ 5 h 48"/>
                <a:gd name="T4" fmla="*/ 0 w 121"/>
                <a:gd name="T5" fmla="*/ 24 h 48"/>
                <a:gd name="T6" fmla="*/ 33 w 121"/>
                <a:gd name="T7" fmla="*/ 43 h 48"/>
                <a:gd name="T8" fmla="*/ 103 w 121"/>
                <a:gd name="T9" fmla="*/ 43 h 48"/>
                <a:gd name="T10" fmla="*/ 121 w 121"/>
                <a:gd name="T11" fmla="*/ 5 h 48"/>
              </a:gdLst>
              <a:ahLst/>
              <a:cxnLst>
                <a:cxn ang="0">
                  <a:pos x="T0" y="T1"/>
                </a:cxn>
                <a:cxn ang="0">
                  <a:pos x="T2" y="T3"/>
                </a:cxn>
                <a:cxn ang="0">
                  <a:pos x="T4" y="T5"/>
                </a:cxn>
                <a:cxn ang="0">
                  <a:pos x="T6" y="T7"/>
                </a:cxn>
                <a:cxn ang="0">
                  <a:pos x="T8" y="T9"/>
                </a:cxn>
                <a:cxn ang="0">
                  <a:pos x="T10" y="T11"/>
                </a:cxn>
              </a:cxnLst>
              <a:rect l="0" t="0" r="r" b="b"/>
              <a:pathLst>
                <a:path w="121" h="48">
                  <a:moveTo>
                    <a:pt x="121" y="5"/>
                  </a:moveTo>
                  <a:cubicBezTo>
                    <a:pt x="32" y="5"/>
                    <a:pt x="32" y="5"/>
                    <a:pt x="32" y="5"/>
                  </a:cubicBezTo>
                  <a:cubicBezTo>
                    <a:pt x="24" y="5"/>
                    <a:pt x="0" y="0"/>
                    <a:pt x="0" y="24"/>
                  </a:cubicBezTo>
                  <a:cubicBezTo>
                    <a:pt x="0" y="48"/>
                    <a:pt x="24" y="43"/>
                    <a:pt x="33" y="43"/>
                  </a:cubicBezTo>
                  <a:cubicBezTo>
                    <a:pt x="103" y="43"/>
                    <a:pt x="103" y="43"/>
                    <a:pt x="103" y="43"/>
                  </a:cubicBezTo>
                  <a:cubicBezTo>
                    <a:pt x="105" y="29"/>
                    <a:pt x="111" y="16"/>
                    <a:pt x="121"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20AC30E6-4EE3-3063-B042-47498907F899}"/>
              </a:ext>
            </a:extLst>
          </p:cNvPr>
          <p:cNvGrpSpPr/>
          <p:nvPr userDrawn="1"/>
        </p:nvGrpSpPr>
        <p:grpSpPr>
          <a:xfrm>
            <a:off x="3003922" y="3884809"/>
            <a:ext cx="467546" cy="593529"/>
            <a:chOff x="3003922" y="3119514"/>
            <a:chExt cx="467546" cy="593529"/>
          </a:xfrm>
          <a:solidFill>
            <a:schemeClr val="bg2"/>
          </a:solidFill>
        </p:grpSpPr>
        <p:sp>
          <p:nvSpPr>
            <p:cNvPr id="63" name="Freeform 48">
              <a:extLst>
                <a:ext uri="{FF2B5EF4-FFF2-40B4-BE49-F238E27FC236}">
                  <a16:creationId xmlns:a16="http://schemas.microsoft.com/office/drawing/2014/main" id="{298E1CB8-4182-9C93-1E1F-4EBE91A079D8}"/>
                </a:ext>
              </a:extLst>
            </p:cNvPr>
            <p:cNvSpPr>
              <a:spLocks/>
            </p:cNvSpPr>
            <p:nvPr/>
          </p:nvSpPr>
          <p:spPr bwMode="auto">
            <a:xfrm>
              <a:off x="3267091" y="3125113"/>
              <a:ext cx="72791" cy="194577"/>
            </a:xfrm>
            <a:custGeom>
              <a:avLst/>
              <a:gdLst>
                <a:gd name="T0" fmla="*/ 3 w 48"/>
                <a:gd name="T1" fmla="*/ 116 h 130"/>
                <a:gd name="T2" fmla="*/ 3 w 48"/>
                <a:gd name="T3" fmla="*/ 127 h 130"/>
                <a:gd name="T4" fmla="*/ 8 w 48"/>
                <a:gd name="T5" fmla="*/ 130 h 130"/>
                <a:gd name="T6" fmla="*/ 14 w 48"/>
                <a:gd name="T7" fmla="*/ 127 h 130"/>
                <a:gd name="T8" fmla="*/ 14 w 48"/>
                <a:gd name="T9" fmla="*/ 4 h 130"/>
                <a:gd name="T10" fmla="*/ 3 w 48"/>
                <a:gd name="T11" fmla="*/ 4 h 130"/>
                <a:gd name="T12" fmla="*/ 3 w 48"/>
                <a:gd name="T13" fmla="*/ 15 h 130"/>
                <a:gd name="T14" fmla="*/ 3 w 48"/>
                <a:gd name="T15" fmla="*/ 116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30">
                  <a:moveTo>
                    <a:pt x="3" y="116"/>
                  </a:moveTo>
                  <a:cubicBezTo>
                    <a:pt x="0" y="119"/>
                    <a:pt x="0" y="124"/>
                    <a:pt x="3" y="127"/>
                  </a:cubicBezTo>
                  <a:cubicBezTo>
                    <a:pt x="4" y="129"/>
                    <a:pt x="6" y="130"/>
                    <a:pt x="8" y="130"/>
                  </a:cubicBezTo>
                  <a:cubicBezTo>
                    <a:pt x="10" y="130"/>
                    <a:pt x="12" y="129"/>
                    <a:pt x="14" y="127"/>
                  </a:cubicBezTo>
                  <a:cubicBezTo>
                    <a:pt x="48" y="93"/>
                    <a:pt x="48" y="38"/>
                    <a:pt x="14" y="4"/>
                  </a:cubicBezTo>
                  <a:cubicBezTo>
                    <a:pt x="11" y="0"/>
                    <a:pt x="6" y="0"/>
                    <a:pt x="3" y="4"/>
                  </a:cubicBezTo>
                  <a:cubicBezTo>
                    <a:pt x="0" y="7"/>
                    <a:pt x="0" y="12"/>
                    <a:pt x="3" y="15"/>
                  </a:cubicBezTo>
                  <a:cubicBezTo>
                    <a:pt x="31" y="43"/>
                    <a:pt x="31" y="88"/>
                    <a:pt x="3"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FE82903C-4B0E-41D6-6744-5A6E6AC5D663}"/>
                </a:ext>
              </a:extLst>
            </p:cNvPr>
            <p:cNvSpPr>
              <a:spLocks/>
            </p:cNvSpPr>
            <p:nvPr/>
          </p:nvSpPr>
          <p:spPr bwMode="auto">
            <a:xfrm>
              <a:off x="3314686" y="3125113"/>
              <a:ext cx="72791" cy="194577"/>
            </a:xfrm>
            <a:custGeom>
              <a:avLst/>
              <a:gdLst>
                <a:gd name="T0" fmla="*/ 3 w 49"/>
                <a:gd name="T1" fmla="*/ 116 h 130"/>
                <a:gd name="T2" fmla="*/ 3 w 49"/>
                <a:gd name="T3" fmla="*/ 127 h 130"/>
                <a:gd name="T4" fmla="*/ 9 w 49"/>
                <a:gd name="T5" fmla="*/ 130 h 130"/>
                <a:gd name="T6" fmla="*/ 15 w 49"/>
                <a:gd name="T7" fmla="*/ 127 h 130"/>
                <a:gd name="T8" fmla="*/ 15 w 49"/>
                <a:gd name="T9" fmla="*/ 4 h 130"/>
                <a:gd name="T10" fmla="*/ 3 w 49"/>
                <a:gd name="T11" fmla="*/ 4 h 130"/>
                <a:gd name="T12" fmla="*/ 3 w 49"/>
                <a:gd name="T13" fmla="*/ 15 h 130"/>
                <a:gd name="T14" fmla="*/ 3 w 49"/>
                <a:gd name="T15" fmla="*/ 116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0">
                  <a:moveTo>
                    <a:pt x="3" y="116"/>
                  </a:moveTo>
                  <a:cubicBezTo>
                    <a:pt x="0" y="119"/>
                    <a:pt x="0" y="124"/>
                    <a:pt x="3" y="127"/>
                  </a:cubicBezTo>
                  <a:cubicBezTo>
                    <a:pt x="5" y="129"/>
                    <a:pt x="7" y="130"/>
                    <a:pt x="9" y="130"/>
                  </a:cubicBezTo>
                  <a:cubicBezTo>
                    <a:pt x="11" y="130"/>
                    <a:pt x="13" y="129"/>
                    <a:pt x="15" y="127"/>
                  </a:cubicBezTo>
                  <a:cubicBezTo>
                    <a:pt x="49" y="93"/>
                    <a:pt x="49" y="38"/>
                    <a:pt x="15" y="4"/>
                  </a:cubicBezTo>
                  <a:cubicBezTo>
                    <a:pt x="12" y="0"/>
                    <a:pt x="7" y="0"/>
                    <a:pt x="3" y="4"/>
                  </a:cubicBezTo>
                  <a:cubicBezTo>
                    <a:pt x="0" y="7"/>
                    <a:pt x="0" y="12"/>
                    <a:pt x="3" y="15"/>
                  </a:cubicBezTo>
                  <a:cubicBezTo>
                    <a:pt x="31" y="43"/>
                    <a:pt x="31" y="88"/>
                    <a:pt x="3"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7228FBA1-DBBF-DCCA-2A06-A83C6BA6D852}"/>
                </a:ext>
              </a:extLst>
            </p:cNvPr>
            <p:cNvSpPr>
              <a:spLocks/>
            </p:cNvSpPr>
            <p:nvPr/>
          </p:nvSpPr>
          <p:spPr bwMode="auto">
            <a:xfrm>
              <a:off x="3051517" y="3125113"/>
              <a:ext cx="72791" cy="194577"/>
            </a:xfrm>
            <a:custGeom>
              <a:avLst/>
              <a:gdLst>
                <a:gd name="T0" fmla="*/ 34 w 48"/>
                <a:gd name="T1" fmla="*/ 127 h 130"/>
                <a:gd name="T2" fmla="*/ 40 w 48"/>
                <a:gd name="T3" fmla="*/ 130 h 130"/>
                <a:gd name="T4" fmla="*/ 45 w 48"/>
                <a:gd name="T5" fmla="*/ 127 h 130"/>
                <a:gd name="T6" fmla="*/ 45 w 48"/>
                <a:gd name="T7" fmla="*/ 116 h 130"/>
                <a:gd name="T8" fmla="*/ 45 w 48"/>
                <a:gd name="T9" fmla="*/ 15 h 130"/>
                <a:gd name="T10" fmla="*/ 45 w 48"/>
                <a:gd name="T11" fmla="*/ 4 h 130"/>
                <a:gd name="T12" fmla="*/ 34 w 48"/>
                <a:gd name="T13" fmla="*/ 4 h 130"/>
                <a:gd name="T14" fmla="*/ 34 w 48"/>
                <a:gd name="T15" fmla="*/ 12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30">
                  <a:moveTo>
                    <a:pt x="34" y="127"/>
                  </a:moveTo>
                  <a:cubicBezTo>
                    <a:pt x="36" y="129"/>
                    <a:pt x="38" y="130"/>
                    <a:pt x="40" y="130"/>
                  </a:cubicBezTo>
                  <a:cubicBezTo>
                    <a:pt x="42" y="130"/>
                    <a:pt x="44" y="129"/>
                    <a:pt x="45" y="127"/>
                  </a:cubicBezTo>
                  <a:cubicBezTo>
                    <a:pt x="48" y="124"/>
                    <a:pt x="48" y="119"/>
                    <a:pt x="45" y="116"/>
                  </a:cubicBezTo>
                  <a:cubicBezTo>
                    <a:pt x="17" y="88"/>
                    <a:pt x="17" y="43"/>
                    <a:pt x="45" y="15"/>
                  </a:cubicBezTo>
                  <a:cubicBezTo>
                    <a:pt x="48" y="12"/>
                    <a:pt x="48" y="7"/>
                    <a:pt x="45" y="4"/>
                  </a:cubicBezTo>
                  <a:cubicBezTo>
                    <a:pt x="42" y="0"/>
                    <a:pt x="37" y="0"/>
                    <a:pt x="34" y="4"/>
                  </a:cubicBezTo>
                  <a:cubicBezTo>
                    <a:pt x="0" y="38"/>
                    <a:pt x="0" y="93"/>
                    <a:pt x="34"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6" name="Freeform 51">
              <a:extLst>
                <a:ext uri="{FF2B5EF4-FFF2-40B4-BE49-F238E27FC236}">
                  <a16:creationId xmlns:a16="http://schemas.microsoft.com/office/drawing/2014/main" id="{B28A4998-0E1E-7DBE-828E-D199A717246E}"/>
                </a:ext>
              </a:extLst>
            </p:cNvPr>
            <p:cNvSpPr>
              <a:spLocks/>
            </p:cNvSpPr>
            <p:nvPr/>
          </p:nvSpPr>
          <p:spPr bwMode="auto">
            <a:xfrm>
              <a:off x="3003922" y="3125113"/>
              <a:ext cx="74192" cy="194577"/>
            </a:xfrm>
            <a:custGeom>
              <a:avLst/>
              <a:gdLst>
                <a:gd name="T0" fmla="*/ 40 w 49"/>
                <a:gd name="T1" fmla="*/ 130 h 130"/>
                <a:gd name="T2" fmla="*/ 45 w 49"/>
                <a:gd name="T3" fmla="*/ 127 h 130"/>
                <a:gd name="T4" fmla="*/ 45 w 49"/>
                <a:gd name="T5" fmla="*/ 116 h 130"/>
                <a:gd name="T6" fmla="*/ 45 w 49"/>
                <a:gd name="T7" fmla="*/ 15 h 130"/>
                <a:gd name="T8" fmla="*/ 45 w 49"/>
                <a:gd name="T9" fmla="*/ 4 h 130"/>
                <a:gd name="T10" fmla="*/ 34 w 49"/>
                <a:gd name="T11" fmla="*/ 4 h 130"/>
                <a:gd name="T12" fmla="*/ 34 w 49"/>
                <a:gd name="T13" fmla="*/ 127 h 130"/>
                <a:gd name="T14" fmla="*/ 40 w 49"/>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0">
                  <a:moveTo>
                    <a:pt x="40" y="130"/>
                  </a:moveTo>
                  <a:cubicBezTo>
                    <a:pt x="42" y="130"/>
                    <a:pt x="44" y="129"/>
                    <a:pt x="45" y="127"/>
                  </a:cubicBezTo>
                  <a:cubicBezTo>
                    <a:pt x="49" y="124"/>
                    <a:pt x="49" y="119"/>
                    <a:pt x="45" y="116"/>
                  </a:cubicBezTo>
                  <a:cubicBezTo>
                    <a:pt x="18" y="88"/>
                    <a:pt x="18" y="43"/>
                    <a:pt x="45" y="15"/>
                  </a:cubicBezTo>
                  <a:cubicBezTo>
                    <a:pt x="49" y="12"/>
                    <a:pt x="49" y="7"/>
                    <a:pt x="45" y="4"/>
                  </a:cubicBezTo>
                  <a:cubicBezTo>
                    <a:pt x="42" y="0"/>
                    <a:pt x="37" y="0"/>
                    <a:pt x="34" y="4"/>
                  </a:cubicBezTo>
                  <a:cubicBezTo>
                    <a:pt x="0" y="38"/>
                    <a:pt x="0" y="93"/>
                    <a:pt x="34" y="127"/>
                  </a:cubicBezTo>
                  <a:cubicBezTo>
                    <a:pt x="36" y="129"/>
                    <a:pt x="38" y="130"/>
                    <a:pt x="40"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7" name="Freeform 52">
              <a:extLst>
                <a:ext uri="{FF2B5EF4-FFF2-40B4-BE49-F238E27FC236}">
                  <a16:creationId xmlns:a16="http://schemas.microsoft.com/office/drawing/2014/main" id="{D57BD703-8172-E021-33E8-284449DC4206}"/>
                </a:ext>
              </a:extLst>
            </p:cNvPr>
            <p:cNvSpPr>
              <a:spLocks/>
            </p:cNvSpPr>
            <p:nvPr/>
          </p:nvSpPr>
          <p:spPr bwMode="auto">
            <a:xfrm>
              <a:off x="3050117" y="3183906"/>
              <a:ext cx="421351" cy="529137"/>
            </a:xfrm>
            <a:custGeom>
              <a:avLst/>
              <a:gdLst>
                <a:gd name="T0" fmla="*/ 248 w 281"/>
                <a:gd name="T1" fmla="*/ 127 h 353"/>
                <a:gd name="T2" fmla="*/ 230 w 281"/>
                <a:gd name="T3" fmla="*/ 132 h 353"/>
                <a:gd name="T4" fmla="*/ 200 w 281"/>
                <a:gd name="T5" fmla="*/ 111 h 353"/>
                <a:gd name="T6" fmla="*/ 182 w 281"/>
                <a:gd name="T7" fmla="*/ 116 h 353"/>
                <a:gd name="T8" fmla="*/ 154 w 281"/>
                <a:gd name="T9" fmla="*/ 95 h 353"/>
                <a:gd name="T10" fmla="*/ 141 w 281"/>
                <a:gd name="T11" fmla="*/ 100 h 353"/>
                <a:gd name="T12" fmla="*/ 141 w 281"/>
                <a:gd name="T13" fmla="*/ 31 h 353"/>
                <a:gd name="T14" fmla="*/ 109 w 281"/>
                <a:gd name="T15" fmla="*/ 0 h 353"/>
                <a:gd name="T16" fmla="*/ 77 w 281"/>
                <a:gd name="T17" fmla="*/ 31 h 353"/>
                <a:gd name="T18" fmla="*/ 77 w 281"/>
                <a:gd name="T19" fmla="*/ 160 h 353"/>
                <a:gd name="T20" fmla="*/ 55 w 281"/>
                <a:gd name="T21" fmla="*/ 138 h 353"/>
                <a:gd name="T22" fmla="*/ 12 w 281"/>
                <a:gd name="T23" fmla="*/ 139 h 353"/>
                <a:gd name="T24" fmla="*/ 10 w 281"/>
                <a:gd name="T25" fmla="*/ 189 h 353"/>
                <a:gd name="T26" fmla="*/ 35 w 281"/>
                <a:gd name="T27" fmla="*/ 239 h 353"/>
                <a:gd name="T28" fmla="*/ 123 w 281"/>
                <a:gd name="T29" fmla="*/ 353 h 353"/>
                <a:gd name="T30" fmla="*/ 213 w 281"/>
                <a:gd name="T31" fmla="*/ 353 h 353"/>
                <a:gd name="T32" fmla="*/ 218 w 281"/>
                <a:gd name="T33" fmla="*/ 351 h 353"/>
                <a:gd name="T34" fmla="*/ 281 w 281"/>
                <a:gd name="T35" fmla="*/ 244 h 353"/>
                <a:gd name="T36" fmla="*/ 281 w 281"/>
                <a:gd name="T37" fmla="*/ 158 h 353"/>
                <a:gd name="T38" fmla="*/ 248 w 281"/>
                <a:gd name="T39" fmla="*/ 12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353">
                  <a:moveTo>
                    <a:pt x="248" y="127"/>
                  </a:moveTo>
                  <a:cubicBezTo>
                    <a:pt x="242" y="127"/>
                    <a:pt x="235" y="129"/>
                    <a:pt x="230" y="132"/>
                  </a:cubicBezTo>
                  <a:cubicBezTo>
                    <a:pt x="226" y="120"/>
                    <a:pt x="214" y="111"/>
                    <a:pt x="200" y="111"/>
                  </a:cubicBezTo>
                  <a:cubicBezTo>
                    <a:pt x="193" y="111"/>
                    <a:pt x="187" y="113"/>
                    <a:pt x="182" y="116"/>
                  </a:cubicBezTo>
                  <a:cubicBezTo>
                    <a:pt x="178" y="104"/>
                    <a:pt x="168" y="95"/>
                    <a:pt x="154" y="95"/>
                  </a:cubicBezTo>
                  <a:cubicBezTo>
                    <a:pt x="148" y="95"/>
                    <a:pt x="141" y="97"/>
                    <a:pt x="141" y="100"/>
                  </a:cubicBezTo>
                  <a:cubicBezTo>
                    <a:pt x="141" y="31"/>
                    <a:pt x="141" y="31"/>
                    <a:pt x="141" y="31"/>
                  </a:cubicBezTo>
                  <a:cubicBezTo>
                    <a:pt x="141" y="14"/>
                    <a:pt x="126" y="0"/>
                    <a:pt x="109" y="0"/>
                  </a:cubicBezTo>
                  <a:cubicBezTo>
                    <a:pt x="91" y="0"/>
                    <a:pt x="77" y="14"/>
                    <a:pt x="77" y="31"/>
                  </a:cubicBezTo>
                  <a:cubicBezTo>
                    <a:pt x="77" y="160"/>
                    <a:pt x="77" y="160"/>
                    <a:pt x="77" y="160"/>
                  </a:cubicBezTo>
                  <a:cubicBezTo>
                    <a:pt x="55" y="138"/>
                    <a:pt x="55" y="138"/>
                    <a:pt x="55" y="138"/>
                  </a:cubicBezTo>
                  <a:cubicBezTo>
                    <a:pt x="44" y="127"/>
                    <a:pt x="24" y="127"/>
                    <a:pt x="12" y="139"/>
                  </a:cubicBezTo>
                  <a:cubicBezTo>
                    <a:pt x="0" y="151"/>
                    <a:pt x="1" y="175"/>
                    <a:pt x="10" y="189"/>
                  </a:cubicBezTo>
                  <a:cubicBezTo>
                    <a:pt x="18" y="199"/>
                    <a:pt x="26" y="218"/>
                    <a:pt x="35" y="239"/>
                  </a:cubicBezTo>
                  <a:cubicBezTo>
                    <a:pt x="59" y="292"/>
                    <a:pt x="86" y="353"/>
                    <a:pt x="123" y="353"/>
                  </a:cubicBezTo>
                  <a:cubicBezTo>
                    <a:pt x="213" y="353"/>
                    <a:pt x="213" y="353"/>
                    <a:pt x="213" y="353"/>
                  </a:cubicBezTo>
                  <a:cubicBezTo>
                    <a:pt x="215" y="353"/>
                    <a:pt x="217" y="352"/>
                    <a:pt x="218" y="351"/>
                  </a:cubicBezTo>
                  <a:cubicBezTo>
                    <a:pt x="221" y="350"/>
                    <a:pt x="281" y="310"/>
                    <a:pt x="281" y="244"/>
                  </a:cubicBezTo>
                  <a:cubicBezTo>
                    <a:pt x="281" y="158"/>
                    <a:pt x="281" y="158"/>
                    <a:pt x="281" y="158"/>
                  </a:cubicBezTo>
                  <a:cubicBezTo>
                    <a:pt x="281" y="141"/>
                    <a:pt x="265" y="127"/>
                    <a:pt x="248"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8" name="Freeform 53">
              <a:extLst>
                <a:ext uri="{FF2B5EF4-FFF2-40B4-BE49-F238E27FC236}">
                  <a16:creationId xmlns:a16="http://schemas.microsoft.com/office/drawing/2014/main" id="{1E2D9B8F-3631-A2AD-4B67-65CEB54DA3AE}"/>
                </a:ext>
              </a:extLst>
            </p:cNvPr>
            <p:cNvSpPr>
              <a:spLocks/>
            </p:cNvSpPr>
            <p:nvPr/>
          </p:nvSpPr>
          <p:spPr bwMode="auto">
            <a:xfrm>
              <a:off x="3089313" y="3119514"/>
              <a:ext cx="209975" cy="173579"/>
            </a:xfrm>
            <a:custGeom>
              <a:avLst/>
              <a:gdLst>
                <a:gd name="T0" fmla="*/ 24 w 140"/>
                <a:gd name="T1" fmla="*/ 113 h 116"/>
                <a:gd name="T2" fmla="*/ 25 w 140"/>
                <a:gd name="T3" fmla="*/ 116 h 116"/>
                <a:gd name="T4" fmla="*/ 25 w 140"/>
                <a:gd name="T5" fmla="*/ 74 h 116"/>
                <a:gd name="T6" fmla="*/ 76 w 140"/>
                <a:gd name="T7" fmla="*/ 27 h 116"/>
                <a:gd name="T8" fmla="*/ 127 w 140"/>
                <a:gd name="T9" fmla="*/ 74 h 116"/>
                <a:gd name="T10" fmla="*/ 127 w 140"/>
                <a:gd name="T11" fmla="*/ 98 h 116"/>
                <a:gd name="T12" fmla="*/ 116 w 140"/>
                <a:gd name="T13" fmla="*/ 25 h 116"/>
                <a:gd name="T14" fmla="*/ 26 w 140"/>
                <a:gd name="T15" fmla="*/ 25 h 116"/>
                <a:gd name="T16" fmla="*/ 24 w 140"/>
                <a:gd name="T17"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6">
                  <a:moveTo>
                    <a:pt x="24" y="113"/>
                  </a:moveTo>
                  <a:cubicBezTo>
                    <a:pt x="25" y="114"/>
                    <a:pt x="25" y="115"/>
                    <a:pt x="25" y="116"/>
                  </a:cubicBezTo>
                  <a:cubicBezTo>
                    <a:pt x="25" y="74"/>
                    <a:pt x="25" y="74"/>
                    <a:pt x="25" y="74"/>
                  </a:cubicBezTo>
                  <a:cubicBezTo>
                    <a:pt x="25" y="48"/>
                    <a:pt x="50" y="27"/>
                    <a:pt x="76" y="27"/>
                  </a:cubicBezTo>
                  <a:cubicBezTo>
                    <a:pt x="103" y="27"/>
                    <a:pt x="127" y="48"/>
                    <a:pt x="127" y="74"/>
                  </a:cubicBezTo>
                  <a:cubicBezTo>
                    <a:pt x="127" y="98"/>
                    <a:pt x="127" y="98"/>
                    <a:pt x="127" y="98"/>
                  </a:cubicBezTo>
                  <a:cubicBezTo>
                    <a:pt x="140" y="74"/>
                    <a:pt x="136" y="44"/>
                    <a:pt x="116" y="25"/>
                  </a:cubicBezTo>
                  <a:cubicBezTo>
                    <a:pt x="91" y="0"/>
                    <a:pt x="50" y="0"/>
                    <a:pt x="26" y="25"/>
                  </a:cubicBezTo>
                  <a:cubicBezTo>
                    <a:pt x="1" y="49"/>
                    <a:pt x="0" y="89"/>
                    <a:pt x="2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69" name="Group 68">
            <a:extLst>
              <a:ext uri="{FF2B5EF4-FFF2-40B4-BE49-F238E27FC236}">
                <a16:creationId xmlns:a16="http://schemas.microsoft.com/office/drawing/2014/main" id="{5889B9C3-C488-2379-3529-CE37FD9D81F2}"/>
              </a:ext>
            </a:extLst>
          </p:cNvPr>
          <p:cNvGrpSpPr/>
          <p:nvPr userDrawn="1"/>
        </p:nvGrpSpPr>
        <p:grpSpPr>
          <a:xfrm>
            <a:off x="1902253" y="3884809"/>
            <a:ext cx="425550" cy="593529"/>
            <a:chOff x="1902253" y="3119514"/>
            <a:chExt cx="425550" cy="593529"/>
          </a:xfrm>
          <a:solidFill>
            <a:schemeClr val="bg2"/>
          </a:solidFill>
        </p:grpSpPr>
        <p:sp>
          <p:nvSpPr>
            <p:cNvPr id="70" name="Freeform 54">
              <a:extLst>
                <a:ext uri="{FF2B5EF4-FFF2-40B4-BE49-F238E27FC236}">
                  <a16:creationId xmlns:a16="http://schemas.microsoft.com/office/drawing/2014/main" id="{1414A935-8E00-4D44-A7E5-ADC9D7B444F0}"/>
                </a:ext>
              </a:extLst>
            </p:cNvPr>
            <p:cNvSpPr>
              <a:spLocks/>
            </p:cNvSpPr>
            <p:nvPr/>
          </p:nvSpPr>
          <p:spPr bwMode="auto">
            <a:xfrm>
              <a:off x="2123427" y="3125113"/>
              <a:ext cx="72791" cy="194577"/>
            </a:xfrm>
            <a:custGeom>
              <a:avLst/>
              <a:gdLst>
                <a:gd name="T0" fmla="*/ 4 w 49"/>
                <a:gd name="T1" fmla="*/ 116 h 130"/>
                <a:gd name="T2" fmla="*/ 4 w 49"/>
                <a:gd name="T3" fmla="*/ 127 h 130"/>
                <a:gd name="T4" fmla="*/ 9 w 49"/>
                <a:gd name="T5" fmla="*/ 130 h 130"/>
                <a:gd name="T6" fmla="*/ 15 w 49"/>
                <a:gd name="T7" fmla="*/ 127 h 130"/>
                <a:gd name="T8" fmla="*/ 15 w 49"/>
                <a:gd name="T9" fmla="*/ 4 h 130"/>
                <a:gd name="T10" fmla="*/ 4 w 49"/>
                <a:gd name="T11" fmla="*/ 4 h 130"/>
                <a:gd name="T12" fmla="*/ 4 w 49"/>
                <a:gd name="T13" fmla="*/ 15 h 130"/>
                <a:gd name="T14" fmla="*/ 4 w 49"/>
                <a:gd name="T15" fmla="*/ 116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0">
                  <a:moveTo>
                    <a:pt x="4" y="116"/>
                  </a:moveTo>
                  <a:cubicBezTo>
                    <a:pt x="0" y="119"/>
                    <a:pt x="0" y="124"/>
                    <a:pt x="4" y="127"/>
                  </a:cubicBezTo>
                  <a:cubicBezTo>
                    <a:pt x="5" y="129"/>
                    <a:pt x="7" y="130"/>
                    <a:pt x="9" y="130"/>
                  </a:cubicBezTo>
                  <a:cubicBezTo>
                    <a:pt x="11" y="130"/>
                    <a:pt x="13" y="129"/>
                    <a:pt x="15" y="127"/>
                  </a:cubicBezTo>
                  <a:cubicBezTo>
                    <a:pt x="49" y="93"/>
                    <a:pt x="49" y="38"/>
                    <a:pt x="15" y="4"/>
                  </a:cubicBezTo>
                  <a:cubicBezTo>
                    <a:pt x="12" y="0"/>
                    <a:pt x="7" y="0"/>
                    <a:pt x="4" y="4"/>
                  </a:cubicBezTo>
                  <a:cubicBezTo>
                    <a:pt x="0" y="7"/>
                    <a:pt x="0" y="12"/>
                    <a:pt x="4" y="15"/>
                  </a:cubicBezTo>
                  <a:cubicBezTo>
                    <a:pt x="31" y="43"/>
                    <a:pt x="31" y="88"/>
                    <a:pt x="4"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1" name="Freeform 55">
              <a:extLst>
                <a:ext uri="{FF2B5EF4-FFF2-40B4-BE49-F238E27FC236}">
                  <a16:creationId xmlns:a16="http://schemas.microsoft.com/office/drawing/2014/main" id="{026D217E-94AD-2391-B071-0217A35061CA}"/>
                </a:ext>
              </a:extLst>
            </p:cNvPr>
            <p:cNvSpPr>
              <a:spLocks/>
            </p:cNvSpPr>
            <p:nvPr/>
          </p:nvSpPr>
          <p:spPr bwMode="auto">
            <a:xfrm>
              <a:off x="1909252" y="3125113"/>
              <a:ext cx="71392" cy="194577"/>
            </a:xfrm>
            <a:custGeom>
              <a:avLst/>
              <a:gdLst>
                <a:gd name="T0" fmla="*/ 40 w 48"/>
                <a:gd name="T1" fmla="*/ 130 h 130"/>
                <a:gd name="T2" fmla="*/ 45 w 48"/>
                <a:gd name="T3" fmla="*/ 127 h 130"/>
                <a:gd name="T4" fmla="*/ 45 w 48"/>
                <a:gd name="T5" fmla="*/ 116 h 130"/>
                <a:gd name="T6" fmla="*/ 45 w 48"/>
                <a:gd name="T7" fmla="*/ 15 h 130"/>
                <a:gd name="T8" fmla="*/ 45 w 48"/>
                <a:gd name="T9" fmla="*/ 4 h 130"/>
                <a:gd name="T10" fmla="*/ 34 w 48"/>
                <a:gd name="T11" fmla="*/ 4 h 130"/>
                <a:gd name="T12" fmla="*/ 34 w 48"/>
                <a:gd name="T13" fmla="*/ 127 h 130"/>
                <a:gd name="T14" fmla="*/ 40 w 4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30">
                  <a:moveTo>
                    <a:pt x="40" y="130"/>
                  </a:moveTo>
                  <a:cubicBezTo>
                    <a:pt x="42" y="130"/>
                    <a:pt x="44" y="129"/>
                    <a:pt x="45" y="127"/>
                  </a:cubicBezTo>
                  <a:cubicBezTo>
                    <a:pt x="48" y="124"/>
                    <a:pt x="48" y="119"/>
                    <a:pt x="45" y="116"/>
                  </a:cubicBezTo>
                  <a:cubicBezTo>
                    <a:pt x="17" y="88"/>
                    <a:pt x="17" y="43"/>
                    <a:pt x="45" y="15"/>
                  </a:cubicBezTo>
                  <a:cubicBezTo>
                    <a:pt x="48" y="12"/>
                    <a:pt x="48" y="7"/>
                    <a:pt x="45" y="4"/>
                  </a:cubicBezTo>
                  <a:cubicBezTo>
                    <a:pt x="42" y="0"/>
                    <a:pt x="37" y="0"/>
                    <a:pt x="34" y="4"/>
                  </a:cubicBezTo>
                  <a:cubicBezTo>
                    <a:pt x="0" y="38"/>
                    <a:pt x="0" y="93"/>
                    <a:pt x="34" y="127"/>
                  </a:cubicBezTo>
                  <a:cubicBezTo>
                    <a:pt x="36" y="129"/>
                    <a:pt x="38" y="130"/>
                    <a:pt x="40"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2" name="Freeform 56">
              <a:extLst>
                <a:ext uri="{FF2B5EF4-FFF2-40B4-BE49-F238E27FC236}">
                  <a16:creationId xmlns:a16="http://schemas.microsoft.com/office/drawing/2014/main" id="{B69B16CA-32D8-B933-37D0-255EF7E6198C}"/>
                </a:ext>
              </a:extLst>
            </p:cNvPr>
            <p:cNvSpPr>
              <a:spLocks/>
            </p:cNvSpPr>
            <p:nvPr/>
          </p:nvSpPr>
          <p:spPr bwMode="auto">
            <a:xfrm>
              <a:off x="1902253" y="3183906"/>
              <a:ext cx="425550" cy="529137"/>
            </a:xfrm>
            <a:custGeom>
              <a:avLst/>
              <a:gdLst>
                <a:gd name="T0" fmla="*/ 251 w 284"/>
                <a:gd name="T1" fmla="*/ 127 h 353"/>
                <a:gd name="T2" fmla="*/ 233 w 284"/>
                <a:gd name="T3" fmla="*/ 132 h 353"/>
                <a:gd name="T4" fmla="*/ 203 w 284"/>
                <a:gd name="T5" fmla="*/ 111 h 353"/>
                <a:gd name="T6" fmla="*/ 185 w 284"/>
                <a:gd name="T7" fmla="*/ 116 h 353"/>
                <a:gd name="T8" fmla="*/ 157 w 284"/>
                <a:gd name="T9" fmla="*/ 95 h 353"/>
                <a:gd name="T10" fmla="*/ 143 w 284"/>
                <a:gd name="T11" fmla="*/ 100 h 353"/>
                <a:gd name="T12" fmla="*/ 143 w 284"/>
                <a:gd name="T13" fmla="*/ 31 h 353"/>
                <a:gd name="T14" fmla="*/ 112 w 284"/>
                <a:gd name="T15" fmla="*/ 0 h 353"/>
                <a:gd name="T16" fmla="*/ 80 w 284"/>
                <a:gd name="T17" fmla="*/ 31 h 353"/>
                <a:gd name="T18" fmla="*/ 80 w 284"/>
                <a:gd name="T19" fmla="*/ 161 h 353"/>
                <a:gd name="T20" fmla="*/ 57 w 284"/>
                <a:gd name="T21" fmla="*/ 138 h 353"/>
                <a:gd name="T22" fmla="*/ 13 w 284"/>
                <a:gd name="T23" fmla="*/ 139 h 353"/>
                <a:gd name="T24" fmla="*/ 11 w 284"/>
                <a:gd name="T25" fmla="*/ 189 h 353"/>
                <a:gd name="T26" fmla="*/ 36 w 284"/>
                <a:gd name="T27" fmla="*/ 239 h 353"/>
                <a:gd name="T28" fmla="*/ 124 w 284"/>
                <a:gd name="T29" fmla="*/ 353 h 353"/>
                <a:gd name="T30" fmla="*/ 214 w 284"/>
                <a:gd name="T31" fmla="*/ 353 h 353"/>
                <a:gd name="T32" fmla="*/ 218 w 284"/>
                <a:gd name="T33" fmla="*/ 351 h 353"/>
                <a:gd name="T34" fmla="*/ 284 w 284"/>
                <a:gd name="T35" fmla="*/ 244 h 353"/>
                <a:gd name="T36" fmla="*/ 284 w 284"/>
                <a:gd name="T37" fmla="*/ 158 h 353"/>
                <a:gd name="T38" fmla="*/ 251 w 284"/>
                <a:gd name="T39" fmla="*/ 12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353">
                  <a:moveTo>
                    <a:pt x="251" y="127"/>
                  </a:moveTo>
                  <a:cubicBezTo>
                    <a:pt x="245" y="127"/>
                    <a:pt x="238" y="129"/>
                    <a:pt x="233" y="132"/>
                  </a:cubicBezTo>
                  <a:cubicBezTo>
                    <a:pt x="229" y="120"/>
                    <a:pt x="217" y="111"/>
                    <a:pt x="203" y="111"/>
                  </a:cubicBezTo>
                  <a:cubicBezTo>
                    <a:pt x="196" y="111"/>
                    <a:pt x="190" y="113"/>
                    <a:pt x="185" y="116"/>
                  </a:cubicBezTo>
                  <a:cubicBezTo>
                    <a:pt x="181" y="104"/>
                    <a:pt x="171" y="95"/>
                    <a:pt x="157" y="95"/>
                  </a:cubicBezTo>
                  <a:cubicBezTo>
                    <a:pt x="151" y="95"/>
                    <a:pt x="143" y="97"/>
                    <a:pt x="143" y="100"/>
                  </a:cubicBezTo>
                  <a:cubicBezTo>
                    <a:pt x="143" y="31"/>
                    <a:pt x="143" y="31"/>
                    <a:pt x="143" y="31"/>
                  </a:cubicBezTo>
                  <a:cubicBezTo>
                    <a:pt x="143" y="14"/>
                    <a:pt x="129" y="0"/>
                    <a:pt x="112" y="0"/>
                  </a:cubicBezTo>
                  <a:cubicBezTo>
                    <a:pt x="94" y="0"/>
                    <a:pt x="80" y="14"/>
                    <a:pt x="80" y="31"/>
                  </a:cubicBezTo>
                  <a:cubicBezTo>
                    <a:pt x="80" y="161"/>
                    <a:pt x="80" y="161"/>
                    <a:pt x="80" y="161"/>
                  </a:cubicBezTo>
                  <a:cubicBezTo>
                    <a:pt x="57" y="138"/>
                    <a:pt x="57" y="138"/>
                    <a:pt x="57" y="138"/>
                  </a:cubicBezTo>
                  <a:cubicBezTo>
                    <a:pt x="45" y="127"/>
                    <a:pt x="24" y="127"/>
                    <a:pt x="13" y="139"/>
                  </a:cubicBezTo>
                  <a:cubicBezTo>
                    <a:pt x="0" y="151"/>
                    <a:pt x="1" y="175"/>
                    <a:pt x="11" y="189"/>
                  </a:cubicBezTo>
                  <a:cubicBezTo>
                    <a:pt x="18" y="199"/>
                    <a:pt x="27" y="218"/>
                    <a:pt x="36" y="239"/>
                  </a:cubicBezTo>
                  <a:cubicBezTo>
                    <a:pt x="59" y="292"/>
                    <a:pt x="86" y="353"/>
                    <a:pt x="124" y="353"/>
                  </a:cubicBezTo>
                  <a:cubicBezTo>
                    <a:pt x="214" y="353"/>
                    <a:pt x="214" y="353"/>
                    <a:pt x="214" y="353"/>
                  </a:cubicBezTo>
                  <a:cubicBezTo>
                    <a:pt x="215" y="353"/>
                    <a:pt x="217" y="352"/>
                    <a:pt x="218" y="351"/>
                  </a:cubicBezTo>
                  <a:cubicBezTo>
                    <a:pt x="221" y="350"/>
                    <a:pt x="284" y="310"/>
                    <a:pt x="284" y="244"/>
                  </a:cubicBezTo>
                  <a:cubicBezTo>
                    <a:pt x="284" y="158"/>
                    <a:pt x="284" y="158"/>
                    <a:pt x="284" y="158"/>
                  </a:cubicBezTo>
                  <a:cubicBezTo>
                    <a:pt x="284" y="141"/>
                    <a:pt x="268" y="127"/>
                    <a:pt x="251"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3" name="Freeform 57">
              <a:extLst>
                <a:ext uri="{FF2B5EF4-FFF2-40B4-BE49-F238E27FC236}">
                  <a16:creationId xmlns:a16="http://schemas.microsoft.com/office/drawing/2014/main" id="{A0D1B31F-2DD5-210D-67EF-496D9BFD0940}"/>
                </a:ext>
              </a:extLst>
            </p:cNvPr>
            <p:cNvSpPr>
              <a:spLocks/>
            </p:cNvSpPr>
            <p:nvPr/>
          </p:nvSpPr>
          <p:spPr bwMode="auto">
            <a:xfrm>
              <a:off x="1945648" y="3119514"/>
              <a:ext cx="209975" cy="173579"/>
            </a:xfrm>
            <a:custGeom>
              <a:avLst/>
              <a:gdLst>
                <a:gd name="T0" fmla="*/ 24 w 140"/>
                <a:gd name="T1" fmla="*/ 113 h 116"/>
                <a:gd name="T2" fmla="*/ 25 w 140"/>
                <a:gd name="T3" fmla="*/ 116 h 116"/>
                <a:gd name="T4" fmla="*/ 25 w 140"/>
                <a:gd name="T5" fmla="*/ 74 h 116"/>
                <a:gd name="T6" fmla="*/ 76 w 140"/>
                <a:gd name="T7" fmla="*/ 27 h 116"/>
                <a:gd name="T8" fmla="*/ 127 w 140"/>
                <a:gd name="T9" fmla="*/ 74 h 116"/>
                <a:gd name="T10" fmla="*/ 127 w 140"/>
                <a:gd name="T11" fmla="*/ 98 h 116"/>
                <a:gd name="T12" fmla="*/ 116 w 140"/>
                <a:gd name="T13" fmla="*/ 25 h 116"/>
                <a:gd name="T14" fmla="*/ 26 w 140"/>
                <a:gd name="T15" fmla="*/ 25 h 116"/>
                <a:gd name="T16" fmla="*/ 24 w 140"/>
                <a:gd name="T17"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6">
                  <a:moveTo>
                    <a:pt x="24" y="113"/>
                  </a:moveTo>
                  <a:cubicBezTo>
                    <a:pt x="25" y="114"/>
                    <a:pt x="25" y="115"/>
                    <a:pt x="25" y="116"/>
                  </a:cubicBezTo>
                  <a:cubicBezTo>
                    <a:pt x="25" y="74"/>
                    <a:pt x="25" y="74"/>
                    <a:pt x="25" y="74"/>
                  </a:cubicBezTo>
                  <a:cubicBezTo>
                    <a:pt x="25" y="48"/>
                    <a:pt x="50" y="27"/>
                    <a:pt x="76" y="27"/>
                  </a:cubicBezTo>
                  <a:cubicBezTo>
                    <a:pt x="103" y="27"/>
                    <a:pt x="127" y="48"/>
                    <a:pt x="127" y="74"/>
                  </a:cubicBezTo>
                  <a:cubicBezTo>
                    <a:pt x="127" y="98"/>
                    <a:pt x="127" y="98"/>
                    <a:pt x="127" y="98"/>
                  </a:cubicBezTo>
                  <a:cubicBezTo>
                    <a:pt x="140" y="74"/>
                    <a:pt x="136" y="44"/>
                    <a:pt x="116" y="25"/>
                  </a:cubicBezTo>
                  <a:cubicBezTo>
                    <a:pt x="91" y="0"/>
                    <a:pt x="50" y="0"/>
                    <a:pt x="26" y="25"/>
                  </a:cubicBezTo>
                  <a:cubicBezTo>
                    <a:pt x="1" y="49"/>
                    <a:pt x="0" y="89"/>
                    <a:pt x="2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4" name="Group 73">
            <a:extLst>
              <a:ext uri="{FF2B5EF4-FFF2-40B4-BE49-F238E27FC236}">
                <a16:creationId xmlns:a16="http://schemas.microsoft.com/office/drawing/2014/main" id="{EBD81D9D-FDC3-36AF-2449-57E375ED2587}"/>
              </a:ext>
            </a:extLst>
          </p:cNvPr>
          <p:cNvGrpSpPr/>
          <p:nvPr userDrawn="1"/>
        </p:nvGrpSpPr>
        <p:grpSpPr>
          <a:xfrm>
            <a:off x="705394" y="3905807"/>
            <a:ext cx="564134" cy="572533"/>
            <a:chOff x="705394" y="3140512"/>
            <a:chExt cx="564134" cy="572533"/>
          </a:xfrm>
          <a:solidFill>
            <a:schemeClr val="bg2"/>
          </a:solidFill>
        </p:grpSpPr>
        <p:sp>
          <p:nvSpPr>
            <p:cNvPr id="75" name="Freeform 58">
              <a:extLst>
                <a:ext uri="{FF2B5EF4-FFF2-40B4-BE49-F238E27FC236}">
                  <a16:creationId xmlns:a16="http://schemas.microsoft.com/office/drawing/2014/main" id="{4A1997E1-0531-2DFE-04A7-569BAF019810}"/>
                </a:ext>
              </a:extLst>
            </p:cNvPr>
            <p:cNvSpPr>
              <a:spLocks/>
            </p:cNvSpPr>
            <p:nvPr/>
          </p:nvSpPr>
          <p:spPr bwMode="auto">
            <a:xfrm>
              <a:off x="944766" y="3336489"/>
              <a:ext cx="324762" cy="317763"/>
            </a:xfrm>
            <a:custGeom>
              <a:avLst/>
              <a:gdLst>
                <a:gd name="T0" fmla="*/ 39 w 217"/>
                <a:gd name="T1" fmla="*/ 164 h 212"/>
                <a:gd name="T2" fmla="*/ 34 w 217"/>
                <a:gd name="T3" fmla="*/ 166 h 212"/>
                <a:gd name="T4" fmla="*/ 32 w 217"/>
                <a:gd name="T5" fmla="*/ 172 h 212"/>
                <a:gd name="T6" fmla="*/ 41 w 217"/>
                <a:gd name="T7" fmla="*/ 180 h 212"/>
                <a:gd name="T8" fmla="*/ 79 w 217"/>
                <a:gd name="T9" fmla="*/ 193 h 212"/>
                <a:gd name="T10" fmla="*/ 149 w 217"/>
                <a:gd name="T11" fmla="*/ 212 h 212"/>
                <a:gd name="T12" fmla="*/ 149 w 217"/>
                <a:gd name="T13" fmla="*/ 212 h 212"/>
                <a:gd name="T14" fmla="*/ 166 w 217"/>
                <a:gd name="T15" fmla="*/ 207 h 212"/>
                <a:gd name="T16" fmla="*/ 199 w 217"/>
                <a:gd name="T17" fmla="*/ 173 h 212"/>
                <a:gd name="T18" fmla="*/ 192 w 217"/>
                <a:gd name="T19" fmla="*/ 107 h 212"/>
                <a:gd name="T20" fmla="*/ 92 w 217"/>
                <a:gd name="T21" fmla="*/ 6 h 212"/>
                <a:gd name="T22" fmla="*/ 80 w 217"/>
                <a:gd name="T23" fmla="*/ 5 h 212"/>
                <a:gd name="T24" fmla="*/ 80 w 217"/>
                <a:gd name="T25" fmla="*/ 17 h 212"/>
                <a:gd name="T26" fmla="*/ 139 w 217"/>
                <a:gd name="T27" fmla="*/ 76 h 212"/>
                <a:gd name="T28" fmla="*/ 139 w 217"/>
                <a:gd name="T29" fmla="*/ 87 h 212"/>
                <a:gd name="T30" fmla="*/ 128 w 217"/>
                <a:gd name="T31" fmla="*/ 87 h 212"/>
                <a:gd name="T32" fmla="*/ 61 w 217"/>
                <a:gd name="T33" fmla="*/ 20 h 212"/>
                <a:gd name="T34" fmla="*/ 49 w 217"/>
                <a:gd name="T35" fmla="*/ 19 h 212"/>
                <a:gd name="T36" fmla="*/ 50 w 217"/>
                <a:gd name="T37" fmla="*/ 31 h 212"/>
                <a:gd name="T38" fmla="*/ 106 w 217"/>
                <a:gd name="T39" fmla="*/ 87 h 212"/>
                <a:gd name="T40" fmla="*/ 106 w 217"/>
                <a:gd name="T41" fmla="*/ 98 h 212"/>
                <a:gd name="T42" fmla="*/ 94 w 217"/>
                <a:gd name="T43" fmla="*/ 98 h 212"/>
                <a:gd name="T44" fmla="*/ 31 w 217"/>
                <a:gd name="T45" fmla="*/ 34 h 212"/>
                <a:gd name="T46" fmla="*/ 19 w 217"/>
                <a:gd name="T47" fmla="*/ 33 h 212"/>
                <a:gd name="T48" fmla="*/ 20 w 217"/>
                <a:gd name="T49" fmla="*/ 45 h 212"/>
                <a:gd name="T50" fmla="*/ 72 w 217"/>
                <a:gd name="T51" fmla="*/ 98 h 212"/>
                <a:gd name="T52" fmla="*/ 72 w 217"/>
                <a:gd name="T53" fmla="*/ 110 h 212"/>
                <a:gd name="T54" fmla="*/ 61 w 217"/>
                <a:gd name="T55" fmla="*/ 110 h 212"/>
                <a:gd name="T56" fmla="*/ 15 w 217"/>
                <a:gd name="T57" fmla="*/ 63 h 212"/>
                <a:gd name="T58" fmla="*/ 3 w 217"/>
                <a:gd name="T59" fmla="*/ 62 h 212"/>
                <a:gd name="T60" fmla="*/ 4 w 217"/>
                <a:gd name="T61" fmla="*/ 75 h 212"/>
                <a:gd name="T62" fmla="*/ 81 w 217"/>
                <a:gd name="T63" fmla="*/ 153 h 212"/>
                <a:gd name="T64" fmla="*/ 83 w 217"/>
                <a:gd name="T65" fmla="*/ 162 h 212"/>
                <a:gd name="T66" fmla="*/ 75 w 217"/>
                <a:gd name="T67" fmla="*/ 166 h 212"/>
                <a:gd name="T68" fmla="*/ 39 w 217"/>
                <a:gd name="T69" fmla="*/ 16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2">
                  <a:moveTo>
                    <a:pt x="39" y="164"/>
                  </a:moveTo>
                  <a:cubicBezTo>
                    <a:pt x="37" y="164"/>
                    <a:pt x="36" y="165"/>
                    <a:pt x="34" y="166"/>
                  </a:cubicBezTo>
                  <a:cubicBezTo>
                    <a:pt x="33" y="168"/>
                    <a:pt x="32" y="170"/>
                    <a:pt x="32" y="172"/>
                  </a:cubicBezTo>
                  <a:cubicBezTo>
                    <a:pt x="32" y="175"/>
                    <a:pt x="32" y="179"/>
                    <a:pt x="41" y="180"/>
                  </a:cubicBezTo>
                  <a:cubicBezTo>
                    <a:pt x="51" y="182"/>
                    <a:pt x="64" y="187"/>
                    <a:pt x="79" y="193"/>
                  </a:cubicBezTo>
                  <a:cubicBezTo>
                    <a:pt x="102" y="201"/>
                    <a:pt x="130" y="212"/>
                    <a:pt x="149" y="212"/>
                  </a:cubicBezTo>
                  <a:cubicBezTo>
                    <a:pt x="149" y="212"/>
                    <a:pt x="149" y="212"/>
                    <a:pt x="149" y="212"/>
                  </a:cubicBezTo>
                  <a:cubicBezTo>
                    <a:pt x="157" y="212"/>
                    <a:pt x="162" y="210"/>
                    <a:pt x="166" y="207"/>
                  </a:cubicBezTo>
                  <a:cubicBezTo>
                    <a:pt x="199" y="173"/>
                    <a:pt x="199" y="173"/>
                    <a:pt x="199" y="173"/>
                  </a:cubicBezTo>
                  <a:cubicBezTo>
                    <a:pt x="202" y="167"/>
                    <a:pt x="217" y="132"/>
                    <a:pt x="192" y="107"/>
                  </a:cubicBezTo>
                  <a:cubicBezTo>
                    <a:pt x="92" y="6"/>
                    <a:pt x="92" y="6"/>
                    <a:pt x="92" y="6"/>
                  </a:cubicBezTo>
                  <a:cubicBezTo>
                    <a:pt x="89" y="3"/>
                    <a:pt x="85" y="0"/>
                    <a:pt x="80" y="5"/>
                  </a:cubicBezTo>
                  <a:cubicBezTo>
                    <a:pt x="77" y="8"/>
                    <a:pt x="77" y="13"/>
                    <a:pt x="80" y="17"/>
                  </a:cubicBezTo>
                  <a:cubicBezTo>
                    <a:pt x="139" y="76"/>
                    <a:pt x="139" y="76"/>
                    <a:pt x="139" y="76"/>
                  </a:cubicBezTo>
                  <a:cubicBezTo>
                    <a:pt x="142" y="79"/>
                    <a:pt x="142" y="84"/>
                    <a:pt x="139" y="87"/>
                  </a:cubicBezTo>
                  <a:cubicBezTo>
                    <a:pt x="136" y="90"/>
                    <a:pt x="131" y="90"/>
                    <a:pt x="128" y="87"/>
                  </a:cubicBezTo>
                  <a:cubicBezTo>
                    <a:pt x="61" y="20"/>
                    <a:pt x="61" y="20"/>
                    <a:pt x="61" y="20"/>
                  </a:cubicBezTo>
                  <a:cubicBezTo>
                    <a:pt x="58" y="17"/>
                    <a:pt x="54" y="14"/>
                    <a:pt x="49" y="19"/>
                  </a:cubicBezTo>
                  <a:cubicBezTo>
                    <a:pt x="46" y="22"/>
                    <a:pt x="46" y="27"/>
                    <a:pt x="50" y="31"/>
                  </a:cubicBezTo>
                  <a:cubicBezTo>
                    <a:pt x="106" y="87"/>
                    <a:pt x="106" y="87"/>
                    <a:pt x="106" y="87"/>
                  </a:cubicBezTo>
                  <a:cubicBezTo>
                    <a:pt x="109" y="90"/>
                    <a:pt x="109" y="95"/>
                    <a:pt x="106" y="98"/>
                  </a:cubicBezTo>
                  <a:cubicBezTo>
                    <a:pt x="103" y="102"/>
                    <a:pt x="97" y="102"/>
                    <a:pt x="94" y="98"/>
                  </a:cubicBezTo>
                  <a:cubicBezTo>
                    <a:pt x="31" y="34"/>
                    <a:pt x="31" y="34"/>
                    <a:pt x="31" y="34"/>
                  </a:cubicBezTo>
                  <a:cubicBezTo>
                    <a:pt x="28" y="31"/>
                    <a:pt x="24" y="28"/>
                    <a:pt x="19" y="33"/>
                  </a:cubicBezTo>
                  <a:cubicBezTo>
                    <a:pt x="16" y="37"/>
                    <a:pt x="16" y="42"/>
                    <a:pt x="20" y="45"/>
                  </a:cubicBezTo>
                  <a:cubicBezTo>
                    <a:pt x="72" y="98"/>
                    <a:pt x="72" y="98"/>
                    <a:pt x="72" y="98"/>
                  </a:cubicBezTo>
                  <a:cubicBezTo>
                    <a:pt x="75" y="102"/>
                    <a:pt x="75" y="107"/>
                    <a:pt x="72" y="110"/>
                  </a:cubicBezTo>
                  <a:cubicBezTo>
                    <a:pt x="69" y="113"/>
                    <a:pt x="64" y="113"/>
                    <a:pt x="61" y="110"/>
                  </a:cubicBezTo>
                  <a:cubicBezTo>
                    <a:pt x="15" y="63"/>
                    <a:pt x="15" y="63"/>
                    <a:pt x="15" y="63"/>
                  </a:cubicBezTo>
                  <a:cubicBezTo>
                    <a:pt x="11" y="60"/>
                    <a:pt x="6" y="59"/>
                    <a:pt x="3" y="62"/>
                  </a:cubicBezTo>
                  <a:cubicBezTo>
                    <a:pt x="0" y="66"/>
                    <a:pt x="1" y="71"/>
                    <a:pt x="4" y="75"/>
                  </a:cubicBezTo>
                  <a:cubicBezTo>
                    <a:pt x="81" y="153"/>
                    <a:pt x="81" y="153"/>
                    <a:pt x="81" y="153"/>
                  </a:cubicBezTo>
                  <a:cubicBezTo>
                    <a:pt x="84" y="155"/>
                    <a:pt x="84" y="159"/>
                    <a:pt x="83" y="162"/>
                  </a:cubicBezTo>
                  <a:cubicBezTo>
                    <a:pt x="82" y="165"/>
                    <a:pt x="78" y="166"/>
                    <a:pt x="75" y="166"/>
                  </a:cubicBezTo>
                  <a:lnTo>
                    <a:pt x="39" y="16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6" name="Oval 59">
              <a:extLst>
                <a:ext uri="{FF2B5EF4-FFF2-40B4-BE49-F238E27FC236}">
                  <a16:creationId xmlns:a16="http://schemas.microsoft.com/office/drawing/2014/main" id="{6B747FBF-0F16-D7ED-781A-D41C32C1FC04}"/>
                </a:ext>
              </a:extLst>
            </p:cNvPr>
            <p:cNvSpPr>
              <a:spLocks noChangeArrowheads="1"/>
            </p:cNvSpPr>
            <p:nvPr/>
          </p:nvSpPr>
          <p:spPr bwMode="auto">
            <a:xfrm>
              <a:off x="916769" y="3608056"/>
              <a:ext cx="29397" cy="30796"/>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7" name="Freeform 60">
              <a:extLst>
                <a:ext uri="{FF2B5EF4-FFF2-40B4-BE49-F238E27FC236}">
                  <a16:creationId xmlns:a16="http://schemas.microsoft.com/office/drawing/2014/main" id="{7507D281-104C-19A9-7CE2-21621DC259AD}"/>
                </a:ext>
              </a:extLst>
            </p:cNvPr>
            <p:cNvSpPr>
              <a:spLocks noEditPoints="1"/>
            </p:cNvSpPr>
            <p:nvPr/>
          </p:nvSpPr>
          <p:spPr bwMode="auto">
            <a:xfrm>
              <a:off x="705394" y="3140512"/>
              <a:ext cx="459146" cy="572533"/>
            </a:xfrm>
            <a:custGeom>
              <a:avLst/>
              <a:gdLst>
                <a:gd name="T0" fmla="*/ 236 w 307"/>
                <a:gd name="T1" fmla="*/ 339 h 382"/>
                <a:gd name="T2" fmla="*/ 199 w 307"/>
                <a:gd name="T3" fmla="*/ 327 h 382"/>
                <a:gd name="T4" fmla="*/ 177 w 307"/>
                <a:gd name="T5" fmla="*/ 304 h 382"/>
                <a:gd name="T6" fmla="*/ 183 w 307"/>
                <a:gd name="T7" fmla="*/ 293 h 382"/>
                <a:gd name="T8" fmla="*/ 183 w 307"/>
                <a:gd name="T9" fmla="*/ 293 h 382"/>
                <a:gd name="T10" fmla="*/ 52 w 307"/>
                <a:gd name="T11" fmla="*/ 293 h 382"/>
                <a:gd name="T12" fmla="*/ 39 w 307"/>
                <a:gd name="T13" fmla="*/ 278 h 382"/>
                <a:gd name="T14" fmla="*/ 39 w 307"/>
                <a:gd name="T15" fmla="*/ 50 h 382"/>
                <a:gd name="T16" fmla="*/ 52 w 307"/>
                <a:gd name="T17" fmla="*/ 38 h 382"/>
                <a:gd name="T18" fmla="*/ 254 w 307"/>
                <a:gd name="T19" fmla="*/ 38 h 382"/>
                <a:gd name="T20" fmla="*/ 268 w 307"/>
                <a:gd name="T21" fmla="*/ 50 h 382"/>
                <a:gd name="T22" fmla="*/ 268 w 307"/>
                <a:gd name="T23" fmla="*/ 133 h 382"/>
                <a:gd name="T24" fmla="*/ 302 w 307"/>
                <a:gd name="T25" fmla="*/ 163 h 382"/>
                <a:gd name="T26" fmla="*/ 307 w 307"/>
                <a:gd name="T27" fmla="*/ 158 h 382"/>
                <a:gd name="T28" fmla="*/ 307 w 307"/>
                <a:gd name="T29" fmla="*/ 12 h 382"/>
                <a:gd name="T30" fmla="*/ 293 w 307"/>
                <a:gd name="T31" fmla="*/ 0 h 382"/>
                <a:gd name="T32" fmla="*/ 13 w 307"/>
                <a:gd name="T33" fmla="*/ 0 h 382"/>
                <a:gd name="T34" fmla="*/ 1 w 307"/>
                <a:gd name="T35" fmla="*/ 12 h 382"/>
                <a:gd name="T36" fmla="*/ 1 w 307"/>
                <a:gd name="T37" fmla="*/ 368 h 382"/>
                <a:gd name="T38" fmla="*/ 13 w 307"/>
                <a:gd name="T39" fmla="*/ 382 h 382"/>
                <a:gd name="T40" fmla="*/ 207 w 307"/>
                <a:gd name="T41" fmla="*/ 382 h 382"/>
                <a:gd name="T42" fmla="*/ 286 w 307"/>
                <a:gd name="T43" fmla="*/ 382 h 382"/>
                <a:gd name="T44" fmla="*/ 294 w 307"/>
                <a:gd name="T45" fmla="*/ 382 h 382"/>
                <a:gd name="T46" fmla="*/ 307 w 307"/>
                <a:gd name="T47" fmla="*/ 368 h 382"/>
                <a:gd name="T48" fmla="*/ 307 w 307"/>
                <a:gd name="T49" fmla="*/ 358 h 382"/>
                <a:gd name="T50" fmla="*/ 236 w 307"/>
                <a:gd name="T51" fmla="*/ 339 h 382"/>
                <a:gd name="T52" fmla="*/ 151 w 307"/>
                <a:gd name="T53" fmla="*/ 348 h 382"/>
                <a:gd name="T54" fmla="*/ 125 w 307"/>
                <a:gd name="T55" fmla="*/ 322 h 382"/>
                <a:gd name="T56" fmla="*/ 151 w 307"/>
                <a:gd name="T57" fmla="*/ 296 h 382"/>
                <a:gd name="T58" fmla="*/ 176 w 307"/>
                <a:gd name="T59" fmla="*/ 322 h 382"/>
                <a:gd name="T60" fmla="*/ 151 w 307"/>
                <a:gd name="T61" fmla="*/ 34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382">
                  <a:moveTo>
                    <a:pt x="236" y="339"/>
                  </a:moveTo>
                  <a:cubicBezTo>
                    <a:pt x="221" y="333"/>
                    <a:pt x="208" y="329"/>
                    <a:pt x="199" y="327"/>
                  </a:cubicBezTo>
                  <a:cubicBezTo>
                    <a:pt x="185" y="325"/>
                    <a:pt x="177" y="316"/>
                    <a:pt x="177" y="304"/>
                  </a:cubicBezTo>
                  <a:cubicBezTo>
                    <a:pt x="177" y="297"/>
                    <a:pt x="179" y="299"/>
                    <a:pt x="183" y="293"/>
                  </a:cubicBezTo>
                  <a:cubicBezTo>
                    <a:pt x="183" y="293"/>
                    <a:pt x="183" y="293"/>
                    <a:pt x="183" y="293"/>
                  </a:cubicBezTo>
                  <a:cubicBezTo>
                    <a:pt x="52" y="293"/>
                    <a:pt x="52" y="293"/>
                    <a:pt x="52" y="293"/>
                  </a:cubicBezTo>
                  <a:cubicBezTo>
                    <a:pt x="48" y="293"/>
                    <a:pt x="39" y="282"/>
                    <a:pt x="39" y="278"/>
                  </a:cubicBezTo>
                  <a:cubicBezTo>
                    <a:pt x="39" y="50"/>
                    <a:pt x="39" y="50"/>
                    <a:pt x="39" y="50"/>
                  </a:cubicBezTo>
                  <a:cubicBezTo>
                    <a:pt x="39" y="46"/>
                    <a:pt x="38" y="38"/>
                    <a:pt x="52" y="38"/>
                  </a:cubicBezTo>
                  <a:cubicBezTo>
                    <a:pt x="254" y="38"/>
                    <a:pt x="254" y="38"/>
                    <a:pt x="254" y="38"/>
                  </a:cubicBezTo>
                  <a:cubicBezTo>
                    <a:pt x="267" y="38"/>
                    <a:pt x="268" y="46"/>
                    <a:pt x="268" y="50"/>
                  </a:cubicBezTo>
                  <a:cubicBezTo>
                    <a:pt x="268" y="133"/>
                    <a:pt x="268" y="133"/>
                    <a:pt x="268" y="133"/>
                  </a:cubicBezTo>
                  <a:cubicBezTo>
                    <a:pt x="302" y="163"/>
                    <a:pt x="302" y="163"/>
                    <a:pt x="302" y="163"/>
                  </a:cubicBezTo>
                  <a:cubicBezTo>
                    <a:pt x="303" y="162"/>
                    <a:pt x="307" y="160"/>
                    <a:pt x="307" y="158"/>
                  </a:cubicBezTo>
                  <a:cubicBezTo>
                    <a:pt x="307" y="12"/>
                    <a:pt x="307" y="12"/>
                    <a:pt x="307" y="12"/>
                  </a:cubicBezTo>
                  <a:cubicBezTo>
                    <a:pt x="307" y="8"/>
                    <a:pt x="304" y="0"/>
                    <a:pt x="293" y="0"/>
                  </a:cubicBezTo>
                  <a:cubicBezTo>
                    <a:pt x="13" y="0"/>
                    <a:pt x="13" y="0"/>
                    <a:pt x="13" y="0"/>
                  </a:cubicBezTo>
                  <a:cubicBezTo>
                    <a:pt x="0" y="0"/>
                    <a:pt x="1" y="8"/>
                    <a:pt x="1" y="12"/>
                  </a:cubicBezTo>
                  <a:cubicBezTo>
                    <a:pt x="1" y="368"/>
                    <a:pt x="1" y="368"/>
                    <a:pt x="1" y="368"/>
                  </a:cubicBezTo>
                  <a:cubicBezTo>
                    <a:pt x="1" y="373"/>
                    <a:pt x="0" y="382"/>
                    <a:pt x="13" y="382"/>
                  </a:cubicBezTo>
                  <a:cubicBezTo>
                    <a:pt x="207" y="382"/>
                    <a:pt x="207" y="382"/>
                    <a:pt x="207" y="382"/>
                  </a:cubicBezTo>
                  <a:cubicBezTo>
                    <a:pt x="286" y="382"/>
                    <a:pt x="286" y="382"/>
                    <a:pt x="286" y="382"/>
                  </a:cubicBezTo>
                  <a:cubicBezTo>
                    <a:pt x="294" y="382"/>
                    <a:pt x="294" y="382"/>
                    <a:pt x="294" y="382"/>
                  </a:cubicBezTo>
                  <a:cubicBezTo>
                    <a:pt x="305" y="382"/>
                    <a:pt x="307" y="373"/>
                    <a:pt x="307" y="368"/>
                  </a:cubicBezTo>
                  <a:cubicBezTo>
                    <a:pt x="307" y="358"/>
                    <a:pt x="307" y="358"/>
                    <a:pt x="307" y="358"/>
                  </a:cubicBezTo>
                  <a:cubicBezTo>
                    <a:pt x="281" y="356"/>
                    <a:pt x="257" y="347"/>
                    <a:pt x="236" y="339"/>
                  </a:cubicBezTo>
                  <a:close/>
                  <a:moveTo>
                    <a:pt x="151" y="348"/>
                  </a:moveTo>
                  <a:cubicBezTo>
                    <a:pt x="137" y="348"/>
                    <a:pt x="125" y="336"/>
                    <a:pt x="125" y="322"/>
                  </a:cubicBezTo>
                  <a:cubicBezTo>
                    <a:pt x="125" y="308"/>
                    <a:pt x="137" y="296"/>
                    <a:pt x="151" y="296"/>
                  </a:cubicBezTo>
                  <a:cubicBezTo>
                    <a:pt x="165" y="296"/>
                    <a:pt x="176" y="308"/>
                    <a:pt x="176" y="322"/>
                  </a:cubicBezTo>
                  <a:cubicBezTo>
                    <a:pt x="176" y="336"/>
                    <a:pt x="165" y="348"/>
                    <a:pt x="151" y="34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8" name="Freeform 61">
              <a:extLst>
                <a:ext uri="{FF2B5EF4-FFF2-40B4-BE49-F238E27FC236}">
                  <a16:creationId xmlns:a16="http://schemas.microsoft.com/office/drawing/2014/main" id="{2D88EFDD-A3FE-9DCD-60BC-7F72D629C2C4}"/>
                </a:ext>
              </a:extLst>
            </p:cNvPr>
            <p:cNvSpPr>
              <a:spLocks/>
            </p:cNvSpPr>
            <p:nvPr/>
          </p:nvSpPr>
          <p:spPr bwMode="auto">
            <a:xfrm>
              <a:off x="783785" y="3216103"/>
              <a:ext cx="305164" cy="324762"/>
            </a:xfrm>
            <a:custGeom>
              <a:avLst/>
              <a:gdLst>
                <a:gd name="T0" fmla="*/ 177 w 204"/>
                <a:gd name="T1" fmla="*/ 74 h 216"/>
                <a:gd name="T2" fmla="*/ 194 w 204"/>
                <a:gd name="T3" fmla="*/ 66 h 216"/>
                <a:gd name="T4" fmla="*/ 204 w 204"/>
                <a:gd name="T5" fmla="*/ 68 h 216"/>
                <a:gd name="T6" fmla="*/ 204 w 204"/>
                <a:gd name="T7" fmla="*/ 0 h 216"/>
                <a:gd name="T8" fmla="*/ 0 w 204"/>
                <a:gd name="T9" fmla="*/ 0 h 216"/>
                <a:gd name="T10" fmla="*/ 0 w 204"/>
                <a:gd name="T11" fmla="*/ 216 h 216"/>
                <a:gd name="T12" fmla="*/ 153 w 204"/>
                <a:gd name="T13" fmla="*/ 216 h 216"/>
                <a:gd name="T14" fmla="*/ 101 w 204"/>
                <a:gd name="T15" fmla="*/ 164 h 216"/>
                <a:gd name="T16" fmla="*/ 100 w 204"/>
                <a:gd name="T17" fmla="*/ 131 h 216"/>
                <a:gd name="T18" fmla="*/ 110 w 204"/>
                <a:gd name="T19" fmla="*/ 125 h 216"/>
                <a:gd name="T20" fmla="*/ 116 w 204"/>
                <a:gd name="T21" fmla="*/ 102 h 216"/>
                <a:gd name="T22" fmla="*/ 132 w 204"/>
                <a:gd name="T23" fmla="*/ 95 h 216"/>
                <a:gd name="T24" fmla="*/ 141 w 204"/>
                <a:gd name="T25" fmla="*/ 96 h 216"/>
                <a:gd name="T26" fmla="*/ 146 w 204"/>
                <a:gd name="T27" fmla="*/ 88 h 216"/>
                <a:gd name="T28" fmla="*/ 163 w 204"/>
                <a:gd name="T29" fmla="*/ 80 h 216"/>
                <a:gd name="T30" fmla="*/ 171 w 204"/>
                <a:gd name="T31" fmla="*/ 82 h 216"/>
                <a:gd name="T32" fmla="*/ 177 w 204"/>
                <a:gd name="T33" fmla="*/ 7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16">
                  <a:moveTo>
                    <a:pt x="177" y="74"/>
                  </a:moveTo>
                  <a:cubicBezTo>
                    <a:pt x="183" y="68"/>
                    <a:pt x="190" y="66"/>
                    <a:pt x="194" y="66"/>
                  </a:cubicBezTo>
                  <a:cubicBezTo>
                    <a:pt x="198" y="66"/>
                    <a:pt x="197" y="67"/>
                    <a:pt x="204" y="68"/>
                  </a:cubicBezTo>
                  <a:cubicBezTo>
                    <a:pt x="204" y="0"/>
                    <a:pt x="204" y="0"/>
                    <a:pt x="204" y="0"/>
                  </a:cubicBezTo>
                  <a:cubicBezTo>
                    <a:pt x="0" y="0"/>
                    <a:pt x="0" y="0"/>
                    <a:pt x="0" y="0"/>
                  </a:cubicBezTo>
                  <a:cubicBezTo>
                    <a:pt x="0" y="216"/>
                    <a:pt x="0" y="216"/>
                    <a:pt x="0" y="216"/>
                  </a:cubicBezTo>
                  <a:cubicBezTo>
                    <a:pt x="153" y="216"/>
                    <a:pt x="153" y="216"/>
                    <a:pt x="153" y="216"/>
                  </a:cubicBezTo>
                  <a:cubicBezTo>
                    <a:pt x="101" y="164"/>
                    <a:pt x="101" y="164"/>
                    <a:pt x="101" y="164"/>
                  </a:cubicBezTo>
                  <a:cubicBezTo>
                    <a:pt x="91" y="155"/>
                    <a:pt x="91" y="140"/>
                    <a:pt x="100" y="131"/>
                  </a:cubicBezTo>
                  <a:cubicBezTo>
                    <a:pt x="103" y="128"/>
                    <a:pt x="106" y="126"/>
                    <a:pt x="110" y="125"/>
                  </a:cubicBezTo>
                  <a:cubicBezTo>
                    <a:pt x="107" y="117"/>
                    <a:pt x="109" y="108"/>
                    <a:pt x="116" y="102"/>
                  </a:cubicBezTo>
                  <a:cubicBezTo>
                    <a:pt x="122" y="96"/>
                    <a:pt x="128" y="95"/>
                    <a:pt x="132" y="95"/>
                  </a:cubicBezTo>
                  <a:cubicBezTo>
                    <a:pt x="136" y="95"/>
                    <a:pt x="138" y="95"/>
                    <a:pt x="141" y="96"/>
                  </a:cubicBezTo>
                  <a:cubicBezTo>
                    <a:pt x="142" y="93"/>
                    <a:pt x="144" y="90"/>
                    <a:pt x="146" y="88"/>
                  </a:cubicBezTo>
                  <a:cubicBezTo>
                    <a:pt x="152" y="82"/>
                    <a:pt x="159" y="80"/>
                    <a:pt x="163" y="80"/>
                  </a:cubicBezTo>
                  <a:cubicBezTo>
                    <a:pt x="166" y="80"/>
                    <a:pt x="169" y="81"/>
                    <a:pt x="171" y="82"/>
                  </a:cubicBezTo>
                  <a:cubicBezTo>
                    <a:pt x="172" y="79"/>
                    <a:pt x="174" y="76"/>
                    <a:pt x="177"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9" name="Group 78">
            <a:extLst>
              <a:ext uri="{FF2B5EF4-FFF2-40B4-BE49-F238E27FC236}">
                <a16:creationId xmlns:a16="http://schemas.microsoft.com/office/drawing/2014/main" id="{950103E6-BA5E-5291-5C0F-18AF147B43F3}"/>
              </a:ext>
            </a:extLst>
          </p:cNvPr>
          <p:cNvGrpSpPr/>
          <p:nvPr userDrawn="1"/>
        </p:nvGrpSpPr>
        <p:grpSpPr>
          <a:xfrm>
            <a:off x="10998379" y="2864442"/>
            <a:ext cx="457746" cy="572533"/>
            <a:chOff x="10998379" y="1994047"/>
            <a:chExt cx="457746" cy="572533"/>
          </a:xfrm>
          <a:solidFill>
            <a:schemeClr val="bg2"/>
          </a:solidFill>
        </p:grpSpPr>
        <p:sp>
          <p:nvSpPr>
            <p:cNvPr id="80" name="Freeform 62">
              <a:extLst>
                <a:ext uri="{FF2B5EF4-FFF2-40B4-BE49-F238E27FC236}">
                  <a16:creationId xmlns:a16="http://schemas.microsoft.com/office/drawing/2014/main" id="{7AE48DBD-6981-ECA3-472F-32295910B08C}"/>
                </a:ext>
              </a:extLst>
            </p:cNvPr>
            <p:cNvSpPr>
              <a:spLocks noEditPoints="1"/>
            </p:cNvSpPr>
            <p:nvPr/>
          </p:nvSpPr>
          <p:spPr bwMode="auto">
            <a:xfrm>
              <a:off x="10998379" y="1994047"/>
              <a:ext cx="457746" cy="572533"/>
            </a:xfrm>
            <a:custGeom>
              <a:avLst/>
              <a:gdLst>
                <a:gd name="T0" fmla="*/ 291 w 306"/>
                <a:gd name="T1" fmla="*/ 367 h 382"/>
                <a:gd name="T2" fmla="*/ 253 w 306"/>
                <a:gd name="T3" fmla="*/ 351 h 382"/>
                <a:gd name="T4" fmla="*/ 212 w 306"/>
                <a:gd name="T5" fmla="*/ 310 h 382"/>
                <a:gd name="T6" fmla="*/ 203 w 306"/>
                <a:gd name="T7" fmla="*/ 291 h 382"/>
                <a:gd name="T8" fmla="*/ 203 w 306"/>
                <a:gd name="T9" fmla="*/ 292 h 382"/>
                <a:gd name="T10" fmla="*/ 50 w 306"/>
                <a:gd name="T11" fmla="*/ 292 h 382"/>
                <a:gd name="T12" fmla="*/ 39 w 306"/>
                <a:gd name="T13" fmla="*/ 279 h 382"/>
                <a:gd name="T14" fmla="*/ 39 w 306"/>
                <a:gd name="T15" fmla="*/ 50 h 382"/>
                <a:gd name="T16" fmla="*/ 51 w 306"/>
                <a:gd name="T17" fmla="*/ 37 h 382"/>
                <a:gd name="T18" fmla="*/ 255 w 306"/>
                <a:gd name="T19" fmla="*/ 37 h 382"/>
                <a:gd name="T20" fmla="*/ 268 w 306"/>
                <a:gd name="T21" fmla="*/ 50 h 382"/>
                <a:gd name="T22" fmla="*/ 268 w 306"/>
                <a:gd name="T23" fmla="*/ 122 h 382"/>
                <a:gd name="T24" fmla="*/ 306 w 306"/>
                <a:gd name="T25" fmla="*/ 155 h 382"/>
                <a:gd name="T26" fmla="*/ 306 w 306"/>
                <a:gd name="T27" fmla="*/ 111 h 382"/>
                <a:gd name="T28" fmla="*/ 306 w 306"/>
                <a:gd name="T29" fmla="*/ 12 h 382"/>
                <a:gd name="T30" fmla="*/ 292 w 306"/>
                <a:gd name="T31" fmla="*/ 0 h 382"/>
                <a:gd name="T32" fmla="*/ 12 w 306"/>
                <a:gd name="T33" fmla="*/ 0 h 382"/>
                <a:gd name="T34" fmla="*/ 1 w 306"/>
                <a:gd name="T35" fmla="*/ 12 h 382"/>
                <a:gd name="T36" fmla="*/ 1 w 306"/>
                <a:gd name="T37" fmla="*/ 368 h 382"/>
                <a:gd name="T38" fmla="*/ 12 w 306"/>
                <a:gd name="T39" fmla="*/ 382 h 382"/>
                <a:gd name="T40" fmla="*/ 191 w 306"/>
                <a:gd name="T41" fmla="*/ 382 h 382"/>
                <a:gd name="T42" fmla="*/ 294 w 306"/>
                <a:gd name="T43" fmla="*/ 382 h 382"/>
                <a:gd name="T44" fmla="*/ 306 w 306"/>
                <a:gd name="T45" fmla="*/ 382 h 382"/>
                <a:gd name="T46" fmla="*/ 306 w 306"/>
                <a:gd name="T47" fmla="*/ 373 h 382"/>
                <a:gd name="T48" fmla="*/ 306 w 306"/>
                <a:gd name="T49" fmla="*/ 365 h 382"/>
                <a:gd name="T50" fmla="*/ 306 w 306"/>
                <a:gd name="T51" fmla="*/ 365 h 382"/>
                <a:gd name="T52" fmla="*/ 291 w 306"/>
                <a:gd name="T53" fmla="*/ 367 h 382"/>
                <a:gd name="T54" fmla="*/ 151 w 306"/>
                <a:gd name="T55" fmla="*/ 347 h 382"/>
                <a:gd name="T56" fmla="*/ 125 w 306"/>
                <a:gd name="T57" fmla="*/ 322 h 382"/>
                <a:gd name="T58" fmla="*/ 151 w 306"/>
                <a:gd name="T59" fmla="*/ 296 h 382"/>
                <a:gd name="T60" fmla="*/ 176 w 306"/>
                <a:gd name="T61" fmla="*/ 322 h 382"/>
                <a:gd name="T62" fmla="*/ 151 w 306"/>
                <a:gd name="T63" fmla="*/ 34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6" h="382">
                  <a:moveTo>
                    <a:pt x="291" y="367"/>
                  </a:moveTo>
                  <a:cubicBezTo>
                    <a:pt x="277" y="367"/>
                    <a:pt x="263" y="361"/>
                    <a:pt x="253" y="351"/>
                  </a:cubicBezTo>
                  <a:cubicBezTo>
                    <a:pt x="212" y="310"/>
                    <a:pt x="212" y="310"/>
                    <a:pt x="212" y="310"/>
                  </a:cubicBezTo>
                  <a:cubicBezTo>
                    <a:pt x="206" y="304"/>
                    <a:pt x="203" y="300"/>
                    <a:pt x="203" y="291"/>
                  </a:cubicBezTo>
                  <a:cubicBezTo>
                    <a:pt x="203" y="291"/>
                    <a:pt x="203" y="292"/>
                    <a:pt x="203" y="292"/>
                  </a:cubicBezTo>
                  <a:cubicBezTo>
                    <a:pt x="50" y="292"/>
                    <a:pt x="50" y="292"/>
                    <a:pt x="50" y="292"/>
                  </a:cubicBezTo>
                  <a:cubicBezTo>
                    <a:pt x="38" y="292"/>
                    <a:pt x="39" y="284"/>
                    <a:pt x="39" y="279"/>
                  </a:cubicBezTo>
                  <a:cubicBezTo>
                    <a:pt x="39" y="50"/>
                    <a:pt x="39" y="50"/>
                    <a:pt x="39" y="50"/>
                  </a:cubicBezTo>
                  <a:cubicBezTo>
                    <a:pt x="39" y="46"/>
                    <a:pt x="38" y="37"/>
                    <a:pt x="51" y="37"/>
                  </a:cubicBezTo>
                  <a:cubicBezTo>
                    <a:pt x="255" y="37"/>
                    <a:pt x="255" y="37"/>
                    <a:pt x="255" y="37"/>
                  </a:cubicBezTo>
                  <a:cubicBezTo>
                    <a:pt x="268" y="37"/>
                    <a:pt x="268" y="46"/>
                    <a:pt x="268" y="50"/>
                  </a:cubicBezTo>
                  <a:cubicBezTo>
                    <a:pt x="268" y="122"/>
                    <a:pt x="268" y="122"/>
                    <a:pt x="268" y="122"/>
                  </a:cubicBezTo>
                  <a:cubicBezTo>
                    <a:pt x="306" y="155"/>
                    <a:pt x="306" y="155"/>
                    <a:pt x="306" y="155"/>
                  </a:cubicBezTo>
                  <a:cubicBezTo>
                    <a:pt x="306" y="111"/>
                    <a:pt x="306" y="111"/>
                    <a:pt x="306" y="111"/>
                  </a:cubicBezTo>
                  <a:cubicBezTo>
                    <a:pt x="306" y="12"/>
                    <a:pt x="306" y="12"/>
                    <a:pt x="306" y="12"/>
                  </a:cubicBezTo>
                  <a:cubicBezTo>
                    <a:pt x="306" y="7"/>
                    <a:pt x="305" y="0"/>
                    <a:pt x="292" y="0"/>
                  </a:cubicBezTo>
                  <a:cubicBezTo>
                    <a:pt x="12" y="0"/>
                    <a:pt x="12" y="0"/>
                    <a:pt x="12" y="0"/>
                  </a:cubicBezTo>
                  <a:cubicBezTo>
                    <a:pt x="0" y="0"/>
                    <a:pt x="1" y="7"/>
                    <a:pt x="1" y="12"/>
                  </a:cubicBezTo>
                  <a:cubicBezTo>
                    <a:pt x="1" y="368"/>
                    <a:pt x="1" y="368"/>
                    <a:pt x="1" y="368"/>
                  </a:cubicBezTo>
                  <a:cubicBezTo>
                    <a:pt x="1" y="373"/>
                    <a:pt x="0" y="382"/>
                    <a:pt x="12" y="382"/>
                  </a:cubicBezTo>
                  <a:cubicBezTo>
                    <a:pt x="191" y="382"/>
                    <a:pt x="191" y="382"/>
                    <a:pt x="191" y="382"/>
                  </a:cubicBezTo>
                  <a:cubicBezTo>
                    <a:pt x="294" y="382"/>
                    <a:pt x="294" y="382"/>
                    <a:pt x="294" y="382"/>
                  </a:cubicBezTo>
                  <a:cubicBezTo>
                    <a:pt x="306" y="382"/>
                    <a:pt x="306" y="382"/>
                    <a:pt x="306" y="382"/>
                  </a:cubicBezTo>
                  <a:cubicBezTo>
                    <a:pt x="306" y="373"/>
                    <a:pt x="306" y="373"/>
                    <a:pt x="306" y="373"/>
                  </a:cubicBezTo>
                  <a:cubicBezTo>
                    <a:pt x="306" y="365"/>
                    <a:pt x="306" y="365"/>
                    <a:pt x="306" y="365"/>
                  </a:cubicBezTo>
                  <a:cubicBezTo>
                    <a:pt x="306" y="365"/>
                    <a:pt x="306" y="365"/>
                    <a:pt x="306" y="365"/>
                  </a:cubicBezTo>
                  <a:cubicBezTo>
                    <a:pt x="294" y="366"/>
                    <a:pt x="296" y="367"/>
                    <a:pt x="291" y="367"/>
                  </a:cubicBezTo>
                  <a:close/>
                  <a:moveTo>
                    <a:pt x="151" y="347"/>
                  </a:moveTo>
                  <a:cubicBezTo>
                    <a:pt x="137" y="347"/>
                    <a:pt x="125" y="336"/>
                    <a:pt x="125" y="322"/>
                  </a:cubicBezTo>
                  <a:cubicBezTo>
                    <a:pt x="125" y="307"/>
                    <a:pt x="137" y="296"/>
                    <a:pt x="151" y="296"/>
                  </a:cubicBezTo>
                  <a:cubicBezTo>
                    <a:pt x="165" y="296"/>
                    <a:pt x="176" y="307"/>
                    <a:pt x="176" y="322"/>
                  </a:cubicBezTo>
                  <a:cubicBezTo>
                    <a:pt x="176" y="336"/>
                    <a:pt x="165" y="347"/>
                    <a:pt x="151" y="3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1" name="Oval 63">
              <a:extLst>
                <a:ext uri="{FF2B5EF4-FFF2-40B4-BE49-F238E27FC236}">
                  <a16:creationId xmlns:a16="http://schemas.microsoft.com/office/drawing/2014/main" id="{8FED00C3-9D95-3A03-8C77-37A24A80FA2C}"/>
                </a:ext>
              </a:extLst>
            </p:cNvPr>
            <p:cNvSpPr>
              <a:spLocks noChangeArrowheads="1"/>
            </p:cNvSpPr>
            <p:nvPr/>
          </p:nvSpPr>
          <p:spPr bwMode="auto">
            <a:xfrm>
              <a:off x="11209753" y="2461592"/>
              <a:ext cx="29397" cy="29397"/>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2" name="Freeform 64">
              <a:extLst>
                <a:ext uri="{FF2B5EF4-FFF2-40B4-BE49-F238E27FC236}">
                  <a16:creationId xmlns:a16="http://schemas.microsoft.com/office/drawing/2014/main" id="{28D267D0-FCA8-33A7-A161-00B948C8A895}"/>
                </a:ext>
              </a:extLst>
            </p:cNvPr>
            <p:cNvSpPr>
              <a:spLocks/>
            </p:cNvSpPr>
            <p:nvPr/>
          </p:nvSpPr>
          <p:spPr bwMode="auto">
            <a:xfrm>
              <a:off x="11075369" y="2069638"/>
              <a:ext cx="303765" cy="324762"/>
            </a:xfrm>
            <a:custGeom>
              <a:avLst/>
              <a:gdLst>
                <a:gd name="T0" fmla="*/ 173 w 203"/>
                <a:gd name="T1" fmla="*/ 74 h 217"/>
                <a:gd name="T2" fmla="*/ 178 w 203"/>
                <a:gd name="T3" fmla="*/ 66 h 217"/>
                <a:gd name="T4" fmla="*/ 195 w 203"/>
                <a:gd name="T5" fmla="*/ 59 h 217"/>
                <a:gd name="T6" fmla="*/ 203 w 203"/>
                <a:gd name="T7" fmla="*/ 60 h 217"/>
                <a:gd name="T8" fmla="*/ 203 w 203"/>
                <a:gd name="T9" fmla="*/ 0 h 217"/>
                <a:gd name="T10" fmla="*/ 0 w 203"/>
                <a:gd name="T11" fmla="*/ 0 h 217"/>
                <a:gd name="T12" fmla="*/ 0 w 203"/>
                <a:gd name="T13" fmla="*/ 217 h 217"/>
                <a:gd name="T14" fmla="*/ 154 w 203"/>
                <a:gd name="T15" fmla="*/ 217 h 217"/>
                <a:gd name="T16" fmla="*/ 159 w 203"/>
                <a:gd name="T17" fmla="*/ 215 h 217"/>
                <a:gd name="T18" fmla="*/ 160 w 203"/>
                <a:gd name="T19" fmla="*/ 215 h 217"/>
                <a:gd name="T20" fmla="*/ 103 w 203"/>
                <a:gd name="T21" fmla="*/ 158 h 217"/>
                <a:gd name="T22" fmla="*/ 102 w 203"/>
                <a:gd name="T23" fmla="*/ 123 h 217"/>
                <a:gd name="T24" fmla="*/ 112 w 203"/>
                <a:gd name="T25" fmla="*/ 117 h 217"/>
                <a:gd name="T26" fmla="*/ 118 w 203"/>
                <a:gd name="T27" fmla="*/ 94 h 217"/>
                <a:gd name="T28" fmla="*/ 134 w 203"/>
                <a:gd name="T29" fmla="*/ 87 h 217"/>
                <a:gd name="T30" fmla="*/ 142 w 203"/>
                <a:gd name="T31" fmla="*/ 89 h 217"/>
                <a:gd name="T32" fmla="*/ 148 w 203"/>
                <a:gd name="T33" fmla="*/ 80 h 217"/>
                <a:gd name="T34" fmla="*/ 164 w 203"/>
                <a:gd name="T35" fmla="*/ 73 h 217"/>
                <a:gd name="T36" fmla="*/ 173 w 203"/>
                <a:gd name="T37" fmla="*/ 7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217">
                  <a:moveTo>
                    <a:pt x="173" y="74"/>
                  </a:moveTo>
                  <a:cubicBezTo>
                    <a:pt x="174" y="71"/>
                    <a:pt x="176" y="68"/>
                    <a:pt x="178" y="66"/>
                  </a:cubicBezTo>
                  <a:cubicBezTo>
                    <a:pt x="183" y="61"/>
                    <a:pt x="189" y="59"/>
                    <a:pt x="195" y="59"/>
                  </a:cubicBezTo>
                  <a:cubicBezTo>
                    <a:pt x="198" y="59"/>
                    <a:pt x="197" y="59"/>
                    <a:pt x="203" y="60"/>
                  </a:cubicBezTo>
                  <a:cubicBezTo>
                    <a:pt x="203" y="0"/>
                    <a:pt x="203" y="0"/>
                    <a:pt x="203" y="0"/>
                  </a:cubicBezTo>
                  <a:cubicBezTo>
                    <a:pt x="0" y="0"/>
                    <a:pt x="0" y="0"/>
                    <a:pt x="0" y="0"/>
                  </a:cubicBezTo>
                  <a:cubicBezTo>
                    <a:pt x="0" y="217"/>
                    <a:pt x="0" y="217"/>
                    <a:pt x="0" y="217"/>
                  </a:cubicBezTo>
                  <a:cubicBezTo>
                    <a:pt x="154" y="217"/>
                    <a:pt x="154" y="217"/>
                    <a:pt x="154" y="217"/>
                  </a:cubicBezTo>
                  <a:cubicBezTo>
                    <a:pt x="155" y="217"/>
                    <a:pt x="158" y="217"/>
                    <a:pt x="159" y="215"/>
                  </a:cubicBezTo>
                  <a:cubicBezTo>
                    <a:pt x="160" y="215"/>
                    <a:pt x="160" y="215"/>
                    <a:pt x="160" y="215"/>
                  </a:cubicBezTo>
                  <a:cubicBezTo>
                    <a:pt x="103" y="158"/>
                    <a:pt x="103" y="158"/>
                    <a:pt x="103" y="158"/>
                  </a:cubicBezTo>
                  <a:cubicBezTo>
                    <a:pt x="93" y="148"/>
                    <a:pt x="93" y="133"/>
                    <a:pt x="102" y="123"/>
                  </a:cubicBezTo>
                  <a:cubicBezTo>
                    <a:pt x="105" y="120"/>
                    <a:pt x="108" y="118"/>
                    <a:pt x="112" y="117"/>
                  </a:cubicBezTo>
                  <a:cubicBezTo>
                    <a:pt x="110" y="109"/>
                    <a:pt x="112" y="100"/>
                    <a:pt x="118" y="94"/>
                  </a:cubicBezTo>
                  <a:cubicBezTo>
                    <a:pt x="122" y="90"/>
                    <a:pt x="128" y="87"/>
                    <a:pt x="134" y="87"/>
                  </a:cubicBezTo>
                  <a:cubicBezTo>
                    <a:pt x="137" y="87"/>
                    <a:pt x="140" y="88"/>
                    <a:pt x="142" y="89"/>
                  </a:cubicBezTo>
                  <a:cubicBezTo>
                    <a:pt x="144" y="85"/>
                    <a:pt x="145" y="82"/>
                    <a:pt x="148" y="80"/>
                  </a:cubicBezTo>
                  <a:cubicBezTo>
                    <a:pt x="152" y="75"/>
                    <a:pt x="158" y="73"/>
                    <a:pt x="164" y="73"/>
                  </a:cubicBezTo>
                  <a:cubicBezTo>
                    <a:pt x="167" y="73"/>
                    <a:pt x="170" y="73"/>
                    <a:pt x="173"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3" name="Group 82">
            <a:extLst>
              <a:ext uri="{FF2B5EF4-FFF2-40B4-BE49-F238E27FC236}">
                <a16:creationId xmlns:a16="http://schemas.microsoft.com/office/drawing/2014/main" id="{2F01248C-97F2-7FFA-3894-5E7EEE283942}"/>
              </a:ext>
            </a:extLst>
          </p:cNvPr>
          <p:cNvGrpSpPr/>
          <p:nvPr userDrawn="1"/>
        </p:nvGrpSpPr>
        <p:grpSpPr>
          <a:xfrm>
            <a:off x="9853314" y="2864442"/>
            <a:ext cx="565533" cy="572533"/>
            <a:chOff x="9853314" y="1994047"/>
            <a:chExt cx="565533" cy="572533"/>
          </a:xfrm>
          <a:solidFill>
            <a:schemeClr val="bg2"/>
          </a:solidFill>
        </p:grpSpPr>
        <p:sp>
          <p:nvSpPr>
            <p:cNvPr id="84" name="Freeform 65">
              <a:extLst>
                <a:ext uri="{FF2B5EF4-FFF2-40B4-BE49-F238E27FC236}">
                  <a16:creationId xmlns:a16="http://schemas.microsoft.com/office/drawing/2014/main" id="{6439C623-27A4-C0A1-C46C-97403A2246E3}"/>
                </a:ext>
              </a:extLst>
            </p:cNvPr>
            <p:cNvSpPr>
              <a:spLocks/>
            </p:cNvSpPr>
            <p:nvPr/>
          </p:nvSpPr>
          <p:spPr bwMode="auto">
            <a:xfrm>
              <a:off x="10092685" y="2191424"/>
              <a:ext cx="326162" cy="292566"/>
            </a:xfrm>
            <a:custGeom>
              <a:avLst/>
              <a:gdLst>
                <a:gd name="T0" fmla="*/ 40 w 218"/>
                <a:gd name="T1" fmla="*/ 147 h 195"/>
                <a:gd name="T2" fmla="*/ 35 w 218"/>
                <a:gd name="T3" fmla="*/ 149 h 195"/>
                <a:gd name="T4" fmla="*/ 33 w 218"/>
                <a:gd name="T5" fmla="*/ 155 h 195"/>
                <a:gd name="T6" fmla="*/ 42 w 218"/>
                <a:gd name="T7" fmla="*/ 163 h 195"/>
                <a:gd name="T8" fmla="*/ 80 w 218"/>
                <a:gd name="T9" fmla="*/ 176 h 195"/>
                <a:gd name="T10" fmla="*/ 150 w 218"/>
                <a:gd name="T11" fmla="*/ 195 h 195"/>
                <a:gd name="T12" fmla="*/ 166 w 218"/>
                <a:gd name="T13" fmla="*/ 190 h 195"/>
                <a:gd name="T14" fmla="*/ 199 w 218"/>
                <a:gd name="T15" fmla="*/ 156 h 195"/>
                <a:gd name="T16" fmla="*/ 192 w 218"/>
                <a:gd name="T17" fmla="*/ 90 h 195"/>
                <a:gd name="T18" fmla="*/ 148 w 218"/>
                <a:gd name="T19" fmla="*/ 45 h 195"/>
                <a:gd name="T20" fmla="*/ 136 w 218"/>
                <a:gd name="T21" fmla="*/ 44 h 195"/>
                <a:gd name="T22" fmla="*/ 137 w 218"/>
                <a:gd name="T23" fmla="*/ 56 h 195"/>
                <a:gd name="T24" fmla="*/ 137 w 218"/>
                <a:gd name="T25" fmla="*/ 69 h 195"/>
                <a:gd name="T26" fmla="*/ 126 w 218"/>
                <a:gd name="T27" fmla="*/ 71 h 195"/>
                <a:gd name="T28" fmla="*/ 126 w 218"/>
                <a:gd name="T29" fmla="*/ 71 h 195"/>
                <a:gd name="T30" fmla="*/ 125 w 218"/>
                <a:gd name="T31" fmla="*/ 71 h 195"/>
                <a:gd name="T32" fmla="*/ 62 w 218"/>
                <a:gd name="T33" fmla="*/ 5 h 195"/>
                <a:gd name="T34" fmla="*/ 50 w 218"/>
                <a:gd name="T35" fmla="*/ 3 h 195"/>
                <a:gd name="T36" fmla="*/ 51 w 218"/>
                <a:gd name="T37" fmla="*/ 14 h 195"/>
                <a:gd name="T38" fmla="*/ 106 w 218"/>
                <a:gd name="T39" fmla="*/ 70 h 195"/>
                <a:gd name="T40" fmla="*/ 106 w 218"/>
                <a:gd name="T41" fmla="*/ 82 h 195"/>
                <a:gd name="T42" fmla="*/ 95 w 218"/>
                <a:gd name="T43" fmla="*/ 81 h 195"/>
                <a:gd name="T44" fmla="*/ 31 w 218"/>
                <a:gd name="T45" fmla="*/ 17 h 195"/>
                <a:gd name="T46" fmla="*/ 20 w 218"/>
                <a:gd name="T47" fmla="*/ 16 h 195"/>
                <a:gd name="T48" fmla="*/ 20 w 218"/>
                <a:gd name="T49" fmla="*/ 28 h 195"/>
                <a:gd name="T50" fmla="*/ 73 w 218"/>
                <a:gd name="T51" fmla="*/ 81 h 195"/>
                <a:gd name="T52" fmla="*/ 73 w 218"/>
                <a:gd name="T53" fmla="*/ 93 h 195"/>
                <a:gd name="T54" fmla="*/ 61 w 218"/>
                <a:gd name="T55" fmla="*/ 93 h 195"/>
                <a:gd name="T56" fmla="*/ 15 w 218"/>
                <a:gd name="T57" fmla="*/ 46 h 195"/>
                <a:gd name="T58" fmla="*/ 4 w 218"/>
                <a:gd name="T59" fmla="*/ 45 h 195"/>
                <a:gd name="T60" fmla="*/ 5 w 218"/>
                <a:gd name="T61" fmla="*/ 58 h 195"/>
                <a:gd name="T62" fmla="*/ 82 w 218"/>
                <a:gd name="T63" fmla="*/ 136 h 195"/>
                <a:gd name="T64" fmla="*/ 83 w 218"/>
                <a:gd name="T65" fmla="*/ 145 h 195"/>
                <a:gd name="T66" fmla="*/ 76 w 218"/>
                <a:gd name="T67" fmla="*/ 149 h 195"/>
                <a:gd name="T68" fmla="*/ 40 w 218"/>
                <a:gd name="T69"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195">
                  <a:moveTo>
                    <a:pt x="40" y="147"/>
                  </a:moveTo>
                  <a:cubicBezTo>
                    <a:pt x="38" y="147"/>
                    <a:pt x="36" y="148"/>
                    <a:pt x="35" y="149"/>
                  </a:cubicBezTo>
                  <a:cubicBezTo>
                    <a:pt x="33" y="151"/>
                    <a:pt x="33" y="153"/>
                    <a:pt x="33" y="155"/>
                  </a:cubicBezTo>
                  <a:cubicBezTo>
                    <a:pt x="33" y="158"/>
                    <a:pt x="33" y="162"/>
                    <a:pt x="42" y="163"/>
                  </a:cubicBezTo>
                  <a:cubicBezTo>
                    <a:pt x="51" y="165"/>
                    <a:pt x="64" y="170"/>
                    <a:pt x="80" y="176"/>
                  </a:cubicBezTo>
                  <a:cubicBezTo>
                    <a:pt x="102" y="184"/>
                    <a:pt x="131" y="195"/>
                    <a:pt x="150" y="195"/>
                  </a:cubicBezTo>
                  <a:cubicBezTo>
                    <a:pt x="157" y="195"/>
                    <a:pt x="163" y="193"/>
                    <a:pt x="166" y="190"/>
                  </a:cubicBezTo>
                  <a:cubicBezTo>
                    <a:pt x="199" y="156"/>
                    <a:pt x="199" y="156"/>
                    <a:pt x="199" y="156"/>
                  </a:cubicBezTo>
                  <a:cubicBezTo>
                    <a:pt x="202" y="150"/>
                    <a:pt x="218" y="115"/>
                    <a:pt x="192" y="90"/>
                  </a:cubicBezTo>
                  <a:cubicBezTo>
                    <a:pt x="148" y="45"/>
                    <a:pt x="148" y="45"/>
                    <a:pt x="148" y="45"/>
                  </a:cubicBezTo>
                  <a:cubicBezTo>
                    <a:pt x="145" y="41"/>
                    <a:pt x="139" y="41"/>
                    <a:pt x="136" y="44"/>
                  </a:cubicBezTo>
                  <a:cubicBezTo>
                    <a:pt x="133" y="48"/>
                    <a:pt x="134" y="53"/>
                    <a:pt x="137" y="56"/>
                  </a:cubicBezTo>
                  <a:cubicBezTo>
                    <a:pt x="140" y="59"/>
                    <a:pt x="140" y="66"/>
                    <a:pt x="137" y="69"/>
                  </a:cubicBezTo>
                  <a:cubicBezTo>
                    <a:pt x="134" y="72"/>
                    <a:pt x="129" y="71"/>
                    <a:pt x="126" y="71"/>
                  </a:cubicBezTo>
                  <a:cubicBezTo>
                    <a:pt x="126" y="71"/>
                    <a:pt x="126" y="71"/>
                    <a:pt x="126" y="71"/>
                  </a:cubicBezTo>
                  <a:cubicBezTo>
                    <a:pt x="125" y="71"/>
                    <a:pt x="125" y="71"/>
                    <a:pt x="125" y="71"/>
                  </a:cubicBezTo>
                  <a:cubicBezTo>
                    <a:pt x="62" y="5"/>
                    <a:pt x="62" y="5"/>
                    <a:pt x="62" y="5"/>
                  </a:cubicBezTo>
                  <a:cubicBezTo>
                    <a:pt x="58" y="1"/>
                    <a:pt x="53" y="0"/>
                    <a:pt x="50" y="3"/>
                  </a:cubicBezTo>
                  <a:cubicBezTo>
                    <a:pt x="47" y="6"/>
                    <a:pt x="47" y="11"/>
                    <a:pt x="51" y="14"/>
                  </a:cubicBezTo>
                  <a:cubicBezTo>
                    <a:pt x="106" y="70"/>
                    <a:pt x="106" y="70"/>
                    <a:pt x="106" y="70"/>
                  </a:cubicBezTo>
                  <a:cubicBezTo>
                    <a:pt x="109" y="74"/>
                    <a:pt x="109" y="78"/>
                    <a:pt x="106" y="82"/>
                  </a:cubicBezTo>
                  <a:cubicBezTo>
                    <a:pt x="103" y="85"/>
                    <a:pt x="98" y="85"/>
                    <a:pt x="95" y="81"/>
                  </a:cubicBezTo>
                  <a:cubicBezTo>
                    <a:pt x="31" y="17"/>
                    <a:pt x="31" y="17"/>
                    <a:pt x="31" y="17"/>
                  </a:cubicBezTo>
                  <a:cubicBezTo>
                    <a:pt x="28" y="14"/>
                    <a:pt x="23" y="13"/>
                    <a:pt x="20" y="16"/>
                  </a:cubicBezTo>
                  <a:cubicBezTo>
                    <a:pt x="16" y="20"/>
                    <a:pt x="17" y="25"/>
                    <a:pt x="20" y="28"/>
                  </a:cubicBezTo>
                  <a:cubicBezTo>
                    <a:pt x="73" y="81"/>
                    <a:pt x="73" y="81"/>
                    <a:pt x="73" y="81"/>
                  </a:cubicBezTo>
                  <a:cubicBezTo>
                    <a:pt x="76" y="85"/>
                    <a:pt x="76" y="90"/>
                    <a:pt x="73" y="93"/>
                  </a:cubicBezTo>
                  <a:cubicBezTo>
                    <a:pt x="70" y="96"/>
                    <a:pt x="65" y="96"/>
                    <a:pt x="61" y="93"/>
                  </a:cubicBezTo>
                  <a:cubicBezTo>
                    <a:pt x="15" y="46"/>
                    <a:pt x="15" y="46"/>
                    <a:pt x="15" y="46"/>
                  </a:cubicBezTo>
                  <a:cubicBezTo>
                    <a:pt x="12" y="43"/>
                    <a:pt x="7" y="42"/>
                    <a:pt x="4" y="45"/>
                  </a:cubicBezTo>
                  <a:cubicBezTo>
                    <a:pt x="0" y="49"/>
                    <a:pt x="2" y="54"/>
                    <a:pt x="5" y="58"/>
                  </a:cubicBezTo>
                  <a:cubicBezTo>
                    <a:pt x="82" y="136"/>
                    <a:pt x="82" y="136"/>
                    <a:pt x="82" y="136"/>
                  </a:cubicBezTo>
                  <a:cubicBezTo>
                    <a:pt x="84" y="138"/>
                    <a:pt x="85" y="142"/>
                    <a:pt x="83" y="145"/>
                  </a:cubicBezTo>
                  <a:cubicBezTo>
                    <a:pt x="82" y="148"/>
                    <a:pt x="79" y="149"/>
                    <a:pt x="76" y="149"/>
                  </a:cubicBezTo>
                  <a:lnTo>
                    <a:pt x="40" y="14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5" name="Freeform 66">
              <a:extLst>
                <a:ext uri="{FF2B5EF4-FFF2-40B4-BE49-F238E27FC236}">
                  <a16:creationId xmlns:a16="http://schemas.microsoft.com/office/drawing/2014/main" id="{8B9F671D-E81B-599E-B161-0441E90792D5}"/>
                </a:ext>
              </a:extLst>
            </p:cNvPr>
            <p:cNvSpPr>
              <a:spLocks noEditPoints="1"/>
            </p:cNvSpPr>
            <p:nvPr/>
          </p:nvSpPr>
          <p:spPr bwMode="auto">
            <a:xfrm>
              <a:off x="9853314" y="1994047"/>
              <a:ext cx="459146" cy="572533"/>
            </a:xfrm>
            <a:custGeom>
              <a:avLst/>
              <a:gdLst>
                <a:gd name="T0" fmla="*/ 236 w 307"/>
                <a:gd name="T1" fmla="*/ 323 h 382"/>
                <a:gd name="T2" fmla="*/ 200 w 307"/>
                <a:gd name="T3" fmla="*/ 311 h 382"/>
                <a:gd name="T4" fmla="*/ 177 w 307"/>
                <a:gd name="T5" fmla="*/ 291 h 382"/>
                <a:gd name="T6" fmla="*/ 177 w 307"/>
                <a:gd name="T7" fmla="*/ 292 h 382"/>
                <a:gd name="T8" fmla="*/ 53 w 307"/>
                <a:gd name="T9" fmla="*/ 292 h 382"/>
                <a:gd name="T10" fmla="*/ 40 w 307"/>
                <a:gd name="T11" fmla="*/ 278 h 382"/>
                <a:gd name="T12" fmla="*/ 40 w 307"/>
                <a:gd name="T13" fmla="*/ 50 h 382"/>
                <a:gd name="T14" fmla="*/ 52 w 307"/>
                <a:gd name="T15" fmla="*/ 37 h 382"/>
                <a:gd name="T16" fmla="*/ 256 w 307"/>
                <a:gd name="T17" fmla="*/ 37 h 382"/>
                <a:gd name="T18" fmla="*/ 269 w 307"/>
                <a:gd name="T19" fmla="*/ 50 h 382"/>
                <a:gd name="T20" fmla="*/ 269 w 307"/>
                <a:gd name="T21" fmla="*/ 158 h 382"/>
                <a:gd name="T22" fmla="*/ 269 w 307"/>
                <a:gd name="T23" fmla="*/ 161 h 382"/>
                <a:gd name="T24" fmla="*/ 280 w 307"/>
                <a:gd name="T25" fmla="*/ 171 h 382"/>
                <a:gd name="T26" fmla="*/ 285 w 307"/>
                <a:gd name="T27" fmla="*/ 165 h 382"/>
                <a:gd name="T28" fmla="*/ 304 w 307"/>
                <a:gd name="T29" fmla="*/ 158 h 382"/>
                <a:gd name="T30" fmla="*/ 307 w 307"/>
                <a:gd name="T31" fmla="*/ 158 h 382"/>
                <a:gd name="T32" fmla="*/ 307 w 307"/>
                <a:gd name="T33" fmla="*/ 126 h 382"/>
                <a:gd name="T34" fmla="*/ 307 w 307"/>
                <a:gd name="T35" fmla="*/ 12 h 382"/>
                <a:gd name="T36" fmla="*/ 293 w 307"/>
                <a:gd name="T37" fmla="*/ 0 h 382"/>
                <a:gd name="T38" fmla="*/ 13 w 307"/>
                <a:gd name="T39" fmla="*/ 0 h 382"/>
                <a:gd name="T40" fmla="*/ 2 w 307"/>
                <a:gd name="T41" fmla="*/ 12 h 382"/>
                <a:gd name="T42" fmla="*/ 2 w 307"/>
                <a:gd name="T43" fmla="*/ 368 h 382"/>
                <a:gd name="T44" fmla="*/ 13 w 307"/>
                <a:gd name="T45" fmla="*/ 382 h 382"/>
                <a:gd name="T46" fmla="*/ 176 w 307"/>
                <a:gd name="T47" fmla="*/ 382 h 382"/>
                <a:gd name="T48" fmla="*/ 295 w 307"/>
                <a:gd name="T49" fmla="*/ 382 h 382"/>
                <a:gd name="T50" fmla="*/ 307 w 307"/>
                <a:gd name="T51" fmla="*/ 382 h 382"/>
                <a:gd name="T52" fmla="*/ 307 w 307"/>
                <a:gd name="T53" fmla="*/ 373 h 382"/>
                <a:gd name="T54" fmla="*/ 307 w 307"/>
                <a:gd name="T55" fmla="*/ 342 h 382"/>
                <a:gd name="T56" fmla="*/ 236 w 307"/>
                <a:gd name="T57" fmla="*/ 323 h 382"/>
                <a:gd name="T58" fmla="*/ 152 w 307"/>
                <a:gd name="T59" fmla="*/ 347 h 382"/>
                <a:gd name="T60" fmla="*/ 126 w 307"/>
                <a:gd name="T61" fmla="*/ 322 h 382"/>
                <a:gd name="T62" fmla="*/ 152 w 307"/>
                <a:gd name="T63" fmla="*/ 296 h 382"/>
                <a:gd name="T64" fmla="*/ 177 w 307"/>
                <a:gd name="T65" fmla="*/ 322 h 382"/>
                <a:gd name="T66" fmla="*/ 152 w 307"/>
                <a:gd name="T67" fmla="*/ 34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7" h="382">
                  <a:moveTo>
                    <a:pt x="236" y="323"/>
                  </a:moveTo>
                  <a:cubicBezTo>
                    <a:pt x="222" y="317"/>
                    <a:pt x="208" y="313"/>
                    <a:pt x="200" y="311"/>
                  </a:cubicBezTo>
                  <a:cubicBezTo>
                    <a:pt x="186" y="309"/>
                    <a:pt x="177" y="303"/>
                    <a:pt x="177" y="291"/>
                  </a:cubicBezTo>
                  <a:cubicBezTo>
                    <a:pt x="177" y="290"/>
                    <a:pt x="177" y="292"/>
                    <a:pt x="177" y="292"/>
                  </a:cubicBezTo>
                  <a:cubicBezTo>
                    <a:pt x="53" y="292"/>
                    <a:pt x="53" y="292"/>
                    <a:pt x="53" y="292"/>
                  </a:cubicBezTo>
                  <a:cubicBezTo>
                    <a:pt x="49" y="292"/>
                    <a:pt x="40" y="282"/>
                    <a:pt x="40" y="278"/>
                  </a:cubicBezTo>
                  <a:cubicBezTo>
                    <a:pt x="40" y="50"/>
                    <a:pt x="40" y="50"/>
                    <a:pt x="40" y="50"/>
                  </a:cubicBezTo>
                  <a:cubicBezTo>
                    <a:pt x="40" y="46"/>
                    <a:pt x="39" y="37"/>
                    <a:pt x="52" y="37"/>
                  </a:cubicBezTo>
                  <a:cubicBezTo>
                    <a:pt x="256" y="37"/>
                    <a:pt x="256" y="37"/>
                    <a:pt x="256" y="37"/>
                  </a:cubicBezTo>
                  <a:cubicBezTo>
                    <a:pt x="269" y="37"/>
                    <a:pt x="269" y="46"/>
                    <a:pt x="269" y="50"/>
                  </a:cubicBezTo>
                  <a:cubicBezTo>
                    <a:pt x="269" y="158"/>
                    <a:pt x="269" y="158"/>
                    <a:pt x="269" y="158"/>
                  </a:cubicBezTo>
                  <a:cubicBezTo>
                    <a:pt x="269" y="159"/>
                    <a:pt x="270" y="160"/>
                    <a:pt x="269" y="161"/>
                  </a:cubicBezTo>
                  <a:cubicBezTo>
                    <a:pt x="280" y="171"/>
                    <a:pt x="280" y="171"/>
                    <a:pt x="280" y="171"/>
                  </a:cubicBezTo>
                  <a:cubicBezTo>
                    <a:pt x="281" y="169"/>
                    <a:pt x="283" y="167"/>
                    <a:pt x="285" y="165"/>
                  </a:cubicBezTo>
                  <a:cubicBezTo>
                    <a:pt x="289" y="161"/>
                    <a:pt x="297" y="158"/>
                    <a:pt x="304" y="158"/>
                  </a:cubicBezTo>
                  <a:cubicBezTo>
                    <a:pt x="304" y="158"/>
                    <a:pt x="307" y="158"/>
                    <a:pt x="307" y="158"/>
                  </a:cubicBezTo>
                  <a:cubicBezTo>
                    <a:pt x="307" y="126"/>
                    <a:pt x="307" y="126"/>
                    <a:pt x="307" y="126"/>
                  </a:cubicBezTo>
                  <a:cubicBezTo>
                    <a:pt x="307" y="12"/>
                    <a:pt x="307" y="12"/>
                    <a:pt x="307" y="12"/>
                  </a:cubicBezTo>
                  <a:cubicBezTo>
                    <a:pt x="307" y="7"/>
                    <a:pt x="306" y="0"/>
                    <a:pt x="293" y="0"/>
                  </a:cubicBezTo>
                  <a:cubicBezTo>
                    <a:pt x="13" y="0"/>
                    <a:pt x="13" y="0"/>
                    <a:pt x="13" y="0"/>
                  </a:cubicBezTo>
                  <a:cubicBezTo>
                    <a:pt x="0" y="0"/>
                    <a:pt x="2" y="7"/>
                    <a:pt x="2" y="12"/>
                  </a:cubicBezTo>
                  <a:cubicBezTo>
                    <a:pt x="2" y="368"/>
                    <a:pt x="2" y="368"/>
                    <a:pt x="2" y="368"/>
                  </a:cubicBezTo>
                  <a:cubicBezTo>
                    <a:pt x="2" y="373"/>
                    <a:pt x="0" y="382"/>
                    <a:pt x="13" y="382"/>
                  </a:cubicBezTo>
                  <a:cubicBezTo>
                    <a:pt x="176" y="382"/>
                    <a:pt x="176" y="382"/>
                    <a:pt x="176" y="382"/>
                  </a:cubicBezTo>
                  <a:cubicBezTo>
                    <a:pt x="295" y="382"/>
                    <a:pt x="295" y="382"/>
                    <a:pt x="295" y="382"/>
                  </a:cubicBezTo>
                  <a:cubicBezTo>
                    <a:pt x="307" y="382"/>
                    <a:pt x="307" y="382"/>
                    <a:pt x="307" y="382"/>
                  </a:cubicBezTo>
                  <a:cubicBezTo>
                    <a:pt x="307" y="373"/>
                    <a:pt x="307" y="373"/>
                    <a:pt x="307" y="373"/>
                  </a:cubicBezTo>
                  <a:cubicBezTo>
                    <a:pt x="307" y="342"/>
                    <a:pt x="307" y="342"/>
                    <a:pt x="307" y="342"/>
                  </a:cubicBezTo>
                  <a:cubicBezTo>
                    <a:pt x="282" y="340"/>
                    <a:pt x="258" y="331"/>
                    <a:pt x="236" y="323"/>
                  </a:cubicBezTo>
                  <a:close/>
                  <a:moveTo>
                    <a:pt x="152" y="347"/>
                  </a:moveTo>
                  <a:cubicBezTo>
                    <a:pt x="137" y="347"/>
                    <a:pt x="126" y="336"/>
                    <a:pt x="126" y="322"/>
                  </a:cubicBezTo>
                  <a:cubicBezTo>
                    <a:pt x="126" y="307"/>
                    <a:pt x="137" y="296"/>
                    <a:pt x="152" y="296"/>
                  </a:cubicBezTo>
                  <a:cubicBezTo>
                    <a:pt x="166" y="296"/>
                    <a:pt x="177" y="307"/>
                    <a:pt x="177" y="322"/>
                  </a:cubicBezTo>
                  <a:cubicBezTo>
                    <a:pt x="177" y="336"/>
                    <a:pt x="166" y="347"/>
                    <a:pt x="152" y="3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6" name="Oval 67">
              <a:extLst>
                <a:ext uri="{FF2B5EF4-FFF2-40B4-BE49-F238E27FC236}">
                  <a16:creationId xmlns:a16="http://schemas.microsoft.com/office/drawing/2014/main" id="{E1354398-5679-F08D-88C9-EE7161996DB8}"/>
                </a:ext>
              </a:extLst>
            </p:cNvPr>
            <p:cNvSpPr>
              <a:spLocks noChangeArrowheads="1"/>
            </p:cNvSpPr>
            <p:nvPr/>
          </p:nvSpPr>
          <p:spPr bwMode="auto">
            <a:xfrm>
              <a:off x="10066089" y="2461592"/>
              <a:ext cx="27997" cy="29397"/>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7" name="Freeform 68">
              <a:extLst>
                <a:ext uri="{FF2B5EF4-FFF2-40B4-BE49-F238E27FC236}">
                  <a16:creationId xmlns:a16="http://schemas.microsoft.com/office/drawing/2014/main" id="{3059B3F6-AA30-F6EE-397B-1A776004AAB9}"/>
                </a:ext>
              </a:extLst>
            </p:cNvPr>
            <p:cNvSpPr>
              <a:spLocks/>
            </p:cNvSpPr>
            <p:nvPr/>
          </p:nvSpPr>
          <p:spPr bwMode="auto">
            <a:xfrm>
              <a:off x="9933104" y="2069638"/>
              <a:ext cx="303765" cy="324762"/>
            </a:xfrm>
            <a:custGeom>
              <a:avLst/>
              <a:gdLst>
                <a:gd name="T0" fmla="*/ 132 w 203"/>
                <a:gd name="T1" fmla="*/ 80 h 217"/>
                <a:gd name="T2" fmla="*/ 140 w 203"/>
                <a:gd name="T3" fmla="*/ 82 h 217"/>
                <a:gd name="T4" fmla="*/ 146 w 203"/>
                <a:gd name="T5" fmla="*/ 73 h 217"/>
                <a:gd name="T6" fmla="*/ 162 w 203"/>
                <a:gd name="T7" fmla="*/ 66 h 217"/>
                <a:gd name="T8" fmla="*/ 181 w 203"/>
                <a:gd name="T9" fmla="*/ 74 h 217"/>
                <a:gd name="T10" fmla="*/ 203 w 203"/>
                <a:gd name="T11" fmla="*/ 96 h 217"/>
                <a:gd name="T12" fmla="*/ 203 w 203"/>
                <a:gd name="T13" fmla="*/ 0 h 217"/>
                <a:gd name="T14" fmla="*/ 0 w 203"/>
                <a:gd name="T15" fmla="*/ 0 h 217"/>
                <a:gd name="T16" fmla="*/ 0 w 203"/>
                <a:gd name="T17" fmla="*/ 217 h 217"/>
                <a:gd name="T18" fmla="*/ 131 w 203"/>
                <a:gd name="T19" fmla="*/ 217 h 217"/>
                <a:gd name="T20" fmla="*/ 147 w 203"/>
                <a:gd name="T21" fmla="*/ 212 h 217"/>
                <a:gd name="T22" fmla="*/ 163 w 203"/>
                <a:gd name="T23" fmla="*/ 213 h 217"/>
                <a:gd name="T24" fmla="*/ 100 w 203"/>
                <a:gd name="T25" fmla="*/ 150 h 217"/>
                <a:gd name="T26" fmla="*/ 100 w 203"/>
                <a:gd name="T27" fmla="*/ 116 h 217"/>
                <a:gd name="T28" fmla="*/ 109 w 203"/>
                <a:gd name="T29" fmla="*/ 110 h 217"/>
                <a:gd name="T30" fmla="*/ 115 w 203"/>
                <a:gd name="T31" fmla="*/ 87 h 217"/>
                <a:gd name="T32" fmla="*/ 132 w 203"/>
                <a:gd name="T33" fmla="*/ 8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7">
                  <a:moveTo>
                    <a:pt x="132" y="80"/>
                  </a:moveTo>
                  <a:cubicBezTo>
                    <a:pt x="135" y="80"/>
                    <a:pt x="137" y="81"/>
                    <a:pt x="140" y="82"/>
                  </a:cubicBezTo>
                  <a:cubicBezTo>
                    <a:pt x="141" y="79"/>
                    <a:pt x="143" y="75"/>
                    <a:pt x="146" y="73"/>
                  </a:cubicBezTo>
                  <a:cubicBezTo>
                    <a:pt x="150" y="68"/>
                    <a:pt x="156" y="66"/>
                    <a:pt x="162" y="66"/>
                  </a:cubicBezTo>
                  <a:cubicBezTo>
                    <a:pt x="169" y="66"/>
                    <a:pt x="176" y="69"/>
                    <a:pt x="181" y="74"/>
                  </a:cubicBezTo>
                  <a:cubicBezTo>
                    <a:pt x="203" y="96"/>
                    <a:pt x="203" y="96"/>
                    <a:pt x="203" y="96"/>
                  </a:cubicBezTo>
                  <a:cubicBezTo>
                    <a:pt x="203" y="0"/>
                    <a:pt x="203" y="0"/>
                    <a:pt x="203" y="0"/>
                  </a:cubicBezTo>
                  <a:cubicBezTo>
                    <a:pt x="0" y="0"/>
                    <a:pt x="0" y="0"/>
                    <a:pt x="0" y="0"/>
                  </a:cubicBezTo>
                  <a:cubicBezTo>
                    <a:pt x="0" y="217"/>
                    <a:pt x="0" y="217"/>
                    <a:pt x="0" y="217"/>
                  </a:cubicBezTo>
                  <a:cubicBezTo>
                    <a:pt x="131" y="217"/>
                    <a:pt x="131" y="217"/>
                    <a:pt x="131" y="217"/>
                  </a:cubicBezTo>
                  <a:cubicBezTo>
                    <a:pt x="135" y="217"/>
                    <a:pt x="141" y="212"/>
                    <a:pt x="147" y="212"/>
                  </a:cubicBezTo>
                  <a:cubicBezTo>
                    <a:pt x="163" y="213"/>
                    <a:pt x="163" y="213"/>
                    <a:pt x="163" y="213"/>
                  </a:cubicBezTo>
                  <a:cubicBezTo>
                    <a:pt x="100" y="150"/>
                    <a:pt x="100" y="150"/>
                    <a:pt x="100" y="150"/>
                  </a:cubicBezTo>
                  <a:cubicBezTo>
                    <a:pt x="90" y="141"/>
                    <a:pt x="90" y="126"/>
                    <a:pt x="100" y="116"/>
                  </a:cubicBezTo>
                  <a:cubicBezTo>
                    <a:pt x="102" y="113"/>
                    <a:pt x="106" y="111"/>
                    <a:pt x="109" y="110"/>
                  </a:cubicBezTo>
                  <a:cubicBezTo>
                    <a:pt x="107" y="102"/>
                    <a:pt x="109" y="93"/>
                    <a:pt x="115" y="87"/>
                  </a:cubicBezTo>
                  <a:cubicBezTo>
                    <a:pt x="120" y="83"/>
                    <a:pt x="126" y="80"/>
                    <a:pt x="132"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8" name="Group 87">
            <a:extLst>
              <a:ext uri="{FF2B5EF4-FFF2-40B4-BE49-F238E27FC236}">
                <a16:creationId xmlns:a16="http://schemas.microsoft.com/office/drawing/2014/main" id="{8E5AFC9C-3850-FEF4-CC5A-9AB6524E16B5}"/>
              </a:ext>
            </a:extLst>
          </p:cNvPr>
          <p:cNvGrpSpPr/>
          <p:nvPr userDrawn="1"/>
        </p:nvGrpSpPr>
        <p:grpSpPr>
          <a:xfrm>
            <a:off x="8709649" y="2864442"/>
            <a:ext cx="565534" cy="572533"/>
            <a:chOff x="8709649" y="1994047"/>
            <a:chExt cx="565534" cy="572533"/>
          </a:xfrm>
          <a:solidFill>
            <a:schemeClr val="bg2"/>
          </a:solidFill>
        </p:grpSpPr>
        <p:sp>
          <p:nvSpPr>
            <p:cNvPr id="89" name="Freeform 69">
              <a:extLst>
                <a:ext uri="{FF2B5EF4-FFF2-40B4-BE49-F238E27FC236}">
                  <a16:creationId xmlns:a16="http://schemas.microsoft.com/office/drawing/2014/main" id="{EC51AE77-739E-6E3D-726B-40595C02A74A}"/>
                </a:ext>
              </a:extLst>
            </p:cNvPr>
            <p:cNvSpPr>
              <a:spLocks/>
            </p:cNvSpPr>
            <p:nvPr/>
          </p:nvSpPr>
          <p:spPr bwMode="auto">
            <a:xfrm>
              <a:off x="8949021" y="2208222"/>
              <a:ext cx="326162" cy="275768"/>
            </a:xfrm>
            <a:custGeom>
              <a:avLst/>
              <a:gdLst>
                <a:gd name="T0" fmla="*/ 40 w 218"/>
                <a:gd name="T1" fmla="*/ 136 h 184"/>
                <a:gd name="T2" fmla="*/ 35 w 218"/>
                <a:gd name="T3" fmla="*/ 138 h 184"/>
                <a:gd name="T4" fmla="*/ 33 w 218"/>
                <a:gd name="T5" fmla="*/ 144 h 184"/>
                <a:gd name="T6" fmla="*/ 42 w 218"/>
                <a:gd name="T7" fmla="*/ 152 h 184"/>
                <a:gd name="T8" fmla="*/ 80 w 218"/>
                <a:gd name="T9" fmla="*/ 165 h 184"/>
                <a:gd name="T10" fmla="*/ 150 w 218"/>
                <a:gd name="T11" fmla="*/ 184 h 184"/>
                <a:gd name="T12" fmla="*/ 166 w 218"/>
                <a:gd name="T13" fmla="*/ 179 h 184"/>
                <a:gd name="T14" fmla="*/ 200 w 218"/>
                <a:gd name="T15" fmla="*/ 145 h 184"/>
                <a:gd name="T16" fmla="*/ 193 w 218"/>
                <a:gd name="T17" fmla="*/ 79 h 184"/>
                <a:gd name="T18" fmla="*/ 148 w 218"/>
                <a:gd name="T19" fmla="*/ 34 h 184"/>
                <a:gd name="T20" fmla="*/ 136 w 218"/>
                <a:gd name="T21" fmla="*/ 33 h 184"/>
                <a:gd name="T22" fmla="*/ 137 w 218"/>
                <a:gd name="T23" fmla="*/ 45 h 184"/>
                <a:gd name="T24" fmla="*/ 137 w 218"/>
                <a:gd name="T25" fmla="*/ 45 h 184"/>
                <a:gd name="T26" fmla="*/ 138 w 218"/>
                <a:gd name="T27" fmla="*/ 56 h 184"/>
                <a:gd name="T28" fmla="*/ 128 w 218"/>
                <a:gd name="T29" fmla="*/ 56 h 184"/>
                <a:gd name="T30" fmla="*/ 128 w 218"/>
                <a:gd name="T31" fmla="*/ 56 h 184"/>
                <a:gd name="T32" fmla="*/ 119 w 218"/>
                <a:gd name="T33" fmla="*/ 48 h 184"/>
                <a:gd name="T34" fmla="*/ 106 w 218"/>
                <a:gd name="T35" fmla="*/ 47 h 184"/>
                <a:gd name="T36" fmla="*/ 107 w 218"/>
                <a:gd name="T37" fmla="*/ 59 h 184"/>
                <a:gd name="T38" fmla="*/ 106 w 218"/>
                <a:gd name="T39" fmla="*/ 70 h 184"/>
                <a:gd name="T40" fmla="*/ 95 w 218"/>
                <a:gd name="T41" fmla="*/ 70 h 184"/>
                <a:gd name="T42" fmla="*/ 95 w 218"/>
                <a:gd name="T43" fmla="*/ 70 h 184"/>
                <a:gd name="T44" fmla="*/ 95 w 218"/>
                <a:gd name="T45" fmla="*/ 70 h 184"/>
                <a:gd name="T46" fmla="*/ 31 w 218"/>
                <a:gd name="T47" fmla="*/ 6 h 184"/>
                <a:gd name="T48" fmla="*/ 20 w 218"/>
                <a:gd name="T49" fmla="*/ 5 h 184"/>
                <a:gd name="T50" fmla="*/ 20 w 218"/>
                <a:gd name="T51" fmla="*/ 17 h 184"/>
                <a:gd name="T52" fmla="*/ 73 w 218"/>
                <a:gd name="T53" fmla="*/ 70 h 184"/>
                <a:gd name="T54" fmla="*/ 73 w 218"/>
                <a:gd name="T55" fmla="*/ 82 h 184"/>
                <a:gd name="T56" fmla="*/ 62 w 218"/>
                <a:gd name="T57" fmla="*/ 82 h 184"/>
                <a:gd name="T58" fmla="*/ 15 w 218"/>
                <a:gd name="T59" fmla="*/ 35 h 184"/>
                <a:gd name="T60" fmla="*/ 4 w 218"/>
                <a:gd name="T61" fmla="*/ 35 h 184"/>
                <a:gd name="T62" fmla="*/ 5 w 218"/>
                <a:gd name="T63" fmla="*/ 47 h 184"/>
                <a:gd name="T64" fmla="*/ 82 w 218"/>
                <a:gd name="T65" fmla="*/ 125 h 184"/>
                <a:gd name="T66" fmla="*/ 84 w 218"/>
                <a:gd name="T67" fmla="*/ 134 h 184"/>
                <a:gd name="T68" fmla="*/ 76 w 218"/>
                <a:gd name="T69" fmla="*/ 138 h 184"/>
                <a:gd name="T70" fmla="*/ 40 w 218"/>
                <a:gd name="T71"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8" h="184">
                  <a:moveTo>
                    <a:pt x="40" y="136"/>
                  </a:moveTo>
                  <a:cubicBezTo>
                    <a:pt x="38" y="136"/>
                    <a:pt x="36" y="137"/>
                    <a:pt x="35" y="138"/>
                  </a:cubicBezTo>
                  <a:cubicBezTo>
                    <a:pt x="33" y="140"/>
                    <a:pt x="33" y="142"/>
                    <a:pt x="33" y="144"/>
                  </a:cubicBezTo>
                  <a:cubicBezTo>
                    <a:pt x="33" y="147"/>
                    <a:pt x="33" y="151"/>
                    <a:pt x="42" y="152"/>
                  </a:cubicBezTo>
                  <a:cubicBezTo>
                    <a:pt x="51" y="154"/>
                    <a:pt x="64" y="159"/>
                    <a:pt x="80" y="165"/>
                  </a:cubicBezTo>
                  <a:cubicBezTo>
                    <a:pt x="103" y="173"/>
                    <a:pt x="131" y="184"/>
                    <a:pt x="150" y="184"/>
                  </a:cubicBezTo>
                  <a:cubicBezTo>
                    <a:pt x="158" y="184"/>
                    <a:pt x="163" y="182"/>
                    <a:pt x="166" y="179"/>
                  </a:cubicBezTo>
                  <a:cubicBezTo>
                    <a:pt x="200" y="145"/>
                    <a:pt x="200" y="145"/>
                    <a:pt x="200" y="145"/>
                  </a:cubicBezTo>
                  <a:cubicBezTo>
                    <a:pt x="203" y="139"/>
                    <a:pt x="218" y="104"/>
                    <a:pt x="193" y="79"/>
                  </a:cubicBezTo>
                  <a:cubicBezTo>
                    <a:pt x="148" y="34"/>
                    <a:pt x="148" y="34"/>
                    <a:pt x="148" y="34"/>
                  </a:cubicBezTo>
                  <a:cubicBezTo>
                    <a:pt x="145" y="31"/>
                    <a:pt x="141" y="28"/>
                    <a:pt x="136" y="33"/>
                  </a:cubicBezTo>
                  <a:cubicBezTo>
                    <a:pt x="133" y="37"/>
                    <a:pt x="134" y="42"/>
                    <a:pt x="137" y="45"/>
                  </a:cubicBezTo>
                  <a:cubicBezTo>
                    <a:pt x="137" y="45"/>
                    <a:pt x="137" y="45"/>
                    <a:pt x="137" y="45"/>
                  </a:cubicBezTo>
                  <a:cubicBezTo>
                    <a:pt x="140" y="48"/>
                    <a:pt x="141" y="53"/>
                    <a:pt x="138" y="56"/>
                  </a:cubicBezTo>
                  <a:cubicBezTo>
                    <a:pt x="135" y="59"/>
                    <a:pt x="128" y="59"/>
                    <a:pt x="128" y="56"/>
                  </a:cubicBezTo>
                  <a:cubicBezTo>
                    <a:pt x="128" y="56"/>
                    <a:pt x="128" y="56"/>
                    <a:pt x="128" y="56"/>
                  </a:cubicBezTo>
                  <a:cubicBezTo>
                    <a:pt x="119" y="48"/>
                    <a:pt x="119" y="48"/>
                    <a:pt x="119" y="48"/>
                  </a:cubicBezTo>
                  <a:cubicBezTo>
                    <a:pt x="116" y="45"/>
                    <a:pt x="111" y="42"/>
                    <a:pt x="106" y="47"/>
                  </a:cubicBezTo>
                  <a:cubicBezTo>
                    <a:pt x="103" y="51"/>
                    <a:pt x="103" y="56"/>
                    <a:pt x="107" y="59"/>
                  </a:cubicBezTo>
                  <a:cubicBezTo>
                    <a:pt x="110" y="62"/>
                    <a:pt x="110" y="67"/>
                    <a:pt x="106" y="70"/>
                  </a:cubicBezTo>
                  <a:cubicBezTo>
                    <a:pt x="103" y="74"/>
                    <a:pt x="98" y="74"/>
                    <a:pt x="95" y="70"/>
                  </a:cubicBezTo>
                  <a:cubicBezTo>
                    <a:pt x="95" y="70"/>
                    <a:pt x="95" y="70"/>
                    <a:pt x="95" y="70"/>
                  </a:cubicBezTo>
                  <a:cubicBezTo>
                    <a:pt x="95" y="70"/>
                    <a:pt x="95" y="70"/>
                    <a:pt x="95" y="70"/>
                  </a:cubicBezTo>
                  <a:cubicBezTo>
                    <a:pt x="31" y="6"/>
                    <a:pt x="31" y="6"/>
                    <a:pt x="31" y="6"/>
                  </a:cubicBezTo>
                  <a:cubicBezTo>
                    <a:pt x="28" y="3"/>
                    <a:pt x="24" y="0"/>
                    <a:pt x="20" y="5"/>
                  </a:cubicBezTo>
                  <a:cubicBezTo>
                    <a:pt x="16" y="9"/>
                    <a:pt x="17" y="14"/>
                    <a:pt x="20" y="17"/>
                  </a:cubicBezTo>
                  <a:cubicBezTo>
                    <a:pt x="73" y="70"/>
                    <a:pt x="73" y="70"/>
                    <a:pt x="73" y="70"/>
                  </a:cubicBezTo>
                  <a:cubicBezTo>
                    <a:pt x="76" y="74"/>
                    <a:pt x="76" y="79"/>
                    <a:pt x="73" y="82"/>
                  </a:cubicBezTo>
                  <a:cubicBezTo>
                    <a:pt x="70" y="85"/>
                    <a:pt x="65" y="85"/>
                    <a:pt x="62" y="82"/>
                  </a:cubicBezTo>
                  <a:cubicBezTo>
                    <a:pt x="15" y="35"/>
                    <a:pt x="15" y="35"/>
                    <a:pt x="15" y="35"/>
                  </a:cubicBezTo>
                  <a:cubicBezTo>
                    <a:pt x="12" y="32"/>
                    <a:pt x="7" y="31"/>
                    <a:pt x="4" y="35"/>
                  </a:cubicBezTo>
                  <a:cubicBezTo>
                    <a:pt x="0" y="38"/>
                    <a:pt x="1" y="43"/>
                    <a:pt x="5" y="47"/>
                  </a:cubicBezTo>
                  <a:cubicBezTo>
                    <a:pt x="82" y="125"/>
                    <a:pt x="82" y="125"/>
                    <a:pt x="82" y="125"/>
                  </a:cubicBezTo>
                  <a:cubicBezTo>
                    <a:pt x="84" y="127"/>
                    <a:pt x="85" y="131"/>
                    <a:pt x="84" y="134"/>
                  </a:cubicBezTo>
                  <a:cubicBezTo>
                    <a:pt x="82" y="137"/>
                    <a:pt x="79" y="138"/>
                    <a:pt x="76" y="138"/>
                  </a:cubicBezTo>
                  <a:lnTo>
                    <a:pt x="40" y="13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0" name="Freeform 70">
              <a:extLst>
                <a:ext uri="{FF2B5EF4-FFF2-40B4-BE49-F238E27FC236}">
                  <a16:creationId xmlns:a16="http://schemas.microsoft.com/office/drawing/2014/main" id="{CAD480E4-7536-3251-60EC-709D2F7DF0C4}"/>
                </a:ext>
              </a:extLst>
            </p:cNvPr>
            <p:cNvSpPr>
              <a:spLocks/>
            </p:cNvSpPr>
            <p:nvPr/>
          </p:nvSpPr>
          <p:spPr bwMode="auto">
            <a:xfrm>
              <a:off x="8789440" y="2069638"/>
              <a:ext cx="303765" cy="324762"/>
            </a:xfrm>
            <a:custGeom>
              <a:avLst/>
              <a:gdLst>
                <a:gd name="T0" fmla="*/ 132 w 203"/>
                <a:gd name="T1" fmla="*/ 80 h 217"/>
                <a:gd name="T2" fmla="*/ 150 w 203"/>
                <a:gd name="T3" fmla="*/ 88 h 217"/>
                <a:gd name="T4" fmla="*/ 197 w 203"/>
                <a:gd name="T5" fmla="*/ 136 h 217"/>
                <a:gd name="T6" fmla="*/ 202 w 203"/>
                <a:gd name="T7" fmla="*/ 129 h 217"/>
                <a:gd name="T8" fmla="*/ 203 w 203"/>
                <a:gd name="T9" fmla="*/ 129 h 217"/>
                <a:gd name="T10" fmla="*/ 203 w 203"/>
                <a:gd name="T11" fmla="*/ 0 h 217"/>
                <a:gd name="T12" fmla="*/ 0 w 203"/>
                <a:gd name="T13" fmla="*/ 0 h 217"/>
                <a:gd name="T14" fmla="*/ 0 w 203"/>
                <a:gd name="T15" fmla="*/ 217 h 217"/>
                <a:gd name="T16" fmla="*/ 131 w 203"/>
                <a:gd name="T17" fmla="*/ 217 h 217"/>
                <a:gd name="T18" fmla="*/ 147 w 203"/>
                <a:gd name="T19" fmla="*/ 212 h 217"/>
                <a:gd name="T20" fmla="*/ 163 w 203"/>
                <a:gd name="T21" fmla="*/ 213 h 217"/>
                <a:gd name="T22" fmla="*/ 100 w 203"/>
                <a:gd name="T23" fmla="*/ 150 h 217"/>
                <a:gd name="T24" fmla="*/ 100 w 203"/>
                <a:gd name="T25" fmla="*/ 116 h 217"/>
                <a:gd name="T26" fmla="*/ 109 w 203"/>
                <a:gd name="T27" fmla="*/ 110 h 217"/>
                <a:gd name="T28" fmla="*/ 115 w 203"/>
                <a:gd name="T29" fmla="*/ 87 h 217"/>
                <a:gd name="T30" fmla="*/ 132 w 203"/>
                <a:gd name="T31" fmla="*/ 8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217">
                  <a:moveTo>
                    <a:pt x="132" y="80"/>
                  </a:moveTo>
                  <a:cubicBezTo>
                    <a:pt x="142" y="80"/>
                    <a:pt x="148" y="86"/>
                    <a:pt x="150" y="88"/>
                  </a:cubicBezTo>
                  <a:cubicBezTo>
                    <a:pt x="197" y="136"/>
                    <a:pt x="197" y="136"/>
                    <a:pt x="197" y="136"/>
                  </a:cubicBezTo>
                  <a:cubicBezTo>
                    <a:pt x="198" y="133"/>
                    <a:pt x="200" y="131"/>
                    <a:pt x="202" y="129"/>
                  </a:cubicBezTo>
                  <a:cubicBezTo>
                    <a:pt x="202" y="129"/>
                    <a:pt x="203" y="129"/>
                    <a:pt x="203" y="129"/>
                  </a:cubicBezTo>
                  <a:cubicBezTo>
                    <a:pt x="203" y="0"/>
                    <a:pt x="203" y="0"/>
                    <a:pt x="203" y="0"/>
                  </a:cubicBezTo>
                  <a:cubicBezTo>
                    <a:pt x="0" y="0"/>
                    <a:pt x="0" y="0"/>
                    <a:pt x="0" y="0"/>
                  </a:cubicBezTo>
                  <a:cubicBezTo>
                    <a:pt x="0" y="217"/>
                    <a:pt x="0" y="217"/>
                    <a:pt x="0" y="217"/>
                  </a:cubicBezTo>
                  <a:cubicBezTo>
                    <a:pt x="131" y="217"/>
                    <a:pt x="131" y="217"/>
                    <a:pt x="131" y="217"/>
                  </a:cubicBezTo>
                  <a:cubicBezTo>
                    <a:pt x="135" y="217"/>
                    <a:pt x="141" y="212"/>
                    <a:pt x="147" y="212"/>
                  </a:cubicBezTo>
                  <a:cubicBezTo>
                    <a:pt x="163" y="213"/>
                    <a:pt x="163" y="213"/>
                    <a:pt x="163" y="213"/>
                  </a:cubicBezTo>
                  <a:cubicBezTo>
                    <a:pt x="100" y="150"/>
                    <a:pt x="100" y="150"/>
                    <a:pt x="100" y="150"/>
                  </a:cubicBezTo>
                  <a:cubicBezTo>
                    <a:pt x="90" y="141"/>
                    <a:pt x="90" y="126"/>
                    <a:pt x="100" y="116"/>
                  </a:cubicBezTo>
                  <a:cubicBezTo>
                    <a:pt x="102" y="113"/>
                    <a:pt x="106" y="111"/>
                    <a:pt x="109" y="110"/>
                  </a:cubicBezTo>
                  <a:cubicBezTo>
                    <a:pt x="107" y="102"/>
                    <a:pt x="109" y="94"/>
                    <a:pt x="115" y="87"/>
                  </a:cubicBezTo>
                  <a:cubicBezTo>
                    <a:pt x="121" y="81"/>
                    <a:pt x="128" y="80"/>
                    <a:pt x="132"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1" name="Oval 71">
              <a:extLst>
                <a:ext uri="{FF2B5EF4-FFF2-40B4-BE49-F238E27FC236}">
                  <a16:creationId xmlns:a16="http://schemas.microsoft.com/office/drawing/2014/main" id="{D11013BB-F596-22EC-C74D-5F1DF188BCE2}"/>
                </a:ext>
              </a:extLst>
            </p:cNvPr>
            <p:cNvSpPr>
              <a:spLocks noChangeArrowheads="1"/>
            </p:cNvSpPr>
            <p:nvPr/>
          </p:nvSpPr>
          <p:spPr bwMode="auto">
            <a:xfrm>
              <a:off x="8922423" y="2461592"/>
              <a:ext cx="27997" cy="29397"/>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2" name="Freeform 72">
              <a:extLst>
                <a:ext uri="{FF2B5EF4-FFF2-40B4-BE49-F238E27FC236}">
                  <a16:creationId xmlns:a16="http://schemas.microsoft.com/office/drawing/2014/main" id="{7959EE02-3B3F-F13F-CE7B-EB608F95E79B}"/>
                </a:ext>
              </a:extLst>
            </p:cNvPr>
            <p:cNvSpPr>
              <a:spLocks noEditPoints="1"/>
            </p:cNvSpPr>
            <p:nvPr/>
          </p:nvSpPr>
          <p:spPr bwMode="auto">
            <a:xfrm>
              <a:off x="8709649" y="1994047"/>
              <a:ext cx="459146" cy="572533"/>
            </a:xfrm>
            <a:custGeom>
              <a:avLst/>
              <a:gdLst>
                <a:gd name="T0" fmla="*/ 236 w 307"/>
                <a:gd name="T1" fmla="*/ 323 h 382"/>
                <a:gd name="T2" fmla="*/ 200 w 307"/>
                <a:gd name="T3" fmla="*/ 311 h 382"/>
                <a:gd name="T4" fmla="*/ 177 w 307"/>
                <a:gd name="T5" fmla="*/ 291 h 382"/>
                <a:gd name="T6" fmla="*/ 177 w 307"/>
                <a:gd name="T7" fmla="*/ 292 h 382"/>
                <a:gd name="T8" fmla="*/ 53 w 307"/>
                <a:gd name="T9" fmla="*/ 292 h 382"/>
                <a:gd name="T10" fmla="*/ 40 w 307"/>
                <a:gd name="T11" fmla="*/ 278 h 382"/>
                <a:gd name="T12" fmla="*/ 40 w 307"/>
                <a:gd name="T13" fmla="*/ 50 h 382"/>
                <a:gd name="T14" fmla="*/ 51 w 307"/>
                <a:gd name="T15" fmla="*/ 38 h 382"/>
                <a:gd name="T16" fmla="*/ 255 w 307"/>
                <a:gd name="T17" fmla="*/ 38 h 382"/>
                <a:gd name="T18" fmla="*/ 269 w 307"/>
                <a:gd name="T19" fmla="*/ 50 h 382"/>
                <a:gd name="T20" fmla="*/ 269 w 307"/>
                <a:gd name="T21" fmla="*/ 178 h 382"/>
                <a:gd name="T22" fmla="*/ 271 w 307"/>
                <a:gd name="T23" fmla="*/ 178 h 382"/>
                <a:gd name="T24" fmla="*/ 280 w 307"/>
                <a:gd name="T25" fmla="*/ 177 h 382"/>
                <a:gd name="T26" fmla="*/ 285 w 307"/>
                <a:gd name="T27" fmla="*/ 167 h 382"/>
                <a:gd name="T28" fmla="*/ 304 w 307"/>
                <a:gd name="T29" fmla="*/ 158 h 382"/>
                <a:gd name="T30" fmla="*/ 307 w 307"/>
                <a:gd name="T31" fmla="*/ 158 h 382"/>
                <a:gd name="T32" fmla="*/ 307 w 307"/>
                <a:gd name="T33" fmla="*/ 12 h 382"/>
                <a:gd name="T34" fmla="*/ 293 w 307"/>
                <a:gd name="T35" fmla="*/ 0 h 382"/>
                <a:gd name="T36" fmla="*/ 13 w 307"/>
                <a:gd name="T37" fmla="*/ 0 h 382"/>
                <a:gd name="T38" fmla="*/ 2 w 307"/>
                <a:gd name="T39" fmla="*/ 12 h 382"/>
                <a:gd name="T40" fmla="*/ 2 w 307"/>
                <a:gd name="T41" fmla="*/ 368 h 382"/>
                <a:gd name="T42" fmla="*/ 13 w 307"/>
                <a:gd name="T43" fmla="*/ 382 h 382"/>
                <a:gd name="T44" fmla="*/ 223 w 307"/>
                <a:gd name="T45" fmla="*/ 382 h 382"/>
                <a:gd name="T46" fmla="*/ 287 w 307"/>
                <a:gd name="T47" fmla="*/ 382 h 382"/>
                <a:gd name="T48" fmla="*/ 293 w 307"/>
                <a:gd name="T49" fmla="*/ 382 h 382"/>
                <a:gd name="T50" fmla="*/ 307 w 307"/>
                <a:gd name="T51" fmla="*/ 368 h 382"/>
                <a:gd name="T52" fmla="*/ 307 w 307"/>
                <a:gd name="T53" fmla="*/ 342 h 382"/>
                <a:gd name="T54" fmla="*/ 236 w 307"/>
                <a:gd name="T55" fmla="*/ 323 h 382"/>
                <a:gd name="T56" fmla="*/ 152 w 307"/>
                <a:gd name="T57" fmla="*/ 347 h 382"/>
                <a:gd name="T58" fmla="*/ 126 w 307"/>
                <a:gd name="T59" fmla="*/ 322 h 382"/>
                <a:gd name="T60" fmla="*/ 152 w 307"/>
                <a:gd name="T61" fmla="*/ 296 h 382"/>
                <a:gd name="T62" fmla="*/ 177 w 307"/>
                <a:gd name="T63" fmla="*/ 322 h 382"/>
                <a:gd name="T64" fmla="*/ 152 w 307"/>
                <a:gd name="T65" fmla="*/ 34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382">
                  <a:moveTo>
                    <a:pt x="236" y="323"/>
                  </a:moveTo>
                  <a:cubicBezTo>
                    <a:pt x="222" y="317"/>
                    <a:pt x="208" y="313"/>
                    <a:pt x="200" y="311"/>
                  </a:cubicBezTo>
                  <a:cubicBezTo>
                    <a:pt x="186" y="309"/>
                    <a:pt x="177" y="303"/>
                    <a:pt x="177" y="291"/>
                  </a:cubicBezTo>
                  <a:cubicBezTo>
                    <a:pt x="177" y="290"/>
                    <a:pt x="177" y="292"/>
                    <a:pt x="177" y="292"/>
                  </a:cubicBezTo>
                  <a:cubicBezTo>
                    <a:pt x="53" y="292"/>
                    <a:pt x="53" y="292"/>
                    <a:pt x="53" y="292"/>
                  </a:cubicBezTo>
                  <a:cubicBezTo>
                    <a:pt x="48" y="292"/>
                    <a:pt x="40" y="282"/>
                    <a:pt x="40" y="278"/>
                  </a:cubicBezTo>
                  <a:cubicBezTo>
                    <a:pt x="40" y="50"/>
                    <a:pt x="40" y="50"/>
                    <a:pt x="40" y="50"/>
                  </a:cubicBezTo>
                  <a:cubicBezTo>
                    <a:pt x="40" y="46"/>
                    <a:pt x="39" y="38"/>
                    <a:pt x="51" y="38"/>
                  </a:cubicBezTo>
                  <a:cubicBezTo>
                    <a:pt x="255" y="38"/>
                    <a:pt x="255" y="38"/>
                    <a:pt x="255" y="38"/>
                  </a:cubicBezTo>
                  <a:cubicBezTo>
                    <a:pt x="268" y="38"/>
                    <a:pt x="269" y="46"/>
                    <a:pt x="269" y="50"/>
                  </a:cubicBezTo>
                  <a:cubicBezTo>
                    <a:pt x="269" y="178"/>
                    <a:pt x="269" y="178"/>
                    <a:pt x="269" y="178"/>
                  </a:cubicBezTo>
                  <a:cubicBezTo>
                    <a:pt x="269" y="178"/>
                    <a:pt x="271" y="178"/>
                    <a:pt x="271" y="178"/>
                  </a:cubicBezTo>
                  <a:cubicBezTo>
                    <a:pt x="274" y="178"/>
                    <a:pt x="277" y="175"/>
                    <a:pt x="280" y="177"/>
                  </a:cubicBezTo>
                  <a:cubicBezTo>
                    <a:pt x="281" y="173"/>
                    <a:pt x="283" y="169"/>
                    <a:pt x="285" y="167"/>
                  </a:cubicBezTo>
                  <a:cubicBezTo>
                    <a:pt x="291" y="160"/>
                    <a:pt x="300" y="158"/>
                    <a:pt x="304" y="158"/>
                  </a:cubicBezTo>
                  <a:cubicBezTo>
                    <a:pt x="304" y="158"/>
                    <a:pt x="307" y="158"/>
                    <a:pt x="307" y="158"/>
                  </a:cubicBezTo>
                  <a:cubicBezTo>
                    <a:pt x="307" y="12"/>
                    <a:pt x="307" y="12"/>
                    <a:pt x="307" y="12"/>
                  </a:cubicBezTo>
                  <a:cubicBezTo>
                    <a:pt x="307" y="7"/>
                    <a:pt x="306" y="0"/>
                    <a:pt x="293" y="0"/>
                  </a:cubicBezTo>
                  <a:cubicBezTo>
                    <a:pt x="13" y="0"/>
                    <a:pt x="13" y="0"/>
                    <a:pt x="13" y="0"/>
                  </a:cubicBezTo>
                  <a:cubicBezTo>
                    <a:pt x="0" y="0"/>
                    <a:pt x="2" y="7"/>
                    <a:pt x="2" y="12"/>
                  </a:cubicBezTo>
                  <a:cubicBezTo>
                    <a:pt x="2" y="368"/>
                    <a:pt x="2" y="368"/>
                    <a:pt x="2" y="368"/>
                  </a:cubicBezTo>
                  <a:cubicBezTo>
                    <a:pt x="2" y="373"/>
                    <a:pt x="0" y="382"/>
                    <a:pt x="13" y="382"/>
                  </a:cubicBezTo>
                  <a:cubicBezTo>
                    <a:pt x="223" y="382"/>
                    <a:pt x="223" y="382"/>
                    <a:pt x="223" y="382"/>
                  </a:cubicBezTo>
                  <a:cubicBezTo>
                    <a:pt x="287" y="382"/>
                    <a:pt x="287" y="382"/>
                    <a:pt x="287" y="382"/>
                  </a:cubicBezTo>
                  <a:cubicBezTo>
                    <a:pt x="293" y="382"/>
                    <a:pt x="293" y="382"/>
                    <a:pt x="293" y="382"/>
                  </a:cubicBezTo>
                  <a:cubicBezTo>
                    <a:pt x="306" y="382"/>
                    <a:pt x="307" y="373"/>
                    <a:pt x="307" y="368"/>
                  </a:cubicBezTo>
                  <a:cubicBezTo>
                    <a:pt x="307" y="342"/>
                    <a:pt x="307" y="342"/>
                    <a:pt x="307" y="342"/>
                  </a:cubicBezTo>
                  <a:cubicBezTo>
                    <a:pt x="282" y="340"/>
                    <a:pt x="258" y="331"/>
                    <a:pt x="236" y="323"/>
                  </a:cubicBezTo>
                  <a:close/>
                  <a:moveTo>
                    <a:pt x="152" y="347"/>
                  </a:moveTo>
                  <a:cubicBezTo>
                    <a:pt x="137" y="347"/>
                    <a:pt x="126" y="336"/>
                    <a:pt x="126" y="322"/>
                  </a:cubicBezTo>
                  <a:cubicBezTo>
                    <a:pt x="126" y="307"/>
                    <a:pt x="137" y="296"/>
                    <a:pt x="152" y="296"/>
                  </a:cubicBezTo>
                  <a:cubicBezTo>
                    <a:pt x="166" y="296"/>
                    <a:pt x="177" y="307"/>
                    <a:pt x="177" y="322"/>
                  </a:cubicBezTo>
                  <a:cubicBezTo>
                    <a:pt x="177" y="336"/>
                    <a:pt x="166" y="347"/>
                    <a:pt x="152" y="3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56545780-1513-E1BB-28A2-D42DE1DB36DB}"/>
              </a:ext>
            </a:extLst>
          </p:cNvPr>
          <p:cNvGrpSpPr/>
          <p:nvPr userDrawn="1"/>
        </p:nvGrpSpPr>
        <p:grpSpPr>
          <a:xfrm>
            <a:off x="7565984" y="2864442"/>
            <a:ext cx="565533" cy="572533"/>
            <a:chOff x="7565984" y="1994047"/>
            <a:chExt cx="565533" cy="572533"/>
          </a:xfrm>
          <a:solidFill>
            <a:schemeClr val="bg2"/>
          </a:solidFill>
        </p:grpSpPr>
        <p:sp>
          <p:nvSpPr>
            <p:cNvPr id="94" name="Freeform 73">
              <a:extLst>
                <a:ext uri="{FF2B5EF4-FFF2-40B4-BE49-F238E27FC236}">
                  <a16:creationId xmlns:a16="http://schemas.microsoft.com/office/drawing/2014/main" id="{28A47694-8396-AF09-7159-14C40DDC3397}"/>
                </a:ext>
              </a:extLst>
            </p:cNvPr>
            <p:cNvSpPr>
              <a:spLocks/>
            </p:cNvSpPr>
            <p:nvPr/>
          </p:nvSpPr>
          <p:spPr bwMode="auto">
            <a:xfrm>
              <a:off x="7805355" y="2243217"/>
              <a:ext cx="326162" cy="235172"/>
            </a:xfrm>
            <a:custGeom>
              <a:avLst/>
              <a:gdLst>
                <a:gd name="T0" fmla="*/ 38 w 218"/>
                <a:gd name="T1" fmla="*/ 109 h 157"/>
                <a:gd name="T2" fmla="*/ 32 w 218"/>
                <a:gd name="T3" fmla="*/ 111 h 157"/>
                <a:gd name="T4" fmla="*/ 30 w 218"/>
                <a:gd name="T5" fmla="*/ 118 h 157"/>
                <a:gd name="T6" fmla="*/ 38 w 218"/>
                <a:gd name="T7" fmla="*/ 126 h 157"/>
                <a:gd name="T8" fmla="*/ 77 w 218"/>
                <a:gd name="T9" fmla="*/ 138 h 157"/>
                <a:gd name="T10" fmla="*/ 148 w 218"/>
                <a:gd name="T11" fmla="*/ 157 h 157"/>
                <a:gd name="T12" fmla="*/ 164 w 218"/>
                <a:gd name="T13" fmla="*/ 152 h 157"/>
                <a:gd name="T14" fmla="*/ 198 w 218"/>
                <a:gd name="T15" fmla="*/ 119 h 157"/>
                <a:gd name="T16" fmla="*/ 192 w 218"/>
                <a:gd name="T17" fmla="*/ 50 h 157"/>
                <a:gd name="T18" fmla="*/ 148 w 218"/>
                <a:gd name="T19" fmla="*/ 6 h 157"/>
                <a:gd name="T20" fmla="*/ 136 w 218"/>
                <a:gd name="T21" fmla="*/ 5 h 157"/>
                <a:gd name="T22" fmla="*/ 136 w 218"/>
                <a:gd name="T23" fmla="*/ 17 h 157"/>
                <a:gd name="T24" fmla="*/ 136 w 218"/>
                <a:gd name="T25" fmla="*/ 28 h 157"/>
                <a:gd name="T26" fmla="*/ 125 w 218"/>
                <a:gd name="T27" fmla="*/ 28 h 157"/>
                <a:gd name="T28" fmla="*/ 125 w 218"/>
                <a:gd name="T29" fmla="*/ 28 h 157"/>
                <a:gd name="T30" fmla="*/ 125 w 218"/>
                <a:gd name="T31" fmla="*/ 28 h 157"/>
                <a:gd name="T32" fmla="*/ 117 w 218"/>
                <a:gd name="T33" fmla="*/ 20 h 157"/>
                <a:gd name="T34" fmla="*/ 105 w 218"/>
                <a:gd name="T35" fmla="*/ 19 h 157"/>
                <a:gd name="T36" fmla="*/ 105 w 218"/>
                <a:gd name="T37" fmla="*/ 31 h 157"/>
                <a:gd name="T38" fmla="*/ 105 w 218"/>
                <a:gd name="T39" fmla="*/ 31 h 157"/>
                <a:gd name="T40" fmla="*/ 105 w 218"/>
                <a:gd name="T41" fmla="*/ 42 h 157"/>
                <a:gd name="T42" fmla="*/ 94 w 218"/>
                <a:gd name="T43" fmla="*/ 42 h 157"/>
                <a:gd name="T44" fmla="*/ 94 w 218"/>
                <a:gd name="T45" fmla="*/ 42 h 157"/>
                <a:gd name="T46" fmla="*/ 86 w 218"/>
                <a:gd name="T47" fmla="*/ 34 h 157"/>
                <a:gd name="T48" fmla="*/ 74 w 218"/>
                <a:gd name="T49" fmla="*/ 33 h 157"/>
                <a:gd name="T50" fmla="*/ 72 w 218"/>
                <a:gd name="T51" fmla="*/ 39 h 157"/>
                <a:gd name="T52" fmla="*/ 75 w 218"/>
                <a:gd name="T53" fmla="*/ 45 h 157"/>
                <a:gd name="T54" fmla="*/ 75 w 218"/>
                <a:gd name="T55" fmla="*/ 45 h 157"/>
                <a:gd name="T56" fmla="*/ 78 w 218"/>
                <a:gd name="T57" fmla="*/ 56 h 157"/>
                <a:gd name="T58" fmla="*/ 71 w 218"/>
                <a:gd name="T59" fmla="*/ 56 h 157"/>
                <a:gd name="T60" fmla="*/ 71 w 218"/>
                <a:gd name="T61" fmla="*/ 56 h 157"/>
                <a:gd name="T62" fmla="*/ 17 w 218"/>
                <a:gd name="T63" fmla="*/ 7 h 157"/>
                <a:gd name="T64" fmla="*/ 4 w 218"/>
                <a:gd name="T65" fmla="*/ 6 h 157"/>
                <a:gd name="T66" fmla="*/ 4 w 218"/>
                <a:gd name="T67" fmla="*/ 18 h 157"/>
                <a:gd name="T68" fmla="*/ 81 w 218"/>
                <a:gd name="T69" fmla="*/ 96 h 157"/>
                <a:gd name="T70" fmla="*/ 83 w 218"/>
                <a:gd name="T71" fmla="*/ 105 h 157"/>
                <a:gd name="T72" fmla="*/ 75 w 218"/>
                <a:gd name="T73" fmla="*/ 110 h 157"/>
                <a:gd name="T74" fmla="*/ 38 w 218"/>
                <a:gd name="T75" fmla="*/ 10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157">
                  <a:moveTo>
                    <a:pt x="38" y="109"/>
                  </a:moveTo>
                  <a:cubicBezTo>
                    <a:pt x="35" y="109"/>
                    <a:pt x="33" y="110"/>
                    <a:pt x="32" y="111"/>
                  </a:cubicBezTo>
                  <a:cubicBezTo>
                    <a:pt x="30" y="113"/>
                    <a:pt x="29" y="115"/>
                    <a:pt x="30" y="118"/>
                  </a:cubicBezTo>
                  <a:cubicBezTo>
                    <a:pt x="30" y="120"/>
                    <a:pt x="30" y="124"/>
                    <a:pt x="38" y="126"/>
                  </a:cubicBezTo>
                  <a:cubicBezTo>
                    <a:pt x="48" y="127"/>
                    <a:pt x="62" y="132"/>
                    <a:pt x="77" y="138"/>
                  </a:cubicBezTo>
                  <a:cubicBezTo>
                    <a:pt x="100" y="147"/>
                    <a:pt x="128" y="157"/>
                    <a:pt x="148" y="157"/>
                  </a:cubicBezTo>
                  <a:cubicBezTo>
                    <a:pt x="155" y="157"/>
                    <a:pt x="161" y="155"/>
                    <a:pt x="164" y="152"/>
                  </a:cubicBezTo>
                  <a:cubicBezTo>
                    <a:pt x="198" y="119"/>
                    <a:pt x="198" y="119"/>
                    <a:pt x="198" y="119"/>
                  </a:cubicBezTo>
                  <a:cubicBezTo>
                    <a:pt x="201" y="112"/>
                    <a:pt x="218" y="76"/>
                    <a:pt x="192" y="50"/>
                  </a:cubicBezTo>
                  <a:cubicBezTo>
                    <a:pt x="148" y="6"/>
                    <a:pt x="148" y="6"/>
                    <a:pt x="148" y="6"/>
                  </a:cubicBezTo>
                  <a:cubicBezTo>
                    <a:pt x="145" y="3"/>
                    <a:pt x="141" y="0"/>
                    <a:pt x="136" y="5"/>
                  </a:cubicBezTo>
                  <a:cubicBezTo>
                    <a:pt x="132" y="8"/>
                    <a:pt x="133" y="13"/>
                    <a:pt x="136" y="17"/>
                  </a:cubicBezTo>
                  <a:cubicBezTo>
                    <a:pt x="139" y="20"/>
                    <a:pt x="139" y="25"/>
                    <a:pt x="136" y="28"/>
                  </a:cubicBezTo>
                  <a:cubicBezTo>
                    <a:pt x="133" y="31"/>
                    <a:pt x="128" y="31"/>
                    <a:pt x="125" y="28"/>
                  </a:cubicBezTo>
                  <a:cubicBezTo>
                    <a:pt x="125" y="28"/>
                    <a:pt x="125" y="28"/>
                    <a:pt x="125" y="28"/>
                  </a:cubicBezTo>
                  <a:cubicBezTo>
                    <a:pt x="125" y="28"/>
                    <a:pt x="125" y="28"/>
                    <a:pt x="125" y="28"/>
                  </a:cubicBezTo>
                  <a:cubicBezTo>
                    <a:pt x="117" y="20"/>
                    <a:pt x="117" y="20"/>
                    <a:pt x="117" y="20"/>
                  </a:cubicBezTo>
                  <a:cubicBezTo>
                    <a:pt x="114" y="17"/>
                    <a:pt x="110" y="14"/>
                    <a:pt x="105" y="19"/>
                  </a:cubicBezTo>
                  <a:cubicBezTo>
                    <a:pt x="101" y="23"/>
                    <a:pt x="102" y="28"/>
                    <a:pt x="105" y="31"/>
                  </a:cubicBezTo>
                  <a:cubicBezTo>
                    <a:pt x="105" y="31"/>
                    <a:pt x="105" y="31"/>
                    <a:pt x="105" y="31"/>
                  </a:cubicBezTo>
                  <a:cubicBezTo>
                    <a:pt x="108" y="34"/>
                    <a:pt x="108" y="39"/>
                    <a:pt x="105" y="42"/>
                  </a:cubicBezTo>
                  <a:cubicBezTo>
                    <a:pt x="102" y="45"/>
                    <a:pt x="97" y="45"/>
                    <a:pt x="94" y="42"/>
                  </a:cubicBezTo>
                  <a:cubicBezTo>
                    <a:pt x="94" y="42"/>
                    <a:pt x="94" y="42"/>
                    <a:pt x="94" y="42"/>
                  </a:cubicBezTo>
                  <a:cubicBezTo>
                    <a:pt x="86" y="34"/>
                    <a:pt x="86" y="34"/>
                    <a:pt x="86" y="34"/>
                  </a:cubicBezTo>
                  <a:cubicBezTo>
                    <a:pt x="83" y="31"/>
                    <a:pt x="79" y="28"/>
                    <a:pt x="74" y="33"/>
                  </a:cubicBezTo>
                  <a:cubicBezTo>
                    <a:pt x="73" y="35"/>
                    <a:pt x="72" y="37"/>
                    <a:pt x="72" y="39"/>
                  </a:cubicBezTo>
                  <a:cubicBezTo>
                    <a:pt x="72" y="41"/>
                    <a:pt x="73" y="43"/>
                    <a:pt x="75" y="45"/>
                  </a:cubicBezTo>
                  <a:cubicBezTo>
                    <a:pt x="75" y="45"/>
                    <a:pt x="75" y="45"/>
                    <a:pt x="75" y="45"/>
                  </a:cubicBezTo>
                  <a:cubicBezTo>
                    <a:pt x="78" y="48"/>
                    <a:pt x="81" y="53"/>
                    <a:pt x="78" y="56"/>
                  </a:cubicBezTo>
                  <a:cubicBezTo>
                    <a:pt x="75" y="60"/>
                    <a:pt x="71" y="60"/>
                    <a:pt x="71" y="56"/>
                  </a:cubicBezTo>
                  <a:cubicBezTo>
                    <a:pt x="71" y="56"/>
                    <a:pt x="71" y="56"/>
                    <a:pt x="71" y="56"/>
                  </a:cubicBezTo>
                  <a:cubicBezTo>
                    <a:pt x="17" y="7"/>
                    <a:pt x="17" y="7"/>
                    <a:pt x="17" y="7"/>
                  </a:cubicBezTo>
                  <a:cubicBezTo>
                    <a:pt x="14" y="3"/>
                    <a:pt x="7" y="3"/>
                    <a:pt x="4" y="6"/>
                  </a:cubicBezTo>
                  <a:cubicBezTo>
                    <a:pt x="0" y="10"/>
                    <a:pt x="0" y="15"/>
                    <a:pt x="4" y="18"/>
                  </a:cubicBezTo>
                  <a:cubicBezTo>
                    <a:pt x="81" y="96"/>
                    <a:pt x="81" y="96"/>
                    <a:pt x="81" y="96"/>
                  </a:cubicBezTo>
                  <a:cubicBezTo>
                    <a:pt x="83" y="99"/>
                    <a:pt x="84" y="102"/>
                    <a:pt x="83" y="105"/>
                  </a:cubicBezTo>
                  <a:cubicBezTo>
                    <a:pt x="81" y="108"/>
                    <a:pt x="78" y="110"/>
                    <a:pt x="75" y="110"/>
                  </a:cubicBezTo>
                  <a:lnTo>
                    <a:pt x="38" y="10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5" name="Freeform 74">
              <a:extLst>
                <a:ext uri="{FF2B5EF4-FFF2-40B4-BE49-F238E27FC236}">
                  <a16:creationId xmlns:a16="http://schemas.microsoft.com/office/drawing/2014/main" id="{4907F84E-DD4F-BBE6-2F07-D5466FD973A3}"/>
                </a:ext>
              </a:extLst>
            </p:cNvPr>
            <p:cNvSpPr>
              <a:spLocks noEditPoints="1"/>
            </p:cNvSpPr>
            <p:nvPr/>
          </p:nvSpPr>
          <p:spPr bwMode="auto">
            <a:xfrm>
              <a:off x="7565984" y="1994047"/>
              <a:ext cx="459146" cy="572533"/>
            </a:xfrm>
            <a:custGeom>
              <a:avLst/>
              <a:gdLst>
                <a:gd name="T0" fmla="*/ 234 w 307"/>
                <a:gd name="T1" fmla="*/ 319 h 382"/>
                <a:gd name="T2" fmla="*/ 197 w 307"/>
                <a:gd name="T3" fmla="*/ 311 h 382"/>
                <a:gd name="T4" fmla="*/ 174 w 307"/>
                <a:gd name="T5" fmla="*/ 292 h 382"/>
                <a:gd name="T6" fmla="*/ 53 w 307"/>
                <a:gd name="T7" fmla="*/ 292 h 382"/>
                <a:gd name="T8" fmla="*/ 40 w 307"/>
                <a:gd name="T9" fmla="*/ 278 h 382"/>
                <a:gd name="T10" fmla="*/ 40 w 307"/>
                <a:gd name="T11" fmla="*/ 50 h 382"/>
                <a:gd name="T12" fmla="*/ 51 w 307"/>
                <a:gd name="T13" fmla="*/ 38 h 382"/>
                <a:gd name="T14" fmla="*/ 255 w 307"/>
                <a:gd name="T15" fmla="*/ 38 h 382"/>
                <a:gd name="T16" fmla="*/ 269 w 307"/>
                <a:gd name="T17" fmla="*/ 50 h 382"/>
                <a:gd name="T18" fmla="*/ 269 w 307"/>
                <a:gd name="T19" fmla="*/ 166 h 382"/>
                <a:gd name="T20" fmla="*/ 278 w 307"/>
                <a:gd name="T21" fmla="*/ 168 h 382"/>
                <a:gd name="T22" fmla="*/ 284 w 307"/>
                <a:gd name="T23" fmla="*/ 160 h 382"/>
                <a:gd name="T24" fmla="*/ 303 w 307"/>
                <a:gd name="T25" fmla="*/ 152 h 382"/>
                <a:gd name="T26" fmla="*/ 307 w 307"/>
                <a:gd name="T27" fmla="*/ 152 h 382"/>
                <a:gd name="T28" fmla="*/ 307 w 307"/>
                <a:gd name="T29" fmla="*/ 12 h 382"/>
                <a:gd name="T30" fmla="*/ 293 w 307"/>
                <a:gd name="T31" fmla="*/ 0 h 382"/>
                <a:gd name="T32" fmla="*/ 13 w 307"/>
                <a:gd name="T33" fmla="*/ 0 h 382"/>
                <a:gd name="T34" fmla="*/ 2 w 307"/>
                <a:gd name="T35" fmla="*/ 12 h 382"/>
                <a:gd name="T36" fmla="*/ 2 w 307"/>
                <a:gd name="T37" fmla="*/ 368 h 382"/>
                <a:gd name="T38" fmla="*/ 13 w 307"/>
                <a:gd name="T39" fmla="*/ 382 h 382"/>
                <a:gd name="T40" fmla="*/ 239 w 307"/>
                <a:gd name="T41" fmla="*/ 382 h 382"/>
                <a:gd name="T42" fmla="*/ 287 w 307"/>
                <a:gd name="T43" fmla="*/ 382 h 382"/>
                <a:gd name="T44" fmla="*/ 293 w 307"/>
                <a:gd name="T45" fmla="*/ 382 h 382"/>
                <a:gd name="T46" fmla="*/ 307 w 307"/>
                <a:gd name="T47" fmla="*/ 368 h 382"/>
                <a:gd name="T48" fmla="*/ 307 w 307"/>
                <a:gd name="T49" fmla="*/ 339 h 382"/>
                <a:gd name="T50" fmla="*/ 234 w 307"/>
                <a:gd name="T51" fmla="*/ 319 h 382"/>
                <a:gd name="T52" fmla="*/ 151 w 307"/>
                <a:gd name="T53" fmla="*/ 347 h 382"/>
                <a:gd name="T54" fmla="*/ 126 w 307"/>
                <a:gd name="T55" fmla="*/ 322 h 382"/>
                <a:gd name="T56" fmla="*/ 151 w 307"/>
                <a:gd name="T57" fmla="*/ 296 h 382"/>
                <a:gd name="T58" fmla="*/ 177 w 307"/>
                <a:gd name="T59" fmla="*/ 322 h 382"/>
                <a:gd name="T60" fmla="*/ 151 w 307"/>
                <a:gd name="T61" fmla="*/ 34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382">
                  <a:moveTo>
                    <a:pt x="234" y="319"/>
                  </a:moveTo>
                  <a:cubicBezTo>
                    <a:pt x="220" y="314"/>
                    <a:pt x="205" y="312"/>
                    <a:pt x="197" y="311"/>
                  </a:cubicBezTo>
                  <a:cubicBezTo>
                    <a:pt x="184" y="308"/>
                    <a:pt x="175" y="292"/>
                    <a:pt x="174" y="292"/>
                  </a:cubicBezTo>
                  <a:cubicBezTo>
                    <a:pt x="53" y="292"/>
                    <a:pt x="53" y="292"/>
                    <a:pt x="53" y="292"/>
                  </a:cubicBezTo>
                  <a:cubicBezTo>
                    <a:pt x="48" y="292"/>
                    <a:pt x="40" y="282"/>
                    <a:pt x="40" y="278"/>
                  </a:cubicBezTo>
                  <a:cubicBezTo>
                    <a:pt x="40" y="50"/>
                    <a:pt x="40" y="50"/>
                    <a:pt x="40" y="50"/>
                  </a:cubicBezTo>
                  <a:cubicBezTo>
                    <a:pt x="40" y="46"/>
                    <a:pt x="38" y="38"/>
                    <a:pt x="51" y="38"/>
                  </a:cubicBezTo>
                  <a:cubicBezTo>
                    <a:pt x="255" y="38"/>
                    <a:pt x="255" y="38"/>
                    <a:pt x="255" y="38"/>
                  </a:cubicBezTo>
                  <a:cubicBezTo>
                    <a:pt x="268" y="38"/>
                    <a:pt x="269" y="46"/>
                    <a:pt x="269" y="50"/>
                  </a:cubicBezTo>
                  <a:cubicBezTo>
                    <a:pt x="269" y="166"/>
                    <a:pt x="269" y="166"/>
                    <a:pt x="269" y="166"/>
                  </a:cubicBezTo>
                  <a:cubicBezTo>
                    <a:pt x="269" y="166"/>
                    <a:pt x="276" y="167"/>
                    <a:pt x="278" y="168"/>
                  </a:cubicBezTo>
                  <a:cubicBezTo>
                    <a:pt x="279" y="165"/>
                    <a:pt x="281" y="162"/>
                    <a:pt x="284" y="160"/>
                  </a:cubicBezTo>
                  <a:cubicBezTo>
                    <a:pt x="290" y="153"/>
                    <a:pt x="299" y="152"/>
                    <a:pt x="303" y="152"/>
                  </a:cubicBezTo>
                  <a:cubicBezTo>
                    <a:pt x="304" y="152"/>
                    <a:pt x="307" y="152"/>
                    <a:pt x="307" y="152"/>
                  </a:cubicBezTo>
                  <a:cubicBezTo>
                    <a:pt x="307" y="12"/>
                    <a:pt x="307" y="12"/>
                    <a:pt x="307" y="12"/>
                  </a:cubicBezTo>
                  <a:cubicBezTo>
                    <a:pt x="307" y="7"/>
                    <a:pt x="306" y="0"/>
                    <a:pt x="293" y="0"/>
                  </a:cubicBezTo>
                  <a:cubicBezTo>
                    <a:pt x="13" y="0"/>
                    <a:pt x="13" y="0"/>
                    <a:pt x="13" y="0"/>
                  </a:cubicBezTo>
                  <a:cubicBezTo>
                    <a:pt x="0" y="0"/>
                    <a:pt x="2" y="7"/>
                    <a:pt x="2" y="12"/>
                  </a:cubicBezTo>
                  <a:cubicBezTo>
                    <a:pt x="2" y="368"/>
                    <a:pt x="2" y="368"/>
                    <a:pt x="2" y="368"/>
                  </a:cubicBezTo>
                  <a:cubicBezTo>
                    <a:pt x="2" y="373"/>
                    <a:pt x="0" y="382"/>
                    <a:pt x="13" y="382"/>
                  </a:cubicBezTo>
                  <a:cubicBezTo>
                    <a:pt x="239" y="382"/>
                    <a:pt x="239" y="382"/>
                    <a:pt x="239" y="382"/>
                  </a:cubicBezTo>
                  <a:cubicBezTo>
                    <a:pt x="287" y="382"/>
                    <a:pt x="287" y="382"/>
                    <a:pt x="287" y="382"/>
                  </a:cubicBezTo>
                  <a:cubicBezTo>
                    <a:pt x="293" y="382"/>
                    <a:pt x="293" y="382"/>
                    <a:pt x="293" y="382"/>
                  </a:cubicBezTo>
                  <a:cubicBezTo>
                    <a:pt x="306" y="382"/>
                    <a:pt x="307" y="373"/>
                    <a:pt x="307" y="368"/>
                  </a:cubicBezTo>
                  <a:cubicBezTo>
                    <a:pt x="307" y="339"/>
                    <a:pt x="307" y="339"/>
                    <a:pt x="307" y="339"/>
                  </a:cubicBezTo>
                  <a:cubicBezTo>
                    <a:pt x="282" y="337"/>
                    <a:pt x="256" y="327"/>
                    <a:pt x="234" y="319"/>
                  </a:cubicBezTo>
                  <a:close/>
                  <a:moveTo>
                    <a:pt x="151" y="347"/>
                  </a:moveTo>
                  <a:cubicBezTo>
                    <a:pt x="137" y="347"/>
                    <a:pt x="126" y="336"/>
                    <a:pt x="126" y="322"/>
                  </a:cubicBezTo>
                  <a:cubicBezTo>
                    <a:pt x="126" y="307"/>
                    <a:pt x="137" y="296"/>
                    <a:pt x="151" y="296"/>
                  </a:cubicBezTo>
                  <a:cubicBezTo>
                    <a:pt x="166" y="296"/>
                    <a:pt x="177" y="307"/>
                    <a:pt x="177" y="322"/>
                  </a:cubicBezTo>
                  <a:cubicBezTo>
                    <a:pt x="177" y="336"/>
                    <a:pt x="166" y="347"/>
                    <a:pt x="151" y="3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6" name="Oval 75">
              <a:extLst>
                <a:ext uri="{FF2B5EF4-FFF2-40B4-BE49-F238E27FC236}">
                  <a16:creationId xmlns:a16="http://schemas.microsoft.com/office/drawing/2014/main" id="{235D1917-C07E-AE32-3C96-3C53C24AB0E6}"/>
                </a:ext>
              </a:extLst>
            </p:cNvPr>
            <p:cNvSpPr>
              <a:spLocks noChangeArrowheads="1"/>
            </p:cNvSpPr>
            <p:nvPr/>
          </p:nvSpPr>
          <p:spPr bwMode="auto">
            <a:xfrm>
              <a:off x="7778759" y="2461592"/>
              <a:ext cx="27997" cy="29397"/>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7" name="Freeform 76">
              <a:extLst>
                <a:ext uri="{FF2B5EF4-FFF2-40B4-BE49-F238E27FC236}">
                  <a16:creationId xmlns:a16="http://schemas.microsoft.com/office/drawing/2014/main" id="{0A9A8752-DECC-C7A3-1CAE-74E781EA810B}"/>
                </a:ext>
              </a:extLst>
            </p:cNvPr>
            <p:cNvSpPr>
              <a:spLocks/>
            </p:cNvSpPr>
            <p:nvPr/>
          </p:nvSpPr>
          <p:spPr bwMode="auto">
            <a:xfrm>
              <a:off x="7644375" y="2069638"/>
              <a:ext cx="305164" cy="327561"/>
            </a:xfrm>
            <a:custGeom>
              <a:avLst/>
              <a:gdLst>
                <a:gd name="T0" fmla="*/ 115 w 204"/>
                <a:gd name="T1" fmla="*/ 104 h 219"/>
                <a:gd name="T2" fmla="*/ 133 w 204"/>
                <a:gd name="T3" fmla="*/ 111 h 219"/>
                <a:gd name="T4" fmla="*/ 166 w 204"/>
                <a:gd name="T5" fmla="*/ 145 h 219"/>
                <a:gd name="T6" fmla="*/ 171 w 204"/>
                <a:gd name="T7" fmla="*/ 138 h 219"/>
                <a:gd name="T8" fmla="*/ 188 w 204"/>
                <a:gd name="T9" fmla="*/ 131 h 219"/>
                <a:gd name="T10" fmla="*/ 196 w 204"/>
                <a:gd name="T11" fmla="*/ 132 h 219"/>
                <a:gd name="T12" fmla="*/ 202 w 204"/>
                <a:gd name="T13" fmla="*/ 124 h 219"/>
                <a:gd name="T14" fmla="*/ 204 w 204"/>
                <a:gd name="T15" fmla="*/ 122 h 219"/>
                <a:gd name="T16" fmla="*/ 204 w 204"/>
                <a:gd name="T17" fmla="*/ 0 h 219"/>
                <a:gd name="T18" fmla="*/ 0 w 204"/>
                <a:gd name="T19" fmla="*/ 0 h 219"/>
                <a:gd name="T20" fmla="*/ 0 w 204"/>
                <a:gd name="T21" fmla="*/ 217 h 219"/>
                <a:gd name="T22" fmla="*/ 123 w 204"/>
                <a:gd name="T23" fmla="*/ 217 h 219"/>
                <a:gd name="T24" fmla="*/ 125 w 204"/>
                <a:gd name="T25" fmla="*/ 219 h 219"/>
                <a:gd name="T26" fmla="*/ 129 w 204"/>
                <a:gd name="T27" fmla="*/ 215 h 219"/>
                <a:gd name="T28" fmla="*/ 145 w 204"/>
                <a:gd name="T29" fmla="*/ 208 h 219"/>
                <a:gd name="T30" fmla="*/ 163 w 204"/>
                <a:gd name="T31" fmla="*/ 209 h 219"/>
                <a:gd name="T32" fmla="*/ 99 w 204"/>
                <a:gd name="T33" fmla="*/ 145 h 219"/>
                <a:gd name="T34" fmla="*/ 99 w 204"/>
                <a:gd name="T35" fmla="*/ 111 h 219"/>
                <a:gd name="T36" fmla="*/ 115 w 204"/>
                <a:gd name="T37"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19">
                  <a:moveTo>
                    <a:pt x="115" y="104"/>
                  </a:moveTo>
                  <a:cubicBezTo>
                    <a:pt x="122" y="104"/>
                    <a:pt x="128" y="107"/>
                    <a:pt x="133" y="111"/>
                  </a:cubicBezTo>
                  <a:cubicBezTo>
                    <a:pt x="166" y="145"/>
                    <a:pt x="166" y="145"/>
                    <a:pt x="166" y="145"/>
                  </a:cubicBezTo>
                  <a:cubicBezTo>
                    <a:pt x="167" y="142"/>
                    <a:pt x="169" y="140"/>
                    <a:pt x="171" y="138"/>
                  </a:cubicBezTo>
                  <a:cubicBezTo>
                    <a:pt x="177" y="132"/>
                    <a:pt x="183" y="131"/>
                    <a:pt x="188" y="131"/>
                  </a:cubicBezTo>
                  <a:cubicBezTo>
                    <a:pt x="190" y="131"/>
                    <a:pt x="193" y="131"/>
                    <a:pt x="196" y="132"/>
                  </a:cubicBezTo>
                  <a:cubicBezTo>
                    <a:pt x="197" y="129"/>
                    <a:pt x="200" y="126"/>
                    <a:pt x="202" y="124"/>
                  </a:cubicBezTo>
                  <a:cubicBezTo>
                    <a:pt x="203" y="123"/>
                    <a:pt x="204" y="123"/>
                    <a:pt x="204" y="122"/>
                  </a:cubicBezTo>
                  <a:cubicBezTo>
                    <a:pt x="204" y="0"/>
                    <a:pt x="204" y="0"/>
                    <a:pt x="204" y="0"/>
                  </a:cubicBezTo>
                  <a:cubicBezTo>
                    <a:pt x="0" y="0"/>
                    <a:pt x="0" y="0"/>
                    <a:pt x="0" y="0"/>
                  </a:cubicBezTo>
                  <a:cubicBezTo>
                    <a:pt x="0" y="217"/>
                    <a:pt x="0" y="217"/>
                    <a:pt x="0" y="217"/>
                  </a:cubicBezTo>
                  <a:cubicBezTo>
                    <a:pt x="123" y="217"/>
                    <a:pt x="123" y="217"/>
                    <a:pt x="123" y="217"/>
                  </a:cubicBezTo>
                  <a:cubicBezTo>
                    <a:pt x="124" y="217"/>
                    <a:pt x="125" y="219"/>
                    <a:pt x="125" y="219"/>
                  </a:cubicBezTo>
                  <a:cubicBezTo>
                    <a:pt x="126" y="217"/>
                    <a:pt x="127" y="216"/>
                    <a:pt x="129" y="215"/>
                  </a:cubicBezTo>
                  <a:cubicBezTo>
                    <a:pt x="133" y="210"/>
                    <a:pt x="139" y="208"/>
                    <a:pt x="145" y="208"/>
                  </a:cubicBezTo>
                  <a:cubicBezTo>
                    <a:pt x="163" y="209"/>
                    <a:pt x="163" y="209"/>
                    <a:pt x="163" y="209"/>
                  </a:cubicBezTo>
                  <a:cubicBezTo>
                    <a:pt x="99" y="145"/>
                    <a:pt x="99" y="145"/>
                    <a:pt x="99" y="145"/>
                  </a:cubicBezTo>
                  <a:cubicBezTo>
                    <a:pt x="89" y="135"/>
                    <a:pt x="89" y="120"/>
                    <a:pt x="99" y="111"/>
                  </a:cubicBezTo>
                  <a:cubicBezTo>
                    <a:pt x="103" y="106"/>
                    <a:pt x="109" y="104"/>
                    <a:pt x="115"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98" name="Freeform 77">
            <a:extLst>
              <a:ext uri="{FF2B5EF4-FFF2-40B4-BE49-F238E27FC236}">
                <a16:creationId xmlns:a16="http://schemas.microsoft.com/office/drawing/2014/main" id="{277F660B-EC47-F61C-3207-9E1B3BFFE351}"/>
              </a:ext>
            </a:extLst>
          </p:cNvPr>
          <p:cNvSpPr>
            <a:spLocks/>
          </p:cNvSpPr>
          <p:nvPr userDrawn="1"/>
        </p:nvSpPr>
        <p:spPr bwMode="auto">
          <a:xfrm>
            <a:off x="6520307" y="2871442"/>
            <a:ext cx="436748" cy="526338"/>
          </a:xfrm>
          <a:custGeom>
            <a:avLst/>
            <a:gdLst>
              <a:gd name="T0" fmla="*/ 259 w 292"/>
              <a:gd name="T1" fmla="*/ 248 h 351"/>
              <a:gd name="T2" fmla="*/ 96 w 292"/>
              <a:gd name="T3" fmla="*/ 351 h 351"/>
              <a:gd name="T4" fmla="*/ 37 w 292"/>
              <a:gd name="T5" fmla="*/ 187 h 351"/>
              <a:gd name="T6" fmla="*/ 1 w 292"/>
              <a:gd name="T7" fmla="*/ 77 h 351"/>
              <a:gd name="T8" fmla="*/ 11 w 292"/>
              <a:gd name="T9" fmla="*/ 57 h 351"/>
              <a:gd name="T10" fmla="*/ 32 w 292"/>
              <a:gd name="T11" fmla="*/ 68 h 351"/>
              <a:gd name="T12" fmla="*/ 64 w 292"/>
              <a:gd name="T13" fmla="*/ 164 h 351"/>
              <a:gd name="T14" fmla="*/ 67 w 292"/>
              <a:gd name="T15" fmla="*/ 165 h 351"/>
              <a:gd name="T16" fmla="*/ 70 w 292"/>
              <a:gd name="T17" fmla="*/ 165 h 351"/>
              <a:gd name="T18" fmla="*/ 70 w 292"/>
              <a:gd name="T19" fmla="*/ 165 h 351"/>
              <a:gd name="T20" fmla="*/ 72 w 292"/>
              <a:gd name="T21" fmla="*/ 164 h 351"/>
              <a:gd name="T22" fmla="*/ 73 w 292"/>
              <a:gd name="T23" fmla="*/ 162 h 351"/>
              <a:gd name="T24" fmla="*/ 74 w 292"/>
              <a:gd name="T25" fmla="*/ 159 h 351"/>
              <a:gd name="T26" fmla="*/ 74 w 292"/>
              <a:gd name="T27" fmla="*/ 157 h 351"/>
              <a:gd name="T28" fmla="*/ 74 w 292"/>
              <a:gd name="T29" fmla="*/ 157 h 351"/>
              <a:gd name="T30" fmla="*/ 39 w 292"/>
              <a:gd name="T31" fmla="*/ 44 h 351"/>
              <a:gd name="T32" fmla="*/ 73 w 292"/>
              <a:gd name="T33" fmla="*/ 34 h 351"/>
              <a:gd name="T34" fmla="*/ 120 w 292"/>
              <a:gd name="T35" fmla="*/ 153 h 351"/>
              <a:gd name="T36" fmla="*/ 161 w 292"/>
              <a:gd name="T37" fmla="*/ 15 h 351"/>
              <a:gd name="T38" fmla="*/ 181 w 292"/>
              <a:gd name="T39" fmla="*/ 1 h 351"/>
              <a:gd name="T40" fmla="*/ 196 w 292"/>
              <a:gd name="T41" fmla="*/ 20 h 351"/>
              <a:gd name="T42" fmla="*/ 175 w 292"/>
              <a:gd name="T43" fmla="*/ 135 h 351"/>
              <a:gd name="T44" fmla="*/ 177 w 292"/>
              <a:gd name="T45" fmla="*/ 137 h 351"/>
              <a:gd name="T46" fmla="*/ 179 w 292"/>
              <a:gd name="T47" fmla="*/ 138 h 351"/>
              <a:gd name="T48" fmla="*/ 186 w 292"/>
              <a:gd name="T49" fmla="*/ 134 h 351"/>
              <a:gd name="T50" fmla="*/ 187 w 292"/>
              <a:gd name="T51" fmla="*/ 131 h 351"/>
              <a:gd name="T52" fmla="*/ 212 w 292"/>
              <a:gd name="T53" fmla="*/ 28 h 351"/>
              <a:gd name="T54" fmla="*/ 237 w 292"/>
              <a:gd name="T55" fmla="*/ 32 h 351"/>
              <a:gd name="T56" fmla="*/ 211 w 292"/>
              <a:gd name="T57" fmla="*/ 201 h 351"/>
              <a:gd name="T58" fmla="*/ 211 w 292"/>
              <a:gd name="T59" fmla="*/ 204 h 351"/>
              <a:gd name="T60" fmla="*/ 212 w 292"/>
              <a:gd name="T61" fmla="*/ 206 h 351"/>
              <a:gd name="T62" fmla="*/ 212 w 292"/>
              <a:gd name="T63" fmla="*/ 207 h 351"/>
              <a:gd name="T64" fmla="*/ 259 w 292"/>
              <a:gd name="T65" fmla="*/ 170 h 351"/>
              <a:gd name="T66" fmla="*/ 285 w 292"/>
              <a:gd name="T67" fmla="*/ 19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351">
                <a:moveTo>
                  <a:pt x="285" y="198"/>
                </a:moveTo>
                <a:cubicBezTo>
                  <a:pt x="277" y="209"/>
                  <a:pt x="269" y="227"/>
                  <a:pt x="259" y="248"/>
                </a:cubicBezTo>
                <a:cubicBezTo>
                  <a:pt x="240" y="292"/>
                  <a:pt x="213" y="351"/>
                  <a:pt x="184" y="351"/>
                </a:cubicBezTo>
                <a:cubicBezTo>
                  <a:pt x="96" y="351"/>
                  <a:pt x="96" y="351"/>
                  <a:pt x="96" y="351"/>
                </a:cubicBezTo>
                <a:cubicBezTo>
                  <a:pt x="88" y="346"/>
                  <a:pt x="37" y="319"/>
                  <a:pt x="37" y="266"/>
                </a:cubicBezTo>
                <a:cubicBezTo>
                  <a:pt x="37" y="187"/>
                  <a:pt x="37" y="187"/>
                  <a:pt x="37" y="187"/>
                </a:cubicBezTo>
                <a:cubicBezTo>
                  <a:pt x="37" y="186"/>
                  <a:pt x="37" y="185"/>
                  <a:pt x="37" y="185"/>
                </a:cubicBezTo>
                <a:cubicBezTo>
                  <a:pt x="1" y="77"/>
                  <a:pt x="1" y="77"/>
                  <a:pt x="1" y="77"/>
                </a:cubicBezTo>
                <a:cubicBezTo>
                  <a:pt x="0" y="73"/>
                  <a:pt x="0" y="68"/>
                  <a:pt x="2" y="64"/>
                </a:cubicBezTo>
                <a:cubicBezTo>
                  <a:pt x="3" y="61"/>
                  <a:pt x="6" y="58"/>
                  <a:pt x="11" y="57"/>
                </a:cubicBezTo>
                <a:cubicBezTo>
                  <a:pt x="15" y="55"/>
                  <a:pt x="20" y="56"/>
                  <a:pt x="24" y="58"/>
                </a:cubicBezTo>
                <a:cubicBezTo>
                  <a:pt x="28" y="60"/>
                  <a:pt x="31" y="64"/>
                  <a:pt x="32" y="68"/>
                </a:cubicBezTo>
                <a:cubicBezTo>
                  <a:pt x="62" y="161"/>
                  <a:pt x="62" y="161"/>
                  <a:pt x="62" y="161"/>
                </a:cubicBezTo>
                <a:cubicBezTo>
                  <a:pt x="62" y="162"/>
                  <a:pt x="63" y="163"/>
                  <a:pt x="64" y="164"/>
                </a:cubicBezTo>
                <a:cubicBezTo>
                  <a:pt x="64" y="164"/>
                  <a:pt x="64" y="164"/>
                  <a:pt x="64" y="164"/>
                </a:cubicBezTo>
                <a:cubicBezTo>
                  <a:pt x="65" y="165"/>
                  <a:pt x="66" y="165"/>
                  <a:pt x="67" y="165"/>
                </a:cubicBezTo>
                <a:cubicBezTo>
                  <a:pt x="68" y="165"/>
                  <a:pt x="68" y="165"/>
                  <a:pt x="68" y="165"/>
                </a:cubicBezTo>
                <a:cubicBezTo>
                  <a:pt x="68" y="165"/>
                  <a:pt x="69" y="165"/>
                  <a:pt x="70" y="165"/>
                </a:cubicBezTo>
                <a:cubicBezTo>
                  <a:pt x="70" y="165"/>
                  <a:pt x="70" y="165"/>
                  <a:pt x="70" y="165"/>
                </a:cubicBezTo>
                <a:cubicBezTo>
                  <a:pt x="70" y="165"/>
                  <a:pt x="70" y="165"/>
                  <a:pt x="70" y="165"/>
                </a:cubicBezTo>
                <a:cubicBezTo>
                  <a:pt x="70" y="165"/>
                  <a:pt x="70" y="164"/>
                  <a:pt x="71" y="164"/>
                </a:cubicBezTo>
                <a:cubicBezTo>
                  <a:pt x="71" y="164"/>
                  <a:pt x="72" y="164"/>
                  <a:pt x="72" y="164"/>
                </a:cubicBezTo>
                <a:cubicBezTo>
                  <a:pt x="72" y="163"/>
                  <a:pt x="72" y="163"/>
                  <a:pt x="73" y="163"/>
                </a:cubicBezTo>
                <a:cubicBezTo>
                  <a:pt x="73" y="162"/>
                  <a:pt x="73" y="162"/>
                  <a:pt x="73" y="162"/>
                </a:cubicBezTo>
                <a:cubicBezTo>
                  <a:pt x="74" y="161"/>
                  <a:pt x="74" y="161"/>
                  <a:pt x="74" y="160"/>
                </a:cubicBezTo>
                <a:cubicBezTo>
                  <a:pt x="74" y="160"/>
                  <a:pt x="74" y="160"/>
                  <a:pt x="74" y="159"/>
                </a:cubicBezTo>
                <a:cubicBezTo>
                  <a:pt x="74" y="159"/>
                  <a:pt x="74" y="158"/>
                  <a:pt x="74" y="158"/>
                </a:cubicBezTo>
                <a:cubicBezTo>
                  <a:pt x="74" y="158"/>
                  <a:pt x="74" y="157"/>
                  <a:pt x="74" y="157"/>
                </a:cubicBezTo>
                <a:cubicBezTo>
                  <a:pt x="74" y="157"/>
                  <a:pt x="74" y="157"/>
                  <a:pt x="74" y="157"/>
                </a:cubicBezTo>
                <a:cubicBezTo>
                  <a:pt x="74" y="157"/>
                  <a:pt x="74" y="157"/>
                  <a:pt x="74" y="157"/>
                </a:cubicBezTo>
                <a:cubicBezTo>
                  <a:pt x="74" y="157"/>
                  <a:pt x="74" y="157"/>
                  <a:pt x="74" y="157"/>
                </a:cubicBezTo>
                <a:cubicBezTo>
                  <a:pt x="39" y="44"/>
                  <a:pt x="39" y="44"/>
                  <a:pt x="39" y="44"/>
                </a:cubicBezTo>
                <a:cubicBezTo>
                  <a:pt x="36" y="35"/>
                  <a:pt x="42" y="25"/>
                  <a:pt x="51" y="23"/>
                </a:cubicBezTo>
                <a:cubicBezTo>
                  <a:pt x="60" y="20"/>
                  <a:pt x="70" y="25"/>
                  <a:pt x="73" y="34"/>
                </a:cubicBezTo>
                <a:cubicBezTo>
                  <a:pt x="108" y="145"/>
                  <a:pt x="108" y="145"/>
                  <a:pt x="108" y="145"/>
                </a:cubicBezTo>
                <a:cubicBezTo>
                  <a:pt x="110" y="150"/>
                  <a:pt x="115" y="153"/>
                  <a:pt x="120" y="153"/>
                </a:cubicBezTo>
                <a:cubicBezTo>
                  <a:pt x="126" y="153"/>
                  <a:pt x="130" y="149"/>
                  <a:pt x="131" y="144"/>
                </a:cubicBezTo>
                <a:cubicBezTo>
                  <a:pt x="161" y="15"/>
                  <a:pt x="161" y="15"/>
                  <a:pt x="161" y="15"/>
                </a:cubicBezTo>
                <a:cubicBezTo>
                  <a:pt x="162" y="10"/>
                  <a:pt x="164" y="7"/>
                  <a:pt x="168" y="4"/>
                </a:cubicBezTo>
                <a:cubicBezTo>
                  <a:pt x="172" y="1"/>
                  <a:pt x="176" y="0"/>
                  <a:pt x="181" y="1"/>
                </a:cubicBezTo>
                <a:cubicBezTo>
                  <a:pt x="186" y="2"/>
                  <a:pt x="190" y="4"/>
                  <a:pt x="192" y="8"/>
                </a:cubicBezTo>
                <a:cubicBezTo>
                  <a:pt x="195" y="11"/>
                  <a:pt x="196" y="16"/>
                  <a:pt x="196" y="20"/>
                </a:cubicBezTo>
                <a:cubicBezTo>
                  <a:pt x="174" y="131"/>
                  <a:pt x="174" y="131"/>
                  <a:pt x="174" y="131"/>
                </a:cubicBezTo>
                <a:cubicBezTo>
                  <a:pt x="174" y="132"/>
                  <a:pt x="174" y="134"/>
                  <a:pt x="175" y="135"/>
                </a:cubicBezTo>
                <a:cubicBezTo>
                  <a:pt x="175" y="135"/>
                  <a:pt x="175" y="135"/>
                  <a:pt x="175" y="135"/>
                </a:cubicBezTo>
                <a:cubicBezTo>
                  <a:pt x="176" y="136"/>
                  <a:pt x="176" y="137"/>
                  <a:pt x="177" y="137"/>
                </a:cubicBezTo>
                <a:cubicBezTo>
                  <a:pt x="177" y="137"/>
                  <a:pt x="177" y="137"/>
                  <a:pt x="177" y="137"/>
                </a:cubicBezTo>
                <a:cubicBezTo>
                  <a:pt x="178" y="138"/>
                  <a:pt x="178" y="138"/>
                  <a:pt x="179" y="138"/>
                </a:cubicBezTo>
                <a:cubicBezTo>
                  <a:pt x="179" y="138"/>
                  <a:pt x="180" y="138"/>
                  <a:pt x="180" y="138"/>
                </a:cubicBezTo>
                <a:cubicBezTo>
                  <a:pt x="183" y="138"/>
                  <a:pt x="186" y="137"/>
                  <a:pt x="186" y="134"/>
                </a:cubicBezTo>
                <a:cubicBezTo>
                  <a:pt x="186" y="133"/>
                  <a:pt x="187" y="133"/>
                  <a:pt x="187" y="133"/>
                </a:cubicBezTo>
                <a:cubicBezTo>
                  <a:pt x="187" y="131"/>
                  <a:pt x="187" y="131"/>
                  <a:pt x="187" y="131"/>
                </a:cubicBezTo>
                <a:cubicBezTo>
                  <a:pt x="206" y="38"/>
                  <a:pt x="206" y="38"/>
                  <a:pt x="206" y="38"/>
                </a:cubicBezTo>
                <a:cubicBezTo>
                  <a:pt x="206" y="34"/>
                  <a:pt x="209" y="30"/>
                  <a:pt x="212" y="28"/>
                </a:cubicBezTo>
                <a:cubicBezTo>
                  <a:pt x="216" y="25"/>
                  <a:pt x="221" y="24"/>
                  <a:pt x="226" y="25"/>
                </a:cubicBezTo>
                <a:cubicBezTo>
                  <a:pt x="230" y="25"/>
                  <a:pt x="234" y="28"/>
                  <a:pt x="237" y="32"/>
                </a:cubicBezTo>
                <a:cubicBezTo>
                  <a:pt x="240" y="35"/>
                  <a:pt x="241" y="40"/>
                  <a:pt x="240" y="44"/>
                </a:cubicBezTo>
                <a:cubicBezTo>
                  <a:pt x="211" y="201"/>
                  <a:pt x="211" y="201"/>
                  <a:pt x="211" y="201"/>
                </a:cubicBezTo>
                <a:cubicBezTo>
                  <a:pt x="211" y="202"/>
                  <a:pt x="211" y="202"/>
                  <a:pt x="211" y="202"/>
                </a:cubicBezTo>
                <a:cubicBezTo>
                  <a:pt x="211" y="203"/>
                  <a:pt x="211" y="203"/>
                  <a:pt x="211" y="204"/>
                </a:cubicBezTo>
                <a:cubicBezTo>
                  <a:pt x="211" y="204"/>
                  <a:pt x="211" y="204"/>
                  <a:pt x="211" y="204"/>
                </a:cubicBezTo>
                <a:cubicBezTo>
                  <a:pt x="211" y="205"/>
                  <a:pt x="211" y="206"/>
                  <a:pt x="212" y="206"/>
                </a:cubicBezTo>
                <a:cubicBezTo>
                  <a:pt x="212" y="206"/>
                  <a:pt x="212" y="206"/>
                  <a:pt x="212" y="206"/>
                </a:cubicBezTo>
                <a:cubicBezTo>
                  <a:pt x="212" y="207"/>
                  <a:pt x="212" y="207"/>
                  <a:pt x="212" y="207"/>
                </a:cubicBezTo>
                <a:cubicBezTo>
                  <a:pt x="215" y="210"/>
                  <a:pt x="219" y="210"/>
                  <a:pt x="221" y="207"/>
                </a:cubicBezTo>
                <a:cubicBezTo>
                  <a:pt x="259" y="170"/>
                  <a:pt x="259" y="170"/>
                  <a:pt x="259" y="170"/>
                </a:cubicBezTo>
                <a:cubicBezTo>
                  <a:pt x="266" y="164"/>
                  <a:pt x="279" y="165"/>
                  <a:pt x="285" y="172"/>
                </a:cubicBezTo>
                <a:cubicBezTo>
                  <a:pt x="292" y="179"/>
                  <a:pt x="291" y="190"/>
                  <a:pt x="285" y="19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99" name="Group 98">
            <a:extLst>
              <a:ext uri="{FF2B5EF4-FFF2-40B4-BE49-F238E27FC236}">
                <a16:creationId xmlns:a16="http://schemas.microsoft.com/office/drawing/2014/main" id="{37D55DE5-6AD3-E891-B5BE-919A0039D872}"/>
              </a:ext>
            </a:extLst>
          </p:cNvPr>
          <p:cNvGrpSpPr/>
          <p:nvPr userDrawn="1"/>
        </p:nvGrpSpPr>
        <p:grpSpPr>
          <a:xfrm>
            <a:off x="5298252" y="2941433"/>
            <a:ext cx="499741" cy="419950"/>
            <a:chOff x="5298252" y="2071038"/>
            <a:chExt cx="499741" cy="419950"/>
          </a:xfrm>
          <a:solidFill>
            <a:schemeClr val="bg2"/>
          </a:solidFill>
        </p:grpSpPr>
        <p:sp>
          <p:nvSpPr>
            <p:cNvPr id="100" name="Freeform 78">
              <a:extLst>
                <a:ext uri="{FF2B5EF4-FFF2-40B4-BE49-F238E27FC236}">
                  <a16:creationId xmlns:a16="http://schemas.microsoft.com/office/drawing/2014/main" id="{8216E8ED-827E-19E4-BC90-48BD3B32F65A}"/>
                </a:ext>
              </a:extLst>
            </p:cNvPr>
            <p:cNvSpPr>
              <a:spLocks/>
            </p:cNvSpPr>
            <p:nvPr/>
          </p:nvSpPr>
          <p:spPr bwMode="auto">
            <a:xfrm>
              <a:off x="5298252" y="2184424"/>
              <a:ext cx="173579" cy="306564"/>
            </a:xfrm>
            <a:custGeom>
              <a:avLst/>
              <a:gdLst>
                <a:gd name="T0" fmla="*/ 116 w 116"/>
                <a:gd name="T1" fmla="*/ 184 h 204"/>
                <a:gd name="T2" fmla="*/ 116 w 116"/>
                <a:gd name="T3" fmla="*/ 19 h 204"/>
                <a:gd name="T4" fmla="*/ 116 w 116"/>
                <a:gd name="T5" fmla="*/ 12 h 204"/>
                <a:gd name="T6" fmla="*/ 102 w 116"/>
                <a:gd name="T7" fmla="*/ 0 h 204"/>
                <a:gd name="T8" fmla="*/ 13 w 116"/>
                <a:gd name="T9" fmla="*/ 0 h 204"/>
                <a:gd name="T10" fmla="*/ 1 w 116"/>
                <a:gd name="T11" fmla="*/ 13 h 204"/>
                <a:gd name="T12" fmla="*/ 1 w 116"/>
                <a:gd name="T13" fmla="*/ 190 h 204"/>
                <a:gd name="T14" fmla="*/ 13 w 116"/>
                <a:gd name="T15" fmla="*/ 204 h 204"/>
                <a:gd name="T16" fmla="*/ 102 w 116"/>
                <a:gd name="T17" fmla="*/ 204 h 204"/>
                <a:gd name="T18" fmla="*/ 116 w 116"/>
                <a:gd name="T19" fmla="*/ 190 h 204"/>
                <a:gd name="T20" fmla="*/ 116 w 116"/>
                <a:gd name="T21" fmla="*/ 18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204">
                  <a:moveTo>
                    <a:pt x="116" y="184"/>
                  </a:moveTo>
                  <a:cubicBezTo>
                    <a:pt x="116" y="19"/>
                    <a:pt x="116" y="19"/>
                    <a:pt x="116" y="19"/>
                  </a:cubicBezTo>
                  <a:cubicBezTo>
                    <a:pt x="116" y="12"/>
                    <a:pt x="116" y="12"/>
                    <a:pt x="116" y="12"/>
                  </a:cubicBezTo>
                  <a:cubicBezTo>
                    <a:pt x="116" y="8"/>
                    <a:pt x="114" y="0"/>
                    <a:pt x="102" y="0"/>
                  </a:cubicBezTo>
                  <a:cubicBezTo>
                    <a:pt x="13" y="0"/>
                    <a:pt x="13" y="0"/>
                    <a:pt x="13" y="0"/>
                  </a:cubicBezTo>
                  <a:cubicBezTo>
                    <a:pt x="0" y="0"/>
                    <a:pt x="1" y="9"/>
                    <a:pt x="1" y="13"/>
                  </a:cubicBezTo>
                  <a:cubicBezTo>
                    <a:pt x="1" y="190"/>
                    <a:pt x="1" y="190"/>
                    <a:pt x="1" y="190"/>
                  </a:cubicBezTo>
                  <a:cubicBezTo>
                    <a:pt x="1" y="195"/>
                    <a:pt x="0" y="204"/>
                    <a:pt x="13" y="204"/>
                  </a:cubicBezTo>
                  <a:cubicBezTo>
                    <a:pt x="102" y="204"/>
                    <a:pt x="102" y="204"/>
                    <a:pt x="102" y="204"/>
                  </a:cubicBezTo>
                  <a:cubicBezTo>
                    <a:pt x="114" y="204"/>
                    <a:pt x="116" y="195"/>
                    <a:pt x="116" y="190"/>
                  </a:cubicBezTo>
                  <a:lnTo>
                    <a:pt x="116" y="18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1" name="Freeform 79">
              <a:extLst>
                <a:ext uri="{FF2B5EF4-FFF2-40B4-BE49-F238E27FC236}">
                  <a16:creationId xmlns:a16="http://schemas.microsoft.com/office/drawing/2014/main" id="{250CDE0C-3522-351F-4531-D293E4CBF21D}"/>
                </a:ext>
              </a:extLst>
            </p:cNvPr>
            <p:cNvSpPr>
              <a:spLocks/>
            </p:cNvSpPr>
            <p:nvPr/>
          </p:nvSpPr>
          <p:spPr bwMode="auto">
            <a:xfrm>
              <a:off x="5490029" y="2071038"/>
              <a:ext cx="307964" cy="419950"/>
            </a:xfrm>
            <a:custGeom>
              <a:avLst/>
              <a:gdLst>
                <a:gd name="T0" fmla="*/ 206 w 206"/>
                <a:gd name="T1" fmla="*/ 108 h 280"/>
                <a:gd name="T2" fmla="*/ 179 w 206"/>
                <a:gd name="T3" fmla="*/ 76 h 280"/>
                <a:gd name="T4" fmla="*/ 112 w 206"/>
                <a:gd name="T5" fmla="*/ 76 h 280"/>
                <a:gd name="T6" fmla="*/ 131 w 206"/>
                <a:gd name="T7" fmla="*/ 37 h 280"/>
                <a:gd name="T8" fmla="*/ 110 w 206"/>
                <a:gd name="T9" fmla="*/ 4 h 280"/>
                <a:gd name="T10" fmla="*/ 73 w 206"/>
                <a:gd name="T11" fmla="*/ 19 h 280"/>
                <a:gd name="T12" fmla="*/ 0 w 206"/>
                <a:gd name="T13" fmla="*/ 85 h 280"/>
                <a:gd name="T14" fmla="*/ 0 w 206"/>
                <a:gd name="T15" fmla="*/ 273 h 280"/>
                <a:gd name="T16" fmla="*/ 34 w 206"/>
                <a:gd name="T17" fmla="*/ 280 h 280"/>
                <a:gd name="T18" fmla="*/ 150 w 206"/>
                <a:gd name="T19" fmla="*/ 280 h 280"/>
                <a:gd name="T20" fmla="*/ 177 w 206"/>
                <a:gd name="T21" fmla="*/ 250 h 280"/>
                <a:gd name="T22" fmla="*/ 172 w 206"/>
                <a:gd name="T23" fmla="*/ 233 h 280"/>
                <a:gd name="T24" fmla="*/ 193 w 206"/>
                <a:gd name="T25" fmla="*/ 204 h 280"/>
                <a:gd name="T26" fmla="*/ 187 w 206"/>
                <a:gd name="T27" fmla="*/ 185 h 280"/>
                <a:gd name="T28" fmla="*/ 206 w 206"/>
                <a:gd name="T29" fmla="*/ 155 h 280"/>
                <a:gd name="T30" fmla="*/ 196 w 206"/>
                <a:gd name="T31" fmla="*/ 131 h 280"/>
                <a:gd name="T32" fmla="*/ 206 w 206"/>
                <a:gd name="T33" fmla="*/ 10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280">
                  <a:moveTo>
                    <a:pt x="206" y="108"/>
                  </a:moveTo>
                  <a:cubicBezTo>
                    <a:pt x="206" y="93"/>
                    <a:pt x="194" y="76"/>
                    <a:pt x="179" y="76"/>
                  </a:cubicBezTo>
                  <a:cubicBezTo>
                    <a:pt x="112" y="76"/>
                    <a:pt x="112" y="76"/>
                    <a:pt x="112" y="76"/>
                  </a:cubicBezTo>
                  <a:cubicBezTo>
                    <a:pt x="119" y="63"/>
                    <a:pt x="129" y="46"/>
                    <a:pt x="131" y="37"/>
                  </a:cubicBezTo>
                  <a:cubicBezTo>
                    <a:pt x="134" y="23"/>
                    <a:pt x="124" y="8"/>
                    <a:pt x="110" y="4"/>
                  </a:cubicBezTo>
                  <a:cubicBezTo>
                    <a:pt x="97" y="0"/>
                    <a:pt x="80" y="6"/>
                    <a:pt x="73" y="19"/>
                  </a:cubicBezTo>
                  <a:cubicBezTo>
                    <a:pt x="59" y="45"/>
                    <a:pt x="26" y="69"/>
                    <a:pt x="0" y="85"/>
                  </a:cubicBezTo>
                  <a:cubicBezTo>
                    <a:pt x="0" y="273"/>
                    <a:pt x="0" y="273"/>
                    <a:pt x="0" y="273"/>
                  </a:cubicBezTo>
                  <a:cubicBezTo>
                    <a:pt x="13" y="279"/>
                    <a:pt x="23" y="280"/>
                    <a:pt x="34" y="280"/>
                  </a:cubicBezTo>
                  <a:cubicBezTo>
                    <a:pt x="150" y="280"/>
                    <a:pt x="150" y="280"/>
                    <a:pt x="150" y="280"/>
                  </a:cubicBezTo>
                  <a:cubicBezTo>
                    <a:pt x="166" y="280"/>
                    <a:pt x="177" y="265"/>
                    <a:pt x="177" y="250"/>
                  </a:cubicBezTo>
                  <a:cubicBezTo>
                    <a:pt x="177" y="244"/>
                    <a:pt x="175" y="239"/>
                    <a:pt x="172" y="233"/>
                  </a:cubicBezTo>
                  <a:cubicBezTo>
                    <a:pt x="184" y="229"/>
                    <a:pt x="193" y="216"/>
                    <a:pt x="193" y="204"/>
                  </a:cubicBezTo>
                  <a:cubicBezTo>
                    <a:pt x="193" y="197"/>
                    <a:pt x="191" y="191"/>
                    <a:pt x="187" y="185"/>
                  </a:cubicBezTo>
                  <a:cubicBezTo>
                    <a:pt x="198" y="180"/>
                    <a:pt x="206" y="167"/>
                    <a:pt x="206" y="155"/>
                  </a:cubicBezTo>
                  <a:cubicBezTo>
                    <a:pt x="206" y="146"/>
                    <a:pt x="202" y="137"/>
                    <a:pt x="196" y="131"/>
                  </a:cubicBezTo>
                  <a:cubicBezTo>
                    <a:pt x="202" y="125"/>
                    <a:pt x="206" y="116"/>
                    <a:pt x="206" y="10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102" name="Freeform 80">
            <a:extLst>
              <a:ext uri="{FF2B5EF4-FFF2-40B4-BE49-F238E27FC236}">
                <a16:creationId xmlns:a16="http://schemas.microsoft.com/office/drawing/2014/main" id="{3F7BDDD5-26D8-FD2B-AC06-332DD7C06E8B}"/>
              </a:ext>
            </a:extLst>
          </p:cNvPr>
          <p:cNvSpPr>
            <a:spLocks/>
          </p:cNvSpPr>
          <p:nvPr userDrawn="1"/>
        </p:nvSpPr>
        <p:spPr bwMode="auto">
          <a:xfrm>
            <a:off x="4211980" y="2863043"/>
            <a:ext cx="400353" cy="534737"/>
          </a:xfrm>
          <a:custGeom>
            <a:avLst/>
            <a:gdLst>
              <a:gd name="T0" fmla="*/ 267 w 267"/>
              <a:gd name="T1" fmla="*/ 272 h 357"/>
              <a:gd name="T2" fmla="*/ 197 w 267"/>
              <a:gd name="T3" fmla="*/ 357 h 357"/>
              <a:gd name="T4" fmla="*/ 108 w 267"/>
              <a:gd name="T5" fmla="*/ 357 h 357"/>
              <a:gd name="T6" fmla="*/ 33 w 267"/>
              <a:gd name="T7" fmla="*/ 254 h 357"/>
              <a:gd name="T8" fmla="*/ 7 w 267"/>
              <a:gd name="T9" fmla="*/ 204 h 357"/>
              <a:gd name="T10" fmla="*/ 7 w 267"/>
              <a:gd name="T11" fmla="*/ 178 h 357"/>
              <a:gd name="T12" fmla="*/ 30 w 267"/>
              <a:gd name="T13" fmla="*/ 176 h 357"/>
              <a:gd name="T14" fmla="*/ 65 w 267"/>
              <a:gd name="T15" fmla="*/ 213 h 357"/>
              <a:gd name="T16" fmla="*/ 72 w 267"/>
              <a:gd name="T17" fmla="*/ 215 h 357"/>
              <a:gd name="T18" fmla="*/ 76 w 267"/>
              <a:gd name="T19" fmla="*/ 209 h 357"/>
              <a:gd name="T20" fmla="*/ 76 w 267"/>
              <a:gd name="T21" fmla="*/ 33 h 357"/>
              <a:gd name="T22" fmla="*/ 95 w 267"/>
              <a:gd name="T23" fmla="*/ 16 h 357"/>
              <a:gd name="T24" fmla="*/ 115 w 267"/>
              <a:gd name="T25" fmla="*/ 32 h 357"/>
              <a:gd name="T26" fmla="*/ 115 w 267"/>
              <a:gd name="T27" fmla="*/ 115 h 357"/>
              <a:gd name="T28" fmla="*/ 115 w 267"/>
              <a:gd name="T29" fmla="*/ 140 h 357"/>
              <a:gd name="T30" fmla="*/ 121 w 267"/>
              <a:gd name="T31" fmla="*/ 147 h 357"/>
              <a:gd name="T32" fmla="*/ 127 w 267"/>
              <a:gd name="T33" fmla="*/ 140 h 357"/>
              <a:gd name="T34" fmla="*/ 127 w 267"/>
              <a:gd name="T35" fmla="*/ 115 h 357"/>
              <a:gd name="T36" fmla="*/ 127 w 267"/>
              <a:gd name="T37" fmla="*/ 32 h 357"/>
              <a:gd name="T38" fmla="*/ 127 w 267"/>
              <a:gd name="T39" fmla="*/ 16 h 357"/>
              <a:gd name="T40" fmla="*/ 146 w 267"/>
              <a:gd name="T41" fmla="*/ 0 h 357"/>
              <a:gd name="T42" fmla="*/ 166 w 267"/>
              <a:gd name="T43" fmla="*/ 17 h 357"/>
              <a:gd name="T44" fmla="*/ 166 w 267"/>
              <a:gd name="T45" fmla="*/ 42 h 357"/>
              <a:gd name="T46" fmla="*/ 166 w 267"/>
              <a:gd name="T47" fmla="*/ 140 h 357"/>
              <a:gd name="T48" fmla="*/ 166 w 267"/>
              <a:gd name="T49" fmla="*/ 166 h 357"/>
              <a:gd name="T50" fmla="*/ 172 w 267"/>
              <a:gd name="T51" fmla="*/ 172 h 357"/>
              <a:gd name="T52" fmla="*/ 178 w 267"/>
              <a:gd name="T53" fmla="*/ 166 h 357"/>
              <a:gd name="T54" fmla="*/ 178 w 267"/>
              <a:gd name="T55" fmla="*/ 140 h 357"/>
              <a:gd name="T56" fmla="*/ 178 w 267"/>
              <a:gd name="T57" fmla="*/ 42 h 357"/>
              <a:gd name="T58" fmla="*/ 197 w 267"/>
              <a:gd name="T59" fmla="*/ 26 h 357"/>
              <a:gd name="T60" fmla="*/ 216 w 267"/>
              <a:gd name="T61" fmla="*/ 43 h 357"/>
              <a:gd name="T62" fmla="*/ 216 w 267"/>
              <a:gd name="T63" fmla="*/ 64 h 357"/>
              <a:gd name="T64" fmla="*/ 216 w 267"/>
              <a:gd name="T65" fmla="*/ 166 h 357"/>
              <a:gd name="T66" fmla="*/ 216 w 267"/>
              <a:gd name="T67" fmla="*/ 178 h 357"/>
              <a:gd name="T68" fmla="*/ 223 w 267"/>
              <a:gd name="T69" fmla="*/ 185 h 357"/>
              <a:gd name="T70" fmla="*/ 229 w 267"/>
              <a:gd name="T71" fmla="*/ 178 h 357"/>
              <a:gd name="T72" fmla="*/ 229 w 267"/>
              <a:gd name="T73" fmla="*/ 166 h 357"/>
              <a:gd name="T74" fmla="*/ 229 w 267"/>
              <a:gd name="T75" fmla="*/ 64 h 357"/>
              <a:gd name="T76" fmla="*/ 248 w 267"/>
              <a:gd name="T77" fmla="*/ 48 h 357"/>
              <a:gd name="T78" fmla="*/ 267 w 267"/>
              <a:gd name="T79" fmla="*/ 65 h 357"/>
              <a:gd name="T80" fmla="*/ 267 w 267"/>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7" h="357">
                <a:moveTo>
                  <a:pt x="267" y="272"/>
                </a:moveTo>
                <a:cubicBezTo>
                  <a:pt x="267" y="325"/>
                  <a:pt x="205" y="353"/>
                  <a:pt x="197" y="357"/>
                </a:cubicBezTo>
                <a:cubicBezTo>
                  <a:pt x="108" y="357"/>
                  <a:pt x="108" y="357"/>
                  <a:pt x="108" y="357"/>
                </a:cubicBezTo>
                <a:cubicBezTo>
                  <a:pt x="79" y="357"/>
                  <a:pt x="52" y="298"/>
                  <a:pt x="33" y="254"/>
                </a:cubicBezTo>
                <a:cubicBezTo>
                  <a:pt x="23" y="233"/>
                  <a:pt x="15" y="215"/>
                  <a:pt x="7" y="204"/>
                </a:cubicBezTo>
                <a:cubicBezTo>
                  <a:pt x="2" y="196"/>
                  <a:pt x="0" y="185"/>
                  <a:pt x="7" y="178"/>
                </a:cubicBezTo>
                <a:cubicBezTo>
                  <a:pt x="14" y="171"/>
                  <a:pt x="24" y="170"/>
                  <a:pt x="30" y="176"/>
                </a:cubicBezTo>
                <a:cubicBezTo>
                  <a:pt x="65" y="213"/>
                  <a:pt x="65" y="213"/>
                  <a:pt x="65" y="213"/>
                </a:cubicBezTo>
                <a:cubicBezTo>
                  <a:pt x="67" y="215"/>
                  <a:pt x="70" y="216"/>
                  <a:pt x="72" y="215"/>
                </a:cubicBezTo>
                <a:cubicBezTo>
                  <a:pt x="75" y="214"/>
                  <a:pt x="76" y="211"/>
                  <a:pt x="76" y="209"/>
                </a:cubicBezTo>
                <a:cubicBezTo>
                  <a:pt x="76" y="33"/>
                  <a:pt x="76" y="33"/>
                  <a:pt x="76" y="33"/>
                </a:cubicBezTo>
                <a:cubicBezTo>
                  <a:pt x="76" y="24"/>
                  <a:pt x="86" y="16"/>
                  <a:pt x="95" y="16"/>
                </a:cubicBezTo>
                <a:cubicBezTo>
                  <a:pt x="105" y="16"/>
                  <a:pt x="115" y="24"/>
                  <a:pt x="115" y="32"/>
                </a:cubicBezTo>
                <a:cubicBezTo>
                  <a:pt x="115" y="115"/>
                  <a:pt x="115" y="115"/>
                  <a:pt x="115" y="115"/>
                </a:cubicBezTo>
                <a:cubicBezTo>
                  <a:pt x="115" y="140"/>
                  <a:pt x="115" y="140"/>
                  <a:pt x="115" y="140"/>
                </a:cubicBezTo>
                <a:cubicBezTo>
                  <a:pt x="115" y="144"/>
                  <a:pt x="117" y="147"/>
                  <a:pt x="121" y="147"/>
                </a:cubicBezTo>
                <a:cubicBezTo>
                  <a:pt x="124" y="147"/>
                  <a:pt x="127" y="144"/>
                  <a:pt x="127" y="140"/>
                </a:cubicBezTo>
                <a:cubicBezTo>
                  <a:pt x="127" y="115"/>
                  <a:pt x="127" y="115"/>
                  <a:pt x="127" y="115"/>
                </a:cubicBezTo>
                <a:cubicBezTo>
                  <a:pt x="127" y="32"/>
                  <a:pt x="127" y="32"/>
                  <a:pt x="127" y="32"/>
                </a:cubicBezTo>
                <a:cubicBezTo>
                  <a:pt x="127" y="16"/>
                  <a:pt x="127" y="16"/>
                  <a:pt x="127" y="16"/>
                </a:cubicBezTo>
                <a:cubicBezTo>
                  <a:pt x="127" y="8"/>
                  <a:pt x="136" y="0"/>
                  <a:pt x="146" y="0"/>
                </a:cubicBezTo>
                <a:cubicBezTo>
                  <a:pt x="156" y="0"/>
                  <a:pt x="166" y="8"/>
                  <a:pt x="166" y="17"/>
                </a:cubicBezTo>
                <a:cubicBezTo>
                  <a:pt x="166" y="42"/>
                  <a:pt x="166" y="42"/>
                  <a:pt x="166" y="42"/>
                </a:cubicBezTo>
                <a:cubicBezTo>
                  <a:pt x="166" y="140"/>
                  <a:pt x="166" y="140"/>
                  <a:pt x="166" y="140"/>
                </a:cubicBezTo>
                <a:cubicBezTo>
                  <a:pt x="166" y="166"/>
                  <a:pt x="166" y="166"/>
                  <a:pt x="166" y="166"/>
                </a:cubicBezTo>
                <a:cubicBezTo>
                  <a:pt x="166" y="169"/>
                  <a:pt x="168" y="172"/>
                  <a:pt x="172" y="172"/>
                </a:cubicBezTo>
                <a:cubicBezTo>
                  <a:pt x="175" y="172"/>
                  <a:pt x="178" y="169"/>
                  <a:pt x="178" y="166"/>
                </a:cubicBezTo>
                <a:cubicBezTo>
                  <a:pt x="178" y="140"/>
                  <a:pt x="178" y="140"/>
                  <a:pt x="178" y="140"/>
                </a:cubicBezTo>
                <a:cubicBezTo>
                  <a:pt x="178" y="42"/>
                  <a:pt x="178" y="42"/>
                  <a:pt x="178" y="42"/>
                </a:cubicBezTo>
                <a:cubicBezTo>
                  <a:pt x="178" y="34"/>
                  <a:pt x="187" y="26"/>
                  <a:pt x="197" y="26"/>
                </a:cubicBezTo>
                <a:cubicBezTo>
                  <a:pt x="207" y="26"/>
                  <a:pt x="216" y="34"/>
                  <a:pt x="216" y="43"/>
                </a:cubicBezTo>
                <a:cubicBezTo>
                  <a:pt x="216" y="64"/>
                  <a:pt x="216" y="64"/>
                  <a:pt x="216" y="64"/>
                </a:cubicBezTo>
                <a:cubicBezTo>
                  <a:pt x="216" y="166"/>
                  <a:pt x="216" y="166"/>
                  <a:pt x="216" y="166"/>
                </a:cubicBezTo>
                <a:cubicBezTo>
                  <a:pt x="216" y="178"/>
                  <a:pt x="216" y="178"/>
                  <a:pt x="216" y="178"/>
                </a:cubicBezTo>
                <a:cubicBezTo>
                  <a:pt x="216" y="182"/>
                  <a:pt x="219" y="185"/>
                  <a:pt x="223" y="185"/>
                </a:cubicBezTo>
                <a:cubicBezTo>
                  <a:pt x="226" y="185"/>
                  <a:pt x="229" y="182"/>
                  <a:pt x="229" y="178"/>
                </a:cubicBezTo>
                <a:cubicBezTo>
                  <a:pt x="229" y="166"/>
                  <a:pt x="229" y="166"/>
                  <a:pt x="229" y="166"/>
                </a:cubicBezTo>
                <a:cubicBezTo>
                  <a:pt x="229" y="64"/>
                  <a:pt x="229" y="64"/>
                  <a:pt x="229" y="64"/>
                </a:cubicBezTo>
                <a:cubicBezTo>
                  <a:pt x="229" y="56"/>
                  <a:pt x="238" y="48"/>
                  <a:pt x="248" y="48"/>
                </a:cubicBezTo>
                <a:cubicBezTo>
                  <a:pt x="258" y="48"/>
                  <a:pt x="267" y="56"/>
                  <a:pt x="267" y="65"/>
                </a:cubicBezTo>
                <a:lnTo>
                  <a:pt x="267" y="27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03" name="Freeform 81">
            <a:extLst>
              <a:ext uri="{FF2B5EF4-FFF2-40B4-BE49-F238E27FC236}">
                <a16:creationId xmlns:a16="http://schemas.microsoft.com/office/drawing/2014/main" id="{42D60955-8309-C856-6CAC-B0D378BD3E0E}"/>
              </a:ext>
            </a:extLst>
          </p:cNvPr>
          <p:cNvSpPr>
            <a:spLocks/>
          </p:cNvSpPr>
          <p:nvPr userDrawn="1"/>
        </p:nvSpPr>
        <p:spPr bwMode="auto">
          <a:xfrm>
            <a:off x="3106111" y="2863043"/>
            <a:ext cx="362558" cy="534737"/>
          </a:xfrm>
          <a:custGeom>
            <a:avLst/>
            <a:gdLst>
              <a:gd name="T0" fmla="*/ 242 w 242"/>
              <a:gd name="T1" fmla="*/ 272 h 357"/>
              <a:gd name="T2" fmla="*/ 171 w 242"/>
              <a:gd name="T3" fmla="*/ 357 h 357"/>
              <a:gd name="T4" fmla="*/ 83 w 242"/>
              <a:gd name="T5" fmla="*/ 357 h 357"/>
              <a:gd name="T6" fmla="*/ 0 w 242"/>
              <a:gd name="T7" fmla="*/ 275 h 357"/>
              <a:gd name="T8" fmla="*/ 0 w 242"/>
              <a:gd name="T9" fmla="*/ 194 h 357"/>
              <a:gd name="T10" fmla="*/ 24 w 242"/>
              <a:gd name="T11" fmla="*/ 178 h 357"/>
              <a:gd name="T12" fmla="*/ 39 w 242"/>
              <a:gd name="T13" fmla="*/ 178 h 357"/>
              <a:gd name="T14" fmla="*/ 39 w 242"/>
              <a:gd name="T15" fmla="*/ 204 h 357"/>
              <a:gd name="T16" fmla="*/ 45 w 242"/>
              <a:gd name="T17" fmla="*/ 210 h 357"/>
              <a:gd name="T18" fmla="*/ 51 w 242"/>
              <a:gd name="T19" fmla="*/ 204 h 357"/>
              <a:gd name="T20" fmla="*/ 51 w 242"/>
              <a:gd name="T21" fmla="*/ 33 h 357"/>
              <a:gd name="T22" fmla="*/ 70 w 242"/>
              <a:gd name="T23" fmla="*/ 16 h 357"/>
              <a:gd name="T24" fmla="*/ 90 w 242"/>
              <a:gd name="T25" fmla="*/ 32 h 357"/>
              <a:gd name="T26" fmla="*/ 90 w 242"/>
              <a:gd name="T27" fmla="*/ 115 h 357"/>
              <a:gd name="T28" fmla="*/ 90 w 242"/>
              <a:gd name="T29" fmla="*/ 140 h 357"/>
              <a:gd name="T30" fmla="*/ 96 w 242"/>
              <a:gd name="T31" fmla="*/ 147 h 357"/>
              <a:gd name="T32" fmla="*/ 102 w 242"/>
              <a:gd name="T33" fmla="*/ 140 h 357"/>
              <a:gd name="T34" fmla="*/ 102 w 242"/>
              <a:gd name="T35" fmla="*/ 115 h 357"/>
              <a:gd name="T36" fmla="*/ 102 w 242"/>
              <a:gd name="T37" fmla="*/ 32 h 357"/>
              <a:gd name="T38" fmla="*/ 102 w 242"/>
              <a:gd name="T39" fmla="*/ 16 h 357"/>
              <a:gd name="T40" fmla="*/ 121 w 242"/>
              <a:gd name="T41" fmla="*/ 0 h 357"/>
              <a:gd name="T42" fmla="*/ 140 w 242"/>
              <a:gd name="T43" fmla="*/ 17 h 357"/>
              <a:gd name="T44" fmla="*/ 140 w 242"/>
              <a:gd name="T45" fmla="*/ 42 h 357"/>
              <a:gd name="T46" fmla="*/ 140 w 242"/>
              <a:gd name="T47" fmla="*/ 140 h 357"/>
              <a:gd name="T48" fmla="*/ 140 w 242"/>
              <a:gd name="T49" fmla="*/ 166 h 357"/>
              <a:gd name="T50" fmla="*/ 147 w 242"/>
              <a:gd name="T51" fmla="*/ 172 h 357"/>
              <a:gd name="T52" fmla="*/ 153 w 242"/>
              <a:gd name="T53" fmla="*/ 166 h 357"/>
              <a:gd name="T54" fmla="*/ 153 w 242"/>
              <a:gd name="T55" fmla="*/ 140 h 357"/>
              <a:gd name="T56" fmla="*/ 153 w 242"/>
              <a:gd name="T57" fmla="*/ 42 h 357"/>
              <a:gd name="T58" fmla="*/ 172 w 242"/>
              <a:gd name="T59" fmla="*/ 26 h 357"/>
              <a:gd name="T60" fmla="*/ 191 w 242"/>
              <a:gd name="T61" fmla="*/ 43 h 357"/>
              <a:gd name="T62" fmla="*/ 191 w 242"/>
              <a:gd name="T63" fmla="*/ 64 h 357"/>
              <a:gd name="T64" fmla="*/ 191 w 242"/>
              <a:gd name="T65" fmla="*/ 166 h 357"/>
              <a:gd name="T66" fmla="*/ 191 w 242"/>
              <a:gd name="T67" fmla="*/ 178 h 357"/>
              <a:gd name="T68" fmla="*/ 198 w 242"/>
              <a:gd name="T69" fmla="*/ 185 h 357"/>
              <a:gd name="T70" fmla="*/ 204 w 242"/>
              <a:gd name="T71" fmla="*/ 178 h 357"/>
              <a:gd name="T72" fmla="*/ 204 w 242"/>
              <a:gd name="T73" fmla="*/ 166 h 357"/>
              <a:gd name="T74" fmla="*/ 204 w 242"/>
              <a:gd name="T75" fmla="*/ 64 h 357"/>
              <a:gd name="T76" fmla="*/ 223 w 242"/>
              <a:gd name="T77" fmla="*/ 48 h 357"/>
              <a:gd name="T78" fmla="*/ 242 w 242"/>
              <a:gd name="T79" fmla="*/ 65 h 357"/>
              <a:gd name="T80" fmla="*/ 242 w 242"/>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357">
                <a:moveTo>
                  <a:pt x="242" y="272"/>
                </a:moveTo>
                <a:cubicBezTo>
                  <a:pt x="242" y="325"/>
                  <a:pt x="180" y="353"/>
                  <a:pt x="171" y="357"/>
                </a:cubicBezTo>
                <a:cubicBezTo>
                  <a:pt x="83" y="357"/>
                  <a:pt x="83" y="357"/>
                  <a:pt x="83" y="357"/>
                </a:cubicBezTo>
                <a:cubicBezTo>
                  <a:pt x="40" y="357"/>
                  <a:pt x="0" y="318"/>
                  <a:pt x="0" y="275"/>
                </a:cubicBezTo>
                <a:cubicBezTo>
                  <a:pt x="0" y="194"/>
                  <a:pt x="0" y="194"/>
                  <a:pt x="0" y="194"/>
                </a:cubicBezTo>
                <a:cubicBezTo>
                  <a:pt x="0" y="184"/>
                  <a:pt x="14" y="178"/>
                  <a:pt x="24" y="178"/>
                </a:cubicBezTo>
                <a:cubicBezTo>
                  <a:pt x="39" y="178"/>
                  <a:pt x="39" y="178"/>
                  <a:pt x="39" y="178"/>
                </a:cubicBezTo>
                <a:cubicBezTo>
                  <a:pt x="39" y="204"/>
                  <a:pt x="39" y="204"/>
                  <a:pt x="39" y="204"/>
                </a:cubicBezTo>
                <a:cubicBezTo>
                  <a:pt x="39" y="207"/>
                  <a:pt x="41" y="210"/>
                  <a:pt x="45" y="210"/>
                </a:cubicBezTo>
                <a:cubicBezTo>
                  <a:pt x="48" y="210"/>
                  <a:pt x="51" y="207"/>
                  <a:pt x="51" y="204"/>
                </a:cubicBezTo>
                <a:cubicBezTo>
                  <a:pt x="51" y="33"/>
                  <a:pt x="51" y="33"/>
                  <a:pt x="51" y="33"/>
                </a:cubicBezTo>
                <a:cubicBezTo>
                  <a:pt x="51" y="24"/>
                  <a:pt x="61" y="16"/>
                  <a:pt x="70" y="16"/>
                </a:cubicBezTo>
                <a:cubicBezTo>
                  <a:pt x="80" y="16"/>
                  <a:pt x="90" y="24"/>
                  <a:pt x="90" y="32"/>
                </a:cubicBezTo>
                <a:cubicBezTo>
                  <a:pt x="90" y="115"/>
                  <a:pt x="90" y="115"/>
                  <a:pt x="90" y="115"/>
                </a:cubicBezTo>
                <a:cubicBezTo>
                  <a:pt x="90" y="140"/>
                  <a:pt x="90" y="140"/>
                  <a:pt x="90" y="140"/>
                </a:cubicBezTo>
                <a:cubicBezTo>
                  <a:pt x="90" y="144"/>
                  <a:pt x="92" y="147"/>
                  <a:pt x="96" y="147"/>
                </a:cubicBezTo>
                <a:cubicBezTo>
                  <a:pt x="99" y="147"/>
                  <a:pt x="102" y="144"/>
                  <a:pt x="102" y="140"/>
                </a:cubicBezTo>
                <a:cubicBezTo>
                  <a:pt x="102" y="115"/>
                  <a:pt x="102" y="115"/>
                  <a:pt x="102" y="115"/>
                </a:cubicBezTo>
                <a:cubicBezTo>
                  <a:pt x="102" y="32"/>
                  <a:pt x="102" y="32"/>
                  <a:pt x="102" y="32"/>
                </a:cubicBezTo>
                <a:cubicBezTo>
                  <a:pt x="102" y="16"/>
                  <a:pt x="102" y="16"/>
                  <a:pt x="102" y="16"/>
                </a:cubicBezTo>
                <a:cubicBezTo>
                  <a:pt x="102" y="8"/>
                  <a:pt x="111" y="0"/>
                  <a:pt x="121" y="0"/>
                </a:cubicBezTo>
                <a:cubicBezTo>
                  <a:pt x="131" y="0"/>
                  <a:pt x="140" y="8"/>
                  <a:pt x="140" y="17"/>
                </a:cubicBezTo>
                <a:cubicBezTo>
                  <a:pt x="140" y="42"/>
                  <a:pt x="140" y="42"/>
                  <a:pt x="140" y="42"/>
                </a:cubicBezTo>
                <a:cubicBezTo>
                  <a:pt x="140" y="140"/>
                  <a:pt x="140" y="140"/>
                  <a:pt x="140" y="140"/>
                </a:cubicBezTo>
                <a:cubicBezTo>
                  <a:pt x="140" y="166"/>
                  <a:pt x="140" y="166"/>
                  <a:pt x="140" y="166"/>
                </a:cubicBezTo>
                <a:cubicBezTo>
                  <a:pt x="140" y="169"/>
                  <a:pt x="143" y="172"/>
                  <a:pt x="147" y="172"/>
                </a:cubicBezTo>
                <a:cubicBezTo>
                  <a:pt x="150" y="172"/>
                  <a:pt x="153" y="169"/>
                  <a:pt x="153" y="166"/>
                </a:cubicBezTo>
                <a:cubicBezTo>
                  <a:pt x="153" y="140"/>
                  <a:pt x="153" y="140"/>
                  <a:pt x="153" y="140"/>
                </a:cubicBezTo>
                <a:cubicBezTo>
                  <a:pt x="153" y="42"/>
                  <a:pt x="153" y="42"/>
                  <a:pt x="153" y="42"/>
                </a:cubicBezTo>
                <a:cubicBezTo>
                  <a:pt x="153" y="34"/>
                  <a:pt x="162" y="26"/>
                  <a:pt x="172" y="26"/>
                </a:cubicBezTo>
                <a:cubicBezTo>
                  <a:pt x="182" y="26"/>
                  <a:pt x="191" y="34"/>
                  <a:pt x="191" y="43"/>
                </a:cubicBezTo>
                <a:cubicBezTo>
                  <a:pt x="191" y="64"/>
                  <a:pt x="191" y="64"/>
                  <a:pt x="191" y="64"/>
                </a:cubicBezTo>
                <a:cubicBezTo>
                  <a:pt x="191" y="166"/>
                  <a:pt x="191" y="166"/>
                  <a:pt x="191" y="166"/>
                </a:cubicBezTo>
                <a:cubicBezTo>
                  <a:pt x="191" y="178"/>
                  <a:pt x="191" y="178"/>
                  <a:pt x="191" y="178"/>
                </a:cubicBezTo>
                <a:cubicBezTo>
                  <a:pt x="191" y="182"/>
                  <a:pt x="194" y="185"/>
                  <a:pt x="198" y="185"/>
                </a:cubicBezTo>
                <a:cubicBezTo>
                  <a:pt x="201" y="185"/>
                  <a:pt x="204" y="182"/>
                  <a:pt x="204" y="178"/>
                </a:cubicBezTo>
                <a:cubicBezTo>
                  <a:pt x="204" y="166"/>
                  <a:pt x="204" y="166"/>
                  <a:pt x="204" y="166"/>
                </a:cubicBezTo>
                <a:cubicBezTo>
                  <a:pt x="204" y="64"/>
                  <a:pt x="204" y="64"/>
                  <a:pt x="204" y="64"/>
                </a:cubicBezTo>
                <a:cubicBezTo>
                  <a:pt x="204" y="56"/>
                  <a:pt x="213" y="48"/>
                  <a:pt x="223" y="48"/>
                </a:cubicBezTo>
                <a:cubicBezTo>
                  <a:pt x="233" y="48"/>
                  <a:pt x="242" y="56"/>
                  <a:pt x="242" y="65"/>
                </a:cubicBezTo>
                <a:lnTo>
                  <a:pt x="242" y="27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04" name="Freeform 82">
            <a:extLst>
              <a:ext uri="{FF2B5EF4-FFF2-40B4-BE49-F238E27FC236}">
                <a16:creationId xmlns:a16="http://schemas.microsoft.com/office/drawing/2014/main" id="{BDB95EF8-443F-47B9-A57A-D562CAD96031}"/>
              </a:ext>
            </a:extLst>
          </p:cNvPr>
          <p:cNvSpPr>
            <a:spLocks/>
          </p:cNvSpPr>
          <p:nvPr userDrawn="1"/>
        </p:nvSpPr>
        <p:spPr bwMode="auto">
          <a:xfrm>
            <a:off x="1924650" y="2863043"/>
            <a:ext cx="400353" cy="534737"/>
          </a:xfrm>
          <a:custGeom>
            <a:avLst/>
            <a:gdLst>
              <a:gd name="T0" fmla="*/ 267 w 267"/>
              <a:gd name="T1" fmla="*/ 272 h 357"/>
              <a:gd name="T2" fmla="*/ 196 w 267"/>
              <a:gd name="T3" fmla="*/ 357 h 357"/>
              <a:gd name="T4" fmla="*/ 108 w 267"/>
              <a:gd name="T5" fmla="*/ 357 h 357"/>
              <a:gd name="T6" fmla="*/ 33 w 267"/>
              <a:gd name="T7" fmla="*/ 254 h 357"/>
              <a:gd name="T8" fmla="*/ 7 w 267"/>
              <a:gd name="T9" fmla="*/ 204 h 357"/>
              <a:gd name="T10" fmla="*/ 7 w 267"/>
              <a:gd name="T11" fmla="*/ 178 h 357"/>
              <a:gd name="T12" fmla="*/ 30 w 267"/>
              <a:gd name="T13" fmla="*/ 176 h 357"/>
              <a:gd name="T14" fmla="*/ 65 w 267"/>
              <a:gd name="T15" fmla="*/ 213 h 357"/>
              <a:gd name="T16" fmla="*/ 72 w 267"/>
              <a:gd name="T17" fmla="*/ 215 h 357"/>
              <a:gd name="T18" fmla="*/ 76 w 267"/>
              <a:gd name="T19" fmla="*/ 209 h 357"/>
              <a:gd name="T20" fmla="*/ 76 w 267"/>
              <a:gd name="T21" fmla="*/ 33 h 357"/>
              <a:gd name="T22" fmla="*/ 95 w 267"/>
              <a:gd name="T23" fmla="*/ 16 h 357"/>
              <a:gd name="T24" fmla="*/ 114 w 267"/>
              <a:gd name="T25" fmla="*/ 32 h 357"/>
              <a:gd name="T26" fmla="*/ 114 w 267"/>
              <a:gd name="T27" fmla="*/ 115 h 357"/>
              <a:gd name="T28" fmla="*/ 114 w 267"/>
              <a:gd name="T29" fmla="*/ 140 h 357"/>
              <a:gd name="T30" fmla="*/ 121 w 267"/>
              <a:gd name="T31" fmla="*/ 147 h 357"/>
              <a:gd name="T32" fmla="*/ 127 w 267"/>
              <a:gd name="T33" fmla="*/ 140 h 357"/>
              <a:gd name="T34" fmla="*/ 127 w 267"/>
              <a:gd name="T35" fmla="*/ 115 h 357"/>
              <a:gd name="T36" fmla="*/ 127 w 267"/>
              <a:gd name="T37" fmla="*/ 32 h 357"/>
              <a:gd name="T38" fmla="*/ 127 w 267"/>
              <a:gd name="T39" fmla="*/ 16 h 357"/>
              <a:gd name="T40" fmla="*/ 146 w 267"/>
              <a:gd name="T41" fmla="*/ 0 h 357"/>
              <a:gd name="T42" fmla="*/ 165 w 267"/>
              <a:gd name="T43" fmla="*/ 17 h 357"/>
              <a:gd name="T44" fmla="*/ 165 w 267"/>
              <a:gd name="T45" fmla="*/ 42 h 357"/>
              <a:gd name="T46" fmla="*/ 165 w 267"/>
              <a:gd name="T47" fmla="*/ 140 h 357"/>
              <a:gd name="T48" fmla="*/ 165 w 267"/>
              <a:gd name="T49" fmla="*/ 166 h 357"/>
              <a:gd name="T50" fmla="*/ 172 w 267"/>
              <a:gd name="T51" fmla="*/ 172 h 357"/>
              <a:gd name="T52" fmla="*/ 178 w 267"/>
              <a:gd name="T53" fmla="*/ 166 h 357"/>
              <a:gd name="T54" fmla="*/ 178 w 267"/>
              <a:gd name="T55" fmla="*/ 140 h 357"/>
              <a:gd name="T56" fmla="*/ 178 w 267"/>
              <a:gd name="T57" fmla="*/ 42 h 357"/>
              <a:gd name="T58" fmla="*/ 197 w 267"/>
              <a:gd name="T59" fmla="*/ 26 h 357"/>
              <a:gd name="T60" fmla="*/ 216 w 267"/>
              <a:gd name="T61" fmla="*/ 43 h 357"/>
              <a:gd name="T62" fmla="*/ 216 w 267"/>
              <a:gd name="T63" fmla="*/ 144 h 357"/>
              <a:gd name="T64" fmla="*/ 216 w 267"/>
              <a:gd name="T65" fmla="*/ 166 h 357"/>
              <a:gd name="T66" fmla="*/ 216 w 267"/>
              <a:gd name="T67" fmla="*/ 178 h 357"/>
              <a:gd name="T68" fmla="*/ 223 w 267"/>
              <a:gd name="T69" fmla="*/ 185 h 357"/>
              <a:gd name="T70" fmla="*/ 229 w 267"/>
              <a:gd name="T71" fmla="*/ 178 h 357"/>
              <a:gd name="T72" fmla="*/ 229 w 267"/>
              <a:gd name="T73" fmla="*/ 166 h 357"/>
              <a:gd name="T74" fmla="*/ 229 w 267"/>
              <a:gd name="T75" fmla="*/ 144 h 357"/>
              <a:gd name="T76" fmla="*/ 248 w 267"/>
              <a:gd name="T77" fmla="*/ 127 h 357"/>
              <a:gd name="T78" fmla="*/ 267 w 267"/>
              <a:gd name="T79" fmla="*/ 144 h 357"/>
              <a:gd name="T80" fmla="*/ 267 w 267"/>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7" h="357">
                <a:moveTo>
                  <a:pt x="267" y="272"/>
                </a:moveTo>
                <a:cubicBezTo>
                  <a:pt x="267" y="325"/>
                  <a:pt x="205" y="353"/>
                  <a:pt x="196" y="357"/>
                </a:cubicBezTo>
                <a:cubicBezTo>
                  <a:pt x="108" y="357"/>
                  <a:pt x="108" y="357"/>
                  <a:pt x="108" y="357"/>
                </a:cubicBezTo>
                <a:cubicBezTo>
                  <a:pt x="79" y="357"/>
                  <a:pt x="52" y="298"/>
                  <a:pt x="33" y="254"/>
                </a:cubicBezTo>
                <a:cubicBezTo>
                  <a:pt x="23" y="233"/>
                  <a:pt x="15" y="215"/>
                  <a:pt x="7" y="204"/>
                </a:cubicBezTo>
                <a:cubicBezTo>
                  <a:pt x="2" y="196"/>
                  <a:pt x="0" y="185"/>
                  <a:pt x="7" y="178"/>
                </a:cubicBezTo>
                <a:cubicBezTo>
                  <a:pt x="14" y="171"/>
                  <a:pt x="24" y="170"/>
                  <a:pt x="30" y="176"/>
                </a:cubicBezTo>
                <a:cubicBezTo>
                  <a:pt x="65" y="213"/>
                  <a:pt x="65" y="213"/>
                  <a:pt x="65" y="213"/>
                </a:cubicBezTo>
                <a:cubicBezTo>
                  <a:pt x="67" y="215"/>
                  <a:pt x="70" y="216"/>
                  <a:pt x="72" y="215"/>
                </a:cubicBezTo>
                <a:cubicBezTo>
                  <a:pt x="75" y="214"/>
                  <a:pt x="76" y="211"/>
                  <a:pt x="76" y="209"/>
                </a:cubicBezTo>
                <a:cubicBezTo>
                  <a:pt x="76" y="33"/>
                  <a:pt x="76" y="33"/>
                  <a:pt x="76" y="33"/>
                </a:cubicBezTo>
                <a:cubicBezTo>
                  <a:pt x="76" y="24"/>
                  <a:pt x="86" y="16"/>
                  <a:pt x="95" y="16"/>
                </a:cubicBezTo>
                <a:cubicBezTo>
                  <a:pt x="105" y="16"/>
                  <a:pt x="114" y="24"/>
                  <a:pt x="114" y="32"/>
                </a:cubicBezTo>
                <a:cubicBezTo>
                  <a:pt x="114" y="115"/>
                  <a:pt x="114" y="115"/>
                  <a:pt x="114" y="115"/>
                </a:cubicBezTo>
                <a:cubicBezTo>
                  <a:pt x="114" y="140"/>
                  <a:pt x="114" y="140"/>
                  <a:pt x="114" y="140"/>
                </a:cubicBezTo>
                <a:cubicBezTo>
                  <a:pt x="114" y="144"/>
                  <a:pt x="117" y="147"/>
                  <a:pt x="121" y="147"/>
                </a:cubicBezTo>
                <a:cubicBezTo>
                  <a:pt x="124" y="147"/>
                  <a:pt x="127" y="144"/>
                  <a:pt x="127" y="140"/>
                </a:cubicBezTo>
                <a:cubicBezTo>
                  <a:pt x="127" y="115"/>
                  <a:pt x="127" y="115"/>
                  <a:pt x="127" y="115"/>
                </a:cubicBezTo>
                <a:cubicBezTo>
                  <a:pt x="127" y="32"/>
                  <a:pt x="127" y="32"/>
                  <a:pt x="127" y="32"/>
                </a:cubicBezTo>
                <a:cubicBezTo>
                  <a:pt x="127" y="16"/>
                  <a:pt x="127" y="16"/>
                  <a:pt x="127" y="16"/>
                </a:cubicBezTo>
                <a:cubicBezTo>
                  <a:pt x="127" y="8"/>
                  <a:pt x="136" y="0"/>
                  <a:pt x="146" y="0"/>
                </a:cubicBezTo>
                <a:cubicBezTo>
                  <a:pt x="156" y="0"/>
                  <a:pt x="165" y="8"/>
                  <a:pt x="165" y="17"/>
                </a:cubicBezTo>
                <a:cubicBezTo>
                  <a:pt x="165" y="42"/>
                  <a:pt x="165" y="42"/>
                  <a:pt x="165" y="42"/>
                </a:cubicBezTo>
                <a:cubicBezTo>
                  <a:pt x="165" y="140"/>
                  <a:pt x="165" y="140"/>
                  <a:pt x="165" y="140"/>
                </a:cubicBezTo>
                <a:cubicBezTo>
                  <a:pt x="165" y="166"/>
                  <a:pt x="165" y="166"/>
                  <a:pt x="165" y="166"/>
                </a:cubicBezTo>
                <a:cubicBezTo>
                  <a:pt x="165" y="169"/>
                  <a:pt x="168" y="172"/>
                  <a:pt x="172" y="172"/>
                </a:cubicBezTo>
                <a:cubicBezTo>
                  <a:pt x="175" y="172"/>
                  <a:pt x="178" y="169"/>
                  <a:pt x="178" y="166"/>
                </a:cubicBezTo>
                <a:cubicBezTo>
                  <a:pt x="178" y="140"/>
                  <a:pt x="178" y="140"/>
                  <a:pt x="178" y="140"/>
                </a:cubicBezTo>
                <a:cubicBezTo>
                  <a:pt x="178" y="42"/>
                  <a:pt x="178" y="42"/>
                  <a:pt x="178" y="42"/>
                </a:cubicBezTo>
                <a:cubicBezTo>
                  <a:pt x="178" y="34"/>
                  <a:pt x="187" y="26"/>
                  <a:pt x="197" y="26"/>
                </a:cubicBezTo>
                <a:cubicBezTo>
                  <a:pt x="207" y="26"/>
                  <a:pt x="216" y="34"/>
                  <a:pt x="216" y="43"/>
                </a:cubicBezTo>
                <a:cubicBezTo>
                  <a:pt x="216" y="144"/>
                  <a:pt x="216" y="144"/>
                  <a:pt x="216" y="144"/>
                </a:cubicBezTo>
                <a:cubicBezTo>
                  <a:pt x="216" y="166"/>
                  <a:pt x="216" y="166"/>
                  <a:pt x="216" y="166"/>
                </a:cubicBezTo>
                <a:cubicBezTo>
                  <a:pt x="216" y="178"/>
                  <a:pt x="216" y="178"/>
                  <a:pt x="216" y="178"/>
                </a:cubicBezTo>
                <a:cubicBezTo>
                  <a:pt x="216" y="182"/>
                  <a:pt x="219" y="185"/>
                  <a:pt x="223" y="185"/>
                </a:cubicBezTo>
                <a:cubicBezTo>
                  <a:pt x="226" y="185"/>
                  <a:pt x="229" y="182"/>
                  <a:pt x="229" y="178"/>
                </a:cubicBezTo>
                <a:cubicBezTo>
                  <a:pt x="229" y="166"/>
                  <a:pt x="229" y="166"/>
                  <a:pt x="229" y="166"/>
                </a:cubicBezTo>
                <a:cubicBezTo>
                  <a:pt x="229" y="144"/>
                  <a:pt x="229" y="144"/>
                  <a:pt x="229" y="144"/>
                </a:cubicBezTo>
                <a:cubicBezTo>
                  <a:pt x="229" y="135"/>
                  <a:pt x="238" y="127"/>
                  <a:pt x="248" y="127"/>
                </a:cubicBezTo>
                <a:cubicBezTo>
                  <a:pt x="258" y="127"/>
                  <a:pt x="267" y="136"/>
                  <a:pt x="267" y="144"/>
                </a:cubicBezTo>
                <a:lnTo>
                  <a:pt x="267" y="27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05" name="Freeform 83">
            <a:extLst>
              <a:ext uri="{FF2B5EF4-FFF2-40B4-BE49-F238E27FC236}">
                <a16:creationId xmlns:a16="http://schemas.microsoft.com/office/drawing/2014/main" id="{2C84CD73-16A9-45AA-B1C9-0B9A945C7312}"/>
              </a:ext>
            </a:extLst>
          </p:cNvPr>
          <p:cNvSpPr>
            <a:spLocks/>
          </p:cNvSpPr>
          <p:nvPr userDrawn="1"/>
        </p:nvSpPr>
        <p:spPr bwMode="auto">
          <a:xfrm>
            <a:off x="762788" y="2863043"/>
            <a:ext cx="398953" cy="534737"/>
          </a:xfrm>
          <a:custGeom>
            <a:avLst/>
            <a:gdLst>
              <a:gd name="T0" fmla="*/ 267 w 267"/>
              <a:gd name="T1" fmla="*/ 272 h 357"/>
              <a:gd name="T2" fmla="*/ 197 w 267"/>
              <a:gd name="T3" fmla="*/ 357 h 357"/>
              <a:gd name="T4" fmla="*/ 108 w 267"/>
              <a:gd name="T5" fmla="*/ 357 h 357"/>
              <a:gd name="T6" fmla="*/ 33 w 267"/>
              <a:gd name="T7" fmla="*/ 254 h 357"/>
              <a:gd name="T8" fmla="*/ 7 w 267"/>
              <a:gd name="T9" fmla="*/ 204 h 357"/>
              <a:gd name="T10" fmla="*/ 7 w 267"/>
              <a:gd name="T11" fmla="*/ 178 h 357"/>
              <a:gd name="T12" fmla="*/ 30 w 267"/>
              <a:gd name="T13" fmla="*/ 176 h 357"/>
              <a:gd name="T14" fmla="*/ 65 w 267"/>
              <a:gd name="T15" fmla="*/ 213 h 357"/>
              <a:gd name="T16" fmla="*/ 72 w 267"/>
              <a:gd name="T17" fmla="*/ 215 h 357"/>
              <a:gd name="T18" fmla="*/ 76 w 267"/>
              <a:gd name="T19" fmla="*/ 209 h 357"/>
              <a:gd name="T20" fmla="*/ 76 w 267"/>
              <a:gd name="T21" fmla="*/ 33 h 357"/>
              <a:gd name="T22" fmla="*/ 96 w 267"/>
              <a:gd name="T23" fmla="*/ 16 h 357"/>
              <a:gd name="T24" fmla="*/ 115 w 267"/>
              <a:gd name="T25" fmla="*/ 32 h 357"/>
              <a:gd name="T26" fmla="*/ 115 w 267"/>
              <a:gd name="T27" fmla="*/ 115 h 357"/>
              <a:gd name="T28" fmla="*/ 115 w 267"/>
              <a:gd name="T29" fmla="*/ 140 h 357"/>
              <a:gd name="T30" fmla="*/ 121 w 267"/>
              <a:gd name="T31" fmla="*/ 147 h 357"/>
              <a:gd name="T32" fmla="*/ 127 w 267"/>
              <a:gd name="T33" fmla="*/ 140 h 357"/>
              <a:gd name="T34" fmla="*/ 127 w 267"/>
              <a:gd name="T35" fmla="*/ 115 h 357"/>
              <a:gd name="T36" fmla="*/ 127 w 267"/>
              <a:gd name="T37" fmla="*/ 32 h 357"/>
              <a:gd name="T38" fmla="*/ 127 w 267"/>
              <a:gd name="T39" fmla="*/ 16 h 357"/>
              <a:gd name="T40" fmla="*/ 146 w 267"/>
              <a:gd name="T41" fmla="*/ 0 h 357"/>
              <a:gd name="T42" fmla="*/ 166 w 267"/>
              <a:gd name="T43" fmla="*/ 17 h 357"/>
              <a:gd name="T44" fmla="*/ 166 w 267"/>
              <a:gd name="T45" fmla="*/ 122 h 357"/>
              <a:gd name="T46" fmla="*/ 166 w 267"/>
              <a:gd name="T47" fmla="*/ 140 h 357"/>
              <a:gd name="T48" fmla="*/ 166 w 267"/>
              <a:gd name="T49" fmla="*/ 166 h 357"/>
              <a:gd name="T50" fmla="*/ 172 w 267"/>
              <a:gd name="T51" fmla="*/ 172 h 357"/>
              <a:gd name="T52" fmla="*/ 178 w 267"/>
              <a:gd name="T53" fmla="*/ 166 h 357"/>
              <a:gd name="T54" fmla="*/ 178 w 267"/>
              <a:gd name="T55" fmla="*/ 140 h 357"/>
              <a:gd name="T56" fmla="*/ 178 w 267"/>
              <a:gd name="T57" fmla="*/ 122 h 357"/>
              <a:gd name="T58" fmla="*/ 197 w 267"/>
              <a:gd name="T59" fmla="*/ 105 h 357"/>
              <a:gd name="T60" fmla="*/ 216 w 267"/>
              <a:gd name="T61" fmla="*/ 122 h 357"/>
              <a:gd name="T62" fmla="*/ 216 w 267"/>
              <a:gd name="T63" fmla="*/ 144 h 357"/>
              <a:gd name="T64" fmla="*/ 216 w 267"/>
              <a:gd name="T65" fmla="*/ 166 h 357"/>
              <a:gd name="T66" fmla="*/ 216 w 267"/>
              <a:gd name="T67" fmla="*/ 178 h 357"/>
              <a:gd name="T68" fmla="*/ 223 w 267"/>
              <a:gd name="T69" fmla="*/ 185 h 357"/>
              <a:gd name="T70" fmla="*/ 229 w 267"/>
              <a:gd name="T71" fmla="*/ 178 h 357"/>
              <a:gd name="T72" fmla="*/ 229 w 267"/>
              <a:gd name="T73" fmla="*/ 166 h 357"/>
              <a:gd name="T74" fmla="*/ 229 w 267"/>
              <a:gd name="T75" fmla="*/ 144 h 357"/>
              <a:gd name="T76" fmla="*/ 248 w 267"/>
              <a:gd name="T77" fmla="*/ 127 h 357"/>
              <a:gd name="T78" fmla="*/ 267 w 267"/>
              <a:gd name="T79" fmla="*/ 144 h 357"/>
              <a:gd name="T80" fmla="*/ 267 w 267"/>
              <a:gd name="T81" fmla="*/ 27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7" h="357">
                <a:moveTo>
                  <a:pt x="267" y="272"/>
                </a:moveTo>
                <a:cubicBezTo>
                  <a:pt x="267" y="325"/>
                  <a:pt x="205" y="353"/>
                  <a:pt x="197" y="357"/>
                </a:cubicBezTo>
                <a:cubicBezTo>
                  <a:pt x="108" y="357"/>
                  <a:pt x="108" y="357"/>
                  <a:pt x="108" y="357"/>
                </a:cubicBezTo>
                <a:cubicBezTo>
                  <a:pt x="79" y="357"/>
                  <a:pt x="53" y="298"/>
                  <a:pt x="33" y="254"/>
                </a:cubicBezTo>
                <a:cubicBezTo>
                  <a:pt x="23" y="233"/>
                  <a:pt x="15" y="215"/>
                  <a:pt x="7" y="204"/>
                </a:cubicBezTo>
                <a:cubicBezTo>
                  <a:pt x="2" y="196"/>
                  <a:pt x="0" y="185"/>
                  <a:pt x="7" y="178"/>
                </a:cubicBezTo>
                <a:cubicBezTo>
                  <a:pt x="14" y="171"/>
                  <a:pt x="24" y="170"/>
                  <a:pt x="30" y="176"/>
                </a:cubicBezTo>
                <a:cubicBezTo>
                  <a:pt x="65" y="213"/>
                  <a:pt x="65" y="213"/>
                  <a:pt x="65" y="213"/>
                </a:cubicBezTo>
                <a:cubicBezTo>
                  <a:pt x="67" y="215"/>
                  <a:pt x="70" y="216"/>
                  <a:pt x="72" y="215"/>
                </a:cubicBezTo>
                <a:cubicBezTo>
                  <a:pt x="75" y="214"/>
                  <a:pt x="76" y="211"/>
                  <a:pt x="76" y="209"/>
                </a:cubicBezTo>
                <a:cubicBezTo>
                  <a:pt x="76" y="33"/>
                  <a:pt x="76" y="33"/>
                  <a:pt x="76" y="33"/>
                </a:cubicBezTo>
                <a:cubicBezTo>
                  <a:pt x="76" y="24"/>
                  <a:pt x="86" y="16"/>
                  <a:pt x="96" y="16"/>
                </a:cubicBezTo>
                <a:cubicBezTo>
                  <a:pt x="106" y="16"/>
                  <a:pt x="115" y="24"/>
                  <a:pt x="115" y="32"/>
                </a:cubicBezTo>
                <a:cubicBezTo>
                  <a:pt x="115" y="115"/>
                  <a:pt x="115" y="115"/>
                  <a:pt x="115" y="115"/>
                </a:cubicBezTo>
                <a:cubicBezTo>
                  <a:pt x="115" y="140"/>
                  <a:pt x="115" y="140"/>
                  <a:pt x="115" y="140"/>
                </a:cubicBezTo>
                <a:cubicBezTo>
                  <a:pt x="115" y="144"/>
                  <a:pt x="117" y="147"/>
                  <a:pt x="121" y="147"/>
                </a:cubicBezTo>
                <a:cubicBezTo>
                  <a:pt x="125" y="147"/>
                  <a:pt x="127" y="144"/>
                  <a:pt x="127" y="140"/>
                </a:cubicBezTo>
                <a:cubicBezTo>
                  <a:pt x="127" y="115"/>
                  <a:pt x="127" y="115"/>
                  <a:pt x="127" y="115"/>
                </a:cubicBezTo>
                <a:cubicBezTo>
                  <a:pt x="127" y="32"/>
                  <a:pt x="127" y="32"/>
                  <a:pt x="127" y="32"/>
                </a:cubicBezTo>
                <a:cubicBezTo>
                  <a:pt x="127" y="16"/>
                  <a:pt x="127" y="16"/>
                  <a:pt x="127" y="16"/>
                </a:cubicBezTo>
                <a:cubicBezTo>
                  <a:pt x="127" y="8"/>
                  <a:pt x="136" y="0"/>
                  <a:pt x="146" y="0"/>
                </a:cubicBezTo>
                <a:cubicBezTo>
                  <a:pt x="156" y="0"/>
                  <a:pt x="166" y="8"/>
                  <a:pt x="166" y="17"/>
                </a:cubicBezTo>
                <a:cubicBezTo>
                  <a:pt x="166" y="122"/>
                  <a:pt x="166" y="122"/>
                  <a:pt x="166" y="122"/>
                </a:cubicBezTo>
                <a:cubicBezTo>
                  <a:pt x="166" y="140"/>
                  <a:pt x="166" y="140"/>
                  <a:pt x="166" y="140"/>
                </a:cubicBezTo>
                <a:cubicBezTo>
                  <a:pt x="166" y="166"/>
                  <a:pt x="166" y="166"/>
                  <a:pt x="166" y="166"/>
                </a:cubicBezTo>
                <a:cubicBezTo>
                  <a:pt x="166" y="169"/>
                  <a:pt x="168" y="172"/>
                  <a:pt x="172" y="172"/>
                </a:cubicBezTo>
                <a:cubicBezTo>
                  <a:pt x="175" y="172"/>
                  <a:pt x="178" y="169"/>
                  <a:pt x="178" y="166"/>
                </a:cubicBezTo>
                <a:cubicBezTo>
                  <a:pt x="178" y="140"/>
                  <a:pt x="178" y="140"/>
                  <a:pt x="178" y="140"/>
                </a:cubicBezTo>
                <a:cubicBezTo>
                  <a:pt x="178" y="122"/>
                  <a:pt x="178" y="122"/>
                  <a:pt x="178" y="122"/>
                </a:cubicBezTo>
                <a:cubicBezTo>
                  <a:pt x="178" y="113"/>
                  <a:pt x="187" y="105"/>
                  <a:pt x="197" y="105"/>
                </a:cubicBezTo>
                <a:cubicBezTo>
                  <a:pt x="207" y="105"/>
                  <a:pt x="216" y="114"/>
                  <a:pt x="216" y="122"/>
                </a:cubicBezTo>
                <a:cubicBezTo>
                  <a:pt x="216" y="144"/>
                  <a:pt x="216" y="144"/>
                  <a:pt x="216" y="144"/>
                </a:cubicBezTo>
                <a:cubicBezTo>
                  <a:pt x="216" y="166"/>
                  <a:pt x="216" y="166"/>
                  <a:pt x="216" y="166"/>
                </a:cubicBezTo>
                <a:cubicBezTo>
                  <a:pt x="216" y="178"/>
                  <a:pt x="216" y="178"/>
                  <a:pt x="216" y="178"/>
                </a:cubicBezTo>
                <a:cubicBezTo>
                  <a:pt x="216" y="182"/>
                  <a:pt x="219" y="185"/>
                  <a:pt x="223" y="185"/>
                </a:cubicBezTo>
                <a:cubicBezTo>
                  <a:pt x="226" y="185"/>
                  <a:pt x="229" y="182"/>
                  <a:pt x="229" y="178"/>
                </a:cubicBezTo>
                <a:cubicBezTo>
                  <a:pt x="229" y="166"/>
                  <a:pt x="229" y="166"/>
                  <a:pt x="229" y="166"/>
                </a:cubicBezTo>
                <a:cubicBezTo>
                  <a:pt x="229" y="144"/>
                  <a:pt x="229" y="144"/>
                  <a:pt x="229" y="144"/>
                </a:cubicBezTo>
                <a:cubicBezTo>
                  <a:pt x="229" y="135"/>
                  <a:pt x="238" y="127"/>
                  <a:pt x="248" y="127"/>
                </a:cubicBezTo>
                <a:cubicBezTo>
                  <a:pt x="258" y="127"/>
                  <a:pt x="267" y="136"/>
                  <a:pt x="267" y="144"/>
                </a:cubicBezTo>
                <a:lnTo>
                  <a:pt x="267" y="27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06" name="Freeform 84">
            <a:extLst>
              <a:ext uri="{FF2B5EF4-FFF2-40B4-BE49-F238E27FC236}">
                <a16:creationId xmlns:a16="http://schemas.microsoft.com/office/drawing/2014/main" id="{9716AC0E-160E-3956-FE93-1BED6B499D2B}"/>
              </a:ext>
            </a:extLst>
          </p:cNvPr>
          <p:cNvSpPr>
            <a:spLocks/>
          </p:cNvSpPr>
          <p:nvPr userDrawn="1"/>
        </p:nvSpPr>
        <p:spPr bwMode="auto">
          <a:xfrm>
            <a:off x="11051572" y="1860873"/>
            <a:ext cx="366757" cy="516539"/>
          </a:xfrm>
          <a:custGeom>
            <a:avLst/>
            <a:gdLst>
              <a:gd name="T0" fmla="*/ 245 w 245"/>
              <a:gd name="T1" fmla="*/ 260 h 344"/>
              <a:gd name="T2" fmla="*/ 196 w 245"/>
              <a:gd name="T3" fmla="*/ 344 h 344"/>
              <a:gd name="T4" fmla="*/ 108 w 245"/>
              <a:gd name="T5" fmla="*/ 344 h 344"/>
              <a:gd name="T6" fmla="*/ 33 w 245"/>
              <a:gd name="T7" fmla="*/ 241 h 344"/>
              <a:gd name="T8" fmla="*/ 7 w 245"/>
              <a:gd name="T9" fmla="*/ 190 h 344"/>
              <a:gd name="T10" fmla="*/ 6 w 245"/>
              <a:gd name="T11" fmla="*/ 167 h 344"/>
              <a:gd name="T12" fmla="*/ 17 w 245"/>
              <a:gd name="T13" fmla="*/ 162 h 344"/>
              <a:gd name="T14" fmla="*/ 26 w 245"/>
              <a:gd name="T15" fmla="*/ 165 h 344"/>
              <a:gd name="T16" fmla="*/ 59 w 245"/>
              <a:gd name="T17" fmla="*/ 202 h 344"/>
              <a:gd name="T18" fmla="*/ 71 w 245"/>
              <a:gd name="T19" fmla="*/ 204 h 344"/>
              <a:gd name="T20" fmla="*/ 79 w 245"/>
              <a:gd name="T21" fmla="*/ 197 h 344"/>
              <a:gd name="T22" fmla="*/ 79 w 245"/>
              <a:gd name="T23" fmla="*/ 15 h 344"/>
              <a:gd name="T24" fmla="*/ 92 w 245"/>
              <a:gd name="T25" fmla="*/ 0 h 344"/>
              <a:gd name="T26" fmla="*/ 105 w 245"/>
              <a:gd name="T27" fmla="*/ 15 h 344"/>
              <a:gd name="T28" fmla="*/ 105 w 245"/>
              <a:gd name="T29" fmla="*/ 110 h 344"/>
              <a:gd name="T30" fmla="*/ 113 w 245"/>
              <a:gd name="T31" fmla="*/ 118 h 344"/>
              <a:gd name="T32" fmla="*/ 121 w 245"/>
              <a:gd name="T33" fmla="*/ 110 h 344"/>
              <a:gd name="T34" fmla="*/ 138 w 245"/>
              <a:gd name="T35" fmla="*/ 95 h 344"/>
              <a:gd name="T36" fmla="*/ 156 w 245"/>
              <a:gd name="T37" fmla="*/ 110 h 344"/>
              <a:gd name="T38" fmla="*/ 156 w 245"/>
              <a:gd name="T39" fmla="*/ 126 h 344"/>
              <a:gd name="T40" fmla="*/ 162 w 245"/>
              <a:gd name="T41" fmla="*/ 134 h 344"/>
              <a:gd name="T42" fmla="*/ 169 w 245"/>
              <a:gd name="T43" fmla="*/ 126 h 344"/>
              <a:gd name="T44" fmla="*/ 188 w 245"/>
              <a:gd name="T45" fmla="*/ 111 h 344"/>
              <a:gd name="T46" fmla="*/ 207 w 245"/>
              <a:gd name="T47" fmla="*/ 126 h 344"/>
              <a:gd name="T48" fmla="*/ 207 w 245"/>
              <a:gd name="T49" fmla="*/ 142 h 344"/>
              <a:gd name="T50" fmla="*/ 212 w 245"/>
              <a:gd name="T51" fmla="*/ 150 h 344"/>
              <a:gd name="T52" fmla="*/ 218 w 245"/>
              <a:gd name="T53" fmla="*/ 142 h 344"/>
              <a:gd name="T54" fmla="*/ 231 w 245"/>
              <a:gd name="T55" fmla="*/ 127 h 344"/>
              <a:gd name="T56" fmla="*/ 245 w 245"/>
              <a:gd name="T57" fmla="*/ 142 h 344"/>
              <a:gd name="T58" fmla="*/ 245 w 245"/>
              <a:gd name="T59" fmla="*/ 26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5" h="344">
                <a:moveTo>
                  <a:pt x="245" y="260"/>
                </a:moveTo>
                <a:cubicBezTo>
                  <a:pt x="245" y="312"/>
                  <a:pt x="204" y="331"/>
                  <a:pt x="196" y="344"/>
                </a:cubicBezTo>
                <a:cubicBezTo>
                  <a:pt x="108" y="344"/>
                  <a:pt x="108" y="344"/>
                  <a:pt x="108" y="344"/>
                </a:cubicBezTo>
                <a:cubicBezTo>
                  <a:pt x="80" y="344"/>
                  <a:pt x="53" y="284"/>
                  <a:pt x="33" y="241"/>
                </a:cubicBezTo>
                <a:cubicBezTo>
                  <a:pt x="23" y="220"/>
                  <a:pt x="15" y="201"/>
                  <a:pt x="7" y="190"/>
                </a:cubicBezTo>
                <a:cubicBezTo>
                  <a:pt x="2" y="183"/>
                  <a:pt x="0" y="173"/>
                  <a:pt x="6" y="167"/>
                </a:cubicBezTo>
                <a:cubicBezTo>
                  <a:pt x="9" y="163"/>
                  <a:pt x="13" y="162"/>
                  <a:pt x="17" y="162"/>
                </a:cubicBezTo>
                <a:cubicBezTo>
                  <a:pt x="21" y="162"/>
                  <a:pt x="24" y="163"/>
                  <a:pt x="26" y="165"/>
                </a:cubicBezTo>
                <a:cubicBezTo>
                  <a:pt x="59" y="202"/>
                  <a:pt x="59" y="202"/>
                  <a:pt x="59" y="202"/>
                </a:cubicBezTo>
                <a:cubicBezTo>
                  <a:pt x="61" y="205"/>
                  <a:pt x="68" y="205"/>
                  <a:pt x="71" y="204"/>
                </a:cubicBezTo>
                <a:cubicBezTo>
                  <a:pt x="74" y="203"/>
                  <a:pt x="79" y="200"/>
                  <a:pt x="79" y="197"/>
                </a:cubicBezTo>
                <a:cubicBezTo>
                  <a:pt x="79" y="15"/>
                  <a:pt x="79" y="15"/>
                  <a:pt x="79" y="15"/>
                </a:cubicBezTo>
                <a:cubicBezTo>
                  <a:pt x="79" y="7"/>
                  <a:pt x="83" y="0"/>
                  <a:pt x="92" y="0"/>
                </a:cubicBezTo>
                <a:cubicBezTo>
                  <a:pt x="101" y="0"/>
                  <a:pt x="105" y="7"/>
                  <a:pt x="105" y="15"/>
                </a:cubicBezTo>
                <a:cubicBezTo>
                  <a:pt x="105" y="110"/>
                  <a:pt x="105" y="110"/>
                  <a:pt x="105" y="110"/>
                </a:cubicBezTo>
                <a:cubicBezTo>
                  <a:pt x="105" y="114"/>
                  <a:pt x="108" y="118"/>
                  <a:pt x="113" y="118"/>
                </a:cubicBezTo>
                <a:cubicBezTo>
                  <a:pt x="117" y="118"/>
                  <a:pt x="121" y="114"/>
                  <a:pt x="121" y="110"/>
                </a:cubicBezTo>
                <a:cubicBezTo>
                  <a:pt x="121" y="102"/>
                  <a:pt x="130" y="95"/>
                  <a:pt x="138" y="95"/>
                </a:cubicBezTo>
                <a:cubicBezTo>
                  <a:pt x="147" y="95"/>
                  <a:pt x="156" y="102"/>
                  <a:pt x="156" y="110"/>
                </a:cubicBezTo>
                <a:cubicBezTo>
                  <a:pt x="156" y="126"/>
                  <a:pt x="156" y="126"/>
                  <a:pt x="156" y="126"/>
                </a:cubicBezTo>
                <a:cubicBezTo>
                  <a:pt x="156" y="130"/>
                  <a:pt x="158" y="134"/>
                  <a:pt x="162" y="134"/>
                </a:cubicBezTo>
                <a:cubicBezTo>
                  <a:pt x="167" y="134"/>
                  <a:pt x="169" y="130"/>
                  <a:pt x="169" y="126"/>
                </a:cubicBezTo>
                <a:cubicBezTo>
                  <a:pt x="169" y="118"/>
                  <a:pt x="179" y="111"/>
                  <a:pt x="188" y="111"/>
                </a:cubicBezTo>
                <a:cubicBezTo>
                  <a:pt x="197" y="111"/>
                  <a:pt x="207" y="118"/>
                  <a:pt x="207" y="126"/>
                </a:cubicBezTo>
                <a:cubicBezTo>
                  <a:pt x="207" y="142"/>
                  <a:pt x="207" y="142"/>
                  <a:pt x="207" y="142"/>
                </a:cubicBezTo>
                <a:cubicBezTo>
                  <a:pt x="207" y="146"/>
                  <a:pt x="207" y="150"/>
                  <a:pt x="212" y="150"/>
                </a:cubicBezTo>
                <a:cubicBezTo>
                  <a:pt x="216" y="150"/>
                  <a:pt x="218" y="146"/>
                  <a:pt x="218" y="142"/>
                </a:cubicBezTo>
                <a:cubicBezTo>
                  <a:pt x="218" y="134"/>
                  <a:pt x="223" y="127"/>
                  <a:pt x="231" y="127"/>
                </a:cubicBezTo>
                <a:cubicBezTo>
                  <a:pt x="240" y="127"/>
                  <a:pt x="245" y="134"/>
                  <a:pt x="245" y="142"/>
                </a:cubicBezTo>
                <a:lnTo>
                  <a:pt x="245" y="26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107" name="Group 106">
            <a:extLst>
              <a:ext uri="{FF2B5EF4-FFF2-40B4-BE49-F238E27FC236}">
                <a16:creationId xmlns:a16="http://schemas.microsoft.com/office/drawing/2014/main" id="{AC875E96-1103-96B4-C7B6-8C32F840FC40}"/>
              </a:ext>
            </a:extLst>
          </p:cNvPr>
          <p:cNvGrpSpPr/>
          <p:nvPr userDrawn="1"/>
        </p:nvGrpSpPr>
        <p:grpSpPr>
          <a:xfrm>
            <a:off x="9949902" y="1821678"/>
            <a:ext cx="382155" cy="555734"/>
            <a:chOff x="9949902" y="846183"/>
            <a:chExt cx="382155" cy="555734"/>
          </a:xfrm>
          <a:solidFill>
            <a:schemeClr val="bg2"/>
          </a:solidFill>
        </p:grpSpPr>
        <p:sp>
          <p:nvSpPr>
            <p:cNvPr id="108" name="Freeform 85">
              <a:extLst>
                <a:ext uri="{FF2B5EF4-FFF2-40B4-BE49-F238E27FC236}">
                  <a16:creationId xmlns:a16="http://schemas.microsoft.com/office/drawing/2014/main" id="{CFA66105-21BB-6EC7-6309-6933FC213AA9}"/>
                </a:ext>
              </a:extLst>
            </p:cNvPr>
            <p:cNvSpPr>
              <a:spLocks/>
            </p:cNvSpPr>
            <p:nvPr/>
          </p:nvSpPr>
          <p:spPr bwMode="auto">
            <a:xfrm>
              <a:off x="9949902" y="846183"/>
              <a:ext cx="82591" cy="83990"/>
            </a:xfrm>
            <a:custGeom>
              <a:avLst/>
              <a:gdLst>
                <a:gd name="T0" fmla="*/ 7 w 55"/>
                <a:gd name="T1" fmla="*/ 56 h 56"/>
                <a:gd name="T2" fmla="*/ 13 w 55"/>
                <a:gd name="T3" fmla="*/ 48 h 56"/>
                <a:gd name="T4" fmla="*/ 13 w 55"/>
                <a:gd name="T5" fmla="*/ 27 h 56"/>
                <a:gd name="T6" fmla="*/ 40 w 55"/>
                <a:gd name="T7" fmla="*/ 53 h 56"/>
                <a:gd name="T8" fmla="*/ 46 w 55"/>
                <a:gd name="T9" fmla="*/ 56 h 56"/>
                <a:gd name="T10" fmla="*/ 52 w 55"/>
                <a:gd name="T11" fmla="*/ 53 h 56"/>
                <a:gd name="T12" fmla="*/ 52 w 55"/>
                <a:gd name="T13" fmla="*/ 41 h 56"/>
                <a:gd name="T14" fmla="*/ 26 w 55"/>
                <a:gd name="T15" fmla="*/ 13 h 56"/>
                <a:gd name="T16" fmla="*/ 47 w 55"/>
                <a:gd name="T17" fmla="*/ 13 h 56"/>
                <a:gd name="T18" fmla="*/ 55 w 55"/>
                <a:gd name="T19" fmla="*/ 7 h 56"/>
                <a:gd name="T20" fmla="*/ 47 w 55"/>
                <a:gd name="T21" fmla="*/ 0 h 56"/>
                <a:gd name="T22" fmla="*/ 7 w 55"/>
                <a:gd name="T23" fmla="*/ 0 h 56"/>
                <a:gd name="T24" fmla="*/ 4 w 55"/>
                <a:gd name="T25" fmla="*/ 1 h 56"/>
                <a:gd name="T26" fmla="*/ 0 w 55"/>
                <a:gd name="T27" fmla="*/ 5 h 56"/>
                <a:gd name="T28" fmla="*/ 0 w 55"/>
                <a:gd name="T29" fmla="*/ 8 h 56"/>
                <a:gd name="T30" fmla="*/ 0 w 55"/>
                <a:gd name="T31" fmla="*/ 48 h 56"/>
                <a:gd name="T32" fmla="*/ 7 w 55"/>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6">
                  <a:moveTo>
                    <a:pt x="7" y="56"/>
                  </a:moveTo>
                  <a:cubicBezTo>
                    <a:pt x="11" y="56"/>
                    <a:pt x="13" y="52"/>
                    <a:pt x="13" y="48"/>
                  </a:cubicBezTo>
                  <a:cubicBezTo>
                    <a:pt x="13" y="27"/>
                    <a:pt x="13" y="27"/>
                    <a:pt x="13" y="27"/>
                  </a:cubicBezTo>
                  <a:cubicBezTo>
                    <a:pt x="40" y="53"/>
                    <a:pt x="40" y="53"/>
                    <a:pt x="40" y="53"/>
                  </a:cubicBezTo>
                  <a:cubicBezTo>
                    <a:pt x="42" y="55"/>
                    <a:pt x="44" y="56"/>
                    <a:pt x="46" y="56"/>
                  </a:cubicBezTo>
                  <a:cubicBezTo>
                    <a:pt x="48" y="56"/>
                    <a:pt x="51" y="55"/>
                    <a:pt x="52" y="53"/>
                  </a:cubicBezTo>
                  <a:cubicBezTo>
                    <a:pt x="55" y="50"/>
                    <a:pt x="55" y="44"/>
                    <a:pt x="52" y="41"/>
                  </a:cubicBezTo>
                  <a:cubicBezTo>
                    <a:pt x="26" y="13"/>
                    <a:pt x="26" y="13"/>
                    <a:pt x="26" y="13"/>
                  </a:cubicBezTo>
                  <a:cubicBezTo>
                    <a:pt x="47" y="13"/>
                    <a:pt x="47" y="13"/>
                    <a:pt x="47" y="13"/>
                  </a:cubicBezTo>
                  <a:cubicBezTo>
                    <a:pt x="51" y="13"/>
                    <a:pt x="55" y="11"/>
                    <a:pt x="55" y="7"/>
                  </a:cubicBezTo>
                  <a:cubicBezTo>
                    <a:pt x="55" y="2"/>
                    <a:pt x="51" y="0"/>
                    <a:pt x="47" y="0"/>
                  </a:cubicBezTo>
                  <a:cubicBezTo>
                    <a:pt x="7" y="0"/>
                    <a:pt x="7" y="0"/>
                    <a:pt x="7" y="0"/>
                  </a:cubicBezTo>
                  <a:cubicBezTo>
                    <a:pt x="6" y="0"/>
                    <a:pt x="5" y="0"/>
                    <a:pt x="4" y="1"/>
                  </a:cubicBezTo>
                  <a:cubicBezTo>
                    <a:pt x="2" y="2"/>
                    <a:pt x="1" y="3"/>
                    <a:pt x="0" y="5"/>
                  </a:cubicBezTo>
                  <a:cubicBezTo>
                    <a:pt x="0" y="6"/>
                    <a:pt x="0" y="7"/>
                    <a:pt x="0" y="8"/>
                  </a:cubicBezTo>
                  <a:cubicBezTo>
                    <a:pt x="0" y="48"/>
                    <a:pt x="0" y="48"/>
                    <a:pt x="0" y="48"/>
                  </a:cubicBezTo>
                  <a:cubicBezTo>
                    <a:pt x="0" y="52"/>
                    <a:pt x="2" y="56"/>
                    <a:pt x="7"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9" name="Freeform 86">
              <a:extLst>
                <a:ext uri="{FF2B5EF4-FFF2-40B4-BE49-F238E27FC236}">
                  <a16:creationId xmlns:a16="http://schemas.microsoft.com/office/drawing/2014/main" id="{A3A7B761-DCF8-3B0C-4386-E5A332D29B84}"/>
                </a:ext>
              </a:extLst>
            </p:cNvPr>
            <p:cNvSpPr>
              <a:spLocks/>
            </p:cNvSpPr>
            <p:nvPr/>
          </p:nvSpPr>
          <p:spPr bwMode="auto">
            <a:xfrm>
              <a:off x="9949902" y="952570"/>
              <a:ext cx="83990" cy="85390"/>
            </a:xfrm>
            <a:custGeom>
              <a:avLst/>
              <a:gdLst>
                <a:gd name="T0" fmla="*/ 4 w 56"/>
                <a:gd name="T1" fmla="*/ 56 h 57"/>
                <a:gd name="T2" fmla="*/ 7 w 56"/>
                <a:gd name="T3" fmla="*/ 57 h 57"/>
                <a:gd name="T4" fmla="*/ 47 w 56"/>
                <a:gd name="T5" fmla="*/ 57 h 57"/>
                <a:gd name="T6" fmla="*/ 55 w 56"/>
                <a:gd name="T7" fmla="*/ 50 h 57"/>
                <a:gd name="T8" fmla="*/ 47 w 56"/>
                <a:gd name="T9" fmla="*/ 44 h 57"/>
                <a:gd name="T10" fmla="*/ 26 w 56"/>
                <a:gd name="T11" fmla="*/ 44 h 57"/>
                <a:gd name="T12" fmla="*/ 52 w 56"/>
                <a:gd name="T13" fmla="*/ 16 h 57"/>
                <a:gd name="T14" fmla="*/ 52 w 56"/>
                <a:gd name="T15" fmla="*/ 4 h 57"/>
                <a:gd name="T16" fmla="*/ 40 w 56"/>
                <a:gd name="T17" fmla="*/ 3 h 57"/>
                <a:gd name="T18" fmla="*/ 13 w 56"/>
                <a:gd name="T19" fmla="*/ 29 h 57"/>
                <a:gd name="T20" fmla="*/ 13 w 56"/>
                <a:gd name="T21" fmla="*/ 9 h 57"/>
                <a:gd name="T22" fmla="*/ 7 w 56"/>
                <a:gd name="T23" fmla="*/ 1 h 57"/>
                <a:gd name="T24" fmla="*/ 0 w 56"/>
                <a:gd name="T25" fmla="*/ 9 h 57"/>
                <a:gd name="T26" fmla="*/ 0 w 56"/>
                <a:gd name="T27" fmla="*/ 48 h 57"/>
                <a:gd name="T28" fmla="*/ 0 w 56"/>
                <a:gd name="T29" fmla="*/ 52 h 57"/>
                <a:gd name="T30" fmla="*/ 4 w 56"/>
                <a:gd name="T31"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7">
                  <a:moveTo>
                    <a:pt x="4" y="56"/>
                  </a:moveTo>
                  <a:cubicBezTo>
                    <a:pt x="5" y="56"/>
                    <a:pt x="6" y="57"/>
                    <a:pt x="7" y="57"/>
                  </a:cubicBezTo>
                  <a:cubicBezTo>
                    <a:pt x="47" y="57"/>
                    <a:pt x="47" y="57"/>
                    <a:pt x="47" y="57"/>
                  </a:cubicBezTo>
                  <a:cubicBezTo>
                    <a:pt x="51" y="57"/>
                    <a:pt x="55" y="55"/>
                    <a:pt x="55" y="50"/>
                  </a:cubicBezTo>
                  <a:cubicBezTo>
                    <a:pt x="55" y="46"/>
                    <a:pt x="51" y="44"/>
                    <a:pt x="47" y="44"/>
                  </a:cubicBezTo>
                  <a:cubicBezTo>
                    <a:pt x="26" y="44"/>
                    <a:pt x="26" y="44"/>
                    <a:pt x="26" y="44"/>
                  </a:cubicBezTo>
                  <a:cubicBezTo>
                    <a:pt x="52" y="16"/>
                    <a:pt x="52" y="16"/>
                    <a:pt x="52" y="16"/>
                  </a:cubicBezTo>
                  <a:cubicBezTo>
                    <a:pt x="56" y="13"/>
                    <a:pt x="56" y="7"/>
                    <a:pt x="52" y="4"/>
                  </a:cubicBezTo>
                  <a:cubicBezTo>
                    <a:pt x="49" y="1"/>
                    <a:pt x="43" y="0"/>
                    <a:pt x="40" y="3"/>
                  </a:cubicBezTo>
                  <a:cubicBezTo>
                    <a:pt x="13" y="29"/>
                    <a:pt x="13" y="29"/>
                    <a:pt x="13" y="29"/>
                  </a:cubicBezTo>
                  <a:cubicBezTo>
                    <a:pt x="13" y="9"/>
                    <a:pt x="13" y="9"/>
                    <a:pt x="13" y="9"/>
                  </a:cubicBezTo>
                  <a:cubicBezTo>
                    <a:pt x="13" y="4"/>
                    <a:pt x="11" y="1"/>
                    <a:pt x="7" y="1"/>
                  </a:cubicBezTo>
                  <a:cubicBezTo>
                    <a:pt x="2" y="1"/>
                    <a:pt x="0" y="4"/>
                    <a:pt x="0" y="9"/>
                  </a:cubicBezTo>
                  <a:cubicBezTo>
                    <a:pt x="0" y="48"/>
                    <a:pt x="0" y="48"/>
                    <a:pt x="0" y="48"/>
                  </a:cubicBezTo>
                  <a:cubicBezTo>
                    <a:pt x="0" y="49"/>
                    <a:pt x="0" y="51"/>
                    <a:pt x="0" y="52"/>
                  </a:cubicBezTo>
                  <a:cubicBezTo>
                    <a:pt x="1" y="54"/>
                    <a:pt x="2" y="55"/>
                    <a:pt x="4"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0" name="Freeform 87">
              <a:extLst>
                <a:ext uri="{FF2B5EF4-FFF2-40B4-BE49-F238E27FC236}">
                  <a16:creationId xmlns:a16="http://schemas.microsoft.com/office/drawing/2014/main" id="{4FDE938E-9CC7-1262-84DE-B5507FC3B9EC}"/>
                </a:ext>
              </a:extLst>
            </p:cNvPr>
            <p:cNvSpPr>
              <a:spLocks/>
            </p:cNvSpPr>
            <p:nvPr/>
          </p:nvSpPr>
          <p:spPr bwMode="auto">
            <a:xfrm>
              <a:off x="10151478" y="952570"/>
              <a:ext cx="85390" cy="85390"/>
            </a:xfrm>
            <a:custGeom>
              <a:avLst/>
              <a:gdLst>
                <a:gd name="T0" fmla="*/ 29 w 57"/>
                <a:gd name="T1" fmla="*/ 44 h 57"/>
                <a:gd name="T2" fmla="*/ 8 w 57"/>
                <a:gd name="T3" fmla="*/ 44 h 57"/>
                <a:gd name="T4" fmla="*/ 0 w 57"/>
                <a:gd name="T5" fmla="*/ 50 h 57"/>
                <a:gd name="T6" fmla="*/ 8 w 57"/>
                <a:gd name="T7" fmla="*/ 57 h 57"/>
                <a:gd name="T8" fmla="*/ 48 w 57"/>
                <a:gd name="T9" fmla="*/ 57 h 57"/>
                <a:gd name="T10" fmla="*/ 49 w 57"/>
                <a:gd name="T11" fmla="*/ 56 h 57"/>
                <a:gd name="T12" fmla="*/ 51 w 57"/>
                <a:gd name="T13" fmla="*/ 56 h 57"/>
                <a:gd name="T14" fmla="*/ 56 w 57"/>
                <a:gd name="T15" fmla="*/ 51 h 57"/>
                <a:gd name="T16" fmla="*/ 56 w 57"/>
                <a:gd name="T17" fmla="*/ 51 h 57"/>
                <a:gd name="T18" fmla="*/ 57 w 57"/>
                <a:gd name="T19" fmla="*/ 48 h 57"/>
                <a:gd name="T20" fmla="*/ 57 w 57"/>
                <a:gd name="T21" fmla="*/ 9 h 57"/>
                <a:gd name="T22" fmla="*/ 51 w 57"/>
                <a:gd name="T23" fmla="*/ 1 h 57"/>
                <a:gd name="T24" fmla="*/ 45 w 57"/>
                <a:gd name="T25" fmla="*/ 9 h 57"/>
                <a:gd name="T26" fmla="*/ 45 w 57"/>
                <a:gd name="T27" fmla="*/ 29 h 57"/>
                <a:gd name="T28" fmla="*/ 16 w 57"/>
                <a:gd name="T29" fmla="*/ 3 h 57"/>
                <a:gd name="T30" fmla="*/ 4 w 57"/>
                <a:gd name="T31" fmla="*/ 3 h 57"/>
                <a:gd name="T32" fmla="*/ 3 w 57"/>
                <a:gd name="T33" fmla="*/ 16 h 57"/>
                <a:gd name="T34" fmla="*/ 29 w 57"/>
                <a:gd name="T35"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7">
                  <a:moveTo>
                    <a:pt x="29" y="44"/>
                  </a:moveTo>
                  <a:cubicBezTo>
                    <a:pt x="8" y="44"/>
                    <a:pt x="8" y="44"/>
                    <a:pt x="8" y="44"/>
                  </a:cubicBezTo>
                  <a:cubicBezTo>
                    <a:pt x="4" y="44"/>
                    <a:pt x="0" y="46"/>
                    <a:pt x="0" y="50"/>
                  </a:cubicBezTo>
                  <a:cubicBezTo>
                    <a:pt x="0" y="55"/>
                    <a:pt x="4" y="57"/>
                    <a:pt x="8" y="57"/>
                  </a:cubicBezTo>
                  <a:cubicBezTo>
                    <a:pt x="48" y="57"/>
                    <a:pt x="48" y="57"/>
                    <a:pt x="48" y="57"/>
                  </a:cubicBezTo>
                  <a:cubicBezTo>
                    <a:pt x="48" y="57"/>
                    <a:pt x="48" y="57"/>
                    <a:pt x="49" y="56"/>
                  </a:cubicBezTo>
                  <a:cubicBezTo>
                    <a:pt x="49" y="56"/>
                    <a:pt x="50" y="56"/>
                    <a:pt x="51" y="56"/>
                  </a:cubicBezTo>
                  <a:cubicBezTo>
                    <a:pt x="53" y="55"/>
                    <a:pt x="55" y="53"/>
                    <a:pt x="56" y="51"/>
                  </a:cubicBezTo>
                  <a:cubicBezTo>
                    <a:pt x="56" y="51"/>
                    <a:pt x="56" y="51"/>
                    <a:pt x="56" y="51"/>
                  </a:cubicBezTo>
                  <a:cubicBezTo>
                    <a:pt x="57" y="50"/>
                    <a:pt x="57" y="49"/>
                    <a:pt x="57" y="48"/>
                  </a:cubicBezTo>
                  <a:cubicBezTo>
                    <a:pt x="57" y="9"/>
                    <a:pt x="57" y="9"/>
                    <a:pt x="57" y="9"/>
                  </a:cubicBezTo>
                  <a:cubicBezTo>
                    <a:pt x="57" y="4"/>
                    <a:pt x="55" y="1"/>
                    <a:pt x="51" y="1"/>
                  </a:cubicBezTo>
                  <a:cubicBezTo>
                    <a:pt x="47" y="1"/>
                    <a:pt x="45" y="4"/>
                    <a:pt x="45" y="9"/>
                  </a:cubicBezTo>
                  <a:cubicBezTo>
                    <a:pt x="45" y="29"/>
                    <a:pt x="45" y="29"/>
                    <a:pt x="45" y="29"/>
                  </a:cubicBezTo>
                  <a:cubicBezTo>
                    <a:pt x="16" y="3"/>
                    <a:pt x="16" y="3"/>
                    <a:pt x="16" y="3"/>
                  </a:cubicBezTo>
                  <a:cubicBezTo>
                    <a:pt x="13" y="0"/>
                    <a:pt x="7" y="0"/>
                    <a:pt x="4" y="3"/>
                  </a:cubicBezTo>
                  <a:cubicBezTo>
                    <a:pt x="1" y="6"/>
                    <a:pt x="0" y="13"/>
                    <a:pt x="3" y="16"/>
                  </a:cubicBezTo>
                  <a:lnTo>
                    <a:pt x="29" y="4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1" name="Freeform 88">
              <a:extLst>
                <a:ext uri="{FF2B5EF4-FFF2-40B4-BE49-F238E27FC236}">
                  <a16:creationId xmlns:a16="http://schemas.microsoft.com/office/drawing/2014/main" id="{303A110B-5ECD-5D0A-8E3E-19B2CBC97D97}"/>
                </a:ext>
              </a:extLst>
            </p:cNvPr>
            <p:cNvSpPr>
              <a:spLocks/>
            </p:cNvSpPr>
            <p:nvPr/>
          </p:nvSpPr>
          <p:spPr bwMode="auto">
            <a:xfrm>
              <a:off x="10151478" y="846183"/>
              <a:ext cx="85390" cy="83990"/>
            </a:xfrm>
            <a:custGeom>
              <a:avLst/>
              <a:gdLst>
                <a:gd name="T0" fmla="*/ 3 w 57"/>
                <a:gd name="T1" fmla="*/ 53 h 56"/>
                <a:gd name="T2" fmla="*/ 8 w 57"/>
                <a:gd name="T3" fmla="*/ 56 h 56"/>
                <a:gd name="T4" fmla="*/ 16 w 57"/>
                <a:gd name="T5" fmla="*/ 53 h 56"/>
                <a:gd name="T6" fmla="*/ 45 w 57"/>
                <a:gd name="T7" fmla="*/ 27 h 56"/>
                <a:gd name="T8" fmla="*/ 45 w 57"/>
                <a:gd name="T9" fmla="*/ 48 h 56"/>
                <a:gd name="T10" fmla="*/ 51 w 57"/>
                <a:gd name="T11" fmla="*/ 56 h 56"/>
                <a:gd name="T12" fmla="*/ 57 w 57"/>
                <a:gd name="T13" fmla="*/ 48 h 56"/>
                <a:gd name="T14" fmla="*/ 57 w 57"/>
                <a:gd name="T15" fmla="*/ 8 h 56"/>
                <a:gd name="T16" fmla="*/ 56 w 57"/>
                <a:gd name="T17" fmla="*/ 6 h 56"/>
                <a:gd name="T18" fmla="*/ 56 w 57"/>
                <a:gd name="T19" fmla="*/ 5 h 56"/>
                <a:gd name="T20" fmla="*/ 51 w 57"/>
                <a:gd name="T21" fmla="*/ 1 h 56"/>
                <a:gd name="T22" fmla="*/ 49 w 57"/>
                <a:gd name="T23" fmla="*/ 0 h 56"/>
                <a:gd name="T24" fmla="*/ 48 w 57"/>
                <a:gd name="T25" fmla="*/ 0 h 56"/>
                <a:gd name="T26" fmla="*/ 8 w 57"/>
                <a:gd name="T27" fmla="*/ 0 h 56"/>
                <a:gd name="T28" fmla="*/ 0 w 57"/>
                <a:gd name="T29" fmla="*/ 7 h 56"/>
                <a:gd name="T30" fmla="*/ 8 w 57"/>
                <a:gd name="T31" fmla="*/ 13 h 56"/>
                <a:gd name="T32" fmla="*/ 29 w 57"/>
                <a:gd name="T33" fmla="*/ 13 h 56"/>
                <a:gd name="T34" fmla="*/ 3 w 57"/>
                <a:gd name="T35" fmla="*/ 41 h 56"/>
                <a:gd name="T36" fmla="*/ 3 w 57"/>
                <a:gd name="T3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3" y="53"/>
                  </a:moveTo>
                  <a:cubicBezTo>
                    <a:pt x="4" y="55"/>
                    <a:pt x="6" y="56"/>
                    <a:pt x="8" y="56"/>
                  </a:cubicBezTo>
                  <a:cubicBezTo>
                    <a:pt x="10" y="56"/>
                    <a:pt x="15" y="55"/>
                    <a:pt x="16" y="53"/>
                  </a:cubicBezTo>
                  <a:cubicBezTo>
                    <a:pt x="45" y="27"/>
                    <a:pt x="45" y="27"/>
                    <a:pt x="45" y="27"/>
                  </a:cubicBezTo>
                  <a:cubicBezTo>
                    <a:pt x="45" y="48"/>
                    <a:pt x="45" y="48"/>
                    <a:pt x="45" y="48"/>
                  </a:cubicBezTo>
                  <a:cubicBezTo>
                    <a:pt x="45" y="52"/>
                    <a:pt x="47" y="56"/>
                    <a:pt x="51" y="56"/>
                  </a:cubicBezTo>
                  <a:cubicBezTo>
                    <a:pt x="55" y="56"/>
                    <a:pt x="57" y="52"/>
                    <a:pt x="57" y="48"/>
                  </a:cubicBezTo>
                  <a:cubicBezTo>
                    <a:pt x="57" y="8"/>
                    <a:pt x="57" y="8"/>
                    <a:pt x="57" y="8"/>
                  </a:cubicBezTo>
                  <a:cubicBezTo>
                    <a:pt x="57" y="7"/>
                    <a:pt x="57" y="6"/>
                    <a:pt x="56" y="6"/>
                  </a:cubicBezTo>
                  <a:cubicBezTo>
                    <a:pt x="56" y="5"/>
                    <a:pt x="56" y="5"/>
                    <a:pt x="56" y="5"/>
                  </a:cubicBezTo>
                  <a:cubicBezTo>
                    <a:pt x="55" y="3"/>
                    <a:pt x="53" y="1"/>
                    <a:pt x="51" y="1"/>
                  </a:cubicBezTo>
                  <a:cubicBezTo>
                    <a:pt x="51" y="0"/>
                    <a:pt x="50" y="0"/>
                    <a:pt x="49" y="0"/>
                  </a:cubicBezTo>
                  <a:cubicBezTo>
                    <a:pt x="49" y="0"/>
                    <a:pt x="48" y="0"/>
                    <a:pt x="48" y="0"/>
                  </a:cubicBezTo>
                  <a:cubicBezTo>
                    <a:pt x="8" y="0"/>
                    <a:pt x="8" y="0"/>
                    <a:pt x="8" y="0"/>
                  </a:cubicBezTo>
                  <a:cubicBezTo>
                    <a:pt x="4" y="0"/>
                    <a:pt x="0" y="2"/>
                    <a:pt x="0" y="7"/>
                  </a:cubicBezTo>
                  <a:cubicBezTo>
                    <a:pt x="0" y="11"/>
                    <a:pt x="4" y="13"/>
                    <a:pt x="8" y="13"/>
                  </a:cubicBezTo>
                  <a:cubicBezTo>
                    <a:pt x="29" y="13"/>
                    <a:pt x="29" y="13"/>
                    <a:pt x="29" y="13"/>
                  </a:cubicBezTo>
                  <a:cubicBezTo>
                    <a:pt x="3" y="41"/>
                    <a:pt x="3" y="41"/>
                    <a:pt x="3" y="41"/>
                  </a:cubicBezTo>
                  <a:cubicBezTo>
                    <a:pt x="0" y="44"/>
                    <a:pt x="0" y="50"/>
                    <a:pt x="3"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2" name="Freeform 89">
              <a:extLst>
                <a:ext uri="{FF2B5EF4-FFF2-40B4-BE49-F238E27FC236}">
                  <a16:creationId xmlns:a16="http://schemas.microsoft.com/office/drawing/2014/main" id="{BAF83028-F904-5B31-F4DD-F777D36AE152}"/>
                </a:ext>
              </a:extLst>
            </p:cNvPr>
            <p:cNvSpPr>
              <a:spLocks/>
            </p:cNvSpPr>
            <p:nvPr/>
          </p:nvSpPr>
          <p:spPr bwMode="auto">
            <a:xfrm>
              <a:off x="9968100" y="932972"/>
              <a:ext cx="363957" cy="468945"/>
            </a:xfrm>
            <a:custGeom>
              <a:avLst/>
              <a:gdLst>
                <a:gd name="T0" fmla="*/ 243 w 243"/>
                <a:gd name="T1" fmla="*/ 228 h 312"/>
                <a:gd name="T2" fmla="*/ 195 w 243"/>
                <a:gd name="T3" fmla="*/ 312 h 312"/>
                <a:gd name="T4" fmla="*/ 107 w 243"/>
                <a:gd name="T5" fmla="*/ 312 h 312"/>
                <a:gd name="T6" fmla="*/ 33 w 243"/>
                <a:gd name="T7" fmla="*/ 209 h 312"/>
                <a:gd name="T8" fmla="*/ 7 w 243"/>
                <a:gd name="T9" fmla="*/ 158 h 312"/>
                <a:gd name="T10" fmla="*/ 6 w 243"/>
                <a:gd name="T11" fmla="*/ 135 h 312"/>
                <a:gd name="T12" fmla="*/ 17 w 243"/>
                <a:gd name="T13" fmla="*/ 130 h 312"/>
                <a:gd name="T14" fmla="*/ 26 w 243"/>
                <a:gd name="T15" fmla="*/ 133 h 312"/>
                <a:gd name="T16" fmla="*/ 59 w 243"/>
                <a:gd name="T17" fmla="*/ 170 h 312"/>
                <a:gd name="T18" fmla="*/ 64 w 243"/>
                <a:gd name="T19" fmla="*/ 172 h 312"/>
                <a:gd name="T20" fmla="*/ 65 w 243"/>
                <a:gd name="T21" fmla="*/ 165 h 312"/>
                <a:gd name="T22" fmla="*/ 65 w 243"/>
                <a:gd name="T23" fmla="*/ 15 h 312"/>
                <a:gd name="T24" fmla="*/ 84 w 243"/>
                <a:gd name="T25" fmla="*/ 0 h 312"/>
                <a:gd name="T26" fmla="*/ 103 w 243"/>
                <a:gd name="T27" fmla="*/ 14 h 312"/>
                <a:gd name="T28" fmla="*/ 103 w 243"/>
                <a:gd name="T29" fmla="*/ 110 h 312"/>
                <a:gd name="T30" fmla="*/ 112 w 243"/>
                <a:gd name="T31" fmla="*/ 118 h 312"/>
                <a:gd name="T32" fmla="*/ 120 w 243"/>
                <a:gd name="T33" fmla="*/ 110 h 312"/>
                <a:gd name="T34" fmla="*/ 131 w 243"/>
                <a:gd name="T35" fmla="*/ 95 h 312"/>
                <a:gd name="T36" fmla="*/ 141 w 243"/>
                <a:gd name="T37" fmla="*/ 110 h 312"/>
                <a:gd name="T38" fmla="*/ 141 w 243"/>
                <a:gd name="T39" fmla="*/ 126 h 312"/>
                <a:gd name="T40" fmla="*/ 155 w 243"/>
                <a:gd name="T41" fmla="*/ 134 h 312"/>
                <a:gd name="T42" fmla="*/ 165 w 243"/>
                <a:gd name="T43" fmla="*/ 126 h 312"/>
                <a:gd name="T44" fmla="*/ 179 w 243"/>
                <a:gd name="T45" fmla="*/ 111 h 312"/>
                <a:gd name="T46" fmla="*/ 192 w 243"/>
                <a:gd name="T47" fmla="*/ 126 h 312"/>
                <a:gd name="T48" fmla="*/ 192 w 243"/>
                <a:gd name="T49" fmla="*/ 142 h 312"/>
                <a:gd name="T50" fmla="*/ 204 w 243"/>
                <a:gd name="T51" fmla="*/ 150 h 312"/>
                <a:gd name="T52" fmla="*/ 214 w 243"/>
                <a:gd name="T53" fmla="*/ 142 h 312"/>
                <a:gd name="T54" fmla="*/ 229 w 243"/>
                <a:gd name="T55" fmla="*/ 127 h 312"/>
                <a:gd name="T56" fmla="*/ 243 w 243"/>
                <a:gd name="T57" fmla="*/ 142 h 312"/>
                <a:gd name="T58" fmla="*/ 243 w 243"/>
                <a:gd name="T59" fmla="*/ 22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312">
                  <a:moveTo>
                    <a:pt x="243" y="228"/>
                  </a:moveTo>
                  <a:cubicBezTo>
                    <a:pt x="243" y="280"/>
                    <a:pt x="204" y="299"/>
                    <a:pt x="195" y="312"/>
                  </a:cubicBezTo>
                  <a:cubicBezTo>
                    <a:pt x="107" y="312"/>
                    <a:pt x="107" y="312"/>
                    <a:pt x="107" y="312"/>
                  </a:cubicBezTo>
                  <a:cubicBezTo>
                    <a:pt x="79" y="312"/>
                    <a:pt x="52" y="252"/>
                    <a:pt x="33" y="209"/>
                  </a:cubicBezTo>
                  <a:cubicBezTo>
                    <a:pt x="23" y="188"/>
                    <a:pt x="15" y="169"/>
                    <a:pt x="7" y="158"/>
                  </a:cubicBezTo>
                  <a:cubicBezTo>
                    <a:pt x="2" y="151"/>
                    <a:pt x="0" y="141"/>
                    <a:pt x="6" y="135"/>
                  </a:cubicBezTo>
                  <a:cubicBezTo>
                    <a:pt x="9" y="131"/>
                    <a:pt x="13" y="130"/>
                    <a:pt x="17" y="130"/>
                  </a:cubicBezTo>
                  <a:cubicBezTo>
                    <a:pt x="20" y="130"/>
                    <a:pt x="23" y="131"/>
                    <a:pt x="26" y="133"/>
                  </a:cubicBezTo>
                  <a:cubicBezTo>
                    <a:pt x="59" y="170"/>
                    <a:pt x="59" y="170"/>
                    <a:pt x="59" y="170"/>
                  </a:cubicBezTo>
                  <a:cubicBezTo>
                    <a:pt x="61" y="173"/>
                    <a:pt x="61" y="173"/>
                    <a:pt x="64" y="172"/>
                  </a:cubicBezTo>
                  <a:cubicBezTo>
                    <a:pt x="67" y="171"/>
                    <a:pt x="65" y="168"/>
                    <a:pt x="65" y="165"/>
                  </a:cubicBezTo>
                  <a:cubicBezTo>
                    <a:pt x="65" y="15"/>
                    <a:pt x="65" y="15"/>
                    <a:pt x="65" y="15"/>
                  </a:cubicBezTo>
                  <a:cubicBezTo>
                    <a:pt x="65" y="7"/>
                    <a:pt x="75" y="0"/>
                    <a:pt x="84" y="0"/>
                  </a:cubicBezTo>
                  <a:cubicBezTo>
                    <a:pt x="93" y="0"/>
                    <a:pt x="103" y="6"/>
                    <a:pt x="103" y="14"/>
                  </a:cubicBezTo>
                  <a:cubicBezTo>
                    <a:pt x="103" y="110"/>
                    <a:pt x="103" y="110"/>
                    <a:pt x="103" y="110"/>
                  </a:cubicBezTo>
                  <a:cubicBezTo>
                    <a:pt x="103" y="114"/>
                    <a:pt x="107" y="118"/>
                    <a:pt x="112" y="118"/>
                  </a:cubicBezTo>
                  <a:cubicBezTo>
                    <a:pt x="116" y="118"/>
                    <a:pt x="120" y="114"/>
                    <a:pt x="120" y="110"/>
                  </a:cubicBezTo>
                  <a:cubicBezTo>
                    <a:pt x="120" y="102"/>
                    <a:pt x="122" y="95"/>
                    <a:pt x="131" y="95"/>
                  </a:cubicBezTo>
                  <a:cubicBezTo>
                    <a:pt x="139" y="95"/>
                    <a:pt x="141" y="102"/>
                    <a:pt x="141" y="110"/>
                  </a:cubicBezTo>
                  <a:cubicBezTo>
                    <a:pt x="141" y="126"/>
                    <a:pt x="141" y="126"/>
                    <a:pt x="141" y="126"/>
                  </a:cubicBezTo>
                  <a:cubicBezTo>
                    <a:pt x="141" y="130"/>
                    <a:pt x="150" y="134"/>
                    <a:pt x="155" y="134"/>
                  </a:cubicBezTo>
                  <a:cubicBezTo>
                    <a:pt x="159" y="134"/>
                    <a:pt x="165" y="130"/>
                    <a:pt x="165" y="126"/>
                  </a:cubicBezTo>
                  <a:cubicBezTo>
                    <a:pt x="165" y="118"/>
                    <a:pt x="170" y="111"/>
                    <a:pt x="179" y="111"/>
                  </a:cubicBezTo>
                  <a:cubicBezTo>
                    <a:pt x="187" y="111"/>
                    <a:pt x="192" y="118"/>
                    <a:pt x="192" y="126"/>
                  </a:cubicBezTo>
                  <a:cubicBezTo>
                    <a:pt x="192" y="142"/>
                    <a:pt x="192" y="142"/>
                    <a:pt x="192" y="142"/>
                  </a:cubicBezTo>
                  <a:cubicBezTo>
                    <a:pt x="192" y="146"/>
                    <a:pt x="200" y="150"/>
                    <a:pt x="204" y="150"/>
                  </a:cubicBezTo>
                  <a:cubicBezTo>
                    <a:pt x="208" y="150"/>
                    <a:pt x="214" y="146"/>
                    <a:pt x="214" y="142"/>
                  </a:cubicBezTo>
                  <a:cubicBezTo>
                    <a:pt x="214" y="134"/>
                    <a:pt x="220" y="127"/>
                    <a:pt x="229" y="127"/>
                  </a:cubicBezTo>
                  <a:cubicBezTo>
                    <a:pt x="237" y="127"/>
                    <a:pt x="243" y="134"/>
                    <a:pt x="243" y="142"/>
                  </a:cubicBezTo>
                  <a:lnTo>
                    <a:pt x="243" y="22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13" name="Group 112">
            <a:extLst>
              <a:ext uri="{FF2B5EF4-FFF2-40B4-BE49-F238E27FC236}">
                <a16:creationId xmlns:a16="http://schemas.microsoft.com/office/drawing/2014/main" id="{B5C00BA0-594C-4F98-2CAE-40FD4958E8EC}"/>
              </a:ext>
            </a:extLst>
          </p:cNvPr>
          <p:cNvGrpSpPr/>
          <p:nvPr userDrawn="1"/>
        </p:nvGrpSpPr>
        <p:grpSpPr>
          <a:xfrm>
            <a:off x="8785240" y="1841275"/>
            <a:ext cx="383555" cy="536137"/>
            <a:chOff x="8785240" y="865780"/>
            <a:chExt cx="383555" cy="536137"/>
          </a:xfrm>
          <a:solidFill>
            <a:schemeClr val="bg2"/>
          </a:solidFill>
        </p:grpSpPr>
        <p:sp>
          <p:nvSpPr>
            <p:cNvPr id="114" name="Freeform 90">
              <a:extLst>
                <a:ext uri="{FF2B5EF4-FFF2-40B4-BE49-F238E27FC236}">
                  <a16:creationId xmlns:a16="http://schemas.microsoft.com/office/drawing/2014/main" id="{B04B0036-A5BC-35A4-EE4D-D2E74B8A6B67}"/>
                </a:ext>
              </a:extLst>
            </p:cNvPr>
            <p:cNvSpPr>
              <a:spLocks/>
            </p:cNvSpPr>
            <p:nvPr/>
          </p:nvSpPr>
          <p:spPr bwMode="auto">
            <a:xfrm>
              <a:off x="8785240" y="956770"/>
              <a:ext cx="383555" cy="445147"/>
            </a:xfrm>
            <a:custGeom>
              <a:avLst/>
              <a:gdLst>
                <a:gd name="T0" fmla="*/ 257 w 257"/>
                <a:gd name="T1" fmla="*/ 212 h 296"/>
                <a:gd name="T2" fmla="*/ 196 w 257"/>
                <a:gd name="T3" fmla="*/ 296 h 296"/>
                <a:gd name="T4" fmla="*/ 108 w 257"/>
                <a:gd name="T5" fmla="*/ 296 h 296"/>
                <a:gd name="T6" fmla="*/ 33 w 257"/>
                <a:gd name="T7" fmla="*/ 193 h 296"/>
                <a:gd name="T8" fmla="*/ 7 w 257"/>
                <a:gd name="T9" fmla="*/ 142 h 296"/>
                <a:gd name="T10" fmla="*/ 6 w 257"/>
                <a:gd name="T11" fmla="*/ 119 h 296"/>
                <a:gd name="T12" fmla="*/ 17 w 257"/>
                <a:gd name="T13" fmla="*/ 114 h 296"/>
                <a:gd name="T14" fmla="*/ 26 w 257"/>
                <a:gd name="T15" fmla="*/ 117 h 296"/>
                <a:gd name="T16" fmla="*/ 59 w 257"/>
                <a:gd name="T17" fmla="*/ 154 h 296"/>
                <a:gd name="T18" fmla="*/ 71 w 257"/>
                <a:gd name="T19" fmla="*/ 156 h 296"/>
                <a:gd name="T20" fmla="*/ 79 w 257"/>
                <a:gd name="T21" fmla="*/ 149 h 296"/>
                <a:gd name="T22" fmla="*/ 79 w 257"/>
                <a:gd name="T23" fmla="*/ 15 h 296"/>
                <a:gd name="T24" fmla="*/ 92 w 257"/>
                <a:gd name="T25" fmla="*/ 0 h 296"/>
                <a:gd name="T26" fmla="*/ 104 w 257"/>
                <a:gd name="T27" fmla="*/ 14 h 296"/>
                <a:gd name="T28" fmla="*/ 104 w 257"/>
                <a:gd name="T29" fmla="*/ 94 h 296"/>
                <a:gd name="T30" fmla="*/ 113 w 257"/>
                <a:gd name="T31" fmla="*/ 102 h 296"/>
                <a:gd name="T32" fmla="*/ 121 w 257"/>
                <a:gd name="T33" fmla="*/ 94 h 296"/>
                <a:gd name="T34" fmla="*/ 138 w 257"/>
                <a:gd name="T35" fmla="*/ 79 h 296"/>
                <a:gd name="T36" fmla="*/ 155 w 257"/>
                <a:gd name="T37" fmla="*/ 94 h 296"/>
                <a:gd name="T38" fmla="*/ 155 w 257"/>
                <a:gd name="T39" fmla="*/ 110 h 296"/>
                <a:gd name="T40" fmla="*/ 162 w 257"/>
                <a:gd name="T41" fmla="*/ 118 h 296"/>
                <a:gd name="T42" fmla="*/ 169 w 257"/>
                <a:gd name="T43" fmla="*/ 110 h 296"/>
                <a:gd name="T44" fmla="*/ 188 w 257"/>
                <a:gd name="T45" fmla="*/ 95 h 296"/>
                <a:gd name="T46" fmla="*/ 206 w 257"/>
                <a:gd name="T47" fmla="*/ 110 h 296"/>
                <a:gd name="T48" fmla="*/ 206 w 257"/>
                <a:gd name="T49" fmla="*/ 126 h 296"/>
                <a:gd name="T50" fmla="*/ 211 w 257"/>
                <a:gd name="T51" fmla="*/ 134 h 296"/>
                <a:gd name="T52" fmla="*/ 218 w 257"/>
                <a:gd name="T53" fmla="*/ 126 h 296"/>
                <a:gd name="T54" fmla="*/ 238 w 257"/>
                <a:gd name="T55" fmla="*/ 111 h 296"/>
                <a:gd name="T56" fmla="*/ 257 w 257"/>
                <a:gd name="T57" fmla="*/ 126 h 296"/>
                <a:gd name="T58" fmla="*/ 257 w 257"/>
                <a:gd name="T59" fmla="*/ 21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96">
                  <a:moveTo>
                    <a:pt x="257" y="212"/>
                  </a:moveTo>
                  <a:cubicBezTo>
                    <a:pt x="257" y="264"/>
                    <a:pt x="205" y="283"/>
                    <a:pt x="196" y="296"/>
                  </a:cubicBezTo>
                  <a:cubicBezTo>
                    <a:pt x="108" y="296"/>
                    <a:pt x="108" y="296"/>
                    <a:pt x="108" y="296"/>
                  </a:cubicBezTo>
                  <a:cubicBezTo>
                    <a:pt x="80" y="296"/>
                    <a:pt x="53" y="236"/>
                    <a:pt x="33" y="193"/>
                  </a:cubicBezTo>
                  <a:cubicBezTo>
                    <a:pt x="23" y="172"/>
                    <a:pt x="15" y="153"/>
                    <a:pt x="7" y="142"/>
                  </a:cubicBezTo>
                  <a:cubicBezTo>
                    <a:pt x="2" y="135"/>
                    <a:pt x="0" y="125"/>
                    <a:pt x="6" y="119"/>
                  </a:cubicBezTo>
                  <a:cubicBezTo>
                    <a:pt x="9" y="115"/>
                    <a:pt x="13" y="114"/>
                    <a:pt x="17" y="114"/>
                  </a:cubicBezTo>
                  <a:cubicBezTo>
                    <a:pt x="21" y="114"/>
                    <a:pt x="24" y="115"/>
                    <a:pt x="26" y="117"/>
                  </a:cubicBezTo>
                  <a:cubicBezTo>
                    <a:pt x="59" y="154"/>
                    <a:pt x="59" y="154"/>
                    <a:pt x="59" y="154"/>
                  </a:cubicBezTo>
                  <a:cubicBezTo>
                    <a:pt x="62" y="157"/>
                    <a:pt x="68" y="157"/>
                    <a:pt x="71" y="156"/>
                  </a:cubicBezTo>
                  <a:cubicBezTo>
                    <a:pt x="74" y="155"/>
                    <a:pt x="79" y="152"/>
                    <a:pt x="79" y="149"/>
                  </a:cubicBezTo>
                  <a:cubicBezTo>
                    <a:pt x="79" y="15"/>
                    <a:pt x="79" y="15"/>
                    <a:pt x="79" y="15"/>
                  </a:cubicBezTo>
                  <a:cubicBezTo>
                    <a:pt x="79" y="6"/>
                    <a:pt x="83" y="0"/>
                    <a:pt x="92" y="0"/>
                  </a:cubicBezTo>
                  <a:cubicBezTo>
                    <a:pt x="100" y="0"/>
                    <a:pt x="104" y="6"/>
                    <a:pt x="104" y="14"/>
                  </a:cubicBezTo>
                  <a:cubicBezTo>
                    <a:pt x="104" y="94"/>
                    <a:pt x="104" y="94"/>
                    <a:pt x="104" y="94"/>
                  </a:cubicBezTo>
                  <a:cubicBezTo>
                    <a:pt x="104" y="98"/>
                    <a:pt x="108" y="102"/>
                    <a:pt x="113" y="102"/>
                  </a:cubicBezTo>
                  <a:cubicBezTo>
                    <a:pt x="117" y="102"/>
                    <a:pt x="121" y="98"/>
                    <a:pt x="121" y="94"/>
                  </a:cubicBezTo>
                  <a:cubicBezTo>
                    <a:pt x="121" y="86"/>
                    <a:pt x="130" y="79"/>
                    <a:pt x="138" y="79"/>
                  </a:cubicBezTo>
                  <a:cubicBezTo>
                    <a:pt x="147" y="79"/>
                    <a:pt x="155" y="86"/>
                    <a:pt x="155" y="94"/>
                  </a:cubicBezTo>
                  <a:cubicBezTo>
                    <a:pt x="155" y="110"/>
                    <a:pt x="155" y="110"/>
                    <a:pt x="155" y="110"/>
                  </a:cubicBezTo>
                  <a:cubicBezTo>
                    <a:pt x="155" y="114"/>
                    <a:pt x="158" y="118"/>
                    <a:pt x="162" y="118"/>
                  </a:cubicBezTo>
                  <a:cubicBezTo>
                    <a:pt x="166" y="118"/>
                    <a:pt x="169" y="114"/>
                    <a:pt x="169" y="110"/>
                  </a:cubicBezTo>
                  <a:cubicBezTo>
                    <a:pt x="169" y="102"/>
                    <a:pt x="179" y="95"/>
                    <a:pt x="188" y="95"/>
                  </a:cubicBezTo>
                  <a:cubicBezTo>
                    <a:pt x="197" y="95"/>
                    <a:pt x="206" y="102"/>
                    <a:pt x="206" y="110"/>
                  </a:cubicBezTo>
                  <a:cubicBezTo>
                    <a:pt x="206" y="126"/>
                    <a:pt x="206" y="126"/>
                    <a:pt x="206" y="126"/>
                  </a:cubicBezTo>
                  <a:cubicBezTo>
                    <a:pt x="206" y="130"/>
                    <a:pt x="207" y="134"/>
                    <a:pt x="211" y="134"/>
                  </a:cubicBezTo>
                  <a:cubicBezTo>
                    <a:pt x="216" y="134"/>
                    <a:pt x="218" y="130"/>
                    <a:pt x="218" y="126"/>
                  </a:cubicBezTo>
                  <a:cubicBezTo>
                    <a:pt x="218" y="118"/>
                    <a:pt x="229" y="111"/>
                    <a:pt x="238" y="111"/>
                  </a:cubicBezTo>
                  <a:cubicBezTo>
                    <a:pt x="246" y="111"/>
                    <a:pt x="257" y="118"/>
                    <a:pt x="257" y="126"/>
                  </a:cubicBezTo>
                  <a:lnTo>
                    <a:pt x="257" y="21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5" name="Freeform 91">
              <a:extLst>
                <a:ext uri="{FF2B5EF4-FFF2-40B4-BE49-F238E27FC236}">
                  <a16:creationId xmlns:a16="http://schemas.microsoft.com/office/drawing/2014/main" id="{AFD882E0-79DF-8032-E92E-3C9981A13C47}"/>
                </a:ext>
              </a:extLst>
            </p:cNvPr>
            <p:cNvSpPr>
              <a:spLocks/>
            </p:cNvSpPr>
            <p:nvPr/>
          </p:nvSpPr>
          <p:spPr bwMode="auto">
            <a:xfrm>
              <a:off x="8799238" y="865780"/>
              <a:ext cx="237972" cy="92389"/>
            </a:xfrm>
            <a:custGeom>
              <a:avLst/>
              <a:gdLst>
                <a:gd name="T0" fmla="*/ 157 w 159"/>
                <a:gd name="T1" fmla="*/ 28 h 62"/>
                <a:gd name="T2" fmla="*/ 141 w 159"/>
                <a:gd name="T3" fmla="*/ 4 h 62"/>
                <a:gd name="T4" fmla="*/ 133 w 159"/>
                <a:gd name="T5" fmla="*/ 2 h 62"/>
                <a:gd name="T6" fmla="*/ 131 w 159"/>
                <a:gd name="T7" fmla="*/ 11 h 62"/>
                <a:gd name="T8" fmla="*/ 140 w 159"/>
                <a:gd name="T9" fmla="*/ 25 h 62"/>
                <a:gd name="T10" fmla="*/ 19 w 159"/>
                <a:gd name="T11" fmla="*/ 25 h 62"/>
                <a:gd name="T12" fmla="*/ 28 w 159"/>
                <a:gd name="T13" fmla="*/ 11 h 62"/>
                <a:gd name="T14" fmla="*/ 27 w 159"/>
                <a:gd name="T15" fmla="*/ 2 h 62"/>
                <a:gd name="T16" fmla="*/ 18 w 159"/>
                <a:gd name="T17" fmla="*/ 4 h 62"/>
                <a:gd name="T18" fmla="*/ 2 w 159"/>
                <a:gd name="T19" fmla="*/ 28 h 62"/>
                <a:gd name="T20" fmla="*/ 2 w 159"/>
                <a:gd name="T21" fmla="*/ 35 h 62"/>
                <a:gd name="T22" fmla="*/ 18 w 159"/>
                <a:gd name="T23" fmla="*/ 59 h 62"/>
                <a:gd name="T24" fmla="*/ 23 w 159"/>
                <a:gd name="T25" fmla="*/ 62 h 62"/>
                <a:gd name="T26" fmla="*/ 27 w 159"/>
                <a:gd name="T27" fmla="*/ 61 h 62"/>
                <a:gd name="T28" fmla="*/ 28 w 159"/>
                <a:gd name="T29" fmla="*/ 52 h 62"/>
                <a:gd name="T30" fmla="*/ 19 w 159"/>
                <a:gd name="T31" fmla="*/ 38 h 62"/>
                <a:gd name="T32" fmla="*/ 140 w 159"/>
                <a:gd name="T33" fmla="*/ 38 h 62"/>
                <a:gd name="T34" fmla="*/ 131 w 159"/>
                <a:gd name="T35" fmla="*/ 52 h 62"/>
                <a:gd name="T36" fmla="*/ 133 w 159"/>
                <a:gd name="T37" fmla="*/ 61 h 62"/>
                <a:gd name="T38" fmla="*/ 136 w 159"/>
                <a:gd name="T39" fmla="*/ 62 h 62"/>
                <a:gd name="T40" fmla="*/ 141 w 159"/>
                <a:gd name="T41" fmla="*/ 59 h 62"/>
                <a:gd name="T42" fmla="*/ 157 w 159"/>
                <a:gd name="T43" fmla="*/ 35 h 62"/>
                <a:gd name="T44" fmla="*/ 157 w 159"/>
                <a:gd name="T45"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62">
                  <a:moveTo>
                    <a:pt x="157" y="28"/>
                  </a:moveTo>
                  <a:cubicBezTo>
                    <a:pt x="141" y="4"/>
                    <a:pt x="141" y="4"/>
                    <a:pt x="141" y="4"/>
                  </a:cubicBezTo>
                  <a:cubicBezTo>
                    <a:pt x="139" y="1"/>
                    <a:pt x="136" y="0"/>
                    <a:pt x="133" y="2"/>
                  </a:cubicBezTo>
                  <a:cubicBezTo>
                    <a:pt x="130" y="4"/>
                    <a:pt x="129" y="8"/>
                    <a:pt x="131" y="11"/>
                  </a:cubicBezTo>
                  <a:cubicBezTo>
                    <a:pt x="140" y="25"/>
                    <a:pt x="140" y="25"/>
                    <a:pt x="140" y="25"/>
                  </a:cubicBezTo>
                  <a:cubicBezTo>
                    <a:pt x="19" y="25"/>
                    <a:pt x="19" y="25"/>
                    <a:pt x="19" y="25"/>
                  </a:cubicBezTo>
                  <a:cubicBezTo>
                    <a:pt x="28" y="11"/>
                    <a:pt x="28" y="11"/>
                    <a:pt x="28" y="11"/>
                  </a:cubicBezTo>
                  <a:cubicBezTo>
                    <a:pt x="30" y="8"/>
                    <a:pt x="29" y="4"/>
                    <a:pt x="27" y="2"/>
                  </a:cubicBezTo>
                  <a:cubicBezTo>
                    <a:pt x="24" y="0"/>
                    <a:pt x="20" y="1"/>
                    <a:pt x="18" y="4"/>
                  </a:cubicBezTo>
                  <a:cubicBezTo>
                    <a:pt x="2" y="28"/>
                    <a:pt x="2" y="28"/>
                    <a:pt x="2" y="28"/>
                  </a:cubicBezTo>
                  <a:cubicBezTo>
                    <a:pt x="0" y="30"/>
                    <a:pt x="0" y="33"/>
                    <a:pt x="2" y="35"/>
                  </a:cubicBezTo>
                  <a:cubicBezTo>
                    <a:pt x="18" y="59"/>
                    <a:pt x="18" y="59"/>
                    <a:pt x="18" y="59"/>
                  </a:cubicBezTo>
                  <a:cubicBezTo>
                    <a:pt x="19" y="61"/>
                    <a:pt x="21" y="62"/>
                    <a:pt x="23" y="62"/>
                  </a:cubicBezTo>
                  <a:cubicBezTo>
                    <a:pt x="24" y="62"/>
                    <a:pt x="25" y="61"/>
                    <a:pt x="27" y="61"/>
                  </a:cubicBezTo>
                  <a:cubicBezTo>
                    <a:pt x="29" y="59"/>
                    <a:pt x="30" y="55"/>
                    <a:pt x="28" y="52"/>
                  </a:cubicBezTo>
                  <a:cubicBezTo>
                    <a:pt x="19" y="38"/>
                    <a:pt x="19" y="38"/>
                    <a:pt x="19" y="38"/>
                  </a:cubicBezTo>
                  <a:cubicBezTo>
                    <a:pt x="140" y="38"/>
                    <a:pt x="140" y="38"/>
                    <a:pt x="140" y="38"/>
                  </a:cubicBezTo>
                  <a:cubicBezTo>
                    <a:pt x="131" y="52"/>
                    <a:pt x="131" y="52"/>
                    <a:pt x="131" y="52"/>
                  </a:cubicBezTo>
                  <a:cubicBezTo>
                    <a:pt x="129" y="55"/>
                    <a:pt x="130" y="59"/>
                    <a:pt x="133" y="61"/>
                  </a:cubicBezTo>
                  <a:cubicBezTo>
                    <a:pt x="134" y="61"/>
                    <a:pt x="135" y="62"/>
                    <a:pt x="136" y="62"/>
                  </a:cubicBezTo>
                  <a:cubicBezTo>
                    <a:pt x="138" y="62"/>
                    <a:pt x="140" y="61"/>
                    <a:pt x="141" y="59"/>
                  </a:cubicBezTo>
                  <a:cubicBezTo>
                    <a:pt x="157" y="35"/>
                    <a:pt x="157" y="35"/>
                    <a:pt x="157" y="35"/>
                  </a:cubicBezTo>
                  <a:cubicBezTo>
                    <a:pt x="159" y="33"/>
                    <a:pt x="159" y="30"/>
                    <a:pt x="15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16" name="Group 115">
            <a:extLst>
              <a:ext uri="{FF2B5EF4-FFF2-40B4-BE49-F238E27FC236}">
                <a16:creationId xmlns:a16="http://schemas.microsoft.com/office/drawing/2014/main" id="{F0CBF72A-6276-9E11-9151-10824A54ADFB}"/>
              </a:ext>
            </a:extLst>
          </p:cNvPr>
          <p:cNvGrpSpPr/>
          <p:nvPr userDrawn="1"/>
        </p:nvGrpSpPr>
        <p:grpSpPr>
          <a:xfrm>
            <a:off x="7607979" y="1869272"/>
            <a:ext cx="417151" cy="508140"/>
            <a:chOff x="7607979" y="893777"/>
            <a:chExt cx="417151" cy="508140"/>
          </a:xfrm>
          <a:solidFill>
            <a:schemeClr val="bg2"/>
          </a:solidFill>
        </p:grpSpPr>
        <p:sp>
          <p:nvSpPr>
            <p:cNvPr id="117" name="Freeform 92">
              <a:extLst>
                <a:ext uri="{FF2B5EF4-FFF2-40B4-BE49-F238E27FC236}">
                  <a16:creationId xmlns:a16="http://schemas.microsoft.com/office/drawing/2014/main" id="{FAA3A2BE-9A61-BC89-9B02-240B0EC7B3F8}"/>
                </a:ext>
              </a:extLst>
            </p:cNvPr>
            <p:cNvSpPr>
              <a:spLocks/>
            </p:cNvSpPr>
            <p:nvPr/>
          </p:nvSpPr>
          <p:spPr bwMode="auto">
            <a:xfrm>
              <a:off x="7645774" y="932972"/>
              <a:ext cx="379356" cy="468945"/>
            </a:xfrm>
            <a:custGeom>
              <a:avLst/>
              <a:gdLst>
                <a:gd name="T0" fmla="*/ 254 w 254"/>
                <a:gd name="T1" fmla="*/ 228 h 312"/>
                <a:gd name="T2" fmla="*/ 195 w 254"/>
                <a:gd name="T3" fmla="*/ 312 h 312"/>
                <a:gd name="T4" fmla="*/ 107 w 254"/>
                <a:gd name="T5" fmla="*/ 312 h 312"/>
                <a:gd name="T6" fmla="*/ 33 w 254"/>
                <a:gd name="T7" fmla="*/ 209 h 312"/>
                <a:gd name="T8" fmla="*/ 7 w 254"/>
                <a:gd name="T9" fmla="*/ 158 h 312"/>
                <a:gd name="T10" fmla="*/ 6 w 254"/>
                <a:gd name="T11" fmla="*/ 135 h 312"/>
                <a:gd name="T12" fmla="*/ 17 w 254"/>
                <a:gd name="T13" fmla="*/ 130 h 312"/>
                <a:gd name="T14" fmla="*/ 26 w 254"/>
                <a:gd name="T15" fmla="*/ 133 h 312"/>
                <a:gd name="T16" fmla="*/ 59 w 254"/>
                <a:gd name="T17" fmla="*/ 170 h 312"/>
                <a:gd name="T18" fmla="*/ 69 w 254"/>
                <a:gd name="T19" fmla="*/ 172 h 312"/>
                <a:gd name="T20" fmla="*/ 76 w 254"/>
                <a:gd name="T21" fmla="*/ 165 h 312"/>
                <a:gd name="T22" fmla="*/ 76 w 254"/>
                <a:gd name="T23" fmla="*/ 15 h 312"/>
                <a:gd name="T24" fmla="*/ 89 w 254"/>
                <a:gd name="T25" fmla="*/ 0 h 312"/>
                <a:gd name="T26" fmla="*/ 101 w 254"/>
                <a:gd name="T27" fmla="*/ 14 h 312"/>
                <a:gd name="T28" fmla="*/ 101 w 254"/>
                <a:gd name="T29" fmla="*/ 110 h 312"/>
                <a:gd name="T30" fmla="*/ 111 w 254"/>
                <a:gd name="T31" fmla="*/ 118 h 312"/>
                <a:gd name="T32" fmla="*/ 120 w 254"/>
                <a:gd name="T33" fmla="*/ 110 h 312"/>
                <a:gd name="T34" fmla="*/ 136 w 254"/>
                <a:gd name="T35" fmla="*/ 95 h 312"/>
                <a:gd name="T36" fmla="*/ 152 w 254"/>
                <a:gd name="T37" fmla="*/ 110 h 312"/>
                <a:gd name="T38" fmla="*/ 152 w 254"/>
                <a:gd name="T39" fmla="*/ 126 h 312"/>
                <a:gd name="T40" fmla="*/ 160 w 254"/>
                <a:gd name="T41" fmla="*/ 134 h 312"/>
                <a:gd name="T42" fmla="*/ 168 w 254"/>
                <a:gd name="T43" fmla="*/ 126 h 312"/>
                <a:gd name="T44" fmla="*/ 186 w 254"/>
                <a:gd name="T45" fmla="*/ 111 h 312"/>
                <a:gd name="T46" fmla="*/ 203 w 254"/>
                <a:gd name="T47" fmla="*/ 126 h 312"/>
                <a:gd name="T48" fmla="*/ 203 w 254"/>
                <a:gd name="T49" fmla="*/ 142 h 312"/>
                <a:gd name="T50" fmla="*/ 210 w 254"/>
                <a:gd name="T51" fmla="*/ 150 h 312"/>
                <a:gd name="T52" fmla="*/ 217 w 254"/>
                <a:gd name="T53" fmla="*/ 142 h 312"/>
                <a:gd name="T54" fmla="*/ 236 w 254"/>
                <a:gd name="T55" fmla="*/ 127 h 312"/>
                <a:gd name="T56" fmla="*/ 254 w 254"/>
                <a:gd name="T57" fmla="*/ 142 h 312"/>
                <a:gd name="T58" fmla="*/ 254 w 254"/>
                <a:gd name="T59" fmla="*/ 22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4" h="312">
                  <a:moveTo>
                    <a:pt x="254" y="228"/>
                  </a:moveTo>
                  <a:cubicBezTo>
                    <a:pt x="254" y="280"/>
                    <a:pt x="204" y="299"/>
                    <a:pt x="195" y="312"/>
                  </a:cubicBezTo>
                  <a:cubicBezTo>
                    <a:pt x="107" y="312"/>
                    <a:pt x="107" y="312"/>
                    <a:pt x="107" y="312"/>
                  </a:cubicBezTo>
                  <a:cubicBezTo>
                    <a:pt x="80" y="312"/>
                    <a:pt x="52" y="252"/>
                    <a:pt x="33" y="209"/>
                  </a:cubicBezTo>
                  <a:cubicBezTo>
                    <a:pt x="23" y="188"/>
                    <a:pt x="15" y="169"/>
                    <a:pt x="7" y="158"/>
                  </a:cubicBezTo>
                  <a:cubicBezTo>
                    <a:pt x="2" y="151"/>
                    <a:pt x="0" y="141"/>
                    <a:pt x="6" y="135"/>
                  </a:cubicBezTo>
                  <a:cubicBezTo>
                    <a:pt x="9" y="131"/>
                    <a:pt x="13" y="130"/>
                    <a:pt x="17" y="130"/>
                  </a:cubicBezTo>
                  <a:cubicBezTo>
                    <a:pt x="20" y="130"/>
                    <a:pt x="23" y="131"/>
                    <a:pt x="26" y="133"/>
                  </a:cubicBezTo>
                  <a:cubicBezTo>
                    <a:pt x="59" y="170"/>
                    <a:pt x="59" y="170"/>
                    <a:pt x="59" y="170"/>
                  </a:cubicBezTo>
                  <a:cubicBezTo>
                    <a:pt x="61" y="173"/>
                    <a:pt x="66" y="173"/>
                    <a:pt x="69" y="172"/>
                  </a:cubicBezTo>
                  <a:cubicBezTo>
                    <a:pt x="72" y="171"/>
                    <a:pt x="76" y="168"/>
                    <a:pt x="76" y="165"/>
                  </a:cubicBezTo>
                  <a:cubicBezTo>
                    <a:pt x="76" y="15"/>
                    <a:pt x="76" y="15"/>
                    <a:pt x="76" y="15"/>
                  </a:cubicBezTo>
                  <a:cubicBezTo>
                    <a:pt x="76" y="7"/>
                    <a:pt x="80" y="0"/>
                    <a:pt x="89" y="0"/>
                  </a:cubicBezTo>
                  <a:cubicBezTo>
                    <a:pt x="97" y="0"/>
                    <a:pt x="101" y="6"/>
                    <a:pt x="101" y="14"/>
                  </a:cubicBezTo>
                  <a:cubicBezTo>
                    <a:pt x="101" y="110"/>
                    <a:pt x="101" y="110"/>
                    <a:pt x="101" y="110"/>
                  </a:cubicBezTo>
                  <a:cubicBezTo>
                    <a:pt x="101" y="114"/>
                    <a:pt x="107" y="118"/>
                    <a:pt x="111" y="118"/>
                  </a:cubicBezTo>
                  <a:cubicBezTo>
                    <a:pt x="115" y="118"/>
                    <a:pt x="120" y="114"/>
                    <a:pt x="120" y="110"/>
                  </a:cubicBezTo>
                  <a:cubicBezTo>
                    <a:pt x="120" y="102"/>
                    <a:pt x="127" y="95"/>
                    <a:pt x="136" y="95"/>
                  </a:cubicBezTo>
                  <a:cubicBezTo>
                    <a:pt x="145" y="95"/>
                    <a:pt x="152" y="102"/>
                    <a:pt x="152" y="110"/>
                  </a:cubicBezTo>
                  <a:cubicBezTo>
                    <a:pt x="152" y="126"/>
                    <a:pt x="152" y="126"/>
                    <a:pt x="152" y="126"/>
                  </a:cubicBezTo>
                  <a:cubicBezTo>
                    <a:pt x="152" y="130"/>
                    <a:pt x="156" y="134"/>
                    <a:pt x="160" y="134"/>
                  </a:cubicBezTo>
                  <a:cubicBezTo>
                    <a:pt x="165" y="134"/>
                    <a:pt x="168" y="130"/>
                    <a:pt x="168" y="126"/>
                  </a:cubicBezTo>
                  <a:cubicBezTo>
                    <a:pt x="168" y="118"/>
                    <a:pt x="177" y="111"/>
                    <a:pt x="186" y="111"/>
                  </a:cubicBezTo>
                  <a:cubicBezTo>
                    <a:pt x="194" y="111"/>
                    <a:pt x="203" y="118"/>
                    <a:pt x="203" y="126"/>
                  </a:cubicBezTo>
                  <a:cubicBezTo>
                    <a:pt x="203" y="142"/>
                    <a:pt x="203" y="142"/>
                    <a:pt x="203" y="142"/>
                  </a:cubicBezTo>
                  <a:cubicBezTo>
                    <a:pt x="203" y="146"/>
                    <a:pt x="205" y="150"/>
                    <a:pt x="210" y="150"/>
                  </a:cubicBezTo>
                  <a:cubicBezTo>
                    <a:pt x="214" y="150"/>
                    <a:pt x="217" y="146"/>
                    <a:pt x="217" y="142"/>
                  </a:cubicBezTo>
                  <a:cubicBezTo>
                    <a:pt x="217" y="134"/>
                    <a:pt x="227" y="127"/>
                    <a:pt x="236" y="127"/>
                  </a:cubicBezTo>
                  <a:cubicBezTo>
                    <a:pt x="244" y="127"/>
                    <a:pt x="254" y="134"/>
                    <a:pt x="254" y="142"/>
                  </a:cubicBezTo>
                  <a:lnTo>
                    <a:pt x="254" y="22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8" name="Freeform 93">
              <a:extLst>
                <a:ext uri="{FF2B5EF4-FFF2-40B4-BE49-F238E27FC236}">
                  <a16:creationId xmlns:a16="http://schemas.microsoft.com/office/drawing/2014/main" id="{58C5FF7B-F57D-E113-0ADB-A35B492C4902}"/>
                </a:ext>
              </a:extLst>
            </p:cNvPr>
            <p:cNvSpPr>
              <a:spLocks/>
            </p:cNvSpPr>
            <p:nvPr/>
          </p:nvSpPr>
          <p:spPr bwMode="auto">
            <a:xfrm>
              <a:off x="7607979" y="893777"/>
              <a:ext cx="92389" cy="135784"/>
            </a:xfrm>
            <a:custGeom>
              <a:avLst/>
              <a:gdLst>
                <a:gd name="T0" fmla="*/ 59 w 62"/>
                <a:gd name="T1" fmla="*/ 27 h 90"/>
                <a:gd name="T2" fmla="*/ 36 w 62"/>
                <a:gd name="T3" fmla="*/ 2 h 90"/>
                <a:gd name="T4" fmla="*/ 31 w 62"/>
                <a:gd name="T5" fmla="*/ 0 h 90"/>
                <a:gd name="T6" fmla="*/ 26 w 62"/>
                <a:gd name="T7" fmla="*/ 2 h 90"/>
                <a:gd name="T8" fmla="*/ 3 w 62"/>
                <a:gd name="T9" fmla="*/ 27 h 90"/>
                <a:gd name="T10" fmla="*/ 3 w 62"/>
                <a:gd name="T11" fmla="*/ 36 h 90"/>
                <a:gd name="T12" fmla="*/ 12 w 62"/>
                <a:gd name="T13" fmla="*/ 36 h 90"/>
                <a:gd name="T14" fmla="*/ 23 w 62"/>
                <a:gd name="T15" fmla="*/ 24 h 90"/>
                <a:gd name="T16" fmla="*/ 23 w 62"/>
                <a:gd name="T17" fmla="*/ 84 h 90"/>
                <a:gd name="T18" fmla="*/ 30 w 62"/>
                <a:gd name="T19" fmla="*/ 90 h 90"/>
                <a:gd name="T20" fmla="*/ 36 w 62"/>
                <a:gd name="T21" fmla="*/ 84 h 90"/>
                <a:gd name="T22" fmla="*/ 36 w 62"/>
                <a:gd name="T23" fmla="*/ 21 h 90"/>
                <a:gd name="T24" fmla="*/ 50 w 62"/>
                <a:gd name="T25" fmla="*/ 36 h 90"/>
                <a:gd name="T26" fmla="*/ 59 w 62"/>
                <a:gd name="T27" fmla="*/ 36 h 90"/>
                <a:gd name="T28" fmla="*/ 59 w 62"/>
                <a:gd name="T29"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90">
                  <a:moveTo>
                    <a:pt x="59" y="27"/>
                  </a:moveTo>
                  <a:cubicBezTo>
                    <a:pt x="36" y="2"/>
                    <a:pt x="36" y="2"/>
                    <a:pt x="36" y="2"/>
                  </a:cubicBezTo>
                  <a:cubicBezTo>
                    <a:pt x="34" y="1"/>
                    <a:pt x="33" y="0"/>
                    <a:pt x="31" y="0"/>
                  </a:cubicBezTo>
                  <a:cubicBezTo>
                    <a:pt x="29" y="0"/>
                    <a:pt x="28" y="1"/>
                    <a:pt x="26" y="2"/>
                  </a:cubicBezTo>
                  <a:cubicBezTo>
                    <a:pt x="3" y="27"/>
                    <a:pt x="3" y="27"/>
                    <a:pt x="3" y="27"/>
                  </a:cubicBezTo>
                  <a:cubicBezTo>
                    <a:pt x="0" y="29"/>
                    <a:pt x="0" y="33"/>
                    <a:pt x="3" y="36"/>
                  </a:cubicBezTo>
                  <a:cubicBezTo>
                    <a:pt x="5" y="38"/>
                    <a:pt x="9" y="38"/>
                    <a:pt x="12" y="36"/>
                  </a:cubicBezTo>
                  <a:cubicBezTo>
                    <a:pt x="23" y="24"/>
                    <a:pt x="23" y="24"/>
                    <a:pt x="23" y="24"/>
                  </a:cubicBezTo>
                  <a:cubicBezTo>
                    <a:pt x="23" y="84"/>
                    <a:pt x="23" y="84"/>
                    <a:pt x="23" y="84"/>
                  </a:cubicBezTo>
                  <a:cubicBezTo>
                    <a:pt x="23" y="87"/>
                    <a:pt x="26" y="90"/>
                    <a:pt x="30" y="90"/>
                  </a:cubicBezTo>
                  <a:cubicBezTo>
                    <a:pt x="33" y="90"/>
                    <a:pt x="36" y="87"/>
                    <a:pt x="36" y="84"/>
                  </a:cubicBezTo>
                  <a:cubicBezTo>
                    <a:pt x="36" y="21"/>
                    <a:pt x="36" y="21"/>
                    <a:pt x="36" y="21"/>
                  </a:cubicBezTo>
                  <a:cubicBezTo>
                    <a:pt x="50" y="36"/>
                    <a:pt x="50" y="36"/>
                    <a:pt x="50" y="36"/>
                  </a:cubicBezTo>
                  <a:cubicBezTo>
                    <a:pt x="53" y="38"/>
                    <a:pt x="57" y="38"/>
                    <a:pt x="59" y="36"/>
                  </a:cubicBezTo>
                  <a:cubicBezTo>
                    <a:pt x="62" y="33"/>
                    <a:pt x="62" y="29"/>
                    <a:pt x="59"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19" name="Group 118">
            <a:extLst>
              <a:ext uri="{FF2B5EF4-FFF2-40B4-BE49-F238E27FC236}">
                <a16:creationId xmlns:a16="http://schemas.microsoft.com/office/drawing/2014/main" id="{B535428C-983E-4FD9-8265-6B8E04517F15}"/>
              </a:ext>
            </a:extLst>
          </p:cNvPr>
          <p:cNvGrpSpPr/>
          <p:nvPr userDrawn="1"/>
        </p:nvGrpSpPr>
        <p:grpSpPr>
          <a:xfrm>
            <a:off x="6464314" y="1849674"/>
            <a:ext cx="418550" cy="527738"/>
            <a:chOff x="6464314" y="874179"/>
            <a:chExt cx="418550" cy="527738"/>
          </a:xfrm>
          <a:solidFill>
            <a:schemeClr val="bg2"/>
          </a:solidFill>
        </p:grpSpPr>
        <p:sp>
          <p:nvSpPr>
            <p:cNvPr id="120" name="Freeform 94">
              <a:extLst>
                <a:ext uri="{FF2B5EF4-FFF2-40B4-BE49-F238E27FC236}">
                  <a16:creationId xmlns:a16="http://schemas.microsoft.com/office/drawing/2014/main" id="{551CA829-753B-A650-5DB2-CFD26084ADBE}"/>
                </a:ext>
              </a:extLst>
            </p:cNvPr>
            <p:cNvSpPr>
              <a:spLocks/>
            </p:cNvSpPr>
            <p:nvPr/>
          </p:nvSpPr>
          <p:spPr bwMode="auto">
            <a:xfrm>
              <a:off x="6504909" y="932972"/>
              <a:ext cx="377955" cy="468945"/>
            </a:xfrm>
            <a:custGeom>
              <a:avLst/>
              <a:gdLst>
                <a:gd name="T0" fmla="*/ 252 w 252"/>
                <a:gd name="T1" fmla="*/ 228 h 312"/>
                <a:gd name="T2" fmla="*/ 196 w 252"/>
                <a:gd name="T3" fmla="*/ 312 h 312"/>
                <a:gd name="T4" fmla="*/ 108 w 252"/>
                <a:gd name="T5" fmla="*/ 312 h 312"/>
                <a:gd name="T6" fmla="*/ 33 w 252"/>
                <a:gd name="T7" fmla="*/ 209 h 312"/>
                <a:gd name="T8" fmla="*/ 7 w 252"/>
                <a:gd name="T9" fmla="*/ 158 h 312"/>
                <a:gd name="T10" fmla="*/ 6 w 252"/>
                <a:gd name="T11" fmla="*/ 135 h 312"/>
                <a:gd name="T12" fmla="*/ 17 w 252"/>
                <a:gd name="T13" fmla="*/ 130 h 312"/>
                <a:gd name="T14" fmla="*/ 26 w 252"/>
                <a:gd name="T15" fmla="*/ 133 h 312"/>
                <a:gd name="T16" fmla="*/ 60 w 252"/>
                <a:gd name="T17" fmla="*/ 170 h 312"/>
                <a:gd name="T18" fmla="*/ 69 w 252"/>
                <a:gd name="T19" fmla="*/ 172 h 312"/>
                <a:gd name="T20" fmla="*/ 74 w 252"/>
                <a:gd name="T21" fmla="*/ 165 h 312"/>
                <a:gd name="T22" fmla="*/ 74 w 252"/>
                <a:gd name="T23" fmla="*/ 15 h 312"/>
                <a:gd name="T24" fmla="*/ 87 w 252"/>
                <a:gd name="T25" fmla="*/ 0 h 312"/>
                <a:gd name="T26" fmla="*/ 99 w 252"/>
                <a:gd name="T27" fmla="*/ 14 h 312"/>
                <a:gd name="T28" fmla="*/ 99 w 252"/>
                <a:gd name="T29" fmla="*/ 110 h 312"/>
                <a:gd name="T30" fmla="*/ 110 w 252"/>
                <a:gd name="T31" fmla="*/ 118 h 312"/>
                <a:gd name="T32" fmla="*/ 120 w 252"/>
                <a:gd name="T33" fmla="*/ 110 h 312"/>
                <a:gd name="T34" fmla="*/ 135 w 252"/>
                <a:gd name="T35" fmla="*/ 95 h 312"/>
                <a:gd name="T36" fmla="*/ 150 w 252"/>
                <a:gd name="T37" fmla="*/ 110 h 312"/>
                <a:gd name="T38" fmla="*/ 150 w 252"/>
                <a:gd name="T39" fmla="*/ 126 h 312"/>
                <a:gd name="T40" fmla="*/ 160 w 252"/>
                <a:gd name="T41" fmla="*/ 134 h 312"/>
                <a:gd name="T42" fmla="*/ 168 w 252"/>
                <a:gd name="T43" fmla="*/ 126 h 312"/>
                <a:gd name="T44" fmla="*/ 185 w 252"/>
                <a:gd name="T45" fmla="*/ 111 h 312"/>
                <a:gd name="T46" fmla="*/ 201 w 252"/>
                <a:gd name="T47" fmla="*/ 126 h 312"/>
                <a:gd name="T48" fmla="*/ 201 w 252"/>
                <a:gd name="T49" fmla="*/ 142 h 312"/>
                <a:gd name="T50" fmla="*/ 209 w 252"/>
                <a:gd name="T51" fmla="*/ 150 h 312"/>
                <a:gd name="T52" fmla="*/ 217 w 252"/>
                <a:gd name="T53" fmla="*/ 142 h 312"/>
                <a:gd name="T54" fmla="*/ 234 w 252"/>
                <a:gd name="T55" fmla="*/ 127 h 312"/>
                <a:gd name="T56" fmla="*/ 252 w 252"/>
                <a:gd name="T57" fmla="*/ 142 h 312"/>
                <a:gd name="T58" fmla="*/ 252 w 252"/>
                <a:gd name="T59" fmla="*/ 22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2" h="312">
                  <a:moveTo>
                    <a:pt x="252" y="228"/>
                  </a:moveTo>
                  <a:cubicBezTo>
                    <a:pt x="252" y="280"/>
                    <a:pt x="205" y="299"/>
                    <a:pt x="196" y="312"/>
                  </a:cubicBezTo>
                  <a:cubicBezTo>
                    <a:pt x="108" y="312"/>
                    <a:pt x="108" y="312"/>
                    <a:pt x="108" y="312"/>
                  </a:cubicBezTo>
                  <a:cubicBezTo>
                    <a:pt x="80" y="312"/>
                    <a:pt x="53" y="252"/>
                    <a:pt x="33" y="209"/>
                  </a:cubicBezTo>
                  <a:cubicBezTo>
                    <a:pt x="24" y="188"/>
                    <a:pt x="15" y="169"/>
                    <a:pt x="7" y="158"/>
                  </a:cubicBezTo>
                  <a:cubicBezTo>
                    <a:pt x="2" y="151"/>
                    <a:pt x="0" y="141"/>
                    <a:pt x="6" y="135"/>
                  </a:cubicBezTo>
                  <a:cubicBezTo>
                    <a:pt x="10" y="131"/>
                    <a:pt x="13" y="130"/>
                    <a:pt x="17" y="130"/>
                  </a:cubicBezTo>
                  <a:cubicBezTo>
                    <a:pt x="21" y="130"/>
                    <a:pt x="24" y="131"/>
                    <a:pt x="26" y="133"/>
                  </a:cubicBezTo>
                  <a:cubicBezTo>
                    <a:pt x="60" y="170"/>
                    <a:pt x="60" y="170"/>
                    <a:pt x="60" y="170"/>
                  </a:cubicBezTo>
                  <a:cubicBezTo>
                    <a:pt x="62" y="173"/>
                    <a:pt x="65" y="173"/>
                    <a:pt x="69" y="172"/>
                  </a:cubicBezTo>
                  <a:cubicBezTo>
                    <a:pt x="72" y="171"/>
                    <a:pt x="74" y="168"/>
                    <a:pt x="74" y="165"/>
                  </a:cubicBezTo>
                  <a:cubicBezTo>
                    <a:pt x="74" y="15"/>
                    <a:pt x="74" y="15"/>
                    <a:pt x="74" y="15"/>
                  </a:cubicBezTo>
                  <a:cubicBezTo>
                    <a:pt x="74" y="7"/>
                    <a:pt x="78" y="0"/>
                    <a:pt x="87" y="0"/>
                  </a:cubicBezTo>
                  <a:cubicBezTo>
                    <a:pt x="95" y="0"/>
                    <a:pt x="99" y="6"/>
                    <a:pt x="99" y="14"/>
                  </a:cubicBezTo>
                  <a:cubicBezTo>
                    <a:pt x="99" y="110"/>
                    <a:pt x="99" y="110"/>
                    <a:pt x="99" y="110"/>
                  </a:cubicBezTo>
                  <a:cubicBezTo>
                    <a:pt x="99" y="114"/>
                    <a:pt x="106" y="118"/>
                    <a:pt x="110" y="118"/>
                  </a:cubicBezTo>
                  <a:cubicBezTo>
                    <a:pt x="115" y="118"/>
                    <a:pt x="120" y="114"/>
                    <a:pt x="120" y="110"/>
                  </a:cubicBezTo>
                  <a:cubicBezTo>
                    <a:pt x="120" y="102"/>
                    <a:pt x="126" y="95"/>
                    <a:pt x="135" y="95"/>
                  </a:cubicBezTo>
                  <a:cubicBezTo>
                    <a:pt x="144" y="95"/>
                    <a:pt x="150" y="102"/>
                    <a:pt x="150" y="110"/>
                  </a:cubicBezTo>
                  <a:cubicBezTo>
                    <a:pt x="150" y="126"/>
                    <a:pt x="150" y="126"/>
                    <a:pt x="150" y="126"/>
                  </a:cubicBezTo>
                  <a:cubicBezTo>
                    <a:pt x="150" y="130"/>
                    <a:pt x="155" y="134"/>
                    <a:pt x="160" y="134"/>
                  </a:cubicBezTo>
                  <a:cubicBezTo>
                    <a:pt x="164" y="134"/>
                    <a:pt x="168" y="130"/>
                    <a:pt x="168" y="126"/>
                  </a:cubicBezTo>
                  <a:cubicBezTo>
                    <a:pt x="168" y="118"/>
                    <a:pt x="176" y="111"/>
                    <a:pt x="185" y="111"/>
                  </a:cubicBezTo>
                  <a:cubicBezTo>
                    <a:pt x="193" y="111"/>
                    <a:pt x="201" y="118"/>
                    <a:pt x="201" y="126"/>
                  </a:cubicBezTo>
                  <a:cubicBezTo>
                    <a:pt x="201" y="142"/>
                    <a:pt x="201" y="142"/>
                    <a:pt x="201" y="142"/>
                  </a:cubicBezTo>
                  <a:cubicBezTo>
                    <a:pt x="201" y="146"/>
                    <a:pt x="205" y="150"/>
                    <a:pt x="209" y="150"/>
                  </a:cubicBezTo>
                  <a:cubicBezTo>
                    <a:pt x="213" y="150"/>
                    <a:pt x="217" y="146"/>
                    <a:pt x="217" y="142"/>
                  </a:cubicBezTo>
                  <a:cubicBezTo>
                    <a:pt x="217" y="134"/>
                    <a:pt x="226" y="127"/>
                    <a:pt x="234" y="127"/>
                  </a:cubicBezTo>
                  <a:cubicBezTo>
                    <a:pt x="243" y="127"/>
                    <a:pt x="252" y="134"/>
                    <a:pt x="252" y="142"/>
                  </a:cubicBezTo>
                  <a:lnTo>
                    <a:pt x="252" y="22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1" name="Freeform 95">
              <a:extLst>
                <a:ext uri="{FF2B5EF4-FFF2-40B4-BE49-F238E27FC236}">
                  <a16:creationId xmlns:a16="http://schemas.microsoft.com/office/drawing/2014/main" id="{5910B636-8A49-7A9E-3E14-385CAB3FFB61}"/>
                </a:ext>
              </a:extLst>
            </p:cNvPr>
            <p:cNvSpPr>
              <a:spLocks/>
            </p:cNvSpPr>
            <p:nvPr/>
          </p:nvSpPr>
          <p:spPr bwMode="auto">
            <a:xfrm>
              <a:off x="6464314" y="874179"/>
              <a:ext cx="93789" cy="135784"/>
            </a:xfrm>
            <a:custGeom>
              <a:avLst/>
              <a:gdLst>
                <a:gd name="T0" fmla="*/ 59 w 62"/>
                <a:gd name="T1" fmla="*/ 54 h 90"/>
                <a:gd name="T2" fmla="*/ 50 w 62"/>
                <a:gd name="T3" fmla="*/ 55 h 90"/>
                <a:gd name="T4" fmla="*/ 36 w 62"/>
                <a:gd name="T5" fmla="*/ 70 h 90"/>
                <a:gd name="T6" fmla="*/ 36 w 62"/>
                <a:gd name="T7" fmla="*/ 6 h 90"/>
                <a:gd name="T8" fmla="*/ 30 w 62"/>
                <a:gd name="T9" fmla="*/ 0 h 90"/>
                <a:gd name="T10" fmla="*/ 23 w 62"/>
                <a:gd name="T11" fmla="*/ 6 h 90"/>
                <a:gd name="T12" fmla="*/ 23 w 62"/>
                <a:gd name="T13" fmla="*/ 67 h 90"/>
                <a:gd name="T14" fmla="*/ 12 w 62"/>
                <a:gd name="T15" fmla="*/ 55 h 90"/>
                <a:gd name="T16" fmla="*/ 3 w 62"/>
                <a:gd name="T17" fmla="*/ 54 h 90"/>
                <a:gd name="T18" fmla="*/ 2 w 62"/>
                <a:gd name="T19" fmla="*/ 63 h 90"/>
                <a:gd name="T20" fmla="*/ 26 w 62"/>
                <a:gd name="T21" fmla="*/ 88 h 90"/>
                <a:gd name="T22" fmla="*/ 31 w 62"/>
                <a:gd name="T23" fmla="*/ 90 h 90"/>
                <a:gd name="T24" fmla="*/ 36 w 62"/>
                <a:gd name="T25" fmla="*/ 88 h 90"/>
                <a:gd name="T26" fmla="*/ 59 w 62"/>
                <a:gd name="T27" fmla="*/ 63 h 90"/>
                <a:gd name="T28" fmla="*/ 59 w 62"/>
                <a:gd name="T2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90">
                  <a:moveTo>
                    <a:pt x="59" y="54"/>
                  </a:moveTo>
                  <a:cubicBezTo>
                    <a:pt x="57" y="52"/>
                    <a:pt x="53" y="52"/>
                    <a:pt x="50" y="55"/>
                  </a:cubicBezTo>
                  <a:cubicBezTo>
                    <a:pt x="36" y="70"/>
                    <a:pt x="36" y="70"/>
                    <a:pt x="36" y="70"/>
                  </a:cubicBezTo>
                  <a:cubicBezTo>
                    <a:pt x="36" y="6"/>
                    <a:pt x="36" y="6"/>
                    <a:pt x="36" y="6"/>
                  </a:cubicBezTo>
                  <a:cubicBezTo>
                    <a:pt x="36" y="3"/>
                    <a:pt x="33" y="0"/>
                    <a:pt x="30" y="0"/>
                  </a:cubicBezTo>
                  <a:cubicBezTo>
                    <a:pt x="26" y="0"/>
                    <a:pt x="23" y="3"/>
                    <a:pt x="23" y="6"/>
                  </a:cubicBezTo>
                  <a:cubicBezTo>
                    <a:pt x="23" y="67"/>
                    <a:pt x="23" y="67"/>
                    <a:pt x="23" y="67"/>
                  </a:cubicBezTo>
                  <a:cubicBezTo>
                    <a:pt x="12" y="55"/>
                    <a:pt x="12" y="55"/>
                    <a:pt x="12" y="55"/>
                  </a:cubicBezTo>
                  <a:cubicBezTo>
                    <a:pt x="9" y="52"/>
                    <a:pt x="5" y="52"/>
                    <a:pt x="3" y="54"/>
                  </a:cubicBezTo>
                  <a:cubicBezTo>
                    <a:pt x="0" y="57"/>
                    <a:pt x="0" y="61"/>
                    <a:pt x="2" y="63"/>
                  </a:cubicBezTo>
                  <a:cubicBezTo>
                    <a:pt x="26" y="88"/>
                    <a:pt x="26" y="88"/>
                    <a:pt x="26" y="88"/>
                  </a:cubicBezTo>
                  <a:cubicBezTo>
                    <a:pt x="28" y="90"/>
                    <a:pt x="29" y="90"/>
                    <a:pt x="31" y="90"/>
                  </a:cubicBezTo>
                  <a:cubicBezTo>
                    <a:pt x="33" y="90"/>
                    <a:pt x="34" y="90"/>
                    <a:pt x="36" y="88"/>
                  </a:cubicBezTo>
                  <a:cubicBezTo>
                    <a:pt x="59" y="63"/>
                    <a:pt x="59" y="63"/>
                    <a:pt x="59" y="63"/>
                  </a:cubicBezTo>
                  <a:cubicBezTo>
                    <a:pt x="62" y="61"/>
                    <a:pt x="62" y="57"/>
                    <a:pt x="59"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22" name="Group 121">
            <a:extLst>
              <a:ext uri="{FF2B5EF4-FFF2-40B4-BE49-F238E27FC236}">
                <a16:creationId xmlns:a16="http://schemas.microsoft.com/office/drawing/2014/main" id="{1ED5E168-9132-4F33-ECAF-E00CC5F077D4}"/>
              </a:ext>
            </a:extLst>
          </p:cNvPr>
          <p:cNvGrpSpPr/>
          <p:nvPr userDrawn="1"/>
        </p:nvGrpSpPr>
        <p:grpSpPr>
          <a:xfrm>
            <a:off x="5291252" y="1880471"/>
            <a:ext cx="447948" cy="496941"/>
            <a:chOff x="5291252" y="904976"/>
            <a:chExt cx="447948" cy="496941"/>
          </a:xfrm>
          <a:solidFill>
            <a:schemeClr val="bg2"/>
          </a:solidFill>
        </p:grpSpPr>
        <p:sp>
          <p:nvSpPr>
            <p:cNvPr id="123" name="Freeform 96">
              <a:extLst>
                <a:ext uri="{FF2B5EF4-FFF2-40B4-BE49-F238E27FC236}">
                  <a16:creationId xmlns:a16="http://schemas.microsoft.com/office/drawing/2014/main" id="{FFF969F0-99F9-6119-15AF-9020B316AC1F}"/>
                </a:ext>
              </a:extLst>
            </p:cNvPr>
            <p:cNvSpPr>
              <a:spLocks/>
            </p:cNvSpPr>
            <p:nvPr/>
          </p:nvSpPr>
          <p:spPr bwMode="auto">
            <a:xfrm>
              <a:off x="5291252" y="904976"/>
              <a:ext cx="120386" cy="96589"/>
            </a:xfrm>
            <a:custGeom>
              <a:avLst/>
              <a:gdLst>
                <a:gd name="T0" fmla="*/ 72 w 80"/>
                <a:gd name="T1" fmla="*/ 25 h 65"/>
                <a:gd name="T2" fmla="*/ 24 w 80"/>
                <a:gd name="T3" fmla="*/ 25 h 65"/>
                <a:gd name="T4" fmla="*/ 23 w 80"/>
                <a:gd name="T5" fmla="*/ 25 h 65"/>
                <a:gd name="T6" fmla="*/ 31 w 80"/>
                <a:gd name="T7" fmla="*/ 13 h 65"/>
                <a:gd name="T8" fmla="*/ 29 w 80"/>
                <a:gd name="T9" fmla="*/ 2 h 65"/>
                <a:gd name="T10" fmla="*/ 18 w 80"/>
                <a:gd name="T11" fmla="*/ 4 h 65"/>
                <a:gd name="T12" fmla="*/ 2 w 80"/>
                <a:gd name="T13" fmla="*/ 28 h 65"/>
                <a:gd name="T14" fmla="*/ 1 w 80"/>
                <a:gd name="T15" fmla="*/ 37 h 65"/>
                <a:gd name="T16" fmla="*/ 18 w 80"/>
                <a:gd name="T17" fmla="*/ 61 h 65"/>
                <a:gd name="T18" fmla="*/ 24 w 80"/>
                <a:gd name="T19" fmla="*/ 65 h 65"/>
                <a:gd name="T20" fmla="*/ 29 w 80"/>
                <a:gd name="T21" fmla="*/ 64 h 65"/>
                <a:gd name="T22" fmla="*/ 31 w 80"/>
                <a:gd name="T23" fmla="*/ 52 h 65"/>
                <a:gd name="T24" fmla="*/ 23 w 80"/>
                <a:gd name="T25" fmla="*/ 39 h 65"/>
                <a:gd name="T26" fmla="*/ 24 w 80"/>
                <a:gd name="T27" fmla="*/ 38 h 65"/>
                <a:gd name="T28" fmla="*/ 72 w 80"/>
                <a:gd name="T29" fmla="*/ 38 h 65"/>
                <a:gd name="T30" fmla="*/ 80 w 80"/>
                <a:gd name="T31" fmla="*/ 32 h 65"/>
                <a:gd name="T32" fmla="*/ 72 w 80"/>
                <a:gd name="T33"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65">
                  <a:moveTo>
                    <a:pt x="72" y="25"/>
                  </a:moveTo>
                  <a:cubicBezTo>
                    <a:pt x="24" y="25"/>
                    <a:pt x="24" y="25"/>
                    <a:pt x="24" y="25"/>
                  </a:cubicBezTo>
                  <a:cubicBezTo>
                    <a:pt x="24" y="25"/>
                    <a:pt x="23" y="25"/>
                    <a:pt x="23" y="25"/>
                  </a:cubicBezTo>
                  <a:cubicBezTo>
                    <a:pt x="31" y="13"/>
                    <a:pt x="31" y="13"/>
                    <a:pt x="31" y="13"/>
                  </a:cubicBezTo>
                  <a:cubicBezTo>
                    <a:pt x="33" y="10"/>
                    <a:pt x="33" y="5"/>
                    <a:pt x="29" y="2"/>
                  </a:cubicBezTo>
                  <a:cubicBezTo>
                    <a:pt x="25" y="0"/>
                    <a:pt x="20" y="1"/>
                    <a:pt x="18" y="4"/>
                  </a:cubicBezTo>
                  <a:cubicBezTo>
                    <a:pt x="2" y="28"/>
                    <a:pt x="2" y="28"/>
                    <a:pt x="2" y="28"/>
                  </a:cubicBezTo>
                  <a:cubicBezTo>
                    <a:pt x="0" y="30"/>
                    <a:pt x="0" y="34"/>
                    <a:pt x="1" y="37"/>
                  </a:cubicBezTo>
                  <a:cubicBezTo>
                    <a:pt x="18" y="61"/>
                    <a:pt x="18" y="61"/>
                    <a:pt x="18" y="61"/>
                  </a:cubicBezTo>
                  <a:cubicBezTo>
                    <a:pt x="19" y="64"/>
                    <a:pt x="22" y="65"/>
                    <a:pt x="24" y="65"/>
                  </a:cubicBezTo>
                  <a:cubicBezTo>
                    <a:pt x="26" y="65"/>
                    <a:pt x="27" y="64"/>
                    <a:pt x="29" y="64"/>
                  </a:cubicBezTo>
                  <a:cubicBezTo>
                    <a:pt x="32" y="61"/>
                    <a:pt x="33" y="56"/>
                    <a:pt x="31" y="52"/>
                  </a:cubicBezTo>
                  <a:cubicBezTo>
                    <a:pt x="23" y="39"/>
                    <a:pt x="23" y="39"/>
                    <a:pt x="23" y="39"/>
                  </a:cubicBezTo>
                  <a:cubicBezTo>
                    <a:pt x="23" y="39"/>
                    <a:pt x="24" y="38"/>
                    <a:pt x="24" y="38"/>
                  </a:cubicBezTo>
                  <a:cubicBezTo>
                    <a:pt x="72" y="38"/>
                    <a:pt x="72" y="38"/>
                    <a:pt x="72" y="38"/>
                  </a:cubicBezTo>
                  <a:cubicBezTo>
                    <a:pt x="76" y="38"/>
                    <a:pt x="80" y="36"/>
                    <a:pt x="80" y="32"/>
                  </a:cubicBezTo>
                  <a:cubicBezTo>
                    <a:pt x="80" y="27"/>
                    <a:pt x="76" y="25"/>
                    <a:pt x="72"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4" name="Freeform 97">
              <a:extLst>
                <a:ext uri="{FF2B5EF4-FFF2-40B4-BE49-F238E27FC236}">
                  <a16:creationId xmlns:a16="http://schemas.microsoft.com/office/drawing/2014/main" id="{3AE2CE30-8D22-B7CF-E26D-9A55999318A2}"/>
                </a:ext>
              </a:extLst>
            </p:cNvPr>
            <p:cNvSpPr>
              <a:spLocks/>
            </p:cNvSpPr>
            <p:nvPr/>
          </p:nvSpPr>
          <p:spPr bwMode="auto">
            <a:xfrm>
              <a:off x="5364044" y="932972"/>
              <a:ext cx="375156" cy="468945"/>
            </a:xfrm>
            <a:custGeom>
              <a:avLst/>
              <a:gdLst>
                <a:gd name="T0" fmla="*/ 250 w 250"/>
                <a:gd name="T1" fmla="*/ 228 h 312"/>
                <a:gd name="T2" fmla="*/ 196 w 250"/>
                <a:gd name="T3" fmla="*/ 312 h 312"/>
                <a:gd name="T4" fmla="*/ 108 w 250"/>
                <a:gd name="T5" fmla="*/ 312 h 312"/>
                <a:gd name="T6" fmla="*/ 34 w 250"/>
                <a:gd name="T7" fmla="*/ 209 h 312"/>
                <a:gd name="T8" fmla="*/ 8 w 250"/>
                <a:gd name="T9" fmla="*/ 158 h 312"/>
                <a:gd name="T10" fmla="*/ 7 w 250"/>
                <a:gd name="T11" fmla="*/ 135 h 312"/>
                <a:gd name="T12" fmla="*/ 18 w 250"/>
                <a:gd name="T13" fmla="*/ 130 h 312"/>
                <a:gd name="T14" fmla="*/ 27 w 250"/>
                <a:gd name="T15" fmla="*/ 133 h 312"/>
                <a:gd name="T16" fmla="*/ 60 w 250"/>
                <a:gd name="T17" fmla="*/ 170 h 312"/>
                <a:gd name="T18" fmla="*/ 68 w 250"/>
                <a:gd name="T19" fmla="*/ 172 h 312"/>
                <a:gd name="T20" fmla="*/ 72 w 250"/>
                <a:gd name="T21" fmla="*/ 165 h 312"/>
                <a:gd name="T22" fmla="*/ 72 w 250"/>
                <a:gd name="T23" fmla="*/ 15 h 312"/>
                <a:gd name="T24" fmla="*/ 84 w 250"/>
                <a:gd name="T25" fmla="*/ 0 h 312"/>
                <a:gd name="T26" fmla="*/ 97 w 250"/>
                <a:gd name="T27" fmla="*/ 14 h 312"/>
                <a:gd name="T28" fmla="*/ 97 w 250"/>
                <a:gd name="T29" fmla="*/ 110 h 312"/>
                <a:gd name="T30" fmla="*/ 109 w 250"/>
                <a:gd name="T31" fmla="*/ 118 h 312"/>
                <a:gd name="T32" fmla="*/ 119 w 250"/>
                <a:gd name="T33" fmla="*/ 110 h 312"/>
                <a:gd name="T34" fmla="*/ 134 w 250"/>
                <a:gd name="T35" fmla="*/ 95 h 312"/>
                <a:gd name="T36" fmla="*/ 148 w 250"/>
                <a:gd name="T37" fmla="*/ 110 h 312"/>
                <a:gd name="T38" fmla="*/ 148 w 250"/>
                <a:gd name="T39" fmla="*/ 126 h 312"/>
                <a:gd name="T40" fmla="*/ 159 w 250"/>
                <a:gd name="T41" fmla="*/ 134 h 312"/>
                <a:gd name="T42" fmla="*/ 168 w 250"/>
                <a:gd name="T43" fmla="*/ 126 h 312"/>
                <a:gd name="T44" fmla="*/ 184 w 250"/>
                <a:gd name="T45" fmla="*/ 111 h 312"/>
                <a:gd name="T46" fmla="*/ 199 w 250"/>
                <a:gd name="T47" fmla="*/ 126 h 312"/>
                <a:gd name="T48" fmla="*/ 199 w 250"/>
                <a:gd name="T49" fmla="*/ 142 h 312"/>
                <a:gd name="T50" fmla="*/ 208 w 250"/>
                <a:gd name="T51" fmla="*/ 150 h 312"/>
                <a:gd name="T52" fmla="*/ 216 w 250"/>
                <a:gd name="T53" fmla="*/ 142 h 312"/>
                <a:gd name="T54" fmla="*/ 233 w 250"/>
                <a:gd name="T55" fmla="*/ 127 h 312"/>
                <a:gd name="T56" fmla="*/ 250 w 250"/>
                <a:gd name="T57" fmla="*/ 142 h 312"/>
                <a:gd name="T58" fmla="*/ 250 w 250"/>
                <a:gd name="T59" fmla="*/ 22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312">
                  <a:moveTo>
                    <a:pt x="250" y="228"/>
                  </a:moveTo>
                  <a:cubicBezTo>
                    <a:pt x="250" y="280"/>
                    <a:pt x="205" y="299"/>
                    <a:pt x="196" y="312"/>
                  </a:cubicBezTo>
                  <a:cubicBezTo>
                    <a:pt x="108" y="312"/>
                    <a:pt x="108" y="312"/>
                    <a:pt x="108" y="312"/>
                  </a:cubicBezTo>
                  <a:cubicBezTo>
                    <a:pt x="80" y="312"/>
                    <a:pt x="53" y="252"/>
                    <a:pt x="34" y="209"/>
                  </a:cubicBezTo>
                  <a:cubicBezTo>
                    <a:pt x="24" y="188"/>
                    <a:pt x="16" y="169"/>
                    <a:pt x="8" y="158"/>
                  </a:cubicBezTo>
                  <a:cubicBezTo>
                    <a:pt x="3" y="151"/>
                    <a:pt x="0" y="141"/>
                    <a:pt x="7" y="135"/>
                  </a:cubicBezTo>
                  <a:cubicBezTo>
                    <a:pt x="10" y="131"/>
                    <a:pt x="14" y="130"/>
                    <a:pt x="18" y="130"/>
                  </a:cubicBezTo>
                  <a:cubicBezTo>
                    <a:pt x="21" y="130"/>
                    <a:pt x="24" y="131"/>
                    <a:pt x="27" y="133"/>
                  </a:cubicBezTo>
                  <a:cubicBezTo>
                    <a:pt x="60" y="170"/>
                    <a:pt x="60" y="170"/>
                    <a:pt x="60" y="170"/>
                  </a:cubicBezTo>
                  <a:cubicBezTo>
                    <a:pt x="62" y="173"/>
                    <a:pt x="65" y="173"/>
                    <a:pt x="68" y="172"/>
                  </a:cubicBezTo>
                  <a:cubicBezTo>
                    <a:pt x="71" y="171"/>
                    <a:pt x="72" y="168"/>
                    <a:pt x="72" y="165"/>
                  </a:cubicBezTo>
                  <a:cubicBezTo>
                    <a:pt x="72" y="15"/>
                    <a:pt x="72" y="15"/>
                    <a:pt x="72" y="15"/>
                  </a:cubicBezTo>
                  <a:cubicBezTo>
                    <a:pt x="72" y="7"/>
                    <a:pt x="76" y="0"/>
                    <a:pt x="84" y="0"/>
                  </a:cubicBezTo>
                  <a:cubicBezTo>
                    <a:pt x="93" y="0"/>
                    <a:pt x="97" y="6"/>
                    <a:pt x="97" y="14"/>
                  </a:cubicBezTo>
                  <a:cubicBezTo>
                    <a:pt x="97" y="110"/>
                    <a:pt x="97" y="110"/>
                    <a:pt x="97" y="110"/>
                  </a:cubicBezTo>
                  <a:cubicBezTo>
                    <a:pt x="97" y="114"/>
                    <a:pt x="105" y="118"/>
                    <a:pt x="109" y="118"/>
                  </a:cubicBezTo>
                  <a:cubicBezTo>
                    <a:pt x="114" y="118"/>
                    <a:pt x="119" y="114"/>
                    <a:pt x="119" y="110"/>
                  </a:cubicBezTo>
                  <a:cubicBezTo>
                    <a:pt x="119" y="102"/>
                    <a:pt x="125" y="95"/>
                    <a:pt x="134" y="95"/>
                  </a:cubicBezTo>
                  <a:cubicBezTo>
                    <a:pt x="142" y="95"/>
                    <a:pt x="148" y="102"/>
                    <a:pt x="148" y="110"/>
                  </a:cubicBezTo>
                  <a:cubicBezTo>
                    <a:pt x="148" y="126"/>
                    <a:pt x="148" y="126"/>
                    <a:pt x="148" y="126"/>
                  </a:cubicBezTo>
                  <a:cubicBezTo>
                    <a:pt x="148" y="130"/>
                    <a:pt x="154" y="134"/>
                    <a:pt x="159" y="134"/>
                  </a:cubicBezTo>
                  <a:cubicBezTo>
                    <a:pt x="163" y="134"/>
                    <a:pt x="168" y="130"/>
                    <a:pt x="168" y="126"/>
                  </a:cubicBezTo>
                  <a:cubicBezTo>
                    <a:pt x="168" y="118"/>
                    <a:pt x="175" y="111"/>
                    <a:pt x="184" y="111"/>
                  </a:cubicBezTo>
                  <a:cubicBezTo>
                    <a:pt x="192" y="111"/>
                    <a:pt x="199" y="118"/>
                    <a:pt x="199" y="126"/>
                  </a:cubicBezTo>
                  <a:cubicBezTo>
                    <a:pt x="199" y="142"/>
                    <a:pt x="199" y="142"/>
                    <a:pt x="199" y="142"/>
                  </a:cubicBezTo>
                  <a:cubicBezTo>
                    <a:pt x="199" y="146"/>
                    <a:pt x="204" y="150"/>
                    <a:pt x="208" y="150"/>
                  </a:cubicBezTo>
                  <a:cubicBezTo>
                    <a:pt x="212" y="150"/>
                    <a:pt x="216" y="146"/>
                    <a:pt x="216" y="142"/>
                  </a:cubicBezTo>
                  <a:cubicBezTo>
                    <a:pt x="216" y="134"/>
                    <a:pt x="225" y="127"/>
                    <a:pt x="233" y="127"/>
                  </a:cubicBezTo>
                  <a:cubicBezTo>
                    <a:pt x="242" y="127"/>
                    <a:pt x="250" y="134"/>
                    <a:pt x="250" y="142"/>
                  </a:cubicBezTo>
                  <a:lnTo>
                    <a:pt x="250" y="22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25" name="Group 124">
            <a:extLst>
              <a:ext uri="{FF2B5EF4-FFF2-40B4-BE49-F238E27FC236}">
                <a16:creationId xmlns:a16="http://schemas.microsoft.com/office/drawing/2014/main" id="{59CB248A-3F04-7A3D-02F4-0026E9B7C2AC}"/>
              </a:ext>
            </a:extLst>
          </p:cNvPr>
          <p:cNvGrpSpPr/>
          <p:nvPr userDrawn="1"/>
        </p:nvGrpSpPr>
        <p:grpSpPr>
          <a:xfrm>
            <a:off x="4192383" y="1880471"/>
            <a:ext cx="363957" cy="496941"/>
            <a:chOff x="4192383" y="904976"/>
            <a:chExt cx="363957" cy="496941"/>
          </a:xfrm>
          <a:solidFill>
            <a:schemeClr val="bg2"/>
          </a:solidFill>
        </p:grpSpPr>
        <p:sp>
          <p:nvSpPr>
            <p:cNvPr id="126" name="Freeform 98">
              <a:extLst>
                <a:ext uri="{FF2B5EF4-FFF2-40B4-BE49-F238E27FC236}">
                  <a16:creationId xmlns:a16="http://schemas.microsoft.com/office/drawing/2014/main" id="{2C4B543D-612B-8DAE-3A3B-208BB598D1B6}"/>
                </a:ext>
              </a:extLst>
            </p:cNvPr>
            <p:cNvSpPr>
              <a:spLocks/>
            </p:cNvSpPr>
            <p:nvPr/>
          </p:nvSpPr>
          <p:spPr bwMode="auto">
            <a:xfrm>
              <a:off x="4385560" y="904976"/>
              <a:ext cx="121786" cy="96589"/>
            </a:xfrm>
            <a:custGeom>
              <a:avLst/>
              <a:gdLst>
                <a:gd name="T0" fmla="*/ 8 w 81"/>
                <a:gd name="T1" fmla="*/ 38 h 65"/>
                <a:gd name="T2" fmla="*/ 56 w 81"/>
                <a:gd name="T3" fmla="*/ 38 h 65"/>
                <a:gd name="T4" fmla="*/ 57 w 81"/>
                <a:gd name="T5" fmla="*/ 39 h 65"/>
                <a:gd name="T6" fmla="*/ 49 w 81"/>
                <a:gd name="T7" fmla="*/ 52 h 65"/>
                <a:gd name="T8" fmla="*/ 51 w 81"/>
                <a:gd name="T9" fmla="*/ 63 h 65"/>
                <a:gd name="T10" fmla="*/ 56 w 81"/>
                <a:gd name="T11" fmla="*/ 65 h 65"/>
                <a:gd name="T12" fmla="*/ 63 w 81"/>
                <a:gd name="T13" fmla="*/ 61 h 65"/>
                <a:gd name="T14" fmla="*/ 79 w 81"/>
                <a:gd name="T15" fmla="*/ 37 h 65"/>
                <a:gd name="T16" fmla="*/ 79 w 81"/>
                <a:gd name="T17" fmla="*/ 28 h 65"/>
                <a:gd name="T18" fmla="*/ 62 w 81"/>
                <a:gd name="T19" fmla="*/ 4 h 65"/>
                <a:gd name="T20" fmla="*/ 51 w 81"/>
                <a:gd name="T21" fmla="*/ 2 h 65"/>
                <a:gd name="T22" fmla="*/ 49 w 81"/>
                <a:gd name="T23" fmla="*/ 13 h 65"/>
                <a:gd name="T24" fmla="*/ 58 w 81"/>
                <a:gd name="T25" fmla="*/ 25 h 65"/>
                <a:gd name="T26" fmla="*/ 56 w 81"/>
                <a:gd name="T27" fmla="*/ 25 h 65"/>
                <a:gd name="T28" fmla="*/ 8 w 81"/>
                <a:gd name="T29" fmla="*/ 25 h 65"/>
                <a:gd name="T30" fmla="*/ 0 w 81"/>
                <a:gd name="T31" fmla="*/ 32 h 65"/>
                <a:gd name="T32" fmla="*/ 8 w 81"/>
                <a:gd name="T33"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65">
                  <a:moveTo>
                    <a:pt x="8" y="38"/>
                  </a:moveTo>
                  <a:cubicBezTo>
                    <a:pt x="56" y="38"/>
                    <a:pt x="56" y="38"/>
                    <a:pt x="56" y="38"/>
                  </a:cubicBezTo>
                  <a:cubicBezTo>
                    <a:pt x="56" y="38"/>
                    <a:pt x="57" y="39"/>
                    <a:pt x="57" y="39"/>
                  </a:cubicBezTo>
                  <a:cubicBezTo>
                    <a:pt x="49" y="52"/>
                    <a:pt x="49" y="52"/>
                    <a:pt x="49" y="52"/>
                  </a:cubicBezTo>
                  <a:cubicBezTo>
                    <a:pt x="47" y="55"/>
                    <a:pt x="48" y="61"/>
                    <a:pt x="51" y="63"/>
                  </a:cubicBezTo>
                  <a:cubicBezTo>
                    <a:pt x="53" y="64"/>
                    <a:pt x="54" y="65"/>
                    <a:pt x="56" y="65"/>
                  </a:cubicBezTo>
                  <a:cubicBezTo>
                    <a:pt x="58" y="65"/>
                    <a:pt x="61" y="64"/>
                    <a:pt x="63" y="61"/>
                  </a:cubicBezTo>
                  <a:cubicBezTo>
                    <a:pt x="79" y="37"/>
                    <a:pt x="79" y="37"/>
                    <a:pt x="79" y="37"/>
                  </a:cubicBezTo>
                  <a:cubicBezTo>
                    <a:pt x="81" y="34"/>
                    <a:pt x="81" y="30"/>
                    <a:pt x="79" y="28"/>
                  </a:cubicBezTo>
                  <a:cubicBezTo>
                    <a:pt x="62" y="4"/>
                    <a:pt x="62" y="4"/>
                    <a:pt x="62" y="4"/>
                  </a:cubicBezTo>
                  <a:cubicBezTo>
                    <a:pt x="60" y="1"/>
                    <a:pt x="55" y="0"/>
                    <a:pt x="51" y="2"/>
                  </a:cubicBezTo>
                  <a:cubicBezTo>
                    <a:pt x="48" y="5"/>
                    <a:pt x="47" y="10"/>
                    <a:pt x="49" y="13"/>
                  </a:cubicBezTo>
                  <a:cubicBezTo>
                    <a:pt x="58" y="25"/>
                    <a:pt x="58" y="25"/>
                    <a:pt x="58" y="25"/>
                  </a:cubicBezTo>
                  <a:cubicBezTo>
                    <a:pt x="57" y="25"/>
                    <a:pt x="56" y="25"/>
                    <a:pt x="56" y="25"/>
                  </a:cubicBezTo>
                  <a:cubicBezTo>
                    <a:pt x="8" y="25"/>
                    <a:pt x="8" y="25"/>
                    <a:pt x="8" y="25"/>
                  </a:cubicBezTo>
                  <a:cubicBezTo>
                    <a:pt x="4" y="25"/>
                    <a:pt x="0" y="27"/>
                    <a:pt x="0" y="32"/>
                  </a:cubicBezTo>
                  <a:cubicBezTo>
                    <a:pt x="0" y="36"/>
                    <a:pt x="4" y="38"/>
                    <a:pt x="8"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7" name="Freeform 99">
              <a:extLst>
                <a:ext uri="{FF2B5EF4-FFF2-40B4-BE49-F238E27FC236}">
                  <a16:creationId xmlns:a16="http://schemas.microsoft.com/office/drawing/2014/main" id="{3B0CA65F-E303-B42F-D501-C32B37A24240}"/>
                </a:ext>
              </a:extLst>
            </p:cNvPr>
            <p:cNvSpPr>
              <a:spLocks/>
            </p:cNvSpPr>
            <p:nvPr/>
          </p:nvSpPr>
          <p:spPr bwMode="auto">
            <a:xfrm>
              <a:off x="4192383" y="932972"/>
              <a:ext cx="363957" cy="468945"/>
            </a:xfrm>
            <a:custGeom>
              <a:avLst/>
              <a:gdLst>
                <a:gd name="T0" fmla="*/ 243 w 243"/>
                <a:gd name="T1" fmla="*/ 228 h 312"/>
                <a:gd name="T2" fmla="*/ 196 w 243"/>
                <a:gd name="T3" fmla="*/ 312 h 312"/>
                <a:gd name="T4" fmla="*/ 108 w 243"/>
                <a:gd name="T5" fmla="*/ 312 h 312"/>
                <a:gd name="T6" fmla="*/ 33 w 243"/>
                <a:gd name="T7" fmla="*/ 209 h 312"/>
                <a:gd name="T8" fmla="*/ 7 w 243"/>
                <a:gd name="T9" fmla="*/ 158 h 312"/>
                <a:gd name="T10" fmla="*/ 6 w 243"/>
                <a:gd name="T11" fmla="*/ 135 h 312"/>
                <a:gd name="T12" fmla="*/ 17 w 243"/>
                <a:gd name="T13" fmla="*/ 130 h 312"/>
                <a:gd name="T14" fmla="*/ 26 w 243"/>
                <a:gd name="T15" fmla="*/ 133 h 312"/>
                <a:gd name="T16" fmla="*/ 60 w 243"/>
                <a:gd name="T17" fmla="*/ 170 h 312"/>
                <a:gd name="T18" fmla="*/ 71 w 243"/>
                <a:gd name="T19" fmla="*/ 172 h 312"/>
                <a:gd name="T20" fmla="*/ 78 w 243"/>
                <a:gd name="T21" fmla="*/ 165 h 312"/>
                <a:gd name="T22" fmla="*/ 78 w 243"/>
                <a:gd name="T23" fmla="*/ 15 h 312"/>
                <a:gd name="T24" fmla="*/ 91 w 243"/>
                <a:gd name="T25" fmla="*/ 0 h 312"/>
                <a:gd name="T26" fmla="*/ 103 w 243"/>
                <a:gd name="T27" fmla="*/ 14 h 312"/>
                <a:gd name="T28" fmla="*/ 103 w 243"/>
                <a:gd name="T29" fmla="*/ 110 h 312"/>
                <a:gd name="T30" fmla="*/ 112 w 243"/>
                <a:gd name="T31" fmla="*/ 118 h 312"/>
                <a:gd name="T32" fmla="*/ 121 w 243"/>
                <a:gd name="T33" fmla="*/ 110 h 312"/>
                <a:gd name="T34" fmla="*/ 138 w 243"/>
                <a:gd name="T35" fmla="*/ 95 h 312"/>
                <a:gd name="T36" fmla="*/ 154 w 243"/>
                <a:gd name="T37" fmla="*/ 110 h 312"/>
                <a:gd name="T38" fmla="*/ 154 w 243"/>
                <a:gd name="T39" fmla="*/ 126 h 312"/>
                <a:gd name="T40" fmla="*/ 162 w 243"/>
                <a:gd name="T41" fmla="*/ 134 h 312"/>
                <a:gd name="T42" fmla="*/ 169 w 243"/>
                <a:gd name="T43" fmla="*/ 126 h 312"/>
                <a:gd name="T44" fmla="*/ 187 w 243"/>
                <a:gd name="T45" fmla="*/ 111 h 312"/>
                <a:gd name="T46" fmla="*/ 205 w 243"/>
                <a:gd name="T47" fmla="*/ 126 h 312"/>
                <a:gd name="T48" fmla="*/ 205 w 243"/>
                <a:gd name="T49" fmla="*/ 142 h 312"/>
                <a:gd name="T50" fmla="*/ 211 w 243"/>
                <a:gd name="T51" fmla="*/ 150 h 312"/>
                <a:gd name="T52" fmla="*/ 218 w 243"/>
                <a:gd name="T53" fmla="*/ 142 h 312"/>
                <a:gd name="T54" fmla="*/ 231 w 243"/>
                <a:gd name="T55" fmla="*/ 127 h 312"/>
                <a:gd name="T56" fmla="*/ 243 w 243"/>
                <a:gd name="T57" fmla="*/ 142 h 312"/>
                <a:gd name="T58" fmla="*/ 243 w 243"/>
                <a:gd name="T59" fmla="*/ 22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312">
                  <a:moveTo>
                    <a:pt x="243" y="228"/>
                  </a:moveTo>
                  <a:cubicBezTo>
                    <a:pt x="243" y="280"/>
                    <a:pt x="205" y="299"/>
                    <a:pt x="196" y="312"/>
                  </a:cubicBezTo>
                  <a:cubicBezTo>
                    <a:pt x="108" y="312"/>
                    <a:pt x="108" y="312"/>
                    <a:pt x="108" y="312"/>
                  </a:cubicBezTo>
                  <a:cubicBezTo>
                    <a:pt x="80" y="312"/>
                    <a:pt x="53" y="252"/>
                    <a:pt x="33" y="209"/>
                  </a:cubicBezTo>
                  <a:cubicBezTo>
                    <a:pt x="24" y="188"/>
                    <a:pt x="15" y="169"/>
                    <a:pt x="7" y="158"/>
                  </a:cubicBezTo>
                  <a:cubicBezTo>
                    <a:pt x="2" y="151"/>
                    <a:pt x="0" y="141"/>
                    <a:pt x="6" y="135"/>
                  </a:cubicBezTo>
                  <a:cubicBezTo>
                    <a:pt x="10" y="131"/>
                    <a:pt x="13" y="130"/>
                    <a:pt x="17" y="130"/>
                  </a:cubicBezTo>
                  <a:cubicBezTo>
                    <a:pt x="21" y="130"/>
                    <a:pt x="24" y="131"/>
                    <a:pt x="26" y="133"/>
                  </a:cubicBezTo>
                  <a:cubicBezTo>
                    <a:pt x="60" y="170"/>
                    <a:pt x="60" y="170"/>
                    <a:pt x="60" y="170"/>
                  </a:cubicBezTo>
                  <a:cubicBezTo>
                    <a:pt x="62" y="173"/>
                    <a:pt x="67" y="173"/>
                    <a:pt x="71" y="172"/>
                  </a:cubicBezTo>
                  <a:cubicBezTo>
                    <a:pt x="74" y="171"/>
                    <a:pt x="78" y="168"/>
                    <a:pt x="78" y="165"/>
                  </a:cubicBezTo>
                  <a:cubicBezTo>
                    <a:pt x="78" y="15"/>
                    <a:pt x="78" y="15"/>
                    <a:pt x="78" y="15"/>
                  </a:cubicBezTo>
                  <a:cubicBezTo>
                    <a:pt x="78" y="7"/>
                    <a:pt x="82" y="0"/>
                    <a:pt x="91" y="0"/>
                  </a:cubicBezTo>
                  <a:cubicBezTo>
                    <a:pt x="99" y="0"/>
                    <a:pt x="103" y="6"/>
                    <a:pt x="103" y="14"/>
                  </a:cubicBezTo>
                  <a:cubicBezTo>
                    <a:pt x="103" y="110"/>
                    <a:pt x="103" y="110"/>
                    <a:pt x="103" y="110"/>
                  </a:cubicBezTo>
                  <a:cubicBezTo>
                    <a:pt x="103" y="114"/>
                    <a:pt x="108" y="118"/>
                    <a:pt x="112" y="118"/>
                  </a:cubicBezTo>
                  <a:cubicBezTo>
                    <a:pt x="117" y="118"/>
                    <a:pt x="121" y="114"/>
                    <a:pt x="121" y="110"/>
                  </a:cubicBezTo>
                  <a:cubicBezTo>
                    <a:pt x="121" y="102"/>
                    <a:pt x="129" y="95"/>
                    <a:pt x="138" y="95"/>
                  </a:cubicBezTo>
                  <a:cubicBezTo>
                    <a:pt x="146" y="95"/>
                    <a:pt x="154" y="102"/>
                    <a:pt x="154" y="110"/>
                  </a:cubicBezTo>
                  <a:cubicBezTo>
                    <a:pt x="154" y="126"/>
                    <a:pt x="154" y="126"/>
                    <a:pt x="154" y="126"/>
                  </a:cubicBezTo>
                  <a:cubicBezTo>
                    <a:pt x="154" y="130"/>
                    <a:pt x="157" y="134"/>
                    <a:pt x="162" y="134"/>
                  </a:cubicBezTo>
                  <a:cubicBezTo>
                    <a:pt x="166" y="134"/>
                    <a:pt x="169" y="130"/>
                    <a:pt x="169" y="126"/>
                  </a:cubicBezTo>
                  <a:cubicBezTo>
                    <a:pt x="169" y="118"/>
                    <a:pt x="179" y="111"/>
                    <a:pt x="187" y="111"/>
                  </a:cubicBezTo>
                  <a:cubicBezTo>
                    <a:pt x="196" y="111"/>
                    <a:pt x="205" y="118"/>
                    <a:pt x="205" y="126"/>
                  </a:cubicBezTo>
                  <a:cubicBezTo>
                    <a:pt x="205" y="142"/>
                    <a:pt x="205" y="142"/>
                    <a:pt x="205" y="142"/>
                  </a:cubicBezTo>
                  <a:cubicBezTo>
                    <a:pt x="205" y="146"/>
                    <a:pt x="207" y="150"/>
                    <a:pt x="211" y="150"/>
                  </a:cubicBezTo>
                  <a:cubicBezTo>
                    <a:pt x="215" y="150"/>
                    <a:pt x="218" y="146"/>
                    <a:pt x="218" y="142"/>
                  </a:cubicBezTo>
                  <a:cubicBezTo>
                    <a:pt x="218" y="134"/>
                    <a:pt x="222" y="127"/>
                    <a:pt x="231" y="127"/>
                  </a:cubicBezTo>
                  <a:cubicBezTo>
                    <a:pt x="239" y="127"/>
                    <a:pt x="243" y="134"/>
                    <a:pt x="243" y="142"/>
                  </a:cubicBezTo>
                  <a:lnTo>
                    <a:pt x="243" y="22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28" name="Group 127">
            <a:extLst>
              <a:ext uri="{FF2B5EF4-FFF2-40B4-BE49-F238E27FC236}">
                <a16:creationId xmlns:a16="http://schemas.microsoft.com/office/drawing/2014/main" id="{C33AF425-49B2-38FB-FA94-D039C590BD60}"/>
              </a:ext>
            </a:extLst>
          </p:cNvPr>
          <p:cNvGrpSpPr/>
          <p:nvPr userDrawn="1"/>
        </p:nvGrpSpPr>
        <p:grpSpPr>
          <a:xfrm>
            <a:off x="3068315" y="1821678"/>
            <a:ext cx="489942" cy="555735"/>
            <a:chOff x="3068315" y="846183"/>
            <a:chExt cx="489942" cy="555735"/>
          </a:xfrm>
          <a:solidFill>
            <a:schemeClr val="bg2"/>
          </a:solidFill>
        </p:grpSpPr>
        <p:sp>
          <p:nvSpPr>
            <p:cNvPr id="129" name="Freeform 100">
              <a:extLst>
                <a:ext uri="{FF2B5EF4-FFF2-40B4-BE49-F238E27FC236}">
                  <a16:creationId xmlns:a16="http://schemas.microsoft.com/office/drawing/2014/main" id="{8762FADA-50FC-C60A-3ABD-955FD266E735}"/>
                </a:ext>
              </a:extLst>
            </p:cNvPr>
            <p:cNvSpPr>
              <a:spLocks/>
            </p:cNvSpPr>
            <p:nvPr/>
          </p:nvSpPr>
          <p:spPr bwMode="auto">
            <a:xfrm>
              <a:off x="3180302" y="1057558"/>
              <a:ext cx="377955" cy="284167"/>
            </a:xfrm>
            <a:custGeom>
              <a:avLst/>
              <a:gdLst>
                <a:gd name="T0" fmla="*/ 167 w 252"/>
                <a:gd name="T1" fmla="*/ 189 h 189"/>
                <a:gd name="T2" fmla="*/ 91 w 252"/>
                <a:gd name="T3" fmla="*/ 169 h 189"/>
                <a:gd name="T4" fmla="*/ 55 w 252"/>
                <a:gd name="T5" fmla="*/ 157 h 189"/>
                <a:gd name="T6" fmla="*/ 33 w 252"/>
                <a:gd name="T7" fmla="*/ 134 h 189"/>
                <a:gd name="T8" fmla="*/ 40 w 252"/>
                <a:gd name="T9" fmla="*/ 116 h 189"/>
                <a:gd name="T10" fmla="*/ 57 w 252"/>
                <a:gd name="T11" fmla="*/ 109 h 189"/>
                <a:gd name="T12" fmla="*/ 74 w 252"/>
                <a:gd name="T13" fmla="*/ 109 h 189"/>
                <a:gd name="T14" fmla="*/ 10 w 252"/>
                <a:gd name="T15" fmla="*/ 45 h 189"/>
                <a:gd name="T16" fmla="*/ 10 w 252"/>
                <a:gd name="T17" fmla="*/ 11 h 189"/>
                <a:gd name="T18" fmla="*/ 44 w 252"/>
                <a:gd name="T19" fmla="*/ 11 h 189"/>
                <a:gd name="T20" fmla="*/ 77 w 252"/>
                <a:gd name="T21" fmla="*/ 45 h 189"/>
                <a:gd name="T22" fmla="*/ 82 w 252"/>
                <a:gd name="T23" fmla="*/ 38 h 189"/>
                <a:gd name="T24" fmla="*/ 107 w 252"/>
                <a:gd name="T25" fmla="*/ 33 h 189"/>
                <a:gd name="T26" fmla="*/ 113 w 252"/>
                <a:gd name="T27" fmla="*/ 24 h 189"/>
                <a:gd name="T28" fmla="*/ 138 w 252"/>
                <a:gd name="T29" fmla="*/ 18 h 189"/>
                <a:gd name="T30" fmla="*/ 143 w 252"/>
                <a:gd name="T31" fmla="*/ 10 h 189"/>
                <a:gd name="T32" fmla="*/ 178 w 252"/>
                <a:gd name="T33" fmla="*/ 10 h 189"/>
                <a:gd name="T34" fmla="*/ 223 w 252"/>
                <a:gd name="T35" fmla="*/ 55 h 189"/>
                <a:gd name="T36" fmla="*/ 230 w 252"/>
                <a:gd name="T37" fmla="*/ 143 h 189"/>
                <a:gd name="T38" fmla="*/ 229 w 252"/>
                <a:gd name="T39" fmla="*/ 145 h 189"/>
                <a:gd name="T40" fmla="*/ 194 w 252"/>
                <a:gd name="T41" fmla="*/ 179 h 189"/>
                <a:gd name="T42" fmla="*/ 167 w 252"/>
                <a:gd name="T43"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2" h="189">
                  <a:moveTo>
                    <a:pt x="167" y="189"/>
                  </a:moveTo>
                  <a:cubicBezTo>
                    <a:pt x="145" y="189"/>
                    <a:pt x="116" y="178"/>
                    <a:pt x="91" y="169"/>
                  </a:cubicBezTo>
                  <a:cubicBezTo>
                    <a:pt x="76" y="164"/>
                    <a:pt x="63" y="159"/>
                    <a:pt x="55" y="157"/>
                  </a:cubicBezTo>
                  <a:cubicBezTo>
                    <a:pt x="41" y="155"/>
                    <a:pt x="33" y="146"/>
                    <a:pt x="33" y="134"/>
                  </a:cubicBezTo>
                  <a:cubicBezTo>
                    <a:pt x="33" y="127"/>
                    <a:pt x="35" y="120"/>
                    <a:pt x="40" y="116"/>
                  </a:cubicBezTo>
                  <a:cubicBezTo>
                    <a:pt x="44" y="111"/>
                    <a:pt x="50" y="109"/>
                    <a:pt x="57" y="109"/>
                  </a:cubicBezTo>
                  <a:cubicBezTo>
                    <a:pt x="74" y="109"/>
                    <a:pt x="74" y="109"/>
                    <a:pt x="74" y="109"/>
                  </a:cubicBezTo>
                  <a:cubicBezTo>
                    <a:pt x="10" y="45"/>
                    <a:pt x="10" y="45"/>
                    <a:pt x="10" y="45"/>
                  </a:cubicBezTo>
                  <a:cubicBezTo>
                    <a:pt x="1" y="35"/>
                    <a:pt x="0" y="20"/>
                    <a:pt x="10" y="11"/>
                  </a:cubicBezTo>
                  <a:cubicBezTo>
                    <a:pt x="19" y="2"/>
                    <a:pt x="35" y="2"/>
                    <a:pt x="44" y="11"/>
                  </a:cubicBezTo>
                  <a:cubicBezTo>
                    <a:pt x="77" y="45"/>
                    <a:pt x="77" y="45"/>
                    <a:pt x="77" y="45"/>
                  </a:cubicBezTo>
                  <a:cubicBezTo>
                    <a:pt x="78" y="42"/>
                    <a:pt x="80" y="40"/>
                    <a:pt x="82" y="38"/>
                  </a:cubicBezTo>
                  <a:cubicBezTo>
                    <a:pt x="88" y="32"/>
                    <a:pt x="98" y="30"/>
                    <a:pt x="107" y="33"/>
                  </a:cubicBezTo>
                  <a:cubicBezTo>
                    <a:pt x="108" y="29"/>
                    <a:pt x="110" y="26"/>
                    <a:pt x="113" y="24"/>
                  </a:cubicBezTo>
                  <a:cubicBezTo>
                    <a:pt x="119" y="17"/>
                    <a:pt x="129" y="15"/>
                    <a:pt x="138" y="18"/>
                  </a:cubicBezTo>
                  <a:cubicBezTo>
                    <a:pt x="139" y="15"/>
                    <a:pt x="141" y="12"/>
                    <a:pt x="143" y="10"/>
                  </a:cubicBezTo>
                  <a:cubicBezTo>
                    <a:pt x="153" y="0"/>
                    <a:pt x="168" y="1"/>
                    <a:pt x="178" y="10"/>
                  </a:cubicBezTo>
                  <a:cubicBezTo>
                    <a:pt x="223" y="55"/>
                    <a:pt x="223" y="55"/>
                    <a:pt x="223" y="55"/>
                  </a:cubicBezTo>
                  <a:cubicBezTo>
                    <a:pt x="252" y="84"/>
                    <a:pt x="240" y="125"/>
                    <a:pt x="230" y="143"/>
                  </a:cubicBezTo>
                  <a:cubicBezTo>
                    <a:pt x="230" y="144"/>
                    <a:pt x="229" y="144"/>
                    <a:pt x="229" y="145"/>
                  </a:cubicBezTo>
                  <a:cubicBezTo>
                    <a:pt x="194" y="179"/>
                    <a:pt x="194" y="179"/>
                    <a:pt x="194" y="179"/>
                  </a:cubicBezTo>
                  <a:cubicBezTo>
                    <a:pt x="188" y="186"/>
                    <a:pt x="179" y="189"/>
                    <a:pt x="167" y="18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0" name="Freeform 101">
              <a:extLst>
                <a:ext uri="{FF2B5EF4-FFF2-40B4-BE49-F238E27FC236}">
                  <a16:creationId xmlns:a16="http://schemas.microsoft.com/office/drawing/2014/main" id="{341821F1-E1F7-EEBA-57C5-0877D1C3F969}"/>
                </a:ext>
              </a:extLst>
            </p:cNvPr>
            <p:cNvSpPr>
              <a:spLocks/>
            </p:cNvSpPr>
            <p:nvPr/>
          </p:nvSpPr>
          <p:spPr bwMode="auto">
            <a:xfrm>
              <a:off x="3068315" y="846183"/>
              <a:ext cx="326162" cy="555735"/>
            </a:xfrm>
            <a:custGeom>
              <a:avLst/>
              <a:gdLst>
                <a:gd name="T0" fmla="*/ 159 w 218"/>
                <a:gd name="T1" fmla="*/ 325 h 370"/>
                <a:gd name="T2" fmla="*/ 131 w 218"/>
                <a:gd name="T3" fmla="*/ 315 h 370"/>
                <a:gd name="T4" fmla="*/ 107 w 218"/>
                <a:gd name="T5" fmla="*/ 332 h 370"/>
                <a:gd name="T6" fmla="*/ 82 w 218"/>
                <a:gd name="T7" fmla="*/ 307 h 370"/>
                <a:gd name="T8" fmla="*/ 93 w 218"/>
                <a:gd name="T9" fmla="*/ 285 h 370"/>
                <a:gd name="T10" fmla="*/ 92 w 218"/>
                <a:gd name="T11" fmla="*/ 273 h 370"/>
                <a:gd name="T12" fmla="*/ 92 w 218"/>
                <a:gd name="T13" fmla="*/ 268 h 370"/>
                <a:gd name="T14" fmla="*/ 37 w 218"/>
                <a:gd name="T15" fmla="*/ 268 h 370"/>
                <a:gd name="T16" fmla="*/ 27 w 218"/>
                <a:gd name="T17" fmla="*/ 263 h 370"/>
                <a:gd name="T18" fmla="*/ 27 w 218"/>
                <a:gd name="T19" fmla="*/ 51 h 370"/>
                <a:gd name="T20" fmla="*/ 38 w 218"/>
                <a:gd name="T21" fmla="*/ 39 h 370"/>
                <a:gd name="T22" fmla="*/ 178 w 218"/>
                <a:gd name="T23" fmla="*/ 39 h 370"/>
                <a:gd name="T24" fmla="*/ 192 w 218"/>
                <a:gd name="T25" fmla="*/ 51 h 370"/>
                <a:gd name="T26" fmla="*/ 192 w 218"/>
                <a:gd name="T27" fmla="*/ 147 h 370"/>
                <a:gd name="T28" fmla="*/ 204 w 218"/>
                <a:gd name="T29" fmla="*/ 141 h 370"/>
                <a:gd name="T30" fmla="*/ 205 w 218"/>
                <a:gd name="T31" fmla="*/ 141 h 370"/>
                <a:gd name="T32" fmla="*/ 206 w 218"/>
                <a:gd name="T33" fmla="*/ 139 h 370"/>
                <a:gd name="T34" fmla="*/ 218 w 218"/>
                <a:gd name="T35" fmla="*/ 132 h 370"/>
                <a:gd name="T36" fmla="*/ 218 w 218"/>
                <a:gd name="T37" fmla="*/ 127 h 370"/>
                <a:gd name="T38" fmla="*/ 218 w 218"/>
                <a:gd name="T39" fmla="*/ 13 h 370"/>
                <a:gd name="T40" fmla="*/ 204 w 218"/>
                <a:gd name="T41" fmla="*/ 0 h 370"/>
                <a:gd name="T42" fmla="*/ 13 w 218"/>
                <a:gd name="T43" fmla="*/ 0 h 370"/>
                <a:gd name="T44" fmla="*/ 1 w 218"/>
                <a:gd name="T45" fmla="*/ 13 h 370"/>
                <a:gd name="T46" fmla="*/ 1 w 218"/>
                <a:gd name="T47" fmla="*/ 357 h 370"/>
                <a:gd name="T48" fmla="*/ 13 w 218"/>
                <a:gd name="T49" fmla="*/ 370 h 370"/>
                <a:gd name="T50" fmla="*/ 204 w 218"/>
                <a:gd name="T51" fmla="*/ 370 h 370"/>
                <a:gd name="T52" fmla="*/ 218 w 218"/>
                <a:gd name="T53" fmla="*/ 357 h 370"/>
                <a:gd name="T54" fmla="*/ 218 w 218"/>
                <a:gd name="T55" fmla="*/ 343 h 370"/>
                <a:gd name="T56" fmla="*/ 159 w 218"/>
                <a:gd name="T57" fmla="*/ 32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370">
                  <a:moveTo>
                    <a:pt x="159" y="325"/>
                  </a:moveTo>
                  <a:cubicBezTo>
                    <a:pt x="149" y="321"/>
                    <a:pt x="138" y="317"/>
                    <a:pt x="131" y="315"/>
                  </a:cubicBezTo>
                  <a:cubicBezTo>
                    <a:pt x="128" y="325"/>
                    <a:pt x="118" y="332"/>
                    <a:pt x="107" y="332"/>
                  </a:cubicBezTo>
                  <a:cubicBezTo>
                    <a:pt x="93" y="332"/>
                    <a:pt x="82" y="321"/>
                    <a:pt x="82" y="307"/>
                  </a:cubicBezTo>
                  <a:cubicBezTo>
                    <a:pt x="82" y="298"/>
                    <a:pt x="86" y="290"/>
                    <a:pt x="93" y="285"/>
                  </a:cubicBezTo>
                  <a:cubicBezTo>
                    <a:pt x="92" y="282"/>
                    <a:pt x="92" y="277"/>
                    <a:pt x="92" y="273"/>
                  </a:cubicBezTo>
                  <a:cubicBezTo>
                    <a:pt x="92" y="272"/>
                    <a:pt x="92" y="268"/>
                    <a:pt x="92" y="268"/>
                  </a:cubicBezTo>
                  <a:cubicBezTo>
                    <a:pt x="37" y="268"/>
                    <a:pt x="37" y="268"/>
                    <a:pt x="37" y="268"/>
                  </a:cubicBezTo>
                  <a:cubicBezTo>
                    <a:pt x="32" y="268"/>
                    <a:pt x="27" y="267"/>
                    <a:pt x="27" y="263"/>
                  </a:cubicBezTo>
                  <a:cubicBezTo>
                    <a:pt x="27" y="51"/>
                    <a:pt x="27" y="51"/>
                    <a:pt x="27" y="51"/>
                  </a:cubicBezTo>
                  <a:cubicBezTo>
                    <a:pt x="27" y="47"/>
                    <a:pt x="25" y="39"/>
                    <a:pt x="38" y="39"/>
                  </a:cubicBezTo>
                  <a:cubicBezTo>
                    <a:pt x="178" y="39"/>
                    <a:pt x="178" y="39"/>
                    <a:pt x="178" y="39"/>
                  </a:cubicBezTo>
                  <a:cubicBezTo>
                    <a:pt x="191" y="39"/>
                    <a:pt x="192" y="47"/>
                    <a:pt x="192" y="51"/>
                  </a:cubicBezTo>
                  <a:cubicBezTo>
                    <a:pt x="192" y="147"/>
                    <a:pt x="192" y="147"/>
                    <a:pt x="192" y="147"/>
                  </a:cubicBezTo>
                  <a:cubicBezTo>
                    <a:pt x="192" y="144"/>
                    <a:pt x="199" y="141"/>
                    <a:pt x="204" y="141"/>
                  </a:cubicBezTo>
                  <a:cubicBezTo>
                    <a:pt x="204" y="141"/>
                    <a:pt x="205" y="141"/>
                    <a:pt x="205" y="141"/>
                  </a:cubicBezTo>
                  <a:cubicBezTo>
                    <a:pt x="206" y="141"/>
                    <a:pt x="205" y="139"/>
                    <a:pt x="206" y="139"/>
                  </a:cubicBezTo>
                  <a:cubicBezTo>
                    <a:pt x="210" y="135"/>
                    <a:pt x="218" y="134"/>
                    <a:pt x="218" y="132"/>
                  </a:cubicBezTo>
                  <a:cubicBezTo>
                    <a:pt x="218" y="127"/>
                    <a:pt x="218" y="127"/>
                    <a:pt x="218" y="127"/>
                  </a:cubicBezTo>
                  <a:cubicBezTo>
                    <a:pt x="218" y="13"/>
                    <a:pt x="218" y="13"/>
                    <a:pt x="218" y="13"/>
                  </a:cubicBezTo>
                  <a:cubicBezTo>
                    <a:pt x="218" y="8"/>
                    <a:pt x="216" y="0"/>
                    <a:pt x="204" y="0"/>
                  </a:cubicBezTo>
                  <a:cubicBezTo>
                    <a:pt x="13" y="0"/>
                    <a:pt x="13" y="0"/>
                    <a:pt x="13" y="0"/>
                  </a:cubicBezTo>
                  <a:cubicBezTo>
                    <a:pt x="0" y="0"/>
                    <a:pt x="1" y="8"/>
                    <a:pt x="1" y="13"/>
                  </a:cubicBezTo>
                  <a:cubicBezTo>
                    <a:pt x="1" y="357"/>
                    <a:pt x="1" y="357"/>
                    <a:pt x="1" y="357"/>
                  </a:cubicBezTo>
                  <a:cubicBezTo>
                    <a:pt x="1" y="361"/>
                    <a:pt x="0" y="370"/>
                    <a:pt x="13" y="370"/>
                  </a:cubicBezTo>
                  <a:cubicBezTo>
                    <a:pt x="204" y="370"/>
                    <a:pt x="204" y="370"/>
                    <a:pt x="204" y="370"/>
                  </a:cubicBezTo>
                  <a:cubicBezTo>
                    <a:pt x="216" y="370"/>
                    <a:pt x="218" y="361"/>
                    <a:pt x="218" y="357"/>
                  </a:cubicBezTo>
                  <a:cubicBezTo>
                    <a:pt x="218" y="343"/>
                    <a:pt x="218" y="343"/>
                    <a:pt x="218" y="343"/>
                  </a:cubicBezTo>
                  <a:cubicBezTo>
                    <a:pt x="205" y="340"/>
                    <a:pt x="178" y="332"/>
                    <a:pt x="159" y="32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1" name="Freeform 102">
              <a:extLst>
                <a:ext uri="{FF2B5EF4-FFF2-40B4-BE49-F238E27FC236}">
                  <a16:creationId xmlns:a16="http://schemas.microsoft.com/office/drawing/2014/main" id="{13FB01C2-C725-7318-28E0-F2B0A2C2BC7B}"/>
                </a:ext>
              </a:extLst>
            </p:cNvPr>
            <p:cNvSpPr>
              <a:spLocks/>
            </p:cNvSpPr>
            <p:nvPr/>
          </p:nvSpPr>
          <p:spPr bwMode="auto">
            <a:xfrm>
              <a:off x="3127108" y="923174"/>
              <a:ext cx="191778" cy="305164"/>
            </a:xfrm>
            <a:custGeom>
              <a:avLst/>
              <a:gdLst>
                <a:gd name="T0" fmla="*/ 128 w 128"/>
                <a:gd name="T1" fmla="*/ 106 h 204"/>
                <a:gd name="T2" fmla="*/ 128 w 128"/>
                <a:gd name="T3" fmla="*/ 0 h 204"/>
                <a:gd name="T4" fmla="*/ 0 w 128"/>
                <a:gd name="T5" fmla="*/ 0 h 204"/>
                <a:gd name="T6" fmla="*/ 0 w 128"/>
                <a:gd name="T7" fmla="*/ 204 h 204"/>
                <a:gd name="T8" fmla="*/ 58 w 128"/>
                <a:gd name="T9" fmla="*/ 204 h 204"/>
                <a:gd name="T10" fmla="*/ 65 w 128"/>
                <a:gd name="T11" fmla="*/ 195 h 204"/>
                <a:gd name="T12" fmla="*/ 75 w 128"/>
                <a:gd name="T13" fmla="*/ 187 h 204"/>
                <a:gd name="T14" fmla="*/ 35 w 128"/>
                <a:gd name="T15" fmla="*/ 147 h 204"/>
                <a:gd name="T16" fmla="*/ 34 w 128"/>
                <a:gd name="T17" fmla="*/ 90 h 204"/>
                <a:gd name="T18" fmla="*/ 62 w 128"/>
                <a:gd name="T19" fmla="*/ 78 h 204"/>
                <a:gd name="T20" fmla="*/ 91 w 128"/>
                <a:gd name="T21" fmla="*/ 90 h 204"/>
                <a:gd name="T22" fmla="*/ 110 w 128"/>
                <a:gd name="T23" fmla="*/ 112 h 204"/>
                <a:gd name="T24" fmla="*/ 128 w 128"/>
                <a:gd name="T25" fmla="*/ 10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204">
                  <a:moveTo>
                    <a:pt x="128" y="106"/>
                  </a:moveTo>
                  <a:cubicBezTo>
                    <a:pt x="128" y="0"/>
                    <a:pt x="128" y="0"/>
                    <a:pt x="128" y="0"/>
                  </a:cubicBezTo>
                  <a:cubicBezTo>
                    <a:pt x="0" y="0"/>
                    <a:pt x="0" y="0"/>
                    <a:pt x="0" y="0"/>
                  </a:cubicBezTo>
                  <a:cubicBezTo>
                    <a:pt x="0" y="204"/>
                    <a:pt x="0" y="204"/>
                    <a:pt x="0" y="204"/>
                  </a:cubicBezTo>
                  <a:cubicBezTo>
                    <a:pt x="58" y="204"/>
                    <a:pt x="58" y="204"/>
                    <a:pt x="58" y="204"/>
                  </a:cubicBezTo>
                  <a:cubicBezTo>
                    <a:pt x="60" y="198"/>
                    <a:pt x="62" y="197"/>
                    <a:pt x="65" y="195"/>
                  </a:cubicBezTo>
                  <a:cubicBezTo>
                    <a:pt x="68" y="191"/>
                    <a:pt x="71" y="189"/>
                    <a:pt x="75" y="187"/>
                  </a:cubicBezTo>
                  <a:cubicBezTo>
                    <a:pt x="35" y="147"/>
                    <a:pt x="35" y="147"/>
                    <a:pt x="35" y="147"/>
                  </a:cubicBezTo>
                  <a:cubicBezTo>
                    <a:pt x="19" y="130"/>
                    <a:pt x="19" y="105"/>
                    <a:pt x="34" y="90"/>
                  </a:cubicBezTo>
                  <a:cubicBezTo>
                    <a:pt x="42" y="82"/>
                    <a:pt x="52" y="78"/>
                    <a:pt x="62" y="78"/>
                  </a:cubicBezTo>
                  <a:cubicBezTo>
                    <a:pt x="73" y="78"/>
                    <a:pt x="84" y="83"/>
                    <a:pt x="91" y="90"/>
                  </a:cubicBezTo>
                  <a:cubicBezTo>
                    <a:pt x="110" y="112"/>
                    <a:pt x="110" y="112"/>
                    <a:pt x="110" y="112"/>
                  </a:cubicBezTo>
                  <a:cubicBezTo>
                    <a:pt x="116" y="108"/>
                    <a:pt x="128" y="106"/>
                    <a:pt x="128"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2" name="Freeform 103">
              <a:extLst>
                <a:ext uri="{FF2B5EF4-FFF2-40B4-BE49-F238E27FC236}">
                  <a16:creationId xmlns:a16="http://schemas.microsoft.com/office/drawing/2014/main" id="{45ED652D-9AC6-F8C8-C29F-77358BB02D66}"/>
                </a:ext>
              </a:extLst>
            </p:cNvPr>
            <p:cNvSpPr>
              <a:spLocks/>
            </p:cNvSpPr>
            <p:nvPr/>
          </p:nvSpPr>
          <p:spPr bwMode="auto">
            <a:xfrm>
              <a:off x="3215298" y="1296929"/>
              <a:ext cx="26597" cy="23798"/>
            </a:xfrm>
            <a:custGeom>
              <a:avLst/>
              <a:gdLst>
                <a:gd name="T0" fmla="*/ 9 w 18"/>
                <a:gd name="T1" fmla="*/ 16 h 16"/>
                <a:gd name="T2" fmla="*/ 18 w 18"/>
                <a:gd name="T3" fmla="*/ 11 h 16"/>
                <a:gd name="T4" fmla="*/ 3 w 18"/>
                <a:gd name="T5" fmla="*/ 0 h 16"/>
                <a:gd name="T6" fmla="*/ 0 w 18"/>
                <a:gd name="T7" fmla="*/ 7 h 16"/>
                <a:gd name="T8" fmla="*/ 9 w 18"/>
                <a:gd name="T9" fmla="*/ 16 h 16"/>
              </a:gdLst>
              <a:ahLst/>
              <a:cxnLst>
                <a:cxn ang="0">
                  <a:pos x="T0" y="T1"/>
                </a:cxn>
                <a:cxn ang="0">
                  <a:pos x="T2" y="T3"/>
                </a:cxn>
                <a:cxn ang="0">
                  <a:pos x="T4" y="T5"/>
                </a:cxn>
                <a:cxn ang="0">
                  <a:pos x="T6" y="T7"/>
                </a:cxn>
                <a:cxn ang="0">
                  <a:pos x="T8" y="T9"/>
                </a:cxn>
              </a:cxnLst>
              <a:rect l="0" t="0" r="r" b="b"/>
              <a:pathLst>
                <a:path w="18" h="16">
                  <a:moveTo>
                    <a:pt x="9" y="16"/>
                  </a:moveTo>
                  <a:cubicBezTo>
                    <a:pt x="13" y="16"/>
                    <a:pt x="17" y="14"/>
                    <a:pt x="18" y="11"/>
                  </a:cubicBezTo>
                  <a:cubicBezTo>
                    <a:pt x="12" y="8"/>
                    <a:pt x="7" y="4"/>
                    <a:pt x="3" y="0"/>
                  </a:cubicBezTo>
                  <a:cubicBezTo>
                    <a:pt x="1" y="1"/>
                    <a:pt x="0" y="4"/>
                    <a:pt x="0" y="7"/>
                  </a:cubicBezTo>
                  <a:cubicBezTo>
                    <a:pt x="0" y="12"/>
                    <a:pt x="4" y="16"/>
                    <a:pt x="9"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33" name="Group 132">
            <a:extLst>
              <a:ext uri="{FF2B5EF4-FFF2-40B4-BE49-F238E27FC236}">
                <a16:creationId xmlns:a16="http://schemas.microsoft.com/office/drawing/2014/main" id="{5419DD02-2B23-088F-9AE3-E571576DAE4D}"/>
              </a:ext>
            </a:extLst>
          </p:cNvPr>
          <p:cNvGrpSpPr/>
          <p:nvPr userDrawn="1"/>
        </p:nvGrpSpPr>
        <p:grpSpPr>
          <a:xfrm>
            <a:off x="1898053" y="1810479"/>
            <a:ext cx="429750" cy="583732"/>
            <a:chOff x="1898053" y="834984"/>
            <a:chExt cx="429750" cy="583732"/>
          </a:xfrm>
          <a:solidFill>
            <a:schemeClr val="bg2"/>
          </a:solidFill>
        </p:grpSpPr>
        <p:sp>
          <p:nvSpPr>
            <p:cNvPr id="134" name="Freeform 104">
              <a:extLst>
                <a:ext uri="{FF2B5EF4-FFF2-40B4-BE49-F238E27FC236}">
                  <a16:creationId xmlns:a16="http://schemas.microsoft.com/office/drawing/2014/main" id="{B5389A42-CADE-5375-8390-4BDADE542556}"/>
                </a:ext>
              </a:extLst>
            </p:cNvPr>
            <p:cNvSpPr>
              <a:spLocks/>
            </p:cNvSpPr>
            <p:nvPr/>
          </p:nvSpPr>
          <p:spPr bwMode="auto">
            <a:xfrm>
              <a:off x="1898053" y="909176"/>
              <a:ext cx="429750" cy="509540"/>
            </a:xfrm>
            <a:custGeom>
              <a:avLst/>
              <a:gdLst>
                <a:gd name="T0" fmla="*/ 254 w 287"/>
                <a:gd name="T1" fmla="*/ 127 h 340"/>
                <a:gd name="T2" fmla="*/ 236 w 287"/>
                <a:gd name="T3" fmla="*/ 132 h 340"/>
                <a:gd name="T4" fmla="*/ 206 w 287"/>
                <a:gd name="T5" fmla="*/ 111 h 340"/>
                <a:gd name="T6" fmla="*/ 188 w 287"/>
                <a:gd name="T7" fmla="*/ 116 h 340"/>
                <a:gd name="T8" fmla="*/ 160 w 287"/>
                <a:gd name="T9" fmla="*/ 95 h 340"/>
                <a:gd name="T10" fmla="*/ 146 w 287"/>
                <a:gd name="T11" fmla="*/ 99 h 340"/>
                <a:gd name="T12" fmla="*/ 146 w 287"/>
                <a:gd name="T13" fmla="*/ 30 h 340"/>
                <a:gd name="T14" fmla="*/ 115 w 287"/>
                <a:gd name="T15" fmla="*/ 0 h 340"/>
                <a:gd name="T16" fmla="*/ 83 w 287"/>
                <a:gd name="T17" fmla="*/ 31 h 340"/>
                <a:gd name="T18" fmla="*/ 83 w 287"/>
                <a:gd name="T19" fmla="*/ 161 h 340"/>
                <a:gd name="T20" fmla="*/ 58 w 287"/>
                <a:gd name="T21" fmla="*/ 138 h 340"/>
                <a:gd name="T22" fmla="*/ 13 w 287"/>
                <a:gd name="T23" fmla="*/ 139 h 340"/>
                <a:gd name="T24" fmla="*/ 11 w 287"/>
                <a:gd name="T25" fmla="*/ 183 h 340"/>
                <a:gd name="T26" fmla="*/ 35 w 287"/>
                <a:gd name="T27" fmla="*/ 230 h 340"/>
                <a:gd name="T28" fmla="*/ 123 w 287"/>
                <a:gd name="T29" fmla="*/ 340 h 340"/>
                <a:gd name="T30" fmla="*/ 213 w 287"/>
                <a:gd name="T31" fmla="*/ 340 h 340"/>
                <a:gd name="T32" fmla="*/ 216 w 287"/>
                <a:gd name="T33" fmla="*/ 340 h 340"/>
                <a:gd name="T34" fmla="*/ 287 w 287"/>
                <a:gd name="T35" fmla="*/ 244 h 340"/>
                <a:gd name="T36" fmla="*/ 287 w 287"/>
                <a:gd name="T37" fmla="*/ 158 h 340"/>
                <a:gd name="T38" fmla="*/ 254 w 287"/>
                <a:gd name="T39" fmla="*/ 12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7" h="340">
                  <a:moveTo>
                    <a:pt x="254" y="127"/>
                  </a:moveTo>
                  <a:cubicBezTo>
                    <a:pt x="248" y="127"/>
                    <a:pt x="241" y="129"/>
                    <a:pt x="236" y="132"/>
                  </a:cubicBezTo>
                  <a:cubicBezTo>
                    <a:pt x="232" y="120"/>
                    <a:pt x="220" y="111"/>
                    <a:pt x="206" y="111"/>
                  </a:cubicBezTo>
                  <a:cubicBezTo>
                    <a:pt x="199" y="111"/>
                    <a:pt x="193" y="113"/>
                    <a:pt x="188" y="116"/>
                  </a:cubicBezTo>
                  <a:cubicBezTo>
                    <a:pt x="184" y="104"/>
                    <a:pt x="174" y="95"/>
                    <a:pt x="160" y="95"/>
                  </a:cubicBezTo>
                  <a:cubicBezTo>
                    <a:pt x="154" y="95"/>
                    <a:pt x="146" y="97"/>
                    <a:pt x="146" y="99"/>
                  </a:cubicBezTo>
                  <a:cubicBezTo>
                    <a:pt x="146" y="30"/>
                    <a:pt x="146" y="30"/>
                    <a:pt x="146" y="30"/>
                  </a:cubicBezTo>
                  <a:cubicBezTo>
                    <a:pt x="146" y="13"/>
                    <a:pt x="132" y="0"/>
                    <a:pt x="115" y="0"/>
                  </a:cubicBezTo>
                  <a:cubicBezTo>
                    <a:pt x="97" y="0"/>
                    <a:pt x="83" y="14"/>
                    <a:pt x="83" y="31"/>
                  </a:cubicBezTo>
                  <a:cubicBezTo>
                    <a:pt x="83" y="161"/>
                    <a:pt x="83" y="161"/>
                    <a:pt x="83" y="161"/>
                  </a:cubicBezTo>
                  <a:cubicBezTo>
                    <a:pt x="58" y="138"/>
                    <a:pt x="58" y="138"/>
                    <a:pt x="58" y="138"/>
                  </a:cubicBezTo>
                  <a:cubicBezTo>
                    <a:pt x="47" y="127"/>
                    <a:pt x="24" y="127"/>
                    <a:pt x="13" y="139"/>
                  </a:cubicBezTo>
                  <a:cubicBezTo>
                    <a:pt x="1" y="150"/>
                    <a:pt x="0" y="168"/>
                    <a:pt x="11" y="183"/>
                  </a:cubicBezTo>
                  <a:cubicBezTo>
                    <a:pt x="18" y="192"/>
                    <a:pt x="26" y="211"/>
                    <a:pt x="35" y="230"/>
                  </a:cubicBezTo>
                  <a:cubicBezTo>
                    <a:pt x="58" y="282"/>
                    <a:pt x="85" y="340"/>
                    <a:pt x="123" y="340"/>
                  </a:cubicBezTo>
                  <a:cubicBezTo>
                    <a:pt x="213" y="340"/>
                    <a:pt x="213" y="340"/>
                    <a:pt x="213" y="340"/>
                  </a:cubicBezTo>
                  <a:cubicBezTo>
                    <a:pt x="214" y="340"/>
                    <a:pt x="215" y="340"/>
                    <a:pt x="216" y="340"/>
                  </a:cubicBezTo>
                  <a:cubicBezTo>
                    <a:pt x="219" y="339"/>
                    <a:pt x="287" y="311"/>
                    <a:pt x="287" y="244"/>
                  </a:cubicBezTo>
                  <a:cubicBezTo>
                    <a:pt x="287" y="158"/>
                    <a:pt x="287" y="158"/>
                    <a:pt x="287" y="158"/>
                  </a:cubicBezTo>
                  <a:cubicBezTo>
                    <a:pt x="287" y="141"/>
                    <a:pt x="271" y="127"/>
                    <a:pt x="254"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5" name="Freeform 105">
              <a:extLst>
                <a:ext uri="{FF2B5EF4-FFF2-40B4-BE49-F238E27FC236}">
                  <a16:creationId xmlns:a16="http://schemas.microsoft.com/office/drawing/2014/main" id="{0FD620EB-745F-9CD6-F879-1BBDFD1AFCD5}"/>
                </a:ext>
              </a:extLst>
            </p:cNvPr>
            <p:cNvSpPr>
              <a:spLocks/>
            </p:cNvSpPr>
            <p:nvPr/>
          </p:nvSpPr>
          <p:spPr bwMode="auto">
            <a:xfrm>
              <a:off x="1945648" y="834984"/>
              <a:ext cx="233773" cy="216975"/>
            </a:xfrm>
            <a:custGeom>
              <a:avLst/>
              <a:gdLst>
                <a:gd name="T0" fmla="*/ 25 w 156"/>
                <a:gd name="T1" fmla="*/ 144 h 144"/>
                <a:gd name="T2" fmla="*/ 25 w 156"/>
                <a:gd name="T3" fmla="*/ 80 h 144"/>
                <a:gd name="T4" fmla="*/ 76 w 156"/>
                <a:gd name="T5" fmla="*/ 33 h 144"/>
                <a:gd name="T6" fmla="*/ 127 w 156"/>
                <a:gd name="T7" fmla="*/ 79 h 144"/>
                <a:gd name="T8" fmla="*/ 127 w 156"/>
                <a:gd name="T9" fmla="*/ 128 h 144"/>
                <a:gd name="T10" fmla="*/ 140 w 156"/>
                <a:gd name="T11" fmla="*/ 130 h 144"/>
                <a:gd name="T12" fmla="*/ 156 w 156"/>
                <a:gd name="T13" fmla="*/ 84 h 144"/>
                <a:gd name="T14" fmla="*/ 133 w 156"/>
                <a:gd name="T15" fmla="*/ 29 h 144"/>
                <a:gd name="T16" fmla="*/ 23 w 156"/>
                <a:gd name="T17" fmla="*/ 29 h 144"/>
                <a:gd name="T18" fmla="*/ 0 w 156"/>
                <a:gd name="T19" fmla="*/ 84 h 144"/>
                <a:gd name="T20" fmla="*/ 20 w 156"/>
                <a:gd name="T21" fmla="*/ 138 h 144"/>
                <a:gd name="T22" fmla="*/ 25 w 156"/>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4">
                  <a:moveTo>
                    <a:pt x="25" y="144"/>
                  </a:moveTo>
                  <a:cubicBezTo>
                    <a:pt x="25" y="80"/>
                    <a:pt x="25" y="80"/>
                    <a:pt x="25" y="80"/>
                  </a:cubicBezTo>
                  <a:cubicBezTo>
                    <a:pt x="25" y="54"/>
                    <a:pt x="50" y="33"/>
                    <a:pt x="76" y="33"/>
                  </a:cubicBezTo>
                  <a:cubicBezTo>
                    <a:pt x="103" y="33"/>
                    <a:pt x="127" y="54"/>
                    <a:pt x="127" y="79"/>
                  </a:cubicBezTo>
                  <a:cubicBezTo>
                    <a:pt x="127" y="128"/>
                    <a:pt x="127" y="128"/>
                    <a:pt x="127" y="128"/>
                  </a:cubicBezTo>
                  <a:cubicBezTo>
                    <a:pt x="134" y="128"/>
                    <a:pt x="135" y="129"/>
                    <a:pt x="140" y="130"/>
                  </a:cubicBezTo>
                  <a:cubicBezTo>
                    <a:pt x="150" y="117"/>
                    <a:pt x="156" y="101"/>
                    <a:pt x="156" y="84"/>
                  </a:cubicBezTo>
                  <a:cubicBezTo>
                    <a:pt x="156" y="63"/>
                    <a:pt x="147" y="44"/>
                    <a:pt x="133" y="29"/>
                  </a:cubicBezTo>
                  <a:cubicBezTo>
                    <a:pt x="102" y="0"/>
                    <a:pt x="53" y="0"/>
                    <a:pt x="23" y="29"/>
                  </a:cubicBezTo>
                  <a:cubicBezTo>
                    <a:pt x="8" y="44"/>
                    <a:pt x="0" y="63"/>
                    <a:pt x="0" y="84"/>
                  </a:cubicBezTo>
                  <a:cubicBezTo>
                    <a:pt x="0" y="104"/>
                    <a:pt x="5" y="123"/>
                    <a:pt x="20" y="138"/>
                  </a:cubicBezTo>
                  <a:cubicBezTo>
                    <a:pt x="22" y="140"/>
                    <a:pt x="25" y="142"/>
                    <a:pt x="25" y="1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36" name="Group 135">
            <a:extLst>
              <a:ext uri="{FF2B5EF4-FFF2-40B4-BE49-F238E27FC236}">
                <a16:creationId xmlns:a16="http://schemas.microsoft.com/office/drawing/2014/main" id="{3022DFC9-8FA6-B7B4-5689-762584E0D78B}"/>
              </a:ext>
            </a:extLst>
          </p:cNvPr>
          <p:cNvGrpSpPr/>
          <p:nvPr userDrawn="1"/>
        </p:nvGrpSpPr>
        <p:grpSpPr>
          <a:xfrm>
            <a:off x="778185" y="1810479"/>
            <a:ext cx="424150" cy="583732"/>
            <a:chOff x="778185" y="834984"/>
            <a:chExt cx="424150" cy="583732"/>
          </a:xfrm>
          <a:solidFill>
            <a:schemeClr val="bg2"/>
          </a:solidFill>
        </p:grpSpPr>
        <p:sp>
          <p:nvSpPr>
            <p:cNvPr id="137" name="Freeform 106">
              <a:extLst>
                <a:ext uri="{FF2B5EF4-FFF2-40B4-BE49-F238E27FC236}">
                  <a16:creationId xmlns:a16="http://schemas.microsoft.com/office/drawing/2014/main" id="{0D748212-40E4-20A0-2D5B-A1B0390960E1}"/>
                </a:ext>
              </a:extLst>
            </p:cNvPr>
            <p:cNvSpPr>
              <a:spLocks/>
            </p:cNvSpPr>
            <p:nvPr/>
          </p:nvSpPr>
          <p:spPr bwMode="auto">
            <a:xfrm>
              <a:off x="778185" y="909176"/>
              <a:ext cx="424150" cy="509540"/>
            </a:xfrm>
            <a:custGeom>
              <a:avLst/>
              <a:gdLst>
                <a:gd name="T0" fmla="*/ 252 w 283"/>
                <a:gd name="T1" fmla="*/ 127 h 340"/>
                <a:gd name="T2" fmla="*/ 235 w 283"/>
                <a:gd name="T3" fmla="*/ 132 h 340"/>
                <a:gd name="T4" fmla="*/ 205 w 283"/>
                <a:gd name="T5" fmla="*/ 111 h 340"/>
                <a:gd name="T6" fmla="*/ 188 w 283"/>
                <a:gd name="T7" fmla="*/ 116 h 340"/>
                <a:gd name="T8" fmla="*/ 158 w 283"/>
                <a:gd name="T9" fmla="*/ 95 h 340"/>
                <a:gd name="T10" fmla="*/ 143 w 283"/>
                <a:gd name="T11" fmla="*/ 99 h 340"/>
                <a:gd name="T12" fmla="*/ 143 w 283"/>
                <a:gd name="T13" fmla="*/ 30 h 340"/>
                <a:gd name="T14" fmla="*/ 111 w 283"/>
                <a:gd name="T15" fmla="*/ 0 h 340"/>
                <a:gd name="T16" fmla="*/ 79 w 283"/>
                <a:gd name="T17" fmla="*/ 31 h 340"/>
                <a:gd name="T18" fmla="*/ 79 w 283"/>
                <a:gd name="T19" fmla="*/ 161 h 340"/>
                <a:gd name="T20" fmla="*/ 56 w 283"/>
                <a:gd name="T21" fmla="*/ 138 h 340"/>
                <a:gd name="T22" fmla="*/ 12 w 283"/>
                <a:gd name="T23" fmla="*/ 139 h 340"/>
                <a:gd name="T24" fmla="*/ 10 w 283"/>
                <a:gd name="T25" fmla="*/ 183 h 340"/>
                <a:gd name="T26" fmla="*/ 34 w 283"/>
                <a:gd name="T27" fmla="*/ 230 h 340"/>
                <a:gd name="T28" fmla="*/ 123 w 283"/>
                <a:gd name="T29" fmla="*/ 340 h 340"/>
                <a:gd name="T30" fmla="*/ 212 w 283"/>
                <a:gd name="T31" fmla="*/ 340 h 340"/>
                <a:gd name="T32" fmla="*/ 214 w 283"/>
                <a:gd name="T33" fmla="*/ 340 h 340"/>
                <a:gd name="T34" fmla="*/ 283 w 283"/>
                <a:gd name="T35" fmla="*/ 244 h 340"/>
                <a:gd name="T36" fmla="*/ 283 w 283"/>
                <a:gd name="T37" fmla="*/ 158 h 340"/>
                <a:gd name="T38" fmla="*/ 252 w 283"/>
                <a:gd name="T39" fmla="*/ 12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 h="340">
                  <a:moveTo>
                    <a:pt x="252" y="127"/>
                  </a:moveTo>
                  <a:cubicBezTo>
                    <a:pt x="246" y="127"/>
                    <a:pt x="240" y="129"/>
                    <a:pt x="235" y="132"/>
                  </a:cubicBezTo>
                  <a:cubicBezTo>
                    <a:pt x="231" y="120"/>
                    <a:pt x="219" y="111"/>
                    <a:pt x="205" y="111"/>
                  </a:cubicBezTo>
                  <a:cubicBezTo>
                    <a:pt x="199" y="111"/>
                    <a:pt x="193" y="113"/>
                    <a:pt x="188" y="116"/>
                  </a:cubicBezTo>
                  <a:cubicBezTo>
                    <a:pt x="183" y="104"/>
                    <a:pt x="172" y="95"/>
                    <a:pt x="158" y="95"/>
                  </a:cubicBezTo>
                  <a:cubicBezTo>
                    <a:pt x="152" y="95"/>
                    <a:pt x="149" y="97"/>
                    <a:pt x="143" y="99"/>
                  </a:cubicBezTo>
                  <a:cubicBezTo>
                    <a:pt x="143" y="30"/>
                    <a:pt x="143" y="30"/>
                    <a:pt x="143" y="30"/>
                  </a:cubicBezTo>
                  <a:cubicBezTo>
                    <a:pt x="143" y="13"/>
                    <a:pt x="129" y="0"/>
                    <a:pt x="111" y="0"/>
                  </a:cubicBezTo>
                  <a:cubicBezTo>
                    <a:pt x="94" y="0"/>
                    <a:pt x="79" y="14"/>
                    <a:pt x="79" y="31"/>
                  </a:cubicBezTo>
                  <a:cubicBezTo>
                    <a:pt x="79" y="161"/>
                    <a:pt x="79" y="161"/>
                    <a:pt x="79" y="161"/>
                  </a:cubicBezTo>
                  <a:cubicBezTo>
                    <a:pt x="56" y="138"/>
                    <a:pt x="56" y="138"/>
                    <a:pt x="56" y="138"/>
                  </a:cubicBezTo>
                  <a:cubicBezTo>
                    <a:pt x="44" y="126"/>
                    <a:pt x="24" y="126"/>
                    <a:pt x="12" y="139"/>
                  </a:cubicBezTo>
                  <a:cubicBezTo>
                    <a:pt x="0" y="150"/>
                    <a:pt x="0" y="168"/>
                    <a:pt x="10" y="183"/>
                  </a:cubicBezTo>
                  <a:cubicBezTo>
                    <a:pt x="17" y="192"/>
                    <a:pt x="25" y="211"/>
                    <a:pt x="34" y="230"/>
                  </a:cubicBezTo>
                  <a:cubicBezTo>
                    <a:pt x="58" y="282"/>
                    <a:pt x="85" y="340"/>
                    <a:pt x="123" y="340"/>
                  </a:cubicBezTo>
                  <a:cubicBezTo>
                    <a:pt x="212" y="340"/>
                    <a:pt x="212" y="340"/>
                    <a:pt x="212" y="340"/>
                  </a:cubicBezTo>
                  <a:cubicBezTo>
                    <a:pt x="213" y="340"/>
                    <a:pt x="214" y="340"/>
                    <a:pt x="214" y="340"/>
                  </a:cubicBezTo>
                  <a:cubicBezTo>
                    <a:pt x="217" y="339"/>
                    <a:pt x="283" y="311"/>
                    <a:pt x="283" y="244"/>
                  </a:cubicBezTo>
                  <a:cubicBezTo>
                    <a:pt x="283" y="158"/>
                    <a:pt x="283" y="158"/>
                    <a:pt x="283" y="158"/>
                  </a:cubicBezTo>
                  <a:cubicBezTo>
                    <a:pt x="283" y="141"/>
                    <a:pt x="270" y="127"/>
                    <a:pt x="252"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8" name="Freeform 107">
              <a:extLst>
                <a:ext uri="{FF2B5EF4-FFF2-40B4-BE49-F238E27FC236}">
                  <a16:creationId xmlns:a16="http://schemas.microsoft.com/office/drawing/2014/main" id="{16AEF86E-A25D-4002-DBBE-2E8E226920AD}"/>
                </a:ext>
              </a:extLst>
            </p:cNvPr>
            <p:cNvSpPr>
              <a:spLocks/>
            </p:cNvSpPr>
            <p:nvPr/>
          </p:nvSpPr>
          <p:spPr bwMode="auto">
            <a:xfrm>
              <a:off x="825780" y="834984"/>
              <a:ext cx="232373" cy="216975"/>
            </a:xfrm>
            <a:custGeom>
              <a:avLst/>
              <a:gdLst>
                <a:gd name="T0" fmla="*/ 36 w 156"/>
                <a:gd name="T1" fmla="*/ 144 h 144"/>
                <a:gd name="T2" fmla="*/ 36 w 156"/>
                <a:gd name="T3" fmla="*/ 80 h 144"/>
                <a:gd name="T4" fmla="*/ 80 w 156"/>
                <a:gd name="T5" fmla="*/ 33 h 144"/>
                <a:gd name="T6" fmla="*/ 125 w 156"/>
                <a:gd name="T7" fmla="*/ 79 h 144"/>
                <a:gd name="T8" fmla="*/ 125 w 156"/>
                <a:gd name="T9" fmla="*/ 128 h 144"/>
                <a:gd name="T10" fmla="*/ 139 w 156"/>
                <a:gd name="T11" fmla="*/ 130 h 144"/>
                <a:gd name="T12" fmla="*/ 156 w 156"/>
                <a:gd name="T13" fmla="*/ 84 h 144"/>
                <a:gd name="T14" fmla="*/ 133 w 156"/>
                <a:gd name="T15" fmla="*/ 29 h 144"/>
                <a:gd name="T16" fmla="*/ 23 w 156"/>
                <a:gd name="T17" fmla="*/ 29 h 144"/>
                <a:gd name="T18" fmla="*/ 0 w 156"/>
                <a:gd name="T19" fmla="*/ 84 h 144"/>
                <a:gd name="T20" fmla="*/ 25 w 156"/>
                <a:gd name="T21" fmla="*/ 138 h 144"/>
                <a:gd name="T22" fmla="*/ 36 w 156"/>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4">
                  <a:moveTo>
                    <a:pt x="36" y="144"/>
                  </a:moveTo>
                  <a:cubicBezTo>
                    <a:pt x="36" y="80"/>
                    <a:pt x="36" y="80"/>
                    <a:pt x="36" y="80"/>
                  </a:cubicBezTo>
                  <a:cubicBezTo>
                    <a:pt x="36" y="54"/>
                    <a:pt x="54" y="33"/>
                    <a:pt x="80" y="33"/>
                  </a:cubicBezTo>
                  <a:cubicBezTo>
                    <a:pt x="107" y="33"/>
                    <a:pt x="125" y="54"/>
                    <a:pt x="125" y="79"/>
                  </a:cubicBezTo>
                  <a:cubicBezTo>
                    <a:pt x="125" y="128"/>
                    <a:pt x="125" y="128"/>
                    <a:pt x="125" y="128"/>
                  </a:cubicBezTo>
                  <a:cubicBezTo>
                    <a:pt x="138" y="128"/>
                    <a:pt x="135" y="129"/>
                    <a:pt x="139" y="130"/>
                  </a:cubicBezTo>
                  <a:cubicBezTo>
                    <a:pt x="149" y="117"/>
                    <a:pt x="156" y="101"/>
                    <a:pt x="156" y="84"/>
                  </a:cubicBezTo>
                  <a:cubicBezTo>
                    <a:pt x="156" y="63"/>
                    <a:pt x="148" y="44"/>
                    <a:pt x="133" y="29"/>
                  </a:cubicBezTo>
                  <a:cubicBezTo>
                    <a:pt x="103" y="0"/>
                    <a:pt x="54" y="0"/>
                    <a:pt x="23" y="29"/>
                  </a:cubicBezTo>
                  <a:cubicBezTo>
                    <a:pt x="8" y="44"/>
                    <a:pt x="0" y="63"/>
                    <a:pt x="0" y="84"/>
                  </a:cubicBezTo>
                  <a:cubicBezTo>
                    <a:pt x="0" y="104"/>
                    <a:pt x="11" y="123"/>
                    <a:pt x="25" y="138"/>
                  </a:cubicBezTo>
                  <a:cubicBezTo>
                    <a:pt x="28" y="140"/>
                    <a:pt x="36" y="142"/>
                    <a:pt x="36" y="1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2084803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3" name="Группа 7">
            <a:extLst>
              <a:ext uri="{FF2B5EF4-FFF2-40B4-BE49-F238E27FC236}">
                <a16:creationId xmlns:a16="http://schemas.microsoft.com/office/drawing/2014/main" id="{C1FF78DA-5D6F-B45A-0FF2-FB2FFDE5B762}"/>
              </a:ext>
            </a:extLst>
          </p:cNvPr>
          <p:cNvGrpSpPr/>
          <p:nvPr userDrawn="1"/>
        </p:nvGrpSpPr>
        <p:grpSpPr>
          <a:xfrm>
            <a:off x="896361" y="2551352"/>
            <a:ext cx="366718" cy="377874"/>
            <a:chOff x="3241676" y="2697163"/>
            <a:chExt cx="2505075" cy="2581276"/>
          </a:xfrm>
          <a:solidFill>
            <a:schemeClr val="bg2"/>
          </a:solidFill>
        </p:grpSpPr>
        <p:sp>
          <p:nvSpPr>
            <p:cNvPr id="4" name="Freeform 6">
              <a:extLst>
                <a:ext uri="{FF2B5EF4-FFF2-40B4-BE49-F238E27FC236}">
                  <a16:creationId xmlns:a16="http://schemas.microsoft.com/office/drawing/2014/main" id="{D20EB4D1-5CCE-0BED-CF87-01B35C9D95A5}"/>
                </a:ext>
              </a:extLst>
            </p:cNvPr>
            <p:cNvSpPr>
              <a:spLocks/>
            </p:cNvSpPr>
            <p:nvPr/>
          </p:nvSpPr>
          <p:spPr bwMode="auto">
            <a:xfrm>
              <a:off x="3241676" y="3883026"/>
              <a:ext cx="2505075" cy="1395413"/>
            </a:xfrm>
            <a:custGeom>
              <a:avLst/>
              <a:gdLst>
                <a:gd name="T0" fmla="*/ 495 w 3155"/>
                <a:gd name="T1" fmla="*/ 27 h 1759"/>
                <a:gd name="T2" fmla="*/ 681 w 3155"/>
                <a:gd name="T3" fmla="*/ 137 h 1759"/>
                <a:gd name="T4" fmla="*/ 807 w 3155"/>
                <a:gd name="T5" fmla="*/ 310 h 1759"/>
                <a:gd name="T6" fmla="*/ 854 w 3155"/>
                <a:gd name="T7" fmla="*/ 529 h 1759"/>
                <a:gd name="T8" fmla="*/ 953 w 3155"/>
                <a:gd name="T9" fmla="*/ 596 h 1759"/>
                <a:gd name="T10" fmla="*/ 1145 w 3155"/>
                <a:gd name="T11" fmla="*/ 557 h 1759"/>
                <a:gd name="T12" fmla="*/ 1413 w 3155"/>
                <a:gd name="T13" fmla="*/ 532 h 1759"/>
                <a:gd name="T14" fmla="*/ 1743 w 3155"/>
                <a:gd name="T15" fmla="*/ 532 h 1759"/>
                <a:gd name="T16" fmla="*/ 2011 w 3155"/>
                <a:gd name="T17" fmla="*/ 557 h 1759"/>
                <a:gd name="T18" fmla="*/ 2203 w 3155"/>
                <a:gd name="T19" fmla="*/ 596 h 1759"/>
                <a:gd name="T20" fmla="*/ 2301 w 3155"/>
                <a:gd name="T21" fmla="*/ 529 h 1759"/>
                <a:gd name="T22" fmla="*/ 2348 w 3155"/>
                <a:gd name="T23" fmla="*/ 310 h 1759"/>
                <a:gd name="T24" fmla="*/ 2474 w 3155"/>
                <a:gd name="T25" fmla="*/ 137 h 1759"/>
                <a:gd name="T26" fmla="*/ 2661 w 3155"/>
                <a:gd name="T27" fmla="*/ 27 h 1759"/>
                <a:gd name="T28" fmla="*/ 2871 w 3155"/>
                <a:gd name="T29" fmla="*/ 3 h 1759"/>
                <a:gd name="T30" fmla="*/ 3027 w 3155"/>
                <a:gd name="T31" fmla="*/ 69 h 1759"/>
                <a:gd name="T32" fmla="*/ 3129 w 3155"/>
                <a:gd name="T33" fmla="*/ 203 h 1759"/>
                <a:gd name="T34" fmla="*/ 3153 w 3155"/>
                <a:gd name="T35" fmla="*/ 370 h 1759"/>
                <a:gd name="T36" fmla="*/ 3100 w 3155"/>
                <a:gd name="T37" fmla="*/ 514 h 1759"/>
                <a:gd name="T38" fmla="*/ 2989 w 3155"/>
                <a:gd name="T39" fmla="*/ 619 h 1759"/>
                <a:gd name="T40" fmla="*/ 2903 w 3155"/>
                <a:gd name="T41" fmla="*/ 683 h 1759"/>
                <a:gd name="T42" fmla="*/ 2823 w 3155"/>
                <a:gd name="T43" fmla="*/ 1046 h 1759"/>
                <a:gd name="T44" fmla="*/ 2755 w 3155"/>
                <a:gd name="T45" fmla="*/ 1241 h 1759"/>
                <a:gd name="T46" fmla="*/ 2612 w 3155"/>
                <a:gd name="T47" fmla="*/ 1384 h 1759"/>
                <a:gd name="T48" fmla="*/ 2419 w 3155"/>
                <a:gd name="T49" fmla="*/ 1452 h 1759"/>
                <a:gd name="T50" fmla="*/ 2499 w 3155"/>
                <a:gd name="T51" fmla="*/ 1538 h 1759"/>
                <a:gd name="T52" fmla="*/ 2501 w 3155"/>
                <a:gd name="T53" fmla="*/ 1654 h 1759"/>
                <a:gd name="T54" fmla="*/ 2431 w 3155"/>
                <a:gd name="T55" fmla="*/ 1737 h 1759"/>
                <a:gd name="T56" fmla="*/ 2321 w 3155"/>
                <a:gd name="T57" fmla="*/ 1757 h 1759"/>
                <a:gd name="T58" fmla="*/ 2228 w 3155"/>
                <a:gd name="T59" fmla="*/ 1702 h 1759"/>
                <a:gd name="T60" fmla="*/ 2190 w 3155"/>
                <a:gd name="T61" fmla="*/ 1598 h 1759"/>
                <a:gd name="T62" fmla="*/ 2231 w 3155"/>
                <a:gd name="T63" fmla="*/ 1490 h 1759"/>
                <a:gd name="T64" fmla="*/ 904 w 3155"/>
                <a:gd name="T65" fmla="*/ 1471 h 1759"/>
                <a:gd name="T66" fmla="*/ 963 w 3155"/>
                <a:gd name="T67" fmla="*/ 1568 h 1759"/>
                <a:gd name="T68" fmla="*/ 944 w 3155"/>
                <a:gd name="T69" fmla="*/ 1680 h 1759"/>
                <a:gd name="T70" fmla="*/ 861 w 3155"/>
                <a:gd name="T71" fmla="*/ 1749 h 1759"/>
                <a:gd name="T72" fmla="*/ 750 w 3155"/>
                <a:gd name="T73" fmla="*/ 1749 h 1759"/>
                <a:gd name="T74" fmla="*/ 668 w 3155"/>
                <a:gd name="T75" fmla="*/ 1680 h 1759"/>
                <a:gd name="T76" fmla="*/ 648 w 3155"/>
                <a:gd name="T77" fmla="*/ 1567 h 1759"/>
                <a:gd name="T78" fmla="*/ 711 w 3155"/>
                <a:gd name="T79" fmla="*/ 1468 h 1759"/>
                <a:gd name="T80" fmla="*/ 588 w 3155"/>
                <a:gd name="T81" fmla="*/ 1409 h 1759"/>
                <a:gd name="T82" fmla="*/ 431 w 3155"/>
                <a:gd name="T83" fmla="*/ 1283 h 1759"/>
                <a:gd name="T84" fmla="*/ 341 w 3155"/>
                <a:gd name="T85" fmla="*/ 1099 h 1759"/>
                <a:gd name="T86" fmla="*/ 260 w 3155"/>
                <a:gd name="T87" fmla="*/ 704 h 1759"/>
                <a:gd name="T88" fmla="*/ 203 w 3155"/>
                <a:gd name="T89" fmla="*/ 636 h 1759"/>
                <a:gd name="T90" fmla="*/ 79 w 3155"/>
                <a:gd name="T91" fmla="*/ 545 h 1759"/>
                <a:gd name="T92" fmla="*/ 10 w 3155"/>
                <a:gd name="T93" fmla="*/ 409 h 1759"/>
                <a:gd name="T94" fmla="*/ 12 w 3155"/>
                <a:gd name="T95" fmla="*/ 243 h 1759"/>
                <a:gd name="T96" fmla="*/ 97 w 3155"/>
                <a:gd name="T97" fmla="*/ 97 h 1759"/>
                <a:gd name="T98" fmla="*/ 242 w 3155"/>
                <a:gd name="T99" fmla="*/ 11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1759">
                  <a:moveTo>
                    <a:pt x="329" y="0"/>
                  </a:moveTo>
                  <a:lnTo>
                    <a:pt x="386" y="3"/>
                  </a:lnTo>
                  <a:lnTo>
                    <a:pt x="442" y="12"/>
                  </a:lnTo>
                  <a:lnTo>
                    <a:pt x="495" y="27"/>
                  </a:lnTo>
                  <a:lnTo>
                    <a:pt x="546" y="47"/>
                  </a:lnTo>
                  <a:lnTo>
                    <a:pt x="594" y="72"/>
                  </a:lnTo>
                  <a:lnTo>
                    <a:pt x="639" y="102"/>
                  </a:lnTo>
                  <a:lnTo>
                    <a:pt x="681" y="137"/>
                  </a:lnTo>
                  <a:lnTo>
                    <a:pt x="720" y="175"/>
                  </a:lnTo>
                  <a:lnTo>
                    <a:pt x="753" y="217"/>
                  </a:lnTo>
                  <a:lnTo>
                    <a:pt x="783" y="262"/>
                  </a:lnTo>
                  <a:lnTo>
                    <a:pt x="807" y="310"/>
                  </a:lnTo>
                  <a:lnTo>
                    <a:pt x="828" y="362"/>
                  </a:lnTo>
                  <a:lnTo>
                    <a:pt x="842" y="416"/>
                  </a:lnTo>
                  <a:lnTo>
                    <a:pt x="851" y="472"/>
                  </a:lnTo>
                  <a:lnTo>
                    <a:pt x="854" y="529"/>
                  </a:lnTo>
                  <a:lnTo>
                    <a:pt x="854" y="626"/>
                  </a:lnTo>
                  <a:lnTo>
                    <a:pt x="884" y="616"/>
                  </a:lnTo>
                  <a:lnTo>
                    <a:pt x="917" y="605"/>
                  </a:lnTo>
                  <a:lnTo>
                    <a:pt x="953" y="596"/>
                  </a:lnTo>
                  <a:lnTo>
                    <a:pt x="994" y="586"/>
                  </a:lnTo>
                  <a:lnTo>
                    <a:pt x="1040" y="576"/>
                  </a:lnTo>
                  <a:lnTo>
                    <a:pt x="1090" y="566"/>
                  </a:lnTo>
                  <a:lnTo>
                    <a:pt x="1145" y="557"/>
                  </a:lnTo>
                  <a:lnTo>
                    <a:pt x="1204" y="550"/>
                  </a:lnTo>
                  <a:lnTo>
                    <a:pt x="1269" y="543"/>
                  </a:lnTo>
                  <a:lnTo>
                    <a:pt x="1338" y="538"/>
                  </a:lnTo>
                  <a:lnTo>
                    <a:pt x="1413" y="532"/>
                  </a:lnTo>
                  <a:lnTo>
                    <a:pt x="1492" y="530"/>
                  </a:lnTo>
                  <a:lnTo>
                    <a:pt x="1578" y="529"/>
                  </a:lnTo>
                  <a:lnTo>
                    <a:pt x="1663" y="530"/>
                  </a:lnTo>
                  <a:lnTo>
                    <a:pt x="1743" y="532"/>
                  </a:lnTo>
                  <a:lnTo>
                    <a:pt x="1818" y="538"/>
                  </a:lnTo>
                  <a:lnTo>
                    <a:pt x="1887" y="543"/>
                  </a:lnTo>
                  <a:lnTo>
                    <a:pt x="1952" y="550"/>
                  </a:lnTo>
                  <a:lnTo>
                    <a:pt x="2011" y="557"/>
                  </a:lnTo>
                  <a:lnTo>
                    <a:pt x="2066" y="566"/>
                  </a:lnTo>
                  <a:lnTo>
                    <a:pt x="2116" y="576"/>
                  </a:lnTo>
                  <a:lnTo>
                    <a:pt x="2161" y="586"/>
                  </a:lnTo>
                  <a:lnTo>
                    <a:pt x="2203" y="596"/>
                  </a:lnTo>
                  <a:lnTo>
                    <a:pt x="2239" y="605"/>
                  </a:lnTo>
                  <a:lnTo>
                    <a:pt x="2272" y="616"/>
                  </a:lnTo>
                  <a:lnTo>
                    <a:pt x="2301" y="626"/>
                  </a:lnTo>
                  <a:lnTo>
                    <a:pt x="2301" y="529"/>
                  </a:lnTo>
                  <a:lnTo>
                    <a:pt x="2304" y="472"/>
                  </a:lnTo>
                  <a:lnTo>
                    <a:pt x="2313" y="416"/>
                  </a:lnTo>
                  <a:lnTo>
                    <a:pt x="2327" y="362"/>
                  </a:lnTo>
                  <a:lnTo>
                    <a:pt x="2348" y="310"/>
                  </a:lnTo>
                  <a:lnTo>
                    <a:pt x="2373" y="262"/>
                  </a:lnTo>
                  <a:lnTo>
                    <a:pt x="2403" y="217"/>
                  </a:lnTo>
                  <a:lnTo>
                    <a:pt x="2436" y="175"/>
                  </a:lnTo>
                  <a:lnTo>
                    <a:pt x="2474" y="137"/>
                  </a:lnTo>
                  <a:lnTo>
                    <a:pt x="2516" y="102"/>
                  </a:lnTo>
                  <a:lnTo>
                    <a:pt x="2561" y="72"/>
                  </a:lnTo>
                  <a:lnTo>
                    <a:pt x="2610" y="47"/>
                  </a:lnTo>
                  <a:lnTo>
                    <a:pt x="2661" y="27"/>
                  </a:lnTo>
                  <a:lnTo>
                    <a:pt x="2714" y="12"/>
                  </a:lnTo>
                  <a:lnTo>
                    <a:pt x="2769" y="3"/>
                  </a:lnTo>
                  <a:lnTo>
                    <a:pt x="2826" y="0"/>
                  </a:lnTo>
                  <a:lnTo>
                    <a:pt x="2871" y="3"/>
                  </a:lnTo>
                  <a:lnTo>
                    <a:pt x="2914" y="11"/>
                  </a:lnTo>
                  <a:lnTo>
                    <a:pt x="2954" y="26"/>
                  </a:lnTo>
                  <a:lnTo>
                    <a:pt x="2993" y="45"/>
                  </a:lnTo>
                  <a:lnTo>
                    <a:pt x="3027" y="69"/>
                  </a:lnTo>
                  <a:lnTo>
                    <a:pt x="3059" y="97"/>
                  </a:lnTo>
                  <a:lnTo>
                    <a:pt x="3087" y="129"/>
                  </a:lnTo>
                  <a:lnTo>
                    <a:pt x="3110" y="163"/>
                  </a:lnTo>
                  <a:lnTo>
                    <a:pt x="3129" y="203"/>
                  </a:lnTo>
                  <a:lnTo>
                    <a:pt x="3144" y="243"/>
                  </a:lnTo>
                  <a:lnTo>
                    <a:pt x="3152" y="286"/>
                  </a:lnTo>
                  <a:lnTo>
                    <a:pt x="3155" y="331"/>
                  </a:lnTo>
                  <a:lnTo>
                    <a:pt x="3153" y="370"/>
                  </a:lnTo>
                  <a:lnTo>
                    <a:pt x="3146" y="409"/>
                  </a:lnTo>
                  <a:lnTo>
                    <a:pt x="3135" y="446"/>
                  </a:lnTo>
                  <a:lnTo>
                    <a:pt x="3119" y="481"/>
                  </a:lnTo>
                  <a:lnTo>
                    <a:pt x="3100" y="514"/>
                  </a:lnTo>
                  <a:lnTo>
                    <a:pt x="3077" y="545"/>
                  </a:lnTo>
                  <a:lnTo>
                    <a:pt x="3051" y="573"/>
                  </a:lnTo>
                  <a:lnTo>
                    <a:pt x="3021" y="597"/>
                  </a:lnTo>
                  <a:lnTo>
                    <a:pt x="2989" y="619"/>
                  </a:lnTo>
                  <a:lnTo>
                    <a:pt x="2953" y="636"/>
                  </a:lnTo>
                  <a:lnTo>
                    <a:pt x="2932" y="648"/>
                  </a:lnTo>
                  <a:lnTo>
                    <a:pt x="2915" y="664"/>
                  </a:lnTo>
                  <a:lnTo>
                    <a:pt x="2903" y="683"/>
                  </a:lnTo>
                  <a:lnTo>
                    <a:pt x="2895" y="704"/>
                  </a:lnTo>
                  <a:lnTo>
                    <a:pt x="2893" y="728"/>
                  </a:lnTo>
                  <a:lnTo>
                    <a:pt x="2826" y="993"/>
                  </a:lnTo>
                  <a:lnTo>
                    <a:pt x="2823" y="1046"/>
                  </a:lnTo>
                  <a:lnTo>
                    <a:pt x="2814" y="1099"/>
                  </a:lnTo>
                  <a:lnTo>
                    <a:pt x="2800" y="1149"/>
                  </a:lnTo>
                  <a:lnTo>
                    <a:pt x="2779" y="1196"/>
                  </a:lnTo>
                  <a:lnTo>
                    <a:pt x="2755" y="1241"/>
                  </a:lnTo>
                  <a:lnTo>
                    <a:pt x="2725" y="1283"/>
                  </a:lnTo>
                  <a:lnTo>
                    <a:pt x="2692" y="1321"/>
                  </a:lnTo>
                  <a:lnTo>
                    <a:pt x="2654" y="1355"/>
                  </a:lnTo>
                  <a:lnTo>
                    <a:pt x="2612" y="1384"/>
                  </a:lnTo>
                  <a:lnTo>
                    <a:pt x="2568" y="1409"/>
                  </a:lnTo>
                  <a:lnTo>
                    <a:pt x="2521" y="1429"/>
                  </a:lnTo>
                  <a:lnTo>
                    <a:pt x="2471" y="1444"/>
                  </a:lnTo>
                  <a:lnTo>
                    <a:pt x="2419" y="1452"/>
                  </a:lnTo>
                  <a:lnTo>
                    <a:pt x="2445" y="1468"/>
                  </a:lnTo>
                  <a:lnTo>
                    <a:pt x="2467" y="1487"/>
                  </a:lnTo>
                  <a:lnTo>
                    <a:pt x="2484" y="1511"/>
                  </a:lnTo>
                  <a:lnTo>
                    <a:pt x="2499" y="1538"/>
                  </a:lnTo>
                  <a:lnTo>
                    <a:pt x="2508" y="1567"/>
                  </a:lnTo>
                  <a:lnTo>
                    <a:pt x="2510" y="1598"/>
                  </a:lnTo>
                  <a:lnTo>
                    <a:pt x="2508" y="1627"/>
                  </a:lnTo>
                  <a:lnTo>
                    <a:pt x="2501" y="1654"/>
                  </a:lnTo>
                  <a:lnTo>
                    <a:pt x="2488" y="1680"/>
                  </a:lnTo>
                  <a:lnTo>
                    <a:pt x="2473" y="1702"/>
                  </a:lnTo>
                  <a:lnTo>
                    <a:pt x="2454" y="1722"/>
                  </a:lnTo>
                  <a:lnTo>
                    <a:pt x="2431" y="1737"/>
                  </a:lnTo>
                  <a:lnTo>
                    <a:pt x="2406" y="1749"/>
                  </a:lnTo>
                  <a:lnTo>
                    <a:pt x="2379" y="1757"/>
                  </a:lnTo>
                  <a:lnTo>
                    <a:pt x="2351" y="1759"/>
                  </a:lnTo>
                  <a:lnTo>
                    <a:pt x="2321" y="1757"/>
                  </a:lnTo>
                  <a:lnTo>
                    <a:pt x="2295" y="1749"/>
                  </a:lnTo>
                  <a:lnTo>
                    <a:pt x="2269" y="1737"/>
                  </a:lnTo>
                  <a:lnTo>
                    <a:pt x="2247" y="1722"/>
                  </a:lnTo>
                  <a:lnTo>
                    <a:pt x="2228" y="1702"/>
                  </a:lnTo>
                  <a:lnTo>
                    <a:pt x="2212" y="1680"/>
                  </a:lnTo>
                  <a:lnTo>
                    <a:pt x="2200" y="1654"/>
                  </a:lnTo>
                  <a:lnTo>
                    <a:pt x="2192" y="1627"/>
                  </a:lnTo>
                  <a:lnTo>
                    <a:pt x="2190" y="1598"/>
                  </a:lnTo>
                  <a:lnTo>
                    <a:pt x="2192" y="1568"/>
                  </a:lnTo>
                  <a:lnTo>
                    <a:pt x="2201" y="1540"/>
                  </a:lnTo>
                  <a:lnTo>
                    <a:pt x="2214" y="1514"/>
                  </a:lnTo>
                  <a:lnTo>
                    <a:pt x="2231" y="1490"/>
                  </a:lnTo>
                  <a:lnTo>
                    <a:pt x="2252" y="1471"/>
                  </a:lnTo>
                  <a:lnTo>
                    <a:pt x="2276" y="1456"/>
                  </a:lnTo>
                  <a:lnTo>
                    <a:pt x="880" y="1456"/>
                  </a:lnTo>
                  <a:lnTo>
                    <a:pt x="904" y="1471"/>
                  </a:lnTo>
                  <a:lnTo>
                    <a:pt x="925" y="1490"/>
                  </a:lnTo>
                  <a:lnTo>
                    <a:pt x="942" y="1514"/>
                  </a:lnTo>
                  <a:lnTo>
                    <a:pt x="954" y="1540"/>
                  </a:lnTo>
                  <a:lnTo>
                    <a:pt x="963" y="1568"/>
                  </a:lnTo>
                  <a:lnTo>
                    <a:pt x="966" y="1598"/>
                  </a:lnTo>
                  <a:lnTo>
                    <a:pt x="964" y="1627"/>
                  </a:lnTo>
                  <a:lnTo>
                    <a:pt x="955" y="1654"/>
                  </a:lnTo>
                  <a:lnTo>
                    <a:pt x="944" y="1680"/>
                  </a:lnTo>
                  <a:lnTo>
                    <a:pt x="928" y="1702"/>
                  </a:lnTo>
                  <a:lnTo>
                    <a:pt x="908" y="1722"/>
                  </a:lnTo>
                  <a:lnTo>
                    <a:pt x="887" y="1737"/>
                  </a:lnTo>
                  <a:lnTo>
                    <a:pt x="861" y="1749"/>
                  </a:lnTo>
                  <a:lnTo>
                    <a:pt x="835" y="1757"/>
                  </a:lnTo>
                  <a:lnTo>
                    <a:pt x="805" y="1759"/>
                  </a:lnTo>
                  <a:lnTo>
                    <a:pt x="777" y="1757"/>
                  </a:lnTo>
                  <a:lnTo>
                    <a:pt x="750" y="1749"/>
                  </a:lnTo>
                  <a:lnTo>
                    <a:pt x="725" y="1737"/>
                  </a:lnTo>
                  <a:lnTo>
                    <a:pt x="702" y="1722"/>
                  </a:lnTo>
                  <a:lnTo>
                    <a:pt x="683" y="1702"/>
                  </a:lnTo>
                  <a:lnTo>
                    <a:pt x="668" y="1680"/>
                  </a:lnTo>
                  <a:lnTo>
                    <a:pt x="655" y="1654"/>
                  </a:lnTo>
                  <a:lnTo>
                    <a:pt x="648" y="1627"/>
                  </a:lnTo>
                  <a:lnTo>
                    <a:pt x="645" y="1598"/>
                  </a:lnTo>
                  <a:lnTo>
                    <a:pt x="648" y="1567"/>
                  </a:lnTo>
                  <a:lnTo>
                    <a:pt x="657" y="1538"/>
                  </a:lnTo>
                  <a:lnTo>
                    <a:pt x="671" y="1511"/>
                  </a:lnTo>
                  <a:lnTo>
                    <a:pt x="689" y="1487"/>
                  </a:lnTo>
                  <a:lnTo>
                    <a:pt x="711" y="1468"/>
                  </a:lnTo>
                  <a:lnTo>
                    <a:pt x="737" y="1452"/>
                  </a:lnTo>
                  <a:lnTo>
                    <a:pt x="685" y="1444"/>
                  </a:lnTo>
                  <a:lnTo>
                    <a:pt x="635" y="1429"/>
                  </a:lnTo>
                  <a:lnTo>
                    <a:pt x="588" y="1409"/>
                  </a:lnTo>
                  <a:lnTo>
                    <a:pt x="544" y="1384"/>
                  </a:lnTo>
                  <a:lnTo>
                    <a:pt x="502" y="1355"/>
                  </a:lnTo>
                  <a:lnTo>
                    <a:pt x="464" y="1321"/>
                  </a:lnTo>
                  <a:lnTo>
                    <a:pt x="431" y="1283"/>
                  </a:lnTo>
                  <a:lnTo>
                    <a:pt x="401" y="1241"/>
                  </a:lnTo>
                  <a:lnTo>
                    <a:pt x="377" y="1196"/>
                  </a:lnTo>
                  <a:lnTo>
                    <a:pt x="356" y="1149"/>
                  </a:lnTo>
                  <a:lnTo>
                    <a:pt x="341" y="1099"/>
                  </a:lnTo>
                  <a:lnTo>
                    <a:pt x="332" y="1046"/>
                  </a:lnTo>
                  <a:lnTo>
                    <a:pt x="329" y="993"/>
                  </a:lnTo>
                  <a:lnTo>
                    <a:pt x="263" y="728"/>
                  </a:lnTo>
                  <a:lnTo>
                    <a:pt x="260" y="704"/>
                  </a:lnTo>
                  <a:lnTo>
                    <a:pt x="252" y="683"/>
                  </a:lnTo>
                  <a:lnTo>
                    <a:pt x="240" y="664"/>
                  </a:lnTo>
                  <a:lnTo>
                    <a:pt x="224" y="648"/>
                  </a:lnTo>
                  <a:lnTo>
                    <a:pt x="203" y="636"/>
                  </a:lnTo>
                  <a:lnTo>
                    <a:pt x="167" y="619"/>
                  </a:lnTo>
                  <a:lnTo>
                    <a:pt x="135" y="597"/>
                  </a:lnTo>
                  <a:lnTo>
                    <a:pt x="105" y="573"/>
                  </a:lnTo>
                  <a:lnTo>
                    <a:pt x="79" y="545"/>
                  </a:lnTo>
                  <a:lnTo>
                    <a:pt x="55" y="514"/>
                  </a:lnTo>
                  <a:lnTo>
                    <a:pt x="37" y="481"/>
                  </a:lnTo>
                  <a:lnTo>
                    <a:pt x="21" y="446"/>
                  </a:lnTo>
                  <a:lnTo>
                    <a:pt x="10" y="409"/>
                  </a:lnTo>
                  <a:lnTo>
                    <a:pt x="3" y="370"/>
                  </a:lnTo>
                  <a:lnTo>
                    <a:pt x="0" y="331"/>
                  </a:lnTo>
                  <a:lnTo>
                    <a:pt x="3" y="286"/>
                  </a:lnTo>
                  <a:lnTo>
                    <a:pt x="12" y="243"/>
                  </a:lnTo>
                  <a:lnTo>
                    <a:pt x="27" y="203"/>
                  </a:lnTo>
                  <a:lnTo>
                    <a:pt x="45" y="163"/>
                  </a:lnTo>
                  <a:lnTo>
                    <a:pt x="69" y="129"/>
                  </a:lnTo>
                  <a:lnTo>
                    <a:pt x="97" y="97"/>
                  </a:lnTo>
                  <a:lnTo>
                    <a:pt x="129" y="69"/>
                  </a:lnTo>
                  <a:lnTo>
                    <a:pt x="163" y="45"/>
                  </a:lnTo>
                  <a:lnTo>
                    <a:pt x="201" y="26"/>
                  </a:lnTo>
                  <a:lnTo>
                    <a:pt x="242" y="11"/>
                  </a:lnTo>
                  <a:lnTo>
                    <a:pt x="285" y="3"/>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 name="Freeform 7">
              <a:extLst>
                <a:ext uri="{FF2B5EF4-FFF2-40B4-BE49-F238E27FC236}">
                  <a16:creationId xmlns:a16="http://schemas.microsoft.com/office/drawing/2014/main" id="{BD214552-5563-05A3-EF28-D802E0283807}"/>
                </a:ext>
              </a:extLst>
            </p:cNvPr>
            <p:cNvSpPr>
              <a:spLocks/>
            </p:cNvSpPr>
            <p:nvPr/>
          </p:nvSpPr>
          <p:spPr bwMode="auto">
            <a:xfrm>
              <a:off x="3711576" y="2697163"/>
              <a:ext cx="1565275" cy="1482725"/>
            </a:xfrm>
            <a:custGeom>
              <a:avLst/>
              <a:gdLst>
                <a:gd name="T0" fmla="*/ 1063 w 1972"/>
                <a:gd name="T1" fmla="*/ 3 h 1868"/>
                <a:gd name="T2" fmla="*/ 1212 w 1972"/>
                <a:gd name="T3" fmla="*/ 26 h 1868"/>
                <a:gd name="T4" fmla="*/ 1352 w 1972"/>
                <a:gd name="T5" fmla="*/ 70 h 1868"/>
                <a:gd name="T6" fmla="*/ 1483 w 1972"/>
                <a:gd name="T7" fmla="*/ 135 h 1868"/>
                <a:gd name="T8" fmla="*/ 1602 w 1972"/>
                <a:gd name="T9" fmla="*/ 217 h 1868"/>
                <a:gd name="T10" fmla="*/ 1708 w 1972"/>
                <a:gd name="T11" fmla="*/ 316 h 1868"/>
                <a:gd name="T12" fmla="*/ 1798 w 1972"/>
                <a:gd name="T13" fmla="*/ 429 h 1868"/>
                <a:gd name="T14" fmla="*/ 1871 w 1972"/>
                <a:gd name="T15" fmla="*/ 556 h 1868"/>
                <a:gd name="T16" fmla="*/ 1926 w 1972"/>
                <a:gd name="T17" fmla="*/ 692 h 1868"/>
                <a:gd name="T18" fmla="*/ 1960 w 1972"/>
                <a:gd name="T19" fmla="*/ 838 h 1868"/>
                <a:gd name="T20" fmla="*/ 1972 w 1972"/>
                <a:gd name="T21" fmla="*/ 992 h 1868"/>
                <a:gd name="T22" fmla="*/ 1913 w 1972"/>
                <a:gd name="T23" fmla="*/ 1372 h 1868"/>
                <a:gd name="T24" fmla="*/ 1803 w 1972"/>
                <a:gd name="T25" fmla="*/ 1441 h 1868"/>
                <a:gd name="T26" fmla="*/ 1708 w 1972"/>
                <a:gd name="T27" fmla="*/ 1526 h 1868"/>
                <a:gd name="T28" fmla="*/ 1628 w 1972"/>
                <a:gd name="T29" fmla="*/ 1628 h 1868"/>
                <a:gd name="T30" fmla="*/ 1568 w 1972"/>
                <a:gd name="T31" fmla="*/ 1743 h 1868"/>
                <a:gd name="T32" fmla="*/ 1528 w 1972"/>
                <a:gd name="T33" fmla="*/ 1868 h 1868"/>
                <a:gd name="T34" fmla="*/ 1418 w 1972"/>
                <a:gd name="T35" fmla="*/ 1851 h 1868"/>
                <a:gd name="T36" fmla="*/ 1291 w 1972"/>
                <a:gd name="T37" fmla="*/ 1837 h 1868"/>
                <a:gd name="T38" fmla="*/ 1147 w 1972"/>
                <a:gd name="T39" fmla="*/ 1828 h 1868"/>
                <a:gd name="T40" fmla="*/ 986 w 1972"/>
                <a:gd name="T41" fmla="*/ 1825 h 1868"/>
                <a:gd name="T42" fmla="*/ 825 w 1972"/>
                <a:gd name="T43" fmla="*/ 1828 h 1868"/>
                <a:gd name="T44" fmla="*/ 681 w 1972"/>
                <a:gd name="T45" fmla="*/ 1837 h 1868"/>
                <a:gd name="T46" fmla="*/ 554 w 1972"/>
                <a:gd name="T47" fmla="*/ 1851 h 1868"/>
                <a:gd name="T48" fmla="*/ 444 w 1972"/>
                <a:gd name="T49" fmla="*/ 1868 h 1868"/>
                <a:gd name="T50" fmla="*/ 404 w 1972"/>
                <a:gd name="T51" fmla="*/ 1743 h 1868"/>
                <a:gd name="T52" fmla="*/ 344 w 1972"/>
                <a:gd name="T53" fmla="*/ 1628 h 1868"/>
                <a:gd name="T54" fmla="*/ 264 w 1972"/>
                <a:gd name="T55" fmla="*/ 1526 h 1868"/>
                <a:gd name="T56" fmla="*/ 169 w 1972"/>
                <a:gd name="T57" fmla="*/ 1441 h 1868"/>
                <a:gd name="T58" fmla="*/ 59 w 1972"/>
                <a:gd name="T59" fmla="*/ 1372 h 1868"/>
                <a:gd name="T60" fmla="*/ 0 w 1972"/>
                <a:gd name="T61" fmla="*/ 992 h 1868"/>
                <a:gd name="T62" fmla="*/ 11 w 1972"/>
                <a:gd name="T63" fmla="*/ 838 h 1868"/>
                <a:gd name="T64" fmla="*/ 46 w 1972"/>
                <a:gd name="T65" fmla="*/ 692 h 1868"/>
                <a:gd name="T66" fmla="*/ 100 w 1972"/>
                <a:gd name="T67" fmla="*/ 556 h 1868"/>
                <a:gd name="T68" fmla="*/ 174 w 1972"/>
                <a:gd name="T69" fmla="*/ 429 h 1868"/>
                <a:gd name="T70" fmla="*/ 263 w 1972"/>
                <a:gd name="T71" fmla="*/ 316 h 1868"/>
                <a:gd name="T72" fmla="*/ 369 w 1972"/>
                <a:gd name="T73" fmla="*/ 217 h 1868"/>
                <a:gd name="T74" fmla="*/ 488 w 1972"/>
                <a:gd name="T75" fmla="*/ 135 h 1868"/>
                <a:gd name="T76" fmla="*/ 619 w 1972"/>
                <a:gd name="T77" fmla="*/ 70 h 1868"/>
                <a:gd name="T78" fmla="*/ 759 w 1972"/>
                <a:gd name="T79" fmla="*/ 26 h 1868"/>
                <a:gd name="T80" fmla="*/ 908 w 1972"/>
                <a:gd name="T81" fmla="*/ 3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2" h="1868">
                  <a:moveTo>
                    <a:pt x="986" y="0"/>
                  </a:moveTo>
                  <a:lnTo>
                    <a:pt x="1063" y="3"/>
                  </a:lnTo>
                  <a:lnTo>
                    <a:pt x="1138" y="11"/>
                  </a:lnTo>
                  <a:lnTo>
                    <a:pt x="1212" y="26"/>
                  </a:lnTo>
                  <a:lnTo>
                    <a:pt x="1283" y="46"/>
                  </a:lnTo>
                  <a:lnTo>
                    <a:pt x="1352" y="70"/>
                  </a:lnTo>
                  <a:lnTo>
                    <a:pt x="1420" y="100"/>
                  </a:lnTo>
                  <a:lnTo>
                    <a:pt x="1483" y="135"/>
                  </a:lnTo>
                  <a:lnTo>
                    <a:pt x="1544" y="174"/>
                  </a:lnTo>
                  <a:lnTo>
                    <a:pt x="1602" y="217"/>
                  </a:lnTo>
                  <a:lnTo>
                    <a:pt x="1657" y="265"/>
                  </a:lnTo>
                  <a:lnTo>
                    <a:pt x="1708" y="316"/>
                  </a:lnTo>
                  <a:lnTo>
                    <a:pt x="1755" y="372"/>
                  </a:lnTo>
                  <a:lnTo>
                    <a:pt x="1798" y="429"/>
                  </a:lnTo>
                  <a:lnTo>
                    <a:pt x="1837" y="491"/>
                  </a:lnTo>
                  <a:lnTo>
                    <a:pt x="1871" y="556"/>
                  </a:lnTo>
                  <a:lnTo>
                    <a:pt x="1902" y="622"/>
                  </a:lnTo>
                  <a:lnTo>
                    <a:pt x="1926" y="692"/>
                  </a:lnTo>
                  <a:lnTo>
                    <a:pt x="1945" y="764"/>
                  </a:lnTo>
                  <a:lnTo>
                    <a:pt x="1960" y="838"/>
                  </a:lnTo>
                  <a:lnTo>
                    <a:pt x="1969" y="914"/>
                  </a:lnTo>
                  <a:lnTo>
                    <a:pt x="1972" y="992"/>
                  </a:lnTo>
                  <a:lnTo>
                    <a:pt x="1972" y="1346"/>
                  </a:lnTo>
                  <a:lnTo>
                    <a:pt x="1913" y="1372"/>
                  </a:lnTo>
                  <a:lnTo>
                    <a:pt x="1856" y="1404"/>
                  </a:lnTo>
                  <a:lnTo>
                    <a:pt x="1803" y="1441"/>
                  </a:lnTo>
                  <a:lnTo>
                    <a:pt x="1754" y="1481"/>
                  </a:lnTo>
                  <a:lnTo>
                    <a:pt x="1708" y="1526"/>
                  </a:lnTo>
                  <a:lnTo>
                    <a:pt x="1666" y="1575"/>
                  </a:lnTo>
                  <a:lnTo>
                    <a:pt x="1628" y="1628"/>
                  </a:lnTo>
                  <a:lnTo>
                    <a:pt x="1595" y="1683"/>
                  </a:lnTo>
                  <a:lnTo>
                    <a:pt x="1568" y="1743"/>
                  </a:lnTo>
                  <a:lnTo>
                    <a:pt x="1545" y="1804"/>
                  </a:lnTo>
                  <a:lnTo>
                    <a:pt x="1528" y="1868"/>
                  </a:lnTo>
                  <a:lnTo>
                    <a:pt x="1475" y="1859"/>
                  </a:lnTo>
                  <a:lnTo>
                    <a:pt x="1418" y="1851"/>
                  </a:lnTo>
                  <a:lnTo>
                    <a:pt x="1357" y="1844"/>
                  </a:lnTo>
                  <a:lnTo>
                    <a:pt x="1291" y="1837"/>
                  </a:lnTo>
                  <a:lnTo>
                    <a:pt x="1222" y="1832"/>
                  </a:lnTo>
                  <a:lnTo>
                    <a:pt x="1147" y="1828"/>
                  </a:lnTo>
                  <a:lnTo>
                    <a:pt x="1069" y="1826"/>
                  </a:lnTo>
                  <a:lnTo>
                    <a:pt x="986" y="1825"/>
                  </a:lnTo>
                  <a:lnTo>
                    <a:pt x="903" y="1826"/>
                  </a:lnTo>
                  <a:lnTo>
                    <a:pt x="825" y="1828"/>
                  </a:lnTo>
                  <a:lnTo>
                    <a:pt x="750" y="1832"/>
                  </a:lnTo>
                  <a:lnTo>
                    <a:pt x="681" y="1837"/>
                  </a:lnTo>
                  <a:lnTo>
                    <a:pt x="615" y="1844"/>
                  </a:lnTo>
                  <a:lnTo>
                    <a:pt x="554" y="1851"/>
                  </a:lnTo>
                  <a:lnTo>
                    <a:pt x="497" y="1859"/>
                  </a:lnTo>
                  <a:lnTo>
                    <a:pt x="444" y="1868"/>
                  </a:lnTo>
                  <a:lnTo>
                    <a:pt x="427" y="1804"/>
                  </a:lnTo>
                  <a:lnTo>
                    <a:pt x="404" y="1743"/>
                  </a:lnTo>
                  <a:lnTo>
                    <a:pt x="377" y="1683"/>
                  </a:lnTo>
                  <a:lnTo>
                    <a:pt x="344" y="1628"/>
                  </a:lnTo>
                  <a:lnTo>
                    <a:pt x="306" y="1575"/>
                  </a:lnTo>
                  <a:lnTo>
                    <a:pt x="264" y="1526"/>
                  </a:lnTo>
                  <a:lnTo>
                    <a:pt x="218" y="1481"/>
                  </a:lnTo>
                  <a:lnTo>
                    <a:pt x="169" y="1441"/>
                  </a:lnTo>
                  <a:lnTo>
                    <a:pt x="115" y="1404"/>
                  </a:lnTo>
                  <a:lnTo>
                    <a:pt x="59" y="1372"/>
                  </a:lnTo>
                  <a:lnTo>
                    <a:pt x="0" y="1346"/>
                  </a:lnTo>
                  <a:lnTo>
                    <a:pt x="0" y="992"/>
                  </a:lnTo>
                  <a:lnTo>
                    <a:pt x="3" y="914"/>
                  </a:lnTo>
                  <a:lnTo>
                    <a:pt x="11" y="838"/>
                  </a:lnTo>
                  <a:lnTo>
                    <a:pt x="26" y="764"/>
                  </a:lnTo>
                  <a:lnTo>
                    <a:pt x="46" y="692"/>
                  </a:lnTo>
                  <a:lnTo>
                    <a:pt x="70" y="622"/>
                  </a:lnTo>
                  <a:lnTo>
                    <a:pt x="100" y="556"/>
                  </a:lnTo>
                  <a:lnTo>
                    <a:pt x="135" y="491"/>
                  </a:lnTo>
                  <a:lnTo>
                    <a:pt x="174" y="429"/>
                  </a:lnTo>
                  <a:lnTo>
                    <a:pt x="216" y="372"/>
                  </a:lnTo>
                  <a:lnTo>
                    <a:pt x="263" y="316"/>
                  </a:lnTo>
                  <a:lnTo>
                    <a:pt x="314" y="265"/>
                  </a:lnTo>
                  <a:lnTo>
                    <a:pt x="369" y="217"/>
                  </a:lnTo>
                  <a:lnTo>
                    <a:pt x="428" y="174"/>
                  </a:lnTo>
                  <a:lnTo>
                    <a:pt x="488" y="135"/>
                  </a:lnTo>
                  <a:lnTo>
                    <a:pt x="552" y="100"/>
                  </a:lnTo>
                  <a:lnTo>
                    <a:pt x="619" y="70"/>
                  </a:lnTo>
                  <a:lnTo>
                    <a:pt x="688" y="46"/>
                  </a:lnTo>
                  <a:lnTo>
                    <a:pt x="759" y="26"/>
                  </a:lnTo>
                  <a:lnTo>
                    <a:pt x="833" y="11"/>
                  </a:lnTo>
                  <a:lnTo>
                    <a:pt x="908" y="3"/>
                  </a:lnTo>
                  <a:lnTo>
                    <a:pt x="9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 name="Группа 16">
            <a:extLst>
              <a:ext uri="{FF2B5EF4-FFF2-40B4-BE49-F238E27FC236}">
                <a16:creationId xmlns:a16="http://schemas.microsoft.com/office/drawing/2014/main" id="{F13CEDD2-CDBA-5963-1A9E-4A4E607C683F}"/>
              </a:ext>
            </a:extLst>
          </p:cNvPr>
          <p:cNvGrpSpPr/>
          <p:nvPr userDrawn="1"/>
        </p:nvGrpSpPr>
        <p:grpSpPr>
          <a:xfrm>
            <a:off x="1587570" y="2553441"/>
            <a:ext cx="369064" cy="373697"/>
            <a:chOff x="5842001" y="3186113"/>
            <a:chExt cx="2655888" cy="2689225"/>
          </a:xfrm>
          <a:solidFill>
            <a:schemeClr val="bg2"/>
          </a:solidFill>
        </p:grpSpPr>
        <p:sp>
          <p:nvSpPr>
            <p:cNvPr id="7" name="Freeform 6">
              <a:extLst>
                <a:ext uri="{FF2B5EF4-FFF2-40B4-BE49-F238E27FC236}">
                  <a16:creationId xmlns:a16="http://schemas.microsoft.com/office/drawing/2014/main" id="{EEDABE78-55BB-3258-B124-7AC0F117A786}"/>
                </a:ext>
              </a:extLst>
            </p:cNvPr>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 name="Freeform 7">
              <a:extLst>
                <a:ext uri="{FF2B5EF4-FFF2-40B4-BE49-F238E27FC236}">
                  <a16:creationId xmlns:a16="http://schemas.microsoft.com/office/drawing/2014/main" id="{C8C06CA0-301A-BD96-02F1-18B73E09D8C3}"/>
                </a:ext>
              </a:extLst>
            </p:cNvPr>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8">
              <a:extLst>
                <a:ext uri="{FF2B5EF4-FFF2-40B4-BE49-F238E27FC236}">
                  <a16:creationId xmlns:a16="http://schemas.microsoft.com/office/drawing/2014/main" id="{1DC7A677-3B4C-5947-F932-AE9B2ECFD365}"/>
                </a:ext>
              </a:extLst>
            </p:cNvPr>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9">
              <a:extLst>
                <a:ext uri="{FF2B5EF4-FFF2-40B4-BE49-F238E27FC236}">
                  <a16:creationId xmlns:a16="http://schemas.microsoft.com/office/drawing/2014/main" id="{1608A60A-8A20-F059-00C9-593D485DED8C}"/>
                </a:ext>
              </a:extLst>
            </p:cNvPr>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Freeform 20">
            <a:extLst>
              <a:ext uri="{FF2B5EF4-FFF2-40B4-BE49-F238E27FC236}">
                <a16:creationId xmlns:a16="http://schemas.microsoft.com/office/drawing/2014/main" id="{B1BAF2A6-A694-B068-A047-1CD1D539655D}"/>
              </a:ext>
            </a:extLst>
          </p:cNvPr>
          <p:cNvSpPr>
            <a:spLocks/>
          </p:cNvSpPr>
          <p:nvPr userDrawn="1"/>
        </p:nvSpPr>
        <p:spPr bwMode="auto">
          <a:xfrm>
            <a:off x="2281125" y="2552923"/>
            <a:ext cx="377103" cy="374733"/>
          </a:xfrm>
          <a:custGeom>
            <a:avLst/>
            <a:gdLst>
              <a:gd name="T0" fmla="*/ 3090 w 4138"/>
              <a:gd name="T1" fmla="*/ 49 h 4111"/>
              <a:gd name="T2" fmla="*/ 3450 w 4138"/>
              <a:gd name="T3" fmla="*/ 247 h 4111"/>
              <a:gd name="T4" fmla="*/ 3638 w 4138"/>
              <a:gd name="T5" fmla="*/ 242 h 4111"/>
              <a:gd name="T6" fmla="*/ 3802 w 4138"/>
              <a:gd name="T7" fmla="*/ 282 h 4111"/>
              <a:gd name="T8" fmla="*/ 3893 w 4138"/>
              <a:gd name="T9" fmla="*/ 428 h 4111"/>
              <a:gd name="T10" fmla="*/ 3854 w 4138"/>
              <a:gd name="T11" fmla="*/ 593 h 4111"/>
              <a:gd name="T12" fmla="*/ 4026 w 4138"/>
              <a:gd name="T13" fmla="*/ 890 h 4111"/>
              <a:gd name="T14" fmla="*/ 4134 w 4138"/>
              <a:gd name="T15" fmla="*/ 1277 h 4111"/>
              <a:gd name="T16" fmla="*/ 4089 w 4138"/>
              <a:gd name="T17" fmla="*/ 1673 h 4111"/>
              <a:gd name="T18" fmla="*/ 3889 w 4138"/>
              <a:gd name="T19" fmla="*/ 2031 h 4111"/>
              <a:gd name="T20" fmla="*/ 2783 w 4138"/>
              <a:gd name="T21" fmla="*/ 3171 h 4111"/>
              <a:gd name="T22" fmla="*/ 2766 w 4138"/>
              <a:gd name="T23" fmla="*/ 3352 h 4111"/>
              <a:gd name="T24" fmla="*/ 2775 w 4138"/>
              <a:gd name="T25" fmla="*/ 3532 h 4111"/>
              <a:gd name="T26" fmla="*/ 2768 w 4138"/>
              <a:gd name="T27" fmla="*/ 3717 h 4111"/>
              <a:gd name="T28" fmla="*/ 2494 w 4138"/>
              <a:gd name="T29" fmla="*/ 4053 h 4111"/>
              <a:gd name="T30" fmla="*/ 2354 w 4138"/>
              <a:gd name="T31" fmla="*/ 4109 h 4111"/>
              <a:gd name="T32" fmla="*/ 2069 w 4138"/>
              <a:gd name="T33" fmla="*/ 4066 h 4111"/>
              <a:gd name="T34" fmla="*/ 1696 w 4138"/>
              <a:gd name="T35" fmla="*/ 3890 h 4111"/>
              <a:gd name="T36" fmla="*/ 1816 w 4138"/>
              <a:gd name="T37" fmla="*/ 3729 h 4111"/>
              <a:gd name="T38" fmla="*/ 2095 w 4138"/>
              <a:gd name="T39" fmla="*/ 3805 h 4111"/>
              <a:gd name="T40" fmla="*/ 2308 w 4138"/>
              <a:gd name="T41" fmla="*/ 3858 h 4111"/>
              <a:gd name="T42" fmla="*/ 2288 w 4138"/>
              <a:gd name="T43" fmla="*/ 3717 h 4111"/>
              <a:gd name="T44" fmla="*/ 2157 w 4138"/>
              <a:gd name="T45" fmla="*/ 3429 h 4111"/>
              <a:gd name="T46" fmla="*/ 1893 w 4138"/>
              <a:gd name="T47" fmla="*/ 3036 h 4111"/>
              <a:gd name="T48" fmla="*/ 1896 w 4138"/>
              <a:gd name="T49" fmla="*/ 3310 h 4111"/>
              <a:gd name="T50" fmla="*/ 1757 w 4138"/>
              <a:gd name="T51" fmla="*/ 3555 h 4111"/>
              <a:gd name="T52" fmla="*/ 1643 w 4138"/>
              <a:gd name="T53" fmla="*/ 3641 h 4111"/>
              <a:gd name="T54" fmla="*/ 1496 w 4138"/>
              <a:gd name="T55" fmla="*/ 3697 h 4111"/>
              <a:gd name="T56" fmla="*/ 1266 w 4138"/>
              <a:gd name="T57" fmla="*/ 3698 h 4111"/>
              <a:gd name="T58" fmla="*/ 1005 w 4138"/>
              <a:gd name="T59" fmla="*/ 3555 h 4111"/>
              <a:gd name="T60" fmla="*/ 868 w 4138"/>
              <a:gd name="T61" fmla="*/ 3319 h 4111"/>
              <a:gd name="T62" fmla="*/ 850 w 4138"/>
              <a:gd name="T63" fmla="*/ 3174 h 4111"/>
              <a:gd name="T64" fmla="*/ 864 w 4138"/>
              <a:gd name="T65" fmla="*/ 3062 h 4111"/>
              <a:gd name="T66" fmla="*/ 920 w 4138"/>
              <a:gd name="T67" fmla="*/ 2919 h 4111"/>
              <a:gd name="T68" fmla="*/ 1005 w 4138"/>
              <a:gd name="T69" fmla="*/ 2807 h 4111"/>
              <a:gd name="T70" fmla="*/ 1229 w 4138"/>
              <a:gd name="T71" fmla="*/ 2675 h 4111"/>
              <a:gd name="T72" fmla="*/ 1492 w 4138"/>
              <a:gd name="T73" fmla="*/ 2664 h 4111"/>
              <a:gd name="T74" fmla="*/ 1429 w 4138"/>
              <a:gd name="T75" fmla="*/ 2530 h 4111"/>
              <a:gd name="T76" fmla="*/ 1028 w 4138"/>
              <a:gd name="T77" fmla="*/ 2192 h 4111"/>
              <a:gd name="T78" fmla="*/ 670 w 4138"/>
              <a:gd name="T79" fmla="*/ 1959 h 4111"/>
              <a:gd name="T80" fmla="*/ 383 w 4138"/>
              <a:gd name="T81" fmla="*/ 1834 h 4111"/>
              <a:gd name="T82" fmla="*/ 255 w 4138"/>
              <a:gd name="T83" fmla="*/ 1839 h 4111"/>
              <a:gd name="T84" fmla="*/ 315 w 4138"/>
              <a:gd name="T85" fmla="*/ 2048 h 4111"/>
              <a:gd name="T86" fmla="*/ 489 w 4138"/>
              <a:gd name="T87" fmla="*/ 2372 h 4111"/>
              <a:gd name="T88" fmla="*/ 802 w 4138"/>
              <a:gd name="T89" fmla="*/ 2787 h 4111"/>
              <a:gd name="T90" fmla="*/ 622 w 4138"/>
              <a:gd name="T91" fmla="*/ 2968 h 4111"/>
              <a:gd name="T92" fmla="*/ 324 w 4138"/>
              <a:gd name="T93" fmla="*/ 2582 h 4111"/>
              <a:gd name="T94" fmla="*/ 115 w 4138"/>
              <a:gd name="T95" fmla="*/ 2225 h 4111"/>
              <a:gd name="T96" fmla="*/ 10 w 4138"/>
              <a:gd name="T97" fmla="*/ 1923 h 4111"/>
              <a:gd name="T98" fmla="*/ 20 w 4138"/>
              <a:gd name="T99" fmla="*/ 1696 h 4111"/>
              <a:gd name="T100" fmla="*/ 304 w 4138"/>
              <a:gd name="T101" fmla="*/ 1394 h 4111"/>
              <a:gd name="T102" fmla="*/ 495 w 4138"/>
              <a:gd name="T103" fmla="*/ 1337 h 4111"/>
              <a:gd name="T104" fmla="*/ 705 w 4138"/>
              <a:gd name="T105" fmla="*/ 1371 h 4111"/>
              <a:gd name="T106" fmla="*/ 899 w 4138"/>
              <a:gd name="T107" fmla="*/ 1378 h 4111"/>
              <a:gd name="T108" fmla="*/ 1032 w 4138"/>
              <a:gd name="T109" fmla="*/ 1297 h 4111"/>
              <a:gd name="T110" fmla="*/ 2302 w 4138"/>
              <a:gd name="T111" fmla="*/ 110 h 4111"/>
              <a:gd name="T112" fmla="*/ 2691 w 4138"/>
              <a:gd name="T113" fmla="*/ 3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38" h="4111">
                <a:moveTo>
                  <a:pt x="2771" y="0"/>
                </a:moveTo>
                <a:lnTo>
                  <a:pt x="2851" y="2"/>
                </a:lnTo>
                <a:lnTo>
                  <a:pt x="2932" y="12"/>
                </a:lnTo>
                <a:lnTo>
                  <a:pt x="3011" y="27"/>
                </a:lnTo>
                <a:lnTo>
                  <a:pt x="3090" y="49"/>
                </a:lnTo>
                <a:lnTo>
                  <a:pt x="3166" y="76"/>
                </a:lnTo>
                <a:lnTo>
                  <a:pt x="3240" y="109"/>
                </a:lnTo>
                <a:lnTo>
                  <a:pt x="3313" y="149"/>
                </a:lnTo>
                <a:lnTo>
                  <a:pt x="3383" y="195"/>
                </a:lnTo>
                <a:lnTo>
                  <a:pt x="3450" y="247"/>
                </a:lnTo>
                <a:lnTo>
                  <a:pt x="3512" y="305"/>
                </a:lnTo>
                <a:lnTo>
                  <a:pt x="3541" y="282"/>
                </a:lnTo>
                <a:lnTo>
                  <a:pt x="3570" y="262"/>
                </a:lnTo>
                <a:lnTo>
                  <a:pt x="3604" y="249"/>
                </a:lnTo>
                <a:lnTo>
                  <a:pt x="3638" y="242"/>
                </a:lnTo>
                <a:lnTo>
                  <a:pt x="3671" y="239"/>
                </a:lnTo>
                <a:lnTo>
                  <a:pt x="3706" y="242"/>
                </a:lnTo>
                <a:lnTo>
                  <a:pt x="3740" y="249"/>
                </a:lnTo>
                <a:lnTo>
                  <a:pt x="3773" y="263"/>
                </a:lnTo>
                <a:lnTo>
                  <a:pt x="3802" y="282"/>
                </a:lnTo>
                <a:lnTo>
                  <a:pt x="3831" y="305"/>
                </a:lnTo>
                <a:lnTo>
                  <a:pt x="3854" y="333"/>
                </a:lnTo>
                <a:lnTo>
                  <a:pt x="3872" y="363"/>
                </a:lnTo>
                <a:lnTo>
                  <a:pt x="3885" y="395"/>
                </a:lnTo>
                <a:lnTo>
                  <a:pt x="3893" y="428"/>
                </a:lnTo>
                <a:lnTo>
                  <a:pt x="3896" y="463"/>
                </a:lnTo>
                <a:lnTo>
                  <a:pt x="3893" y="496"/>
                </a:lnTo>
                <a:lnTo>
                  <a:pt x="3885" y="530"/>
                </a:lnTo>
                <a:lnTo>
                  <a:pt x="3872" y="562"/>
                </a:lnTo>
                <a:lnTo>
                  <a:pt x="3854" y="593"/>
                </a:lnTo>
                <a:lnTo>
                  <a:pt x="3831" y="620"/>
                </a:lnTo>
                <a:lnTo>
                  <a:pt x="3889" y="683"/>
                </a:lnTo>
                <a:lnTo>
                  <a:pt x="3941" y="749"/>
                </a:lnTo>
                <a:lnTo>
                  <a:pt x="3988" y="818"/>
                </a:lnTo>
                <a:lnTo>
                  <a:pt x="4026" y="890"/>
                </a:lnTo>
                <a:lnTo>
                  <a:pt x="4061" y="965"/>
                </a:lnTo>
                <a:lnTo>
                  <a:pt x="4089" y="1041"/>
                </a:lnTo>
                <a:lnTo>
                  <a:pt x="4109" y="1118"/>
                </a:lnTo>
                <a:lnTo>
                  <a:pt x="4125" y="1198"/>
                </a:lnTo>
                <a:lnTo>
                  <a:pt x="4134" y="1277"/>
                </a:lnTo>
                <a:lnTo>
                  <a:pt x="4138" y="1356"/>
                </a:lnTo>
                <a:lnTo>
                  <a:pt x="4134" y="1437"/>
                </a:lnTo>
                <a:lnTo>
                  <a:pt x="4125" y="1516"/>
                </a:lnTo>
                <a:lnTo>
                  <a:pt x="4109" y="1596"/>
                </a:lnTo>
                <a:lnTo>
                  <a:pt x="4089" y="1673"/>
                </a:lnTo>
                <a:lnTo>
                  <a:pt x="4061" y="1749"/>
                </a:lnTo>
                <a:lnTo>
                  <a:pt x="4026" y="1824"/>
                </a:lnTo>
                <a:lnTo>
                  <a:pt x="3988" y="1896"/>
                </a:lnTo>
                <a:lnTo>
                  <a:pt x="3941" y="1964"/>
                </a:lnTo>
                <a:lnTo>
                  <a:pt x="3889" y="2031"/>
                </a:lnTo>
                <a:lnTo>
                  <a:pt x="3831" y="2093"/>
                </a:lnTo>
                <a:lnTo>
                  <a:pt x="2832" y="3086"/>
                </a:lnTo>
                <a:lnTo>
                  <a:pt x="2811" y="3111"/>
                </a:lnTo>
                <a:lnTo>
                  <a:pt x="2794" y="3141"/>
                </a:lnTo>
                <a:lnTo>
                  <a:pt x="2783" y="3171"/>
                </a:lnTo>
                <a:lnTo>
                  <a:pt x="2774" y="3205"/>
                </a:lnTo>
                <a:lnTo>
                  <a:pt x="2768" y="3240"/>
                </a:lnTo>
                <a:lnTo>
                  <a:pt x="2766" y="3277"/>
                </a:lnTo>
                <a:lnTo>
                  <a:pt x="2766" y="3314"/>
                </a:lnTo>
                <a:lnTo>
                  <a:pt x="2766" y="3352"/>
                </a:lnTo>
                <a:lnTo>
                  <a:pt x="2768" y="3389"/>
                </a:lnTo>
                <a:lnTo>
                  <a:pt x="2770" y="3425"/>
                </a:lnTo>
                <a:lnTo>
                  <a:pt x="2771" y="3461"/>
                </a:lnTo>
                <a:lnTo>
                  <a:pt x="2774" y="3496"/>
                </a:lnTo>
                <a:lnTo>
                  <a:pt x="2775" y="3532"/>
                </a:lnTo>
                <a:lnTo>
                  <a:pt x="2776" y="3569"/>
                </a:lnTo>
                <a:lnTo>
                  <a:pt x="2778" y="3607"/>
                </a:lnTo>
                <a:lnTo>
                  <a:pt x="2776" y="3644"/>
                </a:lnTo>
                <a:lnTo>
                  <a:pt x="2774" y="3681"/>
                </a:lnTo>
                <a:lnTo>
                  <a:pt x="2768" y="3717"/>
                </a:lnTo>
                <a:lnTo>
                  <a:pt x="2761" y="3751"/>
                </a:lnTo>
                <a:lnTo>
                  <a:pt x="2749" y="3783"/>
                </a:lnTo>
                <a:lnTo>
                  <a:pt x="2732" y="3811"/>
                </a:lnTo>
                <a:lnTo>
                  <a:pt x="2711" y="3837"/>
                </a:lnTo>
                <a:lnTo>
                  <a:pt x="2494" y="4053"/>
                </a:lnTo>
                <a:lnTo>
                  <a:pt x="2494" y="4052"/>
                </a:lnTo>
                <a:lnTo>
                  <a:pt x="2464" y="4074"/>
                </a:lnTo>
                <a:lnTo>
                  <a:pt x="2432" y="4091"/>
                </a:lnTo>
                <a:lnTo>
                  <a:pt x="2394" y="4102"/>
                </a:lnTo>
                <a:lnTo>
                  <a:pt x="2354" y="4109"/>
                </a:lnTo>
                <a:lnTo>
                  <a:pt x="2308" y="4111"/>
                </a:lnTo>
                <a:lnTo>
                  <a:pt x="2254" y="4109"/>
                </a:lnTo>
                <a:lnTo>
                  <a:pt x="2196" y="4100"/>
                </a:lnTo>
                <a:lnTo>
                  <a:pt x="2134" y="4085"/>
                </a:lnTo>
                <a:lnTo>
                  <a:pt x="2069" y="4066"/>
                </a:lnTo>
                <a:lnTo>
                  <a:pt x="1999" y="4040"/>
                </a:lnTo>
                <a:lnTo>
                  <a:pt x="1928" y="4011"/>
                </a:lnTo>
                <a:lnTo>
                  <a:pt x="1852" y="3975"/>
                </a:lnTo>
                <a:lnTo>
                  <a:pt x="1775" y="3935"/>
                </a:lnTo>
                <a:lnTo>
                  <a:pt x="1696" y="3890"/>
                </a:lnTo>
                <a:lnTo>
                  <a:pt x="1614" y="3840"/>
                </a:lnTo>
                <a:lnTo>
                  <a:pt x="1668" y="3819"/>
                </a:lnTo>
                <a:lnTo>
                  <a:pt x="1720" y="3793"/>
                </a:lnTo>
                <a:lnTo>
                  <a:pt x="1770" y="3764"/>
                </a:lnTo>
                <a:lnTo>
                  <a:pt x="1816" y="3729"/>
                </a:lnTo>
                <a:lnTo>
                  <a:pt x="1862" y="3690"/>
                </a:lnTo>
                <a:lnTo>
                  <a:pt x="1924" y="3725"/>
                </a:lnTo>
                <a:lnTo>
                  <a:pt x="1983" y="3756"/>
                </a:lnTo>
                <a:lnTo>
                  <a:pt x="2040" y="3782"/>
                </a:lnTo>
                <a:lnTo>
                  <a:pt x="2095" y="3805"/>
                </a:lnTo>
                <a:lnTo>
                  <a:pt x="2145" y="3824"/>
                </a:lnTo>
                <a:lnTo>
                  <a:pt x="2192" y="3838"/>
                </a:lnTo>
                <a:lnTo>
                  <a:pt x="2235" y="3849"/>
                </a:lnTo>
                <a:lnTo>
                  <a:pt x="2274" y="3855"/>
                </a:lnTo>
                <a:lnTo>
                  <a:pt x="2308" y="3858"/>
                </a:lnTo>
                <a:lnTo>
                  <a:pt x="2314" y="3858"/>
                </a:lnTo>
                <a:lnTo>
                  <a:pt x="2314" y="3831"/>
                </a:lnTo>
                <a:lnTo>
                  <a:pt x="2308" y="3798"/>
                </a:lnTo>
                <a:lnTo>
                  <a:pt x="2301" y="3761"/>
                </a:lnTo>
                <a:lnTo>
                  <a:pt x="2288" y="3717"/>
                </a:lnTo>
                <a:lnTo>
                  <a:pt x="2272" y="3670"/>
                </a:lnTo>
                <a:lnTo>
                  <a:pt x="2250" y="3617"/>
                </a:lnTo>
                <a:lnTo>
                  <a:pt x="2224" y="3558"/>
                </a:lnTo>
                <a:lnTo>
                  <a:pt x="2193" y="3496"/>
                </a:lnTo>
                <a:lnTo>
                  <a:pt x="2157" y="3429"/>
                </a:lnTo>
                <a:lnTo>
                  <a:pt x="2115" y="3358"/>
                </a:lnTo>
                <a:lnTo>
                  <a:pt x="2069" y="3283"/>
                </a:lnTo>
                <a:lnTo>
                  <a:pt x="2016" y="3204"/>
                </a:lnTo>
                <a:lnTo>
                  <a:pt x="1957" y="3123"/>
                </a:lnTo>
                <a:lnTo>
                  <a:pt x="1893" y="3036"/>
                </a:lnTo>
                <a:lnTo>
                  <a:pt x="1904" y="3090"/>
                </a:lnTo>
                <a:lnTo>
                  <a:pt x="1911" y="3146"/>
                </a:lnTo>
                <a:lnTo>
                  <a:pt x="1912" y="3201"/>
                </a:lnTo>
                <a:lnTo>
                  <a:pt x="1907" y="3256"/>
                </a:lnTo>
                <a:lnTo>
                  <a:pt x="1896" y="3310"/>
                </a:lnTo>
                <a:lnTo>
                  <a:pt x="1881" y="3363"/>
                </a:lnTo>
                <a:lnTo>
                  <a:pt x="1859" y="3415"/>
                </a:lnTo>
                <a:lnTo>
                  <a:pt x="1830" y="3465"/>
                </a:lnTo>
                <a:lnTo>
                  <a:pt x="1797" y="3511"/>
                </a:lnTo>
                <a:lnTo>
                  <a:pt x="1757" y="3555"/>
                </a:lnTo>
                <a:lnTo>
                  <a:pt x="1722" y="3587"/>
                </a:lnTo>
                <a:lnTo>
                  <a:pt x="1683" y="3616"/>
                </a:lnTo>
                <a:lnTo>
                  <a:pt x="1643" y="3641"/>
                </a:lnTo>
                <a:lnTo>
                  <a:pt x="1643" y="3641"/>
                </a:lnTo>
                <a:lnTo>
                  <a:pt x="1643" y="3641"/>
                </a:lnTo>
                <a:lnTo>
                  <a:pt x="1596" y="3664"/>
                </a:lnTo>
                <a:lnTo>
                  <a:pt x="1548" y="3682"/>
                </a:lnTo>
                <a:lnTo>
                  <a:pt x="1499" y="3697"/>
                </a:lnTo>
                <a:lnTo>
                  <a:pt x="1497" y="3697"/>
                </a:lnTo>
                <a:lnTo>
                  <a:pt x="1496" y="3697"/>
                </a:lnTo>
                <a:lnTo>
                  <a:pt x="1459" y="3704"/>
                </a:lnTo>
                <a:lnTo>
                  <a:pt x="1421" y="3708"/>
                </a:lnTo>
                <a:lnTo>
                  <a:pt x="1381" y="3710"/>
                </a:lnTo>
                <a:lnTo>
                  <a:pt x="1323" y="3707"/>
                </a:lnTo>
                <a:lnTo>
                  <a:pt x="1266" y="3698"/>
                </a:lnTo>
                <a:lnTo>
                  <a:pt x="1209" y="3681"/>
                </a:lnTo>
                <a:lnTo>
                  <a:pt x="1154" y="3659"/>
                </a:lnTo>
                <a:lnTo>
                  <a:pt x="1101" y="3631"/>
                </a:lnTo>
                <a:lnTo>
                  <a:pt x="1052" y="3596"/>
                </a:lnTo>
                <a:lnTo>
                  <a:pt x="1005" y="3555"/>
                </a:lnTo>
                <a:lnTo>
                  <a:pt x="966" y="3513"/>
                </a:lnTo>
                <a:lnTo>
                  <a:pt x="934" y="3468"/>
                </a:lnTo>
                <a:lnTo>
                  <a:pt x="907" y="3420"/>
                </a:lnTo>
                <a:lnTo>
                  <a:pt x="885" y="3371"/>
                </a:lnTo>
                <a:lnTo>
                  <a:pt x="868" y="3319"/>
                </a:lnTo>
                <a:lnTo>
                  <a:pt x="857" y="3268"/>
                </a:lnTo>
                <a:lnTo>
                  <a:pt x="851" y="3215"/>
                </a:lnTo>
                <a:lnTo>
                  <a:pt x="851" y="3215"/>
                </a:lnTo>
                <a:lnTo>
                  <a:pt x="851" y="3209"/>
                </a:lnTo>
                <a:lnTo>
                  <a:pt x="850" y="3174"/>
                </a:lnTo>
                <a:lnTo>
                  <a:pt x="851" y="3139"/>
                </a:lnTo>
                <a:lnTo>
                  <a:pt x="851" y="3138"/>
                </a:lnTo>
                <a:lnTo>
                  <a:pt x="856" y="3102"/>
                </a:lnTo>
                <a:lnTo>
                  <a:pt x="863" y="3066"/>
                </a:lnTo>
                <a:lnTo>
                  <a:pt x="864" y="3062"/>
                </a:lnTo>
                <a:lnTo>
                  <a:pt x="865" y="3058"/>
                </a:lnTo>
                <a:lnTo>
                  <a:pt x="878" y="3011"/>
                </a:lnTo>
                <a:lnTo>
                  <a:pt x="896" y="2965"/>
                </a:lnTo>
                <a:lnTo>
                  <a:pt x="920" y="2920"/>
                </a:lnTo>
                <a:lnTo>
                  <a:pt x="920" y="2919"/>
                </a:lnTo>
                <a:lnTo>
                  <a:pt x="920" y="2918"/>
                </a:lnTo>
                <a:lnTo>
                  <a:pt x="920" y="2919"/>
                </a:lnTo>
                <a:lnTo>
                  <a:pt x="946" y="2879"/>
                </a:lnTo>
                <a:lnTo>
                  <a:pt x="973" y="2843"/>
                </a:lnTo>
                <a:lnTo>
                  <a:pt x="1005" y="2807"/>
                </a:lnTo>
                <a:lnTo>
                  <a:pt x="1045" y="2771"/>
                </a:lnTo>
                <a:lnTo>
                  <a:pt x="1088" y="2740"/>
                </a:lnTo>
                <a:lnTo>
                  <a:pt x="1133" y="2713"/>
                </a:lnTo>
                <a:lnTo>
                  <a:pt x="1181" y="2691"/>
                </a:lnTo>
                <a:lnTo>
                  <a:pt x="1229" y="2675"/>
                </a:lnTo>
                <a:lnTo>
                  <a:pt x="1280" y="2663"/>
                </a:lnTo>
                <a:lnTo>
                  <a:pt x="1330" y="2655"/>
                </a:lnTo>
                <a:lnTo>
                  <a:pt x="1381" y="2653"/>
                </a:lnTo>
                <a:lnTo>
                  <a:pt x="1437" y="2657"/>
                </a:lnTo>
                <a:lnTo>
                  <a:pt x="1492" y="2664"/>
                </a:lnTo>
                <a:lnTo>
                  <a:pt x="1545" y="2680"/>
                </a:lnTo>
                <a:lnTo>
                  <a:pt x="1598" y="2699"/>
                </a:lnTo>
                <a:lnTo>
                  <a:pt x="1556" y="2655"/>
                </a:lnTo>
                <a:lnTo>
                  <a:pt x="1510" y="2609"/>
                </a:lnTo>
                <a:lnTo>
                  <a:pt x="1429" y="2530"/>
                </a:lnTo>
                <a:lnTo>
                  <a:pt x="1347" y="2454"/>
                </a:lnTo>
                <a:lnTo>
                  <a:pt x="1266" y="2382"/>
                </a:lnTo>
                <a:lnTo>
                  <a:pt x="1185" y="2315"/>
                </a:lnTo>
                <a:lnTo>
                  <a:pt x="1106" y="2251"/>
                </a:lnTo>
                <a:lnTo>
                  <a:pt x="1028" y="2192"/>
                </a:lnTo>
                <a:lnTo>
                  <a:pt x="953" y="2136"/>
                </a:lnTo>
                <a:lnTo>
                  <a:pt x="878" y="2086"/>
                </a:lnTo>
                <a:lnTo>
                  <a:pt x="807" y="2040"/>
                </a:lnTo>
                <a:lnTo>
                  <a:pt x="737" y="1997"/>
                </a:lnTo>
                <a:lnTo>
                  <a:pt x="670" y="1959"/>
                </a:lnTo>
                <a:lnTo>
                  <a:pt x="606" y="1925"/>
                </a:lnTo>
                <a:lnTo>
                  <a:pt x="545" y="1896"/>
                </a:lnTo>
                <a:lnTo>
                  <a:pt x="487" y="1871"/>
                </a:lnTo>
                <a:lnTo>
                  <a:pt x="434" y="1851"/>
                </a:lnTo>
                <a:lnTo>
                  <a:pt x="383" y="1834"/>
                </a:lnTo>
                <a:lnTo>
                  <a:pt x="338" y="1822"/>
                </a:lnTo>
                <a:lnTo>
                  <a:pt x="296" y="1816"/>
                </a:lnTo>
                <a:lnTo>
                  <a:pt x="259" y="1813"/>
                </a:lnTo>
                <a:lnTo>
                  <a:pt x="255" y="1813"/>
                </a:lnTo>
                <a:lnTo>
                  <a:pt x="255" y="1839"/>
                </a:lnTo>
                <a:lnTo>
                  <a:pt x="259" y="1870"/>
                </a:lnTo>
                <a:lnTo>
                  <a:pt x="267" y="1907"/>
                </a:lnTo>
                <a:lnTo>
                  <a:pt x="278" y="1950"/>
                </a:lnTo>
                <a:lnTo>
                  <a:pt x="295" y="1996"/>
                </a:lnTo>
                <a:lnTo>
                  <a:pt x="315" y="2048"/>
                </a:lnTo>
                <a:lnTo>
                  <a:pt x="340" y="2104"/>
                </a:lnTo>
                <a:lnTo>
                  <a:pt x="370" y="2165"/>
                </a:lnTo>
                <a:lnTo>
                  <a:pt x="404" y="2230"/>
                </a:lnTo>
                <a:lnTo>
                  <a:pt x="444" y="2299"/>
                </a:lnTo>
                <a:lnTo>
                  <a:pt x="489" y="2372"/>
                </a:lnTo>
                <a:lnTo>
                  <a:pt x="540" y="2448"/>
                </a:lnTo>
                <a:lnTo>
                  <a:pt x="597" y="2528"/>
                </a:lnTo>
                <a:lnTo>
                  <a:pt x="659" y="2611"/>
                </a:lnTo>
                <a:lnTo>
                  <a:pt x="727" y="2698"/>
                </a:lnTo>
                <a:lnTo>
                  <a:pt x="802" y="2787"/>
                </a:lnTo>
                <a:lnTo>
                  <a:pt x="764" y="2847"/>
                </a:lnTo>
                <a:lnTo>
                  <a:pt x="733" y="2911"/>
                </a:lnTo>
                <a:lnTo>
                  <a:pt x="708" y="2978"/>
                </a:lnTo>
                <a:lnTo>
                  <a:pt x="692" y="3047"/>
                </a:lnTo>
                <a:lnTo>
                  <a:pt x="622" y="2968"/>
                </a:lnTo>
                <a:lnTo>
                  <a:pt x="556" y="2890"/>
                </a:lnTo>
                <a:lnTo>
                  <a:pt x="492" y="2812"/>
                </a:lnTo>
                <a:lnTo>
                  <a:pt x="432" y="2735"/>
                </a:lnTo>
                <a:lnTo>
                  <a:pt x="377" y="2658"/>
                </a:lnTo>
                <a:lnTo>
                  <a:pt x="324" y="2582"/>
                </a:lnTo>
                <a:lnTo>
                  <a:pt x="274" y="2509"/>
                </a:lnTo>
                <a:lnTo>
                  <a:pt x="229" y="2435"/>
                </a:lnTo>
                <a:lnTo>
                  <a:pt x="188" y="2363"/>
                </a:lnTo>
                <a:lnTo>
                  <a:pt x="149" y="2294"/>
                </a:lnTo>
                <a:lnTo>
                  <a:pt x="115" y="2225"/>
                </a:lnTo>
                <a:lnTo>
                  <a:pt x="87" y="2160"/>
                </a:lnTo>
                <a:lnTo>
                  <a:pt x="61" y="2097"/>
                </a:lnTo>
                <a:lnTo>
                  <a:pt x="40" y="2036"/>
                </a:lnTo>
                <a:lnTo>
                  <a:pt x="23" y="1978"/>
                </a:lnTo>
                <a:lnTo>
                  <a:pt x="10" y="1923"/>
                </a:lnTo>
                <a:lnTo>
                  <a:pt x="4" y="1870"/>
                </a:lnTo>
                <a:lnTo>
                  <a:pt x="0" y="1821"/>
                </a:lnTo>
                <a:lnTo>
                  <a:pt x="2" y="1776"/>
                </a:lnTo>
                <a:lnTo>
                  <a:pt x="9" y="1735"/>
                </a:lnTo>
                <a:lnTo>
                  <a:pt x="20" y="1696"/>
                </a:lnTo>
                <a:lnTo>
                  <a:pt x="37" y="1663"/>
                </a:lnTo>
                <a:lnTo>
                  <a:pt x="59" y="1633"/>
                </a:lnTo>
                <a:lnTo>
                  <a:pt x="58" y="1633"/>
                </a:lnTo>
                <a:lnTo>
                  <a:pt x="276" y="1417"/>
                </a:lnTo>
                <a:lnTo>
                  <a:pt x="304" y="1394"/>
                </a:lnTo>
                <a:lnTo>
                  <a:pt x="337" y="1374"/>
                </a:lnTo>
                <a:lnTo>
                  <a:pt x="373" y="1359"/>
                </a:lnTo>
                <a:lnTo>
                  <a:pt x="412" y="1347"/>
                </a:lnTo>
                <a:lnTo>
                  <a:pt x="453" y="1341"/>
                </a:lnTo>
                <a:lnTo>
                  <a:pt x="495" y="1337"/>
                </a:lnTo>
                <a:lnTo>
                  <a:pt x="536" y="1337"/>
                </a:lnTo>
                <a:lnTo>
                  <a:pt x="578" y="1341"/>
                </a:lnTo>
                <a:lnTo>
                  <a:pt x="616" y="1347"/>
                </a:lnTo>
                <a:lnTo>
                  <a:pt x="654" y="1358"/>
                </a:lnTo>
                <a:lnTo>
                  <a:pt x="705" y="1371"/>
                </a:lnTo>
                <a:lnTo>
                  <a:pt x="750" y="1381"/>
                </a:lnTo>
                <a:lnTo>
                  <a:pt x="793" y="1386"/>
                </a:lnTo>
                <a:lnTo>
                  <a:pt x="830" y="1387"/>
                </a:lnTo>
                <a:lnTo>
                  <a:pt x="866" y="1385"/>
                </a:lnTo>
                <a:lnTo>
                  <a:pt x="899" y="1378"/>
                </a:lnTo>
                <a:lnTo>
                  <a:pt x="929" y="1369"/>
                </a:lnTo>
                <a:lnTo>
                  <a:pt x="956" y="1355"/>
                </a:lnTo>
                <a:lnTo>
                  <a:pt x="983" y="1338"/>
                </a:lnTo>
                <a:lnTo>
                  <a:pt x="1008" y="1319"/>
                </a:lnTo>
                <a:lnTo>
                  <a:pt x="1032" y="1297"/>
                </a:lnTo>
                <a:lnTo>
                  <a:pt x="2030" y="305"/>
                </a:lnTo>
                <a:lnTo>
                  <a:pt x="2093" y="247"/>
                </a:lnTo>
                <a:lnTo>
                  <a:pt x="2159" y="195"/>
                </a:lnTo>
                <a:lnTo>
                  <a:pt x="2229" y="149"/>
                </a:lnTo>
                <a:lnTo>
                  <a:pt x="2302" y="110"/>
                </a:lnTo>
                <a:lnTo>
                  <a:pt x="2377" y="76"/>
                </a:lnTo>
                <a:lnTo>
                  <a:pt x="2454" y="49"/>
                </a:lnTo>
                <a:lnTo>
                  <a:pt x="2531" y="28"/>
                </a:lnTo>
                <a:lnTo>
                  <a:pt x="2610" y="12"/>
                </a:lnTo>
                <a:lnTo>
                  <a:pt x="2691" y="3"/>
                </a:lnTo>
                <a:lnTo>
                  <a:pt x="277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2" name="Группа 29">
            <a:extLst>
              <a:ext uri="{FF2B5EF4-FFF2-40B4-BE49-F238E27FC236}">
                <a16:creationId xmlns:a16="http://schemas.microsoft.com/office/drawing/2014/main" id="{EC8ABAD1-0102-5F5B-6AAA-F5127AFB19EE}"/>
              </a:ext>
            </a:extLst>
          </p:cNvPr>
          <p:cNvGrpSpPr/>
          <p:nvPr userDrawn="1"/>
        </p:nvGrpSpPr>
        <p:grpSpPr>
          <a:xfrm>
            <a:off x="2982719" y="2552987"/>
            <a:ext cx="462168" cy="374603"/>
            <a:chOff x="5834063" y="3214688"/>
            <a:chExt cx="1868487" cy="1514474"/>
          </a:xfrm>
          <a:solidFill>
            <a:schemeClr val="bg2"/>
          </a:solidFill>
        </p:grpSpPr>
        <p:sp>
          <p:nvSpPr>
            <p:cNvPr id="13" name="Freeform 25">
              <a:extLst>
                <a:ext uri="{FF2B5EF4-FFF2-40B4-BE49-F238E27FC236}">
                  <a16:creationId xmlns:a16="http://schemas.microsoft.com/office/drawing/2014/main" id="{8F595D13-7D4D-F960-1AB2-5958A9248013}"/>
                </a:ext>
              </a:extLst>
            </p:cNvPr>
            <p:cNvSpPr>
              <a:spLocks/>
            </p:cNvSpPr>
            <p:nvPr/>
          </p:nvSpPr>
          <p:spPr bwMode="auto">
            <a:xfrm>
              <a:off x="6677025" y="4013200"/>
              <a:ext cx="182562" cy="220662"/>
            </a:xfrm>
            <a:custGeom>
              <a:avLst/>
              <a:gdLst>
                <a:gd name="T0" fmla="*/ 174 w 346"/>
                <a:gd name="T1" fmla="*/ 0 h 418"/>
                <a:gd name="T2" fmla="*/ 204 w 346"/>
                <a:gd name="T3" fmla="*/ 2 h 418"/>
                <a:gd name="T4" fmla="*/ 234 w 346"/>
                <a:gd name="T5" fmla="*/ 10 h 418"/>
                <a:gd name="T6" fmla="*/ 261 w 346"/>
                <a:gd name="T7" fmla="*/ 23 h 418"/>
                <a:gd name="T8" fmla="*/ 285 w 346"/>
                <a:gd name="T9" fmla="*/ 40 h 418"/>
                <a:gd name="T10" fmla="*/ 306 w 346"/>
                <a:gd name="T11" fmla="*/ 60 h 418"/>
                <a:gd name="T12" fmla="*/ 323 w 346"/>
                <a:gd name="T13" fmla="*/ 84 h 418"/>
                <a:gd name="T14" fmla="*/ 335 w 346"/>
                <a:gd name="T15" fmla="*/ 111 h 418"/>
                <a:gd name="T16" fmla="*/ 344 w 346"/>
                <a:gd name="T17" fmla="*/ 139 h 418"/>
                <a:gd name="T18" fmla="*/ 346 w 346"/>
                <a:gd name="T19" fmla="*/ 170 h 418"/>
                <a:gd name="T20" fmla="*/ 346 w 346"/>
                <a:gd name="T21" fmla="*/ 248 h 418"/>
                <a:gd name="T22" fmla="*/ 344 w 346"/>
                <a:gd name="T23" fmla="*/ 278 h 418"/>
                <a:gd name="T24" fmla="*/ 335 w 346"/>
                <a:gd name="T25" fmla="*/ 307 h 418"/>
                <a:gd name="T26" fmla="*/ 323 w 346"/>
                <a:gd name="T27" fmla="*/ 334 h 418"/>
                <a:gd name="T28" fmla="*/ 306 w 346"/>
                <a:gd name="T29" fmla="*/ 358 h 418"/>
                <a:gd name="T30" fmla="*/ 285 w 346"/>
                <a:gd name="T31" fmla="*/ 378 h 418"/>
                <a:gd name="T32" fmla="*/ 261 w 346"/>
                <a:gd name="T33" fmla="*/ 395 h 418"/>
                <a:gd name="T34" fmla="*/ 234 w 346"/>
                <a:gd name="T35" fmla="*/ 407 h 418"/>
                <a:gd name="T36" fmla="*/ 204 w 346"/>
                <a:gd name="T37" fmla="*/ 416 h 418"/>
                <a:gd name="T38" fmla="*/ 174 w 346"/>
                <a:gd name="T39" fmla="*/ 418 h 418"/>
                <a:gd name="T40" fmla="*/ 142 w 346"/>
                <a:gd name="T41" fmla="*/ 416 h 418"/>
                <a:gd name="T42" fmla="*/ 112 w 346"/>
                <a:gd name="T43" fmla="*/ 407 h 418"/>
                <a:gd name="T44" fmla="*/ 86 w 346"/>
                <a:gd name="T45" fmla="*/ 395 h 418"/>
                <a:gd name="T46" fmla="*/ 61 w 346"/>
                <a:gd name="T47" fmla="*/ 378 h 418"/>
                <a:gd name="T48" fmla="*/ 40 w 346"/>
                <a:gd name="T49" fmla="*/ 358 h 418"/>
                <a:gd name="T50" fmla="*/ 24 w 346"/>
                <a:gd name="T51" fmla="*/ 334 h 418"/>
                <a:gd name="T52" fmla="*/ 11 w 346"/>
                <a:gd name="T53" fmla="*/ 307 h 418"/>
                <a:gd name="T54" fmla="*/ 3 w 346"/>
                <a:gd name="T55" fmla="*/ 278 h 418"/>
                <a:gd name="T56" fmla="*/ 0 w 346"/>
                <a:gd name="T57" fmla="*/ 248 h 418"/>
                <a:gd name="T58" fmla="*/ 0 w 346"/>
                <a:gd name="T59" fmla="*/ 170 h 418"/>
                <a:gd name="T60" fmla="*/ 3 w 346"/>
                <a:gd name="T61" fmla="*/ 139 h 418"/>
                <a:gd name="T62" fmla="*/ 11 w 346"/>
                <a:gd name="T63" fmla="*/ 111 h 418"/>
                <a:gd name="T64" fmla="*/ 24 w 346"/>
                <a:gd name="T65" fmla="*/ 84 h 418"/>
                <a:gd name="T66" fmla="*/ 40 w 346"/>
                <a:gd name="T67" fmla="*/ 60 h 418"/>
                <a:gd name="T68" fmla="*/ 61 w 346"/>
                <a:gd name="T69" fmla="*/ 40 h 418"/>
                <a:gd name="T70" fmla="*/ 86 w 346"/>
                <a:gd name="T71" fmla="*/ 23 h 418"/>
                <a:gd name="T72" fmla="*/ 112 w 346"/>
                <a:gd name="T73" fmla="*/ 10 h 418"/>
                <a:gd name="T74" fmla="*/ 142 w 346"/>
                <a:gd name="T75" fmla="*/ 2 h 418"/>
                <a:gd name="T76" fmla="*/ 174 w 346"/>
                <a:gd name="T7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6" h="418">
                  <a:moveTo>
                    <a:pt x="174" y="0"/>
                  </a:moveTo>
                  <a:lnTo>
                    <a:pt x="204" y="2"/>
                  </a:lnTo>
                  <a:lnTo>
                    <a:pt x="234" y="10"/>
                  </a:lnTo>
                  <a:lnTo>
                    <a:pt x="261" y="23"/>
                  </a:lnTo>
                  <a:lnTo>
                    <a:pt x="285" y="40"/>
                  </a:lnTo>
                  <a:lnTo>
                    <a:pt x="306" y="60"/>
                  </a:lnTo>
                  <a:lnTo>
                    <a:pt x="323" y="84"/>
                  </a:lnTo>
                  <a:lnTo>
                    <a:pt x="335" y="111"/>
                  </a:lnTo>
                  <a:lnTo>
                    <a:pt x="344" y="139"/>
                  </a:lnTo>
                  <a:lnTo>
                    <a:pt x="346" y="170"/>
                  </a:lnTo>
                  <a:lnTo>
                    <a:pt x="346" y="248"/>
                  </a:lnTo>
                  <a:lnTo>
                    <a:pt x="344" y="278"/>
                  </a:lnTo>
                  <a:lnTo>
                    <a:pt x="335" y="307"/>
                  </a:lnTo>
                  <a:lnTo>
                    <a:pt x="323" y="334"/>
                  </a:lnTo>
                  <a:lnTo>
                    <a:pt x="306" y="358"/>
                  </a:lnTo>
                  <a:lnTo>
                    <a:pt x="285" y="378"/>
                  </a:lnTo>
                  <a:lnTo>
                    <a:pt x="261" y="395"/>
                  </a:lnTo>
                  <a:lnTo>
                    <a:pt x="234" y="407"/>
                  </a:lnTo>
                  <a:lnTo>
                    <a:pt x="204" y="416"/>
                  </a:lnTo>
                  <a:lnTo>
                    <a:pt x="174" y="418"/>
                  </a:lnTo>
                  <a:lnTo>
                    <a:pt x="142" y="416"/>
                  </a:lnTo>
                  <a:lnTo>
                    <a:pt x="112" y="407"/>
                  </a:lnTo>
                  <a:lnTo>
                    <a:pt x="86" y="395"/>
                  </a:lnTo>
                  <a:lnTo>
                    <a:pt x="61" y="378"/>
                  </a:lnTo>
                  <a:lnTo>
                    <a:pt x="40" y="358"/>
                  </a:lnTo>
                  <a:lnTo>
                    <a:pt x="24" y="334"/>
                  </a:lnTo>
                  <a:lnTo>
                    <a:pt x="11" y="307"/>
                  </a:lnTo>
                  <a:lnTo>
                    <a:pt x="3" y="278"/>
                  </a:lnTo>
                  <a:lnTo>
                    <a:pt x="0" y="248"/>
                  </a:lnTo>
                  <a:lnTo>
                    <a:pt x="0" y="170"/>
                  </a:lnTo>
                  <a:lnTo>
                    <a:pt x="3" y="139"/>
                  </a:lnTo>
                  <a:lnTo>
                    <a:pt x="11" y="111"/>
                  </a:lnTo>
                  <a:lnTo>
                    <a:pt x="24" y="84"/>
                  </a:lnTo>
                  <a:lnTo>
                    <a:pt x="40" y="60"/>
                  </a:lnTo>
                  <a:lnTo>
                    <a:pt x="61" y="40"/>
                  </a:lnTo>
                  <a:lnTo>
                    <a:pt x="86" y="23"/>
                  </a:lnTo>
                  <a:lnTo>
                    <a:pt x="112" y="10"/>
                  </a:lnTo>
                  <a:lnTo>
                    <a:pt x="142" y="2"/>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
              <a:extLst>
                <a:ext uri="{FF2B5EF4-FFF2-40B4-BE49-F238E27FC236}">
                  <a16:creationId xmlns:a16="http://schemas.microsoft.com/office/drawing/2014/main" id="{397FE95C-4CF2-F4FF-4F96-6A074118532E}"/>
                </a:ext>
              </a:extLst>
            </p:cNvPr>
            <p:cNvSpPr>
              <a:spLocks/>
            </p:cNvSpPr>
            <p:nvPr/>
          </p:nvSpPr>
          <p:spPr bwMode="auto">
            <a:xfrm>
              <a:off x="5872163" y="4168775"/>
              <a:ext cx="1793875" cy="560387"/>
            </a:xfrm>
            <a:custGeom>
              <a:avLst/>
              <a:gdLst>
                <a:gd name="T0" fmla="*/ 0 w 3390"/>
                <a:gd name="T1" fmla="*/ 0 h 1060"/>
                <a:gd name="T2" fmla="*/ 49 w 3390"/>
                <a:gd name="T3" fmla="*/ 20 h 1060"/>
                <a:gd name="T4" fmla="*/ 100 w 3390"/>
                <a:gd name="T5" fmla="*/ 35 h 1060"/>
                <a:gd name="T6" fmla="*/ 155 w 3390"/>
                <a:gd name="T7" fmla="*/ 44 h 1060"/>
                <a:gd name="T8" fmla="*/ 210 w 3390"/>
                <a:gd name="T9" fmla="*/ 48 h 1060"/>
                <a:gd name="T10" fmla="*/ 1403 w 3390"/>
                <a:gd name="T11" fmla="*/ 48 h 1060"/>
                <a:gd name="T12" fmla="*/ 1418 w 3390"/>
                <a:gd name="T13" fmla="*/ 88 h 1060"/>
                <a:gd name="T14" fmla="*/ 1439 w 3390"/>
                <a:gd name="T15" fmla="*/ 124 h 1060"/>
                <a:gd name="T16" fmla="*/ 1465 w 3390"/>
                <a:gd name="T17" fmla="*/ 159 h 1060"/>
                <a:gd name="T18" fmla="*/ 1496 w 3390"/>
                <a:gd name="T19" fmla="*/ 188 h 1060"/>
                <a:gd name="T20" fmla="*/ 1530 w 3390"/>
                <a:gd name="T21" fmla="*/ 214 h 1060"/>
                <a:gd name="T22" fmla="*/ 1567 w 3390"/>
                <a:gd name="T23" fmla="*/ 234 h 1060"/>
                <a:gd name="T24" fmla="*/ 1607 w 3390"/>
                <a:gd name="T25" fmla="*/ 249 h 1060"/>
                <a:gd name="T26" fmla="*/ 1650 w 3390"/>
                <a:gd name="T27" fmla="*/ 259 h 1060"/>
                <a:gd name="T28" fmla="*/ 1696 w 3390"/>
                <a:gd name="T29" fmla="*/ 262 h 1060"/>
                <a:gd name="T30" fmla="*/ 1740 w 3390"/>
                <a:gd name="T31" fmla="*/ 259 h 1060"/>
                <a:gd name="T32" fmla="*/ 1783 w 3390"/>
                <a:gd name="T33" fmla="*/ 249 h 1060"/>
                <a:gd name="T34" fmla="*/ 1823 w 3390"/>
                <a:gd name="T35" fmla="*/ 234 h 1060"/>
                <a:gd name="T36" fmla="*/ 1862 w 3390"/>
                <a:gd name="T37" fmla="*/ 214 h 1060"/>
                <a:gd name="T38" fmla="*/ 1895 w 3390"/>
                <a:gd name="T39" fmla="*/ 188 h 1060"/>
                <a:gd name="T40" fmla="*/ 1925 w 3390"/>
                <a:gd name="T41" fmla="*/ 159 h 1060"/>
                <a:gd name="T42" fmla="*/ 1951 w 3390"/>
                <a:gd name="T43" fmla="*/ 124 h 1060"/>
                <a:gd name="T44" fmla="*/ 1972 w 3390"/>
                <a:gd name="T45" fmla="*/ 88 h 1060"/>
                <a:gd name="T46" fmla="*/ 1987 w 3390"/>
                <a:gd name="T47" fmla="*/ 48 h 1060"/>
                <a:gd name="T48" fmla="*/ 3180 w 3390"/>
                <a:gd name="T49" fmla="*/ 48 h 1060"/>
                <a:gd name="T50" fmla="*/ 3236 w 3390"/>
                <a:gd name="T51" fmla="*/ 44 h 1060"/>
                <a:gd name="T52" fmla="*/ 3290 w 3390"/>
                <a:gd name="T53" fmla="*/ 35 h 1060"/>
                <a:gd name="T54" fmla="*/ 3341 w 3390"/>
                <a:gd name="T55" fmla="*/ 20 h 1060"/>
                <a:gd name="T56" fmla="*/ 3390 w 3390"/>
                <a:gd name="T57" fmla="*/ 0 h 1060"/>
                <a:gd name="T58" fmla="*/ 3390 w 3390"/>
                <a:gd name="T59" fmla="*/ 782 h 1060"/>
                <a:gd name="T60" fmla="*/ 3387 w 3390"/>
                <a:gd name="T61" fmla="*/ 823 h 1060"/>
                <a:gd name="T62" fmla="*/ 3378 w 3390"/>
                <a:gd name="T63" fmla="*/ 861 h 1060"/>
                <a:gd name="T64" fmla="*/ 3364 w 3390"/>
                <a:gd name="T65" fmla="*/ 899 h 1060"/>
                <a:gd name="T66" fmla="*/ 3345 w 3390"/>
                <a:gd name="T67" fmla="*/ 933 h 1060"/>
                <a:gd name="T68" fmla="*/ 3321 w 3390"/>
                <a:gd name="T69" fmla="*/ 964 h 1060"/>
                <a:gd name="T70" fmla="*/ 3293 w 3390"/>
                <a:gd name="T71" fmla="*/ 991 h 1060"/>
                <a:gd name="T72" fmla="*/ 3262 w 3390"/>
                <a:gd name="T73" fmla="*/ 1015 h 1060"/>
                <a:gd name="T74" fmla="*/ 3227 w 3390"/>
                <a:gd name="T75" fmla="*/ 1034 h 1060"/>
                <a:gd name="T76" fmla="*/ 3190 w 3390"/>
                <a:gd name="T77" fmla="*/ 1048 h 1060"/>
                <a:gd name="T78" fmla="*/ 3151 w 3390"/>
                <a:gd name="T79" fmla="*/ 1057 h 1060"/>
                <a:gd name="T80" fmla="*/ 3109 w 3390"/>
                <a:gd name="T81" fmla="*/ 1060 h 1060"/>
                <a:gd name="T82" fmla="*/ 282 w 3390"/>
                <a:gd name="T83" fmla="*/ 1060 h 1060"/>
                <a:gd name="T84" fmla="*/ 240 w 3390"/>
                <a:gd name="T85" fmla="*/ 1057 h 1060"/>
                <a:gd name="T86" fmla="*/ 200 w 3390"/>
                <a:gd name="T87" fmla="*/ 1048 h 1060"/>
                <a:gd name="T88" fmla="*/ 163 w 3390"/>
                <a:gd name="T89" fmla="*/ 1034 h 1060"/>
                <a:gd name="T90" fmla="*/ 129 w 3390"/>
                <a:gd name="T91" fmla="*/ 1015 h 1060"/>
                <a:gd name="T92" fmla="*/ 97 w 3390"/>
                <a:gd name="T93" fmla="*/ 991 h 1060"/>
                <a:gd name="T94" fmla="*/ 69 w 3390"/>
                <a:gd name="T95" fmla="*/ 964 h 1060"/>
                <a:gd name="T96" fmla="*/ 46 w 3390"/>
                <a:gd name="T97" fmla="*/ 933 h 1060"/>
                <a:gd name="T98" fmla="*/ 26 w 3390"/>
                <a:gd name="T99" fmla="*/ 899 h 1060"/>
                <a:gd name="T100" fmla="*/ 12 w 3390"/>
                <a:gd name="T101" fmla="*/ 861 h 1060"/>
                <a:gd name="T102" fmla="*/ 3 w 3390"/>
                <a:gd name="T103" fmla="*/ 823 h 1060"/>
                <a:gd name="T104" fmla="*/ 0 w 3390"/>
                <a:gd name="T105" fmla="*/ 782 h 1060"/>
                <a:gd name="T106" fmla="*/ 0 w 3390"/>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0" h="1060">
                  <a:moveTo>
                    <a:pt x="0" y="0"/>
                  </a:moveTo>
                  <a:lnTo>
                    <a:pt x="49" y="20"/>
                  </a:lnTo>
                  <a:lnTo>
                    <a:pt x="100" y="35"/>
                  </a:lnTo>
                  <a:lnTo>
                    <a:pt x="155" y="44"/>
                  </a:lnTo>
                  <a:lnTo>
                    <a:pt x="210" y="48"/>
                  </a:lnTo>
                  <a:lnTo>
                    <a:pt x="1403" y="48"/>
                  </a:lnTo>
                  <a:lnTo>
                    <a:pt x="1418" y="88"/>
                  </a:lnTo>
                  <a:lnTo>
                    <a:pt x="1439" y="124"/>
                  </a:lnTo>
                  <a:lnTo>
                    <a:pt x="1465" y="159"/>
                  </a:lnTo>
                  <a:lnTo>
                    <a:pt x="1496" y="188"/>
                  </a:lnTo>
                  <a:lnTo>
                    <a:pt x="1530" y="214"/>
                  </a:lnTo>
                  <a:lnTo>
                    <a:pt x="1567" y="234"/>
                  </a:lnTo>
                  <a:lnTo>
                    <a:pt x="1607" y="249"/>
                  </a:lnTo>
                  <a:lnTo>
                    <a:pt x="1650" y="259"/>
                  </a:lnTo>
                  <a:lnTo>
                    <a:pt x="1696" y="262"/>
                  </a:lnTo>
                  <a:lnTo>
                    <a:pt x="1740" y="259"/>
                  </a:lnTo>
                  <a:lnTo>
                    <a:pt x="1783" y="249"/>
                  </a:lnTo>
                  <a:lnTo>
                    <a:pt x="1823" y="234"/>
                  </a:lnTo>
                  <a:lnTo>
                    <a:pt x="1862" y="214"/>
                  </a:lnTo>
                  <a:lnTo>
                    <a:pt x="1895" y="188"/>
                  </a:lnTo>
                  <a:lnTo>
                    <a:pt x="1925" y="159"/>
                  </a:lnTo>
                  <a:lnTo>
                    <a:pt x="1951" y="124"/>
                  </a:lnTo>
                  <a:lnTo>
                    <a:pt x="1972" y="88"/>
                  </a:lnTo>
                  <a:lnTo>
                    <a:pt x="1987" y="48"/>
                  </a:lnTo>
                  <a:lnTo>
                    <a:pt x="3180" y="48"/>
                  </a:lnTo>
                  <a:lnTo>
                    <a:pt x="3236" y="44"/>
                  </a:lnTo>
                  <a:lnTo>
                    <a:pt x="3290" y="35"/>
                  </a:lnTo>
                  <a:lnTo>
                    <a:pt x="3341" y="20"/>
                  </a:lnTo>
                  <a:lnTo>
                    <a:pt x="3390" y="0"/>
                  </a:lnTo>
                  <a:lnTo>
                    <a:pt x="3390" y="782"/>
                  </a:lnTo>
                  <a:lnTo>
                    <a:pt x="3387" y="823"/>
                  </a:lnTo>
                  <a:lnTo>
                    <a:pt x="3378" y="861"/>
                  </a:lnTo>
                  <a:lnTo>
                    <a:pt x="3364" y="899"/>
                  </a:lnTo>
                  <a:lnTo>
                    <a:pt x="3345" y="933"/>
                  </a:lnTo>
                  <a:lnTo>
                    <a:pt x="3321" y="964"/>
                  </a:lnTo>
                  <a:lnTo>
                    <a:pt x="3293" y="991"/>
                  </a:lnTo>
                  <a:lnTo>
                    <a:pt x="3262" y="1015"/>
                  </a:lnTo>
                  <a:lnTo>
                    <a:pt x="3227" y="1034"/>
                  </a:lnTo>
                  <a:lnTo>
                    <a:pt x="3190" y="1048"/>
                  </a:lnTo>
                  <a:lnTo>
                    <a:pt x="3151" y="1057"/>
                  </a:lnTo>
                  <a:lnTo>
                    <a:pt x="3109" y="1060"/>
                  </a:lnTo>
                  <a:lnTo>
                    <a:pt x="282" y="1060"/>
                  </a:lnTo>
                  <a:lnTo>
                    <a:pt x="240" y="1057"/>
                  </a:lnTo>
                  <a:lnTo>
                    <a:pt x="200" y="1048"/>
                  </a:lnTo>
                  <a:lnTo>
                    <a:pt x="163" y="1034"/>
                  </a:lnTo>
                  <a:lnTo>
                    <a:pt x="129" y="1015"/>
                  </a:lnTo>
                  <a:lnTo>
                    <a:pt x="97" y="991"/>
                  </a:lnTo>
                  <a:lnTo>
                    <a:pt x="69" y="964"/>
                  </a:lnTo>
                  <a:lnTo>
                    <a:pt x="46" y="933"/>
                  </a:lnTo>
                  <a:lnTo>
                    <a:pt x="26" y="899"/>
                  </a:lnTo>
                  <a:lnTo>
                    <a:pt x="12" y="861"/>
                  </a:lnTo>
                  <a:lnTo>
                    <a:pt x="3" y="823"/>
                  </a:lnTo>
                  <a:lnTo>
                    <a:pt x="0" y="78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7">
              <a:extLst>
                <a:ext uri="{FF2B5EF4-FFF2-40B4-BE49-F238E27FC236}">
                  <a16:creationId xmlns:a16="http://schemas.microsoft.com/office/drawing/2014/main" id="{9AA9FBE8-5A7A-BD5F-6C51-F1CBDA0F4C3A}"/>
                </a:ext>
              </a:extLst>
            </p:cNvPr>
            <p:cNvSpPr>
              <a:spLocks noEditPoints="1"/>
            </p:cNvSpPr>
            <p:nvPr/>
          </p:nvSpPr>
          <p:spPr bwMode="auto">
            <a:xfrm>
              <a:off x="5834063" y="3214688"/>
              <a:ext cx="1868487" cy="869950"/>
            </a:xfrm>
            <a:custGeom>
              <a:avLst/>
              <a:gdLst>
                <a:gd name="T0" fmla="*/ 1419 w 3532"/>
                <a:gd name="T1" fmla="*/ 272 h 1642"/>
                <a:gd name="T2" fmla="*/ 1321 w 3532"/>
                <a:gd name="T3" fmla="*/ 325 h 1642"/>
                <a:gd name="T4" fmla="*/ 1253 w 3532"/>
                <a:gd name="T5" fmla="*/ 411 h 1642"/>
                <a:gd name="T6" fmla="*/ 2280 w 3532"/>
                <a:gd name="T7" fmla="*/ 411 h 1642"/>
                <a:gd name="T8" fmla="*/ 2211 w 3532"/>
                <a:gd name="T9" fmla="*/ 325 h 1642"/>
                <a:gd name="T10" fmla="*/ 2114 w 3532"/>
                <a:gd name="T11" fmla="*/ 272 h 1642"/>
                <a:gd name="T12" fmla="*/ 1496 w 3532"/>
                <a:gd name="T13" fmla="*/ 260 h 1642"/>
                <a:gd name="T14" fmla="*/ 2097 w 3532"/>
                <a:gd name="T15" fmla="*/ 3 h 1642"/>
                <a:gd name="T16" fmla="*/ 2266 w 3532"/>
                <a:gd name="T17" fmla="*/ 51 h 1642"/>
                <a:gd name="T18" fmla="*/ 2406 w 3532"/>
                <a:gd name="T19" fmla="*/ 148 h 1642"/>
                <a:gd name="T20" fmla="*/ 2509 w 3532"/>
                <a:gd name="T21" fmla="*/ 281 h 1642"/>
                <a:gd name="T22" fmla="*/ 2565 w 3532"/>
                <a:gd name="T23" fmla="*/ 445 h 1642"/>
                <a:gd name="T24" fmla="*/ 3323 w 3532"/>
                <a:gd name="T25" fmla="*/ 457 h 1642"/>
                <a:gd name="T26" fmla="*/ 3432 w 3532"/>
                <a:gd name="T27" fmla="*/ 513 h 1642"/>
                <a:gd name="T28" fmla="*/ 3505 w 3532"/>
                <a:gd name="T29" fmla="*/ 606 h 1642"/>
                <a:gd name="T30" fmla="*/ 3532 w 3532"/>
                <a:gd name="T31" fmla="*/ 723 h 1642"/>
                <a:gd name="T32" fmla="*/ 3520 w 3532"/>
                <a:gd name="T33" fmla="*/ 1443 h 1642"/>
                <a:gd name="T34" fmla="*/ 3463 w 3532"/>
                <a:gd name="T35" fmla="*/ 1546 h 1642"/>
                <a:gd name="T36" fmla="*/ 3369 w 3532"/>
                <a:gd name="T37" fmla="*/ 1616 h 1642"/>
                <a:gd name="T38" fmla="*/ 3251 w 3532"/>
                <a:gd name="T39" fmla="*/ 1642 h 1642"/>
                <a:gd name="T40" fmla="*/ 2057 w 3532"/>
                <a:gd name="T41" fmla="*/ 1564 h 1642"/>
                <a:gd name="T42" fmla="*/ 2003 w 3532"/>
                <a:gd name="T43" fmla="*/ 1465 h 1642"/>
                <a:gd name="T44" fmla="*/ 1972 w 3532"/>
                <a:gd name="T45" fmla="*/ 1434 h 1642"/>
                <a:gd name="T46" fmla="*/ 1918 w 3532"/>
                <a:gd name="T47" fmla="*/ 1394 h 1642"/>
                <a:gd name="T48" fmla="*/ 1868 w 3532"/>
                <a:gd name="T49" fmla="*/ 1371 h 1642"/>
                <a:gd name="T50" fmla="*/ 1827 w 3532"/>
                <a:gd name="T51" fmla="*/ 1359 h 1642"/>
                <a:gd name="T52" fmla="*/ 1735 w 3532"/>
                <a:gd name="T53" fmla="*/ 1355 h 1642"/>
                <a:gd name="T54" fmla="*/ 1679 w 3532"/>
                <a:gd name="T55" fmla="*/ 1367 h 1642"/>
                <a:gd name="T56" fmla="*/ 1631 w 3532"/>
                <a:gd name="T57" fmla="*/ 1384 h 1642"/>
                <a:gd name="T58" fmla="*/ 1604 w 3532"/>
                <a:gd name="T59" fmla="*/ 1400 h 1642"/>
                <a:gd name="T60" fmla="*/ 1560 w 3532"/>
                <a:gd name="T61" fmla="*/ 1434 h 1642"/>
                <a:gd name="T62" fmla="*/ 1529 w 3532"/>
                <a:gd name="T63" fmla="*/ 1465 h 1642"/>
                <a:gd name="T64" fmla="*/ 1475 w 3532"/>
                <a:gd name="T65" fmla="*/ 1564 h 1642"/>
                <a:gd name="T66" fmla="*/ 281 w 3532"/>
                <a:gd name="T67" fmla="*/ 1642 h 1642"/>
                <a:gd name="T68" fmla="*/ 163 w 3532"/>
                <a:gd name="T69" fmla="*/ 1616 h 1642"/>
                <a:gd name="T70" fmla="*/ 69 w 3532"/>
                <a:gd name="T71" fmla="*/ 1546 h 1642"/>
                <a:gd name="T72" fmla="*/ 12 w 3532"/>
                <a:gd name="T73" fmla="*/ 1443 h 1642"/>
                <a:gd name="T74" fmla="*/ 0 w 3532"/>
                <a:gd name="T75" fmla="*/ 723 h 1642"/>
                <a:gd name="T76" fmla="*/ 27 w 3532"/>
                <a:gd name="T77" fmla="*/ 606 h 1642"/>
                <a:gd name="T78" fmla="*/ 102 w 3532"/>
                <a:gd name="T79" fmla="*/ 513 h 1642"/>
                <a:gd name="T80" fmla="*/ 209 w 3532"/>
                <a:gd name="T81" fmla="*/ 457 h 1642"/>
                <a:gd name="T82" fmla="*/ 967 w 3532"/>
                <a:gd name="T83" fmla="*/ 445 h 1642"/>
                <a:gd name="T84" fmla="*/ 1023 w 3532"/>
                <a:gd name="T85" fmla="*/ 281 h 1642"/>
                <a:gd name="T86" fmla="*/ 1126 w 3532"/>
                <a:gd name="T87" fmla="*/ 148 h 1642"/>
                <a:gd name="T88" fmla="*/ 1267 w 3532"/>
                <a:gd name="T89" fmla="*/ 51 h 1642"/>
                <a:gd name="T90" fmla="*/ 1435 w 3532"/>
                <a:gd name="T91" fmla="*/ 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2" h="1642">
                  <a:moveTo>
                    <a:pt x="1496" y="260"/>
                  </a:moveTo>
                  <a:lnTo>
                    <a:pt x="1456" y="263"/>
                  </a:lnTo>
                  <a:lnTo>
                    <a:pt x="1419" y="272"/>
                  </a:lnTo>
                  <a:lnTo>
                    <a:pt x="1383" y="285"/>
                  </a:lnTo>
                  <a:lnTo>
                    <a:pt x="1351" y="302"/>
                  </a:lnTo>
                  <a:lnTo>
                    <a:pt x="1321" y="325"/>
                  </a:lnTo>
                  <a:lnTo>
                    <a:pt x="1295" y="349"/>
                  </a:lnTo>
                  <a:lnTo>
                    <a:pt x="1272" y="378"/>
                  </a:lnTo>
                  <a:lnTo>
                    <a:pt x="1253" y="411"/>
                  </a:lnTo>
                  <a:lnTo>
                    <a:pt x="1238" y="445"/>
                  </a:lnTo>
                  <a:lnTo>
                    <a:pt x="2294" y="445"/>
                  </a:lnTo>
                  <a:lnTo>
                    <a:pt x="2280" y="411"/>
                  </a:lnTo>
                  <a:lnTo>
                    <a:pt x="2261" y="378"/>
                  </a:lnTo>
                  <a:lnTo>
                    <a:pt x="2238" y="349"/>
                  </a:lnTo>
                  <a:lnTo>
                    <a:pt x="2211" y="325"/>
                  </a:lnTo>
                  <a:lnTo>
                    <a:pt x="2181" y="302"/>
                  </a:lnTo>
                  <a:lnTo>
                    <a:pt x="2149" y="285"/>
                  </a:lnTo>
                  <a:lnTo>
                    <a:pt x="2114" y="272"/>
                  </a:lnTo>
                  <a:lnTo>
                    <a:pt x="2076" y="263"/>
                  </a:lnTo>
                  <a:lnTo>
                    <a:pt x="2036" y="260"/>
                  </a:lnTo>
                  <a:lnTo>
                    <a:pt x="1496" y="260"/>
                  </a:lnTo>
                  <a:close/>
                  <a:moveTo>
                    <a:pt x="1496" y="0"/>
                  </a:moveTo>
                  <a:lnTo>
                    <a:pt x="2036" y="0"/>
                  </a:lnTo>
                  <a:lnTo>
                    <a:pt x="2097" y="3"/>
                  </a:lnTo>
                  <a:lnTo>
                    <a:pt x="2155" y="14"/>
                  </a:lnTo>
                  <a:lnTo>
                    <a:pt x="2212" y="29"/>
                  </a:lnTo>
                  <a:lnTo>
                    <a:pt x="2266" y="51"/>
                  </a:lnTo>
                  <a:lnTo>
                    <a:pt x="2316" y="79"/>
                  </a:lnTo>
                  <a:lnTo>
                    <a:pt x="2363" y="110"/>
                  </a:lnTo>
                  <a:lnTo>
                    <a:pt x="2406" y="148"/>
                  </a:lnTo>
                  <a:lnTo>
                    <a:pt x="2445" y="189"/>
                  </a:lnTo>
                  <a:lnTo>
                    <a:pt x="2480" y="233"/>
                  </a:lnTo>
                  <a:lnTo>
                    <a:pt x="2509" y="281"/>
                  </a:lnTo>
                  <a:lnTo>
                    <a:pt x="2533" y="333"/>
                  </a:lnTo>
                  <a:lnTo>
                    <a:pt x="2552" y="388"/>
                  </a:lnTo>
                  <a:lnTo>
                    <a:pt x="2565" y="445"/>
                  </a:lnTo>
                  <a:lnTo>
                    <a:pt x="3239" y="445"/>
                  </a:lnTo>
                  <a:lnTo>
                    <a:pt x="3283" y="448"/>
                  </a:lnTo>
                  <a:lnTo>
                    <a:pt x="3323" y="457"/>
                  </a:lnTo>
                  <a:lnTo>
                    <a:pt x="3363" y="471"/>
                  </a:lnTo>
                  <a:lnTo>
                    <a:pt x="3399" y="489"/>
                  </a:lnTo>
                  <a:lnTo>
                    <a:pt x="3432" y="513"/>
                  </a:lnTo>
                  <a:lnTo>
                    <a:pt x="3460" y="541"/>
                  </a:lnTo>
                  <a:lnTo>
                    <a:pt x="3485" y="571"/>
                  </a:lnTo>
                  <a:lnTo>
                    <a:pt x="3505" y="606"/>
                  </a:lnTo>
                  <a:lnTo>
                    <a:pt x="3520" y="642"/>
                  </a:lnTo>
                  <a:lnTo>
                    <a:pt x="3529" y="682"/>
                  </a:lnTo>
                  <a:lnTo>
                    <a:pt x="3532" y="723"/>
                  </a:lnTo>
                  <a:lnTo>
                    <a:pt x="3532" y="1364"/>
                  </a:lnTo>
                  <a:lnTo>
                    <a:pt x="3529" y="1405"/>
                  </a:lnTo>
                  <a:lnTo>
                    <a:pt x="3520" y="1443"/>
                  </a:lnTo>
                  <a:lnTo>
                    <a:pt x="3506" y="1481"/>
                  </a:lnTo>
                  <a:lnTo>
                    <a:pt x="3487" y="1514"/>
                  </a:lnTo>
                  <a:lnTo>
                    <a:pt x="3463" y="1546"/>
                  </a:lnTo>
                  <a:lnTo>
                    <a:pt x="3436" y="1573"/>
                  </a:lnTo>
                  <a:lnTo>
                    <a:pt x="3404" y="1596"/>
                  </a:lnTo>
                  <a:lnTo>
                    <a:pt x="3369" y="1616"/>
                  </a:lnTo>
                  <a:lnTo>
                    <a:pt x="3332" y="1630"/>
                  </a:lnTo>
                  <a:lnTo>
                    <a:pt x="3293" y="1638"/>
                  </a:lnTo>
                  <a:lnTo>
                    <a:pt x="3251" y="1642"/>
                  </a:lnTo>
                  <a:lnTo>
                    <a:pt x="2071" y="1642"/>
                  </a:lnTo>
                  <a:lnTo>
                    <a:pt x="2067" y="1602"/>
                  </a:lnTo>
                  <a:lnTo>
                    <a:pt x="2057" y="1564"/>
                  </a:lnTo>
                  <a:lnTo>
                    <a:pt x="2044" y="1528"/>
                  </a:lnTo>
                  <a:lnTo>
                    <a:pt x="2025" y="1496"/>
                  </a:lnTo>
                  <a:lnTo>
                    <a:pt x="2003" y="1465"/>
                  </a:lnTo>
                  <a:lnTo>
                    <a:pt x="1977" y="1438"/>
                  </a:lnTo>
                  <a:lnTo>
                    <a:pt x="1975" y="1436"/>
                  </a:lnTo>
                  <a:lnTo>
                    <a:pt x="1972" y="1434"/>
                  </a:lnTo>
                  <a:lnTo>
                    <a:pt x="1953" y="1417"/>
                  </a:lnTo>
                  <a:lnTo>
                    <a:pt x="1934" y="1402"/>
                  </a:lnTo>
                  <a:lnTo>
                    <a:pt x="1918" y="1394"/>
                  </a:lnTo>
                  <a:lnTo>
                    <a:pt x="1901" y="1385"/>
                  </a:lnTo>
                  <a:lnTo>
                    <a:pt x="1883" y="1376"/>
                  </a:lnTo>
                  <a:lnTo>
                    <a:pt x="1868" y="1371"/>
                  </a:lnTo>
                  <a:lnTo>
                    <a:pt x="1853" y="1367"/>
                  </a:lnTo>
                  <a:lnTo>
                    <a:pt x="1840" y="1362"/>
                  </a:lnTo>
                  <a:lnTo>
                    <a:pt x="1827" y="1359"/>
                  </a:lnTo>
                  <a:lnTo>
                    <a:pt x="1797" y="1355"/>
                  </a:lnTo>
                  <a:lnTo>
                    <a:pt x="1767" y="1353"/>
                  </a:lnTo>
                  <a:lnTo>
                    <a:pt x="1735" y="1355"/>
                  </a:lnTo>
                  <a:lnTo>
                    <a:pt x="1705" y="1359"/>
                  </a:lnTo>
                  <a:lnTo>
                    <a:pt x="1692" y="1362"/>
                  </a:lnTo>
                  <a:lnTo>
                    <a:pt x="1679" y="1367"/>
                  </a:lnTo>
                  <a:lnTo>
                    <a:pt x="1664" y="1371"/>
                  </a:lnTo>
                  <a:lnTo>
                    <a:pt x="1649" y="1376"/>
                  </a:lnTo>
                  <a:lnTo>
                    <a:pt x="1631" y="1384"/>
                  </a:lnTo>
                  <a:lnTo>
                    <a:pt x="1615" y="1394"/>
                  </a:lnTo>
                  <a:lnTo>
                    <a:pt x="1609" y="1397"/>
                  </a:lnTo>
                  <a:lnTo>
                    <a:pt x="1604" y="1400"/>
                  </a:lnTo>
                  <a:lnTo>
                    <a:pt x="1598" y="1402"/>
                  </a:lnTo>
                  <a:lnTo>
                    <a:pt x="1579" y="1417"/>
                  </a:lnTo>
                  <a:lnTo>
                    <a:pt x="1560" y="1434"/>
                  </a:lnTo>
                  <a:lnTo>
                    <a:pt x="1557" y="1436"/>
                  </a:lnTo>
                  <a:lnTo>
                    <a:pt x="1555" y="1438"/>
                  </a:lnTo>
                  <a:lnTo>
                    <a:pt x="1529" y="1465"/>
                  </a:lnTo>
                  <a:lnTo>
                    <a:pt x="1507" y="1496"/>
                  </a:lnTo>
                  <a:lnTo>
                    <a:pt x="1488" y="1528"/>
                  </a:lnTo>
                  <a:lnTo>
                    <a:pt x="1475" y="1564"/>
                  </a:lnTo>
                  <a:lnTo>
                    <a:pt x="1465" y="1602"/>
                  </a:lnTo>
                  <a:lnTo>
                    <a:pt x="1461" y="1642"/>
                  </a:lnTo>
                  <a:lnTo>
                    <a:pt x="281" y="1642"/>
                  </a:lnTo>
                  <a:lnTo>
                    <a:pt x="239" y="1638"/>
                  </a:lnTo>
                  <a:lnTo>
                    <a:pt x="200" y="1630"/>
                  </a:lnTo>
                  <a:lnTo>
                    <a:pt x="163" y="1616"/>
                  </a:lnTo>
                  <a:lnTo>
                    <a:pt x="128" y="1596"/>
                  </a:lnTo>
                  <a:lnTo>
                    <a:pt x="97" y="1573"/>
                  </a:lnTo>
                  <a:lnTo>
                    <a:pt x="69" y="1546"/>
                  </a:lnTo>
                  <a:lnTo>
                    <a:pt x="46" y="1514"/>
                  </a:lnTo>
                  <a:lnTo>
                    <a:pt x="26" y="1480"/>
                  </a:lnTo>
                  <a:lnTo>
                    <a:pt x="12" y="1443"/>
                  </a:lnTo>
                  <a:lnTo>
                    <a:pt x="3" y="1405"/>
                  </a:lnTo>
                  <a:lnTo>
                    <a:pt x="0" y="1364"/>
                  </a:lnTo>
                  <a:lnTo>
                    <a:pt x="0" y="723"/>
                  </a:lnTo>
                  <a:lnTo>
                    <a:pt x="3" y="682"/>
                  </a:lnTo>
                  <a:lnTo>
                    <a:pt x="12" y="642"/>
                  </a:lnTo>
                  <a:lnTo>
                    <a:pt x="27" y="606"/>
                  </a:lnTo>
                  <a:lnTo>
                    <a:pt x="47" y="571"/>
                  </a:lnTo>
                  <a:lnTo>
                    <a:pt x="72" y="541"/>
                  </a:lnTo>
                  <a:lnTo>
                    <a:pt x="102" y="513"/>
                  </a:lnTo>
                  <a:lnTo>
                    <a:pt x="133" y="489"/>
                  </a:lnTo>
                  <a:lnTo>
                    <a:pt x="169" y="471"/>
                  </a:lnTo>
                  <a:lnTo>
                    <a:pt x="209" y="457"/>
                  </a:lnTo>
                  <a:lnTo>
                    <a:pt x="250" y="448"/>
                  </a:lnTo>
                  <a:lnTo>
                    <a:pt x="293" y="445"/>
                  </a:lnTo>
                  <a:lnTo>
                    <a:pt x="967" y="445"/>
                  </a:lnTo>
                  <a:lnTo>
                    <a:pt x="980" y="388"/>
                  </a:lnTo>
                  <a:lnTo>
                    <a:pt x="999" y="333"/>
                  </a:lnTo>
                  <a:lnTo>
                    <a:pt x="1023" y="281"/>
                  </a:lnTo>
                  <a:lnTo>
                    <a:pt x="1053" y="233"/>
                  </a:lnTo>
                  <a:lnTo>
                    <a:pt x="1087" y="189"/>
                  </a:lnTo>
                  <a:lnTo>
                    <a:pt x="1126" y="148"/>
                  </a:lnTo>
                  <a:lnTo>
                    <a:pt x="1169" y="110"/>
                  </a:lnTo>
                  <a:lnTo>
                    <a:pt x="1216" y="79"/>
                  </a:lnTo>
                  <a:lnTo>
                    <a:pt x="1267" y="51"/>
                  </a:lnTo>
                  <a:lnTo>
                    <a:pt x="1320" y="29"/>
                  </a:lnTo>
                  <a:lnTo>
                    <a:pt x="1377" y="14"/>
                  </a:lnTo>
                  <a:lnTo>
                    <a:pt x="1435" y="3"/>
                  </a:lnTo>
                  <a:lnTo>
                    <a:pt x="14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40">
            <a:extLst>
              <a:ext uri="{FF2B5EF4-FFF2-40B4-BE49-F238E27FC236}">
                <a16:creationId xmlns:a16="http://schemas.microsoft.com/office/drawing/2014/main" id="{5D86B3DE-76E2-BC92-3B24-8CC4EAB37D65}"/>
              </a:ext>
            </a:extLst>
          </p:cNvPr>
          <p:cNvGrpSpPr/>
          <p:nvPr userDrawn="1"/>
        </p:nvGrpSpPr>
        <p:grpSpPr>
          <a:xfrm>
            <a:off x="3769378" y="2548185"/>
            <a:ext cx="379385" cy="384208"/>
            <a:chOff x="5842001" y="3197226"/>
            <a:chExt cx="4371974" cy="4427537"/>
          </a:xfrm>
          <a:solidFill>
            <a:schemeClr val="bg2"/>
          </a:solidFill>
        </p:grpSpPr>
        <p:sp>
          <p:nvSpPr>
            <p:cNvPr id="18" name="Freeform 32">
              <a:extLst>
                <a:ext uri="{FF2B5EF4-FFF2-40B4-BE49-F238E27FC236}">
                  <a16:creationId xmlns:a16="http://schemas.microsoft.com/office/drawing/2014/main" id="{5B5CCF86-FF09-AA40-C2BB-6318470D21AF}"/>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
              <a:extLst>
                <a:ext uri="{FF2B5EF4-FFF2-40B4-BE49-F238E27FC236}">
                  <a16:creationId xmlns:a16="http://schemas.microsoft.com/office/drawing/2014/main" id="{22498BC4-7F13-050D-3E60-08854DE0033D}"/>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4">
              <a:extLst>
                <a:ext uri="{FF2B5EF4-FFF2-40B4-BE49-F238E27FC236}">
                  <a16:creationId xmlns:a16="http://schemas.microsoft.com/office/drawing/2014/main" id="{D327D44D-2A3A-20B0-3BED-02620FDEBF38}"/>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5">
              <a:extLst>
                <a:ext uri="{FF2B5EF4-FFF2-40B4-BE49-F238E27FC236}">
                  <a16:creationId xmlns:a16="http://schemas.microsoft.com/office/drawing/2014/main" id="{8AB5EFCA-832E-EEF4-C90C-3EAFEA45601D}"/>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36">
              <a:extLst>
                <a:ext uri="{FF2B5EF4-FFF2-40B4-BE49-F238E27FC236}">
                  <a16:creationId xmlns:a16="http://schemas.microsoft.com/office/drawing/2014/main" id="{D92E6145-DE80-75CD-F624-4C5CE630C6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7">
              <a:extLst>
                <a:ext uri="{FF2B5EF4-FFF2-40B4-BE49-F238E27FC236}">
                  <a16:creationId xmlns:a16="http://schemas.microsoft.com/office/drawing/2014/main" id="{C8479E35-AA48-75BD-9E09-F35D5857C29A}"/>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49">
            <a:extLst>
              <a:ext uri="{FF2B5EF4-FFF2-40B4-BE49-F238E27FC236}">
                <a16:creationId xmlns:a16="http://schemas.microsoft.com/office/drawing/2014/main" id="{855F4D04-3D61-575C-2CBC-56B21861DEC3}"/>
              </a:ext>
            </a:extLst>
          </p:cNvPr>
          <p:cNvGrpSpPr/>
          <p:nvPr userDrawn="1"/>
        </p:nvGrpSpPr>
        <p:grpSpPr>
          <a:xfrm>
            <a:off x="4473254" y="2552147"/>
            <a:ext cx="463659" cy="376285"/>
            <a:chOff x="5848350" y="3271838"/>
            <a:chExt cx="2417763" cy="1962150"/>
          </a:xfrm>
          <a:solidFill>
            <a:schemeClr val="bg2"/>
          </a:solidFill>
        </p:grpSpPr>
        <p:sp>
          <p:nvSpPr>
            <p:cNvPr id="26" name="Freeform 42">
              <a:extLst>
                <a:ext uri="{FF2B5EF4-FFF2-40B4-BE49-F238E27FC236}">
                  <a16:creationId xmlns:a16="http://schemas.microsoft.com/office/drawing/2014/main" id="{D95C6566-0C44-9D70-CFBB-71CF314B2623}"/>
                </a:ext>
              </a:extLst>
            </p:cNvPr>
            <p:cNvSpPr>
              <a:spLocks noEditPoints="1"/>
            </p:cNvSpPr>
            <p:nvPr/>
          </p:nvSpPr>
          <p:spPr bwMode="auto">
            <a:xfrm>
              <a:off x="6521450" y="3790950"/>
              <a:ext cx="1073150" cy="1073150"/>
            </a:xfrm>
            <a:custGeom>
              <a:avLst/>
              <a:gdLst>
                <a:gd name="T0" fmla="*/ 942 w 2028"/>
                <a:gd name="T1" fmla="*/ 440 h 2028"/>
                <a:gd name="T2" fmla="*/ 808 w 2028"/>
                <a:gd name="T3" fmla="*/ 474 h 2028"/>
                <a:gd name="T4" fmla="*/ 689 w 2028"/>
                <a:gd name="T5" fmla="*/ 539 h 2028"/>
                <a:gd name="T6" fmla="*/ 588 w 2028"/>
                <a:gd name="T7" fmla="*/ 628 h 2028"/>
                <a:gd name="T8" fmla="*/ 510 w 2028"/>
                <a:gd name="T9" fmla="*/ 739 h 2028"/>
                <a:gd name="T10" fmla="*/ 461 w 2028"/>
                <a:gd name="T11" fmla="*/ 865 h 2028"/>
                <a:gd name="T12" fmla="*/ 444 w 2028"/>
                <a:gd name="T13" fmla="*/ 1006 h 2028"/>
                <a:gd name="T14" fmla="*/ 461 w 2028"/>
                <a:gd name="T15" fmla="*/ 1147 h 2028"/>
                <a:gd name="T16" fmla="*/ 510 w 2028"/>
                <a:gd name="T17" fmla="*/ 1275 h 2028"/>
                <a:gd name="T18" fmla="*/ 588 w 2028"/>
                <a:gd name="T19" fmla="*/ 1384 h 2028"/>
                <a:gd name="T20" fmla="*/ 689 w 2028"/>
                <a:gd name="T21" fmla="*/ 1474 h 2028"/>
                <a:gd name="T22" fmla="*/ 808 w 2028"/>
                <a:gd name="T23" fmla="*/ 1538 h 2028"/>
                <a:gd name="T24" fmla="*/ 942 w 2028"/>
                <a:gd name="T25" fmla="*/ 1571 h 2028"/>
                <a:gd name="T26" fmla="*/ 1085 w 2028"/>
                <a:gd name="T27" fmla="*/ 1571 h 2028"/>
                <a:gd name="T28" fmla="*/ 1220 w 2028"/>
                <a:gd name="T29" fmla="*/ 1538 h 2028"/>
                <a:gd name="T30" fmla="*/ 1340 w 2028"/>
                <a:gd name="T31" fmla="*/ 1474 h 2028"/>
                <a:gd name="T32" fmla="*/ 1440 w 2028"/>
                <a:gd name="T33" fmla="*/ 1384 h 2028"/>
                <a:gd name="T34" fmla="*/ 1517 w 2028"/>
                <a:gd name="T35" fmla="*/ 1275 h 2028"/>
                <a:gd name="T36" fmla="*/ 1566 w 2028"/>
                <a:gd name="T37" fmla="*/ 1147 h 2028"/>
                <a:gd name="T38" fmla="*/ 1583 w 2028"/>
                <a:gd name="T39" fmla="*/ 1006 h 2028"/>
                <a:gd name="T40" fmla="*/ 1566 w 2028"/>
                <a:gd name="T41" fmla="*/ 865 h 2028"/>
                <a:gd name="T42" fmla="*/ 1517 w 2028"/>
                <a:gd name="T43" fmla="*/ 739 h 2028"/>
                <a:gd name="T44" fmla="*/ 1440 w 2028"/>
                <a:gd name="T45" fmla="*/ 628 h 2028"/>
                <a:gd name="T46" fmla="*/ 1340 w 2028"/>
                <a:gd name="T47" fmla="*/ 539 h 2028"/>
                <a:gd name="T48" fmla="*/ 1220 w 2028"/>
                <a:gd name="T49" fmla="*/ 474 h 2028"/>
                <a:gd name="T50" fmla="*/ 1085 w 2028"/>
                <a:gd name="T51" fmla="*/ 440 h 2028"/>
                <a:gd name="T52" fmla="*/ 1014 w 2028"/>
                <a:gd name="T53" fmla="*/ 0 h 2028"/>
                <a:gd name="T54" fmla="*/ 1197 w 2028"/>
                <a:gd name="T55" fmla="*/ 16 h 2028"/>
                <a:gd name="T56" fmla="*/ 1368 w 2028"/>
                <a:gd name="T57" fmla="*/ 63 h 2028"/>
                <a:gd name="T58" fmla="*/ 1526 w 2028"/>
                <a:gd name="T59" fmla="*/ 138 h 2028"/>
                <a:gd name="T60" fmla="*/ 1668 w 2028"/>
                <a:gd name="T61" fmla="*/ 238 h 2028"/>
                <a:gd name="T62" fmla="*/ 1790 w 2028"/>
                <a:gd name="T63" fmla="*/ 360 h 2028"/>
                <a:gd name="T64" fmla="*/ 1890 w 2028"/>
                <a:gd name="T65" fmla="*/ 502 h 2028"/>
                <a:gd name="T66" fmla="*/ 1964 w 2028"/>
                <a:gd name="T67" fmla="*/ 660 h 2028"/>
                <a:gd name="T68" fmla="*/ 2012 w 2028"/>
                <a:gd name="T69" fmla="*/ 831 h 2028"/>
                <a:gd name="T70" fmla="*/ 2028 w 2028"/>
                <a:gd name="T71" fmla="*/ 1014 h 2028"/>
                <a:gd name="T72" fmla="*/ 2012 w 2028"/>
                <a:gd name="T73" fmla="*/ 1197 h 2028"/>
                <a:gd name="T74" fmla="*/ 1964 w 2028"/>
                <a:gd name="T75" fmla="*/ 1369 h 2028"/>
                <a:gd name="T76" fmla="*/ 1890 w 2028"/>
                <a:gd name="T77" fmla="*/ 1526 h 2028"/>
                <a:gd name="T78" fmla="*/ 1790 w 2028"/>
                <a:gd name="T79" fmla="*/ 1668 h 2028"/>
                <a:gd name="T80" fmla="*/ 1668 w 2028"/>
                <a:gd name="T81" fmla="*/ 1791 h 2028"/>
                <a:gd name="T82" fmla="*/ 1526 w 2028"/>
                <a:gd name="T83" fmla="*/ 1891 h 2028"/>
                <a:gd name="T84" fmla="*/ 1368 w 2028"/>
                <a:gd name="T85" fmla="*/ 1965 h 2028"/>
                <a:gd name="T86" fmla="*/ 1197 w 2028"/>
                <a:gd name="T87" fmla="*/ 2013 h 2028"/>
                <a:gd name="T88" fmla="*/ 1014 w 2028"/>
                <a:gd name="T89" fmla="*/ 2028 h 2028"/>
                <a:gd name="T90" fmla="*/ 831 w 2028"/>
                <a:gd name="T91" fmla="*/ 2013 h 2028"/>
                <a:gd name="T92" fmla="*/ 659 w 2028"/>
                <a:gd name="T93" fmla="*/ 1965 h 2028"/>
                <a:gd name="T94" fmla="*/ 502 w 2028"/>
                <a:gd name="T95" fmla="*/ 1891 h 2028"/>
                <a:gd name="T96" fmla="*/ 360 w 2028"/>
                <a:gd name="T97" fmla="*/ 1791 h 2028"/>
                <a:gd name="T98" fmla="*/ 237 w 2028"/>
                <a:gd name="T99" fmla="*/ 1668 h 2028"/>
                <a:gd name="T100" fmla="*/ 138 w 2028"/>
                <a:gd name="T101" fmla="*/ 1526 h 2028"/>
                <a:gd name="T102" fmla="*/ 63 w 2028"/>
                <a:gd name="T103" fmla="*/ 1369 h 2028"/>
                <a:gd name="T104" fmla="*/ 15 w 2028"/>
                <a:gd name="T105" fmla="*/ 1197 h 2028"/>
                <a:gd name="T106" fmla="*/ 0 w 2028"/>
                <a:gd name="T107" fmla="*/ 1014 h 2028"/>
                <a:gd name="T108" fmla="*/ 15 w 2028"/>
                <a:gd name="T109" fmla="*/ 831 h 2028"/>
                <a:gd name="T110" fmla="*/ 63 w 2028"/>
                <a:gd name="T111" fmla="*/ 660 h 2028"/>
                <a:gd name="T112" fmla="*/ 138 w 2028"/>
                <a:gd name="T113" fmla="*/ 502 h 2028"/>
                <a:gd name="T114" fmla="*/ 237 w 2028"/>
                <a:gd name="T115" fmla="*/ 360 h 2028"/>
                <a:gd name="T116" fmla="*/ 360 w 2028"/>
                <a:gd name="T117" fmla="*/ 238 h 2028"/>
                <a:gd name="T118" fmla="*/ 502 w 2028"/>
                <a:gd name="T119" fmla="*/ 138 h 2028"/>
                <a:gd name="T120" fmla="*/ 659 w 2028"/>
                <a:gd name="T121" fmla="*/ 63 h 2028"/>
                <a:gd name="T122" fmla="*/ 831 w 2028"/>
                <a:gd name="T123" fmla="*/ 16 h 2028"/>
                <a:gd name="T124" fmla="*/ 1014 w 2028"/>
                <a:gd name="T12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8" h="2028">
                  <a:moveTo>
                    <a:pt x="1014" y="436"/>
                  </a:moveTo>
                  <a:lnTo>
                    <a:pt x="942" y="440"/>
                  </a:lnTo>
                  <a:lnTo>
                    <a:pt x="873" y="453"/>
                  </a:lnTo>
                  <a:lnTo>
                    <a:pt x="808" y="474"/>
                  </a:lnTo>
                  <a:lnTo>
                    <a:pt x="747" y="502"/>
                  </a:lnTo>
                  <a:lnTo>
                    <a:pt x="689" y="539"/>
                  </a:lnTo>
                  <a:lnTo>
                    <a:pt x="635" y="580"/>
                  </a:lnTo>
                  <a:lnTo>
                    <a:pt x="588" y="628"/>
                  </a:lnTo>
                  <a:lnTo>
                    <a:pt x="547" y="681"/>
                  </a:lnTo>
                  <a:lnTo>
                    <a:pt x="510" y="739"/>
                  </a:lnTo>
                  <a:lnTo>
                    <a:pt x="482" y="801"/>
                  </a:lnTo>
                  <a:lnTo>
                    <a:pt x="461" y="865"/>
                  </a:lnTo>
                  <a:lnTo>
                    <a:pt x="448" y="934"/>
                  </a:lnTo>
                  <a:lnTo>
                    <a:pt x="444" y="1006"/>
                  </a:lnTo>
                  <a:lnTo>
                    <a:pt x="448" y="1078"/>
                  </a:lnTo>
                  <a:lnTo>
                    <a:pt x="461" y="1147"/>
                  </a:lnTo>
                  <a:lnTo>
                    <a:pt x="482" y="1213"/>
                  </a:lnTo>
                  <a:lnTo>
                    <a:pt x="510" y="1275"/>
                  </a:lnTo>
                  <a:lnTo>
                    <a:pt x="547" y="1332"/>
                  </a:lnTo>
                  <a:lnTo>
                    <a:pt x="588" y="1384"/>
                  </a:lnTo>
                  <a:lnTo>
                    <a:pt x="635" y="1432"/>
                  </a:lnTo>
                  <a:lnTo>
                    <a:pt x="689" y="1474"/>
                  </a:lnTo>
                  <a:lnTo>
                    <a:pt x="747" y="1509"/>
                  </a:lnTo>
                  <a:lnTo>
                    <a:pt x="808" y="1538"/>
                  </a:lnTo>
                  <a:lnTo>
                    <a:pt x="873" y="1559"/>
                  </a:lnTo>
                  <a:lnTo>
                    <a:pt x="942" y="1571"/>
                  </a:lnTo>
                  <a:lnTo>
                    <a:pt x="1014" y="1576"/>
                  </a:lnTo>
                  <a:lnTo>
                    <a:pt x="1085" y="1571"/>
                  </a:lnTo>
                  <a:lnTo>
                    <a:pt x="1154" y="1559"/>
                  </a:lnTo>
                  <a:lnTo>
                    <a:pt x="1220" y="1538"/>
                  </a:lnTo>
                  <a:lnTo>
                    <a:pt x="1282" y="1509"/>
                  </a:lnTo>
                  <a:lnTo>
                    <a:pt x="1340" y="1474"/>
                  </a:lnTo>
                  <a:lnTo>
                    <a:pt x="1392" y="1432"/>
                  </a:lnTo>
                  <a:lnTo>
                    <a:pt x="1440" y="1384"/>
                  </a:lnTo>
                  <a:lnTo>
                    <a:pt x="1482" y="1332"/>
                  </a:lnTo>
                  <a:lnTo>
                    <a:pt x="1517" y="1275"/>
                  </a:lnTo>
                  <a:lnTo>
                    <a:pt x="1545" y="1213"/>
                  </a:lnTo>
                  <a:lnTo>
                    <a:pt x="1566" y="1147"/>
                  </a:lnTo>
                  <a:lnTo>
                    <a:pt x="1579" y="1078"/>
                  </a:lnTo>
                  <a:lnTo>
                    <a:pt x="1583" y="1006"/>
                  </a:lnTo>
                  <a:lnTo>
                    <a:pt x="1579" y="934"/>
                  </a:lnTo>
                  <a:lnTo>
                    <a:pt x="1566" y="865"/>
                  </a:lnTo>
                  <a:lnTo>
                    <a:pt x="1545" y="801"/>
                  </a:lnTo>
                  <a:lnTo>
                    <a:pt x="1517" y="739"/>
                  </a:lnTo>
                  <a:lnTo>
                    <a:pt x="1482" y="681"/>
                  </a:lnTo>
                  <a:lnTo>
                    <a:pt x="1440" y="628"/>
                  </a:lnTo>
                  <a:lnTo>
                    <a:pt x="1392" y="580"/>
                  </a:lnTo>
                  <a:lnTo>
                    <a:pt x="1340" y="539"/>
                  </a:lnTo>
                  <a:lnTo>
                    <a:pt x="1282" y="502"/>
                  </a:lnTo>
                  <a:lnTo>
                    <a:pt x="1220" y="474"/>
                  </a:lnTo>
                  <a:lnTo>
                    <a:pt x="1154" y="453"/>
                  </a:lnTo>
                  <a:lnTo>
                    <a:pt x="1085" y="440"/>
                  </a:lnTo>
                  <a:lnTo>
                    <a:pt x="1014" y="436"/>
                  </a:lnTo>
                  <a:close/>
                  <a:moveTo>
                    <a:pt x="1014" y="0"/>
                  </a:moveTo>
                  <a:lnTo>
                    <a:pt x="1107" y="4"/>
                  </a:lnTo>
                  <a:lnTo>
                    <a:pt x="1197" y="16"/>
                  </a:lnTo>
                  <a:lnTo>
                    <a:pt x="1284" y="37"/>
                  </a:lnTo>
                  <a:lnTo>
                    <a:pt x="1368" y="63"/>
                  </a:lnTo>
                  <a:lnTo>
                    <a:pt x="1448" y="97"/>
                  </a:lnTo>
                  <a:lnTo>
                    <a:pt x="1526" y="138"/>
                  </a:lnTo>
                  <a:lnTo>
                    <a:pt x="1599" y="186"/>
                  </a:lnTo>
                  <a:lnTo>
                    <a:pt x="1668" y="238"/>
                  </a:lnTo>
                  <a:lnTo>
                    <a:pt x="1731" y="297"/>
                  </a:lnTo>
                  <a:lnTo>
                    <a:pt x="1790" y="360"/>
                  </a:lnTo>
                  <a:lnTo>
                    <a:pt x="1842" y="429"/>
                  </a:lnTo>
                  <a:lnTo>
                    <a:pt x="1890" y="502"/>
                  </a:lnTo>
                  <a:lnTo>
                    <a:pt x="1931" y="580"/>
                  </a:lnTo>
                  <a:lnTo>
                    <a:pt x="1964" y="660"/>
                  </a:lnTo>
                  <a:lnTo>
                    <a:pt x="1993" y="744"/>
                  </a:lnTo>
                  <a:lnTo>
                    <a:pt x="2012" y="831"/>
                  </a:lnTo>
                  <a:lnTo>
                    <a:pt x="2024" y="921"/>
                  </a:lnTo>
                  <a:lnTo>
                    <a:pt x="2028" y="1014"/>
                  </a:lnTo>
                  <a:lnTo>
                    <a:pt x="2024" y="1107"/>
                  </a:lnTo>
                  <a:lnTo>
                    <a:pt x="2012" y="1197"/>
                  </a:lnTo>
                  <a:lnTo>
                    <a:pt x="1993" y="1284"/>
                  </a:lnTo>
                  <a:lnTo>
                    <a:pt x="1964" y="1369"/>
                  </a:lnTo>
                  <a:lnTo>
                    <a:pt x="1931" y="1449"/>
                  </a:lnTo>
                  <a:lnTo>
                    <a:pt x="1890" y="1526"/>
                  </a:lnTo>
                  <a:lnTo>
                    <a:pt x="1842" y="1599"/>
                  </a:lnTo>
                  <a:lnTo>
                    <a:pt x="1790" y="1668"/>
                  </a:lnTo>
                  <a:lnTo>
                    <a:pt x="1731" y="1732"/>
                  </a:lnTo>
                  <a:lnTo>
                    <a:pt x="1668" y="1791"/>
                  </a:lnTo>
                  <a:lnTo>
                    <a:pt x="1599" y="1843"/>
                  </a:lnTo>
                  <a:lnTo>
                    <a:pt x="1526" y="1891"/>
                  </a:lnTo>
                  <a:lnTo>
                    <a:pt x="1448" y="1931"/>
                  </a:lnTo>
                  <a:lnTo>
                    <a:pt x="1368" y="1965"/>
                  </a:lnTo>
                  <a:lnTo>
                    <a:pt x="1284" y="1992"/>
                  </a:lnTo>
                  <a:lnTo>
                    <a:pt x="1197" y="2013"/>
                  </a:lnTo>
                  <a:lnTo>
                    <a:pt x="1107" y="2024"/>
                  </a:lnTo>
                  <a:lnTo>
                    <a:pt x="1014" y="2028"/>
                  </a:lnTo>
                  <a:lnTo>
                    <a:pt x="922" y="2024"/>
                  </a:lnTo>
                  <a:lnTo>
                    <a:pt x="831" y="2013"/>
                  </a:lnTo>
                  <a:lnTo>
                    <a:pt x="744" y="1992"/>
                  </a:lnTo>
                  <a:lnTo>
                    <a:pt x="659" y="1965"/>
                  </a:lnTo>
                  <a:lnTo>
                    <a:pt x="579" y="1931"/>
                  </a:lnTo>
                  <a:lnTo>
                    <a:pt x="502" y="1891"/>
                  </a:lnTo>
                  <a:lnTo>
                    <a:pt x="429" y="1843"/>
                  </a:lnTo>
                  <a:lnTo>
                    <a:pt x="360" y="1791"/>
                  </a:lnTo>
                  <a:lnTo>
                    <a:pt x="297" y="1732"/>
                  </a:lnTo>
                  <a:lnTo>
                    <a:pt x="237" y="1668"/>
                  </a:lnTo>
                  <a:lnTo>
                    <a:pt x="185" y="1599"/>
                  </a:lnTo>
                  <a:lnTo>
                    <a:pt x="138" y="1526"/>
                  </a:lnTo>
                  <a:lnTo>
                    <a:pt x="97" y="1449"/>
                  </a:lnTo>
                  <a:lnTo>
                    <a:pt x="63" y="1369"/>
                  </a:lnTo>
                  <a:lnTo>
                    <a:pt x="35" y="1284"/>
                  </a:lnTo>
                  <a:lnTo>
                    <a:pt x="15" y="1197"/>
                  </a:lnTo>
                  <a:lnTo>
                    <a:pt x="4" y="1107"/>
                  </a:lnTo>
                  <a:lnTo>
                    <a:pt x="0" y="1014"/>
                  </a:lnTo>
                  <a:lnTo>
                    <a:pt x="4" y="921"/>
                  </a:lnTo>
                  <a:lnTo>
                    <a:pt x="15" y="831"/>
                  </a:lnTo>
                  <a:lnTo>
                    <a:pt x="35" y="744"/>
                  </a:lnTo>
                  <a:lnTo>
                    <a:pt x="63" y="660"/>
                  </a:lnTo>
                  <a:lnTo>
                    <a:pt x="97" y="580"/>
                  </a:lnTo>
                  <a:lnTo>
                    <a:pt x="138" y="502"/>
                  </a:lnTo>
                  <a:lnTo>
                    <a:pt x="185" y="429"/>
                  </a:lnTo>
                  <a:lnTo>
                    <a:pt x="237" y="360"/>
                  </a:lnTo>
                  <a:lnTo>
                    <a:pt x="297" y="297"/>
                  </a:lnTo>
                  <a:lnTo>
                    <a:pt x="360" y="238"/>
                  </a:lnTo>
                  <a:lnTo>
                    <a:pt x="429" y="186"/>
                  </a:lnTo>
                  <a:lnTo>
                    <a:pt x="502" y="138"/>
                  </a:lnTo>
                  <a:lnTo>
                    <a:pt x="579" y="97"/>
                  </a:lnTo>
                  <a:lnTo>
                    <a:pt x="659" y="63"/>
                  </a:lnTo>
                  <a:lnTo>
                    <a:pt x="744" y="37"/>
                  </a:lnTo>
                  <a:lnTo>
                    <a:pt x="831" y="16"/>
                  </a:lnTo>
                  <a:lnTo>
                    <a:pt x="922" y="4"/>
                  </a:lnTo>
                  <a:lnTo>
                    <a:pt x="10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3">
              <a:extLst>
                <a:ext uri="{FF2B5EF4-FFF2-40B4-BE49-F238E27FC236}">
                  <a16:creationId xmlns:a16="http://schemas.microsoft.com/office/drawing/2014/main" id="{312723F2-6AD2-E8F5-3D69-9764F8426B4A}"/>
                </a:ext>
              </a:extLst>
            </p:cNvPr>
            <p:cNvSpPr>
              <a:spLocks noEditPoints="1"/>
            </p:cNvSpPr>
            <p:nvPr/>
          </p:nvSpPr>
          <p:spPr bwMode="auto">
            <a:xfrm>
              <a:off x="5848350" y="3271838"/>
              <a:ext cx="2417763" cy="1962150"/>
            </a:xfrm>
            <a:custGeom>
              <a:avLst/>
              <a:gdLst>
                <a:gd name="T0" fmla="*/ 475 w 4569"/>
                <a:gd name="T1" fmla="*/ 3234 h 3709"/>
                <a:gd name="T2" fmla="*/ 4094 w 4569"/>
                <a:gd name="T3" fmla="*/ 1044 h 3709"/>
                <a:gd name="T4" fmla="*/ 4078 w 4569"/>
                <a:gd name="T5" fmla="*/ 954 h 3709"/>
                <a:gd name="T6" fmla="*/ 4038 w 4569"/>
                <a:gd name="T7" fmla="*/ 875 h 3709"/>
                <a:gd name="T8" fmla="*/ 3977 w 4569"/>
                <a:gd name="T9" fmla="*/ 813 h 3709"/>
                <a:gd name="T10" fmla="*/ 3898 w 4569"/>
                <a:gd name="T11" fmla="*/ 774 h 3709"/>
                <a:gd name="T12" fmla="*/ 3808 w 4569"/>
                <a:gd name="T13" fmla="*/ 759 h 3709"/>
                <a:gd name="T14" fmla="*/ 1631 w 4569"/>
                <a:gd name="T15" fmla="*/ 0 h 3709"/>
                <a:gd name="T16" fmla="*/ 2967 w 4569"/>
                <a:gd name="T17" fmla="*/ 3 h 3709"/>
                <a:gd name="T18" fmla="*/ 3022 w 4569"/>
                <a:gd name="T19" fmla="*/ 20 h 3709"/>
                <a:gd name="T20" fmla="*/ 3071 w 4569"/>
                <a:gd name="T21" fmla="*/ 50 h 3709"/>
                <a:gd name="T22" fmla="*/ 3289 w 4569"/>
                <a:gd name="T23" fmla="*/ 283 h 3709"/>
                <a:gd name="T24" fmla="*/ 3891 w 4569"/>
                <a:gd name="T25" fmla="*/ 287 h 3709"/>
                <a:gd name="T26" fmla="*/ 4049 w 4569"/>
                <a:gd name="T27" fmla="*/ 321 h 3709"/>
                <a:gd name="T28" fmla="*/ 4192 w 4569"/>
                <a:gd name="T29" fmla="*/ 387 h 3709"/>
                <a:gd name="T30" fmla="*/ 4318 w 4569"/>
                <a:gd name="T31" fmla="*/ 479 h 3709"/>
                <a:gd name="T32" fmla="*/ 4423 w 4569"/>
                <a:gd name="T33" fmla="*/ 594 h 3709"/>
                <a:gd name="T34" fmla="*/ 4502 w 4569"/>
                <a:gd name="T35" fmla="*/ 729 h 3709"/>
                <a:gd name="T36" fmla="*/ 4552 w 4569"/>
                <a:gd name="T37" fmla="*/ 881 h 3709"/>
                <a:gd name="T38" fmla="*/ 4569 w 4569"/>
                <a:gd name="T39" fmla="*/ 1044 h 3709"/>
                <a:gd name="T40" fmla="*/ 4565 w 4569"/>
                <a:gd name="T41" fmla="*/ 3386 h 3709"/>
                <a:gd name="T42" fmla="*/ 4534 w 4569"/>
                <a:gd name="T43" fmla="*/ 3490 h 3709"/>
                <a:gd name="T44" fmla="*/ 4476 w 4569"/>
                <a:gd name="T45" fmla="*/ 3579 h 3709"/>
                <a:gd name="T46" fmla="*/ 4396 w 4569"/>
                <a:gd name="T47" fmla="*/ 3649 h 3709"/>
                <a:gd name="T48" fmla="*/ 4299 w 4569"/>
                <a:gd name="T49" fmla="*/ 3694 h 3709"/>
                <a:gd name="T50" fmla="*/ 4188 w 4569"/>
                <a:gd name="T51" fmla="*/ 3709 h 3709"/>
                <a:gd name="T52" fmla="*/ 325 w 4569"/>
                <a:gd name="T53" fmla="*/ 3705 h 3709"/>
                <a:gd name="T54" fmla="*/ 221 w 4569"/>
                <a:gd name="T55" fmla="*/ 3674 h 3709"/>
                <a:gd name="T56" fmla="*/ 131 w 4569"/>
                <a:gd name="T57" fmla="*/ 3617 h 3709"/>
                <a:gd name="T58" fmla="*/ 62 w 4569"/>
                <a:gd name="T59" fmla="*/ 3536 h 3709"/>
                <a:gd name="T60" fmla="*/ 15 w 4569"/>
                <a:gd name="T61" fmla="*/ 3439 h 3709"/>
                <a:gd name="T62" fmla="*/ 0 w 4569"/>
                <a:gd name="T63" fmla="*/ 3330 h 3709"/>
                <a:gd name="T64" fmla="*/ 4 w 4569"/>
                <a:gd name="T65" fmla="*/ 435 h 3709"/>
                <a:gd name="T66" fmla="*/ 32 w 4569"/>
                <a:gd name="T67" fmla="*/ 366 h 3709"/>
                <a:gd name="T68" fmla="*/ 84 w 4569"/>
                <a:gd name="T69" fmla="*/ 316 h 3709"/>
                <a:gd name="T70" fmla="*/ 152 w 4569"/>
                <a:gd name="T71" fmla="*/ 286 h 3709"/>
                <a:gd name="T72" fmla="*/ 383 w 4569"/>
                <a:gd name="T73" fmla="*/ 283 h 3709"/>
                <a:gd name="T74" fmla="*/ 387 w 4569"/>
                <a:gd name="T75" fmla="*/ 140 h 3709"/>
                <a:gd name="T76" fmla="*/ 409 w 4569"/>
                <a:gd name="T77" fmla="*/ 109 h 3709"/>
                <a:gd name="T78" fmla="*/ 446 w 4569"/>
                <a:gd name="T79" fmla="*/ 96 h 3709"/>
                <a:gd name="T80" fmla="*/ 864 w 4569"/>
                <a:gd name="T81" fmla="*/ 99 h 3709"/>
                <a:gd name="T82" fmla="*/ 894 w 4569"/>
                <a:gd name="T83" fmla="*/ 121 h 3709"/>
                <a:gd name="T84" fmla="*/ 907 w 4569"/>
                <a:gd name="T85" fmla="*/ 159 h 3709"/>
                <a:gd name="T86" fmla="*/ 1285 w 4569"/>
                <a:gd name="T87" fmla="*/ 283 h 3709"/>
                <a:gd name="T88" fmla="*/ 1502 w 4569"/>
                <a:gd name="T89" fmla="*/ 50 h 3709"/>
                <a:gd name="T90" fmla="*/ 1551 w 4569"/>
                <a:gd name="T91" fmla="*/ 20 h 3709"/>
                <a:gd name="T92" fmla="*/ 1606 w 4569"/>
                <a:gd name="T93" fmla="*/ 3 h 3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69" h="3709">
                  <a:moveTo>
                    <a:pt x="475" y="759"/>
                  </a:moveTo>
                  <a:lnTo>
                    <a:pt x="475" y="3234"/>
                  </a:lnTo>
                  <a:lnTo>
                    <a:pt x="4094" y="3234"/>
                  </a:lnTo>
                  <a:lnTo>
                    <a:pt x="4094" y="1044"/>
                  </a:lnTo>
                  <a:lnTo>
                    <a:pt x="4090" y="998"/>
                  </a:lnTo>
                  <a:lnTo>
                    <a:pt x="4078" y="954"/>
                  </a:lnTo>
                  <a:lnTo>
                    <a:pt x="4062" y="913"/>
                  </a:lnTo>
                  <a:lnTo>
                    <a:pt x="4038" y="875"/>
                  </a:lnTo>
                  <a:lnTo>
                    <a:pt x="4010" y="843"/>
                  </a:lnTo>
                  <a:lnTo>
                    <a:pt x="3977" y="813"/>
                  </a:lnTo>
                  <a:lnTo>
                    <a:pt x="3939" y="791"/>
                  </a:lnTo>
                  <a:lnTo>
                    <a:pt x="3898" y="774"/>
                  </a:lnTo>
                  <a:lnTo>
                    <a:pt x="3855" y="763"/>
                  </a:lnTo>
                  <a:lnTo>
                    <a:pt x="3808" y="759"/>
                  </a:lnTo>
                  <a:lnTo>
                    <a:pt x="475" y="759"/>
                  </a:lnTo>
                  <a:close/>
                  <a:moveTo>
                    <a:pt x="1631" y="0"/>
                  </a:moveTo>
                  <a:lnTo>
                    <a:pt x="2942" y="0"/>
                  </a:lnTo>
                  <a:lnTo>
                    <a:pt x="2967" y="3"/>
                  </a:lnTo>
                  <a:lnTo>
                    <a:pt x="2996" y="10"/>
                  </a:lnTo>
                  <a:lnTo>
                    <a:pt x="3022" y="20"/>
                  </a:lnTo>
                  <a:lnTo>
                    <a:pt x="3049" y="34"/>
                  </a:lnTo>
                  <a:lnTo>
                    <a:pt x="3071" y="50"/>
                  </a:lnTo>
                  <a:lnTo>
                    <a:pt x="3091" y="68"/>
                  </a:lnTo>
                  <a:lnTo>
                    <a:pt x="3289" y="283"/>
                  </a:lnTo>
                  <a:lnTo>
                    <a:pt x="3808" y="283"/>
                  </a:lnTo>
                  <a:lnTo>
                    <a:pt x="3891" y="287"/>
                  </a:lnTo>
                  <a:lnTo>
                    <a:pt x="3972" y="300"/>
                  </a:lnTo>
                  <a:lnTo>
                    <a:pt x="4049" y="321"/>
                  </a:lnTo>
                  <a:lnTo>
                    <a:pt x="4122" y="351"/>
                  </a:lnTo>
                  <a:lnTo>
                    <a:pt x="4192" y="387"/>
                  </a:lnTo>
                  <a:lnTo>
                    <a:pt x="4257" y="429"/>
                  </a:lnTo>
                  <a:lnTo>
                    <a:pt x="4318" y="479"/>
                  </a:lnTo>
                  <a:lnTo>
                    <a:pt x="4374" y="534"/>
                  </a:lnTo>
                  <a:lnTo>
                    <a:pt x="4423" y="594"/>
                  </a:lnTo>
                  <a:lnTo>
                    <a:pt x="4465" y="660"/>
                  </a:lnTo>
                  <a:lnTo>
                    <a:pt x="4502" y="729"/>
                  </a:lnTo>
                  <a:lnTo>
                    <a:pt x="4530" y="804"/>
                  </a:lnTo>
                  <a:lnTo>
                    <a:pt x="4552" y="881"/>
                  </a:lnTo>
                  <a:lnTo>
                    <a:pt x="4565" y="961"/>
                  </a:lnTo>
                  <a:lnTo>
                    <a:pt x="4569" y="1044"/>
                  </a:lnTo>
                  <a:lnTo>
                    <a:pt x="4569" y="3330"/>
                  </a:lnTo>
                  <a:lnTo>
                    <a:pt x="4565" y="3386"/>
                  </a:lnTo>
                  <a:lnTo>
                    <a:pt x="4554" y="3439"/>
                  </a:lnTo>
                  <a:lnTo>
                    <a:pt x="4534" y="3490"/>
                  </a:lnTo>
                  <a:lnTo>
                    <a:pt x="4509" y="3536"/>
                  </a:lnTo>
                  <a:lnTo>
                    <a:pt x="4476" y="3579"/>
                  </a:lnTo>
                  <a:lnTo>
                    <a:pt x="4438" y="3617"/>
                  </a:lnTo>
                  <a:lnTo>
                    <a:pt x="4396" y="3649"/>
                  </a:lnTo>
                  <a:lnTo>
                    <a:pt x="4350" y="3674"/>
                  </a:lnTo>
                  <a:lnTo>
                    <a:pt x="4299" y="3694"/>
                  </a:lnTo>
                  <a:lnTo>
                    <a:pt x="4244" y="3705"/>
                  </a:lnTo>
                  <a:lnTo>
                    <a:pt x="4188" y="3709"/>
                  </a:lnTo>
                  <a:lnTo>
                    <a:pt x="381" y="3709"/>
                  </a:lnTo>
                  <a:lnTo>
                    <a:pt x="325" y="3705"/>
                  </a:lnTo>
                  <a:lnTo>
                    <a:pt x="271" y="3694"/>
                  </a:lnTo>
                  <a:lnTo>
                    <a:pt x="221" y="3674"/>
                  </a:lnTo>
                  <a:lnTo>
                    <a:pt x="173" y="3649"/>
                  </a:lnTo>
                  <a:lnTo>
                    <a:pt x="131" y="3617"/>
                  </a:lnTo>
                  <a:lnTo>
                    <a:pt x="93" y="3579"/>
                  </a:lnTo>
                  <a:lnTo>
                    <a:pt x="62" y="3536"/>
                  </a:lnTo>
                  <a:lnTo>
                    <a:pt x="35" y="3490"/>
                  </a:lnTo>
                  <a:lnTo>
                    <a:pt x="15" y="3439"/>
                  </a:lnTo>
                  <a:lnTo>
                    <a:pt x="4" y="3386"/>
                  </a:lnTo>
                  <a:lnTo>
                    <a:pt x="0" y="3330"/>
                  </a:lnTo>
                  <a:lnTo>
                    <a:pt x="0" y="473"/>
                  </a:lnTo>
                  <a:lnTo>
                    <a:pt x="4" y="435"/>
                  </a:lnTo>
                  <a:lnTo>
                    <a:pt x="15" y="399"/>
                  </a:lnTo>
                  <a:lnTo>
                    <a:pt x="32" y="366"/>
                  </a:lnTo>
                  <a:lnTo>
                    <a:pt x="56" y="338"/>
                  </a:lnTo>
                  <a:lnTo>
                    <a:pt x="84" y="316"/>
                  </a:lnTo>
                  <a:lnTo>
                    <a:pt x="117" y="297"/>
                  </a:lnTo>
                  <a:lnTo>
                    <a:pt x="152" y="286"/>
                  </a:lnTo>
                  <a:lnTo>
                    <a:pt x="191" y="283"/>
                  </a:lnTo>
                  <a:lnTo>
                    <a:pt x="383" y="283"/>
                  </a:lnTo>
                  <a:lnTo>
                    <a:pt x="383" y="159"/>
                  </a:lnTo>
                  <a:lnTo>
                    <a:pt x="387" y="140"/>
                  </a:lnTo>
                  <a:lnTo>
                    <a:pt x="395" y="121"/>
                  </a:lnTo>
                  <a:lnTo>
                    <a:pt x="409" y="109"/>
                  </a:lnTo>
                  <a:lnTo>
                    <a:pt x="426" y="99"/>
                  </a:lnTo>
                  <a:lnTo>
                    <a:pt x="446" y="96"/>
                  </a:lnTo>
                  <a:lnTo>
                    <a:pt x="844" y="96"/>
                  </a:lnTo>
                  <a:lnTo>
                    <a:pt x="864" y="99"/>
                  </a:lnTo>
                  <a:lnTo>
                    <a:pt x="880" y="109"/>
                  </a:lnTo>
                  <a:lnTo>
                    <a:pt x="894" y="121"/>
                  </a:lnTo>
                  <a:lnTo>
                    <a:pt x="904" y="140"/>
                  </a:lnTo>
                  <a:lnTo>
                    <a:pt x="907" y="159"/>
                  </a:lnTo>
                  <a:lnTo>
                    <a:pt x="907" y="283"/>
                  </a:lnTo>
                  <a:lnTo>
                    <a:pt x="1285" y="283"/>
                  </a:lnTo>
                  <a:lnTo>
                    <a:pt x="1482" y="68"/>
                  </a:lnTo>
                  <a:lnTo>
                    <a:pt x="1502" y="50"/>
                  </a:lnTo>
                  <a:lnTo>
                    <a:pt x="1524" y="34"/>
                  </a:lnTo>
                  <a:lnTo>
                    <a:pt x="1551" y="20"/>
                  </a:lnTo>
                  <a:lnTo>
                    <a:pt x="1578" y="10"/>
                  </a:lnTo>
                  <a:lnTo>
                    <a:pt x="1606" y="3"/>
                  </a:lnTo>
                  <a:lnTo>
                    <a:pt x="16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4">
              <a:extLst>
                <a:ext uri="{FF2B5EF4-FFF2-40B4-BE49-F238E27FC236}">
                  <a16:creationId xmlns:a16="http://schemas.microsoft.com/office/drawing/2014/main" id="{4B35C724-FA50-EDBF-1EAF-B3D253499CD7}"/>
                </a:ext>
              </a:extLst>
            </p:cNvPr>
            <p:cNvSpPr>
              <a:spLocks/>
            </p:cNvSpPr>
            <p:nvPr/>
          </p:nvSpPr>
          <p:spPr bwMode="auto">
            <a:xfrm>
              <a:off x="6229350" y="3794125"/>
              <a:ext cx="198438" cy="200025"/>
            </a:xfrm>
            <a:custGeom>
              <a:avLst/>
              <a:gdLst>
                <a:gd name="T0" fmla="*/ 188 w 377"/>
                <a:gd name="T1" fmla="*/ 0 h 378"/>
                <a:gd name="T2" fmla="*/ 226 w 377"/>
                <a:gd name="T3" fmla="*/ 4 h 378"/>
                <a:gd name="T4" fmla="*/ 261 w 377"/>
                <a:gd name="T5" fmla="*/ 15 h 378"/>
                <a:gd name="T6" fmla="*/ 294 w 377"/>
                <a:gd name="T7" fmla="*/ 32 h 378"/>
                <a:gd name="T8" fmla="*/ 322 w 377"/>
                <a:gd name="T9" fmla="*/ 55 h 378"/>
                <a:gd name="T10" fmla="*/ 344 w 377"/>
                <a:gd name="T11" fmla="*/ 83 h 378"/>
                <a:gd name="T12" fmla="*/ 361 w 377"/>
                <a:gd name="T13" fmla="*/ 115 h 378"/>
                <a:gd name="T14" fmla="*/ 372 w 377"/>
                <a:gd name="T15" fmla="*/ 150 h 378"/>
                <a:gd name="T16" fmla="*/ 377 w 377"/>
                <a:gd name="T17" fmla="*/ 188 h 378"/>
                <a:gd name="T18" fmla="*/ 372 w 377"/>
                <a:gd name="T19" fmla="*/ 226 h 378"/>
                <a:gd name="T20" fmla="*/ 361 w 377"/>
                <a:gd name="T21" fmla="*/ 263 h 378"/>
                <a:gd name="T22" fmla="*/ 344 w 377"/>
                <a:gd name="T23" fmla="*/ 294 h 378"/>
                <a:gd name="T24" fmla="*/ 322 w 377"/>
                <a:gd name="T25" fmla="*/ 322 h 378"/>
                <a:gd name="T26" fmla="*/ 294 w 377"/>
                <a:gd name="T27" fmla="*/ 346 h 378"/>
                <a:gd name="T28" fmla="*/ 261 w 377"/>
                <a:gd name="T29" fmla="*/ 363 h 378"/>
                <a:gd name="T30" fmla="*/ 226 w 377"/>
                <a:gd name="T31" fmla="*/ 374 h 378"/>
                <a:gd name="T32" fmla="*/ 188 w 377"/>
                <a:gd name="T33" fmla="*/ 378 h 378"/>
                <a:gd name="T34" fmla="*/ 150 w 377"/>
                <a:gd name="T35" fmla="*/ 374 h 378"/>
                <a:gd name="T36" fmla="*/ 115 w 377"/>
                <a:gd name="T37" fmla="*/ 363 h 378"/>
                <a:gd name="T38" fmla="*/ 83 w 377"/>
                <a:gd name="T39" fmla="*/ 346 h 378"/>
                <a:gd name="T40" fmla="*/ 55 w 377"/>
                <a:gd name="T41" fmla="*/ 322 h 378"/>
                <a:gd name="T42" fmla="*/ 32 w 377"/>
                <a:gd name="T43" fmla="*/ 294 h 378"/>
                <a:gd name="T44" fmla="*/ 14 w 377"/>
                <a:gd name="T45" fmla="*/ 263 h 378"/>
                <a:gd name="T46" fmla="*/ 2 w 377"/>
                <a:gd name="T47" fmla="*/ 226 h 378"/>
                <a:gd name="T48" fmla="*/ 0 w 377"/>
                <a:gd name="T49" fmla="*/ 188 h 378"/>
                <a:gd name="T50" fmla="*/ 2 w 377"/>
                <a:gd name="T51" fmla="*/ 150 h 378"/>
                <a:gd name="T52" fmla="*/ 14 w 377"/>
                <a:gd name="T53" fmla="*/ 115 h 378"/>
                <a:gd name="T54" fmla="*/ 32 w 377"/>
                <a:gd name="T55" fmla="*/ 83 h 378"/>
                <a:gd name="T56" fmla="*/ 55 w 377"/>
                <a:gd name="T57" fmla="*/ 55 h 378"/>
                <a:gd name="T58" fmla="*/ 83 w 377"/>
                <a:gd name="T59" fmla="*/ 32 h 378"/>
                <a:gd name="T60" fmla="*/ 115 w 377"/>
                <a:gd name="T61" fmla="*/ 15 h 378"/>
                <a:gd name="T62" fmla="*/ 150 w 377"/>
                <a:gd name="T63" fmla="*/ 4 h 378"/>
                <a:gd name="T64" fmla="*/ 188 w 377"/>
                <a:gd name="T6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 h="378">
                  <a:moveTo>
                    <a:pt x="188" y="0"/>
                  </a:moveTo>
                  <a:lnTo>
                    <a:pt x="226" y="4"/>
                  </a:lnTo>
                  <a:lnTo>
                    <a:pt x="261" y="15"/>
                  </a:lnTo>
                  <a:lnTo>
                    <a:pt x="294" y="32"/>
                  </a:lnTo>
                  <a:lnTo>
                    <a:pt x="322" y="55"/>
                  </a:lnTo>
                  <a:lnTo>
                    <a:pt x="344" y="83"/>
                  </a:lnTo>
                  <a:lnTo>
                    <a:pt x="361" y="115"/>
                  </a:lnTo>
                  <a:lnTo>
                    <a:pt x="372" y="150"/>
                  </a:lnTo>
                  <a:lnTo>
                    <a:pt x="377" y="188"/>
                  </a:lnTo>
                  <a:lnTo>
                    <a:pt x="372" y="226"/>
                  </a:lnTo>
                  <a:lnTo>
                    <a:pt x="361" y="263"/>
                  </a:lnTo>
                  <a:lnTo>
                    <a:pt x="344" y="294"/>
                  </a:lnTo>
                  <a:lnTo>
                    <a:pt x="322" y="322"/>
                  </a:lnTo>
                  <a:lnTo>
                    <a:pt x="294" y="346"/>
                  </a:lnTo>
                  <a:lnTo>
                    <a:pt x="261" y="363"/>
                  </a:lnTo>
                  <a:lnTo>
                    <a:pt x="226" y="374"/>
                  </a:lnTo>
                  <a:lnTo>
                    <a:pt x="188" y="378"/>
                  </a:lnTo>
                  <a:lnTo>
                    <a:pt x="150" y="374"/>
                  </a:lnTo>
                  <a:lnTo>
                    <a:pt x="115" y="363"/>
                  </a:lnTo>
                  <a:lnTo>
                    <a:pt x="83" y="346"/>
                  </a:lnTo>
                  <a:lnTo>
                    <a:pt x="55" y="322"/>
                  </a:lnTo>
                  <a:lnTo>
                    <a:pt x="32" y="294"/>
                  </a:lnTo>
                  <a:lnTo>
                    <a:pt x="14" y="263"/>
                  </a:lnTo>
                  <a:lnTo>
                    <a:pt x="2" y="226"/>
                  </a:lnTo>
                  <a:lnTo>
                    <a:pt x="0" y="188"/>
                  </a:lnTo>
                  <a:lnTo>
                    <a:pt x="2" y="150"/>
                  </a:lnTo>
                  <a:lnTo>
                    <a:pt x="14" y="115"/>
                  </a:lnTo>
                  <a:lnTo>
                    <a:pt x="32" y="83"/>
                  </a:lnTo>
                  <a:lnTo>
                    <a:pt x="55" y="55"/>
                  </a:lnTo>
                  <a:lnTo>
                    <a:pt x="83" y="32"/>
                  </a:lnTo>
                  <a:lnTo>
                    <a:pt x="115" y="15"/>
                  </a:lnTo>
                  <a:lnTo>
                    <a:pt x="150" y="4"/>
                  </a:lnTo>
                  <a:lnTo>
                    <a:pt x="1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45">
              <a:extLst>
                <a:ext uri="{FF2B5EF4-FFF2-40B4-BE49-F238E27FC236}">
                  <a16:creationId xmlns:a16="http://schemas.microsoft.com/office/drawing/2014/main" id="{EB45AA43-5AB7-5627-E630-C34C187639D9}"/>
                </a:ext>
              </a:extLst>
            </p:cNvPr>
            <p:cNvSpPr>
              <a:spLocks/>
            </p:cNvSpPr>
            <p:nvPr/>
          </p:nvSpPr>
          <p:spPr bwMode="auto">
            <a:xfrm>
              <a:off x="6908800" y="4173538"/>
              <a:ext cx="300038" cy="300038"/>
            </a:xfrm>
            <a:custGeom>
              <a:avLst/>
              <a:gdLst>
                <a:gd name="T0" fmla="*/ 284 w 568"/>
                <a:gd name="T1" fmla="*/ 0 h 568"/>
                <a:gd name="T2" fmla="*/ 330 w 568"/>
                <a:gd name="T3" fmla="*/ 3 h 568"/>
                <a:gd name="T4" fmla="*/ 374 w 568"/>
                <a:gd name="T5" fmla="*/ 14 h 568"/>
                <a:gd name="T6" fmla="*/ 415 w 568"/>
                <a:gd name="T7" fmla="*/ 31 h 568"/>
                <a:gd name="T8" fmla="*/ 451 w 568"/>
                <a:gd name="T9" fmla="*/ 55 h 568"/>
                <a:gd name="T10" fmla="*/ 485 w 568"/>
                <a:gd name="T11" fmla="*/ 83 h 568"/>
                <a:gd name="T12" fmla="*/ 513 w 568"/>
                <a:gd name="T13" fmla="*/ 116 h 568"/>
                <a:gd name="T14" fmla="*/ 537 w 568"/>
                <a:gd name="T15" fmla="*/ 153 h 568"/>
                <a:gd name="T16" fmla="*/ 554 w 568"/>
                <a:gd name="T17" fmla="*/ 194 h 568"/>
                <a:gd name="T18" fmla="*/ 564 w 568"/>
                <a:gd name="T19" fmla="*/ 237 h 568"/>
                <a:gd name="T20" fmla="*/ 568 w 568"/>
                <a:gd name="T21" fmla="*/ 284 h 568"/>
                <a:gd name="T22" fmla="*/ 564 w 568"/>
                <a:gd name="T23" fmla="*/ 330 h 568"/>
                <a:gd name="T24" fmla="*/ 554 w 568"/>
                <a:gd name="T25" fmla="*/ 374 h 568"/>
                <a:gd name="T26" fmla="*/ 537 w 568"/>
                <a:gd name="T27" fmla="*/ 415 h 568"/>
                <a:gd name="T28" fmla="*/ 513 w 568"/>
                <a:gd name="T29" fmla="*/ 451 h 568"/>
                <a:gd name="T30" fmla="*/ 485 w 568"/>
                <a:gd name="T31" fmla="*/ 485 h 568"/>
                <a:gd name="T32" fmla="*/ 451 w 568"/>
                <a:gd name="T33" fmla="*/ 513 h 568"/>
                <a:gd name="T34" fmla="*/ 415 w 568"/>
                <a:gd name="T35" fmla="*/ 536 h 568"/>
                <a:gd name="T36" fmla="*/ 374 w 568"/>
                <a:gd name="T37" fmla="*/ 554 h 568"/>
                <a:gd name="T38" fmla="*/ 330 w 568"/>
                <a:gd name="T39" fmla="*/ 564 h 568"/>
                <a:gd name="T40" fmla="*/ 284 w 568"/>
                <a:gd name="T41" fmla="*/ 568 h 568"/>
                <a:gd name="T42" fmla="*/ 237 w 568"/>
                <a:gd name="T43" fmla="*/ 564 h 568"/>
                <a:gd name="T44" fmla="*/ 194 w 568"/>
                <a:gd name="T45" fmla="*/ 554 h 568"/>
                <a:gd name="T46" fmla="*/ 153 w 568"/>
                <a:gd name="T47" fmla="*/ 536 h 568"/>
                <a:gd name="T48" fmla="*/ 116 w 568"/>
                <a:gd name="T49" fmla="*/ 513 h 568"/>
                <a:gd name="T50" fmla="*/ 83 w 568"/>
                <a:gd name="T51" fmla="*/ 485 h 568"/>
                <a:gd name="T52" fmla="*/ 55 w 568"/>
                <a:gd name="T53" fmla="*/ 451 h 568"/>
                <a:gd name="T54" fmla="*/ 31 w 568"/>
                <a:gd name="T55" fmla="*/ 415 h 568"/>
                <a:gd name="T56" fmla="*/ 14 w 568"/>
                <a:gd name="T57" fmla="*/ 374 h 568"/>
                <a:gd name="T58" fmla="*/ 4 w 568"/>
                <a:gd name="T59" fmla="*/ 330 h 568"/>
                <a:gd name="T60" fmla="*/ 0 w 568"/>
                <a:gd name="T61" fmla="*/ 284 h 568"/>
                <a:gd name="T62" fmla="*/ 4 w 568"/>
                <a:gd name="T63" fmla="*/ 237 h 568"/>
                <a:gd name="T64" fmla="*/ 14 w 568"/>
                <a:gd name="T65" fmla="*/ 194 h 568"/>
                <a:gd name="T66" fmla="*/ 31 w 568"/>
                <a:gd name="T67" fmla="*/ 153 h 568"/>
                <a:gd name="T68" fmla="*/ 55 w 568"/>
                <a:gd name="T69" fmla="*/ 116 h 568"/>
                <a:gd name="T70" fmla="*/ 83 w 568"/>
                <a:gd name="T71" fmla="*/ 83 h 568"/>
                <a:gd name="T72" fmla="*/ 116 w 568"/>
                <a:gd name="T73" fmla="*/ 55 h 568"/>
                <a:gd name="T74" fmla="*/ 153 w 568"/>
                <a:gd name="T75" fmla="*/ 31 h 568"/>
                <a:gd name="T76" fmla="*/ 194 w 568"/>
                <a:gd name="T77" fmla="*/ 14 h 568"/>
                <a:gd name="T78" fmla="*/ 237 w 568"/>
                <a:gd name="T79" fmla="*/ 3 h 568"/>
                <a:gd name="T80" fmla="*/ 284 w 568"/>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568">
                  <a:moveTo>
                    <a:pt x="284" y="0"/>
                  </a:moveTo>
                  <a:lnTo>
                    <a:pt x="330" y="3"/>
                  </a:lnTo>
                  <a:lnTo>
                    <a:pt x="374" y="14"/>
                  </a:lnTo>
                  <a:lnTo>
                    <a:pt x="415" y="31"/>
                  </a:lnTo>
                  <a:lnTo>
                    <a:pt x="451" y="55"/>
                  </a:lnTo>
                  <a:lnTo>
                    <a:pt x="485" y="83"/>
                  </a:lnTo>
                  <a:lnTo>
                    <a:pt x="513" y="116"/>
                  </a:lnTo>
                  <a:lnTo>
                    <a:pt x="537" y="153"/>
                  </a:lnTo>
                  <a:lnTo>
                    <a:pt x="554" y="194"/>
                  </a:lnTo>
                  <a:lnTo>
                    <a:pt x="564" y="237"/>
                  </a:lnTo>
                  <a:lnTo>
                    <a:pt x="568" y="284"/>
                  </a:lnTo>
                  <a:lnTo>
                    <a:pt x="564" y="330"/>
                  </a:lnTo>
                  <a:lnTo>
                    <a:pt x="554" y="374"/>
                  </a:lnTo>
                  <a:lnTo>
                    <a:pt x="537" y="415"/>
                  </a:lnTo>
                  <a:lnTo>
                    <a:pt x="513" y="451"/>
                  </a:lnTo>
                  <a:lnTo>
                    <a:pt x="485" y="485"/>
                  </a:lnTo>
                  <a:lnTo>
                    <a:pt x="451" y="513"/>
                  </a:lnTo>
                  <a:lnTo>
                    <a:pt x="415" y="536"/>
                  </a:lnTo>
                  <a:lnTo>
                    <a:pt x="374" y="554"/>
                  </a:lnTo>
                  <a:lnTo>
                    <a:pt x="330" y="564"/>
                  </a:lnTo>
                  <a:lnTo>
                    <a:pt x="284" y="568"/>
                  </a:lnTo>
                  <a:lnTo>
                    <a:pt x="237" y="564"/>
                  </a:lnTo>
                  <a:lnTo>
                    <a:pt x="194" y="554"/>
                  </a:lnTo>
                  <a:lnTo>
                    <a:pt x="153" y="536"/>
                  </a:lnTo>
                  <a:lnTo>
                    <a:pt x="116" y="513"/>
                  </a:lnTo>
                  <a:lnTo>
                    <a:pt x="83" y="485"/>
                  </a:lnTo>
                  <a:lnTo>
                    <a:pt x="55" y="451"/>
                  </a:lnTo>
                  <a:lnTo>
                    <a:pt x="31" y="415"/>
                  </a:lnTo>
                  <a:lnTo>
                    <a:pt x="14" y="374"/>
                  </a:lnTo>
                  <a:lnTo>
                    <a:pt x="4" y="330"/>
                  </a:lnTo>
                  <a:lnTo>
                    <a:pt x="0" y="284"/>
                  </a:lnTo>
                  <a:lnTo>
                    <a:pt x="4" y="237"/>
                  </a:lnTo>
                  <a:lnTo>
                    <a:pt x="14" y="194"/>
                  </a:lnTo>
                  <a:lnTo>
                    <a:pt x="31" y="153"/>
                  </a:lnTo>
                  <a:lnTo>
                    <a:pt x="55" y="116"/>
                  </a:lnTo>
                  <a:lnTo>
                    <a:pt x="83" y="83"/>
                  </a:lnTo>
                  <a:lnTo>
                    <a:pt x="116" y="55"/>
                  </a:lnTo>
                  <a:lnTo>
                    <a:pt x="153" y="31"/>
                  </a:lnTo>
                  <a:lnTo>
                    <a:pt x="194" y="14"/>
                  </a:lnTo>
                  <a:lnTo>
                    <a:pt x="237" y="3"/>
                  </a:lnTo>
                  <a:lnTo>
                    <a:pt x="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56">
            <a:extLst>
              <a:ext uri="{FF2B5EF4-FFF2-40B4-BE49-F238E27FC236}">
                <a16:creationId xmlns:a16="http://schemas.microsoft.com/office/drawing/2014/main" id="{6A1387F2-48A5-CF7D-9CDE-59F6D9BF2F60}"/>
              </a:ext>
            </a:extLst>
          </p:cNvPr>
          <p:cNvGrpSpPr/>
          <p:nvPr userDrawn="1"/>
        </p:nvGrpSpPr>
        <p:grpSpPr>
          <a:xfrm>
            <a:off x="5261404" y="2552196"/>
            <a:ext cx="377379" cy="376187"/>
            <a:chOff x="5834063" y="3171826"/>
            <a:chExt cx="2009775" cy="2003425"/>
          </a:xfrm>
          <a:solidFill>
            <a:schemeClr val="bg2"/>
          </a:solidFill>
        </p:grpSpPr>
        <p:sp>
          <p:nvSpPr>
            <p:cNvPr id="31" name="Freeform 50">
              <a:extLst>
                <a:ext uri="{FF2B5EF4-FFF2-40B4-BE49-F238E27FC236}">
                  <a16:creationId xmlns:a16="http://schemas.microsoft.com/office/drawing/2014/main" id="{803C3586-27A4-6CB5-54B6-1F3DE584B311}"/>
                </a:ext>
              </a:extLst>
            </p:cNvPr>
            <p:cNvSpPr>
              <a:spLocks/>
            </p:cNvSpPr>
            <p:nvPr/>
          </p:nvSpPr>
          <p:spPr bwMode="auto">
            <a:xfrm>
              <a:off x="5834063" y="3359151"/>
              <a:ext cx="1814513" cy="1816100"/>
            </a:xfrm>
            <a:custGeom>
              <a:avLst/>
              <a:gdLst>
                <a:gd name="T0" fmla="*/ 1714 w 3429"/>
                <a:gd name="T1" fmla="*/ 1714 h 3430"/>
                <a:gd name="T2" fmla="*/ 3425 w 3429"/>
                <a:gd name="T3" fmla="*/ 1827 h 3430"/>
                <a:gd name="T4" fmla="*/ 3397 w 3429"/>
                <a:gd name="T5" fmla="*/ 2047 h 3430"/>
                <a:gd name="T6" fmla="*/ 3341 w 3429"/>
                <a:gd name="T7" fmla="*/ 2256 h 3430"/>
                <a:gd name="T8" fmla="*/ 3261 w 3429"/>
                <a:gd name="T9" fmla="*/ 2455 h 3430"/>
                <a:gd name="T10" fmla="*/ 3158 w 3429"/>
                <a:gd name="T11" fmla="*/ 2640 h 3430"/>
                <a:gd name="T12" fmla="*/ 3034 w 3429"/>
                <a:gd name="T13" fmla="*/ 2810 h 3430"/>
                <a:gd name="T14" fmla="*/ 2889 w 3429"/>
                <a:gd name="T15" fmla="*/ 2963 h 3430"/>
                <a:gd name="T16" fmla="*/ 2727 w 3429"/>
                <a:gd name="T17" fmla="*/ 3099 h 3430"/>
                <a:gd name="T18" fmla="*/ 2550 w 3429"/>
                <a:gd name="T19" fmla="*/ 3213 h 3430"/>
                <a:gd name="T20" fmla="*/ 2358 w 3429"/>
                <a:gd name="T21" fmla="*/ 3305 h 3430"/>
                <a:gd name="T22" fmla="*/ 2153 w 3429"/>
                <a:gd name="T23" fmla="*/ 3373 h 3430"/>
                <a:gd name="T24" fmla="*/ 1938 w 3429"/>
                <a:gd name="T25" fmla="*/ 3414 h 3430"/>
                <a:gd name="T26" fmla="*/ 1714 w 3429"/>
                <a:gd name="T27" fmla="*/ 3430 h 3430"/>
                <a:gd name="T28" fmla="*/ 1490 w 3429"/>
                <a:gd name="T29" fmla="*/ 3414 h 3430"/>
                <a:gd name="T30" fmla="*/ 1276 w 3429"/>
                <a:gd name="T31" fmla="*/ 3373 h 3430"/>
                <a:gd name="T32" fmla="*/ 1072 w 3429"/>
                <a:gd name="T33" fmla="*/ 3305 h 3430"/>
                <a:gd name="T34" fmla="*/ 880 w 3429"/>
                <a:gd name="T35" fmla="*/ 3213 h 3430"/>
                <a:gd name="T36" fmla="*/ 702 w 3429"/>
                <a:gd name="T37" fmla="*/ 3099 h 3430"/>
                <a:gd name="T38" fmla="*/ 540 w 3429"/>
                <a:gd name="T39" fmla="*/ 2963 h 3430"/>
                <a:gd name="T40" fmla="*/ 396 w 3429"/>
                <a:gd name="T41" fmla="*/ 2810 h 3430"/>
                <a:gd name="T42" fmla="*/ 271 w 3429"/>
                <a:gd name="T43" fmla="*/ 2640 h 3430"/>
                <a:gd name="T44" fmla="*/ 167 w 3429"/>
                <a:gd name="T45" fmla="*/ 2455 h 3430"/>
                <a:gd name="T46" fmla="*/ 87 w 3429"/>
                <a:gd name="T47" fmla="*/ 2256 h 3430"/>
                <a:gd name="T48" fmla="*/ 32 w 3429"/>
                <a:gd name="T49" fmla="*/ 2047 h 3430"/>
                <a:gd name="T50" fmla="*/ 4 w 3429"/>
                <a:gd name="T51" fmla="*/ 1827 h 3430"/>
                <a:gd name="T52" fmla="*/ 4 w 3429"/>
                <a:gd name="T53" fmla="*/ 1602 h 3430"/>
                <a:gd name="T54" fmla="*/ 32 w 3429"/>
                <a:gd name="T55" fmla="*/ 1382 h 3430"/>
                <a:gd name="T56" fmla="*/ 87 w 3429"/>
                <a:gd name="T57" fmla="*/ 1172 h 3430"/>
                <a:gd name="T58" fmla="*/ 167 w 3429"/>
                <a:gd name="T59" fmla="*/ 974 h 3430"/>
                <a:gd name="T60" fmla="*/ 271 w 3429"/>
                <a:gd name="T61" fmla="*/ 789 h 3430"/>
                <a:gd name="T62" fmla="*/ 396 w 3429"/>
                <a:gd name="T63" fmla="*/ 619 h 3430"/>
                <a:gd name="T64" fmla="*/ 540 w 3429"/>
                <a:gd name="T65" fmla="*/ 465 h 3430"/>
                <a:gd name="T66" fmla="*/ 702 w 3429"/>
                <a:gd name="T67" fmla="*/ 331 h 3430"/>
                <a:gd name="T68" fmla="*/ 880 w 3429"/>
                <a:gd name="T69" fmla="*/ 217 h 3430"/>
                <a:gd name="T70" fmla="*/ 1072 w 3429"/>
                <a:gd name="T71" fmla="*/ 125 h 3430"/>
                <a:gd name="T72" fmla="*/ 1276 w 3429"/>
                <a:gd name="T73" fmla="*/ 57 h 3430"/>
                <a:gd name="T74" fmla="*/ 1490 w 3429"/>
                <a:gd name="T75" fmla="*/ 14 h 3430"/>
                <a:gd name="T76" fmla="*/ 1714 w 3429"/>
                <a:gd name="T77"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29" h="3430">
                  <a:moveTo>
                    <a:pt x="1714" y="0"/>
                  </a:moveTo>
                  <a:lnTo>
                    <a:pt x="1714" y="1714"/>
                  </a:lnTo>
                  <a:lnTo>
                    <a:pt x="3429" y="1714"/>
                  </a:lnTo>
                  <a:lnTo>
                    <a:pt x="3425" y="1827"/>
                  </a:lnTo>
                  <a:lnTo>
                    <a:pt x="3414" y="1938"/>
                  </a:lnTo>
                  <a:lnTo>
                    <a:pt x="3397" y="2047"/>
                  </a:lnTo>
                  <a:lnTo>
                    <a:pt x="3372" y="2153"/>
                  </a:lnTo>
                  <a:lnTo>
                    <a:pt x="3341" y="2256"/>
                  </a:lnTo>
                  <a:lnTo>
                    <a:pt x="3305" y="2358"/>
                  </a:lnTo>
                  <a:lnTo>
                    <a:pt x="3261" y="2455"/>
                  </a:lnTo>
                  <a:lnTo>
                    <a:pt x="3213" y="2550"/>
                  </a:lnTo>
                  <a:lnTo>
                    <a:pt x="3158" y="2640"/>
                  </a:lnTo>
                  <a:lnTo>
                    <a:pt x="3099" y="2728"/>
                  </a:lnTo>
                  <a:lnTo>
                    <a:pt x="3034" y="2810"/>
                  </a:lnTo>
                  <a:lnTo>
                    <a:pt x="2963" y="2889"/>
                  </a:lnTo>
                  <a:lnTo>
                    <a:pt x="2889" y="2963"/>
                  </a:lnTo>
                  <a:lnTo>
                    <a:pt x="2810" y="3034"/>
                  </a:lnTo>
                  <a:lnTo>
                    <a:pt x="2727" y="3099"/>
                  </a:lnTo>
                  <a:lnTo>
                    <a:pt x="2640" y="3159"/>
                  </a:lnTo>
                  <a:lnTo>
                    <a:pt x="2550" y="3213"/>
                  </a:lnTo>
                  <a:lnTo>
                    <a:pt x="2455" y="3261"/>
                  </a:lnTo>
                  <a:lnTo>
                    <a:pt x="2358" y="3305"/>
                  </a:lnTo>
                  <a:lnTo>
                    <a:pt x="2256" y="3341"/>
                  </a:lnTo>
                  <a:lnTo>
                    <a:pt x="2153" y="3373"/>
                  </a:lnTo>
                  <a:lnTo>
                    <a:pt x="2047" y="3397"/>
                  </a:lnTo>
                  <a:lnTo>
                    <a:pt x="1938" y="3414"/>
                  </a:lnTo>
                  <a:lnTo>
                    <a:pt x="1827" y="3425"/>
                  </a:lnTo>
                  <a:lnTo>
                    <a:pt x="1714" y="3430"/>
                  </a:lnTo>
                  <a:lnTo>
                    <a:pt x="1601" y="3425"/>
                  </a:lnTo>
                  <a:lnTo>
                    <a:pt x="1490" y="3414"/>
                  </a:lnTo>
                  <a:lnTo>
                    <a:pt x="1382" y="3397"/>
                  </a:lnTo>
                  <a:lnTo>
                    <a:pt x="1276" y="3373"/>
                  </a:lnTo>
                  <a:lnTo>
                    <a:pt x="1172" y="3341"/>
                  </a:lnTo>
                  <a:lnTo>
                    <a:pt x="1072" y="3305"/>
                  </a:lnTo>
                  <a:lnTo>
                    <a:pt x="974" y="3261"/>
                  </a:lnTo>
                  <a:lnTo>
                    <a:pt x="880" y="3213"/>
                  </a:lnTo>
                  <a:lnTo>
                    <a:pt x="789" y="3159"/>
                  </a:lnTo>
                  <a:lnTo>
                    <a:pt x="702" y="3099"/>
                  </a:lnTo>
                  <a:lnTo>
                    <a:pt x="619" y="3034"/>
                  </a:lnTo>
                  <a:lnTo>
                    <a:pt x="540" y="2963"/>
                  </a:lnTo>
                  <a:lnTo>
                    <a:pt x="465" y="2889"/>
                  </a:lnTo>
                  <a:lnTo>
                    <a:pt x="396" y="2810"/>
                  </a:lnTo>
                  <a:lnTo>
                    <a:pt x="331" y="2728"/>
                  </a:lnTo>
                  <a:lnTo>
                    <a:pt x="271" y="2640"/>
                  </a:lnTo>
                  <a:lnTo>
                    <a:pt x="217" y="2550"/>
                  </a:lnTo>
                  <a:lnTo>
                    <a:pt x="167" y="2455"/>
                  </a:lnTo>
                  <a:lnTo>
                    <a:pt x="125" y="2358"/>
                  </a:lnTo>
                  <a:lnTo>
                    <a:pt x="87" y="2256"/>
                  </a:lnTo>
                  <a:lnTo>
                    <a:pt x="57" y="2153"/>
                  </a:lnTo>
                  <a:lnTo>
                    <a:pt x="32" y="2047"/>
                  </a:lnTo>
                  <a:lnTo>
                    <a:pt x="14" y="1938"/>
                  </a:lnTo>
                  <a:lnTo>
                    <a:pt x="4" y="1827"/>
                  </a:lnTo>
                  <a:lnTo>
                    <a:pt x="0" y="1714"/>
                  </a:lnTo>
                  <a:lnTo>
                    <a:pt x="4" y="1602"/>
                  </a:lnTo>
                  <a:lnTo>
                    <a:pt x="14" y="1492"/>
                  </a:lnTo>
                  <a:lnTo>
                    <a:pt x="32" y="1382"/>
                  </a:lnTo>
                  <a:lnTo>
                    <a:pt x="57" y="1276"/>
                  </a:lnTo>
                  <a:lnTo>
                    <a:pt x="87" y="1172"/>
                  </a:lnTo>
                  <a:lnTo>
                    <a:pt x="125" y="1072"/>
                  </a:lnTo>
                  <a:lnTo>
                    <a:pt x="167" y="974"/>
                  </a:lnTo>
                  <a:lnTo>
                    <a:pt x="217" y="880"/>
                  </a:lnTo>
                  <a:lnTo>
                    <a:pt x="271" y="789"/>
                  </a:lnTo>
                  <a:lnTo>
                    <a:pt x="331" y="702"/>
                  </a:lnTo>
                  <a:lnTo>
                    <a:pt x="396" y="619"/>
                  </a:lnTo>
                  <a:lnTo>
                    <a:pt x="465" y="540"/>
                  </a:lnTo>
                  <a:lnTo>
                    <a:pt x="540" y="465"/>
                  </a:lnTo>
                  <a:lnTo>
                    <a:pt x="619" y="396"/>
                  </a:lnTo>
                  <a:lnTo>
                    <a:pt x="702" y="331"/>
                  </a:lnTo>
                  <a:lnTo>
                    <a:pt x="789" y="271"/>
                  </a:lnTo>
                  <a:lnTo>
                    <a:pt x="880" y="217"/>
                  </a:lnTo>
                  <a:lnTo>
                    <a:pt x="974" y="167"/>
                  </a:lnTo>
                  <a:lnTo>
                    <a:pt x="1072" y="125"/>
                  </a:lnTo>
                  <a:lnTo>
                    <a:pt x="1172" y="87"/>
                  </a:lnTo>
                  <a:lnTo>
                    <a:pt x="1276" y="57"/>
                  </a:lnTo>
                  <a:lnTo>
                    <a:pt x="1382" y="32"/>
                  </a:lnTo>
                  <a:lnTo>
                    <a:pt x="1490" y="14"/>
                  </a:lnTo>
                  <a:lnTo>
                    <a:pt x="1601" y="4"/>
                  </a:lnTo>
                  <a:lnTo>
                    <a:pt x="17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1">
              <a:extLst>
                <a:ext uri="{FF2B5EF4-FFF2-40B4-BE49-F238E27FC236}">
                  <a16:creationId xmlns:a16="http://schemas.microsoft.com/office/drawing/2014/main" id="{8A240B63-A754-10AE-521C-617820BCCE49}"/>
                </a:ext>
              </a:extLst>
            </p:cNvPr>
            <p:cNvSpPr>
              <a:spLocks/>
            </p:cNvSpPr>
            <p:nvPr/>
          </p:nvSpPr>
          <p:spPr bwMode="auto">
            <a:xfrm>
              <a:off x="6935788" y="3171826"/>
              <a:ext cx="908050" cy="906463"/>
            </a:xfrm>
            <a:custGeom>
              <a:avLst/>
              <a:gdLst>
                <a:gd name="T0" fmla="*/ 0 w 1715"/>
                <a:gd name="T1" fmla="*/ 0 h 1715"/>
                <a:gd name="T2" fmla="*/ 113 w 1715"/>
                <a:gd name="T3" fmla="*/ 4 h 1715"/>
                <a:gd name="T4" fmla="*/ 224 w 1715"/>
                <a:gd name="T5" fmla="*/ 14 h 1715"/>
                <a:gd name="T6" fmla="*/ 332 w 1715"/>
                <a:gd name="T7" fmla="*/ 32 h 1715"/>
                <a:gd name="T8" fmla="*/ 438 w 1715"/>
                <a:gd name="T9" fmla="*/ 57 h 1715"/>
                <a:gd name="T10" fmla="*/ 542 w 1715"/>
                <a:gd name="T11" fmla="*/ 87 h 1715"/>
                <a:gd name="T12" fmla="*/ 643 w 1715"/>
                <a:gd name="T13" fmla="*/ 124 h 1715"/>
                <a:gd name="T14" fmla="*/ 741 w 1715"/>
                <a:gd name="T15" fmla="*/ 168 h 1715"/>
                <a:gd name="T16" fmla="*/ 835 w 1715"/>
                <a:gd name="T17" fmla="*/ 216 h 1715"/>
                <a:gd name="T18" fmla="*/ 926 w 1715"/>
                <a:gd name="T19" fmla="*/ 271 h 1715"/>
                <a:gd name="T20" fmla="*/ 1013 w 1715"/>
                <a:gd name="T21" fmla="*/ 330 h 1715"/>
                <a:gd name="T22" fmla="*/ 1096 w 1715"/>
                <a:gd name="T23" fmla="*/ 396 h 1715"/>
                <a:gd name="T24" fmla="*/ 1175 w 1715"/>
                <a:gd name="T25" fmla="*/ 466 h 1715"/>
                <a:gd name="T26" fmla="*/ 1250 w 1715"/>
                <a:gd name="T27" fmla="*/ 540 h 1715"/>
                <a:gd name="T28" fmla="*/ 1320 w 1715"/>
                <a:gd name="T29" fmla="*/ 619 h 1715"/>
                <a:gd name="T30" fmla="*/ 1384 w 1715"/>
                <a:gd name="T31" fmla="*/ 701 h 1715"/>
                <a:gd name="T32" fmla="*/ 1444 w 1715"/>
                <a:gd name="T33" fmla="*/ 788 h 1715"/>
                <a:gd name="T34" fmla="*/ 1499 w 1715"/>
                <a:gd name="T35" fmla="*/ 879 h 1715"/>
                <a:gd name="T36" fmla="*/ 1547 w 1715"/>
                <a:gd name="T37" fmla="*/ 973 h 1715"/>
                <a:gd name="T38" fmla="*/ 1591 w 1715"/>
                <a:gd name="T39" fmla="*/ 1071 h 1715"/>
                <a:gd name="T40" fmla="*/ 1627 w 1715"/>
                <a:gd name="T41" fmla="*/ 1173 h 1715"/>
                <a:gd name="T42" fmla="*/ 1659 w 1715"/>
                <a:gd name="T43" fmla="*/ 1276 h 1715"/>
                <a:gd name="T44" fmla="*/ 1682 w 1715"/>
                <a:gd name="T45" fmla="*/ 1382 h 1715"/>
                <a:gd name="T46" fmla="*/ 1700 w 1715"/>
                <a:gd name="T47" fmla="*/ 1491 h 1715"/>
                <a:gd name="T48" fmla="*/ 1712 w 1715"/>
                <a:gd name="T49" fmla="*/ 1601 h 1715"/>
                <a:gd name="T50" fmla="*/ 1715 w 1715"/>
                <a:gd name="T51" fmla="*/ 1715 h 1715"/>
                <a:gd name="T52" fmla="*/ 0 w 1715"/>
                <a:gd name="T53" fmla="*/ 1715 h 1715"/>
                <a:gd name="T54" fmla="*/ 0 w 1715"/>
                <a:gd name="T55" fmla="*/ 0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5" h="1715">
                  <a:moveTo>
                    <a:pt x="0" y="0"/>
                  </a:moveTo>
                  <a:lnTo>
                    <a:pt x="113" y="4"/>
                  </a:lnTo>
                  <a:lnTo>
                    <a:pt x="224" y="14"/>
                  </a:lnTo>
                  <a:lnTo>
                    <a:pt x="332" y="32"/>
                  </a:lnTo>
                  <a:lnTo>
                    <a:pt x="438" y="57"/>
                  </a:lnTo>
                  <a:lnTo>
                    <a:pt x="542" y="87"/>
                  </a:lnTo>
                  <a:lnTo>
                    <a:pt x="643" y="124"/>
                  </a:lnTo>
                  <a:lnTo>
                    <a:pt x="741" y="168"/>
                  </a:lnTo>
                  <a:lnTo>
                    <a:pt x="835" y="216"/>
                  </a:lnTo>
                  <a:lnTo>
                    <a:pt x="926" y="271"/>
                  </a:lnTo>
                  <a:lnTo>
                    <a:pt x="1013" y="330"/>
                  </a:lnTo>
                  <a:lnTo>
                    <a:pt x="1096" y="396"/>
                  </a:lnTo>
                  <a:lnTo>
                    <a:pt x="1175" y="466"/>
                  </a:lnTo>
                  <a:lnTo>
                    <a:pt x="1250" y="540"/>
                  </a:lnTo>
                  <a:lnTo>
                    <a:pt x="1320" y="619"/>
                  </a:lnTo>
                  <a:lnTo>
                    <a:pt x="1384" y="701"/>
                  </a:lnTo>
                  <a:lnTo>
                    <a:pt x="1444" y="788"/>
                  </a:lnTo>
                  <a:lnTo>
                    <a:pt x="1499" y="879"/>
                  </a:lnTo>
                  <a:lnTo>
                    <a:pt x="1547" y="973"/>
                  </a:lnTo>
                  <a:lnTo>
                    <a:pt x="1591" y="1071"/>
                  </a:lnTo>
                  <a:lnTo>
                    <a:pt x="1627" y="1173"/>
                  </a:lnTo>
                  <a:lnTo>
                    <a:pt x="1659" y="1276"/>
                  </a:lnTo>
                  <a:lnTo>
                    <a:pt x="1682" y="1382"/>
                  </a:lnTo>
                  <a:lnTo>
                    <a:pt x="1700" y="1491"/>
                  </a:lnTo>
                  <a:lnTo>
                    <a:pt x="1712" y="1601"/>
                  </a:lnTo>
                  <a:lnTo>
                    <a:pt x="1715" y="1715"/>
                  </a:lnTo>
                  <a:lnTo>
                    <a:pt x="0" y="17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65">
            <a:extLst>
              <a:ext uri="{FF2B5EF4-FFF2-40B4-BE49-F238E27FC236}">
                <a16:creationId xmlns:a16="http://schemas.microsoft.com/office/drawing/2014/main" id="{F480ECF7-B808-C108-B0B2-690B589D2C7E}"/>
              </a:ext>
            </a:extLst>
          </p:cNvPr>
          <p:cNvGrpSpPr/>
          <p:nvPr userDrawn="1"/>
        </p:nvGrpSpPr>
        <p:grpSpPr>
          <a:xfrm>
            <a:off x="5963274" y="2546108"/>
            <a:ext cx="392416" cy="388363"/>
            <a:chOff x="5846763" y="3230563"/>
            <a:chExt cx="2613025" cy="2586038"/>
          </a:xfrm>
          <a:solidFill>
            <a:schemeClr val="bg2"/>
          </a:solidFill>
        </p:grpSpPr>
        <p:sp>
          <p:nvSpPr>
            <p:cNvPr id="34" name="Freeform 56">
              <a:extLst>
                <a:ext uri="{FF2B5EF4-FFF2-40B4-BE49-F238E27FC236}">
                  <a16:creationId xmlns:a16="http://schemas.microsoft.com/office/drawing/2014/main" id="{75A1D3F4-66D2-7A40-6086-5A90488821DC}"/>
                </a:ext>
              </a:extLst>
            </p:cNvPr>
            <p:cNvSpPr>
              <a:spLocks noEditPoints="1"/>
            </p:cNvSpPr>
            <p:nvPr/>
          </p:nvSpPr>
          <p:spPr bwMode="auto">
            <a:xfrm>
              <a:off x="5846763" y="3230563"/>
              <a:ext cx="2613025" cy="2586038"/>
            </a:xfrm>
            <a:custGeom>
              <a:avLst/>
              <a:gdLst>
                <a:gd name="T0" fmla="*/ 513 w 3292"/>
                <a:gd name="T1" fmla="*/ 346 h 3258"/>
                <a:gd name="T2" fmla="*/ 446 w 3292"/>
                <a:gd name="T3" fmla="*/ 370 h 3258"/>
                <a:gd name="T4" fmla="*/ 393 w 3292"/>
                <a:gd name="T5" fmla="*/ 416 h 3258"/>
                <a:gd name="T6" fmla="*/ 357 w 3292"/>
                <a:gd name="T7" fmla="*/ 476 h 3258"/>
                <a:gd name="T8" fmla="*/ 343 w 3292"/>
                <a:gd name="T9" fmla="*/ 546 h 3258"/>
                <a:gd name="T10" fmla="*/ 348 w 3292"/>
                <a:gd name="T11" fmla="*/ 2014 h 3258"/>
                <a:gd name="T12" fmla="*/ 373 w 3292"/>
                <a:gd name="T13" fmla="*/ 2081 h 3258"/>
                <a:gd name="T14" fmla="*/ 418 w 3292"/>
                <a:gd name="T15" fmla="*/ 2134 h 3258"/>
                <a:gd name="T16" fmla="*/ 479 w 3292"/>
                <a:gd name="T17" fmla="*/ 2169 h 3258"/>
                <a:gd name="T18" fmla="*/ 549 w 3292"/>
                <a:gd name="T19" fmla="*/ 2183 h 3258"/>
                <a:gd name="T20" fmla="*/ 1402 w 3292"/>
                <a:gd name="T21" fmla="*/ 2545 h 3258"/>
                <a:gd name="T22" fmla="*/ 1852 w 3292"/>
                <a:gd name="T23" fmla="*/ 2183 h 3258"/>
                <a:gd name="T24" fmla="*/ 2779 w 3292"/>
                <a:gd name="T25" fmla="*/ 2180 h 3258"/>
                <a:gd name="T26" fmla="*/ 2845 w 3292"/>
                <a:gd name="T27" fmla="*/ 2154 h 3258"/>
                <a:gd name="T28" fmla="*/ 2899 w 3292"/>
                <a:gd name="T29" fmla="*/ 2108 h 3258"/>
                <a:gd name="T30" fmla="*/ 2936 w 3292"/>
                <a:gd name="T31" fmla="*/ 2048 h 3258"/>
                <a:gd name="T32" fmla="*/ 2949 w 3292"/>
                <a:gd name="T33" fmla="*/ 1978 h 3258"/>
                <a:gd name="T34" fmla="*/ 2945 w 3292"/>
                <a:gd name="T35" fmla="*/ 510 h 3258"/>
                <a:gd name="T36" fmla="*/ 2920 w 3292"/>
                <a:gd name="T37" fmla="*/ 444 h 3258"/>
                <a:gd name="T38" fmla="*/ 2874 w 3292"/>
                <a:gd name="T39" fmla="*/ 391 h 3258"/>
                <a:gd name="T40" fmla="*/ 2814 w 3292"/>
                <a:gd name="T41" fmla="*/ 355 h 3258"/>
                <a:gd name="T42" fmla="*/ 2742 w 3292"/>
                <a:gd name="T43" fmla="*/ 341 h 3258"/>
                <a:gd name="T44" fmla="*/ 549 w 3292"/>
                <a:gd name="T45" fmla="*/ 0 h 3258"/>
                <a:gd name="T46" fmla="*/ 2803 w 3292"/>
                <a:gd name="T47" fmla="*/ 3 h 3258"/>
                <a:gd name="T48" fmla="*/ 2916 w 3292"/>
                <a:gd name="T49" fmla="*/ 28 h 3258"/>
                <a:gd name="T50" fmla="*/ 3019 w 3292"/>
                <a:gd name="T51" fmla="*/ 76 h 3258"/>
                <a:gd name="T52" fmla="*/ 3111 w 3292"/>
                <a:gd name="T53" fmla="*/ 142 h 3258"/>
                <a:gd name="T54" fmla="*/ 3186 w 3292"/>
                <a:gd name="T55" fmla="*/ 225 h 3258"/>
                <a:gd name="T56" fmla="*/ 3243 w 3292"/>
                <a:gd name="T57" fmla="*/ 322 h 3258"/>
                <a:gd name="T58" fmla="*/ 3279 w 3292"/>
                <a:gd name="T59" fmla="*/ 429 h 3258"/>
                <a:gd name="T60" fmla="*/ 3292 w 3292"/>
                <a:gd name="T61" fmla="*/ 546 h 3258"/>
                <a:gd name="T62" fmla="*/ 3289 w 3292"/>
                <a:gd name="T63" fmla="*/ 2037 h 3258"/>
                <a:gd name="T64" fmla="*/ 3264 w 3292"/>
                <a:gd name="T65" fmla="*/ 2150 h 3258"/>
                <a:gd name="T66" fmla="*/ 3217 w 3292"/>
                <a:gd name="T67" fmla="*/ 2253 h 3258"/>
                <a:gd name="T68" fmla="*/ 3150 w 3292"/>
                <a:gd name="T69" fmla="*/ 2343 h 3258"/>
                <a:gd name="T70" fmla="*/ 3067 w 3292"/>
                <a:gd name="T71" fmla="*/ 2419 h 3258"/>
                <a:gd name="T72" fmla="*/ 2969 w 3292"/>
                <a:gd name="T73" fmla="*/ 2475 h 3258"/>
                <a:gd name="T74" fmla="*/ 2860 w 3292"/>
                <a:gd name="T75" fmla="*/ 2512 h 3258"/>
                <a:gd name="T76" fmla="*/ 2742 w 3292"/>
                <a:gd name="T77" fmla="*/ 2524 h 3258"/>
                <a:gd name="T78" fmla="*/ 1057 w 3292"/>
                <a:gd name="T79" fmla="*/ 3258 h 3258"/>
                <a:gd name="T80" fmla="*/ 549 w 3292"/>
                <a:gd name="T81" fmla="*/ 2524 h 3258"/>
                <a:gd name="T82" fmla="*/ 432 w 3292"/>
                <a:gd name="T83" fmla="*/ 2512 h 3258"/>
                <a:gd name="T84" fmla="*/ 324 w 3292"/>
                <a:gd name="T85" fmla="*/ 2475 h 3258"/>
                <a:gd name="T86" fmla="*/ 226 w 3292"/>
                <a:gd name="T87" fmla="*/ 2419 h 3258"/>
                <a:gd name="T88" fmla="*/ 143 w 3292"/>
                <a:gd name="T89" fmla="*/ 2343 h 3258"/>
                <a:gd name="T90" fmla="*/ 76 w 3292"/>
                <a:gd name="T91" fmla="*/ 2253 h 3258"/>
                <a:gd name="T92" fmla="*/ 28 w 3292"/>
                <a:gd name="T93" fmla="*/ 2150 h 3258"/>
                <a:gd name="T94" fmla="*/ 3 w 3292"/>
                <a:gd name="T95" fmla="*/ 2037 h 3258"/>
                <a:gd name="T96" fmla="*/ 0 w 3292"/>
                <a:gd name="T97" fmla="*/ 546 h 3258"/>
                <a:gd name="T98" fmla="*/ 12 w 3292"/>
                <a:gd name="T99" fmla="*/ 429 h 3258"/>
                <a:gd name="T100" fmla="*/ 49 w 3292"/>
                <a:gd name="T101" fmla="*/ 322 h 3258"/>
                <a:gd name="T102" fmla="*/ 106 w 3292"/>
                <a:gd name="T103" fmla="*/ 225 h 3258"/>
                <a:gd name="T104" fmla="*/ 182 w 3292"/>
                <a:gd name="T105" fmla="*/ 142 h 3258"/>
                <a:gd name="T106" fmla="*/ 273 w 3292"/>
                <a:gd name="T107" fmla="*/ 76 h 3258"/>
                <a:gd name="T108" fmla="*/ 377 w 3292"/>
                <a:gd name="T109" fmla="*/ 28 h 3258"/>
                <a:gd name="T110" fmla="*/ 490 w 3292"/>
                <a:gd name="T111" fmla="*/ 3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92" h="3258">
                  <a:moveTo>
                    <a:pt x="549" y="341"/>
                  </a:moveTo>
                  <a:lnTo>
                    <a:pt x="513" y="346"/>
                  </a:lnTo>
                  <a:lnTo>
                    <a:pt x="479" y="355"/>
                  </a:lnTo>
                  <a:lnTo>
                    <a:pt x="446" y="370"/>
                  </a:lnTo>
                  <a:lnTo>
                    <a:pt x="418" y="391"/>
                  </a:lnTo>
                  <a:lnTo>
                    <a:pt x="393" y="416"/>
                  </a:lnTo>
                  <a:lnTo>
                    <a:pt x="373" y="444"/>
                  </a:lnTo>
                  <a:lnTo>
                    <a:pt x="357" y="476"/>
                  </a:lnTo>
                  <a:lnTo>
                    <a:pt x="348" y="510"/>
                  </a:lnTo>
                  <a:lnTo>
                    <a:pt x="343" y="546"/>
                  </a:lnTo>
                  <a:lnTo>
                    <a:pt x="343" y="1978"/>
                  </a:lnTo>
                  <a:lnTo>
                    <a:pt x="348" y="2014"/>
                  </a:lnTo>
                  <a:lnTo>
                    <a:pt x="357" y="2048"/>
                  </a:lnTo>
                  <a:lnTo>
                    <a:pt x="373" y="2081"/>
                  </a:lnTo>
                  <a:lnTo>
                    <a:pt x="393" y="2108"/>
                  </a:lnTo>
                  <a:lnTo>
                    <a:pt x="418" y="2134"/>
                  </a:lnTo>
                  <a:lnTo>
                    <a:pt x="446" y="2154"/>
                  </a:lnTo>
                  <a:lnTo>
                    <a:pt x="479" y="2169"/>
                  </a:lnTo>
                  <a:lnTo>
                    <a:pt x="513" y="2180"/>
                  </a:lnTo>
                  <a:lnTo>
                    <a:pt x="549" y="2183"/>
                  </a:lnTo>
                  <a:lnTo>
                    <a:pt x="1402" y="2183"/>
                  </a:lnTo>
                  <a:lnTo>
                    <a:pt x="1402" y="2545"/>
                  </a:lnTo>
                  <a:lnTo>
                    <a:pt x="1758" y="2258"/>
                  </a:lnTo>
                  <a:lnTo>
                    <a:pt x="1852" y="2183"/>
                  </a:lnTo>
                  <a:lnTo>
                    <a:pt x="2742" y="2183"/>
                  </a:lnTo>
                  <a:lnTo>
                    <a:pt x="2779" y="2180"/>
                  </a:lnTo>
                  <a:lnTo>
                    <a:pt x="2814" y="2169"/>
                  </a:lnTo>
                  <a:lnTo>
                    <a:pt x="2845" y="2154"/>
                  </a:lnTo>
                  <a:lnTo>
                    <a:pt x="2874" y="2134"/>
                  </a:lnTo>
                  <a:lnTo>
                    <a:pt x="2899" y="2108"/>
                  </a:lnTo>
                  <a:lnTo>
                    <a:pt x="2920" y="2081"/>
                  </a:lnTo>
                  <a:lnTo>
                    <a:pt x="2936" y="2048"/>
                  </a:lnTo>
                  <a:lnTo>
                    <a:pt x="2945" y="2014"/>
                  </a:lnTo>
                  <a:lnTo>
                    <a:pt x="2949" y="1978"/>
                  </a:lnTo>
                  <a:lnTo>
                    <a:pt x="2949" y="546"/>
                  </a:lnTo>
                  <a:lnTo>
                    <a:pt x="2945" y="510"/>
                  </a:lnTo>
                  <a:lnTo>
                    <a:pt x="2936" y="476"/>
                  </a:lnTo>
                  <a:lnTo>
                    <a:pt x="2920" y="444"/>
                  </a:lnTo>
                  <a:lnTo>
                    <a:pt x="2899" y="416"/>
                  </a:lnTo>
                  <a:lnTo>
                    <a:pt x="2874" y="391"/>
                  </a:lnTo>
                  <a:lnTo>
                    <a:pt x="2845" y="370"/>
                  </a:lnTo>
                  <a:lnTo>
                    <a:pt x="2814" y="355"/>
                  </a:lnTo>
                  <a:lnTo>
                    <a:pt x="2779" y="346"/>
                  </a:lnTo>
                  <a:lnTo>
                    <a:pt x="2742" y="341"/>
                  </a:lnTo>
                  <a:lnTo>
                    <a:pt x="549" y="341"/>
                  </a:lnTo>
                  <a:close/>
                  <a:moveTo>
                    <a:pt x="549" y="0"/>
                  </a:moveTo>
                  <a:lnTo>
                    <a:pt x="2742" y="0"/>
                  </a:lnTo>
                  <a:lnTo>
                    <a:pt x="2803" y="3"/>
                  </a:lnTo>
                  <a:lnTo>
                    <a:pt x="2860" y="14"/>
                  </a:lnTo>
                  <a:lnTo>
                    <a:pt x="2916" y="28"/>
                  </a:lnTo>
                  <a:lnTo>
                    <a:pt x="2969" y="49"/>
                  </a:lnTo>
                  <a:lnTo>
                    <a:pt x="3019" y="76"/>
                  </a:lnTo>
                  <a:lnTo>
                    <a:pt x="3067" y="107"/>
                  </a:lnTo>
                  <a:lnTo>
                    <a:pt x="3111" y="142"/>
                  </a:lnTo>
                  <a:lnTo>
                    <a:pt x="3150" y="181"/>
                  </a:lnTo>
                  <a:lnTo>
                    <a:pt x="3186" y="225"/>
                  </a:lnTo>
                  <a:lnTo>
                    <a:pt x="3217" y="271"/>
                  </a:lnTo>
                  <a:lnTo>
                    <a:pt x="3243" y="322"/>
                  </a:lnTo>
                  <a:lnTo>
                    <a:pt x="3264" y="375"/>
                  </a:lnTo>
                  <a:lnTo>
                    <a:pt x="3279" y="429"/>
                  </a:lnTo>
                  <a:lnTo>
                    <a:pt x="3289" y="487"/>
                  </a:lnTo>
                  <a:lnTo>
                    <a:pt x="3292" y="546"/>
                  </a:lnTo>
                  <a:lnTo>
                    <a:pt x="3292" y="1978"/>
                  </a:lnTo>
                  <a:lnTo>
                    <a:pt x="3289" y="2037"/>
                  </a:lnTo>
                  <a:lnTo>
                    <a:pt x="3279" y="2095"/>
                  </a:lnTo>
                  <a:lnTo>
                    <a:pt x="3264" y="2150"/>
                  </a:lnTo>
                  <a:lnTo>
                    <a:pt x="3243" y="2203"/>
                  </a:lnTo>
                  <a:lnTo>
                    <a:pt x="3217" y="2253"/>
                  </a:lnTo>
                  <a:lnTo>
                    <a:pt x="3186" y="2300"/>
                  </a:lnTo>
                  <a:lnTo>
                    <a:pt x="3150" y="2343"/>
                  </a:lnTo>
                  <a:lnTo>
                    <a:pt x="3111" y="2382"/>
                  </a:lnTo>
                  <a:lnTo>
                    <a:pt x="3067" y="2419"/>
                  </a:lnTo>
                  <a:lnTo>
                    <a:pt x="3019" y="2450"/>
                  </a:lnTo>
                  <a:lnTo>
                    <a:pt x="2969" y="2475"/>
                  </a:lnTo>
                  <a:lnTo>
                    <a:pt x="2916" y="2496"/>
                  </a:lnTo>
                  <a:lnTo>
                    <a:pt x="2860" y="2512"/>
                  </a:lnTo>
                  <a:lnTo>
                    <a:pt x="2803" y="2521"/>
                  </a:lnTo>
                  <a:lnTo>
                    <a:pt x="2742" y="2524"/>
                  </a:lnTo>
                  <a:lnTo>
                    <a:pt x="1973" y="2524"/>
                  </a:lnTo>
                  <a:lnTo>
                    <a:pt x="1057" y="3258"/>
                  </a:lnTo>
                  <a:lnTo>
                    <a:pt x="1057" y="2524"/>
                  </a:lnTo>
                  <a:lnTo>
                    <a:pt x="549" y="2524"/>
                  </a:lnTo>
                  <a:lnTo>
                    <a:pt x="490" y="2521"/>
                  </a:lnTo>
                  <a:lnTo>
                    <a:pt x="432" y="2512"/>
                  </a:lnTo>
                  <a:lnTo>
                    <a:pt x="377" y="2496"/>
                  </a:lnTo>
                  <a:lnTo>
                    <a:pt x="324" y="2475"/>
                  </a:lnTo>
                  <a:lnTo>
                    <a:pt x="273" y="2450"/>
                  </a:lnTo>
                  <a:lnTo>
                    <a:pt x="226" y="2419"/>
                  </a:lnTo>
                  <a:lnTo>
                    <a:pt x="182" y="2382"/>
                  </a:lnTo>
                  <a:lnTo>
                    <a:pt x="143" y="2343"/>
                  </a:lnTo>
                  <a:lnTo>
                    <a:pt x="106" y="2300"/>
                  </a:lnTo>
                  <a:lnTo>
                    <a:pt x="76" y="2253"/>
                  </a:lnTo>
                  <a:lnTo>
                    <a:pt x="49" y="2203"/>
                  </a:lnTo>
                  <a:lnTo>
                    <a:pt x="28" y="2150"/>
                  </a:lnTo>
                  <a:lnTo>
                    <a:pt x="12" y="2095"/>
                  </a:lnTo>
                  <a:lnTo>
                    <a:pt x="3" y="2037"/>
                  </a:lnTo>
                  <a:lnTo>
                    <a:pt x="0" y="1978"/>
                  </a:lnTo>
                  <a:lnTo>
                    <a:pt x="0" y="546"/>
                  </a:lnTo>
                  <a:lnTo>
                    <a:pt x="3" y="487"/>
                  </a:lnTo>
                  <a:lnTo>
                    <a:pt x="12" y="429"/>
                  </a:lnTo>
                  <a:lnTo>
                    <a:pt x="28" y="375"/>
                  </a:lnTo>
                  <a:lnTo>
                    <a:pt x="49" y="322"/>
                  </a:lnTo>
                  <a:lnTo>
                    <a:pt x="76" y="271"/>
                  </a:lnTo>
                  <a:lnTo>
                    <a:pt x="106" y="225"/>
                  </a:lnTo>
                  <a:lnTo>
                    <a:pt x="143" y="181"/>
                  </a:lnTo>
                  <a:lnTo>
                    <a:pt x="182" y="142"/>
                  </a:lnTo>
                  <a:lnTo>
                    <a:pt x="226" y="107"/>
                  </a:lnTo>
                  <a:lnTo>
                    <a:pt x="273" y="76"/>
                  </a:lnTo>
                  <a:lnTo>
                    <a:pt x="324" y="49"/>
                  </a:lnTo>
                  <a:lnTo>
                    <a:pt x="377" y="28"/>
                  </a:lnTo>
                  <a:lnTo>
                    <a:pt x="432" y="14"/>
                  </a:lnTo>
                  <a:lnTo>
                    <a:pt x="490" y="3"/>
                  </a:lnTo>
                  <a:lnTo>
                    <a:pt x="5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7">
              <a:extLst>
                <a:ext uri="{FF2B5EF4-FFF2-40B4-BE49-F238E27FC236}">
                  <a16:creationId xmlns:a16="http://schemas.microsoft.com/office/drawing/2014/main" id="{FBE43B12-04D6-F400-C43A-09CA6AF383D3}"/>
                </a:ext>
              </a:extLst>
            </p:cNvPr>
            <p:cNvSpPr>
              <a:spLocks/>
            </p:cNvSpPr>
            <p:nvPr/>
          </p:nvSpPr>
          <p:spPr bwMode="auto">
            <a:xfrm>
              <a:off x="6435725" y="4075113"/>
              <a:ext cx="317500" cy="315913"/>
            </a:xfrm>
            <a:custGeom>
              <a:avLst/>
              <a:gdLst>
                <a:gd name="T0" fmla="*/ 200 w 400"/>
                <a:gd name="T1" fmla="*/ 0 h 398"/>
                <a:gd name="T2" fmla="*/ 235 w 400"/>
                <a:gd name="T3" fmla="*/ 3 h 398"/>
                <a:gd name="T4" fmla="*/ 270 w 400"/>
                <a:gd name="T5" fmla="*/ 13 h 398"/>
                <a:gd name="T6" fmla="*/ 301 w 400"/>
                <a:gd name="T7" fmla="*/ 28 h 398"/>
                <a:gd name="T8" fmla="*/ 329 w 400"/>
                <a:gd name="T9" fmla="*/ 48 h 398"/>
                <a:gd name="T10" fmla="*/ 353 w 400"/>
                <a:gd name="T11" fmla="*/ 71 h 398"/>
                <a:gd name="T12" fmla="*/ 373 w 400"/>
                <a:gd name="T13" fmla="*/ 99 h 398"/>
                <a:gd name="T14" fmla="*/ 387 w 400"/>
                <a:gd name="T15" fmla="*/ 130 h 398"/>
                <a:gd name="T16" fmla="*/ 397 w 400"/>
                <a:gd name="T17" fmla="*/ 163 h 398"/>
                <a:gd name="T18" fmla="*/ 400 w 400"/>
                <a:gd name="T19" fmla="*/ 200 h 398"/>
                <a:gd name="T20" fmla="*/ 397 w 400"/>
                <a:gd name="T21" fmla="*/ 235 h 398"/>
                <a:gd name="T22" fmla="*/ 387 w 400"/>
                <a:gd name="T23" fmla="*/ 269 h 398"/>
                <a:gd name="T24" fmla="*/ 373 w 400"/>
                <a:gd name="T25" fmla="*/ 300 h 398"/>
                <a:gd name="T26" fmla="*/ 353 w 400"/>
                <a:gd name="T27" fmla="*/ 327 h 398"/>
                <a:gd name="T28" fmla="*/ 329 w 400"/>
                <a:gd name="T29" fmla="*/ 352 h 398"/>
                <a:gd name="T30" fmla="*/ 301 w 400"/>
                <a:gd name="T31" fmla="*/ 371 h 398"/>
                <a:gd name="T32" fmla="*/ 270 w 400"/>
                <a:gd name="T33" fmla="*/ 386 h 398"/>
                <a:gd name="T34" fmla="*/ 235 w 400"/>
                <a:gd name="T35" fmla="*/ 395 h 398"/>
                <a:gd name="T36" fmla="*/ 200 w 400"/>
                <a:gd name="T37" fmla="*/ 398 h 398"/>
                <a:gd name="T38" fmla="*/ 163 w 400"/>
                <a:gd name="T39" fmla="*/ 395 h 398"/>
                <a:gd name="T40" fmla="*/ 130 w 400"/>
                <a:gd name="T41" fmla="*/ 386 h 398"/>
                <a:gd name="T42" fmla="*/ 99 w 400"/>
                <a:gd name="T43" fmla="*/ 371 h 398"/>
                <a:gd name="T44" fmla="*/ 71 w 400"/>
                <a:gd name="T45" fmla="*/ 352 h 398"/>
                <a:gd name="T46" fmla="*/ 47 w 400"/>
                <a:gd name="T47" fmla="*/ 327 h 398"/>
                <a:gd name="T48" fmla="*/ 27 w 400"/>
                <a:gd name="T49" fmla="*/ 300 h 398"/>
                <a:gd name="T50" fmla="*/ 12 w 400"/>
                <a:gd name="T51" fmla="*/ 269 h 398"/>
                <a:gd name="T52" fmla="*/ 3 w 400"/>
                <a:gd name="T53" fmla="*/ 235 h 398"/>
                <a:gd name="T54" fmla="*/ 0 w 400"/>
                <a:gd name="T55" fmla="*/ 200 h 398"/>
                <a:gd name="T56" fmla="*/ 3 w 400"/>
                <a:gd name="T57" fmla="*/ 163 h 398"/>
                <a:gd name="T58" fmla="*/ 12 w 400"/>
                <a:gd name="T59" fmla="*/ 130 h 398"/>
                <a:gd name="T60" fmla="*/ 27 w 400"/>
                <a:gd name="T61" fmla="*/ 99 h 398"/>
                <a:gd name="T62" fmla="*/ 47 w 400"/>
                <a:gd name="T63" fmla="*/ 71 h 398"/>
                <a:gd name="T64" fmla="*/ 71 w 400"/>
                <a:gd name="T65" fmla="*/ 48 h 398"/>
                <a:gd name="T66" fmla="*/ 99 w 400"/>
                <a:gd name="T67" fmla="*/ 28 h 398"/>
                <a:gd name="T68" fmla="*/ 130 w 400"/>
                <a:gd name="T69" fmla="*/ 13 h 398"/>
                <a:gd name="T70" fmla="*/ 163 w 400"/>
                <a:gd name="T71" fmla="*/ 3 h 398"/>
                <a:gd name="T72" fmla="*/ 200 w 400"/>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398">
                  <a:moveTo>
                    <a:pt x="200" y="0"/>
                  </a:moveTo>
                  <a:lnTo>
                    <a:pt x="235" y="3"/>
                  </a:lnTo>
                  <a:lnTo>
                    <a:pt x="270" y="13"/>
                  </a:lnTo>
                  <a:lnTo>
                    <a:pt x="301" y="28"/>
                  </a:lnTo>
                  <a:lnTo>
                    <a:pt x="329" y="48"/>
                  </a:lnTo>
                  <a:lnTo>
                    <a:pt x="353" y="71"/>
                  </a:lnTo>
                  <a:lnTo>
                    <a:pt x="373" y="99"/>
                  </a:lnTo>
                  <a:lnTo>
                    <a:pt x="387" y="130"/>
                  </a:lnTo>
                  <a:lnTo>
                    <a:pt x="397" y="163"/>
                  </a:lnTo>
                  <a:lnTo>
                    <a:pt x="400" y="200"/>
                  </a:lnTo>
                  <a:lnTo>
                    <a:pt x="397" y="235"/>
                  </a:lnTo>
                  <a:lnTo>
                    <a:pt x="387" y="269"/>
                  </a:lnTo>
                  <a:lnTo>
                    <a:pt x="373" y="300"/>
                  </a:lnTo>
                  <a:lnTo>
                    <a:pt x="353" y="327"/>
                  </a:lnTo>
                  <a:lnTo>
                    <a:pt x="329" y="352"/>
                  </a:lnTo>
                  <a:lnTo>
                    <a:pt x="301" y="371"/>
                  </a:lnTo>
                  <a:lnTo>
                    <a:pt x="270" y="386"/>
                  </a:lnTo>
                  <a:lnTo>
                    <a:pt x="235" y="395"/>
                  </a:lnTo>
                  <a:lnTo>
                    <a:pt x="200" y="398"/>
                  </a:lnTo>
                  <a:lnTo>
                    <a:pt x="163" y="395"/>
                  </a:lnTo>
                  <a:lnTo>
                    <a:pt x="130" y="386"/>
                  </a:lnTo>
                  <a:lnTo>
                    <a:pt x="99" y="371"/>
                  </a:lnTo>
                  <a:lnTo>
                    <a:pt x="71" y="352"/>
                  </a:lnTo>
                  <a:lnTo>
                    <a:pt x="47" y="327"/>
                  </a:lnTo>
                  <a:lnTo>
                    <a:pt x="27" y="300"/>
                  </a:lnTo>
                  <a:lnTo>
                    <a:pt x="12" y="269"/>
                  </a:lnTo>
                  <a:lnTo>
                    <a:pt x="3" y="235"/>
                  </a:lnTo>
                  <a:lnTo>
                    <a:pt x="0" y="200"/>
                  </a:lnTo>
                  <a:lnTo>
                    <a:pt x="3" y="163"/>
                  </a:lnTo>
                  <a:lnTo>
                    <a:pt x="12" y="130"/>
                  </a:lnTo>
                  <a:lnTo>
                    <a:pt x="27" y="99"/>
                  </a:lnTo>
                  <a:lnTo>
                    <a:pt x="47" y="71"/>
                  </a:lnTo>
                  <a:lnTo>
                    <a:pt x="71" y="48"/>
                  </a:lnTo>
                  <a:lnTo>
                    <a:pt x="99" y="28"/>
                  </a:lnTo>
                  <a:lnTo>
                    <a:pt x="130" y="13"/>
                  </a:lnTo>
                  <a:lnTo>
                    <a:pt x="163" y="3"/>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8">
              <a:extLst>
                <a:ext uri="{FF2B5EF4-FFF2-40B4-BE49-F238E27FC236}">
                  <a16:creationId xmlns:a16="http://schemas.microsoft.com/office/drawing/2014/main" id="{02295EB4-B6AA-CC72-570B-23E22FB08DFA}"/>
                </a:ext>
              </a:extLst>
            </p:cNvPr>
            <p:cNvSpPr>
              <a:spLocks/>
            </p:cNvSpPr>
            <p:nvPr/>
          </p:nvSpPr>
          <p:spPr bwMode="auto">
            <a:xfrm>
              <a:off x="6996113" y="4075113"/>
              <a:ext cx="317500" cy="315913"/>
            </a:xfrm>
            <a:custGeom>
              <a:avLst/>
              <a:gdLst>
                <a:gd name="T0" fmla="*/ 199 w 399"/>
                <a:gd name="T1" fmla="*/ 0 h 398"/>
                <a:gd name="T2" fmla="*/ 235 w 399"/>
                <a:gd name="T3" fmla="*/ 3 h 398"/>
                <a:gd name="T4" fmla="*/ 269 w 399"/>
                <a:gd name="T5" fmla="*/ 13 h 398"/>
                <a:gd name="T6" fmla="*/ 300 w 399"/>
                <a:gd name="T7" fmla="*/ 28 h 398"/>
                <a:gd name="T8" fmla="*/ 328 w 399"/>
                <a:gd name="T9" fmla="*/ 48 h 398"/>
                <a:gd name="T10" fmla="*/ 352 w 399"/>
                <a:gd name="T11" fmla="*/ 71 h 398"/>
                <a:gd name="T12" fmla="*/ 372 w 399"/>
                <a:gd name="T13" fmla="*/ 99 h 398"/>
                <a:gd name="T14" fmla="*/ 387 w 399"/>
                <a:gd name="T15" fmla="*/ 130 h 398"/>
                <a:gd name="T16" fmla="*/ 396 w 399"/>
                <a:gd name="T17" fmla="*/ 163 h 398"/>
                <a:gd name="T18" fmla="*/ 399 w 399"/>
                <a:gd name="T19" fmla="*/ 200 h 398"/>
                <a:gd name="T20" fmla="*/ 396 w 399"/>
                <a:gd name="T21" fmla="*/ 235 h 398"/>
                <a:gd name="T22" fmla="*/ 387 w 399"/>
                <a:gd name="T23" fmla="*/ 269 h 398"/>
                <a:gd name="T24" fmla="*/ 372 w 399"/>
                <a:gd name="T25" fmla="*/ 300 h 398"/>
                <a:gd name="T26" fmla="*/ 352 w 399"/>
                <a:gd name="T27" fmla="*/ 327 h 398"/>
                <a:gd name="T28" fmla="*/ 328 w 399"/>
                <a:gd name="T29" fmla="*/ 352 h 398"/>
                <a:gd name="T30" fmla="*/ 300 w 399"/>
                <a:gd name="T31" fmla="*/ 371 h 398"/>
                <a:gd name="T32" fmla="*/ 269 w 399"/>
                <a:gd name="T33" fmla="*/ 386 h 398"/>
                <a:gd name="T34" fmla="*/ 235 w 399"/>
                <a:gd name="T35" fmla="*/ 395 h 398"/>
                <a:gd name="T36" fmla="*/ 199 w 399"/>
                <a:gd name="T37" fmla="*/ 398 h 398"/>
                <a:gd name="T38" fmla="*/ 163 w 399"/>
                <a:gd name="T39" fmla="*/ 395 h 398"/>
                <a:gd name="T40" fmla="*/ 130 w 399"/>
                <a:gd name="T41" fmla="*/ 386 h 398"/>
                <a:gd name="T42" fmla="*/ 98 w 399"/>
                <a:gd name="T43" fmla="*/ 371 h 398"/>
                <a:gd name="T44" fmla="*/ 70 w 399"/>
                <a:gd name="T45" fmla="*/ 352 h 398"/>
                <a:gd name="T46" fmla="*/ 46 w 399"/>
                <a:gd name="T47" fmla="*/ 327 h 398"/>
                <a:gd name="T48" fmla="*/ 27 w 399"/>
                <a:gd name="T49" fmla="*/ 300 h 398"/>
                <a:gd name="T50" fmla="*/ 12 w 399"/>
                <a:gd name="T51" fmla="*/ 269 h 398"/>
                <a:gd name="T52" fmla="*/ 3 w 399"/>
                <a:gd name="T53" fmla="*/ 235 h 398"/>
                <a:gd name="T54" fmla="*/ 0 w 399"/>
                <a:gd name="T55" fmla="*/ 200 h 398"/>
                <a:gd name="T56" fmla="*/ 3 w 399"/>
                <a:gd name="T57" fmla="*/ 163 h 398"/>
                <a:gd name="T58" fmla="*/ 12 w 399"/>
                <a:gd name="T59" fmla="*/ 130 h 398"/>
                <a:gd name="T60" fmla="*/ 27 w 399"/>
                <a:gd name="T61" fmla="*/ 99 h 398"/>
                <a:gd name="T62" fmla="*/ 46 w 399"/>
                <a:gd name="T63" fmla="*/ 71 h 398"/>
                <a:gd name="T64" fmla="*/ 70 w 399"/>
                <a:gd name="T65" fmla="*/ 48 h 398"/>
                <a:gd name="T66" fmla="*/ 98 w 399"/>
                <a:gd name="T67" fmla="*/ 28 h 398"/>
                <a:gd name="T68" fmla="*/ 130 w 399"/>
                <a:gd name="T69" fmla="*/ 13 h 398"/>
                <a:gd name="T70" fmla="*/ 163 w 399"/>
                <a:gd name="T71" fmla="*/ 3 h 398"/>
                <a:gd name="T72" fmla="*/ 199 w 399"/>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9" h="398">
                  <a:moveTo>
                    <a:pt x="199" y="0"/>
                  </a:moveTo>
                  <a:lnTo>
                    <a:pt x="235" y="3"/>
                  </a:lnTo>
                  <a:lnTo>
                    <a:pt x="269" y="13"/>
                  </a:lnTo>
                  <a:lnTo>
                    <a:pt x="300" y="28"/>
                  </a:lnTo>
                  <a:lnTo>
                    <a:pt x="328" y="48"/>
                  </a:lnTo>
                  <a:lnTo>
                    <a:pt x="352" y="71"/>
                  </a:lnTo>
                  <a:lnTo>
                    <a:pt x="372" y="99"/>
                  </a:lnTo>
                  <a:lnTo>
                    <a:pt x="387" y="130"/>
                  </a:lnTo>
                  <a:lnTo>
                    <a:pt x="396" y="163"/>
                  </a:lnTo>
                  <a:lnTo>
                    <a:pt x="399" y="200"/>
                  </a:lnTo>
                  <a:lnTo>
                    <a:pt x="396" y="235"/>
                  </a:lnTo>
                  <a:lnTo>
                    <a:pt x="387" y="269"/>
                  </a:lnTo>
                  <a:lnTo>
                    <a:pt x="372" y="300"/>
                  </a:lnTo>
                  <a:lnTo>
                    <a:pt x="352" y="327"/>
                  </a:lnTo>
                  <a:lnTo>
                    <a:pt x="328" y="352"/>
                  </a:lnTo>
                  <a:lnTo>
                    <a:pt x="300" y="371"/>
                  </a:lnTo>
                  <a:lnTo>
                    <a:pt x="269" y="386"/>
                  </a:lnTo>
                  <a:lnTo>
                    <a:pt x="235" y="395"/>
                  </a:lnTo>
                  <a:lnTo>
                    <a:pt x="199" y="398"/>
                  </a:lnTo>
                  <a:lnTo>
                    <a:pt x="163" y="395"/>
                  </a:lnTo>
                  <a:lnTo>
                    <a:pt x="130" y="386"/>
                  </a:lnTo>
                  <a:lnTo>
                    <a:pt x="98" y="371"/>
                  </a:lnTo>
                  <a:lnTo>
                    <a:pt x="70" y="352"/>
                  </a:lnTo>
                  <a:lnTo>
                    <a:pt x="46" y="327"/>
                  </a:lnTo>
                  <a:lnTo>
                    <a:pt x="27" y="300"/>
                  </a:lnTo>
                  <a:lnTo>
                    <a:pt x="12" y="269"/>
                  </a:lnTo>
                  <a:lnTo>
                    <a:pt x="3" y="235"/>
                  </a:lnTo>
                  <a:lnTo>
                    <a:pt x="0" y="200"/>
                  </a:lnTo>
                  <a:lnTo>
                    <a:pt x="3" y="163"/>
                  </a:lnTo>
                  <a:lnTo>
                    <a:pt x="12" y="130"/>
                  </a:lnTo>
                  <a:lnTo>
                    <a:pt x="27" y="99"/>
                  </a:lnTo>
                  <a:lnTo>
                    <a:pt x="46" y="71"/>
                  </a:lnTo>
                  <a:lnTo>
                    <a:pt x="70" y="48"/>
                  </a:lnTo>
                  <a:lnTo>
                    <a:pt x="98" y="28"/>
                  </a:lnTo>
                  <a:lnTo>
                    <a:pt x="130" y="13"/>
                  </a:lnTo>
                  <a:lnTo>
                    <a:pt x="163" y="3"/>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9">
              <a:extLst>
                <a:ext uri="{FF2B5EF4-FFF2-40B4-BE49-F238E27FC236}">
                  <a16:creationId xmlns:a16="http://schemas.microsoft.com/office/drawing/2014/main" id="{183EC562-06F0-004F-0B15-851B51DD1E2D}"/>
                </a:ext>
              </a:extLst>
            </p:cNvPr>
            <p:cNvSpPr>
              <a:spLocks/>
            </p:cNvSpPr>
            <p:nvPr/>
          </p:nvSpPr>
          <p:spPr bwMode="auto">
            <a:xfrm>
              <a:off x="7554913" y="4075113"/>
              <a:ext cx="317500" cy="315913"/>
            </a:xfrm>
            <a:custGeom>
              <a:avLst/>
              <a:gdLst>
                <a:gd name="T0" fmla="*/ 200 w 400"/>
                <a:gd name="T1" fmla="*/ 0 h 398"/>
                <a:gd name="T2" fmla="*/ 235 w 400"/>
                <a:gd name="T3" fmla="*/ 3 h 398"/>
                <a:gd name="T4" fmla="*/ 270 w 400"/>
                <a:gd name="T5" fmla="*/ 13 h 398"/>
                <a:gd name="T6" fmla="*/ 301 w 400"/>
                <a:gd name="T7" fmla="*/ 28 h 398"/>
                <a:gd name="T8" fmla="*/ 329 w 400"/>
                <a:gd name="T9" fmla="*/ 48 h 398"/>
                <a:gd name="T10" fmla="*/ 353 w 400"/>
                <a:gd name="T11" fmla="*/ 71 h 398"/>
                <a:gd name="T12" fmla="*/ 373 w 400"/>
                <a:gd name="T13" fmla="*/ 99 h 398"/>
                <a:gd name="T14" fmla="*/ 387 w 400"/>
                <a:gd name="T15" fmla="*/ 130 h 398"/>
                <a:gd name="T16" fmla="*/ 397 w 400"/>
                <a:gd name="T17" fmla="*/ 163 h 398"/>
                <a:gd name="T18" fmla="*/ 400 w 400"/>
                <a:gd name="T19" fmla="*/ 200 h 398"/>
                <a:gd name="T20" fmla="*/ 397 w 400"/>
                <a:gd name="T21" fmla="*/ 235 h 398"/>
                <a:gd name="T22" fmla="*/ 387 w 400"/>
                <a:gd name="T23" fmla="*/ 269 h 398"/>
                <a:gd name="T24" fmla="*/ 373 w 400"/>
                <a:gd name="T25" fmla="*/ 300 h 398"/>
                <a:gd name="T26" fmla="*/ 353 w 400"/>
                <a:gd name="T27" fmla="*/ 327 h 398"/>
                <a:gd name="T28" fmla="*/ 329 w 400"/>
                <a:gd name="T29" fmla="*/ 352 h 398"/>
                <a:gd name="T30" fmla="*/ 301 w 400"/>
                <a:gd name="T31" fmla="*/ 371 h 398"/>
                <a:gd name="T32" fmla="*/ 270 w 400"/>
                <a:gd name="T33" fmla="*/ 386 h 398"/>
                <a:gd name="T34" fmla="*/ 235 w 400"/>
                <a:gd name="T35" fmla="*/ 395 h 398"/>
                <a:gd name="T36" fmla="*/ 200 w 400"/>
                <a:gd name="T37" fmla="*/ 398 h 398"/>
                <a:gd name="T38" fmla="*/ 164 w 400"/>
                <a:gd name="T39" fmla="*/ 395 h 398"/>
                <a:gd name="T40" fmla="*/ 130 w 400"/>
                <a:gd name="T41" fmla="*/ 386 h 398"/>
                <a:gd name="T42" fmla="*/ 99 w 400"/>
                <a:gd name="T43" fmla="*/ 371 h 398"/>
                <a:gd name="T44" fmla="*/ 71 w 400"/>
                <a:gd name="T45" fmla="*/ 352 h 398"/>
                <a:gd name="T46" fmla="*/ 47 w 400"/>
                <a:gd name="T47" fmla="*/ 327 h 398"/>
                <a:gd name="T48" fmla="*/ 27 w 400"/>
                <a:gd name="T49" fmla="*/ 300 h 398"/>
                <a:gd name="T50" fmla="*/ 13 w 400"/>
                <a:gd name="T51" fmla="*/ 269 h 398"/>
                <a:gd name="T52" fmla="*/ 3 w 400"/>
                <a:gd name="T53" fmla="*/ 235 h 398"/>
                <a:gd name="T54" fmla="*/ 0 w 400"/>
                <a:gd name="T55" fmla="*/ 200 h 398"/>
                <a:gd name="T56" fmla="*/ 3 w 400"/>
                <a:gd name="T57" fmla="*/ 163 h 398"/>
                <a:gd name="T58" fmla="*/ 13 w 400"/>
                <a:gd name="T59" fmla="*/ 130 h 398"/>
                <a:gd name="T60" fmla="*/ 27 w 400"/>
                <a:gd name="T61" fmla="*/ 99 h 398"/>
                <a:gd name="T62" fmla="*/ 47 w 400"/>
                <a:gd name="T63" fmla="*/ 71 h 398"/>
                <a:gd name="T64" fmla="*/ 71 w 400"/>
                <a:gd name="T65" fmla="*/ 48 h 398"/>
                <a:gd name="T66" fmla="*/ 99 w 400"/>
                <a:gd name="T67" fmla="*/ 28 h 398"/>
                <a:gd name="T68" fmla="*/ 130 w 400"/>
                <a:gd name="T69" fmla="*/ 13 h 398"/>
                <a:gd name="T70" fmla="*/ 164 w 400"/>
                <a:gd name="T71" fmla="*/ 3 h 398"/>
                <a:gd name="T72" fmla="*/ 200 w 400"/>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398">
                  <a:moveTo>
                    <a:pt x="200" y="0"/>
                  </a:moveTo>
                  <a:lnTo>
                    <a:pt x="235" y="3"/>
                  </a:lnTo>
                  <a:lnTo>
                    <a:pt x="270" y="13"/>
                  </a:lnTo>
                  <a:lnTo>
                    <a:pt x="301" y="28"/>
                  </a:lnTo>
                  <a:lnTo>
                    <a:pt x="329" y="48"/>
                  </a:lnTo>
                  <a:lnTo>
                    <a:pt x="353" y="71"/>
                  </a:lnTo>
                  <a:lnTo>
                    <a:pt x="373" y="99"/>
                  </a:lnTo>
                  <a:lnTo>
                    <a:pt x="387" y="130"/>
                  </a:lnTo>
                  <a:lnTo>
                    <a:pt x="397" y="163"/>
                  </a:lnTo>
                  <a:lnTo>
                    <a:pt x="400" y="200"/>
                  </a:lnTo>
                  <a:lnTo>
                    <a:pt x="397" y="235"/>
                  </a:lnTo>
                  <a:lnTo>
                    <a:pt x="387" y="269"/>
                  </a:lnTo>
                  <a:lnTo>
                    <a:pt x="373" y="300"/>
                  </a:lnTo>
                  <a:lnTo>
                    <a:pt x="353" y="327"/>
                  </a:lnTo>
                  <a:lnTo>
                    <a:pt x="329" y="352"/>
                  </a:lnTo>
                  <a:lnTo>
                    <a:pt x="301" y="371"/>
                  </a:lnTo>
                  <a:lnTo>
                    <a:pt x="270" y="386"/>
                  </a:lnTo>
                  <a:lnTo>
                    <a:pt x="235" y="395"/>
                  </a:lnTo>
                  <a:lnTo>
                    <a:pt x="200" y="398"/>
                  </a:lnTo>
                  <a:lnTo>
                    <a:pt x="164" y="395"/>
                  </a:lnTo>
                  <a:lnTo>
                    <a:pt x="130" y="386"/>
                  </a:lnTo>
                  <a:lnTo>
                    <a:pt x="99" y="371"/>
                  </a:lnTo>
                  <a:lnTo>
                    <a:pt x="71" y="352"/>
                  </a:lnTo>
                  <a:lnTo>
                    <a:pt x="47" y="327"/>
                  </a:lnTo>
                  <a:lnTo>
                    <a:pt x="27" y="300"/>
                  </a:lnTo>
                  <a:lnTo>
                    <a:pt x="13" y="269"/>
                  </a:lnTo>
                  <a:lnTo>
                    <a:pt x="3" y="235"/>
                  </a:lnTo>
                  <a:lnTo>
                    <a:pt x="0" y="200"/>
                  </a:lnTo>
                  <a:lnTo>
                    <a:pt x="3" y="163"/>
                  </a:lnTo>
                  <a:lnTo>
                    <a:pt x="13" y="130"/>
                  </a:lnTo>
                  <a:lnTo>
                    <a:pt x="27" y="99"/>
                  </a:lnTo>
                  <a:lnTo>
                    <a:pt x="47" y="71"/>
                  </a:lnTo>
                  <a:lnTo>
                    <a:pt x="71" y="48"/>
                  </a:lnTo>
                  <a:lnTo>
                    <a:pt x="99" y="28"/>
                  </a:lnTo>
                  <a:lnTo>
                    <a:pt x="130" y="13"/>
                  </a:lnTo>
                  <a:lnTo>
                    <a:pt x="164" y="3"/>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8" name="Группа 74">
            <a:extLst>
              <a:ext uri="{FF2B5EF4-FFF2-40B4-BE49-F238E27FC236}">
                <a16:creationId xmlns:a16="http://schemas.microsoft.com/office/drawing/2014/main" id="{B749C148-EBA5-A7B2-843A-545816B07457}"/>
              </a:ext>
            </a:extLst>
          </p:cNvPr>
          <p:cNvGrpSpPr/>
          <p:nvPr userDrawn="1"/>
        </p:nvGrpSpPr>
        <p:grpSpPr>
          <a:xfrm>
            <a:off x="6680181" y="2549705"/>
            <a:ext cx="395122" cy="381168"/>
            <a:chOff x="5843588" y="3217863"/>
            <a:chExt cx="2562225" cy="2471738"/>
          </a:xfrm>
          <a:solidFill>
            <a:schemeClr val="bg2"/>
          </a:solidFill>
        </p:grpSpPr>
        <p:sp>
          <p:nvSpPr>
            <p:cNvPr id="39" name="Freeform 64">
              <a:extLst>
                <a:ext uri="{FF2B5EF4-FFF2-40B4-BE49-F238E27FC236}">
                  <a16:creationId xmlns:a16="http://schemas.microsoft.com/office/drawing/2014/main" id="{0A4FFD9F-7E8B-646A-978B-40CB8AC2C337}"/>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5">
              <a:extLst>
                <a:ext uri="{FF2B5EF4-FFF2-40B4-BE49-F238E27FC236}">
                  <a16:creationId xmlns:a16="http://schemas.microsoft.com/office/drawing/2014/main" id="{4BE3255A-E422-94DE-FEDD-8CC11B85ABF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6">
              <a:extLst>
                <a:ext uri="{FF2B5EF4-FFF2-40B4-BE49-F238E27FC236}">
                  <a16:creationId xmlns:a16="http://schemas.microsoft.com/office/drawing/2014/main" id="{BBBDCDAE-D393-C49D-3038-DB28E4DCE7F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67">
              <a:extLst>
                <a:ext uri="{FF2B5EF4-FFF2-40B4-BE49-F238E27FC236}">
                  <a16:creationId xmlns:a16="http://schemas.microsoft.com/office/drawing/2014/main" id="{CD5909B8-09AE-BC66-27FB-55CE8AA61180}"/>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3" name="Группа 83">
            <a:extLst>
              <a:ext uri="{FF2B5EF4-FFF2-40B4-BE49-F238E27FC236}">
                <a16:creationId xmlns:a16="http://schemas.microsoft.com/office/drawing/2014/main" id="{E77004E2-52BD-EFCF-5CD4-EADF4455FDCF}"/>
              </a:ext>
            </a:extLst>
          </p:cNvPr>
          <p:cNvGrpSpPr/>
          <p:nvPr userDrawn="1"/>
        </p:nvGrpSpPr>
        <p:grpSpPr>
          <a:xfrm>
            <a:off x="7399794" y="2551501"/>
            <a:ext cx="382682" cy="377576"/>
            <a:chOff x="5834063" y="3213100"/>
            <a:chExt cx="2260601" cy="2230438"/>
          </a:xfrm>
          <a:solidFill>
            <a:schemeClr val="bg2"/>
          </a:solidFill>
        </p:grpSpPr>
        <p:sp>
          <p:nvSpPr>
            <p:cNvPr id="44" name="Freeform 72">
              <a:extLst>
                <a:ext uri="{FF2B5EF4-FFF2-40B4-BE49-F238E27FC236}">
                  <a16:creationId xmlns:a16="http://schemas.microsoft.com/office/drawing/2014/main" id="{01340CE1-AEE8-418C-F210-7D33C374A717}"/>
                </a:ext>
              </a:extLst>
            </p:cNvPr>
            <p:cNvSpPr>
              <a:spLocks/>
            </p:cNvSpPr>
            <p:nvPr/>
          </p:nvSpPr>
          <p:spPr bwMode="auto">
            <a:xfrm>
              <a:off x="6804026" y="3827463"/>
              <a:ext cx="660400" cy="677863"/>
            </a:xfrm>
            <a:custGeom>
              <a:avLst/>
              <a:gdLst>
                <a:gd name="T0" fmla="*/ 1247 w 1247"/>
                <a:gd name="T1" fmla="*/ 0 h 1279"/>
                <a:gd name="T2" fmla="*/ 634 w 1247"/>
                <a:gd name="T3" fmla="*/ 1099 h 1279"/>
                <a:gd name="T4" fmla="*/ 633 w 1247"/>
                <a:gd name="T5" fmla="*/ 1097 h 1279"/>
                <a:gd name="T6" fmla="*/ 610 w 1247"/>
                <a:gd name="T7" fmla="*/ 1136 h 1279"/>
                <a:gd name="T8" fmla="*/ 582 w 1247"/>
                <a:gd name="T9" fmla="*/ 1171 h 1279"/>
                <a:gd name="T10" fmla="*/ 548 w 1247"/>
                <a:gd name="T11" fmla="*/ 1202 h 1279"/>
                <a:gd name="T12" fmla="*/ 512 w 1247"/>
                <a:gd name="T13" fmla="*/ 1228 h 1279"/>
                <a:gd name="T14" fmla="*/ 471 w 1247"/>
                <a:gd name="T15" fmla="*/ 1250 h 1279"/>
                <a:gd name="T16" fmla="*/ 428 w 1247"/>
                <a:gd name="T17" fmla="*/ 1266 h 1279"/>
                <a:gd name="T18" fmla="*/ 384 w 1247"/>
                <a:gd name="T19" fmla="*/ 1277 h 1279"/>
                <a:gd name="T20" fmla="*/ 335 w 1247"/>
                <a:gd name="T21" fmla="*/ 1279 h 1279"/>
                <a:gd name="T22" fmla="*/ 285 w 1247"/>
                <a:gd name="T23" fmla="*/ 1275 h 1279"/>
                <a:gd name="T24" fmla="*/ 238 w 1247"/>
                <a:gd name="T25" fmla="*/ 1266 h 1279"/>
                <a:gd name="T26" fmla="*/ 194 w 1247"/>
                <a:gd name="T27" fmla="*/ 1248 h 1279"/>
                <a:gd name="T28" fmla="*/ 152 w 1247"/>
                <a:gd name="T29" fmla="*/ 1226 h 1279"/>
                <a:gd name="T30" fmla="*/ 116 w 1247"/>
                <a:gd name="T31" fmla="*/ 1198 h 1279"/>
                <a:gd name="T32" fmla="*/ 82 w 1247"/>
                <a:gd name="T33" fmla="*/ 1164 h 1279"/>
                <a:gd name="T34" fmla="*/ 54 w 1247"/>
                <a:gd name="T35" fmla="*/ 1128 h 1279"/>
                <a:gd name="T36" fmla="*/ 31 w 1247"/>
                <a:gd name="T37" fmla="*/ 1086 h 1279"/>
                <a:gd name="T38" fmla="*/ 13 w 1247"/>
                <a:gd name="T39" fmla="*/ 1042 h 1279"/>
                <a:gd name="T40" fmla="*/ 3 w 1247"/>
                <a:gd name="T41" fmla="*/ 995 h 1279"/>
                <a:gd name="T42" fmla="*/ 0 w 1247"/>
                <a:gd name="T43" fmla="*/ 946 h 1279"/>
                <a:gd name="T44" fmla="*/ 4 w 1247"/>
                <a:gd name="T45" fmla="*/ 894 h 1279"/>
                <a:gd name="T46" fmla="*/ 16 w 1247"/>
                <a:gd name="T47" fmla="*/ 844 h 1279"/>
                <a:gd name="T48" fmla="*/ 35 w 1247"/>
                <a:gd name="T49" fmla="*/ 797 h 1279"/>
                <a:gd name="T50" fmla="*/ 61 w 1247"/>
                <a:gd name="T51" fmla="*/ 755 h 1279"/>
                <a:gd name="T52" fmla="*/ 93 w 1247"/>
                <a:gd name="T53" fmla="*/ 717 h 1279"/>
                <a:gd name="T54" fmla="*/ 131 w 1247"/>
                <a:gd name="T55" fmla="*/ 684 h 1279"/>
                <a:gd name="T56" fmla="*/ 171 w 1247"/>
                <a:gd name="T57" fmla="*/ 656 h 1279"/>
                <a:gd name="T58" fmla="*/ 171 w 1247"/>
                <a:gd name="T59" fmla="*/ 656 h 1279"/>
                <a:gd name="T60" fmla="*/ 1247 w 1247"/>
                <a:gd name="T61"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7" h="1279">
                  <a:moveTo>
                    <a:pt x="1247" y="0"/>
                  </a:moveTo>
                  <a:lnTo>
                    <a:pt x="634" y="1099"/>
                  </a:lnTo>
                  <a:lnTo>
                    <a:pt x="633" y="1097"/>
                  </a:lnTo>
                  <a:lnTo>
                    <a:pt x="610" y="1136"/>
                  </a:lnTo>
                  <a:lnTo>
                    <a:pt x="582" y="1171"/>
                  </a:lnTo>
                  <a:lnTo>
                    <a:pt x="548" y="1202"/>
                  </a:lnTo>
                  <a:lnTo>
                    <a:pt x="512" y="1228"/>
                  </a:lnTo>
                  <a:lnTo>
                    <a:pt x="471" y="1250"/>
                  </a:lnTo>
                  <a:lnTo>
                    <a:pt x="428" y="1266"/>
                  </a:lnTo>
                  <a:lnTo>
                    <a:pt x="384" y="1277"/>
                  </a:lnTo>
                  <a:lnTo>
                    <a:pt x="335" y="1279"/>
                  </a:lnTo>
                  <a:lnTo>
                    <a:pt x="285" y="1275"/>
                  </a:lnTo>
                  <a:lnTo>
                    <a:pt x="238" y="1266"/>
                  </a:lnTo>
                  <a:lnTo>
                    <a:pt x="194" y="1248"/>
                  </a:lnTo>
                  <a:lnTo>
                    <a:pt x="152" y="1226"/>
                  </a:lnTo>
                  <a:lnTo>
                    <a:pt x="116" y="1198"/>
                  </a:lnTo>
                  <a:lnTo>
                    <a:pt x="82" y="1164"/>
                  </a:lnTo>
                  <a:lnTo>
                    <a:pt x="54" y="1128"/>
                  </a:lnTo>
                  <a:lnTo>
                    <a:pt x="31" y="1086"/>
                  </a:lnTo>
                  <a:lnTo>
                    <a:pt x="13" y="1042"/>
                  </a:lnTo>
                  <a:lnTo>
                    <a:pt x="3" y="995"/>
                  </a:lnTo>
                  <a:lnTo>
                    <a:pt x="0" y="946"/>
                  </a:lnTo>
                  <a:lnTo>
                    <a:pt x="4" y="894"/>
                  </a:lnTo>
                  <a:lnTo>
                    <a:pt x="16" y="844"/>
                  </a:lnTo>
                  <a:lnTo>
                    <a:pt x="35" y="797"/>
                  </a:lnTo>
                  <a:lnTo>
                    <a:pt x="61" y="755"/>
                  </a:lnTo>
                  <a:lnTo>
                    <a:pt x="93" y="717"/>
                  </a:lnTo>
                  <a:lnTo>
                    <a:pt x="131" y="684"/>
                  </a:lnTo>
                  <a:lnTo>
                    <a:pt x="171" y="656"/>
                  </a:lnTo>
                  <a:lnTo>
                    <a:pt x="171" y="656"/>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73">
              <a:extLst>
                <a:ext uri="{FF2B5EF4-FFF2-40B4-BE49-F238E27FC236}">
                  <a16:creationId xmlns:a16="http://schemas.microsoft.com/office/drawing/2014/main" id="{3D508CEF-8C87-EBCF-168B-DAA3E2F0A86C}"/>
                </a:ext>
              </a:extLst>
            </p:cNvPr>
            <p:cNvSpPr>
              <a:spLocks/>
            </p:cNvSpPr>
            <p:nvPr/>
          </p:nvSpPr>
          <p:spPr bwMode="auto">
            <a:xfrm>
              <a:off x="7011988" y="3213100"/>
              <a:ext cx="685800" cy="463550"/>
            </a:xfrm>
            <a:custGeom>
              <a:avLst/>
              <a:gdLst>
                <a:gd name="T0" fmla="*/ 0 w 1296"/>
                <a:gd name="T1" fmla="*/ 0 h 876"/>
                <a:gd name="T2" fmla="*/ 0 w 1296"/>
                <a:gd name="T3" fmla="*/ 0 h 876"/>
                <a:gd name="T4" fmla="*/ 125 w 1296"/>
                <a:gd name="T5" fmla="*/ 11 h 876"/>
                <a:gd name="T6" fmla="*/ 248 w 1296"/>
                <a:gd name="T7" fmla="*/ 27 h 876"/>
                <a:gd name="T8" fmla="*/ 368 w 1296"/>
                <a:gd name="T9" fmla="*/ 51 h 876"/>
                <a:gd name="T10" fmla="*/ 485 w 1296"/>
                <a:gd name="T11" fmla="*/ 81 h 876"/>
                <a:gd name="T12" fmla="*/ 599 w 1296"/>
                <a:gd name="T13" fmla="*/ 117 h 876"/>
                <a:gd name="T14" fmla="*/ 710 w 1296"/>
                <a:gd name="T15" fmla="*/ 158 h 876"/>
                <a:gd name="T16" fmla="*/ 816 w 1296"/>
                <a:gd name="T17" fmla="*/ 205 h 876"/>
                <a:gd name="T18" fmla="*/ 920 w 1296"/>
                <a:gd name="T19" fmla="*/ 257 h 876"/>
                <a:gd name="T20" fmla="*/ 1019 w 1296"/>
                <a:gd name="T21" fmla="*/ 315 h 876"/>
                <a:gd name="T22" fmla="*/ 1115 w 1296"/>
                <a:gd name="T23" fmla="*/ 378 h 876"/>
                <a:gd name="T24" fmla="*/ 1208 w 1296"/>
                <a:gd name="T25" fmla="*/ 446 h 876"/>
                <a:gd name="T26" fmla="*/ 1296 w 1296"/>
                <a:gd name="T27" fmla="*/ 518 h 876"/>
                <a:gd name="T28" fmla="*/ 922 w 1296"/>
                <a:gd name="T29" fmla="*/ 876 h 876"/>
                <a:gd name="T30" fmla="*/ 865 w 1296"/>
                <a:gd name="T31" fmla="*/ 829 h 876"/>
                <a:gd name="T32" fmla="*/ 807 w 1296"/>
                <a:gd name="T33" fmla="*/ 785 h 876"/>
                <a:gd name="T34" fmla="*/ 747 w 1296"/>
                <a:gd name="T35" fmla="*/ 744 h 876"/>
                <a:gd name="T36" fmla="*/ 687 w 1296"/>
                <a:gd name="T37" fmla="*/ 706 h 876"/>
                <a:gd name="T38" fmla="*/ 623 w 1296"/>
                <a:gd name="T39" fmla="*/ 671 h 876"/>
                <a:gd name="T40" fmla="*/ 559 w 1296"/>
                <a:gd name="T41" fmla="*/ 639 h 876"/>
                <a:gd name="T42" fmla="*/ 491 w 1296"/>
                <a:gd name="T43" fmla="*/ 609 h 876"/>
                <a:gd name="T44" fmla="*/ 420 w 1296"/>
                <a:gd name="T45" fmla="*/ 584 h 876"/>
                <a:gd name="T46" fmla="*/ 346 w 1296"/>
                <a:gd name="T47" fmla="*/ 561 h 876"/>
                <a:gd name="T48" fmla="*/ 267 w 1296"/>
                <a:gd name="T49" fmla="*/ 542 h 876"/>
                <a:gd name="T50" fmla="*/ 183 w 1296"/>
                <a:gd name="T51" fmla="*/ 526 h 876"/>
                <a:gd name="T52" fmla="*/ 94 w 1296"/>
                <a:gd name="T53" fmla="*/ 514 h 876"/>
                <a:gd name="T54" fmla="*/ 0 w 1296"/>
                <a:gd name="T55" fmla="*/ 506 h 876"/>
                <a:gd name="T56" fmla="*/ 0 w 1296"/>
                <a:gd name="T5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6" h="876">
                  <a:moveTo>
                    <a:pt x="0" y="0"/>
                  </a:moveTo>
                  <a:lnTo>
                    <a:pt x="0" y="0"/>
                  </a:lnTo>
                  <a:lnTo>
                    <a:pt x="125" y="11"/>
                  </a:lnTo>
                  <a:lnTo>
                    <a:pt x="248" y="27"/>
                  </a:lnTo>
                  <a:lnTo>
                    <a:pt x="368" y="51"/>
                  </a:lnTo>
                  <a:lnTo>
                    <a:pt x="485" y="81"/>
                  </a:lnTo>
                  <a:lnTo>
                    <a:pt x="599" y="117"/>
                  </a:lnTo>
                  <a:lnTo>
                    <a:pt x="710" y="158"/>
                  </a:lnTo>
                  <a:lnTo>
                    <a:pt x="816" y="205"/>
                  </a:lnTo>
                  <a:lnTo>
                    <a:pt x="920" y="257"/>
                  </a:lnTo>
                  <a:lnTo>
                    <a:pt x="1019" y="315"/>
                  </a:lnTo>
                  <a:lnTo>
                    <a:pt x="1115" y="378"/>
                  </a:lnTo>
                  <a:lnTo>
                    <a:pt x="1208" y="446"/>
                  </a:lnTo>
                  <a:lnTo>
                    <a:pt x="1296" y="518"/>
                  </a:lnTo>
                  <a:lnTo>
                    <a:pt x="922" y="876"/>
                  </a:lnTo>
                  <a:lnTo>
                    <a:pt x="865" y="829"/>
                  </a:lnTo>
                  <a:lnTo>
                    <a:pt x="807" y="785"/>
                  </a:lnTo>
                  <a:lnTo>
                    <a:pt x="747" y="744"/>
                  </a:lnTo>
                  <a:lnTo>
                    <a:pt x="687" y="706"/>
                  </a:lnTo>
                  <a:lnTo>
                    <a:pt x="623" y="671"/>
                  </a:lnTo>
                  <a:lnTo>
                    <a:pt x="559" y="639"/>
                  </a:lnTo>
                  <a:lnTo>
                    <a:pt x="491" y="609"/>
                  </a:lnTo>
                  <a:lnTo>
                    <a:pt x="420" y="584"/>
                  </a:lnTo>
                  <a:lnTo>
                    <a:pt x="346" y="561"/>
                  </a:lnTo>
                  <a:lnTo>
                    <a:pt x="267" y="542"/>
                  </a:lnTo>
                  <a:lnTo>
                    <a:pt x="183" y="526"/>
                  </a:lnTo>
                  <a:lnTo>
                    <a:pt x="94" y="514"/>
                  </a:lnTo>
                  <a:lnTo>
                    <a:pt x="0" y="50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74">
              <a:extLst>
                <a:ext uri="{FF2B5EF4-FFF2-40B4-BE49-F238E27FC236}">
                  <a16:creationId xmlns:a16="http://schemas.microsoft.com/office/drawing/2014/main" id="{94C8BBEB-3055-18B0-BD08-D557A1289C65}"/>
                </a:ext>
              </a:extLst>
            </p:cNvPr>
            <p:cNvSpPr>
              <a:spLocks/>
            </p:cNvSpPr>
            <p:nvPr/>
          </p:nvSpPr>
          <p:spPr bwMode="auto">
            <a:xfrm>
              <a:off x="7616826" y="3578225"/>
              <a:ext cx="477838" cy="666750"/>
            </a:xfrm>
            <a:custGeom>
              <a:avLst/>
              <a:gdLst>
                <a:gd name="T0" fmla="*/ 361 w 903"/>
                <a:gd name="T1" fmla="*/ 0 h 1259"/>
                <a:gd name="T2" fmla="*/ 435 w 903"/>
                <a:gd name="T3" fmla="*/ 85 h 1259"/>
                <a:gd name="T4" fmla="*/ 505 w 903"/>
                <a:gd name="T5" fmla="*/ 175 h 1259"/>
                <a:gd name="T6" fmla="*/ 571 w 903"/>
                <a:gd name="T7" fmla="*/ 269 h 1259"/>
                <a:gd name="T8" fmla="*/ 631 w 903"/>
                <a:gd name="T9" fmla="*/ 365 h 1259"/>
                <a:gd name="T10" fmla="*/ 686 w 903"/>
                <a:gd name="T11" fmla="*/ 464 h 1259"/>
                <a:gd name="T12" fmla="*/ 734 w 903"/>
                <a:gd name="T13" fmla="*/ 567 h 1259"/>
                <a:gd name="T14" fmla="*/ 777 w 903"/>
                <a:gd name="T15" fmla="*/ 673 h 1259"/>
                <a:gd name="T16" fmla="*/ 815 w 903"/>
                <a:gd name="T17" fmla="*/ 783 h 1259"/>
                <a:gd name="T18" fmla="*/ 846 w 903"/>
                <a:gd name="T19" fmla="*/ 896 h 1259"/>
                <a:gd name="T20" fmla="*/ 872 w 903"/>
                <a:gd name="T21" fmla="*/ 1014 h 1259"/>
                <a:gd name="T22" fmla="*/ 891 w 903"/>
                <a:gd name="T23" fmla="*/ 1135 h 1259"/>
                <a:gd name="T24" fmla="*/ 903 w 903"/>
                <a:gd name="T25" fmla="*/ 1259 h 1259"/>
                <a:gd name="T26" fmla="*/ 392 w 903"/>
                <a:gd name="T27" fmla="*/ 1259 h 1259"/>
                <a:gd name="T28" fmla="*/ 380 w 903"/>
                <a:gd name="T29" fmla="*/ 1159 h 1259"/>
                <a:gd name="T30" fmla="*/ 360 w 903"/>
                <a:gd name="T31" fmla="*/ 1060 h 1259"/>
                <a:gd name="T32" fmla="*/ 334 w 903"/>
                <a:gd name="T33" fmla="*/ 962 h 1259"/>
                <a:gd name="T34" fmla="*/ 303 w 903"/>
                <a:gd name="T35" fmla="*/ 867 h 1259"/>
                <a:gd name="T36" fmla="*/ 266 w 903"/>
                <a:gd name="T37" fmla="*/ 773 h 1259"/>
                <a:gd name="T38" fmla="*/ 223 w 903"/>
                <a:gd name="T39" fmla="*/ 684 h 1259"/>
                <a:gd name="T40" fmla="*/ 175 w 903"/>
                <a:gd name="T41" fmla="*/ 595 h 1259"/>
                <a:gd name="T42" fmla="*/ 122 w 903"/>
                <a:gd name="T43" fmla="*/ 512 h 1259"/>
                <a:gd name="T44" fmla="*/ 64 w 903"/>
                <a:gd name="T45" fmla="*/ 432 h 1259"/>
                <a:gd name="T46" fmla="*/ 0 w 903"/>
                <a:gd name="T47" fmla="*/ 356 h 1259"/>
                <a:gd name="T48" fmla="*/ 361 w 903"/>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1259">
                  <a:moveTo>
                    <a:pt x="361" y="0"/>
                  </a:moveTo>
                  <a:lnTo>
                    <a:pt x="435" y="85"/>
                  </a:lnTo>
                  <a:lnTo>
                    <a:pt x="505" y="175"/>
                  </a:lnTo>
                  <a:lnTo>
                    <a:pt x="571" y="269"/>
                  </a:lnTo>
                  <a:lnTo>
                    <a:pt x="631" y="365"/>
                  </a:lnTo>
                  <a:lnTo>
                    <a:pt x="686" y="464"/>
                  </a:lnTo>
                  <a:lnTo>
                    <a:pt x="734" y="567"/>
                  </a:lnTo>
                  <a:lnTo>
                    <a:pt x="777" y="673"/>
                  </a:lnTo>
                  <a:lnTo>
                    <a:pt x="815" y="783"/>
                  </a:lnTo>
                  <a:lnTo>
                    <a:pt x="846" y="896"/>
                  </a:lnTo>
                  <a:lnTo>
                    <a:pt x="872" y="1014"/>
                  </a:lnTo>
                  <a:lnTo>
                    <a:pt x="891" y="1135"/>
                  </a:lnTo>
                  <a:lnTo>
                    <a:pt x="903" y="1259"/>
                  </a:lnTo>
                  <a:lnTo>
                    <a:pt x="392" y="1259"/>
                  </a:lnTo>
                  <a:lnTo>
                    <a:pt x="380" y="1159"/>
                  </a:lnTo>
                  <a:lnTo>
                    <a:pt x="360" y="1060"/>
                  </a:lnTo>
                  <a:lnTo>
                    <a:pt x="334" y="962"/>
                  </a:lnTo>
                  <a:lnTo>
                    <a:pt x="303" y="867"/>
                  </a:lnTo>
                  <a:lnTo>
                    <a:pt x="266" y="773"/>
                  </a:lnTo>
                  <a:lnTo>
                    <a:pt x="223" y="684"/>
                  </a:lnTo>
                  <a:lnTo>
                    <a:pt x="175" y="595"/>
                  </a:lnTo>
                  <a:lnTo>
                    <a:pt x="122" y="512"/>
                  </a:lnTo>
                  <a:lnTo>
                    <a:pt x="64" y="432"/>
                  </a:lnTo>
                  <a:lnTo>
                    <a:pt x="0" y="356"/>
                  </a:lnTo>
                  <a:lnTo>
                    <a:pt x="3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75">
              <a:extLst>
                <a:ext uri="{FF2B5EF4-FFF2-40B4-BE49-F238E27FC236}">
                  <a16:creationId xmlns:a16="http://schemas.microsoft.com/office/drawing/2014/main" id="{19384C9C-9F00-61E9-5180-62D7F8021F1D}"/>
                </a:ext>
              </a:extLst>
            </p:cNvPr>
            <p:cNvSpPr>
              <a:spLocks/>
            </p:cNvSpPr>
            <p:nvPr/>
          </p:nvSpPr>
          <p:spPr bwMode="auto">
            <a:xfrm>
              <a:off x="5834063" y="3213100"/>
              <a:ext cx="2260600" cy="2230438"/>
            </a:xfrm>
            <a:custGeom>
              <a:avLst/>
              <a:gdLst>
                <a:gd name="T0" fmla="*/ 1971 w 4274"/>
                <a:gd name="T1" fmla="*/ 508 h 4214"/>
                <a:gd name="T2" fmla="*/ 1666 w 4274"/>
                <a:gd name="T3" fmla="*/ 568 h 4214"/>
                <a:gd name="T4" fmla="*/ 1375 w 4274"/>
                <a:gd name="T5" fmla="*/ 690 h 4214"/>
                <a:gd name="T6" fmla="*/ 1111 w 4274"/>
                <a:gd name="T7" fmla="*/ 869 h 4214"/>
                <a:gd name="T8" fmla="*/ 883 w 4274"/>
                <a:gd name="T9" fmla="*/ 1095 h 4214"/>
                <a:gd name="T10" fmla="*/ 700 w 4274"/>
                <a:gd name="T11" fmla="*/ 1363 h 4214"/>
                <a:gd name="T12" fmla="*/ 573 w 4274"/>
                <a:gd name="T13" fmla="*/ 1664 h 4214"/>
                <a:gd name="T14" fmla="*/ 513 w 4274"/>
                <a:gd name="T15" fmla="*/ 1992 h 4214"/>
                <a:gd name="T16" fmla="*/ 525 w 4274"/>
                <a:gd name="T17" fmla="*/ 2333 h 4214"/>
                <a:gd name="T18" fmla="*/ 608 w 4274"/>
                <a:gd name="T19" fmla="*/ 2654 h 4214"/>
                <a:gd name="T20" fmla="*/ 755 w 4274"/>
                <a:gd name="T21" fmla="*/ 2946 h 4214"/>
                <a:gd name="T22" fmla="*/ 957 w 4274"/>
                <a:gd name="T23" fmla="*/ 3201 h 4214"/>
                <a:gd name="T24" fmla="*/ 1206 w 4274"/>
                <a:gd name="T25" fmla="*/ 3413 h 4214"/>
                <a:gd name="T26" fmla="*/ 1493 w 4274"/>
                <a:gd name="T27" fmla="*/ 3573 h 4214"/>
                <a:gd name="T28" fmla="*/ 1811 w 4274"/>
                <a:gd name="T29" fmla="*/ 3675 h 4214"/>
                <a:gd name="T30" fmla="*/ 2152 w 4274"/>
                <a:gd name="T31" fmla="*/ 3710 h 4214"/>
                <a:gd name="T32" fmla="*/ 2493 w 4274"/>
                <a:gd name="T33" fmla="*/ 3675 h 4214"/>
                <a:gd name="T34" fmla="*/ 2809 w 4274"/>
                <a:gd name="T35" fmla="*/ 3572 h 4214"/>
                <a:gd name="T36" fmla="*/ 3092 w 4274"/>
                <a:gd name="T37" fmla="*/ 3409 h 4214"/>
                <a:gd name="T38" fmla="*/ 3336 w 4274"/>
                <a:gd name="T39" fmla="*/ 3195 h 4214"/>
                <a:gd name="T40" fmla="*/ 3532 w 4274"/>
                <a:gd name="T41" fmla="*/ 2936 h 4214"/>
                <a:gd name="T42" fmla="*/ 3674 w 4274"/>
                <a:gd name="T43" fmla="*/ 2641 h 4214"/>
                <a:gd name="T44" fmla="*/ 3753 w 4274"/>
                <a:gd name="T45" fmla="*/ 2315 h 4214"/>
                <a:gd name="T46" fmla="*/ 4264 w 4274"/>
                <a:gd name="T47" fmla="*/ 2333 h 4214"/>
                <a:gd name="T48" fmla="*/ 4183 w 4274"/>
                <a:gd name="T49" fmla="*/ 2710 h 4214"/>
                <a:gd name="T50" fmla="*/ 4035 w 4274"/>
                <a:gd name="T51" fmla="*/ 3063 h 4214"/>
                <a:gd name="T52" fmla="*/ 3827 w 4274"/>
                <a:gd name="T53" fmla="*/ 3383 h 4214"/>
                <a:gd name="T54" fmla="*/ 3566 w 4274"/>
                <a:gd name="T55" fmla="*/ 3662 h 4214"/>
                <a:gd name="T56" fmla="*/ 3259 w 4274"/>
                <a:gd name="T57" fmla="*/ 3892 h 4214"/>
                <a:gd name="T58" fmla="*/ 2914 w 4274"/>
                <a:gd name="T59" fmla="*/ 4066 h 4214"/>
                <a:gd name="T60" fmla="*/ 2538 w 4274"/>
                <a:gd name="T61" fmla="*/ 4177 h 4214"/>
                <a:gd name="T62" fmla="*/ 2138 w 4274"/>
                <a:gd name="T63" fmla="*/ 4214 h 4214"/>
                <a:gd name="T64" fmla="*/ 1742 w 4274"/>
                <a:gd name="T65" fmla="*/ 4178 h 4214"/>
                <a:gd name="T66" fmla="*/ 1369 w 4274"/>
                <a:gd name="T67" fmla="*/ 4072 h 4214"/>
                <a:gd name="T68" fmla="*/ 1027 w 4274"/>
                <a:gd name="T69" fmla="*/ 3905 h 4214"/>
                <a:gd name="T70" fmla="*/ 722 w 4274"/>
                <a:gd name="T71" fmla="*/ 3683 h 4214"/>
                <a:gd name="T72" fmla="*/ 462 w 4274"/>
                <a:gd name="T73" fmla="*/ 3411 h 4214"/>
                <a:gd name="T74" fmla="*/ 253 w 4274"/>
                <a:gd name="T75" fmla="*/ 3098 h 4214"/>
                <a:gd name="T76" fmla="*/ 102 w 4274"/>
                <a:gd name="T77" fmla="*/ 2750 h 4214"/>
                <a:gd name="T78" fmla="*/ 17 w 4274"/>
                <a:gd name="T79" fmla="*/ 2372 h 4214"/>
                <a:gd name="T80" fmla="*/ 4 w 4274"/>
                <a:gd name="T81" fmla="*/ 1974 h 4214"/>
                <a:gd name="T82" fmla="*/ 64 w 4274"/>
                <a:gd name="T83" fmla="*/ 1587 h 4214"/>
                <a:gd name="T84" fmla="*/ 191 w 4274"/>
                <a:gd name="T85" fmla="*/ 1227 h 4214"/>
                <a:gd name="T86" fmla="*/ 377 w 4274"/>
                <a:gd name="T87" fmla="*/ 900 h 4214"/>
                <a:gd name="T88" fmla="*/ 616 w 4274"/>
                <a:gd name="T89" fmla="*/ 613 h 4214"/>
                <a:gd name="T90" fmla="*/ 902 w 4274"/>
                <a:gd name="T91" fmla="*/ 372 h 4214"/>
                <a:gd name="T92" fmla="*/ 1228 w 4274"/>
                <a:gd name="T93" fmla="*/ 186 h 4214"/>
                <a:gd name="T94" fmla="*/ 1586 w 4274"/>
                <a:gd name="T95" fmla="*/ 59 h 4214"/>
                <a:gd name="T96" fmla="*/ 1971 w 4274"/>
                <a:gd name="T97" fmla="*/ 0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74" h="4214">
                  <a:moveTo>
                    <a:pt x="1971" y="0"/>
                  </a:moveTo>
                  <a:lnTo>
                    <a:pt x="1971" y="0"/>
                  </a:lnTo>
                  <a:lnTo>
                    <a:pt x="1971" y="508"/>
                  </a:lnTo>
                  <a:lnTo>
                    <a:pt x="1868" y="520"/>
                  </a:lnTo>
                  <a:lnTo>
                    <a:pt x="1765" y="540"/>
                  </a:lnTo>
                  <a:lnTo>
                    <a:pt x="1666" y="568"/>
                  </a:lnTo>
                  <a:lnTo>
                    <a:pt x="1566" y="601"/>
                  </a:lnTo>
                  <a:lnTo>
                    <a:pt x="1469" y="643"/>
                  </a:lnTo>
                  <a:lnTo>
                    <a:pt x="1375" y="690"/>
                  </a:lnTo>
                  <a:lnTo>
                    <a:pt x="1283" y="743"/>
                  </a:lnTo>
                  <a:lnTo>
                    <a:pt x="1196" y="803"/>
                  </a:lnTo>
                  <a:lnTo>
                    <a:pt x="1111" y="869"/>
                  </a:lnTo>
                  <a:lnTo>
                    <a:pt x="1030" y="938"/>
                  </a:lnTo>
                  <a:lnTo>
                    <a:pt x="955" y="1015"/>
                  </a:lnTo>
                  <a:lnTo>
                    <a:pt x="883" y="1095"/>
                  </a:lnTo>
                  <a:lnTo>
                    <a:pt x="816" y="1179"/>
                  </a:lnTo>
                  <a:lnTo>
                    <a:pt x="755" y="1269"/>
                  </a:lnTo>
                  <a:lnTo>
                    <a:pt x="700" y="1363"/>
                  </a:lnTo>
                  <a:lnTo>
                    <a:pt x="651" y="1459"/>
                  </a:lnTo>
                  <a:lnTo>
                    <a:pt x="610" y="1559"/>
                  </a:lnTo>
                  <a:lnTo>
                    <a:pt x="573" y="1664"/>
                  </a:lnTo>
                  <a:lnTo>
                    <a:pt x="545" y="1769"/>
                  </a:lnTo>
                  <a:lnTo>
                    <a:pt x="525" y="1879"/>
                  </a:lnTo>
                  <a:lnTo>
                    <a:pt x="513" y="1992"/>
                  </a:lnTo>
                  <a:lnTo>
                    <a:pt x="509" y="2105"/>
                  </a:lnTo>
                  <a:lnTo>
                    <a:pt x="513" y="2220"/>
                  </a:lnTo>
                  <a:lnTo>
                    <a:pt x="525" y="2333"/>
                  </a:lnTo>
                  <a:lnTo>
                    <a:pt x="545" y="2443"/>
                  </a:lnTo>
                  <a:lnTo>
                    <a:pt x="573" y="2550"/>
                  </a:lnTo>
                  <a:lnTo>
                    <a:pt x="608" y="2654"/>
                  </a:lnTo>
                  <a:lnTo>
                    <a:pt x="650" y="2754"/>
                  </a:lnTo>
                  <a:lnTo>
                    <a:pt x="700" y="2852"/>
                  </a:lnTo>
                  <a:lnTo>
                    <a:pt x="755" y="2946"/>
                  </a:lnTo>
                  <a:lnTo>
                    <a:pt x="817" y="3035"/>
                  </a:lnTo>
                  <a:lnTo>
                    <a:pt x="884" y="3121"/>
                  </a:lnTo>
                  <a:lnTo>
                    <a:pt x="957" y="3201"/>
                  </a:lnTo>
                  <a:lnTo>
                    <a:pt x="1035" y="3278"/>
                  </a:lnTo>
                  <a:lnTo>
                    <a:pt x="1119" y="3348"/>
                  </a:lnTo>
                  <a:lnTo>
                    <a:pt x="1206" y="3413"/>
                  </a:lnTo>
                  <a:lnTo>
                    <a:pt x="1298" y="3473"/>
                  </a:lnTo>
                  <a:lnTo>
                    <a:pt x="1394" y="3526"/>
                  </a:lnTo>
                  <a:lnTo>
                    <a:pt x="1493" y="3573"/>
                  </a:lnTo>
                  <a:lnTo>
                    <a:pt x="1597" y="3615"/>
                  </a:lnTo>
                  <a:lnTo>
                    <a:pt x="1702" y="3648"/>
                  </a:lnTo>
                  <a:lnTo>
                    <a:pt x="1811" y="3675"/>
                  </a:lnTo>
                  <a:lnTo>
                    <a:pt x="1923" y="3695"/>
                  </a:lnTo>
                  <a:lnTo>
                    <a:pt x="2036" y="3706"/>
                  </a:lnTo>
                  <a:lnTo>
                    <a:pt x="2152" y="3710"/>
                  </a:lnTo>
                  <a:lnTo>
                    <a:pt x="2268" y="3706"/>
                  </a:lnTo>
                  <a:lnTo>
                    <a:pt x="2382" y="3694"/>
                  </a:lnTo>
                  <a:lnTo>
                    <a:pt x="2493" y="3675"/>
                  </a:lnTo>
                  <a:lnTo>
                    <a:pt x="2602" y="3647"/>
                  </a:lnTo>
                  <a:lnTo>
                    <a:pt x="2707" y="3612"/>
                  </a:lnTo>
                  <a:lnTo>
                    <a:pt x="2809" y="3572"/>
                  </a:lnTo>
                  <a:lnTo>
                    <a:pt x="2907" y="3524"/>
                  </a:lnTo>
                  <a:lnTo>
                    <a:pt x="3002" y="3469"/>
                  </a:lnTo>
                  <a:lnTo>
                    <a:pt x="3092" y="3409"/>
                  </a:lnTo>
                  <a:lnTo>
                    <a:pt x="3178" y="3343"/>
                  </a:lnTo>
                  <a:lnTo>
                    <a:pt x="3259" y="3271"/>
                  </a:lnTo>
                  <a:lnTo>
                    <a:pt x="3336" y="3195"/>
                  </a:lnTo>
                  <a:lnTo>
                    <a:pt x="3407" y="3113"/>
                  </a:lnTo>
                  <a:lnTo>
                    <a:pt x="3472" y="3027"/>
                  </a:lnTo>
                  <a:lnTo>
                    <a:pt x="3532" y="2936"/>
                  </a:lnTo>
                  <a:lnTo>
                    <a:pt x="3586" y="2841"/>
                  </a:lnTo>
                  <a:lnTo>
                    <a:pt x="3633" y="2742"/>
                  </a:lnTo>
                  <a:lnTo>
                    <a:pt x="3674" y="2641"/>
                  </a:lnTo>
                  <a:lnTo>
                    <a:pt x="3707" y="2535"/>
                  </a:lnTo>
                  <a:lnTo>
                    <a:pt x="3734" y="2426"/>
                  </a:lnTo>
                  <a:lnTo>
                    <a:pt x="3753" y="2315"/>
                  </a:lnTo>
                  <a:lnTo>
                    <a:pt x="3764" y="2202"/>
                  </a:lnTo>
                  <a:lnTo>
                    <a:pt x="4274" y="2202"/>
                  </a:lnTo>
                  <a:lnTo>
                    <a:pt x="4264" y="2333"/>
                  </a:lnTo>
                  <a:lnTo>
                    <a:pt x="4245" y="2460"/>
                  </a:lnTo>
                  <a:lnTo>
                    <a:pt x="4218" y="2587"/>
                  </a:lnTo>
                  <a:lnTo>
                    <a:pt x="4183" y="2710"/>
                  </a:lnTo>
                  <a:lnTo>
                    <a:pt x="4141" y="2831"/>
                  </a:lnTo>
                  <a:lnTo>
                    <a:pt x="4091" y="2948"/>
                  </a:lnTo>
                  <a:lnTo>
                    <a:pt x="4035" y="3063"/>
                  </a:lnTo>
                  <a:lnTo>
                    <a:pt x="3971" y="3173"/>
                  </a:lnTo>
                  <a:lnTo>
                    <a:pt x="3903" y="3280"/>
                  </a:lnTo>
                  <a:lnTo>
                    <a:pt x="3827" y="3383"/>
                  </a:lnTo>
                  <a:lnTo>
                    <a:pt x="3745" y="3481"/>
                  </a:lnTo>
                  <a:lnTo>
                    <a:pt x="3659" y="3573"/>
                  </a:lnTo>
                  <a:lnTo>
                    <a:pt x="3566" y="3662"/>
                  </a:lnTo>
                  <a:lnTo>
                    <a:pt x="3469" y="3745"/>
                  </a:lnTo>
                  <a:lnTo>
                    <a:pt x="3367" y="3821"/>
                  </a:lnTo>
                  <a:lnTo>
                    <a:pt x="3259" y="3892"/>
                  </a:lnTo>
                  <a:lnTo>
                    <a:pt x="3148" y="3957"/>
                  </a:lnTo>
                  <a:lnTo>
                    <a:pt x="3034" y="4015"/>
                  </a:lnTo>
                  <a:lnTo>
                    <a:pt x="2914" y="4066"/>
                  </a:lnTo>
                  <a:lnTo>
                    <a:pt x="2793" y="4110"/>
                  </a:lnTo>
                  <a:lnTo>
                    <a:pt x="2666" y="4147"/>
                  </a:lnTo>
                  <a:lnTo>
                    <a:pt x="2538" y="4177"/>
                  </a:lnTo>
                  <a:lnTo>
                    <a:pt x="2408" y="4197"/>
                  </a:lnTo>
                  <a:lnTo>
                    <a:pt x="2274" y="4210"/>
                  </a:lnTo>
                  <a:lnTo>
                    <a:pt x="2138" y="4214"/>
                  </a:lnTo>
                  <a:lnTo>
                    <a:pt x="2005" y="4210"/>
                  </a:lnTo>
                  <a:lnTo>
                    <a:pt x="1872" y="4198"/>
                  </a:lnTo>
                  <a:lnTo>
                    <a:pt x="1742" y="4178"/>
                  </a:lnTo>
                  <a:lnTo>
                    <a:pt x="1616" y="4150"/>
                  </a:lnTo>
                  <a:lnTo>
                    <a:pt x="1491" y="4115"/>
                  </a:lnTo>
                  <a:lnTo>
                    <a:pt x="1369" y="4072"/>
                  </a:lnTo>
                  <a:lnTo>
                    <a:pt x="1252" y="4024"/>
                  </a:lnTo>
                  <a:lnTo>
                    <a:pt x="1138" y="3968"/>
                  </a:lnTo>
                  <a:lnTo>
                    <a:pt x="1027" y="3905"/>
                  </a:lnTo>
                  <a:lnTo>
                    <a:pt x="921" y="3837"/>
                  </a:lnTo>
                  <a:lnTo>
                    <a:pt x="820" y="3763"/>
                  </a:lnTo>
                  <a:lnTo>
                    <a:pt x="722" y="3683"/>
                  </a:lnTo>
                  <a:lnTo>
                    <a:pt x="630" y="3597"/>
                  </a:lnTo>
                  <a:lnTo>
                    <a:pt x="542" y="3508"/>
                  </a:lnTo>
                  <a:lnTo>
                    <a:pt x="462" y="3411"/>
                  </a:lnTo>
                  <a:lnTo>
                    <a:pt x="386" y="3312"/>
                  </a:lnTo>
                  <a:lnTo>
                    <a:pt x="316" y="3208"/>
                  </a:lnTo>
                  <a:lnTo>
                    <a:pt x="253" y="3098"/>
                  </a:lnTo>
                  <a:lnTo>
                    <a:pt x="195" y="2986"/>
                  </a:lnTo>
                  <a:lnTo>
                    <a:pt x="145" y="2869"/>
                  </a:lnTo>
                  <a:lnTo>
                    <a:pt x="102" y="2750"/>
                  </a:lnTo>
                  <a:lnTo>
                    <a:pt x="66" y="2627"/>
                  </a:lnTo>
                  <a:lnTo>
                    <a:pt x="37" y="2501"/>
                  </a:lnTo>
                  <a:lnTo>
                    <a:pt x="17" y="2372"/>
                  </a:lnTo>
                  <a:lnTo>
                    <a:pt x="4" y="2240"/>
                  </a:lnTo>
                  <a:lnTo>
                    <a:pt x="0" y="2108"/>
                  </a:lnTo>
                  <a:lnTo>
                    <a:pt x="4" y="1974"/>
                  </a:lnTo>
                  <a:lnTo>
                    <a:pt x="16" y="1843"/>
                  </a:lnTo>
                  <a:lnTo>
                    <a:pt x="36" y="1713"/>
                  </a:lnTo>
                  <a:lnTo>
                    <a:pt x="64" y="1587"/>
                  </a:lnTo>
                  <a:lnTo>
                    <a:pt x="99" y="1464"/>
                  </a:lnTo>
                  <a:lnTo>
                    <a:pt x="141" y="1344"/>
                  </a:lnTo>
                  <a:lnTo>
                    <a:pt x="191" y="1227"/>
                  </a:lnTo>
                  <a:lnTo>
                    <a:pt x="246" y="1114"/>
                  </a:lnTo>
                  <a:lnTo>
                    <a:pt x="308" y="1005"/>
                  </a:lnTo>
                  <a:lnTo>
                    <a:pt x="377" y="900"/>
                  </a:lnTo>
                  <a:lnTo>
                    <a:pt x="451" y="799"/>
                  </a:lnTo>
                  <a:lnTo>
                    <a:pt x="532" y="704"/>
                  </a:lnTo>
                  <a:lnTo>
                    <a:pt x="616" y="613"/>
                  </a:lnTo>
                  <a:lnTo>
                    <a:pt x="707" y="528"/>
                  </a:lnTo>
                  <a:lnTo>
                    <a:pt x="802" y="447"/>
                  </a:lnTo>
                  <a:lnTo>
                    <a:pt x="902" y="372"/>
                  </a:lnTo>
                  <a:lnTo>
                    <a:pt x="1007" y="304"/>
                  </a:lnTo>
                  <a:lnTo>
                    <a:pt x="1115" y="241"/>
                  </a:lnTo>
                  <a:lnTo>
                    <a:pt x="1228" y="186"/>
                  </a:lnTo>
                  <a:lnTo>
                    <a:pt x="1344" y="137"/>
                  </a:lnTo>
                  <a:lnTo>
                    <a:pt x="1464" y="94"/>
                  </a:lnTo>
                  <a:lnTo>
                    <a:pt x="1586" y="59"/>
                  </a:lnTo>
                  <a:lnTo>
                    <a:pt x="1713" y="32"/>
                  </a:lnTo>
                  <a:lnTo>
                    <a:pt x="1841" y="12"/>
                  </a:lnTo>
                  <a:lnTo>
                    <a:pt x="19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90">
            <a:extLst>
              <a:ext uri="{FF2B5EF4-FFF2-40B4-BE49-F238E27FC236}">
                <a16:creationId xmlns:a16="http://schemas.microsoft.com/office/drawing/2014/main" id="{0BD98BE3-D25E-98A8-6691-0C335AE4E5A2}"/>
              </a:ext>
            </a:extLst>
          </p:cNvPr>
          <p:cNvGrpSpPr/>
          <p:nvPr userDrawn="1"/>
        </p:nvGrpSpPr>
        <p:grpSpPr>
          <a:xfrm>
            <a:off x="8106967" y="2549476"/>
            <a:ext cx="291267" cy="381628"/>
            <a:chOff x="5891213" y="3209925"/>
            <a:chExt cx="2016125" cy="2641600"/>
          </a:xfrm>
          <a:solidFill>
            <a:schemeClr val="bg2"/>
          </a:solidFill>
        </p:grpSpPr>
        <p:sp>
          <p:nvSpPr>
            <p:cNvPr id="49" name="Freeform 80">
              <a:extLst>
                <a:ext uri="{FF2B5EF4-FFF2-40B4-BE49-F238E27FC236}">
                  <a16:creationId xmlns:a16="http://schemas.microsoft.com/office/drawing/2014/main" id="{9BFA3215-DF18-6DCE-A326-28D16204CCD4}"/>
                </a:ext>
              </a:extLst>
            </p:cNvPr>
            <p:cNvSpPr>
              <a:spLocks/>
            </p:cNvSpPr>
            <p:nvPr/>
          </p:nvSpPr>
          <p:spPr bwMode="auto">
            <a:xfrm>
              <a:off x="6423026" y="3209925"/>
              <a:ext cx="952500" cy="438150"/>
            </a:xfrm>
            <a:custGeom>
              <a:avLst/>
              <a:gdLst>
                <a:gd name="T0" fmla="*/ 409 w 1198"/>
                <a:gd name="T1" fmla="*/ 0 h 553"/>
                <a:gd name="T2" fmla="*/ 790 w 1198"/>
                <a:gd name="T3" fmla="*/ 0 h 553"/>
                <a:gd name="T4" fmla="*/ 815 w 1198"/>
                <a:gd name="T5" fmla="*/ 2 h 553"/>
                <a:gd name="T6" fmla="*/ 839 w 1198"/>
                <a:gd name="T7" fmla="*/ 10 h 553"/>
                <a:gd name="T8" fmla="*/ 860 w 1198"/>
                <a:gd name="T9" fmla="*/ 21 h 553"/>
                <a:gd name="T10" fmla="*/ 879 w 1198"/>
                <a:gd name="T11" fmla="*/ 37 h 553"/>
                <a:gd name="T12" fmla="*/ 894 w 1198"/>
                <a:gd name="T13" fmla="*/ 56 h 553"/>
                <a:gd name="T14" fmla="*/ 907 w 1198"/>
                <a:gd name="T15" fmla="*/ 77 h 553"/>
                <a:gd name="T16" fmla="*/ 914 w 1198"/>
                <a:gd name="T17" fmla="*/ 102 h 553"/>
                <a:gd name="T18" fmla="*/ 917 w 1198"/>
                <a:gd name="T19" fmla="*/ 127 h 553"/>
                <a:gd name="T20" fmla="*/ 917 w 1198"/>
                <a:gd name="T21" fmla="*/ 290 h 553"/>
                <a:gd name="T22" fmla="*/ 1198 w 1198"/>
                <a:gd name="T23" fmla="*/ 290 h 553"/>
                <a:gd name="T24" fmla="*/ 1198 w 1198"/>
                <a:gd name="T25" fmla="*/ 489 h 553"/>
                <a:gd name="T26" fmla="*/ 1196 w 1198"/>
                <a:gd name="T27" fmla="*/ 506 h 553"/>
                <a:gd name="T28" fmla="*/ 1190 w 1198"/>
                <a:gd name="T29" fmla="*/ 521 h 553"/>
                <a:gd name="T30" fmla="*/ 1179 w 1198"/>
                <a:gd name="T31" fmla="*/ 535 h 553"/>
                <a:gd name="T32" fmla="*/ 1166 w 1198"/>
                <a:gd name="T33" fmla="*/ 544 h 553"/>
                <a:gd name="T34" fmla="*/ 1151 w 1198"/>
                <a:gd name="T35" fmla="*/ 550 h 553"/>
                <a:gd name="T36" fmla="*/ 1135 w 1198"/>
                <a:gd name="T37" fmla="*/ 553 h 553"/>
                <a:gd name="T38" fmla="*/ 63 w 1198"/>
                <a:gd name="T39" fmla="*/ 553 h 553"/>
                <a:gd name="T40" fmla="*/ 47 w 1198"/>
                <a:gd name="T41" fmla="*/ 550 h 553"/>
                <a:gd name="T42" fmla="*/ 32 w 1198"/>
                <a:gd name="T43" fmla="*/ 544 h 553"/>
                <a:gd name="T44" fmla="*/ 19 w 1198"/>
                <a:gd name="T45" fmla="*/ 535 h 553"/>
                <a:gd name="T46" fmla="*/ 8 w 1198"/>
                <a:gd name="T47" fmla="*/ 521 h 553"/>
                <a:gd name="T48" fmla="*/ 2 w 1198"/>
                <a:gd name="T49" fmla="*/ 506 h 553"/>
                <a:gd name="T50" fmla="*/ 0 w 1198"/>
                <a:gd name="T51" fmla="*/ 489 h 553"/>
                <a:gd name="T52" fmla="*/ 0 w 1198"/>
                <a:gd name="T53" fmla="*/ 290 h 553"/>
                <a:gd name="T54" fmla="*/ 282 w 1198"/>
                <a:gd name="T55" fmla="*/ 290 h 553"/>
                <a:gd name="T56" fmla="*/ 282 w 1198"/>
                <a:gd name="T57" fmla="*/ 127 h 553"/>
                <a:gd name="T58" fmla="*/ 284 w 1198"/>
                <a:gd name="T59" fmla="*/ 102 h 553"/>
                <a:gd name="T60" fmla="*/ 291 w 1198"/>
                <a:gd name="T61" fmla="*/ 77 h 553"/>
                <a:gd name="T62" fmla="*/ 304 w 1198"/>
                <a:gd name="T63" fmla="*/ 56 h 553"/>
                <a:gd name="T64" fmla="*/ 319 w 1198"/>
                <a:gd name="T65" fmla="*/ 37 h 553"/>
                <a:gd name="T66" fmla="*/ 338 w 1198"/>
                <a:gd name="T67" fmla="*/ 21 h 553"/>
                <a:gd name="T68" fmla="*/ 359 w 1198"/>
                <a:gd name="T69" fmla="*/ 10 h 553"/>
                <a:gd name="T70" fmla="*/ 383 w 1198"/>
                <a:gd name="T71" fmla="*/ 2 h 553"/>
                <a:gd name="T72" fmla="*/ 409 w 1198"/>
                <a:gd name="T7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8" h="553">
                  <a:moveTo>
                    <a:pt x="409" y="0"/>
                  </a:moveTo>
                  <a:lnTo>
                    <a:pt x="790" y="0"/>
                  </a:lnTo>
                  <a:lnTo>
                    <a:pt x="815" y="2"/>
                  </a:lnTo>
                  <a:lnTo>
                    <a:pt x="839" y="10"/>
                  </a:lnTo>
                  <a:lnTo>
                    <a:pt x="860" y="21"/>
                  </a:lnTo>
                  <a:lnTo>
                    <a:pt x="879" y="37"/>
                  </a:lnTo>
                  <a:lnTo>
                    <a:pt x="894" y="56"/>
                  </a:lnTo>
                  <a:lnTo>
                    <a:pt x="907" y="77"/>
                  </a:lnTo>
                  <a:lnTo>
                    <a:pt x="914" y="102"/>
                  </a:lnTo>
                  <a:lnTo>
                    <a:pt x="917" y="127"/>
                  </a:lnTo>
                  <a:lnTo>
                    <a:pt x="917" y="290"/>
                  </a:lnTo>
                  <a:lnTo>
                    <a:pt x="1198" y="290"/>
                  </a:lnTo>
                  <a:lnTo>
                    <a:pt x="1198" y="489"/>
                  </a:lnTo>
                  <a:lnTo>
                    <a:pt x="1196" y="506"/>
                  </a:lnTo>
                  <a:lnTo>
                    <a:pt x="1190" y="521"/>
                  </a:lnTo>
                  <a:lnTo>
                    <a:pt x="1179" y="535"/>
                  </a:lnTo>
                  <a:lnTo>
                    <a:pt x="1166" y="544"/>
                  </a:lnTo>
                  <a:lnTo>
                    <a:pt x="1151" y="550"/>
                  </a:lnTo>
                  <a:lnTo>
                    <a:pt x="1135" y="553"/>
                  </a:lnTo>
                  <a:lnTo>
                    <a:pt x="63" y="553"/>
                  </a:lnTo>
                  <a:lnTo>
                    <a:pt x="47" y="550"/>
                  </a:lnTo>
                  <a:lnTo>
                    <a:pt x="32" y="544"/>
                  </a:lnTo>
                  <a:lnTo>
                    <a:pt x="19" y="535"/>
                  </a:lnTo>
                  <a:lnTo>
                    <a:pt x="8" y="521"/>
                  </a:lnTo>
                  <a:lnTo>
                    <a:pt x="2" y="506"/>
                  </a:lnTo>
                  <a:lnTo>
                    <a:pt x="0" y="489"/>
                  </a:lnTo>
                  <a:lnTo>
                    <a:pt x="0" y="290"/>
                  </a:lnTo>
                  <a:lnTo>
                    <a:pt x="282" y="290"/>
                  </a:lnTo>
                  <a:lnTo>
                    <a:pt x="282" y="127"/>
                  </a:lnTo>
                  <a:lnTo>
                    <a:pt x="284" y="102"/>
                  </a:lnTo>
                  <a:lnTo>
                    <a:pt x="291" y="77"/>
                  </a:lnTo>
                  <a:lnTo>
                    <a:pt x="304" y="56"/>
                  </a:lnTo>
                  <a:lnTo>
                    <a:pt x="319" y="37"/>
                  </a:lnTo>
                  <a:lnTo>
                    <a:pt x="338" y="21"/>
                  </a:lnTo>
                  <a:lnTo>
                    <a:pt x="359" y="10"/>
                  </a:lnTo>
                  <a:lnTo>
                    <a:pt x="383" y="2"/>
                  </a:lnTo>
                  <a:lnTo>
                    <a:pt x="4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81">
              <a:extLst>
                <a:ext uri="{FF2B5EF4-FFF2-40B4-BE49-F238E27FC236}">
                  <a16:creationId xmlns:a16="http://schemas.microsoft.com/office/drawing/2014/main" id="{53908DEA-E72D-67BD-3982-60E57F1696BB}"/>
                </a:ext>
              </a:extLst>
            </p:cNvPr>
            <p:cNvSpPr>
              <a:spLocks noEditPoints="1"/>
            </p:cNvSpPr>
            <p:nvPr/>
          </p:nvSpPr>
          <p:spPr bwMode="auto">
            <a:xfrm>
              <a:off x="5891213" y="3438525"/>
              <a:ext cx="2016125" cy="2413000"/>
            </a:xfrm>
            <a:custGeom>
              <a:avLst/>
              <a:gdLst>
                <a:gd name="T0" fmla="*/ 318 w 2540"/>
                <a:gd name="T1" fmla="*/ 674 h 3040"/>
                <a:gd name="T2" fmla="*/ 318 w 2540"/>
                <a:gd name="T3" fmla="*/ 2723 h 3040"/>
                <a:gd name="T4" fmla="*/ 2223 w 2540"/>
                <a:gd name="T5" fmla="*/ 2723 h 3040"/>
                <a:gd name="T6" fmla="*/ 2223 w 2540"/>
                <a:gd name="T7" fmla="*/ 674 h 3040"/>
                <a:gd name="T8" fmla="*/ 318 w 2540"/>
                <a:gd name="T9" fmla="*/ 674 h 3040"/>
                <a:gd name="T10" fmla="*/ 0 w 2540"/>
                <a:gd name="T11" fmla="*/ 0 h 3040"/>
                <a:gd name="T12" fmla="*/ 544 w 2540"/>
                <a:gd name="T13" fmla="*/ 0 h 3040"/>
                <a:gd name="T14" fmla="*/ 544 w 2540"/>
                <a:gd name="T15" fmla="*/ 199 h 3040"/>
                <a:gd name="T16" fmla="*/ 547 w 2540"/>
                <a:gd name="T17" fmla="*/ 233 h 3040"/>
                <a:gd name="T18" fmla="*/ 557 w 2540"/>
                <a:gd name="T19" fmla="*/ 266 h 3040"/>
                <a:gd name="T20" fmla="*/ 570 w 2540"/>
                <a:gd name="T21" fmla="*/ 295 h 3040"/>
                <a:gd name="T22" fmla="*/ 589 w 2540"/>
                <a:gd name="T23" fmla="*/ 322 h 3040"/>
                <a:gd name="T24" fmla="*/ 612 w 2540"/>
                <a:gd name="T25" fmla="*/ 345 h 3040"/>
                <a:gd name="T26" fmla="*/ 639 w 2540"/>
                <a:gd name="T27" fmla="*/ 364 h 3040"/>
                <a:gd name="T28" fmla="*/ 669 w 2540"/>
                <a:gd name="T29" fmla="*/ 378 h 3040"/>
                <a:gd name="T30" fmla="*/ 701 w 2540"/>
                <a:gd name="T31" fmla="*/ 386 h 3040"/>
                <a:gd name="T32" fmla="*/ 734 w 2540"/>
                <a:gd name="T33" fmla="*/ 389 h 3040"/>
                <a:gd name="T34" fmla="*/ 1806 w 2540"/>
                <a:gd name="T35" fmla="*/ 389 h 3040"/>
                <a:gd name="T36" fmla="*/ 1839 w 2540"/>
                <a:gd name="T37" fmla="*/ 386 h 3040"/>
                <a:gd name="T38" fmla="*/ 1871 w 2540"/>
                <a:gd name="T39" fmla="*/ 378 h 3040"/>
                <a:gd name="T40" fmla="*/ 1902 w 2540"/>
                <a:gd name="T41" fmla="*/ 364 h 3040"/>
                <a:gd name="T42" fmla="*/ 1928 w 2540"/>
                <a:gd name="T43" fmla="*/ 345 h 3040"/>
                <a:gd name="T44" fmla="*/ 1951 w 2540"/>
                <a:gd name="T45" fmla="*/ 322 h 3040"/>
                <a:gd name="T46" fmla="*/ 1970 w 2540"/>
                <a:gd name="T47" fmla="*/ 295 h 3040"/>
                <a:gd name="T48" fmla="*/ 1984 w 2540"/>
                <a:gd name="T49" fmla="*/ 266 h 3040"/>
                <a:gd name="T50" fmla="*/ 1993 w 2540"/>
                <a:gd name="T51" fmla="*/ 233 h 3040"/>
                <a:gd name="T52" fmla="*/ 1996 w 2540"/>
                <a:gd name="T53" fmla="*/ 199 h 3040"/>
                <a:gd name="T54" fmla="*/ 1996 w 2540"/>
                <a:gd name="T55" fmla="*/ 0 h 3040"/>
                <a:gd name="T56" fmla="*/ 2540 w 2540"/>
                <a:gd name="T57" fmla="*/ 0 h 3040"/>
                <a:gd name="T58" fmla="*/ 2540 w 2540"/>
                <a:gd name="T59" fmla="*/ 2786 h 3040"/>
                <a:gd name="T60" fmla="*/ 2537 w 2540"/>
                <a:gd name="T61" fmla="*/ 2827 h 3040"/>
                <a:gd name="T62" fmla="*/ 2527 w 2540"/>
                <a:gd name="T63" fmla="*/ 2867 h 3040"/>
                <a:gd name="T64" fmla="*/ 2511 w 2540"/>
                <a:gd name="T65" fmla="*/ 2902 h 3040"/>
                <a:gd name="T66" fmla="*/ 2491 w 2540"/>
                <a:gd name="T67" fmla="*/ 2936 h 3040"/>
                <a:gd name="T68" fmla="*/ 2466 w 2540"/>
                <a:gd name="T69" fmla="*/ 2966 h 3040"/>
                <a:gd name="T70" fmla="*/ 2436 w 2540"/>
                <a:gd name="T71" fmla="*/ 2991 h 3040"/>
                <a:gd name="T72" fmla="*/ 2402 w 2540"/>
                <a:gd name="T73" fmla="*/ 3011 h 3040"/>
                <a:gd name="T74" fmla="*/ 2366 w 2540"/>
                <a:gd name="T75" fmla="*/ 3027 h 3040"/>
                <a:gd name="T76" fmla="*/ 2327 w 2540"/>
                <a:gd name="T77" fmla="*/ 3037 h 3040"/>
                <a:gd name="T78" fmla="*/ 2286 w 2540"/>
                <a:gd name="T79" fmla="*/ 3040 h 3040"/>
                <a:gd name="T80" fmla="*/ 254 w 2540"/>
                <a:gd name="T81" fmla="*/ 3040 h 3040"/>
                <a:gd name="T82" fmla="*/ 213 w 2540"/>
                <a:gd name="T83" fmla="*/ 3037 h 3040"/>
                <a:gd name="T84" fmla="*/ 174 w 2540"/>
                <a:gd name="T85" fmla="*/ 3027 h 3040"/>
                <a:gd name="T86" fmla="*/ 138 w 2540"/>
                <a:gd name="T87" fmla="*/ 3011 h 3040"/>
                <a:gd name="T88" fmla="*/ 104 w 2540"/>
                <a:gd name="T89" fmla="*/ 2991 h 3040"/>
                <a:gd name="T90" fmla="*/ 74 w 2540"/>
                <a:gd name="T91" fmla="*/ 2966 h 3040"/>
                <a:gd name="T92" fmla="*/ 49 w 2540"/>
                <a:gd name="T93" fmla="*/ 2936 h 3040"/>
                <a:gd name="T94" fmla="*/ 29 w 2540"/>
                <a:gd name="T95" fmla="*/ 2902 h 3040"/>
                <a:gd name="T96" fmla="*/ 13 w 2540"/>
                <a:gd name="T97" fmla="*/ 2867 h 3040"/>
                <a:gd name="T98" fmla="*/ 3 w 2540"/>
                <a:gd name="T99" fmla="*/ 2827 h 3040"/>
                <a:gd name="T100" fmla="*/ 0 w 2540"/>
                <a:gd name="T101" fmla="*/ 2786 h 3040"/>
                <a:gd name="T102" fmla="*/ 0 w 2540"/>
                <a:gd name="T103" fmla="*/ 0 h 3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0" h="3040">
                  <a:moveTo>
                    <a:pt x="318" y="674"/>
                  </a:moveTo>
                  <a:lnTo>
                    <a:pt x="318" y="2723"/>
                  </a:lnTo>
                  <a:lnTo>
                    <a:pt x="2223" y="2723"/>
                  </a:lnTo>
                  <a:lnTo>
                    <a:pt x="2223" y="674"/>
                  </a:lnTo>
                  <a:lnTo>
                    <a:pt x="318" y="674"/>
                  </a:lnTo>
                  <a:close/>
                  <a:moveTo>
                    <a:pt x="0" y="0"/>
                  </a:moveTo>
                  <a:lnTo>
                    <a:pt x="544" y="0"/>
                  </a:lnTo>
                  <a:lnTo>
                    <a:pt x="544" y="199"/>
                  </a:lnTo>
                  <a:lnTo>
                    <a:pt x="547" y="233"/>
                  </a:lnTo>
                  <a:lnTo>
                    <a:pt x="557" y="266"/>
                  </a:lnTo>
                  <a:lnTo>
                    <a:pt x="570" y="295"/>
                  </a:lnTo>
                  <a:lnTo>
                    <a:pt x="589" y="322"/>
                  </a:lnTo>
                  <a:lnTo>
                    <a:pt x="612" y="345"/>
                  </a:lnTo>
                  <a:lnTo>
                    <a:pt x="639" y="364"/>
                  </a:lnTo>
                  <a:lnTo>
                    <a:pt x="669" y="378"/>
                  </a:lnTo>
                  <a:lnTo>
                    <a:pt x="701" y="386"/>
                  </a:lnTo>
                  <a:lnTo>
                    <a:pt x="734" y="389"/>
                  </a:lnTo>
                  <a:lnTo>
                    <a:pt x="1806" y="389"/>
                  </a:lnTo>
                  <a:lnTo>
                    <a:pt x="1839" y="386"/>
                  </a:lnTo>
                  <a:lnTo>
                    <a:pt x="1871" y="378"/>
                  </a:lnTo>
                  <a:lnTo>
                    <a:pt x="1902" y="364"/>
                  </a:lnTo>
                  <a:lnTo>
                    <a:pt x="1928" y="345"/>
                  </a:lnTo>
                  <a:lnTo>
                    <a:pt x="1951" y="322"/>
                  </a:lnTo>
                  <a:lnTo>
                    <a:pt x="1970" y="295"/>
                  </a:lnTo>
                  <a:lnTo>
                    <a:pt x="1984" y="266"/>
                  </a:lnTo>
                  <a:lnTo>
                    <a:pt x="1993" y="233"/>
                  </a:lnTo>
                  <a:lnTo>
                    <a:pt x="1996" y="199"/>
                  </a:lnTo>
                  <a:lnTo>
                    <a:pt x="1996" y="0"/>
                  </a:lnTo>
                  <a:lnTo>
                    <a:pt x="2540" y="0"/>
                  </a:lnTo>
                  <a:lnTo>
                    <a:pt x="2540" y="2786"/>
                  </a:lnTo>
                  <a:lnTo>
                    <a:pt x="2537" y="2827"/>
                  </a:lnTo>
                  <a:lnTo>
                    <a:pt x="2527" y="2867"/>
                  </a:lnTo>
                  <a:lnTo>
                    <a:pt x="2511" y="2902"/>
                  </a:lnTo>
                  <a:lnTo>
                    <a:pt x="2491" y="2936"/>
                  </a:lnTo>
                  <a:lnTo>
                    <a:pt x="2466" y="2966"/>
                  </a:lnTo>
                  <a:lnTo>
                    <a:pt x="2436" y="2991"/>
                  </a:lnTo>
                  <a:lnTo>
                    <a:pt x="2402" y="3011"/>
                  </a:lnTo>
                  <a:lnTo>
                    <a:pt x="2366" y="3027"/>
                  </a:lnTo>
                  <a:lnTo>
                    <a:pt x="2327" y="3037"/>
                  </a:lnTo>
                  <a:lnTo>
                    <a:pt x="2286" y="3040"/>
                  </a:lnTo>
                  <a:lnTo>
                    <a:pt x="254" y="3040"/>
                  </a:lnTo>
                  <a:lnTo>
                    <a:pt x="213" y="3037"/>
                  </a:lnTo>
                  <a:lnTo>
                    <a:pt x="174" y="3027"/>
                  </a:lnTo>
                  <a:lnTo>
                    <a:pt x="138" y="3011"/>
                  </a:lnTo>
                  <a:lnTo>
                    <a:pt x="104" y="2991"/>
                  </a:lnTo>
                  <a:lnTo>
                    <a:pt x="74" y="2966"/>
                  </a:lnTo>
                  <a:lnTo>
                    <a:pt x="49" y="2936"/>
                  </a:lnTo>
                  <a:lnTo>
                    <a:pt x="29" y="2902"/>
                  </a:lnTo>
                  <a:lnTo>
                    <a:pt x="13" y="2867"/>
                  </a:lnTo>
                  <a:lnTo>
                    <a:pt x="3" y="2827"/>
                  </a:lnTo>
                  <a:lnTo>
                    <a:pt x="0" y="27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97">
            <a:extLst>
              <a:ext uri="{FF2B5EF4-FFF2-40B4-BE49-F238E27FC236}">
                <a16:creationId xmlns:a16="http://schemas.microsoft.com/office/drawing/2014/main" id="{C3235920-7B30-5EFF-E05A-1DCA9C4EF06C}"/>
              </a:ext>
            </a:extLst>
          </p:cNvPr>
          <p:cNvGrpSpPr/>
          <p:nvPr userDrawn="1"/>
        </p:nvGrpSpPr>
        <p:grpSpPr>
          <a:xfrm>
            <a:off x="8722725" y="2551362"/>
            <a:ext cx="536014" cy="377855"/>
            <a:chOff x="5834063" y="3311525"/>
            <a:chExt cx="3443288" cy="2427287"/>
          </a:xfrm>
          <a:solidFill>
            <a:schemeClr val="bg2"/>
          </a:solidFill>
        </p:grpSpPr>
        <p:sp>
          <p:nvSpPr>
            <p:cNvPr id="52" name="Freeform 86">
              <a:extLst>
                <a:ext uri="{FF2B5EF4-FFF2-40B4-BE49-F238E27FC236}">
                  <a16:creationId xmlns:a16="http://schemas.microsoft.com/office/drawing/2014/main" id="{A28D3B0E-F9B0-844A-E5EA-8AAFB6FFC534}"/>
                </a:ext>
              </a:extLst>
            </p:cNvPr>
            <p:cNvSpPr>
              <a:spLocks noEditPoints="1"/>
            </p:cNvSpPr>
            <p:nvPr/>
          </p:nvSpPr>
          <p:spPr bwMode="auto">
            <a:xfrm>
              <a:off x="6129338" y="3311525"/>
              <a:ext cx="3148013" cy="1814512"/>
            </a:xfrm>
            <a:custGeom>
              <a:avLst/>
              <a:gdLst>
                <a:gd name="T0" fmla="*/ 3063 w 3965"/>
                <a:gd name="T1" fmla="*/ 775 h 2287"/>
                <a:gd name="T2" fmla="*/ 3052 w 3965"/>
                <a:gd name="T3" fmla="*/ 945 h 2287"/>
                <a:gd name="T4" fmla="*/ 3256 w 3965"/>
                <a:gd name="T5" fmla="*/ 1028 h 2287"/>
                <a:gd name="T6" fmla="*/ 3353 w 3965"/>
                <a:gd name="T7" fmla="*/ 1015 h 2287"/>
                <a:gd name="T8" fmla="*/ 3439 w 3965"/>
                <a:gd name="T9" fmla="*/ 975 h 2287"/>
                <a:gd name="T10" fmla="*/ 3510 w 3965"/>
                <a:gd name="T11" fmla="*/ 914 h 2287"/>
                <a:gd name="T12" fmla="*/ 3560 w 3965"/>
                <a:gd name="T13" fmla="*/ 837 h 2287"/>
                <a:gd name="T14" fmla="*/ 3588 w 3965"/>
                <a:gd name="T15" fmla="*/ 747 h 2287"/>
                <a:gd name="T16" fmla="*/ 3588 w 3965"/>
                <a:gd name="T17" fmla="*/ 649 h 2287"/>
                <a:gd name="T18" fmla="*/ 3560 w 3965"/>
                <a:gd name="T19" fmla="*/ 558 h 2287"/>
                <a:gd name="T20" fmla="*/ 3510 w 3965"/>
                <a:gd name="T21" fmla="*/ 481 h 2287"/>
                <a:gd name="T22" fmla="*/ 3439 w 3965"/>
                <a:gd name="T23" fmla="*/ 420 h 2287"/>
                <a:gd name="T24" fmla="*/ 3353 w 3965"/>
                <a:gd name="T25" fmla="*/ 381 h 2287"/>
                <a:gd name="T26" fmla="*/ 3256 w 3965"/>
                <a:gd name="T27" fmla="*/ 367 h 2287"/>
                <a:gd name="T28" fmla="*/ 2043 w 3965"/>
                <a:gd name="T29" fmla="*/ 0 h 2287"/>
                <a:gd name="T30" fmla="*/ 3333 w 3965"/>
                <a:gd name="T31" fmla="*/ 4 h 2287"/>
                <a:gd name="T32" fmla="*/ 3481 w 3965"/>
                <a:gd name="T33" fmla="*/ 35 h 2287"/>
                <a:gd name="T34" fmla="*/ 3613 w 3965"/>
                <a:gd name="T35" fmla="*/ 95 h 2287"/>
                <a:gd name="T36" fmla="*/ 3731 w 3965"/>
                <a:gd name="T37" fmla="*/ 179 h 2287"/>
                <a:gd name="T38" fmla="*/ 3828 w 3965"/>
                <a:gd name="T39" fmla="*/ 285 h 2287"/>
                <a:gd name="T40" fmla="*/ 3901 w 3965"/>
                <a:gd name="T41" fmla="*/ 409 h 2287"/>
                <a:gd name="T42" fmla="*/ 3947 w 3965"/>
                <a:gd name="T43" fmla="*/ 548 h 2287"/>
                <a:gd name="T44" fmla="*/ 3965 w 3965"/>
                <a:gd name="T45" fmla="*/ 697 h 2287"/>
                <a:gd name="T46" fmla="*/ 3947 w 3965"/>
                <a:gd name="T47" fmla="*/ 847 h 2287"/>
                <a:gd name="T48" fmla="*/ 3901 w 3965"/>
                <a:gd name="T49" fmla="*/ 986 h 2287"/>
                <a:gd name="T50" fmla="*/ 3828 w 3965"/>
                <a:gd name="T51" fmla="*/ 1110 h 2287"/>
                <a:gd name="T52" fmla="*/ 3731 w 3965"/>
                <a:gd name="T53" fmla="*/ 1216 h 2287"/>
                <a:gd name="T54" fmla="*/ 3613 w 3965"/>
                <a:gd name="T55" fmla="*/ 1300 h 2287"/>
                <a:gd name="T56" fmla="*/ 3481 w 3965"/>
                <a:gd name="T57" fmla="*/ 1360 h 2287"/>
                <a:gd name="T58" fmla="*/ 3333 w 3965"/>
                <a:gd name="T59" fmla="*/ 1391 h 2287"/>
                <a:gd name="T60" fmla="*/ 2928 w 3965"/>
                <a:gd name="T61" fmla="*/ 1395 h 2287"/>
                <a:gd name="T62" fmla="*/ 2831 w 3965"/>
                <a:gd name="T63" fmla="*/ 1574 h 2287"/>
                <a:gd name="T64" fmla="*/ 2711 w 3965"/>
                <a:gd name="T65" fmla="*/ 1736 h 2287"/>
                <a:gd name="T66" fmla="*/ 2572 w 3965"/>
                <a:gd name="T67" fmla="*/ 1883 h 2287"/>
                <a:gd name="T68" fmla="*/ 2414 w 3965"/>
                <a:gd name="T69" fmla="*/ 2010 h 2287"/>
                <a:gd name="T70" fmla="*/ 2241 w 3965"/>
                <a:gd name="T71" fmla="*/ 2114 h 2287"/>
                <a:gd name="T72" fmla="*/ 2052 w 3965"/>
                <a:gd name="T73" fmla="*/ 2197 h 2287"/>
                <a:gd name="T74" fmla="*/ 1851 w 3965"/>
                <a:gd name="T75" fmla="*/ 2254 h 2287"/>
                <a:gd name="T76" fmla="*/ 1640 w 3965"/>
                <a:gd name="T77" fmla="*/ 2283 h 2287"/>
                <a:gd name="T78" fmla="*/ 1417 w 3965"/>
                <a:gd name="T79" fmla="*/ 2283 h 2287"/>
                <a:gd name="T80" fmla="*/ 1196 w 3965"/>
                <a:gd name="T81" fmla="*/ 2250 h 2287"/>
                <a:gd name="T82" fmla="*/ 985 w 3965"/>
                <a:gd name="T83" fmla="*/ 2187 h 2287"/>
                <a:gd name="T84" fmla="*/ 789 w 3965"/>
                <a:gd name="T85" fmla="*/ 2098 h 2287"/>
                <a:gd name="T86" fmla="*/ 610 w 3965"/>
                <a:gd name="T87" fmla="*/ 1982 h 2287"/>
                <a:gd name="T88" fmla="*/ 448 w 3965"/>
                <a:gd name="T89" fmla="*/ 1844 h 2287"/>
                <a:gd name="T90" fmla="*/ 307 w 3965"/>
                <a:gd name="T91" fmla="*/ 1685 h 2287"/>
                <a:gd name="T92" fmla="*/ 191 w 3965"/>
                <a:gd name="T93" fmla="*/ 1508 h 2287"/>
                <a:gd name="T94" fmla="*/ 99 w 3965"/>
                <a:gd name="T95" fmla="*/ 1314 h 2287"/>
                <a:gd name="T96" fmla="*/ 37 w 3965"/>
                <a:gd name="T97" fmla="*/ 1107 h 2287"/>
                <a:gd name="T98" fmla="*/ 4 w 3965"/>
                <a:gd name="T99" fmla="*/ 889 h 2287"/>
                <a:gd name="T100" fmla="*/ 0 w 3965"/>
                <a:gd name="T101" fmla="*/ 0 h 2287"/>
                <a:gd name="T102" fmla="*/ 2043 w 3965"/>
                <a:gd name="T103" fmla="*/ 0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5" h="2287">
                  <a:moveTo>
                    <a:pt x="3063" y="367"/>
                  </a:moveTo>
                  <a:lnTo>
                    <a:pt x="3063" y="775"/>
                  </a:lnTo>
                  <a:lnTo>
                    <a:pt x="3060" y="862"/>
                  </a:lnTo>
                  <a:lnTo>
                    <a:pt x="3052" y="945"/>
                  </a:lnTo>
                  <a:lnTo>
                    <a:pt x="3040" y="1028"/>
                  </a:lnTo>
                  <a:lnTo>
                    <a:pt x="3256" y="1028"/>
                  </a:lnTo>
                  <a:lnTo>
                    <a:pt x="3305" y="1025"/>
                  </a:lnTo>
                  <a:lnTo>
                    <a:pt x="3353" y="1015"/>
                  </a:lnTo>
                  <a:lnTo>
                    <a:pt x="3397" y="998"/>
                  </a:lnTo>
                  <a:lnTo>
                    <a:pt x="3439" y="975"/>
                  </a:lnTo>
                  <a:lnTo>
                    <a:pt x="3477" y="947"/>
                  </a:lnTo>
                  <a:lnTo>
                    <a:pt x="3510" y="914"/>
                  </a:lnTo>
                  <a:lnTo>
                    <a:pt x="3538" y="877"/>
                  </a:lnTo>
                  <a:lnTo>
                    <a:pt x="3560" y="837"/>
                  </a:lnTo>
                  <a:lnTo>
                    <a:pt x="3577" y="792"/>
                  </a:lnTo>
                  <a:lnTo>
                    <a:pt x="3588" y="747"/>
                  </a:lnTo>
                  <a:lnTo>
                    <a:pt x="3592" y="697"/>
                  </a:lnTo>
                  <a:lnTo>
                    <a:pt x="3588" y="649"/>
                  </a:lnTo>
                  <a:lnTo>
                    <a:pt x="3577" y="603"/>
                  </a:lnTo>
                  <a:lnTo>
                    <a:pt x="3560" y="558"/>
                  </a:lnTo>
                  <a:lnTo>
                    <a:pt x="3538" y="518"/>
                  </a:lnTo>
                  <a:lnTo>
                    <a:pt x="3510" y="481"/>
                  </a:lnTo>
                  <a:lnTo>
                    <a:pt x="3477" y="448"/>
                  </a:lnTo>
                  <a:lnTo>
                    <a:pt x="3439" y="420"/>
                  </a:lnTo>
                  <a:lnTo>
                    <a:pt x="3397" y="398"/>
                  </a:lnTo>
                  <a:lnTo>
                    <a:pt x="3353" y="381"/>
                  </a:lnTo>
                  <a:lnTo>
                    <a:pt x="3305" y="370"/>
                  </a:lnTo>
                  <a:lnTo>
                    <a:pt x="3256" y="367"/>
                  </a:lnTo>
                  <a:lnTo>
                    <a:pt x="3063" y="367"/>
                  </a:lnTo>
                  <a:close/>
                  <a:moveTo>
                    <a:pt x="2043" y="0"/>
                  </a:moveTo>
                  <a:lnTo>
                    <a:pt x="3256" y="0"/>
                  </a:lnTo>
                  <a:lnTo>
                    <a:pt x="3333" y="4"/>
                  </a:lnTo>
                  <a:lnTo>
                    <a:pt x="3408" y="16"/>
                  </a:lnTo>
                  <a:lnTo>
                    <a:pt x="3481" y="35"/>
                  </a:lnTo>
                  <a:lnTo>
                    <a:pt x="3548" y="62"/>
                  </a:lnTo>
                  <a:lnTo>
                    <a:pt x="3613" y="95"/>
                  </a:lnTo>
                  <a:lnTo>
                    <a:pt x="3674" y="135"/>
                  </a:lnTo>
                  <a:lnTo>
                    <a:pt x="3731" y="179"/>
                  </a:lnTo>
                  <a:lnTo>
                    <a:pt x="3782" y="230"/>
                  </a:lnTo>
                  <a:lnTo>
                    <a:pt x="3828" y="285"/>
                  </a:lnTo>
                  <a:lnTo>
                    <a:pt x="3868" y="345"/>
                  </a:lnTo>
                  <a:lnTo>
                    <a:pt x="3901" y="409"/>
                  </a:lnTo>
                  <a:lnTo>
                    <a:pt x="3929" y="477"/>
                  </a:lnTo>
                  <a:lnTo>
                    <a:pt x="3947" y="548"/>
                  </a:lnTo>
                  <a:lnTo>
                    <a:pt x="3961" y="621"/>
                  </a:lnTo>
                  <a:lnTo>
                    <a:pt x="3965" y="697"/>
                  </a:lnTo>
                  <a:lnTo>
                    <a:pt x="3961" y="774"/>
                  </a:lnTo>
                  <a:lnTo>
                    <a:pt x="3947" y="847"/>
                  </a:lnTo>
                  <a:lnTo>
                    <a:pt x="3929" y="918"/>
                  </a:lnTo>
                  <a:lnTo>
                    <a:pt x="3901" y="986"/>
                  </a:lnTo>
                  <a:lnTo>
                    <a:pt x="3868" y="1050"/>
                  </a:lnTo>
                  <a:lnTo>
                    <a:pt x="3828" y="1110"/>
                  </a:lnTo>
                  <a:lnTo>
                    <a:pt x="3782" y="1165"/>
                  </a:lnTo>
                  <a:lnTo>
                    <a:pt x="3731" y="1216"/>
                  </a:lnTo>
                  <a:lnTo>
                    <a:pt x="3674" y="1260"/>
                  </a:lnTo>
                  <a:lnTo>
                    <a:pt x="3613" y="1300"/>
                  </a:lnTo>
                  <a:lnTo>
                    <a:pt x="3548" y="1334"/>
                  </a:lnTo>
                  <a:lnTo>
                    <a:pt x="3481" y="1360"/>
                  </a:lnTo>
                  <a:lnTo>
                    <a:pt x="3409" y="1379"/>
                  </a:lnTo>
                  <a:lnTo>
                    <a:pt x="3333" y="1391"/>
                  </a:lnTo>
                  <a:lnTo>
                    <a:pt x="3256" y="1395"/>
                  </a:lnTo>
                  <a:lnTo>
                    <a:pt x="2928" y="1395"/>
                  </a:lnTo>
                  <a:lnTo>
                    <a:pt x="2882" y="1487"/>
                  </a:lnTo>
                  <a:lnTo>
                    <a:pt x="2831" y="1574"/>
                  </a:lnTo>
                  <a:lnTo>
                    <a:pt x="2774" y="1658"/>
                  </a:lnTo>
                  <a:lnTo>
                    <a:pt x="2711" y="1736"/>
                  </a:lnTo>
                  <a:lnTo>
                    <a:pt x="2645" y="1812"/>
                  </a:lnTo>
                  <a:lnTo>
                    <a:pt x="2572" y="1883"/>
                  </a:lnTo>
                  <a:lnTo>
                    <a:pt x="2495" y="1948"/>
                  </a:lnTo>
                  <a:lnTo>
                    <a:pt x="2414" y="2010"/>
                  </a:lnTo>
                  <a:lnTo>
                    <a:pt x="2330" y="2064"/>
                  </a:lnTo>
                  <a:lnTo>
                    <a:pt x="2241" y="2114"/>
                  </a:lnTo>
                  <a:lnTo>
                    <a:pt x="2148" y="2159"/>
                  </a:lnTo>
                  <a:lnTo>
                    <a:pt x="2052" y="2197"/>
                  </a:lnTo>
                  <a:lnTo>
                    <a:pt x="1953" y="2228"/>
                  </a:lnTo>
                  <a:lnTo>
                    <a:pt x="1851" y="2254"/>
                  </a:lnTo>
                  <a:lnTo>
                    <a:pt x="1747" y="2271"/>
                  </a:lnTo>
                  <a:lnTo>
                    <a:pt x="1640" y="2283"/>
                  </a:lnTo>
                  <a:lnTo>
                    <a:pt x="1531" y="2287"/>
                  </a:lnTo>
                  <a:lnTo>
                    <a:pt x="1417" y="2283"/>
                  </a:lnTo>
                  <a:lnTo>
                    <a:pt x="1304" y="2270"/>
                  </a:lnTo>
                  <a:lnTo>
                    <a:pt x="1196" y="2250"/>
                  </a:lnTo>
                  <a:lnTo>
                    <a:pt x="1088" y="2223"/>
                  </a:lnTo>
                  <a:lnTo>
                    <a:pt x="985" y="2187"/>
                  </a:lnTo>
                  <a:lnTo>
                    <a:pt x="885" y="2146"/>
                  </a:lnTo>
                  <a:lnTo>
                    <a:pt x="789" y="2098"/>
                  </a:lnTo>
                  <a:lnTo>
                    <a:pt x="697" y="2044"/>
                  </a:lnTo>
                  <a:lnTo>
                    <a:pt x="610" y="1982"/>
                  </a:lnTo>
                  <a:lnTo>
                    <a:pt x="526" y="1915"/>
                  </a:lnTo>
                  <a:lnTo>
                    <a:pt x="448" y="1844"/>
                  </a:lnTo>
                  <a:lnTo>
                    <a:pt x="375" y="1768"/>
                  </a:lnTo>
                  <a:lnTo>
                    <a:pt x="307" y="1685"/>
                  </a:lnTo>
                  <a:lnTo>
                    <a:pt x="246" y="1599"/>
                  </a:lnTo>
                  <a:lnTo>
                    <a:pt x="191" y="1508"/>
                  </a:lnTo>
                  <a:lnTo>
                    <a:pt x="142" y="1413"/>
                  </a:lnTo>
                  <a:lnTo>
                    <a:pt x="99" y="1314"/>
                  </a:lnTo>
                  <a:lnTo>
                    <a:pt x="65" y="1212"/>
                  </a:lnTo>
                  <a:lnTo>
                    <a:pt x="37" y="1107"/>
                  </a:lnTo>
                  <a:lnTo>
                    <a:pt x="16" y="999"/>
                  </a:lnTo>
                  <a:lnTo>
                    <a:pt x="4" y="889"/>
                  </a:lnTo>
                  <a:lnTo>
                    <a:pt x="0" y="775"/>
                  </a:lnTo>
                  <a:lnTo>
                    <a:pt x="0" y="0"/>
                  </a:lnTo>
                  <a:lnTo>
                    <a:pt x="2043" y="0"/>
                  </a:lnTo>
                  <a:lnTo>
                    <a:pt x="20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87">
              <a:extLst>
                <a:ext uri="{FF2B5EF4-FFF2-40B4-BE49-F238E27FC236}">
                  <a16:creationId xmlns:a16="http://schemas.microsoft.com/office/drawing/2014/main" id="{9A5541BF-569E-A177-8661-CD8806515A94}"/>
                </a:ext>
              </a:extLst>
            </p:cNvPr>
            <p:cNvSpPr>
              <a:spLocks/>
            </p:cNvSpPr>
            <p:nvPr/>
          </p:nvSpPr>
          <p:spPr bwMode="auto">
            <a:xfrm>
              <a:off x="5834063" y="5260975"/>
              <a:ext cx="3022600" cy="477837"/>
            </a:xfrm>
            <a:custGeom>
              <a:avLst/>
              <a:gdLst>
                <a:gd name="T0" fmla="*/ 0 w 3808"/>
                <a:gd name="T1" fmla="*/ 0 h 601"/>
                <a:gd name="T2" fmla="*/ 3808 w 3808"/>
                <a:gd name="T3" fmla="*/ 0 h 601"/>
                <a:gd name="T4" fmla="*/ 3514 w 3808"/>
                <a:gd name="T5" fmla="*/ 476 h 601"/>
                <a:gd name="T6" fmla="*/ 3492 w 3808"/>
                <a:gd name="T7" fmla="*/ 504 h 601"/>
                <a:gd name="T8" fmla="*/ 3465 w 3808"/>
                <a:gd name="T9" fmla="*/ 530 h 601"/>
                <a:gd name="T10" fmla="*/ 3433 w 3808"/>
                <a:gd name="T11" fmla="*/ 554 h 601"/>
                <a:gd name="T12" fmla="*/ 3397 w 3808"/>
                <a:gd name="T13" fmla="*/ 574 h 601"/>
                <a:gd name="T14" fmla="*/ 3360 w 3808"/>
                <a:gd name="T15" fmla="*/ 588 h 601"/>
                <a:gd name="T16" fmla="*/ 3323 w 3808"/>
                <a:gd name="T17" fmla="*/ 597 h 601"/>
                <a:gd name="T18" fmla="*/ 3287 w 3808"/>
                <a:gd name="T19" fmla="*/ 601 h 601"/>
                <a:gd name="T20" fmla="*/ 521 w 3808"/>
                <a:gd name="T21" fmla="*/ 601 h 601"/>
                <a:gd name="T22" fmla="*/ 485 w 3808"/>
                <a:gd name="T23" fmla="*/ 597 h 601"/>
                <a:gd name="T24" fmla="*/ 448 w 3808"/>
                <a:gd name="T25" fmla="*/ 588 h 601"/>
                <a:gd name="T26" fmla="*/ 411 w 3808"/>
                <a:gd name="T27" fmla="*/ 574 h 601"/>
                <a:gd name="T28" fmla="*/ 377 w 3808"/>
                <a:gd name="T29" fmla="*/ 554 h 601"/>
                <a:gd name="T30" fmla="*/ 343 w 3808"/>
                <a:gd name="T31" fmla="*/ 530 h 601"/>
                <a:gd name="T32" fmla="*/ 317 w 3808"/>
                <a:gd name="T33" fmla="*/ 504 h 601"/>
                <a:gd name="T34" fmla="*/ 294 w 3808"/>
                <a:gd name="T35" fmla="*/ 476 h 601"/>
                <a:gd name="T36" fmla="*/ 0 w 3808"/>
                <a:gd name="T37"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8" h="601">
                  <a:moveTo>
                    <a:pt x="0" y="0"/>
                  </a:moveTo>
                  <a:lnTo>
                    <a:pt x="3808" y="0"/>
                  </a:lnTo>
                  <a:lnTo>
                    <a:pt x="3514" y="476"/>
                  </a:lnTo>
                  <a:lnTo>
                    <a:pt x="3492" y="504"/>
                  </a:lnTo>
                  <a:lnTo>
                    <a:pt x="3465" y="530"/>
                  </a:lnTo>
                  <a:lnTo>
                    <a:pt x="3433" y="554"/>
                  </a:lnTo>
                  <a:lnTo>
                    <a:pt x="3397" y="574"/>
                  </a:lnTo>
                  <a:lnTo>
                    <a:pt x="3360" y="588"/>
                  </a:lnTo>
                  <a:lnTo>
                    <a:pt x="3323" y="597"/>
                  </a:lnTo>
                  <a:lnTo>
                    <a:pt x="3287" y="601"/>
                  </a:lnTo>
                  <a:lnTo>
                    <a:pt x="521" y="601"/>
                  </a:lnTo>
                  <a:lnTo>
                    <a:pt x="485" y="597"/>
                  </a:lnTo>
                  <a:lnTo>
                    <a:pt x="448" y="588"/>
                  </a:lnTo>
                  <a:lnTo>
                    <a:pt x="411" y="574"/>
                  </a:lnTo>
                  <a:lnTo>
                    <a:pt x="377" y="554"/>
                  </a:lnTo>
                  <a:lnTo>
                    <a:pt x="343" y="530"/>
                  </a:lnTo>
                  <a:lnTo>
                    <a:pt x="317" y="504"/>
                  </a:lnTo>
                  <a:lnTo>
                    <a:pt x="294" y="4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104">
            <a:extLst>
              <a:ext uri="{FF2B5EF4-FFF2-40B4-BE49-F238E27FC236}">
                <a16:creationId xmlns:a16="http://schemas.microsoft.com/office/drawing/2014/main" id="{F0C57B46-7861-A2A8-5F65-3EEC30D3D988}"/>
              </a:ext>
            </a:extLst>
          </p:cNvPr>
          <p:cNvGrpSpPr/>
          <p:nvPr userDrawn="1"/>
        </p:nvGrpSpPr>
        <p:grpSpPr>
          <a:xfrm>
            <a:off x="9583230" y="2551051"/>
            <a:ext cx="373962" cy="378475"/>
            <a:chOff x="5842001" y="3186113"/>
            <a:chExt cx="2630488" cy="2662237"/>
          </a:xfrm>
          <a:solidFill>
            <a:schemeClr val="bg2"/>
          </a:solidFill>
        </p:grpSpPr>
        <p:sp>
          <p:nvSpPr>
            <p:cNvPr id="55" name="Freeform 92">
              <a:extLst>
                <a:ext uri="{FF2B5EF4-FFF2-40B4-BE49-F238E27FC236}">
                  <a16:creationId xmlns:a16="http://schemas.microsoft.com/office/drawing/2014/main" id="{339D0F43-60B0-A9A3-D852-2AAFA68B6681}"/>
                </a:ext>
              </a:extLst>
            </p:cNvPr>
            <p:cNvSpPr>
              <a:spLocks/>
            </p:cNvSpPr>
            <p:nvPr/>
          </p:nvSpPr>
          <p:spPr bwMode="auto">
            <a:xfrm>
              <a:off x="6970713" y="4327525"/>
              <a:ext cx="373063" cy="377825"/>
            </a:xfrm>
            <a:custGeom>
              <a:avLst/>
              <a:gdLst>
                <a:gd name="T0" fmla="*/ 235 w 470"/>
                <a:gd name="T1" fmla="*/ 0 h 477"/>
                <a:gd name="T2" fmla="*/ 273 w 470"/>
                <a:gd name="T3" fmla="*/ 4 h 477"/>
                <a:gd name="T4" fmla="*/ 310 w 470"/>
                <a:gd name="T5" fmla="*/ 12 h 477"/>
                <a:gd name="T6" fmla="*/ 343 w 470"/>
                <a:gd name="T7" fmla="*/ 27 h 477"/>
                <a:gd name="T8" fmla="*/ 374 w 470"/>
                <a:gd name="T9" fmla="*/ 46 h 477"/>
                <a:gd name="T10" fmla="*/ 402 w 470"/>
                <a:gd name="T11" fmla="*/ 70 h 477"/>
                <a:gd name="T12" fmla="*/ 425 w 470"/>
                <a:gd name="T13" fmla="*/ 98 h 477"/>
                <a:gd name="T14" fmla="*/ 444 w 470"/>
                <a:gd name="T15" fmla="*/ 128 h 477"/>
                <a:gd name="T16" fmla="*/ 459 w 470"/>
                <a:gd name="T17" fmla="*/ 163 h 477"/>
                <a:gd name="T18" fmla="*/ 467 w 470"/>
                <a:gd name="T19" fmla="*/ 200 h 477"/>
                <a:gd name="T20" fmla="*/ 470 w 470"/>
                <a:gd name="T21" fmla="*/ 239 h 477"/>
                <a:gd name="T22" fmla="*/ 467 w 470"/>
                <a:gd name="T23" fmla="*/ 277 h 477"/>
                <a:gd name="T24" fmla="*/ 459 w 470"/>
                <a:gd name="T25" fmla="*/ 314 h 477"/>
                <a:gd name="T26" fmla="*/ 444 w 470"/>
                <a:gd name="T27" fmla="*/ 348 h 477"/>
                <a:gd name="T28" fmla="*/ 425 w 470"/>
                <a:gd name="T29" fmla="*/ 379 h 477"/>
                <a:gd name="T30" fmla="*/ 402 w 470"/>
                <a:gd name="T31" fmla="*/ 407 h 477"/>
                <a:gd name="T32" fmla="*/ 374 w 470"/>
                <a:gd name="T33" fmla="*/ 431 h 477"/>
                <a:gd name="T34" fmla="*/ 343 w 470"/>
                <a:gd name="T35" fmla="*/ 450 h 477"/>
                <a:gd name="T36" fmla="*/ 310 w 470"/>
                <a:gd name="T37" fmla="*/ 465 h 477"/>
                <a:gd name="T38" fmla="*/ 273 w 470"/>
                <a:gd name="T39" fmla="*/ 474 h 477"/>
                <a:gd name="T40" fmla="*/ 235 w 470"/>
                <a:gd name="T41" fmla="*/ 477 h 477"/>
                <a:gd name="T42" fmla="*/ 197 w 470"/>
                <a:gd name="T43" fmla="*/ 474 h 477"/>
                <a:gd name="T44" fmla="*/ 160 w 470"/>
                <a:gd name="T45" fmla="*/ 465 h 477"/>
                <a:gd name="T46" fmla="*/ 127 w 470"/>
                <a:gd name="T47" fmla="*/ 450 h 477"/>
                <a:gd name="T48" fmla="*/ 96 w 470"/>
                <a:gd name="T49" fmla="*/ 431 h 477"/>
                <a:gd name="T50" fmla="*/ 68 w 470"/>
                <a:gd name="T51" fmla="*/ 407 h 477"/>
                <a:gd name="T52" fmla="*/ 45 w 470"/>
                <a:gd name="T53" fmla="*/ 379 h 477"/>
                <a:gd name="T54" fmla="*/ 26 w 470"/>
                <a:gd name="T55" fmla="*/ 348 h 477"/>
                <a:gd name="T56" fmla="*/ 11 w 470"/>
                <a:gd name="T57" fmla="*/ 314 h 477"/>
                <a:gd name="T58" fmla="*/ 3 w 470"/>
                <a:gd name="T59" fmla="*/ 277 h 477"/>
                <a:gd name="T60" fmla="*/ 0 w 470"/>
                <a:gd name="T61" fmla="*/ 239 h 477"/>
                <a:gd name="T62" fmla="*/ 3 w 470"/>
                <a:gd name="T63" fmla="*/ 200 h 477"/>
                <a:gd name="T64" fmla="*/ 11 w 470"/>
                <a:gd name="T65" fmla="*/ 163 h 477"/>
                <a:gd name="T66" fmla="*/ 26 w 470"/>
                <a:gd name="T67" fmla="*/ 128 h 477"/>
                <a:gd name="T68" fmla="*/ 45 w 470"/>
                <a:gd name="T69" fmla="*/ 98 h 477"/>
                <a:gd name="T70" fmla="*/ 68 w 470"/>
                <a:gd name="T71" fmla="*/ 70 h 477"/>
                <a:gd name="T72" fmla="*/ 96 w 470"/>
                <a:gd name="T73" fmla="*/ 46 h 477"/>
                <a:gd name="T74" fmla="*/ 127 w 470"/>
                <a:gd name="T75" fmla="*/ 27 h 477"/>
                <a:gd name="T76" fmla="*/ 160 w 470"/>
                <a:gd name="T77" fmla="*/ 12 h 477"/>
                <a:gd name="T78" fmla="*/ 197 w 470"/>
                <a:gd name="T79" fmla="*/ 4 h 477"/>
                <a:gd name="T80" fmla="*/ 235 w 470"/>
                <a:gd name="T8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0" h="477">
                  <a:moveTo>
                    <a:pt x="235" y="0"/>
                  </a:moveTo>
                  <a:lnTo>
                    <a:pt x="273" y="4"/>
                  </a:lnTo>
                  <a:lnTo>
                    <a:pt x="310" y="12"/>
                  </a:lnTo>
                  <a:lnTo>
                    <a:pt x="343" y="27"/>
                  </a:lnTo>
                  <a:lnTo>
                    <a:pt x="374" y="46"/>
                  </a:lnTo>
                  <a:lnTo>
                    <a:pt x="402" y="70"/>
                  </a:lnTo>
                  <a:lnTo>
                    <a:pt x="425" y="98"/>
                  </a:lnTo>
                  <a:lnTo>
                    <a:pt x="444" y="128"/>
                  </a:lnTo>
                  <a:lnTo>
                    <a:pt x="459" y="163"/>
                  </a:lnTo>
                  <a:lnTo>
                    <a:pt x="467" y="200"/>
                  </a:lnTo>
                  <a:lnTo>
                    <a:pt x="470" y="239"/>
                  </a:lnTo>
                  <a:lnTo>
                    <a:pt x="467" y="277"/>
                  </a:lnTo>
                  <a:lnTo>
                    <a:pt x="459" y="314"/>
                  </a:lnTo>
                  <a:lnTo>
                    <a:pt x="444" y="348"/>
                  </a:lnTo>
                  <a:lnTo>
                    <a:pt x="425" y="379"/>
                  </a:lnTo>
                  <a:lnTo>
                    <a:pt x="402" y="407"/>
                  </a:lnTo>
                  <a:lnTo>
                    <a:pt x="374" y="431"/>
                  </a:lnTo>
                  <a:lnTo>
                    <a:pt x="343" y="450"/>
                  </a:lnTo>
                  <a:lnTo>
                    <a:pt x="310" y="465"/>
                  </a:lnTo>
                  <a:lnTo>
                    <a:pt x="273" y="474"/>
                  </a:lnTo>
                  <a:lnTo>
                    <a:pt x="235" y="477"/>
                  </a:lnTo>
                  <a:lnTo>
                    <a:pt x="197" y="474"/>
                  </a:lnTo>
                  <a:lnTo>
                    <a:pt x="160" y="465"/>
                  </a:lnTo>
                  <a:lnTo>
                    <a:pt x="127" y="450"/>
                  </a:lnTo>
                  <a:lnTo>
                    <a:pt x="96" y="431"/>
                  </a:lnTo>
                  <a:lnTo>
                    <a:pt x="68" y="407"/>
                  </a:lnTo>
                  <a:lnTo>
                    <a:pt x="45" y="379"/>
                  </a:lnTo>
                  <a:lnTo>
                    <a:pt x="26" y="348"/>
                  </a:lnTo>
                  <a:lnTo>
                    <a:pt x="11" y="314"/>
                  </a:lnTo>
                  <a:lnTo>
                    <a:pt x="3" y="277"/>
                  </a:lnTo>
                  <a:lnTo>
                    <a:pt x="0" y="239"/>
                  </a:lnTo>
                  <a:lnTo>
                    <a:pt x="3" y="200"/>
                  </a:lnTo>
                  <a:lnTo>
                    <a:pt x="11" y="163"/>
                  </a:lnTo>
                  <a:lnTo>
                    <a:pt x="26" y="128"/>
                  </a:lnTo>
                  <a:lnTo>
                    <a:pt x="45" y="98"/>
                  </a:lnTo>
                  <a:lnTo>
                    <a:pt x="68" y="70"/>
                  </a:lnTo>
                  <a:lnTo>
                    <a:pt x="96" y="46"/>
                  </a:lnTo>
                  <a:lnTo>
                    <a:pt x="127" y="27"/>
                  </a:lnTo>
                  <a:lnTo>
                    <a:pt x="160" y="12"/>
                  </a:lnTo>
                  <a:lnTo>
                    <a:pt x="197" y="4"/>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93">
              <a:extLst>
                <a:ext uri="{FF2B5EF4-FFF2-40B4-BE49-F238E27FC236}">
                  <a16:creationId xmlns:a16="http://schemas.microsoft.com/office/drawing/2014/main" id="{81AD572B-C832-7CC8-5E66-C54A32CA7A52}"/>
                </a:ext>
              </a:extLst>
            </p:cNvPr>
            <p:cNvSpPr>
              <a:spLocks noEditPoints="1"/>
            </p:cNvSpPr>
            <p:nvPr/>
          </p:nvSpPr>
          <p:spPr bwMode="auto">
            <a:xfrm>
              <a:off x="5842001" y="3186113"/>
              <a:ext cx="2630488" cy="2662237"/>
            </a:xfrm>
            <a:custGeom>
              <a:avLst/>
              <a:gdLst>
                <a:gd name="T0" fmla="*/ 1428 w 3312"/>
                <a:gd name="T1" fmla="*/ 325 h 3355"/>
                <a:gd name="T2" fmla="*/ 1121 w 3312"/>
                <a:gd name="T3" fmla="*/ 418 h 3355"/>
                <a:gd name="T4" fmla="*/ 836 w 3312"/>
                <a:gd name="T5" fmla="*/ 591 h 3355"/>
                <a:gd name="T6" fmla="*/ 1301 w 3312"/>
                <a:gd name="T7" fmla="*/ 1312 h 3355"/>
                <a:gd name="T8" fmla="*/ 1207 w 3312"/>
                <a:gd name="T9" fmla="*/ 1439 h 3355"/>
                <a:gd name="T10" fmla="*/ 1152 w 3312"/>
                <a:gd name="T11" fmla="*/ 1628 h 3355"/>
                <a:gd name="T12" fmla="*/ 1170 w 3312"/>
                <a:gd name="T13" fmla="*/ 1823 h 3355"/>
                <a:gd name="T14" fmla="*/ 1263 w 3312"/>
                <a:gd name="T15" fmla="*/ 2002 h 3355"/>
                <a:gd name="T16" fmla="*/ 1422 w 3312"/>
                <a:gd name="T17" fmla="*/ 2133 h 3355"/>
                <a:gd name="T18" fmla="*/ 1611 w 3312"/>
                <a:gd name="T19" fmla="*/ 2188 h 3355"/>
                <a:gd name="T20" fmla="*/ 1817 w 3312"/>
                <a:gd name="T21" fmla="*/ 3034 h 3355"/>
                <a:gd name="T22" fmla="*/ 2127 w 3312"/>
                <a:gd name="T23" fmla="*/ 2962 h 3355"/>
                <a:gd name="T24" fmla="*/ 2419 w 3312"/>
                <a:gd name="T25" fmla="*/ 2808 h 3355"/>
                <a:gd name="T26" fmla="*/ 2019 w 3312"/>
                <a:gd name="T27" fmla="*/ 2035 h 3355"/>
                <a:gd name="T28" fmla="*/ 2127 w 3312"/>
                <a:gd name="T29" fmla="*/ 1866 h 3355"/>
                <a:gd name="T30" fmla="*/ 2163 w 3312"/>
                <a:gd name="T31" fmla="*/ 1674 h 3355"/>
                <a:gd name="T32" fmla="*/ 2124 w 3312"/>
                <a:gd name="T33" fmla="*/ 1483 h 3355"/>
                <a:gd name="T34" fmla="*/ 2015 w 3312"/>
                <a:gd name="T35" fmla="*/ 1315 h 3355"/>
                <a:gd name="T36" fmla="*/ 1850 w 3312"/>
                <a:gd name="T37" fmla="*/ 1203 h 3355"/>
                <a:gd name="T38" fmla="*/ 1662 w 3312"/>
                <a:gd name="T39" fmla="*/ 1166 h 3355"/>
                <a:gd name="T40" fmla="*/ 1844 w 3312"/>
                <a:gd name="T41" fmla="*/ 12 h 3355"/>
                <a:gd name="T42" fmla="*/ 2204 w 3312"/>
                <a:gd name="T43" fmla="*/ 94 h 3355"/>
                <a:gd name="T44" fmla="*/ 2536 w 3312"/>
                <a:gd name="T45" fmla="*/ 256 h 3355"/>
                <a:gd name="T46" fmla="*/ 2827 w 3312"/>
                <a:gd name="T47" fmla="*/ 492 h 3355"/>
                <a:gd name="T48" fmla="*/ 3064 w 3312"/>
                <a:gd name="T49" fmla="*/ 794 h 3355"/>
                <a:gd name="T50" fmla="*/ 3223 w 3312"/>
                <a:gd name="T51" fmla="*/ 1133 h 3355"/>
                <a:gd name="T52" fmla="*/ 3302 w 3312"/>
                <a:gd name="T53" fmla="*/ 1494 h 3355"/>
                <a:gd name="T54" fmla="*/ 3302 w 3312"/>
                <a:gd name="T55" fmla="*/ 1861 h 3355"/>
                <a:gd name="T56" fmla="*/ 3223 w 3312"/>
                <a:gd name="T57" fmla="*/ 2222 h 3355"/>
                <a:gd name="T58" fmla="*/ 3064 w 3312"/>
                <a:gd name="T59" fmla="*/ 2560 h 3355"/>
                <a:gd name="T60" fmla="*/ 2827 w 3312"/>
                <a:gd name="T61" fmla="*/ 2863 h 3355"/>
                <a:gd name="T62" fmla="*/ 2536 w 3312"/>
                <a:gd name="T63" fmla="*/ 3099 h 3355"/>
                <a:gd name="T64" fmla="*/ 2204 w 3312"/>
                <a:gd name="T65" fmla="*/ 3261 h 3355"/>
                <a:gd name="T66" fmla="*/ 1844 w 3312"/>
                <a:gd name="T67" fmla="*/ 3345 h 3355"/>
                <a:gd name="T68" fmla="*/ 1468 w 3312"/>
                <a:gd name="T69" fmla="*/ 3345 h 3355"/>
                <a:gd name="T70" fmla="*/ 1108 w 3312"/>
                <a:gd name="T71" fmla="*/ 3261 h 3355"/>
                <a:gd name="T72" fmla="*/ 776 w 3312"/>
                <a:gd name="T73" fmla="*/ 3099 h 3355"/>
                <a:gd name="T74" fmla="*/ 485 w 3312"/>
                <a:gd name="T75" fmla="*/ 2863 h 3355"/>
                <a:gd name="T76" fmla="*/ 248 w 3312"/>
                <a:gd name="T77" fmla="*/ 2560 h 3355"/>
                <a:gd name="T78" fmla="*/ 89 w 3312"/>
                <a:gd name="T79" fmla="*/ 2222 h 3355"/>
                <a:gd name="T80" fmla="*/ 10 w 3312"/>
                <a:gd name="T81" fmla="*/ 1861 h 3355"/>
                <a:gd name="T82" fmla="*/ 3 w 3312"/>
                <a:gd name="T83" fmla="*/ 1585 h 3355"/>
                <a:gd name="T84" fmla="*/ 62 w 3312"/>
                <a:gd name="T85" fmla="*/ 1222 h 3355"/>
                <a:gd name="T86" fmla="*/ 200 w 3312"/>
                <a:gd name="T87" fmla="*/ 877 h 3355"/>
                <a:gd name="T88" fmla="*/ 418 w 3312"/>
                <a:gd name="T89" fmla="*/ 563 h 3355"/>
                <a:gd name="T90" fmla="*/ 699 w 3312"/>
                <a:gd name="T91" fmla="*/ 309 h 3355"/>
                <a:gd name="T92" fmla="*/ 1022 w 3312"/>
                <a:gd name="T93" fmla="*/ 127 h 3355"/>
                <a:gd name="T94" fmla="*/ 1376 w 3312"/>
                <a:gd name="T95" fmla="*/ 24 h 3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2" h="3355">
                  <a:moveTo>
                    <a:pt x="1664" y="309"/>
                  </a:moveTo>
                  <a:lnTo>
                    <a:pt x="1586" y="309"/>
                  </a:lnTo>
                  <a:lnTo>
                    <a:pt x="1507" y="315"/>
                  </a:lnTo>
                  <a:lnTo>
                    <a:pt x="1428" y="325"/>
                  </a:lnTo>
                  <a:lnTo>
                    <a:pt x="1350" y="340"/>
                  </a:lnTo>
                  <a:lnTo>
                    <a:pt x="1273" y="361"/>
                  </a:lnTo>
                  <a:lnTo>
                    <a:pt x="1197" y="387"/>
                  </a:lnTo>
                  <a:lnTo>
                    <a:pt x="1121" y="418"/>
                  </a:lnTo>
                  <a:lnTo>
                    <a:pt x="1048" y="453"/>
                  </a:lnTo>
                  <a:lnTo>
                    <a:pt x="975" y="494"/>
                  </a:lnTo>
                  <a:lnTo>
                    <a:pt x="905" y="539"/>
                  </a:lnTo>
                  <a:lnTo>
                    <a:pt x="836" y="591"/>
                  </a:lnTo>
                  <a:lnTo>
                    <a:pt x="770" y="646"/>
                  </a:lnTo>
                  <a:lnTo>
                    <a:pt x="707" y="707"/>
                  </a:lnTo>
                  <a:lnTo>
                    <a:pt x="1303" y="1310"/>
                  </a:lnTo>
                  <a:lnTo>
                    <a:pt x="1301" y="1312"/>
                  </a:lnTo>
                  <a:lnTo>
                    <a:pt x="1299" y="1315"/>
                  </a:lnTo>
                  <a:lnTo>
                    <a:pt x="1263" y="1354"/>
                  </a:lnTo>
                  <a:lnTo>
                    <a:pt x="1233" y="1395"/>
                  </a:lnTo>
                  <a:lnTo>
                    <a:pt x="1207" y="1439"/>
                  </a:lnTo>
                  <a:lnTo>
                    <a:pt x="1187" y="1485"/>
                  </a:lnTo>
                  <a:lnTo>
                    <a:pt x="1170" y="1532"/>
                  </a:lnTo>
                  <a:lnTo>
                    <a:pt x="1159" y="1580"/>
                  </a:lnTo>
                  <a:lnTo>
                    <a:pt x="1152" y="1628"/>
                  </a:lnTo>
                  <a:lnTo>
                    <a:pt x="1149" y="1678"/>
                  </a:lnTo>
                  <a:lnTo>
                    <a:pt x="1152" y="1727"/>
                  </a:lnTo>
                  <a:lnTo>
                    <a:pt x="1159" y="1775"/>
                  </a:lnTo>
                  <a:lnTo>
                    <a:pt x="1170" y="1823"/>
                  </a:lnTo>
                  <a:lnTo>
                    <a:pt x="1187" y="1871"/>
                  </a:lnTo>
                  <a:lnTo>
                    <a:pt x="1207" y="1916"/>
                  </a:lnTo>
                  <a:lnTo>
                    <a:pt x="1233" y="1960"/>
                  </a:lnTo>
                  <a:lnTo>
                    <a:pt x="1263" y="2002"/>
                  </a:lnTo>
                  <a:lnTo>
                    <a:pt x="1299" y="2041"/>
                  </a:lnTo>
                  <a:lnTo>
                    <a:pt x="1337" y="2076"/>
                  </a:lnTo>
                  <a:lnTo>
                    <a:pt x="1378" y="2107"/>
                  </a:lnTo>
                  <a:lnTo>
                    <a:pt x="1422" y="2133"/>
                  </a:lnTo>
                  <a:lnTo>
                    <a:pt x="1467" y="2154"/>
                  </a:lnTo>
                  <a:lnTo>
                    <a:pt x="1515" y="2170"/>
                  </a:lnTo>
                  <a:lnTo>
                    <a:pt x="1563" y="2181"/>
                  </a:lnTo>
                  <a:lnTo>
                    <a:pt x="1611" y="2188"/>
                  </a:lnTo>
                  <a:lnTo>
                    <a:pt x="1661" y="2191"/>
                  </a:lnTo>
                  <a:lnTo>
                    <a:pt x="1658" y="3040"/>
                  </a:lnTo>
                  <a:lnTo>
                    <a:pt x="1738" y="3039"/>
                  </a:lnTo>
                  <a:lnTo>
                    <a:pt x="1817" y="3034"/>
                  </a:lnTo>
                  <a:lnTo>
                    <a:pt x="1895" y="3024"/>
                  </a:lnTo>
                  <a:lnTo>
                    <a:pt x="1973" y="3008"/>
                  </a:lnTo>
                  <a:lnTo>
                    <a:pt x="2051" y="2987"/>
                  </a:lnTo>
                  <a:lnTo>
                    <a:pt x="2127" y="2962"/>
                  </a:lnTo>
                  <a:lnTo>
                    <a:pt x="2202" y="2931"/>
                  </a:lnTo>
                  <a:lnTo>
                    <a:pt x="2276" y="2896"/>
                  </a:lnTo>
                  <a:lnTo>
                    <a:pt x="2348" y="2855"/>
                  </a:lnTo>
                  <a:lnTo>
                    <a:pt x="2419" y="2808"/>
                  </a:lnTo>
                  <a:lnTo>
                    <a:pt x="2487" y="2758"/>
                  </a:lnTo>
                  <a:lnTo>
                    <a:pt x="2554" y="2703"/>
                  </a:lnTo>
                  <a:lnTo>
                    <a:pt x="2617" y="2642"/>
                  </a:lnTo>
                  <a:lnTo>
                    <a:pt x="2019" y="2035"/>
                  </a:lnTo>
                  <a:lnTo>
                    <a:pt x="2052" y="1997"/>
                  </a:lnTo>
                  <a:lnTo>
                    <a:pt x="2082" y="1956"/>
                  </a:lnTo>
                  <a:lnTo>
                    <a:pt x="2107" y="1912"/>
                  </a:lnTo>
                  <a:lnTo>
                    <a:pt x="2127" y="1866"/>
                  </a:lnTo>
                  <a:lnTo>
                    <a:pt x="2143" y="1820"/>
                  </a:lnTo>
                  <a:lnTo>
                    <a:pt x="2153" y="1772"/>
                  </a:lnTo>
                  <a:lnTo>
                    <a:pt x="2161" y="1724"/>
                  </a:lnTo>
                  <a:lnTo>
                    <a:pt x="2163" y="1674"/>
                  </a:lnTo>
                  <a:lnTo>
                    <a:pt x="2160" y="1626"/>
                  </a:lnTo>
                  <a:lnTo>
                    <a:pt x="2152" y="1578"/>
                  </a:lnTo>
                  <a:lnTo>
                    <a:pt x="2141" y="1530"/>
                  </a:lnTo>
                  <a:lnTo>
                    <a:pt x="2124" y="1483"/>
                  </a:lnTo>
                  <a:lnTo>
                    <a:pt x="2104" y="1438"/>
                  </a:lnTo>
                  <a:lnTo>
                    <a:pt x="2079" y="1395"/>
                  </a:lnTo>
                  <a:lnTo>
                    <a:pt x="2049" y="1353"/>
                  </a:lnTo>
                  <a:lnTo>
                    <a:pt x="2015" y="1315"/>
                  </a:lnTo>
                  <a:lnTo>
                    <a:pt x="1976" y="1280"/>
                  </a:lnTo>
                  <a:lnTo>
                    <a:pt x="1936" y="1251"/>
                  </a:lnTo>
                  <a:lnTo>
                    <a:pt x="1893" y="1224"/>
                  </a:lnTo>
                  <a:lnTo>
                    <a:pt x="1850" y="1203"/>
                  </a:lnTo>
                  <a:lnTo>
                    <a:pt x="1804" y="1188"/>
                  </a:lnTo>
                  <a:lnTo>
                    <a:pt x="1758" y="1175"/>
                  </a:lnTo>
                  <a:lnTo>
                    <a:pt x="1710" y="1168"/>
                  </a:lnTo>
                  <a:lnTo>
                    <a:pt x="1662" y="1166"/>
                  </a:lnTo>
                  <a:lnTo>
                    <a:pt x="1664" y="309"/>
                  </a:lnTo>
                  <a:close/>
                  <a:moveTo>
                    <a:pt x="1656" y="0"/>
                  </a:moveTo>
                  <a:lnTo>
                    <a:pt x="1750" y="3"/>
                  </a:lnTo>
                  <a:lnTo>
                    <a:pt x="1844" y="12"/>
                  </a:lnTo>
                  <a:lnTo>
                    <a:pt x="1936" y="24"/>
                  </a:lnTo>
                  <a:lnTo>
                    <a:pt x="2027" y="42"/>
                  </a:lnTo>
                  <a:lnTo>
                    <a:pt x="2116" y="66"/>
                  </a:lnTo>
                  <a:lnTo>
                    <a:pt x="2204" y="94"/>
                  </a:lnTo>
                  <a:lnTo>
                    <a:pt x="2290" y="127"/>
                  </a:lnTo>
                  <a:lnTo>
                    <a:pt x="2374" y="166"/>
                  </a:lnTo>
                  <a:lnTo>
                    <a:pt x="2456" y="209"/>
                  </a:lnTo>
                  <a:lnTo>
                    <a:pt x="2536" y="256"/>
                  </a:lnTo>
                  <a:lnTo>
                    <a:pt x="2613" y="309"/>
                  </a:lnTo>
                  <a:lnTo>
                    <a:pt x="2687" y="365"/>
                  </a:lnTo>
                  <a:lnTo>
                    <a:pt x="2759" y="426"/>
                  </a:lnTo>
                  <a:lnTo>
                    <a:pt x="2827" y="492"/>
                  </a:lnTo>
                  <a:lnTo>
                    <a:pt x="2894" y="563"/>
                  </a:lnTo>
                  <a:lnTo>
                    <a:pt x="2956" y="638"/>
                  </a:lnTo>
                  <a:lnTo>
                    <a:pt x="3013" y="716"/>
                  </a:lnTo>
                  <a:lnTo>
                    <a:pt x="3064" y="794"/>
                  </a:lnTo>
                  <a:lnTo>
                    <a:pt x="3112" y="877"/>
                  </a:lnTo>
                  <a:lnTo>
                    <a:pt x="3154" y="961"/>
                  </a:lnTo>
                  <a:lnTo>
                    <a:pt x="3191" y="1046"/>
                  </a:lnTo>
                  <a:lnTo>
                    <a:pt x="3223" y="1133"/>
                  </a:lnTo>
                  <a:lnTo>
                    <a:pt x="3250" y="1222"/>
                  </a:lnTo>
                  <a:lnTo>
                    <a:pt x="3273" y="1311"/>
                  </a:lnTo>
                  <a:lnTo>
                    <a:pt x="3290" y="1403"/>
                  </a:lnTo>
                  <a:lnTo>
                    <a:pt x="3302" y="1494"/>
                  </a:lnTo>
                  <a:lnTo>
                    <a:pt x="3310" y="1585"/>
                  </a:lnTo>
                  <a:lnTo>
                    <a:pt x="3312" y="1678"/>
                  </a:lnTo>
                  <a:lnTo>
                    <a:pt x="3310" y="1770"/>
                  </a:lnTo>
                  <a:lnTo>
                    <a:pt x="3302" y="1861"/>
                  </a:lnTo>
                  <a:lnTo>
                    <a:pt x="3290" y="1952"/>
                  </a:lnTo>
                  <a:lnTo>
                    <a:pt x="3273" y="2044"/>
                  </a:lnTo>
                  <a:lnTo>
                    <a:pt x="3250" y="2133"/>
                  </a:lnTo>
                  <a:lnTo>
                    <a:pt x="3223" y="2222"/>
                  </a:lnTo>
                  <a:lnTo>
                    <a:pt x="3191" y="2309"/>
                  </a:lnTo>
                  <a:lnTo>
                    <a:pt x="3154" y="2394"/>
                  </a:lnTo>
                  <a:lnTo>
                    <a:pt x="3112" y="2478"/>
                  </a:lnTo>
                  <a:lnTo>
                    <a:pt x="3064" y="2560"/>
                  </a:lnTo>
                  <a:lnTo>
                    <a:pt x="3013" y="2640"/>
                  </a:lnTo>
                  <a:lnTo>
                    <a:pt x="2956" y="2717"/>
                  </a:lnTo>
                  <a:lnTo>
                    <a:pt x="2894" y="2792"/>
                  </a:lnTo>
                  <a:lnTo>
                    <a:pt x="2827" y="2863"/>
                  </a:lnTo>
                  <a:lnTo>
                    <a:pt x="2759" y="2929"/>
                  </a:lnTo>
                  <a:lnTo>
                    <a:pt x="2687" y="2990"/>
                  </a:lnTo>
                  <a:lnTo>
                    <a:pt x="2613" y="3047"/>
                  </a:lnTo>
                  <a:lnTo>
                    <a:pt x="2536" y="3099"/>
                  </a:lnTo>
                  <a:lnTo>
                    <a:pt x="2456" y="3147"/>
                  </a:lnTo>
                  <a:lnTo>
                    <a:pt x="2374" y="3189"/>
                  </a:lnTo>
                  <a:lnTo>
                    <a:pt x="2290" y="3228"/>
                  </a:lnTo>
                  <a:lnTo>
                    <a:pt x="2204" y="3261"/>
                  </a:lnTo>
                  <a:lnTo>
                    <a:pt x="2116" y="3289"/>
                  </a:lnTo>
                  <a:lnTo>
                    <a:pt x="2027" y="3313"/>
                  </a:lnTo>
                  <a:lnTo>
                    <a:pt x="1936" y="3331"/>
                  </a:lnTo>
                  <a:lnTo>
                    <a:pt x="1844" y="3345"/>
                  </a:lnTo>
                  <a:lnTo>
                    <a:pt x="1750" y="3352"/>
                  </a:lnTo>
                  <a:lnTo>
                    <a:pt x="1656" y="3355"/>
                  </a:lnTo>
                  <a:lnTo>
                    <a:pt x="1562" y="3352"/>
                  </a:lnTo>
                  <a:lnTo>
                    <a:pt x="1468" y="3345"/>
                  </a:lnTo>
                  <a:lnTo>
                    <a:pt x="1376" y="3331"/>
                  </a:lnTo>
                  <a:lnTo>
                    <a:pt x="1285" y="3313"/>
                  </a:lnTo>
                  <a:lnTo>
                    <a:pt x="1196" y="3289"/>
                  </a:lnTo>
                  <a:lnTo>
                    <a:pt x="1108" y="3261"/>
                  </a:lnTo>
                  <a:lnTo>
                    <a:pt x="1022" y="3228"/>
                  </a:lnTo>
                  <a:lnTo>
                    <a:pt x="938" y="3189"/>
                  </a:lnTo>
                  <a:lnTo>
                    <a:pt x="856" y="3147"/>
                  </a:lnTo>
                  <a:lnTo>
                    <a:pt x="776" y="3099"/>
                  </a:lnTo>
                  <a:lnTo>
                    <a:pt x="699" y="3047"/>
                  </a:lnTo>
                  <a:lnTo>
                    <a:pt x="625" y="2990"/>
                  </a:lnTo>
                  <a:lnTo>
                    <a:pt x="553" y="2929"/>
                  </a:lnTo>
                  <a:lnTo>
                    <a:pt x="485" y="2863"/>
                  </a:lnTo>
                  <a:lnTo>
                    <a:pt x="418" y="2792"/>
                  </a:lnTo>
                  <a:lnTo>
                    <a:pt x="356" y="2717"/>
                  </a:lnTo>
                  <a:lnTo>
                    <a:pt x="299" y="2640"/>
                  </a:lnTo>
                  <a:lnTo>
                    <a:pt x="248" y="2560"/>
                  </a:lnTo>
                  <a:lnTo>
                    <a:pt x="200" y="2478"/>
                  </a:lnTo>
                  <a:lnTo>
                    <a:pt x="159" y="2394"/>
                  </a:lnTo>
                  <a:lnTo>
                    <a:pt x="121" y="2309"/>
                  </a:lnTo>
                  <a:lnTo>
                    <a:pt x="89" y="2222"/>
                  </a:lnTo>
                  <a:lnTo>
                    <a:pt x="62" y="2133"/>
                  </a:lnTo>
                  <a:lnTo>
                    <a:pt x="39" y="2044"/>
                  </a:lnTo>
                  <a:lnTo>
                    <a:pt x="23" y="1952"/>
                  </a:lnTo>
                  <a:lnTo>
                    <a:pt x="10" y="1861"/>
                  </a:lnTo>
                  <a:lnTo>
                    <a:pt x="3" y="1770"/>
                  </a:lnTo>
                  <a:lnTo>
                    <a:pt x="0" y="1682"/>
                  </a:lnTo>
                  <a:lnTo>
                    <a:pt x="0" y="1673"/>
                  </a:lnTo>
                  <a:lnTo>
                    <a:pt x="3" y="1585"/>
                  </a:lnTo>
                  <a:lnTo>
                    <a:pt x="10" y="1494"/>
                  </a:lnTo>
                  <a:lnTo>
                    <a:pt x="23" y="1403"/>
                  </a:lnTo>
                  <a:lnTo>
                    <a:pt x="39" y="1311"/>
                  </a:lnTo>
                  <a:lnTo>
                    <a:pt x="62" y="1222"/>
                  </a:lnTo>
                  <a:lnTo>
                    <a:pt x="89" y="1133"/>
                  </a:lnTo>
                  <a:lnTo>
                    <a:pt x="121" y="1046"/>
                  </a:lnTo>
                  <a:lnTo>
                    <a:pt x="159" y="961"/>
                  </a:lnTo>
                  <a:lnTo>
                    <a:pt x="200" y="877"/>
                  </a:lnTo>
                  <a:lnTo>
                    <a:pt x="248" y="794"/>
                  </a:lnTo>
                  <a:lnTo>
                    <a:pt x="299" y="716"/>
                  </a:lnTo>
                  <a:lnTo>
                    <a:pt x="356" y="638"/>
                  </a:lnTo>
                  <a:lnTo>
                    <a:pt x="418" y="563"/>
                  </a:lnTo>
                  <a:lnTo>
                    <a:pt x="485" y="492"/>
                  </a:lnTo>
                  <a:lnTo>
                    <a:pt x="553" y="426"/>
                  </a:lnTo>
                  <a:lnTo>
                    <a:pt x="625" y="365"/>
                  </a:lnTo>
                  <a:lnTo>
                    <a:pt x="699" y="309"/>
                  </a:lnTo>
                  <a:lnTo>
                    <a:pt x="776" y="256"/>
                  </a:lnTo>
                  <a:lnTo>
                    <a:pt x="856" y="209"/>
                  </a:lnTo>
                  <a:lnTo>
                    <a:pt x="938" y="166"/>
                  </a:lnTo>
                  <a:lnTo>
                    <a:pt x="1022" y="127"/>
                  </a:lnTo>
                  <a:lnTo>
                    <a:pt x="1108" y="94"/>
                  </a:lnTo>
                  <a:lnTo>
                    <a:pt x="1196" y="66"/>
                  </a:lnTo>
                  <a:lnTo>
                    <a:pt x="1285" y="42"/>
                  </a:lnTo>
                  <a:lnTo>
                    <a:pt x="1376" y="24"/>
                  </a:lnTo>
                  <a:lnTo>
                    <a:pt x="1468" y="12"/>
                  </a:lnTo>
                  <a:lnTo>
                    <a:pt x="1562" y="3"/>
                  </a:lnTo>
                  <a:lnTo>
                    <a:pt x="1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98">
            <a:extLst>
              <a:ext uri="{FF2B5EF4-FFF2-40B4-BE49-F238E27FC236}">
                <a16:creationId xmlns:a16="http://schemas.microsoft.com/office/drawing/2014/main" id="{EFC7B89F-2BFF-1951-DF78-A8A89C850A48}"/>
              </a:ext>
            </a:extLst>
          </p:cNvPr>
          <p:cNvSpPr>
            <a:spLocks/>
          </p:cNvSpPr>
          <p:nvPr userDrawn="1"/>
        </p:nvSpPr>
        <p:spPr bwMode="auto">
          <a:xfrm>
            <a:off x="10281683" y="2549587"/>
            <a:ext cx="354843" cy="381405"/>
          </a:xfrm>
          <a:custGeom>
            <a:avLst/>
            <a:gdLst>
              <a:gd name="T0" fmla="*/ 1224 w 3127"/>
              <a:gd name="T1" fmla="*/ 0 h 3360"/>
              <a:gd name="T2" fmla="*/ 1490 w 3127"/>
              <a:gd name="T3" fmla="*/ 0 h 3360"/>
              <a:gd name="T4" fmla="*/ 1509 w 3127"/>
              <a:gd name="T5" fmla="*/ 3 h 3360"/>
              <a:gd name="T6" fmla="*/ 1527 w 3127"/>
              <a:gd name="T7" fmla="*/ 11 h 3360"/>
              <a:gd name="T8" fmla="*/ 1542 w 3127"/>
              <a:gd name="T9" fmla="*/ 22 h 3360"/>
              <a:gd name="T10" fmla="*/ 1554 w 3127"/>
              <a:gd name="T11" fmla="*/ 37 h 3360"/>
              <a:gd name="T12" fmla="*/ 1561 w 3127"/>
              <a:gd name="T13" fmla="*/ 54 h 3360"/>
              <a:gd name="T14" fmla="*/ 1564 w 3127"/>
              <a:gd name="T15" fmla="*/ 74 h 3360"/>
              <a:gd name="T16" fmla="*/ 1564 w 3127"/>
              <a:gd name="T17" fmla="*/ 395 h 3360"/>
              <a:gd name="T18" fmla="*/ 2460 w 3127"/>
              <a:gd name="T19" fmla="*/ 395 h 3360"/>
              <a:gd name="T20" fmla="*/ 3127 w 3127"/>
              <a:gd name="T21" fmla="*/ 1058 h 3360"/>
              <a:gd name="T22" fmla="*/ 2460 w 3127"/>
              <a:gd name="T23" fmla="*/ 1721 h 3360"/>
              <a:gd name="T24" fmla="*/ 1564 w 3127"/>
              <a:gd name="T25" fmla="*/ 1721 h 3360"/>
              <a:gd name="T26" fmla="*/ 1564 w 3127"/>
              <a:gd name="T27" fmla="*/ 1982 h 3360"/>
              <a:gd name="T28" fmla="*/ 2073 w 3127"/>
              <a:gd name="T29" fmla="*/ 1982 h 3360"/>
              <a:gd name="T30" fmla="*/ 2087 w 3127"/>
              <a:gd name="T31" fmla="*/ 1984 h 3360"/>
              <a:gd name="T32" fmla="*/ 2099 w 3127"/>
              <a:gd name="T33" fmla="*/ 1991 h 3360"/>
              <a:gd name="T34" fmla="*/ 2106 w 3127"/>
              <a:gd name="T35" fmla="*/ 2003 h 3360"/>
              <a:gd name="T36" fmla="*/ 2108 w 3127"/>
              <a:gd name="T37" fmla="*/ 2016 h 3360"/>
              <a:gd name="T38" fmla="*/ 2108 w 3127"/>
              <a:gd name="T39" fmla="*/ 2610 h 3360"/>
              <a:gd name="T40" fmla="*/ 2106 w 3127"/>
              <a:gd name="T41" fmla="*/ 2623 h 3360"/>
              <a:gd name="T42" fmla="*/ 2099 w 3127"/>
              <a:gd name="T43" fmla="*/ 2634 h 3360"/>
              <a:gd name="T44" fmla="*/ 2087 w 3127"/>
              <a:gd name="T45" fmla="*/ 2641 h 3360"/>
              <a:gd name="T46" fmla="*/ 2073 w 3127"/>
              <a:gd name="T47" fmla="*/ 2644 h 3360"/>
              <a:gd name="T48" fmla="*/ 1564 w 3127"/>
              <a:gd name="T49" fmla="*/ 2644 h 3360"/>
              <a:gd name="T50" fmla="*/ 1564 w 3127"/>
              <a:gd name="T51" fmla="*/ 3287 h 3360"/>
              <a:gd name="T52" fmla="*/ 1561 w 3127"/>
              <a:gd name="T53" fmla="*/ 3307 h 3360"/>
              <a:gd name="T54" fmla="*/ 1554 w 3127"/>
              <a:gd name="T55" fmla="*/ 3324 h 3360"/>
              <a:gd name="T56" fmla="*/ 1542 w 3127"/>
              <a:gd name="T57" fmla="*/ 3339 h 3360"/>
              <a:gd name="T58" fmla="*/ 1527 w 3127"/>
              <a:gd name="T59" fmla="*/ 3351 h 3360"/>
              <a:gd name="T60" fmla="*/ 1509 w 3127"/>
              <a:gd name="T61" fmla="*/ 3358 h 3360"/>
              <a:gd name="T62" fmla="*/ 1490 w 3127"/>
              <a:gd name="T63" fmla="*/ 3360 h 3360"/>
              <a:gd name="T64" fmla="*/ 1224 w 3127"/>
              <a:gd name="T65" fmla="*/ 3360 h 3360"/>
              <a:gd name="T66" fmla="*/ 1205 w 3127"/>
              <a:gd name="T67" fmla="*/ 3358 h 3360"/>
              <a:gd name="T68" fmla="*/ 1187 w 3127"/>
              <a:gd name="T69" fmla="*/ 3351 h 3360"/>
              <a:gd name="T70" fmla="*/ 1172 w 3127"/>
              <a:gd name="T71" fmla="*/ 3339 h 3360"/>
              <a:gd name="T72" fmla="*/ 1160 w 3127"/>
              <a:gd name="T73" fmla="*/ 3324 h 3360"/>
              <a:gd name="T74" fmla="*/ 1153 w 3127"/>
              <a:gd name="T75" fmla="*/ 3307 h 3360"/>
              <a:gd name="T76" fmla="*/ 1151 w 3127"/>
              <a:gd name="T77" fmla="*/ 3287 h 3360"/>
              <a:gd name="T78" fmla="*/ 1151 w 3127"/>
              <a:gd name="T79" fmla="*/ 2644 h 3360"/>
              <a:gd name="T80" fmla="*/ 738 w 3127"/>
              <a:gd name="T81" fmla="*/ 2644 h 3360"/>
              <a:gd name="T82" fmla="*/ 404 w 3127"/>
              <a:gd name="T83" fmla="*/ 2314 h 3360"/>
              <a:gd name="T84" fmla="*/ 738 w 3127"/>
              <a:gd name="T85" fmla="*/ 1982 h 3360"/>
              <a:gd name="T86" fmla="*/ 1151 w 3127"/>
              <a:gd name="T87" fmla="*/ 1982 h 3360"/>
              <a:gd name="T88" fmla="*/ 1151 w 3127"/>
              <a:gd name="T89" fmla="*/ 1721 h 3360"/>
              <a:gd name="T90" fmla="*/ 35 w 3127"/>
              <a:gd name="T91" fmla="*/ 1721 h 3360"/>
              <a:gd name="T92" fmla="*/ 21 w 3127"/>
              <a:gd name="T93" fmla="*/ 1718 h 3360"/>
              <a:gd name="T94" fmla="*/ 11 w 3127"/>
              <a:gd name="T95" fmla="*/ 1711 h 3360"/>
              <a:gd name="T96" fmla="*/ 3 w 3127"/>
              <a:gd name="T97" fmla="*/ 1699 h 3360"/>
              <a:gd name="T98" fmla="*/ 0 w 3127"/>
              <a:gd name="T99" fmla="*/ 1686 h 3360"/>
              <a:gd name="T100" fmla="*/ 0 w 3127"/>
              <a:gd name="T101" fmla="*/ 429 h 3360"/>
              <a:gd name="T102" fmla="*/ 3 w 3127"/>
              <a:gd name="T103" fmla="*/ 416 h 3360"/>
              <a:gd name="T104" fmla="*/ 11 w 3127"/>
              <a:gd name="T105" fmla="*/ 405 h 3360"/>
              <a:gd name="T106" fmla="*/ 21 w 3127"/>
              <a:gd name="T107" fmla="*/ 398 h 3360"/>
              <a:gd name="T108" fmla="*/ 35 w 3127"/>
              <a:gd name="T109" fmla="*/ 395 h 3360"/>
              <a:gd name="T110" fmla="*/ 1151 w 3127"/>
              <a:gd name="T111" fmla="*/ 395 h 3360"/>
              <a:gd name="T112" fmla="*/ 1151 w 3127"/>
              <a:gd name="T113" fmla="*/ 74 h 3360"/>
              <a:gd name="T114" fmla="*/ 1153 w 3127"/>
              <a:gd name="T115" fmla="*/ 54 h 3360"/>
              <a:gd name="T116" fmla="*/ 1160 w 3127"/>
              <a:gd name="T117" fmla="*/ 37 h 3360"/>
              <a:gd name="T118" fmla="*/ 1172 w 3127"/>
              <a:gd name="T119" fmla="*/ 22 h 3360"/>
              <a:gd name="T120" fmla="*/ 1187 w 3127"/>
              <a:gd name="T121" fmla="*/ 11 h 3360"/>
              <a:gd name="T122" fmla="*/ 1205 w 3127"/>
              <a:gd name="T123" fmla="*/ 3 h 3360"/>
              <a:gd name="T124" fmla="*/ 1224 w 3127"/>
              <a:gd name="T125" fmla="*/ 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7" h="3360">
                <a:moveTo>
                  <a:pt x="1224" y="0"/>
                </a:moveTo>
                <a:lnTo>
                  <a:pt x="1490" y="0"/>
                </a:lnTo>
                <a:lnTo>
                  <a:pt x="1509" y="3"/>
                </a:lnTo>
                <a:lnTo>
                  <a:pt x="1527" y="11"/>
                </a:lnTo>
                <a:lnTo>
                  <a:pt x="1542" y="22"/>
                </a:lnTo>
                <a:lnTo>
                  <a:pt x="1554" y="37"/>
                </a:lnTo>
                <a:lnTo>
                  <a:pt x="1561" y="54"/>
                </a:lnTo>
                <a:lnTo>
                  <a:pt x="1564" y="74"/>
                </a:lnTo>
                <a:lnTo>
                  <a:pt x="1564" y="395"/>
                </a:lnTo>
                <a:lnTo>
                  <a:pt x="2460" y="395"/>
                </a:lnTo>
                <a:lnTo>
                  <a:pt x="3127" y="1058"/>
                </a:lnTo>
                <a:lnTo>
                  <a:pt x="2460" y="1721"/>
                </a:lnTo>
                <a:lnTo>
                  <a:pt x="1564" y="1721"/>
                </a:lnTo>
                <a:lnTo>
                  <a:pt x="1564" y="1982"/>
                </a:lnTo>
                <a:lnTo>
                  <a:pt x="2073" y="1982"/>
                </a:lnTo>
                <a:lnTo>
                  <a:pt x="2087" y="1984"/>
                </a:lnTo>
                <a:lnTo>
                  <a:pt x="2099" y="1991"/>
                </a:lnTo>
                <a:lnTo>
                  <a:pt x="2106" y="2003"/>
                </a:lnTo>
                <a:lnTo>
                  <a:pt x="2108" y="2016"/>
                </a:lnTo>
                <a:lnTo>
                  <a:pt x="2108" y="2610"/>
                </a:lnTo>
                <a:lnTo>
                  <a:pt x="2106" y="2623"/>
                </a:lnTo>
                <a:lnTo>
                  <a:pt x="2099" y="2634"/>
                </a:lnTo>
                <a:lnTo>
                  <a:pt x="2087" y="2641"/>
                </a:lnTo>
                <a:lnTo>
                  <a:pt x="2073" y="2644"/>
                </a:lnTo>
                <a:lnTo>
                  <a:pt x="1564" y="2644"/>
                </a:lnTo>
                <a:lnTo>
                  <a:pt x="1564" y="3287"/>
                </a:lnTo>
                <a:lnTo>
                  <a:pt x="1561" y="3307"/>
                </a:lnTo>
                <a:lnTo>
                  <a:pt x="1554" y="3324"/>
                </a:lnTo>
                <a:lnTo>
                  <a:pt x="1542" y="3339"/>
                </a:lnTo>
                <a:lnTo>
                  <a:pt x="1527" y="3351"/>
                </a:lnTo>
                <a:lnTo>
                  <a:pt x="1509" y="3358"/>
                </a:lnTo>
                <a:lnTo>
                  <a:pt x="1490" y="3360"/>
                </a:lnTo>
                <a:lnTo>
                  <a:pt x="1224" y="3360"/>
                </a:lnTo>
                <a:lnTo>
                  <a:pt x="1205" y="3358"/>
                </a:lnTo>
                <a:lnTo>
                  <a:pt x="1187" y="3351"/>
                </a:lnTo>
                <a:lnTo>
                  <a:pt x="1172" y="3339"/>
                </a:lnTo>
                <a:lnTo>
                  <a:pt x="1160" y="3324"/>
                </a:lnTo>
                <a:lnTo>
                  <a:pt x="1153" y="3307"/>
                </a:lnTo>
                <a:lnTo>
                  <a:pt x="1151" y="3287"/>
                </a:lnTo>
                <a:lnTo>
                  <a:pt x="1151" y="2644"/>
                </a:lnTo>
                <a:lnTo>
                  <a:pt x="738" y="2644"/>
                </a:lnTo>
                <a:lnTo>
                  <a:pt x="404" y="2314"/>
                </a:lnTo>
                <a:lnTo>
                  <a:pt x="738" y="1982"/>
                </a:lnTo>
                <a:lnTo>
                  <a:pt x="1151" y="1982"/>
                </a:lnTo>
                <a:lnTo>
                  <a:pt x="1151" y="1721"/>
                </a:lnTo>
                <a:lnTo>
                  <a:pt x="35" y="1721"/>
                </a:lnTo>
                <a:lnTo>
                  <a:pt x="21" y="1718"/>
                </a:lnTo>
                <a:lnTo>
                  <a:pt x="11" y="1711"/>
                </a:lnTo>
                <a:lnTo>
                  <a:pt x="3" y="1699"/>
                </a:lnTo>
                <a:lnTo>
                  <a:pt x="0" y="1686"/>
                </a:lnTo>
                <a:lnTo>
                  <a:pt x="0" y="429"/>
                </a:lnTo>
                <a:lnTo>
                  <a:pt x="3" y="416"/>
                </a:lnTo>
                <a:lnTo>
                  <a:pt x="11" y="405"/>
                </a:lnTo>
                <a:lnTo>
                  <a:pt x="21" y="398"/>
                </a:lnTo>
                <a:lnTo>
                  <a:pt x="35" y="395"/>
                </a:lnTo>
                <a:lnTo>
                  <a:pt x="1151" y="395"/>
                </a:lnTo>
                <a:lnTo>
                  <a:pt x="1151" y="74"/>
                </a:lnTo>
                <a:lnTo>
                  <a:pt x="1153" y="54"/>
                </a:lnTo>
                <a:lnTo>
                  <a:pt x="1160" y="37"/>
                </a:lnTo>
                <a:lnTo>
                  <a:pt x="1172" y="22"/>
                </a:lnTo>
                <a:lnTo>
                  <a:pt x="1187" y="11"/>
                </a:lnTo>
                <a:lnTo>
                  <a:pt x="1205" y="3"/>
                </a:lnTo>
                <a:lnTo>
                  <a:pt x="122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8" name="Группа 117">
            <a:extLst>
              <a:ext uri="{FF2B5EF4-FFF2-40B4-BE49-F238E27FC236}">
                <a16:creationId xmlns:a16="http://schemas.microsoft.com/office/drawing/2014/main" id="{F6238382-3C3C-F46B-0055-592E47087A71}"/>
              </a:ext>
            </a:extLst>
          </p:cNvPr>
          <p:cNvGrpSpPr/>
          <p:nvPr userDrawn="1"/>
        </p:nvGrpSpPr>
        <p:grpSpPr>
          <a:xfrm>
            <a:off x="10961011" y="2549672"/>
            <a:ext cx="319764" cy="381234"/>
            <a:chOff x="5886450" y="3221038"/>
            <a:chExt cx="2452688" cy="2924175"/>
          </a:xfrm>
          <a:solidFill>
            <a:schemeClr val="bg2"/>
          </a:solidFill>
        </p:grpSpPr>
        <p:sp>
          <p:nvSpPr>
            <p:cNvPr id="59" name="Rectangle 103">
              <a:extLst>
                <a:ext uri="{FF2B5EF4-FFF2-40B4-BE49-F238E27FC236}">
                  <a16:creationId xmlns:a16="http://schemas.microsoft.com/office/drawing/2014/main" id="{24A1C2F2-E723-0CB8-BFCC-00E656897786}"/>
                </a:ext>
              </a:extLst>
            </p:cNvPr>
            <p:cNvSpPr>
              <a:spLocks noChangeArrowheads="1"/>
            </p:cNvSpPr>
            <p:nvPr/>
          </p:nvSpPr>
          <p:spPr bwMode="auto">
            <a:xfrm>
              <a:off x="6480175" y="3956051"/>
              <a:ext cx="1263650" cy="1825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 name="Rectangle 104">
              <a:extLst>
                <a:ext uri="{FF2B5EF4-FFF2-40B4-BE49-F238E27FC236}">
                  <a16:creationId xmlns:a16="http://schemas.microsoft.com/office/drawing/2014/main" id="{D195D48D-FAE4-2C74-8007-86C85BCAA371}"/>
                </a:ext>
              </a:extLst>
            </p:cNvPr>
            <p:cNvSpPr>
              <a:spLocks noChangeArrowheads="1"/>
            </p:cNvSpPr>
            <p:nvPr/>
          </p:nvSpPr>
          <p:spPr bwMode="auto">
            <a:xfrm>
              <a:off x="6480175" y="4392613"/>
              <a:ext cx="1263650" cy="1825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105">
              <a:extLst>
                <a:ext uri="{FF2B5EF4-FFF2-40B4-BE49-F238E27FC236}">
                  <a16:creationId xmlns:a16="http://schemas.microsoft.com/office/drawing/2014/main" id="{D4A4D48A-5064-C6AB-A4AA-CC47D7D3DCAC}"/>
                </a:ext>
              </a:extLst>
            </p:cNvPr>
            <p:cNvSpPr>
              <a:spLocks noEditPoints="1"/>
            </p:cNvSpPr>
            <p:nvPr/>
          </p:nvSpPr>
          <p:spPr bwMode="auto">
            <a:xfrm>
              <a:off x="5886450" y="3221038"/>
              <a:ext cx="2452688" cy="2924175"/>
            </a:xfrm>
            <a:custGeom>
              <a:avLst/>
              <a:gdLst>
                <a:gd name="T0" fmla="*/ 388 w 3090"/>
                <a:gd name="T1" fmla="*/ 2646 h 3684"/>
                <a:gd name="T2" fmla="*/ 388 w 3090"/>
                <a:gd name="T3" fmla="*/ 2669 h 3684"/>
                <a:gd name="T4" fmla="*/ 401 w 3090"/>
                <a:gd name="T5" fmla="*/ 2763 h 3684"/>
                <a:gd name="T6" fmla="*/ 436 w 3090"/>
                <a:gd name="T7" fmla="*/ 2847 h 3684"/>
                <a:gd name="T8" fmla="*/ 492 w 3090"/>
                <a:gd name="T9" fmla="*/ 2916 h 3684"/>
                <a:gd name="T10" fmla="*/ 565 w 3090"/>
                <a:gd name="T11" fmla="*/ 2969 h 3684"/>
                <a:gd name="T12" fmla="*/ 652 w 3090"/>
                <a:gd name="T13" fmla="*/ 3003 h 3684"/>
                <a:gd name="T14" fmla="*/ 746 w 3090"/>
                <a:gd name="T15" fmla="*/ 3015 h 3684"/>
                <a:gd name="T16" fmla="*/ 842 w 3090"/>
                <a:gd name="T17" fmla="*/ 3003 h 3684"/>
                <a:gd name="T18" fmla="*/ 929 w 3090"/>
                <a:gd name="T19" fmla="*/ 2965 h 3684"/>
                <a:gd name="T20" fmla="*/ 1001 w 3090"/>
                <a:gd name="T21" fmla="*/ 2910 h 3684"/>
                <a:gd name="T22" fmla="*/ 1059 w 3090"/>
                <a:gd name="T23" fmla="*/ 2837 h 3684"/>
                <a:gd name="T24" fmla="*/ 1095 w 3090"/>
                <a:gd name="T25" fmla="*/ 2751 h 3684"/>
                <a:gd name="T26" fmla="*/ 1108 w 3090"/>
                <a:gd name="T27" fmla="*/ 2656 h 3684"/>
                <a:gd name="T28" fmla="*/ 1108 w 3090"/>
                <a:gd name="T29" fmla="*/ 2643 h 3684"/>
                <a:gd name="T30" fmla="*/ 1110 w 3090"/>
                <a:gd name="T31" fmla="*/ 2362 h 3684"/>
                <a:gd name="T32" fmla="*/ 1126 w 3090"/>
                <a:gd name="T33" fmla="*/ 2339 h 3684"/>
                <a:gd name="T34" fmla="*/ 1155 w 3090"/>
                <a:gd name="T35" fmla="*/ 2338 h 3684"/>
                <a:gd name="T36" fmla="*/ 2704 w 3090"/>
                <a:gd name="T37" fmla="*/ 3238 h 3684"/>
                <a:gd name="T38" fmla="*/ 388 w 3090"/>
                <a:gd name="T39" fmla="*/ 384 h 3684"/>
                <a:gd name="T40" fmla="*/ 3013 w 3090"/>
                <a:gd name="T41" fmla="*/ 0 h 3684"/>
                <a:gd name="T42" fmla="*/ 3052 w 3090"/>
                <a:gd name="T43" fmla="*/ 10 h 3684"/>
                <a:gd name="T44" fmla="*/ 3080 w 3090"/>
                <a:gd name="T45" fmla="*/ 38 h 3684"/>
                <a:gd name="T46" fmla="*/ 3090 w 3090"/>
                <a:gd name="T47" fmla="*/ 77 h 3684"/>
                <a:gd name="T48" fmla="*/ 3087 w 3090"/>
                <a:gd name="T49" fmla="*/ 3560 h 3684"/>
                <a:gd name="T50" fmla="*/ 3064 w 3090"/>
                <a:gd name="T51" fmla="*/ 3615 h 3684"/>
                <a:gd name="T52" fmla="*/ 3023 w 3090"/>
                <a:gd name="T53" fmla="*/ 3657 h 3684"/>
                <a:gd name="T54" fmla="*/ 2966 w 3090"/>
                <a:gd name="T55" fmla="*/ 3680 h 3684"/>
                <a:gd name="T56" fmla="*/ 648 w 3090"/>
                <a:gd name="T57" fmla="*/ 3393 h 3684"/>
                <a:gd name="T58" fmla="*/ 578 w 3090"/>
                <a:gd name="T59" fmla="*/ 3379 h 3684"/>
                <a:gd name="T60" fmla="*/ 442 w 3090"/>
                <a:gd name="T61" fmla="*/ 3333 h 3684"/>
                <a:gd name="T62" fmla="*/ 319 w 3090"/>
                <a:gd name="T63" fmla="*/ 3264 h 3684"/>
                <a:gd name="T64" fmla="*/ 212 w 3090"/>
                <a:gd name="T65" fmla="*/ 3173 h 3684"/>
                <a:gd name="T66" fmla="*/ 123 w 3090"/>
                <a:gd name="T67" fmla="*/ 3064 h 3684"/>
                <a:gd name="T68" fmla="*/ 56 w 3090"/>
                <a:gd name="T69" fmla="*/ 2940 h 3684"/>
                <a:gd name="T70" fmla="*/ 14 w 3090"/>
                <a:gd name="T71" fmla="*/ 2803 h 3684"/>
                <a:gd name="T72" fmla="*/ 0 w 3090"/>
                <a:gd name="T73" fmla="*/ 2656 h 3684"/>
                <a:gd name="T74" fmla="*/ 2 w 3090"/>
                <a:gd name="T75" fmla="*/ 2634 h 3684"/>
                <a:gd name="T76" fmla="*/ 5 w 3090"/>
                <a:gd name="T77" fmla="*/ 57 h 3684"/>
                <a:gd name="T78" fmla="*/ 25 w 3090"/>
                <a:gd name="T79" fmla="*/ 23 h 3684"/>
                <a:gd name="T80" fmla="*/ 58 w 3090"/>
                <a:gd name="T81" fmla="*/ 3 h 3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0" h="3684">
                  <a:moveTo>
                    <a:pt x="388" y="384"/>
                  </a:moveTo>
                  <a:lnTo>
                    <a:pt x="388" y="2646"/>
                  </a:lnTo>
                  <a:lnTo>
                    <a:pt x="388" y="2657"/>
                  </a:lnTo>
                  <a:lnTo>
                    <a:pt x="388" y="2669"/>
                  </a:lnTo>
                  <a:lnTo>
                    <a:pt x="391" y="2718"/>
                  </a:lnTo>
                  <a:lnTo>
                    <a:pt x="401" y="2763"/>
                  </a:lnTo>
                  <a:lnTo>
                    <a:pt x="416" y="2806"/>
                  </a:lnTo>
                  <a:lnTo>
                    <a:pt x="436" y="2847"/>
                  </a:lnTo>
                  <a:lnTo>
                    <a:pt x="462" y="2883"/>
                  </a:lnTo>
                  <a:lnTo>
                    <a:pt x="492" y="2916"/>
                  </a:lnTo>
                  <a:lnTo>
                    <a:pt x="528" y="2944"/>
                  </a:lnTo>
                  <a:lnTo>
                    <a:pt x="565" y="2969"/>
                  </a:lnTo>
                  <a:lnTo>
                    <a:pt x="607" y="2989"/>
                  </a:lnTo>
                  <a:lnTo>
                    <a:pt x="652" y="3003"/>
                  </a:lnTo>
                  <a:lnTo>
                    <a:pt x="698" y="3012"/>
                  </a:lnTo>
                  <a:lnTo>
                    <a:pt x="746" y="3015"/>
                  </a:lnTo>
                  <a:lnTo>
                    <a:pt x="795" y="3012"/>
                  </a:lnTo>
                  <a:lnTo>
                    <a:pt x="842" y="3003"/>
                  </a:lnTo>
                  <a:lnTo>
                    <a:pt x="887" y="2986"/>
                  </a:lnTo>
                  <a:lnTo>
                    <a:pt x="929" y="2965"/>
                  </a:lnTo>
                  <a:lnTo>
                    <a:pt x="967" y="2940"/>
                  </a:lnTo>
                  <a:lnTo>
                    <a:pt x="1001" y="2910"/>
                  </a:lnTo>
                  <a:lnTo>
                    <a:pt x="1032" y="2875"/>
                  </a:lnTo>
                  <a:lnTo>
                    <a:pt x="1059" y="2837"/>
                  </a:lnTo>
                  <a:lnTo>
                    <a:pt x="1078" y="2796"/>
                  </a:lnTo>
                  <a:lnTo>
                    <a:pt x="1095" y="2751"/>
                  </a:lnTo>
                  <a:lnTo>
                    <a:pt x="1104" y="2705"/>
                  </a:lnTo>
                  <a:lnTo>
                    <a:pt x="1108" y="2656"/>
                  </a:lnTo>
                  <a:lnTo>
                    <a:pt x="1107" y="2649"/>
                  </a:lnTo>
                  <a:lnTo>
                    <a:pt x="1108" y="2643"/>
                  </a:lnTo>
                  <a:lnTo>
                    <a:pt x="1108" y="2382"/>
                  </a:lnTo>
                  <a:lnTo>
                    <a:pt x="1110" y="2362"/>
                  </a:lnTo>
                  <a:lnTo>
                    <a:pt x="1116" y="2348"/>
                  </a:lnTo>
                  <a:lnTo>
                    <a:pt x="1126" y="2339"/>
                  </a:lnTo>
                  <a:lnTo>
                    <a:pt x="1139" y="2335"/>
                  </a:lnTo>
                  <a:lnTo>
                    <a:pt x="1155" y="2338"/>
                  </a:lnTo>
                  <a:lnTo>
                    <a:pt x="1172" y="2346"/>
                  </a:lnTo>
                  <a:lnTo>
                    <a:pt x="2704" y="3238"/>
                  </a:lnTo>
                  <a:lnTo>
                    <a:pt x="2704" y="384"/>
                  </a:lnTo>
                  <a:lnTo>
                    <a:pt x="388" y="384"/>
                  </a:lnTo>
                  <a:close/>
                  <a:moveTo>
                    <a:pt x="80" y="0"/>
                  </a:moveTo>
                  <a:lnTo>
                    <a:pt x="3013" y="0"/>
                  </a:lnTo>
                  <a:lnTo>
                    <a:pt x="3033" y="3"/>
                  </a:lnTo>
                  <a:lnTo>
                    <a:pt x="3052" y="10"/>
                  </a:lnTo>
                  <a:lnTo>
                    <a:pt x="3067" y="23"/>
                  </a:lnTo>
                  <a:lnTo>
                    <a:pt x="3080" y="38"/>
                  </a:lnTo>
                  <a:lnTo>
                    <a:pt x="3087" y="57"/>
                  </a:lnTo>
                  <a:lnTo>
                    <a:pt x="3090" y="77"/>
                  </a:lnTo>
                  <a:lnTo>
                    <a:pt x="3090" y="3529"/>
                  </a:lnTo>
                  <a:lnTo>
                    <a:pt x="3087" y="3560"/>
                  </a:lnTo>
                  <a:lnTo>
                    <a:pt x="3078" y="3590"/>
                  </a:lnTo>
                  <a:lnTo>
                    <a:pt x="3064" y="3615"/>
                  </a:lnTo>
                  <a:lnTo>
                    <a:pt x="3045" y="3638"/>
                  </a:lnTo>
                  <a:lnTo>
                    <a:pt x="3023" y="3657"/>
                  </a:lnTo>
                  <a:lnTo>
                    <a:pt x="2996" y="3671"/>
                  </a:lnTo>
                  <a:lnTo>
                    <a:pt x="2966" y="3680"/>
                  </a:lnTo>
                  <a:lnTo>
                    <a:pt x="2936" y="3684"/>
                  </a:lnTo>
                  <a:lnTo>
                    <a:pt x="648" y="3393"/>
                  </a:lnTo>
                  <a:lnTo>
                    <a:pt x="650" y="3392"/>
                  </a:lnTo>
                  <a:lnTo>
                    <a:pt x="578" y="3379"/>
                  </a:lnTo>
                  <a:lnTo>
                    <a:pt x="509" y="3359"/>
                  </a:lnTo>
                  <a:lnTo>
                    <a:pt x="442" y="3333"/>
                  </a:lnTo>
                  <a:lnTo>
                    <a:pt x="379" y="3301"/>
                  </a:lnTo>
                  <a:lnTo>
                    <a:pt x="319" y="3264"/>
                  </a:lnTo>
                  <a:lnTo>
                    <a:pt x="263" y="3221"/>
                  </a:lnTo>
                  <a:lnTo>
                    <a:pt x="212" y="3173"/>
                  </a:lnTo>
                  <a:lnTo>
                    <a:pt x="165" y="3121"/>
                  </a:lnTo>
                  <a:lnTo>
                    <a:pt x="123" y="3064"/>
                  </a:lnTo>
                  <a:lnTo>
                    <a:pt x="87" y="3004"/>
                  </a:lnTo>
                  <a:lnTo>
                    <a:pt x="56" y="2940"/>
                  </a:lnTo>
                  <a:lnTo>
                    <a:pt x="33" y="2872"/>
                  </a:lnTo>
                  <a:lnTo>
                    <a:pt x="14" y="2803"/>
                  </a:lnTo>
                  <a:lnTo>
                    <a:pt x="4" y="2730"/>
                  </a:lnTo>
                  <a:lnTo>
                    <a:pt x="0" y="2656"/>
                  </a:lnTo>
                  <a:lnTo>
                    <a:pt x="0" y="2644"/>
                  </a:lnTo>
                  <a:lnTo>
                    <a:pt x="2" y="2634"/>
                  </a:lnTo>
                  <a:lnTo>
                    <a:pt x="2" y="77"/>
                  </a:lnTo>
                  <a:lnTo>
                    <a:pt x="5" y="57"/>
                  </a:lnTo>
                  <a:lnTo>
                    <a:pt x="13" y="38"/>
                  </a:lnTo>
                  <a:lnTo>
                    <a:pt x="25" y="23"/>
                  </a:lnTo>
                  <a:lnTo>
                    <a:pt x="40" y="10"/>
                  </a:lnTo>
                  <a:lnTo>
                    <a:pt x="58" y="3"/>
                  </a:lnTo>
                  <a:lnTo>
                    <a:pt x="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2" name="Группа 124">
            <a:extLst>
              <a:ext uri="{FF2B5EF4-FFF2-40B4-BE49-F238E27FC236}">
                <a16:creationId xmlns:a16="http://schemas.microsoft.com/office/drawing/2014/main" id="{3493E87F-114F-4615-9F55-3106804CC4B0}"/>
              </a:ext>
            </a:extLst>
          </p:cNvPr>
          <p:cNvGrpSpPr/>
          <p:nvPr userDrawn="1"/>
        </p:nvGrpSpPr>
        <p:grpSpPr>
          <a:xfrm>
            <a:off x="874898" y="1807073"/>
            <a:ext cx="354849" cy="395553"/>
            <a:chOff x="5853113" y="3194050"/>
            <a:chExt cx="2159000" cy="2406650"/>
          </a:xfrm>
          <a:solidFill>
            <a:schemeClr val="bg2"/>
          </a:solidFill>
        </p:grpSpPr>
        <p:sp>
          <p:nvSpPr>
            <p:cNvPr id="63" name="Freeform 110">
              <a:extLst>
                <a:ext uri="{FF2B5EF4-FFF2-40B4-BE49-F238E27FC236}">
                  <a16:creationId xmlns:a16="http://schemas.microsoft.com/office/drawing/2014/main" id="{95BA7D5D-0866-2C4B-F023-38EFFFD69BC6}"/>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111">
              <a:extLst>
                <a:ext uri="{FF2B5EF4-FFF2-40B4-BE49-F238E27FC236}">
                  <a16:creationId xmlns:a16="http://schemas.microsoft.com/office/drawing/2014/main" id="{F4E2175C-F841-F36D-050D-2AF3FE20DFC4}"/>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137">
            <a:extLst>
              <a:ext uri="{FF2B5EF4-FFF2-40B4-BE49-F238E27FC236}">
                <a16:creationId xmlns:a16="http://schemas.microsoft.com/office/drawing/2014/main" id="{CC589CB2-DDD1-860D-75E3-38A43FF674E8}"/>
              </a:ext>
            </a:extLst>
          </p:cNvPr>
          <p:cNvGrpSpPr/>
          <p:nvPr userDrawn="1"/>
        </p:nvGrpSpPr>
        <p:grpSpPr>
          <a:xfrm>
            <a:off x="1544354" y="1807969"/>
            <a:ext cx="388839" cy="393761"/>
            <a:chOff x="5843588" y="3170238"/>
            <a:chExt cx="501650" cy="508000"/>
          </a:xfrm>
          <a:solidFill>
            <a:schemeClr val="bg2"/>
          </a:solidFill>
        </p:grpSpPr>
        <p:sp>
          <p:nvSpPr>
            <p:cNvPr id="66" name="Freeform 116">
              <a:extLst>
                <a:ext uri="{FF2B5EF4-FFF2-40B4-BE49-F238E27FC236}">
                  <a16:creationId xmlns:a16="http://schemas.microsoft.com/office/drawing/2014/main" id="{FFAA0CC1-B46B-0446-304B-8A6A57BF7163}"/>
                </a:ext>
              </a:extLst>
            </p:cNvPr>
            <p:cNvSpPr>
              <a:spLocks/>
            </p:cNvSpPr>
            <p:nvPr/>
          </p:nvSpPr>
          <p:spPr bwMode="auto">
            <a:xfrm>
              <a:off x="5962651" y="3302001"/>
              <a:ext cx="123825" cy="93663"/>
            </a:xfrm>
            <a:custGeom>
              <a:avLst/>
              <a:gdLst>
                <a:gd name="T0" fmla="*/ 514 w 859"/>
                <a:gd name="T1" fmla="*/ 0 h 658"/>
                <a:gd name="T2" fmla="*/ 517 w 859"/>
                <a:gd name="T3" fmla="*/ 5 h 658"/>
                <a:gd name="T4" fmla="*/ 525 w 859"/>
                <a:gd name="T5" fmla="*/ 15 h 658"/>
                <a:gd name="T6" fmla="*/ 534 w 859"/>
                <a:gd name="T7" fmla="*/ 28 h 658"/>
                <a:gd name="T8" fmla="*/ 546 w 859"/>
                <a:gd name="T9" fmla="*/ 46 h 658"/>
                <a:gd name="T10" fmla="*/ 562 w 859"/>
                <a:gd name="T11" fmla="*/ 68 h 658"/>
                <a:gd name="T12" fmla="*/ 579 w 859"/>
                <a:gd name="T13" fmla="*/ 92 h 658"/>
                <a:gd name="T14" fmla="*/ 599 w 859"/>
                <a:gd name="T15" fmla="*/ 121 h 658"/>
                <a:gd name="T16" fmla="*/ 619 w 859"/>
                <a:gd name="T17" fmla="*/ 152 h 658"/>
                <a:gd name="T18" fmla="*/ 642 w 859"/>
                <a:gd name="T19" fmla="*/ 187 h 658"/>
                <a:gd name="T20" fmla="*/ 667 w 859"/>
                <a:gd name="T21" fmla="*/ 224 h 658"/>
                <a:gd name="T22" fmla="*/ 692 w 859"/>
                <a:gd name="T23" fmla="*/ 264 h 658"/>
                <a:gd name="T24" fmla="*/ 719 w 859"/>
                <a:gd name="T25" fmla="*/ 305 h 658"/>
                <a:gd name="T26" fmla="*/ 746 w 859"/>
                <a:gd name="T27" fmla="*/ 349 h 658"/>
                <a:gd name="T28" fmla="*/ 775 w 859"/>
                <a:gd name="T29" fmla="*/ 396 h 658"/>
                <a:gd name="T30" fmla="*/ 803 w 859"/>
                <a:gd name="T31" fmla="*/ 444 h 658"/>
                <a:gd name="T32" fmla="*/ 831 w 859"/>
                <a:gd name="T33" fmla="*/ 492 h 658"/>
                <a:gd name="T34" fmla="*/ 859 w 859"/>
                <a:gd name="T35" fmla="*/ 543 h 658"/>
                <a:gd name="T36" fmla="*/ 777 w 859"/>
                <a:gd name="T37" fmla="*/ 565 h 658"/>
                <a:gd name="T38" fmla="*/ 695 w 859"/>
                <a:gd name="T39" fmla="*/ 583 h 658"/>
                <a:gd name="T40" fmla="*/ 616 w 859"/>
                <a:gd name="T41" fmla="*/ 599 h 658"/>
                <a:gd name="T42" fmla="*/ 540 w 859"/>
                <a:gd name="T43" fmla="*/ 612 h 658"/>
                <a:gd name="T44" fmla="*/ 467 w 859"/>
                <a:gd name="T45" fmla="*/ 623 h 658"/>
                <a:gd name="T46" fmla="*/ 398 w 859"/>
                <a:gd name="T47" fmla="*/ 633 h 658"/>
                <a:gd name="T48" fmla="*/ 332 w 859"/>
                <a:gd name="T49" fmla="*/ 641 h 658"/>
                <a:gd name="T50" fmla="*/ 271 w 859"/>
                <a:gd name="T51" fmla="*/ 646 h 658"/>
                <a:gd name="T52" fmla="*/ 215 w 859"/>
                <a:gd name="T53" fmla="*/ 651 h 658"/>
                <a:gd name="T54" fmla="*/ 164 w 859"/>
                <a:gd name="T55" fmla="*/ 654 h 658"/>
                <a:gd name="T56" fmla="*/ 119 w 859"/>
                <a:gd name="T57" fmla="*/ 656 h 658"/>
                <a:gd name="T58" fmla="*/ 81 w 859"/>
                <a:gd name="T59" fmla="*/ 657 h 658"/>
                <a:gd name="T60" fmla="*/ 50 w 859"/>
                <a:gd name="T61" fmla="*/ 658 h 658"/>
                <a:gd name="T62" fmla="*/ 25 w 859"/>
                <a:gd name="T63" fmla="*/ 658 h 658"/>
                <a:gd name="T64" fmla="*/ 8 w 859"/>
                <a:gd name="T65" fmla="*/ 658 h 658"/>
                <a:gd name="T66" fmla="*/ 0 w 859"/>
                <a:gd name="T67" fmla="*/ 658 h 658"/>
                <a:gd name="T68" fmla="*/ 17 w 859"/>
                <a:gd name="T69" fmla="*/ 587 h 658"/>
                <a:gd name="T70" fmla="*/ 40 w 859"/>
                <a:gd name="T71" fmla="*/ 517 h 658"/>
                <a:gd name="T72" fmla="*/ 68 w 859"/>
                <a:gd name="T73" fmla="*/ 449 h 658"/>
                <a:gd name="T74" fmla="*/ 102 w 859"/>
                <a:gd name="T75" fmla="*/ 386 h 658"/>
                <a:gd name="T76" fmla="*/ 140 w 859"/>
                <a:gd name="T77" fmla="*/ 324 h 658"/>
                <a:gd name="T78" fmla="*/ 182 w 859"/>
                <a:gd name="T79" fmla="*/ 266 h 658"/>
                <a:gd name="T80" fmla="*/ 228 w 859"/>
                <a:gd name="T81" fmla="*/ 212 h 658"/>
                <a:gd name="T82" fmla="*/ 278 w 859"/>
                <a:gd name="T83" fmla="*/ 161 h 658"/>
                <a:gd name="T84" fmla="*/ 332 w 859"/>
                <a:gd name="T85" fmla="*/ 114 h 658"/>
                <a:gd name="T86" fmla="*/ 390 w 859"/>
                <a:gd name="T87" fmla="*/ 71 h 658"/>
                <a:gd name="T88" fmla="*/ 450 w 859"/>
                <a:gd name="T89" fmla="*/ 34 h 658"/>
                <a:gd name="T90" fmla="*/ 514 w 859"/>
                <a:gd name="T9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9" h="658">
                  <a:moveTo>
                    <a:pt x="514" y="0"/>
                  </a:moveTo>
                  <a:lnTo>
                    <a:pt x="517" y="5"/>
                  </a:lnTo>
                  <a:lnTo>
                    <a:pt x="525" y="15"/>
                  </a:lnTo>
                  <a:lnTo>
                    <a:pt x="534" y="28"/>
                  </a:lnTo>
                  <a:lnTo>
                    <a:pt x="546" y="46"/>
                  </a:lnTo>
                  <a:lnTo>
                    <a:pt x="562" y="68"/>
                  </a:lnTo>
                  <a:lnTo>
                    <a:pt x="579" y="92"/>
                  </a:lnTo>
                  <a:lnTo>
                    <a:pt x="599" y="121"/>
                  </a:lnTo>
                  <a:lnTo>
                    <a:pt x="619" y="152"/>
                  </a:lnTo>
                  <a:lnTo>
                    <a:pt x="642" y="187"/>
                  </a:lnTo>
                  <a:lnTo>
                    <a:pt x="667" y="224"/>
                  </a:lnTo>
                  <a:lnTo>
                    <a:pt x="692" y="264"/>
                  </a:lnTo>
                  <a:lnTo>
                    <a:pt x="719" y="305"/>
                  </a:lnTo>
                  <a:lnTo>
                    <a:pt x="746" y="349"/>
                  </a:lnTo>
                  <a:lnTo>
                    <a:pt x="775" y="396"/>
                  </a:lnTo>
                  <a:lnTo>
                    <a:pt x="803" y="444"/>
                  </a:lnTo>
                  <a:lnTo>
                    <a:pt x="831" y="492"/>
                  </a:lnTo>
                  <a:lnTo>
                    <a:pt x="859" y="543"/>
                  </a:lnTo>
                  <a:lnTo>
                    <a:pt x="777" y="565"/>
                  </a:lnTo>
                  <a:lnTo>
                    <a:pt x="695" y="583"/>
                  </a:lnTo>
                  <a:lnTo>
                    <a:pt x="616" y="599"/>
                  </a:lnTo>
                  <a:lnTo>
                    <a:pt x="540" y="612"/>
                  </a:lnTo>
                  <a:lnTo>
                    <a:pt x="467" y="623"/>
                  </a:lnTo>
                  <a:lnTo>
                    <a:pt x="398" y="633"/>
                  </a:lnTo>
                  <a:lnTo>
                    <a:pt x="332" y="641"/>
                  </a:lnTo>
                  <a:lnTo>
                    <a:pt x="271" y="646"/>
                  </a:lnTo>
                  <a:lnTo>
                    <a:pt x="215" y="651"/>
                  </a:lnTo>
                  <a:lnTo>
                    <a:pt x="164" y="654"/>
                  </a:lnTo>
                  <a:lnTo>
                    <a:pt x="119" y="656"/>
                  </a:lnTo>
                  <a:lnTo>
                    <a:pt x="81" y="657"/>
                  </a:lnTo>
                  <a:lnTo>
                    <a:pt x="50" y="658"/>
                  </a:lnTo>
                  <a:lnTo>
                    <a:pt x="25" y="658"/>
                  </a:lnTo>
                  <a:lnTo>
                    <a:pt x="8" y="658"/>
                  </a:lnTo>
                  <a:lnTo>
                    <a:pt x="0" y="658"/>
                  </a:lnTo>
                  <a:lnTo>
                    <a:pt x="17" y="587"/>
                  </a:lnTo>
                  <a:lnTo>
                    <a:pt x="40" y="517"/>
                  </a:lnTo>
                  <a:lnTo>
                    <a:pt x="68" y="449"/>
                  </a:lnTo>
                  <a:lnTo>
                    <a:pt x="102" y="386"/>
                  </a:lnTo>
                  <a:lnTo>
                    <a:pt x="140" y="324"/>
                  </a:lnTo>
                  <a:lnTo>
                    <a:pt x="182" y="266"/>
                  </a:lnTo>
                  <a:lnTo>
                    <a:pt x="228" y="212"/>
                  </a:lnTo>
                  <a:lnTo>
                    <a:pt x="278" y="161"/>
                  </a:lnTo>
                  <a:lnTo>
                    <a:pt x="332" y="114"/>
                  </a:lnTo>
                  <a:lnTo>
                    <a:pt x="390" y="71"/>
                  </a:lnTo>
                  <a:lnTo>
                    <a:pt x="450" y="34"/>
                  </a:lnTo>
                  <a:lnTo>
                    <a:pt x="5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117">
              <a:extLst>
                <a:ext uri="{FF2B5EF4-FFF2-40B4-BE49-F238E27FC236}">
                  <a16:creationId xmlns:a16="http://schemas.microsoft.com/office/drawing/2014/main" id="{CF73309D-B0A4-98CE-448B-60CFF5652E4A}"/>
                </a:ext>
              </a:extLst>
            </p:cNvPr>
            <p:cNvSpPr>
              <a:spLocks/>
            </p:cNvSpPr>
            <p:nvPr/>
          </p:nvSpPr>
          <p:spPr bwMode="auto">
            <a:xfrm>
              <a:off x="6061076" y="3292476"/>
              <a:ext cx="1588" cy="0"/>
            </a:xfrm>
            <a:custGeom>
              <a:avLst/>
              <a:gdLst>
                <a:gd name="T0" fmla="*/ 3 w 3"/>
                <a:gd name="T1" fmla="*/ 0 h 1"/>
                <a:gd name="T2" fmla="*/ 3 w 3"/>
                <a:gd name="T3" fmla="*/ 1 h 1"/>
                <a:gd name="T4" fmla="*/ 3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1"/>
                  </a:lnTo>
                  <a:lnTo>
                    <a:pt x="3" y="1"/>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118">
              <a:extLst>
                <a:ext uri="{FF2B5EF4-FFF2-40B4-BE49-F238E27FC236}">
                  <a16:creationId xmlns:a16="http://schemas.microsoft.com/office/drawing/2014/main" id="{C6B8FB8C-2307-1C5A-0783-380DA7A8212D}"/>
                </a:ext>
              </a:extLst>
            </p:cNvPr>
            <p:cNvSpPr>
              <a:spLocks/>
            </p:cNvSpPr>
            <p:nvPr/>
          </p:nvSpPr>
          <p:spPr bwMode="auto">
            <a:xfrm>
              <a:off x="6062663" y="3287713"/>
              <a:ext cx="120650" cy="84138"/>
            </a:xfrm>
            <a:custGeom>
              <a:avLst/>
              <a:gdLst>
                <a:gd name="T0" fmla="*/ 220 w 835"/>
                <a:gd name="T1" fmla="*/ 0 h 578"/>
                <a:gd name="T2" fmla="*/ 297 w 835"/>
                <a:gd name="T3" fmla="*/ 4 h 578"/>
                <a:gd name="T4" fmla="*/ 373 w 835"/>
                <a:gd name="T5" fmla="*/ 14 h 578"/>
                <a:gd name="T6" fmla="*/ 448 w 835"/>
                <a:gd name="T7" fmla="*/ 29 h 578"/>
                <a:gd name="T8" fmla="*/ 519 w 835"/>
                <a:gd name="T9" fmla="*/ 51 h 578"/>
                <a:gd name="T10" fmla="*/ 588 w 835"/>
                <a:gd name="T11" fmla="*/ 77 h 578"/>
                <a:gd name="T12" fmla="*/ 654 w 835"/>
                <a:gd name="T13" fmla="*/ 110 h 578"/>
                <a:gd name="T14" fmla="*/ 718 w 835"/>
                <a:gd name="T15" fmla="*/ 148 h 578"/>
                <a:gd name="T16" fmla="*/ 778 w 835"/>
                <a:gd name="T17" fmla="*/ 190 h 578"/>
                <a:gd name="T18" fmla="*/ 835 w 835"/>
                <a:gd name="T19" fmla="*/ 236 h 578"/>
                <a:gd name="T20" fmla="*/ 832 w 835"/>
                <a:gd name="T21" fmla="*/ 239 h 578"/>
                <a:gd name="T22" fmla="*/ 828 w 835"/>
                <a:gd name="T23" fmla="*/ 247 h 578"/>
                <a:gd name="T24" fmla="*/ 819 w 835"/>
                <a:gd name="T25" fmla="*/ 258 h 578"/>
                <a:gd name="T26" fmla="*/ 807 w 835"/>
                <a:gd name="T27" fmla="*/ 272 h 578"/>
                <a:gd name="T28" fmla="*/ 792 w 835"/>
                <a:gd name="T29" fmla="*/ 290 h 578"/>
                <a:gd name="T30" fmla="*/ 773 w 835"/>
                <a:gd name="T31" fmla="*/ 311 h 578"/>
                <a:gd name="T32" fmla="*/ 750 w 835"/>
                <a:gd name="T33" fmla="*/ 334 h 578"/>
                <a:gd name="T34" fmla="*/ 723 w 835"/>
                <a:gd name="T35" fmla="*/ 358 h 578"/>
                <a:gd name="T36" fmla="*/ 691 w 835"/>
                <a:gd name="T37" fmla="*/ 384 h 578"/>
                <a:gd name="T38" fmla="*/ 656 w 835"/>
                <a:gd name="T39" fmla="*/ 412 h 578"/>
                <a:gd name="T40" fmla="*/ 616 w 835"/>
                <a:gd name="T41" fmla="*/ 440 h 578"/>
                <a:gd name="T42" fmla="*/ 573 w 835"/>
                <a:gd name="T43" fmla="*/ 469 h 578"/>
                <a:gd name="T44" fmla="*/ 524 w 835"/>
                <a:gd name="T45" fmla="*/ 496 h 578"/>
                <a:gd name="T46" fmla="*/ 469 w 835"/>
                <a:gd name="T47" fmla="*/ 525 h 578"/>
                <a:gd name="T48" fmla="*/ 412 w 835"/>
                <a:gd name="T49" fmla="*/ 551 h 578"/>
                <a:gd name="T50" fmla="*/ 348 w 835"/>
                <a:gd name="T51" fmla="*/ 578 h 578"/>
                <a:gd name="T52" fmla="*/ 319 w 835"/>
                <a:gd name="T53" fmla="*/ 526 h 578"/>
                <a:gd name="T54" fmla="*/ 291 w 835"/>
                <a:gd name="T55" fmla="*/ 476 h 578"/>
                <a:gd name="T56" fmla="*/ 263 w 835"/>
                <a:gd name="T57" fmla="*/ 427 h 578"/>
                <a:gd name="T58" fmla="*/ 235 w 835"/>
                <a:gd name="T59" fmla="*/ 381 h 578"/>
                <a:gd name="T60" fmla="*/ 208 w 835"/>
                <a:gd name="T61" fmla="*/ 336 h 578"/>
                <a:gd name="T62" fmla="*/ 181 w 835"/>
                <a:gd name="T63" fmla="*/ 294 h 578"/>
                <a:gd name="T64" fmla="*/ 155 w 835"/>
                <a:gd name="T65" fmla="*/ 253 h 578"/>
                <a:gd name="T66" fmla="*/ 131 w 835"/>
                <a:gd name="T67" fmla="*/ 216 h 578"/>
                <a:gd name="T68" fmla="*/ 108 w 835"/>
                <a:gd name="T69" fmla="*/ 182 h 578"/>
                <a:gd name="T70" fmla="*/ 87 w 835"/>
                <a:gd name="T71" fmla="*/ 150 h 578"/>
                <a:gd name="T72" fmla="*/ 66 w 835"/>
                <a:gd name="T73" fmla="*/ 121 h 578"/>
                <a:gd name="T74" fmla="*/ 49 w 835"/>
                <a:gd name="T75" fmla="*/ 96 h 578"/>
                <a:gd name="T76" fmla="*/ 34 w 835"/>
                <a:gd name="T77" fmla="*/ 74 h 578"/>
                <a:gd name="T78" fmla="*/ 21 w 835"/>
                <a:gd name="T79" fmla="*/ 56 h 578"/>
                <a:gd name="T80" fmla="*/ 11 w 835"/>
                <a:gd name="T81" fmla="*/ 43 h 578"/>
                <a:gd name="T82" fmla="*/ 3 w 835"/>
                <a:gd name="T83" fmla="*/ 33 h 578"/>
                <a:gd name="T84" fmla="*/ 0 w 835"/>
                <a:gd name="T85" fmla="*/ 28 h 578"/>
                <a:gd name="T86" fmla="*/ 71 w 835"/>
                <a:gd name="T87" fmla="*/ 12 h 578"/>
                <a:gd name="T88" fmla="*/ 145 w 835"/>
                <a:gd name="T89" fmla="*/ 4 h 578"/>
                <a:gd name="T90" fmla="*/ 220 w 835"/>
                <a:gd name="T9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5" h="578">
                  <a:moveTo>
                    <a:pt x="220" y="0"/>
                  </a:moveTo>
                  <a:lnTo>
                    <a:pt x="297" y="4"/>
                  </a:lnTo>
                  <a:lnTo>
                    <a:pt x="373" y="14"/>
                  </a:lnTo>
                  <a:lnTo>
                    <a:pt x="448" y="29"/>
                  </a:lnTo>
                  <a:lnTo>
                    <a:pt x="519" y="51"/>
                  </a:lnTo>
                  <a:lnTo>
                    <a:pt x="588" y="77"/>
                  </a:lnTo>
                  <a:lnTo>
                    <a:pt x="654" y="110"/>
                  </a:lnTo>
                  <a:lnTo>
                    <a:pt x="718" y="148"/>
                  </a:lnTo>
                  <a:lnTo>
                    <a:pt x="778" y="190"/>
                  </a:lnTo>
                  <a:lnTo>
                    <a:pt x="835" y="236"/>
                  </a:lnTo>
                  <a:lnTo>
                    <a:pt x="832" y="239"/>
                  </a:lnTo>
                  <a:lnTo>
                    <a:pt x="828" y="247"/>
                  </a:lnTo>
                  <a:lnTo>
                    <a:pt x="819" y="258"/>
                  </a:lnTo>
                  <a:lnTo>
                    <a:pt x="807" y="272"/>
                  </a:lnTo>
                  <a:lnTo>
                    <a:pt x="792" y="290"/>
                  </a:lnTo>
                  <a:lnTo>
                    <a:pt x="773" y="311"/>
                  </a:lnTo>
                  <a:lnTo>
                    <a:pt x="750" y="334"/>
                  </a:lnTo>
                  <a:lnTo>
                    <a:pt x="723" y="358"/>
                  </a:lnTo>
                  <a:lnTo>
                    <a:pt x="691" y="384"/>
                  </a:lnTo>
                  <a:lnTo>
                    <a:pt x="656" y="412"/>
                  </a:lnTo>
                  <a:lnTo>
                    <a:pt x="616" y="440"/>
                  </a:lnTo>
                  <a:lnTo>
                    <a:pt x="573" y="469"/>
                  </a:lnTo>
                  <a:lnTo>
                    <a:pt x="524" y="496"/>
                  </a:lnTo>
                  <a:lnTo>
                    <a:pt x="469" y="525"/>
                  </a:lnTo>
                  <a:lnTo>
                    <a:pt x="412" y="551"/>
                  </a:lnTo>
                  <a:lnTo>
                    <a:pt x="348" y="578"/>
                  </a:lnTo>
                  <a:lnTo>
                    <a:pt x="319" y="526"/>
                  </a:lnTo>
                  <a:lnTo>
                    <a:pt x="291" y="476"/>
                  </a:lnTo>
                  <a:lnTo>
                    <a:pt x="263" y="427"/>
                  </a:lnTo>
                  <a:lnTo>
                    <a:pt x="235" y="381"/>
                  </a:lnTo>
                  <a:lnTo>
                    <a:pt x="208" y="336"/>
                  </a:lnTo>
                  <a:lnTo>
                    <a:pt x="181" y="294"/>
                  </a:lnTo>
                  <a:lnTo>
                    <a:pt x="155" y="253"/>
                  </a:lnTo>
                  <a:lnTo>
                    <a:pt x="131" y="216"/>
                  </a:lnTo>
                  <a:lnTo>
                    <a:pt x="108" y="182"/>
                  </a:lnTo>
                  <a:lnTo>
                    <a:pt x="87" y="150"/>
                  </a:lnTo>
                  <a:lnTo>
                    <a:pt x="66" y="121"/>
                  </a:lnTo>
                  <a:lnTo>
                    <a:pt x="49" y="96"/>
                  </a:lnTo>
                  <a:lnTo>
                    <a:pt x="34" y="74"/>
                  </a:lnTo>
                  <a:lnTo>
                    <a:pt x="21" y="56"/>
                  </a:lnTo>
                  <a:lnTo>
                    <a:pt x="11" y="43"/>
                  </a:lnTo>
                  <a:lnTo>
                    <a:pt x="3" y="33"/>
                  </a:lnTo>
                  <a:lnTo>
                    <a:pt x="0" y="28"/>
                  </a:lnTo>
                  <a:lnTo>
                    <a:pt x="71" y="12"/>
                  </a:lnTo>
                  <a:lnTo>
                    <a:pt x="145" y="4"/>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119">
              <a:extLst>
                <a:ext uri="{FF2B5EF4-FFF2-40B4-BE49-F238E27FC236}">
                  <a16:creationId xmlns:a16="http://schemas.microsoft.com/office/drawing/2014/main" id="{ECA207AF-472E-3094-6653-E73BFBB4FD16}"/>
                </a:ext>
              </a:extLst>
            </p:cNvPr>
            <p:cNvSpPr>
              <a:spLocks/>
            </p:cNvSpPr>
            <p:nvPr/>
          </p:nvSpPr>
          <p:spPr bwMode="auto">
            <a:xfrm>
              <a:off x="6011863" y="3446463"/>
              <a:ext cx="134938" cy="114300"/>
            </a:xfrm>
            <a:custGeom>
              <a:avLst/>
              <a:gdLst>
                <a:gd name="T0" fmla="*/ 738 w 937"/>
                <a:gd name="T1" fmla="*/ 0 h 792"/>
                <a:gd name="T2" fmla="*/ 764 w 937"/>
                <a:gd name="T3" fmla="*/ 74 h 792"/>
                <a:gd name="T4" fmla="*/ 789 w 937"/>
                <a:gd name="T5" fmla="*/ 144 h 792"/>
                <a:gd name="T6" fmla="*/ 812 w 937"/>
                <a:gd name="T7" fmla="*/ 213 h 792"/>
                <a:gd name="T8" fmla="*/ 831 w 937"/>
                <a:gd name="T9" fmla="*/ 279 h 792"/>
                <a:gd name="T10" fmla="*/ 850 w 937"/>
                <a:gd name="T11" fmla="*/ 342 h 792"/>
                <a:gd name="T12" fmla="*/ 866 w 937"/>
                <a:gd name="T13" fmla="*/ 401 h 792"/>
                <a:gd name="T14" fmla="*/ 880 w 937"/>
                <a:gd name="T15" fmla="*/ 458 h 792"/>
                <a:gd name="T16" fmla="*/ 893 w 937"/>
                <a:gd name="T17" fmla="*/ 509 h 792"/>
                <a:gd name="T18" fmla="*/ 904 w 937"/>
                <a:gd name="T19" fmla="*/ 557 h 792"/>
                <a:gd name="T20" fmla="*/ 914 w 937"/>
                <a:gd name="T21" fmla="*/ 599 h 792"/>
                <a:gd name="T22" fmla="*/ 921 w 937"/>
                <a:gd name="T23" fmla="*/ 637 h 792"/>
                <a:gd name="T24" fmla="*/ 928 w 937"/>
                <a:gd name="T25" fmla="*/ 669 h 792"/>
                <a:gd name="T26" fmla="*/ 932 w 937"/>
                <a:gd name="T27" fmla="*/ 696 h 792"/>
                <a:gd name="T28" fmla="*/ 937 w 937"/>
                <a:gd name="T29" fmla="*/ 717 h 792"/>
                <a:gd name="T30" fmla="*/ 868 w 937"/>
                <a:gd name="T31" fmla="*/ 742 h 792"/>
                <a:gd name="T32" fmla="*/ 796 w 937"/>
                <a:gd name="T33" fmla="*/ 763 h 792"/>
                <a:gd name="T34" fmla="*/ 724 w 937"/>
                <a:gd name="T35" fmla="*/ 779 h 792"/>
                <a:gd name="T36" fmla="*/ 649 w 937"/>
                <a:gd name="T37" fmla="*/ 789 h 792"/>
                <a:gd name="T38" fmla="*/ 573 w 937"/>
                <a:gd name="T39" fmla="*/ 792 h 792"/>
                <a:gd name="T40" fmla="*/ 492 w 937"/>
                <a:gd name="T41" fmla="*/ 788 h 792"/>
                <a:gd name="T42" fmla="*/ 414 w 937"/>
                <a:gd name="T43" fmla="*/ 778 h 792"/>
                <a:gd name="T44" fmla="*/ 338 w 937"/>
                <a:gd name="T45" fmla="*/ 761 h 792"/>
                <a:gd name="T46" fmla="*/ 264 w 937"/>
                <a:gd name="T47" fmla="*/ 738 h 792"/>
                <a:gd name="T48" fmla="*/ 193 w 937"/>
                <a:gd name="T49" fmla="*/ 709 h 792"/>
                <a:gd name="T50" fmla="*/ 126 w 937"/>
                <a:gd name="T51" fmla="*/ 675 h 792"/>
                <a:gd name="T52" fmla="*/ 61 w 937"/>
                <a:gd name="T53" fmla="*/ 636 h 792"/>
                <a:gd name="T54" fmla="*/ 0 w 937"/>
                <a:gd name="T55" fmla="*/ 592 h 792"/>
                <a:gd name="T56" fmla="*/ 1 w 937"/>
                <a:gd name="T57" fmla="*/ 588 h 792"/>
                <a:gd name="T58" fmla="*/ 5 w 937"/>
                <a:gd name="T59" fmla="*/ 580 h 792"/>
                <a:gd name="T60" fmla="*/ 13 w 937"/>
                <a:gd name="T61" fmla="*/ 565 h 792"/>
                <a:gd name="T62" fmla="*/ 24 w 937"/>
                <a:gd name="T63" fmla="*/ 548 h 792"/>
                <a:gd name="T64" fmla="*/ 37 w 937"/>
                <a:gd name="T65" fmla="*/ 526 h 792"/>
                <a:gd name="T66" fmla="*/ 54 w 937"/>
                <a:gd name="T67" fmla="*/ 499 h 792"/>
                <a:gd name="T68" fmla="*/ 75 w 937"/>
                <a:gd name="T69" fmla="*/ 471 h 792"/>
                <a:gd name="T70" fmla="*/ 100 w 937"/>
                <a:gd name="T71" fmla="*/ 439 h 792"/>
                <a:gd name="T72" fmla="*/ 127 w 937"/>
                <a:gd name="T73" fmla="*/ 405 h 792"/>
                <a:gd name="T74" fmla="*/ 160 w 937"/>
                <a:gd name="T75" fmla="*/ 368 h 792"/>
                <a:gd name="T76" fmla="*/ 195 w 937"/>
                <a:gd name="T77" fmla="*/ 331 h 792"/>
                <a:gd name="T78" fmla="*/ 237 w 937"/>
                <a:gd name="T79" fmla="*/ 293 h 792"/>
                <a:gd name="T80" fmla="*/ 281 w 937"/>
                <a:gd name="T81" fmla="*/ 254 h 792"/>
                <a:gd name="T82" fmla="*/ 330 w 937"/>
                <a:gd name="T83" fmla="*/ 214 h 792"/>
                <a:gd name="T84" fmla="*/ 385 w 937"/>
                <a:gd name="T85" fmla="*/ 176 h 792"/>
                <a:gd name="T86" fmla="*/ 444 w 937"/>
                <a:gd name="T87" fmla="*/ 137 h 792"/>
                <a:gd name="T88" fmla="*/ 507 w 937"/>
                <a:gd name="T89" fmla="*/ 101 h 792"/>
                <a:gd name="T90" fmla="*/ 577 w 937"/>
                <a:gd name="T91" fmla="*/ 66 h 792"/>
                <a:gd name="T92" fmla="*/ 651 w 937"/>
                <a:gd name="T93" fmla="*/ 33 h 792"/>
                <a:gd name="T94" fmla="*/ 731 w 937"/>
                <a:gd name="T95" fmla="*/ 2 h 792"/>
                <a:gd name="T96" fmla="*/ 738 w 937"/>
                <a:gd name="T9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792">
                  <a:moveTo>
                    <a:pt x="738" y="0"/>
                  </a:moveTo>
                  <a:lnTo>
                    <a:pt x="764" y="74"/>
                  </a:lnTo>
                  <a:lnTo>
                    <a:pt x="789" y="144"/>
                  </a:lnTo>
                  <a:lnTo>
                    <a:pt x="812" y="213"/>
                  </a:lnTo>
                  <a:lnTo>
                    <a:pt x="831" y="279"/>
                  </a:lnTo>
                  <a:lnTo>
                    <a:pt x="850" y="342"/>
                  </a:lnTo>
                  <a:lnTo>
                    <a:pt x="866" y="401"/>
                  </a:lnTo>
                  <a:lnTo>
                    <a:pt x="880" y="458"/>
                  </a:lnTo>
                  <a:lnTo>
                    <a:pt x="893" y="509"/>
                  </a:lnTo>
                  <a:lnTo>
                    <a:pt x="904" y="557"/>
                  </a:lnTo>
                  <a:lnTo>
                    <a:pt x="914" y="599"/>
                  </a:lnTo>
                  <a:lnTo>
                    <a:pt x="921" y="637"/>
                  </a:lnTo>
                  <a:lnTo>
                    <a:pt x="928" y="669"/>
                  </a:lnTo>
                  <a:lnTo>
                    <a:pt x="932" y="696"/>
                  </a:lnTo>
                  <a:lnTo>
                    <a:pt x="937" y="717"/>
                  </a:lnTo>
                  <a:lnTo>
                    <a:pt x="868" y="742"/>
                  </a:lnTo>
                  <a:lnTo>
                    <a:pt x="796" y="763"/>
                  </a:lnTo>
                  <a:lnTo>
                    <a:pt x="724" y="779"/>
                  </a:lnTo>
                  <a:lnTo>
                    <a:pt x="649" y="789"/>
                  </a:lnTo>
                  <a:lnTo>
                    <a:pt x="573" y="792"/>
                  </a:lnTo>
                  <a:lnTo>
                    <a:pt x="492" y="788"/>
                  </a:lnTo>
                  <a:lnTo>
                    <a:pt x="414" y="778"/>
                  </a:lnTo>
                  <a:lnTo>
                    <a:pt x="338" y="761"/>
                  </a:lnTo>
                  <a:lnTo>
                    <a:pt x="264" y="738"/>
                  </a:lnTo>
                  <a:lnTo>
                    <a:pt x="193" y="709"/>
                  </a:lnTo>
                  <a:lnTo>
                    <a:pt x="126" y="675"/>
                  </a:lnTo>
                  <a:lnTo>
                    <a:pt x="61" y="636"/>
                  </a:lnTo>
                  <a:lnTo>
                    <a:pt x="0" y="592"/>
                  </a:lnTo>
                  <a:lnTo>
                    <a:pt x="1" y="588"/>
                  </a:lnTo>
                  <a:lnTo>
                    <a:pt x="5" y="580"/>
                  </a:lnTo>
                  <a:lnTo>
                    <a:pt x="13" y="565"/>
                  </a:lnTo>
                  <a:lnTo>
                    <a:pt x="24" y="548"/>
                  </a:lnTo>
                  <a:lnTo>
                    <a:pt x="37" y="526"/>
                  </a:lnTo>
                  <a:lnTo>
                    <a:pt x="54" y="499"/>
                  </a:lnTo>
                  <a:lnTo>
                    <a:pt x="75" y="471"/>
                  </a:lnTo>
                  <a:lnTo>
                    <a:pt x="100" y="439"/>
                  </a:lnTo>
                  <a:lnTo>
                    <a:pt x="127" y="405"/>
                  </a:lnTo>
                  <a:lnTo>
                    <a:pt x="160" y="368"/>
                  </a:lnTo>
                  <a:lnTo>
                    <a:pt x="195" y="331"/>
                  </a:lnTo>
                  <a:lnTo>
                    <a:pt x="237" y="293"/>
                  </a:lnTo>
                  <a:lnTo>
                    <a:pt x="281" y="254"/>
                  </a:lnTo>
                  <a:lnTo>
                    <a:pt x="330" y="214"/>
                  </a:lnTo>
                  <a:lnTo>
                    <a:pt x="385" y="176"/>
                  </a:lnTo>
                  <a:lnTo>
                    <a:pt x="444" y="137"/>
                  </a:lnTo>
                  <a:lnTo>
                    <a:pt x="507" y="101"/>
                  </a:lnTo>
                  <a:lnTo>
                    <a:pt x="577" y="66"/>
                  </a:lnTo>
                  <a:lnTo>
                    <a:pt x="651" y="33"/>
                  </a:lnTo>
                  <a:lnTo>
                    <a:pt x="731" y="2"/>
                  </a:lnTo>
                  <a:lnTo>
                    <a:pt x="7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120">
              <a:extLst>
                <a:ext uri="{FF2B5EF4-FFF2-40B4-BE49-F238E27FC236}">
                  <a16:creationId xmlns:a16="http://schemas.microsoft.com/office/drawing/2014/main" id="{A1561D94-9018-0D23-6F49-639E38F2913D}"/>
                </a:ext>
              </a:extLst>
            </p:cNvPr>
            <p:cNvSpPr>
              <a:spLocks noEditPoints="1"/>
            </p:cNvSpPr>
            <p:nvPr/>
          </p:nvSpPr>
          <p:spPr bwMode="auto">
            <a:xfrm>
              <a:off x="5959476" y="3400426"/>
              <a:ext cx="149225" cy="114300"/>
            </a:xfrm>
            <a:custGeom>
              <a:avLst/>
              <a:gdLst>
                <a:gd name="T0" fmla="*/ 238 w 1034"/>
                <a:gd name="T1" fmla="*/ 795 h 795"/>
                <a:gd name="T2" fmla="*/ 239 w 1034"/>
                <a:gd name="T3" fmla="*/ 795 h 795"/>
                <a:gd name="T4" fmla="*/ 238 w 1034"/>
                <a:gd name="T5" fmla="*/ 795 h 795"/>
                <a:gd name="T6" fmla="*/ 238 w 1034"/>
                <a:gd name="T7" fmla="*/ 795 h 795"/>
                <a:gd name="T8" fmla="*/ 957 w 1034"/>
                <a:gd name="T9" fmla="*/ 0 h 795"/>
                <a:gd name="T10" fmla="*/ 997 w 1034"/>
                <a:gd name="T11" fmla="*/ 80 h 795"/>
                <a:gd name="T12" fmla="*/ 1034 w 1034"/>
                <a:gd name="T13" fmla="*/ 161 h 795"/>
                <a:gd name="T14" fmla="*/ 997 w 1034"/>
                <a:gd name="T15" fmla="*/ 173 h 795"/>
                <a:gd name="T16" fmla="*/ 933 w 1034"/>
                <a:gd name="T17" fmla="*/ 196 h 795"/>
                <a:gd name="T18" fmla="*/ 872 w 1034"/>
                <a:gd name="T19" fmla="*/ 221 h 795"/>
                <a:gd name="T20" fmla="*/ 813 w 1034"/>
                <a:gd name="T21" fmla="*/ 250 h 795"/>
                <a:gd name="T22" fmla="*/ 756 w 1034"/>
                <a:gd name="T23" fmla="*/ 281 h 795"/>
                <a:gd name="T24" fmla="*/ 704 w 1034"/>
                <a:gd name="T25" fmla="*/ 314 h 795"/>
                <a:gd name="T26" fmla="*/ 654 w 1034"/>
                <a:gd name="T27" fmla="*/ 348 h 795"/>
                <a:gd name="T28" fmla="*/ 607 w 1034"/>
                <a:gd name="T29" fmla="*/ 383 h 795"/>
                <a:gd name="T30" fmla="*/ 562 w 1034"/>
                <a:gd name="T31" fmla="*/ 419 h 795"/>
                <a:gd name="T32" fmla="*/ 521 w 1034"/>
                <a:gd name="T33" fmla="*/ 456 h 795"/>
                <a:gd name="T34" fmla="*/ 482 w 1034"/>
                <a:gd name="T35" fmla="*/ 492 h 795"/>
                <a:gd name="T36" fmla="*/ 446 w 1034"/>
                <a:gd name="T37" fmla="*/ 528 h 795"/>
                <a:gd name="T38" fmla="*/ 413 w 1034"/>
                <a:gd name="T39" fmla="*/ 563 h 795"/>
                <a:gd name="T40" fmla="*/ 383 w 1034"/>
                <a:gd name="T41" fmla="*/ 597 h 795"/>
                <a:gd name="T42" fmla="*/ 355 w 1034"/>
                <a:gd name="T43" fmla="*/ 629 h 795"/>
                <a:gd name="T44" fmla="*/ 332 w 1034"/>
                <a:gd name="T45" fmla="*/ 660 h 795"/>
                <a:gd name="T46" fmla="*/ 310 w 1034"/>
                <a:gd name="T47" fmla="*/ 689 h 795"/>
                <a:gd name="T48" fmla="*/ 290 w 1034"/>
                <a:gd name="T49" fmla="*/ 715 h 795"/>
                <a:gd name="T50" fmla="*/ 275 w 1034"/>
                <a:gd name="T51" fmla="*/ 738 h 795"/>
                <a:gd name="T52" fmla="*/ 262 w 1034"/>
                <a:gd name="T53" fmla="*/ 757 h 795"/>
                <a:gd name="T54" fmla="*/ 252 w 1034"/>
                <a:gd name="T55" fmla="*/ 773 h 795"/>
                <a:gd name="T56" fmla="*/ 245 w 1034"/>
                <a:gd name="T57" fmla="*/ 786 h 795"/>
                <a:gd name="T58" fmla="*/ 240 w 1034"/>
                <a:gd name="T59" fmla="*/ 792 h 795"/>
                <a:gd name="T60" fmla="*/ 238 w 1034"/>
                <a:gd name="T61" fmla="*/ 795 h 795"/>
                <a:gd name="T62" fmla="*/ 191 w 1034"/>
                <a:gd name="T63" fmla="*/ 738 h 795"/>
                <a:gd name="T64" fmla="*/ 149 w 1034"/>
                <a:gd name="T65" fmla="*/ 677 h 795"/>
                <a:gd name="T66" fmla="*/ 111 w 1034"/>
                <a:gd name="T67" fmla="*/ 612 h 795"/>
                <a:gd name="T68" fmla="*/ 78 w 1034"/>
                <a:gd name="T69" fmla="*/ 544 h 795"/>
                <a:gd name="T70" fmla="*/ 51 w 1034"/>
                <a:gd name="T71" fmla="*/ 473 h 795"/>
                <a:gd name="T72" fmla="*/ 29 w 1034"/>
                <a:gd name="T73" fmla="*/ 399 h 795"/>
                <a:gd name="T74" fmla="*/ 13 w 1034"/>
                <a:gd name="T75" fmla="*/ 324 h 795"/>
                <a:gd name="T76" fmla="*/ 3 w 1034"/>
                <a:gd name="T77" fmla="*/ 245 h 795"/>
                <a:gd name="T78" fmla="*/ 0 w 1034"/>
                <a:gd name="T79" fmla="*/ 165 h 795"/>
                <a:gd name="T80" fmla="*/ 1 w 1034"/>
                <a:gd name="T81" fmla="*/ 135 h 795"/>
                <a:gd name="T82" fmla="*/ 8 w 1034"/>
                <a:gd name="T83" fmla="*/ 135 h 795"/>
                <a:gd name="T84" fmla="*/ 23 w 1034"/>
                <a:gd name="T85" fmla="*/ 135 h 795"/>
                <a:gd name="T86" fmla="*/ 45 w 1034"/>
                <a:gd name="T87" fmla="*/ 135 h 795"/>
                <a:gd name="T88" fmla="*/ 73 w 1034"/>
                <a:gd name="T89" fmla="*/ 135 h 795"/>
                <a:gd name="T90" fmla="*/ 109 w 1034"/>
                <a:gd name="T91" fmla="*/ 134 h 795"/>
                <a:gd name="T92" fmla="*/ 150 w 1034"/>
                <a:gd name="T93" fmla="*/ 133 h 795"/>
                <a:gd name="T94" fmla="*/ 197 w 1034"/>
                <a:gd name="T95" fmla="*/ 131 h 795"/>
                <a:gd name="T96" fmla="*/ 249 w 1034"/>
                <a:gd name="T97" fmla="*/ 128 h 795"/>
                <a:gd name="T98" fmla="*/ 305 w 1034"/>
                <a:gd name="T99" fmla="*/ 122 h 795"/>
                <a:gd name="T100" fmla="*/ 366 w 1034"/>
                <a:gd name="T101" fmla="*/ 117 h 795"/>
                <a:gd name="T102" fmla="*/ 432 w 1034"/>
                <a:gd name="T103" fmla="*/ 109 h 795"/>
                <a:gd name="T104" fmla="*/ 500 w 1034"/>
                <a:gd name="T105" fmla="*/ 100 h 795"/>
                <a:gd name="T106" fmla="*/ 572 w 1034"/>
                <a:gd name="T107" fmla="*/ 89 h 795"/>
                <a:gd name="T108" fmla="*/ 646 w 1034"/>
                <a:gd name="T109" fmla="*/ 76 h 795"/>
                <a:gd name="T110" fmla="*/ 722 w 1034"/>
                <a:gd name="T111" fmla="*/ 62 h 795"/>
                <a:gd name="T112" fmla="*/ 799 w 1034"/>
                <a:gd name="T113" fmla="*/ 44 h 795"/>
                <a:gd name="T114" fmla="*/ 878 w 1034"/>
                <a:gd name="T115" fmla="*/ 23 h 795"/>
                <a:gd name="T116" fmla="*/ 957 w 1034"/>
                <a:gd name="T11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795">
                  <a:moveTo>
                    <a:pt x="238" y="795"/>
                  </a:moveTo>
                  <a:lnTo>
                    <a:pt x="239" y="795"/>
                  </a:lnTo>
                  <a:lnTo>
                    <a:pt x="238" y="795"/>
                  </a:lnTo>
                  <a:lnTo>
                    <a:pt x="238" y="795"/>
                  </a:lnTo>
                  <a:close/>
                  <a:moveTo>
                    <a:pt x="957" y="0"/>
                  </a:moveTo>
                  <a:lnTo>
                    <a:pt x="997" y="80"/>
                  </a:lnTo>
                  <a:lnTo>
                    <a:pt x="1034" y="161"/>
                  </a:lnTo>
                  <a:lnTo>
                    <a:pt x="997" y="173"/>
                  </a:lnTo>
                  <a:lnTo>
                    <a:pt x="933" y="196"/>
                  </a:lnTo>
                  <a:lnTo>
                    <a:pt x="872" y="221"/>
                  </a:lnTo>
                  <a:lnTo>
                    <a:pt x="813" y="250"/>
                  </a:lnTo>
                  <a:lnTo>
                    <a:pt x="756" y="281"/>
                  </a:lnTo>
                  <a:lnTo>
                    <a:pt x="704" y="314"/>
                  </a:lnTo>
                  <a:lnTo>
                    <a:pt x="654" y="348"/>
                  </a:lnTo>
                  <a:lnTo>
                    <a:pt x="607" y="383"/>
                  </a:lnTo>
                  <a:lnTo>
                    <a:pt x="562" y="419"/>
                  </a:lnTo>
                  <a:lnTo>
                    <a:pt x="521" y="456"/>
                  </a:lnTo>
                  <a:lnTo>
                    <a:pt x="482" y="492"/>
                  </a:lnTo>
                  <a:lnTo>
                    <a:pt x="446" y="528"/>
                  </a:lnTo>
                  <a:lnTo>
                    <a:pt x="413" y="563"/>
                  </a:lnTo>
                  <a:lnTo>
                    <a:pt x="383" y="597"/>
                  </a:lnTo>
                  <a:lnTo>
                    <a:pt x="355" y="629"/>
                  </a:lnTo>
                  <a:lnTo>
                    <a:pt x="332" y="660"/>
                  </a:lnTo>
                  <a:lnTo>
                    <a:pt x="310" y="689"/>
                  </a:lnTo>
                  <a:lnTo>
                    <a:pt x="290" y="715"/>
                  </a:lnTo>
                  <a:lnTo>
                    <a:pt x="275" y="738"/>
                  </a:lnTo>
                  <a:lnTo>
                    <a:pt x="262" y="757"/>
                  </a:lnTo>
                  <a:lnTo>
                    <a:pt x="252" y="773"/>
                  </a:lnTo>
                  <a:lnTo>
                    <a:pt x="245" y="786"/>
                  </a:lnTo>
                  <a:lnTo>
                    <a:pt x="240" y="792"/>
                  </a:lnTo>
                  <a:lnTo>
                    <a:pt x="238" y="795"/>
                  </a:lnTo>
                  <a:lnTo>
                    <a:pt x="191" y="738"/>
                  </a:lnTo>
                  <a:lnTo>
                    <a:pt x="149" y="677"/>
                  </a:lnTo>
                  <a:lnTo>
                    <a:pt x="111" y="612"/>
                  </a:lnTo>
                  <a:lnTo>
                    <a:pt x="78" y="544"/>
                  </a:lnTo>
                  <a:lnTo>
                    <a:pt x="51" y="473"/>
                  </a:lnTo>
                  <a:lnTo>
                    <a:pt x="29" y="399"/>
                  </a:lnTo>
                  <a:lnTo>
                    <a:pt x="13" y="324"/>
                  </a:lnTo>
                  <a:lnTo>
                    <a:pt x="3" y="245"/>
                  </a:lnTo>
                  <a:lnTo>
                    <a:pt x="0" y="165"/>
                  </a:lnTo>
                  <a:lnTo>
                    <a:pt x="1" y="135"/>
                  </a:lnTo>
                  <a:lnTo>
                    <a:pt x="8" y="135"/>
                  </a:lnTo>
                  <a:lnTo>
                    <a:pt x="23" y="135"/>
                  </a:lnTo>
                  <a:lnTo>
                    <a:pt x="45" y="135"/>
                  </a:lnTo>
                  <a:lnTo>
                    <a:pt x="73" y="135"/>
                  </a:lnTo>
                  <a:lnTo>
                    <a:pt x="109" y="134"/>
                  </a:lnTo>
                  <a:lnTo>
                    <a:pt x="150" y="133"/>
                  </a:lnTo>
                  <a:lnTo>
                    <a:pt x="197" y="131"/>
                  </a:lnTo>
                  <a:lnTo>
                    <a:pt x="249" y="128"/>
                  </a:lnTo>
                  <a:lnTo>
                    <a:pt x="305" y="122"/>
                  </a:lnTo>
                  <a:lnTo>
                    <a:pt x="366" y="117"/>
                  </a:lnTo>
                  <a:lnTo>
                    <a:pt x="432" y="109"/>
                  </a:lnTo>
                  <a:lnTo>
                    <a:pt x="500" y="100"/>
                  </a:lnTo>
                  <a:lnTo>
                    <a:pt x="572" y="89"/>
                  </a:lnTo>
                  <a:lnTo>
                    <a:pt x="646" y="76"/>
                  </a:lnTo>
                  <a:lnTo>
                    <a:pt x="722" y="62"/>
                  </a:lnTo>
                  <a:lnTo>
                    <a:pt x="799" y="44"/>
                  </a:lnTo>
                  <a:lnTo>
                    <a:pt x="878" y="23"/>
                  </a:lnTo>
                  <a:lnTo>
                    <a:pt x="9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1" name="Freeform 121">
              <a:extLst>
                <a:ext uri="{FF2B5EF4-FFF2-40B4-BE49-F238E27FC236}">
                  <a16:creationId xmlns:a16="http://schemas.microsoft.com/office/drawing/2014/main" id="{2F1A6D02-95F1-767E-AEB7-002D29788B36}"/>
                </a:ext>
              </a:extLst>
            </p:cNvPr>
            <p:cNvSpPr>
              <a:spLocks noEditPoints="1"/>
            </p:cNvSpPr>
            <p:nvPr/>
          </p:nvSpPr>
          <p:spPr bwMode="auto">
            <a:xfrm>
              <a:off x="5843588" y="3170238"/>
              <a:ext cx="501650" cy="508000"/>
            </a:xfrm>
            <a:custGeom>
              <a:avLst/>
              <a:gdLst>
                <a:gd name="T0" fmla="*/ 1518 w 3474"/>
                <a:gd name="T1" fmla="*/ 677 h 3518"/>
                <a:gd name="T2" fmla="*/ 1249 w 3474"/>
                <a:gd name="T3" fmla="*/ 771 h 3518"/>
                <a:gd name="T4" fmla="*/ 1017 w 3474"/>
                <a:gd name="T5" fmla="*/ 930 h 3518"/>
                <a:gd name="T6" fmla="*/ 832 w 3474"/>
                <a:gd name="T7" fmla="*/ 1142 h 3518"/>
                <a:gd name="T8" fmla="*/ 706 w 3474"/>
                <a:gd name="T9" fmla="*/ 1397 h 3518"/>
                <a:gd name="T10" fmla="*/ 649 w 3474"/>
                <a:gd name="T11" fmla="*/ 1684 h 3518"/>
                <a:gd name="T12" fmla="*/ 668 w 3474"/>
                <a:gd name="T13" fmla="*/ 1981 h 3518"/>
                <a:gd name="T14" fmla="*/ 762 w 3474"/>
                <a:gd name="T15" fmla="*/ 2254 h 3518"/>
                <a:gd name="T16" fmla="*/ 918 w 3474"/>
                <a:gd name="T17" fmla="*/ 2488 h 3518"/>
                <a:gd name="T18" fmla="*/ 1127 w 3474"/>
                <a:gd name="T19" fmla="*/ 2675 h 3518"/>
                <a:gd name="T20" fmla="*/ 1379 w 3474"/>
                <a:gd name="T21" fmla="*/ 2803 h 3518"/>
                <a:gd name="T22" fmla="*/ 1664 w 3474"/>
                <a:gd name="T23" fmla="*/ 2861 h 3518"/>
                <a:gd name="T24" fmla="*/ 1957 w 3474"/>
                <a:gd name="T25" fmla="*/ 2842 h 3518"/>
                <a:gd name="T26" fmla="*/ 2227 w 3474"/>
                <a:gd name="T27" fmla="*/ 2747 h 3518"/>
                <a:gd name="T28" fmla="*/ 2458 w 3474"/>
                <a:gd name="T29" fmla="*/ 2589 h 3518"/>
                <a:gd name="T30" fmla="*/ 2642 w 3474"/>
                <a:gd name="T31" fmla="*/ 2377 h 3518"/>
                <a:gd name="T32" fmla="*/ 2769 w 3474"/>
                <a:gd name="T33" fmla="*/ 2121 h 3518"/>
                <a:gd name="T34" fmla="*/ 2826 w 3474"/>
                <a:gd name="T35" fmla="*/ 1834 h 3518"/>
                <a:gd name="T36" fmla="*/ 2806 w 3474"/>
                <a:gd name="T37" fmla="*/ 1537 h 3518"/>
                <a:gd name="T38" fmla="*/ 2713 w 3474"/>
                <a:gd name="T39" fmla="*/ 1264 h 3518"/>
                <a:gd name="T40" fmla="*/ 2557 w 3474"/>
                <a:gd name="T41" fmla="*/ 1030 h 3518"/>
                <a:gd name="T42" fmla="*/ 2347 w 3474"/>
                <a:gd name="T43" fmla="*/ 843 h 3518"/>
                <a:gd name="T44" fmla="*/ 2095 w 3474"/>
                <a:gd name="T45" fmla="*/ 715 h 3518"/>
                <a:gd name="T46" fmla="*/ 1811 w 3474"/>
                <a:gd name="T47" fmla="*/ 657 h 3518"/>
                <a:gd name="T48" fmla="*/ 1955 w 3474"/>
                <a:gd name="T49" fmla="*/ 15 h 3518"/>
                <a:gd name="T50" fmla="*/ 2365 w 3474"/>
                <a:gd name="T51" fmla="*/ 119 h 3518"/>
                <a:gd name="T52" fmla="*/ 2729 w 3474"/>
                <a:gd name="T53" fmla="*/ 316 h 3518"/>
                <a:gd name="T54" fmla="*/ 3035 w 3474"/>
                <a:gd name="T55" fmla="*/ 592 h 3518"/>
                <a:gd name="T56" fmla="*/ 3271 w 3474"/>
                <a:gd name="T57" fmla="*/ 933 h 3518"/>
                <a:gd name="T58" fmla="*/ 3422 w 3474"/>
                <a:gd name="T59" fmla="*/ 1327 h 3518"/>
                <a:gd name="T60" fmla="*/ 3474 w 3474"/>
                <a:gd name="T61" fmla="*/ 1759 h 3518"/>
                <a:gd name="T62" fmla="*/ 3422 w 3474"/>
                <a:gd name="T63" fmla="*/ 2191 h 3518"/>
                <a:gd name="T64" fmla="*/ 3271 w 3474"/>
                <a:gd name="T65" fmla="*/ 2585 h 3518"/>
                <a:gd name="T66" fmla="*/ 3035 w 3474"/>
                <a:gd name="T67" fmla="*/ 2926 h 3518"/>
                <a:gd name="T68" fmla="*/ 2729 w 3474"/>
                <a:gd name="T69" fmla="*/ 3202 h 3518"/>
                <a:gd name="T70" fmla="*/ 2365 w 3474"/>
                <a:gd name="T71" fmla="*/ 3399 h 3518"/>
                <a:gd name="T72" fmla="*/ 1955 w 3474"/>
                <a:gd name="T73" fmla="*/ 3504 h 3518"/>
                <a:gd name="T74" fmla="*/ 1519 w 3474"/>
                <a:gd name="T75" fmla="*/ 3504 h 3518"/>
                <a:gd name="T76" fmla="*/ 1110 w 3474"/>
                <a:gd name="T77" fmla="*/ 3399 h 3518"/>
                <a:gd name="T78" fmla="*/ 745 w 3474"/>
                <a:gd name="T79" fmla="*/ 3202 h 3518"/>
                <a:gd name="T80" fmla="*/ 439 w 3474"/>
                <a:gd name="T81" fmla="*/ 2926 h 3518"/>
                <a:gd name="T82" fmla="*/ 204 w 3474"/>
                <a:gd name="T83" fmla="*/ 2585 h 3518"/>
                <a:gd name="T84" fmla="*/ 53 w 3474"/>
                <a:gd name="T85" fmla="*/ 2191 h 3518"/>
                <a:gd name="T86" fmla="*/ 0 w 3474"/>
                <a:gd name="T87" fmla="*/ 1759 h 3518"/>
                <a:gd name="T88" fmla="*/ 53 w 3474"/>
                <a:gd name="T89" fmla="*/ 1327 h 3518"/>
                <a:gd name="T90" fmla="*/ 204 w 3474"/>
                <a:gd name="T91" fmla="*/ 933 h 3518"/>
                <a:gd name="T92" fmla="*/ 439 w 3474"/>
                <a:gd name="T93" fmla="*/ 592 h 3518"/>
                <a:gd name="T94" fmla="*/ 745 w 3474"/>
                <a:gd name="T95" fmla="*/ 316 h 3518"/>
                <a:gd name="T96" fmla="*/ 1110 w 3474"/>
                <a:gd name="T97" fmla="*/ 119 h 3518"/>
                <a:gd name="T98" fmla="*/ 1519 w 3474"/>
                <a:gd name="T99"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4" h="3518">
                  <a:moveTo>
                    <a:pt x="1738" y="655"/>
                  </a:moveTo>
                  <a:lnTo>
                    <a:pt x="1664" y="657"/>
                  </a:lnTo>
                  <a:lnTo>
                    <a:pt x="1590" y="665"/>
                  </a:lnTo>
                  <a:lnTo>
                    <a:pt x="1518" y="677"/>
                  </a:lnTo>
                  <a:lnTo>
                    <a:pt x="1447" y="694"/>
                  </a:lnTo>
                  <a:lnTo>
                    <a:pt x="1379" y="715"/>
                  </a:lnTo>
                  <a:lnTo>
                    <a:pt x="1313" y="742"/>
                  </a:lnTo>
                  <a:lnTo>
                    <a:pt x="1249" y="771"/>
                  </a:lnTo>
                  <a:lnTo>
                    <a:pt x="1187" y="805"/>
                  </a:lnTo>
                  <a:lnTo>
                    <a:pt x="1127" y="843"/>
                  </a:lnTo>
                  <a:lnTo>
                    <a:pt x="1070" y="885"/>
                  </a:lnTo>
                  <a:lnTo>
                    <a:pt x="1017" y="930"/>
                  </a:lnTo>
                  <a:lnTo>
                    <a:pt x="966" y="978"/>
                  </a:lnTo>
                  <a:lnTo>
                    <a:pt x="918" y="1030"/>
                  </a:lnTo>
                  <a:lnTo>
                    <a:pt x="874" y="1085"/>
                  </a:lnTo>
                  <a:lnTo>
                    <a:pt x="832" y="1142"/>
                  </a:lnTo>
                  <a:lnTo>
                    <a:pt x="795" y="1201"/>
                  </a:lnTo>
                  <a:lnTo>
                    <a:pt x="762" y="1264"/>
                  </a:lnTo>
                  <a:lnTo>
                    <a:pt x="732" y="1329"/>
                  </a:lnTo>
                  <a:lnTo>
                    <a:pt x="706" y="1397"/>
                  </a:lnTo>
                  <a:lnTo>
                    <a:pt x="685" y="1467"/>
                  </a:lnTo>
                  <a:lnTo>
                    <a:pt x="668" y="1537"/>
                  </a:lnTo>
                  <a:lnTo>
                    <a:pt x="656" y="1610"/>
                  </a:lnTo>
                  <a:lnTo>
                    <a:pt x="649" y="1684"/>
                  </a:lnTo>
                  <a:lnTo>
                    <a:pt x="646" y="1759"/>
                  </a:lnTo>
                  <a:lnTo>
                    <a:pt x="649" y="1834"/>
                  </a:lnTo>
                  <a:lnTo>
                    <a:pt x="656" y="1909"/>
                  </a:lnTo>
                  <a:lnTo>
                    <a:pt x="668" y="1981"/>
                  </a:lnTo>
                  <a:lnTo>
                    <a:pt x="685" y="2052"/>
                  </a:lnTo>
                  <a:lnTo>
                    <a:pt x="706" y="2121"/>
                  </a:lnTo>
                  <a:lnTo>
                    <a:pt x="732" y="2189"/>
                  </a:lnTo>
                  <a:lnTo>
                    <a:pt x="762" y="2254"/>
                  </a:lnTo>
                  <a:lnTo>
                    <a:pt x="795" y="2317"/>
                  </a:lnTo>
                  <a:lnTo>
                    <a:pt x="832" y="2377"/>
                  </a:lnTo>
                  <a:lnTo>
                    <a:pt x="874" y="2435"/>
                  </a:lnTo>
                  <a:lnTo>
                    <a:pt x="918" y="2488"/>
                  </a:lnTo>
                  <a:lnTo>
                    <a:pt x="966" y="2540"/>
                  </a:lnTo>
                  <a:lnTo>
                    <a:pt x="1017" y="2589"/>
                  </a:lnTo>
                  <a:lnTo>
                    <a:pt x="1070" y="2634"/>
                  </a:lnTo>
                  <a:lnTo>
                    <a:pt x="1127" y="2675"/>
                  </a:lnTo>
                  <a:lnTo>
                    <a:pt x="1187" y="2713"/>
                  </a:lnTo>
                  <a:lnTo>
                    <a:pt x="1249" y="2747"/>
                  </a:lnTo>
                  <a:lnTo>
                    <a:pt x="1313" y="2777"/>
                  </a:lnTo>
                  <a:lnTo>
                    <a:pt x="1379" y="2803"/>
                  </a:lnTo>
                  <a:lnTo>
                    <a:pt x="1447" y="2824"/>
                  </a:lnTo>
                  <a:lnTo>
                    <a:pt x="1518" y="2842"/>
                  </a:lnTo>
                  <a:lnTo>
                    <a:pt x="1590" y="2854"/>
                  </a:lnTo>
                  <a:lnTo>
                    <a:pt x="1664" y="2861"/>
                  </a:lnTo>
                  <a:lnTo>
                    <a:pt x="1738" y="2864"/>
                  </a:lnTo>
                  <a:lnTo>
                    <a:pt x="1811" y="2861"/>
                  </a:lnTo>
                  <a:lnTo>
                    <a:pt x="1884" y="2854"/>
                  </a:lnTo>
                  <a:lnTo>
                    <a:pt x="1957" y="2842"/>
                  </a:lnTo>
                  <a:lnTo>
                    <a:pt x="2027" y="2824"/>
                  </a:lnTo>
                  <a:lnTo>
                    <a:pt x="2095" y="2803"/>
                  </a:lnTo>
                  <a:lnTo>
                    <a:pt x="2162" y="2777"/>
                  </a:lnTo>
                  <a:lnTo>
                    <a:pt x="2227" y="2747"/>
                  </a:lnTo>
                  <a:lnTo>
                    <a:pt x="2287" y="2713"/>
                  </a:lnTo>
                  <a:lnTo>
                    <a:pt x="2347" y="2675"/>
                  </a:lnTo>
                  <a:lnTo>
                    <a:pt x="2404" y="2634"/>
                  </a:lnTo>
                  <a:lnTo>
                    <a:pt x="2458" y="2589"/>
                  </a:lnTo>
                  <a:lnTo>
                    <a:pt x="2509" y="2540"/>
                  </a:lnTo>
                  <a:lnTo>
                    <a:pt x="2557" y="2488"/>
                  </a:lnTo>
                  <a:lnTo>
                    <a:pt x="2601" y="2435"/>
                  </a:lnTo>
                  <a:lnTo>
                    <a:pt x="2642" y="2377"/>
                  </a:lnTo>
                  <a:lnTo>
                    <a:pt x="2680" y="2317"/>
                  </a:lnTo>
                  <a:lnTo>
                    <a:pt x="2713" y="2254"/>
                  </a:lnTo>
                  <a:lnTo>
                    <a:pt x="2743" y="2189"/>
                  </a:lnTo>
                  <a:lnTo>
                    <a:pt x="2769" y="2121"/>
                  </a:lnTo>
                  <a:lnTo>
                    <a:pt x="2789" y="2052"/>
                  </a:lnTo>
                  <a:lnTo>
                    <a:pt x="2806" y="1981"/>
                  </a:lnTo>
                  <a:lnTo>
                    <a:pt x="2819" y="1908"/>
                  </a:lnTo>
                  <a:lnTo>
                    <a:pt x="2826" y="1834"/>
                  </a:lnTo>
                  <a:lnTo>
                    <a:pt x="2829" y="1759"/>
                  </a:lnTo>
                  <a:lnTo>
                    <a:pt x="2826" y="1684"/>
                  </a:lnTo>
                  <a:lnTo>
                    <a:pt x="2819" y="1610"/>
                  </a:lnTo>
                  <a:lnTo>
                    <a:pt x="2806" y="1537"/>
                  </a:lnTo>
                  <a:lnTo>
                    <a:pt x="2789" y="1467"/>
                  </a:lnTo>
                  <a:lnTo>
                    <a:pt x="2769" y="1397"/>
                  </a:lnTo>
                  <a:lnTo>
                    <a:pt x="2743" y="1329"/>
                  </a:lnTo>
                  <a:lnTo>
                    <a:pt x="2713" y="1264"/>
                  </a:lnTo>
                  <a:lnTo>
                    <a:pt x="2680" y="1201"/>
                  </a:lnTo>
                  <a:lnTo>
                    <a:pt x="2642" y="1142"/>
                  </a:lnTo>
                  <a:lnTo>
                    <a:pt x="2601" y="1084"/>
                  </a:lnTo>
                  <a:lnTo>
                    <a:pt x="2557" y="1030"/>
                  </a:lnTo>
                  <a:lnTo>
                    <a:pt x="2509" y="978"/>
                  </a:lnTo>
                  <a:lnTo>
                    <a:pt x="2458" y="930"/>
                  </a:lnTo>
                  <a:lnTo>
                    <a:pt x="2404" y="885"/>
                  </a:lnTo>
                  <a:lnTo>
                    <a:pt x="2347" y="843"/>
                  </a:lnTo>
                  <a:lnTo>
                    <a:pt x="2287" y="805"/>
                  </a:lnTo>
                  <a:lnTo>
                    <a:pt x="2227" y="771"/>
                  </a:lnTo>
                  <a:lnTo>
                    <a:pt x="2162" y="742"/>
                  </a:lnTo>
                  <a:lnTo>
                    <a:pt x="2095" y="715"/>
                  </a:lnTo>
                  <a:lnTo>
                    <a:pt x="2027" y="694"/>
                  </a:lnTo>
                  <a:lnTo>
                    <a:pt x="1957" y="677"/>
                  </a:lnTo>
                  <a:lnTo>
                    <a:pt x="1884" y="665"/>
                  </a:lnTo>
                  <a:lnTo>
                    <a:pt x="1811" y="657"/>
                  </a:lnTo>
                  <a:lnTo>
                    <a:pt x="1738" y="655"/>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 name="Freeform 122">
              <a:extLst>
                <a:ext uri="{FF2B5EF4-FFF2-40B4-BE49-F238E27FC236}">
                  <a16:creationId xmlns:a16="http://schemas.microsoft.com/office/drawing/2014/main" id="{A580C429-B529-A274-488C-C844600E2B8F}"/>
                </a:ext>
              </a:extLst>
            </p:cNvPr>
            <p:cNvSpPr>
              <a:spLocks/>
            </p:cNvSpPr>
            <p:nvPr/>
          </p:nvSpPr>
          <p:spPr bwMode="auto">
            <a:xfrm>
              <a:off x="6143626" y="3438526"/>
              <a:ext cx="82550" cy="98425"/>
            </a:xfrm>
            <a:custGeom>
              <a:avLst/>
              <a:gdLst>
                <a:gd name="T0" fmla="*/ 173 w 580"/>
                <a:gd name="T1" fmla="*/ 0 h 688"/>
                <a:gd name="T2" fmla="*/ 228 w 580"/>
                <a:gd name="T3" fmla="*/ 0 h 688"/>
                <a:gd name="T4" fmla="*/ 280 w 580"/>
                <a:gd name="T5" fmla="*/ 3 h 688"/>
                <a:gd name="T6" fmla="*/ 329 w 580"/>
                <a:gd name="T7" fmla="*/ 6 h 688"/>
                <a:gd name="T8" fmla="*/ 374 w 580"/>
                <a:gd name="T9" fmla="*/ 12 h 688"/>
                <a:gd name="T10" fmla="*/ 416 w 580"/>
                <a:gd name="T11" fmla="*/ 18 h 688"/>
                <a:gd name="T12" fmla="*/ 454 w 580"/>
                <a:gd name="T13" fmla="*/ 25 h 688"/>
                <a:gd name="T14" fmla="*/ 489 w 580"/>
                <a:gd name="T15" fmla="*/ 32 h 688"/>
                <a:gd name="T16" fmla="*/ 517 w 580"/>
                <a:gd name="T17" fmla="*/ 38 h 688"/>
                <a:gd name="T18" fmla="*/ 542 w 580"/>
                <a:gd name="T19" fmla="*/ 45 h 688"/>
                <a:gd name="T20" fmla="*/ 560 w 580"/>
                <a:gd name="T21" fmla="*/ 50 h 688"/>
                <a:gd name="T22" fmla="*/ 573 w 580"/>
                <a:gd name="T23" fmla="*/ 54 h 688"/>
                <a:gd name="T24" fmla="*/ 580 w 580"/>
                <a:gd name="T25" fmla="*/ 56 h 688"/>
                <a:gd name="T26" fmla="*/ 565 w 580"/>
                <a:gd name="T27" fmla="*/ 134 h 688"/>
                <a:gd name="T28" fmla="*/ 543 w 580"/>
                <a:gd name="T29" fmla="*/ 209 h 688"/>
                <a:gd name="T30" fmla="*/ 516 w 580"/>
                <a:gd name="T31" fmla="*/ 281 h 688"/>
                <a:gd name="T32" fmla="*/ 482 w 580"/>
                <a:gd name="T33" fmla="*/ 351 h 688"/>
                <a:gd name="T34" fmla="*/ 444 w 580"/>
                <a:gd name="T35" fmla="*/ 418 h 688"/>
                <a:gd name="T36" fmla="*/ 399 w 580"/>
                <a:gd name="T37" fmla="*/ 480 h 688"/>
                <a:gd name="T38" fmla="*/ 352 w 580"/>
                <a:gd name="T39" fmla="*/ 539 h 688"/>
                <a:gd name="T40" fmla="*/ 298 w 580"/>
                <a:gd name="T41" fmla="*/ 593 h 688"/>
                <a:gd name="T42" fmla="*/ 242 w 580"/>
                <a:gd name="T43" fmla="*/ 643 h 688"/>
                <a:gd name="T44" fmla="*/ 181 w 580"/>
                <a:gd name="T45" fmla="*/ 688 h 688"/>
                <a:gd name="T46" fmla="*/ 178 w 580"/>
                <a:gd name="T47" fmla="*/ 673 h 688"/>
                <a:gd name="T48" fmla="*/ 174 w 580"/>
                <a:gd name="T49" fmla="*/ 651 h 688"/>
                <a:gd name="T50" fmla="*/ 169 w 580"/>
                <a:gd name="T51" fmla="*/ 623 h 688"/>
                <a:gd name="T52" fmla="*/ 163 w 580"/>
                <a:gd name="T53" fmla="*/ 589 h 688"/>
                <a:gd name="T54" fmla="*/ 154 w 580"/>
                <a:gd name="T55" fmla="*/ 551 h 688"/>
                <a:gd name="T56" fmla="*/ 144 w 580"/>
                <a:gd name="T57" fmla="*/ 507 h 688"/>
                <a:gd name="T58" fmla="*/ 132 w 580"/>
                <a:gd name="T59" fmla="*/ 458 h 688"/>
                <a:gd name="T60" fmla="*/ 119 w 580"/>
                <a:gd name="T61" fmla="*/ 404 h 688"/>
                <a:gd name="T62" fmla="*/ 104 w 580"/>
                <a:gd name="T63" fmla="*/ 348 h 688"/>
                <a:gd name="T64" fmla="*/ 88 w 580"/>
                <a:gd name="T65" fmla="*/ 287 h 688"/>
                <a:gd name="T66" fmla="*/ 69 w 580"/>
                <a:gd name="T67" fmla="*/ 223 h 688"/>
                <a:gd name="T68" fmla="*/ 47 w 580"/>
                <a:gd name="T69" fmla="*/ 156 h 688"/>
                <a:gd name="T70" fmla="*/ 25 w 580"/>
                <a:gd name="T71" fmla="*/ 87 h 688"/>
                <a:gd name="T72" fmla="*/ 0 w 580"/>
                <a:gd name="T73" fmla="*/ 15 h 688"/>
                <a:gd name="T74" fmla="*/ 59 w 580"/>
                <a:gd name="T75" fmla="*/ 7 h 688"/>
                <a:gd name="T76" fmla="*/ 117 w 580"/>
                <a:gd name="T77" fmla="*/ 2 h 688"/>
                <a:gd name="T78" fmla="*/ 173 w 580"/>
                <a:gd name="T7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0" h="688">
                  <a:moveTo>
                    <a:pt x="173" y="0"/>
                  </a:moveTo>
                  <a:lnTo>
                    <a:pt x="228" y="0"/>
                  </a:lnTo>
                  <a:lnTo>
                    <a:pt x="280" y="3"/>
                  </a:lnTo>
                  <a:lnTo>
                    <a:pt x="329" y="6"/>
                  </a:lnTo>
                  <a:lnTo>
                    <a:pt x="374" y="12"/>
                  </a:lnTo>
                  <a:lnTo>
                    <a:pt x="416" y="18"/>
                  </a:lnTo>
                  <a:lnTo>
                    <a:pt x="454" y="25"/>
                  </a:lnTo>
                  <a:lnTo>
                    <a:pt x="489" y="32"/>
                  </a:lnTo>
                  <a:lnTo>
                    <a:pt x="517" y="38"/>
                  </a:lnTo>
                  <a:lnTo>
                    <a:pt x="542" y="45"/>
                  </a:lnTo>
                  <a:lnTo>
                    <a:pt x="560" y="50"/>
                  </a:lnTo>
                  <a:lnTo>
                    <a:pt x="573" y="54"/>
                  </a:lnTo>
                  <a:lnTo>
                    <a:pt x="580" y="56"/>
                  </a:lnTo>
                  <a:lnTo>
                    <a:pt x="565" y="134"/>
                  </a:lnTo>
                  <a:lnTo>
                    <a:pt x="543" y="209"/>
                  </a:lnTo>
                  <a:lnTo>
                    <a:pt x="516" y="281"/>
                  </a:lnTo>
                  <a:lnTo>
                    <a:pt x="482" y="351"/>
                  </a:lnTo>
                  <a:lnTo>
                    <a:pt x="444" y="418"/>
                  </a:lnTo>
                  <a:lnTo>
                    <a:pt x="399" y="480"/>
                  </a:lnTo>
                  <a:lnTo>
                    <a:pt x="352" y="539"/>
                  </a:lnTo>
                  <a:lnTo>
                    <a:pt x="298" y="593"/>
                  </a:lnTo>
                  <a:lnTo>
                    <a:pt x="242" y="643"/>
                  </a:lnTo>
                  <a:lnTo>
                    <a:pt x="181" y="688"/>
                  </a:lnTo>
                  <a:lnTo>
                    <a:pt x="178" y="673"/>
                  </a:lnTo>
                  <a:lnTo>
                    <a:pt x="174" y="651"/>
                  </a:lnTo>
                  <a:lnTo>
                    <a:pt x="169" y="623"/>
                  </a:lnTo>
                  <a:lnTo>
                    <a:pt x="163" y="589"/>
                  </a:lnTo>
                  <a:lnTo>
                    <a:pt x="154" y="551"/>
                  </a:lnTo>
                  <a:lnTo>
                    <a:pt x="144" y="507"/>
                  </a:lnTo>
                  <a:lnTo>
                    <a:pt x="132" y="458"/>
                  </a:lnTo>
                  <a:lnTo>
                    <a:pt x="119" y="404"/>
                  </a:lnTo>
                  <a:lnTo>
                    <a:pt x="104" y="348"/>
                  </a:lnTo>
                  <a:lnTo>
                    <a:pt x="88" y="287"/>
                  </a:lnTo>
                  <a:lnTo>
                    <a:pt x="69" y="223"/>
                  </a:lnTo>
                  <a:lnTo>
                    <a:pt x="47" y="156"/>
                  </a:lnTo>
                  <a:lnTo>
                    <a:pt x="25" y="87"/>
                  </a:lnTo>
                  <a:lnTo>
                    <a:pt x="0" y="15"/>
                  </a:lnTo>
                  <a:lnTo>
                    <a:pt x="59" y="7"/>
                  </a:lnTo>
                  <a:lnTo>
                    <a:pt x="117"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123">
              <a:extLst>
                <a:ext uri="{FF2B5EF4-FFF2-40B4-BE49-F238E27FC236}">
                  <a16:creationId xmlns:a16="http://schemas.microsoft.com/office/drawing/2014/main" id="{764C3E68-DE54-B5F3-B8CF-00FC1D8852D3}"/>
                </a:ext>
              </a:extLst>
            </p:cNvPr>
            <p:cNvSpPr>
              <a:spLocks/>
            </p:cNvSpPr>
            <p:nvPr/>
          </p:nvSpPr>
          <p:spPr bwMode="auto">
            <a:xfrm>
              <a:off x="6122988" y="3338513"/>
              <a:ext cx="106363" cy="84138"/>
            </a:xfrm>
            <a:custGeom>
              <a:avLst/>
              <a:gdLst>
                <a:gd name="T0" fmla="*/ 520 w 732"/>
                <a:gd name="T1" fmla="*/ 0 h 589"/>
                <a:gd name="T2" fmla="*/ 561 w 732"/>
                <a:gd name="T3" fmla="*/ 55 h 589"/>
                <a:gd name="T4" fmla="*/ 599 w 732"/>
                <a:gd name="T5" fmla="*/ 113 h 589"/>
                <a:gd name="T6" fmla="*/ 633 w 732"/>
                <a:gd name="T7" fmla="*/ 175 h 589"/>
                <a:gd name="T8" fmla="*/ 661 w 732"/>
                <a:gd name="T9" fmla="*/ 238 h 589"/>
                <a:gd name="T10" fmla="*/ 686 w 732"/>
                <a:gd name="T11" fmla="*/ 304 h 589"/>
                <a:gd name="T12" fmla="*/ 705 w 732"/>
                <a:gd name="T13" fmla="*/ 373 h 589"/>
                <a:gd name="T14" fmla="*/ 720 w 732"/>
                <a:gd name="T15" fmla="*/ 443 h 589"/>
                <a:gd name="T16" fmla="*/ 729 w 732"/>
                <a:gd name="T17" fmla="*/ 516 h 589"/>
                <a:gd name="T18" fmla="*/ 732 w 732"/>
                <a:gd name="T19" fmla="*/ 589 h 589"/>
                <a:gd name="T20" fmla="*/ 726 w 732"/>
                <a:gd name="T21" fmla="*/ 588 h 589"/>
                <a:gd name="T22" fmla="*/ 713 w 732"/>
                <a:gd name="T23" fmla="*/ 586 h 589"/>
                <a:gd name="T24" fmla="*/ 695 w 732"/>
                <a:gd name="T25" fmla="*/ 583 h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ame="T36" fmla="*/ 475 w 732"/>
                <a:gd name="T37" fmla="*/ 554 h 589"/>
                <a:gd name="T38" fmla="*/ 425 w 732"/>
                <a:gd name="T39" fmla="*/ 550 h 589"/>
                <a:gd name="T40" fmla="*/ 372 w 732"/>
                <a:gd name="T41" fmla="*/ 547 h 589"/>
                <a:gd name="T42" fmla="*/ 318 w 732"/>
                <a:gd name="T43" fmla="*/ 546 h 589"/>
                <a:gd name="T44" fmla="*/ 260 w 732"/>
                <a:gd name="T45" fmla="*/ 546 h 589"/>
                <a:gd name="T46" fmla="*/ 201 w 732"/>
                <a:gd name="T47" fmla="*/ 549 h 589"/>
                <a:gd name="T48" fmla="*/ 143 w 732"/>
                <a:gd name="T49" fmla="*/ 553 h 589"/>
                <a:gd name="T50" fmla="*/ 83 w 732"/>
                <a:gd name="T51" fmla="*/ 558 h 589"/>
                <a:gd name="T52" fmla="*/ 62 w 732"/>
                <a:gd name="T53" fmla="*/ 510 h 589"/>
                <a:gd name="T54" fmla="*/ 33 w 732"/>
                <a:gd name="T55" fmla="*/ 441 h 589"/>
                <a:gd name="T56" fmla="*/ 0 w 732"/>
                <a:gd name="T57" fmla="*/ 374 h 589"/>
                <a:gd name="T58" fmla="*/ 67 w 732"/>
                <a:gd name="T59" fmla="*/ 344 h 589"/>
                <a:gd name="T60" fmla="*/ 129 w 732"/>
                <a:gd name="T61" fmla="*/ 313 h 589"/>
                <a:gd name="T62" fmla="*/ 185 w 732"/>
                <a:gd name="T63" fmla="*/ 282 h 589"/>
                <a:gd name="T64" fmla="*/ 237 w 732"/>
                <a:gd name="T65" fmla="*/ 252 h 589"/>
                <a:gd name="T66" fmla="*/ 284 w 732"/>
                <a:gd name="T67" fmla="*/ 220 h 589"/>
                <a:gd name="T68" fmla="*/ 326 w 732"/>
                <a:gd name="T69" fmla="*/ 189 h 589"/>
                <a:gd name="T70" fmla="*/ 364 w 732"/>
                <a:gd name="T71" fmla="*/ 159 h 589"/>
                <a:gd name="T72" fmla="*/ 398 w 732"/>
                <a:gd name="T73" fmla="*/ 131 h 589"/>
                <a:gd name="T74" fmla="*/ 426 w 732"/>
                <a:gd name="T75" fmla="*/ 104 h 589"/>
                <a:gd name="T76" fmla="*/ 451 w 732"/>
                <a:gd name="T77" fmla="*/ 79 h 589"/>
                <a:gd name="T78" fmla="*/ 473 w 732"/>
                <a:gd name="T79" fmla="*/ 57 h 589"/>
                <a:gd name="T80" fmla="*/ 489 w 732"/>
                <a:gd name="T81" fmla="*/ 38 h 589"/>
                <a:gd name="T82" fmla="*/ 502 w 732"/>
                <a:gd name="T83" fmla="*/ 23 h 589"/>
                <a:gd name="T84" fmla="*/ 512 w 732"/>
                <a:gd name="T85" fmla="*/ 11 h 589"/>
                <a:gd name="T86" fmla="*/ 518 w 732"/>
                <a:gd name="T87" fmla="*/ 3 h 589"/>
                <a:gd name="T88" fmla="*/ 520 w 732"/>
                <a:gd name="T8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2" h="589">
                  <a:moveTo>
                    <a:pt x="520" y="0"/>
                  </a:moveTo>
                  <a:lnTo>
                    <a:pt x="561" y="55"/>
                  </a:lnTo>
                  <a:lnTo>
                    <a:pt x="599" y="113"/>
                  </a:lnTo>
                  <a:lnTo>
                    <a:pt x="633" y="175"/>
                  </a:lnTo>
                  <a:lnTo>
                    <a:pt x="661" y="238"/>
                  </a:lnTo>
                  <a:lnTo>
                    <a:pt x="686" y="304"/>
                  </a:lnTo>
                  <a:lnTo>
                    <a:pt x="705" y="373"/>
                  </a:lnTo>
                  <a:lnTo>
                    <a:pt x="720" y="443"/>
                  </a:lnTo>
                  <a:lnTo>
                    <a:pt x="729" y="516"/>
                  </a:lnTo>
                  <a:lnTo>
                    <a:pt x="732" y="589"/>
                  </a:lnTo>
                  <a:lnTo>
                    <a:pt x="726" y="588"/>
                  </a:lnTo>
                  <a:lnTo>
                    <a:pt x="713" y="586"/>
                  </a:lnTo>
                  <a:lnTo>
                    <a:pt x="695" y="583"/>
                  </a:lnTo>
                  <a:lnTo>
                    <a:pt x="670" y="578"/>
                  </a:lnTo>
                  <a:lnTo>
                    <a:pt x="639" y="573"/>
                  </a:lnTo>
                  <a:lnTo>
                    <a:pt x="605" y="568"/>
                  </a:lnTo>
                  <a:lnTo>
                    <a:pt x="566" y="563"/>
                  </a:lnTo>
                  <a:lnTo>
                    <a:pt x="522" y="558"/>
                  </a:lnTo>
                  <a:lnTo>
                    <a:pt x="475" y="554"/>
                  </a:lnTo>
                  <a:lnTo>
                    <a:pt x="425" y="550"/>
                  </a:lnTo>
                  <a:lnTo>
                    <a:pt x="372" y="547"/>
                  </a:lnTo>
                  <a:lnTo>
                    <a:pt x="318" y="546"/>
                  </a:lnTo>
                  <a:lnTo>
                    <a:pt x="260" y="546"/>
                  </a:lnTo>
                  <a:lnTo>
                    <a:pt x="201" y="549"/>
                  </a:lnTo>
                  <a:lnTo>
                    <a:pt x="143" y="553"/>
                  </a:lnTo>
                  <a:lnTo>
                    <a:pt x="83" y="558"/>
                  </a:lnTo>
                  <a:lnTo>
                    <a:pt x="62" y="510"/>
                  </a:lnTo>
                  <a:lnTo>
                    <a:pt x="33" y="441"/>
                  </a:lnTo>
                  <a:lnTo>
                    <a:pt x="0" y="374"/>
                  </a:lnTo>
                  <a:lnTo>
                    <a:pt x="67" y="344"/>
                  </a:lnTo>
                  <a:lnTo>
                    <a:pt x="129" y="313"/>
                  </a:lnTo>
                  <a:lnTo>
                    <a:pt x="185" y="282"/>
                  </a:lnTo>
                  <a:lnTo>
                    <a:pt x="237" y="252"/>
                  </a:lnTo>
                  <a:lnTo>
                    <a:pt x="284" y="220"/>
                  </a:lnTo>
                  <a:lnTo>
                    <a:pt x="326" y="189"/>
                  </a:lnTo>
                  <a:lnTo>
                    <a:pt x="364" y="159"/>
                  </a:lnTo>
                  <a:lnTo>
                    <a:pt x="398" y="131"/>
                  </a:lnTo>
                  <a:lnTo>
                    <a:pt x="426" y="104"/>
                  </a:lnTo>
                  <a:lnTo>
                    <a:pt x="451" y="79"/>
                  </a:lnTo>
                  <a:lnTo>
                    <a:pt x="473" y="57"/>
                  </a:lnTo>
                  <a:lnTo>
                    <a:pt x="489" y="38"/>
                  </a:lnTo>
                  <a:lnTo>
                    <a:pt x="502" y="23"/>
                  </a:lnTo>
                  <a:lnTo>
                    <a:pt x="512" y="11"/>
                  </a:lnTo>
                  <a:lnTo>
                    <a:pt x="518" y="3"/>
                  </a:lnTo>
                  <a:lnTo>
                    <a:pt x="5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4" name="Группа 145">
            <a:extLst>
              <a:ext uri="{FF2B5EF4-FFF2-40B4-BE49-F238E27FC236}">
                <a16:creationId xmlns:a16="http://schemas.microsoft.com/office/drawing/2014/main" id="{ED300E2D-600A-0CA6-A6FF-CA9525E33F06}"/>
              </a:ext>
            </a:extLst>
          </p:cNvPr>
          <p:cNvGrpSpPr/>
          <p:nvPr userDrawn="1"/>
        </p:nvGrpSpPr>
        <p:grpSpPr>
          <a:xfrm>
            <a:off x="2247800" y="1806052"/>
            <a:ext cx="392961" cy="397595"/>
            <a:chOff x="5843588" y="3176588"/>
            <a:chExt cx="1346200" cy="1362075"/>
          </a:xfrm>
          <a:solidFill>
            <a:schemeClr val="bg2"/>
          </a:solidFill>
        </p:grpSpPr>
        <p:sp>
          <p:nvSpPr>
            <p:cNvPr id="75" name="Freeform 128">
              <a:extLst>
                <a:ext uri="{FF2B5EF4-FFF2-40B4-BE49-F238E27FC236}">
                  <a16:creationId xmlns:a16="http://schemas.microsoft.com/office/drawing/2014/main" id="{C80C97E4-DA29-5BFF-DF11-56719DCB0F7E}"/>
                </a:ext>
              </a:extLst>
            </p:cNvPr>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129">
              <a:extLst>
                <a:ext uri="{FF2B5EF4-FFF2-40B4-BE49-F238E27FC236}">
                  <a16:creationId xmlns:a16="http://schemas.microsoft.com/office/drawing/2014/main" id="{8D85DA5B-377B-B134-D8B6-5579A2DD1AA3}"/>
                </a:ext>
              </a:extLst>
            </p:cNvPr>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7" name="Freeform 130">
              <a:extLst>
                <a:ext uri="{FF2B5EF4-FFF2-40B4-BE49-F238E27FC236}">
                  <a16:creationId xmlns:a16="http://schemas.microsoft.com/office/drawing/2014/main" id="{FC15FA0F-AB5A-4A6F-72C2-35A5C1F60FAB}"/>
                </a:ext>
              </a:extLst>
            </p:cNvPr>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8" name="Freeform 135">
            <a:extLst>
              <a:ext uri="{FF2B5EF4-FFF2-40B4-BE49-F238E27FC236}">
                <a16:creationId xmlns:a16="http://schemas.microsoft.com/office/drawing/2014/main" id="{5B1878A9-BE2C-60DA-7BF1-127A55202531}"/>
              </a:ext>
            </a:extLst>
          </p:cNvPr>
          <p:cNvSpPr>
            <a:spLocks noEditPoints="1"/>
          </p:cNvSpPr>
          <p:nvPr userDrawn="1"/>
        </p:nvSpPr>
        <p:spPr bwMode="auto">
          <a:xfrm>
            <a:off x="2955368" y="1806414"/>
            <a:ext cx="391910" cy="396871"/>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140">
            <a:extLst>
              <a:ext uri="{FF2B5EF4-FFF2-40B4-BE49-F238E27FC236}">
                <a16:creationId xmlns:a16="http://schemas.microsoft.com/office/drawing/2014/main" id="{226EAD34-BBE7-1D14-951B-16C16CD3C4A7}"/>
              </a:ext>
            </a:extLst>
          </p:cNvPr>
          <p:cNvSpPr>
            <a:spLocks/>
          </p:cNvSpPr>
          <p:nvPr userDrawn="1"/>
        </p:nvSpPr>
        <p:spPr bwMode="auto">
          <a:xfrm>
            <a:off x="3661885" y="1806209"/>
            <a:ext cx="346131" cy="397280"/>
          </a:xfrm>
          <a:custGeom>
            <a:avLst/>
            <a:gdLst>
              <a:gd name="T0" fmla="*/ 430 w 3574"/>
              <a:gd name="T1" fmla="*/ 14 h 4100"/>
              <a:gd name="T2" fmla="*/ 553 w 3574"/>
              <a:gd name="T3" fmla="*/ 82 h 4100"/>
              <a:gd name="T4" fmla="*/ 638 w 3574"/>
              <a:gd name="T5" fmla="*/ 193 h 4100"/>
              <a:gd name="T6" fmla="*/ 668 w 3574"/>
              <a:gd name="T7" fmla="*/ 334 h 4100"/>
              <a:gd name="T8" fmla="*/ 636 w 3574"/>
              <a:gd name="T9" fmla="*/ 474 h 4100"/>
              <a:gd name="T10" fmla="*/ 552 w 3574"/>
              <a:gd name="T11" fmla="*/ 586 h 4100"/>
              <a:gd name="T12" fmla="*/ 644 w 3574"/>
              <a:gd name="T13" fmla="*/ 780 h 4100"/>
              <a:gd name="T14" fmla="*/ 840 w 3574"/>
              <a:gd name="T15" fmla="*/ 683 h 4100"/>
              <a:gd name="T16" fmla="*/ 1149 w 3574"/>
              <a:gd name="T17" fmla="*/ 562 h 4100"/>
              <a:gd name="T18" fmla="*/ 1433 w 3574"/>
              <a:gd name="T19" fmla="*/ 497 h 4100"/>
              <a:gd name="T20" fmla="*/ 1698 w 3574"/>
              <a:gd name="T21" fmla="*/ 487 h 4100"/>
              <a:gd name="T22" fmla="*/ 1949 w 3574"/>
              <a:gd name="T23" fmla="*/ 523 h 4100"/>
              <a:gd name="T24" fmla="*/ 2164 w 3574"/>
              <a:gd name="T25" fmla="*/ 592 h 4100"/>
              <a:gd name="T26" fmla="*/ 2399 w 3574"/>
              <a:gd name="T27" fmla="*/ 689 h 4100"/>
              <a:gd name="T28" fmla="*/ 2570 w 3574"/>
              <a:gd name="T29" fmla="*/ 759 h 4100"/>
              <a:gd name="T30" fmla="*/ 2726 w 3574"/>
              <a:gd name="T31" fmla="*/ 766 h 4100"/>
              <a:gd name="T32" fmla="*/ 2913 w 3574"/>
              <a:gd name="T33" fmla="*/ 725 h 4100"/>
              <a:gd name="T34" fmla="*/ 3093 w 3574"/>
              <a:gd name="T35" fmla="*/ 653 h 4100"/>
              <a:gd name="T36" fmla="*/ 3268 w 3574"/>
              <a:gd name="T37" fmla="*/ 559 h 4100"/>
              <a:gd name="T38" fmla="*/ 3387 w 3574"/>
              <a:gd name="T39" fmla="*/ 500 h 4100"/>
              <a:gd name="T40" fmla="*/ 3441 w 3574"/>
              <a:gd name="T41" fmla="*/ 484 h 4100"/>
              <a:gd name="T42" fmla="*/ 3514 w 3574"/>
              <a:gd name="T43" fmla="*/ 507 h 4100"/>
              <a:gd name="T44" fmla="*/ 3565 w 3574"/>
              <a:gd name="T45" fmla="*/ 568 h 4100"/>
              <a:gd name="T46" fmla="*/ 3574 w 3574"/>
              <a:gd name="T47" fmla="*/ 2212 h 4100"/>
              <a:gd name="T48" fmla="*/ 3560 w 3574"/>
              <a:gd name="T49" fmla="*/ 2278 h 4100"/>
              <a:gd name="T50" fmla="*/ 3500 w 3574"/>
              <a:gd name="T51" fmla="*/ 2330 h 4100"/>
              <a:gd name="T52" fmla="*/ 3273 w 3574"/>
              <a:gd name="T53" fmla="*/ 2445 h 4100"/>
              <a:gd name="T54" fmla="*/ 3007 w 3574"/>
              <a:gd name="T55" fmla="*/ 2544 h 4100"/>
              <a:gd name="T56" fmla="*/ 2769 w 3574"/>
              <a:gd name="T57" fmla="*/ 2590 h 4100"/>
              <a:gd name="T58" fmla="*/ 2568 w 3574"/>
              <a:gd name="T59" fmla="*/ 2581 h 4100"/>
              <a:gd name="T60" fmla="*/ 2355 w 3574"/>
              <a:gd name="T61" fmla="*/ 2515 h 4100"/>
              <a:gd name="T62" fmla="*/ 2160 w 3574"/>
              <a:gd name="T63" fmla="*/ 2420 h 4100"/>
              <a:gd name="T64" fmla="*/ 1969 w 3574"/>
              <a:gd name="T65" fmla="*/ 2345 h 4100"/>
              <a:gd name="T66" fmla="*/ 1748 w 3574"/>
              <a:gd name="T67" fmla="*/ 2303 h 4100"/>
              <a:gd name="T68" fmla="*/ 1506 w 3574"/>
              <a:gd name="T69" fmla="*/ 2312 h 4100"/>
              <a:gd name="T70" fmla="*/ 1232 w 3574"/>
              <a:gd name="T71" fmla="*/ 2376 h 4100"/>
              <a:gd name="T72" fmla="*/ 927 w 3574"/>
              <a:gd name="T73" fmla="*/ 2494 h 4100"/>
              <a:gd name="T74" fmla="*/ 1003 w 3574"/>
              <a:gd name="T75" fmla="*/ 3913 h 4100"/>
              <a:gd name="T76" fmla="*/ 972 w 3574"/>
              <a:gd name="T77" fmla="*/ 4009 h 4100"/>
              <a:gd name="T78" fmla="*/ 899 w 3574"/>
              <a:gd name="T79" fmla="*/ 4077 h 4100"/>
              <a:gd name="T80" fmla="*/ 805 w 3574"/>
              <a:gd name="T81" fmla="*/ 4100 h 4100"/>
              <a:gd name="T82" fmla="*/ 705 w 3574"/>
              <a:gd name="T83" fmla="*/ 4072 h 4100"/>
              <a:gd name="T84" fmla="*/ 634 w 3574"/>
              <a:gd name="T85" fmla="*/ 3999 h 4100"/>
              <a:gd name="T86" fmla="*/ 160 w 3574"/>
              <a:gd name="T87" fmla="*/ 619 h 4100"/>
              <a:gd name="T88" fmla="*/ 57 w 3574"/>
              <a:gd name="T89" fmla="*/ 519 h 4100"/>
              <a:gd name="T90" fmla="*/ 4 w 3574"/>
              <a:gd name="T91" fmla="*/ 384 h 4100"/>
              <a:gd name="T92" fmla="*/ 14 w 3574"/>
              <a:gd name="T93" fmla="*/ 237 h 4100"/>
              <a:gd name="T94" fmla="*/ 82 w 3574"/>
              <a:gd name="T95" fmla="*/ 115 h 4100"/>
              <a:gd name="T96" fmla="*/ 193 w 3574"/>
              <a:gd name="T97" fmla="*/ 31 h 4100"/>
              <a:gd name="T98" fmla="*/ 334 w 3574"/>
              <a:gd name="T99" fmla="*/ 0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4" h="4100">
                <a:moveTo>
                  <a:pt x="334" y="0"/>
                </a:moveTo>
                <a:lnTo>
                  <a:pt x="384" y="4"/>
                </a:lnTo>
                <a:lnTo>
                  <a:pt x="430" y="14"/>
                </a:lnTo>
                <a:lnTo>
                  <a:pt x="475" y="31"/>
                </a:lnTo>
                <a:lnTo>
                  <a:pt x="516" y="54"/>
                </a:lnTo>
                <a:lnTo>
                  <a:pt x="553" y="82"/>
                </a:lnTo>
                <a:lnTo>
                  <a:pt x="586" y="115"/>
                </a:lnTo>
                <a:lnTo>
                  <a:pt x="614" y="152"/>
                </a:lnTo>
                <a:lnTo>
                  <a:pt x="638" y="193"/>
                </a:lnTo>
                <a:lnTo>
                  <a:pt x="654" y="237"/>
                </a:lnTo>
                <a:lnTo>
                  <a:pt x="664" y="284"/>
                </a:lnTo>
                <a:lnTo>
                  <a:pt x="668" y="334"/>
                </a:lnTo>
                <a:lnTo>
                  <a:pt x="664" y="383"/>
                </a:lnTo>
                <a:lnTo>
                  <a:pt x="654" y="430"/>
                </a:lnTo>
                <a:lnTo>
                  <a:pt x="636" y="474"/>
                </a:lnTo>
                <a:lnTo>
                  <a:pt x="613" y="515"/>
                </a:lnTo>
                <a:lnTo>
                  <a:pt x="585" y="552"/>
                </a:lnTo>
                <a:lnTo>
                  <a:pt x="552" y="586"/>
                </a:lnTo>
                <a:lnTo>
                  <a:pt x="584" y="815"/>
                </a:lnTo>
                <a:lnTo>
                  <a:pt x="611" y="798"/>
                </a:lnTo>
                <a:lnTo>
                  <a:pt x="644" y="780"/>
                </a:lnTo>
                <a:lnTo>
                  <a:pt x="684" y="760"/>
                </a:lnTo>
                <a:lnTo>
                  <a:pt x="731" y="736"/>
                </a:lnTo>
                <a:lnTo>
                  <a:pt x="840" y="683"/>
                </a:lnTo>
                <a:lnTo>
                  <a:pt x="945" y="636"/>
                </a:lnTo>
                <a:lnTo>
                  <a:pt x="1047" y="596"/>
                </a:lnTo>
                <a:lnTo>
                  <a:pt x="1149" y="562"/>
                </a:lnTo>
                <a:lnTo>
                  <a:pt x="1246" y="534"/>
                </a:lnTo>
                <a:lnTo>
                  <a:pt x="1341" y="512"/>
                </a:lnTo>
                <a:lnTo>
                  <a:pt x="1433" y="497"/>
                </a:lnTo>
                <a:lnTo>
                  <a:pt x="1523" y="488"/>
                </a:lnTo>
                <a:lnTo>
                  <a:pt x="1610" y="484"/>
                </a:lnTo>
                <a:lnTo>
                  <a:pt x="1698" y="487"/>
                </a:lnTo>
                <a:lnTo>
                  <a:pt x="1784" y="495"/>
                </a:lnTo>
                <a:lnTo>
                  <a:pt x="1867" y="506"/>
                </a:lnTo>
                <a:lnTo>
                  <a:pt x="1949" y="523"/>
                </a:lnTo>
                <a:lnTo>
                  <a:pt x="2027" y="545"/>
                </a:lnTo>
                <a:lnTo>
                  <a:pt x="2094" y="566"/>
                </a:lnTo>
                <a:lnTo>
                  <a:pt x="2164" y="592"/>
                </a:lnTo>
                <a:lnTo>
                  <a:pt x="2238" y="621"/>
                </a:lnTo>
                <a:lnTo>
                  <a:pt x="2317" y="653"/>
                </a:lnTo>
                <a:lnTo>
                  <a:pt x="2399" y="689"/>
                </a:lnTo>
                <a:lnTo>
                  <a:pt x="2484" y="729"/>
                </a:lnTo>
                <a:lnTo>
                  <a:pt x="2527" y="746"/>
                </a:lnTo>
                <a:lnTo>
                  <a:pt x="2570" y="759"/>
                </a:lnTo>
                <a:lnTo>
                  <a:pt x="2618" y="766"/>
                </a:lnTo>
                <a:lnTo>
                  <a:pt x="2669" y="769"/>
                </a:lnTo>
                <a:lnTo>
                  <a:pt x="2726" y="766"/>
                </a:lnTo>
                <a:lnTo>
                  <a:pt x="2787" y="757"/>
                </a:lnTo>
                <a:lnTo>
                  <a:pt x="2849" y="745"/>
                </a:lnTo>
                <a:lnTo>
                  <a:pt x="2913" y="725"/>
                </a:lnTo>
                <a:lnTo>
                  <a:pt x="2977" y="702"/>
                </a:lnTo>
                <a:lnTo>
                  <a:pt x="3038" y="678"/>
                </a:lnTo>
                <a:lnTo>
                  <a:pt x="3093" y="653"/>
                </a:lnTo>
                <a:lnTo>
                  <a:pt x="3144" y="627"/>
                </a:lnTo>
                <a:lnTo>
                  <a:pt x="3207" y="592"/>
                </a:lnTo>
                <a:lnTo>
                  <a:pt x="3268" y="559"/>
                </a:lnTo>
                <a:lnTo>
                  <a:pt x="3327" y="528"/>
                </a:lnTo>
                <a:lnTo>
                  <a:pt x="3359" y="512"/>
                </a:lnTo>
                <a:lnTo>
                  <a:pt x="3387" y="500"/>
                </a:lnTo>
                <a:lnTo>
                  <a:pt x="3410" y="492"/>
                </a:lnTo>
                <a:lnTo>
                  <a:pt x="3428" y="487"/>
                </a:lnTo>
                <a:lnTo>
                  <a:pt x="3441" y="484"/>
                </a:lnTo>
                <a:lnTo>
                  <a:pt x="3467" y="487"/>
                </a:lnTo>
                <a:lnTo>
                  <a:pt x="3491" y="495"/>
                </a:lnTo>
                <a:lnTo>
                  <a:pt x="3514" y="507"/>
                </a:lnTo>
                <a:lnTo>
                  <a:pt x="3535" y="524"/>
                </a:lnTo>
                <a:lnTo>
                  <a:pt x="3552" y="545"/>
                </a:lnTo>
                <a:lnTo>
                  <a:pt x="3565" y="568"/>
                </a:lnTo>
                <a:lnTo>
                  <a:pt x="3572" y="592"/>
                </a:lnTo>
                <a:lnTo>
                  <a:pt x="3574" y="619"/>
                </a:lnTo>
                <a:lnTo>
                  <a:pt x="3574" y="2212"/>
                </a:lnTo>
                <a:lnTo>
                  <a:pt x="3573" y="2237"/>
                </a:lnTo>
                <a:lnTo>
                  <a:pt x="3568" y="2258"/>
                </a:lnTo>
                <a:lnTo>
                  <a:pt x="3560" y="2278"/>
                </a:lnTo>
                <a:lnTo>
                  <a:pt x="3549" y="2293"/>
                </a:lnTo>
                <a:lnTo>
                  <a:pt x="3528" y="2311"/>
                </a:lnTo>
                <a:lnTo>
                  <a:pt x="3500" y="2330"/>
                </a:lnTo>
                <a:lnTo>
                  <a:pt x="3465" y="2351"/>
                </a:lnTo>
                <a:lnTo>
                  <a:pt x="3368" y="2401"/>
                </a:lnTo>
                <a:lnTo>
                  <a:pt x="3273" y="2445"/>
                </a:lnTo>
                <a:lnTo>
                  <a:pt x="3181" y="2485"/>
                </a:lnTo>
                <a:lnTo>
                  <a:pt x="3093" y="2517"/>
                </a:lnTo>
                <a:lnTo>
                  <a:pt x="3007" y="2544"/>
                </a:lnTo>
                <a:lnTo>
                  <a:pt x="2924" y="2566"/>
                </a:lnTo>
                <a:lnTo>
                  <a:pt x="2844" y="2581"/>
                </a:lnTo>
                <a:lnTo>
                  <a:pt x="2769" y="2590"/>
                </a:lnTo>
                <a:lnTo>
                  <a:pt x="2696" y="2593"/>
                </a:lnTo>
                <a:lnTo>
                  <a:pt x="2632" y="2590"/>
                </a:lnTo>
                <a:lnTo>
                  <a:pt x="2568" y="2581"/>
                </a:lnTo>
                <a:lnTo>
                  <a:pt x="2502" y="2567"/>
                </a:lnTo>
                <a:lnTo>
                  <a:pt x="2438" y="2547"/>
                </a:lnTo>
                <a:lnTo>
                  <a:pt x="2355" y="2515"/>
                </a:lnTo>
                <a:lnTo>
                  <a:pt x="2279" y="2481"/>
                </a:lnTo>
                <a:lnTo>
                  <a:pt x="2212" y="2447"/>
                </a:lnTo>
                <a:lnTo>
                  <a:pt x="2160" y="2420"/>
                </a:lnTo>
                <a:lnTo>
                  <a:pt x="2103" y="2394"/>
                </a:lnTo>
                <a:lnTo>
                  <a:pt x="2040" y="2370"/>
                </a:lnTo>
                <a:lnTo>
                  <a:pt x="1969" y="2345"/>
                </a:lnTo>
                <a:lnTo>
                  <a:pt x="1898" y="2326"/>
                </a:lnTo>
                <a:lnTo>
                  <a:pt x="1823" y="2312"/>
                </a:lnTo>
                <a:lnTo>
                  <a:pt x="1748" y="2303"/>
                </a:lnTo>
                <a:lnTo>
                  <a:pt x="1672" y="2301"/>
                </a:lnTo>
                <a:lnTo>
                  <a:pt x="1592" y="2303"/>
                </a:lnTo>
                <a:lnTo>
                  <a:pt x="1506" y="2312"/>
                </a:lnTo>
                <a:lnTo>
                  <a:pt x="1419" y="2328"/>
                </a:lnTo>
                <a:lnTo>
                  <a:pt x="1327" y="2349"/>
                </a:lnTo>
                <a:lnTo>
                  <a:pt x="1232" y="2376"/>
                </a:lnTo>
                <a:lnTo>
                  <a:pt x="1133" y="2410"/>
                </a:lnTo>
                <a:lnTo>
                  <a:pt x="1032" y="2449"/>
                </a:lnTo>
                <a:lnTo>
                  <a:pt x="927" y="2494"/>
                </a:lnTo>
                <a:lnTo>
                  <a:pt x="819" y="2547"/>
                </a:lnTo>
                <a:lnTo>
                  <a:pt x="1000" y="3877"/>
                </a:lnTo>
                <a:lnTo>
                  <a:pt x="1003" y="3913"/>
                </a:lnTo>
                <a:lnTo>
                  <a:pt x="997" y="3946"/>
                </a:lnTo>
                <a:lnTo>
                  <a:pt x="987" y="3980"/>
                </a:lnTo>
                <a:lnTo>
                  <a:pt x="972" y="4009"/>
                </a:lnTo>
                <a:lnTo>
                  <a:pt x="951" y="4036"/>
                </a:lnTo>
                <a:lnTo>
                  <a:pt x="927" y="4059"/>
                </a:lnTo>
                <a:lnTo>
                  <a:pt x="899" y="4077"/>
                </a:lnTo>
                <a:lnTo>
                  <a:pt x="867" y="4091"/>
                </a:lnTo>
                <a:lnTo>
                  <a:pt x="832" y="4099"/>
                </a:lnTo>
                <a:lnTo>
                  <a:pt x="805" y="4100"/>
                </a:lnTo>
                <a:lnTo>
                  <a:pt x="769" y="4098"/>
                </a:lnTo>
                <a:lnTo>
                  <a:pt x="736" y="4087"/>
                </a:lnTo>
                <a:lnTo>
                  <a:pt x="705" y="4072"/>
                </a:lnTo>
                <a:lnTo>
                  <a:pt x="677" y="4053"/>
                </a:lnTo>
                <a:lnTo>
                  <a:pt x="653" y="4027"/>
                </a:lnTo>
                <a:lnTo>
                  <a:pt x="634" y="3999"/>
                </a:lnTo>
                <a:lnTo>
                  <a:pt x="620" y="3966"/>
                </a:lnTo>
                <a:lnTo>
                  <a:pt x="612" y="3931"/>
                </a:lnTo>
                <a:lnTo>
                  <a:pt x="160" y="619"/>
                </a:lnTo>
                <a:lnTo>
                  <a:pt x="121" y="591"/>
                </a:lnTo>
                <a:lnTo>
                  <a:pt x="87" y="557"/>
                </a:lnTo>
                <a:lnTo>
                  <a:pt x="57" y="519"/>
                </a:lnTo>
                <a:lnTo>
                  <a:pt x="33" y="478"/>
                </a:lnTo>
                <a:lnTo>
                  <a:pt x="15" y="433"/>
                </a:lnTo>
                <a:lnTo>
                  <a:pt x="4" y="384"/>
                </a:lnTo>
                <a:lnTo>
                  <a:pt x="0" y="334"/>
                </a:lnTo>
                <a:lnTo>
                  <a:pt x="4" y="284"/>
                </a:lnTo>
                <a:lnTo>
                  <a:pt x="14" y="237"/>
                </a:lnTo>
                <a:lnTo>
                  <a:pt x="30" y="193"/>
                </a:lnTo>
                <a:lnTo>
                  <a:pt x="54" y="152"/>
                </a:lnTo>
                <a:lnTo>
                  <a:pt x="82" y="115"/>
                </a:lnTo>
                <a:lnTo>
                  <a:pt x="115" y="82"/>
                </a:lnTo>
                <a:lnTo>
                  <a:pt x="152" y="54"/>
                </a:lnTo>
                <a:lnTo>
                  <a:pt x="193" y="31"/>
                </a:lnTo>
                <a:lnTo>
                  <a:pt x="238" y="14"/>
                </a:lnTo>
                <a:lnTo>
                  <a:pt x="285" y="4"/>
                </a:lnTo>
                <a:lnTo>
                  <a:pt x="3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145">
            <a:extLst>
              <a:ext uri="{FF2B5EF4-FFF2-40B4-BE49-F238E27FC236}">
                <a16:creationId xmlns:a16="http://schemas.microsoft.com/office/drawing/2014/main" id="{2F9416E8-04AB-A899-A214-465D7D364A0E}"/>
              </a:ext>
            </a:extLst>
          </p:cNvPr>
          <p:cNvSpPr>
            <a:spLocks noEditPoints="1"/>
          </p:cNvSpPr>
          <p:nvPr userDrawn="1"/>
        </p:nvSpPr>
        <p:spPr bwMode="auto">
          <a:xfrm>
            <a:off x="4322623" y="1808750"/>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1" name="Группа 169">
            <a:extLst>
              <a:ext uri="{FF2B5EF4-FFF2-40B4-BE49-F238E27FC236}">
                <a16:creationId xmlns:a16="http://schemas.microsoft.com/office/drawing/2014/main" id="{65BE1970-B61B-1056-7DB9-CE066C321B14}"/>
              </a:ext>
            </a:extLst>
          </p:cNvPr>
          <p:cNvGrpSpPr/>
          <p:nvPr userDrawn="1"/>
        </p:nvGrpSpPr>
        <p:grpSpPr>
          <a:xfrm>
            <a:off x="4967737" y="1807073"/>
            <a:ext cx="497859" cy="395553"/>
            <a:chOff x="5848350" y="3260726"/>
            <a:chExt cx="1908176" cy="1516063"/>
          </a:xfrm>
          <a:solidFill>
            <a:schemeClr val="bg2"/>
          </a:solidFill>
        </p:grpSpPr>
        <p:sp>
          <p:nvSpPr>
            <p:cNvPr id="82" name="Freeform 150">
              <a:extLst>
                <a:ext uri="{FF2B5EF4-FFF2-40B4-BE49-F238E27FC236}">
                  <a16:creationId xmlns:a16="http://schemas.microsoft.com/office/drawing/2014/main" id="{E902547D-3954-16FC-FF00-AED4A7142683}"/>
                </a:ext>
              </a:extLst>
            </p:cNvPr>
            <p:cNvSpPr>
              <a:spLocks/>
            </p:cNvSpPr>
            <p:nvPr/>
          </p:nvSpPr>
          <p:spPr bwMode="auto">
            <a:xfrm>
              <a:off x="6367463" y="3260726"/>
              <a:ext cx="400050" cy="1506538"/>
            </a:xfrm>
            <a:custGeom>
              <a:avLst/>
              <a:gdLst>
                <a:gd name="T0" fmla="*/ 0 w 756"/>
                <a:gd name="T1" fmla="*/ 0 h 2849"/>
                <a:gd name="T2" fmla="*/ 756 w 756"/>
                <a:gd name="T3" fmla="*/ 507 h 2849"/>
                <a:gd name="T4" fmla="*/ 756 w 756"/>
                <a:gd name="T5" fmla="*/ 2849 h 2849"/>
                <a:gd name="T6" fmla="*/ 0 w 756"/>
                <a:gd name="T7" fmla="*/ 2343 h 2849"/>
                <a:gd name="T8" fmla="*/ 0 w 756"/>
                <a:gd name="T9" fmla="*/ 0 h 2849"/>
              </a:gdLst>
              <a:ahLst/>
              <a:cxnLst>
                <a:cxn ang="0">
                  <a:pos x="T0" y="T1"/>
                </a:cxn>
                <a:cxn ang="0">
                  <a:pos x="T2" y="T3"/>
                </a:cxn>
                <a:cxn ang="0">
                  <a:pos x="T4" y="T5"/>
                </a:cxn>
                <a:cxn ang="0">
                  <a:pos x="T6" y="T7"/>
                </a:cxn>
                <a:cxn ang="0">
                  <a:pos x="T8" y="T9"/>
                </a:cxn>
              </a:cxnLst>
              <a:rect l="0" t="0" r="r" b="b"/>
              <a:pathLst>
                <a:path w="756" h="2849">
                  <a:moveTo>
                    <a:pt x="0" y="0"/>
                  </a:moveTo>
                  <a:lnTo>
                    <a:pt x="756" y="507"/>
                  </a:lnTo>
                  <a:lnTo>
                    <a:pt x="756" y="2849"/>
                  </a:lnTo>
                  <a:lnTo>
                    <a:pt x="0" y="23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51">
              <a:extLst>
                <a:ext uri="{FF2B5EF4-FFF2-40B4-BE49-F238E27FC236}">
                  <a16:creationId xmlns:a16="http://schemas.microsoft.com/office/drawing/2014/main" id="{E99E4749-9B73-68D4-24EF-1EA0DBB28313}"/>
                </a:ext>
              </a:extLst>
            </p:cNvPr>
            <p:cNvSpPr>
              <a:spLocks/>
            </p:cNvSpPr>
            <p:nvPr/>
          </p:nvSpPr>
          <p:spPr bwMode="auto">
            <a:xfrm>
              <a:off x="6846888" y="3260726"/>
              <a:ext cx="396875" cy="1504950"/>
            </a:xfrm>
            <a:custGeom>
              <a:avLst/>
              <a:gdLst>
                <a:gd name="T0" fmla="*/ 752 w 752"/>
                <a:gd name="T1" fmla="*/ 0 h 2846"/>
                <a:gd name="T2" fmla="*/ 752 w 752"/>
                <a:gd name="T3" fmla="*/ 2343 h 2846"/>
                <a:gd name="T4" fmla="*/ 0 w 752"/>
                <a:gd name="T5" fmla="*/ 2846 h 2846"/>
                <a:gd name="T6" fmla="*/ 0 w 752"/>
                <a:gd name="T7" fmla="*/ 504 h 2846"/>
                <a:gd name="T8" fmla="*/ 752 w 752"/>
                <a:gd name="T9" fmla="*/ 0 h 2846"/>
              </a:gdLst>
              <a:ahLst/>
              <a:cxnLst>
                <a:cxn ang="0">
                  <a:pos x="T0" y="T1"/>
                </a:cxn>
                <a:cxn ang="0">
                  <a:pos x="T2" y="T3"/>
                </a:cxn>
                <a:cxn ang="0">
                  <a:pos x="T4" y="T5"/>
                </a:cxn>
                <a:cxn ang="0">
                  <a:pos x="T6" y="T7"/>
                </a:cxn>
                <a:cxn ang="0">
                  <a:pos x="T8" y="T9"/>
                </a:cxn>
              </a:cxnLst>
              <a:rect l="0" t="0" r="r" b="b"/>
              <a:pathLst>
                <a:path w="752" h="2846">
                  <a:moveTo>
                    <a:pt x="752" y="0"/>
                  </a:moveTo>
                  <a:lnTo>
                    <a:pt x="752" y="2343"/>
                  </a:lnTo>
                  <a:lnTo>
                    <a:pt x="0" y="2846"/>
                  </a:lnTo>
                  <a:lnTo>
                    <a:pt x="0" y="504"/>
                  </a:lnTo>
                  <a:lnTo>
                    <a:pt x="7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152">
              <a:extLst>
                <a:ext uri="{FF2B5EF4-FFF2-40B4-BE49-F238E27FC236}">
                  <a16:creationId xmlns:a16="http://schemas.microsoft.com/office/drawing/2014/main" id="{690F1D15-DAA2-F66C-47DE-B419350847CB}"/>
                </a:ext>
              </a:extLst>
            </p:cNvPr>
            <p:cNvSpPr>
              <a:spLocks/>
            </p:cNvSpPr>
            <p:nvPr/>
          </p:nvSpPr>
          <p:spPr bwMode="auto">
            <a:xfrm>
              <a:off x="7323138" y="3263901"/>
              <a:ext cx="433388" cy="1512888"/>
            </a:xfrm>
            <a:custGeom>
              <a:avLst/>
              <a:gdLst>
                <a:gd name="T0" fmla="*/ 0 w 818"/>
                <a:gd name="T1" fmla="*/ 0 h 2860"/>
                <a:gd name="T2" fmla="*/ 756 w 818"/>
                <a:gd name="T3" fmla="*/ 507 h 2860"/>
                <a:gd name="T4" fmla="*/ 773 w 818"/>
                <a:gd name="T5" fmla="*/ 520 h 2860"/>
                <a:gd name="T6" fmla="*/ 787 w 818"/>
                <a:gd name="T7" fmla="*/ 538 h 2860"/>
                <a:gd name="T8" fmla="*/ 801 w 818"/>
                <a:gd name="T9" fmla="*/ 559 h 2860"/>
                <a:gd name="T10" fmla="*/ 810 w 818"/>
                <a:gd name="T11" fmla="*/ 581 h 2860"/>
                <a:gd name="T12" fmla="*/ 816 w 818"/>
                <a:gd name="T13" fmla="*/ 603 h 2860"/>
                <a:gd name="T14" fmla="*/ 818 w 818"/>
                <a:gd name="T15" fmla="*/ 625 h 2860"/>
                <a:gd name="T16" fmla="*/ 818 w 818"/>
                <a:gd name="T17" fmla="*/ 2815 h 2860"/>
                <a:gd name="T18" fmla="*/ 817 w 818"/>
                <a:gd name="T19" fmla="*/ 2832 h 2860"/>
                <a:gd name="T20" fmla="*/ 812 w 818"/>
                <a:gd name="T21" fmla="*/ 2844 h 2860"/>
                <a:gd name="T22" fmla="*/ 805 w 818"/>
                <a:gd name="T23" fmla="*/ 2853 h 2860"/>
                <a:gd name="T24" fmla="*/ 795 w 818"/>
                <a:gd name="T25" fmla="*/ 2859 h 2860"/>
                <a:gd name="T26" fmla="*/ 784 w 818"/>
                <a:gd name="T27" fmla="*/ 2860 h 2860"/>
                <a:gd name="T28" fmla="*/ 771 w 818"/>
                <a:gd name="T29" fmla="*/ 2856 h 2860"/>
                <a:gd name="T30" fmla="*/ 756 w 818"/>
                <a:gd name="T31" fmla="*/ 2849 h 2860"/>
                <a:gd name="T32" fmla="*/ 0 w 818"/>
                <a:gd name="T33" fmla="*/ 2343 h 2860"/>
                <a:gd name="T34" fmla="*/ 0 w 818"/>
                <a:gd name="T35" fmla="*/ 0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2860">
                  <a:moveTo>
                    <a:pt x="0" y="0"/>
                  </a:moveTo>
                  <a:lnTo>
                    <a:pt x="756" y="507"/>
                  </a:lnTo>
                  <a:lnTo>
                    <a:pt x="773" y="520"/>
                  </a:lnTo>
                  <a:lnTo>
                    <a:pt x="787" y="538"/>
                  </a:lnTo>
                  <a:lnTo>
                    <a:pt x="801" y="559"/>
                  </a:lnTo>
                  <a:lnTo>
                    <a:pt x="810" y="581"/>
                  </a:lnTo>
                  <a:lnTo>
                    <a:pt x="816" y="603"/>
                  </a:lnTo>
                  <a:lnTo>
                    <a:pt x="818" y="625"/>
                  </a:lnTo>
                  <a:lnTo>
                    <a:pt x="818" y="2815"/>
                  </a:lnTo>
                  <a:lnTo>
                    <a:pt x="817" y="2832"/>
                  </a:lnTo>
                  <a:lnTo>
                    <a:pt x="812" y="2844"/>
                  </a:lnTo>
                  <a:lnTo>
                    <a:pt x="805" y="2853"/>
                  </a:lnTo>
                  <a:lnTo>
                    <a:pt x="795" y="2859"/>
                  </a:lnTo>
                  <a:lnTo>
                    <a:pt x="784" y="2860"/>
                  </a:lnTo>
                  <a:lnTo>
                    <a:pt x="771" y="2856"/>
                  </a:lnTo>
                  <a:lnTo>
                    <a:pt x="756" y="2849"/>
                  </a:lnTo>
                  <a:lnTo>
                    <a:pt x="0" y="23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153">
              <a:extLst>
                <a:ext uri="{FF2B5EF4-FFF2-40B4-BE49-F238E27FC236}">
                  <a16:creationId xmlns:a16="http://schemas.microsoft.com/office/drawing/2014/main" id="{C8923280-E088-B07A-C0D1-7D9A178E53BD}"/>
                </a:ext>
              </a:extLst>
            </p:cNvPr>
            <p:cNvSpPr>
              <a:spLocks/>
            </p:cNvSpPr>
            <p:nvPr/>
          </p:nvSpPr>
          <p:spPr bwMode="auto">
            <a:xfrm>
              <a:off x="5848350" y="3260726"/>
              <a:ext cx="438150" cy="1516063"/>
            </a:xfrm>
            <a:custGeom>
              <a:avLst/>
              <a:gdLst>
                <a:gd name="T0" fmla="*/ 829 w 829"/>
                <a:gd name="T1" fmla="*/ 0 h 2867"/>
                <a:gd name="T2" fmla="*/ 829 w 829"/>
                <a:gd name="T3" fmla="*/ 2342 h 2867"/>
                <a:gd name="T4" fmla="*/ 63 w 829"/>
                <a:gd name="T5" fmla="*/ 2856 h 2867"/>
                <a:gd name="T6" fmla="*/ 49 w 829"/>
                <a:gd name="T7" fmla="*/ 2863 h 2867"/>
                <a:gd name="T8" fmla="*/ 36 w 829"/>
                <a:gd name="T9" fmla="*/ 2867 h 2867"/>
                <a:gd name="T10" fmla="*/ 23 w 829"/>
                <a:gd name="T11" fmla="*/ 2866 h 2867"/>
                <a:gd name="T12" fmla="*/ 13 w 829"/>
                <a:gd name="T13" fmla="*/ 2860 h 2867"/>
                <a:gd name="T14" fmla="*/ 7 w 829"/>
                <a:gd name="T15" fmla="*/ 2851 h 2867"/>
                <a:gd name="T16" fmla="*/ 1 w 829"/>
                <a:gd name="T17" fmla="*/ 2839 h 2867"/>
                <a:gd name="T18" fmla="*/ 0 w 829"/>
                <a:gd name="T19" fmla="*/ 2822 h 2867"/>
                <a:gd name="T20" fmla="*/ 0 w 829"/>
                <a:gd name="T21" fmla="*/ 632 h 2867"/>
                <a:gd name="T22" fmla="*/ 2 w 829"/>
                <a:gd name="T23" fmla="*/ 610 h 2867"/>
                <a:gd name="T24" fmla="*/ 9 w 829"/>
                <a:gd name="T25" fmla="*/ 588 h 2867"/>
                <a:gd name="T26" fmla="*/ 18 w 829"/>
                <a:gd name="T27" fmla="*/ 566 h 2867"/>
                <a:gd name="T28" fmla="*/ 31 w 829"/>
                <a:gd name="T29" fmla="*/ 545 h 2867"/>
                <a:gd name="T30" fmla="*/ 46 w 829"/>
                <a:gd name="T31" fmla="*/ 527 h 2867"/>
                <a:gd name="T32" fmla="*/ 63 w 829"/>
                <a:gd name="T33" fmla="*/ 514 h 2867"/>
                <a:gd name="T34" fmla="*/ 829 w 829"/>
                <a:gd name="T35" fmla="*/ 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 h="2867">
                  <a:moveTo>
                    <a:pt x="829" y="0"/>
                  </a:moveTo>
                  <a:lnTo>
                    <a:pt x="829" y="2342"/>
                  </a:lnTo>
                  <a:lnTo>
                    <a:pt x="63" y="2856"/>
                  </a:lnTo>
                  <a:lnTo>
                    <a:pt x="49" y="2863"/>
                  </a:lnTo>
                  <a:lnTo>
                    <a:pt x="36" y="2867"/>
                  </a:lnTo>
                  <a:lnTo>
                    <a:pt x="23" y="2866"/>
                  </a:lnTo>
                  <a:lnTo>
                    <a:pt x="13" y="2860"/>
                  </a:lnTo>
                  <a:lnTo>
                    <a:pt x="7" y="2851"/>
                  </a:lnTo>
                  <a:lnTo>
                    <a:pt x="1" y="2839"/>
                  </a:lnTo>
                  <a:lnTo>
                    <a:pt x="0" y="2822"/>
                  </a:lnTo>
                  <a:lnTo>
                    <a:pt x="0" y="632"/>
                  </a:lnTo>
                  <a:lnTo>
                    <a:pt x="2" y="610"/>
                  </a:lnTo>
                  <a:lnTo>
                    <a:pt x="9" y="588"/>
                  </a:lnTo>
                  <a:lnTo>
                    <a:pt x="18" y="566"/>
                  </a:lnTo>
                  <a:lnTo>
                    <a:pt x="31" y="545"/>
                  </a:lnTo>
                  <a:lnTo>
                    <a:pt x="46" y="527"/>
                  </a:lnTo>
                  <a:lnTo>
                    <a:pt x="63" y="514"/>
                  </a:lnTo>
                  <a:lnTo>
                    <a:pt x="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158">
            <a:extLst>
              <a:ext uri="{FF2B5EF4-FFF2-40B4-BE49-F238E27FC236}">
                <a16:creationId xmlns:a16="http://schemas.microsoft.com/office/drawing/2014/main" id="{E7854566-CCC9-33B2-CFD6-61BC0B948005}"/>
              </a:ext>
            </a:extLst>
          </p:cNvPr>
          <p:cNvSpPr>
            <a:spLocks noEditPoints="1"/>
          </p:cNvSpPr>
          <p:nvPr userDrawn="1"/>
        </p:nvSpPr>
        <p:spPr bwMode="auto">
          <a:xfrm>
            <a:off x="5780203" y="1811278"/>
            <a:ext cx="382631" cy="387143"/>
          </a:xfrm>
          <a:custGeom>
            <a:avLst/>
            <a:gdLst>
              <a:gd name="T0" fmla="*/ 782 w 3393"/>
              <a:gd name="T1" fmla="*/ 2729 h 3433"/>
              <a:gd name="T2" fmla="*/ 1312 w 3393"/>
              <a:gd name="T3" fmla="*/ 3031 h 3433"/>
              <a:gd name="T4" fmla="*/ 1174 w 3393"/>
              <a:gd name="T5" fmla="*/ 2606 h 3433"/>
              <a:gd name="T6" fmla="*/ 2026 w 3393"/>
              <a:gd name="T7" fmla="*/ 2931 h 3433"/>
              <a:gd name="T8" fmla="*/ 2341 w 3393"/>
              <a:gd name="T9" fmla="*/ 2923 h 3433"/>
              <a:gd name="T10" fmla="*/ 2538 w 3393"/>
              <a:gd name="T11" fmla="*/ 2605 h 3433"/>
              <a:gd name="T12" fmla="*/ 1514 w 3393"/>
              <a:gd name="T13" fmla="*/ 2448 h 3433"/>
              <a:gd name="T14" fmla="*/ 1496 w 3393"/>
              <a:gd name="T15" fmla="*/ 2815 h 3433"/>
              <a:gd name="T16" fmla="*/ 1678 w 3393"/>
              <a:gd name="T17" fmla="*/ 3087 h 3433"/>
              <a:gd name="T18" fmla="*/ 1857 w 3393"/>
              <a:gd name="T19" fmla="*/ 2808 h 3433"/>
              <a:gd name="T20" fmla="*/ 1858 w 3393"/>
              <a:gd name="T21" fmla="*/ 2447 h 3433"/>
              <a:gd name="T22" fmla="*/ 2296 w 3393"/>
              <a:gd name="T23" fmla="*/ 2212 h 3433"/>
              <a:gd name="T24" fmla="*/ 2743 w 3393"/>
              <a:gd name="T25" fmla="*/ 2469 h 3433"/>
              <a:gd name="T26" fmla="*/ 3021 w 3393"/>
              <a:gd name="T27" fmla="*/ 2005 h 3433"/>
              <a:gd name="T28" fmla="*/ 394 w 3393"/>
              <a:gd name="T29" fmla="*/ 2093 h 3433"/>
              <a:gd name="T30" fmla="*/ 730 w 3393"/>
              <a:gd name="T31" fmla="*/ 2433 h 3433"/>
              <a:gd name="T32" fmla="*/ 1034 w 3393"/>
              <a:gd name="T33" fmla="*/ 2029 h 3433"/>
              <a:gd name="T34" fmla="*/ 1250 w 3393"/>
              <a:gd name="T35" fmla="*/ 2100 h 3433"/>
              <a:gd name="T36" fmla="*/ 1697 w 3393"/>
              <a:gd name="T37" fmla="*/ 2233 h 3433"/>
              <a:gd name="T38" fmla="*/ 2126 w 3393"/>
              <a:gd name="T39" fmla="*/ 2006 h 3433"/>
              <a:gd name="T40" fmla="*/ 1236 w 3393"/>
              <a:gd name="T41" fmla="*/ 1433 h 3433"/>
              <a:gd name="T42" fmla="*/ 2097 w 3393"/>
              <a:gd name="T43" fmla="*/ 1268 h 3433"/>
              <a:gd name="T44" fmla="*/ 1482 w 3393"/>
              <a:gd name="T45" fmla="*/ 1208 h 3433"/>
              <a:gd name="T46" fmla="*/ 2532 w 3393"/>
              <a:gd name="T47" fmla="*/ 1070 h 3433"/>
              <a:gd name="T48" fmla="*/ 2341 w 3393"/>
              <a:gd name="T49" fmla="*/ 1517 h 3433"/>
              <a:gd name="T50" fmla="*/ 2942 w 3393"/>
              <a:gd name="T51" fmla="*/ 1178 h 3433"/>
              <a:gd name="T52" fmla="*/ 452 w 3393"/>
              <a:gd name="T53" fmla="*/ 1178 h 3433"/>
              <a:gd name="T54" fmla="*/ 1022 w 3393"/>
              <a:gd name="T55" fmla="*/ 1514 h 3433"/>
              <a:gd name="T56" fmla="*/ 808 w 3393"/>
              <a:gd name="T57" fmla="*/ 1050 h 3433"/>
              <a:gd name="T58" fmla="*/ 1140 w 3393"/>
              <a:gd name="T59" fmla="*/ 468 h 3433"/>
              <a:gd name="T60" fmla="*/ 785 w 3393"/>
              <a:gd name="T61" fmla="*/ 816 h 3433"/>
              <a:gd name="T62" fmla="*/ 1242 w 3393"/>
              <a:gd name="T63" fmla="*/ 665 h 3433"/>
              <a:gd name="T64" fmla="*/ 2028 w 3393"/>
              <a:gd name="T65" fmla="*/ 507 h 3433"/>
              <a:gd name="T66" fmla="*/ 2392 w 3393"/>
              <a:gd name="T67" fmla="*/ 900 h 3433"/>
              <a:gd name="T68" fmla="*/ 2494 w 3393"/>
              <a:gd name="T69" fmla="*/ 611 h 3433"/>
              <a:gd name="T70" fmla="*/ 1949 w 3393"/>
              <a:gd name="T71" fmla="*/ 370 h 3433"/>
              <a:gd name="T72" fmla="*/ 1558 w 3393"/>
              <a:gd name="T73" fmla="*/ 514 h 3433"/>
              <a:gd name="T74" fmla="*/ 1339 w 3393"/>
              <a:gd name="T75" fmla="*/ 981 h 3433"/>
              <a:gd name="T76" fmla="*/ 1940 w 3393"/>
              <a:gd name="T77" fmla="*/ 996 h 3433"/>
              <a:gd name="T78" fmla="*/ 1829 w 3393"/>
              <a:gd name="T79" fmla="*/ 573 h 3433"/>
              <a:gd name="T80" fmla="*/ 1804 w 3393"/>
              <a:gd name="T81" fmla="*/ 3 h 3433"/>
              <a:gd name="T82" fmla="*/ 2494 w 3393"/>
              <a:gd name="T83" fmla="*/ 202 h 3433"/>
              <a:gd name="T84" fmla="*/ 3029 w 3393"/>
              <a:gd name="T85" fmla="*/ 655 h 3433"/>
              <a:gd name="T86" fmla="*/ 3342 w 3393"/>
              <a:gd name="T87" fmla="*/ 1295 h 3433"/>
              <a:gd name="T88" fmla="*/ 3370 w 3393"/>
              <a:gd name="T89" fmla="*/ 2003 h 3433"/>
              <a:gd name="T90" fmla="*/ 3141 w 3393"/>
              <a:gd name="T91" fmla="*/ 2618 h 3433"/>
              <a:gd name="T92" fmla="*/ 2685 w 3393"/>
              <a:gd name="T93" fmla="*/ 3113 h 3433"/>
              <a:gd name="T94" fmla="*/ 2081 w 3393"/>
              <a:gd name="T95" fmla="*/ 3389 h 3433"/>
              <a:gd name="T96" fmla="*/ 1407 w 3393"/>
              <a:gd name="T97" fmla="*/ 3408 h 3433"/>
              <a:gd name="T98" fmla="*/ 788 w 3393"/>
              <a:gd name="T99" fmla="*/ 3168 h 3433"/>
              <a:gd name="T100" fmla="*/ 305 w 3393"/>
              <a:gd name="T101" fmla="*/ 2698 h 3433"/>
              <a:gd name="T102" fmla="*/ 41 w 3393"/>
              <a:gd name="T103" fmla="*/ 2096 h 3433"/>
              <a:gd name="T104" fmla="*/ 30 w 3393"/>
              <a:gd name="T105" fmla="*/ 1397 h 3433"/>
              <a:gd name="T106" fmla="*/ 305 w 3393"/>
              <a:gd name="T107" fmla="*/ 736 h 3433"/>
              <a:gd name="T108" fmla="*/ 812 w 3393"/>
              <a:gd name="T109" fmla="*/ 252 h 3433"/>
              <a:gd name="T110" fmla="*/ 1483 w 3393"/>
              <a:gd name="T111"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3" h="3433">
                <a:moveTo>
                  <a:pt x="1141" y="2512"/>
                </a:moveTo>
                <a:lnTo>
                  <a:pt x="1045" y="2538"/>
                </a:lnTo>
                <a:lnTo>
                  <a:pt x="954" y="2568"/>
                </a:lnTo>
                <a:lnTo>
                  <a:pt x="870" y="2600"/>
                </a:lnTo>
                <a:lnTo>
                  <a:pt x="792" y="2632"/>
                </a:lnTo>
                <a:lnTo>
                  <a:pt x="718" y="2665"/>
                </a:lnTo>
                <a:lnTo>
                  <a:pt x="782" y="2729"/>
                </a:lnTo>
                <a:lnTo>
                  <a:pt x="849" y="2786"/>
                </a:lnTo>
                <a:lnTo>
                  <a:pt x="920" y="2840"/>
                </a:lnTo>
                <a:lnTo>
                  <a:pt x="993" y="2889"/>
                </a:lnTo>
                <a:lnTo>
                  <a:pt x="1069" y="2933"/>
                </a:lnTo>
                <a:lnTo>
                  <a:pt x="1147" y="2971"/>
                </a:lnTo>
                <a:lnTo>
                  <a:pt x="1229" y="3003"/>
                </a:lnTo>
                <a:lnTo>
                  <a:pt x="1312" y="3031"/>
                </a:lnTo>
                <a:lnTo>
                  <a:pt x="1396" y="3054"/>
                </a:lnTo>
                <a:lnTo>
                  <a:pt x="1359" y="2994"/>
                </a:lnTo>
                <a:lnTo>
                  <a:pt x="1321" y="2927"/>
                </a:lnTo>
                <a:lnTo>
                  <a:pt x="1283" y="2855"/>
                </a:lnTo>
                <a:lnTo>
                  <a:pt x="1246" y="2777"/>
                </a:lnTo>
                <a:lnTo>
                  <a:pt x="1209" y="2694"/>
                </a:lnTo>
                <a:lnTo>
                  <a:pt x="1174" y="2606"/>
                </a:lnTo>
                <a:lnTo>
                  <a:pt x="1141" y="2512"/>
                </a:lnTo>
                <a:close/>
                <a:moveTo>
                  <a:pt x="2217" y="2502"/>
                </a:moveTo>
                <a:lnTo>
                  <a:pt x="2181" y="2597"/>
                </a:lnTo>
                <a:lnTo>
                  <a:pt x="2144" y="2690"/>
                </a:lnTo>
                <a:lnTo>
                  <a:pt x="2105" y="2776"/>
                </a:lnTo>
                <a:lnTo>
                  <a:pt x="2066" y="2856"/>
                </a:lnTo>
                <a:lnTo>
                  <a:pt x="2026" y="2931"/>
                </a:lnTo>
                <a:lnTo>
                  <a:pt x="1987" y="3000"/>
                </a:lnTo>
                <a:lnTo>
                  <a:pt x="1948" y="3064"/>
                </a:lnTo>
                <a:lnTo>
                  <a:pt x="2031" y="3045"/>
                </a:lnTo>
                <a:lnTo>
                  <a:pt x="2112" y="3022"/>
                </a:lnTo>
                <a:lnTo>
                  <a:pt x="2190" y="2994"/>
                </a:lnTo>
                <a:lnTo>
                  <a:pt x="2267" y="2960"/>
                </a:lnTo>
                <a:lnTo>
                  <a:pt x="2341" y="2923"/>
                </a:lnTo>
                <a:lnTo>
                  <a:pt x="2413" y="2880"/>
                </a:lnTo>
                <a:lnTo>
                  <a:pt x="2483" y="2834"/>
                </a:lnTo>
                <a:lnTo>
                  <a:pt x="2550" y="2781"/>
                </a:lnTo>
                <a:lnTo>
                  <a:pt x="2614" y="2725"/>
                </a:lnTo>
                <a:lnTo>
                  <a:pt x="2674" y="2665"/>
                </a:lnTo>
                <a:lnTo>
                  <a:pt x="2608" y="2635"/>
                </a:lnTo>
                <a:lnTo>
                  <a:pt x="2538" y="2605"/>
                </a:lnTo>
                <a:lnTo>
                  <a:pt x="2464" y="2576"/>
                </a:lnTo>
                <a:lnTo>
                  <a:pt x="2386" y="2549"/>
                </a:lnTo>
                <a:lnTo>
                  <a:pt x="2303" y="2524"/>
                </a:lnTo>
                <a:lnTo>
                  <a:pt x="2217" y="2502"/>
                </a:lnTo>
                <a:close/>
                <a:moveTo>
                  <a:pt x="1697" y="2441"/>
                </a:moveTo>
                <a:lnTo>
                  <a:pt x="1604" y="2443"/>
                </a:lnTo>
                <a:lnTo>
                  <a:pt x="1514" y="2448"/>
                </a:lnTo>
                <a:lnTo>
                  <a:pt x="1428" y="2457"/>
                </a:lnTo>
                <a:lnTo>
                  <a:pt x="1344" y="2470"/>
                </a:lnTo>
                <a:lnTo>
                  <a:pt x="1372" y="2547"/>
                </a:lnTo>
                <a:lnTo>
                  <a:pt x="1402" y="2620"/>
                </a:lnTo>
                <a:lnTo>
                  <a:pt x="1434" y="2690"/>
                </a:lnTo>
                <a:lnTo>
                  <a:pt x="1464" y="2755"/>
                </a:lnTo>
                <a:lnTo>
                  <a:pt x="1496" y="2815"/>
                </a:lnTo>
                <a:lnTo>
                  <a:pt x="1528" y="2872"/>
                </a:lnTo>
                <a:lnTo>
                  <a:pt x="1559" y="2925"/>
                </a:lnTo>
                <a:lnTo>
                  <a:pt x="1590" y="2972"/>
                </a:lnTo>
                <a:lnTo>
                  <a:pt x="1618" y="3015"/>
                </a:lnTo>
                <a:lnTo>
                  <a:pt x="1646" y="3054"/>
                </a:lnTo>
                <a:lnTo>
                  <a:pt x="1671" y="3087"/>
                </a:lnTo>
                <a:lnTo>
                  <a:pt x="1678" y="3087"/>
                </a:lnTo>
                <a:lnTo>
                  <a:pt x="1685" y="3087"/>
                </a:lnTo>
                <a:lnTo>
                  <a:pt x="1710" y="3052"/>
                </a:lnTo>
                <a:lnTo>
                  <a:pt x="1736" y="3012"/>
                </a:lnTo>
                <a:lnTo>
                  <a:pt x="1765" y="2968"/>
                </a:lnTo>
                <a:lnTo>
                  <a:pt x="1794" y="2919"/>
                </a:lnTo>
                <a:lnTo>
                  <a:pt x="1825" y="2865"/>
                </a:lnTo>
                <a:lnTo>
                  <a:pt x="1857" y="2808"/>
                </a:lnTo>
                <a:lnTo>
                  <a:pt x="1889" y="2746"/>
                </a:lnTo>
                <a:lnTo>
                  <a:pt x="1921" y="2681"/>
                </a:lnTo>
                <a:lnTo>
                  <a:pt x="1951" y="2611"/>
                </a:lnTo>
                <a:lnTo>
                  <a:pt x="1981" y="2539"/>
                </a:lnTo>
                <a:lnTo>
                  <a:pt x="2011" y="2463"/>
                </a:lnTo>
                <a:lnTo>
                  <a:pt x="1936" y="2454"/>
                </a:lnTo>
                <a:lnTo>
                  <a:pt x="1858" y="2447"/>
                </a:lnTo>
                <a:lnTo>
                  <a:pt x="1779" y="2442"/>
                </a:lnTo>
                <a:lnTo>
                  <a:pt x="1697" y="2441"/>
                </a:lnTo>
                <a:close/>
                <a:moveTo>
                  <a:pt x="2347" y="1823"/>
                </a:moveTo>
                <a:lnTo>
                  <a:pt x="2340" y="1924"/>
                </a:lnTo>
                <a:lnTo>
                  <a:pt x="2329" y="2023"/>
                </a:lnTo>
                <a:lnTo>
                  <a:pt x="2314" y="2120"/>
                </a:lnTo>
                <a:lnTo>
                  <a:pt x="2296" y="2212"/>
                </a:lnTo>
                <a:lnTo>
                  <a:pt x="2275" y="2302"/>
                </a:lnTo>
                <a:lnTo>
                  <a:pt x="2362" y="2326"/>
                </a:lnTo>
                <a:lnTo>
                  <a:pt x="2446" y="2350"/>
                </a:lnTo>
                <a:lnTo>
                  <a:pt x="2527" y="2378"/>
                </a:lnTo>
                <a:lnTo>
                  <a:pt x="2602" y="2407"/>
                </a:lnTo>
                <a:lnTo>
                  <a:pt x="2674" y="2437"/>
                </a:lnTo>
                <a:lnTo>
                  <a:pt x="2743" y="2469"/>
                </a:lnTo>
                <a:lnTo>
                  <a:pt x="2807" y="2501"/>
                </a:lnTo>
                <a:lnTo>
                  <a:pt x="2857" y="2424"/>
                </a:lnTo>
                <a:lnTo>
                  <a:pt x="2901" y="2344"/>
                </a:lnTo>
                <a:lnTo>
                  <a:pt x="2939" y="2262"/>
                </a:lnTo>
                <a:lnTo>
                  <a:pt x="2972" y="2179"/>
                </a:lnTo>
                <a:lnTo>
                  <a:pt x="3000" y="2092"/>
                </a:lnTo>
                <a:lnTo>
                  <a:pt x="3021" y="2005"/>
                </a:lnTo>
                <a:lnTo>
                  <a:pt x="3037" y="1914"/>
                </a:lnTo>
                <a:lnTo>
                  <a:pt x="3047" y="1823"/>
                </a:lnTo>
                <a:lnTo>
                  <a:pt x="2347" y="1823"/>
                </a:lnTo>
                <a:close/>
                <a:moveTo>
                  <a:pt x="346" y="1823"/>
                </a:moveTo>
                <a:lnTo>
                  <a:pt x="357" y="1914"/>
                </a:lnTo>
                <a:lnTo>
                  <a:pt x="371" y="2005"/>
                </a:lnTo>
                <a:lnTo>
                  <a:pt x="394" y="2093"/>
                </a:lnTo>
                <a:lnTo>
                  <a:pt x="421" y="2179"/>
                </a:lnTo>
                <a:lnTo>
                  <a:pt x="454" y="2262"/>
                </a:lnTo>
                <a:lnTo>
                  <a:pt x="492" y="2344"/>
                </a:lnTo>
                <a:lnTo>
                  <a:pt x="537" y="2424"/>
                </a:lnTo>
                <a:lnTo>
                  <a:pt x="587" y="2501"/>
                </a:lnTo>
                <a:lnTo>
                  <a:pt x="656" y="2468"/>
                </a:lnTo>
                <a:lnTo>
                  <a:pt x="730" y="2433"/>
                </a:lnTo>
                <a:lnTo>
                  <a:pt x="811" y="2401"/>
                </a:lnTo>
                <a:lnTo>
                  <a:pt x="897" y="2370"/>
                </a:lnTo>
                <a:lnTo>
                  <a:pt x="988" y="2340"/>
                </a:lnTo>
                <a:lnTo>
                  <a:pt x="1084" y="2313"/>
                </a:lnTo>
                <a:lnTo>
                  <a:pt x="1064" y="2222"/>
                </a:lnTo>
                <a:lnTo>
                  <a:pt x="1047" y="2127"/>
                </a:lnTo>
                <a:lnTo>
                  <a:pt x="1034" y="2029"/>
                </a:lnTo>
                <a:lnTo>
                  <a:pt x="1023" y="1928"/>
                </a:lnTo>
                <a:lnTo>
                  <a:pt x="1017" y="1823"/>
                </a:lnTo>
                <a:lnTo>
                  <a:pt x="346" y="1823"/>
                </a:lnTo>
                <a:close/>
                <a:moveTo>
                  <a:pt x="1221" y="1823"/>
                </a:moveTo>
                <a:lnTo>
                  <a:pt x="1227" y="1919"/>
                </a:lnTo>
                <a:lnTo>
                  <a:pt x="1237" y="2011"/>
                </a:lnTo>
                <a:lnTo>
                  <a:pt x="1250" y="2100"/>
                </a:lnTo>
                <a:lnTo>
                  <a:pt x="1266" y="2186"/>
                </a:lnTo>
                <a:lnTo>
                  <a:pt x="1285" y="2269"/>
                </a:lnTo>
                <a:lnTo>
                  <a:pt x="1363" y="2257"/>
                </a:lnTo>
                <a:lnTo>
                  <a:pt x="1443" y="2247"/>
                </a:lnTo>
                <a:lnTo>
                  <a:pt x="1525" y="2240"/>
                </a:lnTo>
                <a:lnTo>
                  <a:pt x="1610" y="2234"/>
                </a:lnTo>
                <a:lnTo>
                  <a:pt x="1697" y="2233"/>
                </a:lnTo>
                <a:lnTo>
                  <a:pt x="1794" y="2236"/>
                </a:lnTo>
                <a:lnTo>
                  <a:pt x="1890" y="2241"/>
                </a:lnTo>
                <a:lnTo>
                  <a:pt x="1983" y="2251"/>
                </a:lnTo>
                <a:lnTo>
                  <a:pt x="2072" y="2262"/>
                </a:lnTo>
                <a:lnTo>
                  <a:pt x="2094" y="2180"/>
                </a:lnTo>
                <a:lnTo>
                  <a:pt x="2111" y="2094"/>
                </a:lnTo>
                <a:lnTo>
                  <a:pt x="2126" y="2006"/>
                </a:lnTo>
                <a:lnTo>
                  <a:pt x="2136" y="1916"/>
                </a:lnTo>
                <a:lnTo>
                  <a:pt x="2142" y="1823"/>
                </a:lnTo>
                <a:lnTo>
                  <a:pt x="1221" y="1823"/>
                </a:lnTo>
                <a:close/>
                <a:moveTo>
                  <a:pt x="1282" y="1182"/>
                </a:moveTo>
                <a:lnTo>
                  <a:pt x="1264" y="1263"/>
                </a:lnTo>
                <a:lnTo>
                  <a:pt x="1248" y="1346"/>
                </a:lnTo>
                <a:lnTo>
                  <a:pt x="1236" y="1433"/>
                </a:lnTo>
                <a:lnTo>
                  <a:pt x="1227" y="1524"/>
                </a:lnTo>
                <a:lnTo>
                  <a:pt x="1220" y="1616"/>
                </a:lnTo>
                <a:lnTo>
                  <a:pt x="2144" y="1616"/>
                </a:lnTo>
                <a:lnTo>
                  <a:pt x="2137" y="1526"/>
                </a:lnTo>
                <a:lnTo>
                  <a:pt x="2127" y="1438"/>
                </a:lnTo>
                <a:lnTo>
                  <a:pt x="2113" y="1352"/>
                </a:lnTo>
                <a:lnTo>
                  <a:pt x="2097" y="1268"/>
                </a:lnTo>
                <a:lnTo>
                  <a:pt x="2078" y="1187"/>
                </a:lnTo>
                <a:lnTo>
                  <a:pt x="1987" y="1199"/>
                </a:lnTo>
                <a:lnTo>
                  <a:pt x="1893" y="1209"/>
                </a:lnTo>
                <a:lnTo>
                  <a:pt x="1797" y="1215"/>
                </a:lnTo>
                <a:lnTo>
                  <a:pt x="1697" y="1216"/>
                </a:lnTo>
                <a:lnTo>
                  <a:pt x="1587" y="1214"/>
                </a:lnTo>
                <a:lnTo>
                  <a:pt x="1482" y="1208"/>
                </a:lnTo>
                <a:lnTo>
                  <a:pt x="1379" y="1197"/>
                </a:lnTo>
                <a:lnTo>
                  <a:pt x="1282" y="1182"/>
                </a:lnTo>
                <a:close/>
                <a:moveTo>
                  <a:pt x="2816" y="946"/>
                </a:moveTo>
                <a:lnTo>
                  <a:pt x="2751" y="978"/>
                </a:lnTo>
                <a:lnTo>
                  <a:pt x="2682" y="1009"/>
                </a:lnTo>
                <a:lnTo>
                  <a:pt x="2608" y="1040"/>
                </a:lnTo>
                <a:lnTo>
                  <a:pt x="2532" y="1070"/>
                </a:lnTo>
                <a:lnTo>
                  <a:pt x="2451" y="1097"/>
                </a:lnTo>
                <a:lnTo>
                  <a:pt x="2367" y="1123"/>
                </a:lnTo>
                <a:lnTo>
                  <a:pt x="2279" y="1147"/>
                </a:lnTo>
                <a:lnTo>
                  <a:pt x="2300" y="1236"/>
                </a:lnTo>
                <a:lnTo>
                  <a:pt x="2317" y="1327"/>
                </a:lnTo>
                <a:lnTo>
                  <a:pt x="2330" y="1420"/>
                </a:lnTo>
                <a:lnTo>
                  <a:pt x="2341" y="1517"/>
                </a:lnTo>
                <a:lnTo>
                  <a:pt x="2347" y="1616"/>
                </a:lnTo>
                <a:lnTo>
                  <a:pt x="3047" y="1616"/>
                </a:lnTo>
                <a:lnTo>
                  <a:pt x="3037" y="1525"/>
                </a:lnTo>
                <a:lnTo>
                  <a:pt x="3021" y="1434"/>
                </a:lnTo>
                <a:lnTo>
                  <a:pt x="3000" y="1346"/>
                </a:lnTo>
                <a:lnTo>
                  <a:pt x="2973" y="1260"/>
                </a:lnTo>
                <a:lnTo>
                  <a:pt x="2942" y="1178"/>
                </a:lnTo>
                <a:lnTo>
                  <a:pt x="2904" y="1097"/>
                </a:lnTo>
                <a:lnTo>
                  <a:pt x="2863" y="1020"/>
                </a:lnTo>
                <a:lnTo>
                  <a:pt x="2816" y="946"/>
                </a:lnTo>
                <a:close/>
                <a:moveTo>
                  <a:pt x="577" y="946"/>
                </a:moveTo>
                <a:lnTo>
                  <a:pt x="531" y="1020"/>
                </a:lnTo>
                <a:lnTo>
                  <a:pt x="489" y="1097"/>
                </a:lnTo>
                <a:lnTo>
                  <a:pt x="452" y="1178"/>
                </a:lnTo>
                <a:lnTo>
                  <a:pt x="420" y="1260"/>
                </a:lnTo>
                <a:lnTo>
                  <a:pt x="394" y="1346"/>
                </a:lnTo>
                <a:lnTo>
                  <a:pt x="372" y="1434"/>
                </a:lnTo>
                <a:lnTo>
                  <a:pt x="357" y="1525"/>
                </a:lnTo>
                <a:lnTo>
                  <a:pt x="347" y="1616"/>
                </a:lnTo>
                <a:lnTo>
                  <a:pt x="1017" y="1616"/>
                </a:lnTo>
                <a:lnTo>
                  <a:pt x="1022" y="1514"/>
                </a:lnTo>
                <a:lnTo>
                  <a:pt x="1032" y="1415"/>
                </a:lnTo>
                <a:lnTo>
                  <a:pt x="1045" y="1319"/>
                </a:lnTo>
                <a:lnTo>
                  <a:pt x="1061" y="1227"/>
                </a:lnTo>
                <a:lnTo>
                  <a:pt x="1080" y="1138"/>
                </a:lnTo>
                <a:lnTo>
                  <a:pt x="985" y="1111"/>
                </a:lnTo>
                <a:lnTo>
                  <a:pt x="895" y="1081"/>
                </a:lnTo>
                <a:lnTo>
                  <a:pt x="808" y="1050"/>
                </a:lnTo>
                <a:lnTo>
                  <a:pt x="726" y="1016"/>
                </a:lnTo>
                <a:lnTo>
                  <a:pt x="649" y="981"/>
                </a:lnTo>
                <a:lnTo>
                  <a:pt x="577" y="946"/>
                </a:lnTo>
                <a:close/>
                <a:moveTo>
                  <a:pt x="1395" y="381"/>
                </a:moveTo>
                <a:lnTo>
                  <a:pt x="1307" y="405"/>
                </a:lnTo>
                <a:lnTo>
                  <a:pt x="1222" y="433"/>
                </a:lnTo>
                <a:lnTo>
                  <a:pt x="1140" y="468"/>
                </a:lnTo>
                <a:lnTo>
                  <a:pt x="1059" y="509"/>
                </a:lnTo>
                <a:lnTo>
                  <a:pt x="983" y="554"/>
                </a:lnTo>
                <a:lnTo>
                  <a:pt x="909" y="603"/>
                </a:lnTo>
                <a:lnTo>
                  <a:pt x="839" y="658"/>
                </a:lnTo>
                <a:lnTo>
                  <a:pt x="772" y="717"/>
                </a:lnTo>
                <a:lnTo>
                  <a:pt x="710" y="780"/>
                </a:lnTo>
                <a:lnTo>
                  <a:pt x="785" y="816"/>
                </a:lnTo>
                <a:lnTo>
                  <a:pt x="865" y="849"/>
                </a:lnTo>
                <a:lnTo>
                  <a:pt x="950" y="881"/>
                </a:lnTo>
                <a:lnTo>
                  <a:pt x="1040" y="911"/>
                </a:lnTo>
                <a:lnTo>
                  <a:pt x="1135" y="938"/>
                </a:lnTo>
                <a:lnTo>
                  <a:pt x="1169" y="842"/>
                </a:lnTo>
                <a:lnTo>
                  <a:pt x="1204" y="750"/>
                </a:lnTo>
                <a:lnTo>
                  <a:pt x="1242" y="665"/>
                </a:lnTo>
                <a:lnTo>
                  <a:pt x="1280" y="585"/>
                </a:lnTo>
                <a:lnTo>
                  <a:pt x="1319" y="511"/>
                </a:lnTo>
                <a:lnTo>
                  <a:pt x="1357" y="443"/>
                </a:lnTo>
                <a:lnTo>
                  <a:pt x="1395" y="381"/>
                </a:lnTo>
                <a:close/>
                <a:moveTo>
                  <a:pt x="1949" y="370"/>
                </a:moveTo>
                <a:lnTo>
                  <a:pt x="1988" y="436"/>
                </a:lnTo>
                <a:lnTo>
                  <a:pt x="2028" y="507"/>
                </a:lnTo>
                <a:lnTo>
                  <a:pt x="2068" y="583"/>
                </a:lnTo>
                <a:lnTo>
                  <a:pt x="2109" y="667"/>
                </a:lnTo>
                <a:lnTo>
                  <a:pt x="2148" y="755"/>
                </a:lnTo>
                <a:lnTo>
                  <a:pt x="2186" y="848"/>
                </a:lnTo>
                <a:lnTo>
                  <a:pt x="2221" y="948"/>
                </a:lnTo>
                <a:lnTo>
                  <a:pt x="2308" y="924"/>
                </a:lnTo>
                <a:lnTo>
                  <a:pt x="2392" y="900"/>
                </a:lnTo>
                <a:lnTo>
                  <a:pt x="2470" y="872"/>
                </a:lnTo>
                <a:lnTo>
                  <a:pt x="2546" y="843"/>
                </a:lnTo>
                <a:lnTo>
                  <a:pt x="2617" y="812"/>
                </a:lnTo>
                <a:lnTo>
                  <a:pt x="2684" y="780"/>
                </a:lnTo>
                <a:lnTo>
                  <a:pt x="2624" y="720"/>
                </a:lnTo>
                <a:lnTo>
                  <a:pt x="2561" y="663"/>
                </a:lnTo>
                <a:lnTo>
                  <a:pt x="2494" y="611"/>
                </a:lnTo>
                <a:lnTo>
                  <a:pt x="2425" y="562"/>
                </a:lnTo>
                <a:lnTo>
                  <a:pt x="2352" y="518"/>
                </a:lnTo>
                <a:lnTo>
                  <a:pt x="2276" y="479"/>
                </a:lnTo>
                <a:lnTo>
                  <a:pt x="2198" y="444"/>
                </a:lnTo>
                <a:lnTo>
                  <a:pt x="2117" y="414"/>
                </a:lnTo>
                <a:lnTo>
                  <a:pt x="2034" y="389"/>
                </a:lnTo>
                <a:lnTo>
                  <a:pt x="1949" y="370"/>
                </a:lnTo>
                <a:close/>
                <a:moveTo>
                  <a:pt x="1685" y="347"/>
                </a:moveTo>
                <a:lnTo>
                  <a:pt x="1678" y="347"/>
                </a:lnTo>
                <a:lnTo>
                  <a:pt x="1671" y="347"/>
                </a:lnTo>
                <a:lnTo>
                  <a:pt x="1645" y="382"/>
                </a:lnTo>
                <a:lnTo>
                  <a:pt x="1617" y="421"/>
                </a:lnTo>
                <a:lnTo>
                  <a:pt x="1589" y="465"/>
                </a:lnTo>
                <a:lnTo>
                  <a:pt x="1558" y="514"/>
                </a:lnTo>
                <a:lnTo>
                  <a:pt x="1526" y="567"/>
                </a:lnTo>
                <a:lnTo>
                  <a:pt x="1493" y="625"/>
                </a:lnTo>
                <a:lnTo>
                  <a:pt x="1461" y="687"/>
                </a:lnTo>
                <a:lnTo>
                  <a:pt x="1428" y="755"/>
                </a:lnTo>
                <a:lnTo>
                  <a:pt x="1398" y="825"/>
                </a:lnTo>
                <a:lnTo>
                  <a:pt x="1368" y="901"/>
                </a:lnTo>
                <a:lnTo>
                  <a:pt x="1339" y="981"/>
                </a:lnTo>
                <a:lnTo>
                  <a:pt x="1424" y="993"/>
                </a:lnTo>
                <a:lnTo>
                  <a:pt x="1512" y="1002"/>
                </a:lnTo>
                <a:lnTo>
                  <a:pt x="1603" y="1008"/>
                </a:lnTo>
                <a:lnTo>
                  <a:pt x="1697" y="1009"/>
                </a:lnTo>
                <a:lnTo>
                  <a:pt x="1780" y="1008"/>
                </a:lnTo>
                <a:lnTo>
                  <a:pt x="1861" y="1004"/>
                </a:lnTo>
                <a:lnTo>
                  <a:pt x="1940" y="996"/>
                </a:lnTo>
                <a:lnTo>
                  <a:pt x="2016" y="987"/>
                </a:lnTo>
                <a:lnTo>
                  <a:pt x="1988" y="908"/>
                </a:lnTo>
                <a:lnTo>
                  <a:pt x="1957" y="834"/>
                </a:lnTo>
                <a:lnTo>
                  <a:pt x="1926" y="763"/>
                </a:lnTo>
                <a:lnTo>
                  <a:pt x="1893" y="696"/>
                </a:lnTo>
                <a:lnTo>
                  <a:pt x="1861" y="632"/>
                </a:lnTo>
                <a:lnTo>
                  <a:pt x="1829" y="573"/>
                </a:lnTo>
                <a:lnTo>
                  <a:pt x="1798" y="519"/>
                </a:lnTo>
                <a:lnTo>
                  <a:pt x="1767" y="469"/>
                </a:lnTo>
                <a:lnTo>
                  <a:pt x="1738" y="423"/>
                </a:lnTo>
                <a:lnTo>
                  <a:pt x="1711" y="382"/>
                </a:lnTo>
                <a:lnTo>
                  <a:pt x="1685" y="347"/>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1"/>
                </a:lnTo>
                <a:lnTo>
                  <a:pt x="3194" y="910"/>
                </a:lnTo>
                <a:lnTo>
                  <a:pt x="3239" y="1002"/>
                </a:lnTo>
                <a:lnTo>
                  <a:pt x="3279" y="1097"/>
                </a:lnTo>
                <a:lnTo>
                  <a:pt x="3313" y="1194"/>
                </a:lnTo>
                <a:lnTo>
                  <a:pt x="3342" y="1295"/>
                </a:lnTo>
                <a:lnTo>
                  <a:pt x="3364" y="1397"/>
                </a:lnTo>
                <a:lnTo>
                  <a:pt x="3380" y="1501"/>
                </a:lnTo>
                <a:lnTo>
                  <a:pt x="3389" y="1608"/>
                </a:lnTo>
                <a:lnTo>
                  <a:pt x="3393" y="1717"/>
                </a:lnTo>
                <a:lnTo>
                  <a:pt x="3390" y="1814"/>
                </a:lnTo>
                <a:lnTo>
                  <a:pt x="3383" y="1908"/>
                </a:lnTo>
                <a:lnTo>
                  <a:pt x="3370" y="2003"/>
                </a:lnTo>
                <a:lnTo>
                  <a:pt x="3352" y="2096"/>
                </a:lnTo>
                <a:lnTo>
                  <a:pt x="3329" y="2187"/>
                </a:lnTo>
                <a:lnTo>
                  <a:pt x="3301" y="2277"/>
                </a:lnTo>
                <a:lnTo>
                  <a:pt x="3268" y="2366"/>
                </a:lnTo>
                <a:lnTo>
                  <a:pt x="3230" y="2451"/>
                </a:lnTo>
                <a:lnTo>
                  <a:pt x="3188" y="2536"/>
                </a:lnTo>
                <a:lnTo>
                  <a:pt x="3141" y="2618"/>
                </a:lnTo>
                <a:lnTo>
                  <a:pt x="3089" y="2698"/>
                </a:lnTo>
                <a:lnTo>
                  <a:pt x="3032" y="2776"/>
                </a:lnTo>
                <a:lnTo>
                  <a:pt x="2969" y="2852"/>
                </a:lnTo>
                <a:lnTo>
                  <a:pt x="2903" y="2924"/>
                </a:lnTo>
                <a:lnTo>
                  <a:pt x="2833" y="2992"/>
                </a:lnTo>
                <a:lnTo>
                  <a:pt x="2760" y="3055"/>
                </a:lnTo>
                <a:lnTo>
                  <a:pt x="2685" y="3113"/>
                </a:lnTo>
                <a:lnTo>
                  <a:pt x="2605" y="3168"/>
                </a:lnTo>
                <a:lnTo>
                  <a:pt x="2523" y="3217"/>
                </a:lnTo>
                <a:lnTo>
                  <a:pt x="2440" y="3261"/>
                </a:lnTo>
                <a:lnTo>
                  <a:pt x="2353" y="3301"/>
                </a:lnTo>
                <a:lnTo>
                  <a:pt x="2265" y="3335"/>
                </a:lnTo>
                <a:lnTo>
                  <a:pt x="2173" y="3365"/>
                </a:lnTo>
                <a:lnTo>
                  <a:pt x="2081" y="3389"/>
                </a:lnTo>
                <a:lnTo>
                  <a:pt x="1987" y="3408"/>
                </a:lnTo>
                <a:lnTo>
                  <a:pt x="1891" y="3422"/>
                </a:lnTo>
                <a:lnTo>
                  <a:pt x="1794" y="3431"/>
                </a:lnTo>
                <a:lnTo>
                  <a:pt x="1697" y="3433"/>
                </a:lnTo>
                <a:lnTo>
                  <a:pt x="1599" y="3431"/>
                </a:lnTo>
                <a:lnTo>
                  <a:pt x="1503" y="3422"/>
                </a:lnTo>
                <a:lnTo>
                  <a:pt x="1407" y="3408"/>
                </a:lnTo>
                <a:lnTo>
                  <a:pt x="1313" y="3389"/>
                </a:lnTo>
                <a:lnTo>
                  <a:pt x="1220" y="3365"/>
                </a:lnTo>
                <a:lnTo>
                  <a:pt x="1129" y="3335"/>
                </a:lnTo>
                <a:lnTo>
                  <a:pt x="1041" y="3301"/>
                </a:lnTo>
                <a:lnTo>
                  <a:pt x="954" y="3261"/>
                </a:lnTo>
                <a:lnTo>
                  <a:pt x="870" y="3217"/>
                </a:lnTo>
                <a:lnTo>
                  <a:pt x="788" y="3168"/>
                </a:lnTo>
                <a:lnTo>
                  <a:pt x="709" y="3114"/>
                </a:lnTo>
                <a:lnTo>
                  <a:pt x="633" y="3055"/>
                </a:lnTo>
                <a:lnTo>
                  <a:pt x="560" y="2992"/>
                </a:lnTo>
                <a:lnTo>
                  <a:pt x="490" y="2924"/>
                </a:lnTo>
                <a:lnTo>
                  <a:pt x="424" y="2852"/>
                </a:lnTo>
                <a:lnTo>
                  <a:pt x="361" y="2776"/>
                </a:lnTo>
                <a:lnTo>
                  <a:pt x="305" y="2698"/>
                </a:lnTo>
                <a:lnTo>
                  <a:pt x="253" y="2619"/>
                </a:lnTo>
                <a:lnTo>
                  <a:pt x="205" y="2536"/>
                </a:lnTo>
                <a:lnTo>
                  <a:pt x="162" y="2453"/>
                </a:lnTo>
                <a:lnTo>
                  <a:pt x="125" y="2366"/>
                </a:lnTo>
                <a:lnTo>
                  <a:pt x="92" y="2277"/>
                </a:lnTo>
                <a:lnTo>
                  <a:pt x="65" y="2187"/>
                </a:lnTo>
                <a:lnTo>
                  <a:pt x="41" y="2096"/>
                </a:lnTo>
                <a:lnTo>
                  <a:pt x="23" y="2003"/>
                </a:lnTo>
                <a:lnTo>
                  <a:pt x="11" y="1909"/>
                </a:lnTo>
                <a:lnTo>
                  <a:pt x="3" y="1814"/>
                </a:lnTo>
                <a:lnTo>
                  <a:pt x="0" y="1717"/>
                </a:lnTo>
                <a:lnTo>
                  <a:pt x="3" y="1608"/>
                </a:lnTo>
                <a:lnTo>
                  <a:pt x="14" y="1501"/>
                </a:lnTo>
                <a:lnTo>
                  <a:pt x="30" y="1397"/>
                </a:lnTo>
                <a:lnTo>
                  <a:pt x="52" y="1295"/>
                </a:lnTo>
                <a:lnTo>
                  <a:pt x="81" y="1194"/>
                </a:lnTo>
                <a:lnTo>
                  <a:pt x="115" y="1097"/>
                </a:lnTo>
                <a:lnTo>
                  <a:pt x="154" y="1002"/>
                </a:lnTo>
                <a:lnTo>
                  <a:pt x="199" y="910"/>
                </a:lnTo>
                <a:lnTo>
                  <a:pt x="249" y="821"/>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7" name="Группа 182">
            <a:extLst>
              <a:ext uri="{FF2B5EF4-FFF2-40B4-BE49-F238E27FC236}">
                <a16:creationId xmlns:a16="http://schemas.microsoft.com/office/drawing/2014/main" id="{F8546D5E-9C28-94D3-A68D-270888311BB4}"/>
              </a:ext>
            </a:extLst>
          </p:cNvPr>
          <p:cNvGrpSpPr/>
          <p:nvPr userDrawn="1"/>
        </p:nvGrpSpPr>
        <p:grpSpPr>
          <a:xfrm>
            <a:off x="6477441" y="1807297"/>
            <a:ext cx="390267" cy="395104"/>
            <a:chOff x="5843588" y="3181350"/>
            <a:chExt cx="2049463" cy="2074862"/>
          </a:xfrm>
          <a:solidFill>
            <a:schemeClr val="bg2"/>
          </a:solidFill>
        </p:grpSpPr>
        <p:sp>
          <p:nvSpPr>
            <p:cNvPr id="88" name="Freeform 163">
              <a:extLst>
                <a:ext uri="{FF2B5EF4-FFF2-40B4-BE49-F238E27FC236}">
                  <a16:creationId xmlns:a16="http://schemas.microsoft.com/office/drawing/2014/main" id="{7D7DBF21-FF77-D1AB-3241-B6D6DB1106EA}"/>
                </a:ext>
              </a:extLst>
            </p:cNvPr>
            <p:cNvSpPr>
              <a:spLocks/>
            </p:cNvSpPr>
            <p:nvPr/>
          </p:nvSpPr>
          <p:spPr bwMode="auto">
            <a:xfrm>
              <a:off x="6446838" y="4365625"/>
              <a:ext cx="376238" cy="277812"/>
            </a:xfrm>
            <a:custGeom>
              <a:avLst/>
              <a:gdLst>
                <a:gd name="T0" fmla="*/ 367 w 709"/>
                <a:gd name="T1" fmla="*/ 0 h 524"/>
                <a:gd name="T2" fmla="*/ 373 w 709"/>
                <a:gd name="T3" fmla="*/ 0 h 524"/>
                <a:gd name="T4" fmla="*/ 416 w 709"/>
                <a:gd name="T5" fmla="*/ 3 h 524"/>
                <a:gd name="T6" fmla="*/ 457 w 709"/>
                <a:gd name="T7" fmla="*/ 10 h 524"/>
                <a:gd name="T8" fmla="*/ 497 w 709"/>
                <a:gd name="T9" fmla="*/ 20 h 524"/>
                <a:gd name="T10" fmla="*/ 536 w 709"/>
                <a:gd name="T11" fmla="*/ 47 h 524"/>
                <a:gd name="T12" fmla="*/ 572 w 709"/>
                <a:gd name="T13" fmla="*/ 73 h 524"/>
                <a:gd name="T14" fmla="*/ 605 w 709"/>
                <a:gd name="T15" fmla="*/ 96 h 524"/>
                <a:gd name="T16" fmla="*/ 634 w 709"/>
                <a:gd name="T17" fmla="*/ 119 h 524"/>
                <a:gd name="T18" fmla="*/ 658 w 709"/>
                <a:gd name="T19" fmla="*/ 143 h 524"/>
                <a:gd name="T20" fmla="*/ 679 w 709"/>
                <a:gd name="T21" fmla="*/ 166 h 524"/>
                <a:gd name="T22" fmla="*/ 693 w 709"/>
                <a:gd name="T23" fmla="*/ 190 h 524"/>
                <a:gd name="T24" fmla="*/ 703 w 709"/>
                <a:gd name="T25" fmla="*/ 217 h 524"/>
                <a:gd name="T26" fmla="*/ 707 w 709"/>
                <a:gd name="T27" fmla="*/ 242 h 524"/>
                <a:gd name="T28" fmla="*/ 709 w 709"/>
                <a:gd name="T29" fmla="*/ 266 h 524"/>
                <a:gd name="T30" fmla="*/ 707 w 709"/>
                <a:gd name="T31" fmla="*/ 308 h 524"/>
                <a:gd name="T32" fmla="*/ 698 w 709"/>
                <a:gd name="T33" fmla="*/ 345 h 524"/>
                <a:gd name="T34" fmla="*/ 685 w 709"/>
                <a:gd name="T35" fmla="*/ 379 h 524"/>
                <a:gd name="T36" fmla="*/ 667 w 709"/>
                <a:gd name="T37" fmla="*/ 410 h 524"/>
                <a:gd name="T38" fmla="*/ 644 w 709"/>
                <a:gd name="T39" fmla="*/ 436 h 524"/>
                <a:gd name="T40" fmla="*/ 615 w 709"/>
                <a:gd name="T41" fmla="*/ 459 h 524"/>
                <a:gd name="T42" fmla="*/ 581 w 709"/>
                <a:gd name="T43" fmla="*/ 479 h 524"/>
                <a:gd name="T44" fmla="*/ 542 w 709"/>
                <a:gd name="T45" fmla="*/ 496 h 524"/>
                <a:gd name="T46" fmla="*/ 498 w 709"/>
                <a:gd name="T47" fmla="*/ 508 h 524"/>
                <a:gd name="T48" fmla="*/ 449 w 709"/>
                <a:gd name="T49" fmla="*/ 517 h 524"/>
                <a:gd name="T50" fmla="*/ 394 w 709"/>
                <a:gd name="T51" fmla="*/ 523 h 524"/>
                <a:gd name="T52" fmla="*/ 335 w 709"/>
                <a:gd name="T53" fmla="*/ 524 h 524"/>
                <a:gd name="T54" fmla="*/ 285 w 709"/>
                <a:gd name="T55" fmla="*/ 522 h 524"/>
                <a:gd name="T56" fmla="*/ 238 w 709"/>
                <a:gd name="T57" fmla="*/ 513 h 524"/>
                <a:gd name="T58" fmla="*/ 193 w 709"/>
                <a:gd name="T59" fmla="*/ 499 h 524"/>
                <a:gd name="T60" fmla="*/ 152 w 709"/>
                <a:gd name="T61" fmla="*/ 482 h 524"/>
                <a:gd name="T62" fmla="*/ 114 w 709"/>
                <a:gd name="T63" fmla="*/ 460 h 524"/>
                <a:gd name="T64" fmla="*/ 81 w 709"/>
                <a:gd name="T65" fmla="*/ 433 h 524"/>
                <a:gd name="T66" fmla="*/ 54 w 709"/>
                <a:gd name="T67" fmla="*/ 404 h 524"/>
                <a:gd name="T68" fmla="*/ 31 w 709"/>
                <a:gd name="T69" fmla="*/ 371 h 524"/>
                <a:gd name="T70" fmla="*/ 14 w 709"/>
                <a:gd name="T71" fmla="*/ 336 h 524"/>
                <a:gd name="T72" fmla="*/ 3 w 709"/>
                <a:gd name="T73" fmla="*/ 298 h 524"/>
                <a:gd name="T74" fmla="*/ 0 w 709"/>
                <a:gd name="T75" fmla="*/ 258 h 524"/>
                <a:gd name="T76" fmla="*/ 4 w 709"/>
                <a:gd name="T77" fmla="*/ 221 h 524"/>
                <a:gd name="T78" fmla="*/ 16 w 709"/>
                <a:gd name="T79" fmla="*/ 186 h 524"/>
                <a:gd name="T80" fmla="*/ 35 w 709"/>
                <a:gd name="T81" fmla="*/ 151 h 524"/>
                <a:gd name="T82" fmla="*/ 61 w 709"/>
                <a:gd name="T83" fmla="*/ 121 h 524"/>
                <a:gd name="T84" fmla="*/ 92 w 709"/>
                <a:gd name="T85" fmla="*/ 91 h 524"/>
                <a:gd name="T86" fmla="*/ 129 w 709"/>
                <a:gd name="T87" fmla="*/ 65 h 524"/>
                <a:gd name="T88" fmla="*/ 170 w 709"/>
                <a:gd name="T89" fmla="*/ 43 h 524"/>
                <a:gd name="T90" fmla="*/ 216 w 709"/>
                <a:gd name="T91" fmla="*/ 26 h 524"/>
                <a:gd name="T92" fmla="*/ 264 w 709"/>
                <a:gd name="T93" fmla="*/ 13 h 524"/>
                <a:gd name="T94" fmla="*/ 315 w 709"/>
                <a:gd name="T95" fmla="*/ 4 h 524"/>
                <a:gd name="T96" fmla="*/ 367 w 709"/>
                <a:gd name="T97"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524">
                  <a:moveTo>
                    <a:pt x="367" y="0"/>
                  </a:moveTo>
                  <a:lnTo>
                    <a:pt x="373" y="0"/>
                  </a:lnTo>
                  <a:lnTo>
                    <a:pt x="416" y="3"/>
                  </a:lnTo>
                  <a:lnTo>
                    <a:pt x="457" y="10"/>
                  </a:lnTo>
                  <a:lnTo>
                    <a:pt x="497" y="20"/>
                  </a:lnTo>
                  <a:lnTo>
                    <a:pt x="536" y="47"/>
                  </a:lnTo>
                  <a:lnTo>
                    <a:pt x="572" y="73"/>
                  </a:lnTo>
                  <a:lnTo>
                    <a:pt x="605" y="96"/>
                  </a:lnTo>
                  <a:lnTo>
                    <a:pt x="634" y="119"/>
                  </a:lnTo>
                  <a:lnTo>
                    <a:pt x="658" y="143"/>
                  </a:lnTo>
                  <a:lnTo>
                    <a:pt x="679" y="166"/>
                  </a:lnTo>
                  <a:lnTo>
                    <a:pt x="693" y="190"/>
                  </a:lnTo>
                  <a:lnTo>
                    <a:pt x="703" y="217"/>
                  </a:lnTo>
                  <a:lnTo>
                    <a:pt x="707" y="242"/>
                  </a:lnTo>
                  <a:lnTo>
                    <a:pt x="709" y="266"/>
                  </a:lnTo>
                  <a:lnTo>
                    <a:pt x="707" y="308"/>
                  </a:lnTo>
                  <a:lnTo>
                    <a:pt x="698" y="345"/>
                  </a:lnTo>
                  <a:lnTo>
                    <a:pt x="685" y="379"/>
                  </a:lnTo>
                  <a:lnTo>
                    <a:pt x="667" y="410"/>
                  </a:lnTo>
                  <a:lnTo>
                    <a:pt x="644" y="436"/>
                  </a:lnTo>
                  <a:lnTo>
                    <a:pt x="615" y="459"/>
                  </a:lnTo>
                  <a:lnTo>
                    <a:pt x="581" y="479"/>
                  </a:lnTo>
                  <a:lnTo>
                    <a:pt x="542" y="496"/>
                  </a:lnTo>
                  <a:lnTo>
                    <a:pt x="498" y="508"/>
                  </a:lnTo>
                  <a:lnTo>
                    <a:pt x="449" y="517"/>
                  </a:lnTo>
                  <a:lnTo>
                    <a:pt x="394" y="523"/>
                  </a:lnTo>
                  <a:lnTo>
                    <a:pt x="335" y="524"/>
                  </a:lnTo>
                  <a:lnTo>
                    <a:pt x="285" y="522"/>
                  </a:lnTo>
                  <a:lnTo>
                    <a:pt x="238" y="513"/>
                  </a:lnTo>
                  <a:lnTo>
                    <a:pt x="193" y="499"/>
                  </a:lnTo>
                  <a:lnTo>
                    <a:pt x="152" y="482"/>
                  </a:lnTo>
                  <a:lnTo>
                    <a:pt x="114" y="460"/>
                  </a:lnTo>
                  <a:lnTo>
                    <a:pt x="81" y="433"/>
                  </a:lnTo>
                  <a:lnTo>
                    <a:pt x="54" y="404"/>
                  </a:lnTo>
                  <a:lnTo>
                    <a:pt x="31" y="371"/>
                  </a:lnTo>
                  <a:lnTo>
                    <a:pt x="14" y="336"/>
                  </a:lnTo>
                  <a:lnTo>
                    <a:pt x="3" y="298"/>
                  </a:lnTo>
                  <a:lnTo>
                    <a:pt x="0" y="258"/>
                  </a:lnTo>
                  <a:lnTo>
                    <a:pt x="4" y="221"/>
                  </a:lnTo>
                  <a:lnTo>
                    <a:pt x="16" y="186"/>
                  </a:lnTo>
                  <a:lnTo>
                    <a:pt x="35" y="151"/>
                  </a:lnTo>
                  <a:lnTo>
                    <a:pt x="61" y="121"/>
                  </a:lnTo>
                  <a:lnTo>
                    <a:pt x="92" y="91"/>
                  </a:lnTo>
                  <a:lnTo>
                    <a:pt x="129" y="65"/>
                  </a:lnTo>
                  <a:lnTo>
                    <a:pt x="170" y="43"/>
                  </a:lnTo>
                  <a:lnTo>
                    <a:pt x="216" y="26"/>
                  </a:lnTo>
                  <a:lnTo>
                    <a:pt x="264" y="13"/>
                  </a:lnTo>
                  <a:lnTo>
                    <a:pt x="315" y="4"/>
                  </a:lnTo>
                  <a:lnTo>
                    <a:pt x="3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64">
              <a:extLst>
                <a:ext uri="{FF2B5EF4-FFF2-40B4-BE49-F238E27FC236}">
                  <a16:creationId xmlns:a16="http://schemas.microsoft.com/office/drawing/2014/main" id="{28B52B6B-039D-AB3F-27F0-6A7679EACC26}"/>
                </a:ext>
              </a:extLst>
            </p:cNvPr>
            <p:cNvSpPr>
              <a:spLocks/>
            </p:cNvSpPr>
            <p:nvPr/>
          </p:nvSpPr>
          <p:spPr bwMode="auto">
            <a:xfrm>
              <a:off x="6510338" y="3789363"/>
              <a:ext cx="239713" cy="327025"/>
            </a:xfrm>
            <a:custGeom>
              <a:avLst/>
              <a:gdLst>
                <a:gd name="T0" fmla="*/ 173 w 453"/>
                <a:gd name="T1" fmla="*/ 0 h 618"/>
                <a:gd name="T2" fmla="*/ 180 w 453"/>
                <a:gd name="T3" fmla="*/ 0 h 618"/>
                <a:gd name="T4" fmla="*/ 217 w 453"/>
                <a:gd name="T5" fmla="*/ 6 h 618"/>
                <a:gd name="T6" fmla="*/ 253 w 453"/>
                <a:gd name="T7" fmla="*/ 18 h 618"/>
                <a:gd name="T8" fmla="*/ 290 w 453"/>
                <a:gd name="T9" fmla="*/ 38 h 618"/>
                <a:gd name="T10" fmla="*/ 324 w 453"/>
                <a:gd name="T11" fmla="*/ 65 h 618"/>
                <a:gd name="T12" fmla="*/ 354 w 453"/>
                <a:gd name="T13" fmla="*/ 97 h 618"/>
                <a:gd name="T14" fmla="*/ 382 w 453"/>
                <a:gd name="T15" fmla="*/ 134 h 618"/>
                <a:gd name="T16" fmla="*/ 406 w 453"/>
                <a:gd name="T17" fmla="*/ 175 h 618"/>
                <a:gd name="T18" fmla="*/ 425 w 453"/>
                <a:gd name="T19" fmla="*/ 221 h 618"/>
                <a:gd name="T20" fmla="*/ 441 w 453"/>
                <a:gd name="T21" fmla="*/ 270 h 618"/>
                <a:gd name="T22" fmla="*/ 451 w 453"/>
                <a:gd name="T23" fmla="*/ 320 h 618"/>
                <a:gd name="T24" fmla="*/ 453 w 453"/>
                <a:gd name="T25" fmla="*/ 362 h 618"/>
                <a:gd name="T26" fmla="*/ 453 w 453"/>
                <a:gd name="T27" fmla="*/ 401 h 618"/>
                <a:gd name="T28" fmla="*/ 449 w 453"/>
                <a:gd name="T29" fmla="*/ 439 h 618"/>
                <a:gd name="T30" fmla="*/ 440 w 453"/>
                <a:gd name="T31" fmla="*/ 474 h 618"/>
                <a:gd name="T32" fmla="*/ 428 w 453"/>
                <a:gd name="T33" fmla="*/ 508 h 618"/>
                <a:gd name="T34" fmla="*/ 412 w 453"/>
                <a:gd name="T35" fmla="*/ 537 h 618"/>
                <a:gd name="T36" fmla="*/ 394 w 453"/>
                <a:gd name="T37" fmla="*/ 563 h 618"/>
                <a:gd name="T38" fmla="*/ 375 w 453"/>
                <a:gd name="T39" fmla="*/ 582 h 618"/>
                <a:gd name="T40" fmla="*/ 353 w 453"/>
                <a:gd name="T41" fmla="*/ 598 h 618"/>
                <a:gd name="T42" fmla="*/ 330 w 453"/>
                <a:gd name="T43" fmla="*/ 608 h 618"/>
                <a:gd name="T44" fmla="*/ 304 w 453"/>
                <a:gd name="T45" fmla="*/ 615 h 618"/>
                <a:gd name="T46" fmla="*/ 276 w 453"/>
                <a:gd name="T47" fmla="*/ 618 h 618"/>
                <a:gd name="T48" fmla="*/ 275 w 453"/>
                <a:gd name="T49" fmla="*/ 618 h 618"/>
                <a:gd name="T50" fmla="*/ 238 w 453"/>
                <a:gd name="T51" fmla="*/ 612 h 618"/>
                <a:gd name="T52" fmla="*/ 201 w 453"/>
                <a:gd name="T53" fmla="*/ 598 h 618"/>
                <a:gd name="T54" fmla="*/ 165 w 453"/>
                <a:gd name="T55" fmla="*/ 577 h 618"/>
                <a:gd name="T56" fmla="*/ 132 w 453"/>
                <a:gd name="T57" fmla="*/ 550 h 618"/>
                <a:gd name="T58" fmla="*/ 101 w 453"/>
                <a:gd name="T59" fmla="*/ 517 h 618"/>
                <a:gd name="T60" fmla="*/ 73 w 453"/>
                <a:gd name="T61" fmla="*/ 479 h 618"/>
                <a:gd name="T62" fmla="*/ 49 w 453"/>
                <a:gd name="T63" fmla="*/ 438 h 618"/>
                <a:gd name="T64" fmla="*/ 28 w 453"/>
                <a:gd name="T65" fmla="*/ 392 h 618"/>
                <a:gd name="T66" fmla="*/ 12 w 453"/>
                <a:gd name="T67" fmla="*/ 343 h 618"/>
                <a:gd name="T68" fmla="*/ 3 w 453"/>
                <a:gd name="T69" fmla="*/ 292 h 618"/>
                <a:gd name="T70" fmla="*/ 0 w 453"/>
                <a:gd name="T71" fmla="*/ 251 h 618"/>
                <a:gd name="T72" fmla="*/ 0 w 453"/>
                <a:gd name="T73" fmla="*/ 212 h 618"/>
                <a:gd name="T74" fmla="*/ 5 w 453"/>
                <a:gd name="T75" fmla="*/ 175 h 618"/>
                <a:gd name="T76" fmla="*/ 12 w 453"/>
                <a:gd name="T77" fmla="*/ 141 h 618"/>
                <a:gd name="T78" fmla="*/ 24 w 453"/>
                <a:gd name="T79" fmla="*/ 109 h 618"/>
                <a:gd name="T80" fmla="*/ 40 w 453"/>
                <a:gd name="T81" fmla="*/ 80 h 618"/>
                <a:gd name="T82" fmla="*/ 58 w 453"/>
                <a:gd name="T83" fmla="*/ 54 h 618"/>
                <a:gd name="T84" fmla="*/ 83 w 453"/>
                <a:gd name="T85" fmla="*/ 31 h 618"/>
                <a:gd name="T86" fmla="*/ 110 w 453"/>
                <a:gd name="T87" fmla="*/ 13 h 618"/>
                <a:gd name="T88" fmla="*/ 141 w 453"/>
                <a:gd name="T89" fmla="*/ 4 h 618"/>
                <a:gd name="T90" fmla="*/ 173 w 453"/>
                <a:gd name="T9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618">
                  <a:moveTo>
                    <a:pt x="173" y="0"/>
                  </a:moveTo>
                  <a:lnTo>
                    <a:pt x="180" y="0"/>
                  </a:lnTo>
                  <a:lnTo>
                    <a:pt x="217" y="6"/>
                  </a:lnTo>
                  <a:lnTo>
                    <a:pt x="253" y="18"/>
                  </a:lnTo>
                  <a:lnTo>
                    <a:pt x="290" y="38"/>
                  </a:lnTo>
                  <a:lnTo>
                    <a:pt x="324" y="65"/>
                  </a:lnTo>
                  <a:lnTo>
                    <a:pt x="354" y="97"/>
                  </a:lnTo>
                  <a:lnTo>
                    <a:pt x="382" y="134"/>
                  </a:lnTo>
                  <a:lnTo>
                    <a:pt x="406" y="175"/>
                  </a:lnTo>
                  <a:lnTo>
                    <a:pt x="425" y="221"/>
                  </a:lnTo>
                  <a:lnTo>
                    <a:pt x="441" y="270"/>
                  </a:lnTo>
                  <a:lnTo>
                    <a:pt x="451" y="320"/>
                  </a:lnTo>
                  <a:lnTo>
                    <a:pt x="453" y="362"/>
                  </a:lnTo>
                  <a:lnTo>
                    <a:pt x="453" y="401"/>
                  </a:lnTo>
                  <a:lnTo>
                    <a:pt x="449" y="439"/>
                  </a:lnTo>
                  <a:lnTo>
                    <a:pt x="440" y="474"/>
                  </a:lnTo>
                  <a:lnTo>
                    <a:pt x="428" y="508"/>
                  </a:lnTo>
                  <a:lnTo>
                    <a:pt x="412" y="537"/>
                  </a:lnTo>
                  <a:lnTo>
                    <a:pt x="394" y="563"/>
                  </a:lnTo>
                  <a:lnTo>
                    <a:pt x="375" y="582"/>
                  </a:lnTo>
                  <a:lnTo>
                    <a:pt x="353" y="598"/>
                  </a:lnTo>
                  <a:lnTo>
                    <a:pt x="330" y="608"/>
                  </a:lnTo>
                  <a:lnTo>
                    <a:pt x="304" y="615"/>
                  </a:lnTo>
                  <a:lnTo>
                    <a:pt x="276" y="618"/>
                  </a:lnTo>
                  <a:lnTo>
                    <a:pt x="275" y="618"/>
                  </a:lnTo>
                  <a:lnTo>
                    <a:pt x="238" y="612"/>
                  </a:lnTo>
                  <a:lnTo>
                    <a:pt x="201" y="598"/>
                  </a:lnTo>
                  <a:lnTo>
                    <a:pt x="165" y="577"/>
                  </a:lnTo>
                  <a:lnTo>
                    <a:pt x="132" y="550"/>
                  </a:lnTo>
                  <a:lnTo>
                    <a:pt x="101" y="517"/>
                  </a:lnTo>
                  <a:lnTo>
                    <a:pt x="73" y="479"/>
                  </a:lnTo>
                  <a:lnTo>
                    <a:pt x="49" y="438"/>
                  </a:lnTo>
                  <a:lnTo>
                    <a:pt x="28" y="392"/>
                  </a:lnTo>
                  <a:lnTo>
                    <a:pt x="12" y="343"/>
                  </a:lnTo>
                  <a:lnTo>
                    <a:pt x="3" y="292"/>
                  </a:lnTo>
                  <a:lnTo>
                    <a:pt x="0" y="251"/>
                  </a:lnTo>
                  <a:lnTo>
                    <a:pt x="0" y="212"/>
                  </a:lnTo>
                  <a:lnTo>
                    <a:pt x="5" y="175"/>
                  </a:lnTo>
                  <a:lnTo>
                    <a:pt x="12" y="141"/>
                  </a:lnTo>
                  <a:lnTo>
                    <a:pt x="24" y="109"/>
                  </a:lnTo>
                  <a:lnTo>
                    <a:pt x="40" y="80"/>
                  </a:lnTo>
                  <a:lnTo>
                    <a:pt x="58" y="54"/>
                  </a:lnTo>
                  <a:lnTo>
                    <a:pt x="83" y="31"/>
                  </a:lnTo>
                  <a:lnTo>
                    <a:pt x="110" y="13"/>
                  </a:lnTo>
                  <a:lnTo>
                    <a:pt x="141" y="4"/>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165">
              <a:extLst>
                <a:ext uri="{FF2B5EF4-FFF2-40B4-BE49-F238E27FC236}">
                  <a16:creationId xmlns:a16="http://schemas.microsoft.com/office/drawing/2014/main" id="{63B8C203-DBED-9C65-B68D-B0376E612284}"/>
                </a:ext>
              </a:extLst>
            </p:cNvPr>
            <p:cNvSpPr>
              <a:spLocks noEditPoints="1"/>
            </p:cNvSpPr>
            <p:nvPr/>
          </p:nvSpPr>
          <p:spPr bwMode="auto">
            <a:xfrm>
              <a:off x="5843588" y="3181350"/>
              <a:ext cx="2049463" cy="2074862"/>
            </a:xfrm>
            <a:custGeom>
              <a:avLst/>
              <a:gdLst>
                <a:gd name="T0" fmla="*/ 2458 w 3873"/>
                <a:gd name="T1" fmla="*/ 1445 h 3922"/>
                <a:gd name="T2" fmla="*/ 2089 w 3873"/>
                <a:gd name="T3" fmla="*/ 1804 h 3922"/>
                <a:gd name="T4" fmla="*/ 2113 w 3873"/>
                <a:gd name="T5" fmla="*/ 1958 h 3922"/>
                <a:gd name="T6" fmla="*/ 2471 w 3873"/>
                <a:gd name="T7" fmla="*/ 2325 h 3922"/>
                <a:gd name="T8" fmla="*/ 2628 w 3873"/>
                <a:gd name="T9" fmla="*/ 2325 h 3922"/>
                <a:gd name="T10" fmla="*/ 2986 w 3873"/>
                <a:gd name="T11" fmla="*/ 1958 h 3922"/>
                <a:gd name="T12" fmla="*/ 3011 w 3873"/>
                <a:gd name="T13" fmla="*/ 1804 h 3922"/>
                <a:gd name="T14" fmla="*/ 2641 w 3873"/>
                <a:gd name="T15" fmla="*/ 1445 h 3922"/>
                <a:gd name="T16" fmla="*/ 2503 w 3873"/>
                <a:gd name="T17" fmla="*/ 1398 h 3922"/>
                <a:gd name="T18" fmla="*/ 1269 w 3873"/>
                <a:gd name="T19" fmla="*/ 1030 h 3922"/>
                <a:gd name="T20" fmla="*/ 1051 w 3873"/>
                <a:gd name="T21" fmla="*/ 1207 h 3922"/>
                <a:gd name="T22" fmla="*/ 968 w 3873"/>
                <a:gd name="T23" fmla="*/ 1447 h 3922"/>
                <a:gd name="T24" fmla="*/ 1050 w 3873"/>
                <a:gd name="T25" fmla="*/ 1716 h 3922"/>
                <a:gd name="T26" fmla="*/ 1265 w 3873"/>
                <a:gd name="T27" fmla="*/ 1882 h 3922"/>
                <a:gd name="T28" fmla="*/ 1431 w 3873"/>
                <a:gd name="T29" fmla="*/ 1978 h 3922"/>
                <a:gd name="T30" fmla="*/ 1391 w 3873"/>
                <a:gd name="T31" fmla="*/ 2096 h 3922"/>
                <a:gd name="T32" fmla="*/ 1102 w 3873"/>
                <a:gd name="T33" fmla="*/ 2182 h 3922"/>
                <a:gd name="T34" fmla="*/ 902 w 3873"/>
                <a:gd name="T35" fmla="*/ 2364 h 3922"/>
                <a:gd name="T36" fmla="*/ 845 w 3873"/>
                <a:gd name="T37" fmla="*/ 2595 h 3922"/>
                <a:gd name="T38" fmla="*/ 933 w 3873"/>
                <a:gd name="T39" fmla="*/ 2768 h 3922"/>
                <a:gd name="T40" fmla="*/ 1156 w 3873"/>
                <a:gd name="T41" fmla="*/ 2899 h 3922"/>
                <a:gd name="T42" fmla="*/ 1478 w 3873"/>
                <a:gd name="T43" fmla="*/ 2948 h 3922"/>
                <a:gd name="T44" fmla="*/ 1774 w 3873"/>
                <a:gd name="T45" fmla="*/ 2894 h 3922"/>
                <a:gd name="T46" fmla="*/ 2004 w 3873"/>
                <a:gd name="T47" fmla="*/ 2726 h 3922"/>
                <a:gd name="T48" fmla="*/ 2090 w 3873"/>
                <a:gd name="T49" fmla="*/ 2482 h 3922"/>
                <a:gd name="T50" fmla="*/ 2039 w 3873"/>
                <a:gd name="T51" fmla="*/ 2247 h 3922"/>
                <a:gd name="T52" fmla="*/ 1869 w 3873"/>
                <a:gd name="T53" fmla="*/ 2066 h 3922"/>
                <a:gd name="T54" fmla="*/ 1770 w 3873"/>
                <a:gd name="T55" fmla="*/ 1974 h 3922"/>
                <a:gd name="T56" fmla="*/ 1736 w 3873"/>
                <a:gd name="T57" fmla="*/ 1911 h 3922"/>
                <a:gd name="T58" fmla="*/ 1758 w 3873"/>
                <a:gd name="T59" fmla="*/ 1857 h 3922"/>
                <a:gd name="T60" fmla="*/ 1870 w 3873"/>
                <a:gd name="T61" fmla="*/ 1755 h 3922"/>
                <a:gd name="T62" fmla="*/ 1998 w 3873"/>
                <a:gd name="T63" fmla="*/ 1545 h 3922"/>
                <a:gd name="T64" fmla="*/ 1984 w 3873"/>
                <a:gd name="T65" fmla="*/ 1289 h 3922"/>
                <a:gd name="T66" fmla="*/ 1976 w 3873"/>
                <a:gd name="T67" fmla="*/ 1158 h 3922"/>
                <a:gd name="T68" fmla="*/ 2136 w 3873"/>
                <a:gd name="T69" fmla="*/ 1020 h 3922"/>
                <a:gd name="T70" fmla="*/ 2090 w 3873"/>
                <a:gd name="T71" fmla="*/ 974 h 3922"/>
                <a:gd name="T72" fmla="*/ 2297 w 3873"/>
                <a:gd name="T73" fmla="*/ 34 h 3922"/>
                <a:gd name="T74" fmla="*/ 2847 w 3873"/>
                <a:gd name="T75" fmla="*/ 231 h 3922"/>
                <a:gd name="T76" fmla="*/ 3306 w 3873"/>
                <a:gd name="T77" fmla="*/ 575 h 3922"/>
                <a:gd name="T78" fmla="*/ 3647 w 3873"/>
                <a:gd name="T79" fmla="*/ 1040 h 3922"/>
                <a:gd name="T80" fmla="*/ 3840 w 3873"/>
                <a:gd name="T81" fmla="*/ 1595 h 3922"/>
                <a:gd name="T82" fmla="*/ 3859 w 3873"/>
                <a:gd name="T83" fmla="*/ 2206 h 3922"/>
                <a:gd name="T84" fmla="*/ 3697 w 3873"/>
                <a:gd name="T85" fmla="*/ 2776 h 3922"/>
                <a:gd name="T86" fmla="*/ 3384 w 3873"/>
                <a:gd name="T87" fmla="*/ 3262 h 3922"/>
                <a:gd name="T88" fmla="*/ 2946 w 3873"/>
                <a:gd name="T89" fmla="*/ 3634 h 3922"/>
                <a:gd name="T90" fmla="*/ 2413 w 3873"/>
                <a:gd name="T91" fmla="*/ 3862 h 3922"/>
                <a:gd name="T92" fmla="*/ 1815 w 3873"/>
                <a:gd name="T93" fmla="*/ 3917 h 3922"/>
                <a:gd name="T94" fmla="*/ 1238 w 3873"/>
                <a:gd name="T95" fmla="*/ 3789 h 3922"/>
                <a:gd name="T96" fmla="*/ 739 w 3873"/>
                <a:gd name="T97" fmla="*/ 3500 h 3922"/>
                <a:gd name="T98" fmla="*/ 348 w 3873"/>
                <a:gd name="T99" fmla="*/ 3081 h 3922"/>
                <a:gd name="T100" fmla="*/ 92 w 3873"/>
                <a:gd name="T101" fmla="*/ 2557 h 3922"/>
                <a:gd name="T102" fmla="*/ 0 w 3873"/>
                <a:gd name="T103" fmla="*/ 1961 h 3922"/>
                <a:gd name="T104" fmla="*/ 92 w 3873"/>
                <a:gd name="T105" fmla="*/ 1365 h 3922"/>
                <a:gd name="T106" fmla="*/ 348 w 3873"/>
                <a:gd name="T107" fmla="*/ 841 h 3922"/>
                <a:gd name="T108" fmla="*/ 739 w 3873"/>
                <a:gd name="T109" fmla="*/ 422 h 3922"/>
                <a:gd name="T110" fmla="*/ 1238 w 3873"/>
                <a:gd name="T111" fmla="*/ 132 h 3922"/>
                <a:gd name="T112" fmla="*/ 1815 w 3873"/>
                <a:gd name="T113" fmla="*/ 5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3" h="3922">
                  <a:moveTo>
                    <a:pt x="2503" y="1398"/>
                  </a:moveTo>
                  <a:lnTo>
                    <a:pt x="2486" y="1402"/>
                  </a:lnTo>
                  <a:lnTo>
                    <a:pt x="2471" y="1412"/>
                  </a:lnTo>
                  <a:lnTo>
                    <a:pt x="2462" y="1426"/>
                  </a:lnTo>
                  <a:lnTo>
                    <a:pt x="2458" y="1445"/>
                  </a:lnTo>
                  <a:lnTo>
                    <a:pt x="2458" y="1776"/>
                  </a:lnTo>
                  <a:lnTo>
                    <a:pt x="2131" y="1776"/>
                  </a:lnTo>
                  <a:lnTo>
                    <a:pt x="2113" y="1779"/>
                  </a:lnTo>
                  <a:lnTo>
                    <a:pt x="2098" y="1789"/>
                  </a:lnTo>
                  <a:lnTo>
                    <a:pt x="2089" y="1804"/>
                  </a:lnTo>
                  <a:lnTo>
                    <a:pt x="2085" y="1821"/>
                  </a:lnTo>
                  <a:lnTo>
                    <a:pt x="2085" y="1916"/>
                  </a:lnTo>
                  <a:lnTo>
                    <a:pt x="2089" y="1934"/>
                  </a:lnTo>
                  <a:lnTo>
                    <a:pt x="2098" y="1949"/>
                  </a:lnTo>
                  <a:lnTo>
                    <a:pt x="2113" y="1958"/>
                  </a:lnTo>
                  <a:lnTo>
                    <a:pt x="2131" y="1962"/>
                  </a:lnTo>
                  <a:lnTo>
                    <a:pt x="2458" y="1962"/>
                  </a:lnTo>
                  <a:lnTo>
                    <a:pt x="2458" y="2293"/>
                  </a:lnTo>
                  <a:lnTo>
                    <a:pt x="2462" y="2310"/>
                  </a:lnTo>
                  <a:lnTo>
                    <a:pt x="2471" y="2325"/>
                  </a:lnTo>
                  <a:lnTo>
                    <a:pt x="2486" y="2335"/>
                  </a:lnTo>
                  <a:lnTo>
                    <a:pt x="2503" y="2339"/>
                  </a:lnTo>
                  <a:lnTo>
                    <a:pt x="2596" y="2339"/>
                  </a:lnTo>
                  <a:lnTo>
                    <a:pt x="2614" y="2335"/>
                  </a:lnTo>
                  <a:lnTo>
                    <a:pt x="2628" y="2325"/>
                  </a:lnTo>
                  <a:lnTo>
                    <a:pt x="2637" y="2310"/>
                  </a:lnTo>
                  <a:lnTo>
                    <a:pt x="2641" y="2293"/>
                  </a:lnTo>
                  <a:lnTo>
                    <a:pt x="2641" y="1962"/>
                  </a:lnTo>
                  <a:lnTo>
                    <a:pt x="2969" y="1962"/>
                  </a:lnTo>
                  <a:lnTo>
                    <a:pt x="2986" y="1958"/>
                  </a:lnTo>
                  <a:lnTo>
                    <a:pt x="3001" y="1949"/>
                  </a:lnTo>
                  <a:lnTo>
                    <a:pt x="3011" y="1934"/>
                  </a:lnTo>
                  <a:lnTo>
                    <a:pt x="3014" y="1916"/>
                  </a:lnTo>
                  <a:lnTo>
                    <a:pt x="3014" y="1821"/>
                  </a:lnTo>
                  <a:lnTo>
                    <a:pt x="3011" y="1804"/>
                  </a:lnTo>
                  <a:lnTo>
                    <a:pt x="3001" y="1789"/>
                  </a:lnTo>
                  <a:lnTo>
                    <a:pt x="2986" y="1779"/>
                  </a:lnTo>
                  <a:lnTo>
                    <a:pt x="2969" y="1776"/>
                  </a:lnTo>
                  <a:lnTo>
                    <a:pt x="2641" y="1776"/>
                  </a:lnTo>
                  <a:lnTo>
                    <a:pt x="2641" y="1445"/>
                  </a:lnTo>
                  <a:lnTo>
                    <a:pt x="2637" y="1426"/>
                  </a:lnTo>
                  <a:lnTo>
                    <a:pt x="2628" y="1412"/>
                  </a:lnTo>
                  <a:lnTo>
                    <a:pt x="2614" y="1402"/>
                  </a:lnTo>
                  <a:lnTo>
                    <a:pt x="2596" y="1398"/>
                  </a:lnTo>
                  <a:lnTo>
                    <a:pt x="2503" y="1398"/>
                  </a:lnTo>
                  <a:close/>
                  <a:moveTo>
                    <a:pt x="1514" y="974"/>
                  </a:moveTo>
                  <a:lnTo>
                    <a:pt x="1451" y="977"/>
                  </a:lnTo>
                  <a:lnTo>
                    <a:pt x="1388" y="988"/>
                  </a:lnTo>
                  <a:lnTo>
                    <a:pt x="1324" y="1007"/>
                  </a:lnTo>
                  <a:lnTo>
                    <a:pt x="1269" y="1030"/>
                  </a:lnTo>
                  <a:lnTo>
                    <a:pt x="1217" y="1057"/>
                  </a:lnTo>
                  <a:lnTo>
                    <a:pt x="1169" y="1089"/>
                  </a:lnTo>
                  <a:lnTo>
                    <a:pt x="1124" y="1125"/>
                  </a:lnTo>
                  <a:lnTo>
                    <a:pt x="1085" y="1164"/>
                  </a:lnTo>
                  <a:lnTo>
                    <a:pt x="1051" y="1207"/>
                  </a:lnTo>
                  <a:lnTo>
                    <a:pt x="1022" y="1251"/>
                  </a:lnTo>
                  <a:lnTo>
                    <a:pt x="999" y="1299"/>
                  </a:lnTo>
                  <a:lnTo>
                    <a:pt x="982" y="1347"/>
                  </a:lnTo>
                  <a:lnTo>
                    <a:pt x="971" y="1397"/>
                  </a:lnTo>
                  <a:lnTo>
                    <a:pt x="968" y="1447"/>
                  </a:lnTo>
                  <a:lnTo>
                    <a:pt x="971" y="1507"/>
                  </a:lnTo>
                  <a:lnTo>
                    <a:pt x="982" y="1564"/>
                  </a:lnTo>
                  <a:lnTo>
                    <a:pt x="998" y="1618"/>
                  </a:lnTo>
                  <a:lnTo>
                    <a:pt x="1021" y="1668"/>
                  </a:lnTo>
                  <a:lnTo>
                    <a:pt x="1050" y="1716"/>
                  </a:lnTo>
                  <a:lnTo>
                    <a:pt x="1084" y="1759"/>
                  </a:lnTo>
                  <a:lnTo>
                    <a:pt x="1123" y="1797"/>
                  </a:lnTo>
                  <a:lnTo>
                    <a:pt x="1165" y="1831"/>
                  </a:lnTo>
                  <a:lnTo>
                    <a:pt x="1214" y="1859"/>
                  </a:lnTo>
                  <a:lnTo>
                    <a:pt x="1265" y="1882"/>
                  </a:lnTo>
                  <a:lnTo>
                    <a:pt x="1320" y="1900"/>
                  </a:lnTo>
                  <a:lnTo>
                    <a:pt x="1379" y="1911"/>
                  </a:lnTo>
                  <a:lnTo>
                    <a:pt x="1439" y="1916"/>
                  </a:lnTo>
                  <a:lnTo>
                    <a:pt x="1433" y="1947"/>
                  </a:lnTo>
                  <a:lnTo>
                    <a:pt x="1431" y="1978"/>
                  </a:lnTo>
                  <a:lnTo>
                    <a:pt x="1434" y="2017"/>
                  </a:lnTo>
                  <a:lnTo>
                    <a:pt x="1444" y="2057"/>
                  </a:lnTo>
                  <a:lnTo>
                    <a:pt x="1462" y="2093"/>
                  </a:lnTo>
                  <a:lnTo>
                    <a:pt x="1455" y="2093"/>
                  </a:lnTo>
                  <a:lnTo>
                    <a:pt x="1391" y="2096"/>
                  </a:lnTo>
                  <a:lnTo>
                    <a:pt x="1329" y="2104"/>
                  </a:lnTo>
                  <a:lnTo>
                    <a:pt x="1268" y="2117"/>
                  </a:lnTo>
                  <a:lnTo>
                    <a:pt x="1210" y="2134"/>
                  </a:lnTo>
                  <a:lnTo>
                    <a:pt x="1156" y="2156"/>
                  </a:lnTo>
                  <a:lnTo>
                    <a:pt x="1102" y="2182"/>
                  </a:lnTo>
                  <a:lnTo>
                    <a:pt x="1054" y="2211"/>
                  </a:lnTo>
                  <a:lnTo>
                    <a:pt x="1009" y="2244"/>
                  </a:lnTo>
                  <a:lnTo>
                    <a:pt x="969" y="2281"/>
                  </a:lnTo>
                  <a:lnTo>
                    <a:pt x="933" y="2321"/>
                  </a:lnTo>
                  <a:lnTo>
                    <a:pt x="902" y="2364"/>
                  </a:lnTo>
                  <a:lnTo>
                    <a:pt x="878" y="2411"/>
                  </a:lnTo>
                  <a:lnTo>
                    <a:pt x="859" y="2460"/>
                  </a:lnTo>
                  <a:lnTo>
                    <a:pt x="847" y="2510"/>
                  </a:lnTo>
                  <a:lnTo>
                    <a:pt x="843" y="2559"/>
                  </a:lnTo>
                  <a:lnTo>
                    <a:pt x="845" y="2595"/>
                  </a:lnTo>
                  <a:lnTo>
                    <a:pt x="853" y="2631"/>
                  </a:lnTo>
                  <a:lnTo>
                    <a:pt x="864" y="2664"/>
                  </a:lnTo>
                  <a:lnTo>
                    <a:pt x="879" y="2697"/>
                  </a:lnTo>
                  <a:lnTo>
                    <a:pt x="904" y="2734"/>
                  </a:lnTo>
                  <a:lnTo>
                    <a:pt x="933" y="2768"/>
                  </a:lnTo>
                  <a:lnTo>
                    <a:pt x="968" y="2800"/>
                  </a:lnTo>
                  <a:lnTo>
                    <a:pt x="1008" y="2828"/>
                  </a:lnTo>
                  <a:lnTo>
                    <a:pt x="1053" y="2855"/>
                  </a:lnTo>
                  <a:lnTo>
                    <a:pt x="1101" y="2878"/>
                  </a:lnTo>
                  <a:lnTo>
                    <a:pt x="1156" y="2899"/>
                  </a:lnTo>
                  <a:lnTo>
                    <a:pt x="1214" y="2916"/>
                  </a:lnTo>
                  <a:lnTo>
                    <a:pt x="1277" y="2930"/>
                  </a:lnTo>
                  <a:lnTo>
                    <a:pt x="1342" y="2940"/>
                  </a:lnTo>
                  <a:lnTo>
                    <a:pt x="1409" y="2946"/>
                  </a:lnTo>
                  <a:lnTo>
                    <a:pt x="1478" y="2948"/>
                  </a:lnTo>
                  <a:lnTo>
                    <a:pt x="1540" y="2946"/>
                  </a:lnTo>
                  <a:lnTo>
                    <a:pt x="1599" y="2940"/>
                  </a:lnTo>
                  <a:lnTo>
                    <a:pt x="1657" y="2930"/>
                  </a:lnTo>
                  <a:lnTo>
                    <a:pt x="1713" y="2915"/>
                  </a:lnTo>
                  <a:lnTo>
                    <a:pt x="1774" y="2894"/>
                  </a:lnTo>
                  <a:lnTo>
                    <a:pt x="1829" y="2870"/>
                  </a:lnTo>
                  <a:lnTo>
                    <a:pt x="1881" y="2839"/>
                  </a:lnTo>
                  <a:lnTo>
                    <a:pt x="1927" y="2805"/>
                  </a:lnTo>
                  <a:lnTo>
                    <a:pt x="1969" y="2768"/>
                  </a:lnTo>
                  <a:lnTo>
                    <a:pt x="2004" y="2726"/>
                  </a:lnTo>
                  <a:lnTo>
                    <a:pt x="2034" y="2682"/>
                  </a:lnTo>
                  <a:lnTo>
                    <a:pt x="2058" y="2635"/>
                  </a:lnTo>
                  <a:lnTo>
                    <a:pt x="2075" y="2586"/>
                  </a:lnTo>
                  <a:lnTo>
                    <a:pt x="2086" y="2535"/>
                  </a:lnTo>
                  <a:lnTo>
                    <a:pt x="2090" y="2482"/>
                  </a:lnTo>
                  <a:lnTo>
                    <a:pt x="2087" y="2428"/>
                  </a:lnTo>
                  <a:lnTo>
                    <a:pt x="2082" y="2378"/>
                  </a:lnTo>
                  <a:lnTo>
                    <a:pt x="2073" y="2331"/>
                  </a:lnTo>
                  <a:lnTo>
                    <a:pt x="2058" y="2287"/>
                  </a:lnTo>
                  <a:lnTo>
                    <a:pt x="2039" y="2247"/>
                  </a:lnTo>
                  <a:lnTo>
                    <a:pt x="2016" y="2207"/>
                  </a:lnTo>
                  <a:lnTo>
                    <a:pt x="1988" y="2171"/>
                  </a:lnTo>
                  <a:lnTo>
                    <a:pt x="1954" y="2135"/>
                  </a:lnTo>
                  <a:lnTo>
                    <a:pt x="1914" y="2101"/>
                  </a:lnTo>
                  <a:lnTo>
                    <a:pt x="1869" y="2066"/>
                  </a:lnTo>
                  <a:lnTo>
                    <a:pt x="1846" y="2049"/>
                  </a:lnTo>
                  <a:lnTo>
                    <a:pt x="1824" y="2031"/>
                  </a:lnTo>
                  <a:lnTo>
                    <a:pt x="1804" y="2011"/>
                  </a:lnTo>
                  <a:lnTo>
                    <a:pt x="1786" y="1993"/>
                  </a:lnTo>
                  <a:lnTo>
                    <a:pt x="1770" y="1974"/>
                  </a:lnTo>
                  <a:lnTo>
                    <a:pt x="1755" y="1958"/>
                  </a:lnTo>
                  <a:lnTo>
                    <a:pt x="1746" y="1944"/>
                  </a:lnTo>
                  <a:lnTo>
                    <a:pt x="1738" y="1932"/>
                  </a:lnTo>
                  <a:lnTo>
                    <a:pt x="1736" y="1922"/>
                  </a:lnTo>
                  <a:lnTo>
                    <a:pt x="1736" y="1911"/>
                  </a:lnTo>
                  <a:lnTo>
                    <a:pt x="1737" y="1900"/>
                  </a:lnTo>
                  <a:lnTo>
                    <a:pt x="1740" y="1890"/>
                  </a:lnTo>
                  <a:lnTo>
                    <a:pt x="1743" y="1879"/>
                  </a:lnTo>
                  <a:lnTo>
                    <a:pt x="1749" y="1868"/>
                  </a:lnTo>
                  <a:lnTo>
                    <a:pt x="1758" y="1857"/>
                  </a:lnTo>
                  <a:lnTo>
                    <a:pt x="1770" y="1843"/>
                  </a:lnTo>
                  <a:lnTo>
                    <a:pt x="1786" y="1828"/>
                  </a:lnTo>
                  <a:lnTo>
                    <a:pt x="1805" y="1811"/>
                  </a:lnTo>
                  <a:lnTo>
                    <a:pt x="1829" y="1792"/>
                  </a:lnTo>
                  <a:lnTo>
                    <a:pt x="1870" y="1755"/>
                  </a:lnTo>
                  <a:lnTo>
                    <a:pt x="1907" y="1717"/>
                  </a:lnTo>
                  <a:lnTo>
                    <a:pt x="1938" y="1676"/>
                  </a:lnTo>
                  <a:lnTo>
                    <a:pt x="1964" y="1635"/>
                  </a:lnTo>
                  <a:lnTo>
                    <a:pt x="1983" y="1591"/>
                  </a:lnTo>
                  <a:lnTo>
                    <a:pt x="1998" y="1545"/>
                  </a:lnTo>
                  <a:lnTo>
                    <a:pt x="2007" y="1499"/>
                  </a:lnTo>
                  <a:lnTo>
                    <a:pt x="2010" y="1451"/>
                  </a:lnTo>
                  <a:lnTo>
                    <a:pt x="2007" y="1394"/>
                  </a:lnTo>
                  <a:lnTo>
                    <a:pt x="1999" y="1340"/>
                  </a:lnTo>
                  <a:lnTo>
                    <a:pt x="1984" y="1289"/>
                  </a:lnTo>
                  <a:lnTo>
                    <a:pt x="1966" y="1242"/>
                  </a:lnTo>
                  <a:lnTo>
                    <a:pt x="1943" y="1198"/>
                  </a:lnTo>
                  <a:lnTo>
                    <a:pt x="1915" y="1160"/>
                  </a:lnTo>
                  <a:lnTo>
                    <a:pt x="1961" y="1160"/>
                  </a:lnTo>
                  <a:lnTo>
                    <a:pt x="1976" y="1158"/>
                  </a:lnTo>
                  <a:lnTo>
                    <a:pt x="1988" y="1152"/>
                  </a:lnTo>
                  <a:lnTo>
                    <a:pt x="2116" y="1057"/>
                  </a:lnTo>
                  <a:lnTo>
                    <a:pt x="2127" y="1047"/>
                  </a:lnTo>
                  <a:lnTo>
                    <a:pt x="2133" y="1034"/>
                  </a:lnTo>
                  <a:lnTo>
                    <a:pt x="2136" y="1020"/>
                  </a:lnTo>
                  <a:lnTo>
                    <a:pt x="2133" y="1006"/>
                  </a:lnTo>
                  <a:lnTo>
                    <a:pt x="2126" y="993"/>
                  </a:lnTo>
                  <a:lnTo>
                    <a:pt x="2116" y="982"/>
                  </a:lnTo>
                  <a:lnTo>
                    <a:pt x="2104" y="976"/>
                  </a:lnTo>
                  <a:lnTo>
                    <a:pt x="2090" y="974"/>
                  </a:lnTo>
                  <a:lnTo>
                    <a:pt x="1514" y="974"/>
                  </a:lnTo>
                  <a:close/>
                  <a:moveTo>
                    <a:pt x="1937" y="0"/>
                  </a:moveTo>
                  <a:lnTo>
                    <a:pt x="2059" y="5"/>
                  </a:lnTo>
                  <a:lnTo>
                    <a:pt x="2179" y="16"/>
                  </a:lnTo>
                  <a:lnTo>
                    <a:pt x="2297" y="34"/>
                  </a:lnTo>
                  <a:lnTo>
                    <a:pt x="2413" y="60"/>
                  </a:lnTo>
                  <a:lnTo>
                    <a:pt x="2526" y="93"/>
                  </a:lnTo>
                  <a:lnTo>
                    <a:pt x="2636" y="132"/>
                  </a:lnTo>
                  <a:lnTo>
                    <a:pt x="2743" y="179"/>
                  </a:lnTo>
                  <a:lnTo>
                    <a:pt x="2847" y="231"/>
                  </a:lnTo>
                  <a:lnTo>
                    <a:pt x="2946" y="288"/>
                  </a:lnTo>
                  <a:lnTo>
                    <a:pt x="3042" y="352"/>
                  </a:lnTo>
                  <a:lnTo>
                    <a:pt x="3134" y="422"/>
                  </a:lnTo>
                  <a:lnTo>
                    <a:pt x="3223" y="495"/>
                  </a:lnTo>
                  <a:lnTo>
                    <a:pt x="3306" y="575"/>
                  </a:lnTo>
                  <a:lnTo>
                    <a:pt x="3384" y="660"/>
                  </a:lnTo>
                  <a:lnTo>
                    <a:pt x="3458" y="748"/>
                  </a:lnTo>
                  <a:lnTo>
                    <a:pt x="3527" y="841"/>
                  </a:lnTo>
                  <a:lnTo>
                    <a:pt x="3590" y="939"/>
                  </a:lnTo>
                  <a:lnTo>
                    <a:pt x="3647" y="1040"/>
                  </a:lnTo>
                  <a:lnTo>
                    <a:pt x="3697" y="1145"/>
                  </a:lnTo>
                  <a:lnTo>
                    <a:pt x="3743" y="1253"/>
                  </a:lnTo>
                  <a:lnTo>
                    <a:pt x="3782" y="1365"/>
                  </a:lnTo>
                  <a:lnTo>
                    <a:pt x="3815" y="1479"/>
                  </a:lnTo>
                  <a:lnTo>
                    <a:pt x="3840" y="1595"/>
                  </a:lnTo>
                  <a:lnTo>
                    <a:pt x="3859" y="1716"/>
                  </a:lnTo>
                  <a:lnTo>
                    <a:pt x="3869" y="1837"/>
                  </a:lnTo>
                  <a:lnTo>
                    <a:pt x="3873" y="1961"/>
                  </a:lnTo>
                  <a:lnTo>
                    <a:pt x="3869" y="2085"/>
                  </a:lnTo>
                  <a:lnTo>
                    <a:pt x="3859" y="2206"/>
                  </a:lnTo>
                  <a:lnTo>
                    <a:pt x="3840" y="2326"/>
                  </a:lnTo>
                  <a:lnTo>
                    <a:pt x="3815" y="2443"/>
                  </a:lnTo>
                  <a:lnTo>
                    <a:pt x="3782" y="2557"/>
                  </a:lnTo>
                  <a:lnTo>
                    <a:pt x="3743" y="2669"/>
                  </a:lnTo>
                  <a:lnTo>
                    <a:pt x="3697" y="2776"/>
                  </a:lnTo>
                  <a:lnTo>
                    <a:pt x="3647" y="2882"/>
                  </a:lnTo>
                  <a:lnTo>
                    <a:pt x="3590" y="2982"/>
                  </a:lnTo>
                  <a:lnTo>
                    <a:pt x="3527" y="3081"/>
                  </a:lnTo>
                  <a:lnTo>
                    <a:pt x="3458" y="3174"/>
                  </a:lnTo>
                  <a:lnTo>
                    <a:pt x="3384" y="3262"/>
                  </a:lnTo>
                  <a:lnTo>
                    <a:pt x="3306" y="3347"/>
                  </a:lnTo>
                  <a:lnTo>
                    <a:pt x="3223" y="3426"/>
                  </a:lnTo>
                  <a:lnTo>
                    <a:pt x="3134" y="3500"/>
                  </a:lnTo>
                  <a:lnTo>
                    <a:pt x="3042" y="3570"/>
                  </a:lnTo>
                  <a:lnTo>
                    <a:pt x="2946" y="3634"/>
                  </a:lnTo>
                  <a:lnTo>
                    <a:pt x="2847" y="3691"/>
                  </a:lnTo>
                  <a:lnTo>
                    <a:pt x="2743" y="3743"/>
                  </a:lnTo>
                  <a:lnTo>
                    <a:pt x="2636" y="3789"/>
                  </a:lnTo>
                  <a:lnTo>
                    <a:pt x="2526" y="3829"/>
                  </a:lnTo>
                  <a:lnTo>
                    <a:pt x="2413" y="3862"/>
                  </a:lnTo>
                  <a:lnTo>
                    <a:pt x="2297" y="3888"/>
                  </a:lnTo>
                  <a:lnTo>
                    <a:pt x="2179" y="3906"/>
                  </a:lnTo>
                  <a:lnTo>
                    <a:pt x="2059" y="3917"/>
                  </a:lnTo>
                  <a:lnTo>
                    <a:pt x="1937" y="3922"/>
                  </a:lnTo>
                  <a:lnTo>
                    <a:pt x="1815" y="3917"/>
                  </a:lnTo>
                  <a:lnTo>
                    <a:pt x="1694" y="3906"/>
                  </a:lnTo>
                  <a:lnTo>
                    <a:pt x="1576" y="3888"/>
                  </a:lnTo>
                  <a:lnTo>
                    <a:pt x="1461" y="3862"/>
                  </a:lnTo>
                  <a:lnTo>
                    <a:pt x="1347" y="3829"/>
                  </a:lnTo>
                  <a:lnTo>
                    <a:pt x="1238" y="3789"/>
                  </a:lnTo>
                  <a:lnTo>
                    <a:pt x="1130" y="3743"/>
                  </a:lnTo>
                  <a:lnTo>
                    <a:pt x="1027" y="3691"/>
                  </a:lnTo>
                  <a:lnTo>
                    <a:pt x="927" y="3634"/>
                  </a:lnTo>
                  <a:lnTo>
                    <a:pt x="831" y="3570"/>
                  </a:lnTo>
                  <a:lnTo>
                    <a:pt x="739" y="3500"/>
                  </a:lnTo>
                  <a:lnTo>
                    <a:pt x="652" y="3426"/>
                  </a:lnTo>
                  <a:lnTo>
                    <a:pt x="568" y="3347"/>
                  </a:lnTo>
                  <a:lnTo>
                    <a:pt x="489" y="3262"/>
                  </a:lnTo>
                  <a:lnTo>
                    <a:pt x="415" y="3174"/>
                  </a:lnTo>
                  <a:lnTo>
                    <a:pt x="348" y="3081"/>
                  </a:lnTo>
                  <a:lnTo>
                    <a:pt x="285" y="2982"/>
                  </a:lnTo>
                  <a:lnTo>
                    <a:pt x="228" y="2882"/>
                  </a:lnTo>
                  <a:lnTo>
                    <a:pt x="175" y="2776"/>
                  </a:lnTo>
                  <a:lnTo>
                    <a:pt x="131" y="2669"/>
                  </a:lnTo>
                  <a:lnTo>
                    <a:pt x="92" y="2557"/>
                  </a:lnTo>
                  <a:lnTo>
                    <a:pt x="59" y="2443"/>
                  </a:lnTo>
                  <a:lnTo>
                    <a:pt x="34" y="2326"/>
                  </a:lnTo>
                  <a:lnTo>
                    <a:pt x="16" y="2206"/>
                  </a:lnTo>
                  <a:lnTo>
                    <a:pt x="3" y="2085"/>
                  </a:lnTo>
                  <a:lnTo>
                    <a:pt x="0" y="1961"/>
                  </a:lnTo>
                  <a:lnTo>
                    <a:pt x="3" y="1837"/>
                  </a:lnTo>
                  <a:lnTo>
                    <a:pt x="16" y="1716"/>
                  </a:lnTo>
                  <a:lnTo>
                    <a:pt x="34" y="1595"/>
                  </a:lnTo>
                  <a:lnTo>
                    <a:pt x="59" y="1479"/>
                  </a:lnTo>
                  <a:lnTo>
                    <a:pt x="92" y="1365"/>
                  </a:lnTo>
                  <a:lnTo>
                    <a:pt x="131" y="1253"/>
                  </a:lnTo>
                  <a:lnTo>
                    <a:pt x="175" y="1145"/>
                  </a:lnTo>
                  <a:lnTo>
                    <a:pt x="228" y="1040"/>
                  </a:lnTo>
                  <a:lnTo>
                    <a:pt x="285" y="939"/>
                  </a:lnTo>
                  <a:lnTo>
                    <a:pt x="348" y="841"/>
                  </a:lnTo>
                  <a:lnTo>
                    <a:pt x="415" y="748"/>
                  </a:lnTo>
                  <a:lnTo>
                    <a:pt x="489" y="660"/>
                  </a:lnTo>
                  <a:lnTo>
                    <a:pt x="568" y="575"/>
                  </a:lnTo>
                  <a:lnTo>
                    <a:pt x="652" y="495"/>
                  </a:lnTo>
                  <a:lnTo>
                    <a:pt x="739" y="422"/>
                  </a:lnTo>
                  <a:lnTo>
                    <a:pt x="831" y="352"/>
                  </a:lnTo>
                  <a:lnTo>
                    <a:pt x="927" y="288"/>
                  </a:lnTo>
                  <a:lnTo>
                    <a:pt x="1027" y="231"/>
                  </a:lnTo>
                  <a:lnTo>
                    <a:pt x="1130" y="179"/>
                  </a:lnTo>
                  <a:lnTo>
                    <a:pt x="1238" y="132"/>
                  </a:lnTo>
                  <a:lnTo>
                    <a:pt x="1347" y="93"/>
                  </a:lnTo>
                  <a:lnTo>
                    <a:pt x="1461" y="60"/>
                  </a:lnTo>
                  <a:lnTo>
                    <a:pt x="1576" y="34"/>
                  </a:lnTo>
                  <a:lnTo>
                    <a:pt x="1694" y="16"/>
                  </a:lnTo>
                  <a:lnTo>
                    <a:pt x="1815" y="5"/>
                  </a:lnTo>
                  <a:lnTo>
                    <a:pt x="19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89">
            <a:extLst>
              <a:ext uri="{FF2B5EF4-FFF2-40B4-BE49-F238E27FC236}">
                <a16:creationId xmlns:a16="http://schemas.microsoft.com/office/drawing/2014/main" id="{077A2D2D-3CCF-0381-8A88-B7931E173670}"/>
              </a:ext>
            </a:extLst>
          </p:cNvPr>
          <p:cNvGrpSpPr/>
          <p:nvPr userDrawn="1"/>
        </p:nvGrpSpPr>
        <p:grpSpPr>
          <a:xfrm>
            <a:off x="7182315" y="1806210"/>
            <a:ext cx="478012" cy="397279"/>
            <a:chOff x="5848350" y="3251200"/>
            <a:chExt cx="1663700" cy="1382712"/>
          </a:xfrm>
          <a:solidFill>
            <a:schemeClr val="bg2"/>
          </a:solidFill>
        </p:grpSpPr>
        <p:sp>
          <p:nvSpPr>
            <p:cNvPr id="92" name="Freeform 170">
              <a:extLst>
                <a:ext uri="{FF2B5EF4-FFF2-40B4-BE49-F238E27FC236}">
                  <a16:creationId xmlns:a16="http://schemas.microsoft.com/office/drawing/2014/main" id="{9373AB51-6408-F19A-AD00-626A2EAA03EA}"/>
                </a:ext>
              </a:extLst>
            </p:cNvPr>
            <p:cNvSpPr>
              <a:spLocks noEditPoints="1"/>
            </p:cNvSpPr>
            <p:nvPr/>
          </p:nvSpPr>
          <p:spPr bwMode="auto">
            <a:xfrm>
              <a:off x="5848350" y="3251200"/>
              <a:ext cx="828675" cy="1382712"/>
            </a:xfrm>
            <a:custGeom>
              <a:avLst/>
              <a:gdLst>
                <a:gd name="T0" fmla="*/ 1180 w 2089"/>
                <a:gd name="T1" fmla="*/ 795 h 3482"/>
                <a:gd name="T2" fmla="*/ 1121 w 2089"/>
                <a:gd name="T3" fmla="*/ 823 h 3482"/>
                <a:gd name="T4" fmla="*/ 1079 w 2089"/>
                <a:gd name="T5" fmla="*/ 874 h 3482"/>
                <a:gd name="T6" fmla="*/ 1064 w 2089"/>
                <a:gd name="T7" fmla="*/ 940 h 3482"/>
                <a:gd name="T8" fmla="*/ 1068 w 2089"/>
                <a:gd name="T9" fmla="*/ 1191 h 3482"/>
                <a:gd name="T10" fmla="*/ 1098 w 2089"/>
                <a:gd name="T11" fmla="*/ 1250 h 3482"/>
                <a:gd name="T12" fmla="*/ 1148 w 2089"/>
                <a:gd name="T13" fmla="*/ 1291 h 3482"/>
                <a:gd name="T14" fmla="*/ 1214 w 2089"/>
                <a:gd name="T15" fmla="*/ 1306 h 3482"/>
                <a:gd name="T16" fmla="*/ 1281 w 2089"/>
                <a:gd name="T17" fmla="*/ 1291 h 3482"/>
                <a:gd name="T18" fmla="*/ 1331 w 2089"/>
                <a:gd name="T19" fmla="*/ 1250 h 3482"/>
                <a:gd name="T20" fmla="*/ 1361 w 2089"/>
                <a:gd name="T21" fmla="*/ 1191 h 3482"/>
                <a:gd name="T22" fmla="*/ 1364 w 2089"/>
                <a:gd name="T23" fmla="*/ 940 h 3482"/>
                <a:gd name="T24" fmla="*/ 1349 w 2089"/>
                <a:gd name="T25" fmla="*/ 874 h 3482"/>
                <a:gd name="T26" fmla="*/ 1308 w 2089"/>
                <a:gd name="T27" fmla="*/ 823 h 3482"/>
                <a:gd name="T28" fmla="*/ 1248 w 2089"/>
                <a:gd name="T29" fmla="*/ 795 h 3482"/>
                <a:gd name="T30" fmla="*/ 350 w 2089"/>
                <a:gd name="T31" fmla="*/ 0 h 3482"/>
                <a:gd name="T32" fmla="*/ 2066 w 2089"/>
                <a:gd name="T33" fmla="*/ 56 h 3482"/>
                <a:gd name="T34" fmla="*/ 2012 w 2089"/>
                <a:gd name="T35" fmla="*/ 187 h 3482"/>
                <a:gd name="T36" fmla="*/ 1951 w 2089"/>
                <a:gd name="T37" fmla="*/ 340 h 3482"/>
                <a:gd name="T38" fmla="*/ 1887 w 2089"/>
                <a:gd name="T39" fmla="*/ 511 h 3482"/>
                <a:gd name="T40" fmla="*/ 1822 w 2089"/>
                <a:gd name="T41" fmla="*/ 695 h 3482"/>
                <a:gd name="T42" fmla="*/ 1759 w 2089"/>
                <a:gd name="T43" fmla="*/ 886 h 3482"/>
                <a:gd name="T44" fmla="*/ 1701 w 2089"/>
                <a:gd name="T45" fmla="*/ 1081 h 3482"/>
                <a:gd name="T46" fmla="*/ 1650 w 2089"/>
                <a:gd name="T47" fmla="*/ 1274 h 3482"/>
                <a:gd name="T48" fmla="*/ 1611 w 2089"/>
                <a:gd name="T49" fmla="*/ 1461 h 3482"/>
                <a:gd name="T50" fmla="*/ 1585 w 2089"/>
                <a:gd name="T51" fmla="*/ 1635 h 3482"/>
                <a:gd name="T52" fmla="*/ 1575 w 2089"/>
                <a:gd name="T53" fmla="*/ 1795 h 3482"/>
                <a:gd name="T54" fmla="*/ 2026 w 2089"/>
                <a:gd name="T55" fmla="*/ 1968 h 3482"/>
                <a:gd name="T56" fmla="*/ 1994 w 2089"/>
                <a:gd name="T57" fmla="*/ 2122 h 3482"/>
                <a:gd name="T58" fmla="*/ 1965 w 2089"/>
                <a:gd name="T59" fmla="*/ 2305 h 3482"/>
                <a:gd name="T60" fmla="*/ 1947 w 2089"/>
                <a:gd name="T61" fmla="*/ 2514 h 3482"/>
                <a:gd name="T62" fmla="*/ 1754 w 2089"/>
                <a:gd name="T63" fmla="*/ 2486 h 3482"/>
                <a:gd name="T64" fmla="*/ 1566 w 2089"/>
                <a:gd name="T65" fmla="*/ 2436 h 3482"/>
                <a:gd name="T66" fmla="*/ 1384 w 2089"/>
                <a:gd name="T67" fmla="*/ 2365 h 3482"/>
                <a:gd name="T68" fmla="*/ 1268 w 2089"/>
                <a:gd name="T69" fmla="*/ 2309 h 3482"/>
                <a:gd name="T70" fmla="*/ 1208 w 2089"/>
                <a:gd name="T71" fmla="*/ 2300 h 3482"/>
                <a:gd name="T72" fmla="*/ 1150 w 2089"/>
                <a:gd name="T73" fmla="*/ 2313 h 3482"/>
                <a:gd name="T74" fmla="*/ 1099 w 2089"/>
                <a:gd name="T75" fmla="*/ 2344 h 3482"/>
                <a:gd name="T76" fmla="*/ 1060 w 2089"/>
                <a:gd name="T77" fmla="*/ 2392 h 3482"/>
                <a:gd name="T78" fmla="*/ 1041 w 2089"/>
                <a:gd name="T79" fmla="*/ 2450 h 3482"/>
                <a:gd name="T80" fmla="*/ 1043 w 2089"/>
                <a:gd name="T81" fmla="*/ 2509 h 3482"/>
                <a:gd name="T82" fmla="*/ 1065 w 2089"/>
                <a:gd name="T83" fmla="*/ 2564 h 3482"/>
                <a:gd name="T84" fmla="*/ 1105 w 2089"/>
                <a:gd name="T85" fmla="*/ 2610 h 3482"/>
                <a:gd name="T86" fmla="*/ 1241 w 2089"/>
                <a:gd name="T87" fmla="*/ 2682 h 3482"/>
                <a:gd name="T88" fmla="*/ 1469 w 2089"/>
                <a:gd name="T89" fmla="*/ 2770 h 3482"/>
                <a:gd name="T90" fmla="*/ 1708 w 2089"/>
                <a:gd name="T91" fmla="*/ 2830 h 3482"/>
                <a:gd name="T92" fmla="*/ 1951 w 2089"/>
                <a:gd name="T93" fmla="*/ 2862 h 3482"/>
                <a:gd name="T94" fmla="*/ 1984 w 2089"/>
                <a:gd name="T95" fmla="*/ 3106 h 3482"/>
                <a:gd name="T96" fmla="*/ 2044 w 2089"/>
                <a:gd name="T97" fmla="*/ 3356 h 3482"/>
                <a:gd name="T98" fmla="*/ 350 w 2089"/>
                <a:gd name="T99" fmla="*/ 3482 h 3482"/>
                <a:gd name="T100" fmla="*/ 249 w 2089"/>
                <a:gd name="T101" fmla="*/ 3467 h 3482"/>
                <a:gd name="T102" fmla="*/ 160 w 2089"/>
                <a:gd name="T103" fmla="*/ 3426 h 3482"/>
                <a:gd name="T104" fmla="*/ 86 w 2089"/>
                <a:gd name="T105" fmla="*/ 3362 h 3482"/>
                <a:gd name="T106" fmla="*/ 32 w 2089"/>
                <a:gd name="T107" fmla="*/ 3281 h 3482"/>
                <a:gd name="T108" fmla="*/ 4 w 2089"/>
                <a:gd name="T109" fmla="*/ 3187 h 3482"/>
                <a:gd name="T110" fmla="*/ 0 w 2089"/>
                <a:gd name="T111" fmla="*/ 347 h 3482"/>
                <a:gd name="T112" fmla="*/ 15 w 2089"/>
                <a:gd name="T113" fmla="*/ 247 h 3482"/>
                <a:gd name="T114" fmla="*/ 57 w 2089"/>
                <a:gd name="T115" fmla="*/ 158 h 3482"/>
                <a:gd name="T116" fmla="*/ 120 w 2089"/>
                <a:gd name="T117" fmla="*/ 85 h 3482"/>
                <a:gd name="T118" fmla="*/ 202 w 2089"/>
                <a:gd name="T119" fmla="*/ 32 h 3482"/>
                <a:gd name="T120" fmla="*/ 298 w 2089"/>
                <a:gd name="T121" fmla="*/ 3 h 3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9" h="3482">
                  <a:moveTo>
                    <a:pt x="1214" y="791"/>
                  </a:moveTo>
                  <a:lnTo>
                    <a:pt x="1180" y="795"/>
                  </a:lnTo>
                  <a:lnTo>
                    <a:pt x="1148" y="807"/>
                  </a:lnTo>
                  <a:lnTo>
                    <a:pt x="1121" y="823"/>
                  </a:lnTo>
                  <a:lnTo>
                    <a:pt x="1098" y="846"/>
                  </a:lnTo>
                  <a:lnTo>
                    <a:pt x="1079" y="874"/>
                  </a:lnTo>
                  <a:lnTo>
                    <a:pt x="1068" y="905"/>
                  </a:lnTo>
                  <a:lnTo>
                    <a:pt x="1064" y="940"/>
                  </a:lnTo>
                  <a:lnTo>
                    <a:pt x="1064" y="1156"/>
                  </a:lnTo>
                  <a:lnTo>
                    <a:pt x="1068" y="1191"/>
                  </a:lnTo>
                  <a:lnTo>
                    <a:pt x="1079" y="1223"/>
                  </a:lnTo>
                  <a:lnTo>
                    <a:pt x="1098" y="1250"/>
                  </a:lnTo>
                  <a:lnTo>
                    <a:pt x="1121" y="1273"/>
                  </a:lnTo>
                  <a:lnTo>
                    <a:pt x="1148" y="1291"/>
                  </a:lnTo>
                  <a:lnTo>
                    <a:pt x="1180" y="1302"/>
                  </a:lnTo>
                  <a:lnTo>
                    <a:pt x="1214" y="1306"/>
                  </a:lnTo>
                  <a:lnTo>
                    <a:pt x="1248" y="1302"/>
                  </a:lnTo>
                  <a:lnTo>
                    <a:pt x="1281" y="1291"/>
                  </a:lnTo>
                  <a:lnTo>
                    <a:pt x="1308" y="1273"/>
                  </a:lnTo>
                  <a:lnTo>
                    <a:pt x="1331" y="1250"/>
                  </a:lnTo>
                  <a:lnTo>
                    <a:pt x="1349" y="1223"/>
                  </a:lnTo>
                  <a:lnTo>
                    <a:pt x="1361" y="1191"/>
                  </a:lnTo>
                  <a:lnTo>
                    <a:pt x="1364" y="1156"/>
                  </a:lnTo>
                  <a:lnTo>
                    <a:pt x="1364" y="940"/>
                  </a:lnTo>
                  <a:lnTo>
                    <a:pt x="1361" y="905"/>
                  </a:lnTo>
                  <a:lnTo>
                    <a:pt x="1349" y="874"/>
                  </a:lnTo>
                  <a:lnTo>
                    <a:pt x="1331" y="846"/>
                  </a:lnTo>
                  <a:lnTo>
                    <a:pt x="1308" y="823"/>
                  </a:lnTo>
                  <a:lnTo>
                    <a:pt x="1279" y="807"/>
                  </a:lnTo>
                  <a:lnTo>
                    <a:pt x="1248" y="795"/>
                  </a:lnTo>
                  <a:lnTo>
                    <a:pt x="1214" y="791"/>
                  </a:lnTo>
                  <a:close/>
                  <a:moveTo>
                    <a:pt x="350" y="0"/>
                  </a:moveTo>
                  <a:lnTo>
                    <a:pt x="2089" y="0"/>
                  </a:lnTo>
                  <a:lnTo>
                    <a:pt x="2066" y="56"/>
                  </a:lnTo>
                  <a:lnTo>
                    <a:pt x="2040" y="119"/>
                  </a:lnTo>
                  <a:lnTo>
                    <a:pt x="2012" y="187"/>
                  </a:lnTo>
                  <a:lnTo>
                    <a:pt x="1982" y="261"/>
                  </a:lnTo>
                  <a:lnTo>
                    <a:pt x="1951" y="340"/>
                  </a:lnTo>
                  <a:lnTo>
                    <a:pt x="1920" y="424"/>
                  </a:lnTo>
                  <a:lnTo>
                    <a:pt x="1887" y="511"/>
                  </a:lnTo>
                  <a:lnTo>
                    <a:pt x="1855" y="602"/>
                  </a:lnTo>
                  <a:lnTo>
                    <a:pt x="1822" y="695"/>
                  </a:lnTo>
                  <a:lnTo>
                    <a:pt x="1790" y="790"/>
                  </a:lnTo>
                  <a:lnTo>
                    <a:pt x="1759" y="886"/>
                  </a:lnTo>
                  <a:lnTo>
                    <a:pt x="1729" y="983"/>
                  </a:lnTo>
                  <a:lnTo>
                    <a:pt x="1701" y="1081"/>
                  </a:lnTo>
                  <a:lnTo>
                    <a:pt x="1674" y="1178"/>
                  </a:lnTo>
                  <a:lnTo>
                    <a:pt x="1650" y="1274"/>
                  </a:lnTo>
                  <a:lnTo>
                    <a:pt x="1629" y="1369"/>
                  </a:lnTo>
                  <a:lnTo>
                    <a:pt x="1611" y="1461"/>
                  </a:lnTo>
                  <a:lnTo>
                    <a:pt x="1595" y="1549"/>
                  </a:lnTo>
                  <a:lnTo>
                    <a:pt x="1585" y="1635"/>
                  </a:lnTo>
                  <a:lnTo>
                    <a:pt x="1577" y="1717"/>
                  </a:lnTo>
                  <a:lnTo>
                    <a:pt x="1575" y="1795"/>
                  </a:lnTo>
                  <a:lnTo>
                    <a:pt x="1575" y="1968"/>
                  </a:lnTo>
                  <a:lnTo>
                    <a:pt x="2026" y="1968"/>
                  </a:lnTo>
                  <a:lnTo>
                    <a:pt x="2009" y="2041"/>
                  </a:lnTo>
                  <a:lnTo>
                    <a:pt x="1994" y="2122"/>
                  </a:lnTo>
                  <a:lnTo>
                    <a:pt x="1978" y="2210"/>
                  </a:lnTo>
                  <a:lnTo>
                    <a:pt x="1965" y="2305"/>
                  </a:lnTo>
                  <a:lnTo>
                    <a:pt x="1955" y="2406"/>
                  </a:lnTo>
                  <a:lnTo>
                    <a:pt x="1947" y="2514"/>
                  </a:lnTo>
                  <a:lnTo>
                    <a:pt x="1851" y="2502"/>
                  </a:lnTo>
                  <a:lnTo>
                    <a:pt x="1754" y="2486"/>
                  </a:lnTo>
                  <a:lnTo>
                    <a:pt x="1659" y="2464"/>
                  </a:lnTo>
                  <a:lnTo>
                    <a:pt x="1566" y="2436"/>
                  </a:lnTo>
                  <a:lnTo>
                    <a:pt x="1474" y="2403"/>
                  </a:lnTo>
                  <a:lnTo>
                    <a:pt x="1384" y="2365"/>
                  </a:lnTo>
                  <a:lnTo>
                    <a:pt x="1296" y="2322"/>
                  </a:lnTo>
                  <a:lnTo>
                    <a:pt x="1268" y="2309"/>
                  </a:lnTo>
                  <a:lnTo>
                    <a:pt x="1238" y="2303"/>
                  </a:lnTo>
                  <a:lnTo>
                    <a:pt x="1208" y="2300"/>
                  </a:lnTo>
                  <a:lnTo>
                    <a:pt x="1179" y="2304"/>
                  </a:lnTo>
                  <a:lnTo>
                    <a:pt x="1150" y="2313"/>
                  </a:lnTo>
                  <a:lnTo>
                    <a:pt x="1123" y="2326"/>
                  </a:lnTo>
                  <a:lnTo>
                    <a:pt x="1099" y="2344"/>
                  </a:lnTo>
                  <a:lnTo>
                    <a:pt x="1078" y="2365"/>
                  </a:lnTo>
                  <a:lnTo>
                    <a:pt x="1060" y="2392"/>
                  </a:lnTo>
                  <a:lnTo>
                    <a:pt x="1047" y="2420"/>
                  </a:lnTo>
                  <a:lnTo>
                    <a:pt x="1041" y="2450"/>
                  </a:lnTo>
                  <a:lnTo>
                    <a:pt x="1039" y="2479"/>
                  </a:lnTo>
                  <a:lnTo>
                    <a:pt x="1043" y="2509"/>
                  </a:lnTo>
                  <a:lnTo>
                    <a:pt x="1051" y="2538"/>
                  </a:lnTo>
                  <a:lnTo>
                    <a:pt x="1065" y="2564"/>
                  </a:lnTo>
                  <a:lnTo>
                    <a:pt x="1082" y="2588"/>
                  </a:lnTo>
                  <a:lnTo>
                    <a:pt x="1105" y="2610"/>
                  </a:lnTo>
                  <a:lnTo>
                    <a:pt x="1131" y="2627"/>
                  </a:lnTo>
                  <a:lnTo>
                    <a:pt x="1241" y="2682"/>
                  </a:lnTo>
                  <a:lnTo>
                    <a:pt x="1354" y="2729"/>
                  </a:lnTo>
                  <a:lnTo>
                    <a:pt x="1469" y="2770"/>
                  </a:lnTo>
                  <a:lnTo>
                    <a:pt x="1588" y="2803"/>
                  </a:lnTo>
                  <a:lnTo>
                    <a:pt x="1708" y="2830"/>
                  </a:lnTo>
                  <a:lnTo>
                    <a:pt x="1829" y="2850"/>
                  </a:lnTo>
                  <a:lnTo>
                    <a:pt x="1951" y="2862"/>
                  </a:lnTo>
                  <a:lnTo>
                    <a:pt x="1964" y="2983"/>
                  </a:lnTo>
                  <a:lnTo>
                    <a:pt x="1984" y="3106"/>
                  </a:lnTo>
                  <a:lnTo>
                    <a:pt x="2009" y="3230"/>
                  </a:lnTo>
                  <a:lnTo>
                    <a:pt x="2044" y="3356"/>
                  </a:lnTo>
                  <a:lnTo>
                    <a:pt x="2087" y="3482"/>
                  </a:lnTo>
                  <a:lnTo>
                    <a:pt x="350" y="3482"/>
                  </a:lnTo>
                  <a:lnTo>
                    <a:pt x="298" y="3479"/>
                  </a:lnTo>
                  <a:lnTo>
                    <a:pt x="249" y="3467"/>
                  </a:lnTo>
                  <a:lnTo>
                    <a:pt x="202" y="3450"/>
                  </a:lnTo>
                  <a:lnTo>
                    <a:pt x="160" y="3426"/>
                  </a:lnTo>
                  <a:lnTo>
                    <a:pt x="120" y="3397"/>
                  </a:lnTo>
                  <a:lnTo>
                    <a:pt x="86" y="3362"/>
                  </a:lnTo>
                  <a:lnTo>
                    <a:pt x="57" y="3324"/>
                  </a:lnTo>
                  <a:lnTo>
                    <a:pt x="32" y="3281"/>
                  </a:lnTo>
                  <a:lnTo>
                    <a:pt x="15" y="3235"/>
                  </a:lnTo>
                  <a:lnTo>
                    <a:pt x="4" y="3187"/>
                  </a:lnTo>
                  <a:lnTo>
                    <a:pt x="0" y="3135"/>
                  </a:lnTo>
                  <a:lnTo>
                    <a:pt x="0" y="347"/>
                  </a:lnTo>
                  <a:lnTo>
                    <a:pt x="4" y="295"/>
                  </a:lnTo>
                  <a:lnTo>
                    <a:pt x="15" y="247"/>
                  </a:lnTo>
                  <a:lnTo>
                    <a:pt x="32" y="201"/>
                  </a:lnTo>
                  <a:lnTo>
                    <a:pt x="57" y="158"/>
                  </a:lnTo>
                  <a:lnTo>
                    <a:pt x="86" y="120"/>
                  </a:lnTo>
                  <a:lnTo>
                    <a:pt x="120" y="85"/>
                  </a:lnTo>
                  <a:lnTo>
                    <a:pt x="160" y="56"/>
                  </a:lnTo>
                  <a:lnTo>
                    <a:pt x="202" y="32"/>
                  </a:lnTo>
                  <a:lnTo>
                    <a:pt x="249" y="15"/>
                  </a:lnTo>
                  <a:lnTo>
                    <a:pt x="298" y="3"/>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171">
              <a:extLst>
                <a:ext uri="{FF2B5EF4-FFF2-40B4-BE49-F238E27FC236}">
                  <a16:creationId xmlns:a16="http://schemas.microsoft.com/office/drawing/2014/main" id="{0F4698E2-41D1-1500-E5AB-9C12CC2A2767}"/>
                </a:ext>
              </a:extLst>
            </p:cNvPr>
            <p:cNvSpPr>
              <a:spLocks noEditPoints="1"/>
            </p:cNvSpPr>
            <p:nvPr/>
          </p:nvSpPr>
          <p:spPr bwMode="auto">
            <a:xfrm>
              <a:off x="6616700" y="3251200"/>
              <a:ext cx="895350" cy="1382712"/>
            </a:xfrm>
            <a:custGeom>
              <a:avLst/>
              <a:gdLst>
                <a:gd name="T0" fmla="*/ 1010 w 2253"/>
                <a:gd name="T1" fmla="*/ 809 h 3482"/>
                <a:gd name="T2" fmla="*/ 940 w 2253"/>
                <a:gd name="T3" fmla="*/ 877 h 3482"/>
                <a:gd name="T4" fmla="*/ 925 w 2253"/>
                <a:gd name="T5" fmla="*/ 1159 h 3482"/>
                <a:gd name="T6" fmla="*/ 958 w 2253"/>
                <a:gd name="T7" fmla="*/ 1252 h 3482"/>
                <a:gd name="T8" fmla="*/ 1041 w 2253"/>
                <a:gd name="T9" fmla="*/ 1305 h 3482"/>
                <a:gd name="T10" fmla="*/ 1142 w 2253"/>
                <a:gd name="T11" fmla="*/ 1293 h 3482"/>
                <a:gd name="T12" fmla="*/ 1210 w 2253"/>
                <a:gd name="T13" fmla="*/ 1225 h 3482"/>
                <a:gd name="T14" fmla="*/ 1225 w 2253"/>
                <a:gd name="T15" fmla="*/ 942 h 3482"/>
                <a:gd name="T16" fmla="*/ 1193 w 2253"/>
                <a:gd name="T17" fmla="*/ 850 h 3482"/>
                <a:gd name="T18" fmla="*/ 1111 w 2253"/>
                <a:gd name="T19" fmla="*/ 798 h 3482"/>
                <a:gd name="T20" fmla="*/ 1905 w 2253"/>
                <a:gd name="T21" fmla="*/ 0 h 3482"/>
                <a:gd name="T22" fmla="*/ 2052 w 2253"/>
                <a:gd name="T23" fmla="*/ 32 h 3482"/>
                <a:gd name="T24" fmla="*/ 2168 w 2253"/>
                <a:gd name="T25" fmla="*/ 120 h 3482"/>
                <a:gd name="T26" fmla="*/ 2239 w 2253"/>
                <a:gd name="T27" fmla="*/ 247 h 3482"/>
                <a:gd name="T28" fmla="*/ 2253 w 2253"/>
                <a:gd name="T29" fmla="*/ 3135 h 3482"/>
                <a:gd name="T30" fmla="*/ 2221 w 2253"/>
                <a:gd name="T31" fmla="*/ 3281 h 3482"/>
                <a:gd name="T32" fmla="*/ 2133 w 2253"/>
                <a:gd name="T33" fmla="*/ 3397 h 3482"/>
                <a:gd name="T34" fmla="*/ 2004 w 2253"/>
                <a:gd name="T35" fmla="*/ 3467 h 3482"/>
                <a:gd name="T36" fmla="*/ 503 w 2253"/>
                <a:gd name="T37" fmla="*/ 3482 h 3482"/>
                <a:gd name="T38" fmla="*/ 491 w 2253"/>
                <a:gd name="T39" fmla="*/ 3406 h 3482"/>
                <a:gd name="T40" fmla="*/ 395 w 2253"/>
                <a:gd name="T41" fmla="*/ 3072 h 3482"/>
                <a:gd name="T42" fmla="*/ 485 w 2253"/>
                <a:gd name="T43" fmla="*/ 2841 h 3482"/>
                <a:gd name="T44" fmla="*/ 833 w 2253"/>
                <a:gd name="T45" fmla="*/ 2754 h 3482"/>
                <a:gd name="T46" fmla="*/ 1162 w 2253"/>
                <a:gd name="T47" fmla="*/ 2605 h 3482"/>
                <a:gd name="T48" fmla="*/ 1227 w 2253"/>
                <a:gd name="T49" fmla="*/ 2541 h 3482"/>
                <a:gd name="T50" fmla="*/ 1250 w 2253"/>
                <a:gd name="T51" fmla="*/ 2456 h 3482"/>
                <a:gd name="T52" fmla="*/ 1228 w 2253"/>
                <a:gd name="T53" fmla="*/ 2368 h 3482"/>
                <a:gd name="T54" fmla="*/ 1163 w 2253"/>
                <a:gd name="T55" fmla="*/ 2304 h 3482"/>
                <a:gd name="T56" fmla="*/ 1078 w 2253"/>
                <a:gd name="T57" fmla="*/ 2281 h 3482"/>
                <a:gd name="T58" fmla="*/ 989 w 2253"/>
                <a:gd name="T59" fmla="*/ 2304 h 3482"/>
                <a:gd name="T60" fmla="*/ 686 w 2253"/>
                <a:gd name="T61" fmla="*/ 2437 h 3482"/>
                <a:gd name="T62" fmla="*/ 363 w 2253"/>
                <a:gd name="T63" fmla="*/ 2508 h 3482"/>
                <a:gd name="T64" fmla="*/ 383 w 2253"/>
                <a:gd name="T65" fmla="*/ 2298 h 3482"/>
                <a:gd name="T66" fmla="*/ 414 w 2253"/>
                <a:gd name="T67" fmla="*/ 2118 h 3482"/>
                <a:gd name="T68" fmla="*/ 448 w 2253"/>
                <a:gd name="T69" fmla="*/ 1980 h 3482"/>
                <a:gd name="T70" fmla="*/ 473 w 2253"/>
                <a:gd name="T71" fmla="*/ 1889 h 3482"/>
                <a:gd name="T72" fmla="*/ 485 w 2253"/>
                <a:gd name="T73" fmla="*/ 1856 h 3482"/>
                <a:gd name="T74" fmla="*/ 10 w 2253"/>
                <a:gd name="T75" fmla="*/ 1553 h 3482"/>
                <a:gd name="T76" fmla="*/ 56 w 2253"/>
                <a:gd name="T77" fmla="*/ 1336 h 3482"/>
                <a:gd name="T78" fmla="*/ 119 w 2253"/>
                <a:gd name="T79" fmla="*/ 1105 h 3482"/>
                <a:gd name="T80" fmla="*/ 194 w 2253"/>
                <a:gd name="T81" fmla="*/ 871 h 3482"/>
                <a:gd name="T82" fmla="*/ 274 w 2253"/>
                <a:gd name="T83" fmla="*/ 645 h 3482"/>
                <a:gd name="T84" fmla="*/ 352 w 2253"/>
                <a:gd name="T85" fmla="*/ 436 h 3482"/>
                <a:gd name="T86" fmla="*/ 424 w 2253"/>
                <a:gd name="T87" fmla="*/ 254 h 3482"/>
                <a:gd name="T88" fmla="*/ 484 w 2253"/>
                <a:gd name="T89" fmla="*/ 112 h 3482"/>
                <a:gd name="T90" fmla="*/ 524 w 2253"/>
                <a:gd name="T91" fmla="*/ 19 h 3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3" h="3482">
                  <a:moveTo>
                    <a:pt x="1076" y="794"/>
                  </a:moveTo>
                  <a:lnTo>
                    <a:pt x="1041" y="798"/>
                  </a:lnTo>
                  <a:lnTo>
                    <a:pt x="1010" y="809"/>
                  </a:lnTo>
                  <a:lnTo>
                    <a:pt x="982" y="826"/>
                  </a:lnTo>
                  <a:lnTo>
                    <a:pt x="958" y="850"/>
                  </a:lnTo>
                  <a:lnTo>
                    <a:pt x="940" y="877"/>
                  </a:lnTo>
                  <a:lnTo>
                    <a:pt x="930" y="909"/>
                  </a:lnTo>
                  <a:lnTo>
                    <a:pt x="925" y="942"/>
                  </a:lnTo>
                  <a:lnTo>
                    <a:pt x="925" y="1159"/>
                  </a:lnTo>
                  <a:lnTo>
                    <a:pt x="930" y="1193"/>
                  </a:lnTo>
                  <a:lnTo>
                    <a:pt x="940" y="1225"/>
                  </a:lnTo>
                  <a:lnTo>
                    <a:pt x="958" y="1252"/>
                  </a:lnTo>
                  <a:lnTo>
                    <a:pt x="982" y="1275"/>
                  </a:lnTo>
                  <a:lnTo>
                    <a:pt x="1010" y="1293"/>
                  </a:lnTo>
                  <a:lnTo>
                    <a:pt x="1041" y="1305"/>
                  </a:lnTo>
                  <a:lnTo>
                    <a:pt x="1076" y="1309"/>
                  </a:lnTo>
                  <a:lnTo>
                    <a:pt x="1111" y="1305"/>
                  </a:lnTo>
                  <a:lnTo>
                    <a:pt x="1142" y="1293"/>
                  </a:lnTo>
                  <a:lnTo>
                    <a:pt x="1170" y="1275"/>
                  </a:lnTo>
                  <a:lnTo>
                    <a:pt x="1193" y="1252"/>
                  </a:lnTo>
                  <a:lnTo>
                    <a:pt x="1210" y="1225"/>
                  </a:lnTo>
                  <a:lnTo>
                    <a:pt x="1221" y="1193"/>
                  </a:lnTo>
                  <a:lnTo>
                    <a:pt x="1225" y="1159"/>
                  </a:lnTo>
                  <a:lnTo>
                    <a:pt x="1225" y="942"/>
                  </a:lnTo>
                  <a:lnTo>
                    <a:pt x="1221" y="909"/>
                  </a:lnTo>
                  <a:lnTo>
                    <a:pt x="1210" y="877"/>
                  </a:lnTo>
                  <a:lnTo>
                    <a:pt x="1193" y="850"/>
                  </a:lnTo>
                  <a:lnTo>
                    <a:pt x="1170" y="826"/>
                  </a:lnTo>
                  <a:lnTo>
                    <a:pt x="1142" y="809"/>
                  </a:lnTo>
                  <a:lnTo>
                    <a:pt x="1111" y="798"/>
                  </a:lnTo>
                  <a:lnTo>
                    <a:pt x="1076" y="794"/>
                  </a:lnTo>
                  <a:close/>
                  <a:moveTo>
                    <a:pt x="533" y="0"/>
                  </a:moveTo>
                  <a:lnTo>
                    <a:pt x="1905" y="0"/>
                  </a:lnTo>
                  <a:lnTo>
                    <a:pt x="1957" y="3"/>
                  </a:lnTo>
                  <a:lnTo>
                    <a:pt x="2006" y="15"/>
                  </a:lnTo>
                  <a:lnTo>
                    <a:pt x="2052" y="32"/>
                  </a:lnTo>
                  <a:lnTo>
                    <a:pt x="2095" y="56"/>
                  </a:lnTo>
                  <a:lnTo>
                    <a:pt x="2133" y="85"/>
                  </a:lnTo>
                  <a:lnTo>
                    <a:pt x="2168" y="120"/>
                  </a:lnTo>
                  <a:lnTo>
                    <a:pt x="2198" y="158"/>
                  </a:lnTo>
                  <a:lnTo>
                    <a:pt x="2221" y="201"/>
                  </a:lnTo>
                  <a:lnTo>
                    <a:pt x="2239" y="247"/>
                  </a:lnTo>
                  <a:lnTo>
                    <a:pt x="2249" y="295"/>
                  </a:lnTo>
                  <a:lnTo>
                    <a:pt x="2253" y="347"/>
                  </a:lnTo>
                  <a:lnTo>
                    <a:pt x="2253" y="3135"/>
                  </a:lnTo>
                  <a:lnTo>
                    <a:pt x="2249" y="3187"/>
                  </a:lnTo>
                  <a:lnTo>
                    <a:pt x="2239" y="3235"/>
                  </a:lnTo>
                  <a:lnTo>
                    <a:pt x="2221" y="3281"/>
                  </a:lnTo>
                  <a:lnTo>
                    <a:pt x="2196" y="3324"/>
                  </a:lnTo>
                  <a:lnTo>
                    <a:pt x="2168" y="3362"/>
                  </a:lnTo>
                  <a:lnTo>
                    <a:pt x="2133" y="3397"/>
                  </a:lnTo>
                  <a:lnTo>
                    <a:pt x="2095" y="3426"/>
                  </a:lnTo>
                  <a:lnTo>
                    <a:pt x="2051" y="3450"/>
                  </a:lnTo>
                  <a:lnTo>
                    <a:pt x="2004" y="3467"/>
                  </a:lnTo>
                  <a:lnTo>
                    <a:pt x="1955" y="3479"/>
                  </a:lnTo>
                  <a:lnTo>
                    <a:pt x="1904" y="3482"/>
                  </a:lnTo>
                  <a:lnTo>
                    <a:pt x="503" y="3482"/>
                  </a:lnTo>
                  <a:lnTo>
                    <a:pt x="503" y="3457"/>
                  </a:lnTo>
                  <a:lnTo>
                    <a:pt x="499" y="3431"/>
                  </a:lnTo>
                  <a:lnTo>
                    <a:pt x="491" y="3406"/>
                  </a:lnTo>
                  <a:lnTo>
                    <a:pt x="452" y="3294"/>
                  </a:lnTo>
                  <a:lnTo>
                    <a:pt x="419" y="3184"/>
                  </a:lnTo>
                  <a:lnTo>
                    <a:pt x="395" y="3072"/>
                  </a:lnTo>
                  <a:lnTo>
                    <a:pt x="377" y="2964"/>
                  </a:lnTo>
                  <a:lnTo>
                    <a:pt x="365" y="2856"/>
                  </a:lnTo>
                  <a:lnTo>
                    <a:pt x="485" y="2841"/>
                  </a:lnTo>
                  <a:lnTo>
                    <a:pt x="602" y="2818"/>
                  </a:lnTo>
                  <a:lnTo>
                    <a:pt x="720" y="2789"/>
                  </a:lnTo>
                  <a:lnTo>
                    <a:pt x="833" y="2754"/>
                  </a:lnTo>
                  <a:lnTo>
                    <a:pt x="945" y="2710"/>
                  </a:lnTo>
                  <a:lnTo>
                    <a:pt x="1055" y="2661"/>
                  </a:lnTo>
                  <a:lnTo>
                    <a:pt x="1162" y="2605"/>
                  </a:lnTo>
                  <a:lnTo>
                    <a:pt x="1188" y="2587"/>
                  </a:lnTo>
                  <a:lnTo>
                    <a:pt x="1210" y="2565"/>
                  </a:lnTo>
                  <a:lnTo>
                    <a:pt x="1227" y="2541"/>
                  </a:lnTo>
                  <a:lnTo>
                    <a:pt x="1240" y="2514"/>
                  </a:lnTo>
                  <a:lnTo>
                    <a:pt x="1247" y="2486"/>
                  </a:lnTo>
                  <a:lnTo>
                    <a:pt x="1250" y="2456"/>
                  </a:lnTo>
                  <a:lnTo>
                    <a:pt x="1249" y="2427"/>
                  </a:lnTo>
                  <a:lnTo>
                    <a:pt x="1241" y="2397"/>
                  </a:lnTo>
                  <a:lnTo>
                    <a:pt x="1228" y="2368"/>
                  </a:lnTo>
                  <a:lnTo>
                    <a:pt x="1210" y="2342"/>
                  </a:lnTo>
                  <a:lnTo>
                    <a:pt x="1188" y="2322"/>
                  </a:lnTo>
                  <a:lnTo>
                    <a:pt x="1163" y="2304"/>
                  </a:lnTo>
                  <a:lnTo>
                    <a:pt x="1136" y="2291"/>
                  </a:lnTo>
                  <a:lnTo>
                    <a:pt x="1108" y="2283"/>
                  </a:lnTo>
                  <a:lnTo>
                    <a:pt x="1078" y="2281"/>
                  </a:lnTo>
                  <a:lnTo>
                    <a:pt x="1047" y="2283"/>
                  </a:lnTo>
                  <a:lnTo>
                    <a:pt x="1018" y="2291"/>
                  </a:lnTo>
                  <a:lnTo>
                    <a:pt x="989" y="2304"/>
                  </a:lnTo>
                  <a:lnTo>
                    <a:pt x="891" y="2355"/>
                  </a:lnTo>
                  <a:lnTo>
                    <a:pt x="789" y="2399"/>
                  </a:lnTo>
                  <a:lnTo>
                    <a:pt x="686" y="2437"/>
                  </a:lnTo>
                  <a:lnTo>
                    <a:pt x="579" y="2468"/>
                  </a:lnTo>
                  <a:lnTo>
                    <a:pt x="472" y="2491"/>
                  </a:lnTo>
                  <a:lnTo>
                    <a:pt x="363" y="2508"/>
                  </a:lnTo>
                  <a:lnTo>
                    <a:pt x="368" y="2435"/>
                  </a:lnTo>
                  <a:lnTo>
                    <a:pt x="374" y="2364"/>
                  </a:lnTo>
                  <a:lnTo>
                    <a:pt x="383" y="2298"/>
                  </a:lnTo>
                  <a:lnTo>
                    <a:pt x="393" y="2233"/>
                  </a:lnTo>
                  <a:lnTo>
                    <a:pt x="404" y="2173"/>
                  </a:lnTo>
                  <a:lnTo>
                    <a:pt x="414" y="2118"/>
                  </a:lnTo>
                  <a:lnTo>
                    <a:pt x="426" y="2067"/>
                  </a:lnTo>
                  <a:lnTo>
                    <a:pt x="437" y="2021"/>
                  </a:lnTo>
                  <a:lnTo>
                    <a:pt x="448" y="1980"/>
                  </a:lnTo>
                  <a:lnTo>
                    <a:pt x="458" y="1944"/>
                  </a:lnTo>
                  <a:lnTo>
                    <a:pt x="466" y="1913"/>
                  </a:lnTo>
                  <a:lnTo>
                    <a:pt x="473" y="1889"/>
                  </a:lnTo>
                  <a:lnTo>
                    <a:pt x="480" y="1872"/>
                  </a:lnTo>
                  <a:lnTo>
                    <a:pt x="484" y="1861"/>
                  </a:lnTo>
                  <a:lnTo>
                    <a:pt x="485" y="1856"/>
                  </a:lnTo>
                  <a:lnTo>
                    <a:pt x="573" y="1621"/>
                  </a:lnTo>
                  <a:lnTo>
                    <a:pt x="0" y="1621"/>
                  </a:lnTo>
                  <a:lnTo>
                    <a:pt x="10" y="1553"/>
                  </a:lnTo>
                  <a:lnTo>
                    <a:pt x="23" y="1483"/>
                  </a:lnTo>
                  <a:lnTo>
                    <a:pt x="39" y="1411"/>
                  </a:lnTo>
                  <a:lnTo>
                    <a:pt x="56" y="1336"/>
                  </a:lnTo>
                  <a:lnTo>
                    <a:pt x="75" y="1260"/>
                  </a:lnTo>
                  <a:lnTo>
                    <a:pt x="97" y="1183"/>
                  </a:lnTo>
                  <a:lnTo>
                    <a:pt x="119" y="1105"/>
                  </a:lnTo>
                  <a:lnTo>
                    <a:pt x="143" y="1027"/>
                  </a:lnTo>
                  <a:lnTo>
                    <a:pt x="168" y="949"/>
                  </a:lnTo>
                  <a:lnTo>
                    <a:pt x="194" y="871"/>
                  </a:lnTo>
                  <a:lnTo>
                    <a:pt x="219" y="794"/>
                  </a:lnTo>
                  <a:lnTo>
                    <a:pt x="246" y="718"/>
                  </a:lnTo>
                  <a:lnTo>
                    <a:pt x="274" y="645"/>
                  </a:lnTo>
                  <a:lnTo>
                    <a:pt x="299" y="572"/>
                  </a:lnTo>
                  <a:lnTo>
                    <a:pt x="326" y="503"/>
                  </a:lnTo>
                  <a:lnTo>
                    <a:pt x="352" y="436"/>
                  </a:lnTo>
                  <a:lnTo>
                    <a:pt x="377" y="372"/>
                  </a:lnTo>
                  <a:lnTo>
                    <a:pt x="401" y="312"/>
                  </a:lnTo>
                  <a:lnTo>
                    <a:pt x="424" y="254"/>
                  </a:lnTo>
                  <a:lnTo>
                    <a:pt x="446" y="203"/>
                  </a:lnTo>
                  <a:lnTo>
                    <a:pt x="466" y="155"/>
                  </a:lnTo>
                  <a:lnTo>
                    <a:pt x="484" y="112"/>
                  </a:lnTo>
                  <a:lnTo>
                    <a:pt x="499" y="75"/>
                  </a:lnTo>
                  <a:lnTo>
                    <a:pt x="513" y="44"/>
                  </a:lnTo>
                  <a:lnTo>
                    <a:pt x="524" y="19"/>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4" name="Freeform 176">
            <a:extLst>
              <a:ext uri="{FF2B5EF4-FFF2-40B4-BE49-F238E27FC236}">
                <a16:creationId xmlns:a16="http://schemas.microsoft.com/office/drawing/2014/main" id="{2937DFF5-6DC9-FBCA-B8CB-F3E8AB02C6B1}"/>
              </a:ext>
            </a:extLst>
          </p:cNvPr>
          <p:cNvSpPr>
            <a:spLocks/>
          </p:cNvSpPr>
          <p:nvPr userDrawn="1"/>
        </p:nvSpPr>
        <p:spPr bwMode="auto">
          <a:xfrm>
            <a:off x="7974934" y="1806628"/>
            <a:ext cx="517423" cy="396442"/>
          </a:xfrm>
          <a:custGeom>
            <a:avLst/>
            <a:gdLst>
              <a:gd name="T0" fmla="*/ 4434 w 4773"/>
              <a:gd name="T1" fmla="*/ 4 h 3657"/>
              <a:gd name="T2" fmla="*/ 4592 w 4773"/>
              <a:gd name="T3" fmla="*/ 64 h 3657"/>
              <a:gd name="T4" fmla="*/ 4708 w 4773"/>
              <a:gd name="T5" fmla="*/ 181 h 3657"/>
              <a:gd name="T6" fmla="*/ 4769 w 4773"/>
              <a:gd name="T7" fmla="*/ 337 h 3657"/>
              <a:gd name="T8" fmla="*/ 4769 w 4773"/>
              <a:gd name="T9" fmla="*/ 3320 h 3657"/>
              <a:gd name="T10" fmla="*/ 4708 w 4773"/>
              <a:gd name="T11" fmla="*/ 3476 h 3657"/>
              <a:gd name="T12" fmla="*/ 4592 w 4773"/>
              <a:gd name="T13" fmla="*/ 3593 h 3657"/>
              <a:gd name="T14" fmla="*/ 4434 w 4773"/>
              <a:gd name="T15" fmla="*/ 3653 h 3657"/>
              <a:gd name="T16" fmla="*/ 339 w 4773"/>
              <a:gd name="T17" fmla="*/ 3653 h 3657"/>
              <a:gd name="T18" fmla="*/ 182 w 4773"/>
              <a:gd name="T19" fmla="*/ 3593 h 3657"/>
              <a:gd name="T20" fmla="*/ 65 w 4773"/>
              <a:gd name="T21" fmla="*/ 3476 h 3657"/>
              <a:gd name="T22" fmla="*/ 4 w 4773"/>
              <a:gd name="T23" fmla="*/ 3320 h 3657"/>
              <a:gd name="T24" fmla="*/ 1359 w 4773"/>
              <a:gd name="T25" fmla="*/ 2022 h 3657"/>
              <a:gd name="T26" fmla="*/ 1472 w 4773"/>
              <a:gd name="T27" fmla="*/ 1987 h 3657"/>
              <a:gd name="T28" fmla="*/ 1544 w 4773"/>
              <a:gd name="T29" fmla="*/ 1895 h 3657"/>
              <a:gd name="T30" fmla="*/ 2046 w 4773"/>
              <a:gd name="T31" fmla="*/ 2741 h 3657"/>
              <a:gd name="T32" fmla="*/ 2115 w 4773"/>
              <a:gd name="T33" fmla="*/ 2814 h 3657"/>
              <a:gd name="T34" fmla="*/ 2214 w 4773"/>
              <a:gd name="T35" fmla="*/ 2845 h 3657"/>
              <a:gd name="T36" fmla="*/ 2298 w 4773"/>
              <a:gd name="T37" fmla="*/ 2829 h 3657"/>
              <a:gd name="T38" fmla="*/ 2386 w 4773"/>
              <a:gd name="T39" fmla="*/ 2757 h 3657"/>
              <a:gd name="T40" fmla="*/ 2978 w 4773"/>
              <a:gd name="T41" fmla="*/ 1914 h 3657"/>
              <a:gd name="T42" fmla="*/ 3051 w 4773"/>
              <a:gd name="T43" fmla="*/ 1993 h 3657"/>
              <a:gd name="T44" fmla="*/ 3156 w 4773"/>
              <a:gd name="T45" fmla="*/ 2022 h 3657"/>
              <a:gd name="T46" fmla="*/ 3624 w 4773"/>
              <a:gd name="T47" fmla="*/ 2006 h 3657"/>
              <a:gd name="T48" fmla="*/ 3712 w 4773"/>
              <a:gd name="T49" fmla="*/ 1935 h 3657"/>
              <a:gd name="T50" fmla="*/ 3746 w 4773"/>
              <a:gd name="T51" fmla="*/ 1824 h 3657"/>
              <a:gd name="T52" fmla="*/ 3712 w 4773"/>
              <a:gd name="T53" fmla="*/ 1713 h 3657"/>
              <a:gd name="T54" fmla="*/ 3624 w 4773"/>
              <a:gd name="T55" fmla="*/ 1642 h 3657"/>
              <a:gd name="T56" fmla="*/ 3278 w 4773"/>
              <a:gd name="T57" fmla="*/ 1627 h 3657"/>
              <a:gd name="T58" fmla="*/ 2966 w 4773"/>
              <a:gd name="T59" fmla="*/ 1050 h 3657"/>
              <a:gd name="T60" fmla="*/ 2866 w 4773"/>
              <a:gd name="T61" fmla="*/ 1004 h 3657"/>
              <a:gd name="T62" fmla="*/ 2753 w 4773"/>
              <a:gd name="T63" fmla="*/ 1019 h 3657"/>
              <a:gd name="T64" fmla="*/ 2669 w 4773"/>
              <a:gd name="T65" fmla="*/ 1089 h 3657"/>
              <a:gd name="T66" fmla="*/ 1864 w 4773"/>
              <a:gd name="T67" fmla="*/ 958 h 3657"/>
              <a:gd name="T68" fmla="*/ 1807 w 4773"/>
              <a:gd name="T69" fmla="*/ 872 h 3657"/>
              <a:gd name="T70" fmla="*/ 1716 w 4773"/>
              <a:gd name="T71" fmla="*/ 827 h 3657"/>
              <a:gd name="T72" fmla="*/ 1613 w 4773"/>
              <a:gd name="T73" fmla="*/ 832 h 3657"/>
              <a:gd name="T74" fmla="*/ 1528 w 4773"/>
              <a:gd name="T75" fmla="*/ 888 h 3657"/>
              <a:gd name="T76" fmla="*/ 1224 w 4773"/>
              <a:gd name="T77" fmla="*/ 1626 h 3657"/>
              <a:gd name="T78" fmla="*/ 4 w 4773"/>
              <a:gd name="T79" fmla="*/ 337 h 3657"/>
              <a:gd name="T80" fmla="*/ 65 w 4773"/>
              <a:gd name="T81" fmla="*/ 181 h 3657"/>
              <a:gd name="T82" fmla="*/ 182 w 4773"/>
              <a:gd name="T83" fmla="*/ 64 h 3657"/>
              <a:gd name="T84" fmla="*/ 339 w 4773"/>
              <a:gd name="T85" fmla="*/ 4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73" h="3657">
                <a:moveTo>
                  <a:pt x="398" y="0"/>
                </a:moveTo>
                <a:lnTo>
                  <a:pt x="4375" y="0"/>
                </a:lnTo>
                <a:lnTo>
                  <a:pt x="4434" y="4"/>
                </a:lnTo>
                <a:lnTo>
                  <a:pt x="4490" y="17"/>
                </a:lnTo>
                <a:lnTo>
                  <a:pt x="4542" y="36"/>
                </a:lnTo>
                <a:lnTo>
                  <a:pt x="4592" y="64"/>
                </a:lnTo>
                <a:lnTo>
                  <a:pt x="4636" y="97"/>
                </a:lnTo>
                <a:lnTo>
                  <a:pt x="4676" y="135"/>
                </a:lnTo>
                <a:lnTo>
                  <a:pt x="4708" y="181"/>
                </a:lnTo>
                <a:lnTo>
                  <a:pt x="4736" y="229"/>
                </a:lnTo>
                <a:lnTo>
                  <a:pt x="4757" y="281"/>
                </a:lnTo>
                <a:lnTo>
                  <a:pt x="4769" y="337"/>
                </a:lnTo>
                <a:lnTo>
                  <a:pt x="4773" y="395"/>
                </a:lnTo>
                <a:lnTo>
                  <a:pt x="4773" y="3262"/>
                </a:lnTo>
                <a:lnTo>
                  <a:pt x="4769" y="3320"/>
                </a:lnTo>
                <a:lnTo>
                  <a:pt x="4757" y="3376"/>
                </a:lnTo>
                <a:lnTo>
                  <a:pt x="4736" y="3428"/>
                </a:lnTo>
                <a:lnTo>
                  <a:pt x="4708" y="3476"/>
                </a:lnTo>
                <a:lnTo>
                  <a:pt x="4676" y="3521"/>
                </a:lnTo>
                <a:lnTo>
                  <a:pt x="4636" y="3559"/>
                </a:lnTo>
                <a:lnTo>
                  <a:pt x="4592" y="3593"/>
                </a:lnTo>
                <a:lnTo>
                  <a:pt x="4542" y="3621"/>
                </a:lnTo>
                <a:lnTo>
                  <a:pt x="4490" y="3640"/>
                </a:lnTo>
                <a:lnTo>
                  <a:pt x="4434" y="3653"/>
                </a:lnTo>
                <a:lnTo>
                  <a:pt x="4375" y="3657"/>
                </a:lnTo>
                <a:lnTo>
                  <a:pt x="398" y="3657"/>
                </a:lnTo>
                <a:lnTo>
                  <a:pt x="339" y="3653"/>
                </a:lnTo>
                <a:lnTo>
                  <a:pt x="284" y="3640"/>
                </a:lnTo>
                <a:lnTo>
                  <a:pt x="231" y="3621"/>
                </a:lnTo>
                <a:lnTo>
                  <a:pt x="182" y="3593"/>
                </a:lnTo>
                <a:lnTo>
                  <a:pt x="137" y="3559"/>
                </a:lnTo>
                <a:lnTo>
                  <a:pt x="98" y="3521"/>
                </a:lnTo>
                <a:lnTo>
                  <a:pt x="65" y="3476"/>
                </a:lnTo>
                <a:lnTo>
                  <a:pt x="37" y="3428"/>
                </a:lnTo>
                <a:lnTo>
                  <a:pt x="18" y="3376"/>
                </a:lnTo>
                <a:lnTo>
                  <a:pt x="4" y="3320"/>
                </a:lnTo>
                <a:lnTo>
                  <a:pt x="0" y="3262"/>
                </a:lnTo>
                <a:lnTo>
                  <a:pt x="0" y="2022"/>
                </a:lnTo>
                <a:lnTo>
                  <a:pt x="1359" y="2022"/>
                </a:lnTo>
                <a:lnTo>
                  <a:pt x="1400" y="2018"/>
                </a:lnTo>
                <a:lnTo>
                  <a:pt x="1437" y="2006"/>
                </a:lnTo>
                <a:lnTo>
                  <a:pt x="1472" y="1987"/>
                </a:lnTo>
                <a:lnTo>
                  <a:pt x="1501" y="1963"/>
                </a:lnTo>
                <a:lnTo>
                  <a:pt x="1526" y="1932"/>
                </a:lnTo>
                <a:lnTo>
                  <a:pt x="1544" y="1895"/>
                </a:lnTo>
                <a:lnTo>
                  <a:pt x="1660" y="1601"/>
                </a:lnTo>
                <a:lnTo>
                  <a:pt x="2032" y="2709"/>
                </a:lnTo>
                <a:lnTo>
                  <a:pt x="2046" y="2741"/>
                </a:lnTo>
                <a:lnTo>
                  <a:pt x="2066" y="2770"/>
                </a:lnTo>
                <a:lnTo>
                  <a:pt x="2089" y="2794"/>
                </a:lnTo>
                <a:lnTo>
                  <a:pt x="2115" y="2814"/>
                </a:lnTo>
                <a:lnTo>
                  <a:pt x="2146" y="2830"/>
                </a:lnTo>
                <a:lnTo>
                  <a:pt x="2179" y="2840"/>
                </a:lnTo>
                <a:lnTo>
                  <a:pt x="2214" y="2845"/>
                </a:lnTo>
                <a:lnTo>
                  <a:pt x="2221" y="2845"/>
                </a:lnTo>
                <a:lnTo>
                  <a:pt x="2259" y="2840"/>
                </a:lnTo>
                <a:lnTo>
                  <a:pt x="2298" y="2829"/>
                </a:lnTo>
                <a:lnTo>
                  <a:pt x="2331" y="2811"/>
                </a:lnTo>
                <a:lnTo>
                  <a:pt x="2361" y="2788"/>
                </a:lnTo>
                <a:lnTo>
                  <a:pt x="2386" y="2757"/>
                </a:lnTo>
                <a:lnTo>
                  <a:pt x="2405" y="2724"/>
                </a:lnTo>
                <a:lnTo>
                  <a:pt x="2852" y="1668"/>
                </a:lnTo>
                <a:lnTo>
                  <a:pt x="2978" y="1914"/>
                </a:lnTo>
                <a:lnTo>
                  <a:pt x="2998" y="1945"/>
                </a:lnTo>
                <a:lnTo>
                  <a:pt x="3023" y="1971"/>
                </a:lnTo>
                <a:lnTo>
                  <a:pt x="3051" y="1993"/>
                </a:lnTo>
                <a:lnTo>
                  <a:pt x="3084" y="2008"/>
                </a:lnTo>
                <a:lnTo>
                  <a:pt x="3119" y="2018"/>
                </a:lnTo>
                <a:lnTo>
                  <a:pt x="3156" y="2022"/>
                </a:lnTo>
                <a:lnTo>
                  <a:pt x="3548" y="2022"/>
                </a:lnTo>
                <a:lnTo>
                  <a:pt x="3588" y="2018"/>
                </a:lnTo>
                <a:lnTo>
                  <a:pt x="3624" y="2006"/>
                </a:lnTo>
                <a:lnTo>
                  <a:pt x="3658" y="1987"/>
                </a:lnTo>
                <a:lnTo>
                  <a:pt x="3687" y="1964"/>
                </a:lnTo>
                <a:lnTo>
                  <a:pt x="3712" y="1935"/>
                </a:lnTo>
                <a:lnTo>
                  <a:pt x="3730" y="1901"/>
                </a:lnTo>
                <a:lnTo>
                  <a:pt x="3742" y="1863"/>
                </a:lnTo>
                <a:lnTo>
                  <a:pt x="3746" y="1824"/>
                </a:lnTo>
                <a:lnTo>
                  <a:pt x="3742" y="1785"/>
                </a:lnTo>
                <a:lnTo>
                  <a:pt x="3730" y="1747"/>
                </a:lnTo>
                <a:lnTo>
                  <a:pt x="3712" y="1713"/>
                </a:lnTo>
                <a:lnTo>
                  <a:pt x="3687" y="1684"/>
                </a:lnTo>
                <a:lnTo>
                  <a:pt x="3658" y="1661"/>
                </a:lnTo>
                <a:lnTo>
                  <a:pt x="3624" y="1642"/>
                </a:lnTo>
                <a:lnTo>
                  <a:pt x="3588" y="1632"/>
                </a:lnTo>
                <a:lnTo>
                  <a:pt x="3548" y="1627"/>
                </a:lnTo>
                <a:lnTo>
                  <a:pt x="3278" y="1627"/>
                </a:lnTo>
                <a:lnTo>
                  <a:pt x="3012" y="1109"/>
                </a:lnTo>
                <a:lnTo>
                  <a:pt x="2991" y="1077"/>
                </a:lnTo>
                <a:lnTo>
                  <a:pt x="2966" y="1050"/>
                </a:lnTo>
                <a:lnTo>
                  <a:pt x="2935" y="1029"/>
                </a:lnTo>
                <a:lnTo>
                  <a:pt x="2903" y="1013"/>
                </a:lnTo>
                <a:lnTo>
                  <a:pt x="2866" y="1004"/>
                </a:lnTo>
                <a:lnTo>
                  <a:pt x="2827" y="1002"/>
                </a:lnTo>
                <a:lnTo>
                  <a:pt x="2790" y="1007"/>
                </a:lnTo>
                <a:lnTo>
                  <a:pt x="2753" y="1019"/>
                </a:lnTo>
                <a:lnTo>
                  <a:pt x="2721" y="1037"/>
                </a:lnTo>
                <a:lnTo>
                  <a:pt x="2693" y="1060"/>
                </a:lnTo>
                <a:lnTo>
                  <a:pt x="2669" y="1089"/>
                </a:lnTo>
                <a:lnTo>
                  <a:pt x="2650" y="1123"/>
                </a:lnTo>
                <a:lnTo>
                  <a:pt x="2243" y="2087"/>
                </a:lnTo>
                <a:lnTo>
                  <a:pt x="1864" y="958"/>
                </a:lnTo>
                <a:lnTo>
                  <a:pt x="1851" y="926"/>
                </a:lnTo>
                <a:lnTo>
                  <a:pt x="1832" y="897"/>
                </a:lnTo>
                <a:lnTo>
                  <a:pt x="1807" y="872"/>
                </a:lnTo>
                <a:lnTo>
                  <a:pt x="1781" y="851"/>
                </a:lnTo>
                <a:lnTo>
                  <a:pt x="1750" y="837"/>
                </a:lnTo>
                <a:lnTo>
                  <a:pt x="1716" y="827"/>
                </a:lnTo>
                <a:lnTo>
                  <a:pt x="1681" y="822"/>
                </a:lnTo>
                <a:lnTo>
                  <a:pt x="1647" y="825"/>
                </a:lnTo>
                <a:lnTo>
                  <a:pt x="1613" y="832"/>
                </a:lnTo>
                <a:lnTo>
                  <a:pt x="1582" y="846"/>
                </a:lnTo>
                <a:lnTo>
                  <a:pt x="1553" y="864"/>
                </a:lnTo>
                <a:lnTo>
                  <a:pt x="1528" y="888"/>
                </a:lnTo>
                <a:lnTo>
                  <a:pt x="1507" y="916"/>
                </a:lnTo>
                <a:lnTo>
                  <a:pt x="1491" y="948"/>
                </a:lnTo>
                <a:lnTo>
                  <a:pt x="1224" y="1626"/>
                </a:lnTo>
                <a:lnTo>
                  <a:pt x="0" y="1626"/>
                </a:lnTo>
                <a:lnTo>
                  <a:pt x="0" y="395"/>
                </a:lnTo>
                <a:lnTo>
                  <a:pt x="4" y="337"/>
                </a:lnTo>
                <a:lnTo>
                  <a:pt x="18" y="281"/>
                </a:lnTo>
                <a:lnTo>
                  <a:pt x="37" y="229"/>
                </a:lnTo>
                <a:lnTo>
                  <a:pt x="65" y="181"/>
                </a:lnTo>
                <a:lnTo>
                  <a:pt x="98" y="135"/>
                </a:lnTo>
                <a:lnTo>
                  <a:pt x="137" y="97"/>
                </a:lnTo>
                <a:lnTo>
                  <a:pt x="182" y="64"/>
                </a:lnTo>
                <a:lnTo>
                  <a:pt x="231" y="36"/>
                </a:lnTo>
                <a:lnTo>
                  <a:pt x="284" y="17"/>
                </a:lnTo>
                <a:lnTo>
                  <a:pt x="339" y="4"/>
                </a:lnTo>
                <a:lnTo>
                  <a:pt x="39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95" name="Группа 201">
            <a:extLst>
              <a:ext uri="{FF2B5EF4-FFF2-40B4-BE49-F238E27FC236}">
                <a16:creationId xmlns:a16="http://schemas.microsoft.com/office/drawing/2014/main" id="{7A3FB01B-EFAF-194F-256A-DF58B038BEFE}"/>
              </a:ext>
            </a:extLst>
          </p:cNvPr>
          <p:cNvGrpSpPr/>
          <p:nvPr userDrawn="1"/>
        </p:nvGrpSpPr>
        <p:grpSpPr>
          <a:xfrm>
            <a:off x="8806964" y="1807073"/>
            <a:ext cx="398999" cy="395553"/>
            <a:chOff x="5848350" y="3216275"/>
            <a:chExt cx="1654176" cy="1639888"/>
          </a:xfrm>
          <a:solidFill>
            <a:schemeClr val="bg2"/>
          </a:solidFill>
        </p:grpSpPr>
        <p:sp>
          <p:nvSpPr>
            <p:cNvPr id="96" name="Freeform 181">
              <a:extLst>
                <a:ext uri="{FF2B5EF4-FFF2-40B4-BE49-F238E27FC236}">
                  <a16:creationId xmlns:a16="http://schemas.microsoft.com/office/drawing/2014/main" id="{47697E76-B387-415B-F5BE-9DABD8C4C8EF}"/>
                </a:ext>
              </a:extLst>
            </p:cNvPr>
            <p:cNvSpPr>
              <a:spLocks noEditPoints="1"/>
            </p:cNvSpPr>
            <p:nvPr/>
          </p:nvSpPr>
          <p:spPr bwMode="auto">
            <a:xfrm>
              <a:off x="5848350" y="3681413"/>
              <a:ext cx="1320800" cy="1174750"/>
            </a:xfrm>
            <a:custGeom>
              <a:avLst/>
              <a:gdLst>
                <a:gd name="T0" fmla="*/ 884 w 3330"/>
                <a:gd name="T1" fmla="*/ 362 h 2958"/>
                <a:gd name="T2" fmla="*/ 691 w 3330"/>
                <a:gd name="T3" fmla="*/ 437 h 2958"/>
                <a:gd name="T4" fmla="*/ 533 w 3330"/>
                <a:gd name="T5" fmla="*/ 564 h 2958"/>
                <a:gd name="T6" fmla="*/ 422 w 3330"/>
                <a:gd name="T7" fmla="*/ 734 h 2958"/>
                <a:gd name="T8" fmla="*/ 366 w 3330"/>
                <a:gd name="T9" fmla="*/ 934 h 2958"/>
                <a:gd name="T10" fmla="*/ 377 w 3330"/>
                <a:gd name="T11" fmla="*/ 1057 h 2958"/>
                <a:gd name="T12" fmla="*/ 439 w 3330"/>
                <a:gd name="T13" fmla="*/ 1106 h 2958"/>
                <a:gd name="T14" fmla="*/ 520 w 3330"/>
                <a:gd name="T15" fmla="*/ 1096 h 2958"/>
                <a:gd name="T16" fmla="*/ 568 w 3330"/>
                <a:gd name="T17" fmla="*/ 1034 h 2958"/>
                <a:gd name="T18" fmla="*/ 587 w 3330"/>
                <a:gd name="T19" fmla="*/ 886 h 2958"/>
                <a:gd name="T20" fmla="*/ 667 w 3330"/>
                <a:gd name="T21" fmla="*/ 730 h 2958"/>
                <a:gd name="T22" fmla="*/ 796 w 3330"/>
                <a:gd name="T23" fmla="*/ 616 h 2958"/>
                <a:gd name="T24" fmla="*/ 964 w 3330"/>
                <a:gd name="T25" fmla="*/ 559 h 2958"/>
                <a:gd name="T26" fmla="*/ 1078 w 3330"/>
                <a:gd name="T27" fmla="*/ 541 h 2958"/>
                <a:gd name="T28" fmla="*/ 1126 w 3330"/>
                <a:gd name="T29" fmla="*/ 479 h 2958"/>
                <a:gd name="T30" fmla="*/ 1115 w 3330"/>
                <a:gd name="T31" fmla="*/ 399 h 2958"/>
                <a:gd name="T32" fmla="*/ 1053 w 3330"/>
                <a:gd name="T33" fmla="*/ 350 h 2958"/>
                <a:gd name="T34" fmla="*/ 996 w 3330"/>
                <a:gd name="T35" fmla="*/ 3 h 2958"/>
                <a:gd name="T36" fmla="*/ 1236 w 3330"/>
                <a:gd name="T37" fmla="*/ 57 h 2958"/>
                <a:gd name="T38" fmla="*/ 1453 w 3330"/>
                <a:gd name="T39" fmla="*/ 171 h 2958"/>
                <a:gd name="T40" fmla="*/ 1664 w 3330"/>
                <a:gd name="T41" fmla="*/ 366 h 2958"/>
                <a:gd name="T42" fmla="*/ 1877 w 3330"/>
                <a:gd name="T43" fmla="*/ 171 h 2958"/>
                <a:gd name="T44" fmla="*/ 2093 w 3330"/>
                <a:gd name="T45" fmla="*/ 57 h 2958"/>
                <a:gd name="T46" fmla="*/ 2332 w 3330"/>
                <a:gd name="T47" fmla="*/ 3 h 2958"/>
                <a:gd name="T48" fmla="*/ 2577 w 3330"/>
                <a:gd name="T49" fmla="*/ 13 h 2958"/>
                <a:gd name="T50" fmla="*/ 2803 w 3330"/>
                <a:gd name="T51" fmla="*/ 86 h 2958"/>
                <a:gd name="T52" fmla="*/ 3004 w 3330"/>
                <a:gd name="T53" fmla="*/ 214 h 2958"/>
                <a:gd name="T54" fmla="*/ 3165 w 3330"/>
                <a:gd name="T55" fmla="*/ 392 h 2958"/>
                <a:gd name="T56" fmla="*/ 3272 w 3330"/>
                <a:gd name="T57" fmla="*/ 597 h 2958"/>
                <a:gd name="T58" fmla="*/ 3325 w 3330"/>
                <a:gd name="T59" fmla="*/ 819 h 2958"/>
                <a:gd name="T60" fmla="*/ 3323 w 3330"/>
                <a:gd name="T61" fmla="*/ 1047 h 2958"/>
                <a:gd name="T62" fmla="*/ 3268 w 3330"/>
                <a:gd name="T63" fmla="*/ 1271 h 2958"/>
                <a:gd name="T64" fmla="*/ 3158 w 3330"/>
                <a:gd name="T65" fmla="*/ 1478 h 2958"/>
                <a:gd name="T66" fmla="*/ 1752 w 3330"/>
                <a:gd name="T67" fmla="*/ 2922 h 2958"/>
                <a:gd name="T68" fmla="*/ 1688 w 3330"/>
                <a:gd name="T69" fmla="*/ 2957 h 2958"/>
                <a:gd name="T70" fmla="*/ 1619 w 3330"/>
                <a:gd name="T71" fmla="*/ 2950 h 2958"/>
                <a:gd name="T72" fmla="*/ 275 w 3330"/>
                <a:gd name="T73" fmla="*/ 1602 h 2958"/>
                <a:gd name="T74" fmla="*/ 130 w 3330"/>
                <a:gd name="T75" fmla="*/ 1411 h 2958"/>
                <a:gd name="T76" fmla="*/ 38 w 3330"/>
                <a:gd name="T77" fmla="*/ 1197 h 2958"/>
                <a:gd name="T78" fmla="*/ 0 w 3330"/>
                <a:gd name="T79" fmla="*/ 972 h 2958"/>
                <a:gd name="T80" fmla="*/ 17 w 3330"/>
                <a:gd name="T81" fmla="*/ 744 h 2958"/>
                <a:gd name="T82" fmla="*/ 87 w 3330"/>
                <a:gd name="T83" fmla="*/ 526 h 2958"/>
                <a:gd name="T84" fmla="*/ 212 w 3330"/>
                <a:gd name="T85" fmla="*/ 329 h 2958"/>
                <a:gd name="T86" fmla="*/ 389 w 3330"/>
                <a:gd name="T87" fmla="*/ 166 h 2958"/>
                <a:gd name="T88" fmla="*/ 599 w 3330"/>
                <a:gd name="T89" fmla="*/ 55 h 2958"/>
                <a:gd name="T90" fmla="*/ 832 w 3330"/>
                <a:gd name="T91" fmla="*/ 3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0" h="2958">
                  <a:moveTo>
                    <a:pt x="1025" y="347"/>
                  </a:moveTo>
                  <a:lnTo>
                    <a:pt x="954" y="351"/>
                  </a:lnTo>
                  <a:lnTo>
                    <a:pt x="884" y="362"/>
                  </a:lnTo>
                  <a:lnTo>
                    <a:pt x="816" y="380"/>
                  </a:lnTo>
                  <a:lnTo>
                    <a:pt x="751" y="405"/>
                  </a:lnTo>
                  <a:lnTo>
                    <a:pt x="691" y="437"/>
                  </a:lnTo>
                  <a:lnTo>
                    <a:pt x="634" y="474"/>
                  </a:lnTo>
                  <a:lnTo>
                    <a:pt x="582" y="517"/>
                  </a:lnTo>
                  <a:lnTo>
                    <a:pt x="533" y="564"/>
                  </a:lnTo>
                  <a:lnTo>
                    <a:pt x="491" y="617"/>
                  </a:lnTo>
                  <a:lnTo>
                    <a:pt x="454" y="673"/>
                  </a:lnTo>
                  <a:lnTo>
                    <a:pt x="422" y="734"/>
                  </a:lnTo>
                  <a:lnTo>
                    <a:pt x="397" y="797"/>
                  </a:lnTo>
                  <a:lnTo>
                    <a:pt x="378" y="864"/>
                  </a:lnTo>
                  <a:lnTo>
                    <a:pt x="366" y="934"/>
                  </a:lnTo>
                  <a:lnTo>
                    <a:pt x="362" y="1006"/>
                  </a:lnTo>
                  <a:lnTo>
                    <a:pt x="366" y="1034"/>
                  </a:lnTo>
                  <a:lnTo>
                    <a:pt x="377" y="1057"/>
                  </a:lnTo>
                  <a:lnTo>
                    <a:pt x="393" y="1078"/>
                  </a:lnTo>
                  <a:lnTo>
                    <a:pt x="414" y="1096"/>
                  </a:lnTo>
                  <a:lnTo>
                    <a:pt x="439" y="1106"/>
                  </a:lnTo>
                  <a:lnTo>
                    <a:pt x="467" y="1110"/>
                  </a:lnTo>
                  <a:lnTo>
                    <a:pt x="495" y="1106"/>
                  </a:lnTo>
                  <a:lnTo>
                    <a:pt x="520" y="1096"/>
                  </a:lnTo>
                  <a:lnTo>
                    <a:pt x="541" y="1078"/>
                  </a:lnTo>
                  <a:lnTo>
                    <a:pt x="557" y="1057"/>
                  </a:lnTo>
                  <a:lnTo>
                    <a:pt x="568" y="1034"/>
                  </a:lnTo>
                  <a:lnTo>
                    <a:pt x="572" y="1006"/>
                  </a:lnTo>
                  <a:lnTo>
                    <a:pt x="575" y="944"/>
                  </a:lnTo>
                  <a:lnTo>
                    <a:pt x="587" y="886"/>
                  </a:lnTo>
                  <a:lnTo>
                    <a:pt x="607" y="830"/>
                  </a:lnTo>
                  <a:lnTo>
                    <a:pt x="634" y="779"/>
                  </a:lnTo>
                  <a:lnTo>
                    <a:pt x="667" y="730"/>
                  </a:lnTo>
                  <a:lnTo>
                    <a:pt x="705" y="687"/>
                  </a:lnTo>
                  <a:lnTo>
                    <a:pt x="749" y="648"/>
                  </a:lnTo>
                  <a:lnTo>
                    <a:pt x="796" y="616"/>
                  </a:lnTo>
                  <a:lnTo>
                    <a:pt x="849" y="589"/>
                  </a:lnTo>
                  <a:lnTo>
                    <a:pt x="905" y="571"/>
                  </a:lnTo>
                  <a:lnTo>
                    <a:pt x="964" y="559"/>
                  </a:lnTo>
                  <a:lnTo>
                    <a:pt x="1025" y="554"/>
                  </a:lnTo>
                  <a:lnTo>
                    <a:pt x="1053" y="551"/>
                  </a:lnTo>
                  <a:lnTo>
                    <a:pt x="1078" y="541"/>
                  </a:lnTo>
                  <a:lnTo>
                    <a:pt x="1099" y="523"/>
                  </a:lnTo>
                  <a:lnTo>
                    <a:pt x="1115" y="502"/>
                  </a:lnTo>
                  <a:lnTo>
                    <a:pt x="1126" y="479"/>
                  </a:lnTo>
                  <a:lnTo>
                    <a:pt x="1130" y="451"/>
                  </a:lnTo>
                  <a:lnTo>
                    <a:pt x="1126" y="424"/>
                  </a:lnTo>
                  <a:lnTo>
                    <a:pt x="1115" y="399"/>
                  </a:lnTo>
                  <a:lnTo>
                    <a:pt x="1099" y="378"/>
                  </a:lnTo>
                  <a:lnTo>
                    <a:pt x="1078" y="360"/>
                  </a:lnTo>
                  <a:lnTo>
                    <a:pt x="1053" y="350"/>
                  </a:lnTo>
                  <a:lnTo>
                    <a:pt x="1025" y="347"/>
                  </a:lnTo>
                  <a:close/>
                  <a:moveTo>
                    <a:pt x="914" y="0"/>
                  </a:moveTo>
                  <a:lnTo>
                    <a:pt x="996" y="3"/>
                  </a:lnTo>
                  <a:lnTo>
                    <a:pt x="1078" y="15"/>
                  </a:lnTo>
                  <a:lnTo>
                    <a:pt x="1159" y="32"/>
                  </a:lnTo>
                  <a:lnTo>
                    <a:pt x="1236" y="57"/>
                  </a:lnTo>
                  <a:lnTo>
                    <a:pt x="1311" y="88"/>
                  </a:lnTo>
                  <a:lnTo>
                    <a:pt x="1384" y="126"/>
                  </a:lnTo>
                  <a:lnTo>
                    <a:pt x="1453" y="171"/>
                  </a:lnTo>
                  <a:lnTo>
                    <a:pt x="1519" y="222"/>
                  </a:lnTo>
                  <a:lnTo>
                    <a:pt x="1580" y="280"/>
                  </a:lnTo>
                  <a:lnTo>
                    <a:pt x="1664" y="366"/>
                  </a:lnTo>
                  <a:lnTo>
                    <a:pt x="1750" y="280"/>
                  </a:lnTo>
                  <a:lnTo>
                    <a:pt x="1811" y="222"/>
                  </a:lnTo>
                  <a:lnTo>
                    <a:pt x="1877" y="171"/>
                  </a:lnTo>
                  <a:lnTo>
                    <a:pt x="1946" y="126"/>
                  </a:lnTo>
                  <a:lnTo>
                    <a:pt x="2018" y="88"/>
                  </a:lnTo>
                  <a:lnTo>
                    <a:pt x="2093" y="57"/>
                  </a:lnTo>
                  <a:lnTo>
                    <a:pt x="2171" y="32"/>
                  </a:lnTo>
                  <a:lnTo>
                    <a:pt x="2250" y="15"/>
                  </a:lnTo>
                  <a:lnTo>
                    <a:pt x="2332" y="3"/>
                  </a:lnTo>
                  <a:lnTo>
                    <a:pt x="2416" y="0"/>
                  </a:lnTo>
                  <a:lnTo>
                    <a:pt x="2498" y="3"/>
                  </a:lnTo>
                  <a:lnTo>
                    <a:pt x="2577" y="13"/>
                  </a:lnTo>
                  <a:lnTo>
                    <a:pt x="2655" y="30"/>
                  </a:lnTo>
                  <a:lnTo>
                    <a:pt x="2731" y="55"/>
                  </a:lnTo>
                  <a:lnTo>
                    <a:pt x="2803" y="86"/>
                  </a:lnTo>
                  <a:lnTo>
                    <a:pt x="2875" y="122"/>
                  </a:lnTo>
                  <a:lnTo>
                    <a:pt x="2941" y="166"/>
                  </a:lnTo>
                  <a:lnTo>
                    <a:pt x="3004" y="214"/>
                  </a:lnTo>
                  <a:lnTo>
                    <a:pt x="3064" y="270"/>
                  </a:lnTo>
                  <a:lnTo>
                    <a:pt x="3117" y="329"/>
                  </a:lnTo>
                  <a:lnTo>
                    <a:pt x="3165" y="392"/>
                  </a:lnTo>
                  <a:lnTo>
                    <a:pt x="3207" y="458"/>
                  </a:lnTo>
                  <a:lnTo>
                    <a:pt x="3243" y="526"/>
                  </a:lnTo>
                  <a:lnTo>
                    <a:pt x="3272" y="597"/>
                  </a:lnTo>
                  <a:lnTo>
                    <a:pt x="3296" y="669"/>
                  </a:lnTo>
                  <a:lnTo>
                    <a:pt x="3313" y="744"/>
                  </a:lnTo>
                  <a:lnTo>
                    <a:pt x="3325" y="819"/>
                  </a:lnTo>
                  <a:lnTo>
                    <a:pt x="3330" y="896"/>
                  </a:lnTo>
                  <a:lnTo>
                    <a:pt x="3330" y="972"/>
                  </a:lnTo>
                  <a:lnTo>
                    <a:pt x="3323" y="1047"/>
                  </a:lnTo>
                  <a:lnTo>
                    <a:pt x="3310" y="1123"/>
                  </a:lnTo>
                  <a:lnTo>
                    <a:pt x="3292" y="1197"/>
                  </a:lnTo>
                  <a:lnTo>
                    <a:pt x="3268" y="1271"/>
                  </a:lnTo>
                  <a:lnTo>
                    <a:pt x="3237" y="1342"/>
                  </a:lnTo>
                  <a:lnTo>
                    <a:pt x="3200" y="1411"/>
                  </a:lnTo>
                  <a:lnTo>
                    <a:pt x="3158" y="1478"/>
                  </a:lnTo>
                  <a:lnTo>
                    <a:pt x="3109" y="1541"/>
                  </a:lnTo>
                  <a:lnTo>
                    <a:pt x="3055" y="1602"/>
                  </a:lnTo>
                  <a:lnTo>
                    <a:pt x="1752" y="2922"/>
                  </a:lnTo>
                  <a:lnTo>
                    <a:pt x="1733" y="2938"/>
                  </a:lnTo>
                  <a:lnTo>
                    <a:pt x="1711" y="2950"/>
                  </a:lnTo>
                  <a:lnTo>
                    <a:pt x="1688" y="2957"/>
                  </a:lnTo>
                  <a:lnTo>
                    <a:pt x="1666" y="2958"/>
                  </a:lnTo>
                  <a:lnTo>
                    <a:pt x="1642" y="2957"/>
                  </a:lnTo>
                  <a:lnTo>
                    <a:pt x="1619" y="2950"/>
                  </a:lnTo>
                  <a:lnTo>
                    <a:pt x="1597" y="2938"/>
                  </a:lnTo>
                  <a:lnTo>
                    <a:pt x="1578" y="2922"/>
                  </a:lnTo>
                  <a:lnTo>
                    <a:pt x="275" y="1602"/>
                  </a:lnTo>
                  <a:lnTo>
                    <a:pt x="221" y="1541"/>
                  </a:lnTo>
                  <a:lnTo>
                    <a:pt x="172" y="1478"/>
                  </a:lnTo>
                  <a:lnTo>
                    <a:pt x="130" y="1411"/>
                  </a:lnTo>
                  <a:lnTo>
                    <a:pt x="93" y="1342"/>
                  </a:lnTo>
                  <a:lnTo>
                    <a:pt x="62" y="1271"/>
                  </a:lnTo>
                  <a:lnTo>
                    <a:pt x="38" y="1197"/>
                  </a:lnTo>
                  <a:lnTo>
                    <a:pt x="20" y="1123"/>
                  </a:lnTo>
                  <a:lnTo>
                    <a:pt x="7" y="1047"/>
                  </a:lnTo>
                  <a:lnTo>
                    <a:pt x="0" y="972"/>
                  </a:lnTo>
                  <a:lnTo>
                    <a:pt x="0" y="896"/>
                  </a:lnTo>
                  <a:lnTo>
                    <a:pt x="5" y="819"/>
                  </a:lnTo>
                  <a:lnTo>
                    <a:pt x="17" y="744"/>
                  </a:lnTo>
                  <a:lnTo>
                    <a:pt x="34" y="669"/>
                  </a:lnTo>
                  <a:lnTo>
                    <a:pt x="58" y="597"/>
                  </a:lnTo>
                  <a:lnTo>
                    <a:pt x="87" y="526"/>
                  </a:lnTo>
                  <a:lnTo>
                    <a:pt x="123" y="458"/>
                  </a:lnTo>
                  <a:lnTo>
                    <a:pt x="164" y="392"/>
                  </a:lnTo>
                  <a:lnTo>
                    <a:pt x="212" y="329"/>
                  </a:lnTo>
                  <a:lnTo>
                    <a:pt x="266" y="270"/>
                  </a:lnTo>
                  <a:lnTo>
                    <a:pt x="325" y="214"/>
                  </a:lnTo>
                  <a:lnTo>
                    <a:pt x="389" y="166"/>
                  </a:lnTo>
                  <a:lnTo>
                    <a:pt x="455" y="122"/>
                  </a:lnTo>
                  <a:lnTo>
                    <a:pt x="525" y="86"/>
                  </a:lnTo>
                  <a:lnTo>
                    <a:pt x="599" y="55"/>
                  </a:lnTo>
                  <a:lnTo>
                    <a:pt x="675" y="30"/>
                  </a:lnTo>
                  <a:lnTo>
                    <a:pt x="753" y="13"/>
                  </a:lnTo>
                  <a:lnTo>
                    <a:pt x="832" y="3"/>
                  </a:lnTo>
                  <a:lnTo>
                    <a:pt x="9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7" name="Freeform 182">
              <a:extLst>
                <a:ext uri="{FF2B5EF4-FFF2-40B4-BE49-F238E27FC236}">
                  <a16:creationId xmlns:a16="http://schemas.microsoft.com/office/drawing/2014/main" id="{372A428F-D25C-AD9F-A199-19FAFB9E7677}"/>
                </a:ext>
              </a:extLst>
            </p:cNvPr>
            <p:cNvSpPr>
              <a:spLocks/>
            </p:cNvSpPr>
            <p:nvPr/>
          </p:nvSpPr>
          <p:spPr bwMode="auto">
            <a:xfrm>
              <a:off x="6218238" y="3216275"/>
              <a:ext cx="1284288" cy="781050"/>
            </a:xfrm>
            <a:custGeom>
              <a:avLst/>
              <a:gdLst>
                <a:gd name="T0" fmla="*/ 1047 w 3236"/>
                <a:gd name="T1" fmla="*/ 14 h 1966"/>
                <a:gd name="T2" fmla="*/ 1274 w 3236"/>
                <a:gd name="T3" fmla="*/ 87 h 1966"/>
                <a:gd name="T4" fmla="*/ 1475 w 3236"/>
                <a:gd name="T5" fmla="*/ 217 h 1966"/>
                <a:gd name="T6" fmla="*/ 1700 w 3236"/>
                <a:gd name="T7" fmla="*/ 272 h 1966"/>
                <a:gd name="T8" fmla="*/ 1890 w 3236"/>
                <a:gd name="T9" fmla="*/ 124 h 1966"/>
                <a:gd name="T10" fmla="*/ 2110 w 3236"/>
                <a:gd name="T11" fmla="*/ 32 h 1966"/>
                <a:gd name="T12" fmla="*/ 2347 w 3236"/>
                <a:gd name="T13" fmla="*/ 0 h 1966"/>
                <a:gd name="T14" fmla="*/ 2579 w 3236"/>
                <a:gd name="T15" fmla="*/ 30 h 1966"/>
                <a:gd name="T16" fmla="*/ 2792 w 3236"/>
                <a:gd name="T17" fmla="*/ 120 h 1966"/>
                <a:gd name="T18" fmla="*/ 2976 w 3236"/>
                <a:gd name="T19" fmla="*/ 262 h 1966"/>
                <a:gd name="T20" fmla="*/ 3115 w 3236"/>
                <a:gd name="T21" fmla="*/ 444 h 1966"/>
                <a:gd name="T22" fmla="*/ 3203 w 3236"/>
                <a:gd name="T23" fmla="*/ 651 h 1966"/>
                <a:gd name="T24" fmla="*/ 3236 w 3236"/>
                <a:gd name="T25" fmla="*/ 871 h 1966"/>
                <a:gd name="T26" fmla="*/ 3216 w 3236"/>
                <a:gd name="T27" fmla="*/ 1092 h 1966"/>
                <a:gd name="T28" fmla="*/ 3144 w 3236"/>
                <a:gd name="T29" fmla="*/ 1305 h 1966"/>
                <a:gd name="T30" fmla="*/ 3020 w 3236"/>
                <a:gd name="T31" fmla="*/ 1498 h 1966"/>
                <a:gd name="T32" fmla="*/ 2550 w 3236"/>
                <a:gd name="T33" fmla="*/ 1889 h 1966"/>
                <a:gd name="T34" fmla="*/ 2483 w 3236"/>
                <a:gd name="T35" fmla="*/ 1660 h 1966"/>
                <a:gd name="T36" fmla="*/ 2759 w 3236"/>
                <a:gd name="T37" fmla="*/ 1266 h 1966"/>
                <a:gd name="T38" fmla="*/ 2849 w 3236"/>
                <a:gd name="T39" fmla="*/ 1109 h 1966"/>
                <a:gd name="T40" fmla="*/ 2886 w 3236"/>
                <a:gd name="T41" fmla="*/ 936 h 1966"/>
                <a:gd name="T42" fmla="*/ 2871 w 3236"/>
                <a:gd name="T43" fmla="*/ 763 h 1966"/>
                <a:gd name="T44" fmla="*/ 2803 w 3236"/>
                <a:gd name="T45" fmla="*/ 601 h 1966"/>
                <a:gd name="T46" fmla="*/ 2683 w 3236"/>
                <a:gd name="T47" fmla="*/ 464 h 1966"/>
                <a:gd name="T48" fmla="*/ 2525 w 3236"/>
                <a:gd name="T49" fmla="*/ 377 h 1966"/>
                <a:gd name="T50" fmla="*/ 2347 w 3236"/>
                <a:gd name="T51" fmla="*/ 347 h 1966"/>
                <a:gd name="T52" fmla="*/ 2161 w 3236"/>
                <a:gd name="T53" fmla="*/ 379 h 1966"/>
                <a:gd name="T54" fmla="*/ 1997 w 3236"/>
                <a:gd name="T55" fmla="*/ 472 h 1966"/>
                <a:gd name="T56" fmla="*/ 1618 w 3236"/>
                <a:gd name="T57" fmla="*/ 852 h 1966"/>
                <a:gd name="T58" fmla="*/ 1238 w 3236"/>
                <a:gd name="T59" fmla="*/ 472 h 1966"/>
                <a:gd name="T60" fmla="*/ 1074 w 3236"/>
                <a:gd name="T61" fmla="*/ 379 h 1966"/>
                <a:gd name="T62" fmla="*/ 887 w 3236"/>
                <a:gd name="T63" fmla="*/ 347 h 1966"/>
                <a:gd name="T64" fmla="*/ 709 w 3236"/>
                <a:gd name="T65" fmla="*/ 377 h 1966"/>
                <a:gd name="T66" fmla="*/ 553 w 3236"/>
                <a:gd name="T67" fmla="*/ 464 h 1966"/>
                <a:gd name="T68" fmla="*/ 431 w 3236"/>
                <a:gd name="T69" fmla="*/ 604 h 1966"/>
                <a:gd name="T70" fmla="*/ 362 w 3236"/>
                <a:gd name="T71" fmla="*/ 772 h 1966"/>
                <a:gd name="T72" fmla="*/ 350 w 3236"/>
                <a:gd name="T73" fmla="*/ 951 h 1966"/>
                <a:gd name="T74" fmla="*/ 284 w 3236"/>
                <a:gd name="T75" fmla="*/ 1042 h 1966"/>
                <a:gd name="T76" fmla="*/ 5 w 3236"/>
                <a:gd name="T77" fmla="*/ 999 h 1966"/>
                <a:gd name="T78" fmla="*/ 6 w 3236"/>
                <a:gd name="T79" fmla="*/ 784 h 1966"/>
                <a:gd name="T80" fmla="*/ 59 w 3236"/>
                <a:gd name="T81" fmla="*/ 573 h 1966"/>
                <a:gd name="T82" fmla="*/ 161 w 3236"/>
                <a:gd name="T83" fmla="*/ 379 h 1966"/>
                <a:gd name="T84" fmla="*/ 316 w 3236"/>
                <a:gd name="T85" fmla="*/ 209 h 1966"/>
                <a:gd name="T86" fmla="*/ 510 w 3236"/>
                <a:gd name="T87" fmla="*/ 83 h 1966"/>
                <a:gd name="T88" fmla="*/ 731 w 3236"/>
                <a:gd name="T89" fmla="*/ 13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6" h="1966">
                  <a:moveTo>
                    <a:pt x="887" y="0"/>
                  </a:moveTo>
                  <a:lnTo>
                    <a:pt x="968" y="4"/>
                  </a:lnTo>
                  <a:lnTo>
                    <a:pt x="1047" y="14"/>
                  </a:lnTo>
                  <a:lnTo>
                    <a:pt x="1126" y="32"/>
                  </a:lnTo>
                  <a:lnTo>
                    <a:pt x="1201" y="55"/>
                  </a:lnTo>
                  <a:lnTo>
                    <a:pt x="1274" y="87"/>
                  </a:lnTo>
                  <a:lnTo>
                    <a:pt x="1345" y="124"/>
                  </a:lnTo>
                  <a:lnTo>
                    <a:pt x="1411" y="167"/>
                  </a:lnTo>
                  <a:lnTo>
                    <a:pt x="1475" y="217"/>
                  </a:lnTo>
                  <a:lnTo>
                    <a:pt x="1534" y="272"/>
                  </a:lnTo>
                  <a:lnTo>
                    <a:pt x="1618" y="356"/>
                  </a:lnTo>
                  <a:lnTo>
                    <a:pt x="1700" y="272"/>
                  </a:lnTo>
                  <a:lnTo>
                    <a:pt x="1759" y="217"/>
                  </a:lnTo>
                  <a:lnTo>
                    <a:pt x="1823" y="167"/>
                  </a:lnTo>
                  <a:lnTo>
                    <a:pt x="1890" y="124"/>
                  </a:lnTo>
                  <a:lnTo>
                    <a:pt x="1960" y="87"/>
                  </a:lnTo>
                  <a:lnTo>
                    <a:pt x="2033" y="55"/>
                  </a:lnTo>
                  <a:lnTo>
                    <a:pt x="2110" y="32"/>
                  </a:lnTo>
                  <a:lnTo>
                    <a:pt x="2187" y="14"/>
                  </a:lnTo>
                  <a:lnTo>
                    <a:pt x="2266" y="4"/>
                  </a:lnTo>
                  <a:lnTo>
                    <a:pt x="2347" y="0"/>
                  </a:lnTo>
                  <a:lnTo>
                    <a:pt x="2426" y="4"/>
                  </a:lnTo>
                  <a:lnTo>
                    <a:pt x="2504" y="13"/>
                  </a:lnTo>
                  <a:lnTo>
                    <a:pt x="2579" y="30"/>
                  </a:lnTo>
                  <a:lnTo>
                    <a:pt x="2654" y="54"/>
                  </a:lnTo>
                  <a:lnTo>
                    <a:pt x="2724" y="83"/>
                  </a:lnTo>
                  <a:lnTo>
                    <a:pt x="2792" y="120"/>
                  </a:lnTo>
                  <a:lnTo>
                    <a:pt x="2857" y="160"/>
                  </a:lnTo>
                  <a:lnTo>
                    <a:pt x="2919" y="209"/>
                  </a:lnTo>
                  <a:lnTo>
                    <a:pt x="2976" y="262"/>
                  </a:lnTo>
                  <a:lnTo>
                    <a:pt x="3029" y="320"/>
                  </a:lnTo>
                  <a:lnTo>
                    <a:pt x="3076" y="381"/>
                  </a:lnTo>
                  <a:lnTo>
                    <a:pt x="3115" y="444"/>
                  </a:lnTo>
                  <a:lnTo>
                    <a:pt x="3151" y="512"/>
                  </a:lnTo>
                  <a:lnTo>
                    <a:pt x="3179" y="580"/>
                  </a:lnTo>
                  <a:lnTo>
                    <a:pt x="3203" y="651"/>
                  </a:lnTo>
                  <a:lnTo>
                    <a:pt x="3218" y="723"/>
                  </a:lnTo>
                  <a:lnTo>
                    <a:pt x="3230" y="797"/>
                  </a:lnTo>
                  <a:lnTo>
                    <a:pt x="3236" y="871"/>
                  </a:lnTo>
                  <a:lnTo>
                    <a:pt x="3234" y="944"/>
                  </a:lnTo>
                  <a:lnTo>
                    <a:pt x="3229" y="1018"/>
                  </a:lnTo>
                  <a:lnTo>
                    <a:pt x="3216" y="1092"/>
                  </a:lnTo>
                  <a:lnTo>
                    <a:pt x="3199" y="1164"/>
                  </a:lnTo>
                  <a:lnTo>
                    <a:pt x="3175" y="1235"/>
                  </a:lnTo>
                  <a:lnTo>
                    <a:pt x="3144" y="1305"/>
                  </a:lnTo>
                  <a:lnTo>
                    <a:pt x="3109" y="1372"/>
                  </a:lnTo>
                  <a:lnTo>
                    <a:pt x="3068" y="1436"/>
                  </a:lnTo>
                  <a:lnTo>
                    <a:pt x="3020" y="1498"/>
                  </a:lnTo>
                  <a:lnTo>
                    <a:pt x="2967" y="1557"/>
                  </a:lnTo>
                  <a:lnTo>
                    <a:pt x="2562" y="1966"/>
                  </a:lnTo>
                  <a:lnTo>
                    <a:pt x="2550" y="1889"/>
                  </a:lnTo>
                  <a:lnTo>
                    <a:pt x="2533" y="1811"/>
                  </a:lnTo>
                  <a:lnTo>
                    <a:pt x="2511" y="1735"/>
                  </a:lnTo>
                  <a:lnTo>
                    <a:pt x="2483" y="1660"/>
                  </a:lnTo>
                  <a:lnTo>
                    <a:pt x="2449" y="1586"/>
                  </a:lnTo>
                  <a:lnTo>
                    <a:pt x="2718" y="1314"/>
                  </a:lnTo>
                  <a:lnTo>
                    <a:pt x="2759" y="1266"/>
                  </a:lnTo>
                  <a:lnTo>
                    <a:pt x="2795" y="1216"/>
                  </a:lnTo>
                  <a:lnTo>
                    <a:pt x="2826" y="1164"/>
                  </a:lnTo>
                  <a:lnTo>
                    <a:pt x="2849" y="1109"/>
                  </a:lnTo>
                  <a:lnTo>
                    <a:pt x="2868" y="1052"/>
                  </a:lnTo>
                  <a:lnTo>
                    <a:pt x="2880" y="994"/>
                  </a:lnTo>
                  <a:lnTo>
                    <a:pt x="2886" y="936"/>
                  </a:lnTo>
                  <a:lnTo>
                    <a:pt x="2886" y="878"/>
                  </a:lnTo>
                  <a:lnTo>
                    <a:pt x="2882" y="819"/>
                  </a:lnTo>
                  <a:lnTo>
                    <a:pt x="2871" y="763"/>
                  </a:lnTo>
                  <a:lnTo>
                    <a:pt x="2853" y="706"/>
                  </a:lnTo>
                  <a:lnTo>
                    <a:pt x="2831" y="652"/>
                  </a:lnTo>
                  <a:lnTo>
                    <a:pt x="2803" y="601"/>
                  </a:lnTo>
                  <a:lnTo>
                    <a:pt x="2767" y="551"/>
                  </a:lnTo>
                  <a:lnTo>
                    <a:pt x="2728" y="505"/>
                  </a:lnTo>
                  <a:lnTo>
                    <a:pt x="2683" y="464"/>
                  </a:lnTo>
                  <a:lnTo>
                    <a:pt x="2634" y="430"/>
                  </a:lnTo>
                  <a:lnTo>
                    <a:pt x="2581" y="400"/>
                  </a:lnTo>
                  <a:lnTo>
                    <a:pt x="2525" y="377"/>
                  </a:lnTo>
                  <a:lnTo>
                    <a:pt x="2468" y="360"/>
                  </a:lnTo>
                  <a:lnTo>
                    <a:pt x="2409" y="350"/>
                  </a:lnTo>
                  <a:lnTo>
                    <a:pt x="2347" y="347"/>
                  </a:lnTo>
                  <a:lnTo>
                    <a:pt x="2283" y="351"/>
                  </a:lnTo>
                  <a:lnTo>
                    <a:pt x="2221" y="362"/>
                  </a:lnTo>
                  <a:lnTo>
                    <a:pt x="2161" y="379"/>
                  </a:lnTo>
                  <a:lnTo>
                    <a:pt x="2103" y="404"/>
                  </a:lnTo>
                  <a:lnTo>
                    <a:pt x="2049" y="434"/>
                  </a:lnTo>
                  <a:lnTo>
                    <a:pt x="1997" y="472"/>
                  </a:lnTo>
                  <a:lnTo>
                    <a:pt x="1950" y="514"/>
                  </a:lnTo>
                  <a:lnTo>
                    <a:pt x="1868" y="598"/>
                  </a:lnTo>
                  <a:lnTo>
                    <a:pt x="1618" y="852"/>
                  </a:lnTo>
                  <a:lnTo>
                    <a:pt x="1368" y="598"/>
                  </a:lnTo>
                  <a:lnTo>
                    <a:pt x="1286" y="514"/>
                  </a:lnTo>
                  <a:lnTo>
                    <a:pt x="1238" y="472"/>
                  </a:lnTo>
                  <a:lnTo>
                    <a:pt x="1186" y="434"/>
                  </a:lnTo>
                  <a:lnTo>
                    <a:pt x="1131" y="404"/>
                  </a:lnTo>
                  <a:lnTo>
                    <a:pt x="1074" y="379"/>
                  </a:lnTo>
                  <a:lnTo>
                    <a:pt x="1013" y="362"/>
                  </a:lnTo>
                  <a:lnTo>
                    <a:pt x="951" y="351"/>
                  </a:lnTo>
                  <a:lnTo>
                    <a:pt x="887" y="347"/>
                  </a:lnTo>
                  <a:lnTo>
                    <a:pt x="827" y="350"/>
                  </a:lnTo>
                  <a:lnTo>
                    <a:pt x="767" y="360"/>
                  </a:lnTo>
                  <a:lnTo>
                    <a:pt x="709" y="377"/>
                  </a:lnTo>
                  <a:lnTo>
                    <a:pt x="655" y="400"/>
                  </a:lnTo>
                  <a:lnTo>
                    <a:pt x="602" y="430"/>
                  </a:lnTo>
                  <a:lnTo>
                    <a:pt x="553" y="464"/>
                  </a:lnTo>
                  <a:lnTo>
                    <a:pt x="508" y="505"/>
                  </a:lnTo>
                  <a:lnTo>
                    <a:pt x="465" y="552"/>
                  </a:lnTo>
                  <a:lnTo>
                    <a:pt x="431" y="604"/>
                  </a:lnTo>
                  <a:lnTo>
                    <a:pt x="402" y="658"/>
                  </a:lnTo>
                  <a:lnTo>
                    <a:pt x="378" y="714"/>
                  </a:lnTo>
                  <a:lnTo>
                    <a:pt x="362" y="772"/>
                  </a:lnTo>
                  <a:lnTo>
                    <a:pt x="352" y="831"/>
                  </a:lnTo>
                  <a:lnTo>
                    <a:pt x="348" y="892"/>
                  </a:lnTo>
                  <a:lnTo>
                    <a:pt x="350" y="951"/>
                  </a:lnTo>
                  <a:lnTo>
                    <a:pt x="358" y="1011"/>
                  </a:lnTo>
                  <a:lnTo>
                    <a:pt x="373" y="1070"/>
                  </a:lnTo>
                  <a:lnTo>
                    <a:pt x="284" y="1042"/>
                  </a:lnTo>
                  <a:lnTo>
                    <a:pt x="193" y="1019"/>
                  </a:lnTo>
                  <a:lnTo>
                    <a:pt x="100" y="1006"/>
                  </a:lnTo>
                  <a:lnTo>
                    <a:pt x="5" y="999"/>
                  </a:lnTo>
                  <a:lnTo>
                    <a:pt x="0" y="928"/>
                  </a:lnTo>
                  <a:lnTo>
                    <a:pt x="1" y="855"/>
                  </a:lnTo>
                  <a:lnTo>
                    <a:pt x="6" y="784"/>
                  </a:lnTo>
                  <a:lnTo>
                    <a:pt x="18" y="711"/>
                  </a:lnTo>
                  <a:lnTo>
                    <a:pt x="35" y="642"/>
                  </a:lnTo>
                  <a:lnTo>
                    <a:pt x="59" y="573"/>
                  </a:lnTo>
                  <a:lnTo>
                    <a:pt x="87" y="506"/>
                  </a:lnTo>
                  <a:lnTo>
                    <a:pt x="121" y="441"/>
                  </a:lnTo>
                  <a:lnTo>
                    <a:pt x="161" y="379"/>
                  </a:lnTo>
                  <a:lnTo>
                    <a:pt x="207" y="318"/>
                  </a:lnTo>
                  <a:lnTo>
                    <a:pt x="258" y="262"/>
                  </a:lnTo>
                  <a:lnTo>
                    <a:pt x="316" y="209"/>
                  </a:lnTo>
                  <a:lnTo>
                    <a:pt x="377" y="160"/>
                  </a:lnTo>
                  <a:lnTo>
                    <a:pt x="443" y="120"/>
                  </a:lnTo>
                  <a:lnTo>
                    <a:pt x="510" y="83"/>
                  </a:lnTo>
                  <a:lnTo>
                    <a:pt x="582" y="54"/>
                  </a:lnTo>
                  <a:lnTo>
                    <a:pt x="656" y="30"/>
                  </a:lnTo>
                  <a:lnTo>
                    <a:pt x="731" y="13"/>
                  </a:lnTo>
                  <a:lnTo>
                    <a:pt x="808" y="4"/>
                  </a:lnTo>
                  <a:lnTo>
                    <a:pt x="8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8" name="Группа 208">
            <a:extLst>
              <a:ext uri="{FF2B5EF4-FFF2-40B4-BE49-F238E27FC236}">
                <a16:creationId xmlns:a16="http://schemas.microsoft.com/office/drawing/2014/main" id="{F2E37924-30E9-6B5C-1ACC-CF18E21197B9}"/>
              </a:ext>
            </a:extLst>
          </p:cNvPr>
          <p:cNvGrpSpPr/>
          <p:nvPr userDrawn="1"/>
        </p:nvGrpSpPr>
        <p:grpSpPr>
          <a:xfrm>
            <a:off x="9520570" y="1807073"/>
            <a:ext cx="373370" cy="395553"/>
            <a:chOff x="5967989" y="1990744"/>
            <a:chExt cx="2859087" cy="3028951"/>
          </a:xfrm>
          <a:solidFill>
            <a:schemeClr val="bg2"/>
          </a:solidFill>
        </p:grpSpPr>
        <p:sp>
          <p:nvSpPr>
            <p:cNvPr id="99" name="Freeform 187">
              <a:extLst>
                <a:ext uri="{FF2B5EF4-FFF2-40B4-BE49-F238E27FC236}">
                  <a16:creationId xmlns:a16="http://schemas.microsoft.com/office/drawing/2014/main" id="{DDDB4696-C083-09D9-73A1-1E7A9CF7AF07}"/>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188">
              <a:extLst>
                <a:ext uri="{FF2B5EF4-FFF2-40B4-BE49-F238E27FC236}">
                  <a16:creationId xmlns:a16="http://schemas.microsoft.com/office/drawing/2014/main" id="{FD381F3B-1C3F-C118-1EC3-F3FCD76627DF}"/>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215">
            <a:extLst>
              <a:ext uri="{FF2B5EF4-FFF2-40B4-BE49-F238E27FC236}">
                <a16:creationId xmlns:a16="http://schemas.microsoft.com/office/drawing/2014/main" id="{347D34E5-D819-F9B1-42BD-43202609D5C4}"/>
              </a:ext>
            </a:extLst>
          </p:cNvPr>
          <p:cNvGrpSpPr/>
          <p:nvPr userDrawn="1"/>
        </p:nvGrpSpPr>
        <p:grpSpPr>
          <a:xfrm>
            <a:off x="10208547" y="1806209"/>
            <a:ext cx="377479" cy="397280"/>
            <a:chOff x="5848350" y="3198813"/>
            <a:chExt cx="2390775" cy="2516188"/>
          </a:xfrm>
          <a:solidFill>
            <a:schemeClr val="bg2"/>
          </a:solidFill>
        </p:grpSpPr>
        <p:sp>
          <p:nvSpPr>
            <p:cNvPr id="102" name="Freeform 193">
              <a:extLst>
                <a:ext uri="{FF2B5EF4-FFF2-40B4-BE49-F238E27FC236}">
                  <a16:creationId xmlns:a16="http://schemas.microsoft.com/office/drawing/2014/main" id="{12FB28CA-AF11-783C-5A6B-77146263B7A9}"/>
                </a:ext>
              </a:extLst>
            </p:cNvPr>
            <p:cNvSpPr>
              <a:spLocks/>
            </p:cNvSpPr>
            <p:nvPr/>
          </p:nvSpPr>
          <p:spPr bwMode="auto">
            <a:xfrm>
              <a:off x="5848350" y="4668838"/>
              <a:ext cx="2390775" cy="1046163"/>
            </a:xfrm>
            <a:custGeom>
              <a:avLst/>
              <a:gdLst>
                <a:gd name="T0" fmla="*/ 0 w 4517"/>
                <a:gd name="T1" fmla="*/ 0 h 1977"/>
                <a:gd name="T2" fmla="*/ 1506 w 4517"/>
                <a:gd name="T3" fmla="*/ 0 h 1977"/>
                <a:gd name="T4" fmla="*/ 1511 w 4517"/>
                <a:gd name="T5" fmla="*/ 71 h 1977"/>
                <a:gd name="T6" fmla="*/ 1523 w 4517"/>
                <a:gd name="T7" fmla="*/ 140 h 1977"/>
                <a:gd name="T8" fmla="*/ 1543 w 4517"/>
                <a:gd name="T9" fmla="*/ 204 h 1977"/>
                <a:gd name="T10" fmla="*/ 1572 w 4517"/>
                <a:gd name="T11" fmla="*/ 265 h 1977"/>
                <a:gd name="T12" fmla="*/ 1606 w 4517"/>
                <a:gd name="T13" fmla="*/ 322 h 1977"/>
                <a:gd name="T14" fmla="*/ 1647 w 4517"/>
                <a:gd name="T15" fmla="*/ 375 h 1977"/>
                <a:gd name="T16" fmla="*/ 1695 w 4517"/>
                <a:gd name="T17" fmla="*/ 421 h 1977"/>
                <a:gd name="T18" fmla="*/ 1746 w 4517"/>
                <a:gd name="T19" fmla="*/ 461 h 1977"/>
                <a:gd name="T20" fmla="*/ 1802 w 4517"/>
                <a:gd name="T21" fmla="*/ 497 h 1977"/>
                <a:gd name="T22" fmla="*/ 1864 w 4517"/>
                <a:gd name="T23" fmla="*/ 524 h 1977"/>
                <a:gd name="T24" fmla="*/ 1928 w 4517"/>
                <a:gd name="T25" fmla="*/ 545 h 1977"/>
                <a:gd name="T26" fmla="*/ 1997 w 4517"/>
                <a:gd name="T27" fmla="*/ 559 h 1977"/>
                <a:gd name="T28" fmla="*/ 2067 w 4517"/>
                <a:gd name="T29" fmla="*/ 563 h 1977"/>
                <a:gd name="T30" fmla="*/ 2449 w 4517"/>
                <a:gd name="T31" fmla="*/ 563 h 1977"/>
                <a:gd name="T32" fmla="*/ 2520 w 4517"/>
                <a:gd name="T33" fmla="*/ 559 h 1977"/>
                <a:gd name="T34" fmla="*/ 2587 w 4517"/>
                <a:gd name="T35" fmla="*/ 545 h 1977"/>
                <a:gd name="T36" fmla="*/ 2653 w 4517"/>
                <a:gd name="T37" fmla="*/ 524 h 1977"/>
                <a:gd name="T38" fmla="*/ 2713 w 4517"/>
                <a:gd name="T39" fmla="*/ 497 h 1977"/>
                <a:gd name="T40" fmla="*/ 2770 w 4517"/>
                <a:gd name="T41" fmla="*/ 461 h 1977"/>
                <a:gd name="T42" fmla="*/ 2822 w 4517"/>
                <a:gd name="T43" fmla="*/ 421 h 1977"/>
                <a:gd name="T44" fmla="*/ 2870 w 4517"/>
                <a:gd name="T45" fmla="*/ 375 h 1977"/>
                <a:gd name="T46" fmla="*/ 2910 w 4517"/>
                <a:gd name="T47" fmla="*/ 322 h 1977"/>
                <a:gd name="T48" fmla="*/ 2945 w 4517"/>
                <a:gd name="T49" fmla="*/ 265 h 1977"/>
                <a:gd name="T50" fmla="*/ 2973 w 4517"/>
                <a:gd name="T51" fmla="*/ 204 h 1977"/>
                <a:gd name="T52" fmla="*/ 2994 w 4517"/>
                <a:gd name="T53" fmla="*/ 140 h 1977"/>
                <a:gd name="T54" fmla="*/ 3008 w 4517"/>
                <a:gd name="T55" fmla="*/ 71 h 1977"/>
                <a:gd name="T56" fmla="*/ 3011 w 4517"/>
                <a:gd name="T57" fmla="*/ 0 h 1977"/>
                <a:gd name="T58" fmla="*/ 4517 w 4517"/>
                <a:gd name="T59" fmla="*/ 0 h 1977"/>
                <a:gd name="T60" fmla="*/ 4517 w 4517"/>
                <a:gd name="T61" fmla="*/ 1601 h 1977"/>
                <a:gd name="T62" fmla="*/ 4512 w 4517"/>
                <a:gd name="T63" fmla="*/ 1656 h 1977"/>
                <a:gd name="T64" fmla="*/ 4500 w 4517"/>
                <a:gd name="T65" fmla="*/ 1710 h 1977"/>
                <a:gd name="T66" fmla="*/ 4482 w 4517"/>
                <a:gd name="T67" fmla="*/ 1760 h 1977"/>
                <a:gd name="T68" fmla="*/ 4455 w 4517"/>
                <a:gd name="T69" fmla="*/ 1806 h 1977"/>
                <a:gd name="T70" fmla="*/ 4424 w 4517"/>
                <a:gd name="T71" fmla="*/ 1848 h 1977"/>
                <a:gd name="T72" fmla="*/ 4388 w 4517"/>
                <a:gd name="T73" fmla="*/ 1885 h 1977"/>
                <a:gd name="T74" fmla="*/ 4344 w 4517"/>
                <a:gd name="T75" fmla="*/ 1917 h 1977"/>
                <a:gd name="T76" fmla="*/ 4300 w 4517"/>
                <a:gd name="T77" fmla="*/ 1942 h 1977"/>
                <a:gd name="T78" fmla="*/ 4249 w 4517"/>
                <a:gd name="T79" fmla="*/ 1962 h 1977"/>
                <a:gd name="T80" fmla="*/ 4196 w 4517"/>
                <a:gd name="T81" fmla="*/ 1974 h 1977"/>
                <a:gd name="T82" fmla="*/ 4139 w 4517"/>
                <a:gd name="T83" fmla="*/ 1977 h 1977"/>
                <a:gd name="T84" fmla="*/ 376 w 4517"/>
                <a:gd name="T85" fmla="*/ 1977 h 1977"/>
                <a:gd name="T86" fmla="*/ 320 w 4517"/>
                <a:gd name="T87" fmla="*/ 1974 h 1977"/>
                <a:gd name="T88" fmla="*/ 268 w 4517"/>
                <a:gd name="T89" fmla="*/ 1962 h 1977"/>
                <a:gd name="T90" fmla="*/ 217 w 4517"/>
                <a:gd name="T91" fmla="*/ 1942 h 1977"/>
                <a:gd name="T92" fmla="*/ 171 w 4517"/>
                <a:gd name="T93" fmla="*/ 1917 h 1977"/>
                <a:gd name="T94" fmla="*/ 129 w 4517"/>
                <a:gd name="T95" fmla="*/ 1885 h 1977"/>
                <a:gd name="T96" fmla="*/ 93 w 4517"/>
                <a:gd name="T97" fmla="*/ 1848 h 1977"/>
                <a:gd name="T98" fmla="*/ 60 w 4517"/>
                <a:gd name="T99" fmla="*/ 1806 h 1977"/>
                <a:gd name="T100" fmla="*/ 34 w 4517"/>
                <a:gd name="T101" fmla="*/ 1760 h 1977"/>
                <a:gd name="T102" fmla="*/ 16 w 4517"/>
                <a:gd name="T103" fmla="*/ 1710 h 1977"/>
                <a:gd name="T104" fmla="*/ 4 w 4517"/>
                <a:gd name="T105" fmla="*/ 1656 h 1977"/>
                <a:gd name="T106" fmla="*/ 0 w 4517"/>
                <a:gd name="T107" fmla="*/ 1601 h 1977"/>
                <a:gd name="T108" fmla="*/ 0 w 4517"/>
                <a:gd name="T109"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17" h="1977">
                  <a:moveTo>
                    <a:pt x="0" y="0"/>
                  </a:moveTo>
                  <a:lnTo>
                    <a:pt x="1506" y="0"/>
                  </a:lnTo>
                  <a:lnTo>
                    <a:pt x="1511" y="71"/>
                  </a:lnTo>
                  <a:lnTo>
                    <a:pt x="1523" y="140"/>
                  </a:lnTo>
                  <a:lnTo>
                    <a:pt x="1543" y="204"/>
                  </a:lnTo>
                  <a:lnTo>
                    <a:pt x="1572" y="265"/>
                  </a:lnTo>
                  <a:lnTo>
                    <a:pt x="1606" y="322"/>
                  </a:lnTo>
                  <a:lnTo>
                    <a:pt x="1647" y="375"/>
                  </a:lnTo>
                  <a:lnTo>
                    <a:pt x="1695" y="421"/>
                  </a:lnTo>
                  <a:lnTo>
                    <a:pt x="1746" y="461"/>
                  </a:lnTo>
                  <a:lnTo>
                    <a:pt x="1802" y="497"/>
                  </a:lnTo>
                  <a:lnTo>
                    <a:pt x="1864" y="524"/>
                  </a:lnTo>
                  <a:lnTo>
                    <a:pt x="1928" y="545"/>
                  </a:lnTo>
                  <a:lnTo>
                    <a:pt x="1997" y="559"/>
                  </a:lnTo>
                  <a:lnTo>
                    <a:pt x="2067" y="563"/>
                  </a:lnTo>
                  <a:lnTo>
                    <a:pt x="2449" y="563"/>
                  </a:lnTo>
                  <a:lnTo>
                    <a:pt x="2520" y="559"/>
                  </a:lnTo>
                  <a:lnTo>
                    <a:pt x="2587" y="545"/>
                  </a:lnTo>
                  <a:lnTo>
                    <a:pt x="2653" y="524"/>
                  </a:lnTo>
                  <a:lnTo>
                    <a:pt x="2713" y="497"/>
                  </a:lnTo>
                  <a:lnTo>
                    <a:pt x="2770" y="461"/>
                  </a:lnTo>
                  <a:lnTo>
                    <a:pt x="2822" y="421"/>
                  </a:lnTo>
                  <a:lnTo>
                    <a:pt x="2870" y="375"/>
                  </a:lnTo>
                  <a:lnTo>
                    <a:pt x="2910" y="322"/>
                  </a:lnTo>
                  <a:lnTo>
                    <a:pt x="2945" y="265"/>
                  </a:lnTo>
                  <a:lnTo>
                    <a:pt x="2973" y="204"/>
                  </a:lnTo>
                  <a:lnTo>
                    <a:pt x="2994" y="140"/>
                  </a:lnTo>
                  <a:lnTo>
                    <a:pt x="3008" y="71"/>
                  </a:lnTo>
                  <a:lnTo>
                    <a:pt x="3011" y="0"/>
                  </a:lnTo>
                  <a:lnTo>
                    <a:pt x="4517" y="0"/>
                  </a:lnTo>
                  <a:lnTo>
                    <a:pt x="4517" y="1601"/>
                  </a:lnTo>
                  <a:lnTo>
                    <a:pt x="4512" y="1656"/>
                  </a:lnTo>
                  <a:lnTo>
                    <a:pt x="4500" y="1710"/>
                  </a:lnTo>
                  <a:lnTo>
                    <a:pt x="4482" y="1760"/>
                  </a:lnTo>
                  <a:lnTo>
                    <a:pt x="4455" y="1806"/>
                  </a:lnTo>
                  <a:lnTo>
                    <a:pt x="4424" y="1848"/>
                  </a:lnTo>
                  <a:lnTo>
                    <a:pt x="4388" y="1885"/>
                  </a:lnTo>
                  <a:lnTo>
                    <a:pt x="4344" y="1917"/>
                  </a:lnTo>
                  <a:lnTo>
                    <a:pt x="4300" y="1942"/>
                  </a:lnTo>
                  <a:lnTo>
                    <a:pt x="4249" y="1962"/>
                  </a:lnTo>
                  <a:lnTo>
                    <a:pt x="4196" y="1974"/>
                  </a:lnTo>
                  <a:lnTo>
                    <a:pt x="4139" y="1977"/>
                  </a:lnTo>
                  <a:lnTo>
                    <a:pt x="376" y="1977"/>
                  </a:lnTo>
                  <a:lnTo>
                    <a:pt x="320" y="1974"/>
                  </a:lnTo>
                  <a:lnTo>
                    <a:pt x="268" y="1962"/>
                  </a:lnTo>
                  <a:lnTo>
                    <a:pt x="217" y="1942"/>
                  </a:lnTo>
                  <a:lnTo>
                    <a:pt x="171" y="1917"/>
                  </a:lnTo>
                  <a:lnTo>
                    <a:pt x="129" y="1885"/>
                  </a:lnTo>
                  <a:lnTo>
                    <a:pt x="93" y="1848"/>
                  </a:lnTo>
                  <a:lnTo>
                    <a:pt x="60" y="1806"/>
                  </a:lnTo>
                  <a:lnTo>
                    <a:pt x="34" y="1760"/>
                  </a:lnTo>
                  <a:lnTo>
                    <a:pt x="16" y="1710"/>
                  </a:lnTo>
                  <a:lnTo>
                    <a:pt x="4" y="1656"/>
                  </a:lnTo>
                  <a:lnTo>
                    <a:pt x="0" y="16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194">
              <a:extLst>
                <a:ext uri="{FF2B5EF4-FFF2-40B4-BE49-F238E27FC236}">
                  <a16:creationId xmlns:a16="http://schemas.microsoft.com/office/drawing/2014/main" id="{C9272565-5F2D-C14C-E4D7-55FDFFF7293C}"/>
                </a:ext>
              </a:extLst>
            </p:cNvPr>
            <p:cNvSpPr>
              <a:spLocks/>
            </p:cNvSpPr>
            <p:nvPr/>
          </p:nvSpPr>
          <p:spPr bwMode="auto">
            <a:xfrm>
              <a:off x="6638925" y="3198813"/>
              <a:ext cx="800100" cy="1319213"/>
            </a:xfrm>
            <a:custGeom>
              <a:avLst/>
              <a:gdLst>
                <a:gd name="T0" fmla="*/ 756 w 1512"/>
                <a:gd name="T1" fmla="*/ 0 h 2493"/>
                <a:gd name="T2" fmla="*/ 798 w 1512"/>
                <a:gd name="T3" fmla="*/ 3 h 2493"/>
                <a:gd name="T4" fmla="*/ 838 w 1512"/>
                <a:gd name="T5" fmla="*/ 14 h 2493"/>
                <a:gd name="T6" fmla="*/ 874 w 1512"/>
                <a:gd name="T7" fmla="*/ 32 h 2493"/>
                <a:gd name="T8" fmla="*/ 907 w 1512"/>
                <a:gd name="T9" fmla="*/ 56 h 2493"/>
                <a:gd name="T10" fmla="*/ 936 w 1512"/>
                <a:gd name="T11" fmla="*/ 84 h 2493"/>
                <a:gd name="T12" fmla="*/ 960 w 1512"/>
                <a:gd name="T13" fmla="*/ 116 h 2493"/>
                <a:gd name="T14" fmla="*/ 976 w 1512"/>
                <a:gd name="T15" fmla="*/ 153 h 2493"/>
                <a:gd name="T16" fmla="*/ 988 w 1512"/>
                <a:gd name="T17" fmla="*/ 194 h 2493"/>
                <a:gd name="T18" fmla="*/ 991 w 1512"/>
                <a:gd name="T19" fmla="*/ 235 h 2493"/>
                <a:gd name="T20" fmla="*/ 991 w 1512"/>
                <a:gd name="T21" fmla="*/ 1667 h 2493"/>
                <a:gd name="T22" fmla="*/ 1421 w 1512"/>
                <a:gd name="T23" fmla="*/ 1667 h 2493"/>
                <a:gd name="T24" fmla="*/ 1451 w 1512"/>
                <a:gd name="T25" fmla="*/ 1670 h 2493"/>
                <a:gd name="T26" fmla="*/ 1476 w 1512"/>
                <a:gd name="T27" fmla="*/ 1676 h 2493"/>
                <a:gd name="T28" fmla="*/ 1494 w 1512"/>
                <a:gd name="T29" fmla="*/ 1685 h 2493"/>
                <a:gd name="T30" fmla="*/ 1506 w 1512"/>
                <a:gd name="T31" fmla="*/ 1697 h 2493"/>
                <a:gd name="T32" fmla="*/ 1512 w 1512"/>
                <a:gd name="T33" fmla="*/ 1712 h 2493"/>
                <a:gd name="T34" fmla="*/ 1512 w 1512"/>
                <a:gd name="T35" fmla="*/ 1730 h 2493"/>
                <a:gd name="T36" fmla="*/ 1506 w 1512"/>
                <a:gd name="T37" fmla="*/ 1749 h 2493"/>
                <a:gd name="T38" fmla="*/ 1493 w 1512"/>
                <a:gd name="T39" fmla="*/ 1770 h 2493"/>
                <a:gd name="T40" fmla="*/ 1472 w 1512"/>
                <a:gd name="T41" fmla="*/ 1793 h 2493"/>
                <a:gd name="T42" fmla="*/ 756 w 1512"/>
                <a:gd name="T43" fmla="*/ 2493 h 2493"/>
                <a:gd name="T44" fmla="*/ 40 w 1512"/>
                <a:gd name="T45" fmla="*/ 1793 h 2493"/>
                <a:gd name="T46" fmla="*/ 21 w 1512"/>
                <a:gd name="T47" fmla="*/ 1770 h 2493"/>
                <a:gd name="T48" fmla="*/ 8 w 1512"/>
                <a:gd name="T49" fmla="*/ 1749 h 2493"/>
                <a:gd name="T50" fmla="*/ 0 w 1512"/>
                <a:gd name="T51" fmla="*/ 1730 h 2493"/>
                <a:gd name="T52" fmla="*/ 0 w 1512"/>
                <a:gd name="T53" fmla="*/ 1712 h 2493"/>
                <a:gd name="T54" fmla="*/ 6 w 1512"/>
                <a:gd name="T55" fmla="*/ 1697 h 2493"/>
                <a:gd name="T56" fmla="*/ 18 w 1512"/>
                <a:gd name="T57" fmla="*/ 1685 h 2493"/>
                <a:gd name="T58" fmla="*/ 37 w 1512"/>
                <a:gd name="T59" fmla="*/ 1676 h 2493"/>
                <a:gd name="T60" fmla="*/ 61 w 1512"/>
                <a:gd name="T61" fmla="*/ 1670 h 2493"/>
                <a:gd name="T62" fmla="*/ 91 w 1512"/>
                <a:gd name="T63" fmla="*/ 1667 h 2493"/>
                <a:gd name="T64" fmla="*/ 521 w 1512"/>
                <a:gd name="T65" fmla="*/ 1667 h 2493"/>
                <a:gd name="T66" fmla="*/ 521 w 1512"/>
                <a:gd name="T67" fmla="*/ 235 h 2493"/>
                <a:gd name="T68" fmla="*/ 526 w 1512"/>
                <a:gd name="T69" fmla="*/ 194 h 2493"/>
                <a:gd name="T70" fmla="*/ 536 w 1512"/>
                <a:gd name="T71" fmla="*/ 153 h 2493"/>
                <a:gd name="T72" fmla="*/ 552 w 1512"/>
                <a:gd name="T73" fmla="*/ 116 h 2493"/>
                <a:gd name="T74" fmla="*/ 576 w 1512"/>
                <a:gd name="T75" fmla="*/ 84 h 2493"/>
                <a:gd name="T76" fmla="*/ 605 w 1512"/>
                <a:gd name="T77" fmla="*/ 56 h 2493"/>
                <a:gd name="T78" fmla="*/ 638 w 1512"/>
                <a:gd name="T79" fmla="*/ 32 h 2493"/>
                <a:gd name="T80" fmla="*/ 674 w 1512"/>
                <a:gd name="T81" fmla="*/ 14 h 2493"/>
                <a:gd name="T82" fmla="*/ 714 w 1512"/>
                <a:gd name="T83" fmla="*/ 3 h 2493"/>
                <a:gd name="T84" fmla="*/ 756 w 1512"/>
                <a:gd name="T85" fmla="*/ 0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2" h="2493">
                  <a:moveTo>
                    <a:pt x="756" y="0"/>
                  </a:moveTo>
                  <a:lnTo>
                    <a:pt x="798" y="3"/>
                  </a:lnTo>
                  <a:lnTo>
                    <a:pt x="838" y="14"/>
                  </a:lnTo>
                  <a:lnTo>
                    <a:pt x="874" y="32"/>
                  </a:lnTo>
                  <a:lnTo>
                    <a:pt x="907" y="56"/>
                  </a:lnTo>
                  <a:lnTo>
                    <a:pt x="936" y="84"/>
                  </a:lnTo>
                  <a:lnTo>
                    <a:pt x="960" y="116"/>
                  </a:lnTo>
                  <a:lnTo>
                    <a:pt x="976" y="153"/>
                  </a:lnTo>
                  <a:lnTo>
                    <a:pt x="988" y="194"/>
                  </a:lnTo>
                  <a:lnTo>
                    <a:pt x="991" y="235"/>
                  </a:lnTo>
                  <a:lnTo>
                    <a:pt x="991" y="1667"/>
                  </a:lnTo>
                  <a:lnTo>
                    <a:pt x="1421" y="1667"/>
                  </a:lnTo>
                  <a:lnTo>
                    <a:pt x="1451" y="1670"/>
                  </a:lnTo>
                  <a:lnTo>
                    <a:pt x="1476" y="1676"/>
                  </a:lnTo>
                  <a:lnTo>
                    <a:pt x="1494" y="1685"/>
                  </a:lnTo>
                  <a:lnTo>
                    <a:pt x="1506" y="1697"/>
                  </a:lnTo>
                  <a:lnTo>
                    <a:pt x="1512" y="1712"/>
                  </a:lnTo>
                  <a:lnTo>
                    <a:pt x="1512" y="1730"/>
                  </a:lnTo>
                  <a:lnTo>
                    <a:pt x="1506" y="1749"/>
                  </a:lnTo>
                  <a:lnTo>
                    <a:pt x="1493" y="1770"/>
                  </a:lnTo>
                  <a:lnTo>
                    <a:pt x="1472" y="1793"/>
                  </a:lnTo>
                  <a:lnTo>
                    <a:pt x="756" y="2493"/>
                  </a:lnTo>
                  <a:lnTo>
                    <a:pt x="40" y="1793"/>
                  </a:lnTo>
                  <a:lnTo>
                    <a:pt x="21" y="1770"/>
                  </a:lnTo>
                  <a:lnTo>
                    <a:pt x="8" y="1749"/>
                  </a:lnTo>
                  <a:lnTo>
                    <a:pt x="0" y="1730"/>
                  </a:lnTo>
                  <a:lnTo>
                    <a:pt x="0" y="1712"/>
                  </a:lnTo>
                  <a:lnTo>
                    <a:pt x="6" y="1697"/>
                  </a:lnTo>
                  <a:lnTo>
                    <a:pt x="18" y="1685"/>
                  </a:lnTo>
                  <a:lnTo>
                    <a:pt x="37" y="1676"/>
                  </a:lnTo>
                  <a:lnTo>
                    <a:pt x="61" y="1670"/>
                  </a:lnTo>
                  <a:lnTo>
                    <a:pt x="91" y="1667"/>
                  </a:lnTo>
                  <a:lnTo>
                    <a:pt x="521" y="1667"/>
                  </a:lnTo>
                  <a:lnTo>
                    <a:pt x="521" y="235"/>
                  </a:lnTo>
                  <a:lnTo>
                    <a:pt x="526" y="194"/>
                  </a:lnTo>
                  <a:lnTo>
                    <a:pt x="536" y="153"/>
                  </a:lnTo>
                  <a:lnTo>
                    <a:pt x="552" y="116"/>
                  </a:lnTo>
                  <a:lnTo>
                    <a:pt x="576" y="84"/>
                  </a:lnTo>
                  <a:lnTo>
                    <a:pt x="605" y="56"/>
                  </a:lnTo>
                  <a:lnTo>
                    <a:pt x="638" y="32"/>
                  </a:lnTo>
                  <a:lnTo>
                    <a:pt x="674" y="14"/>
                  </a:lnTo>
                  <a:lnTo>
                    <a:pt x="714" y="3"/>
                  </a:lnTo>
                  <a:lnTo>
                    <a:pt x="7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4" name="Группа 222">
            <a:extLst>
              <a:ext uri="{FF2B5EF4-FFF2-40B4-BE49-F238E27FC236}">
                <a16:creationId xmlns:a16="http://schemas.microsoft.com/office/drawing/2014/main" id="{964E95B2-3E45-EF57-1BAD-8D764BEC7DAF}"/>
              </a:ext>
            </a:extLst>
          </p:cNvPr>
          <p:cNvGrpSpPr/>
          <p:nvPr userDrawn="1"/>
        </p:nvGrpSpPr>
        <p:grpSpPr>
          <a:xfrm>
            <a:off x="10900634" y="1806484"/>
            <a:ext cx="376952" cy="396730"/>
            <a:chOff x="5848350" y="3194050"/>
            <a:chExt cx="2027238" cy="2133601"/>
          </a:xfrm>
          <a:solidFill>
            <a:schemeClr val="bg2"/>
          </a:solidFill>
        </p:grpSpPr>
        <p:sp>
          <p:nvSpPr>
            <p:cNvPr id="105" name="Freeform 199">
              <a:extLst>
                <a:ext uri="{FF2B5EF4-FFF2-40B4-BE49-F238E27FC236}">
                  <a16:creationId xmlns:a16="http://schemas.microsoft.com/office/drawing/2014/main" id="{809CE80E-50B8-9716-D7F1-319435E0D46D}"/>
                </a:ext>
              </a:extLst>
            </p:cNvPr>
            <p:cNvSpPr>
              <a:spLocks/>
            </p:cNvSpPr>
            <p:nvPr/>
          </p:nvSpPr>
          <p:spPr bwMode="auto">
            <a:xfrm>
              <a:off x="5848350" y="4440238"/>
              <a:ext cx="2027238" cy="887413"/>
            </a:xfrm>
            <a:custGeom>
              <a:avLst/>
              <a:gdLst>
                <a:gd name="T0" fmla="*/ 0 w 3831"/>
                <a:gd name="T1" fmla="*/ 0 h 1677"/>
                <a:gd name="T2" fmla="*/ 1278 w 3831"/>
                <a:gd name="T3" fmla="*/ 0 h 1677"/>
                <a:gd name="T4" fmla="*/ 1281 w 3831"/>
                <a:gd name="T5" fmla="*/ 60 h 1677"/>
                <a:gd name="T6" fmla="*/ 1291 w 3831"/>
                <a:gd name="T7" fmla="*/ 118 h 1677"/>
                <a:gd name="T8" fmla="*/ 1309 w 3831"/>
                <a:gd name="T9" fmla="*/ 173 h 1677"/>
                <a:gd name="T10" fmla="*/ 1333 w 3831"/>
                <a:gd name="T11" fmla="*/ 225 h 1677"/>
                <a:gd name="T12" fmla="*/ 1363 w 3831"/>
                <a:gd name="T13" fmla="*/ 273 h 1677"/>
                <a:gd name="T14" fmla="*/ 1397 w 3831"/>
                <a:gd name="T15" fmla="*/ 318 h 1677"/>
                <a:gd name="T16" fmla="*/ 1438 w 3831"/>
                <a:gd name="T17" fmla="*/ 357 h 1677"/>
                <a:gd name="T18" fmla="*/ 1481 w 3831"/>
                <a:gd name="T19" fmla="*/ 391 h 1677"/>
                <a:gd name="T20" fmla="*/ 1529 w 3831"/>
                <a:gd name="T21" fmla="*/ 422 h 1677"/>
                <a:gd name="T22" fmla="*/ 1581 w 3831"/>
                <a:gd name="T23" fmla="*/ 445 h 1677"/>
                <a:gd name="T24" fmla="*/ 1636 w 3831"/>
                <a:gd name="T25" fmla="*/ 463 h 1677"/>
                <a:gd name="T26" fmla="*/ 1694 w 3831"/>
                <a:gd name="T27" fmla="*/ 474 h 1677"/>
                <a:gd name="T28" fmla="*/ 1754 w 3831"/>
                <a:gd name="T29" fmla="*/ 478 h 1677"/>
                <a:gd name="T30" fmla="*/ 2078 w 3831"/>
                <a:gd name="T31" fmla="*/ 478 h 1677"/>
                <a:gd name="T32" fmla="*/ 2137 w 3831"/>
                <a:gd name="T33" fmla="*/ 474 h 1677"/>
                <a:gd name="T34" fmla="*/ 2194 w 3831"/>
                <a:gd name="T35" fmla="*/ 463 h 1677"/>
                <a:gd name="T36" fmla="*/ 2250 w 3831"/>
                <a:gd name="T37" fmla="*/ 445 h 1677"/>
                <a:gd name="T38" fmla="*/ 2301 w 3831"/>
                <a:gd name="T39" fmla="*/ 422 h 1677"/>
                <a:gd name="T40" fmla="*/ 2349 w 3831"/>
                <a:gd name="T41" fmla="*/ 391 h 1677"/>
                <a:gd name="T42" fmla="*/ 2394 w 3831"/>
                <a:gd name="T43" fmla="*/ 357 h 1677"/>
                <a:gd name="T44" fmla="*/ 2434 w 3831"/>
                <a:gd name="T45" fmla="*/ 318 h 1677"/>
                <a:gd name="T46" fmla="*/ 2469 w 3831"/>
                <a:gd name="T47" fmla="*/ 273 h 1677"/>
                <a:gd name="T48" fmla="*/ 2498 w 3831"/>
                <a:gd name="T49" fmla="*/ 225 h 1677"/>
                <a:gd name="T50" fmla="*/ 2522 w 3831"/>
                <a:gd name="T51" fmla="*/ 173 h 1677"/>
                <a:gd name="T52" fmla="*/ 2540 w 3831"/>
                <a:gd name="T53" fmla="*/ 118 h 1677"/>
                <a:gd name="T54" fmla="*/ 2551 w 3831"/>
                <a:gd name="T55" fmla="*/ 60 h 1677"/>
                <a:gd name="T56" fmla="*/ 2554 w 3831"/>
                <a:gd name="T57" fmla="*/ 0 h 1677"/>
                <a:gd name="T58" fmla="*/ 3831 w 3831"/>
                <a:gd name="T59" fmla="*/ 0 h 1677"/>
                <a:gd name="T60" fmla="*/ 3831 w 3831"/>
                <a:gd name="T61" fmla="*/ 1358 h 1677"/>
                <a:gd name="T62" fmla="*/ 3828 w 3831"/>
                <a:gd name="T63" fmla="*/ 1405 h 1677"/>
                <a:gd name="T64" fmla="*/ 3817 w 3831"/>
                <a:gd name="T65" fmla="*/ 1451 h 1677"/>
                <a:gd name="T66" fmla="*/ 3802 w 3831"/>
                <a:gd name="T67" fmla="*/ 1493 h 1677"/>
                <a:gd name="T68" fmla="*/ 3779 w 3831"/>
                <a:gd name="T69" fmla="*/ 1532 h 1677"/>
                <a:gd name="T70" fmla="*/ 3753 w 3831"/>
                <a:gd name="T71" fmla="*/ 1567 h 1677"/>
                <a:gd name="T72" fmla="*/ 3722 w 3831"/>
                <a:gd name="T73" fmla="*/ 1599 h 1677"/>
                <a:gd name="T74" fmla="*/ 3685 w 3831"/>
                <a:gd name="T75" fmla="*/ 1626 h 1677"/>
                <a:gd name="T76" fmla="*/ 3647 w 3831"/>
                <a:gd name="T77" fmla="*/ 1647 h 1677"/>
                <a:gd name="T78" fmla="*/ 3604 w 3831"/>
                <a:gd name="T79" fmla="*/ 1664 h 1677"/>
                <a:gd name="T80" fmla="*/ 3560 w 3831"/>
                <a:gd name="T81" fmla="*/ 1674 h 1677"/>
                <a:gd name="T82" fmla="*/ 3511 w 3831"/>
                <a:gd name="T83" fmla="*/ 1677 h 1677"/>
                <a:gd name="T84" fmla="*/ 319 w 3831"/>
                <a:gd name="T85" fmla="*/ 1677 h 1677"/>
                <a:gd name="T86" fmla="*/ 272 w 3831"/>
                <a:gd name="T87" fmla="*/ 1674 h 1677"/>
                <a:gd name="T88" fmla="*/ 227 w 3831"/>
                <a:gd name="T89" fmla="*/ 1664 h 1677"/>
                <a:gd name="T90" fmla="*/ 184 w 3831"/>
                <a:gd name="T91" fmla="*/ 1647 h 1677"/>
                <a:gd name="T92" fmla="*/ 145 w 3831"/>
                <a:gd name="T93" fmla="*/ 1626 h 1677"/>
                <a:gd name="T94" fmla="*/ 109 w 3831"/>
                <a:gd name="T95" fmla="*/ 1599 h 1677"/>
                <a:gd name="T96" fmla="*/ 79 w 3831"/>
                <a:gd name="T97" fmla="*/ 1567 h 1677"/>
                <a:gd name="T98" fmla="*/ 51 w 3831"/>
                <a:gd name="T99" fmla="*/ 1532 h 1677"/>
                <a:gd name="T100" fmla="*/ 29 w 3831"/>
                <a:gd name="T101" fmla="*/ 1493 h 1677"/>
                <a:gd name="T102" fmla="*/ 14 w 3831"/>
                <a:gd name="T103" fmla="*/ 1451 h 1677"/>
                <a:gd name="T104" fmla="*/ 4 w 3831"/>
                <a:gd name="T105" fmla="*/ 1405 h 1677"/>
                <a:gd name="T106" fmla="*/ 0 w 3831"/>
                <a:gd name="T107" fmla="*/ 1358 h 1677"/>
                <a:gd name="T108" fmla="*/ 0 w 3831"/>
                <a:gd name="T109" fmla="*/ 0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1" h="1677">
                  <a:moveTo>
                    <a:pt x="0" y="0"/>
                  </a:moveTo>
                  <a:lnTo>
                    <a:pt x="1278" y="0"/>
                  </a:lnTo>
                  <a:lnTo>
                    <a:pt x="1281" y="60"/>
                  </a:lnTo>
                  <a:lnTo>
                    <a:pt x="1291" y="118"/>
                  </a:lnTo>
                  <a:lnTo>
                    <a:pt x="1309" y="173"/>
                  </a:lnTo>
                  <a:lnTo>
                    <a:pt x="1333" y="225"/>
                  </a:lnTo>
                  <a:lnTo>
                    <a:pt x="1363" y="273"/>
                  </a:lnTo>
                  <a:lnTo>
                    <a:pt x="1397" y="318"/>
                  </a:lnTo>
                  <a:lnTo>
                    <a:pt x="1438" y="357"/>
                  </a:lnTo>
                  <a:lnTo>
                    <a:pt x="1481" y="391"/>
                  </a:lnTo>
                  <a:lnTo>
                    <a:pt x="1529" y="422"/>
                  </a:lnTo>
                  <a:lnTo>
                    <a:pt x="1581" y="445"/>
                  </a:lnTo>
                  <a:lnTo>
                    <a:pt x="1636" y="463"/>
                  </a:lnTo>
                  <a:lnTo>
                    <a:pt x="1694" y="474"/>
                  </a:lnTo>
                  <a:lnTo>
                    <a:pt x="1754" y="478"/>
                  </a:lnTo>
                  <a:lnTo>
                    <a:pt x="2078" y="478"/>
                  </a:lnTo>
                  <a:lnTo>
                    <a:pt x="2137" y="474"/>
                  </a:lnTo>
                  <a:lnTo>
                    <a:pt x="2194" y="463"/>
                  </a:lnTo>
                  <a:lnTo>
                    <a:pt x="2250" y="445"/>
                  </a:lnTo>
                  <a:lnTo>
                    <a:pt x="2301" y="422"/>
                  </a:lnTo>
                  <a:lnTo>
                    <a:pt x="2349" y="391"/>
                  </a:lnTo>
                  <a:lnTo>
                    <a:pt x="2394" y="357"/>
                  </a:lnTo>
                  <a:lnTo>
                    <a:pt x="2434" y="318"/>
                  </a:lnTo>
                  <a:lnTo>
                    <a:pt x="2469" y="273"/>
                  </a:lnTo>
                  <a:lnTo>
                    <a:pt x="2498" y="225"/>
                  </a:lnTo>
                  <a:lnTo>
                    <a:pt x="2522" y="173"/>
                  </a:lnTo>
                  <a:lnTo>
                    <a:pt x="2540" y="118"/>
                  </a:lnTo>
                  <a:lnTo>
                    <a:pt x="2551" y="60"/>
                  </a:lnTo>
                  <a:lnTo>
                    <a:pt x="2554" y="0"/>
                  </a:lnTo>
                  <a:lnTo>
                    <a:pt x="3831" y="0"/>
                  </a:lnTo>
                  <a:lnTo>
                    <a:pt x="3831" y="1358"/>
                  </a:lnTo>
                  <a:lnTo>
                    <a:pt x="3828" y="1405"/>
                  </a:lnTo>
                  <a:lnTo>
                    <a:pt x="3817" y="1451"/>
                  </a:lnTo>
                  <a:lnTo>
                    <a:pt x="3802" y="1493"/>
                  </a:lnTo>
                  <a:lnTo>
                    <a:pt x="3779" y="1532"/>
                  </a:lnTo>
                  <a:lnTo>
                    <a:pt x="3753" y="1567"/>
                  </a:lnTo>
                  <a:lnTo>
                    <a:pt x="3722" y="1599"/>
                  </a:lnTo>
                  <a:lnTo>
                    <a:pt x="3685" y="1626"/>
                  </a:lnTo>
                  <a:lnTo>
                    <a:pt x="3647" y="1647"/>
                  </a:lnTo>
                  <a:lnTo>
                    <a:pt x="3604" y="1664"/>
                  </a:lnTo>
                  <a:lnTo>
                    <a:pt x="3560" y="1674"/>
                  </a:lnTo>
                  <a:lnTo>
                    <a:pt x="3511" y="1677"/>
                  </a:lnTo>
                  <a:lnTo>
                    <a:pt x="319" y="1677"/>
                  </a:lnTo>
                  <a:lnTo>
                    <a:pt x="272" y="1674"/>
                  </a:lnTo>
                  <a:lnTo>
                    <a:pt x="227" y="1664"/>
                  </a:lnTo>
                  <a:lnTo>
                    <a:pt x="184" y="1647"/>
                  </a:lnTo>
                  <a:lnTo>
                    <a:pt x="145" y="1626"/>
                  </a:lnTo>
                  <a:lnTo>
                    <a:pt x="109" y="1599"/>
                  </a:lnTo>
                  <a:lnTo>
                    <a:pt x="79" y="1567"/>
                  </a:lnTo>
                  <a:lnTo>
                    <a:pt x="51" y="1532"/>
                  </a:lnTo>
                  <a:lnTo>
                    <a:pt x="29" y="1493"/>
                  </a:lnTo>
                  <a:lnTo>
                    <a:pt x="14" y="1451"/>
                  </a:lnTo>
                  <a:lnTo>
                    <a:pt x="4" y="1405"/>
                  </a:lnTo>
                  <a:lnTo>
                    <a:pt x="0" y="135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Freeform 200">
              <a:extLst>
                <a:ext uri="{FF2B5EF4-FFF2-40B4-BE49-F238E27FC236}">
                  <a16:creationId xmlns:a16="http://schemas.microsoft.com/office/drawing/2014/main" id="{14684A70-2AC2-665D-F269-A589A1F8BFD4}"/>
                </a:ext>
              </a:extLst>
            </p:cNvPr>
            <p:cNvSpPr>
              <a:spLocks/>
            </p:cNvSpPr>
            <p:nvPr/>
          </p:nvSpPr>
          <p:spPr bwMode="auto">
            <a:xfrm>
              <a:off x="6518275" y="3194050"/>
              <a:ext cx="679450" cy="1119188"/>
            </a:xfrm>
            <a:custGeom>
              <a:avLst/>
              <a:gdLst>
                <a:gd name="T0" fmla="*/ 642 w 1283"/>
                <a:gd name="T1" fmla="*/ 0 h 2114"/>
                <a:gd name="T2" fmla="*/ 1249 w 1283"/>
                <a:gd name="T3" fmla="*/ 594 h 2114"/>
                <a:gd name="T4" fmla="*/ 1266 w 1283"/>
                <a:gd name="T5" fmla="*/ 613 h 2114"/>
                <a:gd name="T6" fmla="*/ 1278 w 1283"/>
                <a:gd name="T7" fmla="*/ 631 h 2114"/>
                <a:gd name="T8" fmla="*/ 1283 w 1283"/>
                <a:gd name="T9" fmla="*/ 647 h 2114"/>
                <a:gd name="T10" fmla="*/ 1283 w 1283"/>
                <a:gd name="T11" fmla="*/ 663 h 2114"/>
                <a:gd name="T12" fmla="*/ 1278 w 1283"/>
                <a:gd name="T13" fmla="*/ 675 h 2114"/>
                <a:gd name="T14" fmla="*/ 1268 w 1283"/>
                <a:gd name="T15" fmla="*/ 685 h 2114"/>
                <a:gd name="T16" fmla="*/ 1252 w 1283"/>
                <a:gd name="T17" fmla="*/ 693 h 2114"/>
                <a:gd name="T18" fmla="*/ 1231 w 1283"/>
                <a:gd name="T19" fmla="*/ 698 h 2114"/>
                <a:gd name="T20" fmla="*/ 1206 w 1283"/>
                <a:gd name="T21" fmla="*/ 699 h 2114"/>
                <a:gd name="T22" fmla="*/ 841 w 1283"/>
                <a:gd name="T23" fmla="*/ 699 h 2114"/>
                <a:gd name="T24" fmla="*/ 841 w 1283"/>
                <a:gd name="T25" fmla="*/ 1915 h 2114"/>
                <a:gd name="T26" fmla="*/ 839 w 1283"/>
                <a:gd name="T27" fmla="*/ 1950 h 2114"/>
                <a:gd name="T28" fmla="*/ 828 w 1283"/>
                <a:gd name="T29" fmla="*/ 1985 h 2114"/>
                <a:gd name="T30" fmla="*/ 814 w 1283"/>
                <a:gd name="T31" fmla="*/ 2015 h 2114"/>
                <a:gd name="T32" fmla="*/ 794 w 1283"/>
                <a:gd name="T33" fmla="*/ 2043 h 2114"/>
                <a:gd name="T34" fmla="*/ 770 w 1283"/>
                <a:gd name="T35" fmla="*/ 2067 h 2114"/>
                <a:gd name="T36" fmla="*/ 742 w 1283"/>
                <a:gd name="T37" fmla="*/ 2088 h 2114"/>
                <a:gd name="T38" fmla="*/ 712 w 1283"/>
                <a:gd name="T39" fmla="*/ 2102 h 2114"/>
                <a:gd name="T40" fmla="*/ 677 w 1283"/>
                <a:gd name="T41" fmla="*/ 2112 h 2114"/>
                <a:gd name="T42" fmla="*/ 642 w 1283"/>
                <a:gd name="T43" fmla="*/ 2114 h 2114"/>
                <a:gd name="T44" fmla="*/ 606 w 1283"/>
                <a:gd name="T45" fmla="*/ 2112 h 2114"/>
                <a:gd name="T46" fmla="*/ 572 w 1283"/>
                <a:gd name="T47" fmla="*/ 2102 h 2114"/>
                <a:gd name="T48" fmla="*/ 541 w 1283"/>
                <a:gd name="T49" fmla="*/ 2088 h 2114"/>
                <a:gd name="T50" fmla="*/ 513 w 1283"/>
                <a:gd name="T51" fmla="*/ 2067 h 2114"/>
                <a:gd name="T52" fmla="*/ 489 w 1283"/>
                <a:gd name="T53" fmla="*/ 2043 h 2114"/>
                <a:gd name="T54" fmla="*/ 469 w 1283"/>
                <a:gd name="T55" fmla="*/ 2015 h 2114"/>
                <a:gd name="T56" fmla="*/ 455 w 1283"/>
                <a:gd name="T57" fmla="*/ 1985 h 2114"/>
                <a:gd name="T58" fmla="*/ 446 w 1283"/>
                <a:gd name="T59" fmla="*/ 1950 h 2114"/>
                <a:gd name="T60" fmla="*/ 442 w 1283"/>
                <a:gd name="T61" fmla="*/ 1915 h 2114"/>
                <a:gd name="T62" fmla="*/ 442 w 1283"/>
                <a:gd name="T63" fmla="*/ 699 h 2114"/>
                <a:gd name="T64" fmla="*/ 78 w 1283"/>
                <a:gd name="T65" fmla="*/ 699 h 2114"/>
                <a:gd name="T66" fmla="*/ 52 w 1283"/>
                <a:gd name="T67" fmla="*/ 698 h 2114"/>
                <a:gd name="T68" fmla="*/ 32 w 1283"/>
                <a:gd name="T69" fmla="*/ 693 h 2114"/>
                <a:gd name="T70" fmla="*/ 16 w 1283"/>
                <a:gd name="T71" fmla="*/ 685 h 2114"/>
                <a:gd name="T72" fmla="*/ 5 w 1283"/>
                <a:gd name="T73" fmla="*/ 675 h 2114"/>
                <a:gd name="T74" fmla="*/ 0 w 1283"/>
                <a:gd name="T75" fmla="*/ 663 h 2114"/>
                <a:gd name="T76" fmla="*/ 0 w 1283"/>
                <a:gd name="T77" fmla="*/ 647 h 2114"/>
                <a:gd name="T78" fmla="*/ 7 w 1283"/>
                <a:gd name="T79" fmla="*/ 631 h 2114"/>
                <a:gd name="T80" fmla="*/ 18 w 1283"/>
                <a:gd name="T81" fmla="*/ 613 h 2114"/>
                <a:gd name="T82" fmla="*/ 35 w 1283"/>
                <a:gd name="T83" fmla="*/ 594 h 2114"/>
                <a:gd name="T84" fmla="*/ 642 w 1283"/>
                <a:gd name="T85" fmla="*/ 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3" h="2114">
                  <a:moveTo>
                    <a:pt x="642" y="0"/>
                  </a:moveTo>
                  <a:lnTo>
                    <a:pt x="1249" y="594"/>
                  </a:lnTo>
                  <a:lnTo>
                    <a:pt x="1266" y="613"/>
                  </a:lnTo>
                  <a:lnTo>
                    <a:pt x="1278" y="631"/>
                  </a:lnTo>
                  <a:lnTo>
                    <a:pt x="1283" y="647"/>
                  </a:lnTo>
                  <a:lnTo>
                    <a:pt x="1283" y="663"/>
                  </a:lnTo>
                  <a:lnTo>
                    <a:pt x="1278" y="675"/>
                  </a:lnTo>
                  <a:lnTo>
                    <a:pt x="1268" y="685"/>
                  </a:lnTo>
                  <a:lnTo>
                    <a:pt x="1252" y="693"/>
                  </a:lnTo>
                  <a:lnTo>
                    <a:pt x="1231" y="698"/>
                  </a:lnTo>
                  <a:lnTo>
                    <a:pt x="1206" y="699"/>
                  </a:lnTo>
                  <a:lnTo>
                    <a:pt x="841" y="699"/>
                  </a:lnTo>
                  <a:lnTo>
                    <a:pt x="841" y="1915"/>
                  </a:lnTo>
                  <a:lnTo>
                    <a:pt x="839" y="1950"/>
                  </a:lnTo>
                  <a:lnTo>
                    <a:pt x="828" y="1985"/>
                  </a:lnTo>
                  <a:lnTo>
                    <a:pt x="814" y="2015"/>
                  </a:lnTo>
                  <a:lnTo>
                    <a:pt x="794" y="2043"/>
                  </a:lnTo>
                  <a:lnTo>
                    <a:pt x="770" y="2067"/>
                  </a:lnTo>
                  <a:lnTo>
                    <a:pt x="742" y="2088"/>
                  </a:lnTo>
                  <a:lnTo>
                    <a:pt x="712" y="2102"/>
                  </a:lnTo>
                  <a:lnTo>
                    <a:pt x="677" y="2112"/>
                  </a:lnTo>
                  <a:lnTo>
                    <a:pt x="642" y="2114"/>
                  </a:lnTo>
                  <a:lnTo>
                    <a:pt x="606" y="2112"/>
                  </a:lnTo>
                  <a:lnTo>
                    <a:pt x="572" y="2102"/>
                  </a:lnTo>
                  <a:lnTo>
                    <a:pt x="541" y="2088"/>
                  </a:lnTo>
                  <a:lnTo>
                    <a:pt x="513" y="2067"/>
                  </a:lnTo>
                  <a:lnTo>
                    <a:pt x="489" y="2043"/>
                  </a:lnTo>
                  <a:lnTo>
                    <a:pt x="469" y="2015"/>
                  </a:lnTo>
                  <a:lnTo>
                    <a:pt x="455" y="1985"/>
                  </a:lnTo>
                  <a:lnTo>
                    <a:pt x="446" y="1950"/>
                  </a:lnTo>
                  <a:lnTo>
                    <a:pt x="442" y="1915"/>
                  </a:lnTo>
                  <a:lnTo>
                    <a:pt x="442" y="699"/>
                  </a:lnTo>
                  <a:lnTo>
                    <a:pt x="78" y="699"/>
                  </a:lnTo>
                  <a:lnTo>
                    <a:pt x="52" y="698"/>
                  </a:lnTo>
                  <a:lnTo>
                    <a:pt x="32" y="693"/>
                  </a:lnTo>
                  <a:lnTo>
                    <a:pt x="16" y="685"/>
                  </a:lnTo>
                  <a:lnTo>
                    <a:pt x="5" y="675"/>
                  </a:lnTo>
                  <a:lnTo>
                    <a:pt x="0" y="663"/>
                  </a:lnTo>
                  <a:lnTo>
                    <a:pt x="0" y="647"/>
                  </a:lnTo>
                  <a:lnTo>
                    <a:pt x="7" y="631"/>
                  </a:lnTo>
                  <a:lnTo>
                    <a:pt x="18" y="613"/>
                  </a:lnTo>
                  <a:lnTo>
                    <a:pt x="35" y="594"/>
                  </a:lnTo>
                  <a:lnTo>
                    <a:pt x="6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7" name="Группа 231">
            <a:extLst>
              <a:ext uri="{FF2B5EF4-FFF2-40B4-BE49-F238E27FC236}">
                <a16:creationId xmlns:a16="http://schemas.microsoft.com/office/drawing/2014/main" id="{CE0203D8-8985-EC42-D356-DF6AA7C4CE12}"/>
              </a:ext>
            </a:extLst>
          </p:cNvPr>
          <p:cNvGrpSpPr/>
          <p:nvPr userDrawn="1"/>
        </p:nvGrpSpPr>
        <p:grpSpPr>
          <a:xfrm>
            <a:off x="883192" y="4023001"/>
            <a:ext cx="389273" cy="394162"/>
            <a:chOff x="5843588" y="3178175"/>
            <a:chExt cx="1643063" cy="1663700"/>
          </a:xfrm>
          <a:solidFill>
            <a:schemeClr val="bg2"/>
          </a:solidFill>
        </p:grpSpPr>
        <p:sp>
          <p:nvSpPr>
            <p:cNvPr id="108" name="Freeform 205">
              <a:extLst>
                <a:ext uri="{FF2B5EF4-FFF2-40B4-BE49-F238E27FC236}">
                  <a16:creationId xmlns:a16="http://schemas.microsoft.com/office/drawing/2014/main" id="{538ADB09-F420-A5D7-8C45-C4F9E8F0C15F}"/>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06">
              <a:extLst>
                <a:ext uri="{FF2B5EF4-FFF2-40B4-BE49-F238E27FC236}">
                  <a16:creationId xmlns:a16="http://schemas.microsoft.com/office/drawing/2014/main" id="{99435D79-CAA3-1068-A01C-9564F57B7D50}"/>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 name="Freeform 207">
              <a:extLst>
                <a:ext uri="{FF2B5EF4-FFF2-40B4-BE49-F238E27FC236}">
                  <a16:creationId xmlns:a16="http://schemas.microsoft.com/office/drawing/2014/main" id="{6F842A50-AE04-6773-E862-2C97F765CA8C}"/>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08">
              <a:extLst>
                <a:ext uri="{FF2B5EF4-FFF2-40B4-BE49-F238E27FC236}">
                  <a16:creationId xmlns:a16="http://schemas.microsoft.com/office/drawing/2014/main" id="{1A3029D8-CE46-EA67-8C7C-FD3F39E88837}"/>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2" name="Группа 238">
            <a:extLst>
              <a:ext uri="{FF2B5EF4-FFF2-40B4-BE49-F238E27FC236}">
                <a16:creationId xmlns:a16="http://schemas.microsoft.com/office/drawing/2014/main" id="{08752FD9-F592-72EC-0214-E5CB98F0BDBB}"/>
              </a:ext>
            </a:extLst>
          </p:cNvPr>
          <p:cNvGrpSpPr/>
          <p:nvPr userDrawn="1"/>
        </p:nvGrpSpPr>
        <p:grpSpPr>
          <a:xfrm>
            <a:off x="1610790" y="4023357"/>
            <a:ext cx="362829" cy="393450"/>
            <a:chOff x="5867400" y="3209925"/>
            <a:chExt cx="1993900" cy="2162175"/>
          </a:xfrm>
          <a:solidFill>
            <a:schemeClr val="bg2"/>
          </a:solidFill>
        </p:grpSpPr>
        <p:sp>
          <p:nvSpPr>
            <p:cNvPr id="113" name="Freeform 213">
              <a:extLst>
                <a:ext uri="{FF2B5EF4-FFF2-40B4-BE49-F238E27FC236}">
                  <a16:creationId xmlns:a16="http://schemas.microsoft.com/office/drawing/2014/main" id="{274CBCB7-6787-D06F-1037-575B1D1687B0}"/>
                </a:ext>
              </a:extLst>
            </p:cNvPr>
            <p:cNvSpPr>
              <a:spLocks noEditPoints="1"/>
            </p:cNvSpPr>
            <p:nvPr/>
          </p:nvSpPr>
          <p:spPr bwMode="auto">
            <a:xfrm>
              <a:off x="5867400" y="3621088"/>
              <a:ext cx="1993900" cy="1751012"/>
            </a:xfrm>
            <a:custGeom>
              <a:avLst/>
              <a:gdLst>
                <a:gd name="T0" fmla="*/ 554 w 3769"/>
                <a:gd name="T1" fmla="*/ 341 h 3309"/>
                <a:gd name="T2" fmla="*/ 343 w 3769"/>
                <a:gd name="T3" fmla="*/ 520 h 3309"/>
                <a:gd name="T4" fmla="*/ 343 w 3769"/>
                <a:gd name="T5" fmla="*/ 1355 h 3309"/>
                <a:gd name="T6" fmla="*/ 3427 w 3769"/>
                <a:gd name="T7" fmla="*/ 1355 h 3309"/>
                <a:gd name="T8" fmla="*/ 3427 w 3769"/>
                <a:gd name="T9" fmla="*/ 520 h 3309"/>
                <a:gd name="T10" fmla="*/ 3215 w 3769"/>
                <a:gd name="T11" fmla="*/ 341 h 3309"/>
                <a:gd name="T12" fmla="*/ 554 w 3769"/>
                <a:gd name="T13" fmla="*/ 341 h 3309"/>
                <a:gd name="T14" fmla="*/ 428 w 3769"/>
                <a:gd name="T15" fmla="*/ 0 h 3309"/>
                <a:gd name="T16" fmla="*/ 3341 w 3769"/>
                <a:gd name="T17" fmla="*/ 0 h 3309"/>
                <a:gd name="T18" fmla="*/ 3712 w 3769"/>
                <a:gd name="T19" fmla="*/ 314 h 3309"/>
                <a:gd name="T20" fmla="*/ 3728 w 3769"/>
                <a:gd name="T21" fmla="*/ 334 h 3309"/>
                <a:gd name="T22" fmla="*/ 3741 w 3769"/>
                <a:gd name="T23" fmla="*/ 357 h 3309"/>
                <a:gd name="T24" fmla="*/ 3752 w 3769"/>
                <a:gd name="T25" fmla="*/ 383 h 3309"/>
                <a:gd name="T26" fmla="*/ 3762 w 3769"/>
                <a:gd name="T27" fmla="*/ 410 h 3309"/>
                <a:gd name="T28" fmla="*/ 3767 w 3769"/>
                <a:gd name="T29" fmla="*/ 437 h 3309"/>
                <a:gd name="T30" fmla="*/ 3769 w 3769"/>
                <a:gd name="T31" fmla="*/ 462 h 3309"/>
                <a:gd name="T32" fmla="*/ 3769 w 3769"/>
                <a:gd name="T33" fmla="*/ 2847 h 3309"/>
                <a:gd name="T34" fmla="*/ 3767 w 3769"/>
                <a:gd name="T35" fmla="*/ 2872 h 3309"/>
                <a:gd name="T36" fmla="*/ 3762 w 3769"/>
                <a:gd name="T37" fmla="*/ 2899 h 3309"/>
                <a:gd name="T38" fmla="*/ 3752 w 3769"/>
                <a:gd name="T39" fmla="*/ 2926 h 3309"/>
                <a:gd name="T40" fmla="*/ 3741 w 3769"/>
                <a:gd name="T41" fmla="*/ 2952 h 3309"/>
                <a:gd name="T42" fmla="*/ 3728 w 3769"/>
                <a:gd name="T43" fmla="*/ 2975 h 3309"/>
                <a:gd name="T44" fmla="*/ 3712 w 3769"/>
                <a:gd name="T45" fmla="*/ 2994 h 3309"/>
                <a:gd name="T46" fmla="*/ 3484 w 3769"/>
                <a:gd name="T47" fmla="*/ 3246 h 3309"/>
                <a:gd name="T48" fmla="*/ 3466 w 3769"/>
                <a:gd name="T49" fmla="*/ 3262 h 3309"/>
                <a:gd name="T50" fmla="*/ 3444 w 3769"/>
                <a:gd name="T51" fmla="*/ 3278 h 3309"/>
                <a:gd name="T52" fmla="*/ 3419 w 3769"/>
                <a:gd name="T53" fmla="*/ 3291 h 3309"/>
                <a:gd name="T54" fmla="*/ 3392 w 3769"/>
                <a:gd name="T55" fmla="*/ 3301 h 3309"/>
                <a:gd name="T56" fmla="*/ 3366 w 3769"/>
                <a:gd name="T57" fmla="*/ 3308 h 3309"/>
                <a:gd name="T58" fmla="*/ 3341 w 3769"/>
                <a:gd name="T59" fmla="*/ 3309 h 3309"/>
                <a:gd name="T60" fmla="*/ 428 w 3769"/>
                <a:gd name="T61" fmla="*/ 3309 h 3309"/>
                <a:gd name="T62" fmla="*/ 404 w 3769"/>
                <a:gd name="T63" fmla="*/ 3308 h 3309"/>
                <a:gd name="T64" fmla="*/ 378 w 3769"/>
                <a:gd name="T65" fmla="*/ 3301 h 3309"/>
                <a:gd name="T66" fmla="*/ 350 w 3769"/>
                <a:gd name="T67" fmla="*/ 3291 h 3309"/>
                <a:gd name="T68" fmla="*/ 326 w 3769"/>
                <a:gd name="T69" fmla="*/ 3278 h 3309"/>
                <a:gd name="T70" fmla="*/ 304 w 3769"/>
                <a:gd name="T71" fmla="*/ 3262 h 3309"/>
                <a:gd name="T72" fmla="*/ 286 w 3769"/>
                <a:gd name="T73" fmla="*/ 3246 h 3309"/>
                <a:gd name="T74" fmla="*/ 57 w 3769"/>
                <a:gd name="T75" fmla="*/ 2995 h 3309"/>
                <a:gd name="T76" fmla="*/ 42 w 3769"/>
                <a:gd name="T77" fmla="*/ 2975 h 3309"/>
                <a:gd name="T78" fmla="*/ 29 w 3769"/>
                <a:gd name="T79" fmla="*/ 2952 h 3309"/>
                <a:gd name="T80" fmla="*/ 17 w 3769"/>
                <a:gd name="T81" fmla="*/ 2926 h 3309"/>
                <a:gd name="T82" fmla="*/ 8 w 3769"/>
                <a:gd name="T83" fmla="*/ 2899 h 3309"/>
                <a:gd name="T84" fmla="*/ 3 w 3769"/>
                <a:gd name="T85" fmla="*/ 2872 h 3309"/>
                <a:gd name="T86" fmla="*/ 0 w 3769"/>
                <a:gd name="T87" fmla="*/ 2847 h 3309"/>
                <a:gd name="T88" fmla="*/ 0 w 3769"/>
                <a:gd name="T89" fmla="*/ 462 h 3309"/>
                <a:gd name="T90" fmla="*/ 3 w 3769"/>
                <a:gd name="T91" fmla="*/ 437 h 3309"/>
                <a:gd name="T92" fmla="*/ 8 w 3769"/>
                <a:gd name="T93" fmla="*/ 410 h 3309"/>
                <a:gd name="T94" fmla="*/ 17 w 3769"/>
                <a:gd name="T95" fmla="*/ 383 h 3309"/>
                <a:gd name="T96" fmla="*/ 29 w 3769"/>
                <a:gd name="T97" fmla="*/ 357 h 3309"/>
                <a:gd name="T98" fmla="*/ 42 w 3769"/>
                <a:gd name="T99" fmla="*/ 334 h 3309"/>
                <a:gd name="T100" fmla="*/ 57 w 3769"/>
                <a:gd name="T101" fmla="*/ 314 h 3309"/>
                <a:gd name="T102" fmla="*/ 428 w 3769"/>
                <a:gd name="T103" fmla="*/ 0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9" h="3309">
                  <a:moveTo>
                    <a:pt x="554" y="341"/>
                  </a:moveTo>
                  <a:lnTo>
                    <a:pt x="343" y="520"/>
                  </a:lnTo>
                  <a:lnTo>
                    <a:pt x="343" y="1355"/>
                  </a:lnTo>
                  <a:lnTo>
                    <a:pt x="3427" y="1355"/>
                  </a:lnTo>
                  <a:lnTo>
                    <a:pt x="3427" y="520"/>
                  </a:lnTo>
                  <a:lnTo>
                    <a:pt x="3215" y="341"/>
                  </a:lnTo>
                  <a:lnTo>
                    <a:pt x="554" y="341"/>
                  </a:lnTo>
                  <a:close/>
                  <a:moveTo>
                    <a:pt x="428" y="0"/>
                  </a:moveTo>
                  <a:lnTo>
                    <a:pt x="3341" y="0"/>
                  </a:lnTo>
                  <a:lnTo>
                    <a:pt x="3712" y="314"/>
                  </a:lnTo>
                  <a:lnTo>
                    <a:pt x="3728" y="334"/>
                  </a:lnTo>
                  <a:lnTo>
                    <a:pt x="3741" y="357"/>
                  </a:lnTo>
                  <a:lnTo>
                    <a:pt x="3752" y="383"/>
                  </a:lnTo>
                  <a:lnTo>
                    <a:pt x="3762" y="410"/>
                  </a:lnTo>
                  <a:lnTo>
                    <a:pt x="3767" y="437"/>
                  </a:lnTo>
                  <a:lnTo>
                    <a:pt x="3769" y="462"/>
                  </a:lnTo>
                  <a:lnTo>
                    <a:pt x="3769" y="2847"/>
                  </a:lnTo>
                  <a:lnTo>
                    <a:pt x="3767" y="2872"/>
                  </a:lnTo>
                  <a:lnTo>
                    <a:pt x="3762" y="2899"/>
                  </a:lnTo>
                  <a:lnTo>
                    <a:pt x="3752" y="2926"/>
                  </a:lnTo>
                  <a:lnTo>
                    <a:pt x="3741" y="2952"/>
                  </a:lnTo>
                  <a:lnTo>
                    <a:pt x="3728" y="2975"/>
                  </a:lnTo>
                  <a:lnTo>
                    <a:pt x="3712" y="2994"/>
                  </a:lnTo>
                  <a:lnTo>
                    <a:pt x="3484" y="3246"/>
                  </a:lnTo>
                  <a:lnTo>
                    <a:pt x="3466" y="3262"/>
                  </a:lnTo>
                  <a:lnTo>
                    <a:pt x="3444" y="3278"/>
                  </a:lnTo>
                  <a:lnTo>
                    <a:pt x="3419" y="3291"/>
                  </a:lnTo>
                  <a:lnTo>
                    <a:pt x="3392" y="3301"/>
                  </a:lnTo>
                  <a:lnTo>
                    <a:pt x="3366" y="3308"/>
                  </a:lnTo>
                  <a:lnTo>
                    <a:pt x="3341" y="3309"/>
                  </a:lnTo>
                  <a:lnTo>
                    <a:pt x="428" y="3309"/>
                  </a:lnTo>
                  <a:lnTo>
                    <a:pt x="404" y="3308"/>
                  </a:lnTo>
                  <a:lnTo>
                    <a:pt x="378" y="3301"/>
                  </a:lnTo>
                  <a:lnTo>
                    <a:pt x="350" y="3291"/>
                  </a:lnTo>
                  <a:lnTo>
                    <a:pt x="326" y="3278"/>
                  </a:lnTo>
                  <a:lnTo>
                    <a:pt x="304" y="3262"/>
                  </a:lnTo>
                  <a:lnTo>
                    <a:pt x="286" y="3246"/>
                  </a:lnTo>
                  <a:lnTo>
                    <a:pt x="57" y="2995"/>
                  </a:lnTo>
                  <a:lnTo>
                    <a:pt x="42" y="2975"/>
                  </a:lnTo>
                  <a:lnTo>
                    <a:pt x="29" y="2952"/>
                  </a:lnTo>
                  <a:lnTo>
                    <a:pt x="17" y="2926"/>
                  </a:lnTo>
                  <a:lnTo>
                    <a:pt x="8" y="2899"/>
                  </a:lnTo>
                  <a:lnTo>
                    <a:pt x="3" y="2872"/>
                  </a:lnTo>
                  <a:lnTo>
                    <a:pt x="0" y="2847"/>
                  </a:lnTo>
                  <a:lnTo>
                    <a:pt x="0" y="462"/>
                  </a:lnTo>
                  <a:lnTo>
                    <a:pt x="3" y="437"/>
                  </a:lnTo>
                  <a:lnTo>
                    <a:pt x="8" y="410"/>
                  </a:lnTo>
                  <a:lnTo>
                    <a:pt x="17" y="383"/>
                  </a:lnTo>
                  <a:lnTo>
                    <a:pt x="29" y="357"/>
                  </a:lnTo>
                  <a:lnTo>
                    <a:pt x="42" y="334"/>
                  </a:lnTo>
                  <a:lnTo>
                    <a:pt x="57" y="314"/>
                  </a:lnTo>
                  <a:lnTo>
                    <a:pt x="4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14">
              <a:extLst>
                <a:ext uri="{FF2B5EF4-FFF2-40B4-BE49-F238E27FC236}">
                  <a16:creationId xmlns:a16="http://schemas.microsoft.com/office/drawing/2014/main" id="{1F1E709F-8125-15D6-F70B-D22F375B6CCB}"/>
                </a:ext>
              </a:extLst>
            </p:cNvPr>
            <p:cNvSpPr>
              <a:spLocks/>
            </p:cNvSpPr>
            <p:nvPr/>
          </p:nvSpPr>
          <p:spPr bwMode="auto">
            <a:xfrm>
              <a:off x="6089650" y="3209925"/>
              <a:ext cx="1541463" cy="303212"/>
            </a:xfrm>
            <a:custGeom>
              <a:avLst/>
              <a:gdLst>
                <a:gd name="T0" fmla="*/ 85 w 2912"/>
                <a:gd name="T1" fmla="*/ 0 h 574"/>
                <a:gd name="T2" fmla="*/ 2827 w 2912"/>
                <a:gd name="T3" fmla="*/ 0 h 574"/>
                <a:gd name="T4" fmla="*/ 2850 w 2912"/>
                <a:gd name="T5" fmla="*/ 4 h 574"/>
                <a:gd name="T6" fmla="*/ 2869 w 2912"/>
                <a:gd name="T7" fmla="*/ 13 h 574"/>
                <a:gd name="T8" fmla="*/ 2888 w 2912"/>
                <a:gd name="T9" fmla="*/ 26 h 574"/>
                <a:gd name="T10" fmla="*/ 2901 w 2912"/>
                <a:gd name="T11" fmla="*/ 43 h 574"/>
                <a:gd name="T12" fmla="*/ 2910 w 2912"/>
                <a:gd name="T13" fmla="*/ 63 h 574"/>
                <a:gd name="T14" fmla="*/ 2912 w 2912"/>
                <a:gd name="T15" fmla="*/ 87 h 574"/>
                <a:gd name="T16" fmla="*/ 2912 w 2912"/>
                <a:gd name="T17" fmla="*/ 574 h 574"/>
                <a:gd name="T18" fmla="*/ 0 w 2912"/>
                <a:gd name="T19" fmla="*/ 574 h 574"/>
                <a:gd name="T20" fmla="*/ 0 w 2912"/>
                <a:gd name="T21" fmla="*/ 87 h 574"/>
                <a:gd name="T22" fmla="*/ 3 w 2912"/>
                <a:gd name="T23" fmla="*/ 63 h 574"/>
                <a:gd name="T24" fmla="*/ 11 w 2912"/>
                <a:gd name="T25" fmla="*/ 43 h 574"/>
                <a:gd name="T26" fmla="*/ 26 w 2912"/>
                <a:gd name="T27" fmla="*/ 26 h 574"/>
                <a:gd name="T28" fmla="*/ 42 w 2912"/>
                <a:gd name="T29" fmla="*/ 13 h 574"/>
                <a:gd name="T30" fmla="*/ 63 w 2912"/>
                <a:gd name="T31" fmla="*/ 4 h 574"/>
                <a:gd name="T32" fmla="*/ 85 w 2912"/>
                <a:gd name="T3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2" h="574">
                  <a:moveTo>
                    <a:pt x="85" y="0"/>
                  </a:moveTo>
                  <a:lnTo>
                    <a:pt x="2827" y="0"/>
                  </a:lnTo>
                  <a:lnTo>
                    <a:pt x="2850" y="4"/>
                  </a:lnTo>
                  <a:lnTo>
                    <a:pt x="2869" y="13"/>
                  </a:lnTo>
                  <a:lnTo>
                    <a:pt x="2888" y="26"/>
                  </a:lnTo>
                  <a:lnTo>
                    <a:pt x="2901" y="43"/>
                  </a:lnTo>
                  <a:lnTo>
                    <a:pt x="2910" y="63"/>
                  </a:lnTo>
                  <a:lnTo>
                    <a:pt x="2912" y="87"/>
                  </a:lnTo>
                  <a:lnTo>
                    <a:pt x="2912" y="574"/>
                  </a:lnTo>
                  <a:lnTo>
                    <a:pt x="0" y="574"/>
                  </a:lnTo>
                  <a:lnTo>
                    <a:pt x="0" y="87"/>
                  </a:lnTo>
                  <a:lnTo>
                    <a:pt x="3" y="63"/>
                  </a:lnTo>
                  <a:lnTo>
                    <a:pt x="11" y="43"/>
                  </a:lnTo>
                  <a:lnTo>
                    <a:pt x="26" y="26"/>
                  </a:lnTo>
                  <a:lnTo>
                    <a:pt x="42" y="13"/>
                  </a:lnTo>
                  <a:lnTo>
                    <a:pt x="63" y="4"/>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5" name="Группа 245">
            <a:extLst>
              <a:ext uri="{FF2B5EF4-FFF2-40B4-BE49-F238E27FC236}">
                <a16:creationId xmlns:a16="http://schemas.microsoft.com/office/drawing/2014/main" id="{8916893A-DE35-3300-9E1C-F10486CB665D}"/>
              </a:ext>
            </a:extLst>
          </p:cNvPr>
          <p:cNvGrpSpPr/>
          <p:nvPr userDrawn="1"/>
        </p:nvGrpSpPr>
        <p:grpSpPr>
          <a:xfrm>
            <a:off x="2311944" y="4023796"/>
            <a:ext cx="444778" cy="392573"/>
            <a:chOff x="5824538" y="3197225"/>
            <a:chExt cx="2055813" cy="1814513"/>
          </a:xfrm>
          <a:solidFill>
            <a:schemeClr val="bg2"/>
          </a:solidFill>
        </p:grpSpPr>
        <p:sp>
          <p:nvSpPr>
            <p:cNvPr id="116" name="Freeform 219">
              <a:extLst>
                <a:ext uri="{FF2B5EF4-FFF2-40B4-BE49-F238E27FC236}">
                  <a16:creationId xmlns:a16="http://schemas.microsoft.com/office/drawing/2014/main" id="{ADF2D802-A6B3-1C2B-E950-52087DA8AE26}"/>
                </a:ext>
              </a:extLst>
            </p:cNvPr>
            <p:cNvSpPr>
              <a:spLocks noEditPoints="1"/>
            </p:cNvSpPr>
            <p:nvPr/>
          </p:nvSpPr>
          <p:spPr bwMode="auto">
            <a:xfrm>
              <a:off x="5935663" y="3197225"/>
              <a:ext cx="1833563" cy="1423988"/>
            </a:xfrm>
            <a:custGeom>
              <a:avLst/>
              <a:gdLst>
                <a:gd name="T0" fmla="*/ 361 w 3467"/>
                <a:gd name="T1" fmla="*/ 364 h 2690"/>
                <a:gd name="T2" fmla="*/ 361 w 3467"/>
                <a:gd name="T3" fmla="*/ 2326 h 2690"/>
                <a:gd name="T4" fmla="*/ 3105 w 3467"/>
                <a:gd name="T5" fmla="*/ 2326 h 2690"/>
                <a:gd name="T6" fmla="*/ 3105 w 3467"/>
                <a:gd name="T7" fmla="*/ 364 h 2690"/>
                <a:gd name="T8" fmla="*/ 361 w 3467"/>
                <a:gd name="T9" fmla="*/ 364 h 2690"/>
                <a:gd name="T10" fmla="*/ 288 w 3467"/>
                <a:gd name="T11" fmla="*/ 0 h 2690"/>
                <a:gd name="T12" fmla="*/ 3178 w 3467"/>
                <a:gd name="T13" fmla="*/ 0 h 2690"/>
                <a:gd name="T14" fmla="*/ 3221 w 3467"/>
                <a:gd name="T15" fmla="*/ 3 h 2690"/>
                <a:gd name="T16" fmla="*/ 3262 w 3467"/>
                <a:gd name="T17" fmla="*/ 12 h 2690"/>
                <a:gd name="T18" fmla="*/ 3300 w 3467"/>
                <a:gd name="T19" fmla="*/ 27 h 2690"/>
                <a:gd name="T20" fmla="*/ 3335 w 3467"/>
                <a:gd name="T21" fmla="*/ 47 h 2690"/>
                <a:gd name="T22" fmla="*/ 3368 w 3467"/>
                <a:gd name="T23" fmla="*/ 71 h 2690"/>
                <a:gd name="T24" fmla="*/ 3396 w 3467"/>
                <a:gd name="T25" fmla="*/ 99 h 2690"/>
                <a:gd name="T26" fmla="*/ 3421 w 3467"/>
                <a:gd name="T27" fmla="*/ 133 h 2690"/>
                <a:gd name="T28" fmla="*/ 3440 w 3467"/>
                <a:gd name="T29" fmla="*/ 168 h 2690"/>
                <a:gd name="T30" fmla="*/ 3455 w 3467"/>
                <a:gd name="T31" fmla="*/ 206 h 2690"/>
                <a:gd name="T32" fmla="*/ 3463 w 3467"/>
                <a:gd name="T33" fmla="*/ 248 h 2690"/>
                <a:gd name="T34" fmla="*/ 3467 w 3467"/>
                <a:gd name="T35" fmla="*/ 290 h 2690"/>
                <a:gd name="T36" fmla="*/ 3467 w 3467"/>
                <a:gd name="T37" fmla="*/ 2472 h 2690"/>
                <a:gd name="T38" fmla="*/ 3463 w 3467"/>
                <a:gd name="T39" fmla="*/ 2511 h 2690"/>
                <a:gd name="T40" fmla="*/ 3454 w 3467"/>
                <a:gd name="T41" fmla="*/ 2548 h 2690"/>
                <a:gd name="T42" fmla="*/ 3437 w 3467"/>
                <a:gd name="T43" fmla="*/ 2582 h 2690"/>
                <a:gd name="T44" fmla="*/ 3416 w 3467"/>
                <a:gd name="T45" fmla="*/ 2612 h 2690"/>
                <a:gd name="T46" fmla="*/ 3390 w 3467"/>
                <a:gd name="T47" fmla="*/ 2638 h 2690"/>
                <a:gd name="T48" fmla="*/ 3360 w 3467"/>
                <a:gd name="T49" fmla="*/ 2660 h 2690"/>
                <a:gd name="T50" fmla="*/ 3326 w 3467"/>
                <a:gd name="T51" fmla="*/ 2676 h 2690"/>
                <a:gd name="T52" fmla="*/ 3289 w 3467"/>
                <a:gd name="T53" fmla="*/ 2687 h 2690"/>
                <a:gd name="T54" fmla="*/ 3250 w 3467"/>
                <a:gd name="T55" fmla="*/ 2690 h 2690"/>
                <a:gd name="T56" fmla="*/ 216 w 3467"/>
                <a:gd name="T57" fmla="*/ 2690 h 2690"/>
                <a:gd name="T58" fmla="*/ 177 w 3467"/>
                <a:gd name="T59" fmla="*/ 2687 h 2690"/>
                <a:gd name="T60" fmla="*/ 141 w 3467"/>
                <a:gd name="T61" fmla="*/ 2676 h 2690"/>
                <a:gd name="T62" fmla="*/ 107 w 3467"/>
                <a:gd name="T63" fmla="*/ 2660 h 2690"/>
                <a:gd name="T64" fmla="*/ 77 w 3467"/>
                <a:gd name="T65" fmla="*/ 2638 h 2690"/>
                <a:gd name="T66" fmla="*/ 50 w 3467"/>
                <a:gd name="T67" fmla="*/ 2612 h 2690"/>
                <a:gd name="T68" fmla="*/ 29 w 3467"/>
                <a:gd name="T69" fmla="*/ 2582 h 2690"/>
                <a:gd name="T70" fmla="*/ 14 w 3467"/>
                <a:gd name="T71" fmla="*/ 2548 h 2690"/>
                <a:gd name="T72" fmla="*/ 3 w 3467"/>
                <a:gd name="T73" fmla="*/ 2511 h 2690"/>
                <a:gd name="T74" fmla="*/ 0 w 3467"/>
                <a:gd name="T75" fmla="*/ 2472 h 2690"/>
                <a:gd name="T76" fmla="*/ 0 w 3467"/>
                <a:gd name="T77" fmla="*/ 290 h 2690"/>
                <a:gd name="T78" fmla="*/ 3 w 3467"/>
                <a:gd name="T79" fmla="*/ 248 h 2690"/>
                <a:gd name="T80" fmla="*/ 12 w 3467"/>
                <a:gd name="T81" fmla="*/ 206 h 2690"/>
                <a:gd name="T82" fmla="*/ 27 w 3467"/>
                <a:gd name="T83" fmla="*/ 168 h 2690"/>
                <a:gd name="T84" fmla="*/ 47 w 3467"/>
                <a:gd name="T85" fmla="*/ 133 h 2690"/>
                <a:gd name="T86" fmla="*/ 70 w 3467"/>
                <a:gd name="T87" fmla="*/ 99 h 2690"/>
                <a:gd name="T88" fmla="*/ 99 w 3467"/>
                <a:gd name="T89" fmla="*/ 71 h 2690"/>
                <a:gd name="T90" fmla="*/ 131 w 3467"/>
                <a:gd name="T91" fmla="*/ 47 h 2690"/>
                <a:gd name="T92" fmla="*/ 167 w 3467"/>
                <a:gd name="T93" fmla="*/ 27 h 2690"/>
                <a:gd name="T94" fmla="*/ 206 w 3467"/>
                <a:gd name="T95" fmla="*/ 12 h 2690"/>
                <a:gd name="T96" fmla="*/ 246 w 3467"/>
                <a:gd name="T97" fmla="*/ 3 h 2690"/>
                <a:gd name="T98" fmla="*/ 288 w 3467"/>
                <a:gd name="T99"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7" h="2690">
                  <a:moveTo>
                    <a:pt x="361" y="364"/>
                  </a:moveTo>
                  <a:lnTo>
                    <a:pt x="361" y="2326"/>
                  </a:lnTo>
                  <a:lnTo>
                    <a:pt x="3105" y="2326"/>
                  </a:lnTo>
                  <a:lnTo>
                    <a:pt x="3105" y="364"/>
                  </a:lnTo>
                  <a:lnTo>
                    <a:pt x="361" y="364"/>
                  </a:lnTo>
                  <a:close/>
                  <a:moveTo>
                    <a:pt x="288" y="0"/>
                  </a:moveTo>
                  <a:lnTo>
                    <a:pt x="3178" y="0"/>
                  </a:lnTo>
                  <a:lnTo>
                    <a:pt x="3221" y="3"/>
                  </a:lnTo>
                  <a:lnTo>
                    <a:pt x="3262" y="12"/>
                  </a:lnTo>
                  <a:lnTo>
                    <a:pt x="3300" y="27"/>
                  </a:lnTo>
                  <a:lnTo>
                    <a:pt x="3335" y="47"/>
                  </a:lnTo>
                  <a:lnTo>
                    <a:pt x="3368" y="71"/>
                  </a:lnTo>
                  <a:lnTo>
                    <a:pt x="3396" y="99"/>
                  </a:lnTo>
                  <a:lnTo>
                    <a:pt x="3421" y="133"/>
                  </a:lnTo>
                  <a:lnTo>
                    <a:pt x="3440" y="168"/>
                  </a:lnTo>
                  <a:lnTo>
                    <a:pt x="3455" y="206"/>
                  </a:lnTo>
                  <a:lnTo>
                    <a:pt x="3463" y="248"/>
                  </a:lnTo>
                  <a:lnTo>
                    <a:pt x="3467" y="290"/>
                  </a:lnTo>
                  <a:lnTo>
                    <a:pt x="3467" y="2472"/>
                  </a:lnTo>
                  <a:lnTo>
                    <a:pt x="3463" y="2511"/>
                  </a:lnTo>
                  <a:lnTo>
                    <a:pt x="3454" y="2548"/>
                  </a:lnTo>
                  <a:lnTo>
                    <a:pt x="3437" y="2582"/>
                  </a:lnTo>
                  <a:lnTo>
                    <a:pt x="3416" y="2612"/>
                  </a:lnTo>
                  <a:lnTo>
                    <a:pt x="3390" y="2638"/>
                  </a:lnTo>
                  <a:lnTo>
                    <a:pt x="3360" y="2660"/>
                  </a:lnTo>
                  <a:lnTo>
                    <a:pt x="3326" y="2676"/>
                  </a:lnTo>
                  <a:lnTo>
                    <a:pt x="3289" y="2687"/>
                  </a:lnTo>
                  <a:lnTo>
                    <a:pt x="3250" y="2690"/>
                  </a:lnTo>
                  <a:lnTo>
                    <a:pt x="216" y="2690"/>
                  </a:lnTo>
                  <a:lnTo>
                    <a:pt x="177" y="2687"/>
                  </a:lnTo>
                  <a:lnTo>
                    <a:pt x="141" y="2676"/>
                  </a:lnTo>
                  <a:lnTo>
                    <a:pt x="107" y="2660"/>
                  </a:lnTo>
                  <a:lnTo>
                    <a:pt x="77" y="2638"/>
                  </a:lnTo>
                  <a:lnTo>
                    <a:pt x="50" y="2612"/>
                  </a:lnTo>
                  <a:lnTo>
                    <a:pt x="29" y="2582"/>
                  </a:lnTo>
                  <a:lnTo>
                    <a:pt x="14" y="2548"/>
                  </a:lnTo>
                  <a:lnTo>
                    <a:pt x="3" y="2511"/>
                  </a:lnTo>
                  <a:lnTo>
                    <a:pt x="0" y="2472"/>
                  </a:lnTo>
                  <a:lnTo>
                    <a:pt x="0" y="290"/>
                  </a:lnTo>
                  <a:lnTo>
                    <a:pt x="3" y="248"/>
                  </a:lnTo>
                  <a:lnTo>
                    <a:pt x="12" y="206"/>
                  </a:lnTo>
                  <a:lnTo>
                    <a:pt x="27" y="168"/>
                  </a:lnTo>
                  <a:lnTo>
                    <a:pt x="47" y="133"/>
                  </a:lnTo>
                  <a:lnTo>
                    <a:pt x="70" y="99"/>
                  </a:lnTo>
                  <a:lnTo>
                    <a:pt x="99" y="71"/>
                  </a:lnTo>
                  <a:lnTo>
                    <a:pt x="131" y="47"/>
                  </a:lnTo>
                  <a:lnTo>
                    <a:pt x="167" y="27"/>
                  </a:lnTo>
                  <a:lnTo>
                    <a:pt x="206" y="12"/>
                  </a:lnTo>
                  <a:lnTo>
                    <a:pt x="246" y="3"/>
                  </a:lnTo>
                  <a:lnTo>
                    <a:pt x="2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220">
              <a:extLst>
                <a:ext uri="{FF2B5EF4-FFF2-40B4-BE49-F238E27FC236}">
                  <a16:creationId xmlns:a16="http://schemas.microsoft.com/office/drawing/2014/main" id="{C9BC09F9-B40C-AD5C-1991-70F7E5916576}"/>
                </a:ext>
              </a:extLst>
            </p:cNvPr>
            <p:cNvSpPr>
              <a:spLocks noEditPoints="1"/>
            </p:cNvSpPr>
            <p:nvPr/>
          </p:nvSpPr>
          <p:spPr bwMode="auto">
            <a:xfrm>
              <a:off x="5824538" y="4691063"/>
              <a:ext cx="2055813" cy="320675"/>
            </a:xfrm>
            <a:custGeom>
              <a:avLst/>
              <a:gdLst>
                <a:gd name="T0" fmla="*/ 1472 w 3884"/>
                <a:gd name="T1" fmla="*/ 231 h 604"/>
                <a:gd name="T2" fmla="*/ 1440 w 3884"/>
                <a:gd name="T3" fmla="*/ 250 h 604"/>
                <a:gd name="T4" fmla="*/ 1421 w 3884"/>
                <a:gd name="T5" fmla="*/ 282 h 604"/>
                <a:gd name="T6" fmla="*/ 1421 w 3884"/>
                <a:gd name="T7" fmla="*/ 321 h 604"/>
                <a:gd name="T8" fmla="*/ 1440 w 3884"/>
                <a:gd name="T9" fmla="*/ 353 h 604"/>
                <a:gd name="T10" fmla="*/ 1472 w 3884"/>
                <a:gd name="T11" fmla="*/ 372 h 604"/>
                <a:gd name="T12" fmla="*/ 2394 w 3884"/>
                <a:gd name="T13" fmla="*/ 375 h 604"/>
                <a:gd name="T14" fmla="*/ 2431 w 3884"/>
                <a:gd name="T15" fmla="*/ 365 h 604"/>
                <a:gd name="T16" fmla="*/ 2457 w 3884"/>
                <a:gd name="T17" fmla="*/ 339 h 604"/>
                <a:gd name="T18" fmla="*/ 2466 w 3884"/>
                <a:gd name="T19" fmla="*/ 301 h 604"/>
                <a:gd name="T20" fmla="*/ 2457 w 3884"/>
                <a:gd name="T21" fmla="*/ 266 h 604"/>
                <a:gd name="T22" fmla="*/ 2431 w 3884"/>
                <a:gd name="T23" fmla="*/ 240 h 604"/>
                <a:gd name="T24" fmla="*/ 2394 w 3884"/>
                <a:gd name="T25" fmla="*/ 229 h 604"/>
                <a:gd name="T26" fmla="*/ 72 w 3884"/>
                <a:gd name="T27" fmla="*/ 0 h 604"/>
                <a:gd name="T28" fmla="*/ 3831 w 3884"/>
                <a:gd name="T29" fmla="*/ 3 h 604"/>
                <a:gd name="T30" fmla="*/ 3863 w 3884"/>
                <a:gd name="T31" fmla="*/ 21 h 604"/>
                <a:gd name="T32" fmla="*/ 3882 w 3884"/>
                <a:gd name="T33" fmla="*/ 54 h 604"/>
                <a:gd name="T34" fmla="*/ 3884 w 3884"/>
                <a:gd name="T35" fmla="*/ 343 h 604"/>
                <a:gd name="T36" fmla="*/ 3872 w 3884"/>
                <a:gd name="T37" fmla="*/ 418 h 604"/>
                <a:gd name="T38" fmla="*/ 3833 w 3884"/>
                <a:gd name="T39" fmla="*/ 485 h 604"/>
                <a:gd name="T40" fmla="*/ 3774 w 3884"/>
                <a:gd name="T41" fmla="*/ 540 h 604"/>
                <a:gd name="T42" fmla="*/ 3697 w 3884"/>
                <a:gd name="T43" fmla="*/ 579 h 604"/>
                <a:gd name="T44" fmla="*/ 3609 w 3884"/>
                <a:gd name="T45" fmla="*/ 600 h 604"/>
                <a:gd name="T46" fmla="*/ 325 w 3884"/>
                <a:gd name="T47" fmla="*/ 604 h 604"/>
                <a:gd name="T48" fmla="*/ 231 w 3884"/>
                <a:gd name="T49" fmla="*/ 592 h 604"/>
                <a:gd name="T50" fmla="*/ 147 w 3884"/>
                <a:gd name="T51" fmla="*/ 561 h 604"/>
                <a:gd name="T52" fmla="*/ 80 w 3884"/>
                <a:gd name="T53" fmla="*/ 514 h 604"/>
                <a:gd name="T54" fmla="*/ 31 w 3884"/>
                <a:gd name="T55" fmla="*/ 453 h 604"/>
                <a:gd name="T56" fmla="*/ 4 w 3884"/>
                <a:gd name="T57" fmla="*/ 381 h 604"/>
                <a:gd name="T58" fmla="*/ 0 w 3884"/>
                <a:gd name="T59" fmla="*/ 74 h 604"/>
                <a:gd name="T60" fmla="*/ 9 w 3884"/>
                <a:gd name="T61" fmla="*/ 37 h 604"/>
                <a:gd name="T62" fmla="*/ 35 w 3884"/>
                <a:gd name="T63" fmla="*/ 11 h 604"/>
                <a:gd name="T64" fmla="*/ 72 w 3884"/>
                <a:gd name="T6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4" h="604">
                  <a:moveTo>
                    <a:pt x="1492" y="229"/>
                  </a:moveTo>
                  <a:lnTo>
                    <a:pt x="1472" y="231"/>
                  </a:lnTo>
                  <a:lnTo>
                    <a:pt x="1455" y="240"/>
                  </a:lnTo>
                  <a:lnTo>
                    <a:pt x="1440" y="250"/>
                  </a:lnTo>
                  <a:lnTo>
                    <a:pt x="1429" y="266"/>
                  </a:lnTo>
                  <a:lnTo>
                    <a:pt x="1421" y="282"/>
                  </a:lnTo>
                  <a:lnTo>
                    <a:pt x="1419" y="301"/>
                  </a:lnTo>
                  <a:lnTo>
                    <a:pt x="1421" y="321"/>
                  </a:lnTo>
                  <a:lnTo>
                    <a:pt x="1429" y="339"/>
                  </a:lnTo>
                  <a:lnTo>
                    <a:pt x="1440" y="353"/>
                  </a:lnTo>
                  <a:lnTo>
                    <a:pt x="1455" y="365"/>
                  </a:lnTo>
                  <a:lnTo>
                    <a:pt x="1472" y="372"/>
                  </a:lnTo>
                  <a:lnTo>
                    <a:pt x="1492" y="375"/>
                  </a:lnTo>
                  <a:lnTo>
                    <a:pt x="2394" y="375"/>
                  </a:lnTo>
                  <a:lnTo>
                    <a:pt x="2413" y="372"/>
                  </a:lnTo>
                  <a:lnTo>
                    <a:pt x="2431" y="365"/>
                  </a:lnTo>
                  <a:lnTo>
                    <a:pt x="2445" y="353"/>
                  </a:lnTo>
                  <a:lnTo>
                    <a:pt x="2457" y="339"/>
                  </a:lnTo>
                  <a:lnTo>
                    <a:pt x="2464" y="321"/>
                  </a:lnTo>
                  <a:lnTo>
                    <a:pt x="2466" y="301"/>
                  </a:lnTo>
                  <a:lnTo>
                    <a:pt x="2464" y="282"/>
                  </a:lnTo>
                  <a:lnTo>
                    <a:pt x="2457" y="266"/>
                  </a:lnTo>
                  <a:lnTo>
                    <a:pt x="2445" y="250"/>
                  </a:lnTo>
                  <a:lnTo>
                    <a:pt x="2431" y="240"/>
                  </a:lnTo>
                  <a:lnTo>
                    <a:pt x="2413" y="231"/>
                  </a:lnTo>
                  <a:lnTo>
                    <a:pt x="2394" y="229"/>
                  </a:lnTo>
                  <a:lnTo>
                    <a:pt x="1492" y="229"/>
                  </a:lnTo>
                  <a:close/>
                  <a:moveTo>
                    <a:pt x="72" y="0"/>
                  </a:moveTo>
                  <a:lnTo>
                    <a:pt x="3813" y="0"/>
                  </a:lnTo>
                  <a:lnTo>
                    <a:pt x="3831" y="3"/>
                  </a:lnTo>
                  <a:lnTo>
                    <a:pt x="3849" y="11"/>
                  </a:lnTo>
                  <a:lnTo>
                    <a:pt x="3863" y="21"/>
                  </a:lnTo>
                  <a:lnTo>
                    <a:pt x="3875" y="37"/>
                  </a:lnTo>
                  <a:lnTo>
                    <a:pt x="3882" y="54"/>
                  </a:lnTo>
                  <a:lnTo>
                    <a:pt x="3884" y="74"/>
                  </a:lnTo>
                  <a:lnTo>
                    <a:pt x="3884" y="343"/>
                  </a:lnTo>
                  <a:lnTo>
                    <a:pt x="3881" y="381"/>
                  </a:lnTo>
                  <a:lnTo>
                    <a:pt x="3872" y="418"/>
                  </a:lnTo>
                  <a:lnTo>
                    <a:pt x="3855" y="453"/>
                  </a:lnTo>
                  <a:lnTo>
                    <a:pt x="3833" y="485"/>
                  </a:lnTo>
                  <a:lnTo>
                    <a:pt x="3806" y="514"/>
                  </a:lnTo>
                  <a:lnTo>
                    <a:pt x="3774" y="540"/>
                  </a:lnTo>
                  <a:lnTo>
                    <a:pt x="3737" y="561"/>
                  </a:lnTo>
                  <a:lnTo>
                    <a:pt x="3697" y="579"/>
                  </a:lnTo>
                  <a:lnTo>
                    <a:pt x="3654" y="592"/>
                  </a:lnTo>
                  <a:lnTo>
                    <a:pt x="3609" y="600"/>
                  </a:lnTo>
                  <a:lnTo>
                    <a:pt x="3560" y="604"/>
                  </a:lnTo>
                  <a:lnTo>
                    <a:pt x="325" y="604"/>
                  </a:lnTo>
                  <a:lnTo>
                    <a:pt x="277" y="600"/>
                  </a:lnTo>
                  <a:lnTo>
                    <a:pt x="231" y="592"/>
                  </a:lnTo>
                  <a:lnTo>
                    <a:pt x="187" y="579"/>
                  </a:lnTo>
                  <a:lnTo>
                    <a:pt x="147" y="561"/>
                  </a:lnTo>
                  <a:lnTo>
                    <a:pt x="112" y="540"/>
                  </a:lnTo>
                  <a:lnTo>
                    <a:pt x="80" y="514"/>
                  </a:lnTo>
                  <a:lnTo>
                    <a:pt x="52" y="485"/>
                  </a:lnTo>
                  <a:lnTo>
                    <a:pt x="31" y="453"/>
                  </a:lnTo>
                  <a:lnTo>
                    <a:pt x="14" y="418"/>
                  </a:lnTo>
                  <a:lnTo>
                    <a:pt x="4" y="381"/>
                  </a:lnTo>
                  <a:lnTo>
                    <a:pt x="0" y="343"/>
                  </a:lnTo>
                  <a:lnTo>
                    <a:pt x="0" y="74"/>
                  </a:lnTo>
                  <a:lnTo>
                    <a:pt x="2" y="54"/>
                  </a:lnTo>
                  <a:lnTo>
                    <a:pt x="9" y="37"/>
                  </a:lnTo>
                  <a:lnTo>
                    <a:pt x="21" y="21"/>
                  </a:lnTo>
                  <a:lnTo>
                    <a:pt x="35" y="11"/>
                  </a:lnTo>
                  <a:lnTo>
                    <a:pt x="53"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8" name="Группа 253">
            <a:extLst>
              <a:ext uri="{FF2B5EF4-FFF2-40B4-BE49-F238E27FC236}">
                <a16:creationId xmlns:a16="http://schemas.microsoft.com/office/drawing/2014/main" id="{12B57830-2572-CBC7-5F75-757314E307E3}"/>
              </a:ext>
            </a:extLst>
          </p:cNvPr>
          <p:cNvGrpSpPr/>
          <p:nvPr userDrawn="1"/>
        </p:nvGrpSpPr>
        <p:grpSpPr>
          <a:xfrm>
            <a:off x="3095047" y="4022805"/>
            <a:ext cx="462650" cy="394554"/>
            <a:chOff x="5815013" y="3198813"/>
            <a:chExt cx="2200275" cy="1876425"/>
          </a:xfrm>
          <a:solidFill>
            <a:schemeClr val="bg2"/>
          </a:solidFill>
        </p:grpSpPr>
        <p:sp>
          <p:nvSpPr>
            <p:cNvPr id="119" name="Freeform 225">
              <a:extLst>
                <a:ext uri="{FF2B5EF4-FFF2-40B4-BE49-F238E27FC236}">
                  <a16:creationId xmlns:a16="http://schemas.microsoft.com/office/drawing/2014/main" id="{64EBACA5-1AAF-A18F-1DB8-66632B288EAC}"/>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 name="Freeform 226">
              <a:extLst>
                <a:ext uri="{FF2B5EF4-FFF2-40B4-BE49-F238E27FC236}">
                  <a16:creationId xmlns:a16="http://schemas.microsoft.com/office/drawing/2014/main" id="{42601B65-86C4-0E5F-5F04-3FDA805EAA27}"/>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 name="Freeform 227">
              <a:extLst>
                <a:ext uri="{FF2B5EF4-FFF2-40B4-BE49-F238E27FC236}">
                  <a16:creationId xmlns:a16="http://schemas.microsoft.com/office/drawing/2014/main" id="{9E38EE06-BE83-1294-0D3A-834722F2C3F3}"/>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2" name="Группа 260">
            <a:extLst>
              <a:ext uri="{FF2B5EF4-FFF2-40B4-BE49-F238E27FC236}">
                <a16:creationId xmlns:a16="http://schemas.microsoft.com/office/drawing/2014/main" id="{9EBAB456-E071-269A-7F3A-528B228CC54A}"/>
              </a:ext>
            </a:extLst>
          </p:cNvPr>
          <p:cNvGrpSpPr/>
          <p:nvPr userDrawn="1"/>
        </p:nvGrpSpPr>
        <p:grpSpPr>
          <a:xfrm>
            <a:off x="3896022" y="4024902"/>
            <a:ext cx="246745" cy="390361"/>
            <a:chOff x="5943600" y="3198813"/>
            <a:chExt cx="2563813" cy="4056063"/>
          </a:xfrm>
          <a:solidFill>
            <a:schemeClr val="bg2"/>
          </a:solidFill>
        </p:grpSpPr>
        <p:sp>
          <p:nvSpPr>
            <p:cNvPr id="123" name="Freeform 232">
              <a:extLst>
                <a:ext uri="{FF2B5EF4-FFF2-40B4-BE49-F238E27FC236}">
                  <a16:creationId xmlns:a16="http://schemas.microsoft.com/office/drawing/2014/main" id="{1A5F1A1D-08DA-04EB-16B8-1CBDE5A58F5D}"/>
                </a:ext>
              </a:extLst>
            </p:cNvPr>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 name="Freeform 233">
              <a:extLst>
                <a:ext uri="{FF2B5EF4-FFF2-40B4-BE49-F238E27FC236}">
                  <a16:creationId xmlns:a16="http://schemas.microsoft.com/office/drawing/2014/main" id="{11A7B1DF-02CA-2293-8B87-01CB8AE8B91C}"/>
                </a:ext>
              </a:extLst>
            </p:cNvPr>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25" name="Freeform 238">
            <a:extLst>
              <a:ext uri="{FF2B5EF4-FFF2-40B4-BE49-F238E27FC236}">
                <a16:creationId xmlns:a16="http://schemas.microsoft.com/office/drawing/2014/main" id="{98E1A420-2137-153C-40E9-0C3C6258A8DA}"/>
              </a:ext>
            </a:extLst>
          </p:cNvPr>
          <p:cNvSpPr>
            <a:spLocks noEditPoints="1"/>
          </p:cNvSpPr>
          <p:nvPr userDrawn="1"/>
        </p:nvSpPr>
        <p:spPr bwMode="auto">
          <a:xfrm>
            <a:off x="4481092" y="4023594"/>
            <a:ext cx="387732" cy="392977"/>
          </a:xfrm>
          <a:custGeom>
            <a:avLst/>
            <a:gdLst>
              <a:gd name="T0" fmla="*/ 1727 w 3845"/>
              <a:gd name="T1" fmla="*/ 965 h 3896"/>
              <a:gd name="T2" fmla="*/ 1897 w 3845"/>
              <a:gd name="T3" fmla="*/ 2214 h 3896"/>
              <a:gd name="T4" fmla="*/ 2600 w 3845"/>
              <a:gd name="T5" fmla="*/ 1780 h 3896"/>
              <a:gd name="T6" fmla="*/ 2335 w 3845"/>
              <a:gd name="T7" fmla="*/ 965 h 3896"/>
              <a:gd name="T8" fmla="*/ 1762 w 3845"/>
              <a:gd name="T9" fmla="*/ 873 h 3896"/>
              <a:gd name="T10" fmla="*/ 2045 w 3845"/>
              <a:gd name="T11" fmla="*/ 5 h 3896"/>
              <a:gd name="T12" fmla="*/ 2280 w 3845"/>
              <a:gd name="T13" fmla="*/ 34 h 3896"/>
              <a:gd name="T14" fmla="*/ 2508 w 3845"/>
              <a:gd name="T15" fmla="*/ 92 h 3896"/>
              <a:gd name="T16" fmla="*/ 2723 w 3845"/>
              <a:gd name="T17" fmla="*/ 178 h 3896"/>
              <a:gd name="T18" fmla="*/ 2925 w 3845"/>
              <a:gd name="T19" fmla="*/ 286 h 3896"/>
              <a:gd name="T20" fmla="*/ 3112 w 3845"/>
              <a:gd name="T21" fmla="*/ 419 h 3896"/>
              <a:gd name="T22" fmla="*/ 3282 w 3845"/>
              <a:gd name="T23" fmla="*/ 571 h 3896"/>
              <a:gd name="T24" fmla="*/ 3433 w 3845"/>
              <a:gd name="T25" fmla="*/ 743 h 3896"/>
              <a:gd name="T26" fmla="*/ 3564 w 3845"/>
              <a:gd name="T27" fmla="*/ 933 h 3896"/>
              <a:gd name="T28" fmla="*/ 3671 w 3845"/>
              <a:gd name="T29" fmla="*/ 1138 h 3896"/>
              <a:gd name="T30" fmla="*/ 3755 w 3845"/>
              <a:gd name="T31" fmla="*/ 1356 h 3896"/>
              <a:gd name="T32" fmla="*/ 3813 w 3845"/>
              <a:gd name="T33" fmla="*/ 1585 h 3896"/>
              <a:gd name="T34" fmla="*/ 3842 w 3845"/>
              <a:gd name="T35" fmla="*/ 1825 h 3896"/>
              <a:gd name="T36" fmla="*/ 3842 w 3845"/>
              <a:gd name="T37" fmla="*/ 2071 h 3896"/>
              <a:gd name="T38" fmla="*/ 3813 w 3845"/>
              <a:gd name="T39" fmla="*/ 2311 h 3896"/>
              <a:gd name="T40" fmla="*/ 3755 w 3845"/>
              <a:gd name="T41" fmla="*/ 2540 h 3896"/>
              <a:gd name="T42" fmla="*/ 3671 w 3845"/>
              <a:gd name="T43" fmla="*/ 2758 h 3896"/>
              <a:gd name="T44" fmla="*/ 3564 w 3845"/>
              <a:gd name="T45" fmla="*/ 2962 h 3896"/>
              <a:gd name="T46" fmla="*/ 3433 w 3845"/>
              <a:gd name="T47" fmla="*/ 3152 h 3896"/>
              <a:gd name="T48" fmla="*/ 3282 w 3845"/>
              <a:gd name="T49" fmla="*/ 3324 h 3896"/>
              <a:gd name="T50" fmla="*/ 3112 w 3845"/>
              <a:gd name="T51" fmla="*/ 3476 h 3896"/>
              <a:gd name="T52" fmla="*/ 2925 w 3845"/>
              <a:gd name="T53" fmla="*/ 3609 h 3896"/>
              <a:gd name="T54" fmla="*/ 2723 w 3845"/>
              <a:gd name="T55" fmla="*/ 3718 h 3896"/>
              <a:gd name="T56" fmla="*/ 2508 w 3845"/>
              <a:gd name="T57" fmla="*/ 3803 h 3896"/>
              <a:gd name="T58" fmla="*/ 2280 w 3845"/>
              <a:gd name="T59" fmla="*/ 3861 h 3896"/>
              <a:gd name="T60" fmla="*/ 2045 w 3845"/>
              <a:gd name="T61" fmla="*/ 3891 h 3896"/>
              <a:gd name="T62" fmla="*/ 1802 w 3845"/>
              <a:gd name="T63" fmla="*/ 3891 h 3896"/>
              <a:gd name="T64" fmla="*/ 1565 w 3845"/>
              <a:gd name="T65" fmla="*/ 3861 h 3896"/>
              <a:gd name="T66" fmla="*/ 1337 w 3845"/>
              <a:gd name="T67" fmla="*/ 3803 h 3896"/>
              <a:gd name="T68" fmla="*/ 1122 w 3845"/>
              <a:gd name="T69" fmla="*/ 3718 h 3896"/>
              <a:gd name="T70" fmla="*/ 920 w 3845"/>
              <a:gd name="T71" fmla="*/ 3609 h 3896"/>
              <a:gd name="T72" fmla="*/ 734 w 3845"/>
              <a:gd name="T73" fmla="*/ 3476 h 3896"/>
              <a:gd name="T74" fmla="*/ 564 w 3845"/>
              <a:gd name="T75" fmla="*/ 3324 h 3896"/>
              <a:gd name="T76" fmla="*/ 412 w 3845"/>
              <a:gd name="T77" fmla="*/ 3152 h 3896"/>
              <a:gd name="T78" fmla="*/ 282 w 3845"/>
              <a:gd name="T79" fmla="*/ 2962 h 3896"/>
              <a:gd name="T80" fmla="*/ 174 w 3845"/>
              <a:gd name="T81" fmla="*/ 2758 h 3896"/>
              <a:gd name="T82" fmla="*/ 91 w 3845"/>
              <a:gd name="T83" fmla="*/ 2540 h 3896"/>
              <a:gd name="T84" fmla="*/ 33 w 3845"/>
              <a:gd name="T85" fmla="*/ 2311 h 3896"/>
              <a:gd name="T86" fmla="*/ 3 w 3845"/>
              <a:gd name="T87" fmla="*/ 2071 h 3896"/>
              <a:gd name="T88" fmla="*/ 3 w 3845"/>
              <a:gd name="T89" fmla="*/ 1825 h 3896"/>
              <a:gd name="T90" fmla="*/ 33 w 3845"/>
              <a:gd name="T91" fmla="*/ 1585 h 3896"/>
              <a:gd name="T92" fmla="*/ 91 w 3845"/>
              <a:gd name="T93" fmla="*/ 1356 h 3896"/>
              <a:gd name="T94" fmla="*/ 174 w 3845"/>
              <a:gd name="T95" fmla="*/ 1138 h 3896"/>
              <a:gd name="T96" fmla="*/ 282 w 3845"/>
              <a:gd name="T97" fmla="*/ 933 h 3896"/>
              <a:gd name="T98" fmla="*/ 412 w 3845"/>
              <a:gd name="T99" fmla="*/ 743 h 3896"/>
              <a:gd name="T100" fmla="*/ 564 w 3845"/>
              <a:gd name="T101" fmla="*/ 571 h 3896"/>
              <a:gd name="T102" fmla="*/ 734 w 3845"/>
              <a:gd name="T103" fmla="*/ 419 h 3896"/>
              <a:gd name="T104" fmla="*/ 920 w 3845"/>
              <a:gd name="T105" fmla="*/ 286 h 3896"/>
              <a:gd name="T106" fmla="*/ 1122 w 3845"/>
              <a:gd name="T107" fmla="*/ 178 h 3896"/>
              <a:gd name="T108" fmla="*/ 1337 w 3845"/>
              <a:gd name="T109" fmla="*/ 92 h 3896"/>
              <a:gd name="T110" fmla="*/ 1565 w 3845"/>
              <a:gd name="T111" fmla="*/ 34 h 3896"/>
              <a:gd name="T112" fmla="*/ 1802 w 3845"/>
              <a:gd name="T113" fmla="*/ 5 h 3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5" h="3896">
                <a:moveTo>
                  <a:pt x="1762" y="873"/>
                </a:moveTo>
                <a:lnTo>
                  <a:pt x="1727" y="965"/>
                </a:lnTo>
                <a:lnTo>
                  <a:pt x="1246" y="2214"/>
                </a:lnTo>
                <a:lnTo>
                  <a:pt x="1897" y="2214"/>
                </a:lnTo>
                <a:lnTo>
                  <a:pt x="1673" y="3179"/>
                </a:lnTo>
                <a:lnTo>
                  <a:pt x="2600" y="1780"/>
                </a:lnTo>
                <a:lnTo>
                  <a:pt x="1999" y="1780"/>
                </a:lnTo>
                <a:lnTo>
                  <a:pt x="2335" y="965"/>
                </a:lnTo>
                <a:lnTo>
                  <a:pt x="2374" y="873"/>
                </a:lnTo>
                <a:lnTo>
                  <a:pt x="1762" y="873"/>
                </a:lnTo>
                <a:close/>
                <a:moveTo>
                  <a:pt x="1923" y="0"/>
                </a:moveTo>
                <a:lnTo>
                  <a:pt x="2045" y="5"/>
                </a:lnTo>
                <a:lnTo>
                  <a:pt x="2164" y="16"/>
                </a:lnTo>
                <a:lnTo>
                  <a:pt x="2280" y="34"/>
                </a:lnTo>
                <a:lnTo>
                  <a:pt x="2396" y="59"/>
                </a:lnTo>
                <a:lnTo>
                  <a:pt x="2508" y="92"/>
                </a:lnTo>
                <a:lnTo>
                  <a:pt x="2617" y="131"/>
                </a:lnTo>
                <a:lnTo>
                  <a:pt x="2723" y="178"/>
                </a:lnTo>
                <a:lnTo>
                  <a:pt x="2827" y="229"/>
                </a:lnTo>
                <a:lnTo>
                  <a:pt x="2925" y="286"/>
                </a:lnTo>
                <a:lnTo>
                  <a:pt x="3020" y="349"/>
                </a:lnTo>
                <a:lnTo>
                  <a:pt x="3112" y="419"/>
                </a:lnTo>
                <a:lnTo>
                  <a:pt x="3199" y="492"/>
                </a:lnTo>
                <a:lnTo>
                  <a:pt x="3282" y="571"/>
                </a:lnTo>
                <a:lnTo>
                  <a:pt x="3359" y="655"/>
                </a:lnTo>
                <a:lnTo>
                  <a:pt x="3433" y="743"/>
                </a:lnTo>
                <a:lnTo>
                  <a:pt x="3501" y="835"/>
                </a:lnTo>
                <a:lnTo>
                  <a:pt x="3564" y="933"/>
                </a:lnTo>
                <a:lnTo>
                  <a:pt x="3620" y="1033"/>
                </a:lnTo>
                <a:lnTo>
                  <a:pt x="3671" y="1138"/>
                </a:lnTo>
                <a:lnTo>
                  <a:pt x="3717" y="1245"/>
                </a:lnTo>
                <a:lnTo>
                  <a:pt x="3755" y="1356"/>
                </a:lnTo>
                <a:lnTo>
                  <a:pt x="3788" y="1469"/>
                </a:lnTo>
                <a:lnTo>
                  <a:pt x="3813" y="1585"/>
                </a:lnTo>
                <a:lnTo>
                  <a:pt x="3831" y="1704"/>
                </a:lnTo>
                <a:lnTo>
                  <a:pt x="3842" y="1825"/>
                </a:lnTo>
                <a:lnTo>
                  <a:pt x="3845" y="1948"/>
                </a:lnTo>
                <a:lnTo>
                  <a:pt x="3842" y="2071"/>
                </a:lnTo>
                <a:lnTo>
                  <a:pt x="3831" y="2191"/>
                </a:lnTo>
                <a:lnTo>
                  <a:pt x="3813" y="2311"/>
                </a:lnTo>
                <a:lnTo>
                  <a:pt x="3788" y="2426"/>
                </a:lnTo>
                <a:lnTo>
                  <a:pt x="3755" y="2540"/>
                </a:lnTo>
                <a:lnTo>
                  <a:pt x="3717" y="2651"/>
                </a:lnTo>
                <a:lnTo>
                  <a:pt x="3671" y="2758"/>
                </a:lnTo>
                <a:lnTo>
                  <a:pt x="3620" y="2863"/>
                </a:lnTo>
                <a:lnTo>
                  <a:pt x="3564" y="2962"/>
                </a:lnTo>
                <a:lnTo>
                  <a:pt x="3501" y="3060"/>
                </a:lnTo>
                <a:lnTo>
                  <a:pt x="3433" y="3152"/>
                </a:lnTo>
                <a:lnTo>
                  <a:pt x="3359" y="3240"/>
                </a:lnTo>
                <a:lnTo>
                  <a:pt x="3282" y="3324"/>
                </a:lnTo>
                <a:lnTo>
                  <a:pt x="3199" y="3403"/>
                </a:lnTo>
                <a:lnTo>
                  <a:pt x="3112" y="3476"/>
                </a:lnTo>
                <a:lnTo>
                  <a:pt x="3020" y="3546"/>
                </a:lnTo>
                <a:lnTo>
                  <a:pt x="2925" y="3609"/>
                </a:lnTo>
                <a:lnTo>
                  <a:pt x="2827" y="3667"/>
                </a:lnTo>
                <a:lnTo>
                  <a:pt x="2723" y="3718"/>
                </a:lnTo>
                <a:lnTo>
                  <a:pt x="2617" y="3764"/>
                </a:lnTo>
                <a:lnTo>
                  <a:pt x="2508" y="3803"/>
                </a:lnTo>
                <a:lnTo>
                  <a:pt x="2396" y="3836"/>
                </a:lnTo>
                <a:lnTo>
                  <a:pt x="2280" y="3861"/>
                </a:lnTo>
                <a:lnTo>
                  <a:pt x="2164" y="3880"/>
                </a:lnTo>
                <a:lnTo>
                  <a:pt x="2045" y="3891"/>
                </a:lnTo>
                <a:lnTo>
                  <a:pt x="1923" y="3896"/>
                </a:lnTo>
                <a:lnTo>
                  <a:pt x="1802" y="3891"/>
                </a:lnTo>
                <a:lnTo>
                  <a:pt x="1681" y="3880"/>
                </a:lnTo>
                <a:lnTo>
                  <a:pt x="1565" y="3861"/>
                </a:lnTo>
                <a:lnTo>
                  <a:pt x="1450" y="3836"/>
                </a:lnTo>
                <a:lnTo>
                  <a:pt x="1337" y="3803"/>
                </a:lnTo>
                <a:lnTo>
                  <a:pt x="1229" y="3764"/>
                </a:lnTo>
                <a:lnTo>
                  <a:pt x="1122" y="3718"/>
                </a:lnTo>
                <a:lnTo>
                  <a:pt x="1020" y="3667"/>
                </a:lnTo>
                <a:lnTo>
                  <a:pt x="920" y="3609"/>
                </a:lnTo>
                <a:lnTo>
                  <a:pt x="825" y="3546"/>
                </a:lnTo>
                <a:lnTo>
                  <a:pt x="734" y="3476"/>
                </a:lnTo>
                <a:lnTo>
                  <a:pt x="647" y="3403"/>
                </a:lnTo>
                <a:lnTo>
                  <a:pt x="564" y="3324"/>
                </a:lnTo>
                <a:lnTo>
                  <a:pt x="486" y="3240"/>
                </a:lnTo>
                <a:lnTo>
                  <a:pt x="412" y="3152"/>
                </a:lnTo>
                <a:lnTo>
                  <a:pt x="345" y="3060"/>
                </a:lnTo>
                <a:lnTo>
                  <a:pt x="282" y="2962"/>
                </a:lnTo>
                <a:lnTo>
                  <a:pt x="226" y="2863"/>
                </a:lnTo>
                <a:lnTo>
                  <a:pt x="174" y="2758"/>
                </a:lnTo>
                <a:lnTo>
                  <a:pt x="130" y="2651"/>
                </a:lnTo>
                <a:lnTo>
                  <a:pt x="91" y="2540"/>
                </a:lnTo>
                <a:lnTo>
                  <a:pt x="59" y="2426"/>
                </a:lnTo>
                <a:lnTo>
                  <a:pt x="33" y="2311"/>
                </a:lnTo>
                <a:lnTo>
                  <a:pt x="15" y="2191"/>
                </a:lnTo>
                <a:lnTo>
                  <a:pt x="3" y="2071"/>
                </a:lnTo>
                <a:lnTo>
                  <a:pt x="0" y="1948"/>
                </a:lnTo>
                <a:lnTo>
                  <a:pt x="3" y="1825"/>
                </a:lnTo>
                <a:lnTo>
                  <a:pt x="15" y="1704"/>
                </a:lnTo>
                <a:lnTo>
                  <a:pt x="33" y="1585"/>
                </a:lnTo>
                <a:lnTo>
                  <a:pt x="59" y="1469"/>
                </a:lnTo>
                <a:lnTo>
                  <a:pt x="91" y="1356"/>
                </a:lnTo>
                <a:lnTo>
                  <a:pt x="130" y="1245"/>
                </a:lnTo>
                <a:lnTo>
                  <a:pt x="174" y="1138"/>
                </a:lnTo>
                <a:lnTo>
                  <a:pt x="226" y="1033"/>
                </a:lnTo>
                <a:lnTo>
                  <a:pt x="282" y="933"/>
                </a:lnTo>
                <a:lnTo>
                  <a:pt x="345" y="835"/>
                </a:lnTo>
                <a:lnTo>
                  <a:pt x="412" y="743"/>
                </a:lnTo>
                <a:lnTo>
                  <a:pt x="486" y="655"/>
                </a:lnTo>
                <a:lnTo>
                  <a:pt x="564" y="571"/>
                </a:lnTo>
                <a:lnTo>
                  <a:pt x="647" y="492"/>
                </a:lnTo>
                <a:lnTo>
                  <a:pt x="734" y="419"/>
                </a:lnTo>
                <a:lnTo>
                  <a:pt x="825" y="349"/>
                </a:lnTo>
                <a:lnTo>
                  <a:pt x="920" y="286"/>
                </a:lnTo>
                <a:lnTo>
                  <a:pt x="1020" y="229"/>
                </a:lnTo>
                <a:lnTo>
                  <a:pt x="1122" y="178"/>
                </a:lnTo>
                <a:lnTo>
                  <a:pt x="1229" y="131"/>
                </a:lnTo>
                <a:lnTo>
                  <a:pt x="1337" y="92"/>
                </a:lnTo>
                <a:lnTo>
                  <a:pt x="1450" y="59"/>
                </a:lnTo>
                <a:lnTo>
                  <a:pt x="1565" y="34"/>
                </a:lnTo>
                <a:lnTo>
                  <a:pt x="1681" y="16"/>
                </a:lnTo>
                <a:lnTo>
                  <a:pt x="1802" y="5"/>
                </a:lnTo>
                <a:lnTo>
                  <a:pt x="192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26" name="Группа 274">
            <a:extLst>
              <a:ext uri="{FF2B5EF4-FFF2-40B4-BE49-F238E27FC236}">
                <a16:creationId xmlns:a16="http://schemas.microsoft.com/office/drawing/2014/main" id="{304D4A50-858D-A286-DB89-F47610D8D2E2}"/>
              </a:ext>
            </a:extLst>
          </p:cNvPr>
          <p:cNvGrpSpPr/>
          <p:nvPr userDrawn="1"/>
        </p:nvGrpSpPr>
        <p:grpSpPr>
          <a:xfrm>
            <a:off x="5207149" y="4023668"/>
            <a:ext cx="387914" cy="392828"/>
            <a:chOff x="5843588" y="3179763"/>
            <a:chExt cx="1754187" cy="1776412"/>
          </a:xfrm>
          <a:solidFill>
            <a:schemeClr val="bg2"/>
          </a:solidFill>
        </p:grpSpPr>
        <p:sp>
          <p:nvSpPr>
            <p:cNvPr id="127" name="Freeform 243">
              <a:extLst>
                <a:ext uri="{FF2B5EF4-FFF2-40B4-BE49-F238E27FC236}">
                  <a16:creationId xmlns:a16="http://schemas.microsoft.com/office/drawing/2014/main" id="{A7D620FF-E99E-F33A-941C-57D22834EF82}"/>
                </a:ext>
              </a:extLst>
            </p:cNvPr>
            <p:cNvSpPr>
              <a:spLocks/>
            </p:cNvSpPr>
            <p:nvPr/>
          </p:nvSpPr>
          <p:spPr bwMode="auto">
            <a:xfrm>
              <a:off x="6611938" y="3941763"/>
              <a:ext cx="431800" cy="439737"/>
            </a:xfrm>
            <a:custGeom>
              <a:avLst/>
              <a:gdLst>
                <a:gd name="T0" fmla="*/ 546 w 816"/>
                <a:gd name="T1" fmla="*/ 2 h 832"/>
                <a:gd name="T2" fmla="*/ 614 w 816"/>
                <a:gd name="T3" fmla="*/ 15 h 832"/>
                <a:gd name="T4" fmla="*/ 676 w 816"/>
                <a:gd name="T5" fmla="*/ 45 h 832"/>
                <a:gd name="T6" fmla="*/ 728 w 816"/>
                <a:gd name="T7" fmla="*/ 89 h 832"/>
                <a:gd name="T8" fmla="*/ 770 w 816"/>
                <a:gd name="T9" fmla="*/ 148 h 832"/>
                <a:gd name="T10" fmla="*/ 799 w 816"/>
                <a:gd name="T11" fmla="*/ 223 h 832"/>
                <a:gd name="T12" fmla="*/ 814 w 816"/>
                <a:gd name="T13" fmla="*/ 314 h 832"/>
                <a:gd name="T14" fmla="*/ 816 w 816"/>
                <a:gd name="T15" fmla="*/ 832 h 832"/>
                <a:gd name="T16" fmla="*/ 549 w 816"/>
                <a:gd name="T17" fmla="*/ 397 h 832"/>
                <a:gd name="T18" fmla="*/ 544 w 816"/>
                <a:gd name="T19" fmla="*/ 336 h 832"/>
                <a:gd name="T20" fmla="*/ 529 w 816"/>
                <a:gd name="T21" fmla="*/ 285 h 832"/>
                <a:gd name="T22" fmla="*/ 503 w 816"/>
                <a:gd name="T23" fmla="*/ 246 h 832"/>
                <a:gd name="T24" fmla="*/ 465 w 816"/>
                <a:gd name="T25" fmla="*/ 222 h 832"/>
                <a:gd name="T26" fmla="*/ 414 w 816"/>
                <a:gd name="T27" fmla="*/ 213 h 832"/>
                <a:gd name="T28" fmla="*/ 363 w 816"/>
                <a:gd name="T29" fmla="*/ 221 h 832"/>
                <a:gd name="T30" fmla="*/ 325 w 816"/>
                <a:gd name="T31" fmla="*/ 244 h 832"/>
                <a:gd name="T32" fmla="*/ 296 w 816"/>
                <a:gd name="T33" fmla="*/ 276 h 832"/>
                <a:gd name="T34" fmla="*/ 276 w 816"/>
                <a:gd name="T35" fmla="*/ 313 h 832"/>
                <a:gd name="T36" fmla="*/ 269 w 816"/>
                <a:gd name="T37" fmla="*/ 342 h 832"/>
                <a:gd name="T38" fmla="*/ 268 w 816"/>
                <a:gd name="T39" fmla="*/ 378 h 832"/>
                <a:gd name="T40" fmla="*/ 0 w 816"/>
                <a:gd name="T41" fmla="*/ 832 h 832"/>
                <a:gd name="T42" fmla="*/ 0 w 816"/>
                <a:gd name="T43" fmla="*/ 819 h 832"/>
                <a:gd name="T44" fmla="*/ 1 w 816"/>
                <a:gd name="T45" fmla="*/ 778 h 832"/>
                <a:gd name="T46" fmla="*/ 1 w 816"/>
                <a:gd name="T47" fmla="*/ 716 h 832"/>
                <a:gd name="T48" fmla="*/ 1 w 816"/>
                <a:gd name="T49" fmla="*/ 639 h 832"/>
                <a:gd name="T50" fmla="*/ 1 w 816"/>
                <a:gd name="T51" fmla="*/ 550 h 832"/>
                <a:gd name="T52" fmla="*/ 2 w 816"/>
                <a:gd name="T53" fmla="*/ 454 h 832"/>
                <a:gd name="T54" fmla="*/ 2 w 816"/>
                <a:gd name="T55" fmla="*/ 358 h 832"/>
                <a:gd name="T56" fmla="*/ 2 w 816"/>
                <a:gd name="T57" fmla="*/ 263 h 832"/>
                <a:gd name="T58" fmla="*/ 2 w 816"/>
                <a:gd name="T59" fmla="*/ 178 h 832"/>
                <a:gd name="T60" fmla="*/ 1 w 816"/>
                <a:gd name="T61" fmla="*/ 106 h 832"/>
                <a:gd name="T62" fmla="*/ 1 w 816"/>
                <a:gd name="T63" fmla="*/ 51 h 832"/>
                <a:gd name="T64" fmla="*/ 0 w 816"/>
                <a:gd name="T65" fmla="*/ 19 h 832"/>
                <a:gd name="T66" fmla="*/ 268 w 816"/>
                <a:gd name="T67" fmla="*/ 134 h 832"/>
                <a:gd name="T68" fmla="*/ 266 w 816"/>
                <a:gd name="T69" fmla="*/ 137 h 832"/>
                <a:gd name="T70" fmla="*/ 268 w 816"/>
                <a:gd name="T71" fmla="*/ 134 h 832"/>
                <a:gd name="T72" fmla="*/ 290 w 816"/>
                <a:gd name="T73" fmla="*/ 102 h 832"/>
                <a:gd name="T74" fmla="*/ 320 w 816"/>
                <a:gd name="T75" fmla="*/ 69 h 832"/>
                <a:gd name="T76" fmla="*/ 359 w 816"/>
                <a:gd name="T77" fmla="*/ 39 h 832"/>
                <a:gd name="T78" fmla="*/ 409 w 816"/>
                <a:gd name="T79" fmla="*/ 15 h 832"/>
                <a:gd name="T80" fmla="*/ 472 w 816"/>
                <a:gd name="T81" fmla="*/ 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6" h="832">
                  <a:moveTo>
                    <a:pt x="508" y="0"/>
                  </a:moveTo>
                  <a:lnTo>
                    <a:pt x="546" y="2"/>
                  </a:lnTo>
                  <a:lnTo>
                    <a:pt x="581" y="7"/>
                  </a:lnTo>
                  <a:lnTo>
                    <a:pt x="614" y="15"/>
                  </a:lnTo>
                  <a:lnTo>
                    <a:pt x="646" y="28"/>
                  </a:lnTo>
                  <a:lnTo>
                    <a:pt x="676" y="45"/>
                  </a:lnTo>
                  <a:lnTo>
                    <a:pt x="703" y="65"/>
                  </a:lnTo>
                  <a:lnTo>
                    <a:pt x="728" y="89"/>
                  </a:lnTo>
                  <a:lnTo>
                    <a:pt x="750" y="116"/>
                  </a:lnTo>
                  <a:lnTo>
                    <a:pt x="770" y="148"/>
                  </a:lnTo>
                  <a:lnTo>
                    <a:pt x="786" y="183"/>
                  </a:lnTo>
                  <a:lnTo>
                    <a:pt x="799" y="223"/>
                  </a:lnTo>
                  <a:lnTo>
                    <a:pt x="808" y="266"/>
                  </a:lnTo>
                  <a:lnTo>
                    <a:pt x="814" y="314"/>
                  </a:lnTo>
                  <a:lnTo>
                    <a:pt x="816" y="365"/>
                  </a:lnTo>
                  <a:lnTo>
                    <a:pt x="816" y="832"/>
                  </a:lnTo>
                  <a:lnTo>
                    <a:pt x="549" y="832"/>
                  </a:lnTo>
                  <a:lnTo>
                    <a:pt x="549" y="397"/>
                  </a:lnTo>
                  <a:lnTo>
                    <a:pt x="548" y="365"/>
                  </a:lnTo>
                  <a:lnTo>
                    <a:pt x="544" y="336"/>
                  </a:lnTo>
                  <a:lnTo>
                    <a:pt x="539" y="309"/>
                  </a:lnTo>
                  <a:lnTo>
                    <a:pt x="529" y="285"/>
                  </a:lnTo>
                  <a:lnTo>
                    <a:pt x="518" y="264"/>
                  </a:lnTo>
                  <a:lnTo>
                    <a:pt x="503" y="246"/>
                  </a:lnTo>
                  <a:lnTo>
                    <a:pt x="486" y="232"/>
                  </a:lnTo>
                  <a:lnTo>
                    <a:pt x="465" y="222"/>
                  </a:lnTo>
                  <a:lnTo>
                    <a:pt x="441" y="215"/>
                  </a:lnTo>
                  <a:lnTo>
                    <a:pt x="414" y="213"/>
                  </a:lnTo>
                  <a:lnTo>
                    <a:pt x="387" y="215"/>
                  </a:lnTo>
                  <a:lnTo>
                    <a:pt x="363" y="221"/>
                  </a:lnTo>
                  <a:lnTo>
                    <a:pt x="342" y="232"/>
                  </a:lnTo>
                  <a:lnTo>
                    <a:pt x="325" y="244"/>
                  </a:lnTo>
                  <a:lnTo>
                    <a:pt x="309" y="259"/>
                  </a:lnTo>
                  <a:lnTo>
                    <a:pt x="296" y="276"/>
                  </a:lnTo>
                  <a:lnTo>
                    <a:pt x="284" y="294"/>
                  </a:lnTo>
                  <a:lnTo>
                    <a:pt x="276" y="313"/>
                  </a:lnTo>
                  <a:lnTo>
                    <a:pt x="272" y="326"/>
                  </a:lnTo>
                  <a:lnTo>
                    <a:pt x="269" y="342"/>
                  </a:lnTo>
                  <a:lnTo>
                    <a:pt x="268" y="360"/>
                  </a:lnTo>
                  <a:lnTo>
                    <a:pt x="268" y="378"/>
                  </a:lnTo>
                  <a:lnTo>
                    <a:pt x="268" y="832"/>
                  </a:lnTo>
                  <a:lnTo>
                    <a:pt x="0" y="832"/>
                  </a:lnTo>
                  <a:lnTo>
                    <a:pt x="0" y="829"/>
                  </a:lnTo>
                  <a:lnTo>
                    <a:pt x="0" y="819"/>
                  </a:lnTo>
                  <a:lnTo>
                    <a:pt x="0" y="801"/>
                  </a:lnTo>
                  <a:lnTo>
                    <a:pt x="1" y="778"/>
                  </a:lnTo>
                  <a:lnTo>
                    <a:pt x="1" y="749"/>
                  </a:lnTo>
                  <a:lnTo>
                    <a:pt x="1" y="716"/>
                  </a:lnTo>
                  <a:lnTo>
                    <a:pt x="1" y="679"/>
                  </a:lnTo>
                  <a:lnTo>
                    <a:pt x="1" y="639"/>
                  </a:lnTo>
                  <a:lnTo>
                    <a:pt x="1" y="595"/>
                  </a:lnTo>
                  <a:lnTo>
                    <a:pt x="1" y="550"/>
                  </a:lnTo>
                  <a:lnTo>
                    <a:pt x="1" y="503"/>
                  </a:lnTo>
                  <a:lnTo>
                    <a:pt x="2" y="454"/>
                  </a:lnTo>
                  <a:lnTo>
                    <a:pt x="2" y="406"/>
                  </a:lnTo>
                  <a:lnTo>
                    <a:pt x="2" y="358"/>
                  </a:lnTo>
                  <a:lnTo>
                    <a:pt x="2" y="309"/>
                  </a:lnTo>
                  <a:lnTo>
                    <a:pt x="2" y="263"/>
                  </a:lnTo>
                  <a:lnTo>
                    <a:pt x="2" y="219"/>
                  </a:lnTo>
                  <a:lnTo>
                    <a:pt x="2" y="178"/>
                  </a:lnTo>
                  <a:lnTo>
                    <a:pt x="2" y="139"/>
                  </a:lnTo>
                  <a:lnTo>
                    <a:pt x="1" y="106"/>
                  </a:lnTo>
                  <a:lnTo>
                    <a:pt x="1" y="75"/>
                  </a:lnTo>
                  <a:lnTo>
                    <a:pt x="1" y="51"/>
                  </a:lnTo>
                  <a:lnTo>
                    <a:pt x="1" y="31"/>
                  </a:lnTo>
                  <a:lnTo>
                    <a:pt x="0" y="19"/>
                  </a:lnTo>
                  <a:lnTo>
                    <a:pt x="268" y="19"/>
                  </a:lnTo>
                  <a:lnTo>
                    <a:pt x="268" y="134"/>
                  </a:lnTo>
                  <a:lnTo>
                    <a:pt x="267" y="135"/>
                  </a:lnTo>
                  <a:lnTo>
                    <a:pt x="266" y="137"/>
                  </a:lnTo>
                  <a:lnTo>
                    <a:pt x="268" y="137"/>
                  </a:lnTo>
                  <a:lnTo>
                    <a:pt x="268" y="134"/>
                  </a:lnTo>
                  <a:lnTo>
                    <a:pt x="278" y="118"/>
                  </a:lnTo>
                  <a:lnTo>
                    <a:pt x="290" y="102"/>
                  </a:lnTo>
                  <a:lnTo>
                    <a:pt x="304" y="86"/>
                  </a:lnTo>
                  <a:lnTo>
                    <a:pt x="320" y="69"/>
                  </a:lnTo>
                  <a:lnTo>
                    <a:pt x="338" y="53"/>
                  </a:lnTo>
                  <a:lnTo>
                    <a:pt x="359" y="39"/>
                  </a:lnTo>
                  <a:lnTo>
                    <a:pt x="383" y="26"/>
                  </a:lnTo>
                  <a:lnTo>
                    <a:pt x="409" y="15"/>
                  </a:lnTo>
                  <a:lnTo>
                    <a:pt x="439" y="7"/>
                  </a:lnTo>
                  <a:lnTo>
                    <a:pt x="472" y="2"/>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 name="Rectangle 244">
              <a:extLst>
                <a:ext uri="{FF2B5EF4-FFF2-40B4-BE49-F238E27FC236}">
                  <a16:creationId xmlns:a16="http://schemas.microsoft.com/office/drawing/2014/main" id="{941C1A0E-C3F1-54F1-3091-FFDA0222DF45}"/>
                </a:ext>
              </a:extLst>
            </p:cNvPr>
            <p:cNvSpPr>
              <a:spLocks noChangeArrowheads="1"/>
            </p:cNvSpPr>
            <p:nvPr/>
          </p:nvSpPr>
          <p:spPr bwMode="auto">
            <a:xfrm>
              <a:off x="6391275" y="3951288"/>
              <a:ext cx="142875" cy="43021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9" name="Freeform 245">
              <a:extLst>
                <a:ext uri="{FF2B5EF4-FFF2-40B4-BE49-F238E27FC236}">
                  <a16:creationId xmlns:a16="http://schemas.microsoft.com/office/drawing/2014/main" id="{BA06D19C-1F1B-6D9C-0DBA-9E2C39F900FE}"/>
                </a:ext>
              </a:extLst>
            </p:cNvPr>
            <p:cNvSpPr>
              <a:spLocks noEditPoints="1"/>
            </p:cNvSpPr>
            <p:nvPr/>
          </p:nvSpPr>
          <p:spPr bwMode="auto">
            <a:xfrm>
              <a:off x="5843588" y="3179763"/>
              <a:ext cx="1754187" cy="1776412"/>
            </a:xfrm>
            <a:custGeom>
              <a:avLst/>
              <a:gdLst>
                <a:gd name="T0" fmla="*/ 847 w 3316"/>
                <a:gd name="T1" fmla="*/ 775 h 3358"/>
                <a:gd name="T2" fmla="*/ 790 w 3316"/>
                <a:gd name="T3" fmla="*/ 821 h 3358"/>
                <a:gd name="T4" fmla="*/ 768 w 3316"/>
                <a:gd name="T5" fmla="*/ 894 h 3358"/>
                <a:gd name="T6" fmla="*/ 778 w 3316"/>
                <a:gd name="T7" fmla="*/ 2489 h 3358"/>
                <a:gd name="T8" fmla="*/ 826 w 3316"/>
                <a:gd name="T9" fmla="*/ 2545 h 3358"/>
                <a:gd name="T10" fmla="*/ 898 w 3316"/>
                <a:gd name="T11" fmla="*/ 2567 h 3358"/>
                <a:gd name="T12" fmla="*/ 2457 w 3316"/>
                <a:gd name="T13" fmla="*/ 2557 h 3358"/>
                <a:gd name="T14" fmla="*/ 2515 w 3316"/>
                <a:gd name="T15" fmla="*/ 2511 h 3358"/>
                <a:gd name="T16" fmla="*/ 2538 w 3316"/>
                <a:gd name="T17" fmla="*/ 2438 h 3358"/>
                <a:gd name="T18" fmla="*/ 2528 w 3316"/>
                <a:gd name="T19" fmla="*/ 843 h 3358"/>
                <a:gd name="T20" fmla="*/ 2480 w 3316"/>
                <a:gd name="T21" fmla="*/ 787 h 3358"/>
                <a:gd name="T22" fmla="*/ 2406 w 3316"/>
                <a:gd name="T23" fmla="*/ 765 h 3358"/>
                <a:gd name="T24" fmla="*/ 1763 w 3316"/>
                <a:gd name="T25" fmla="*/ 4 h 3358"/>
                <a:gd name="T26" fmla="*/ 2066 w 3316"/>
                <a:gd name="T27" fmla="*/ 52 h 3358"/>
                <a:gd name="T28" fmla="*/ 2348 w 3316"/>
                <a:gd name="T29" fmla="*/ 153 h 3358"/>
                <a:gd name="T30" fmla="*/ 2605 w 3316"/>
                <a:gd name="T31" fmla="*/ 301 h 3358"/>
                <a:gd name="T32" fmla="*/ 2831 w 3316"/>
                <a:gd name="T33" fmla="*/ 493 h 3358"/>
                <a:gd name="T34" fmla="*/ 3019 w 3316"/>
                <a:gd name="T35" fmla="*/ 720 h 3358"/>
                <a:gd name="T36" fmla="*/ 3166 w 3316"/>
                <a:gd name="T37" fmla="*/ 981 h 3358"/>
                <a:gd name="T38" fmla="*/ 3266 w 3316"/>
                <a:gd name="T39" fmla="*/ 1266 h 3358"/>
                <a:gd name="T40" fmla="*/ 3313 w 3316"/>
                <a:gd name="T41" fmla="*/ 1573 h 3358"/>
                <a:gd name="T42" fmla="*/ 3304 w 3316"/>
                <a:gd name="T43" fmla="*/ 1889 h 3358"/>
                <a:gd name="T44" fmla="*/ 3238 w 3316"/>
                <a:gd name="T45" fmla="*/ 2189 h 3358"/>
                <a:gd name="T46" fmla="*/ 3122 w 3316"/>
                <a:gd name="T47" fmla="*/ 2468 h 3358"/>
                <a:gd name="T48" fmla="*/ 2960 w 3316"/>
                <a:gd name="T49" fmla="*/ 2718 h 3358"/>
                <a:gd name="T50" fmla="*/ 2759 w 3316"/>
                <a:gd name="T51" fmla="*/ 2934 h 3358"/>
                <a:gd name="T52" fmla="*/ 2523 w 3316"/>
                <a:gd name="T53" fmla="*/ 3111 h 3358"/>
                <a:gd name="T54" fmla="*/ 2257 w 3316"/>
                <a:gd name="T55" fmla="*/ 3245 h 3358"/>
                <a:gd name="T56" fmla="*/ 1967 w 3316"/>
                <a:gd name="T57" fmla="*/ 3329 h 3358"/>
                <a:gd name="T58" fmla="*/ 1659 w 3316"/>
                <a:gd name="T59" fmla="*/ 3358 h 3358"/>
                <a:gd name="T60" fmla="*/ 1349 w 3316"/>
                <a:gd name="T61" fmla="*/ 3329 h 3358"/>
                <a:gd name="T62" fmla="*/ 1060 w 3316"/>
                <a:gd name="T63" fmla="*/ 3245 h 3358"/>
                <a:gd name="T64" fmla="*/ 793 w 3316"/>
                <a:gd name="T65" fmla="*/ 3111 h 3358"/>
                <a:gd name="T66" fmla="*/ 558 w 3316"/>
                <a:gd name="T67" fmla="*/ 2934 h 3358"/>
                <a:gd name="T68" fmla="*/ 356 w 3316"/>
                <a:gd name="T69" fmla="*/ 2718 h 3358"/>
                <a:gd name="T70" fmla="*/ 195 w 3316"/>
                <a:gd name="T71" fmla="*/ 2468 h 3358"/>
                <a:gd name="T72" fmla="*/ 79 w 3316"/>
                <a:gd name="T73" fmla="*/ 2189 h 3358"/>
                <a:gd name="T74" fmla="*/ 13 w 3316"/>
                <a:gd name="T75" fmla="*/ 1889 h 3358"/>
                <a:gd name="T76" fmla="*/ 3 w 3316"/>
                <a:gd name="T77" fmla="*/ 1573 h 3358"/>
                <a:gd name="T78" fmla="*/ 51 w 3316"/>
                <a:gd name="T79" fmla="*/ 1266 h 3358"/>
                <a:gd name="T80" fmla="*/ 150 w 3316"/>
                <a:gd name="T81" fmla="*/ 981 h 3358"/>
                <a:gd name="T82" fmla="*/ 298 w 3316"/>
                <a:gd name="T83" fmla="*/ 720 h 3358"/>
                <a:gd name="T84" fmla="*/ 486 w 3316"/>
                <a:gd name="T85" fmla="*/ 493 h 3358"/>
                <a:gd name="T86" fmla="*/ 712 w 3316"/>
                <a:gd name="T87" fmla="*/ 301 h 3358"/>
                <a:gd name="T88" fmla="*/ 968 w 3316"/>
                <a:gd name="T89" fmla="*/ 153 h 3358"/>
                <a:gd name="T90" fmla="*/ 1251 w 3316"/>
                <a:gd name="T91" fmla="*/ 52 h 3358"/>
                <a:gd name="T92" fmla="*/ 1554 w 3316"/>
                <a:gd name="T93" fmla="*/ 4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6" h="3358">
                  <a:moveTo>
                    <a:pt x="898" y="765"/>
                  </a:moveTo>
                  <a:lnTo>
                    <a:pt x="872" y="767"/>
                  </a:lnTo>
                  <a:lnTo>
                    <a:pt x="847" y="775"/>
                  </a:lnTo>
                  <a:lnTo>
                    <a:pt x="826" y="787"/>
                  </a:lnTo>
                  <a:lnTo>
                    <a:pt x="806" y="802"/>
                  </a:lnTo>
                  <a:lnTo>
                    <a:pt x="790" y="821"/>
                  </a:lnTo>
                  <a:lnTo>
                    <a:pt x="778" y="843"/>
                  </a:lnTo>
                  <a:lnTo>
                    <a:pt x="771" y="867"/>
                  </a:lnTo>
                  <a:lnTo>
                    <a:pt x="768" y="894"/>
                  </a:lnTo>
                  <a:lnTo>
                    <a:pt x="768" y="2438"/>
                  </a:lnTo>
                  <a:lnTo>
                    <a:pt x="771" y="2464"/>
                  </a:lnTo>
                  <a:lnTo>
                    <a:pt x="778" y="2489"/>
                  </a:lnTo>
                  <a:lnTo>
                    <a:pt x="790" y="2511"/>
                  </a:lnTo>
                  <a:lnTo>
                    <a:pt x="806" y="2530"/>
                  </a:lnTo>
                  <a:lnTo>
                    <a:pt x="826" y="2545"/>
                  </a:lnTo>
                  <a:lnTo>
                    <a:pt x="847" y="2557"/>
                  </a:lnTo>
                  <a:lnTo>
                    <a:pt x="872" y="2564"/>
                  </a:lnTo>
                  <a:lnTo>
                    <a:pt x="898" y="2567"/>
                  </a:lnTo>
                  <a:lnTo>
                    <a:pt x="2406" y="2567"/>
                  </a:lnTo>
                  <a:lnTo>
                    <a:pt x="2433" y="2564"/>
                  </a:lnTo>
                  <a:lnTo>
                    <a:pt x="2457" y="2557"/>
                  </a:lnTo>
                  <a:lnTo>
                    <a:pt x="2480" y="2545"/>
                  </a:lnTo>
                  <a:lnTo>
                    <a:pt x="2500" y="2530"/>
                  </a:lnTo>
                  <a:lnTo>
                    <a:pt x="2515" y="2511"/>
                  </a:lnTo>
                  <a:lnTo>
                    <a:pt x="2528" y="2489"/>
                  </a:lnTo>
                  <a:lnTo>
                    <a:pt x="2535" y="2464"/>
                  </a:lnTo>
                  <a:lnTo>
                    <a:pt x="2538" y="2438"/>
                  </a:lnTo>
                  <a:lnTo>
                    <a:pt x="2538" y="894"/>
                  </a:lnTo>
                  <a:lnTo>
                    <a:pt x="2535" y="867"/>
                  </a:lnTo>
                  <a:lnTo>
                    <a:pt x="2528" y="843"/>
                  </a:lnTo>
                  <a:lnTo>
                    <a:pt x="2515" y="821"/>
                  </a:lnTo>
                  <a:lnTo>
                    <a:pt x="2500" y="802"/>
                  </a:lnTo>
                  <a:lnTo>
                    <a:pt x="2480" y="787"/>
                  </a:lnTo>
                  <a:lnTo>
                    <a:pt x="2457" y="775"/>
                  </a:lnTo>
                  <a:lnTo>
                    <a:pt x="2433" y="767"/>
                  </a:lnTo>
                  <a:lnTo>
                    <a:pt x="2406" y="765"/>
                  </a:lnTo>
                  <a:lnTo>
                    <a:pt x="898" y="765"/>
                  </a:lnTo>
                  <a:close/>
                  <a:moveTo>
                    <a:pt x="1659" y="0"/>
                  </a:moveTo>
                  <a:lnTo>
                    <a:pt x="1763" y="4"/>
                  </a:lnTo>
                  <a:lnTo>
                    <a:pt x="1866" y="14"/>
                  </a:lnTo>
                  <a:lnTo>
                    <a:pt x="1967" y="30"/>
                  </a:lnTo>
                  <a:lnTo>
                    <a:pt x="2066" y="52"/>
                  </a:lnTo>
                  <a:lnTo>
                    <a:pt x="2163" y="80"/>
                  </a:lnTo>
                  <a:lnTo>
                    <a:pt x="2257" y="114"/>
                  </a:lnTo>
                  <a:lnTo>
                    <a:pt x="2348" y="153"/>
                  </a:lnTo>
                  <a:lnTo>
                    <a:pt x="2438" y="198"/>
                  </a:lnTo>
                  <a:lnTo>
                    <a:pt x="2523" y="247"/>
                  </a:lnTo>
                  <a:lnTo>
                    <a:pt x="2605" y="301"/>
                  </a:lnTo>
                  <a:lnTo>
                    <a:pt x="2683" y="361"/>
                  </a:lnTo>
                  <a:lnTo>
                    <a:pt x="2759" y="424"/>
                  </a:lnTo>
                  <a:lnTo>
                    <a:pt x="2831" y="493"/>
                  </a:lnTo>
                  <a:lnTo>
                    <a:pt x="2897" y="565"/>
                  </a:lnTo>
                  <a:lnTo>
                    <a:pt x="2960" y="641"/>
                  </a:lnTo>
                  <a:lnTo>
                    <a:pt x="3019" y="720"/>
                  </a:lnTo>
                  <a:lnTo>
                    <a:pt x="3073" y="804"/>
                  </a:lnTo>
                  <a:lnTo>
                    <a:pt x="3122" y="891"/>
                  </a:lnTo>
                  <a:lnTo>
                    <a:pt x="3166" y="981"/>
                  </a:lnTo>
                  <a:lnTo>
                    <a:pt x="3205" y="1073"/>
                  </a:lnTo>
                  <a:lnTo>
                    <a:pt x="3238" y="1169"/>
                  </a:lnTo>
                  <a:lnTo>
                    <a:pt x="3266" y="1266"/>
                  </a:lnTo>
                  <a:lnTo>
                    <a:pt x="3288" y="1366"/>
                  </a:lnTo>
                  <a:lnTo>
                    <a:pt x="3304" y="1469"/>
                  </a:lnTo>
                  <a:lnTo>
                    <a:pt x="3313" y="1573"/>
                  </a:lnTo>
                  <a:lnTo>
                    <a:pt x="3316" y="1679"/>
                  </a:lnTo>
                  <a:lnTo>
                    <a:pt x="3313" y="1785"/>
                  </a:lnTo>
                  <a:lnTo>
                    <a:pt x="3304" y="1889"/>
                  </a:lnTo>
                  <a:lnTo>
                    <a:pt x="3288" y="1992"/>
                  </a:lnTo>
                  <a:lnTo>
                    <a:pt x="3266" y="2092"/>
                  </a:lnTo>
                  <a:lnTo>
                    <a:pt x="3238" y="2189"/>
                  </a:lnTo>
                  <a:lnTo>
                    <a:pt x="3205" y="2285"/>
                  </a:lnTo>
                  <a:lnTo>
                    <a:pt x="3166" y="2377"/>
                  </a:lnTo>
                  <a:lnTo>
                    <a:pt x="3122" y="2468"/>
                  </a:lnTo>
                  <a:lnTo>
                    <a:pt x="3073" y="2554"/>
                  </a:lnTo>
                  <a:lnTo>
                    <a:pt x="3019" y="2638"/>
                  </a:lnTo>
                  <a:lnTo>
                    <a:pt x="2960" y="2718"/>
                  </a:lnTo>
                  <a:lnTo>
                    <a:pt x="2897" y="2793"/>
                  </a:lnTo>
                  <a:lnTo>
                    <a:pt x="2831" y="2866"/>
                  </a:lnTo>
                  <a:lnTo>
                    <a:pt x="2759" y="2934"/>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8"/>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4"/>
                  </a:lnTo>
                  <a:lnTo>
                    <a:pt x="486" y="2866"/>
                  </a:lnTo>
                  <a:lnTo>
                    <a:pt x="419" y="2793"/>
                  </a:lnTo>
                  <a:lnTo>
                    <a:pt x="356" y="2718"/>
                  </a:lnTo>
                  <a:lnTo>
                    <a:pt x="298" y="2638"/>
                  </a:lnTo>
                  <a:lnTo>
                    <a:pt x="244" y="2554"/>
                  </a:lnTo>
                  <a:lnTo>
                    <a:pt x="195" y="2468"/>
                  </a:lnTo>
                  <a:lnTo>
                    <a:pt x="150" y="2377"/>
                  </a:lnTo>
                  <a:lnTo>
                    <a:pt x="112" y="2285"/>
                  </a:lnTo>
                  <a:lnTo>
                    <a:pt x="79" y="2189"/>
                  </a:lnTo>
                  <a:lnTo>
                    <a:pt x="51" y="2092"/>
                  </a:lnTo>
                  <a:lnTo>
                    <a:pt x="29" y="1992"/>
                  </a:lnTo>
                  <a:lnTo>
                    <a:pt x="13" y="1889"/>
                  </a:lnTo>
                  <a:lnTo>
                    <a:pt x="3" y="1785"/>
                  </a:lnTo>
                  <a:lnTo>
                    <a:pt x="0" y="1679"/>
                  </a:lnTo>
                  <a:lnTo>
                    <a:pt x="3" y="1573"/>
                  </a:lnTo>
                  <a:lnTo>
                    <a:pt x="13" y="1469"/>
                  </a:lnTo>
                  <a:lnTo>
                    <a:pt x="29" y="1366"/>
                  </a:lnTo>
                  <a:lnTo>
                    <a:pt x="51" y="1266"/>
                  </a:lnTo>
                  <a:lnTo>
                    <a:pt x="79" y="1169"/>
                  </a:lnTo>
                  <a:lnTo>
                    <a:pt x="112" y="1073"/>
                  </a:lnTo>
                  <a:lnTo>
                    <a:pt x="150" y="981"/>
                  </a:lnTo>
                  <a:lnTo>
                    <a:pt x="195" y="891"/>
                  </a:lnTo>
                  <a:lnTo>
                    <a:pt x="244" y="804"/>
                  </a:lnTo>
                  <a:lnTo>
                    <a:pt x="298" y="720"/>
                  </a:lnTo>
                  <a:lnTo>
                    <a:pt x="356" y="641"/>
                  </a:lnTo>
                  <a:lnTo>
                    <a:pt x="419" y="565"/>
                  </a:lnTo>
                  <a:lnTo>
                    <a:pt x="486" y="493"/>
                  </a:lnTo>
                  <a:lnTo>
                    <a:pt x="558" y="424"/>
                  </a:lnTo>
                  <a:lnTo>
                    <a:pt x="633" y="361"/>
                  </a:lnTo>
                  <a:lnTo>
                    <a:pt x="712" y="301"/>
                  </a:lnTo>
                  <a:lnTo>
                    <a:pt x="793" y="247"/>
                  </a:lnTo>
                  <a:lnTo>
                    <a:pt x="880" y="198"/>
                  </a:lnTo>
                  <a:lnTo>
                    <a:pt x="968" y="153"/>
                  </a:lnTo>
                  <a:lnTo>
                    <a:pt x="1060" y="114"/>
                  </a:lnTo>
                  <a:lnTo>
                    <a:pt x="1153" y="80"/>
                  </a:lnTo>
                  <a:lnTo>
                    <a:pt x="1251" y="52"/>
                  </a:lnTo>
                  <a:lnTo>
                    <a:pt x="1349" y="30"/>
                  </a:lnTo>
                  <a:lnTo>
                    <a:pt x="1450" y="14"/>
                  </a:lnTo>
                  <a:lnTo>
                    <a:pt x="1554" y="4"/>
                  </a:lnTo>
                  <a:lnTo>
                    <a:pt x="16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 name="Freeform 246">
              <a:extLst>
                <a:ext uri="{FF2B5EF4-FFF2-40B4-BE49-F238E27FC236}">
                  <a16:creationId xmlns:a16="http://schemas.microsoft.com/office/drawing/2014/main" id="{0A701F27-3E4E-5D39-4663-B9DF67939D6B}"/>
                </a:ext>
              </a:extLst>
            </p:cNvPr>
            <p:cNvSpPr>
              <a:spLocks/>
            </p:cNvSpPr>
            <p:nvPr/>
          </p:nvSpPr>
          <p:spPr bwMode="auto">
            <a:xfrm>
              <a:off x="6383338" y="3743325"/>
              <a:ext cx="158750" cy="149225"/>
            </a:xfrm>
            <a:custGeom>
              <a:avLst/>
              <a:gdLst>
                <a:gd name="T0" fmla="*/ 150 w 300"/>
                <a:gd name="T1" fmla="*/ 0 h 281"/>
                <a:gd name="T2" fmla="*/ 179 w 300"/>
                <a:gd name="T3" fmla="*/ 2 h 281"/>
                <a:gd name="T4" fmla="*/ 206 w 300"/>
                <a:gd name="T5" fmla="*/ 8 h 281"/>
                <a:gd name="T6" fmla="*/ 229 w 300"/>
                <a:gd name="T7" fmla="*/ 19 h 281"/>
                <a:gd name="T8" fmla="*/ 250 w 300"/>
                <a:gd name="T9" fmla="*/ 32 h 281"/>
                <a:gd name="T10" fmla="*/ 267 w 300"/>
                <a:gd name="T11" fmla="*/ 49 h 281"/>
                <a:gd name="T12" fmla="*/ 281 w 300"/>
                <a:gd name="T13" fmla="*/ 69 h 281"/>
                <a:gd name="T14" fmla="*/ 291 w 300"/>
                <a:gd name="T15" fmla="*/ 91 h 281"/>
                <a:gd name="T16" fmla="*/ 297 w 300"/>
                <a:gd name="T17" fmla="*/ 115 h 281"/>
                <a:gd name="T18" fmla="*/ 300 w 300"/>
                <a:gd name="T19" fmla="*/ 141 h 281"/>
                <a:gd name="T20" fmla="*/ 297 w 300"/>
                <a:gd name="T21" fmla="*/ 166 h 281"/>
                <a:gd name="T22" fmla="*/ 291 w 300"/>
                <a:gd name="T23" fmla="*/ 190 h 281"/>
                <a:gd name="T24" fmla="*/ 282 w 300"/>
                <a:gd name="T25" fmla="*/ 212 h 281"/>
                <a:gd name="T26" fmla="*/ 267 w 300"/>
                <a:gd name="T27" fmla="*/ 232 h 281"/>
                <a:gd name="T28" fmla="*/ 250 w 300"/>
                <a:gd name="T29" fmla="*/ 249 h 281"/>
                <a:gd name="T30" fmla="*/ 229 w 300"/>
                <a:gd name="T31" fmla="*/ 262 h 281"/>
                <a:gd name="T32" fmla="*/ 205 w 300"/>
                <a:gd name="T33" fmla="*/ 273 h 281"/>
                <a:gd name="T34" fmla="*/ 178 w 300"/>
                <a:gd name="T35" fmla="*/ 279 h 281"/>
                <a:gd name="T36" fmla="*/ 149 w 300"/>
                <a:gd name="T37" fmla="*/ 281 h 281"/>
                <a:gd name="T38" fmla="*/ 147 w 300"/>
                <a:gd name="T39" fmla="*/ 281 h 281"/>
                <a:gd name="T40" fmla="*/ 118 w 300"/>
                <a:gd name="T41" fmla="*/ 279 h 281"/>
                <a:gd name="T42" fmla="*/ 92 w 300"/>
                <a:gd name="T43" fmla="*/ 273 h 281"/>
                <a:gd name="T44" fmla="*/ 69 w 300"/>
                <a:gd name="T45" fmla="*/ 262 h 281"/>
                <a:gd name="T46" fmla="*/ 48 w 300"/>
                <a:gd name="T47" fmla="*/ 249 h 281"/>
                <a:gd name="T48" fmla="*/ 32 w 300"/>
                <a:gd name="T49" fmla="*/ 232 h 281"/>
                <a:gd name="T50" fmla="*/ 17 w 300"/>
                <a:gd name="T51" fmla="*/ 212 h 281"/>
                <a:gd name="T52" fmla="*/ 8 w 300"/>
                <a:gd name="T53" fmla="*/ 190 h 281"/>
                <a:gd name="T54" fmla="*/ 2 w 300"/>
                <a:gd name="T55" fmla="*/ 166 h 281"/>
                <a:gd name="T56" fmla="*/ 0 w 300"/>
                <a:gd name="T57" fmla="*/ 141 h 281"/>
                <a:gd name="T58" fmla="*/ 2 w 300"/>
                <a:gd name="T59" fmla="*/ 115 h 281"/>
                <a:gd name="T60" fmla="*/ 8 w 300"/>
                <a:gd name="T61" fmla="*/ 91 h 281"/>
                <a:gd name="T62" fmla="*/ 18 w 300"/>
                <a:gd name="T63" fmla="*/ 69 h 281"/>
                <a:gd name="T64" fmla="*/ 32 w 300"/>
                <a:gd name="T65" fmla="*/ 49 h 281"/>
                <a:gd name="T66" fmla="*/ 49 w 300"/>
                <a:gd name="T67" fmla="*/ 32 h 281"/>
                <a:gd name="T68" fmla="*/ 70 w 300"/>
                <a:gd name="T69" fmla="*/ 19 h 281"/>
                <a:gd name="T70" fmla="*/ 94 w 300"/>
                <a:gd name="T71" fmla="*/ 8 h 281"/>
                <a:gd name="T72" fmla="*/ 121 w 300"/>
                <a:gd name="T73" fmla="*/ 2 h 281"/>
                <a:gd name="T74" fmla="*/ 150 w 300"/>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81">
                  <a:moveTo>
                    <a:pt x="150" y="0"/>
                  </a:moveTo>
                  <a:lnTo>
                    <a:pt x="179" y="2"/>
                  </a:lnTo>
                  <a:lnTo>
                    <a:pt x="206" y="8"/>
                  </a:lnTo>
                  <a:lnTo>
                    <a:pt x="229" y="19"/>
                  </a:lnTo>
                  <a:lnTo>
                    <a:pt x="250" y="32"/>
                  </a:lnTo>
                  <a:lnTo>
                    <a:pt x="267" y="49"/>
                  </a:lnTo>
                  <a:lnTo>
                    <a:pt x="281" y="69"/>
                  </a:lnTo>
                  <a:lnTo>
                    <a:pt x="291" y="91"/>
                  </a:lnTo>
                  <a:lnTo>
                    <a:pt x="297" y="115"/>
                  </a:lnTo>
                  <a:lnTo>
                    <a:pt x="300" y="141"/>
                  </a:lnTo>
                  <a:lnTo>
                    <a:pt x="297" y="166"/>
                  </a:lnTo>
                  <a:lnTo>
                    <a:pt x="291" y="190"/>
                  </a:lnTo>
                  <a:lnTo>
                    <a:pt x="282" y="212"/>
                  </a:lnTo>
                  <a:lnTo>
                    <a:pt x="267" y="232"/>
                  </a:lnTo>
                  <a:lnTo>
                    <a:pt x="250" y="249"/>
                  </a:lnTo>
                  <a:lnTo>
                    <a:pt x="229" y="262"/>
                  </a:lnTo>
                  <a:lnTo>
                    <a:pt x="205" y="273"/>
                  </a:lnTo>
                  <a:lnTo>
                    <a:pt x="178" y="279"/>
                  </a:lnTo>
                  <a:lnTo>
                    <a:pt x="149" y="281"/>
                  </a:lnTo>
                  <a:lnTo>
                    <a:pt x="147" y="281"/>
                  </a:lnTo>
                  <a:lnTo>
                    <a:pt x="118" y="279"/>
                  </a:lnTo>
                  <a:lnTo>
                    <a:pt x="92" y="273"/>
                  </a:lnTo>
                  <a:lnTo>
                    <a:pt x="69" y="262"/>
                  </a:lnTo>
                  <a:lnTo>
                    <a:pt x="48" y="249"/>
                  </a:lnTo>
                  <a:lnTo>
                    <a:pt x="32" y="232"/>
                  </a:lnTo>
                  <a:lnTo>
                    <a:pt x="17" y="212"/>
                  </a:lnTo>
                  <a:lnTo>
                    <a:pt x="8" y="190"/>
                  </a:lnTo>
                  <a:lnTo>
                    <a:pt x="2" y="166"/>
                  </a:lnTo>
                  <a:lnTo>
                    <a:pt x="0" y="141"/>
                  </a:lnTo>
                  <a:lnTo>
                    <a:pt x="2" y="115"/>
                  </a:lnTo>
                  <a:lnTo>
                    <a:pt x="8" y="91"/>
                  </a:lnTo>
                  <a:lnTo>
                    <a:pt x="18" y="69"/>
                  </a:lnTo>
                  <a:lnTo>
                    <a:pt x="32" y="49"/>
                  </a:lnTo>
                  <a:lnTo>
                    <a:pt x="49" y="32"/>
                  </a:lnTo>
                  <a:lnTo>
                    <a:pt x="70" y="19"/>
                  </a:lnTo>
                  <a:lnTo>
                    <a:pt x="94" y="8"/>
                  </a:lnTo>
                  <a:lnTo>
                    <a:pt x="121"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1" name="Группа 281">
            <a:extLst>
              <a:ext uri="{FF2B5EF4-FFF2-40B4-BE49-F238E27FC236}">
                <a16:creationId xmlns:a16="http://schemas.microsoft.com/office/drawing/2014/main" id="{7B469A3A-3508-5B78-CF26-0F6900320D62}"/>
              </a:ext>
            </a:extLst>
          </p:cNvPr>
          <p:cNvGrpSpPr/>
          <p:nvPr userDrawn="1"/>
        </p:nvGrpSpPr>
        <p:grpSpPr>
          <a:xfrm>
            <a:off x="5933388" y="4023681"/>
            <a:ext cx="395587" cy="392802"/>
            <a:chOff x="5853113" y="3181350"/>
            <a:chExt cx="2028825" cy="2014538"/>
          </a:xfrm>
          <a:solidFill>
            <a:schemeClr val="bg2"/>
          </a:solidFill>
        </p:grpSpPr>
        <p:sp>
          <p:nvSpPr>
            <p:cNvPr id="132" name="Freeform 251">
              <a:extLst>
                <a:ext uri="{FF2B5EF4-FFF2-40B4-BE49-F238E27FC236}">
                  <a16:creationId xmlns:a16="http://schemas.microsoft.com/office/drawing/2014/main" id="{F96101F4-68FC-8F6A-AFE0-31216729E750}"/>
                </a:ext>
              </a:extLst>
            </p:cNvPr>
            <p:cNvSpPr>
              <a:spLocks/>
            </p:cNvSpPr>
            <p:nvPr/>
          </p:nvSpPr>
          <p:spPr bwMode="auto">
            <a:xfrm>
              <a:off x="6907213" y="3181350"/>
              <a:ext cx="974725" cy="968375"/>
            </a:xfrm>
            <a:custGeom>
              <a:avLst/>
              <a:gdLst>
                <a:gd name="T0" fmla="*/ 921 w 1842"/>
                <a:gd name="T1" fmla="*/ 0 h 1829"/>
                <a:gd name="T2" fmla="*/ 1062 w 1842"/>
                <a:gd name="T3" fmla="*/ 11 h 1829"/>
                <a:gd name="T4" fmla="*/ 1200 w 1842"/>
                <a:gd name="T5" fmla="*/ 43 h 1829"/>
                <a:gd name="T6" fmla="*/ 1333 w 1842"/>
                <a:gd name="T7" fmla="*/ 96 h 1829"/>
                <a:gd name="T8" fmla="*/ 1458 w 1842"/>
                <a:gd name="T9" fmla="*/ 172 h 1829"/>
                <a:gd name="T10" fmla="*/ 1572 w 1842"/>
                <a:gd name="T11" fmla="*/ 268 h 1829"/>
                <a:gd name="T12" fmla="*/ 1669 w 1842"/>
                <a:gd name="T13" fmla="*/ 381 h 1829"/>
                <a:gd name="T14" fmla="*/ 1744 w 1842"/>
                <a:gd name="T15" fmla="*/ 506 h 1829"/>
                <a:gd name="T16" fmla="*/ 1799 w 1842"/>
                <a:gd name="T17" fmla="*/ 637 h 1829"/>
                <a:gd name="T18" fmla="*/ 1831 w 1842"/>
                <a:gd name="T19" fmla="*/ 775 h 1829"/>
                <a:gd name="T20" fmla="*/ 1842 w 1842"/>
                <a:gd name="T21" fmla="*/ 914 h 1829"/>
                <a:gd name="T22" fmla="*/ 1838 w 1842"/>
                <a:gd name="T23" fmla="*/ 986 h 1829"/>
                <a:gd name="T24" fmla="*/ 1817 w 1842"/>
                <a:gd name="T25" fmla="*/ 1124 h 1829"/>
                <a:gd name="T26" fmla="*/ 1774 w 1842"/>
                <a:gd name="T27" fmla="*/ 1259 h 1829"/>
                <a:gd name="T28" fmla="*/ 1710 w 1842"/>
                <a:gd name="T29" fmla="*/ 1387 h 1829"/>
                <a:gd name="T30" fmla="*/ 1624 w 1842"/>
                <a:gd name="T31" fmla="*/ 1507 h 1829"/>
                <a:gd name="T32" fmla="*/ 1516 w 1842"/>
                <a:gd name="T33" fmla="*/ 1612 h 1829"/>
                <a:gd name="T34" fmla="*/ 1396 w 1842"/>
                <a:gd name="T35" fmla="*/ 1699 h 1829"/>
                <a:gd name="T36" fmla="*/ 1267 w 1842"/>
                <a:gd name="T37" fmla="*/ 1763 h 1829"/>
                <a:gd name="T38" fmla="*/ 1131 w 1842"/>
                <a:gd name="T39" fmla="*/ 1805 h 1829"/>
                <a:gd name="T40" fmla="*/ 992 w 1842"/>
                <a:gd name="T41" fmla="*/ 1827 h 1829"/>
                <a:gd name="T42" fmla="*/ 850 w 1842"/>
                <a:gd name="T43" fmla="*/ 1827 h 1829"/>
                <a:gd name="T44" fmla="*/ 710 w 1842"/>
                <a:gd name="T45" fmla="*/ 1805 h 1829"/>
                <a:gd name="T46" fmla="*/ 574 w 1842"/>
                <a:gd name="T47" fmla="*/ 1763 h 1829"/>
                <a:gd name="T48" fmla="*/ 446 w 1842"/>
                <a:gd name="T49" fmla="*/ 1699 h 1829"/>
                <a:gd name="T50" fmla="*/ 325 w 1842"/>
                <a:gd name="T51" fmla="*/ 1612 h 1829"/>
                <a:gd name="T52" fmla="*/ 219 w 1842"/>
                <a:gd name="T53" fmla="*/ 1507 h 1829"/>
                <a:gd name="T54" fmla="*/ 132 w 1842"/>
                <a:gd name="T55" fmla="*/ 1387 h 1829"/>
                <a:gd name="T56" fmla="*/ 68 w 1842"/>
                <a:gd name="T57" fmla="*/ 1259 h 1829"/>
                <a:gd name="T58" fmla="*/ 25 w 1842"/>
                <a:gd name="T59" fmla="*/ 1124 h 1829"/>
                <a:gd name="T60" fmla="*/ 3 w 1842"/>
                <a:gd name="T61" fmla="*/ 984 h 1829"/>
                <a:gd name="T62" fmla="*/ 3 w 1842"/>
                <a:gd name="T63" fmla="*/ 845 h 1829"/>
                <a:gd name="T64" fmla="*/ 25 w 1842"/>
                <a:gd name="T65" fmla="*/ 706 h 1829"/>
                <a:gd name="T66" fmla="*/ 68 w 1842"/>
                <a:gd name="T67" fmla="*/ 571 h 1829"/>
                <a:gd name="T68" fmla="*/ 132 w 1842"/>
                <a:gd name="T69" fmla="*/ 442 h 1829"/>
                <a:gd name="T70" fmla="*/ 219 w 1842"/>
                <a:gd name="T71" fmla="*/ 323 h 1829"/>
                <a:gd name="T72" fmla="*/ 325 w 1842"/>
                <a:gd name="T73" fmla="*/ 217 h 1829"/>
                <a:gd name="T74" fmla="*/ 446 w 1842"/>
                <a:gd name="T75" fmla="*/ 131 h 1829"/>
                <a:gd name="T76" fmla="*/ 574 w 1842"/>
                <a:gd name="T77" fmla="*/ 68 h 1829"/>
                <a:gd name="T78" fmla="*/ 710 w 1842"/>
                <a:gd name="T79" fmla="*/ 24 h 1829"/>
                <a:gd name="T80" fmla="*/ 850 w 1842"/>
                <a:gd name="T81" fmla="*/ 2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2" h="1829">
                  <a:moveTo>
                    <a:pt x="921" y="0"/>
                  </a:moveTo>
                  <a:lnTo>
                    <a:pt x="921" y="0"/>
                  </a:lnTo>
                  <a:lnTo>
                    <a:pt x="992" y="2"/>
                  </a:lnTo>
                  <a:lnTo>
                    <a:pt x="1062" y="11"/>
                  </a:lnTo>
                  <a:lnTo>
                    <a:pt x="1131" y="24"/>
                  </a:lnTo>
                  <a:lnTo>
                    <a:pt x="1200" y="43"/>
                  </a:lnTo>
                  <a:lnTo>
                    <a:pt x="1267" y="68"/>
                  </a:lnTo>
                  <a:lnTo>
                    <a:pt x="1333" y="96"/>
                  </a:lnTo>
                  <a:lnTo>
                    <a:pt x="1397" y="131"/>
                  </a:lnTo>
                  <a:lnTo>
                    <a:pt x="1458" y="172"/>
                  </a:lnTo>
                  <a:lnTo>
                    <a:pt x="1516" y="217"/>
                  </a:lnTo>
                  <a:lnTo>
                    <a:pt x="1572" y="268"/>
                  </a:lnTo>
                  <a:lnTo>
                    <a:pt x="1624" y="323"/>
                  </a:lnTo>
                  <a:lnTo>
                    <a:pt x="1669" y="381"/>
                  </a:lnTo>
                  <a:lnTo>
                    <a:pt x="1710" y="442"/>
                  </a:lnTo>
                  <a:lnTo>
                    <a:pt x="1744" y="506"/>
                  </a:lnTo>
                  <a:lnTo>
                    <a:pt x="1774" y="571"/>
                  </a:lnTo>
                  <a:lnTo>
                    <a:pt x="1799" y="637"/>
                  </a:lnTo>
                  <a:lnTo>
                    <a:pt x="1817" y="706"/>
                  </a:lnTo>
                  <a:lnTo>
                    <a:pt x="1831" y="775"/>
                  </a:lnTo>
                  <a:lnTo>
                    <a:pt x="1838" y="845"/>
                  </a:lnTo>
                  <a:lnTo>
                    <a:pt x="1842" y="914"/>
                  </a:lnTo>
                  <a:lnTo>
                    <a:pt x="1842" y="916"/>
                  </a:lnTo>
                  <a:lnTo>
                    <a:pt x="1838" y="986"/>
                  </a:lnTo>
                  <a:lnTo>
                    <a:pt x="1831" y="1054"/>
                  </a:lnTo>
                  <a:lnTo>
                    <a:pt x="1817" y="1124"/>
                  </a:lnTo>
                  <a:lnTo>
                    <a:pt x="1799" y="1192"/>
                  </a:lnTo>
                  <a:lnTo>
                    <a:pt x="1774" y="1259"/>
                  </a:lnTo>
                  <a:lnTo>
                    <a:pt x="1744" y="1324"/>
                  </a:lnTo>
                  <a:lnTo>
                    <a:pt x="1710" y="1387"/>
                  </a:lnTo>
                  <a:lnTo>
                    <a:pt x="1669" y="1449"/>
                  </a:lnTo>
                  <a:lnTo>
                    <a:pt x="1624" y="1507"/>
                  </a:lnTo>
                  <a:lnTo>
                    <a:pt x="1572" y="1561"/>
                  </a:lnTo>
                  <a:lnTo>
                    <a:pt x="1516" y="1612"/>
                  </a:lnTo>
                  <a:lnTo>
                    <a:pt x="1458" y="1658"/>
                  </a:lnTo>
                  <a:lnTo>
                    <a:pt x="1396" y="1699"/>
                  </a:lnTo>
                  <a:lnTo>
                    <a:pt x="1333" y="1733"/>
                  </a:lnTo>
                  <a:lnTo>
                    <a:pt x="1267" y="1763"/>
                  </a:lnTo>
                  <a:lnTo>
                    <a:pt x="1200" y="1786"/>
                  </a:lnTo>
                  <a:lnTo>
                    <a:pt x="1131" y="1805"/>
                  </a:lnTo>
                  <a:lnTo>
                    <a:pt x="1062" y="1818"/>
                  </a:lnTo>
                  <a:lnTo>
                    <a:pt x="992" y="1827"/>
                  </a:lnTo>
                  <a:lnTo>
                    <a:pt x="921" y="1829"/>
                  </a:lnTo>
                  <a:lnTo>
                    <a:pt x="850" y="1827"/>
                  </a:lnTo>
                  <a:lnTo>
                    <a:pt x="779" y="1818"/>
                  </a:lnTo>
                  <a:lnTo>
                    <a:pt x="710" y="1805"/>
                  </a:lnTo>
                  <a:lnTo>
                    <a:pt x="641" y="1786"/>
                  </a:lnTo>
                  <a:lnTo>
                    <a:pt x="574" y="1763"/>
                  </a:lnTo>
                  <a:lnTo>
                    <a:pt x="509" y="1733"/>
                  </a:lnTo>
                  <a:lnTo>
                    <a:pt x="446" y="1699"/>
                  </a:lnTo>
                  <a:lnTo>
                    <a:pt x="384" y="1658"/>
                  </a:lnTo>
                  <a:lnTo>
                    <a:pt x="325" y="1612"/>
                  </a:lnTo>
                  <a:lnTo>
                    <a:pt x="270" y="1561"/>
                  </a:lnTo>
                  <a:lnTo>
                    <a:pt x="219" y="1507"/>
                  </a:lnTo>
                  <a:lnTo>
                    <a:pt x="172" y="1449"/>
                  </a:lnTo>
                  <a:lnTo>
                    <a:pt x="132" y="1387"/>
                  </a:lnTo>
                  <a:lnTo>
                    <a:pt x="97" y="1324"/>
                  </a:lnTo>
                  <a:lnTo>
                    <a:pt x="68" y="1259"/>
                  </a:lnTo>
                  <a:lnTo>
                    <a:pt x="44" y="1192"/>
                  </a:lnTo>
                  <a:lnTo>
                    <a:pt x="25" y="1124"/>
                  </a:lnTo>
                  <a:lnTo>
                    <a:pt x="10" y="1054"/>
                  </a:lnTo>
                  <a:lnTo>
                    <a:pt x="3" y="984"/>
                  </a:lnTo>
                  <a:lnTo>
                    <a:pt x="0" y="914"/>
                  </a:lnTo>
                  <a:lnTo>
                    <a:pt x="3" y="845"/>
                  </a:lnTo>
                  <a:lnTo>
                    <a:pt x="10" y="775"/>
                  </a:lnTo>
                  <a:lnTo>
                    <a:pt x="25" y="706"/>
                  </a:lnTo>
                  <a:lnTo>
                    <a:pt x="44" y="637"/>
                  </a:lnTo>
                  <a:lnTo>
                    <a:pt x="68" y="571"/>
                  </a:lnTo>
                  <a:lnTo>
                    <a:pt x="97" y="506"/>
                  </a:lnTo>
                  <a:lnTo>
                    <a:pt x="132" y="442"/>
                  </a:lnTo>
                  <a:lnTo>
                    <a:pt x="172" y="381"/>
                  </a:lnTo>
                  <a:lnTo>
                    <a:pt x="219" y="323"/>
                  </a:lnTo>
                  <a:lnTo>
                    <a:pt x="270" y="268"/>
                  </a:lnTo>
                  <a:lnTo>
                    <a:pt x="325" y="217"/>
                  </a:lnTo>
                  <a:lnTo>
                    <a:pt x="384" y="172"/>
                  </a:lnTo>
                  <a:lnTo>
                    <a:pt x="446" y="131"/>
                  </a:lnTo>
                  <a:lnTo>
                    <a:pt x="509" y="96"/>
                  </a:lnTo>
                  <a:lnTo>
                    <a:pt x="574" y="68"/>
                  </a:lnTo>
                  <a:lnTo>
                    <a:pt x="641" y="43"/>
                  </a:lnTo>
                  <a:lnTo>
                    <a:pt x="710" y="24"/>
                  </a:lnTo>
                  <a:lnTo>
                    <a:pt x="779" y="11"/>
                  </a:lnTo>
                  <a:lnTo>
                    <a:pt x="850" y="2"/>
                  </a:lnTo>
                  <a:lnTo>
                    <a:pt x="9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 name="Freeform 252">
              <a:extLst>
                <a:ext uri="{FF2B5EF4-FFF2-40B4-BE49-F238E27FC236}">
                  <a16:creationId xmlns:a16="http://schemas.microsoft.com/office/drawing/2014/main" id="{CD0EE619-080F-370C-37B5-4709433A612D}"/>
                </a:ext>
              </a:extLst>
            </p:cNvPr>
            <p:cNvSpPr>
              <a:spLocks noEditPoints="1"/>
            </p:cNvSpPr>
            <p:nvPr/>
          </p:nvSpPr>
          <p:spPr bwMode="auto">
            <a:xfrm>
              <a:off x="5853113" y="3817938"/>
              <a:ext cx="1387475" cy="1377950"/>
            </a:xfrm>
            <a:custGeom>
              <a:avLst/>
              <a:gdLst>
                <a:gd name="T0" fmla="*/ 1554 w 2623"/>
                <a:gd name="T1" fmla="*/ 878 h 2606"/>
                <a:gd name="T2" fmla="*/ 1496 w 2623"/>
                <a:gd name="T3" fmla="*/ 901 h 2606"/>
                <a:gd name="T4" fmla="*/ 1056 w 2623"/>
                <a:gd name="T5" fmla="*/ 1334 h 2606"/>
                <a:gd name="T6" fmla="*/ 1022 w 2623"/>
                <a:gd name="T7" fmla="*/ 1386 h 2606"/>
                <a:gd name="T8" fmla="*/ 1010 w 2623"/>
                <a:gd name="T9" fmla="*/ 1445 h 2606"/>
                <a:gd name="T10" fmla="*/ 1022 w 2623"/>
                <a:gd name="T11" fmla="*/ 1505 h 2606"/>
                <a:gd name="T12" fmla="*/ 1056 w 2623"/>
                <a:gd name="T13" fmla="*/ 1558 h 2606"/>
                <a:gd name="T14" fmla="*/ 1109 w 2623"/>
                <a:gd name="T15" fmla="*/ 1592 h 2606"/>
                <a:gd name="T16" fmla="*/ 1170 w 2623"/>
                <a:gd name="T17" fmla="*/ 1604 h 2606"/>
                <a:gd name="T18" fmla="*/ 1229 w 2623"/>
                <a:gd name="T19" fmla="*/ 1592 h 2606"/>
                <a:gd name="T20" fmla="*/ 1282 w 2623"/>
                <a:gd name="T21" fmla="*/ 1558 h 2606"/>
                <a:gd name="T22" fmla="*/ 1717 w 2623"/>
                <a:gd name="T23" fmla="*/ 1120 h 2606"/>
                <a:gd name="T24" fmla="*/ 1741 w 2623"/>
                <a:gd name="T25" fmla="*/ 1063 h 2606"/>
                <a:gd name="T26" fmla="*/ 1741 w 2623"/>
                <a:gd name="T27" fmla="*/ 1002 h 2606"/>
                <a:gd name="T28" fmla="*/ 1717 w 2623"/>
                <a:gd name="T29" fmla="*/ 946 h 2606"/>
                <a:gd name="T30" fmla="*/ 1672 w 2623"/>
                <a:gd name="T31" fmla="*/ 901 h 2606"/>
                <a:gd name="T32" fmla="*/ 1614 w 2623"/>
                <a:gd name="T33" fmla="*/ 878 h 2606"/>
                <a:gd name="T34" fmla="*/ 1790 w 2623"/>
                <a:gd name="T35" fmla="*/ 0 h 2606"/>
                <a:gd name="T36" fmla="*/ 1836 w 2623"/>
                <a:gd name="T37" fmla="*/ 144 h 2606"/>
                <a:gd name="T38" fmla="*/ 1902 w 2623"/>
                <a:gd name="T39" fmla="*/ 281 h 2606"/>
                <a:gd name="T40" fmla="*/ 1987 w 2623"/>
                <a:gd name="T41" fmla="*/ 410 h 2606"/>
                <a:gd name="T42" fmla="*/ 2092 w 2623"/>
                <a:gd name="T43" fmla="*/ 530 h 2606"/>
                <a:gd name="T44" fmla="*/ 2210 w 2623"/>
                <a:gd name="T45" fmla="*/ 632 h 2606"/>
                <a:gd name="T46" fmla="*/ 2338 w 2623"/>
                <a:gd name="T47" fmla="*/ 717 h 2606"/>
                <a:gd name="T48" fmla="*/ 2477 w 2623"/>
                <a:gd name="T49" fmla="*/ 783 h 2606"/>
                <a:gd name="T50" fmla="*/ 2623 w 2623"/>
                <a:gd name="T51" fmla="*/ 831 h 2606"/>
                <a:gd name="T52" fmla="*/ 645 w 2623"/>
                <a:gd name="T53" fmla="*/ 2576 h 2606"/>
                <a:gd name="T54" fmla="*/ 579 w 2623"/>
                <a:gd name="T55" fmla="*/ 2602 h 2606"/>
                <a:gd name="T56" fmla="*/ 510 w 2623"/>
                <a:gd name="T57" fmla="*/ 2605 h 2606"/>
                <a:gd name="T58" fmla="*/ 443 w 2623"/>
                <a:gd name="T59" fmla="*/ 2587 h 2606"/>
                <a:gd name="T60" fmla="*/ 386 w 2623"/>
                <a:gd name="T61" fmla="*/ 2547 h 2606"/>
                <a:gd name="T62" fmla="*/ 242 w 2623"/>
                <a:gd name="T63" fmla="*/ 2520 h 2606"/>
                <a:gd name="T64" fmla="*/ 205 w 2623"/>
                <a:gd name="T65" fmla="*/ 2544 h 2606"/>
                <a:gd name="T66" fmla="*/ 162 w 2623"/>
                <a:gd name="T67" fmla="*/ 2548 h 2606"/>
                <a:gd name="T68" fmla="*/ 120 w 2623"/>
                <a:gd name="T69" fmla="*/ 2534 h 2606"/>
                <a:gd name="T70" fmla="*/ 94 w 2623"/>
                <a:gd name="T71" fmla="*/ 2512 h 2606"/>
                <a:gd name="T72" fmla="*/ 70 w 2623"/>
                <a:gd name="T73" fmla="*/ 2474 h 2606"/>
                <a:gd name="T74" fmla="*/ 65 w 2623"/>
                <a:gd name="T75" fmla="*/ 2431 h 2606"/>
                <a:gd name="T76" fmla="*/ 80 w 2623"/>
                <a:gd name="T77" fmla="*/ 2391 h 2606"/>
                <a:gd name="T78" fmla="*/ 152 w 2623"/>
                <a:gd name="T79" fmla="*/ 2315 h 2606"/>
                <a:gd name="T80" fmla="*/ 38 w 2623"/>
                <a:gd name="T81" fmla="*/ 2196 h 2606"/>
                <a:gd name="T82" fmla="*/ 8 w 2623"/>
                <a:gd name="T83" fmla="*/ 2134 h 2606"/>
                <a:gd name="T84" fmla="*/ 0 w 2623"/>
                <a:gd name="T85" fmla="*/ 2065 h 2606"/>
                <a:gd name="T86" fmla="*/ 15 w 2623"/>
                <a:gd name="T87" fmla="*/ 1999 h 2606"/>
                <a:gd name="T88" fmla="*/ 52 w 2623"/>
                <a:gd name="T89" fmla="*/ 1938 h 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3" h="2606">
                  <a:moveTo>
                    <a:pt x="1585" y="876"/>
                  </a:moveTo>
                  <a:lnTo>
                    <a:pt x="1554" y="878"/>
                  </a:lnTo>
                  <a:lnTo>
                    <a:pt x="1525" y="886"/>
                  </a:lnTo>
                  <a:lnTo>
                    <a:pt x="1496" y="901"/>
                  </a:lnTo>
                  <a:lnTo>
                    <a:pt x="1473" y="921"/>
                  </a:lnTo>
                  <a:lnTo>
                    <a:pt x="1056" y="1334"/>
                  </a:lnTo>
                  <a:lnTo>
                    <a:pt x="1036" y="1359"/>
                  </a:lnTo>
                  <a:lnTo>
                    <a:pt x="1022" y="1386"/>
                  </a:lnTo>
                  <a:lnTo>
                    <a:pt x="1013" y="1416"/>
                  </a:lnTo>
                  <a:lnTo>
                    <a:pt x="1010" y="1445"/>
                  </a:lnTo>
                  <a:lnTo>
                    <a:pt x="1013" y="1476"/>
                  </a:lnTo>
                  <a:lnTo>
                    <a:pt x="1022" y="1505"/>
                  </a:lnTo>
                  <a:lnTo>
                    <a:pt x="1036" y="1533"/>
                  </a:lnTo>
                  <a:lnTo>
                    <a:pt x="1056" y="1558"/>
                  </a:lnTo>
                  <a:lnTo>
                    <a:pt x="1081" y="1578"/>
                  </a:lnTo>
                  <a:lnTo>
                    <a:pt x="1109" y="1592"/>
                  </a:lnTo>
                  <a:lnTo>
                    <a:pt x="1139" y="1601"/>
                  </a:lnTo>
                  <a:lnTo>
                    <a:pt x="1170" y="1604"/>
                  </a:lnTo>
                  <a:lnTo>
                    <a:pt x="1199" y="1601"/>
                  </a:lnTo>
                  <a:lnTo>
                    <a:pt x="1229" y="1592"/>
                  </a:lnTo>
                  <a:lnTo>
                    <a:pt x="1257" y="1578"/>
                  </a:lnTo>
                  <a:lnTo>
                    <a:pt x="1282" y="1558"/>
                  </a:lnTo>
                  <a:lnTo>
                    <a:pt x="1697" y="1145"/>
                  </a:lnTo>
                  <a:lnTo>
                    <a:pt x="1717" y="1120"/>
                  </a:lnTo>
                  <a:lnTo>
                    <a:pt x="1733" y="1092"/>
                  </a:lnTo>
                  <a:lnTo>
                    <a:pt x="1741" y="1063"/>
                  </a:lnTo>
                  <a:lnTo>
                    <a:pt x="1743" y="1033"/>
                  </a:lnTo>
                  <a:lnTo>
                    <a:pt x="1741" y="1002"/>
                  </a:lnTo>
                  <a:lnTo>
                    <a:pt x="1731" y="974"/>
                  </a:lnTo>
                  <a:lnTo>
                    <a:pt x="1717" y="946"/>
                  </a:lnTo>
                  <a:lnTo>
                    <a:pt x="1697" y="921"/>
                  </a:lnTo>
                  <a:lnTo>
                    <a:pt x="1672" y="901"/>
                  </a:lnTo>
                  <a:lnTo>
                    <a:pt x="1644" y="886"/>
                  </a:lnTo>
                  <a:lnTo>
                    <a:pt x="1614" y="878"/>
                  </a:lnTo>
                  <a:lnTo>
                    <a:pt x="1585" y="876"/>
                  </a:lnTo>
                  <a:close/>
                  <a:moveTo>
                    <a:pt x="1790" y="0"/>
                  </a:moveTo>
                  <a:lnTo>
                    <a:pt x="1810" y="73"/>
                  </a:lnTo>
                  <a:lnTo>
                    <a:pt x="1836" y="144"/>
                  </a:lnTo>
                  <a:lnTo>
                    <a:pt x="1866" y="214"/>
                  </a:lnTo>
                  <a:lnTo>
                    <a:pt x="1902" y="281"/>
                  </a:lnTo>
                  <a:lnTo>
                    <a:pt x="1942" y="347"/>
                  </a:lnTo>
                  <a:lnTo>
                    <a:pt x="1987" y="410"/>
                  </a:lnTo>
                  <a:lnTo>
                    <a:pt x="2037" y="472"/>
                  </a:lnTo>
                  <a:lnTo>
                    <a:pt x="2092" y="530"/>
                  </a:lnTo>
                  <a:lnTo>
                    <a:pt x="2149" y="583"/>
                  </a:lnTo>
                  <a:lnTo>
                    <a:pt x="2210" y="632"/>
                  </a:lnTo>
                  <a:lnTo>
                    <a:pt x="2273" y="677"/>
                  </a:lnTo>
                  <a:lnTo>
                    <a:pt x="2338" y="717"/>
                  </a:lnTo>
                  <a:lnTo>
                    <a:pt x="2406" y="751"/>
                  </a:lnTo>
                  <a:lnTo>
                    <a:pt x="2477" y="783"/>
                  </a:lnTo>
                  <a:lnTo>
                    <a:pt x="2549" y="809"/>
                  </a:lnTo>
                  <a:lnTo>
                    <a:pt x="2623" y="831"/>
                  </a:lnTo>
                  <a:lnTo>
                    <a:pt x="674" y="2554"/>
                  </a:lnTo>
                  <a:lnTo>
                    <a:pt x="645" y="2576"/>
                  </a:lnTo>
                  <a:lnTo>
                    <a:pt x="613" y="2592"/>
                  </a:lnTo>
                  <a:lnTo>
                    <a:pt x="579" y="2602"/>
                  </a:lnTo>
                  <a:lnTo>
                    <a:pt x="545" y="2606"/>
                  </a:lnTo>
                  <a:lnTo>
                    <a:pt x="510" y="2605"/>
                  </a:lnTo>
                  <a:lnTo>
                    <a:pt x="477" y="2599"/>
                  </a:lnTo>
                  <a:lnTo>
                    <a:pt x="443" y="2587"/>
                  </a:lnTo>
                  <a:lnTo>
                    <a:pt x="414" y="2570"/>
                  </a:lnTo>
                  <a:lnTo>
                    <a:pt x="386" y="2547"/>
                  </a:lnTo>
                  <a:lnTo>
                    <a:pt x="300" y="2462"/>
                  </a:lnTo>
                  <a:lnTo>
                    <a:pt x="242" y="2520"/>
                  </a:lnTo>
                  <a:lnTo>
                    <a:pt x="224" y="2534"/>
                  </a:lnTo>
                  <a:lnTo>
                    <a:pt x="205" y="2544"/>
                  </a:lnTo>
                  <a:lnTo>
                    <a:pt x="183" y="2548"/>
                  </a:lnTo>
                  <a:lnTo>
                    <a:pt x="162" y="2548"/>
                  </a:lnTo>
                  <a:lnTo>
                    <a:pt x="141" y="2544"/>
                  </a:lnTo>
                  <a:lnTo>
                    <a:pt x="120" y="2534"/>
                  </a:lnTo>
                  <a:lnTo>
                    <a:pt x="102" y="2520"/>
                  </a:lnTo>
                  <a:lnTo>
                    <a:pt x="94" y="2512"/>
                  </a:lnTo>
                  <a:lnTo>
                    <a:pt x="80" y="2494"/>
                  </a:lnTo>
                  <a:lnTo>
                    <a:pt x="70" y="2474"/>
                  </a:lnTo>
                  <a:lnTo>
                    <a:pt x="65" y="2452"/>
                  </a:lnTo>
                  <a:lnTo>
                    <a:pt x="65" y="2431"/>
                  </a:lnTo>
                  <a:lnTo>
                    <a:pt x="70" y="2410"/>
                  </a:lnTo>
                  <a:lnTo>
                    <a:pt x="80" y="2391"/>
                  </a:lnTo>
                  <a:lnTo>
                    <a:pt x="94" y="2373"/>
                  </a:lnTo>
                  <a:lnTo>
                    <a:pt x="152" y="2315"/>
                  </a:lnTo>
                  <a:lnTo>
                    <a:pt x="61" y="2224"/>
                  </a:lnTo>
                  <a:lnTo>
                    <a:pt x="38" y="2196"/>
                  </a:lnTo>
                  <a:lnTo>
                    <a:pt x="20" y="2166"/>
                  </a:lnTo>
                  <a:lnTo>
                    <a:pt x="8" y="2134"/>
                  </a:lnTo>
                  <a:lnTo>
                    <a:pt x="1" y="2099"/>
                  </a:lnTo>
                  <a:lnTo>
                    <a:pt x="0" y="2065"/>
                  </a:lnTo>
                  <a:lnTo>
                    <a:pt x="5" y="2031"/>
                  </a:lnTo>
                  <a:lnTo>
                    <a:pt x="15" y="1999"/>
                  </a:lnTo>
                  <a:lnTo>
                    <a:pt x="31" y="1967"/>
                  </a:lnTo>
                  <a:lnTo>
                    <a:pt x="52" y="1938"/>
                  </a:lnTo>
                  <a:lnTo>
                    <a:pt x="17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4" name="Группа 291">
            <a:extLst>
              <a:ext uri="{FF2B5EF4-FFF2-40B4-BE49-F238E27FC236}">
                <a16:creationId xmlns:a16="http://schemas.microsoft.com/office/drawing/2014/main" id="{3A523DAF-AF9E-5278-84BC-1B1A9BF01B53}"/>
              </a:ext>
            </a:extLst>
          </p:cNvPr>
          <p:cNvGrpSpPr/>
          <p:nvPr userDrawn="1"/>
        </p:nvGrpSpPr>
        <p:grpSpPr>
          <a:xfrm>
            <a:off x="6667300" y="4023357"/>
            <a:ext cx="300216" cy="393450"/>
            <a:chOff x="5891213" y="3209925"/>
            <a:chExt cx="2044700" cy="2679700"/>
          </a:xfrm>
          <a:solidFill>
            <a:schemeClr val="bg2"/>
          </a:solidFill>
        </p:grpSpPr>
        <p:sp>
          <p:nvSpPr>
            <p:cNvPr id="135" name="Freeform 257">
              <a:extLst>
                <a:ext uri="{FF2B5EF4-FFF2-40B4-BE49-F238E27FC236}">
                  <a16:creationId xmlns:a16="http://schemas.microsoft.com/office/drawing/2014/main" id="{4FEED7A3-3927-073A-5815-897691CF2257}"/>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 name="Freeform 258">
              <a:extLst>
                <a:ext uri="{FF2B5EF4-FFF2-40B4-BE49-F238E27FC236}">
                  <a16:creationId xmlns:a16="http://schemas.microsoft.com/office/drawing/2014/main" id="{25B489A4-6295-13E1-3D7D-030ED0235E02}"/>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 name="Rectangle 259">
              <a:extLst>
                <a:ext uri="{FF2B5EF4-FFF2-40B4-BE49-F238E27FC236}">
                  <a16:creationId xmlns:a16="http://schemas.microsoft.com/office/drawing/2014/main" id="{87E2315D-5CFB-CBF1-0A9A-018BD6AC5AEB}"/>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8" name="Rectangle 260">
              <a:extLst>
                <a:ext uri="{FF2B5EF4-FFF2-40B4-BE49-F238E27FC236}">
                  <a16:creationId xmlns:a16="http://schemas.microsoft.com/office/drawing/2014/main" id="{1D8AFF8F-75FF-91BF-E481-1EA353EAD80D}"/>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9" name="Rectangle 261">
              <a:extLst>
                <a:ext uri="{FF2B5EF4-FFF2-40B4-BE49-F238E27FC236}">
                  <a16:creationId xmlns:a16="http://schemas.microsoft.com/office/drawing/2014/main" id="{01FCF0B1-FCBE-89C6-9876-7829C1D90F33}"/>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0" name="Группа 298">
            <a:extLst>
              <a:ext uri="{FF2B5EF4-FFF2-40B4-BE49-F238E27FC236}">
                <a16:creationId xmlns:a16="http://schemas.microsoft.com/office/drawing/2014/main" id="{56E0E8DA-C1EF-E49E-474E-5C26026A1BC4}"/>
              </a:ext>
            </a:extLst>
          </p:cNvPr>
          <p:cNvGrpSpPr/>
          <p:nvPr userDrawn="1"/>
        </p:nvGrpSpPr>
        <p:grpSpPr>
          <a:xfrm>
            <a:off x="7305841" y="4024445"/>
            <a:ext cx="393416" cy="391274"/>
            <a:chOff x="5848350" y="3192463"/>
            <a:chExt cx="2041525" cy="2030413"/>
          </a:xfrm>
          <a:solidFill>
            <a:schemeClr val="bg2"/>
          </a:solidFill>
        </p:grpSpPr>
        <p:sp>
          <p:nvSpPr>
            <p:cNvPr id="141" name="Freeform 266">
              <a:extLst>
                <a:ext uri="{FF2B5EF4-FFF2-40B4-BE49-F238E27FC236}">
                  <a16:creationId xmlns:a16="http://schemas.microsoft.com/office/drawing/2014/main" id="{2C01F33B-B28B-4B21-EEE9-A8AC6AB41E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2" name="Freeform 267">
              <a:extLst>
                <a:ext uri="{FF2B5EF4-FFF2-40B4-BE49-F238E27FC236}">
                  <a16:creationId xmlns:a16="http://schemas.microsoft.com/office/drawing/2014/main" id="{9E99C733-E406-837B-250A-2751F021066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3" name="Группа 306">
            <a:extLst>
              <a:ext uri="{FF2B5EF4-FFF2-40B4-BE49-F238E27FC236}">
                <a16:creationId xmlns:a16="http://schemas.microsoft.com/office/drawing/2014/main" id="{08305C86-3D55-5EA5-769F-8DF925454912}"/>
              </a:ext>
            </a:extLst>
          </p:cNvPr>
          <p:cNvGrpSpPr/>
          <p:nvPr userDrawn="1"/>
        </p:nvGrpSpPr>
        <p:grpSpPr>
          <a:xfrm>
            <a:off x="8037582" y="4023294"/>
            <a:ext cx="397685" cy="393577"/>
            <a:chOff x="5848350" y="3232150"/>
            <a:chExt cx="2305050" cy="2281237"/>
          </a:xfrm>
          <a:solidFill>
            <a:schemeClr val="bg2"/>
          </a:solidFill>
        </p:grpSpPr>
        <p:sp>
          <p:nvSpPr>
            <p:cNvPr id="144" name="Freeform 272">
              <a:extLst>
                <a:ext uri="{FF2B5EF4-FFF2-40B4-BE49-F238E27FC236}">
                  <a16:creationId xmlns:a16="http://schemas.microsoft.com/office/drawing/2014/main" id="{1D894BEA-8AFB-E7E5-4045-9CFBEE412D6D}"/>
                </a:ext>
              </a:extLst>
            </p:cNvPr>
            <p:cNvSpPr>
              <a:spLocks noEditPoints="1"/>
            </p:cNvSpPr>
            <p:nvPr/>
          </p:nvSpPr>
          <p:spPr bwMode="auto">
            <a:xfrm>
              <a:off x="6396038" y="3232150"/>
              <a:ext cx="1208088" cy="1778000"/>
            </a:xfrm>
            <a:custGeom>
              <a:avLst/>
              <a:gdLst>
                <a:gd name="T0" fmla="*/ 1013 w 2283"/>
                <a:gd name="T1" fmla="*/ 521 h 3359"/>
                <a:gd name="T2" fmla="*/ 841 w 2283"/>
                <a:gd name="T3" fmla="*/ 594 h 3359"/>
                <a:gd name="T4" fmla="*/ 703 w 2283"/>
                <a:gd name="T5" fmla="*/ 716 h 3359"/>
                <a:gd name="T6" fmla="*/ 613 w 2283"/>
                <a:gd name="T7" fmla="*/ 878 h 3359"/>
                <a:gd name="T8" fmla="*/ 580 w 2283"/>
                <a:gd name="T9" fmla="*/ 1066 h 3359"/>
                <a:gd name="T10" fmla="*/ 613 w 2283"/>
                <a:gd name="T11" fmla="*/ 1255 h 3359"/>
                <a:gd name="T12" fmla="*/ 703 w 2283"/>
                <a:gd name="T13" fmla="*/ 1415 h 3359"/>
                <a:gd name="T14" fmla="*/ 841 w 2283"/>
                <a:gd name="T15" fmla="*/ 1539 h 3359"/>
                <a:gd name="T16" fmla="*/ 1013 w 2283"/>
                <a:gd name="T17" fmla="*/ 1610 h 3359"/>
                <a:gd name="T18" fmla="*/ 1213 w 2283"/>
                <a:gd name="T19" fmla="*/ 1621 h 3359"/>
                <a:gd name="T20" fmla="*/ 1407 w 2283"/>
                <a:gd name="T21" fmla="*/ 1559 h 3359"/>
                <a:gd name="T22" fmla="*/ 1562 w 2283"/>
                <a:gd name="T23" fmla="*/ 1437 h 3359"/>
                <a:gd name="T24" fmla="*/ 1667 w 2283"/>
                <a:gd name="T25" fmla="*/ 1267 h 3359"/>
                <a:gd name="T26" fmla="*/ 1705 w 2283"/>
                <a:gd name="T27" fmla="*/ 1066 h 3359"/>
                <a:gd name="T28" fmla="*/ 1673 w 2283"/>
                <a:gd name="T29" fmla="*/ 878 h 3359"/>
                <a:gd name="T30" fmla="*/ 1582 w 2283"/>
                <a:gd name="T31" fmla="*/ 716 h 3359"/>
                <a:gd name="T32" fmla="*/ 1444 w 2283"/>
                <a:gd name="T33" fmla="*/ 594 h 3359"/>
                <a:gd name="T34" fmla="*/ 1271 w 2283"/>
                <a:gd name="T35" fmla="*/ 521 h 3359"/>
                <a:gd name="T36" fmla="*/ 1142 w 2283"/>
                <a:gd name="T37" fmla="*/ 0 h 3359"/>
                <a:gd name="T38" fmla="*/ 1430 w 2283"/>
                <a:gd name="T39" fmla="*/ 35 h 3359"/>
                <a:gd name="T40" fmla="*/ 1691 w 2283"/>
                <a:gd name="T41" fmla="*/ 140 h 3359"/>
                <a:gd name="T42" fmla="*/ 1916 w 2283"/>
                <a:gd name="T43" fmla="*/ 300 h 3359"/>
                <a:gd name="T44" fmla="*/ 2095 w 2283"/>
                <a:gd name="T45" fmla="*/ 509 h 3359"/>
                <a:gd name="T46" fmla="*/ 2219 w 2283"/>
                <a:gd name="T47" fmla="*/ 757 h 3359"/>
                <a:gd name="T48" fmla="*/ 2279 w 2283"/>
                <a:gd name="T49" fmla="*/ 1035 h 3359"/>
                <a:gd name="T50" fmla="*/ 2273 w 2283"/>
                <a:gd name="T51" fmla="*/ 1282 h 3359"/>
                <a:gd name="T52" fmla="*/ 2226 w 2283"/>
                <a:gd name="T53" fmla="*/ 1515 h 3359"/>
                <a:gd name="T54" fmla="*/ 2146 w 2283"/>
                <a:gd name="T55" fmla="*/ 1757 h 3359"/>
                <a:gd name="T56" fmla="*/ 2040 w 2283"/>
                <a:gd name="T57" fmla="*/ 2000 h 3359"/>
                <a:gd name="T58" fmla="*/ 1917 w 2283"/>
                <a:gd name="T59" fmla="*/ 2240 h 3359"/>
                <a:gd name="T60" fmla="*/ 1782 w 2283"/>
                <a:gd name="T61" fmla="*/ 2470 h 3359"/>
                <a:gd name="T62" fmla="*/ 1644 w 2283"/>
                <a:gd name="T63" fmla="*/ 2687 h 3359"/>
                <a:gd name="T64" fmla="*/ 1509 w 2283"/>
                <a:gd name="T65" fmla="*/ 2883 h 3359"/>
                <a:gd name="T66" fmla="*/ 1384 w 2283"/>
                <a:gd name="T67" fmla="*/ 3052 h 3359"/>
                <a:gd name="T68" fmla="*/ 1280 w 2283"/>
                <a:gd name="T69" fmla="*/ 3190 h 3359"/>
                <a:gd name="T70" fmla="*/ 1199 w 2283"/>
                <a:gd name="T71" fmla="*/ 3291 h 3359"/>
                <a:gd name="T72" fmla="*/ 1151 w 2283"/>
                <a:gd name="T73" fmla="*/ 3348 h 3359"/>
                <a:gd name="T74" fmla="*/ 1140 w 2283"/>
                <a:gd name="T75" fmla="*/ 3356 h 3359"/>
                <a:gd name="T76" fmla="*/ 1104 w 2283"/>
                <a:gd name="T77" fmla="*/ 3315 h 3359"/>
                <a:gd name="T78" fmla="*/ 1035 w 2283"/>
                <a:gd name="T79" fmla="*/ 3229 h 3359"/>
                <a:gd name="T80" fmla="*/ 937 w 2283"/>
                <a:gd name="T81" fmla="*/ 3103 h 3359"/>
                <a:gd name="T82" fmla="*/ 819 w 2283"/>
                <a:gd name="T83" fmla="*/ 2944 h 3359"/>
                <a:gd name="T84" fmla="*/ 686 w 2283"/>
                <a:gd name="T85" fmla="*/ 2757 h 3359"/>
                <a:gd name="T86" fmla="*/ 548 w 2283"/>
                <a:gd name="T87" fmla="*/ 2547 h 3359"/>
                <a:gd name="T88" fmla="*/ 411 w 2283"/>
                <a:gd name="T89" fmla="*/ 2321 h 3359"/>
                <a:gd name="T90" fmla="*/ 283 w 2283"/>
                <a:gd name="T91" fmla="*/ 2083 h 3359"/>
                <a:gd name="T92" fmla="*/ 170 w 2283"/>
                <a:gd name="T93" fmla="*/ 1839 h 3359"/>
                <a:gd name="T94" fmla="*/ 82 w 2283"/>
                <a:gd name="T95" fmla="*/ 1596 h 3359"/>
                <a:gd name="T96" fmla="*/ 22 w 2283"/>
                <a:gd name="T97" fmla="*/ 1359 h 3359"/>
                <a:gd name="T98" fmla="*/ 0 w 2283"/>
                <a:gd name="T99" fmla="*/ 1134 h 3359"/>
                <a:gd name="T100" fmla="*/ 37 w 2283"/>
                <a:gd name="T101" fmla="*/ 847 h 3359"/>
                <a:gd name="T102" fmla="*/ 141 w 2283"/>
                <a:gd name="T103" fmla="*/ 588 h 3359"/>
                <a:gd name="T104" fmla="*/ 304 w 2283"/>
                <a:gd name="T105" fmla="*/ 365 h 3359"/>
                <a:gd name="T106" fmla="*/ 514 w 2283"/>
                <a:gd name="T107" fmla="*/ 186 h 3359"/>
                <a:gd name="T108" fmla="*/ 763 w 2283"/>
                <a:gd name="T109" fmla="*/ 63 h 3359"/>
                <a:gd name="T110" fmla="*/ 1044 w 2283"/>
                <a:gd name="T111" fmla="*/ 4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3" h="3359">
                  <a:moveTo>
                    <a:pt x="1142" y="506"/>
                  </a:moveTo>
                  <a:lnTo>
                    <a:pt x="1077" y="510"/>
                  </a:lnTo>
                  <a:lnTo>
                    <a:pt x="1013" y="521"/>
                  </a:lnTo>
                  <a:lnTo>
                    <a:pt x="952" y="539"/>
                  </a:lnTo>
                  <a:lnTo>
                    <a:pt x="894" y="563"/>
                  </a:lnTo>
                  <a:lnTo>
                    <a:pt x="841" y="594"/>
                  </a:lnTo>
                  <a:lnTo>
                    <a:pt x="790" y="629"/>
                  </a:lnTo>
                  <a:lnTo>
                    <a:pt x="744" y="670"/>
                  </a:lnTo>
                  <a:lnTo>
                    <a:pt x="703" y="716"/>
                  </a:lnTo>
                  <a:lnTo>
                    <a:pt x="667" y="765"/>
                  </a:lnTo>
                  <a:lnTo>
                    <a:pt x="636" y="820"/>
                  </a:lnTo>
                  <a:lnTo>
                    <a:pt x="613" y="878"/>
                  </a:lnTo>
                  <a:lnTo>
                    <a:pt x="595" y="938"/>
                  </a:lnTo>
                  <a:lnTo>
                    <a:pt x="583" y="1000"/>
                  </a:lnTo>
                  <a:lnTo>
                    <a:pt x="580" y="1066"/>
                  </a:lnTo>
                  <a:lnTo>
                    <a:pt x="583" y="1131"/>
                  </a:lnTo>
                  <a:lnTo>
                    <a:pt x="595" y="1194"/>
                  </a:lnTo>
                  <a:lnTo>
                    <a:pt x="613" y="1255"/>
                  </a:lnTo>
                  <a:lnTo>
                    <a:pt x="636" y="1311"/>
                  </a:lnTo>
                  <a:lnTo>
                    <a:pt x="667" y="1366"/>
                  </a:lnTo>
                  <a:lnTo>
                    <a:pt x="703" y="1415"/>
                  </a:lnTo>
                  <a:lnTo>
                    <a:pt x="744" y="1462"/>
                  </a:lnTo>
                  <a:lnTo>
                    <a:pt x="790" y="1502"/>
                  </a:lnTo>
                  <a:lnTo>
                    <a:pt x="841" y="1539"/>
                  </a:lnTo>
                  <a:lnTo>
                    <a:pt x="894" y="1569"/>
                  </a:lnTo>
                  <a:lnTo>
                    <a:pt x="952" y="1592"/>
                  </a:lnTo>
                  <a:lnTo>
                    <a:pt x="1013" y="1610"/>
                  </a:lnTo>
                  <a:lnTo>
                    <a:pt x="1077" y="1621"/>
                  </a:lnTo>
                  <a:lnTo>
                    <a:pt x="1142" y="1625"/>
                  </a:lnTo>
                  <a:lnTo>
                    <a:pt x="1213" y="1621"/>
                  </a:lnTo>
                  <a:lnTo>
                    <a:pt x="1281" y="1609"/>
                  </a:lnTo>
                  <a:lnTo>
                    <a:pt x="1346" y="1588"/>
                  </a:lnTo>
                  <a:lnTo>
                    <a:pt x="1407" y="1559"/>
                  </a:lnTo>
                  <a:lnTo>
                    <a:pt x="1463" y="1525"/>
                  </a:lnTo>
                  <a:lnTo>
                    <a:pt x="1516" y="1484"/>
                  </a:lnTo>
                  <a:lnTo>
                    <a:pt x="1562" y="1437"/>
                  </a:lnTo>
                  <a:lnTo>
                    <a:pt x="1604" y="1385"/>
                  </a:lnTo>
                  <a:lnTo>
                    <a:pt x="1640" y="1329"/>
                  </a:lnTo>
                  <a:lnTo>
                    <a:pt x="1667" y="1267"/>
                  </a:lnTo>
                  <a:lnTo>
                    <a:pt x="1688" y="1203"/>
                  </a:lnTo>
                  <a:lnTo>
                    <a:pt x="1700" y="1135"/>
                  </a:lnTo>
                  <a:lnTo>
                    <a:pt x="1705" y="1066"/>
                  </a:lnTo>
                  <a:lnTo>
                    <a:pt x="1702" y="1000"/>
                  </a:lnTo>
                  <a:lnTo>
                    <a:pt x="1691" y="938"/>
                  </a:lnTo>
                  <a:lnTo>
                    <a:pt x="1673" y="878"/>
                  </a:lnTo>
                  <a:lnTo>
                    <a:pt x="1648" y="820"/>
                  </a:lnTo>
                  <a:lnTo>
                    <a:pt x="1618" y="765"/>
                  </a:lnTo>
                  <a:lnTo>
                    <a:pt x="1582" y="716"/>
                  </a:lnTo>
                  <a:lnTo>
                    <a:pt x="1540" y="670"/>
                  </a:lnTo>
                  <a:lnTo>
                    <a:pt x="1495" y="629"/>
                  </a:lnTo>
                  <a:lnTo>
                    <a:pt x="1444" y="594"/>
                  </a:lnTo>
                  <a:lnTo>
                    <a:pt x="1390" y="563"/>
                  </a:lnTo>
                  <a:lnTo>
                    <a:pt x="1332" y="539"/>
                  </a:lnTo>
                  <a:lnTo>
                    <a:pt x="1271" y="521"/>
                  </a:lnTo>
                  <a:lnTo>
                    <a:pt x="1208" y="510"/>
                  </a:lnTo>
                  <a:lnTo>
                    <a:pt x="1142" y="506"/>
                  </a:lnTo>
                  <a:close/>
                  <a:moveTo>
                    <a:pt x="1142" y="0"/>
                  </a:moveTo>
                  <a:lnTo>
                    <a:pt x="1241" y="4"/>
                  </a:lnTo>
                  <a:lnTo>
                    <a:pt x="1336" y="16"/>
                  </a:lnTo>
                  <a:lnTo>
                    <a:pt x="1430" y="35"/>
                  </a:lnTo>
                  <a:lnTo>
                    <a:pt x="1521" y="63"/>
                  </a:lnTo>
                  <a:lnTo>
                    <a:pt x="1608" y="97"/>
                  </a:lnTo>
                  <a:lnTo>
                    <a:pt x="1691" y="140"/>
                  </a:lnTo>
                  <a:lnTo>
                    <a:pt x="1771" y="186"/>
                  </a:lnTo>
                  <a:lnTo>
                    <a:pt x="1845" y="240"/>
                  </a:lnTo>
                  <a:lnTo>
                    <a:pt x="1916" y="300"/>
                  </a:lnTo>
                  <a:lnTo>
                    <a:pt x="1981" y="365"/>
                  </a:lnTo>
                  <a:lnTo>
                    <a:pt x="2041" y="434"/>
                  </a:lnTo>
                  <a:lnTo>
                    <a:pt x="2095" y="509"/>
                  </a:lnTo>
                  <a:lnTo>
                    <a:pt x="2142" y="588"/>
                  </a:lnTo>
                  <a:lnTo>
                    <a:pt x="2185" y="670"/>
                  </a:lnTo>
                  <a:lnTo>
                    <a:pt x="2219" y="757"/>
                  </a:lnTo>
                  <a:lnTo>
                    <a:pt x="2247" y="847"/>
                  </a:lnTo>
                  <a:lnTo>
                    <a:pt x="2266" y="941"/>
                  </a:lnTo>
                  <a:lnTo>
                    <a:pt x="2279" y="1035"/>
                  </a:lnTo>
                  <a:lnTo>
                    <a:pt x="2283" y="1134"/>
                  </a:lnTo>
                  <a:lnTo>
                    <a:pt x="2282" y="1207"/>
                  </a:lnTo>
                  <a:lnTo>
                    <a:pt x="2273" y="1282"/>
                  </a:lnTo>
                  <a:lnTo>
                    <a:pt x="2262" y="1359"/>
                  </a:lnTo>
                  <a:lnTo>
                    <a:pt x="2246" y="1436"/>
                  </a:lnTo>
                  <a:lnTo>
                    <a:pt x="2226" y="1515"/>
                  </a:lnTo>
                  <a:lnTo>
                    <a:pt x="2203" y="1595"/>
                  </a:lnTo>
                  <a:lnTo>
                    <a:pt x="2177" y="1676"/>
                  </a:lnTo>
                  <a:lnTo>
                    <a:pt x="2146" y="1757"/>
                  </a:lnTo>
                  <a:lnTo>
                    <a:pt x="2113" y="1838"/>
                  </a:lnTo>
                  <a:lnTo>
                    <a:pt x="2079" y="1919"/>
                  </a:lnTo>
                  <a:lnTo>
                    <a:pt x="2040" y="2000"/>
                  </a:lnTo>
                  <a:lnTo>
                    <a:pt x="2001" y="2081"/>
                  </a:lnTo>
                  <a:lnTo>
                    <a:pt x="1960" y="2160"/>
                  </a:lnTo>
                  <a:lnTo>
                    <a:pt x="1917" y="2240"/>
                  </a:lnTo>
                  <a:lnTo>
                    <a:pt x="1873" y="2318"/>
                  </a:lnTo>
                  <a:lnTo>
                    <a:pt x="1827" y="2395"/>
                  </a:lnTo>
                  <a:lnTo>
                    <a:pt x="1782" y="2470"/>
                  </a:lnTo>
                  <a:lnTo>
                    <a:pt x="1736" y="2544"/>
                  </a:lnTo>
                  <a:lnTo>
                    <a:pt x="1689" y="2617"/>
                  </a:lnTo>
                  <a:lnTo>
                    <a:pt x="1644" y="2687"/>
                  </a:lnTo>
                  <a:lnTo>
                    <a:pt x="1598" y="2754"/>
                  </a:lnTo>
                  <a:lnTo>
                    <a:pt x="1553" y="2820"/>
                  </a:lnTo>
                  <a:lnTo>
                    <a:pt x="1509" y="2883"/>
                  </a:lnTo>
                  <a:lnTo>
                    <a:pt x="1466" y="2942"/>
                  </a:lnTo>
                  <a:lnTo>
                    <a:pt x="1424" y="2998"/>
                  </a:lnTo>
                  <a:lnTo>
                    <a:pt x="1384" y="3052"/>
                  </a:lnTo>
                  <a:lnTo>
                    <a:pt x="1347" y="3103"/>
                  </a:lnTo>
                  <a:lnTo>
                    <a:pt x="1311" y="3148"/>
                  </a:lnTo>
                  <a:lnTo>
                    <a:pt x="1280" y="3190"/>
                  </a:lnTo>
                  <a:lnTo>
                    <a:pt x="1249" y="3228"/>
                  </a:lnTo>
                  <a:lnTo>
                    <a:pt x="1223" y="3262"/>
                  </a:lnTo>
                  <a:lnTo>
                    <a:pt x="1199" y="3291"/>
                  </a:lnTo>
                  <a:lnTo>
                    <a:pt x="1179" y="3315"/>
                  </a:lnTo>
                  <a:lnTo>
                    <a:pt x="1164" y="3335"/>
                  </a:lnTo>
                  <a:lnTo>
                    <a:pt x="1151" y="3348"/>
                  </a:lnTo>
                  <a:lnTo>
                    <a:pt x="1144" y="3356"/>
                  </a:lnTo>
                  <a:lnTo>
                    <a:pt x="1142" y="3359"/>
                  </a:lnTo>
                  <a:lnTo>
                    <a:pt x="1140" y="3356"/>
                  </a:lnTo>
                  <a:lnTo>
                    <a:pt x="1132" y="3348"/>
                  </a:lnTo>
                  <a:lnTo>
                    <a:pt x="1121" y="3335"/>
                  </a:lnTo>
                  <a:lnTo>
                    <a:pt x="1104" y="3315"/>
                  </a:lnTo>
                  <a:lnTo>
                    <a:pt x="1085" y="3291"/>
                  </a:lnTo>
                  <a:lnTo>
                    <a:pt x="1061" y="3262"/>
                  </a:lnTo>
                  <a:lnTo>
                    <a:pt x="1035" y="3229"/>
                  </a:lnTo>
                  <a:lnTo>
                    <a:pt x="1005" y="3190"/>
                  </a:lnTo>
                  <a:lnTo>
                    <a:pt x="972" y="3149"/>
                  </a:lnTo>
                  <a:lnTo>
                    <a:pt x="937" y="3103"/>
                  </a:lnTo>
                  <a:lnTo>
                    <a:pt x="900" y="3053"/>
                  </a:lnTo>
                  <a:lnTo>
                    <a:pt x="860" y="3000"/>
                  </a:lnTo>
                  <a:lnTo>
                    <a:pt x="819" y="2944"/>
                  </a:lnTo>
                  <a:lnTo>
                    <a:pt x="776" y="2885"/>
                  </a:lnTo>
                  <a:lnTo>
                    <a:pt x="732" y="2821"/>
                  </a:lnTo>
                  <a:lnTo>
                    <a:pt x="686" y="2757"/>
                  </a:lnTo>
                  <a:lnTo>
                    <a:pt x="641" y="2688"/>
                  </a:lnTo>
                  <a:lnTo>
                    <a:pt x="595" y="2618"/>
                  </a:lnTo>
                  <a:lnTo>
                    <a:pt x="548" y="2547"/>
                  </a:lnTo>
                  <a:lnTo>
                    <a:pt x="503" y="2473"/>
                  </a:lnTo>
                  <a:lnTo>
                    <a:pt x="457" y="2398"/>
                  </a:lnTo>
                  <a:lnTo>
                    <a:pt x="411" y="2321"/>
                  </a:lnTo>
                  <a:lnTo>
                    <a:pt x="367" y="2243"/>
                  </a:lnTo>
                  <a:lnTo>
                    <a:pt x="324" y="2163"/>
                  </a:lnTo>
                  <a:lnTo>
                    <a:pt x="283" y="2083"/>
                  </a:lnTo>
                  <a:lnTo>
                    <a:pt x="243" y="2002"/>
                  </a:lnTo>
                  <a:lnTo>
                    <a:pt x="206" y="1922"/>
                  </a:lnTo>
                  <a:lnTo>
                    <a:pt x="170" y="1839"/>
                  </a:lnTo>
                  <a:lnTo>
                    <a:pt x="138" y="1758"/>
                  </a:lnTo>
                  <a:lnTo>
                    <a:pt x="108" y="1677"/>
                  </a:lnTo>
                  <a:lnTo>
                    <a:pt x="82" y="1596"/>
                  </a:lnTo>
                  <a:lnTo>
                    <a:pt x="58" y="1517"/>
                  </a:lnTo>
                  <a:lnTo>
                    <a:pt x="37" y="1437"/>
                  </a:lnTo>
                  <a:lnTo>
                    <a:pt x="22" y="1359"/>
                  </a:lnTo>
                  <a:lnTo>
                    <a:pt x="10" y="1282"/>
                  </a:lnTo>
                  <a:lnTo>
                    <a:pt x="3" y="1207"/>
                  </a:lnTo>
                  <a:lnTo>
                    <a:pt x="0" y="1134"/>
                  </a:lnTo>
                  <a:lnTo>
                    <a:pt x="4" y="1035"/>
                  </a:lnTo>
                  <a:lnTo>
                    <a:pt x="17" y="941"/>
                  </a:lnTo>
                  <a:lnTo>
                    <a:pt x="37" y="847"/>
                  </a:lnTo>
                  <a:lnTo>
                    <a:pt x="65" y="757"/>
                  </a:lnTo>
                  <a:lnTo>
                    <a:pt x="99" y="670"/>
                  </a:lnTo>
                  <a:lnTo>
                    <a:pt x="141" y="588"/>
                  </a:lnTo>
                  <a:lnTo>
                    <a:pt x="189" y="509"/>
                  </a:lnTo>
                  <a:lnTo>
                    <a:pt x="243" y="434"/>
                  </a:lnTo>
                  <a:lnTo>
                    <a:pt x="304" y="365"/>
                  </a:lnTo>
                  <a:lnTo>
                    <a:pt x="369" y="300"/>
                  </a:lnTo>
                  <a:lnTo>
                    <a:pt x="439" y="240"/>
                  </a:lnTo>
                  <a:lnTo>
                    <a:pt x="514" y="186"/>
                  </a:lnTo>
                  <a:lnTo>
                    <a:pt x="594" y="140"/>
                  </a:lnTo>
                  <a:lnTo>
                    <a:pt x="676" y="97"/>
                  </a:lnTo>
                  <a:lnTo>
                    <a:pt x="763" y="63"/>
                  </a:lnTo>
                  <a:lnTo>
                    <a:pt x="854" y="35"/>
                  </a:lnTo>
                  <a:lnTo>
                    <a:pt x="947" y="16"/>
                  </a:lnTo>
                  <a:lnTo>
                    <a:pt x="1044" y="4"/>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 name="Freeform 273">
              <a:extLst>
                <a:ext uri="{FF2B5EF4-FFF2-40B4-BE49-F238E27FC236}">
                  <a16:creationId xmlns:a16="http://schemas.microsoft.com/office/drawing/2014/main" id="{00B2CC9E-118D-EB03-3F4E-79D280653FCA}"/>
                </a:ext>
              </a:extLst>
            </p:cNvPr>
            <p:cNvSpPr>
              <a:spLocks/>
            </p:cNvSpPr>
            <p:nvPr/>
          </p:nvSpPr>
          <p:spPr bwMode="auto">
            <a:xfrm>
              <a:off x="6853238" y="3651250"/>
              <a:ext cx="293688" cy="290512"/>
            </a:xfrm>
            <a:custGeom>
              <a:avLst/>
              <a:gdLst>
                <a:gd name="T0" fmla="*/ 277 w 554"/>
                <a:gd name="T1" fmla="*/ 0 h 550"/>
                <a:gd name="T2" fmla="*/ 322 w 554"/>
                <a:gd name="T3" fmla="*/ 3 h 550"/>
                <a:gd name="T4" fmla="*/ 365 w 554"/>
                <a:gd name="T5" fmla="*/ 14 h 550"/>
                <a:gd name="T6" fmla="*/ 405 w 554"/>
                <a:gd name="T7" fmla="*/ 30 h 550"/>
                <a:gd name="T8" fmla="*/ 441 w 554"/>
                <a:gd name="T9" fmla="*/ 52 h 550"/>
                <a:gd name="T10" fmla="*/ 473 w 554"/>
                <a:gd name="T11" fmla="*/ 80 h 550"/>
                <a:gd name="T12" fmla="*/ 500 w 554"/>
                <a:gd name="T13" fmla="*/ 113 h 550"/>
                <a:gd name="T14" fmla="*/ 524 w 554"/>
                <a:gd name="T15" fmla="*/ 148 h 550"/>
                <a:gd name="T16" fmla="*/ 540 w 554"/>
                <a:gd name="T17" fmla="*/ 188 h 550"/>
                <a:gd name="T18" fmla="*/ 550 w 554"/>
                <a:gd name="T19" fmla="*/ 231 h 550"/>
                <a:gd name="T20" fmla="*/ 554 w 554"/>
                <a:gd name="T21" fmla="*/ 275 h 550"/>
                <a:gd name="T22" fmla="*/ 550 w 554"/>
                <a:gd name="T23" fmla="*/ 320 h 550"/>
                <a:gd name="T24" fmla="*/ 540 w 554"/>
                <a:gd name="T25" fmla="*/ 362 h 550"/>
                <a:gd name="T26" fmla="*/ 524 w 554"/>
                <a:gd name="T27" fmla="*/ 401 h 550"/>
                <a:gd name="T28" fmla="*/ 500 w 554"/>
                <a:gd name="T29" fmla="*/ 438 h 550"/>
                <a:gd name="T30" fmla="*/ 473 w 554"/>
                <a:gd name="T31" fmla="*/ 469 h 550"/>
                <a:gd name="T32" fmla="*/ 441 w 554"/>
                <a:gd name="T33" fmla="*/ 497 h 550"/>
                <a:gd name="T34" fmla="*/ 405 w 554"/>
                <a:gd name="T35" fmla="*/ 519 h 550"/>
                <a:gd name="T36" fmla="*/ 365 w 554"/>
                <a:gd name="T37" fmla="*/ 537 h 550"/>
                <a:gd name="T38" fmla="*/ 322 w 554"/>
                <a:gd name="T39" fmla="*/ 546 h 550"/>
                <a:gd name="T40" fmla="*/ 277 w 554"/>
                <a:gd name="T41" fmla="*/ 550 h 550"/>
                <a:gd name="T42" fmla="*/ 232 w 554"/>
                <a:gd name="T43" fmla="*/ 546 h 550"/>
                <a:gd name="T44" fmla="*/ 190 w 554"/>
                <a:gd name="T45" fmla="*/ 537 h 550"/>
                <a:gd name="T46" fmla="*/ 150 w 554"/>
                <a:gd name="T47" fmla="*/ 519 h 550"/>
                <a:gd name="T48" fmla="*/ 114 w 554"/>
                <a:gd name="T49" fmla="*/ 497 h 550"/>
                <a:gd name="T50" fmla="*/ 82 w 554"/>
                <a:gd name="T51" fmla="*/ 469 h 550"/>
                <a:gd name="T52" fmla="*/ 54 w 554"/>
                <a:gd name="T53" fmla="*/ 438 h 550"/>
                <a:gd name="T54" fmla="*/ 31 w 554"/>
                <a:gd name="T55" fmla="*/ 401 h 550"/>
                <a:gd name="T56" fmla="*/ 14 w 554"/>
                <a:gd name="T57" fmla="*/ 362 h 550"/>
                <a:gd name="T58" fmla="*/ 5 w 554"/>
                <a:gd name="T59" fmla="*/ 320 h 550"/>
                <a:gd name="T60" fmla="*/ 0 w 554"/>
                <a:gd name="T61" fmla="*/ 275 h 550"/>
                <a:gd name="T62" fmla="*/ 5 w 554"/>
                <a:gd name="T63" fmla="*/ 231 h 550"/>
                <a:gd name="T64" fmla="*/ 14 w 554"/>
                <a:gd name="T65" fmla="*/ 188 h 550"/>
                <a:gd name="T66" fmla="*/ 31 w 554"/>
                <a:gd name="T67" fmla="*/ 148 h 550"/>
                <a:gd name="T68" fmla="*/ 54 w 554"/>
                <a:gd name="T69" fmla="*/ 113 h 550"/>
                <a:gd name="T70" fmla="*/ 82 w 554"/>
                <a:gd name="T71" fmla="*/ 80 h 550"/>
                <a:gd name="T72" fmla="*/ 114 w 554"/>
                <a:gd name="T73" fmla="*/ 52 h 550"/>
                <a:gd name="T74" fmla="*/ 150 w 554"/>
                <a:gd name="T75" fmla="*/ 30 h 550"/>
                <a:gd name="T76" fmla="*/ 190 w 554"/>
                <a:gd name="T77" fmla="*/ 14 h 550"/>
                <a:gd name="T78" fmla="*/ 232 w 554"/>
                <a:gd name="T79" fmla="*/ 3 h 550"/>
                <a:gd name="T80" fmla="*/ 277 w 554"/>
                <a:gd name="T8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4" h="550">
                  <a:moveTo>
                    <a:pt x="277" y="0"/>
                  </a:moveTo>
                  <a:lnTo>
                    <a:pt x="322" y="3"/>
                  </a:lnTo>
                  <a:lnTo>
                    <a:pt x="365" y="14"/>
                  </a:lnTo>
                  <a:lnTo>
                    <a:pt x="405" y="30"/>
                  </a:lnTo>
                  <a:lnTo>
                    <a:pt x="441" y="52"/>
                  </a:lnTo>
                  <a:lnTo>
                    <a:pt x="473" y="80"/>
                  </a:lnTo>
                  <a:lnTo>
                    <a:pt x="500" y="113"/>
                  </a:lnTo>
                  <a:lnTo>
                    <a:pt x="524" y="148"/>
                  </a:lnTo>
                  <a:lnTo>
                    <a:pt x="540" y="188"/>
                  </a:lnTo>
                  <a:lnTo>
                    <a:pt x="550" y="231"/>
                  </a:lnTo>
                  <a:lnTo>
                    <a:pt x="554" y="275"/>
                  </a:lnTo>
                  <a:lnTo>
                    <a:pt x="550" y="320"/>
                  </a:lnTo>
                  <a:lnTo>
                    <a:pt x="540" y="362"/>
                  </a:lnTo>
                  <a:lnTo>
                    <a:pt x="524" y="401"/>
                  </a:lnTo>
                  <a:lnTo>
                    <a:pt x="500" y="438"/>
                  </a:lnTo>
                  <a:lnTo>
                    <a:pt x="473" y="469"/>
                  </a:lnTo>
                  <a:lnTo>
                    <a:pt x="441" y="497"/>
                  </a:lnTo>
                  <a:lnTo>
                    <a:pt x="405" y="519"/>
                  </a:lnTo>
                  <a:lnTo>
                    <a:pt x="365" y="537"/>
                  </a:lnTo>
                  <a:lnTo>
                    <a:pt x="322" y="546"/>
                  </a:lnTo>
                  <a:lnTo>
                    <a:pt x="277" y="550"/>
                  </a:lnTo>
                  <a:lnTo>
                    <a:pt x="232" y="546"/>
                  </a:lnTo>
                  <a:lnTo>
                    <a:pt x="190" y="537"/>
                  </a:lnTo>
                  <a:lnTo>
                    <a:pt x="150" y="519"/>
                  </a:lnTo>
                  <a:lnTo>
                    <a:pt x="114" y="497"/>
                  </a:lnTo>
                  <a:lnTo>
                    <a:pt x="82" y="469"/>
                  </a:lnTo>
                  <a:lnTo>
                    <a:pt x="54" y="438"/>
                  </a:lnTo>
                  <a:lnTo>
                    <a:pt x="31" y="401"/>
                  </a:lnTo>
                  <a:lnTo>
                    <a:pt x="14" y="362"/>
                  </a:lnTo>
                  <a:lnTo>
                    <a:pt x="5" y="320"/>
                  </a:lnTo>
                  <a:lnTo>
                    <a:pt x="0" y="275"/>
                  </a:lnTo>
                  <a:lnTo>
                    <a:pt x="5" y="231"/>
                  </a:lnTo>
                  <a:lnTo>
                    <a:pt x="14" y="188"/>
                  </a:lnTo>
                  <a:lnTo>
                    <a:pt x="31" y="148"/>
                  </a:lnTo>
                  <a:lnTo>
                    <a:pt x="54" y="113"/>
                  </a:lnTo>
                  <a:lnTo>
                    <a:pt x="82" y="80"/>
                  </a:lnTo>
                  <a:lnTo>
                    <a:pt x="114" y="52"/>
                  </a:lnTo>
                  <a:lnTo>
                    <a:pt x="150" y="30"/>
                  </a:lnTo>
                  <a:lnTo>
                    <a:pt x="190" y="14"/>
                  </a:lnTo>
                  <a:lnTo>
                    <a:pt x="232" y="3"/>
                  </a:lnTo>
                  <a:lnTo>
                    <a:pt x="2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6" name="Freeform 274">
              <a:extLst>
                <a:ext uri="{FF2B5EF4-FFF2-40B4-BE49-F238E27FC236}">
                  <a16:creationId xmlns:a16="http://schemas.microsoft.com/office/drawing/2014/main" id="{6C61D507-6A0C-2DA1-8FA9-780E16D0BC0A}"/>
                </a:ext>
              </a:extLst>
            </p:cNvPr>
            <p:cNvSpPr>
              <a:spLocks/>
            </p:cNvSpPr>
            <p:nvPr/>
          </p:nvSpPr>
          <p:spPr bwMode="auto">
            <a:xfrm>
              <a:off x="5848350" y="4800600"/>
              <a:ext cx="2305050" cy="712787"/>
            </a:xfrm>
            <a:custGeom>
              <a:avLst/>
              <a:gdLst>
                <a:gd name="T0" fmla="*/ 3082 w 4357"/>
                <a:gd name="T1" fmla="*/ 32 h 1345"/>
                <a:gd name="T2" fmla="*/ 3438 w 4357"/>
                <a:gd name="T3" fmla="*/ 96 h 1345"/>
                <a:gd name="T4" fmla="*/ 3747 w 4357"/>
                <a:gd name="T5" fmla="*/ 180 h 1345"/>
                <a:gd name="T6" fmla="*/ 4001 w 4357"/>
                <a:gd name="T7" fmla="*/ 281 h 1345"/>
                <a:gd name="T8" fmla="*/ 4193 w 4357"/>
                <a:gd name="T9" fmla="*/ 395 h 1345"/>
                <a:gd name="T10" fmla="*/ 4314 w 4357"/>
                <a:gd name="T11" fmla="*/ 521 h 1345"/>
                <a:gd name="T12" fmla="*/ 4357 w 4357"/>
                <a:gd name="T13" fmla="*/ 657 h 1345"/>
                <a:gd name="T14" fmla="*/ 4313 w 4357"/>
                <a:gd name="T15" fmla="*/ 796 h 1345"/>
                <a:gd name="T16" fmla="*/ 4186 w 4357"/>
                <a:gd name="T17" fmla="*/ 925 h 1345"/>
                <a:gd name="T18" fmla="*/ 3984 w 4357"/>
                <a:gd name="T19" fmla="*/ 1041 h 1345"/>
                <a:gd name="T20" fmla="*/ 3719 w 4357"/>
                <a:gd name="T21" fmla="*/ 1143 h 1345"/>
                <a:gd name="T22" fmla="*/ 3396 w 4357"/>
                <a:gd name="T23" fmla="*/ 1227 h 1345"/>
                <a:gd name="T24" fmla="*/ 3026 w 4357"/>
                <a:gd name="T25" fmla="*/ 1290 h 1345"/>
                <a:gd name="T26" fmla="*/ 2616 w 4357"/>
                <a:gd name="T27" fmla="*/ 1329 h 1345"/>
                <a:gd name="T28" fmla="*/ 2178 w 4357"/>
                <a:gd name="T29" fmla="*/ 1345 h 1345"/>
                <a:gd name="T30" fmla="*/ 1739 w 4357"/>
                <a:gd name="T31" fmla="*/ 1329 h 1345"/>
                <a:gd name="T32" fmla="*/ 1330 w 4357"/>
                <a:gd name="T33" fmla="*/ 1290 h 1345"/>
                <a:gd name="T34" fmla="*/ 960 w 4357"/>
                <a:gd name="T35" fmla="*/ 1227 h 1345"/>
                <a:gd name="T36" fmla="*/ 639 w 4357"/>
                <a:gd name="T37" fmla="*/ 1143 h 1345"/>
                <a:gd name="T38" fmla="*/ 372 w 4357"/>
                <a:gd name="T39" fmla="*/ 1041 h 1345"/>
                <a:gd name="T40" fmla="*/ 171 w 4357"/>
                <a:gd name="T41" fmla="*/ 925 h 1345"/>
                <a:gd name="T42" fmla="*/ 44 w 4357"/>
                <a:gd name="T43" fmla="*/ 796 h 1345"/>
                <a:gd name="T44" fmla="*/ 0 w 4357"/>
                <a:gd name="T45" fmla="*/ 657 h 1345"/>
                <a:gd name="T46" fmla="*/ 42 w 4357"/>
                <a:gd name="T47" fmla="*/ 521 h 1345"/>
                <a:gd name="T48" fmla="*/ 162 w 4357"/>
                <a:gd name="T49" fmla="*/ 395 h 1345"/>
                <a:gd name="T50" fmla="*/ 354 w 4357"/>
                <a:gd name="T51" fmla="*/ 281 h 1345"/>
                <a:gd name="T52" fmla="*/ 610 w 4357"/>
                <a:gd name="T53" fmla="*/ 180 h 1345"/>
                <a:gd name="T54" fmla="*/ 917 w 4357"/>
                <a:gd name="T55" fmla="*/ 96 h 1345"/>
                <a:gd name="T56" fmla="*/ 1274 w 4357"/>
                <a:gd name="T57" fmla="*/ 32 h 1345"/>
                <a:gd name="T58" fmla="*/ 1587 w 4357"/>
                <a:gd name="T59" fmla="*/ 78 h 1345"/>
                <a:gd name="T60" fmla="*/ 1740 w 4357"/>
                <a:gd name="T61" fmla="*/ 285 h 1345"/>
                <a:gd name="T62" fmla="*/ 1492 w 4357"/>
                <a:gd name="T63" fmla="*/ 369 h 1345"/>
                <a:gd name="T64" fmla="*/ 1111 w 4357"/>
                <a:gd name="T65" fmla="*/ 427 h 1345"/>
                <a:gd name="T66" fmla="*/ 803 w 4357"/>
                <a:gd name="T67" fmla="*/ 499 h 1345"/>
                <a:gd name="T68" fmla="*/ 570 w 4357"/>
                <a:gd name="T69" fmla="*/ 579 h 1345"/>
                <a:gd name="T70" fmla="*/ 416 w 4357"/>
                <a:gd name="T71" fmla="*/ 657 h 1345"/>
                <a:gd name="T72" fmla="*/ 563 w 4357"/>
                <a:gd name="T73" fmla="*/ 733 h 1345"/>
                <a:gd name="T74" fmla="*/ 784 w 4357"/>
                <a:gd name="T75" fmla="*/ 810 h 1345"/>
                <a:gd name="T76" fmla="*/ 1075 w 4357"/>
                <a:gd name="T77" fmla="*/ 881 h 1345"/>
                <a:gd name="T78" fmla="*/ 1434 w 4357"/>
                <a:gd name="T79" fmla="*/ 938 h 1345"/>
                <a:gd name="T80" fmla="*/ 1859 w 4357"/>
                <a:gd name="T81" fmla="*/ 974 h 1345"/>
                <a:gd name="T82" fmla="*/ 2342 w 4357"/>
                <a:gd name="T83" fmla="*/ 980 h 1345"/>
                <a:gd name="T84" fmla="*/ 2788 w 4357"/>
                <a:gd name="T85" fmla="*/ 954 h 1345"/>
                <a:gd name="T86" fmla="*/ 3170 w 4357"/>
                <a:gd name="T87" fmla="*/ 903 h 1345"/>
                <a:gd name="T88" fmla="*/ 3485 w 4357"/>
                <a:gd name="T89" fmla="*/ 834 h 1345"/>
                <a:gd name="T90" fmla="*/ 3727 w 4357"/>
                <a:gd name="T91" fmla="*/ 757 h 1345"/>
                <a:gd name="T92" fmla="*/ 3900 w 4357"/>
                <a:gd name="T93" fmla="*/ 681 h 1345"/>
                <a:gd name="T94" fmla="*/ 3846 w 4357"/>
                <a:gd name="T95" fmla="*/ 605 h 1345"/>
                <a:gd name="T96" fmla="*/ 3641 w 4357"/>
                <a:gd name="T97" fmla="*/ 526 h 1345"/>
                <a:gd name="T98" fmla="*/ 3356 w 4357"/>
                <a:gd name="T99" fmla="*/ 449 h 1345"/>
                <a:gd name="T100" fmla="*/ 2999 w 4357"/>
                <a:gd name="T101" fmla="*/ 386 h 1345"/>
                <a:gd name="T102" fmla="*/ 2571 w 4357"/>
                <a:gd name="T103" fmla="*/ 344 h 1345"/>
                <a:gd name="T104" fmla="*/ 2714 w 4357"/>
                <a:gd name="T105" fmla="*/ 152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57" h="1345">
                  <a:moveTo>
                    <a:pt x="2823" y="0"/>
                  </a:moveTo>
                  <a:lnTo>
                    <a:pt x="2955" y="15"/>
                  </a:lnTo>
                  <a:lnTo>
                    <a:pt x="3082" y="32"/>
                  </a:lnTo>
                  <a:lnTo>
                    <a:pt x="3206" y="51"/>
                  </a:lnTo>
                  <a:lnTo>
                    <a:pt x="3324" y="73"/>
                  </a:lnTo>
                  <a:lnTo>
                    <a:pt x="3438" y="96"/>
                  </a:lnTo>
                  <a:lnTo>
                    <a:pt x="3547" y="122"/>
                  </a:lnTo>
                  <a:lnTo>
                    <a:pt x="3649" y="150"/>
                  </a:lnTo>
                  <a:lnTo>
                    <a:pt x="3747" y="180"/>
                  </a:lnTo>
                  <a:lnTo>
                    <a:pt x="3838" y="211"/>
                  </a:lnTo>
                  <a:lnTo>
                    <a:pt x="3923" y="246"/>
                  </a:lnTo>
                  <a:lnTo>
                    <a:pt x="4001" y="281"/>
                  </a:lnTo>
                  <a:lnTo>
                    <a:pt x="4072" y="317"/>
                  </a:lnTo>
                  <a:lnTo>
                    <a:pt x="4137" y="355"/>
                  </a:lnTo>
                  <a:lnTo>
                    <a:pt x="4193" y="395"/>
                  </a:lnTo>
                  <a:lnTo>
                    <a:pt x="4242" y="436"/>
                  </a:lnTo>
                  <a:lnTo>
                    <a:pt x="4282" y="479"/>
                  </a:lnTo>
                  <a:lnTo>
                    <a:pt x="4314" y="521"/>
                  </a:lnTo>
                  <a:lnTo>
                    <a:pt x="4337" y="565"/>
                  </a:lnTo>
                  <a:lnTo>
                    <a:pt x="4351" y="611"/>
                  </a:lnTo>
                  <a:lnTo>
                    <a:pt x="4357" y="657"/>
                  </a:lnTo>
                  <a:lnTo>
                    <a:pt x="4351" y="704"/>
                  </a:lnTo>
                  <a:lnTo>
                    <a:pt x="4336" y="751"/>
                  </a:lnTo>
                  <a:lnTo>
                    <a:pt x="4313" y="796"/>
                  </a:lnTo>
                  <a:lnTo>
                    <a:pt x="4278" y="840"/>
                  </a:lnTo>
                  <a:lnTo>
                    <a:pt x="4237" y="882"/>
                  </a:lnTo>
                  <a:lnTo>
                    <a:pt x="4186" y="925"/>
                  </a:lnTo>
                  <a:lnTo>
                    <a:pt x="4126" y="965"/>
                  </a:lnTo>
                  <a:lnTo>
                    <a:pt x="4059" y="1003"/>
                  </a:lnTo>
                  <a:lnTo>
                    <a:pt x="3984" y="1041"/>
                  </a:lnTo>
                  <a:lnTo>
                    <a:pt x="3903" y="1077"/>
                  </a:lnTo>
                  <a:lnTo>
                    <a:pt x="3814" y="1110"/>
                  </a:lnTo>
                  <a:lnTo>
                    <a:pt x="3719" y="1143"/>
                  </a:lnTo>
                  <a:lnTo>
                    <a:pt x="3617" y="1173"/>
                  </a:lnTo>
                  <a:lnTo>
                    <a:pt x="3509" y="1200"/>
                  </a:lnTo>
                  <a:lnTo>
                    <a:pt x="3396" y="1227"/>
                  </a:lnTo>
                  <a:lnTo>
                    <a:pt x="3278" y="1250"/>
                  </a:lnTo>
                  <a:lnTo>
                    <a:pt x="3155" y="1272"/>
                  </a:lnTo>
                  <a:lnTo>
                    <a:pt x="3026" y="1290"/>
                  </a:lnTo>
                  <a:lnTo>
                    <a:pt x="2894" y="1306"/>
                  </a:lnTo>
                  <a:lnTo>
                    <a:pt x="2757" y="1320"/>
                  </a:lnTo>
                  <a:lnTo>
                    <a:pt x="2616" y="1329"/>
                  </a:lnTo>
                  <a:lnTo>
                    <a:pt x="2474" y="1338"/>
                  </a:lnTo>
                  <a:lnTo>
                    <a:pt x="2327" y="1342"/>
                  </a:lnTo>
                  <a:lnTo>
                    <a:pt x="2178" y="1345"/>
                  </a:lnTo>
                  <a:lnTo>
                    <a:pt x="2028" y="1342"/>
                  </a:lnTo>
                  <a:lnTo>
                    <a:pt x="1882" y="1338"/>
                  </a:lnTo>
                  <a:lnTo>
                    <a:pt x="1739" y="1329"/>
                  </a:lnTo>
                  <a:lnTo>
                    <a:pt x="1599" y="1320"/>
                  </a:lnTo>
                  <a:lnTo>
                    <a:pt x="1463" y="1306"/>
                  </a:lnTo>
                  <a:lnTo>
                    <a:pt x="1330" y="1290"/>
                  </a:lnTo>
                  <a:lnTo>
                    <a:pt x="1202" y="1272"/>
                  </a:lnTo>
                  <a:lnTo>
                    <a:pt x="1079" y="1250"/>
                  </a:lnTo>
                  <a:lnTo>
                    <a:pt x="960" y="1227"/>
                  </a:lnTo>
                  <a:lnTo>
                    <a:pt x="847" y="1200"/>
                  </a:lnTo>
                  <a:lnTo>
                    <a:pt x="739" y="1173"/>
                  </a:lnTo>
                  <a:lnTo>
                    <a:pt x="639" y="1143"/>
                  </a:lnTo>
                  <a:lnTo>
                    <a:pt x="542" y="1110"/>
                  </a:lnTo>
                  <a:lnTo>
                    <a:pt x="454" y="1077"/>
                  </a:lnTo>
                  <a:lnTo>
                    <a:pt x="372" y="1041"/>
                  </a:lnTo>
                  <a:lnTo>
                    <a:pt x="298" y="1003"/>
                  </a:lnTo>
                  <a:lnTo>
                    <a:pt x="230" y="965"/>
                  </a:lnTo>
                  <a:lnTo>
                    <a:pt x="171" y="925"/>
                  </a:lnTo>
                  <a:lnTo>
                    <a:pt x="120" y="882"/>
                  </a:lnTo>
                  <a:lnTo>
                    <a:pt x="78" y="840"/>
                  </a:lnTo>
                  <a:lnTo>
                    <a:pt x="44" y="796"/>
                  </a:lnTo>
                  <a:lnTo>
                    <a:pt x="20" y="751"/>
                  </a:lnTo>
                  <a:lnTo>
                    <a:pt x="5" y="704"/>
                  </a:lnTo>
                  <a:lnTo>
                    <a:pt x="0" y="657"/>
                  </a:lnTo>
                  <a:lnTo>
                    <a:pt x="5" y="611"/>
                  </a:lnTo>
                  <a:lnTo>
                    <a:pt x="19" y="565"/>
                  </a:lnTo>
                  <a:lnTo>
                    <a:pt x="42" y="521"/>
                  </a:lnTo>
                  <a:lnTo>
                    <a:pt x="74" y="479"/>
                  </a:lnTo>
                  <a:lnTo>
                    <a:pt x="114" y="436"/>
                  </a:lnTo>
                  <a:lnTo>
                    <a:pt x="162" y="395"/>
                  </a:lnTo>
                  <a:lnTo>
                    <a:pt x="219" y="355"/>
                  </a:lnTo>
                  <a:lnTo>
                    <a:pt x="284" y="317"/>
                  </a:lnTo>
                  <a:lnTo>
                    <a:pt x="354" y="281"/>
                  </a:lnTo>
                  <a:lnTo>
                    <a:pt x="433" y="246"/>
                  </a:lnTo>
                  <a:lnTo>
                    <a:pt x="519" y="213"/>
                  </a:lnTo>
                  <a:lnTo>
                    <a:pt x="610" y="180"/>
                  </a:lnTo>
                  <a:lnTo>
                    <a:pt x="706" y="151"/>
                  </a:lnTo>
                  <a:lnTo>
                    <a:pt x="810" y="122"/>
                  </a:lnTo>
                  <a:lnTo>
                    <a:pt x="917" y="96"/>
                  </a:lnTo>
                  <a:lnTo>
                    <a:pt x="1032" y="73"/>
                  </a:lnTo>
                  <a:lnTo>
                    <a:pt x="1151" y="51"/>
                  </a:lnTo>
                  <a:lnTo>
                    <a:pt x="1274" y="32"/>
                  </a:lnTo>
                  <a:lnTo>
                    <a:pt x="1400" y="15"/>
                  </a:lnTo>
                  <a:lnTo>
                    <a:pt x="1532" y="2"/>
                  </a:lnTo>
                  <a:lnTo>
                    <a:pt x="1587" y="78"/>
                  </a:lnTo>
                  <a:lnTo>
                    <a:pt x="1641" y="152"/>
                  </a:lnTo>
                  <a:lnTo>
                    <a:pt x="1692" y="221"/>
                  </a:lnTo>
                  <a:lnTo>
                    <a:pt x="1740" y="285"/>
                  </a:lnTo>
                  <a:lnTo>
                    <a:pt x="1786" y="344"/>
                  </a:lnTo>
                  <a:lnTo>
                    <a:pt x="1634" y="355"/>
                  </a:lnTo>
                  <a:lnTo>
                    <a:pt x="1492" y="369"/>
                  </a:lnTo>
                  <a:lnTo>
                    <a:pt x="1356" y="386"/>
                  </a:lnTo>
                  <a:lnTo>
                    <a:pt x="1229" y="405"/>
                  </a:lnTo>
                  <a:lnTo>
                    <a:pt x="1111" y="427"/>
                  </a:lnTo>
                  <a:lnTo>
                    <a:pt x="999" y="449"/>
                  </a:lnTo>
                  <a:lnTo>
                    <a:pt x="897" y="473"/>
                  </a:lnTo>
                  <a:lnTo>
                    <a:pt x="803" y="499"/>
                  </a:lnTo>
                  <a:lnTo>
                    <a:pt x="716" y="526"/>
                  </a:lnTo>
                  <a:lnTo>
                    <a:pt x="639" y="552"/>
                  </a:lnTo>
                  <a:lnTo>
                    <a:pt x="570" y="579"/>
                  </a:lnTo>
                  <a:lnTo>
                    <a:pt x="510" y="605"/>
                  </a:lnTo>
                  <a:lnTo>
                    <a:pt x="459" y="631"/>
                  </a:lnTo>
                  <a:lnTo>
                    <a:pt x="416" y="657"/>
                  </a:lnTo>
                  <a:lnTo>
                    <a:pt x="458" y="681"/>
                  </a:lnTo>
                  <a:lnTo>
                    <a:pt x="506" y="707"/>
                  </a:lnTo>
                  <a:lnTo>
                    <a:pt x="563" y="733"/>
                  </a:lnTo>
                  <a:lnTo>
                    <a:pt x="629" y="757"/>
                  </a:lnTo>
                  <a:lnTo>
                    <a:pt x="702" y="783"/>
                  </a:lnTo>
                  <a:lnTo>
                    <a:pt x="784" y="810"/>
                  </a:lnTo>
                  <a:lnTo>
                    <a:pt x="872" y="834"/>
                  </a:lnTo>
                  <a:lnTo>
                    <a:pt x="970" y="859"/>
                  </a:lnTo>
                  <a:lnTo>
                    <a:pt x="1075" y="881"/>
                  </a:lnTo>
                  <a:lnTo>
                    <a:pt x="1187" y="903"/>
                  </a:lnTo>
                  <a:lnTo>
                    <a:pt x="1307" y="922"/>
                  </a:lnTo>
                  <a:lnTo>
                    <a:pt x="1434" y="938"/>
                  </a:lnTo>
                  <a:lnTo>
                    <a:pt x="1567" y="954"/>
                  </a:lnTo>
                  <a:lnTo>
                    <a:pt x="1710" y="966"/>
                  </a:lnTo>
                  <a:lnTo>
                    <a:pt x="1859" y="974"/>
                  </a:lnTo>
                  <a:lnTo>
                    <a:pt x="2015" y="980"/>
                  </a:lnTo>
                  <a:lnTo>
                    <a:pt x="2178" y="982"/>
                  </a:lnTo>
                  <a:lnTo>
                    <a:pt x="2342" y="980"/>
                  </a:lnTo>
                  <a:lnTo>
                    <a:pt x="2498" y="974"/>
                  </a:lnTo>
                  <a:lnTo>
                    <a:pt x="2647" y="966"/>
                  </a:lnTo>
                  <a:lnTo>
                    <a:pt x="2788" y="954"/>
                  </a:lnTo>
                  <a:lnTo>
                    <a:pt x="2923" y="938"/>
                  </a:lnTo>
                  <a:lnTo>
                    <a:pt x="3050" y="922"/>
                  </a:lnTo>
                  <a:lnTo>
                    <a:pt x="3170" y="903"/>
                  </a:lnTo>
                  <a:lnTo>
                    <a:pt x="3282" y="881"/>
                  </a:lnTo>
                  <a:lnTo>
                    <a:pt x="3387" y="859"/>
                  </a:lnTo>
                  <a:lnTo>
                    <a:pt x="3485" y="834"/>
                  </a:lnTo>
                  <a:lnTo>
                    <a:pt x="3573" y="810"/>
                  </a:lnTo>
                  <a:lnTo>
                    <a:pt x="3654" y="783"/>
                  </a:lnTo>
                  <a:lnTo>
                    <a:pt x="3727" y="757"/>
                  </a:lnTo>
                  <a:lnTo>
                    <a:pt x="3794" y="733"/>
                  </a:lnTo>
                  <a:lnTo>
                    <a:pt x="3850" y="707"/>
                  </a:lnTo>
                  <a:lnTo>
                    <a:pt x="3900" y="681"/>
                  </a:lnTo>
                  <a:lnTo>
                    <a:pt x="3940" y="657"/>
                  </a:lnTo>
                  <a:lnTo>
                    <a:pt x="3897" y="631"/>
                  </a:lnTo>
                  <a:lnTo>
                    <a:pt x="3846" y="605"/>
                  </a:lnTo>
                  <a:lnTo>
                    <a:pt x="3787" y="579"/>
                  </a:lnTo>
                  <a:lnTo>
                    <a:pt x="3718" y="552"/>
                  </a:lnTo>
                  <a:lnTo>
                    <a:pt x="3641" y="526"/>
                  </a:lnTo>
                  <a:lnTo>
                    <a:pt x="3554" y="498"/>
                  </a:lnTo>
                  <a:lnTo>
                    <a:pt x="3460" y="473"/>
                  </a:lnTo>
                  <a:lnTo>
                    <a:pt x="3356" y="449"/>
                  </a:lnTo>
                  <a:lnTo>
                    <a:pt x="3246" y="425"/>
                  </a:lnTo>
                  <a:lnTo>
                    <a:pt x="3127" y="405"/>
                  </a:lnTo>
                  <a:lnTo>
                    <a:pt x="2999" y="386"/>
                  </a:lnTo>
                  <a:lnTo>
                    <a:pt x="2863" y="369"/>
                  </a:lnTo>
                  <a:lnTo>
                    <a:pt x="2721" y="355"/>
                  </a:lnTo>
                  <a:lnTo>
                    <a:pt x="2571" y="344"/>
                  </a:lnTo>
                  <a:lnTo>
                    <a:pt x="2615" y="285"/>
                  </a:lnTo>
                  <a:lnTo>
                    <a:pt x="2663" y="221"/>
                  </a:lnTo>
                  <a:lnTo>
                    <a:pt x="2714" y="152"/>
                  </a:lnTo>
                  <a:lnTo>
                    <a:pt x="2768" y="78"/>
                  </a:lnTo>
                  <a:lnTo>
                    <a:pt x="2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7" name="Группа 314">
            <a:extLst>
              <a:ext uri="{FF2B5EF4-FFF2-40B4-BE49-F238E27FC236}">
                <a16:creationId xmlns:a16="http://schemas.microsoft.com/office/drawing/2014/main" id="{B56EDBF4-FD46-E920-6974-3205820D625B}"/>
              </a:ext>
            </a:extLst>
          </p:cNvPr>
          <p:cNvGrpSpPr/>
          <p:nvPr userDrawn="1"/>
        </p:nvGrpSpPr>
        <p:grpSpPr>
          <a:xfrm>
            <a:off x="8773592" y="4020728"/>
            <a:ext cx="407827" cy="398708"/>
            <a:chOff x="5829300" y="3186113"/>
            <a:chExt cx="2555875" cy="2498725"/>
          </a:xfrm>
          <a:solidFill>
            <a:schemeClr val="bg2"/>
          </a:solidFill>
        </p:grpSpPr>
        <p:sp>
          <p:nvSpPr>
            <p:cNvPr id="148" name="Freeform 279">
              <a:extLst>
                <a:ext uri="{FF2B5EF4-FFF2-40B4-BE49-F238E27FC236}">
                  <a16:creationId xmlns:a16="http://schemas.microsoft.com/office/drawing/2014/main" id="{4C3835BF-F21C-DBF5-C338-218153D8AF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9" name="Freeform 280">
              <a:extLst>
                <a:ext uri="{FF2B5EF4-FFF2-40B4-BE49-F238E27FC236}">
                  <a16:creationId xmlns:a16="http://schemas.microsoft.com/office/drawing/2014/main" id="{5E168254-7A6B-C2D2-0E05-BC8BBFE4EEBE}"/>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 name="Freeform 281">
              <a:extLst>
                <a:ext uri="{FF2B5EF4-FFF2-40B4-BE49-F238E27FC236}">
                  <a16:creationId xmlns:a16="http://schemas.microsoft.com/office/drawing/2014/main" id="{5EBFF408-1A72-66D5-CB70-57D87E329F8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1" name="Freeform 286">
            <a:extLst>
              <a:ext uri="{FF2B5EF4-FFF2-40B4-BE49-F238E27FC236}">
                <a16:creationId xmlns:a16="http://schemas.microsoft.com/office/drawing/2014/main" id="{A5DA246B-EAB8-47EE-B9AD-F06F05C3F80D}"/>
              </a:ext>
            </a:extLst>
          </p:cNvPr>
          <p:cNvSpPr>
            <a:spLocks noEditPoints="1"/>
          </p:cNvSpPr>
          <p:nvPr userDrawn="1"/>
        </p:nvSpPr>
        <p:spPr bwMode="auto">
          <a:xfrm>
            <a:off x="9519744" y="402118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Freeform 291">
            <a:extLst>
              <a:ext uri="{FF2B5EF4-FFF2-40B4-BE49-F238E27FC236}">
                <a16:creationId xmlns:a16="http://schemas.microsoft.com/office/drawing/2014/main" id="{5E76FCD1-5732-F60E-D7C6-F59925F63F3D}"/>
              </a:ext>
            </a:extLst>
          </p:cNvPr>
          <p:cNvSpPr>
            <a:spLocks noEditPoints="1"/>
          </p:cNvSpPr>
          <p:nvPr userDrawn="1"/>
        </p:nvSpPr>
        <p:spPr bwMode="auto">
          <a:xfrm>
            <a:off x="10250939" y="4023007"/>
            <a:ext cx="402219" cy="394150"/>
          </a:xfrm>
          <a:custGeom>
            <a:avLst/>
            <a:gdLst>
              <a:gd name="T0" fmla="*/ 2808 w 3290"/>
              <a:gd name="T1" fmla="*/ 2325 h 3224"/>
              <a:gd name="T2" fmla="*/ 1523 w 3290"/>
              <a:gd name="T3" fmla="*/ 2905 h 3224"/>
              <a:gd name="T4" fmla="*/ 1767 w 3290"/>
              <a:gd name="T5" fmla="*/ 2069 h 3224"/>
              <a:gd name="T6" fmla="*/ 482 w 3290"/>
              <a:gd name="T7" fmla="*/ 1522 h 3224"/>
              <a:gd name="T8" fmla="*/ 482 w 3290"/>
              <a:gd name="T9" fmla="*/ 1522 h 3224"/>
              <a:gd name="T10" fmla="*/ 2066 w 3290"/>
              <a:gd name="T11" fmla="*/ 269 h 3224"/>
              <a:gd name="T12" fmla="*/ 1936 w 3290"/>
              <a:gd name="T13" fmla="*/ 381 h 3224"/>
              <a:gd name="T14" fmla="*/ 1871 w 3290"/>
              <a:gd name="T15" fmla="*/ 522 h 3224"/>
              <a:gd name="T16" fmla="*/ 2034 w 3290"/>
              <a:gd name="T17" fmla="*/ 558 h 3224"/>
              <a:gd name="T18" fmla="*/ 2190 w 3290"/>
              <a:gd name="T19" fmla="*/ 520 h 3224"/>
              <a:gd name="T20" fmla="*/ 2256 w 3290"/>
              <a:gd name="T21" fmla="*/ 451 h 3224"/>
              <a:gd name="T22" fmla="*/ 2262 w 3290"/>
              <a:gd name="T23" fmla="*/ 357 h 3224"/>
              <a:gd name="T24" fmla="*/ 2206 w 3290"/>
              <a:gd name="T25" fmla="*/ 279 h 3224"/>
              <a:gd name="T26" fmla="*/ 1162 w 3290"/>
              <a:gd name="T27" fmla="*/ 255 h 3224"/>
              <a:gd name="T28" fmla="*/ 1067 w 3290"/>
              <a:gd name="T29" fmla="*/ 291 h 3224"/>
              <a:gd name="T30" fmla="*/ 1022 w 3290"/>
              <a:gd name="T31" fmla="*/ 381 h 3224"/>
              <a:gd name="T32" fmla="*/ 1046 w 3290"/>
              <a:gd name="T33" fmla="*/ 471 h 3224"/>
              <a:gd name="T34" fmla="*/ 1133 w 3290"/>
              <a:gd name="T35" fmla="*/ 533 h 3224"/>
              <a:gd name="T36" fmla="*/ 1304 w 3290"/>
              <a:gd name="T37" fmla="*/ 559 h 3224"/>
              <a:gd name="T38" fmla="*/ 1433 w 3290"/>
              <a:gd name="T39" fmla="*/ 495 h 3224"/>
              <a:gd name="T40" fmla="*/ 1323 w 3290"/>
              <a:gd name="T41" fmla="*/ 346 h 3224"/>
              <a:gd name="T42" fmla="*/ 1203 w 3290"/>
              <a:gd name="T43" fmla="*/ 262 h 3224"/>
              <a:gd name="T44" fmla="*/ 1162 w 3290"/>
              <a:gd name="T45" fmla="*/ 0 h 3224"/>
              <a:gd name="T46" fmla="*/ 1336 w 3290"/>
              <a:gd name="T47" fmla="*/ 40 h 3224"/>
              <a:gd name="T48" fmla="*/ 1496 w 3290"/>
              <a:gd name="T49" fmla="*/ 158 h 3224"/>
              <a:gd name="T50" fmla="*/ 1620 w 3290"/>
              <a:gd name="T51" fmla="*/ 311 h 3224"/>
              <a:gd name="T52" fmla="*/ 1728 w 3290"/>
              <a:gd name="T53" fmla="*/ 233 h 3224"/>
              <a:gd name="T54" fmla="*/ 1869 w 3290"/>
              <a:gd name="T55" fmla="*/ 92 h 3224"/>
              <a:gd name="T56" fmla="*/ 2039 w 3290"/>
              <a:gd name="T57" fmla="*/ 10 h 3224"/>
              <a:gd name="T58" fmla="*/ 2173 w 3290"/>
              <a:gd name="T59" fmla="*/ 2 h 3224"/>
              <a:gd name="T60" fmla="*/ 2338 w 3290"/>
              <a:gd name="T61" fmla="*/ 59 h 3224"/>
              <a:gd name="T62" fmla="*/ 2461 w 3290"/>
              <a:gd name="T63" fmla="*/ 181 h 3224"/>
              <a:gd name="T64" fmla="*/ 2521 w 3290"/>
              <a:gd name="T65" fmla="*/ 351 h 3224"/>
              <a:gd name="T66" fmla="*/ 2500 w 3290"/>
              <a:gd name="T67" fmla="*/ 525 h 3224"/>
              <a:gd name="T68" fmla="*/ 3188 w 3290"/>
              <a:gd name="T69" fmla="*/ 607 h 3224"/>
              <a:gd name="T70" fmla="*/ 3269 w 3290"/>
              <a:gd name="T71" fmla="*/ 660 h 3224"/>
              <a:gd name="T72" fmla="*/ 3290 w 3290"/>
              <a:gd name="T73" fmla="*/ 1394 h 3224"/>
              <a:gd name="T74" fmla="*/ 3252 w 3290"/>
              <a:gd name="T75" fmla="*/ 1485 h 3224"/>
              <a:gd name="T76" fmla="*/ 3163 w 3290"/>
              <a:gd name="T77" fmla="*/ 1522 h 3224"/>
              <a:gd name="T78" fmla="*/ 3117 w 3290"/>
              <a:gd name="T79" fmla="*/ 3049 h 3224"/>
              <a:gd name="T80" fmla="*/ 3043 w 3290"/>
              <a:gd name="T81" fmla="*/ 3164 h 3224"/>
              <a:gd name="T82" fmla="*/ 2918 w 3290"/>
              <a:gd name="T83" fmla="*/ 3222 h 3224"/>
              <a:gd name="T84" fmla="*/ 337 w 3290"/>
              <a:gd name="T85" fmla="*/ 3214 h 3224"/>
              <a:gd name="T86" fmla="*/ 223 w 3290"/>
              <a:gd name="T87" fmla="*/ 3139 h 3224"/>
              <a:gd name="T88" fmla="*/ 166 w 3290"/>
              <a:gd name="T89" fmla="*/ 3014 h 3224"/>
              <a:gd name="T90" fmla="*/ 103 w 3290"/>
              <a:gd name="T91" fmla="*/ 1519 h 3224"/>
              <a:gd name="T92" fmla="*/ 22 w 3290"/>
              <a:gd name="T93" fmla="*/ 1465 h 3224"/>
              <a:gd name="T94" fmla="*/ 0 w 3290"/>
              <a:gd name="T95" fmla="*/ 732 h 3224"/>
              <a:gd name="T96" fmla="*/ 38 w 3290"/>
              <a:gd name="T97" fmla="*/ 641 h 3224"/>
              <a:gd name="T98" fmla="*/ 128 w 3290"/>
              <a:gd name="T99" fmla="*/ 605 h 3224"/>
              <a:gd name="T100" fmla="*/ 778 w 3290"/>
              <a:gd name="T101" fmla="*/ 483 h 3224"/>
              <a:gd name="T102" fmla="*/ 777 w 3290"/>
              <a:gd name="T103" fmla="*/ 307 h 3224"/>
              <a:gd name="T104" fmla="*/ 855 w 3290"/>
              <a:gd name="T105" fmla="*/ 145 h 3224"/>
              <a:gd name="T106" fmla="*/ 991 w 3290"/>
              <a:gd name="T107" fmla="*/ 38 h 3224"/>
              <a:gd name="T108" fmla="*/ 1162 w 3290"/>
              <a:gd name="T109"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0" h="3224">
                <a:moveTo>
                  <a:pt x="1767" y="2325"/>
                </a:moveTo>
                <a:lnTo>
                  <a:pt x="1767" y="2905"/>
                </a:lnTo>
                <a:lnTo>
                  <a:pt x="2808" y="2905"/>
                </a:lnTo>
                <a:lnTo>
                  <a:pt x="2808" y="2325"/>
                </a:lnTo>
                <a:lnTo>
                  <a:pt x="1767" y="2325"/>
                </a:lnTo>
                <a:close/>
                <a:moveTo>
                  <a:pt x="482" y="2325"/>
                </a:moveTo>
                <a:lnTo>
                  <a:pt x="482" y="2905"/>
                </a:lnTo>
                <a:lnTo>
                  <a:pt x="1523" y="2905"/>
                </a:lnTo>
                <a:lnTo>
                  <a:pt x="1523" y="2325"/>
                </a:lnTo>
                <a:lnTo>
                  <a:pt x="482" y="2325"/>
                </a:lnTo>
                <a:close/>
                <a:moveTo>
                  <a:pt x="1767" y="1522"/>
                </a:moveTo>
                <a:lnTo>
                  <a:pt x="1767" y="2069"/>
                </a:lnTo>
                <a:lnTo>
                  <a:pt x="2808" y="2069"/>
                </a:lnTo>
                <a:lnTo>
                  <a:pt x="2808" y="1522"/>
                </a:lnTo>
                <a:lnTo>
                  <a:pt x="1767" y="1522"/>
                </a:lnTo>
                <a:close/>
                <a:moveTo>
                  <a:pt x="482" y="1522"/>
                </a:moveTo>
                <a:lnTo>
                  <a:pt x="482" y="2069"/>
                </a:lnTo>
                <a:lnTo>
                  <a:pt x="1523" y="2069"/>
                </a:lnTo>
                <a:lnTo>
                  <a:pt x="1523" y="1522"/>
                </a:lnTo>
                <a:lnTo>
                  <a:pt x="482" y="1522"/>
                </a:lnTo>
                <a:close/>
                <a:moveTo>
                  <a:pt x="2138" y="256"/>
                </a:moveTo>
                <a:lnTo>
                  <a:pt x="2114" y="256"/>
                </a:lnTo>
                <a:lnTo>
                  <a:pt x="2090" y="261"/>
                </a:lnTo>
                <a:lnTo>
                  <a:pt x="2066" y="269"/>
                </a:lnTo>
                <a:lnTo>
                  <a:pt x="2032" y="289"/>
                </a:lnTo>
                <a:lnTo>
                  <a:pt x="1999" y="316"/>
                </a:lnTo>
                <a:lnTo>
                  <a:pt x="1967" y="346"/>
                </a:lnTo>
                <a:lnTo>
                  <a:pt x="1936" y="381"/>
                </a:lnTo>
                <a:lnTo>
                  <a:pt x="1908" y="418"/>
                </a:lnTo>
                <a:lnTo>
                  <a:pt x="1881" y="455"/>
                </a:lnTo>
                <a:lnTo>
                  <a:pt x="1857" y="495"/>
                </a:lnTo>
                <a:lnTo>
                  <a:pt x="1871" y="522"/>
                </a:lnTo>
                <a:lnTo>
                  <a:pt x="1881" y="552"/>
                </a:lnTo>
                <a:lnTo>
                  <a:pt x="1933" y="557"/>
                </a:lnTo>
                <a:lnTo>
                  <a:pt x="1986" y="559"/>
                </a:lnTo>
                <a:lnTo>
                  <a:pt x="2034" y="558"/>
                </a:lnTo>
                <a:lnTo>
                  <a:pt x="2078" y="553"/>
                </a:lnTo>
                <a:lnTo>
                  <a:pt x="2119" y="545"/>
                </a:lnTo>
                <a:lnTo>
                  <a:pt x="2157" y="533"/>
                </a:lnTo>
                <a:lnTo>
                  <a:pt x="2190" y="520"/>
                </a:lnTo>
                <a:lnTo>
                  <a:pt x="2212" y="507"/>
                </a:lnTo>
                <a:lnTo>
                  <a:pt x="2230" y="491"/>
                </a:lnTo>
                <a:lnTo>
                  <a:pt x="2245" y="471"/>
                </a:lnTo>
                <a:lnTo>
                  <a:pt x="2256" y="451"/>
                </a:lnTo>
                <a:lnTo>
                  <a:pt x="2263" y="428"/>
                </a:lnTo>
                <a:lnTo>
                  <a:pt x="2268" y="404"/>
                </a:lnTo>
                <a:lnTo>
                  <a:pt x="2268" y="381"/>
                </a:lnTo>
                <a:lnTo>
                  <a:pt x="2262" y="357"/>
                </a:lnTo>
                <a:lnTo>
                  <a:pt x="2253" y="333"/>
                </a:lnTo>
                <a:lnTo>
                  <a:pt x="2241" y="312"/>
                </a:lnTo>
                <a:lnTo>
                  <a:pt x="2225" y="295"/>
                </a:lnTo>
                <a:lnTo>
                  <a:pt x="2206" y="279"/>
                </a:lnTo>
                <a:lnTo>
                  <a:pt x="2184" y="268"/>
                </a:lnTo>
                <a:lnTo>
                  <a:pt x="2162" y="260"/>
                </a:lnTo>
                <a:lnTo>
                  <a:pt x="2138" y="256"/>
                </a:lnTo>
                <a:close/>
                <a:moveTo>
                  <a:pt x="1162" y="255"/>
                </a:moveTo>
                <a:lnTo>
                  <a:pt x="1135" y="258"/>
                </a:lnTo>
                <a:lnTo>
                  <a:pt x="1111" y="265"/>
                </a:lnTo>
                <a:lnTo>
                  <a:pt x="1089" y="276"/>
                </a:lnTo>
                <a:lnTo>
                  <a:pt x="1067" y="291"/>
                </a:lnTo>
                <a:lnTo>
                  <a:pt x="1050" y="311"/>
                </a:lnTo>
                <a:lnTo>
                  <a:pt x="1037" y="333"/>
                </a:lnTo>
                <a:lnTo>
                  <a:pt x="1028" y="357"/>
                </a:lnTo>
                <a:lnTo>
                  <a:pt x="1022" y="381"/>
                </a:lnTo>
                <a:lnTo>
                  <a:pt x="1022" y="404"/>
                </a:lnTo>
                <a:lnTo>
                  <a:pt x="1027" y="428"/>
                </a:lnTo>
                <a:lnTo>
                  <a:pt x="1034" y="451"/>
                </a:lnTo>
                <a:lnTo>
                  <a:pt x="1046" y="471"/>
                </a:lnTo>
                <a:lnTo>
                  <a:pt x="1060" y="491"/>
                </a:lnTo>
                <a:lnTo>
                  <a:pt x="1078" y="507"/>
                </a:lnTo>
                <a:lnTo>
                  <a:pt x="1100" y="520"/>
                </a:lnTo>
                <a:lnTo>
                  <a:pt x="1133" y="533"/>
                </a:lnTo>
                <a:lnTo>
                  <a:pt x="1171" y="545"/>
                </a:lnTo>
                <a:lnTo>
                  <a:pt x="1212" y="553"/>
                </a:lnTo>
                <a:lnTo>
                  <a:pt x="1256" y="558"/>
                </a:lnTo>
                <a:lnTo>
                  <a:pt x="1304" y="559"/>
                </a:lnTo>
                <a:lnTo>
                  <a:pt x="1358" y="557"/>
                </a:lnTo>
                <a:lnTo>
                  <a:pt x="1409" y="552"/>
                </a:lnTo>
                <a:lnTo>
                  <a:pt x="1419" y="522"/>
                </a:lnTo>
                <a:lnTo>
                  <a:pt x="1433" y="495"/>
                </a:lnTo>
                <a:lnTo>
                  <a:pt x="1409" y="455"/>
                </a:lnTo>
                <a:lnTo>
                  <a:pt x="1382" y="418"/>
                </a:lnTo>
                <a:lnTo>
                  <a:pt x="1354" y="381"/>
                </a:lnTo>
                <a:lnTo>
                  <a:pt x="1323" y="346"/>
                </a:lnTo>
                <a:lnTo>
                  <a:pt x="1291" y="316"/>
                </a:lnTo>
                <a:lnTo>
                  <a:pt x="1257" y="289"/>
                </a:lnTo>
                <a:lnTo>
                  <a:pt x="1223" y="269"/>
                </a:lnTo>
                <a:lnTo>
                  <a:pt x="1203" y="262"/>
                </a:lnTo>
                <a:lnTo>
                  <a:pt x="1183" y="257"/>
                </a:lnTo>
                <a:lnTo>
                  <a:pt x="1162" y="255"/>
                </a:lnTo>
                <a:close/>
                <a:moveTo>
                  <a:pt x="1162" y="0"/>
                </a:moveTo>
                <a:lnTo>
                  <a:pt x="1162" y="0"/>
                </a:lnTo>
                <a:lnTo>
                  <a:pt x="1206" y="2"/>
                </a:lnTo>
                <a:lnTo>
                  <a:pt x="1251" y="10"/>
                </a:lnTo>
                <a:lnTo>
                  <a:pt x="1294" y="22"/>
                </a:lnTo>
                <a:lnTo>
                  <a:pt x="1336" y="40"/>
                </a:lnTo>
                <a:lnTo>
                  <a:pt x="1379" y="64"/>
                </a:lnTo>
                <a:lnTo>
                  <a:pt x="1421" y="92"/>
                </a:lnTo>
                <a:lnTo>
                  <a:pt x="1459" y="124"/>
                </a:lnTo>
                <a:lnTo>
                  <a:pt x="1496" y="158"/>
                </a:lnTo>
                <a:lnTo>
                  <a:pt x="1531" y="194"/>
                </a:lnTo>
                <a:lnTo>
                  <a:pt x="1562" y="233"/>
                </a:lnTo>
                <a:lnTo>
                  <a:pt x="1593" y="271"/>
                </a:lnTo>
                <a:lnTo>
                  <a:pt x="1620" y="311"/>
                </a:lnTo>
                <a:lnTo>
                  <a:pt x="1644" y="349"/>
                </a:lnTo>
                <a:lnTo>
                  <a:pt x="1670" y="311"/>
                </a:lnTo>
                <a:lnTo>
                  <a:pt x="1697" y="271"/>
                </a:lnTo>
                <a:lnTo>
                  <a:pt x="1728" y="233"/>
                </a:lnTo>
                <a:lnTo>
                  <a:pt x="1759" y="194"/>
                </a:lnTo>
                <a:lnTo>
                  <a:pt x="1794" y="158"/>
                </a:lnTo>
                <a:lnTo>
                  <a:pt x="1830" y="124"/>
                </a:lnTo>
                <a:lnTo>
                  <a:pt x="1869" y="92"/>
                </a:lnTo>
                <a:lnTo>
                  <a:pt x="1911" y="64"/>
                </a:lnTo>
                <a:lnTo>
                  <a:pt x="1953" y="40"/>
                </a:lnTo>
                <a:lnTo>
                  <a:pt x="1995" y="22"/>
                </a:lnTo>
                <a:lnTo>
                  <a:pt x="2039" y="10"/>
                </a:lnTo>
                <a:lnTo>
                  <a:pt x="2083" y="2"/>
                </a:lnTo>
                <a:lnTo>
                  <a:pt x="2128" y="0"/>
                </a:lnTo>
                <a:lnTo>
                  <a:pt x="2128" y="0"/>
                </a:lnTo>
                <a:lnTo>
                  <a:pt x="2173" y="2"/>
                </a:lnTo>
                <a:lnTo>
                  <a:pt x="2217" y="10"/>
                </a:lnTo>
                <a:lnTo>
                  <a:pt x="2259" y="21"/>
                </a:lnTo>
                <a:lnTo>
                  <a:pt x="2299" y="38"/>
                </a:lnTo>
                <a:lnTo>
                  <a:pt x="2338" y="59"/>
                </a:lnTo>
                <a:lnTo>
                  <a:pt x="2372" y="84"/>
                </a:lnTo>
                <a:lnTo>
                  <a:pt x="2406" y="113"/>
                </a:lnTo>
                <a:lnTo>
                  <a:pt x="2434" y="145"/>
                </a:lnTo>
                <a:lnTo>
                  <a:pt x="2461" y="181"/>
                </a:lnTo>
                <a:lnTo>
                  <a:pt x="2483" y="220"/>
                </a:lnTo>
                <a:lnTo>
                  <a:pt x="2501" y="263"/>
                </a:lnTo>
                <a:lnTo>
                  <a:pt x="2513" y="307"/>
                </a:lnTo>
                <a:lnTo>
                  <a:pt x="2521" y="351"/>
                </a:lnTo>
                <a:lnTo>
                  <a:pt x="2523" y="395"/>
                </a:lnTo>
                <a:lnTo>
                  <a:pt x="2521" y="440"/>
                </a:lnTo>
                <a:lnTo>
                  <a:pt x="2512" y="483"/>
                </a:lnTo>
                <a:lnTo>
                  <a:pt x="2500" y="525"/>
                </a:lnTo>
                <a:lnTo>
                  <a:pt x="2484" y="566"/>
                </a:lnTo>
                <a:lnTo>
                  <a:pt x="2463" y="605"/>
                </a:lnTo>
                <a:lnTo>
                  <a:pt x="3163" y="605"/>
                </a:lnTo>
                <a:lnTo>
                  <a:pt x="3188" y="607"/>
                </a:lnTo>
                <a:lnTo>
                  <a:pt x="3212" y="614"/>
                </a:lnTo>
                <a:lnTo>
                  <a:pt x="3234" y="626"/>
                </a:lnTo>
                <a:lnTo>
                  <a:pt x="3252" y="641"/>
                </a:lnTo>
                <a:lnTo>
                  <a:pt x="3269" y="660"/>
                </a:lnTo>
                <a:lnTo>
                  <a:pt x="3280" y="682"/>
                </a:lnTo>
                <a:lnTo>
                  <a:pt x="3288" y="706"/>
                </a:lnTo>
                <a:lnTo>
                  <a:pt x="3290" y="732"/>
                </a:lnTo>
                <a:lnTo>
                  <a:pt x="3290" y="1394"/>
                </a:lnTo>
                <a:lnTo>
                  <a:pt x="3288" y="1421"/>
                </a:lnTo>
                <a:lnTo>
                  <a:pt x="3280" y="1444"/>
                </a:lnTo>
                <a:lnTo>
                  <a:pt x="3269" y="1465"/>
                </a:lnTo>
                <a:lnTo>
                  <a:pt x="3252" y="1485"/>
                </a:lnTo>
                <a:lnTo>
                  <a:pt x="3234" y="1500"/>
                </a:lnTo>
                <a:lnTo>
                  <a:pt x="3212" y="1512"/>
                </a:lnTo>
                <a:lnTo>
                  <a:pt x="3188" y="1519"/>
                </a:lnTo>
                <a:lnTo>
                  <a:pt x="3163" y="1522"/>
                </a:lnTo>
                <a:lnTo>
                  <a:pt x="3127" y="1522"/>
                </a:lnTo>
                <a:lnTo>
                  <a:pt x="3127" y="2978"/>
                </a:lnTo>
                <a:lnTo>
                  <a:pt x="3125" y="3014"/>
                </a:lnTo>
                <a:lnTo>
                  <a:pt x="3117" y="3049"/>
                </a:lnTo>
                <a:lnTo>
                  <a:pt x="3105" y="3081"/>
                </a:lnTo>
                <a:lnTo>
                  <a:pt x="3088" y="3112"/>
                </a:lnTo>
                <a:lnTo>
                  <a:pt x="3067" y="3139"/>
                </a:lnTo>
                <a:lnTo>
                  <a:pt x="3043" y="3164"/>
                </a:lnTo>
                <a:lnTo>
                  <a:pt x="3016" y="3184"/>
                </a:lnTo>
                <a:lnTo>
                  <a:pt x="2985" y="3201"/>
                </a:lnTo>
                <a:lnTo>
                  <a:pt x="2953" y="3214"/>
                </a:lnTo>
                <a:lnTo>
                  <a:pt x="2918" y="3222"/>
                </a:lnTo>
                <a:lnTo>
                  <a:pt x="2881" y="3224"/>
                </a:lnTo>
                <a:lnTo>
                  <a:pt x="409" y="3224"/>
                </a:lnTo>
                <a:lnTo>
                  <a:pt x="373" y="3222"/>
                </a:lnTo>
                <a:lnTo>
                  <a:pt x="337" y="3214"/>
                </a:lnTo>
                <a:lnTo>
                  <a:pt x="305" y="3201"/>
                </a:lnTo>
                <a:lnTo>
                  <a:pt x="274" y="3184"/>
                </a:lnTo>
                <a:lnTo>
                  <a:pt x="247" y="3164"/>
                </a:lnTo>
                <a:lnTo>
                  <a:pt x="223" y="3139"/>
                </a:lnTo>
                <a:lnTo>
                  <a:pt x="202" y="3112"/>
                </a:lnTo>
                <a:lnTo>
                  <a:pt x="185" y="3081"/>
                </a:lnTo>
                <a:lnTo>
                  <a:pt x="173" y="3049"/>
                </a:lnTo>
                <a:lnTo>
                  <a:pt x="166" y="3014"/>
                </a:lnTo>
                <a:lnTo>
                  <a:pt x="163" y="2978"/>
                </a:lnTo>
                <a:lnTo>
                  <a:pt x="163" y="1522"/>
                </a:lnTo>
                <a:lnTo>
                  <a:pt x="128" y="1522"/>
                </a:lnTo>
                <a:lnTo>
                  <a:pt x="103" y="1519"/>
                </a:lnTo>
                <a:lnTo>
                  <a:pt x="78" y="1512"/>
                </a:lnTo>
                <a:lnTo>
                  <a:pt x="57" y="1500"/>
                </a:lnTo>
                <a:lnTo>
                  <a:pt x="38" y="1485"/>
                </a:lnTo>
                <a:lnTo>
                  <a:pt x="22" y="1465"/>
                </a:lnTo>
                <a:lnTo>
                  <a:pt x="10" y="1444"/>
                </a:lnTo>
                <a:lnTo>
                  <a:pt x="3" y="1421"/>
                </a:lnTo>
                <a:lnTo>
                  <a:pt x="0" y="1394"/>
                </a:lnTo>
                <a:lnTo>
                  <a:pt x="0" y="732"/>
                </a:lnTo>
                <a:lnTo>
                  <a:pt x="3" y="706"/>
                </a:lnTo>
                <a:lnTo>
                  <a:pt x="10" y="682"/>
                </a:lnTo>
                <a:lnTo>
                  <a:pt x="22" y="660"/>
                </a:lnTo>
                <a:lnTo>
                  <a:pt x="38" y="641"/>
                </a:lnTo>
                <a:lnTo>
                  <a:pt x="57" y="626"/>
                </a:lnTo>
                <a:lnTo>
                  <a:pt x="78" y="614"/>
                </a:lnTo>
                <a:lnTo>
                  <a:pt x="103" y="607"/>
                </a:lnTo>
                <a:lnTo>
                  <a:pt x="128" y="605"/>
                </a:lnTo>
                <a:lnTo>
                  <a:pt x="827" y="605"/>
                </a:lnTo>
                <a:lnTo>
                  <a:pt x="806" y="566"/>
                </a:lnTo>
                <a:lnTo>
                  <a:pt x="790" y="525"/>
                </a:lnTo>
                <a:lnTo>
                  <a:pt x="778" y="483"/>
                </a:lnTo>
                <a:lnTo>
                  <a:pt x="769" y="440"/>
                </a:lnTo>
                <a:lnTo>
                  <a:pt x="766" y="395"/>
                </a:lnTo>
                <a:lnTo>
                  <a:pt x="769" y="351"/>
                </a:lnTo>
                <a:lnTo>
                  <a:pt x="777" y="307"/>
                </a:lnTo>
                <a:lnTo>
                  <a:pt x="789" y="263"/>
                </a:lnTo>
                <a:lnTo>
                  <a:pt x="807" y="220"/>
                </a:lnTo>
                <a:lnTo>
                  <a:pt x="829" y="181"/>
                </a:lnTo>
                <a:lnTo>
                  <a:pt x="855" y="145"/>
                </a:lnTo>
                <a:lnTo>
                  <a:pt x="884" y="113"/>
                </a:lnTo>
                <a:lnTo>
                  <a:pt x="917" y="84"/>
                </a:lnTo>
                <a:lnTo>
                  <a:pt x="952" y="59"/>
                </a:lnTo>
                <a:lnTo>
                  <a:pt x="991" y="38"/>
                </a:lnTo>
                <a:lnTo>
                  <a:pt x="1031" y="21"/>
                </a:lnTo>
                <a:lnTo>
                  <a:pt x="1073" y="10"/>
                </a:lnTo>
                <a:lnTo>
                  <a:pt x="1117" y="2"/>
                </a:lnTo>
                <a:lnTo>
                  <a:pt x="116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3" name="Группа 331">
            <a:extLst>
              <a:ext uri="{FF2B5EF4-FFF2-40B4-BE49-F238E27FC236}">
                <a16:creationId xmlns:a16="http://schemas.microsoft.com/office/drawing/2014/main" id="{E157A184-D562-68BD-E7A1-2CA15DD54ABE}"/>
              </a:ext>
            </a:extLst>
          </p:cNvPr>
          <p:cNvGrpSpPr/>
          <p:nvPr userDrawn="1"/>
        </p:nvGrpSpPr>
        <p:grpSpPr>
          <a:xfrm>
            <a:off x="10991479" y="4023911"/>
            <a:ext cx="289296" cy="392343"/>
            <a:chOff x="5891213" y="3165475"/>
            <a:chExt cx="2522537" cy="3421063"/>
          </a:xfrm>
          <a:solidFill>
            <a:schemeClr val="bg2"/>
          </a:solidFill>
        </p:grpSpPr>
        <p:sp>
          <p:nvSpPr>
            <p:cNvPr id="154" name="Freeform 296">
              <a:extLst>
                <a:ext uri="{FF2B5EF4-FFF2-40B4-BE49-F238E27FC236}">
                  <a16:creationId xmlns:a16="http://schemas.microsoft.com/office/drawing/2014/main" id="{CCC0698D-BF31-87B8-6C2F-D92FE98AE28A}"/>
                </a:ext>
              </a:extLst>
            </p:cNvPr>
            <p:cNvSpPr>
              <a:spLocks/>
            </p:cNvSpPr>
            <p:nvPr/>
          </p:nvSpPr>
          <p:spPr bwMode="auto">
            <a:xfrm>
              <a:off x="6900863" y="3165475"/>
              <a:ext cx="503237" cy="312738"/>
            </a:xfrm>
            <a:custGeom>
              <a:avLst/>
              <a:gdLst>
                <a:gd name="T0" fmla="*/ 127 w 634"/>
                <a:gd name="T1" fmla="*/ 0 h 394"/>
                <a:gd name="T2" fmla="*/ 507 w 634"/>
                <a:gd name="T3" fmla="*/ 0 h 394"/>
                <a:gd name="T4" fmla="*/ 530 w 634"/>
                <a:gd name="T5" fmla="*/ 0 h 394"/>
                <a:gd name="T6" fmla="*/ 551 w 634"/>
                <a:gd name="T7" fmla="*/ 4 h 394"/>
                <a:gd name="T8" fmla="*/ 570 w 634"/>
                <a:gd name="T9" fmla="*/ 10 h 394"/>
                <a:gd name="T10" fmla="*/ 588 w 634"/>
                <a:gd name="T11" fmla="*/ 18 h 394"/>
                <a:gd name="T12" fmla="*/ 604 w 634"/>
                <a:gd name="T13" fmla="*/ 30 h 394"/>
                <a:gd name="T14" fmla="*/ 616 w 634"/>
                <a:gd name="T15" fmla="*/ 45 h 394"/>
                <a:gd name="T16" fmla="*/ 626 w 634"/>
                <a:gd name="T17" fmla="*/ 63 h 394"/>
                <a:gd name="T18" fmla="*/ 631 w 634"/>
                <a:gd name="T19" fmla="*/ 86 h 394"/>
                <a:gd name="T20" fmla="*/ 634 w 634"/>
                <a:gd name="T21" fmla="*/ 113 h 394"/>
                <a:gd name="T22" fmla="*/ 634 w 634"/>
                <a:gd name="T23" fmla="*/ 316 h 394"/>
                <a:gd name="T24" fmla="*/ 630 w 634"/>
                <a:gd name="T25" fmla="*/ 340 h 394"/>
                <a:gd name="T26" fmla="*/ 622 w 634"/>
                <a:gd name="T27" fmla="*/ 362 h 394"/>
                <a:gd name="T28" fmla="*/ 608 w 634"/>
                <a:gd name="T29" fmla="*/ 379 h 394"/>
                <a:gd name="T30" fmla="*/ 591 w 634"/>
                <a:gd name="T31" fmla="*/ 390 h 394"/>
                <a:gd name="T32" fmla="*/ 570 w 634"/>
                <a:gd name="T33" fmla="*/ 394 h 394"/>
                <a:gd name="T34" fmla="*/ 64 w 634"/>
                <a:gd name="T35" fmla="*/ 394 h 394"/>
                <a:gd name="T36" fmla="*/ 43 w 634"/>
                <a:gd name="T37" fmla="*/ 390 h 394"/>
                <a:gd name="T38" fmla="*/ 26 w 634"/>
                <a:gd name="T39" fmla="*/ 379 h 394"/>
                <a:gd name="T40" fmla="*/ 12 w 634"/>
                <a:gd name="T41" fmla="*/ 362 h 394"/>
                <a:gd name="T42" fmla="*/ 4 w 634"/>
                <a:gd name="T43" fmla="*/ 340 h 394"/>
                <a:gd name="T44" fmla="*/ 0 w 634"/>
                <a:gd name="T45" fmla="*/ 316 h 394"/>
                <a:gd name="T46" fmla="*/ 0 w 634"/>
                <a:gd name="T47" fmla="*/ 113 h 394"/>
                <a:gd name="T48" fmla="*/ 3 w 634"/>
                <a:gd name="T49" fmla="*/ 86 h 394"/>
                <a:gd name="T50" fmla="*/ 8 w 634"/>
                <a:gd name="T51" fmla="*/ 63 h 394"/>
                <a:gd name="T52" fmla="*/ 18 w 634"/>
                <a:gd name="T53" fmla="*/ 46 h 394"/>
                <a:gd name="T54" fmla="*/ 30 w 634"/>
                <a:gd name="T55" fmla="*/ 30 h 394"/>
                <a:gd name="T56" fmla="*/ 46 w 634"/>
                <a:gd name="T57" fmla="*/ 19 h 394"/>
                <a:gd name="T58" fmla="*/ 64 w 634"/>
                <a:gd name="T59" fmla="*/ 10 h 394"/>
                <a:gd name="T60" fmla="*/ 83 w 634"/>
                <a:gd name="T61" fmla="*/ 4 h 394"/>
                <a:gd name="T62" fmla="*/ 104 w 634"/>
                <a:gd name="T63" fmla="*/ 0 h 394"/>
                <a:gd name="T64" fmla="*/ 127 w 634"/>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394">
                  <a:moveTo>
                    <a:pt x="127" y="0"/>
                  </a:moveTo>
                  <a:lnTo>
                    <a:pt x="507" y="0"/>
                  </a:lnTo>
                  <a:lnTo>
                    <a:pt x="530" y="0"/>
                  </a:lnTo>
                  <a:lnTo>
                    <a:pt x="551" y="4"/>
                  </a:lnTo>
                  <a:lnTo>
                    <a:pt x="570" y="10"/>
                  </a:lnTo>
                  <a:lnTo>
                    <a:pt x="588" y="18"/>
                  </a:lnTo>
                  <a:lnTo>
                    <a:pt x="604" y="30"/>
                  </a:lnTo>
                  <a:lnTo>
                    <a:pt x="616" y="45"/>
                  </a:lnTo>
                  <a:lnTo>
                    <a:pt x="626" y="63"/>
                  </a:lnTo>
                  <a:lnTo>
                    <a:pt x="631" y="86"/>
                  </a:lnTo>
                  <a:lnTo>
                    <a:pt x="634" y="113"/>
                  </a:lnTo>
                  <a:lnTo>
                    <a:pt x="634" y="316"/>
                  </a:lnTo>
                  <a:lnTo>
                    <a:pt x="630" y="340"/>
                  </a:lnTo>
                  <a:lnTo>
                    <a:pt x="622" y="362"/>
                  </a:lnTo>
                  <a:lnTo>
                    <a:pt x="608" y="379"/>
                  </a:lnTo>
                  <a:lnTo>
                    <a:pt x="591" y="390"/>
                  </a:lnTo>
                  <a:lnTo>
                    <a:pt x="570" y="394"/>
                  </a:lnTo>
                  <a:lnTo>
                    <a:pt x="64" y="394"/>
                  </a:lnTo>
                  <a:lnTo>
                    <a:pt x="43" y="390"/>
                  </a:lnTo>
                  <a:lnTo>
                    <a:pt x="26" y="379"/>
                  </a:lnTo>
                  <a:lnTo>
                    <a:pt x="12" y="362"/>
                  </a:lnTo>
                  <a:lnTo>
                    <a:pt x="4" y="340"/>
                  </a:lnTo>
                  <a:lnTo>
                    <a:pt x="0" y="316"/>
                  </a:lnTo>
                  <a:lnTo>
                    <a:pt x="0" y="113"/>
                  </a:lnTo>
                  <a:lnTo>
                    <a:pt x="3" y="86"/>
                  </a:lnTo>
                  <a:lnTo>
                    <a:pt x="8" y="63"/>
                  </a:lnTo>
                  <a:lnTo>
                    <a:pt x="18" y="46"/>
                  </a:lnTo>
                  <a:lnTo>
                    <a:pt x="30" y="30"/>
                  </a:lnTo>
                  <a:lnTo>
                    <a:pt x="46" y="19"/>
                  </a:lnTo>
                  <a:lnTo>
                    <a:pt x="64" y="10"/>
                  </a:lnTo>
                  <a:lnTo>
                    <a:pt x="83" y="4"/>
                  </a:lnTo>
                  <a:lnTo>
                    <a:pt x="104" y="0"/>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5" name="Freeform 297">
              <a:extLst>
                <a:ext uri="{FF2B5EF4-FFF2-40B4-BE49-F238E27FC236}">
                  <a16:creationId xmlns:a16="http://schemas.microsoft.com/office/drawing/2014/main" id="{C1979CA2-1ECC-7D1F-5AED-00B59BCDAFB2}"/>
                </a:ext>
              </a:extLst>
            </p:cNvPr>
            <p:cNvSpPr>
              <a:spLocks noEditPoints="1"/>
            </p:cNvSpPr>
            <p:nvPr/>
          </p:nvSpPr>
          <p:spPr bwMode="auto">
            <a:xfrm>
              <a:off x="5891213" y="3359150"/>
              <a:ext cx="2522537" cy="3227388"/>
            </a:xfrm>
            <a:custGeom>
              <a:avLst/>
              <a:gdLst>
                <a:gd name="T0" fmla="*/ 317 w 3178"/>
                <a:gd name="T1" fmla="*/ 2871 h 4066"/>
                <a:gd name="T2" fmla="*/ 2861 w 3178"/>
                <a:gd name="T3" fmla="*/ 782 h 4066"/>
                <a:gd name="T4" fmla="*/ 0 w 3178"/>
                <a:gd name="T5" fmla="*/ 0 h 4066"/>
                <a:gd name="T6" fmla="*/ 1114 w 3178"/>
                <a:gd name="T7" fmla="*/ 72 h 4066"/>
                <a:gd name="T8" fmla="*/ 1127 w 3178"/>
                <a:gd name="T9" fmla="*/ 154 h 4066"/>
                <a:gd name="T10" fmla="*/ 1166 w 3178"/>
                <a:gd name="T11" fmla="*/ 224 h 4066"/>
                <a:gd name="T12" fmla="*/ 1223 w 3178"/>
                <a:gd name="T13" fmla="*/ 276 h 4066"/>
                <a:gd name="T14" fmla="*/ 1296 w 3178"/>
                <a:gd name="T15" fmla="*/ 305 h 4066"/>
                <a:gd name="T16" fmla="*/ 1842 w 3178"/>
                <a:gd name="T17" fmla="*/ 309 h 4066"/>
                <a:gd name="T18" fmla="*/ 1920 w 3178"/>
                <a:gd name="T19" fmla="*/ 294 h 4066"/>
                <a:gd name="T20" fmla="*/ 1985 w 3178"/>
                <a:gd name="T21" fmla="*/ 252 h 4066"/>
                <a:gd name="T22" fmla="*/ 2033 w 3178"/>
                <a:gd name="T23" fmla="*/ 190 h 4066"/>
                <a:gd name="T24" fmla="*/ 2060 w 3178"/>
                <a:gd name="T25" fmla="*/ 114 h 4066"/>
                <a:gd name="T26" fmla="*/ 2064 w 3178"/>
                <a:gd name="T27" fmla="*/ 0 h 4066"/>
                <a:gd name="T28" fmla="*/ 3178 w 3178"/>
                <a:gd name="T29" fmla="*/ 2871 h 4066"/>
                <a:gd name="T30" fmla="*/ 3162 w 3178"/>
                <a:gd name="T31" fmla="*/ 2970 h 4066"/>
                <a:gd name="T32" fmla="*/ 3117 w 3178"/>
                <a:gd name="T33" fmla="*/ 3056 h 4066"/>
                <a:gd name="T34" fmla="*/ 3048 w 3178"/>
                <a:gd name="T35" fmla="*/ 3125 h 4066"/>
                <a:gd name="T36" fmla="*/ 2961 w 3178"/>
                <a:gd name="T37" fmla="*/ 3171 h 4066"/>
                <a:gd name="T38" fmla="*/ 2861 w 3178"/>
                <a:gd name="T39" fmla="*/ 3187 h 4066"/>
                <a:gd name="T40" fmla="*/ 2614 w 3178"/>
                <a:gd name="T41" fmla="*/ 3727 h 4066"/>
                <a:gd name="T42" fmla="*/ 2652 w 3178"/>
                <a:gd name="T43" fmla="*/ 3778 h 4066"/>
                <a:gd name="T44" fmla="*/ 2667 w 3178"/>
                <a:gd name="T45" fmla="*/ 3836 h 4066"/>
                <a:gd name="T46" fmla="*/ 2658 w 3178"/>
                <a:gd name="T47" fmla="*/ 3896 h 4066"/>
                <a:gd name="T48" fmla="*/ 2625 w 3178"/>
                <a:gd name="T49" fmla="*/ 3950 h 4066"/>
                <a:gd name="T50" fmla="*/ 2575 w 3178"/>
                <a:gd name="T51" fmla="*/ 3987 h 4066"/>
                <a:gd name="T52" fmla="*/ 2516 w 3178"/>
                <a:gd name="T53" fmla="*/ 4001 h 4066"/>
                <a:gd name="T54" fmla="*/ 2456 w 3178"/>
                <a:gd name="T55" fmla="*/ 3993 h 4066"/>
                <a:gd name="T56" fmla="*/ 2402 w 3178"/>
                <a:gd name="T57" fmla="*/ 3961 h 4066"/>
                <a:gd name="T58" fmla="*/ 1747 w 3178"/>
                <a:gd name="T59" fmla="*/ 3907 h 4066"/>
                <a:gd name="T60" fmla="*/ 1733 w 3178"/>
                <a:gd name="T61" fmla="*/ 3977 h 4066"/>
                <a:gd name="T62" fmla="*/ 1688 w 3178"/>
                <a:gd name="T63" fmla="*/ 4031 h 4066"/>
                <a:gd name="T64" fmla="*/ 1626 w 3178"/>
                <a:gd name="T65" fmla="*/ 4062 h 4066"/>
                <a:gd name="T66" fmla="*/ 1552 w 3178"/>
                <a:gd name="T67" fmla="*/ 4062 h 4066"/>
                <a:gd name="T68" fmla="*/ 1490 w 3178"/>
                <a:gd name="T69" fmla="*/ 4031 h 4066"/>
                <a:gd name="T70" fmla="*/ 1445 w 3178"/>
                <a:gd name="T71" fmla="*/ 3977 h 4066"/>
                <a:gd name="T72" fmla="*/ 1431 w 3178"/>
                <a:gd name="T73" fmla="*/ 3907 h 4066"/>
                <a:gd name="T74" fmla="*/ 801 w 3178"/>
                <a:gd name="T75" fmla="*/ 3961 h 4066"/>
                <a:gd name="T76" fmla="*/ 750 w 3178"/>
                <a:gd name="T77" fmla="*/ 3991 h 4066"/>
                <a:gd name="T78" fmla="*/ 694 w 3178"/>
                <a:gd name="T79" fmla="*/ 4001 h 4066"/>
                <a:gd name="T80" fmla="*/ 631 w 3178"/>
                <a:gd name="T81" fmla="*/ 3989 h 4066"/>
                <a:gd name="T82" fmla="*/ 577 w 3178"/>
                <a:gd name="T83" fmla="*/ 3950 h 4066"/>
                <a:gd name="T84" fmla="*/ 545 w 3178"/>
                <a:gd name="T85" fmla="*/ 3896 h 4066"/>
                <a:gd name="T86" fmla="*/ 535 w 3178"/>
                <a:gd name="T87" fmla="*/ 3836 h 4066"/>
                <a:gd name="T88" fmla="*/ 550 w 3178"/>
                <a:gd name="T89" fmla="*/ 3778 h 4066"/>
                <a:gd name="T90" fmla="*/ 587 w 3178"/>
                <a:gd name="T91" fmla="*/ 3727 h 4066"/>
                <a:gd name="T92" fmla="*/ 317 w 3178"/>
                <a:gd name="T93" fmla="*/ 3185 h 4066"/>
                <a:gd name="T94" fmla="*/ 217 w 3178"/>
                <a:gd name="T95" fmla="*/ 3169 h 4066"/>
                <a:gd name="T96" fmla="*/ 130 w 3178"/>
                <a:gd name="T97" fmla="*/ 3125 h 4066"/>
                <a:gd name="T98" fmla="*/ 61 w 3178"/>
                <a:gd name="T99" fmla="*/ 3056 h 4066"/>
                <a:gd name="T100" fmla="*/ 16 w 3178"/>
                <a:gd name="T101" fmla="*/ 2970 h 4066"/>
                <a:gd name="T102" fmla="*/ 0 w 3178"/>
                <a:gd name="T103" fmla="*/ 2871 h 4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78" h="4066">
                  <a:moveTo>
                    <a:pt x="317" y="782"/>
                  </a:moveTo>
                  <a:lnTo>
                    <a:pt x="317" y="2871"/>
                  </a:lnTo>
                  <a:lnTo>
                    <a:pt x="2861" y="2871"/>
                  </a:lnTo>
                  <a:lnTo>
                    <a:pt x="2861" y="782"/>
                  </a:lnTo>
                  <a:lnTo>
                    <a:pt x="317" y="782"/>
                  </a:lnTo>
                  <a:close/>
                  <a:moveTo>
                    <a:pt x="0" y="0"/>
                  </a:moveTo>
                  <a:lnTo>
                    <a:pt x="1114" y="0"/>
                  </a:lnTo>
                  <a:lnTo>
                    <a:pt x="1114" y="72"/>
                  </a:lnTo>
                  <a:lnTo>
                    <a:pt x="1116" y="114"/>
                  </a:lnTo>
                  <a:lnTo>
                    <a:pt x="1127" y="154"/>
                  </a:lnTo>
                  <a:lnTo>
                    <a:pt x="1143" y="190"/>
                  </a:lnTo>
                  <a:lnTo>
                    <a:pt x="1166" y="224"/>
                  </a:lnTo>
                  <a:lnTo>
                    <a:pt x="1192" y="252"/>
                  </a:lnTo>
                  <a:lnTo>
                    <a:pt x="1223" y="276"/>
                  </a:lnTo>
                  <a:lnTo>
                    <a:pt x="1258" y="294"/>
                  </a:lnTo>
                  <a:lnTo>
                    <a:pt x="1296" y="305"/>
                  </a:lnTo>
                  <a:lnTo>
                    <a:pt x="1336" y="309"/>
                  </a:lnTo>
                  <a:lnTo>
                    <a:pt x="1842" y="309"/>
                  </a:lnTo>
                  <a:lnTo>
                    <a:pt x="1882" y="305"/>
                  </a:lnTo>
                  <a:lnTo>
                    <a:pt x="1920" y="294"/>
                  </a:lnTo>
                  <a:lnTo>
                    <a:pt x="1955" y="276"/>
                  </a:lnTo>
                  <a:lnTo>
                    <a:pt x="1985" y="252"/>
                  </a:lnTo>
                  <a:lnTo>
                    <a:pt x="2012" y="224"/>
                  </a:lnTo>
                  <a:lnTo>
                    <a:pt x="2033" y="190"/>
                  </a:lnTo>
                  <a:lnTo>
                    <a:pt x="2051" y="154"/>
                  </a:lnTo>
                  <a:lnTo>
                    <a:pt x="2060" y="114"/>
                  </a:lnTo>
                  <a:lnTo>
                    <a:pt x="2064" y="72"/>
                  </a:lnTo>
                  <a:lnTo>
                    <a:pt x="2064" y="0"/>
                  </a:lnTo>
                  <a:lnTo>
                    <a:pt x="3178" y="0"/>
                  </a:lnTo>
                  <a:lnTo>
                    <a:pt x="3178" y="2871"/>
                  </a:lnTo>
                  <a:lnTo>
                    <a:pt x="3174" y="2922"/>
                  </a:lnTo>
                  <a:lnTo>
                    <a:pt x="3162" y="2970"/>
                  </a:lnTo>
                  <a:lnTo>
                    <a:pt x="3143" y="3016"/>
                  </a:lnTo>
                  <a:lnTo>
                    <a:pt x="3117" y="3056"/>
                  </a:lnTo>
                  <a:lnTo>
                    <a:pt x="3086" y="3094"/>
                  </a:lnTo>
                  <a:lnTo>
                    <a:pt x="3048" y="3125"/>
                  </a:lnTo>
                  <a:lnTo>
                    <a:pt x="3006" y="3150"/>
                  </a:lnTo>
                  <a:lnTo>
                    <a:pt x="2961" y="3171"/>
                  </a:lnTo>
                  <a:lnTo>
                    <a:pt x="2912" y="3183"/>
                  </a:lnTo>
                  <a:lnTo>
                    <a:pt x="2861" y="3187"/>
                  </a:lnTo>
                  <a:lnTo>
                    <a:pt x="2020" y="3187"/>
                  </a:lnTo>
                  <a:lnTo>
                    <a:pt x="2614" y="3727"/>
                  </a:lnTo>
                  <a:lnTo>
                    <a:pt x="2636" y="3751"/>
                  </a:lnTo>
                  <a:lnTo>
                    <a:pt x="2652" y="3778"/>
                  </a:lnTo>
                  <a:lnTo>
                    <a:pt x="2663" y="3806"/>
                  </a:lnTo>
                  <a:lnTo>
                    <a:pt x="2667" y="3836"/>
                  </a:lnTo>
                  <a:lnTo>
                    <a:pt x="2666" y="3867"/>
                  </a:lnTo>
                  <a:lnTo>
                    <a:pt x="2658" y="3896"/>
                  </a:lnTo>
                  <a:lnTo>
                    <a:pt x="2646" y="3925"/>
                  </a:lnTo>
                  <a:lnTo>
                    <a:pt x="2625" y="3950"/>
                  </a:lnTo>
                  <a:lnTo>
                    <a:pt x="2602" y="3972"/>
                  </a:lnTo>
                  <a:lnTo>
                    <a:pt x="2575" y="3987"/>
                  </a:lnTo>
                  <a:lnTo>
                    <a:pt x="2547" y="3997"/>
                  </a:lnTo>
                  <a:lnTo>
                    <a:pt x="2516" y="4001"/>
                  </a:lnTo>
                  <a:lnTo>
                    <a:pt x="2486" y="4000"/>
                  </a:lnTo>
                  <a:lnTo>
                    <a:pt x="2456" y="3993"/>
                  </a:lnTo>
                  <a:lnTo>
                    <a:pt x="2428" y="3980"/>
                  </a:lnTo>
                  <a:lnTo>
                    <a:pt x="2402" y="3961"/>
                  </a:lnTo>
                  <a:lnTo>
                    <a:pt x="1747" y="3366"/>
                  </a:lnTo>
                  <a:lnTo>
                    <a:pt x="1747" y="3907"/>
                  </a:lnTo>
                  <a:lnTo>
                    <a:pt x="1743" y="3944"/>
                  </a:lnTo>
                  <a:lnTo>
                    <a:pt x="1733" y="3977"/>
                  </a:lnTo>
                  <a:lnTo>
                    <a:pt x="1714" y="4007"/>
                  </a:lnTo>
                  <a:lnTo>
                    <a:pt x="1688" y="4031"/>
                  </a:lnTo>
                  <a:lnTo>
                    <a:pt x="1659" y="4050"/>
                  </a:lnTo>
                  <a:lnTo>
                    <a:pt x="1626" y="4062"/>
                  </a:lnTo>
                  <a:lnTo>
                    <a:pt x="1589" y="4066"/>
                  </a:lnTo>
                  <a:lnTo>
                    <a:pt x="1552" y="4062"/>
                  </a:lnTo>
                  <a:lnTo>
                    <a:pt x="1519" y="4050"/>
                  </a:lnTo>
                  <a:lnTo>
                    <a:pt x="1490" y="4031"/>
                  </a:lnTo>
                  <a:lnTo>
                    <a:pt x="1464" y="4007"/>
                  </a:lnTo>
                  <a:lnTo>
                    <a:pt x="1445" y="3977"/>
                  </a:lnTo>
                  <a:lnTo>
                    <a:pt x="1435" y="3944"/>
                  </a:lnTo>
                  <a:lnTo>
                    <a:pt x="1431" y="3907"/>
                  </a:lnTo>
                  <a:lnTo>
                    <a:pt x="1431" y="3391"/>
                  </a:lnTo>
                  <a:lnTo>
                    <a:pt x="801" y="3961"/>
                  </a:lnTo>
                  <a:lnTo>
                    <a:pt x="776" y="3978"/>
                  </a:lnTo>
                  <a:lnTo>
                    <a:pt x="750" y="3991"/>
                  </a:lnTo>
                  <a:lnTo>
                    <a:pt x="722" y="3999"/>
                  </a:lnTo>
                  <a:lnTo>
                    <a:pt x="694" y="4001"/>
                  </a:lnTo>
                  <a:lnTo>
                    <a:pt x="661" y="3999"/>
                  </a:lnTo>
                  <a:lnTo>
                    <a:pt x="631" y="3989"/>
                  </a:lnTo>
                  <a:lnTo>
                    <a:pt x="601" y="3973"/>
                  </a:lnTo>
                  <a:lnTo>
                    <a:pt x="577" y="3950"/>
                  </a:lnTo>
                  <a:lnTo>
                    <a:pt x="557" y="3925"/>
                  </a:lnTo>
                  <a:lnTo>
                    <a:pt x="545" y="3896"/>
                  </a:lnTo>
                  <a:lnTo>
                    <a:pt x="536" y="3867"/>
                  </a:lnTo>
                  <a:lnTo>
                    <a:pt x="535" y="3836"/>
                  </a:lnTo>
                  <a:lnTo>
                    <a:pt x="539" y="3806"/>
                  </a:lnTo>
                  <a:lnTo>
                    <a:pt x="550" y="3778"/>
                  </a:lnTo>
                  <a:lnTo>
                    <a:pt x="565" y="3751"/>
                  </a:lnTo>
                  <a:lnTo>
                    <a:pt x="587" y="3727"/>
                  </a:lnTo>
                  <a:lnTo>
                    <a:pt x="1185" y="3185"/>
                  </a:lnTo>
                  <a:lnTo>
                    <a:pt x="317" y="3185"/>
                  </a:lnTo>
                  <a:lnTo>
                    <a:pt x="266" y="3181"/>
                  </a:lnTo>
                  <a:lnTo>
                    <a:pt x="217" y="3169"/>
                  </a:lnTo>
                  <a:lnTo>
                    <a:pt x="172" y="3150"/>
                  </a:lnTo>
                  <a:lnTo>
                    <a:pt x="130" y="3125"/>
                  </a:lnTo>
                  <a:lnTo>
                    <a:pt x="92" y="3094"/>
                  </a:lnTo>
                  <a:lnTo>
                    <a:pt x="61" y="3056"/>
                  </a:lnTo>
                  <a:lnTo>
                    <a:pt x="35" y="3016"/>
                  </a:lnTo>
                  <a:lnTo>
                    <a:pt x="16" y="2970"/>
                  </a:lnTo>
                  <a:lnTo>
                    <a:pt x="4" y="2922"/>
                  </a:lnTo>
                  <a:lnTo>
                    <a:pt x="0" y="287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56" name="Группа 338">
            <a:extLst>
              <a:ext uri="{FF2B5EF4-FFF2-40B4-BE49-F238E27FC236}">
                <a16:creationId xmlns:a16="http://schemas.microsoft.com/office/drawing/2014/main" id="{DA7103DA-50B7-FAFF-4AA6-804819F696B8}"/>
              </a:ext>
            </a:extLst>
          </p:cNvPr>
          <p:cNvGrpSpPr/>
          <p:nvPr userDrawn="1"/>
        </p:nvGrpSpPr>
        <p:grpSpPr>
          <a:xfrm>
            <a:off x="878081" y="3280906"/>
            <a:ext cx="392144" cy="393386"/>
            <a:chOff x="5846763" y="3214688"/>
            <a:chExt cx="2505075" cy="2513013"/>
          </a:xfrm>
          <a:solidFill>
            <a:schemeClr val="bg2"/>
          </a:solidFill>
        </p:grpSpPr>
        <p:sp>
          <p:nvSpPr>
            <p:cNvPr id="157" name="Freeform 302">
              <a:extLst>
                <a:ext uri="{FF2B5EF4-FFF2-40B4-BE49-F238E27FC236}">
                  <a16:creationId xmlns:a16="http://schemas.microsoft.com/office/drawing/2014/main" id="{762119C3-8EF4-22CD-7A39-496DCB5EADA3}"/>
                </a:ext>
              </a:extLst>
            </p:cNvPr>
            <p:cNvSpPr>
              <a:spLocks/>
            </p:cNvSpPr>
            <p:nvPr/>
          </p:nvSpPr>
          <p:spPr bwMode="auto">
            <a:xfrm>
              <a:off x="6559550" y="3214688"/>
              <a:ext cx="1087438" cy="1054100"/>
            </a:xfrm>
            <a:custGeom>
              <a:avLst/>
              <a:gdLst>
                <a:gd name="T0" fmla="*/ 751 w 1370"/>
                <a:gd name="T1" fmla="*/ 6 h 1991"/>
                <a:gd name="T2" fmla="*/ 876 w 1370"/>
                <a:gd name="T3" fmla="*/ 42 h 1991"/>
                <a:gd name="T4" fmla="*/ 994 w 1370"/>
                <a:gd name="T5" fmla="*/ 111 h 1991"/>
                <a:gd name="T6" fmla="*/ 1098 w 1370"/>
                <a:gd name="T7" fmla="*/ 210 h 1991"/>
                <a:gd name="T8" fmla="*/ 1190 w 1370"/>
                <a:gd name="T9" fmla="*/ 335 h 1991"/>
                <a:gd name="T10" fmla="*/ 1265 w 1370"/>
                <a:gd name="T11" fmla="*/ 481 h 1991"/>
                <a:gd name="T12" fmla="*/ 1321 w 1370"/>
                <a:gd name="T13" fmla="*/ 648 h 1991"/>
                <a:gd name="T14" fmla="*/ 1356 w 1370"/>
                <a:gd name="T15" fmla="*/ 829 h 1991"/>
                <a:gd name="T16" fmla="*/ 1370 w 1370"/>
                <a:gd name="T17" fmla="*/ 1022 h 1991"/>
                <a:gd name="T18" fmla="*/ 1367 w 1370"/>
                <a:gd name="T19" fmla="*/ 1833 h 1991"/>
                <a:gd name="T20" fmla="*/ 1346 w 1370"/>
                <a:gd name="T21" fmla="*/ 1905 h 1991"/>
                <a:gd name="T22" fmla="*/ 1310 w 1370"/>
                <a:gd name="T23" fmla="*/ 1957 h 1991"/>
                <a:gd name="T24" fmla="*/ 1263 w 1370"/>
                <a:gd name="T25" fmla="*/ 1987 h 1991"/>
                <a:gd name="T26" fmla="*/ 1210 w 1370"/>
                <a:gd name="T27" fmla="*/ 1987 h 1991"/>
                <a:gd name="T28" fmla="*/ 1163 w 1370"/>
                <a:gd name="T29" fmla="*/ 1957 h 1991"/>
                <a:gd name="T30" fmla="*/ 1126 w 1370"/>
                <a:gd name="T31" fmla="*/ 1905 h 1991"/>
                <a:gd name="T32" fmla="*/ 1106 w 1370"/>
                <a:gd name="T33" fmla="*/ 1833 h 1991"/>
                <a:gd name="T34" fmla="*/ 1104 w 1370"/>
                <a:gd name="T35" fmla="*/ 1022 h 1991"/>
                <a:gd name="T36" fmla="*/ 1093 w 1370"/>
                <a:gd name="T37" fmla="*/ 878 h 1991"/>
                <a:gd name="T38" fmla="*/ 1061 w 1370"/>
                <a:gd name="T39" fmla="*/ 748 h 1991"/>
                <a:gd name="T40" fmla="*/ 1012 w 1370"/>
                <a:gd name="T41" fmla="*/ 631 h 1991"/>
                <a:gd name="T42" fmla="*/ 947 w 1370"/>
                <a:gd name="T43" fmla="*/ 534 h 1991"/>
                <a:gd name="T44" fmla="*/ 869 w 1370"/>
                <a:gd name="T45" fmla="*/ 460 h 1991"/>
                <a:gd name="T46" fmla="*/ 781 w 1370"/>
                <a:gd name="T47" fmla="*/ 412 h 1991"/>
                <a:gd name="T48" fmla="*/ 684 w 1370"/>
                <a:gd name="T49" fmla="*/ 396 h 1991"/>
                <a:gd name="T50" fmla="*/ 589 w 1370"/>
                <a:gd name="T51" fmla="*/ 412 h 1991"/>
                <a:gd name="T52" fmla="*/ 500 w 1370"/>
                <a:gd name="T53" fmla="*/ 460 h 1991"/>
                <a:gd name="T54" fmla="*/ 422 w 1370"/>
                <a:gd name="T55" fmla="*/ 534 h 1991"/>
                <a:gd name="T56" fmla="*/ 358 w 1370"/>
                <a:gd name="T57" fmla="*/ 631 h 1991"/>
                <a:gd name="T58" fmla="*/ 308 w 1370"/>
                <a:gd name="T59" fmla="*/ 748 h 1991"/>
                <a:gd name="T60" fmla="*/ 276 w 1370"/>
                <a:gd name="T61" fmla="*/ 878 h 1991"/>
                <a:gd name="T62" fmla="*/ 265 w 1370"/>
                <a:gd name="T63" fmla="*/ 1022 h 1991"/>
                <a:gd name="T64" fmla="*/ 262 w 1370"/>
                <a:gd name="T65" fmla="*/ 1833 h 1991"/>
                <a:gd name="T66" fmla="*/ 242 w 1370"/>
                <a:gd name="T67" fmla="*/ 1905 h 1991"/>
                <a:gd name="T68" fmla="*/ 207 w 1370"/>
                <a:gd name="T69" fmla="*/ 1957 h 1991"/>
                <a:gd name="T70" fmla="*/ 159 w 1370"/>
                <a:gd name="T71" fmla="*/ 1987 h 1991"/>
                <a:gd name="T72" fmla="*/ 106 w 1370"/>
                <a:gd name="T73" fmla="*/ 1987 h 1991"/>
                <a:gd name="T74" fmla="*/ 58 w 1370"/>
                <a:gd name="T75" fmla="*/ 1957 h 1991"/>
                <a:gd name="T76" fmla="*/ 22 w 1370"/>
                <a:gd name="T77" fmla="*/ 1905 h 1991"/>
                <a:gd name="T78" fmla="*/ 3 w 1370"/>
                <a:gd name="T79" fmla="*/ 1833 h 1991"/>
                <a:gd name="T80" fmla="*/ 0 w 1370"/>
                <a:gd name="T81" fmla="*/ 1022 h 1991"/>
                <a:gd name="T82" fmla="*/ 12 w 1370"/>
                <a:gd name="T83" fmla="*/ 829 h 1991"/>
                <a:gd name="T84" fmla="*/ 48 w 1370"/>
                <a:gd name="T85" fmla="*/ 648 h 1991"/>
                <a:gd name="T86" fmla="*/ 105 w 1370"/>
                <a:gd name="T87" fmla="*/ 481 h 1991"/>
                <a:gd name="T88" fmla="*/ 179 w 1370"/>
                <a:gd name="T89" fmla="*/ 335 h 1991"/>
                <a:gd name="T90" fmla="*/ 270 w 1370"/>
                <a:gd name="T91" fmla="*/ 210 h 1991"/>
                <a:gd name="T92" fmla="*/ 376 w 1370"/>
                <a:gd name="T93" fmla="*/ 111 h 1991"/>
                <a:gd name="T94" fmla="*/ 492 w 1370"/>
                <a:gd name="T95" fmla="*/ 42 h 1991"/>
                <a:gd name="T96" fmla="*/ 619 w 1370"/>
                <a:gd name="T97" fmla="*/ 6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0" h="1991">
                  <a:moveTo>
                    <a:pt x="684" y="0"/>
                  </a:moveTo>
                  <a:lnTo>
                    <a:pt x="751" y="6"/>
                  </a:lnTo>
                  <a:lnTo>
                    <a:pt x="815" y="20"/>
                  </a:lnTo>
                  <a:lnTo>
                    <a:pt x="876" y="42"/>
                  </a:lnTo>
                  <a:lnTo>
                    <a:pt x="937" y="72"/>
                  </a:lnTo>
                  <a:lnTo>
                    <a:pt x="994" y="111"/>
                  </a:lnTo>
                  <a:lnTo>
                    <a:pt x="1048" y="156"/>
                  </a:lnTo>
                  <a:lnTo>
                    <a:pt x="1098" y="210"/>
                  </a:lnTo>
                  <a:lnTo>
                    <a:pt x="1146" y="269"/>
                  </a:lnTo>
                  <a:lnTo>
                    <a:pt x="1190" y="335"/>
                  </a:lnTo>
                  <a:lnTo>
                    <a:pt x="1230" y="405"/>
                  </a:lnTo>
                  <a:lnTo>
                    <a:pt x="1265" y="481"/>
                  </a:lnTo>
                  <a:lnTo>
                    <a:pt x="1295" y="562"/>
                  </a:lnTo>
                  <a:lnTo>
                    <a:pt x="1321" y="648"/>
                  </a:lnTo>
                  <a:lnTo>
                    <a:pt x="1342" y="736"/>
                  </a:lnTo>
                  <a:lnTo>
                    <a:pt x="1356" y="829"/>
                  </a:lnTo>
                  <a:lnTo>
                    <a:pt x="1367" y="925"/>
                  </a:lnTo>
                  <a:lnTo>
                    <a:pt x="1370" y="1022"/>
                  </a:lnTo>
                  <a:lnTo>
                    <a:pt x="1370" y="1794"/>
                  </a:lnTo>
                  <a:lnTo>
                    <a:pt x="1367" y="1833"/>
                  </a:lnTo>
                  <a:lnTo>
                    <a:pt x="1358" y="1870"/>
                  </a:lnTo>
                  <a:lnTo>
                    <a:pt x="1346" y="1905"/>
                  </a:lnTo>
                  <a:lnTo>
                    <a:pt x="1330" y="1933"/>
                  </a:lnTo>
                  <a:lnTo>
                    <a:pt x="1310" y="1957"/>
                  </a:lnTo>
                  <a:lnTo>
                    <a:pt x="1288" y="1977"/>
                  </a:lnTo>
                  <a:lnTo>
                    <a:pt x="1263" y="1987"/>
                  </a:lnTo>
                  <a:lnTo>
                    <a:pt x="1237" y="1991"/>
                  </a:lnTo>
                  <a:lnTo>
                    <a:pt x="1210" y="1987"/>
                  </a:lnTo>
                  <a:lnTo>
                    <a:pt x="1185" y="1977"/>
                  </a:lnTo>
                  <a:lnTo>
                    <a:pt x="1163" y="1957"/>
                  </a:lnTo>
                  <a:lnTo>
                    <a:pt x="1142" y="1933"/>
                  </a:lnTo>
                  <a:lnTo>
                    <a:pt x="1126" y="1905"/>
                  </a:lnTo>
                  <a:lnTo>
                    <a:pt x="1114" y="1870"/>
                  </a:lnTo>
                  <a:lnTo>
                    <a:pt x="1106" y="1833"/>
                  </a:lnTo>
                  <a:lnTo>
                    <a:pt x="1104" y="1794"/>
                  </a:lnTo>
                  <a:lnTo>
                    <a:pt x="1104" y="1022"/>
                  </a:lnTo>
                  <a:lnTo>
                    <a:pt x="1101" y="949"/>
                  </a:lnTo>
                  <a:lnTo>
                    <a:pt x="1093" y="878"/>
                  </a:lnTo>
                  <a:lnTo>
                    <a:pt x="1079" y="811"/>
                  </a:lnTo>
                  <a:lnTo>
                    <a:pt x="1061" y="748"/>
                  </a:lnTo>
                  <a:lnTo>
                    <a:pt x="1038" y="687"/>
                  </a:lnTo>
                  <a:lnTo>
                    <a:pt x="1012" y="631"/>
                  </a:lnTo>
                  <a:lnTo>
                    <a:pt x="981" y="580"/>
                  </a:lnTo>
                  <a:lnTo>
                    <a:pt x="947" y="534"/>
                  </a:lnTo>
                  <a:lnTo>
                    <a:pt x="909" y="495"/>
                  </a:lnTo>
                  <a:lnTo>
                    <a:pt x="869" y="460"/>
                  </a:lnTo>
                  <a:lnTo>
                    <a:pt x="826" y="433"/>
                  </a:lnTo>
                  <a:lnTo>
                    <a:pt x="781" y="412"/>
                  </a:lnTo>
                  <a:lnTo>
                    <a:pt x="734" y="400"/>
                  </a:lnTo>
                  <a:lnTo>
                    <a:pt x="684" y="396"/>
                  </a:lnTo>
                  <a:lnTo>
                    <a:pt x="636" y="400"/>
                  </a:lnTo>
                  <a:lnTo>
                    <a:pt x="589" y="412"/>
                  </a:lnTo>
                  <a:lnTo>
                    <a:pt x="544" y="433"/>
                  </a:lnTo>
                  <a:lnTo>
                    <a:pt x="500" y="460"/>
                  </a:lnTo>
                  <a:lnTo>
                    <a:pt x="460" y="495"/>
                  </a:lnTo>
                  <a:lnTo>
                    <a:pt x="422" y="534"/>
                  </a:lnTo>
                  <a:lnTo>
                    <a:pt x="388" y="580"/>
                  </a:lnTo>
                  <a:lnTo>
                    <a:pt x="358" y="631"/>
                  </a:lnTo>
                  <a:lnTo>
                    <a:pt x="331" y="687"/>
                  </a:lnTo>
                  <a:lnTo>
                    <a:pt x="308" y="748"/>
                  </a:lnTo>
                  <a:lnTo>
                    <a:pt x="290" y="811"/>
                  </a:lnTo>
                  <a:lnTo>
                    <a:pt x="276" y="878"/>
                  </a:lnTo>
                  <a:lnTo>
                    <a:pt x="268" y="949"/>
                  </a:lnTo>
                  <a:lnTo>
                    <a:pt x="265" y="1022"/>
                  </a:lnTo>
                  <a:lnTo>
                    <a:pt x="265" y="1794"/>
                  </a:lnTo>
                  <a:lnTo>
                    <a:pt x="262" y="1833"/>
                  </a:lnTo>
                  <a:lnTo>
                    <a:pt x="254" y="1870"/>
                  </a:lnTo>
                  <a:lnTo>
                    <a:pt x="242" y="1905"/>
                  </a:lnTo>
                  <a:lnTo>
                    <a:pt x="226" y="1933"/>
                  </a:lnTo>
                  <a:lnTo>
                    <a:pt x="207" y="1957"/>
                  </a:lnTo>
                  <a:lnTo>
                    <a:pt x="184" y="1977"/>
                  </a:lnTo>
                  <a:lnTo>
                    <a:pt x="159" y="1987"/>
                  </a:lnTo>
                  <a:lnTo>
                    <a:pt x="133" y="1991"/>
                  </a:lnTo>
                  <a:lnTo>
                    <a:pt x="106" y="1987"/>
                  </a:lnTo>
                  <a:lnTo>
                    <a:pt x="81" y="1977"/>
                  </a:lnTo>
                  <a:lnTo>
                    <a:pt x="58" y="1957"/>
                  </a:lnTo>
                  <a:lnTo>
                    <a:pt x="38" y="1933"/>
                  </a:lnTo>
                  <a:lnTo>
                    <a:pt x="22" y="1905"/>
                  </a:lnTo>
                  <a:lnTo>
                    <a:pt x="10" y="1870"/>
                  </a:lnTo>
                  <a:lnTo>
                    <a:pt x="3" y="1833"/>
                  </a:lnTo>
                  <a:lnTo>
                    <a:pt x="0" y="1794"/>
                  </a:lnTo>
                  <a:lnTo>
                    <a:pt x="0" y="1022"/>
                  </a:lnTo>
                  <a:lnTo>
                    <a:pt x="3" y="925"/>
                  </a:lnTo>
                  <a:lnTo>
                    <a:pt x="12" y="829"/>
                  </a:lnTo>
                  <a:lnTo>
                    <a:pt x="27" y="736"/>
                  </a:lnTo>
                  <a:lnTo>
                    <a:pt x="48" y="648"/>
                  </a:lnTo>
                  <a:lnTo>
                    <a:pt x="73" y="562"/>
                  </a:lnTo>
                  <a:lnTo>
                    <a:pt x="105" y="481"/>
                  </a:lnTo>
                  <a:lnTo>
                    <a:pt x="140" y="405"/>
                  </a:lnTo>
                  <a:lnTo>
                    <a:pt x="179" y="335"/>
                  </a:lnTo>
                  <a:lnTo>
                    <a:pt x="223" y="269"/>
                  </a:lnTo>
                  <a:lnTo>
                    <a:pt x="270" y="210"/>
                  </a:lnTo>
                  <a:lnTo>
                    <a:pt x="322" y="156"/>
                  </a:lnTo>
                  <a:lnTo>
                    <a:pt x="376" y="111"/>
                  </a:lnTo>
                  <a:lnTo>
                    <a:pt x="433" y="72"/>
                  </a:lnTo>
                  <a:lnTo>
                    <a:pt x="492" y="42"/>
                  </a:lnTo>
                  <a:lnTo>
                    <a:pt x="555" y="20"/>
                  </a:lnTo>
                  <a:lnTo>
                    <a:pt x="619" y="6"/>
                  </a:lnTo>
                  <a:lnTo>
                    <a:pt x="6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8" name="Freeform 303">
              <a:extLst>
                <a:ext uri="{FF2B5EF4-FFF2-40B4-BE49-F238E27FC236}">
                  <a16:creationId xmlns:a16="http://schemas.microsoft.com/office/drawing/2014/main" id="{15D41A8F-B733-B6DC-E545-FDD2356D23F1}"/>
                </a:ext>
              </a:extLst>
            </p:cNvPr>
            <p:cNvSpPr>
              <a:spLocks/>
            </p:cNvSpPr>
            <p:nvPr/>
          </p:nvSpPr>
          <p:spPr bwMode="auto">
            <a:xfrm>
              <a:off x="5846763" y="4033838"/>
              <a:ext cx="2505075" cy="1693863"/>
            </a:xfrm>
            <a:custGeom>
              <a:avLst/>
              <a:gdLst>
                <a:gd name="T0" fmla="*/ 765 w 3156"/>
                <a:gd name="T1" fmla="*/ 0 h 3200"/>
                <a:gd name="T2" fmla="*/ 768 w 3156"/>
                <a:gd name="T3" fmla="*/ 305 h 3200"/>
                <a:gd name="T4" fmla="*/ 789 w 3156"/>
                <a:gd name="T5" fmla="*/ 413 h 3200"/>
                <a:gd name="T6" fmla="*/ 830 w 3156"/>
                <a:gd name="T7" fmla="*/ 506 h 3200"/>
                <a:gd name="T8" fmla="*/ 885 w 3156"/>
                <a:gd name="T9" fmla="*/ 578 h 3200"/>
                <a:gd name="T10" fmla="*/ 953 w 3156"/>
                <a:gd name="T11" fmla="*/ 624 h 3200"/>
                <a:gd name="T12" fmla="*/ 1030 w 3156"/>
                <a:gd name="T13" fmla="*/ 642 h 3200"/>
                <a:gd name="T14" fmla="*/ 1106 w 3156"/>
                <a:gd name="T15" fmla="*/ 624 h 3200"/>
                <a:gd name="T16" fmla="*/ 1174 w 3156"/>
                <a:gd name="T17" fmla="*/ 578 h 3200"/>
                <a:gd name="T18" fmla="*/ 1230 w 3156"/>
                <a:gd name="T19" fmla="*/ 506 h 3200"/>
                <a:gd name="T20" fmla="*/ 1270 w 3156"/>
                <a:gd name="T21" fmla="*/ 413 h 3200"/>
                <a:gd name="T22" fmla="*/ 1292 w 3156"/>
                <a:gd name="T23" fmla="*/ 305 h 3200"/>
                <a:gd name="T24" fmla="*/ 1295 w 3156"/>
                <a:gd name="T25" fmla="*/ 0 h 3200"/>
                <a:gd name="T26" fmla="*/ 1869 w 3156"/>
                <a:gd name="T27" fmla="*/ 247 h 3200"/>
                <a:gd name="T28" fmla="*/ 1880 w 3156"/>
                <a:gd name="T29" fmla="*/ 361 h 3200"/>
                <a:gd name="T30" fmla="*/ 1911 w 3156"/>
                <a:gd name="T31" fmla="*/ 461 h 3200"/>
                <a:gd name="T32" fmla="*/ 1960 w 3156"/>
                <a:gd name="T33" fmla="*/ 545 h 3200"/>
                <a:gd name="T34" fmla="*/ 2021 w 3156"/>
                <a:gd name="T35" fmla="*/ 605 h 3200"/>
                <a:gd name="T36" fmla="*/ 2095 w 3156"/>
                <a:gd name="T37" fmla="*/ 638 h 3200"/>
                <a:gd name="T38" fmla="*/ 2173 w 3156"/>
                <a:gd name="T39" fmla="*/ 638 h 3200"/>
                <a:gd name="T40" fmla="*/ 2245 w 3156"/>
                <a:gd name="T41" fmla="*/ 605 h 3200"/>
                <a:gd name="T42" fmla="*/ 2308 w 3156"/>
                <a:gd name="T43" fmla="*/ 545 h 3200"/>
                <a:gd name="T44" fmla="*/ 2356 w 3156"/>
                <a:gd name="T45" fmla="*/ 461 h 3200"/>
                <a:gd name="T46" fmla="*/ 2387 w 3156"/>
                <a:gd name="T47" fmla="*/ 361 h 3200"/>
                <a:gd name="T48" fmla="*/ 2399 w 3156"/>
                <a:gd name="T49" fmla="*/ 247 h 3200"/>
                <a:gd name="T50" fmla="*/ 3103 w 3156"/>
                <a:gd name="T51" fmla="*/ 0 h 3200"/>
                <a:gd name="T52" fmla="*/ 3135 w 3156"/>
                <a:gd name="T53" fmla="*/ 13 h 3200"/>
                <a:gd name="T54" fmla="*/ 3153 w 3156"/>
                <a:gd name="T55" fmla="*/ 47 h 3200"/>
                <a:gd name="T56" fmla="*/ 3154 w 3156"/>
                <a:gd name="T57" fmla="*/ 95 h 3200"/>
                <a:gd name="T58" fmla="*/ 2677 w 3156"/>
                <a:gd name="T59" fmla="*/ 2964 h 3200"/>
                <a:gd name="T60" fmla="*/ 2636 w 3156"/>
                <a:gd name="T61" fmla="*/ 3059 h 3200"/>
                <a:gd name="T62" fmla="*/ 2580 w 3156"/>
                <a:gd name="T63" fmla="*/ 3132 h 3200"/>
                <a:gd name="T64" fmla="*/ 2513 w 3156"/>
                <a:gd name="T65" fmla="*/ 3182 h 3200"/>
                <a:gd name="T66" fmla="*/ 2440 w 3156"/>
                <a:gd name="T67" fmla="*/ 3200 h 3200"/>
                <a:gd name="T68" fmla="*/ 679 w 3156"/>
                <a:gd name="T69" fmla="*/ 3195 h 3200"/>
                <a:gd name="T70" fmla="*/ 609 w 3156"/>
                <a:gd name="T71" fmla="*/ 3161 h 3200"/>
                <a:gd name="T72" fmla="*/ 546 w 3156"/>
                <a:gd name="T73" fmla="*/ 3098 h 3200"/>
                <a:gd name="T74" fmla="*/ 496 w 3156"/>
                <a:gd name="T75" fmla="*/ 3014 h 3200"/>
                <a:gd name="T76" fmla="*/ 466 w 3156"/>
                <a:gd name="T77" fmla="*/ 2913 h 3200"/>
                <a:gd name="T78" fmla="*/ 0 w 3156"/>
                <a:gd name="T79" fmla="*/ 70 h 3200"/>
                <a:gd name="T80" fmla="*/ 10 w 3156"/>
                <a:gd name="T81" fmla="*/ 28 h 3200"/>
                <a:gd name="T82" fmla="*/ 35 w 3156"/>
                <a:gd name="T83" fmla="*/ 3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6" h="3200">
                  <a:moveTo>
                    <a:pt x="52" y="0"/>
                  </a:moveTo>
                  <a:lnTo>
                    <a:pt x="765" y="0"/>
                  </a:lnTo>
                  <a:lnTo>
                    <a:pt x="765" y="247"/>
                  </a:lnTo>
                  <a:lnTo>
                    <a:pt x="768" y="305"/>
                  </a:lnTo>
                  <a:lnTo>
                    <a:pt x="776" y="361"/>
                  </a:lnTo>
                  <a:lnTo>
                    <a:pt x="789" y="413"/>
                  </a:lnTo>
                  <a:lnTo>
                    <a:pt x="807" y="461"/>
                  </a:lnTo>
                  <a:lnTo>
                    <a:pt x="830" y="506"/>
                  </a:lnTo>
                  <a:lnTo>
                    <a:pt x="856" y="545"/>
                  </a:lnTo>
                  <a:lnTo>
                    <a:pt x="885" y="578"/>
                  </a:lnTo>
                  <a:lnTo>
                    <a:pt x="918" y="605"/>
                  </a:lnTo>
                  <a:lnTo>
                    <a:pt x="953" y="624"/>
                  </a:lnTo>
                  <a:lnTo>
                    <a:pt x="991" y="638"/>
                  </a:lnTo>
                  <a:lnTo>
                    <a:pt x="1030" y="642"/>
                  </a:lnTo>
                  <a:lnTo>
                    <a:pt x="1069" y="638"/>
                  </a:lnTo>
                  <a:lnTo>
                    <a:pt x="1106" y="624"/>
                  </a:lnTo>
                  <a:lnTo>
                    <a:pt x="1141" y="605"/>
                  </a:lnTo>
                  <a:lnTo>
                    <a:pt x="1174" y="578"/>
                  </a:lnTo>
                  <a:lnTo>
                    <a:pt x="1204" y="545"/>
                  </a:lnTo>
                  <a:lnTo>
                    <a:pt x="1230" y="506"/>
                  </a:lnTo>
                  <a:lnTo>
                    <a:pt x="1252" y="461"/>
                  </a:lnTo>
                  <a:lnTo>
                    <a:pt x="1270" y="413"/>
                  </a:lnTo>
                  <a:lnTo>
                    <a:pt x="1284" y="361"/>
                  </a:lnTo>
                  <a:lnTo>
                    <a:pt x="1292" y="305"/>
                  </a:lnTo>
                  <a:lnTo>
                    <a:pt x="1295" y="247"/>
                  </a:lnTo>
                  <a:lnTo>
                    <a:pt x="1295" y="0"/>
                  </a:lnTo>
                  <a:lnTo>
                    <a:pt x="1869" y="0"/>
                  </a:lnTo>
                  <a:lnTo>
                    <a:pt x="1869" y="247"/>
                  </a:lnTo>
                  <a:lnTo>
                    <a:pt x="1872" y="305"/>
                  </a:lnTo>
                  <a:lnTo>
                    <a:pt x="1880" y="361"/>
                  </a:lnTo>
                  <a:lnTo>
                    <a:pt x="1893" y="413"/>
                  </a:lnTo>
                  <a:lnTo>
                    <a:pt x="1911" y="461"/>
                  </a:lnTo>
                  <a:lnTo>
                    <a:pt x="1934" y="506"/>
                  </a:lnTo>
                  <a:lnTo>
                    <a:pt x="1960" y="545"/>
                  </a:lnTo>
                  <a:lnTo>
                    <a:pt x="1989" y="578"/>
                  </a:lnTo>
                  <a:lnTo>
                    <a:pt x="2021" y="605"/>
                  </a:lnTo>
                  <a:lnTo>
                    <a:pt x="2057" y="624"/>
                  </a:lnTo>
                  <a:lnTo>
                    <a:pt x="2095" y="638"/>
                  </a:lnTo>
                  <a:lnTo>
                    <a:pt x="2134" y="642"/>
                  </a:lnTo>
                  <a:lnTo>
                    <a:pt x="2173" y="638"/>
                  </a:lnTo>
                  <a:lnTo>
                    <a:pt x="2210" y="624"/>
                  </a:lnTo>
                  <a:lnTo>
                    <a:pt x="2245" y="605"/>
                  </a:lnTo>
                  <a:lnTo>
                    <a:pt x="2278" y="578"/>
                  </a:lnTo>
                  <a:lnTo>
                    <a:pt x="2308" y="545"/>
                  </a:lnTo>
                  <a:lnTo>
                    <a:pt x="2334" y="506"/>
                  </a:lnTo>
                  <a:lnTo>
                    <a:pt x="2356" y="461"/>
                  </a:lnTo>
                  <a:lnTo>
                    <a:pt x="2374" y="413"/>
                  </a:lnTo>
                  <a:lnTo>
                    <a:pt x="2387" y="361"/>
                  </a:lnTo>
                  <a:lnTo>
                    <a:pt x="2396" y="305"/>
                  </a:lnTo>
                  <a:lnTo>
                    <a:pt x="2399" y="247"/>
                  </a:lnTo>
                  <a:lnTo>
                    <a:pt x="2399" y="0"/>
                  </a:lnTo>
                  <a:lnTo>
                    <a:pt x="3103" y="0"/>
                  </a:lnTo>
                  <a:lnTo>
                    <a:pt x="3119" y="3"/>
                  </a:lnTo>
                  <a:lnTo>
                    <a:pt x="3135" y="13"/>
                  </a:lnTo>
                  <a:lnTo>
                    <a:pt x="3145" y="28"/>
                  </a:lnTo>
                  <a:lnTo>
                    <a:pt x="3153" y="47"/>
                  </a:lnTo>
                  <a:lnTo>
                    <a:pt x="3156" y="70"/>
                  </a:lnTo>
                  <a:lnTo>
                    <a:pt x="3154" y="95"/>
                  </a:lnTo>
                  <a:lnTo>
                    <a:pt x="2689" y="2913"/>
                  </a:lnTo>
                  <a:lnTo>
                    <a:pt x="2677" y="2964"/>
                  </a:lnTo>
                  <a:lnTo>
                    <a:pt x="2659" y="3014"/>
                  </a:lnTo>
                  <a:lnTo>
                    <a:pt x="2636" y="3059"/>
                  </a:lnTo>
                  <a:lnTo>
                    <a:pt x="2610" y="3098"/>
                  </a:lnTo>
                  <a:lnTo>
                    <a:pt x="2580" y="3132"/>
                  </a:lnTo>
                  <a:lnTo>
                    <a:pt x="2547" y="3161"/>
                  </a:lnTo>
                  <a:lnTo>
                    <a:pt x="2513" y="3182"/>
                  </a:lnTo>
                  <a:lnTo>
                    <a:pt x="2476" y="3195"/>
                  </a:lnTo>
                  <a:lnTo>
                    <a:pt x="2440" y="3200"/>
                  </a:lnTo>
                  <a:lnTo>
                    <a:pt x="715" y="3200"/>
                  </a:lnTo>
                  <a:lnTo>
                    <a:pt x="679" y="3195"/>
                  </a:lnTo>
                  <a:lnTo>
                    <a:pt x="643" y="3182"/>
                  </a:lnTo>
                  <a:lnTo>
                    <a:pt x="609" y="3161"/>
                  </a:lnTo>
                  <a:lnTo>
                    <a:pt x="576" y="3132"/>
                  </a:lnTo>
                  <a:lnTo>
                    <a:pt x="546" y="3098"/>
                  </a:lnTo>
                  <a:lnTo>
                    <a:pt x="518" y="3059"/>
                  </a:lnTo>
                  <a:lnTo>
                    <a:pt x="496" y="3014"/>
                  </a:lnTo>
                  <a:lnTo>
                    <a:pt x="478" y="2964"/>
                  </a:lnTo>
                  <a:lnTo>
                    <a:pt x="466" y="2913"/>
                  </a:lnTo>
                  <a:lnTo>
                    <a:pt x="2" y="95"/>
                  </a:lnTo>
                  <a:lnTo>
                    <a:pt x="0" y="70"/>
                  </a:lnTo>
                  <a:lnTo>
                    <a:pt x="3" y="47"/>
                  </a:lnTo>
                  <a:lnTo>
                    <a:pt x="10" y="28"/>
                  </a:lnTo>
                  <a:lnTo>
                    <a:pt x="21" y="13"/>
                  </a:lnTo>
                  <a:lnTo>
                    <a:pt x="35" y="3"/>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59" name="Группа 345">
            <a:extLst>
              <a:ext uri="{FF2B5EF4-FFF2-40B4-BE49-F238E27FC236}">
                <a16:creationId xmlns:a16="http://schemas.microsoft.com/office/drawing/2014/main" id="{34531E0C-BB1D-E932-B117-6D455EE0D7A3}"/>
              </a:ext>
            </a:extLst>
          </p:cNvPr>
          <p:cNvGrpSpPr/>
          <p:nvPr userDrawn="1"/>
        </p:nvGrpSpPr>
        <p:grpSpPr>
          <a:xfrm>
            <a:off x="1599749" y="3277642"/>
            <a:ext cx="301219" cy="399915"/>
            <a:chOff x="5899151" y="3219450"/>
            <a:chExt cx="2049462" cy="2720975"/>
          </a:xfrm>
          <a:solidFill>
            <a:schemeClr val="bg2"/>
          </a:solidFill>
        </p:grpSpPr>
        <p:sp>
          <p:nvSpPr>
            <p:cNvPr id="160" name="Freeform 308">
              <a:extLst>
                <a:ext uri="{FF2B5EF4-FFF2-40B4-BE49-F238E27FC236}">
                  <a16:creationId xmlns:a16="http://schemas.microsoft.com/office/drawing/2014/main" id="{E905BC0F-D79F-D631-E6CB-5D5B6F002070}"/>
                </a:ext>
              </a:extLst>
            </p:cNvPr>
            <p:cNvSpPr>
              <a:spLocks/>
            </p:cNvSpPr>
            <p:nvPr/>
          </p:nvSpPr>
          <p:spPr bwMode="auto">
            <a:xfrm>
              <a:off x="6357938" y="3219450"/>
              <a:ext cx="1119187" cy="1536700"/>
            </a:xfrm>
            <a:custGeom>
              <a:avLst/>
              <a:gdLst>
                <a:gd name="T0" fmla="*/ 822 w 1409"/>
                <a:gd name="T1" fmla="*/ 73 h 1937"/>
                <a:gd name="T2" fmla="*/ 743 w 1409"/>
                <a:gd name="T3" fmla="*/ 178 h 1937"/>
                <a:gd name="T4" fmla="*/ 714 w 1409"/>
                <a:gd name="T5" fmla="*/ 278 h 1937"/>
                <a:gd name="T6" fmla="*/ 729 w 1409"/>
                <a:gd name="T7" fmla="*/ 374 h 1937"/>
                <a:gd name="T8" fmla="*/ 771 w 1409"/>
                <a:gd name="T9" fmla="*/ 468 h 1937"/>
                <a:gd name="T10" fmla="*/ 833 w 1409"/>
                <a:gd name="T11" fmla="*/ 562 h 1937"/>
                <a:gd name="T12" fmla="*/ 900 w 1409"/>
                <a:gd name="T13" fmla="*/ 655 h 1937"/>
                <a:gd name="T14" fmla="*/ 964 w 1409"/>
                <a:gd name="T15" fmla="*/ 751 h 1937"/>
                <a:gd name="T16" fmla="*/ 1013 w 1409"/>
                <a:gd name="T17" fmla="*/ 851 h 1937"/>
                <a:gd name="T18" fmla="*/ 1035 w 1409"/>
                <a:gd name="T19" fmla="*/ 954 h 1937"/>
                <a:gd name="T20" fmla="*/ 1018 w 1409"/>
                <a:gd name="T21" fmla="*/ 1064 h 1937"/>
                <a:gd name="T22" fmla="*/ 1038 w 1409"/>
                <a:gd name="T23" fmla="*/ 1052 h 1937"/>
                <a:gd name="T24" fmla="*/ 1090 w 1409"/>
                <a:gd name="T25" fmla="*/ 1016 h 1937"/>
                <a:gd name="T26" fmla="*/ 1161 w 1409"/>
                <a:gd name="T27" fmla="*/ 958 h 1937"/>
                <a:gd name="T28" fmla="*/ 1238 w 1409"/>
                <a:gd name="T29" fmla="*/ 876 h 1937"/>
                <a:gd name="T30" fmla="*/ 1306 w 1409"/>
                <a:gd name="T31" fmla="*/ 843 h 1937"/>
                <a:gd name="T32" fmla="*/ 1358 w 1409"/>
                <a:gd name="T33" fmla="*/ 962 h 1937"/>
                <a:gd name="T34" fmla="*/ 1395 w 1409"/>
                <a:gd name="T35" fmla="*/ 1111 h 1937"/>
                <a:gd name="T36" fmla="*/ 1409 w 1409"/>
                <a:gd name="T37" fmla="*/ 1295 h 1937"/>
                <a:gd name="T38" fmla="*/ 1375 w 1409"/>
                <a:gd name="T39" fmla="*/ 1476 h 1937"/>
                <a:gd name="T40" fmla="*/ 1292 w 1409"/>
                <a:gd name="T41" fmla="*/ 1637 h 1937"/>
                <a:gd name="T42" fmla="*/ 1167 w 1409"/>
                <a:gd name="T43" fmla="*/ 1770 h 1937"/>
                <a:gd name="T44" fmla="*/ 1011 w 1409"/>
                <a:gd name="T45" fmla="*/ 1868 h 1937"/>
                <a:gd name="T46" fmla="*/ 832 w 1409"/>
                <a:gd name="T47" fmla="*/ 1926 h 1937"/>
                <a:gd name="T48" fmla="*/ 637 w 1409"/>
                <a:gd name="T49" fmla="*/ 1933 h 1937"/>
                <a:gd name="T50" fmla="*/ 445 w 1409"/>
                <a:gd name="T51" fmla="*/ 1888 h 1937"/>
                <a:gd name="T52" fmla="*/ 278 w 1409"/>
                <a:gd name="T53" fmla="*/ 1793 h 1937"/>
                <a:gd name="T54" fmla="*/ 144 w 1409"/>
                <a:gd name="T55" fmla="*/ 1658 h 1937"/>
                <a:gd name="T56" fmla="*/ 50 w 1409"/>
                <a:gd name="T57" fmla="*/ 1491 h 1937"/>
                <a:gd name="T58" fmla="*/ 4 w 1409"/>
                <a:gd name="T59" fmla="*/ 1299 h 1937"/>
                <a:gd name="T60" fmla="*/ 13 w 1409"/>
                <a:gd name="T61" fmla="*/ 1078 h 1937"/>
                <a:gd name="T62" fmla="*/ 75 w 1409"/>
                <a:gd name="T63" fmla="*/ 864 h 1937"/>
                <a:gd name="T64" fmla="*/ 158 w 1409"/>
                <a:gd name="T65" fmla="*/ 703 h 1937"/>
                <a:gd name="T66" fmla="*/ 217 w 1409"/>
                <a:gd name="T67" fmla="*/ 632 h 1937"/>
                <a:gd name="T68" fmla="*/ 273 w 1409"/>
                <a:gd name="T69" fmla="*/ 588 h 1937"/>
                <a:gd name="T70" fmla="*/ 304 w 1409"/>
                <a:gd name="T71" fmla="*/ 568 h 1937"/>
                <a:gd name="T72" fmla="*/ 304 w 1409"/>
                <a:gd name="T73" fmla="*/ 580 h 1937"/>
                <a:gd name="T74" fmla="*/ 299 w 1409"/>
                <a:gd name="T75" fmla="*/ 644 h 1937"/>
                <a:gd name="T76" fmla="*/ 299 w 1409"/>
                <a:gd name="T77" fmla="*/ 744 h 1937"/>
                <a:gd name="T78" fmla="*/ 316 w 1409"/>
                <a:gd name="T79" fmla="*/ 865 h 1937"/>
                <a:gd name="T80" fmla="*/ 352 w 1409"/>
                <a:gd name="T81" fmla="*/ 960 h 1937"/>
                <a:gd name="T82" fmla="*/ 404 w 1409"/>
                <a:gd name="T83" fmla="*/ 1041 h 1937"/>
                <a:gd name="T84" fmla="*/ 458 w 1409"/>
                <a:gd name="T85" fmla="*/ 1107 h 1937"/>
                <a:gd name="T86" fmla="*/ 501 w 1409"/>
                <a:gd name="T87" fmla="*/ 1149 h 1937"/>
                <a:gd name="T88" fmla="*/ 518 w 1409"/>
                <a:gd name="T89" fmla="*/ 1164 h 1937"/>
                <a:gd name="T90" fmla="*/ 589 w 1409"/>
                <a:gd name="T91" fmla="*/ 1038 h 1937"/>
                <a:gd name="T92" fmla="*/ 612 w 1409"/>
                <a:gd name="T93" fmla="*/ 927 h 1937"/>
                <a:gd name="T94" fmla="*/ 603 w 1409"/>
                <a:gd name="T95" fmla="*/ 826 h 1937"/>
                <a:gd name="T96" fmla="*/ 572 w 1409"/>
                <a:gd name="T97" fmla="*/ 733 h 1937"/>
                <a:gd name="T98" fmla="*/ 533 w 1409"/>
                <a:gd name="T99" fmla="*/ 645 h 1937"/>
                <a:gd name="T100" fmla="*/ 498 w 1409"/>
                <a:gd name="T101" fmla="*/ 559 h 1937"/>
                <a:gd name="T102" fmla="*/ 480 w 1409"/>
                <a:gd name="T103" fmla="*/ 471 h 1937"/>
                <a:gd name="T104" fmla="*/ 490 w 1409"/>
                <a:gd name="T105" fmla="*/ 380 h 1937"/>
                <a:gd name="T106" fmla="*/ 542 w 1409"/>
                <a:gd name="T107" fmla="*/ 280 h 1937"/>
                <a:gd name="T108" fmla="*/ 644 w 1409"/>
                <a:gd name="T109" fmla="*/ 178 h 1937"/>
                <a:gd name="T110" fmla="*/ 752 w 1409"/>
                <a:gd name="T111" fmla="*/ 98 h 1937"/>
                <a:gd name="T112" fmla="*/ 838 w 1409"/>
                <a:gd name="T113" fmla="*/ 42 h 1937"/>
                <a:gd name="T114" fmla="*/ 894 w 1409"/>
                <a:gd name="T115" fmla="*/ 9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9" h="1937">
                  <a:moveTo>
                    <a:pt x="909" y="0"/>
                  </a:moveTo>
                  <a:lnTo>
                    <a:pt x="862" y="37"/>
                  </a:lnTo>
                  <a:lnTo>
                    <a:pt x="822" y="73"/>
                  </a:lnTo>
                  <a:lnTo>
                    <a:pt x="788" y="109"/>
                  </a:lnTo>
                  <a:lnTo>
                    <a:pt x="762" y="144"/>
                  </a:lnTo>
                  <a:lnTo>
                    <a:pt x="743" y="178"/>
                  </a:lnTo>
                  <a:lnTo>
                    <a:pt x="727" y="211"/>
                  </a:lnTo>
                  <a:lnTo>
                    <a:pt x="719" y="245"/>
                  </a:lnTo>
                  <a:lnTo>
                    <a:pt x="714" y="278"/>
                  </a:lnTo>
                  <a:lnTo>
                    <a:pt x="716" y="310"/>
                  </a:lnTo>
                  <a:lnTo>
                    <a:pt x="720" y="342"/>
                  </a:lnTo>
                  <a:lnTo>
                    <a:pt x="729" y="374"/>
                  </a:lnTo>
                  <a:lnTo>
                    <a:pt x="739" y="406"/>
                  </a:lnTo>
                  <a:lnTo>
                    <a:pt x="755" y="436"/>
                  </a:lnTo>
                  <a:lnTo>
                    <a:pt x="771" y="468"/>
                  </a:lnTo>
                  <a:lnTo>
                    <a:pt x="790" y="500"/>
                  </a:lnTo>
                  <a:lnTo>
                    <a:pt x="811" y="530"/>
                  </a:lnTo>
                  <a:lnTo>
                    <a:pt x="833" y="562"/>
                  </a:lnTo>
                  <a:lnTo>
                    <a:pt x="854" y="593"/>
                  </a:lnTo>
                  <a:lnTo>
                    <a:pt x="877" y="624"/>
                  </a:lnTo>
                  <a:lnTo>
                    <a:pt x="900" y="655"/>
                  </a:lnTo>
                  <a:lnTo>
                    <a:pt x="923" y="687"/>
                  </a:lnTo>
                  <a:lnTo>
                    <a:pt x="945" y="719"/>
                  </a:lnTo>
                  <a:lnTo>
                    <a:pt x="964" y="751"/>
                  </a:lnTo>
                  <a:lnTo>
                    <a:pt x="983" y="784"/>
                  </a:lnTo>
                  <a:lnTo>
                    <a:pt x="999" y="817"/>
                  </a:lnTo>
                  <a:lnTo>
                    <a:pt x="1013" y="851"/>
                  </a:lnTo>
                  <a:lnTo>
                    <a:pt x="1024" y="885"/>
                  </a:lnTo>
                  <a:lnTo>
                    <a:pt x="1031" y="919"/>
                  </a:lnTo>
                  <a:lnTo>
                    <a:pt x="1035" y="954"/>
                  </a:lnTo>
                  <a:lnTo>
                    <a:pt x="1034" y="990"/>
                  </a:lnTo>
                  <a:lnTo>
                    <a:pt x="1028" y="1027"/>
                  </a:lnTo>
                  <a:lnTo>
                    <a:pt x="1018" y="1064"/>
                  </a:lnTo>
                  <a:lnTo>
                    <a:pt x="1021" y="1063"/>
                  </a:lnTo>
                  <a:lnTo>
                    <a:pt x="1027" y="1059"/>
                  </a:lnTo>
                  <a:lnTo>
                    <a:pt x="1038" y="1052"/>
                  </a:lnTo>
                  <a:lnTo>
                    <a:pt x="1053" y="1044"/>
                  </a:lnTo>
                  <a:lnTo>
                    <a:pt x="1070" y="1032"/>
                  </a:lnTo>
                  <a:lnTo>
                    <a:pt x="1090" y="1016"/>
                  </a:lnTo>
                  <a:lnTo>
                    <a:pt x="1112" y="999"/>
                  </a:lnTo>
                  <a:lnTo>
                    <a:pt x="1136" y="979"/>
                  </a:lnTo>
                  <a:lnTo>
                    <a:pt x="1161" y="958"/>
                  </a:lnTo>
                  <a:lnTo>
                    <a:pt x="1187" y="933"/>
                  </a:lnTo>
                  <a:lnTo>
                    <a:pt x="1212" y="905"/>
                  </a:lnTo>
                  <a:lnTo>
                    <a:pt x="1238" y="876"/>
                  </a:lnTo>
                  <a:lnTo>
                    <a:pt x="1261" y="843"/>
                  </a:lnTo>
                  <a:lnTo>
                    <a:pt x="1285" y="809"/>
                  </a:lnTo>
                  <a:lnTo>
                    <a:pt x="1306" y="843"/>
                  </a:lnTo>
                  <a:lnTo>
                    <a:pt x="1324" y="880"/>
                  </a:lnTo>
                  <a:lnTo>
                    <a:pt x="1342" y="919"/>
                  </a:lnTo>
                  <a:lnTo>
                    <a:pt x="1358" y="962"/>
                  </a:lnTo>
                  <a:lnTo>
                    <a:pt x="1372" y="1009"/>
                  </a:lnTo>
                  <a:lnTo>
                    <a:pt x="1384" y="1058"/>
                  </a:lnTo>
                  <a:lnTo>
                    <a:pt x="1395" y="1111"/>
                  </a:lnTo>
                  <a:lnTo>
                    <a:pt x="1403" y="1169"/>
                  </a:lnTo>
                  <a:lnTo>
                    <a:pt x="1408" y="1231"/>
                  </a:lnTo>
                  <a:lnTo>
                    <a:pt x="1409" y="1295"/>
                  </a:lnTo>
                  <a:lnTo>
                    <a:pt x="1404" y="1358"/>
                  </a:lnTo>
                  <a:lnTo>
                    <a:pt x="1393" y="1419"/>
                  </a:lnTo>
                  <a:lnTo>
                    <a:pt x="1375" y="1476"/>
                  </a:lnTo>
                  <a:lnTo>
                    <a:pt x="1353" y="1533"/>
                  </a:lnTo>
                  <a:lnTo>
                    <a:pt x="1324" y="1586"/>
                  </a:lnTo>
                  <a:lnTo>
                    <a:pt x="1292" y="1637"/>
                  </a:lnTo>
                  <a:lnTo>
                    <a:pt x="1254" y="1685"/>
                  </a:lnTo>
                  <a:lnTo>
                    <a:pt x="1213" y="1730"/>
                  </a:lnTo>
                  <a:lnTo>
                    <a:pt x="1167" y="1770"/>
                  </a:lnTo>
                  <a:lnTo>
                    <a:pt x="1118" y="1807"/>
                  </a:lnTo>
                  <a:lnTo>
                    <a:pt x="1066" y="1840"/>
                  </a:lnTo>
                  <a:lnTo>
                    <a:pt x="1011" y="1868"/>
                  </a:lnTo>
                  <a:lnTo>
                    <a:pt x="953" y="1892"/>
                  </a:lnTo>
                  <a:lnTo>
                    <a:pt x="894" y="1912"/>
                  </a:lnTo>
                  <a:lnTo>
                    <a:pt x="832" y="1926"/>
                  </a:lnTo>
                  <a:lnTo>
                    <a:pt x="769" y="1933"/>
                  </a:lnTo>
                  <a:lnTo>
                    <a:pt x="705" y="1937"/>
                  </a:lnTo>
                  <a:lnTo>
                    <a:pt x="637" y="1933"/>
                  </a:lnTo>
                  <a:lnTo>
                    <a:pt x="571" y="1924"/>
                  </a:lnTo>
                  <a:lnTo>
                    <a:pt x="507" y="1908"/>
                  </a:lnTo>
                  <a:lnTo>
                    <a:pt x="445" y="1888"/>
                  </a:lnTo>
                  <a:lnTo>
                    <a:pt x="387" y="1861"/>
                  </a:lnTo>
                  <a:lnTo>
                    <a:pt x="331" y="1829"/>
                  </a:lnTo>
                  <a:lnTo>
                    <a:pt x="278" y="1793"/>
                  </a:lnTo>
                  <a:lnTo>
                    <a:pt x="229" y="1752"/>
                  </a:lnTo>
                  <a:lnTo>
                    <a:pt x="185" y="1707"/>
                  </a:lnTo>
                  <a:lnTo>
                    <a:pt x="144" y="1658"/>
                  </a:lnTo>
                  <a:lnTo>
                    <a:pt x="108" y="1605"/>
                  </a:lnTo>
                  <a:lnTo>
                    <a:pt x="76" y="1549"/>
                  </a:lnTo>
                  <a:lnTo>
                    <a:pt x="50" y="1491"/>
                  </a:lnTo>
                  <a:lnTo>
                    <a:pt x="29" y="1429"/>
                  </a:lnTo>
                  <a:lnTo>
                    <a:pt x="13" y="1366"/>
                  </a:lnTo>
                  <a:lnTo>
                    <a:pt x="4" y="1299"/>
                  </a:lnTo>
                  <a:lnTo>
                    <a:pt x="0" y="1231"/>
                  </a:lnTo>
                  <a:lnTo>
                    <a:pt x="4" y="1153"/>
                  </a:lnTo>
                  <a:lnTo>
                    <a:pt x="13" y="1078"/>
                  </a:lnTo>
                  <a:lnTo>
                    <a:pt x="30" y="1004"/>
                  </a:lnTo>
                  <a:lnTo>
                    <a:pt x="50" y="934"/>
                  </a:lnTo>
                  <a:lnTo>
                    <a:pt x="75" y="864"/>
                  </a:lnTo>
                  <a:lnTo>
                    <a:pt x="106" y="797"/>
                  </a:lnTo>
                  <a:lnTo>
                    <a:pt x="140" y="732"/>
                  </a:lnTo>
                  <a:lnTo>
                    <a:pt x="158" y="703"/>
                  </a:lnTo>
                  <a:lnTo>
                    <a:pt x="177" y="676"/>
                  </a:lnTo>
                  <a:lnTo>
                    <a:pt x="198" y="653"/>
                  </a:lnTo>
                  <a:lnTo>
                    <a:pt x="217" y="632"/>
                  </a:lnTo>
                  <a:lnTo>
                    <a:pt x="238" y="615"/>
                  </a:lnTo>
                  <a:lnTo>
                    <a:pt x="256" y="600"/>
                  </a:lnTo>
                  <a:lnTo>
                    <a:pt x="273" y="588"/>
                  </a:lnTo>
                  <a:lnTo>
                    <a:pt x="287" y="578"/>
                  </a:lnTo>
                  <a:lnTo>
                    <a:pt x="298" y="571"/>
                  </a:lnTo>
                  <a:lnTo>
                    <a:pt x="304" y="568"/>
                  </a:lnTo>
                  <a:lnTo>
                    <a:pt x="306" y="567"/>
                  </a:lnTo>
                  <a:lnTo>
                    <a:pt x="306" y="570"/>
                  </a:lnTo>
                  <a:lnTo>
                    <a:pt x="304" y="580"/>
                  </a:lnTo>
                  <a:lnTo>
                    <a:pt x="303" y="596"/>
                  </a:lnTo>
                  <a:lnTo>
                    <a:pt x="301" y="618"/>
                  </a:lnTo>
                  <a:lnTo>
                    <a:pt x="299" y="644"/>
                  </a:lnTo>
                  <a:lnTo>
                    <a:pt x="298" y="675"/>
                  </a:lnTo>
                  <a:lnTo>
                    <a:pt x="298" y="708"/>
                  </a:lnTo>
                  <a:lnTo>
                    <a:pt x="299" y="744"/>
                  </a:lnTo>
                  <a:lnTo>
                    <a:pt x="302" y="784"/>
                  </a:lnTo>
                  <a:lnTo>
                    <a:pt x="309" y="824"/>
                  </a:lnTo>
                  <a:lnTo>
                    <a:pt x="316" y="865"/>
                  </a:lnTo>
                  <a:lnTo>
                    <a:pt x="326" y="898"/>
                  </a:lnTo>
                  <a:lnTo>
                    <a:pt x="338" y="929"/>
                  </a:lnTo>
                  <a:lnTo>
                    <a:pt x="352" y="960"/>
                  </a:lnTo>
                  <a:lnTo>
                    <a:pt x="368" y="988"/>
                  </a:lnTo>
                  <a:lnTo>
                    <a:pt x="386" y="1015"/>
                  </a:lnTo>
                  <a:lnTo>
                    <a:pt x="404" y="1041"/>
                  </a:lnTo>
                  <a:lnTo>
                    <a:pt x="423" y="1065"/>
                  </a:lnTo>
                  <a:lnTo>
                    <a:pt x="441" y="1087"/>
                  </a:lnTo>
                  <a:lnTo>
                    <a:pt x="458" y="1107"/>
                  </a:lnTo>
                  <a:lnTo>
                    <a:pt x="475" y="1123"/>
                  </a:lnTo>
                  <a:lnTo>
                    <a:pt x="489" y="1137"/>
                  </a:lnTo>
                  <a:lnTo>
                    <a:pt x="501" y="1149"/>
                  </a:lnTo>
                  <a:lnTo>
                    <a:pt x="510" y="1157"/>
                  </a:lnTo>
                  <a:lnTo>
                    <a:pt x="517" y="1162"/>
                  </a:lnTo>
                  <a:lnTo>
                    <a:pt x="518" y="1164"/>
                  </a:lnTo>
                  <a:lnTo>
                    <a:pt x="547" y="1121"/>
                  </a:lnTo>
                  <a:lnTo>
                    <a:pt x="571" y="1078"/>
                  </a:lnTo>
                  <a:lnTo>
                    <a:pt x="589" y="1038"/>
                  </a:lnTo>
                  <a:lnTo>
                    <a:pt x="600" y="1000"/>
                  </a:lnTo>
                  <a:lnTo>
                    <a:pt x="608" y="963"/>
                  </a:lnTo>
                  <a:lnTo>
                    <a:pt x="612" y="927"/>
                  </a:lnTo>
                  <a:lnTo>
                    <a:pt x="612" y="892"/>
                  </a:lnTo>
                  <a:lnTo>
                    <a:pt x="609" y="859"/>
                  </a:lnTo>
                  <a:lnTo>
                    <a:pt x="603" y="826"/>
                  </a:lnTo>
                  <a:lnTo>
                    <a:pt x="594" y="794"/>
                  </a:lnTo>
                  <a:lnTo>
                    <a:pt x="584" y="764"/>
                  </a:lnTo>
                  <a:lnTo>
                    <a:pt x="572" y="733"/>
                  </a:lnTo>
                  <a:lnTo>
                    <a:pt x="560" y="704"/>
                  </a:lnTo>
                  <a:lnTo>
                    <a:pt x="547" y="675"/>
                  </a:lnTo>
                  <a:lnTo>
                    <a:pt x="533" y="645"/>
                  </a:lnTo>
                  <a:lnTo>
                    <a:pt x="521" y="617"/>
                  </a:lnTo>
                  <a:lnTo>
                    <a:pt x="509" y="588"/>
                  </a:lnTo>
                  <a:lnTo>
                    <a:pt x="498" y="559"/>
                  </a:lnTo>
                  <a:lnTo>
                    <a:pt x="490" y="530"/>
                  </a:lnTo>
                  <a:lnTo>
                    <a:pt x="483" y="501"/>
                  </a:lnTo>
                  <a:lnTo>
                    <a:pt x="480" y="471"/>
                  </a:lnTo>
                  <a:lnTo>
                    <a:pt x="480" y="442"/>
                  </a:lnTo>
                  <a:lnTo>
                    <a:pt x="483" y="411"/>
                  </a:lnTo>
                  <a:lnTo>
                    <a:pt x="490" y="380"/>
                  </a:lnTo>
                  <a:lnTo>
                    <a:pt x="502" y="347"/>
                  </a:lnTo>
                  <a:lnTo>
                    <a:pt x="519" y="315"/>
                  </a:lnTo>
                  <a:lnTo>
                    <a:pt x="542" y="280"/>
                  </a:lnTo>
                  <a:lnTo>
                    <a:pt x="570" y="245"/>
                  </a:lnTo>
                  <a:lnTo>
                    <a:pt x="605" y="208"/>
                  </a:lnTo>
                  <a:lnTo>
                    <a:pt x="644" y="178"/>
                  </a:lnTo>
                  <a:lnTo>
                    <a:pt x="682" y="148"/>
                  </a:lnTo>
                  <a:lnTo>
                    <a:pt x="718" y="122"/>
                  </a:lnTo>
                  <a:lnTo>
                    <a:pt x="752" y="98"/>
                  </a:lnTo>
                  <a:lnTo>
                    <a:pt x="784" y="77"/>
                  </a:lnTo>
                  <a:lnTo>
                    <a:pt x="812" y="58"/>
                  </a:lnTo>
                  <a:lnTo>
                    <a:pt x="838" y="42"/>
                  </a:lnTo>
                  <a:lnTo>
                    <a:pt x="861" y="29"/>
                  </a:lnTo>
                  <a:lnTo>
                    <a:pt x="879" y="17"/>
                  </a:lnTo>
                  <a:lnTo>
                    <a:pt x="894" y="9"/>
                  </a:lnTo>
                  <a:lnTo>
                    <a:pt x="903" y="2"/>
                  </a:lnTo>
                  <a:lnTo>
                    <a:pt x="9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1" name="Freeform 309">
              <a:extLst>
                <a:ext uri="{FF2B5EF4-FFF2-40B4-BE49-F238E27FC236}">
                  <a16:creationId xmlns:a16="http://schemas.microsoft.com/office/drawing/2014/main" id="{F913C622-6415-FD5B-145C-3BA1417407D7}"/>
                </a:ext>
              </a:extLst>
            </p:cNvPr>
            <p:cNvSpPr>
              <a:spLocks/>
            </p:cNvSpPr>
            <p:nvPr/>
          </p:nvSpPr>
          <p:spPr bwMode="auto">
            <a:xfrm>
              <a:off x="5899151" y="4864100"/>
              <a:ext cx="2049462" cy="1076325"/>
            </a:xfrm>
            <a:custGeom>
              <a:avLst/>
              <a:gdLst>
                <a:gd name="T0" fmla="*/ 176 w 2581"/>
                <a:gd name="T1" fmla="*/ 0 h 1355"/>
                <a:gd name="T2" fmla="*/ 2405 w 2581"/>
                <a:gd name="T3" fmla="*/ 0 h 1355"/>
                <a:gd name="T4" fmla="*/ 2436 w 2581"/>
                <a:gd name="T5" fmla="*/ 2 h 1355"/>
                <a:gd name="T6" fmla="*/ 2466 w 2581"/>
                <a:gd name="T7" fmla="*/ 10 h 1355"/>
                <a:gd name="T8" fmla="*/ 2494 w 2581"/>
                <a:gd name="T9" fmla="*/ 21 h 1355"/>
                <a:gd name="T10" fmla="*/ 2518 w 2581"/>
                <a:gd name="T11" fmla="*/ 37 h 1355"/>
                <a:gd name="T12" fmla="*/ 2540 w 2581"/>
                <a:gd name="T13" fmla="*/ 56 h 1355"/>
                <a:gd name="T14" fmla="*/ 2557 w 2581"/>
                <a:gd name="T15" fmla="*/ 79 h 1355"/>
                <a:gd name="T16" fmla="*/ 2570 w 2581"/>
                <a:gd name="T17" fmla="*/ 104 h 1355"/>
                <a:gd name="T18" fmla="*/ 2578 w 2581"/>
                <a:gd name="T19" fmla="*/ 131 h 1355"/>
                <a:gd name="T20" fmla="*/ 2581 w 2581"/>
                <a:gd name="T21" fmla="*/ 160 h 1355"/>
                <a:gd name="T22" fmla="*/ 2581 w 2581"/>
                <a:gd name="T23" fmla="*/ 409 h 1355"/>
                <a:gd name="T24" fmla="*/ 2417 w 2581"/>
                <a:gd name="T25" fmla="*/ 409 h 1355"/>
                <a:gd name="T26" fmla="*/ 2392 w 2581"/>
                <a:gd name="T27" fmla="*/ 494 h 1355"/>
                <a:gd name="T28" fmla="*/ 2362 w 2581"/>
                <a:gd name="T29" fmla="*/ 576 h 1355"/>
                <a:gd name="T30" fmla="*/ 2327 w 2581"/>
                <a:gd name="T31" fmla="*/ 656 h 1355"/>
                <a:gd name="T32" fmla="*/ 2287 w 2581"/>
                <a:gd name="T33" fmla="*/ 732 h 1355"/>
                <a:gd name="T34" fmla="*/ 2243 w 2581"/>
                <a:gd name="T35" fmla="*/ 805 h 1355"/>
                <a:gd name="T36" fmla="*/ 2196 w 2581"/>
                <a:gd name="T37" fmla="*/ 874 h 1355"/>
                <a:gd name="T38" fmla="*/ 2143 w 2581"/>
                <a:gd name="T39" fmla="*/ 941 h 1355"/>
                <a:gd name="T40" fmla="*/ 2087 w 2581"/>
                <a:gd name="T41" fmla="*/ 1003 h 1355"/>
                <a:gd name="T42" fmla="*/ 2028 w 2581"/>
                <a:gd name="T43" fmla="*/ 1060 h 1355"/>
                <a:gd name="T44" fmla="*/ 1965 w 2581"/>
                <a:gd name="T45" fmla="*/ 1113 h 1355"/>
                <a:gd name="T46" fmla="*/ 1899 w 2581"/>
                <a:gd name="T47" fmla="*/ 1162 h 1355"/>
                <a:gd name="T48" fmla="*/ 1831 w 2581"/>
                <a:gd name="T49" fmla="*/ 1205 h 1355"/>
                <a:gd name="T50" fmla="*/ 1759 w 2581"/>
                <a:gd name="T51" fmla="*/ 1243 h 1355"/>
                <a:gd name="T52" fmla="*/ 1685 w 2581"/>
                <a:gd name="T53" fmla="*/ 1277 h 1355"/>
                <a:gd name="T54" fmla="*/ 1608 w 2581"/>
                <a:gd name="T55" fmla="*/ 1304 h 1355"/>
                <a:gd name="T56" fmla="*/ 1530 w 2581"/>
                <a:gd name="T57" fmla="*/ 1327 h 1355"/>
                <a:gd name="T58" fmla="*/ 1449 w 2581"/>
                <a:gd name="T59" fmla="*/ 1342 h 1355"/>
                <a:gd name="T60" fmla="*/ 1366 w 2581"/>
                <a:gd name="T61" fmla="*/ 1352 h 1355"/>
                <a:gd name="T62" fmla="*/ 1283 w 2581"/>
                <a:gd name="T63" fmla="*/ 1355 h 1355"/>
                <a:gd name="T64" fmla="*/ 1198 w 2581"/>
                <a:gd name="T65" fmla="*/ 1352 h 1355"/>
                <a:gd name="T66" fmla="*/ 1116 w 2581"/>
                <a:gd name="T67" fmla="*/ 1342 h 1355"/>
                <a:gd name="T68" fmla="*/ 1035 w 2581"/>
                <a:gd name="T69" fmla="*/ 1327 h 1355"/>
                <a:gd name="T70" fmla="*/ 956 w 2581"/>
                <a:gd name="T71" fmla="*/ 1304 h 1355"/>
                <a:gd name="T72" fmla="*/ 879 w 2581"/>
                <a:gd name="T73" fmla="*/ 1277 h 1355"/>
                <a:gd name="T74" fmla="*/ 805 w 2581"/>
                <a:gd name="T75" fmla="*/ 1243 h 1355"/>
                <a:gd name="T76" fmla="*/ 734 w 2581"/>
                <a:gd name="T77" fmla="*/ 1205 h 1355"/>
                <a:gd name="T78" fmla="*/ 665 w 2581"/>
                <a:gd name="T79" fmla="*/ 1162 h 1355"/>
                <a:gd name="T80" fmla="*/ 599 w 2581"/>
                <a:gd name="T81" fmla="*/ 1113 h 1355"/>
                <a:gd name="T82" fmla="*/ 536 w 2581"/>
                <a:gd name="T83" fmla="*/ 1060 h 1355"/>
                <a:gd name="T84" fmla="*/ 477 w 2581"/>
                <a:gd name="T85" fmla="*/ 1003 h 1355"/>
                <a:gd name="T86" fmla="*/ 421 w 2581"/>
                <a:gd name="T87" fmla="*/ 941 h 1355"/>
                <a:gd name="T88" fmla="*/ 369 w 2581"/>
                <a:gd name="T89" fmla="*/ 874 h 1355"/>
                <a:gd name="T90" fmla="*/ 321 w 2581"/>
                <a:gd name="T91" fmla="*/ 805 h 1355"/>
                <a:gd name="T92" fmla="*/ 278 w 2581"/>
                <a:gd name="T93" fmla="*/ 732 h 1355"/>
                <a:gd name="T94" fmla="*/ 238 w 2581"/>
                <a:gd name="T95" fmla="*/ 656 h 1355"/>
                <a:gd name="T96" fmla="*/ 203 w 2581"/>
                <a:gd name="T97" fmla="*/ 576 h 1355"/>
                <a:gd name="T98" fmla="*/ 174 w 2581"/>
                <a:gd name="T99" fmla="*/ 494 h 1355"/>
                <a:gd name="T100" fmla="*/ 148 w 2581"/>
                <a:gd name="T101" fmla="*/ 409 h 1355"/>
                <a:gd name="T102" fmla="*/ 0 w 2581"/>
                <a:gd name="T103" fmla="*/ 409 h 1355"/>
                <a:gd name="T104" fmla="*/ 0 w 2581"/>
                <a:gd name="T105" fmla="*/ 160 h 1355"/>
                <a:gd name="T106" fmla="*/ 3 w 2581"/>
                <a:gd name="T107" fmla="*/ 131 h 1355"/>
                <a:gd name="T108" fmla="*/ 12 w 2581"/>
                <a:gd name="T109" fmla="*/ 104 h 1355"/>
                <a:gd name="T110" fmla="*/ 25 w 2581"/>
                <a:gd name="T111" fmla="*/ 79 h 1355"/>
                <a:gd name="T112" fmla="*/ 42 w 2581"/>
                <a:gd name="T113" fmla="*/ 56 h 1355"/>
                <a:gd name="T114" fmla="*/ 63 w 2581"/>
                <a:gd name="T115" fmla="*/ 37 h 1355"/>
                <a:gd name="T116" fmla="*/ 88 w 2581"/>
                <a:gd name="T117" fmla="*/ 21 h 1355"/>
                <a:gd name="T118" fmla="*/ 115 w 2581"/>
                <a:gd name="T119" fmla="*/ 10 h 1355"/>
                <a:gd name="T120" fmla="*/ 144 w 2581"/>
                <a:gd name="T121" fmla="*/ 2 h 1355"/>
                <a:gd name="T122" fmla="*/ 176 w 2581"/>
                <a:gd name="T123"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1" h="1355">
                  <a:moveTo>
                    <a:pt x="176" y="0"/>
                  </a:moveTo>
                  <a:lnTo>
                    <a:pt x="2405" y="0"/>
                  </a:lnTo>
                  <a:lnTo>
                    <a:pt x="2436" y="2"/>
                  </a:lnTo>
                  <a:lnTo>
                    <a:pt x="2466" y="10"/>
                  </a:lnTo>
                  <a:lnTo>
                    <a:pt x="2494" y="21"/>
                  </a:lnTo>
                  <a:lnTo>
                    <a:pt x="2518" y="37"/>
                  </a:lnTo>
                  <a:lnTo>
                    <a:pt x="2540" y="56"/>
                  </a:lnTo>
                  <a:lnTo>
                    <a:pt x="2557" y="79"/>
                  </a:lnTo>
                  <a:lnTo>
                    <a:pt x="2570" y="104"/>
                  </a:lnTo>
                  <a:lnTo>
                    <a:pt x="2578" y="131"/>
                  </a:lnTo>
                  <a:lnTo>
                    <a:pt x="2581" y="160"/>
                  </a:lnTo>
                  <a:lnTo>
                    <a:pt x="2581" y="409"/>
                  </a:lnTo>
                  <a:lnTo>
                    <a:pt x="2417" y="409"/>
                  </a:lnTo>
                  <a:lnTo>
                    <a:pt x="2392" y="494"/>
                  </a:lnTo>
                  <a:lnTo>
                    <a:pt x="2362" y="576"/>
                  </a:lnTo>
                  <a:lnTo>
                    <a:pt x="2327" y="656"/>
                  </a:lnTo>
                  <a:lnTo>
                    <a:pt x="2287" y="732"/>
                  </a:lnTo>
                  <a:lnTo>
                    <a:pt x="2243" y="805"/>
                  </a:lnTo>
                  <a:lnTo>
                    <a:pt x="2196" y="874"/>
                  </a:lnTo>
                  <a:lnTo>
                    <a:pt x="2143" y="941"/>
                  </a:lnTo>
                  <a:lnTo>
                    <a:pt x="2087" y="1003"/>
                  </a:lnTo>
                  <a:lnTo>
                    <a:pt x="2028" y="1060"/>
                  </a:lnTo>
                  <a:lnTo>
                    <a:pt x="1965" y="1113"/>
                  </a:lnTo>
                  <a:lnTo>
                    <a:pt x="1899" y="1162"/>
                  </a:lnTo>
                  <a:lnTo>
                    <a:pt x="1831" y="1205"/>
                  </a:lnTo>
                  <a:lnTo>
                    <a:pt x="1759" y="1243"/>
                  </a:lnTo>
                  <a:lnTo>
                    <a:pt x="1685" y="1277"/>
                  </a:lnTo>
                  <a:lnTo>
                    <a:pt x="1608" y="1304"/>
                  </a:lnTo>
                  <a:lnTo>
                    <a:pt x="1530" y="1327"/>
                  </a:lnTo>
                  <a:lnTo>
                    <a:pt x="1449" y="1342"/>
                  </a:lnTo>
                  <a:lnTo>
                    <a:pt x="1366" y="1352"/>
                  </a:lnTo>
                  <a:lnTo>
                    <a:pt x="1283" y="1355"/>
                  </a:lnTo>
                  <a:lnTo>
                    <a:pt x="1198" y="1352"/>
                  </a:lnTo>
                  <a:lnTo>
                    <a:pt x="1116" y="1342"/>
                  </a:lnTo>
                  <a:lnTo>
                    <a:pt x="1035" y="1327"/>
                  </a:lnTo>
                  <a:lnTo>
                    <a:pt x="956" y="1304"/>
                  </a:lnTo>
                  <a:lnTo>
                    <a:pt x="879" y="1277"/>
                  </a:lnTo>
                  <a:lnTo>
                    <a:pt x="805" y="1243"/>
                  </a:lnTo>
                  <a:lnTo>
                    <a:pt x="734" y="1205"/>
                  </a:lnTo>
                  <a:lnTo>
                    <a:pt x="665" y="1162"/>
                  </a:lnTo>
                  <a:lnTo>
                    <a:pt x="599" y="1113"/>
                  </a:lnTo>
                  <a:lnTo>
                    <a:pt x="536" y="1060"/>
                  </a:lnTo>
                  <a:lnTo>
                    <a:pt x="477" y="1003"/>
                  </a:lnTo>
                  <a:lnTo>
                    <a:pt x="421" y="941"/>
                  </a:lnTo>
                  <a:lnTo>
                    <a:pt x="369" y="874"/>
                  </a:lnTo>
                  <a:lnTo>
                    <a:pt x="321" y="805"/>
                  </a:lnTo>
                  <a:lnTo>
                    <a:pt x="278" y="732"/>
                  </a:lnTo>
                  <a:lnTo>
                    <a:pt x="238" y="656"/>
                  </a:lnTo>
                  <a:lnTo>
                    <a:pt x="203" y="576"/>
                  </a:lnTo>
                  <a:lnTo>
                    <a:pt x="174" y="494"/>
                  </a:lnTo>
                  <a:lnTo>
                    <a:pt x="148" y="409"/>
                  </a:lnTo>
                  <a:lnTo>
                    <a:pt x="0" y="409"/>
                  </a:lnTo>
                  <a:lnTo>
                    <a:pt x="0" y="160"/>
                  </a:lnTo>
                  <a:lnTo>
                    <a:pt x="3" y="131"/>
                  </a:lnTo>
                  <a:lnTo>
                    <a:pt x="12" y="104"/>
                  </a:lnTo>
                  <a:lnTo>
                    <a:pt x="25" y="79"/>
                  </a:lnTo>
                  <a:lnTo>
                    <a:pt x="42" y="56"/>
                  </a:lnTo>
                  <a:lnTo>
                    <a:pt x="63" y="37"/>
                  </a:lnTo>
                  <a:lnTo>
                    <a:pt x="88" y="21"/>
                  </a:lnTo>
                  <a:lnTo>
                    <a:pt x="115" y="10"/>
                  </a:lnTo>
                  <a:lnTo>
                    <a:pt x="144" y="2"/>
                  </a:lnTo>
                  <a:lnTo>
                    <a:pt x="1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2" name="Freeform 314">
            <a:extLst>
              <a:ext uri="{FF2B5EF4-FFF2-40B4-BE49-F238E27FC236}">
                <a16:creationId xmlns:a16="http://schemas.microsoft.com/office/drawing/2014/main" id="{5545CF12-00A8-2966-C93F-C3591C1A64E7}"/>
              </a:ext>
            </a:extLst>
          </p:cNvPr>
          <p:cNvSpPr>
            <a:spLocks/>
          </p:cNvSpPr>
          <p:nvPr userDrawn="1"/>
        </p:nvSpPr>
        <p:spPr bwMode="auto">
          <a:xfrm>
            <a:off x="2230492" y="3282927"/>
            <a:ext cx="339945" cy="389345"/>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63" name="Группа 358">
            <a:extLst>
              <a:ext uri="{FF2B5EF4-FFF2-40B4-BE49-F238E27FC236}">
                <a16:creationId xmlns:a16="http://schemas.microsoft.com/office/drawing/2014/main" id="{B87EBF99-7857-E383-9449-4F4BEBD13579}"/>
              </a:ext>
            </a:extLst>
          </p:cNvPr>
          <p:cNvGrpSpPr/>
          <p:nvPr userDrawn="1"/>
        </p:nvGrpSpPr>
        <p:grpSpPr>
          <a:xfrm>
            <a:off x="2899961" y="3279069"/>
            <a:ext cx="277894" cy="397061"/>
            <a:chOff x="5905500" y="3163888"/>
            <a:chExt cx="1828800" cy="2613025"/>
          </a:xfrm>
          <a:solidFill>
            <a:schemeClr val="bg2"/>
          </a:solidFill>
        </p:grpSpPr>
        <p:sp>
          <p:nvSpPr>
            <p:cNvPr id="164" name="Freeform 319">
              <a:extLst>
                <a:ext uri="{FF2B5EF4-FFF2-40B4-BE49-F238E27FC236}">
                  <a16:creationId xmlns:a16="http://schemas.microsoft.com/office/drawing/2014/main" id="{C3BA3BA1-E928-7F2A-DC93-BA9B320233B0}"/>
                </a:ext>
              </a:extLst>
            </p:cNvPr>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5" name="Freeform 320">
              <a:extLst>
                <a:ext uri="{FF2B5EF4-FFF2-40B4-BE49-F238E27FC236}">
                  <a16:creationId xmlns:a16="http://schemas.microsoft.com/office/drawing/2014/main" id="{2393A6A7-8666-4A63-2147-FABE0801E64D}"/>
                </a:ext>
              </a:extLst>
            </p:cNvPr>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6" name="Freeform 321">
              <a:extLst>
                <a:ext uri="{FF2B5EF4-FFF2-40B4-BE49-F238E27FC236}">
                  <a16:creationId xmlns:a16="http://schemas.microsoft.com/office/drawing/2014/main" id="{AC55AD4A-2CEC-003B-A664-C2DAA5F9EF1C}"/>
                </a:ext>
              </a:extLst>
            </p:cNvPr>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67" name="Группа 365">
            <a:extLst>
              <a:ext uri="{FF2B5EF4-FFF2-40B4-BE49-F238E27FC236}">
                <a16:creationId xmlns:a16="http://schemas.microsoft.com/office/drawing/2014/main" id="{7C0A6CC8-A42A-7B62-CC1A-24D0D90E8894}"/>
              </a:ext>
            </a:extLst>
          </p:cNvPr>
          <p:cNvGrpSpPr/>
          <p:nvPr userDrawn="1"/>
        </p:nvGrpSpPr>
        <p:grpSpPr>
          <a:xfrm>
            <a:off x="3507379" y="3280546"/>
            <a:ext cx="471981" cy="394107"/>
            <a:chOff x="5824538" y="3263900"/>
            <a:chExt cx="3636963" cy="3036887"/>
          </a:xfrm>
          <a:solidFill>
            <a:schemeClr val="bg2"/>
          </a:solidFill>
        </p:grpSpPr>
        <p:sp>
          <p:nvSpPr>
            <p:cNvPr id="168" name="Freeform 326">
              <a:extLst>
                <a:ext uri="{FF2B5EF4-FFF2-40B4-BE49-F238E27FC236}">
                  <a16:creationId xmlns:a16="http://schemas.microsoft.com/office/drawing/2014/main" id="{81094A4A-87A1-B728-A57B-795A64C9419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9" name="Freeform 327">
              <a:extLst>
                <a:ext uri="{FF2B5EF4-FFF2-40B4-BE49-F238E27FC236}">
                  <a16:creationId xmlns:a16="http://schemas.microsoft.com/office/drawing/2014/main" id="{290F82E5-CEEC-18AE-9E1C-8F67E7EE0FD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70" name="Freeform 332">
            <a:extLst>
              <a:ext uri="{FF2B5EF4-FFF2-40B4-BE49-F238E27FC236}">
                <a16:creationId xmlns:a16="http://schemas.microsoft.com/office/drawing/2014/main" id="{E8F32406-9D88-266D-7A58-0173DD362243}"/>
              </a:ext>
            </a:extLst>
          </p:cNvPr>
          <p:cNvSpPr>
            <a:spLocks/>
          </p:cNvSpPr>
          <p:nvPr userDrawn="1"/>
        </p:nvSpPr>
        <p:spPr bwMode="auto">
          <a:xfrm>
            <a:off x="4308884" y="328167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1" name="Группа 379">
            <a:extLst>
              <a:ext uri="{FF2B5EF4-FFF2-40B4-BE49-F238E27FC236}">
                <a16:creationId xmlns:a16="http://schemas.microsoft.com/office/drawing/2014/main" id="{EF776F12-84E4-D315-11EC-9EDC053BE4DD}"/>
              </a:ext>
            </a:extLst>
          </p:cNvPr>
          <p:cNvGrpSpPr/>
          <p:nvPr userDrawn="1"/>
        </p:nvGrpSpPr>
        <p:grpSpPr>
          <a:xfrm>
            <a:off x="5039413" y="3282973"/>
            <a:ext cx="432796" cy="389252"/>
            <a:chOff x="5834063" y="3221038"/>
            <a:chExt cx="2335212" cy="2100262"/>
          </a:xfrm>
          <a:solidFill>
            <a:schemeClr val="bg2"/>
          </a:solidFill>
        </p:grpSpPr>
        <p:sp>
          <p:nvSpPr>
            <p:cNvPr id="172" name="Freeform 337">
              <a:extLst>
                <a:ext uri="{FF2B5EF4-FFF2-40B4-BE49-F238E27FC236}">
                  <a16:creationId xmlns:a16="http://schemas.microsoft.com/office/drawing/2014/main" id="{A56915FD-EB37-4B75-A734-3B50F89F327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3" name="Freeform 338">
              <a:extLst>
                <a:ext uri="{FF2B5EF4-FFF2-40B4-BE49-F238E27FC236}">
                  <a16:creationId xmlns:a16="http://schemas.microsoft.com/office/drawing/2014/main" id="{1AF5378B-DA78-78B2-35C6-613FEE436AD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4" name="Freeform 339">
              <a:extLst>
                <a:ext uri="{FF2B5EF4-FFF2-40B4-BE49-F238E27FC236}">
                  <a16:creationId xmlns:a16="http://schemas.microsoft.com/office/drawing/2014/main" id="{76F45B7E-CB86-5E6C-3739-A0F2D93CDA35}"/>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5" name="Freeform 340">
              <a:extLst>
                <a:ext uri="{FF2B5EF4-FFF2-40B4-BE49-F238E27FC236}">
                  <a16:creationId xmlns:a16="http://schemas.microsoft.com/office/drawing/2014/main" id="{139D0FE2-7DD6-5F91-33B6-72E4E137ACDB}"/>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6" name="Группа 386">
            <a:extLst>
              <a:ext uri="{FF2B5EF4-FFF2-40B4-BE49-F238E27FC236}">
                <a16:creationId xmlns:a16="http://schemas.microsoft.com/office/drawing/2014/main" id="{1F6C8AA4-3D1F-FEC5-0806-93D98DA45003}"/>
              </a:ext>
            </a:extLst>
          </p:cNvPr>
          <p:cNvGrpSpPr/>
          <p:nvPr userDrawn="1"/>
        </p:nvGrpSpPr>
        <p:grpSpPr>
          <a:xfrm>
            <a:off x="5801733" y="3276932"/>
            <a:ext cx="434352" cy="401335"/>
            <a:chOff x="5824538" y="3181350"/>
            <a:chExt cx="2151063" cy="1987550"/>
          </a:xfrm>
          <a:solidFill>
            <a:schemeClr val="bg2"/>
          </a:solidFill>
        </p:grpSpPr>
        <p:sp>
          <p:nvSpPr>
            <p:cNvPr id="177" name="Freeform 345">
              <a:extLst>
                <a:ext uri="{FF2B5EF4-FFF2-40B4-BE49-F238E27FC236}">
                  <a16:creationId xmlns:a16="http://schemas.microsoft.com/office/drawing/2014/main" id="{A4BD0AEB-AEF0-26C5-AC16-4B3F66E42B12}"/>
                </a:ext>
              </a:extLst>
            </p:cNvPr>
            <p:cNvSpPr>
              <a:spLocks/>
            </p:cNvSpPr>
            <p:nvPr/>
          </p:nvSpPr>
          <p:spPr bwMode="auto">
            <a:xfrm>
              <a:off x="6356351" y="3181350"/>
              <a:ext cx="1619250" cy="1963737"/>
            </a:xfrm>
            <a:custGeom>
              <a:avLst/>
              <a:gdLst>
                <a:gd name="T0" fmla="*/ 1641 w 3062"/>
                <a:gd name="T1" fmla="*/ 4 h 3712"/>
                <a:gd name="T2" fmla="*/ 1852 w 3062"/>
                <a:gd name="T3" fmla="*/ 34 h 3712"/>
                <a:gd name="T4" fmla="*/ 2055 w 3062"/>
                <a:gd name="T5" fmla="*/ 92 h 3712"/>
                <a:gd name="T6" fmla="*/ 2243 w 3062"/>
                <a:gd name="T7" fmla="*/ 176 h 3712"/>
                <a:gd name="T8" fmla="*/ 2418 w 3062"/>
                <a:gd name="T9" fmla="*/ 283 h 3712"/>
                <a:gd name="T10" fmla="*/ 2577 w 3062"/>
                <a:gd name="T11" fmla="*/ 412 h 3712"/>
                <a:gd name="T12" fmla="*/ 2716 w 3062"/>
                <a:gd name="T13" fmla="*/ 562 h 3712"/>
                <a:gd name="T14" fmla="*/ 2835 w 3062"/>
                <a:gd name="T15" fmla="*/ 728 h 3712"/>
                <a:gd name="T16" fmla="*/ 2932 w 3062"/>
                <a:gd name="T17" fmla="*/ 911 h 3712"/>
                <a:gd name="T18" fmla="*/ 3002 w 3062"/>
                <a:gd name="T19" fmla="*/ 1107 h 3712"/>
                <a:gd name="T20" fmla="*/ 3046 w 3062"/>
                <a:gd name="T21" fmla="*/ 1314 h 3712"/>
                <a:gd name="T22" fmla="*/ 3062 w 3062"/>
                <a:gd name="T23" fmla="*/ 1531 h 3712"/>
                <a:gd name="T24" fmla="*/ 3046 w 3062"/>
                <a:gd name="T25" fmla="*/ 1751 h 3712"/>
                <a:gd name="T26" fmla="*/ 3000 w 3062"/>
                <a:gd name="T27" fmla="*/ 1962 h 3712"/>
                <a:gd name="T28" fmla="*/ 2925 w 3062"/>
                <a:gd name="T29" fmla="*/ 2162 h 3712"/>
                <a:gd name="T30" fmla="*/ 2826 w 3062"/>
                <a:gd name="T31" fmla="*/ 2347 h 3712"/>
                <a:gd name="T32" fmla="*/ 2703 w 3062"/>
                <a:gd name="T33" fmla="*/ 2516 h 3712"/>
                <a:gd name="T34" fmla="*/ 2558 w 3062"/>
                <a:gd name="T35" fmla="*/ 2666 h 3712"/>
                <a:gd name="T36" fmla="*/ 1511 w 3062"/>
                <a:gd name="T37" fmla="*/ 3061 h 3712"/>
                <a:gd name="T38" fmla="*/ 1297 w 3062"/>
                <a:gd name="T39" fmla="*/ 3043 h 3712"/>
                <a:gd name="T40" fmla="*/ 1092 w 3062"/>
                <a:gd name="T41" fmla="*/ 2997 h 3712"/>
                <a:gd name="T42" fmla="*/ 900 w 3062"/>
                <a:gd name="T43" fmla="*/ 2925 h 3712"/>
                <a:gd name="T44" fmla="*/ 718 w 3062"/>
                <a:gd name="T45" fmla="*/ 2828 h 3712"/>
                <a:gd name="T46" fmla="*/ 555 w 3062"/>
                <a:gd name="T47" fmla="*/ 2708 h 3712"/>
                <a:gd name="T48" fmla="*/ 408 w 3062"/>
                <a:gd name="T49" fmla="*/ 2570 h 3712"/>
                <a:gd name="T50" fmla="*/ 279 w 3062"/>
                <a:gd name="T51" fmla="*/ 2412 h 3712"/>
                <a:gd name="T52" fmla="*/ 174 w 3062"/>
                <a:gd name="T53" fmla="*/ 2238 h 3712"/>
                <a:gd name="T54" fmla="*/ 91 w 3062"/>
                <a:gd name="T55" fmla="*/ 2049 h 3712"/>
                <a:gd name="T56" fmla="*/ 34 w 3062"/>
                <a:gd name="T57" fmla="*/ 1849 h 3712"/>
                <a:gd name="T58" fmla="*/ 4 w 3062"/>
                <a:gd name="T59" fmla="*/ 1639 h 3712"/>
                <a:gd name="T60" fmla="*/ 4 w 3062"/>
                <a:gd name="T61" fmla="*/ 1421 h 3712"/>
                <a:gd name="T62" fmla="*/ 34 w 3062"/>
                <a:gd name="T63" fmla="*/ 1209 h 3712"/>
                <a:gd name="T64" fmla="*/ 92 w 3062"/>
                <a:gd name="T65" fmla="*/ 1008 h 3712"/>
                <a:gd name="T66" fmla="*/ 176 w 3062"/>
                <a:gd name="T67" fmla="*/ 818 h 3712"/>
                <a:gd name="T68" fmla="*/ 283 w 3062"/>
                <a:gd name="T69" fmla="*/ 643 h 3712"/>
                <a:gd name="T70" fmla="*/ 413 w 3062"/>
                <a:gd name="T71" fmla="*/ 485 h 3712"/>
                <a:gd name="T72" fmla="*/ 562 w 3062"/>
                <a:gd name="T73" fmla="*/ 346 h 3712"/>
                <a:gd name="T74" fmla="*/ 730 w 3062"/>
                <a:gd name="T75" fmla="*/ 226 h 3712"/>
                <a:gd name="T76" fmla="*/ 911 w 3062"/>
                <a:gd name="T77" fmla="*/ 131 h 3712"/>
                <a:gd name="T78" fmla="*/ 1107 w 3062"/>
                <a:gd name="T79" fmla="*/ 59 h 3712"/>
                <a:gd name="T80" fmla="*/ 1315 w 3062"/>
                <a:gd name="T81" fmla="*/ 15 h 3712"/>
                <a:gd name="T82" fmla="*/ 1531 w 3062"/>
                <a:gd name="T83" fmla="*/ 0 h 3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2" h="3712">
                  <a:moveTo>
                    <a:pt x="1531" y="0"/>
                  </a:moveTo>
                  <a:lnTo>
                    <a:pt x="1641" y="4"/>
                  </a:lnTo>
                  <a:lnTo>
                    <a:pt x="1748" y="15"/>
                  </a:lnTo>
                  <a:lnTo>
                    <a:pt x="1852" y="34"/>
                  </a:lnTo>
                  <a:lnTo>
                    <a:pt x="1955" y="59"/>
                  </a:lnTo>
                  <a:lnTo>
                    <a:pt x="2055" y="92"/>
                  </a:lnTo>
                  <a:lnTo>
                    <a:pt x="2150" y="131"/>
                  </a:lnTo>
                  <a:lnTo>
                    <a:pt x="2243" y="176"/>
                  </a:lnTo>
                  <a:lnTo>
                    <a:pt x="2333" y="226"/>
                  </a:lnTo>
                  <a:lnTo>
                    <a:pt x="2418" y="283"/>
                  </a:lnTo>
                  <a:lnTo>
                    <a:pt x="2500" y="346"/>
                  </a:lnTo>
                  <a:lnTo>
                    <a:pt x="2577" y="412"/>
                  </a:lnTo>
                  <a:lnTo>
                    <a:pt x="2649" y="485"/>
                  </a:lnTo>
                  <a:lnTo>
                    <a:pt x="2716" y="562"/>
                  </a:lnTo>
                  <a:lnTo>
                    <a:pt x="2778" y="643"/>
                  </a:lnTo>
                  <a:lnTo>
                    <a:pt x="2835" y="728"/>
                  </a:lnTo>
                  <a:lnTo>
                    <a:pt x="2886" y="818"/>
                  </a:lnTo>
                  <a:lnTo>
                    <a:pt x="2932" y="911"/>
                  </a:lnTo>
                  <a:lnTo>
                    <a:pt x="2971" y="1008"/>
                  </a:lnTo>
                  <a:lnTo>
                    <a:pt x="3002" y="1107"/>
                  </a:lnTo>
                  <a:lnTo>
                    <a:pt x="3028" y="1209"/>
                  </a:lnTo>
                  <a:lnTo>
                    <a:pt x="3046" y="1314"/>
                  </a:lnTo>
                  <a:lnTo>
                    <a:pt x="3059" y="1421"/>
                  </a:lnTo>
                  <a:lnTo>
                    <a:pt x="3062" y="1531"/>
                  </a:lnTo>
                  <a:lnTo>
                    <a:pt x="3057" y="1642"/>
                  </a:lnTo>
                  <a:lnTo>
                    <a:pt x="3046" y="1751"/>
                  </a:lnTo>
                  <a:lnTo>
                    <a:pt x="3027" y="1859"/>
                  </a:lnTo>
                  <a:lnTo>
                    <a:pt x="3000" y="1962"/>
                  </a:lnTo>
                  <a:lnTo>
                    <a:pt x="2967" y="2064"/>
                  </a:lnTo>
                  <a:lnTo>
                    <a:pt x="2925" y="2162"/>
                  </a:lnTo>
                  <a:lnTo>
                    <a:pt x="2879" y="2257"/>
                  </a:lnTo>
                  <a:lnTo>
                    <a:pt x="2826" y="2347"/>
                  </a:lnTo>
                  <a:lnTo>
                    <a:pt x="2767" y="2434"/>
                  </a:lnTo>
                  <a:lnTo>
                    <a:pt x="2703" y="2516"/>
                  </a:lnTo>
                  <a:lnTo>
                    <a:pt x="2632" y="2594"/>
                  </a:lnTo>
                  <a:lnTo>
                    <a:pt x="2558" y="2666"/>
                  </a:lnTo>
                  <a:lnTo>
                    <a:pt x="1511" y="3712"/>
                  </a:lnTo>
                  <a:lnTo>
                    <a:pt x="1511" y="3061"/>
                  </a:lnTo>
                  <a:lnTo>
                    <a:pt x="1403" y="3056"/>
                  </a:lnTo>
                  <a:lnTo>
                    <a:pt x="1297" y="3043"/>
                  </a:lnTo>
                  <a:lnTo>
                    <a:pt x="1194" y="3023"/>
                  </a:lnTo>
                  <a:lnTo>
                    <a:pt x="1092" y="2997"/>
                  </a:lnTo>
                  <a:lnTo>
                    <a:pt x="994" y="2964"/>
                  </a:lnTo>
                  <a:lnTo>
                    <a:pt x="900" y="2925"/>
                  </a:lnTo>
                  <a:lnTo>
                    <a:pt x="808" y="2880"/>
                  </a:lnTo>
                  <a:lnTo>
                    <a:pt x="718" y="2828"/>
                  </a:lnTo>
                  <a:lnTo>
                    <a:pt x="634" y="2771"/>
                  </a:lnTo>
                  <a:lnTo>
                    <a:pt x="555" y="2708"/>
                  </a:lnTo>
                  <a:lnTo>
                    <a:pt x="478" y="2642"/>
                  </a:lnTo>
                  <a:lnTo>
                    <a:pt x="408" y="2570"/>
                  </a:lnTo>
                  <a:lnTo>
                    <a:pt x="341" y="2493"/>
                  </a:lnTo>
                  <a:lnTo>
                    <a:pt x="279" y="2412"/>
                  </a:lnTo>
                  <a:lnTo>
                    <a:pt x="224" y="2327"/>
                  </a:lnTo>
                  <a:lnTo>
                    <a:pt x="174" y="2238"/>
                  </a:lnTo>
                  <a:lnTo>
                    <a:pt x="130" y="2146"/>
                  </a:lnTo>
                  <a:lnTo>
                    <a:pt x="91" y="2049"/>
                  </a:lnTo>
                  <a:lnTo>
                    <a:pt x="59" y="1951"/>
                  </a:lnTo>
                  <a:lnTo>
                    <a:pt x="34" y="1849"/>
                  </a:lnTo>
                  <a:lnTo>
                    <a:pt x="15" y="1745"/>
                  </a:lnTo>
                  <a:lnTo>
                    <a:pt x="4" y="1639"/>
                  </a:lnTo>
                  <a:lnTo>
                    <a:pt x="0" y="1531"/>
                  </a:lnTo>
                  <a:lnTo>
                    <a:pt x="4" y="1421"/>
                  </a:lnTo>
                  <a:lnTo>
                    <a:pt x="15" y="1314"/>
                  </a:lnTo>
                  <a:lnTo>
                    <a:pt x="34" y="1209"/>
                  </a:lnTo>
                  <a:lnTo>
                    <a:pt x="60" y="1107"/>
                  </a:lnTo>
                  <a:lnTo>
                    <a:pt x="92" y="1008"/>
                  </a:lnTo>
                  <a:lnTo>
                    <a:pt x="131" y="911"/>
                  </a:lnTo>
                  <a:lnTo>
                    <a:pt x="176" y="818"/>
                  </a:lnTo>
                  <a:lnTo>
                    <a:pt x="227" y="728"/>
                  </a:lnTo>
                  <a:lnTo>
                    <a:pt x="283" y="643"/>
                  </a:lnTo>
                  <a:lnTo>
                    <a:pt x="346" y="562"/>
                  </a:lnTo>
                  <a:lnTo>
                    <a:pt x="413" y="485"/>
                  </a:lnTo>
                  <a:lnTo>
                    <a:pt x="486" y="412"/>
                  </a:lnTo>
                  <a:lnTo>
                    <a:pt x="562" y="346"/>
                  </a:lnTo>
                  <a:lnTo>
                    <a:pt x="644" y="283"/>
                  </a:lnTo>
                  <a:lnTo>
                    <a:pt x="730" y="226"/>
                  </a:lnTo>
                  <a:lnTo>
                    <a:pt x="819" y="176"/>
                  </a:lnTo>
                  <a:lnTo>
                    <a:pt x="911" y="131"/>
                  </a:lnTo>
                  <a:lnTo>
                    <a:pt x="1008" y="92"/>
                  </a:lnTo>
                  <a:lnTo>
                    <a:pt x="1107" y="59"/>
                  </a:lnTo>
                  <a:lnTo>
                    <a:pt x="1209" y="34"/>
                  </a:lnTo>
                  <a:lnTo>
                    <a:pt x="1315" y="15"/>
                  </a:lnTo>
                  <a:lnTo>
                    <a:pt x="1422" y="4"/>
                  </a:lnTo>
                  <a:lnTo>
                    <a:pt x="1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8" name="Freeform 346">
              <a:extLst>
                <a:ext uri="{FF2B5EF4-FFF2-40B4-BE49-F238E27FC236}">
                  <a16:creationId xmlns:a16="http://schemas.microsoft.com/office/drawing/2014/main" id="{DDB85762-0CFA-3C51-8D16-6D57DB14F91C}"/>
                </a:ext>
              </a:extLst>
            </p:cNvPr>
            <p:cNvSpPr>
              <a:spLocks/>
            </p:cNvSpPr>
            <p:nvPr/>
          </p:nvSpPr>
          <p:spPr bwMode="auto">
            <a:xfrm>
              <a:off x="5824538" y="3670300"/>
              <a:ext cx="901700" cy="1498600"/>
            </a:xfrm>
            <a:custGeom>
              <a:avLst/>
              <a:gdLst>
                <a:gd name="T0" fmla="*/ 935 w 1705"/>
                <a:gd name="T1" fmla="*/ 81 h 2831"/>
                <a:gd name="T2" fmla="*/ 888 w 1705"/>
                <a:gd name="T3" fmla="*/ 248 h 2831"/>
                <a:gd name="T4" fmla="*/ 804 w 1705"/>
                <a:gd name="T5" fmla="*/ 359 h 2831"/>
                <a:gd name="T6" fmla="*/ 677 w 1705"/>
                <a:gd name="T7" fmla="*/ 426 h 2831"/>
                <a:gd name="T8" fmla="*/ 564 w 1705"/>
                <a:gd name="T9" fmla="*/ 514 h 2831"/>
                <a:gd name="T10" fmla="*/ 468 w 1705"/>
                <a:gd name="T11" fmla="*/ 619 h 2831"/>
                <a:gd name="T12" fmla="*/ 393 w 1705"/>
                <a:gd name="T13" fmla="*/ 741 h 2831"/>
                <a:gd name="T14" fmla="*/ 340 w 1705"/>
                <a:gd name="T15" fmla="*/ 876 h 2831"/>
                <a:gd name="T16" fmla="*/ 312 w 1705"/>
                <a:gd name="T17" fmla="*/ 1022 h 2831"/>
                <a:gd name="T18" fmla="*/ 312 w 1705"/>
                <a:gd name="T19" fmla="*/ 1174 h 2831"/>
                <a:gd name="T20" fmla="*/ 341 w 1705"/>
                <a:gd name="T21" fmla="*/ 1320 h 2831"/>
                <a:gd name="T22" fmla="*/ 394 w 1705"/>
                <a:gd name="T23" fmla="*/ 1456 h 2831"/>
                <a:gd name="T24" fmla="*/ 471 w 1705"/>
                <a:gd name="T25" fmla="*/ 1578 h 2831"/>
                <a:gd name="T26" fmla="*/ 566 w 1705"/>
                <a:gd name="T27" fmla="*/ 1684 h 2831"/>
                <a:gd name="T28" fmla="*/ 679 w 1705"/>
                <a:gd name="T29" fmla="*/ 1772 h 2831"/>
                <a:gd name="T30" fmla="*/ 808 w 1705"/>
                <a:gd name="T31" fmla="*/ 1839 h 2831"/>
                <a:gd name="T32" fmla="*/ 949 w 1705"/>
                <a:gd name="T33" fmla="*/ 1881 h 2831"/>
                <a:gd name="T34" fmla="*/ 1098 w 1705"/>
                <a:gd name="T35" fmla="*/ 1898 h 2831"/>
                <a:gd name="T36" fmla="*/ 1252 w 1705"/>
                <a:gd name="T37" fmla="*/ 2085 h 2831"/>
                <a:gd name="T38" fmla="*/ 1530 w 1705"/>
                <a:gd name="T39" fmla="*/ 1954 h 2831"/>
                <a:gd name="T40" fmla="*/ 1705 w 1705"/>
                <a:gd name="T41" fmla="*/ 2069 h 2831"/>
                <a:gd name="T42" fmla="*/ 942 w 1705"/>
                <a:gd name="T43" fmla="*/ 2195 h 2831"/>
                <a:gd name="T44" fmla="*/ 770 w 1705"/>
                <a:gd name="T45" fmla="*/ 2153 h 2831"/>
                <a:gd name="T46" fmla="*/ 609 w 1705"/>
                <a:gd name="T47" fmla="*/ 2086 h 2831"/>
                <a:gd name="T48" fmla="*/ 462 w 1705"/>
                <a:gd name="T49" fmla="*/ 1997 h 2831"/>
                <a:gd name="T50" fmla="*/ 331 w 1705"/>
                <a:gd name="T51" fmla="*/ 1885 h 2831"/>
                <a:gd name="T52" fmla="*/ 218 w 1705"/>
                <a:gd name="T53" fmla="*/ 1755 h 2831"/>
                <a:gd name="T54" fmla="*/ 126 w 1705"/>
                <a:gd name="T55" fmla="*/ 1610 h 2831"/>
                <a:gd name="T56" fmla="*/ 58 w 1705"/>
                <a:gd name="T57" fmla="*/ 1450 h 2831"/>
                <a:gd name="T58" fmla="*/ 15 w 1705"/>
                <a:gd name="T59" fmla="*/ 1279 h 2831"/>
                <a:gd name="T60" fmla="*/ 0 w 1705"/>
                <a:gd name="T61" fmla="*/ 1099 h 2831"/>
                <a:gd name="T62" fmla="*/ 15 w 1705"/>
                <a:gd name="T63" fmla="*/ 915 h 2831"/>
                <a:gd name="T64" fmla="*/ 59 w 1705"/>
                <a:gd name="T65" fmla="*/ 741 h 2831"/>
                <a:gd name="T66" fmla="*/ 130 w 1705"/>
                <a:gd name="T67" fmla="*/ 579 h 2831"/>
                <a:gd name="T68" fmla="*/ 223 w 1705"/>
                <a:gd name="T69" fmla="*/ 432 h 2831"/>
                <a:gd name="T70" fmla="*/ 338 w 1705"/>
                <a:gd name="T71" fmla="*/ 302 h 2831"/>
                <a:gd name="T72" fmla="*/ 472 w 1705"/>
                <a:gd name="T73" fmla="*/ 192 h 2831"/>
                <a:gd name="T74" fmla="*/ 623 w 1705"/>
                <a:gd name="T75" fmla="*/ 102 h 2831"/>
                <a:gd name="T76" fmla="*/ 788 w 1705"/>
                <a:gd name="T77" fmla="*/ 38 h 2831"/>
                <a:gd name="T78" fmla="*/ 964 w 1705"/>
                <a:gd name="T79"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5" h="2831">
                  <a:moveTo>
                    <a:pt x="964" y="0"/>
                  </a:moveTo>
                  <a:lnTo>
                    <a:pt x="935" y="81"/>
                  </a:lnTo>
                  <a:lnTo>
                    <a:pt x="910" y="164"/>
                  </a:lnTo>
                  <a:lnTo>
                    <a:pt x="888" y="248"/>
                  </a:lnTo>
                  <a:lnTo>
                    <a:pt x="872" y="334"/>
                  </a:lnTo>
                  <a:lnTo>
                    <a:pt x="804" y="359"/>
                  </a:lnTo>
                  <a:lnTo>
                    <a:pt x="739" y="389"/>
                  </a:lnTo>
                  <a:lnTo>
                    <a:pt x="677" y="426"/>
                  </a:lnTo>
                  <a:lnTo>
                    <a:pt x="618" y="467"/>
                  </a:lnTo>
                  <a:lnTo>
                    <a:pt x="564" y="514"/>
                  </a:lnTo>
                  <a:lnTo>
                    <a:pt x="513" y="564"/>
                  </a:lnTo>
                  <a:lnTo>
                    <a:pt x="468" y="619"/>
                  </a:lnTo>
                  <a:lnTo>
                    <a:pt x="428" y="679"/>
                  </a:lnTo>
                  <a:lnTo>
                    <a:pt x="393" y="741"/>
                  </a:lnTo>
                  <a:lnTo>
                    <a:pt x="364" y="808"/>
                  </a:lnTo>
                  <a:lnTo>
                    <a:pt x="340" y="876"/>
                  </a:lnTo>
                  <a:lnTo>
                    <a:pt x="323" y="948"/>
                  </a:lnTo>
                  <a:lnTo>
                    <a:pt x="312" y="1022"/>
                  </a:lnTo>
                  <a:lnTo>
                    <a:pt x="310" y="1099"/>
                  </a:lnTo>
                  <a:lnTo>
                    <a:pt x="312" y="1174"/>
                  </a:lnTo>
                  <a:lnTo>
                    <a:pt x="323" y="1248"/>
                  </a:lnTo>
                  <a:lnTo>
                    <a:pt x="341" y="1320"/>
                  </a:lnTo>
                  <a:lnTo>
                    <a:pt x="364" y="1389"/>
                  </a:lnTo>
                  <a:lnTo>
                    <a:pt x="394" y="1456"/>
                  </a:lnTo>
                  <a:lnTo>
                    <a:pt x="429" y="1519"/>
                  </a:lnTo>
                  <a:lnTo>
                    <a:pt x="471" y="1578"/>
                  </a:lnTo>
                  <a:lnTo>
                    <a:pt x="516" y="1633"/>
                  </a:lnTo>
                  <a:lnTo>
                    <a:pt x="566" y="1684"/>
                  </a:lnTo>
                  <a:lnTo>
                    <a:pt x="622" y="1730"/>
                  </a:lnTo>
                  <a:lnTo>
                    <a:pt x="679" y="1772"/>
                  </a:lnTo>
                  <a:lnTo>
                    <a:pt x="742" y="1808"/>
                  </a:lnTo>
                  <a:lnTo>
                    <a:pt x="808" y="1839"/>
                  </a:lnTo>
                  <a:lnTo>
                    <a:pt x="877" y="1864"/>
                  </a:lnTo>
                  <a:lnTo>
                    <a:pt x="949" y="1881"/>
                  </a:lnTo>
                  <a:lnTo>
                    <a:pt x="1023" y="1893"/>
                  </a:lnTo>
                  <a:lnTo>
                    <a:pt x="1098" y="1898"/>
                  </a:lnTo>
                  <a:lnTo>
                    <a:pt x="1252" y="1900"/>
                  </a:lnTo>
                  <a:lnTo>
                    <a:pt x="1252" y="2085"/>
                  </a:lnTo>
                  <a:lnTo>
                    <a:pt x="1448" y="1889"/>
                  </a:lnTo>
                  <a:lnTo>
                    <a:pt x="1530" y="1954"/>
                  </a:lnTo>
                  <a:lnTo>
                    <a:pt x="1616" y="2013"/>
                  </a:lnTo>
                  <a:lnTo>
                    <a:pt x="1705" y="2069"/>
                  </a:lnTo>
                  <a:lnTo>
                    <a:pt x="942" y="2831"/>
                  </a:lnTo>
                  <a:lnTo>
                    <a:pt x="942" y="2195"/>
                  </a:lnTo>
                  <a:lnTo>
                    <a:pt x="854" y="2177"/>
                  </a:lnTo>
                  <a:lnTo>
                    <a:pt x="770" y="2153"/>
                  </a:lnTo>
                  <a:lnTo>
                    <a:pt x="688" y="2123"/>
                  </a:lnTo>
                  <a:lnTo>
                    <a:pt x="609" y="2086"/>
                  </a:lnTo>
                  <a:lnTo>
                    <a:pt x="533" y="2045"/>
                  </a:lnTo>
                  <a:lnTo>
                    <a:pt x="462" y="1997"/>
                  </a:lnTo>
                  <a:lnTo>
                    <a:pt x="394" y="1944"/>
                  </a:lnTo>
                  <a:lnTo>
                    <a:pt x="331" y="1885"/>
                  </a:lnTo>
                  <a:lnTo>
                    <a:pt x="272" y="1822"/>
                  </a:lnTo>
                  <a:lnTo>
                    <a:pt x="218" y="1755"/>
                  </a:lnTo>
                  <a:lnTo>
                    <a:pt x="170" y="1685"/>
                  </a:lnTo>
                  <a:lnTo>
                    <a:pt x="126" y="1610"/>
                  </a:lnTo>
                  <a:lnTo>
                    <a:pt x="89" y="1532"/>
                  </a:lnTo>
                  <a:lnTo>
                    <a:pt x="58" y="1450"/>
                  </a:lnTo>
                  <a:lnTo>
                    <a:pt x="33" y="1365"/>
                  </a:lnTo>
                  <a:lnTo>
                    <a:pt x="15" y="1279"/>
                  </a:lnTo>
                  <a:lnTo>
                    <a:pt x="4" y="1189"/>
                  </a:lnTo>
                  <a:lnTo>
                    <a:pt x="0" y="1099"/>
                  </a:lnTo>
                  <a:lnTo>
                    <a:pt x="4" y="1006"/>
                  </a:lnTo>
                  <a:lnTo>
                    <a:pt x="15" y="915"/>
                  </a:lnTo>
                  <a:lnTo>
                    <a:pt x="34" y="827"/>
                  </a:lnTo>
                  <a:lnTo>
                    <a:pt x="59" y="741"/>
                  </a:lnTo>
                  <a:lnTo>
                    <a:pt x="91" y="658"/>
                  </a:lnTo>
                  <a:lnTo>
                    <a:pt x="130" y="579"/>
                  </a:lnTo>
                  <a:lnTo>
                    <a:pt x="174" y="504"/>
                  </a:lnTo>
                  <a:lnTo>
                    <a:pt x="223" y="432"/>
                  </a:lnTo>
                  <a:lnTo>
                    <a:pt x="278" y="365"/>
                  </a:lnTo>
                  <a:lnTo>
                    <a:pt x="338" y="302"/>
                  </a:lnTo>
                  <a:lnTo>
                    <a:pt x="403" y="245"/>
                  </a:lnTo>
                  <a:lnTo>
                    <a:pt x="472" y="192"/>
                  </a:lnTo>
                  <a:lnTo>
                    <a:pt x="546" y="144"/>
                  </a:lnTo>
                  <a:lnTo>
                    <a:pt x="623" y="102"/>
                  </a:lnTo>
                  <a:lnTo>
                    <a:pt x="703" y="67"/>
                  </a:lnTo>
                  <a:lnTo>
                    <a:pt x="788" y="38"/>
                  </a:lnTo>
                  <a:lnTo>
                    <a:pt x="874" y="16"/>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79" name="Freeform 351">
            <a:extLst>
              <a:ext uri="{FF2B5EF4-FFF2-40B4-BE49-F238E27FC236}">
                <a16:creationId xmlns:a16="http://schemas.microsoft.com/office/drawing/2014/main" id="{FB9719FF-41D5-0522-9FEA-2A5DDC5F46FE}"/>
              </a:ext>
            </a:extLst>
          </p:cNvPr>
          <p:cNvSpPr>
            <a:spLocks noEditPoints="1"/>
          </p:cNvSpPr>
          <p:nvPr userDrawn="1"/>
        </p:nvSpPr>
        <p:spPr bwMode="auto">
          <a:xfrm>
            <a:off x="6565609" y="3282198"/>
            <a:ext cx="385913" cy="390802"/>
          </a:xfrm>
          <a:custGeom>
            <a:avLst/>
            <a:gdLst>
              <a:gd name="T0" fmla="*/ 1614 w 3316"/>
              <a:gd name="T1" fmla="*/ 771 h 3357"/>
              <a:gd name="T2" fmla="*/ 1574 w 3316"/>
              <a:gd name="T3" fmla="*/ 823 h 3357"/>
              <a:gd name="T4" fmla="*/ 771 w 3316"/>
              <a:gd name="T5" fmla="*/ 1396 h 3357"/>
              <a:gd name="T6" fmla="*/ 718 w 3316"/>
              <a:gd name="T7" fmla="*/ 1438 h 3357"/>
              <a:gd name="T8" fmla="*/ 708 w 3316"/>
              <a:gd name="T9" fmla="*/ 1505 h 3357"/>
              <a:gd name="T10" fmla="*/ 743 w 3316"/>
              <a:gd name="T11" fmla="*/ 1556 h 3357"/>
              <a:gd name="T12" fmla="*/ 1034 w 3316"/>
              <a:gd name="T13" fmla="*/ 2494 h 3357"/>
              <a:gd name="T14" fmla="*/ 1046 w 3316"/>
              <a:gd name="T15" fmla="*/ 2554 h 3357"/>
              <a:gd name="T16" fmla="*/ 1098 w 3316"/>
              <a:gd name="T17" fmla="*/ 2596 h 3357"/>
              <a:gd name="T18" fmla="*/ 1159 w 3316"/>
              <a:gd name="T19" fmla="*/ 2590 h 3357"/>
              <a:gd name="T20" fmla="*/ 2142 w 3316"/>
              <a:gd name="T21" fmla="*/ 2581 h 3357"/>
              <a:gd name="T22" fmla="*/ 2195 w 3316"/>
              <a:gd name="T23" fmla="*/ 2599 h 3357"/>
              <a:gd name="T24" fmla="*/ 2251 w 3316"/>
              <a:gd name="T25" fmla="*/ 2579 h 3357"/>
              <a:gd name="T26" fmla="*/ 2281 w 3316"/>
              <a:gd name="T27" fmla="*/ 2529 h 3357"/>
              <a:gd name="T28" fmla="*/ 2280 w 3316"/>
              <a:gd name="T29" fmla="*/ 2479 h 3357"/>
              <a:gd name="T30" fmla="*/ 2590 w 3316"/>
              <a:gd name="T31" fmla="*/ 1543 h 3357"/>
              <a:gd name="T32" fmla="*/ 2612 w 3316"/>
              <a:gd name="T33" fmla="*/ 1483 h 3357"/>
              <a:gd name="T34" fmla="*/ 2585 w 3316"/>
              <a:gd name="T35" fmla="*/ 1419 h 3357"/>
              <a:gd name="T36" fmla="*/ 2523 w 3316"/>
              <a:gd name="T37" fmla="*/ 1392 h 3357"/>
              <a:gd name="T38" fmla="*/ 1734 w 3316"/>
              <a:gd name="T39" fmla="*/ 802 h 3357"/>
              <a:gd name="T40" fmla="*/ 1681 w 3316"/>
              <a:gd name="T41" fmla="*/ 762 h 3357"/>
              <a:gd name="T42" fmla="*/ 1763 w 3316"/>
              <a:gd name="T43" fmla="*/ 3 h 3357"/>
              <a:gd name="T44" fmla="*/ 2066 w 3316"/>
              <a:gd name="T45" fmla="*/ 52 h 3357"/>
              <a:gd name="T46" fmla="*/ 2348 w 3316"/>
              <a:gd name="T47" fmla="*/ 152 h 3357"/>
              <a:gd name="T48" fmla="*/ 2605 w 3316"/>
              <a:gd name="T49" fmla="*/ 301 h 3357"/>
              <a:gd name="T50" fmla="*/ 2831 w 3316"/>
              <a:gd name="T51" fmla="*/ 493 h 3357"/>
              <a:gd name="T52" fmla="*/ 3019 w 3316"/>
              <a:gd name="T53" fmla="*/ 720 h 3357"/>
              <a:gd name="T54" fmla="*/ 3166 w 3316"/>
              <a:gd name="T55" fmla="*/ 980 h 3357"/>
              <a:gd name="T56" fmla="*/ 3266 w 3316"/>
              <a:gd name="T57" fmla="*/ 1266 h 3357"/>
              <a:gd name="T58" fmla="*/ 3313 w 3316"/>
              <a:gd name="T59" fmla="*/ 1573 h 3357"/>
              <a:gd name="T60" fmla="*/ 3304 w 3316"/>
              <a:gd name="T61" fmla="*/ 1889 h 3357"/>
              <a:gd name="T62" fmla="*/ 3238 w 3316"/>
              <a:gd name="T63" fmla="*/ 2189 h 3357"/>
              <a:gd name="T64" fmla="*/ 3122 w 3316"/>
              <a:gd name="T65" fmla="*/ 2468 h 3357"/>
              <a:gd name="T66" fmla="*/ 2960 w 3316"/>
              <a:gd name="T67" fmla="*/ 2716 h 3357"/>
              <a:gd name="T68" fmla="*/ 2759 w 3316"/>
              <a:gd name="T69" fmla="*/ 2933 h 3357"/>
              <a:gd name="T70" fmla="*/ 2523 w 3316"/>
              <a:gd name="T71" fmla="*/ 3111 h 3357"/>
              <a:gd name="T72" fmla="*/ 2257 w 3316"/>
              <a:gd name="T73" fmla="*/ 3245 h 3357"/>
              <a:gd name="T74" fmla="*/ 1967 w 3316"/>
              <a:gd name="T75" fmla="*/ 3329 h 3357"/>
              <a:gd name="T76" fmla="*/ 1659 w 3316"/>
              <a:gd name="T77" fmla="*/ 3357 h 3357"/>
              <a:gd name="T78" fmla="*/ 1349 w 3316"/>
              <a:gd name="T79" fmla="*/ 3329 h 3357"/>
              <a:gd name="T80" fmla="*/ 1060 w 3316"/>
              <a:gd name="T81" fmla="*/ 3245 h 3357"/>
              <a:gd name="T82" fmla="*/ 793 w 3316"/>
              <a:gd name="T83" fmla="*/ 3111 h 3357"/>
              <a:gd name="T84" fmla="*/ 558 w 3316"/>
              <a:gd name="T85" fmla="*/ 2933 h 3357"/>
              <a:gd name="T86" fmla="*/ 356 w 3316"/>
              <a:gd name="T87" fmla="*/ 2716 h 3357"/>
              <a:gd name="T88" fmla="*/ 195 w 3316"/>
              <a:gd name="T89" fmla="*/ 2468 h 3357"/>
              <a:gd name="T90" fmla="*/ 79 w 3316"/>
              <a:gd name="T91" fmla="*/ 2189 h 3357"/>
              <a:gd name="T92" fmla="*/ 13 w 3316"/>
              <a:gd name="T93" fmla="*/ 1889 h 3357"/>
              <a:gd name="T94" fmla="*/ 3 w 3316"/>
              <a:gd name="T95" fmla="*/ 1573 h 3357"/>
              <a:gd name="T96" fmla="*/ 51 w 3316"/>
              <a:gd name="T97" fmla="*/ 1266 h 3357"/>
              <a:gd name="T98" fmla="*/ 150 w 3316"/>
              <a:gd name="T99" fmla="*/ 980 h 3357"/>
              <a:gd name="T100" fmla="*/ 298 w 3316"/>
              <a:gd name="T101" fmla="*/ 720 h 3357"/>
              <a:gd name="T102" fmla="*/ 486 w 3316"/>
              <a:gd name="T103" fmla="*/ 493 h 3357"/>
              <a:gd name="T104" fmla="*/ 712 w 3316"/>
              <a:gd name="T105" fmla="*/ 301 h 3357"/>
              <a:gd name="T106" fmla="*/ 968 w 3316"/>
              <a:gd name="T107" fmla="*/ 152 h 3357"/>
              <a:gd name="T108" fmla="*/ 1251 w 3316"/>
              <a:gd name="T109" fmla="*/ 52 h 3357"/>
              <a:gd name="T110" fmla="*/ 1554 w 3316"/>
              <a:gd name="T11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6" h="3357">
                <a:moveTo>
                  <a:pt x="1659" y="759"/>
                </a:moveTo>
                <a:lnTo>
                  <a:pt x="1635" y="762"/>
                </a:lnTo>
                <a:lnTo>
                  <a:pt x="1614" y="771"/>
                </a:lnTo>
                <a:lnTo>
                  <a:pt x="1596" y="784"/>
                </a:lnTo>
                <a:lnTo>
                  <a:pt x="1583" y="802"/>
                </a:lnTo>
                <a:lnTo>
                  <a:pt x="1574" y="823"/>
                </a:lnTo>
                <a:lnTo>
                  <a:pt x="1389" y="1392"/>
                </a:lnTo>
                <a:lnTo>
                  <a:pt x="795" y="1392"/>
                </a:lnTo>
                <a:lnTo>
                  <a:pt x="771" y="1396"/>
                </a:lnTo>
                <a:lnTo>
                  <a:pt x="750" y="1405"/>
                </a:lnTo>
                <a:lnTo>
                  <a:pt x="731" y="1419"/>
                </a:lnTo>
                <a:lnTo>
                  <a:pt x="718" y="1438"/>
                </a:lnTo>
                <a:lnTo>
                  <a:pt x="708" y="1459"/>
                </a:lnTo>
                <a:lnTo>
                  <a:pt x="705" y="1483"/>
                </a:lnTo>
                <a:lnTo>
                  <a:pt x="708" y="1505"/>
                </a:lnTo>
                <a:lnTo>
                  <a:pt x="716" y="1525"/>
                </a:lnTo>
                <a:lnTo>
                  <a:pt x="727" y="1543"/>
                </a:lnTo>
                <a:lnTo>
                  <a:pt x="743" y="1556"/>
                </a:lnTo>
                <a:lnTo>
                  <a:pt x="1223" y="1908"/>
                </a:lnTo>
                <a:lnTo>
                  <a:pt x="1037" y="2479"/>
                </a:lnTo>
                <a:lnTo>
                  <a:pt x="1034" y="2494"/>
                </a:lnTo>
                <a:lnTo>
                  <a:pt x="1033" y="2509"/>
                </a:lnTo>
                <a:lnTo>
                  <a:pt x="1036" y="2532"/>
                </a:lnTo>
                <a:lnTo>
                  <a:pt x="1046" y="2554"/>
                </a:lnTo>
                <a:lnTo>
                  <a:pt x="1059" y="2572"/>
                </a:lnTo>
                <a:lnTo>
                  <a:pt x="1078" y="2586"/>
                </a:lnTo>
                <a:lnTo>
                  <a:pt x="1098" y="2596"/>
                </a:lnTo>
                <a:lnTo>
                  <a:pt x="1122" y="2599"/>
                </a:lnTo>
                <a:lnTo>
                  <a:pt x="1141" y="2597"/>
                </a:lnTo>
                <a:lnTo>
                  <a:pt x="1159" y="2590"/>
                </a:lnTo>
                <a:lnTo>
                  <a:pt x="1174" y="2581"/>
                </a:lnTo>
                <a:lnTo>
                  <a:pt x="1659" y="2227"/>
                </a:lnTo>
                <a:lnTo>
                  <a:pt x="2142" y="2581"/>
                </a:lnTo>
                <a:lnTo>
                  <a:pt x="2158" y="2590"/>
                </a:lnTo>
                <a:lnTo>
                  <a:pt x="2175" y="2597"/>
                </a:lnTo>
                <a:lnTo>
                  <a:pt x="2195" y="2599"/>
                </a:lnTo>
                <a:lnTo>
                  <a:pt x="2215" y="2596"/>
                </a:lnTo>
                <a:lnTo>
                  <a:pt x="2234" y="2589"/>
                </a:lnTo>
                <a:lnTo>
                  <a:pt x="2251" y="2579"/>
                </a:lnTo>
                <a:lnTo>
                  <a:pt x="2264" y="2564"/>
                </a:lnTo>
                <a:lnTo>
                  <a:pt x="2275" y="2547"/>
                </a:lnTo>
                <a:lnTo>
                  <a:pt x="2281" y="2529"/>
                </a:lnTo>
                <a:lnTo>
                  <a:pt x="2284" y="2509"/>
                </a:lnTo>
                <a:lnTo>
                  <a:pt x="2283" y="2494"/>
                </a:lnTo>
                <a:lnTo>
                  <a:pt x="2280" y="2479"/>
                </a:lnTo>
                <a:lnTo>
                  <a:pt x="2094" y="1908"/>
                </a:lnTo>
                <a:lnTo>
                  <a:pt x="2574" y="1556"/>
                </a:lnTo>
                <a:lnTo>
                  <a:pt x="2590" y="1543"/>
                </a:lnTo>
                <a:lnTo>
                  <a:pt x="2601" y="1525"/>
                </a:lnTo>
                <a:lnTo>
                  <a:pt x="2609" y="1505"/>
                </a:lnTo>
                <a:lnTo>
                  <a:pt x="2612" y="1483"/>
                </a:lnTo>
                <a:lnTo>
                  <a:pt x="2609" y="1459"/>
                </a:lnTo>
                <a:lnTo>
                  <a:pt x="2599" y="1438"/>
                </a:lnTo>
                <a:lnTo>
                  <a:pt x="2585" y="1419"/>
                </a:lnTo>
                <a:lnTo>
                  <a:pt x="2567" y="1405"/>
                </a:lnTo>
                <a:lnTo>
                  <a:pt x="2545" y="1396"/>
                </a:lnTo>
                <a:lnTo>
                  <a:pt x="2523" y="1392"/>
                </a:lnTo>
                <a:lnTo>
                  <a:pt x="1928" y="1392"/>
                </a:lnTo>
                <a:lnTo>
                  <a:pt x="1744" y="823"/>
                </a:lnTo>
                <a:lnTo>
                  <a:pt x="1734" y="802"/>
                </a:lnTo>
                <a:lnTo>
                  <a:pt x="1721" y="784"/>
                </a:lnTo>
                <a:lnTo>
                  <a:pt x="1703" y="771"/>
                </a:lnTo>
                <a:lnTo>
                  <a:pt x="1681" y="762"/>
                </a:lnTo>
                <a:lnTo>
                  <a:pt x="1659" y="759"/>
                </a:lnTo>
                <a:close/>
                <a:moveTo>
                  <a:pt x="1659" y="0"/>
                </a:moveTo>
                <a:lnTo>
                  <a:pt x="1763" y="3"/>
                </a:lnTo>
                <a:lnTo>
                  <a:pt x="1866" y="14"/>
                </a:lnTo>
                <a:lnTo>
                  <a:pt x="1967" y="30"/>
                </a:lnTo>
                <a:lnTo>
                  <a:pt x="2066" y="52"/>
                </a:lnTo>
                <a:lnTo>
                  <a:pt x="2163" y="80"/>
                </a:lnTo>
                <a:lnTo>
                  <a:pt x="2257" y="114"/>
                </a:lnTo>
                <a:lnTo>
                  <a:pt x="2348" y="152"/>
                </a:lnTo>
                <a:lnTo>
                  <a:pt x="2438" y="198"/>
                </a:lnTo>
                <a:lnTo>
                  <a:pt x="2523" y="247"/>
                </a:lnTo>
                <a:lnTo>
                  <a:pt x="2605" y="301"/>
                </a:lnTo>
                <a:lnTo>
                  <a:pt x="2683" y="361"/>
                </a:lnTo>
                <a:lnTo>
                  <a:pt x="2759" y="424"/>
                </a:lnTo>
                <a:lnTo>
                  <a:pt x="2831" y="493"/>
                </a:lnTo>
                <a:lnTo>
                  <a:pt x="2897" y="565"/>
                </a:lnTo>
                <a:lnTo>
                  <a:pt x="2960" y="641"/>
                </a:lnTo>
                <a:lnTo>
                  <a:pt x="3019" y="720"/>
                </a:lnTo>
                <a:lnTo>
                  <a:pt x="3073" y="803"/>
                </a:lnTo>
                <a:lnTo>
                  <a:pt x="3122" y="891"/>
                </a:lnTo>
                <a:lnTo>
                  <a:pt x="3166" y="980"/>
                </a:lnTo>
                <a:lnTo>
                  <a:pt x="3205" y="1073"/>
                </a:lnTo>
                <a:lnTo>
                  <a:pt x="3238" y="1168"/>
                </a:lnTo>
                <a:lnTo>
                  <a:pt x="3266" y="1266"/>
                </a:lnTo>
                <a:lnTo>
                  <a:pt x="3288" y="1366"/>
                </a:lnTo>
                <a:lnTo>
                  <a:pt x="3304" y="1468"/>
                </a:lnTo>
                <a:lnTo>
                  <a:pt x="3313" y="1573"/>
                </a:lnTo>
                <a:lnTo>
                  <a:pt x="3316" y="1679"/>
                </a:lnTo>
                <a:lnTo>
                  <a:pt x="3313" y="1785"/>
                </a:lnTo>
                <a:lnTo>
                  <a:pt x="3304" y="1889"/>
                </a:lnTo>
                <a:lnTo>
                  <a:pt x="3288" y="1991"/>
                </a:lnTo>
                <a:lnTo>
                  <a:pt x="3266" y="2092"/>
                </a:lnTo>
                <a:lnTo>
                  <a:pt x="3238" y="2189"/>
                </a:lnTo>
                <a:lnTo>
                  <a:pt x="3205" y="2285"/>
                </a:lnTo>
                <a:lnTo>
                  <a:pt x="3166" y="2377"/>
                </a:lnTo>
                <a:lnTo>
                  <a:pt x="3122" y="2468"/>
                </a:lnTo>
                <a:lnTo>
                  <a:pt x="3073" y="2554"/>
                </a:lnTo>
                <a:lnTo>
                  <a:pt x="3019" y="2637"/>
                </a:lnTo>
                <a:lnTo>
                  <a:pt x="2960" y="2716"/>
                </a:lnTo>
                <a:lnTo>
                  <a:pt x="2897" y="2793"/>
                </a:lnTo>
                <a:lnTo>
                  <a:pt x="2831" y="2866"/>
                </a:lnTo>
                <a:lnTo>
                  <a:pt x="2759" y="2933"/>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7"/>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3"/>
                </a:lnTo>
                <a:lnTo>
                  <a:pt x="486" y="2866"/>
                </a:lnTo>
                <a:lnTo>
                  <a:pt x="419" y="2793"/>
                </a:lnTo>
                <a:lnTo>
                  <a:pt x="356" y="2716"/>
                </a:lnTo>
                <a:lnTo>
                  <a:pt x="298" y="2637"/>
                </a:lnTo>
                <a:lnTo>
                  <a:pt x="244" y="2554"/>
                </a:lnTo>
                <a:lnTo>
                  <a:pt x="195" y="2468"/>
                </a:lnTo>
                <a:lnTo>
                  <a:pt x="150" y="2377"/>
                </a:lnTo>
                <a:lnTo>
                  <a:pt x="112" y="2285"/>
                </a:lnTo>
                <a:lnTo>
                  <a:pt x="79" y="2189"/>
                </a:lnTo>
                <a:lnTo>
                  <a:pt x="51" y="2092"/>
                </a:lnTo>
                <a:lnTo>
                  <a:pt x="29" y="1991"/>
                </a:lnTo>
                <a:lnTo>
                  <a:pt x="13" y="1889"/>
                </a:lnTo>
                <a:lnTo>
                  <a:pt x="3" y="1785"/>
                </a:lnTo>
                <a:lnTo>
                  <a:pt x="0" y="1679"/>
                </a:lnTo>
                <a:lnTo>
                  <a:pt x="3" y="1573"/>
                </a:lnTo>
                <a:lnTo>
                  <a:pt x="13" y="1468"/>
                </a:lnTo>
                <a:lnTo>
                  <a:pt x="29" y="1366"/>
                </a:lnTo>
                <a:lnTo>
                  <a:pt x="51" y="1266"/>
                </a:lnTo>
                <a:lnTo>
                  <a:pt x="79" y="1168"/>
                </a:lnTo>
                <a:lnTo>
                  <a:pt x="112" y="1073"/>
                </a:lnTo>
                <a:lnTo>
                  <a:pt x="150" y="980"/>
                </a:lnTo>
                <a:lnTo>
                  <a:pt x="195" y="891"/>
                </a:lnTo>
                <a:lnTo>
                  <a:pt x="244" y="803"/>
                </a:lnTo>
                <a:lnTo>
                  <a:pt x="298" y="720"/>
                </a:lnTo>
                <a:lnTo>
                  <a:pt x="356" y="641"/>
                </a:lnTo>
                <a:lnTo>
                  <a:pt x="419" y="565"/>
                </a:lnTo>
                <a:lnTo>
                  <a:pt x="486" y="493"/>
                </a:lnTo>
                <a:lnTo>
                  <a:pt x="558" y="424"/>
                </a:lnTo>
                <a:lnTo>
                  <a:pt x="633" y="361"/>
                </a:lnTo>
                <a:lnTo>
                  <a:pt x="712" y="301"/>
                </a:lnTo>
                <a:lnTo>
                  <a:pt x="793" y="247"/>
                </a:lnTo>
                <a:lnTo>
                  <a:pt x="880" y="198"/>
                </a:lnTo>
                <a:lnTo>
                  <a:pt x="968" y="152"/>
                </a:lnTo>
                <a:lnTo>
                  <a:pt x="1060" y="114"/>
                </a:lnTo>
                <a:lnTo>
                  <a:pt x="1153" y="80"/>
                </a:lnTo>
                <a:lnTo>
                  <a:pt x="1251" y="52"/>
                </a:lnTo>
                <a:lnTo>
                  <a:pt x="1349" y="30"/>
                </a:lnTo>
                <a:lnTo>
                  <a:pt x="1450" y="14"/>
                </a:lnTo>
                <a:lnTo>
                  <a:pt x="1554" y="3"/>
                </a:lnTo>
                <a:lnTo>
                  <a:pt x="165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80" name="Группа 398">
            <a:extLst>
              <a:ext uri="{FF2B5EF4-FFF2-40B4-BE49-F238E27FC236}">
                <a16:creationId xmlns:a16="http://schemas.microsoft.com/office/drawing/2014/main" id="{62C3DEC1-E9BA-597E-AECC-51E1C283429B}"/>
              </a:ext>
            </a:extLst>
          </p:cNvPr>
          <p:cNvGrpSpPr/>
          <p:nvPr userDrawn="1"/>
        </p:nvGrpSpPr>
        <p:grpSpPr>
          <a:xfrm>
            <a:off x="7281046" y="3281799"/>
            <a:ext cx="339013" cy="391600"/>
            <a:chOff x="5886450" y="3211513"/>
            <a:chExt cx="1535113" cy="1773238"/>
          </a:xfrm>
          <a:solidFill>
            <a:schemeClr val="bg2"/>
          </a:solidFill>
        </p:grpSpPr>
        <p:sp>
          <p:nvSpPr>
            <p:cNvPr id="181" name="Freeform 356">
              <a:extLst>
                <a:ext uri="{FF2B5EF4-FFF2-40B4-BE49-F238E27FC236}">
                  <a16:creationId xmlns:a16="http://schemas.microsoft.com/office/drawing/2014/main" id="{C5A02919-DE32-0623-4899-FCB7582AD77C}"/>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2" name="Freeform 357">
              <a:extLst>
                <a:ext uri="{FF2B5EF4-FFF2-40B4-BE49-F238E27FC236}">
                  <a16:creationId xmlns:a16="http://schemas.microsoft.com/office/drawing/2014/main" id="{24564590-EB96-9AC2-32FE-509A88AA2AFE}"/>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3" name="Группа 406">
            <a:extLst>
              <a:ext uri="{FF2B5EF4-FFF2-40B4-BE49-F238E27FC236}">
                <a16:creationId xmlns:a16="http://schemas.microsoft.com/office/drawing/2014/main" id="{FC2C0FE2-9D98-D595-361E-4D7526C65416}"/>
              </a:ext>
            </a:extLst>
          </p:cNvPr>
          <p:cNvGrpSpPr/>
          <p:nvPr userDrawn="1"/>
        </p:nvGrpSpPr>
        <p:grpSpPr>
          <a:xfrm>
            <a:off x="7949583" y="3283849"/>
            <a:ext cx="379485" cy="387500"/>
            <a:chOff x="5853113" y="3217863"/>
            <a:chExt cx="2179638" cy="2225675"/>
          </a:xfrm>
          <a:solidFill>
            <a:schemeClr val="bg2"/>
          </a:solidFill>
        </p:grpSpPr>
        <p:sp>
          <p:nvSpPr>
            <p:cNvPr id="184" name="Freeform 362">
              <a:extLst>
                <a:ext uri="{FF2B5EF4-FFF2-40B4-BE49-F238E27FC236}">
                  <a16:creationId xmlns:a16="http://schemas.microsoft.com/office/drawing/2014/main" id="{55CC1067-FA7B-5B01-D743-1339D6012905}"/>
                </a:ext>
              </a:extLst>
            </p:cNvPr>
            <p:cNvSpPr>
              <a:spLocks noEditPoints="1"/>
            </p:cNvSpPr>
            <p:nvPr/>
          </p:nvSpPr>
          <p:spPr bwMode="auto">
            <a:xfrm>
              <a:off x="5924551" y="3779838"/>
              <a:ext cx="2035175" cy="1663700"/>
            </a:xfrm>
            <a:custGeom>
              <a:avLst/>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5" name="Freeform 363">
              <a:extLst>
                <a:ext uri="{FF2B5EF4-FFF2-40B4-BE49-F238E27FC236}">
                  <a16:creationId xmlns:a16="http://schemas.microsoft.com/office/drawing/2014/main" id="{B3A41994-DEB7-8A5B-7B52-3F96F6F5C3F2}"/>
                </a:ext>
              </a:extLst>
            </p:cNvPr>
            <p:cNvSpPr>
              <a:spLocks/>
            </p:cNvSpPr>
            <p:nvPr/>
          </p:nvSpPr>
          <p:spPr bwMode="auto">
            <a:xfrm>
              <a:off x="5853113" y="3217863"/>
              <a:ext cx="2179638" cy="838200"/>
            </a:xfrm>
            <a:custGeom>
              <a:avLst/>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6" name="Freeform 364">
              <a:extLst>
                <a:ext uri="{FF2B5EF4-FFF2-40B4-BE49-F238E27FC236}">
                  <a16:creationId xmlns:a16="http://schemas.microsoft.com/office/drawing/2014/main" id="{39E2CAD4-809E-1F09-73A7-20EC80C0734F}"/>
                </a:ext>
              </a:extLst>
            </p:cNvPr>
            <p:cNvSpPr>
              <a:spLocks noEditPoints="1"/>
            </p:cNvSpPr>
            <p:nvPr/>
          </p:nvSpPr>
          <p:spPr bwMode="auto">
            <a:xfrm>
              <a:off x="6583363" y="4408488"/>
              <a:ext cx="719138" cy="709612"/>
            </a:xfrm>
            <a:custGeom>
              <a:avLst/>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7" name="Группа 414">
            <a:extLst>
              <a:ext uri="{FF2B5EF4-FFF2-40B4-BE49-F238E27FC236}">
                <a16:creationId xmlns:a16="http://schemas.microsoft.com/office/drawing/2014/main" id="{B2EC3897-2E17-163F-4D24-A724A8BEE0A8}"/>
              </a:ext>
            </a:extLst>
          </p:cNvPr>
          <p:cNvGrpSpPr/>
          <p:nvPr userDrawn="1"/>
        </p:nvGrpSpPr>
        <p:grpSpPr>
          <a:xfrm>
            <a:off x="8658592" y="3280171"/>
            <a:ext cx="346282" cy="394857"/>
            <a:chOff x="5880101" y="3230563"/>
            <a:chExt cx="2195512" cy="2503488"/>
          </a:xfrm>
          <a:solidFill>
            <a:schemeClr val="bg2"/>
          </a:solidFill>
        </p:grpSpPr>
        <p:sp>
          <p:nvSpPr>
            <p:cNvPr id="188" name="Freeform 369">
              <a:extLst>
                <a:ext uri="{FF2B5EF4-FFF2-40B4-BE49-F238E27FC236}">
                  <a16:creationId xmlns:a16="http://schemas.microsoft.com/office/drawing/2014/main" id="{6D32E91C-F962-0A93-3F11-47621B08E259}"/>
                </a:ext>
              </a:extLst>
            </p:cNvPr>
            <p:cNvSpPr>
              <a:spLocks/>
            </p:cNvSpPr>
            <p:nvPr/>
          </p:nvSpPr>
          <p:spPr bwMode="auto">
            <a:xfrm>
              <a:off x="6740525" y="3230563"/>
              <a:ext cx="482600" cy="223838"/>
            </a:xfrm>
            <a:custGeom>
              <a:avLst/>
              <a:gdLst>
                <a:gd name="T0" fmla="*/ 79 w 610"/>
                <a:gd name="T1" fmla="*/ 0 h 282"/>
                <a:gd name="T2" fmla="*/ 531 w 610"/>
                <a:gd name="T3" fmla="*/ 0 h 282"/>
                <a:gd name="T4" fmla="*/ 552 w 610"/>
                <a:gd name="T5" fmla="*/ 3 h 282"/>
                <a:gd name="T6" fmla="*/ 571 w 610"/>
                <a:gd name="T7" fmla="*/ 11 h 282"/>
                <a:gd name="T8" fmla="*/ 587 w 610"/>
                <a:gd name="T9" fmla="*/ 23 h 282"/>
                <a:gd name="T10" fmla="*/ 600 w 610"/>
                <a:gd name="T11" fmla="*/ 40 h 282"/>
                <a:gd name="T12" fmla="*/ 608 w 610"/>
                <a:gd name="T13" fmla="*/ 58 h 282"/>
                <a:gd name="T14" fmla="*/ 610 w 610"/>
                <a:gd name="T15" fmla="*/ 79 h 282"/>
                <a:gd name="T16" fmla="*/ 610 w 610"/>
                <a:gd name="T17" fmla="*/ 203 h 282"/>
                <a:gd name="T18" fmla="*/ 608 w 610"/>
                <a:gd name="T19" fmla="*/ 224 h 282"/>
                <a:gd name="T20" fmla="*/ 600 w 610"/>
                <a:gd name="T21" fmla="*/ 243 h 282"/>
                <a:gd name="T22" fmla="*/ 587 w 610"/>
                <a:gd name="T23" fmla="*/ 259 h 282"/>
                <a:gd name="T24" fmla="*/ 571 w 610"/>
                <a:gd name="T25" fmla="*/ 272 h 282"/>
                <a:gd name="T26" fmla="*/ 552 w 610"/>
                <a:gd name="T27" fmla="*/ 280 h 282"/>
                <a:gd name="T28" fmla="*/ 531 w 610"/>
                <a:gd name="T29" fmla="*/ 282 h 282"/>
                <a:gd name="T30" fmla="*/ 79 w 610"/>
                <a:gd name="T31" fmla="*/ 282 h 282"/>
                <a:gd name="T32" fmla="*/ 58 w 610"/>
                <a:gd name="T33" fmla="*/ 280 h 282"/>
                <a:gd name="T34" fmla="*/ 39 w 610"/>
                <a:gd name="T35" fmla="*/ 272 h 282"/>
                <a:gd name="T36" fmla="*/ 23 w 610"/>
                <a:gd name="T37" fmla="*/ 259 h 282"/>
                <a:gd name="T38" fmla="*/ 11 w 610"/>
                <a:gd name="T39" fmla="*/ 243 h 282"/>
                <a:gd name="T40" fmla="*/ 3 w 610"/>
                <a:gd name="T41" fmla="*/ 224 h 282"/>
                <a:gd name="T42" fmla="*/ 0 w 610"/>
                <a:gd name="T43" fmla="*/ 203 h 282"/>
                <a:gd name="T44" fmla="*/ 0 w 610"/>
                <a:gd name="T45" fmla="*/ 79 h 282"/>
                <a:gd name="T46" fmla="*/ 3 w 610"/>
                <a:gd name="T47" fmla="*/ 58 h 282"/>
                <a:gd name="T48" fmla="*/ 11 w 610"/>
                <a:gd name="T49" fmla="*/ 40 h 282"/>
                <a:gd name="T50" fmla="*/ 23 w 610"/>
                <a:gd name="T51" fmla="*/ 23 h 282"/>
                <a:gd name="T52" fmla="*/ 39 w 610"/>
                <a:gd name="T53" fmla="*/ 11 h 282"/>
                <a:gd name="T54" fmla="*/ 58 w 610"/>
                <a:gd name="T55" fmla="*/ 3 h 282"/>
                <a:gd name="T56" fmla="*/ 79 w 610"/>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0" h="282">
                  <a:moveTo>
                    <a:pt x="79" y="0"/>
                  </a:moveTo>
                  <a:lnTo>
                    <a:pt x="531" y="0"/>
                  </a:lnTo>
                  <a:lnTo>
                    <a:pt x="552" y="3"/>
                  </a:lnTo>
                  <a:lnTo>
                    <a:pt x="571" y="11"/>
                  </a:lnTo>
                  <a:lnTo>
                    <a:pt x="587" y="23"/>
                  </a:lnTo>
                  <a:lnTo>
                    <a:pt x="600" y="40"/>
                  </a:lnTo>
                  <a:lnTo>
                    <a:pt x="608" y="58"/>
                  </a:lnTo>
                  <a:lnTo>
                    <a:pt x="610" y="79"/>
                  </a:lnTo>
                  <a:lnTo>
                    <a:pt x="610" y="203"/>
                  </a:lnTo>
                  <a:lnTo>
                    <a:pt x="608" y="224"/>
                  </a:lnTo>
                  <a:lnTo>
                    <a:pt x="600" y="243"/>
                  </a:lnTo>
                  <a:lnTo>
                    <a:pt x="587" y="259"/>
                  </a:lnTo>
                  <a:lnTo>
                    <a:pt x="571" y="272"/>
                  </a:lnTo>
                  <a:lnTo>
                    <a:pt x="552" y="280"/>
                  </a:lnTo>
                  <a:lnTo>
                    <a:pt x="531" y="282"/>
                  </a:lnTo>
                  <a:lnTo>
                    <a:pt x="79" y="282"/>
                  </a:lnTo>
                  <a:lnTo>
                    <a:pt x="58" y="280"/>
                  </a:lnTo>
                  <a:lnTo>
                    <a:pt x="39" y="272"/>
                  </a:lnTo>
                  <a:lnTo>
                    <a:pt x="23" y="259"/>
                  </a:lnTo>
                  <a:lnTo>
                    <a:pt x="11" y="243"/>
                  </a:lnTo>
                  <a:lnTo>
                    <a:pt x="3" y="224"/>
                  </a:lnTo>
                  <a:lnTo>
                    <a:pt x="0" y="203"/>
                  </a:lnTo>
                  <a:lnTo>
                    <a:pt x="0" y="79"/>
                  </a:lnTo>
                  <a:lnTo>
                    <a:pt x="3" y="58"/>
                  </a:lnTo>
                  <a:lnTo>
                    <a:pt x="11" y="40"/>
                  </a:lnTo>
                  <a:lnTo>
                    <a:pt x="23" y="23"/>
                  </a:lnTo>
                  <a:lnTo>
                    <a:pt x="39" y="11"/>
                  </a:lnTo>
                  <a:lnTo>
                    <a:pt x="58"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9" name="Freeform 370">
              <a:extLst>
                <a:ext uri="{FF2B5EF4-FFF2-40B4-BE49-F238E27FC236}">
                  <a16:creationId xmlns:a16="http://schemas.microsoft.com/office/drawing/2014/main" id="{A75B44AE-6841-41DA-B1F5-3CF1321B9662}"/>
                </a:ext>
              </a:extLst>
            </p:cNvPr>
            <p:cNvSpPr>
              <a:spLocks/>
            </p:cNvSpPr>
            <p:nvPr/>
          </p:nvSpPr>
          <p:spPr bwMode="auto">
            <a:xfrm>
              <a:off x="5880101" y="3535363"/>
              <a:ext cx="2195512" cy="2198688"/>
            </a:xfrm>
            <a:custGeom>
              <a:avLst/>
              <a:gdLst>
                <a:gd name="T0" fmla="*/ 1571 w 2766"/>
                <a:gd name="T1" fmla="*/ 13 h 2769"/>
                <a:gd name="T2" fmla="*/ 1838 w 2766"/>
                <a:gd name="T3" fmla="*/ 77 h 2769"/>
                <a:gd name="T4" fmla="*/ 2081 w 2766"/>
                <a:gd name="T5" fmla="*/ 189 h 2769"/>
                <a:gd name="T6" fmla="*/ 2296 w 2766"/>
                <a:gd name="T7" fmla="*/ 345 h 2769"/>
                <a:gd name="T8" fmla="*/ 2478 w 2766"/>
                <a:gd name="T9" fmla="*/ 539 h 2769"/>
                <a:gd name="T10" fmla="*/ 2620 w 2766"/>
                <a:gd name="T11" fmla="*/ 764 h 2769"/>
                <a:gd name="T12" fmla="*/ 2717 w 2766"/>
                <a:gd name="T13" fmla="*/ 1017 h 2769"/>
                <a:gd name="T14" fmla="*/ 2763 w 2766"/>
                <a:gd name="T15" fmla="*/ 1290 h 2769"/>
                <a:gd name="T16" fmla="*/ 2754 w 2766"/>
                <a:gd name="T17" fmla="*/ 1571 h 2769"/>
                <a:gd name="T18" fmla="*/ 2690 w 2766"/>
                <a:gd name="T19" fmla="*/ 1839 h 2769"/>
                <a:gd name="T20" fmla="*/ 2577 w 2766"/>
                <a:gd name="T21" fmla="*/ 2082 h 2769"/>
                <a:gd name="T22" fmla="*/ 2421 w 2766"/>
                <a:gd name="T23" fmla="*/ 2298 h 2769"/>
                <a:gd name="T24" fmla="*/ 2228 w 2766"/>
                <a:gd name="T25" fmla="*/ 2480 h 2769"/>
                <a:gd name="T26" fmla="*/ 2003 w 2766"/>
                <a:gd name="T27" fmla="*/ 2622 h 2769"/>
                <a:gd name="T28" fmla="*/ 1751 w 2766"/>
                <a:gd name="T29" fmla="*/ 2719 h 2769"/>
                <a:gd name="T30" fmla="*/ 1479 w 2766"/>
                <a:gd name="T31" fmla="*/ 2765 h 2769"/>
                <a:gd name="T32" fmla="*/ 1196 w 2766"/>
                <a:gd name="T33" fmla="*/ 2756 h 2769"/>
                <a:gd name="T34" fmla="*/ 929 w 2766"/>
                <a:gd name="T35" fmla="*/ 2692 h 2769"/>
                <a:gd name="T36" fmla="*/ 686 w 2766"/>
                <a:gd name="T37" fmla="*/ 2580 h 2769"/>
                <a:gd name="T38" fmla="*/ 470 w 2766"/>
                <a:gd name="T39" fmla="*/ 2423 h 2769"/>
                <a:gd name="T40" fmla="*/ 289 w 2766"/>
                <a:gd name="T41" fmla="*/ 2229 h 2769"/>
                <a:gd name="T42" fmla="*/ 147 w 2766"/>
                <a:gd name="T43" fmla="*/ 2004 h 2769"/>
                <a:gd name="T44" fmla="*/ 50 w 2766"/>
                <a:gd name="T45" fmla="*/ 1752 h 2769"/>
                <a:gd name="T46" fmla="*/ 4 w 2766"/>
                <a:gd name="T47" fmla="*/ 1479 h 2769"/>
                <a:gd name="T48" fmla="*/ 12 w 2766"/>
                <a:gd name="T49" fmla="*/ 1204 h 2769"/>
                <a:gd name="T50" fmla="*/ 72 w 2766"/>
                <a:gd name="T51" fmla="*/ 947 h 2769"/>
                <a:gd name="T52" fmla="*/ 177 w 2766"/>
                <a:gd name="T53" fmla="*/ 710 h 2769"/>
                <a:gd name="T54" fmla="*/ 322 w 2766"/>
                <a:gd name="T55" fmla="*/ 500 h 2769"/>
                <a:gd name="T56" fmla="*/ 561 w 2766"/>
                <a:gd name="T57" fmla="*/ 783 h 2769"/>
                <a:gd name="T58" fmla="*/ 456 w 2766"/>
                <a:gd name="T59" fmla="*/ 964 h 2769"/>
                <a:gd name="T60" fmla="*/ 389 w 2766"/>
                <a:gd name="T61" fmla="*/ 1166 h 2769"/>
                <a:gd name="T62" fmla="*/ 365 w 2766"/>
                <a:gd name="T63" fmla="*/ 1384 h 2769"/>
                <a:gd name="T64" fmla="*/ 392 w 2766"/>
                <a:gd name="T65" fmla="*/ 1619 h 2769"/>
                <a:gd name="T66" fmla="*/ 469 w 2766"/>
                <a:gd name="T67" fmla="*/ 1834 h 2769"/>
                <a:gd name="T68" fmla="*/ 590 w 2766"/>
                <a:gd name="T69" fmla="*/ 2023 h 2769"/>
                <a:gd name="T70" fmla="*/ 748 w 2766"/>
                <a:gd name="T71" fmla="*/ 2182 h 2769"/>
                <a:gd name="T72" fmla="*/ 938 w 2766"/>
                <a:gd name="T73" fmla="*/ 2302 h 2769"/>
                <a:gd name="T74" fmla="*/ 1153 w 2766"/>
                <a:gd name="T75" fmla="*/ 2379 h 2769"/>
                <a:gd name="T76" fmla="*/ 1387 w 2766"/>
                <a:gd name="T77" fmla="*/ 2406 h 2769"/>
                <a:gd name="T78" fmla="*/ 1622 w 2766"/>
                <a:gd name="T79" fmla="*/ 2379 h 2769"/>
                <a:gd name="T80" fmla="*/ 1837 w 2766"/>
                <a:gd name="T81" fmla="*/ 2302 h 2769"/>
                <a:gd name="T82" fmla="*/ 2026 w 2766"/>
                <a:gd name="T83" fmla="*/ 2182 h 2769"/>
                <a:gd name="T84" fmla="*/ 2184 w 2766"/>
                <a:gd name="T85" fmla="*/ 2023 h 2769"/>
                <a:gd name="T86" fmla="*/ 2305 w 2766"/>
                <a:gd name="T87" fmla="*/ 1834 h 2769"/>
                <a:gd name="T88" fmla="*/ 2382 w 2766"/>
                <a:gd name="T89" fmla="*/ 1619 h 2769"/>
                <a:gd name="T90" fmla="*/ 2409 w 2766"/>
                <a:gd name="T91" fmla="*/ 1384 h 2769"/>
                <a:gd name="T92" fmla="*/ 2382 w 2766"/>
                <a:gd name="T93" fmla="*/ 1150 h 2769"/>
                <a:gd name="T94" fmla="*/ 2305 w 2766"/>
                <a:gd name="T95" fmla="*/ 935 h 2769"/>
                <a:gd name="T96" fmla="*/ 2184 w 2766"/>
                <a:gd name="T97" fmla="*/ 744 h 2769"/>
                <a:gd name="T98" fmla="*/ 2026 w 2766"/>
                <a:gd name="T99" fmla="*/ 586 h 2769"/>
                <a:gd name="T100" fmla="*/ 1837 w 2766"/>
                <a:gd name="T101" fmla="*/ 465 h 2769"/>
                <a:gd name="T102" fmla="*/ 1622 w 2766"/>
                <a:gd name="T103" fmla="*/ 388 h 2769"/>
                <a:gd name="T104" fmla="*/ 1387 w 2766"/>
                <a:gd name="T105" fmla="*/ 361 h 2769"/>
                <a:gd name="T106" fmla="*/ 1158 w 2766"/>
                <a:gd name="T107" fmla="*/ 388 h 2769"/>
                <a:gd name="T108" fmla="*/ 947 w 2766"/>
                <a:gd name="T109" fmla="*/ 462 h 2769"/>
                <a:gd name="T110" fmla="*/ 760 w 2766"/>
                <a:gd name="T111" fmla="*/ 579 h 2769"/>
                <a:gd name="T112" fmla="*/ 463 w 2766"/>
                <a:gd name="T113" fmla="*/ 352 h 2769"/>
                <a:gd name="T114" fmla="*/ 660 w 2766"/>
                <a:gd name="T115" fmla="*/ 205 h 2769"/>
                <a:gd name="T116" fmla="*/ 882 w 2766"/>
                <a:gd name="T117" fmla="*/ 94 h 2769"/>
                <a:gd name="T118" fmla="*/ 1125 w 2766"/>
                <a:gd name="T119" fmla="*/ 25 h 2769"/>
                <a:gd name="T120" fmla="*/ 1383 w 2766"/>
                <a:gd name="T121" fmla="*/ 0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6" h="2769">
                  <a:moveTo>
                    <a:pt x="1383" y="0"/>
                  </a:moveTo>
                  <a:lnTo>
                    <a:pt x="1479" y="3"/>
                  </a:lnTo>
                  <a:lnTo>
                    <a:pt x="1571" y="13"/>
                  </a:lnTo>
                  <a:lnTo>
                    <a:pt x="1662" y="28"/>
                  </a:lnTo>
                  <a:lnTo>
                    <a:pt x="1751" y="50"/>
                  </a:lnTo>
                  <a:lnTo>
                    <a:pt x="1838" y="77"/>
                  </a:lnTo>
                  <a:lnTo>
                    <a:pt x="1922" y="109"/>
                  </a:lnTo>
                  <a:lnTo>
                    <a:pt x="2003" y="147"/>
                  </a:lnTo>
                  <a:lnTo>
                    <a:pt x="2081" y="189"/>
                  </a:lnTo>
                  <a:lnTo>
                    <a:pt x="2156" y="237"/>
                  </a:lnTo>
                  <a:lnTo>
                    <a:pt x="2228" y="289"/>
                  </a:lnTo>
                  <a:lnTo>
                    <a:pt x="2296" y="345"/>
                  </a:lnTo>
                  <a:lnTo>
                    <a:pt x="2361" y="406"/>
                  </a:lnTo>
                  <a:lnTo>
                    <a:pt x="2421" y="470"/>
                  </a:lnTo>
                  <a:lnTo>
                    <a:pt x="2478" y="539"/>
                  </a:lnTo>
                  <a:lnTo>
                    <a:pt x="2530" y="610"/>
                  </a:lnTo>
                  <a:lnTo>
                    <a:pt x="2577" y="686"/>
                  </a:lnTo>
                  <a:lnTo>
                    <a:pt x="2620" y="764"/>
                  </a:lnTo>
                  <a:lnTo>
                    <a:pt x="2657" y="846"/>
                  </a:lnTo>
                  <a:lnTo>
                    <a:pt x="2690" y="930"/>
                  </a:lnTo>
                  <a:lnTo>
                    <a:pt x="2717" y="1017"/>
                  </a:lnTo>
                  <a:lnTo>
                    <a:pt x="2738" y="1106"/>
                  </a:lnTo>
                  <a:lnTo>
                    <a:pt x="2754" y="1197"/>
                  </a:lnTo>
                  <a:lnTo>
                    <a:pt x="2763" y="1290"/>
                  </a:lnTo>
                  <a:lnTo>
                    <a:pt x="2766" y="1384"/>
                  </a:lnTo>
                  <a:lnTo>
                    <a:pt x="2763" y="1479"/>
                  </a:lnTo>
                  <a:lnTo>
                    <a:pt x="2754" y="1571"/>
                  </a:lnTo>
                  <a:lnTo>
                    <a:pt x="2738" y="1663"/>
                  </a:lnTo>
                  <a:lnTo>
                    <a:pt x="2717" y="1752"/>
                  </a:lnTo>
                  <a:lnTo>
                    <a:pt x="2690" y="1839"/>
                  </a:lnTo>
                  <a:lnTo>
                    <a:pt x="2657" y="1923"/>
                  </a:lnTo>
                  <a:lnTo>
                    <a:pt x="2620" y="2004"/>
                  </a:lnTo>
                  <a:lnTo>
                    <a:pt x="2577" y="2082"/>
                  </a:lnTo>
                  <a:lnTo>
                    <a:pt x="2530" y="2157"/>
                  </a:lnTo>
                  <a:lnTo>
                    <a:pt x="2478" y="2229"/>
                  </a:lnTo>
                  <a:lnTo>
                    <a:pt x="2421" y="2298"/>
                  </a:lnTo>
                  <a:lnTo>
                    <a:pt x="2361" y="2362"/>
                  </a:lnTo>
                  <a:lnTo>
                    <a:pt x="2296" y="2423"/>
                  </a:lnTo>
                  <a:lnTo>
                    <a:pt x="2228" y="2480"/>
                  </a:lnTo>
                  <a:lnTo>
                    <a:pt x="2156" y="2532"/>
                  </a:lnTo>
                  <a:lnTo>
                    <a:pt x="2081" y="2580"/>
                  </a:lnTo>
                  <a:lnTo>
                    <a:pt x="2003" y="2622"/>
                  </a:lnTo>
                  <a:lnTo>
                    <a:pt x="1922" y="2660"/>
                  </a:lnTo>
                  <a:lnTo>
                    <a:pt x="1838" y="2692"/>
                  </a:lnTo>
                  <a:lnTo>
                    <a:pt x="1751" y="2719"/>
                  </a:lnTo>
                  <a:lnTo>
                    <a:pt x="1662" y="2740"/>
                  </a:lnTo>
                  <a:lnTo>
                    <a:pt x="1571" y="2756"/>
                  </a:lnTo>
                  <a:lnTo>
                    <a:pt x="1479" y="2765"/>
                  </a:lnTo>
                  <a:lnTo>
                    <a:pt x="1383" y="2769"/>
                  </a:lnTo>
                  <a:lnTo>
                    <a:pt x="1289" y="2765"/>
                  </a:lnTo>
                  <a:lnTo>
                    <a:pt x="1196" y="2756"/>
                  </a:lnTo>
                  <a:lnTo>
                    <a:pt x="1105" y="2740"/>
                  </a:lnTo>
                  <a:lnTo>
                    <a:pt x="1016" y="2719"/>
                  </a:lnTo>
                  <a:lnTo>
                    <a:pt x="929" y="2692"/>
                  </a:lnTo>
                  <a:lnTo>
                    <a:pt x="845" y="2660"/>
                  </a:lnTo>
                  <a:lnTo>
                    <a:pt x="764" y="2622"/>
                  </a:lnTo>
                  <a:lnTo>
                    <a:pt x="686" y="2580"/>
                  </a:lnTo>
                  <a:lnTo>
                    <a:pt x="611" y="2532"/>
                  </a:lnTo>
                  <a:lnTo>
                    <a:pt x="539" y="2480"/>
                  </a:lnTo>
                  <a:lnTo>
                    <a:pt x="470" y="2423"/>
                  </a:lnTo>
                  <a:lnTo>
                    <a:pt x="406" y="2362"/>
                  </a:lnTo>
                  <a:lnTo>
                    <a:pt x="345" y="2298"/>
                  </a:lnTo>
                  <a:lnTo>
                    <a:pt x="289" y="2229"/>
                  </a:lnTo>
                  <a:lnTo>
                    <a:pt x="237" y="2157"/>
                  </a:lnTo>
                  <a:lnTo>
                    <a:pt x="189" y="2082"/>
                  </a:lnTo>
                  <a:lnTo>
                    <a:pt x="147" y="2004"/>
                  </a:lnTo>
                  <a:lnTo>
                    <a:pt x="109" y="1923"/>
                  </a:lnTo>
                  <a:lnTo>
                    <a:pt x="77" y="1839"/>
                  </a:lnTo>
                  <a:lnTo>
                    <a:pt x="50" y="1752"/>
                  </a:lnTo>
                  <a:lnTo>
                    <a:pt x="29" y="1663"/>
                  </a:lnTo>
                  <a:lnTo>
                    <a:pt x="13" y="1571"/>
                  </a:lnTo>
                  <a:lnTo>
                    <a:pt x="4" y="1479"/>
                  </a:lnTo>
                  <a:lnTo>
                    <a:pt x="0" y="1384"/>
                  </a:lnTo>
                  <a:lnTo>
                    <a:pt x="3" y="1293"/>
                  </a:lnTo>
                  <a:lnTo>
                    <a:pt x="12" y="1204"/>
                  </a:lnTo>
                  <a:lnTo>
                    <a:pt x="27" y="1116"/>
                  </a:lnTo>
                  <a:lnTo>
                    <a:pt x="47" y="1031"/>
                  </a:lnTo>
                  <a:lnTo>
                    <a:pt x="72" y="947"/>
                  </a:lnTo>
                  <a:lnTo>
                    <a:pt x="102" y="866"/>
                  </a:lnTo>
                  <a:lnTo>
                    <a:pt x="137" y="787"/>
                  </a:lnTo>
                  <a:lnTo>
                    <a:pt x="177" y="710"/>
                  </a:lnTo>
                  <a:lnTo>
                    <a:pt x="221" y="637"/>
                  </a:lnTo>
                  <a:lnTo>
                    <a:pt x="269" y="567"/>
                  </a:lnTo>
                  <a:lnTo>
                    <a:pt x="322" y="500"/>
                  </a:lnTo>
                  <a:lnTo>
                    <a:pt x="379" y="436"/>
                  </a:lnTo>
                  <a:lnTo>
                    <a:pt x="604" y="728"/>
                  </a:lnTo>
                  <a:lnTo>
                    <a:pt x="561" y="783"/>
                  </a:lnTo>
                  <a:lnTo>
                    <a:pt x="522" y="841"/>
                  </a:lnTo>
                  <a:lnTo>
                    <a:pt x="487" y="902"/>
                  </a:lnTo>
                  <a:lnTo>
                    <a:pt x="456" y="964"/>
                  </a:lnTo>
                  <a:lnTo>
                    <a:pt x="429" y="1030"/>
                  </a:lnTo>
                  <a:lnTo>
                    <a:pt x="406" y="1097"/>
                  </a:lnTo>
                  <a:lnTo>
                    <a:pt x="389" y="1166"/>
                  </a:lnTo>
                  <a:lnTo>
                    <a:pt x="376" y="1237"/>
                  </a:lnTo>
                  <a:lnTo>
                    <a:pt x="368" y="1310"/>
                  </a:lnTo>
                  <a:lnTo>
                    <a:pt x="365" y="1384"/>
                  </a:lnTo>
                  <a:lnTo>
                    <a:pt x="368" y="1464"/>
                  </a:lnTo>
                  <a:lnTo>
                    <a:pt x="377" y="1542"/>
                  </a:lnTo>
                  <a:lnTo>
                    <a:pt x="392" y="1619"/>
                  </a:lnTo>
                  <a:lnTo>
                    <a:pt x="413" y="1693"/>
                  </a:lnTo>
                  <a:lnTo>
                    <a:pt x="438" y="1765"/>
                  </a:lnTo>
                  <a:lnTo>
                    <a:pt x="469" y="1834"/>
                  </a:lnTo>
                  <a:lnTo>
                    <a:pt x="505" y="1900"/>
                  </a:lnTo>
                  <a:lnTo>
                    <a:pt x="545" y="1963"/>
                  </a:lnTo>
                  <a:lnTo>
                    <a:pt x="590" y="2023"/>
                  </a:lnTo>
                  <a:lnTo>
                    <a:pt x="639" y="2080"/>
                  </a:lnTo>
                  <a:lnTo>
                    <a:pt x="692" y="2133"/>
                  </a:lnTo>
                  <a:lnTo>
                    <a:pt x="748" y="2182"/>
                  </a:lnTo>
                  <a:lnTo>
                    <a:pt x="808" y="2226"/>
                  </a:lnTo>
                  <a:lnTo>
                    <a:pt x="872" y="2267"/>
                  </a:lnTo>
                  <a:lnTo>
                    <a:pt x="938" y="2302"/>
                  </a:lnTo>
                  <a:lnTo>
                    <a:pt x="1007" y="2333"/>
                  </a:lnTo>
                  <a:lnTo>
                    <a:pt x="1079" y="2359"/>
                  </a:lnTo>
                  <a:lnTo>
                    <a:pt x="1153" y="2379"/>
                  </a:lnTo>
                  <a:lnTo>
                    <a:pt x="1229" y="2394"/>
                  </a:lnTo>
                  <a:lnTo>
                    <a:pt x="1307" y="2403"/>
                  </a:lnTo>
                  <a:lnTo>
                    <a:pt x="1387" y="2406"/>
                  </a:lnTo>
                  <a:lnTo>
                    <a:pt x="1468" y="2403"/>
                  </a:lnTo>
                  <a:lnTo>
                    <a:pt x="1546" y="2394"/>
                  </a:lnTo>
                  <a:lnTo>
                    <a:pt x="1622" y="2379"/>
                  </a:lnTo>
                  <a:lnTo>
                    <a:pt x="1696" y="2359"/>
                  </a:lnTo>
                  <a:lnTo>
                    <a:pt x="1767" y="2333"/>
                  </a:lnTo>
                  <a:lnTo>
                    <a:pt x="1837" y="2302"/>
                  </a:lnTo>
                  <a:lnTo>
                    <a:pt x="1903" y="2267"/>
                  </a:lnTo>
                  <a:lnTo>
                    <a:pt x="1966" y="2226"/>
                  </a:lnTo>
                  <a:lnTo>
                    <a:pt x="2026" y="2182"/>
                  </a:lnTo>
                  <a:lnTo>
                    <a:pt x="2083" y="2133"/>
                  </a:lnTo>
                  <a:lnTo>
                    <a:pt x="2136" y="2080"/>
                  </a:lnTo>
                  <a:lnTo>
                    <a:pt x="2184" y="2023"/>
                  </a:lnTo>
                  <a:lnTo>
                    <a:pt x="2229" y="1963"/>
                  </a:lnTo>
                  <a:lnTo>
                    <a:pt x="2270" y="1900"/>
                  </a:lnTo>
                  <a:lnTo>
                    <a:pt x="2305" y="1834"/>
                  </a:lnTo>
                  <a:lnTo>
                    <a:pt x="2336" y="1765"/>
                  </a:lnTo>
                  <a:lnTo>
                    <a:pt x="2362" y="1693"/>
                  </a:lnTo>
                  <a:lnTo>
                    <a:pt x="2382" y="1619"/>
                  </a:lnTo>
                  <a:lnTo>
                    <a:pt x="2397" y="1542"/>
                  </a:lnTo>
                  <a:lnTo>
                    <a:pt x="2406" y="1464"/>
                  </a:lnTo>
                  <a:lnTo>
                    <a:pt x="2409" y="1384"/>
                  </a:lnTo>
                  <a:lnTo>
                    <a:pt x="2406" y="1304"/>
                  </a:lnTo>
                  <a:lnTo>
                    <a:pt x="2397" y="1226"/>
                  </a:lnTo>
                  <a:lnTo>
                    <a:pt x="2382" y="1150"/>
                  </a:lnTo>
                  <a:lnTo>
                    <a:pt x="2362" y="1076"/>
                  </a:lnTo>
                  <a:lnTo>
                    <a:pt x="2336" y="1004"/>
                  </a:lnTo>
                  <a:lnTo>
                    <a:pt x="2305" y="935"/>
                  </a:lnTo>
                  <a:lnTo>
                    <a:pt x="2270" y="869"/>
                  </a:lnTo>
                  <a:lnTo>
                    <a:pt x="2229" y="806"/>
                  </a:lnTo>
                  <a:lnTo>
                    <a:pt x="2184" y="744"/>
                  </a:lnTo>
                  <a:lnTo>
                    <a:pt x="2136" y="688"/>
                  </a:lnTo>
                  <a:lnTo>
                    <a:pt x="2083" y="635"/>
                  </a:lnTo>
                  <a:lnTo>
                    <a:pt x="2026" y="586"/>
                  </a:lnTo>
                  <a:lnTo>
                    <a:pt x="1966" y="541"/>
                  </a:lnTo>
                  <a:lnTo>
                    <a:pt x="1903" y="501"/>
                  </a:lnTo>
                  <a:lnTo>
                    <a:pt x="1837" y="465"/>
                  </a:lnTo>
                  <a:lnTo>
                    <a:pt x="1767" y="435"/>
                  </a:lnTo>
                  <a:lnTo>
                    <a:pt x="1696" y="409"/>
                  </a:lnTo>
                  <a:lnTo>
                    <a:pt x="1622" y="388"/>
                  </a:lnTo>
                  <a:lnTo>
                    <a:pt x="1546" y="374"/>
                  </a:lnTo>
                  <a:lnTo>
                    <a:pt x="1468" y="365"/>
                  </a:lnTo>
                  <a:lnTo>
                    <a:pt x="1387" y="361"/>
                  </a:lnTo>
                  <a:lnTo>
                    <a:pt x="1309" y="364"/>
                  </a:lnTo>
                  <a:lnTo>
                    <a:pt x="1232" y="373"/>
                  </a:lnTo>
                  <a:lnTo>
                    <a:pt x="1158" y="388"/>
                  </a:lnTo>
                  <a:lnTo>
                    <a:pt x="1085" y="407"/>
                  </a:lnTo>
                  <a:lnTo>
                    <a:pt x="1015" y="432"/>
                  </a:lnTo>
                  <a:lnTo>
                    <a:pt x="947" y="462"/>
                  </a:lnTo>
                  <a:lnTo>
                    <a:pt x="881" y="496"/>
                  </a:lnTo>
                  <a:lnTo>
                    <a:pt x="819" y="535"/>
                  </a:lnTo>
                  <a:lnTo>
                    <a:pt x="760" y="579"/>
                  </a:lnTo>
                  <a:lnTo>
                    <a:pt x="704" y="626"/>
                  </a:lnTo>
                  <a:lnTo>
                    <a:pt x="403" y="409"/>
                  </a:lnTo>
                  <a:lnTo>
                    <a:pt x="463" y="352"/>
                  </a:lnTo>
                  <a:lnTo>
                    <a:pt x="525" y="300"/>
                  </a:lnTo>
                  <a:lnTo>
                    <a:pt x="591" y="250"/>
                  </a:lnTo>
                  <a:lnTo>
                    <a:pt x="660" y="205"/>
                  </a:lnTo>
                  <a:lnTo>
                    <a:pt x="731" y="164"/>
                  </a:lnTo>
                  <a:lnTo>
                    <a:pt x="806" y="127"/>
                  </a:lnTo>
                  <a:lnTo>
                    <a:pt x="882" y="94"/>
                  </a:lnTo>
                  <a:lnTo>
                    <a:pt x="961" y="66"/>
                  </a:lnTo>
                  <a:lnTo>
                    <a:pt x="1042" y="43"/>
                  </a:lnTo>
                  <a:lnTo>
                    <a:pt x="1125" y="25"/>
                  </a:lnTo>
                  <a:lnTo>
                    <a:pt x="1209" y="11"/>
                  </a:lnTo>
                  <a:lnTo>
                    <a:pt x="1295" y="3"/>
                  </a:lnTo>
                  <a:lnTo>
                    <a:pt x="13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0" name="Freeform 371">
              <a:extLst>
                <a:ext uri="{FF2B5EF4-FFF2-40B4-BE49-F238E27FC236}">
                  <a16:creationId xmlns:a16="http://schemas.microsoft.com/office/drawing/2014/main" id="{17B8F1B1-ACCF-0129-7E73-B89299F652BE}"/>
                </a:ext>
              </a:extLst>
            </p:cNvPr>
            <p:cNvSpPr>
              <a:spLocks/>
            </p:cNvSpPr>
            <p:nvPr/>
          </p:nvSpPr>
          <p:spPr bwMode="auto">
            <a:xfrm>
              <a:off x="6319838" y="3971926"/>
              <a:ext cx="1325562" cy="1327150"/>
            </a:xfrm>
            <a:custGeom>
              <a:avLst/>
              <a:gdLst>
                <a:gd name="T0" fmla="*/ 908 w 1671"/>
                <a:gd name="T1" fmla="*/ 3 h 1672"/>
                <a:gd name="T2" fmla="*/ 1046 w 1671"/>
                <a:gd name="T3" fmla="*/ 27 h 1672"/>
                <a:gd name="T4" fmla="*/ 1176 w 1671"/>
                <a:gd name="T5" fmla="*/ 72 h 1672"/>
                <a:gd name="T6" fmla="*/ 1295 w 1671"/>
                <a:gd name="T7" fmla="*/ 138 h 1672"/>
                <a:gd name="T8" fmla="*/ 1401 w 1671"/>
                <a:gd name="T9" fmla="*/ 221 h 1672"/>
                <a:gd name="T10" fmla="*/ 1493 w 1671"/>
                <a:gd name="T11" fmla="*/ 321 h 1672"/>
                <a:gd name="T12" fmla="*/ 1568 w 1671"/>
                <a:gd name="T13" fmla="*/ 434 h 1672"/>
                <a:gd name="T14" fmla="*/ 1623 w 1671"/>
                <a:gd name="T15" fmla="*/ 559 h 1672"/>
                <a:gd name="T16" fmla="*/ 1658 w 1671"/>
                <a:gd name="T17" fmla="*/ 694 h 1672"/>
                <a:gd name="T18" fmla="*/ 1671 w 1671"/>
                <a:gd name="T19" fmla="*/ 836 h 1672"/>
                <a:gd name="T20" fmla="*/ 1658 w 1671"/>
                <a:gd name="T21" fmla="*/ 978 h 1672"/>
                <a:gd name="T22" fmla="*/ 1623 w 1671"/>
                <a:gd name="T23" fmla="*/ 1113 h 1672"/>
                <a:gd name="T24" fmla="*/ 1568 w 1671"/>
                <a:gd name="T25" fmla="*/ 1238 h 1672"/>
                <a:gd name="T26" fmla="*/ 1493 w 1671"/>
                <a:gd name="T27" fmla="*/ 1351 h 1672"/>
                <a:gd name="T28" fmla="*/ 1401 w 1671"/>
                <a:gd name="T29" fmla="*/ 1450 h 1672"/>
                <a:gd name="T30" fmla="*/ 1295 w 1671"/>
                <a:gd name="T31" fmla="*/ 1534 h 1672"/>
                <a:gd name="T32" fmla="*/ 1176 w 1671"/>
                <a:gd name="T33" fmla="*/ 1599 h 1672"/>
                <a:gd name="T34" fmla="*/ 1046 w 1671"/>
                <a:gd name="T35" fmla="*/ 1645 h 1672"/>
                <a:gd name="T36" fmla="*/ 908 w 1671"/>
                <a:gd name="T37" fmla="*/ 1669 h 1672"/>
                <a:gd name="T38" fmla="*/ 763 w 1671"/>
                <a:gd name="T39" fmla="*/ 1669 h 1672"/>
                <a:gd name="T40" fmla="*/ 624 w 1671"/>
                <a:gd name="T41" fmla="*/ 1645 h 1672"/>
                <a:gd name="T42" fmla="*/ 494 w 1671"/>
                <a:gd name="T43" fmla="*/ 1599 h 1672"/>
                <a:gd name="T44" fmla="*/ 375 w 1671"/>
                <a:gd name="T45" fmla="*/ 1534 h 1672"/>
                <a:gd name="T46" fmla="*/ 269 w 1671"/>
                <a:gd name="T47" fmla="*/ 1450 h 1672"/>
                <a:gd name="T48" fmla="*/ 177 w 1671"/>
                <a:gd name="T49" fmla="*/ 1351 h 1672"/>
                <a:gd name="T50" fmla="*/ 103 w 1671"/>
                <a:gd name="T51" fmla="*/ 1238 h 1672"/>
                <a:gd name="T52" fmla="*/ 47 w 1671"/>
                <a:gd name="T53" fmla="*/ 1113 h 1672"/>
                <a:gd name="T54" fmla="*/ 12 w 1671"/>
                <a:gd name="T55" fmla="*/ 978 h 1672"/>
                <a:gd name="T56" fmla="*/ 0 w 1671"/>
                <a:gd name="T57" fmla="*/ 836 h 1672"/>
                <a:gd name="T58" fmla="*/ 11 w 1671"/>
                <a:gd name="T59" fmla="*/ 697 h 1672"/>
                <a:gd name="T60" fmla="*/ 45 w 1671"/>
                <a:gd name="T61" fmla="*/ 566 h 1672"/>
                <a:gd name="T62" fmla="*/ 98 w 1671"/>
                <a:gd name="T63" fmla="*/ 444 h 1672"/>
                <a:gd name="T64" fmla="*/ 170 w 1671"/>
                <a:gd name="T65" fmla="*/ 333 h 1672"/>
                <a:gd name="T66" fmla="*/ 670 w 1671"/>
                <a:gd name="T67" fmla="*/ 979 h 1672"/>
                <a:gd name="T68" fmla="*/ 716 w 1671"/>
                <a:gd name="T69" fmla="*/ 1023 h 1672"/>
                <a:gd name="T70" fmla="*/ 775 w 1671"/>
                <a:gd name="T71" fmla="*/ 1053 h 1672"/>
                <a:gd name="T72" fmla="*/ 841 w 1671"/>
                <a:gd name="T73" fmla="*/ 1063 h 1672"/>
                <a:gd name="T74" fmla="*/ 911 w 1671"/>
                <a:gd name="T75" fmla="*/ 1052 h 1672"/>
                <a:gd name="T76" fmla="*/ 971 w 1671"/>
                <a:gd name="T77" fmla="*/ 1021 h 1672"/>
                <a:gd name="T78" fmla="*/ 1019 w 1671"/>
                <a:gd name="T79" fmla="*/ 974 h 1672"/>
                <a:gd name="T80" fmla="*/ 1050 w 1671"/>
                <a:gd name="T81" fmla="*/ 914 h 1672"/>
                <a:gd name="T82" fmla="*/ 1061 w 1671"/>
                <a:gd name="T83" fmla="*/ 845 h 1672"/>
                <a:gd name="T84" fmla="*/ 1051 w 1671"/>
                <a:gd name="T85" fmla="*/ 780 h 1672"/>
                <a:gd name="T86" fmla="*/ 1023 w 1671"/>
                <a:gd name="T87" fmla="*/ 723 h 1672"/>
                <a:gd name="T88" fmla="*/ 980 w 1671"/>
                <a:gd name="T89" fmla="*/ 677 h 1672"/>
                <a:gd name="T90" fmla="*/ 955 w 1671"/>
                <a:gd name="T91" fmla="*/ 658 h 1672"/>
                <a:gd name="T92" fmla="*/ 356 w 1671"/>
                <a:gd name="T93" fmla="*/ 152 h 1672"/>
                <a:gd name="T94" fmla="*/ 463 w 1671"/>
                <a:gd name="T95" fmla="*/ 88 h 1672"/>
                <a:gd name="T96" fmla="*/ 579 w 1671"/>
                <a:gd name="T97" fmla="*/ 40 h 1672"/>
                <a:gd name="T98" fmla="*/ 704 w 1671"/>
                <a:gd name="T99" fmla="*/ 10 h 1672"/>
                <a:gd name="T100" fmla="*/ 835 w 1671"/>
                <a:gd name="T101"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1" h="1672">
                  <a:moveTo>
                    <a:pt x="835" y="0"/>
                  </a:moveTo>
                  <a:lnTo>
                    <a:pt x="908" y="3"/>
                  </a:lnTo>
                  <a:lnTo>
                    <a:pt x="978" y="12"/>
                  </a:lnTo>
                  <a:lnTo>
                    <a:pt x="1046" y="27"/>
                  </a:lnTo>
                  <a:lnTo>
                    <a:pt x="1112" y="47"/>
                  </a:lnTo>
                  <a:lnTo>
                    <a:pt x="1176" y="72"/>
                  </a:lnTo>
                  <a:lnTo>
                    <a:pt x="1237" y="103"/>
                  </a:lnTo>
                  <a:lnTo>
                    <a:pt x="1295" y="138"/>
                  </a:lnTo>
                  <a:lnTo>
                    <a:pt x="1350" y="177"/>
                  </a:lnTo>
                  <a:lnTo>
                    <a:pt x="1401" y="221"/>
                  </a:lnTo>
                  <a:lnTo>
                    <a:pt x="1449" y="270"/>
                  </a:lnTo>
                  <a:lnTo>
                    <a:pt x="1493" y="321"/>
                  </a:lnTo>
                  <a:lnTo>
                    <a:pt x="1533" y="376"/>
                  </a:lnTo>
                  <a:lnTo>
                    <a:pt x="1568" y="434"/>
                  </a:lnTo>
                  <a:lnTo>
                    <a:pt x="1598" y="495"/>
                  </a:lnTo>
                  <a:lnTo>
                    <a:pt x="1623" y="559"/>
                  </a:lnTo>
                  <a:lnTo>
                    <a:pt x="1644" y="625"/>
                  </a:lnTo>
                  <a:lnTo>
                    <a:pt x="1658" y="694"/>
                  </a:lnTo>
                  <a:lnTo>
                    <a:pt x="1667" y="764"/>
                  </a:lnTo>
                  <a:lnTo>
                    <a:pt x="1671" y="836"/>
                  </a:lnTo>
                  <a:lnTo>
                    <a:pt x="1667" y="908"/>
                  </a:lnTo>
                  <a:lnTo>
                    <a:pt x="1658" y="978"/>
                  </a:lnTo>
                  <a:lnTo>
                    <a:pt x="1644" y="1046"/>
                  </a:lnTo>
                  <a:lnTo>
                    <a:pt x="1623" y="1113"/>
                  </a:lnTo>
                  <a:lnTo>
                    <a:pt x="1598" y="1177"/>
                  </a:lnTo>
                  <a:lnTo>
                    <a:pt x="1568" y="1238"/>
                  </a:lnTo>
                  <a:lnTo>
                    <a:pt x="1533" y="1296"/>
                  </a:lnTo>
                  <a:lnTo>
                    <a:pt x="1493" y="1351"/>
                  </a:lnTo>
                  <a:lnTo>
                    <a:pt x="1449" y="1403"/>
                  </a:lnTo>
                  <a:lnTo>
                    <a:pt x="1401" y="1450"/>
                  </a:lnTo>
                  <a:lnTo>
                    <a:pt x="1350" y="1494"/>
                  </a:lnTo>
                  <a:lnTo>
                    <a:pt x="1295" y="1534"/>
                  </a:lnTo>
                  <a:lnTo>
                    <a:pt x="1237" y="1569"/>
                  </a:lnTo>
                  <a:lnTo>
                    <a:pt x="1176" y="1599"/>
                  </a:lnTo>
                  <a:lnTo>
                    <a:pt x="1112" y="1625"/>
                  </a:lnTo>
                  <a:lnTo>
                    <a:pt x="1046" y="1645"/>
                  </a:lnTo>
                  <a:lnTo>
                    <a:pt x="978" y="1660"/>
                  </a:lnTo>
                  <a:lnTo>
                    <a:pt x="908" y="1669"/>
                  </a:lnTo>
                  <a:lnTo>
                    <a:pt x="835" y="1672"/>
                  </a:lnTo>
                  <a:lnTo>
                    <a:pt x="763" y="1669"/>
                  </a:lnTo>
                  <a:lnTo>
                    <a:pt x="692" y="1660"/>
                  </a:lnTo>
                  <a:lnTo>
                    <a:pt x="624" y="1645"/>
                  </a:lnTo>
                  <a:lnTo>
                    <a:pt x="558" y="1625"/>
                  </a:lnTo>
                  <a:lnTo>
                    <a:pt x="494" y="1599"/>
                  </a:lnTo>
                  <a:lnTo>
                    <a:pt x="433" y="1569"/>
                  </a:lnTo>
                  <a:lnTo>
                    <a:pt x="375" y="1534"/>
                  </a:lnTo>
                  <a:lnTo>
                    <a:pt x="320" y="1494"/>
                  </a:lnTo>
                  <a:lnTo>
                    <a:pt x="269" y="1450"/>
                  </a:lnTo>
                  <a:lnTo>
                    <a:pt x="221" y="1403"/>
                  </a:lnTo>
                  <a:lnTo>
                    <a:pt x="177" y="1351"/>
                  </a:lnTo>
                  <a:lnTo>
                    <a:pt x="138" y="1296"/>
                  </a:lnTo>
                  <a:lnTo>
                    <a:pt x="103" y="1238"/>
                  </a:lnTo>
                  <a:lnTo>
                    <a:pt x="72" y="1177"/>
                  </a:lnTo>
                  <a:lnTo>
                    <a:pt x="47" y="1113"/>
                  </a:lnTo>
                  <a:lnTo>
                    <a:pt x="26" y="1046"/>
                  </a:lnTo>
                  <a:lnTo>
                    <a:pt x="12" y="978"/>
                  </a:lnTo>
                  <a:lnTo>
                    <a:pt x="3" y="908"/>
                  </a:lnTo>
                  <a:lnTo>
                    <a:pt x="0" y="836"/>
                  </a:lnTo>
                  <a:lnTo>
                    <a:pt x="3" y="766"/>
                  </a:lnTo>
                  <a:lnTo>
                    <a:pt x="11" y="697"/>
                  </a:lnTo>
                  <a:lnTo>
                    <a:pt x="25" y="631"/>
                  </a:lnTo>
                  <a:lnTo>
                    <a:pt x="45" y="566"/>
                  </a:lnTo>
                  <a:lnTo>
                    <a:pt x="69" y="504"/>
                  </a:lnTo>
                  <a:lnTo>
                    <a:pt x="98" y="444"/>
                  </a:lnTo>
                  <a:lnTo>
                    <a:pt x="132" y="387"/>
                  </a:lnTo>
                  <a:lnTo>
                    <a:pt x="170" y="333"/>
                  </a:lnTo>
                  <a:lnTo>
                    <a:pt x="669" y="979"/>
                  </a:lnTo>
                  <a:lnTo>
                    <a:pt x="670" y="979"/>
                  </a:lnTo>
                  <a:lnTo>
                    <a:pt x="691" y="1003"/>
                  </a:lnTo>
                  <a:lnTo>
                    <a:pt x="716" y="1023"/>
                  </a:lnTo>
                  <a:lnTo>
                    <a:pt x="744" y="1040"/>
                  </a:lnTo>
                  <a:lnTo>
                    <a:pt x="775" y="1053"/>
                  </a:lnTo>
                  <a:lnTo>
                    <a:pt x="807" y="1061"/>
                  </a:lnTo>
                  <a:lnTo>
                    <a:pt x="841" y="1063"/>
                  </a:lnTo>
                  <a:lnTo>
                    <a:pt x="878" y="1060"/>
                  </a:lnTo>
                  <a:lnTo>
                    <a:pt x="911" y="1052"/>
                  </a:lnTo>
                  <a:lnTo>
                    <a:pt x="943" y="1039"/>
                  </a:lnTo>
                  <a:lnTo>
                    <a:pt x="971" y="1021"/>
                  </a:lnTo>
                  <a:lnTo>
                    <a:pt x="997" y="999"/>
                  </a:lnTo>
                  <a:lnTo>
                    <a:pt x="1019" y="974"/>
                  </a:lnTo>
                  <a:lnTo>
                    <a:pt x="1036" y="945"/>
                  </a:lnTo>
                  <a:lnTo>
                    <a:pt x="1050" y="914"/>
                  </a:lnTo>
                  <a:lnTo>
                    <a:pt x="1058" y="880"/>
                  </a:lnTo>
                  <a:lnTo>
                    <a:pt x="1061" y="845"/>
                  </a:lnTo>
                  <a:lnTo>
                    <a:pt x="1058" y="812"/>
                  </a:lnTo>
                  <a:lnTo>
                    <a:pt x="1051" y="780"/>
                  </a:lnTo>
                  <a:lnTo>
                    <a:pt x="1039" y="750"/>
                  </a:lnTo>
                  <a:lnTo>
                    <a:pt x="1023" y="723"/>
                  </a:lnTo>
                  <a:lnTo>
                    <a:pt x="1003" y="698"/>
                  </a:lnTo>
                  <a:lnTo>
                    <a:pt x="980" y="677"/>
                  </a:lnTo>
                  <a:lnTo>
                    <a:pt x="954" y="659"/>
                  </a:lnTo>
                  <a:lnTo>
                    <a:pt x="955" y="658"/>
                  </a:lnTo>
                  <a:lnTo>
                    <a:pt x="306" y="189"/>
                  </a:lnTo>
                  <a:lnTo>
                    <a:pt x="356" y="152"/>
                  </a:lnTo>
                  <a:lnTo>
                    <a:pt x="408" y="118"/>
                  </a:lnTo>
                  <a:lnTo>
                    <a:pt x="463" y="88"/>
                  </a:lnTo>
                  <a:lnTo>
                    <a:pt x="520" y="62"/>
                  </a:lnTo>
                  <a:lnTo>
                    <a:pt x="579" y="40"/>
                  </a:lnTo>
                  <a:lnTo>
                    <a:pt x="640" y="23"/>
                  </a:lnTo>
                  <a:lnTo>
                    <a:pt x="704" y="10"/>
                  </a:lnTo>
                  <a:lnTo>
                    <a:pt x="768" y="2"/>
                  </a:lnTo>
                  <a:lnTo>
                    <a:pt x="8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1" name="Группа 422">
            <a:extLst>
              <a:ext uri="{FF2B5EF4-FFF2-40B4-BE49-F238E27FC236}">
                <a16:creationId xmlns:a16="http://schemas.microsoft.com/office/drawing/2014/main" id="{27E2B3EC-91B5-892A-6330-FC6CD31DFC04}"/>
              </a:ext>
            </a:extLst>
          </p:cNvPr>
          <p:cNvGrpSpPr/>
          <p:nvPr userDrawn="1"/>
        </p:nvGrpSpPr>
        <p:grpSpPr>
          <a:xfrm>
            <a:off x="9334398" y="3280698"/>
            <a:ext cx="519819" cy="393802"/>
            <a:chOff x="6124380" y="3367896"/>
            <a:chExt cx="2514600" cy="1905000"/>
          </a:xfrm>
          <a:solidFill>
            <a:schemeClr val="bg2"/>
          </a:solidFill>
        </p:grpSpPr>
        <p:sp>
          <p:nvSpPr>
            <p:cNvPr id="192" name="Freeform 376">
              <a:extLst>
                <a:ext uri="{FF2B5EF4-FFF2-40B4-BE49-F238E27FC236}">
                  <a16:creationId xmlns:a16="http://schemas.microsoft.com/office/drawing/2014/main" id="{A26306FE-39A3-D3E2-2D27-349171F482D2}"/>
                </a:ext>
              </a:extLst>
            </p:cNvPr>
            <p:cNvSpPr>
              <a:spLocks noEditPoints="1"/>
            </p:cNvSpPr>
            <p:nvPr/>
          </p:nvSpPr>
          <p:spPr bwMode="auto">
            <a:xfrm>
              <a:off x="6446642" y="4777596"/>
              <a:ext cx="495300" cy="495300"/>
            </a:xfrm>
            <a:custGeom>
              <a:avLst/>
              <a:gdLst>
                <a:gd name="T0" fmla="*/ 432 w 936"/>
                <a:gd name="T1" fmla="*/ 317 h 936"/>
                <a:gd name="T2" fmla="*/ 371 w 936"/>
                <a:gd name="T3" fmla="*/ 347 h 936"/>
                <a:gd name="T4" fmla="*/ 329 w 936"/>
                <a:gd name="T5" fmla="*/ 400 h 936"/>
                <a:gd name="T6" fmla="*/ 313 w 936"/>
                <a:gd name="T7" fmla="*/ 468 h 936"/>
                <a:gd name="T8" fmla="*/ 329 w 936"/>
                <a:gd name="T9" fmla="*/ 537 h 936"/>
                <a:gd name="T10" fmla="*/ 371 w 936"/>
                <a:gd name="T11" fmla="*/ 591 h 936"/>
                <a:gd name="T12" fmla="*/ 432 w 936"/>
                <a:gd name="T13" fmla="*/ 620 h 936"/>
                <a:gd name="T14" fmla="*/ 503 w 936"/>
                <a:gd name="T15" fmla="*/ 620 h 936"/>
                <a:gd name="T16" fmla="*/ 566 w 936"/>
                <a:gd name="T17" fmla="*/ 591 h 936"/>
                <a:gd name="T18" fmla="*/ 608 w 936"/>
                <a:gd name="T19" fmla="*/ 537 h 936"/>
                <a:gd name="T20" fmla="*/ 624 w 936"/>
                <a:gd name="T21" fmla="*/ 468 h 936"/>
                <a:gd name="T22" fmla="*/ 608 w 936"/>
                <a:gd name="T23" fmla="*/ 400 h 936"/>
                <a:gd name="T24" fmla="*/ 566 w 936"/>
                <a:gd name="T25" fmla="*/ 347 h 936"/>
                <a:gd name="T26" fmla="*/ 503 w 936"/>
                <a:gd name="T27" fmla="*/ 317 h 936"/>
                <a:gd name="T28" fmla="*/ 468 w 936"/>
                <a:gd name="T29" fmla="*/ 0 h 936"/>
                <a:gd name="T30" fmla="*/ 592 w 936"/>
                <a:gd name="T31" fmla="*/ 16 h 936"/>
                <a:gd name="T32" fmla="*/ 704 w 936"/>
                <a:gd name="T33" fmla="*/ 64 h 936"/>
                <a:gd name="T34" fmla="*/ 799 w 936"/>
                <a:gd name="T35" fmla="*/ 137 h 936"/>
                <a:gd name="T36" fmla="*/ 872 w 936"/>
                <a:gd name="T37" fmla="*/ 232 h 936"/>
                <a:gd name="T38" fmla="*/ 920 w 936"/>
                <a:gd name="T39" fmla="*/ 344 h 936"/>
                <a:gd name="T40" fmla="*/ 936 w 936"/>
                <a:gd name="T41" fmla="*/ 468 h 936"/>
                <a:gd name="T42" fmla="*/ 920 w 936"/>
                <a:gd name="T43" fmla="*/ 593 h 936"/>
                <a:gd name="T44" fmla="*/ 872 w 936"/>
                <a:gd name="T45" fmla="*/ 704 h 936"/>
                <a:gd name="T46" fmla="*/ 799 w 936"/>
                <a:gd name="T47" fmla="*/ 799 h 936"/>
                <a:gd name="T48" fmla="*/ 704 w 936"/>
                <a:gd name="T49" fmla="*/ 873 h 936"/>
                <a:gd name="T50" fmla="*/ 592 w 936"/>
                <a:gd name="T51" fmla="*/ 920 h 936"/>
                <a:gd name="T52" fmla="*/ 468 w 936"/>
                <a:gd name="T53" fmla="*/ 936 h 936"/>
                <a:gd name="T54" fmla="*/ 343 w 936"/>
                <a:gd name="T55" fmla="*/ 920 h 936"/>
                <a:gd name="T56" fmla="*/ 231 w 936"/>
                <a:gd name="T57" fmla="*/ 873 h 936"/>
                <a:gd name="T58" fmla="*/ 137 w 936"/>
                <a:gd name="T59" fmla="*/ 799 h 936"/>
                <a:gd name="T60" fmla="*/ 64 w 936"/>
                <a:gd name="T61" fmla="*/ 704 h 936"/>
                <a:gd name="T62" fmla="*/ 17 w 936"/>
                <a:gd name="T63" fmla="*/ 593 h 936"/>
                <a:gd name="T64" fmla="*/ 0 w 936"/>
                <a:gd name="T65" fmla="*/ 468 h 936"/>
                <a:gd name="T66" fmla="*/ 17 w 936"/>
                <a:gd name="T67" fmla="*/ 344 h 936"/>
                <a:gd name="T68" fmla="*/ 64 w 936"/>
                <a:gd name="T69" fmla="*/ 232 h 936"/>
                <a:gd name="T70" fmla="*/ 137 w 936"/>
                <a:gd name="T71" fmla="*/ 137 h 936"/>
                <a:gd name="T72" fmla="*/ 231 w 936"/>
                <a:gd name="T73" fmla="*/ 64 h 936"/>
                <a:gd name="T74" fmla="*/ 343 w 936"/>
                <a:gd name="T75" fmla="*/ 16 h 936"/>
                <a:gd name="T76" fmla="*/ 468 w 936"/>
                <a:gd name="T7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936">
                  <a:moveTo>
                    <a:pt x="468" y="312"/>
                  </a:moveTo>
                  <a:lnTo>
                    <a:pt x="432" y="317"/>
                  </a:lnTo>
                  <a:lnTo>
                    <a:pt x="400" y="328"/>
                  </a:lnTo>
                  <a:lnTo>
                    <a:pt x="371" y="347"/>
                  </a:lnTo>
                  <a:lnTo>
                    <a:pt x="346" y="370"/>
                  </a:lnTo>
                  <a:lnTo>
                    <a:pt x="329" y="400"/>
                  </a:lnTo>
                  <a:lnTo>
                    <a:pt x="317" y="433"/>
                  </a:lnTo>
                  <a:lnTo>
                    <a:pt x="313" y="468"/>
                  </a:lnTo>
                  <a:lnTo>
                    <a:pt x="317" y="505"/>
                  </a:lnTo>
                  <a:lnTo>
                    <a:pt x="329" y="537"/>
                  </a:lnTo>
                  <a:lnTo>
                    <a:pt x="346" y="566"/>
                  </a:lnTo>
                  <a:lnTo>
                    <a:pt x="371" y="591"/>
                  </a:lnTo>
                  <a:lnTo>
                    <a:pt x="400" y="608"/>
                  </a:lnTo>
                  <a:lnTo>
                    <a:pt x="432" y="620"/>
                  </a:lnTo>
                  <a:lnTo>
                    <a:pt x="468" y="624"/>
                  </a:lnTo>
                  <a:lnTo>
                    <a:pt x="503" y="620"/>
                  </a:lnTo>
                  <a:lnTo>
                    <a:pt x="537" y="608"/>
                  </a:lnTo>
                  <a:lnTo>
                    <a:pt x="566" y="591"/>
                  </a:lnTo>
                  <a:lnTo>
                    <a:pt x="589" y="566"/>
                  </a:lnTo>
                  <a:lnTo>
                    <a:pt x="608" y="537"/>
                  </a:lnTo>
                  <a:lnTo>
                    <a:pt x="620" y="505"/>
                  </a:lnTo>
                  <a:lnTo>
                    <a:pt x="624" y="468"/>
                  </a:lnTo>
                  <a:lnTo>
                    <a:pt x="620" y="433"/>
                  </a:lnTo>
                  <a:lnTo>
                    <a:pt x="608" y="400"/>
                  </a:lnTo>
                  <a:lnTo>
                    <a:pt x="589" y="370"/>
                  </a:lnTo>
                  <a:lnTo>
                    <a:pt x="566" y="347"/>
                  </a:lnTo>
                  <a:lnTo>
                    <a:pt x="537" y="328"/>
                  </a:lnTo>
                  <a:lnTo>
                    <a:pt x="503" y="317"/>
                  </a:lnTo>
                  <a:lnTo>
                    <a:pt x="468" y="312"/>
                  </a:lnTo>
                  <a:close/>
                  <a:moveTo>
                    <a:pt x="468" y="0"/>
                  </a:moveTo>
                  <a:lnTo>
                    <a:pt x="531" y="5"/>
                  </a:lnTo>
                  <a:lnTo>
                    <a:pt x="592" y="16"/>
                  </a:lnTo>
                  <a:lnTo>
                    <a:pt x="650" y="37"/>
                  </a:lnTo>
                  <a:lnTo>
                    <a:pt x="704" y="64"/>
                  </a:lnTo>
                  <a:lnTo>
                    <a:pt x="754" y="98"/>
                  </a:lnTo>
                  <a:lnTo>
                    <a:pt x="799" y="137"/>
                  </a:lnTo>
                  <a:lnTo>
                    <a:pt x="838" y="182"/>
                  </a:lnTo>
                  <a:lnTo>
                    <a:pt x="872" y="232"/>
                  </a:lnTo>
                  <a:lnTo>
                    <a:pt x="899" y="286"/>
                  </a:lnTo>
                  <a:lnTo>
                    <a:pt x="920" y="344"/>
                  </a:lnTo>
                  <a:lnTo>
                    <a:pt x="931" y="405"/>
                  </a:lnTo>
                  <a:lnTo>
                    <a:pt x="936" y="468"/>
                  </a:lnTo>
                  <a:lnTo>
                    <a:pt x="931" y="532"/>
                  </a:lnTo>
                  <a:lnTo>
                    <a:pt x="920" y="593"/>
                  </a:lnTo>
                  <a:lnTo>
                    <a:pt x="899" y="650"/>
                  </a:lnTo>
                  <a:lnTo>
                    <a:pt x="872" y="704"/>
                  </a:lnTo>
                  <a:lnTo>
                    <a:pt x="838" y="755"/>
                  </a:lnTo>
                  <a:lnTo>
                    <a:pt x="799" y="799"/>
                  </a:lnTo>
                  <a:lnTo>
                    <a:pt x="754" y="840"/>
                  </a:lnTo>
                  <a:lnTo>
                    <a:pt x="704" y="873"/>
                  </a:lnTo>
                  <a:lnTo>
                    <a:pt x="650" y="900"/>
                  </a:lnTo>
                  <a:lnTo>
                    <a:pt x="592" y="920"/>
                  </a:lnTo>
                  <a:lnTo>
                    <a:pt x="531" y="932"/>
                  </a:lnTo>
                  <a:lnTo>
                    <a:pt x="468" y="936"/>
                  </a:lnTo>
                  <a:lnTo>
                    <a:pt x="404" y="932"/>
                  </a:lnTo>
                  <a:lnTo>
                    <a:pt x="343" y="920"/>
                  </a:lnTo>
                  <a:lnTo>
                    <a:pt x="287" y="900"/>
                  </a:lnTo>
                  <a:lnTo>
                    <a:pt x="231" y="873"/>
                  </a:lnTo>
                  <a:lnTo>
                    <a:pt x="182" y="840"/>
                  </a:lnTo>
                  <a:lnTo>
                    <a:pt x="137" y="799"/>
                  </a:lnTo>
                  <a:lnTo>
                    <a:pt x="97" y="755"/>
                  </a:lnTo>
                  <a:lnTo>
                    <a:pt x="64" y="704"/>
                  </a:lnTo>
                  <a:lnTo>
                    <a:pt x="38" y="650"/>
                  </a:lnTo>
                  <a:lnTo>
                    <a:pt x="17" y="593"/>
                  </a:lnTo>
                  <a:lnTo>
                    <a:pt x="4" y="532"/>
                  </a:lnTo>
                  <a:lnTo>
                    <a:pt x="0" y="468"/>
                  </a:lnTo>
                  <a:lnTo>
                    <a:pt x="4" y="405"/>
                  </a:lnTo>
                  <a:lnTo>
                    <a:pt x="17" y="344"/>
                  </a:lnTo>
                  <a:lnTo>
                    <a:pt x="38" y="286"/>
                  </a:lnTo>
                  <a:lnTo>
                    <a:pt x="64" y="232"/>
                  </a:lnTo>
                  <a:lnTo>
                    <a:pt x="97" y="182"/>
                  </a:lnTo>
                  <a:lnTo>
                    <a:pt x="137" y="137"/>
                  </a:lnTo>
                  <a:lnTo>
                    <a:pt x="182" y="98"/>
                  </a:lnTo>
                  <a:lnTo>
                    <a:pt x="231" y="64"/>
                  </a:lnTo>
                  <a:lnTo>
                    <a:pt x="287" y="37"/>
                  </a:lnTo>
                  <a:lnTo>
                    <a:pt x="343" y="16"/>
                  </a:lnTo>
                  <a:lnTo>
                    <a:pt x="404" y="5"/>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3" name="Freeform 377">
              <a:extLst>
                <a:ext uri="{FF2B5EF4-FFF2-40B4-BE49-F238E27FC236}">
                  <a16:creationId xmlns:a16="http://schemas.microsoft.com/office/drawing/2014/main" id="{7C310390-442E-2008-525F-03BF316BA521}"/>
                </a:ext>
              </a:extLst>
            </p:cNvPr>
            <p:cNvSpPr>
              <a:spLocks noEditPoints="1"/>
            </p:cNvSpPr>
            <p:nvPr/>
          </p:nvSpPr>
          <p:spPr bwMode="auto">
            <a:xfrm>
              <a:off x="7837292" y="4777596"/>
              <a:ext cx="493712" cy="495300"/>
            </a:xfrm>
            <a:custGeom>
              <a:avLst/>
              <a:gdLst>
                <a:gd name="T0" fmla="*/ 432 w 934"/>
                <a:gd name="T1" fmla="*/ 317 h 936"/>
                <a:gd name="T2" fmla="*/ 370 w 934"/>
                <a:gd name="T3" fmla="*/ 347 h 936"/>
                <a:gd name="T4" fmla="*/ 327 w 934"/>
                <a:gd name="T5" fmla="*/ 400 h 936"/>
                <a:gd name="T6" fmla="*/ 311 w 934"/>
                <a:gd name="T7" fmla="*/ 468 h 936"/>
                <a:gd name="T8" fmla="*/ 327 w 934"/>
                <a:gd name="T9" fmla="*/ 537 h 936"/>
                <a:gd name="T10" fmla="*/ 370 w 934"/>
                <a:gd name="T11" fmla="*/ 591 h 936"/>
                <a:gd name="T12" fmla="*/ 432 w 934"/>
                <a:gd name="T13" fmla="*/ 620 h 936"/>
                <a:gd name="T14" fmla="*/ 504 w 934"/>
                <a:gd name="T15" fmla="*/ 620 h 936"/>
                <a:gd name="T16" fmla="*/ 565 w 934"/>
                <a:gd name="T17" fmla="*/ 591 h 936"/>
                <a:gd name="T18" fmla="*/ 607 w 934"/>
                <a:gd name="T19" fmla="*/ 537 h 936"/>
                <a:gd name="T20" fmla="*/ 623 w 934"/>
                <a:gd name="T21" fmla="*/ 468 h 936"/>
                <a:gd name="T22" fmla="*/ 607 w 934"/>
                <a:gd name="T23" fmla="*/ 400 h 936"/>
                <a:gd name="T24" fmla="*/ 565 w 934"/>
                <a:gd name="T25" fmla="*/ 347 h 936"/>
                <a:gd name="T26" fmla="*/ 504 w 934"/>
                <a:gd name="T27" fmla="*/ 317 h 936"/>
                <a:gd name="T28" fmla="*/ 467 w 934"/>
                <a:gd name="T29" fmla="*/ 0 h 936"/>
                <a:gd name="T30" fmla="*/ 591 w 934"/>
                <a:gd name="T31" fmla="*/ 16 h 936"/>
                <a:gd name="T32" fmla="*/ 703 w 934"/>
                <a:gd name="T33" fmla="*/ 64 h 936"/>
                <a:gd name="T34" fmla="*/ 798 w 934"/>
                <a:gd name="T35" fmla="*/ 137 h 936"/>
                <a:gd name="T36" fmla="*/ 870 w 934"/>
                <a:gd name="T37" fmla="*/ 232 h 936"/>
                <a:gd name="T38" fmla="*/ 918 w 934"/>
                <a:gd name="T39" fmla="*/ 344 h 936"/>
                <a:gd name="T40" fmla="*/ 934 w 934"/>
                <a:gd name="T41" fmla="*/ 468 h 936"/>
                <a:gd name="T42" fmla="*/ 918 w 934"/>
                <a:gd name="T43" fmla="*/ 593 h 936"/>
                <a:gd name="T44" fmla="*/ 870 w 934"/>
                <a:gd name="T45" fmla="*/ 704 h 936"/>
                <a:gd name="T46" fmla="*/ 798 w 934"/>
                <a:gd name="T47" fmla="*/ 799 h 936"/>
                <a:gd name="T48" fmla="*/ 703 w 934"/>
                <a:gd name="T49" fmla="*/ 873 h 936"/>
                <a:gd name="T50" fmla="*/ 591 w 934"/>
                <a:gd name="T51" fmla="*/ 920 h 936"/>
                <a:gd name="T52" fmla="*/ 467 w 934"/>
                <a:gd name="T53" fmla="*/ 936 h 936"/>
                <a:gd name="T54" fmla="*/ 343 w 934"/>
                <a:gd name="T55" fmla="*/ 920 h 936"/>
                <a:gd name="T56" fmla="*/ 231 w 934"/>
                <a:gd name="T57" fmla="*/ 873 h 936"/>
                <a:gd name="T58" fmla="*/ 137 w 934"/>
                <a:gd name="T59" fmla="*/ 799 h 936"/>
                <a:gd name="T60" fmla="*/ 64 w 934"/>
                <a:gd name="T61" fmla="*/ 704 h 936"/>
                <a:gd name="T62" fmla="*/ 16 w 934"/>
                <a:gd name="T63" fmla="*/ 593 h 936"/>
                <a:gd name="T64" fmla="*/ 0 w 934"/>
                <a:gd name="T65" fmla="*/ 468 h 936"/>
                <a:gd name="T66" fmla="*/ 16 w 934"/>
                <a:gd name="T67" fmla="*/ 344 h 936"/>
                <a:gd name="T68" fmla="*/ 64 w 934"/>
                <a:gd name="T69" fmla="*/ 232 h 936"/>
                <a:gd name="T70" fmla="*/ 137 w 934"/>
                <a:gd name="T71" fmla="*/ 137 h 936"/>
                <a:gd name="T72" fmla="*/ 231 w 934"/>
                <a:gd name="T73" fmla="*/ 64 h 936"/>
                <a:gd name="T74" fmla="*/ 343 w 934"/>
                <a:gd name="T75" fmla="*/ 16 h 936"/>
                <a:gd name="T76" fmla="*/ 467 w 934"/>
                <a:gd name="T7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4" h="936">
                  <a:moveTo>
                    <a:pt x="467" y="312"/>
                  </a:moveTo>
                  <a:lnTo>
                    <a:pt x="432" y="317"/>
                  </a:lnTo>
                  <a:lnTo>
                    <a:pt x="399" y="328"/>
                  </a:lnTo>
                  <a:lnTo>
                    <a:pt x="370" y="347"/>
                  </a:lnTo>
                  <a:lnTo>
                    <a:pt x="346" y="370"/>
                  </a:lnTo>
                  <a:lnTo>
                    <a:pt x="327" y="400"/>
                  </a:lnTo>
                  <a:lnTo>
                    <a:pt x="316" y="433"/>
                  </a:lnTo>
                  <a:lnTo>
                    <a:pt x="311" y="468"/>
                  </a:lnTo>
                  <a:lnTo>
                    <a:pt x="316" y="505"/>
                  </a:lnTo>
                  <a:lnTo>
                    <a:pt x="327" y="537"/>
                  </a:lnTo>
                  <a:lnTo>
                    <a:pt x="346" y="566"/>
                  </a:lnTo>
                  <a:lnTo>
                    <a:pt x="370" y="591"/>
                  </a:lnTo>
                  <a:lnTo>
                    <a:pt x="399" y="608"/>
                  </a:lnTo>
                  <a:lnTo>
                    <a:pt x="432" y="620"/>
                  </a:lnTo>
                  <a:lnTo>
                    <a:pt x="467" y="624"/>
                  </a:lnTo>
                  <a:lnTo>
                    <a:pt x="504" y="620"/>
                  </a:lnTo>
                  <a:lnTo>
                    <a:pt x="536" y="608"/>
                  </a:lnTo>
                  <a:lnTo>
                    <a:pt x="565" y="591"/>
                  </a:lnTo>
                  <a:lnTo>
                    <a:pt x="588" y="566"/>
                  </a:lnTo>
                  <a:lnTo>
                    <a:pt x="607" y="537"/>
                  </a:lnTo>
                  <a:lnTo>
                    <a:pt x="618" y="505"/>
                  </a:lnTo>
                  <a:lnTo>
                    <a:pt x="623" y="468"/>
                  </a:lnTo>
                  <a:lnTo>
                    <a:pt x="618" y="433"/>
                  </a:lnTo>
                  <a:lnTo>
                    <a:pt x="607" y="400"/>
                  </a:lnTo>
                  <a:lnTo>
                    <a:pt x="588" y="370"/>
                  </a:lnTo>
                  <a:lnTo>
                    <a:pt x="565" y="347"/>
                  </a:lnTo>
                  <a:lnTo>
                    <a:pt x="536" y="328"/>
                  </a:lnTo>
                  <a:lnTo>
                    <a:pt x="504" y="317"/>
                  </a:lnTo>
                  <a:lnTo>
                    <a:pt x="467" y="312"/>
                  </a:lnTo>
                  <a:close/>
                  <a:moveTo>
                    <a:pt x="467" y="0"/>
                  </a:moveTo>
                  <a:lnTo>
                    <a:pt x="531" y="5"/>
                  </a:lnTo>
                  <a:lnTo>
                    <a:pt x="591" y="16"/>
                  </a:lnTo>
                  <a:lnTo>
                    <a:pt x="649" y="37"/>
                  </a:lnTo>
                  <a:lnTo>
                    <a:pt x="703" y="64"/>
                  </a:lnTo>
                  <a:lnTo>
                    <a:pt x="752" y="98"/>
                  </a:lnTo>
                  <a:lnTo>
                    <a:pt x="798" y="137"/>
                  </a:lnTo>
                  <a:lnTo>
                    <a:pt x="837" y="182"/>
                  </a:lnTo>
                  <a:lnTo>
                    <a:pt x="870" y="232"/>
                  </a:lnTo>
                  <a:lnTo>
                    <a:pt x="898" y="286"/>
                  </a:lnTo>
                  <a:lnTo>
                    <a:pt x="918" y="344"/>
                  </a:lnTo>
                  <a:lnTo>
                    <a:pt x="930" y="405"/>
                  </a:lnTo>
                  <a:lnTo>
                    <a:pt x="934" y="468"/>
                  </a:lnTo>
                  <a:lnTo>
                    <a:pt x="930" y="532"/>
                  </a:lnTo>
                  <a:lnTo>
                    <a:pt x="918" y="593"/>
                  </a:lnTo>
                  <a:lnTo>
                    <a:pt x="898" y="650"/>
                  </a:lnTo>
                  <a:lnTo>
                    <a:pt x="870" y="704"/>
                  </a:lnTo>
                  <a:lnTo>
                    <a:pt x="837" y="755"/>
                  </a:lnTo>
                  <a:lnTo>
                    <a:pt x="798" y="799"/>
                  </a:lnTo>
                  <a:lnTo>
                    <a:pt x="752" y="840"/>
                  </a:lnTo>
                  <a:lnTo>
                    <a:pt x="703" y="873"/>
                  </a:lnTo>
                  <a:lnTo>
                    <a:pt x="649" y="900"/>
                  </a:lnTo>
                  <a:lnTo>
                    <a:pt x="591" y="920"/>
                  </a:lnTo>
                  <a:lnTo>
                    <a:pt x="531" y="932"/>
                  </a:lnTo>
                  <a:lnTo>
                    <a:pt x="467" y="936"/>
                  </a:lnTo>
                  <a:lnTo>
                    <a:pt x="403" y="932"/>
                  </a:lnTo>
                  <a:lnTo>
                    <a:pt x="343" y="920"/>
                  </a:lnTo>
                  <a:lnTo>
                    <a:pt x="285" y="900"/>
                  </a:lnTo>
                  <a:lnTo>
                    <a:pt x="231" y="873"/>
                  </a:lnTo>
                  <a:lnTo>
                    <a:pt x="182" y="840"/>
                  </a:lnTo>
                  <a:lnTo>
                    <a:pt x="137" y="799"/>
                  </a:lnTo>
                  <a:lnTo>
                    <a:pt x="97" y="755"/>
                  </a:lnTo>
                  <a:lnTo>
                    <a:pt x="64" y="704"/>
                  </a:lnTo>
                  <a:lnTo>
                    <a:pt x="36" y="650"/>
                  </a:lnTo>
                  <a:lnTo>
                    <a:pt x="16" y="593"/>
                  </a:lnTo>
                  <a:lnTo>
                    <a:pt x="4" y="532"/>
                  </a:lnTo>
                  <a:lnTo>
                    <a:pt x="0" y="468"/>
                  </a:lnTo>
                  <a:lnTo>
                    <a:pt x="4" y="405"/>
                  </a:lnTo>
                  <a:lnTo>
                    <a:pt x="16" y="344"/>
                  </a:lnTo>
                  <a:lnTo>
                    <a:pt x="36" y="286"/>
                  </a:lnTo>
                  <a:lnTo>
                    <a:pt x="64" y="232"/>
                  </a:lnTo>
                  <a:lnTo>
                    <a:pt x="97" y="182"/>
                  </a:lnTo>
                  <a:lnTo>
                    <a:pt x="137" y="137"/>
                  </a:lnTo>
                  <a:lnTo>
                    <a:pt x="182" y="98"/>
                  </a:lnTo>
                  <a:lnTo>
                    <a:pt x="231" y="64"/>
                  </a:lnTo>
                  <a:lnTo>
                    <a:pt x="285" y="37"/>
                  </a:lnTo>
                  <a:lnTo>
                    <a:pt x="343" y="16"/>
                  </a:lnTo>
                  <a:lnTo>
                    <a:pt x="403" y="5"/>
                  </a:lnTo>
                  <a:lnTo>
                    <a:pt x="4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 name="Freeform 378">
              <a:extLst>
                <a:ext uri="{FF2B5EF4-FFF2-40B4-BE49-F238E27FC236}">
                  <a16:creationId xmlns:a16="http://schemas.microsoft.com/office/drawing/2014/main" id="{DA5A9829-1A01-492B-CE1B-41807DFC5363}"/>
                </a:ext>
              </a:extLst>
            </p:cNvPr>
            <p:cNvSpPr>
              <a:spLocks noEditPoints="1"/>
            </p:cNvSpPr>
            <p:nvPr/>
          </p:nvSpPr>
          <p:spPr bwMode="auto">
            <a:xfrm>
              <a:off x="6124380" y="3367896"/>
              <a:ext cx="2514600" cy="1657350"/>
            </a:xfrm>
            <a:custGeom>
              <a:avLst/>
              <a:gdLst>
                <a:gd name="T0" fmla="*/ 4164 w 4751"/>
                <a:gd name="T1" fmla="*/ 1420 h 3132"/>
                <a:gd name="T2" fmla="*/ 3758 w 4751"/>
                <a:gd name="T3" fmla="*/ 889 h 3132"/>
                <a:gd name="T4" fmla="*/ 3662 w 4751"/>
                <a:gd name="T5" fmla="*/ 860 h 3132"/>
                <a:gd name="T6" fmla="*/ 2923 w 4751"/>
                <a:gd name="T7" fmla="*/ 0 h 3132"/>
                <a:gd name="T8" fmla="*/ 2991 w 4751"/>
                <a:gd name="T9" fmla="*/ 28 h 3132"/>
                <a:gd name="T10" fmla="*/ 3019 w 4751"/>
                <a:gd name="T11" fmla="*/ 96 h 3132"/>
                <a:gd name="T12" fmla="*/ 3909 w 4751"/>
                <a:gd name="T13" fmla="*/ 498 h 3132"/>
                <a:gd name="T14" fmla="*/ 3994 w 4751"/>
                <a:gd name="T15" fmla="*/ 533 h 3132"/>
                <a:gd name="T16" fmla="*/ 4567 w 4751"/>
                <a:gd name="T17" fmla="*/ 1272 h 3132"/>
                <a:gd name="T18" fmla="*/ 4608 w 4751"/>
                <a:gd name="T19" fmla="*/ 1354 h 3132"/>
                <a:gd name="T20" fmla="*/ 4625 w 4751"/>
                <a:gd name="T21" fmla="*/ 1444 h 3132"/>
                <a:gd name="T22" fmla="*/ 4682 w 4751"/>
                <a:gd name="T23" fmla="*/ 2610 h 3132"/>
                <a:gd name="T24" fmla="*/ 4738 w 4751"/>
                <a:gd name="T25" fmla="*/ 2653 h 3132"/>
                <a:gd name="T26" fmla="*/ 4751 w 4751"/>
                <a:gd name="T27" fmla="*/ 3036 h 3132"/>
                <a:gd name="T28" fmla="*/ 4723 w 4751"/>
                <a:gd name="T29" fmla="*/ 3104 h 3132"/>
                <a:gd name="T30" fmla="*/ 4655 w 4751"/>
                <a:gd name="T31" fmla="*/ 3132 h 3132"/>
                <a:gd name="T32" fmla="*/ 4342 w 4751"/>
                <a:gd name="T33" fmla="*/ 2982 h 3132"/>
                <a:gd name="T34" fmla="*/ 4257 w 4751"/>
                <a:gd name="T35" fmla="*/ 2781 h 3132"/>
                <a:gd name="T36" fmla="*/ 4113 w 4751"/>
                <a:gd name="T37" fmla="*/ 2621 h 3132"/>
                <a:gd name="T38" fmla="*/ 3925 w 4751"/>
                <a:gd name="T39" fmla="*/ 2514 h 3132"/>
                <a:gd name="T40" fmla="*/ 3704 w 4751"/>
                <a:gd name="T41" fmla="*/ 2476 h 3132"/>
                <a:gd name="T42" fmla="*/ 3483 w 4751"/>
                <a:gd name="T43" fmla="*/ 2514 h 3132"/>
                <a:gd name="T44" fmla="*/ 3295 w 4751"/>
                <a:gd name="T45" fmla="*/ 2621 h 3132"/>
                <a:gd name="T46" fmla="*/ 3151 w 4751"/>
                <a:gd name="T47" fmla="*/ 2781 h 3132"/>
                <a:gd name="T48" fmla="*/ 3067 w 4751"/>
                <a:gd name="T49" fmla="*/ 2982 h 3132"/>
                <a:gd name="T50" fmla="*/ 1733 w 4751"/>
                <a:gd name="T51" fmla="*/ 3132 h 3132"/>
                <a:gd name="T52" fmla="*/ 1694 w 4751"/>
                <a:gd name="T53" fmla="*/ 2912 h 3132"/>
                <a:gd name="T54" fmla="*/ 1589 w 4751"/>
                <a:gd name="T55" fmla="*/ 2723 h 3132"/>
                <a:gd name="T56" fmla="*/ 1429 w 4751"/>
                <a:gd name="T57" fmla="*/ 2578 h 3132"/>
                <a:gd name="T58" fmla="*/ 1228 w 4751"/>
                <a:gd name="T59" fmla="*/ 2494 h 3132"/>
                <a:gd name="T60" fmla="*/ 1001 w 4751"/>
                <a:gd name="T61" fmla="*/ 2481 h 3132"/>
                <a:gd name="T62" fmla="*/ 790 w 4751"/>
                <a:gd name="T63" fmla="*/ 2543 h 3132"/>
                <a:gd name="T64" fmla="*/ 616 w 4751"/>
                <a:gd name="T65" fmla="*/ 2669 h 3132"/>
                <a:gd name="T66" fmla="*/ 489 w 4751"/>
                <a:gd name="T67" fmla="*/ 2844 h 3132"/>
                <a:gd name="T68" fmla="*/ 428 w 4751"/>
                <a:gd name="T69" fmla="*/ 3056 h 3132"/>
                <a:gd name="T70" fmla="*/ 70 w 4751"/>
                <a:gd name="T71" fmla="*/ 3129 h 3132"/>
                <a:gd name="T72" fmla="*/ 13 w 4751"/>
                <a:gd name="T73" fmla="*/ 3084 h 3132"/>
                <a:gd name="T74" fmla="*/ 0 w 4751"/>
                <a:gd name="T75" fmla="*/ 2701 h 3132"/>
                <a:gd name="T76" fmla="*/ 28 w 4751"/>
                <a:gd name="T77" fmla="*/ 2634 h 3132"/>
                <a:gd name="T78" fmla="*/ 93 w 4751"/>
                <a:gd name="T79" fmla="*/ 2606 h 3132"/>
                <a:gd name="T80" fmla="*/ 148 w 4751"/>
                <a:gd name="T81" fmla="*/ 326 h 3132"/>
                <a:gd name="T82" fmla="*/ 205 w 4751"/>
                <a:gd name="T83" fmla="*/ 173 h 3132"/>
                <a:gd name="T84" fmla="*/ 319 w 4751"/>
                <a:gd name="T85" fmla="*/ 61 h 3132"/>
                <a:gd name="T86" fmla="*/ 470 w 4751"/>
                <a:gd name="T87" fmla="*/ 3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51" h="3132">
                  <a:moveTo>
                    <a:pt x="3262" y="860"/>
                  </a:moveTo>
                  <a:lnTo>
                    <a:pt x="3262" y="1420"/>
                  </a:lnTo>
                  <a:lnTo>
                    <a:pt x="4164" y="1420"/>
                  </a:lnTo>
                  <a:lnTo>
                    <a:pt x="3807" y="933"/>
                  </a:lnTo>
                  <a:lnTo>
                    <a:pt x="3786" y="909"/>
                  </a:lnTo>
                  <a:lnTo>
                    <a:pt x="3758" y="889"/>
                  </a:lnTo>
                  <a:lnTo>
                    <a:pt x="3726" y="873"/>
                  </a:lnTo>
                  <a:lnTo>
                    <a:pt x="3692" y="863"/>
                  </a:lnTo>
                  <a:lnTo>
                    <a:pt x="3662" y="860"/>
                  </a:lnTo>
                  <a:lnTo>
                    <a:pt x="3262" y="860"/>
                  </a:lnTo>
                  <a:close/>
                  <a:moveTo>
                    <a:pt x="527" y="0"/>
                  </a:moveTo>
                  <a:lnTo>
                    <a:pt x="2923" y="0"/>
                  </a:lnTo>
                  <a:lnTo>
                    <a:pt x="2949" y="3"/>
                  </a:lnTo>
                  <a:lnTo>
                    <a:pt x="2972" y="13"/>
                  </a:lnTo>
                  <a:lnTo>
                    <a:pt x="2991" y="28"/>
                  </a:lnTo>
                  <a:lnTo>
                    <a:pt x="3006" y="47"/>
                  </a:lnTo>
                  <a:lnTo>
                    <a:pt x="3016" y="70"/>
                  </a:lnTo>
                  <a:lnTo>
                    <a:pt x="3019" y="96"/>
                  </a:lnTo>
                  <a:lnTo>
                    <a:pt x="3019" y="497"/>
                  </a:lnTo>
                  <a:lnTo>
                    <a:pt x="3882" y="497"/>
                  </a:lnTo>
                  <a:lnTo>
                    <a:pt x="3909" y="498"/>
                  </a:lnTo>
                  <a:lnTo>
                    <a:pt x="3938" y="507"/>
                  </a:lnTo>
                  <a:lnTo>
                    <a:pt x="3968" y="519"/>
                  </a:lnTo>
                  <a:lnTo>
                    <a:pt x="3994" y="533"/>
                  </a:lnTo>
                  <a:lnTo>
                    <a:pt x="4017" y="552"/>
                  </a:lnTo>
                  <a:lnTo>
                    <a:pt x="4036" y="573"/>
                  </a:lnTo>
                  <a:lnTo>
                    <a:pt x="4567" y="1272"/>
                  </a:lnTo>
                  <a:lnTo>
                    <a:pt x="4583" y="1296"/>
                  </a:lnTo>
                  <a:lnTo>
                    <a:pt x="4596" y="1323"/>
                  </a:lnTo>
                  <a:lnTo>
                    <a:pt x="4608" y="1354"/>
                  </a:lnTo>
                  <a:lnTo>
                    <a:pt x="4617" y="1385"/>
                  </a:lnTo>
                  <a:lnTo>
                    <a:pt x="4623" y="1415"/>
                  </a:lnTo>
                  <a:lnTo>
                    <a:pt x="4625" y="1444"/>
                  </a:lnTo>
                  <a:lnTo>
                    <a:pt x="4625" y="2606"/>
                  </a:lnTo>
                  <a:lnTo>
                    <a:pt x="4657" y="2606"/>
                  </a:lnTo>
                  <a:lnTo>
                    <a:pt x="4682" y="2610"/>
                  </a:lnTo>
                  <a:lnTo>
                    <a:pt x="4704" y="2619"/>
                  </a:lnTo>
                  <a:lnTo>
                    <a:pt x="4723" y="2634"/>
                  </a:lnTo>
                  <a:lnTo>
                    <a:pt x="4738" y="2653"/>
                  </a:lnTo>
                  <a:lnTo>
                    <a:pt x="4748" y="2676"/>
                  </a:lnTo>
                  <a:lnTo>
                    <a:pt x="4751" y="2701"/>
                  </a:lnTo>
                  <a:lnTo>
                    <a:pt x="4751" y="3036"/>
                  </a:lnTo>
                  <a:lnTo>
                    <a:pt x="4748" y="3062"/>
                  </a:lnTo>
                  <a:lnTo>
                    <a:pt x="4738" y="3084"/>
                  </a:lnTo>
                  <a:lnTo>
                    <a:pt x="4723" y="3104"/>
                  </a:lnTo>
                  <a:lnTo>
                    <a:pt x="4703" y="3119"/>
                  </a:lnTo>
                  <a:lnTo>
                    <a:pt x="4681" y="3129"/>
                  </a:lnTo>
                  <a:lnTo>
                    <a:pt x="4655" y="3132"/>
                  </a:lnTo>
                  <a:lnTo>
                    <a:pt x="4359" y="3132"/>
                  </a:lnTo>
                  <a:lnTo>
                    <a:pt x="4355" y="3056"/>
                  </a:lnTo>
                  <a:lnTo>
                    <a:pt x="4342" y="2982"/>
                  </a:lnTo>
                  <a:lnTo>
                    <a:pt x="4321" y="2912"/>
                  </a:lnTo>
                  <a:lnTo>
                    <a:pt x="4292" y="2844"/>
                  </a:lnTo>
                  <a:lnTo>
                    <a:pt x="4257" y="2781"/>
                  </a:lnTo>
                  <a:lnTo>
                    <a:pt x="4215" y="2723"/>
                  </a:lnTo>
                  <a:lnTo>
                    <a:pt x="4167" y="2669"/>
                  </a:lnTo>
                  <a:lnTo>
                    <a:pt x="4113" y="2621"/>
                  </a:lnTo>
                  <a:lnTo>
                    <a:pt x="4055" y="2578"/>
                  </a:lnTo>
                  <a:lnTo>
                    <a:pt x="3992" y="2543"/>
                  </a:lnTo>
                  <a:lnTo>
                    <a:pt x="3925" y="2514"/>
                  </a:lnTo>
                  <a:lnTo>
                    <a:pt x="3854" y="2494"/>
                  </a:lnTo>
                  <a:lnTo>
                    <a:pt x="3780" y="2481"/>
                  </a:lnTo>
                  <a:lnTo>
                    <a:pt x="3704" y="2476"/>
                  </a:lnTo>
                  <a:lnTo>
                    <a:pt x="3627" y="2481"/>
                  </a:lnTo>
                  <a:lnTo>
                    <a:pt x="3554" y="2494"/>
                  </a:lnTo>
                  <a:lnTo>
                    <a:pt x="3483" y="2514"/>
                  </a:lnTo>
                  <a:lnTo>
                    <a:pt x="3416" y="2543"/>
                  </a:lnTo>
                  <a:lnTo>
                    <a:pt x="3353" y="2578"/>
                  </a:lnTo>
                  <a:lnTo>
                    <a:pt x="3295" y="2621"/>
                  </a:lnTo>
                  <a:lnTo>
                    <a:pt x="3241" y="2669"/>
                  </a:lnTo>
                  <a:lnTo>
                    <a:pt x="3193" y="2723"/>
                  </a:lnTo>
                  <a:lnTo>
                    <a:pt x="3151" y="2781"/>
                  </a:lnTo>
                  <a:lnTo>
                    <a:pt x="3116" y="2844"/>
                  </a:lnTo>
                  <a:lnTo>
                    <a:pt x="3087" y="2912"/>
                  </a:lnTo>
                  <a:lnTo>
                    <a:pt x="3067" y="2982"/>
                  </a:lnTo>
                  <a:lnTo>
                    <a:pt x="3054" y="3056"/>
                  </a:lnTo>
                  <a:lnTo>
                    <a:pt x="3049" y="3132"/>
                  </a:lnTo>
                  <a:lnTo>
                    <a:pt x="1733" y="3132"/>
                  </a:lnTo>
                  <a:lnTo>
                    <a:pt x="1729" y="3056"/>
                  </a:lnTo>
                  <a:lnTo>
                    <a:pt x="1716" y="2982"/>
                  </a:lnTo>
                  <a:lnTo>
                    <a:pt x="1694" y="2912"/>
                  </a:lnTo>
                  <a:lnTo>
                    <a:pt x="1666" y="2844"/>
                  </a:lnTo>
                  <a:lnTo>
                    <a:pt x="1632" y="2781"/>
                  </a:lnTo>
                  <a:lnTo>
                    <a:pt x="1589" y="2723"/>
                  </a:lnTo>
                  <a:lnTo>
                    <a:pt x="1541" y="2669"/>
                  </a:lnTo>
                  <a:lnTo>
                    <a:pt x="1487" y="2621"/>
                  </a:lnTo>
                  <a:lnTo>
                    <a:pt x="1429" y="2578"/>
                  </a:lnTo>
                  <a:lnTo>
                    <a:pt x="1365" y="2543"/>
                  </a:lnTo>
                  <a:lnTo>
                    <a:pt x="1298" y="2514"/>
                  </a:lnTo>
                  <a:lnTo>
                    <a:pt x="1228" y="2494"/>
                  </a:lnTo>
                  <a:lnTo>
                    <a:pt x="1154" y="2481"/>
                  </a:lnTo>
                  <a:lnTo>
                    <a:pt x="1078" y="2476"/>
                  </a:lnTo>
                  <a:lnTo>
                    <a:pt x="1001" y="2481"/>
                  </a:lnTo>
                  <a:lnTo>
                    <a:pt x="929" y="2494"/>
                  </a:lnTo>
                  <a:lnTo>
                    <a:pt x="857" y="2514"/>
                  </a:lnTo>
                  <a:lnTo>
                    <a:pt x="790" y="2543"/>
                  </a:lnTo>
                  <a:lnTo>
                    <a:pt x="728" y="2578"/>
                  </a:lnTo>
                  <a:lnTo>
                    <a:pt x="668" y="2621"/>
                  </a:lnTo>
                  <a:lnTo>
                    <a:pt x="616" y="2669"/>
                  </a:lnTo>
                  <a:lnTo>
                    <a:pt x="568" y="2723"/>
                  </a:lnTo>
                  <a:lnTo>
                    <a:pt x="525" y="2781"/>
                  </a:lnTo>
                  <a:lnTo>
                    <a:pt x="489" y="2844"/>
                  </a:lnTo>
                  <a:lnTo>
                    <a:pt x="461" y="2912"/>
                  </a:lnTo>
                  <a:lnTo>
                    <a:pt x="440" y="2982"/>
                  </a:lnTo>
                  <a:lnTo>
                    <a:pt x="428" y="3056"/>
                  </a:lnTo>
                  <a:lnTo>
                    <a:pt x="422" y="3132"/>
                  </a:lnTo>
                  <a:lnTo>
                    <a:pt x="96" y="3132"/>
                  </a:lnTo>
                  <a:lnTo>
                    <a:pt x="70" y="3129"/>
                  </a:lnTo>
                  <a:lnTo>
                    <a:pt x="48" y="3119"/>
                  </a:lnTo>
                  <a:lnTo>
                    <a:pt x="28" y="3104"/>
                  </a:lnTo>
                  <a:lnTo>
                    <a:pt x="13" y="3084"/>
                  </a:lnTo>
                  <a:lnTo>
                    <a:pt x="3" y="3062"/>
                  </a:lnTo>
                  <a:lnTo>
                    <a:pt x="0" y="3036"/>
                  </a:lnTo>
                  <a:lnTo>
                    <a:pt x="0" y="2701"/>
                  </a:lnTo>
                  <a:lnTo>
                    <a:pt x="3" y="2676"/>
                  </a:lnTo>
                  <a:lnTo>
                    <a:pt x="13" y="2653"/>
                  </a:lnTo>
                  <a:lnTo>
                    <a:pt x="28" y="2634"/>
                  </a:lnTo>
                  <a:lnTo>
                    <a:pt x="47" y="2619"/>
                  </a:lnTo>
                  <a:lnTo>
                    <a:pt x="68" y="2610"/>
                  </a:lnTo>
                  <a:lnTo>
                    <a:pt x="93" y="2606"/>
                  </a:lnTo>
                  <a:lnTo>
                    <a:pt x="144" y="2606"/>
                  </a:lnTo>
                  <a:lnTo>
                    <a:pt x="144" y="383"/>
                  </a:lnTo>
                  <a:lnTo>
                    <a:pt x="148" y="326"/>
                  </a:lnTo>
                  <a:lnTo>
                    <a:pt x="160" y="273"/>
                  </a:lnTo>
                  <a:lnTo>
                    <a:pt x="179" y="222"/>
                  </a:lnTo>
                  <a:lnTo>
                    <a:pt x="205" y="173"/>
                  </a:lnTo>
                  <a:lnTo>
                    <a:pt x="237" y="131"/>
                  </a:lnTo>
                  <a:lnTo>
                    <a:pt x="275" y="93"/>
                  </a:lnTo>
                  <a:lnTo>
                    <a:pt x="319" y="61"/>
                  </a:lnTo>
                  <a:lnTo>
                    <a:pt x="365" y="35"/>
                  </a:lnTo>
                  <a:lnTo>
                    <a:pt x="416" y="16"/>
                  </a:lnTo>
                  <a:lnTo>
                    <a:pt x="470" y="3"/>
                  </a:lnTo>
                  <a:lnTo>
                    <a:pt x="5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95" name="Freeform 383">
            <a:extLst>
              <a:ext uri="{FF2B5EF4-FFF2-40B4-BE49-F238E27FC236}">
                <a16:creationId xmlns:a16="http://schemas.microsoft.com/office/drawing/2014/main" id="{DD996EA7-CAE9-FB72-B272-6AE0ED1062A8}"/>
              </a:ext>
            </a:extLst>
          </p:cNvPr>
          <p:cNvSpPr>
            <a:spLocks noEditPoints="1"/>
          </p:cNvSpPr>
          <p:nvPr userDrawn="1"/>
        </p:nvSpPr>
        <p:spPr bwMode="auto">
          <a:xfrm>
            <a:off x="10183741" y="3282615"/>
            <a:ext cx="384919" cy="389969"/>
          </a:xfrm>
          <a:custGeom>
            <a:avLst/>
            <a:gdLst>
              <a:gd name="T0" fmla="*/ 1540 w 3506"/>
              <a:gd name="T1" fmla="*/ 909 h 3551"/>
              <a:gd name="T2" fmla="*/ 1492 w 3506"/>
              <a:gd name="T3" fmla="*/ 1043 h 3551"/>
              <a:gd name="T4" fmla="*/ 1401 w 3506"/>
              <a:gd name="T5" fmla="*/ 1173 h 3551"/>
              <a:gd name="T6" fmla="*/ 1300 w 3506"/>
              <a:gd name="T7" fmla="*/ 1252 h 3551"/>
              <a:gd name="T8" fmla="*/ 1186 w 3506"/>
              <a:gd name="T9" fmla="*/ 1302 h 3551"/>
              <a:gd name="T10" fmla="*/ 1408 w 3506"/>
              <a:gd name="T11" fmla="*/ 1588 h 3551"/>
              <a:gd name="T12" fmla="*/ 1412 w 3506"/>
              <a:gd name="T13" fmla="*/ 2361 h 3551"/>
              <a:gd name="T14" fmla="*/ 1435 w 3506"/>
              <a:gd name="T15" fmla="*/ 2466 h 3551"/>
              <a:gd name="T16" fmla="*/ 1501 w 3506"/>
              <a:gd name="T17" fmla="*/ 2566 h 3551"/>
              <a:gd name="T18" fmla="*/ 1612 w 3506"/>
              <a:gd name="T19" fmla="*/ 2653 h 3551"/>
              <a:gd name="T20" fmla="*/ 1737 w 3506"/>
              <a:gd name="T21" fmla="*/ 2704 h 3551"/>
              <a:gd name="T22" fmla="*/ 1833 w 3506"/>
              <a:gd name="T23" fmla="*/ 2723 h 3551"/>
              <a:gd name="T24" fmla="*/ 1967 w 3506"/>
              <a:gd name="T25" fmla="*/ 2725 h 3551"/>
              <a:gd name="T26" fmla="*/ 2124 w 3506"/>
              <a:gd name="T27" fmla="*/ 2704 h 3551"/>
              <a:gd name="T28" fmla="*/ 2286 w 3506"/>
              <a:gd name="T29" fmla="*/ 2648 h 3551"/>
              <a:gd name="T30" fmla="*/ 2289 w 3506"/>
              <a:gd name="T31" fmla="*/ 2352 h 3551"/>
              <a:gd name="T32" fmla="*/ 2115 w 3506"/>
              <a:gd name="T33" fmla="*/ 2409 h 3551"/>
              <a:gd name="T34" fmla="*/ 1980 w 3506"/>
              <a:gd name="T35" fmla="*/ 2403 h 3551"/>
              <a:gd name="T36" fmla="*/ 1889 w 3506"/>
              <a:gd name="T37" fmla="*/ 2358 h 3551"/>
              <a:gd name="T38" fmla="*/ 1841 w 3506"/>
              <a:gd name="T39" fmla="*/ 2291 h 3551"/>
              <a:gd name="T40" fmla="*/ 1831 w 3506"/>
              <a:gd name="T41" fmla="*/ 2217 h 3551"/>
              <a:gd name="T42" fmla="*/ 1830 w 3506"/>
              <a:gd name="T43" fmla="*/ 2083 h 3551"/>
              <a:gd name="T44" fmla="*/ 2271 w 3506"/>
              <a:gd name="T45" fmla="*/ 1243 h 3551"/>
              <a:gd name="T46" fmla="*/ 1559 w 3506"/>
              <a:gd name="T47" fmla="*/ 798 h 3551"/>
              <a:gd name="T48" fmla="*/ 1973 w 3506"/>
              <a:gd name="T49" fmla="*/ 15 h 3551"/>
              <a:gd name="T50" fmla="*/ 2286 w 3506"/>
              <a:gd name="T51" fmla="*/ 85 h 3551"/>
              <a:gd name="T52" fmla="*/ 2577 w 3506"/>
              <a:gd name="T53" fmla="*/ 209 h 3551"/>
              <a:gd name="T54" fmla="*/ 2837 w 3506"/>
              <a:gd name="T55" fmla="*/ 382 h 3551"/>
              <a:gd name="T56" fmla="*/ 3063 w 3506"/>
              <a:gd name="T57" fmla="*/ 598 h 3551"/>
              <a:gd name="T58" fmla="*/ 3249 w 3506"/>
              <a:gd name="T59" fmla="*/ 851 h 3551"/>
              <a:gd name="T60" fmla="*/ 3388 w 3506"/>
              <a:gd name="T61" fmla="*/ 1135 h 3551"/>
              <a:gd name="T62" fmla="*/ 3476 w 3506"/>
              <a:gd name="T63" fmla="*/ 1445 h 3551"/>
              <a:gd name="T64" fmla="*/ 3506 w 3506"/>
              <a:gd name="T65" fmla="*/ 1776 h 3551"/>
              <a:gd name="T66" fmla="*/ 3476 w 3506"/>
              <a:gd name="T67" fmla="*/ 2107 h 3551"/>
              <a:gd name="T68" fmla="*/ 3388 w 3506"/>
              <a:gd name="T69" fmla="*/ 2416 h 3551"/>
              <a:gd name="T70" fmla="*/ 3249 w 3506"/>
              <a:gd name="T71" fmla="*/ 2701 h 3551"/>
              <a:gd name="T72" fmla="*/ 3063 w 3506"/>
              <a:gd name="T73" fmla="*/ 2954 h 3551"/>
              <a:gd name="T74" fmla="*/ 2837 w 3506"/>
              <a:gd name="T75" fmla="*/ 3169 h 3551"/>
              <a:gd name="T76" fmla="*/ 2577 w 3506"/>
              <a:gd name="T77" fmla="*/ 3342 h 3551"/>
              <a:gd name="T78" fmla="*/ 2286 w 3506"/>
              <a:gd name="T79" fmla="*/ 3467 h 3551"/>
              <a:gd name="T80" fmla="*/ 1973 w 3506"/>
              <a:gd name="T81" fmla="*/ 3537 h 3551"/>
              <a:gd name="T82" fmla="*/ 1643 w 3506"/>
              <a:gd name="T83" fmla="*/ 3547 h 3551"/>
              <a:gd name="T84" fmla="*/ 1322 w 3506"/>
              <a:gd name="T85" fmla="*/ 3497 h 3551"/>
              <a:gd name="T86" fmla="*/ 1023 w 3506"/>
              <a:gd name="T87" fmla="*/ 3389 h 3551"/>
              <a:gd name="T88" fmla="*/ 752 w 3506"/>
              <a:gd name="T89" fmla="*/ 3233 h 3551"/>
              <a:gd name="T90" fmla="*/ 514 w 3506"/>
              <a:gd name="T91" fmla="*/ 3030 h 3551"/>
              <a:gd name="T92" fmla="*/ 315 w 3506"/>
              <a:gd name="T93" fmla="*/ 2790 h 3551"/>
              <a:gd name="T94" fmla="*/ 159 w 3506"/>
              <a:gd name="T95" fmla="*/ 2514 h 3551"/>
              <a:gd name="T96" fmla="*/ 54 w 3506"/>
              <a:gd name="T97" fmla="*/ 2212 h 3551"/>
              <a:gd name="T98" fmla="*/ 3 w 3506"/>
              <a:gd name="T99" fmla="*/ 1888 h 3551"/>
              <a:gd name="T100" fmla="*/ 14 w 3506"/>
              <a:gd name="T101" fmla="*/ 1554 h 3551"/>
              <a:gd name="T102" fmla="*/ 83 w 3506"/>
              <a:gd name="T103" fmla="*/ 1236 h 3551"/>
              <a:gd name="T104" fmla="*/ 206 w 3506"/>
              <a:gd name="T105" fmla="*/ 942 h 3551"/>
              <a:gd name="T106" fmla="*/ 376 w 3506"/>
              <a:gd name="T107" fmla="*/ 678 h 3551"/>
              <a:gd name="T108" fmla="*/ 590 w 3506"/>
              <a:gd name="T109" fmla="*/ 449 h 3551"/>
              <a:gd name="T110" fmla="*/ 839 w 3506"/>
              <a:gd name="T111" fmla="*/ 261 h 3551"/>
              <a:gd name="T112" fmla="*/ 1121 w 3506"/>
              <a:gd name="T113" fmla="*/ 120 h 3551"/>
              <a:gd name="T114" fmla="*/ 1427 w 3506"/>
              <a:gd name="T115" fmla="*/ 32 h 3551"/>
              <a:gd name="T116" fmla="*/ 1753 w 3506"/>
              <a:gd name="T117" fmla="*/ 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6" h="3551">
                <a:moveTo>
                  <a:pt x="1559" y="798"/>
                </a:moveTo>
                <a:lnTo>
                  <a:pt x="1551" y="854"/>
                </a:lnTo>
                <a:lnTo>
                  <a:pt x="1540" y="909"/>
                </a:lnTo>
                <a:lnTo>
                  <a:pt x="1526" y="958"/>
                </a:lnTo>
                <a:lnTo>
                  <a:pt x="1510" y="1002"/>
                </a:lnTo>
                <a:lnTo>
                  <a:pt x="1492" y="1043"/>
                </a:lnTo>
                <a:lnTo>
                  <a:pt x="1466" y="1090"/>
                </a:lnTo>
                <a:lnTo>
                  <a:pt x="1436" y="1133"/>
                </a:lnTo>
                <a:lnTo>
                  <a:pt x="1401" y="1173"/>
                </a:lnTo>
                <a:lnTo>
                  <a:pt x="1364" y="1208"/>
                </a:lnTo>
                <a:lnTo>
                  <a:pt x="1334" y="1231"/>
                </a:lnTo>
                <a:lnTo>
                  <a:pt x="1300" y="1252"/>
                </a:lnTo>
                <a:lnTo>
                  <a:pt x="1264" y="1270"/>
                </a:lnTo>
                <a:lnTo>
                  <a:pt x="1226" y="1286"/>
                </a:lnTo>
                <a:lnTo>
                  <a:pt x="1186" y="1302"/>
                </a:lnTo>
                <a:lnTo>
                  <a:pt x="1149" y="1315"/>
                </a:lnTo>
                <a:lnTo>
                  <a:pt x="1149" y="1588"/>
                </a:lnTo>
                <a:lnTo>
                  <a:pt x="1408" y="1588"/>
                </a:lnTo>
                <a:lnTo>
                  <a:pt x="1408" y="2264"/>
                </a:lnTo>
                <a:lnTo>
                  <a:pt x="1409" y="2315"/>
                </a:lnTo>
                <a:lnTo>
                  <a:pt x="1412" y="2361"/>
                </a:lnTo>
                <a:lnTo>
                  <a:pt x="1418" y="2401"/>
                </a:lnTo>
                <a:lnTo>
                  <a:pt x="1426" y="2436"/>
                </a:lnTo>
                <a:lnTo>
                  <a:pt x="1435" y="2466"/>
                </a:lnTo>
                <a:lnTo>
                  <a:pt x="1452" y="2501"/>
                </a:lnTo>
                <a:lnTo>
                  <a:pt x="1474" y="2534"/>
                </a:lnTo>
                <a:lnTo>
                  <a:pt x="1501" y="2566"/>
                </a:lnTo>
                <a:lnTo>
                  <a:pt x="1533" y="2599"/>
                </a:lnTo>
                <a:lnTo>
                  <a:pt x="1570" y="2627"/>
                </a:lnTo>
                <a:lnTo>
                  <a:pt x="1612" y="2653"/>
                </a:lnTo>
                <a:lnTo>
                  <a:pt x="1657" y="2675"/>
                </a:lnTo>
                <a:lnTo>
                  <a:pt x="1705" y="2694"/>
                </a:lnTo>
                <a:lnTo>
                  <a:pt x="1737" y="2704"/>
                </a:lnTo>
                <a:lnTo>
                  <a:pt x="1769" y="2712"/>
                </a:lnTo>
                <a:lnTo>
                  <a:pt x="1801" y="2718"/>
                </a:lnTo>
                <a:lnTo>
                  <a:pt x="1833" y="2723"/>
                </a:lnTo>
                <a:lnTo>
                  <a:pt x="1870" y="2726"/>
                </a:lnTo>
                <a:lnTo>
                  <a:pt x="1910" y="2727"/>
                </a:lnTo>
                <a:lnTo>
                  <a:pt x="1967" y="2725"/>
                </a:lnTo>
                <a:lnTo>
                  <a:pt x="2021" y="2721"/>
                </a:lnTo>
                <a:lnTo>
                  <a:pt x="2074" y="2714"/>
                </a:lnTo>
                <a:lnTo>
                  <a:pt x="2124" y="2704"/>
                </a:lnTo>
                <a:lnTo>
                  <a:pt x="2176" y="2690"/>
                </a:lnTo>
                <a:lnTo>
                  <a:pt x="2229" y="2672"/>
                </a:lnTo>
                <a:lnTo>
                  <a:pt x="2286" y="2648"/>
                </a:lnTo>
                <a:lnTo>
                  <a:pt x="2346" y="2622"/>
                </a:lnTo>
                <a:lnTo>
                  <a:pt x="2346" y="2318"/>
                </a:lnTo>
                <a:lnTo>
                  <a:pt x="2289" y="2352"/>
                </a:lnTo>
                <a:lnTo>
                  <a:pt x="2230" y="2379"/>
                </a:lnTo>
                <a:lnTo>
                  <a:pt x="2173" y="2398"/>
                </a:lnTo>
                <a:lnTo>
                  <a:pt x="2115" y="2409"/>
                </a:lnTo>
                <a:lnTo>
                  <a:pt x="2057" y="2413"/>
                </a:lnTo>
                <a:lnTo>
                  <a:pt x="2018" y="2410"/>
                </a:lnTo>
                <a:lnTo>
                  <a:pt x="1980" y="2403"/>
                </a:lnTo>
                <a:lnTo>
                  <a:pt x="1946" y="2391"/>
                </a:lnTo>
                <a:lnTo>
                  <a:pt x="1913" y="2374"/>
                </a:lnTo>
                <a:lnTo>
                  <a:pt x="1889" y="2358"/>
                </a:lnTo>
                <a:lnTo>
                  <a:pt x="1870" y="2338"/>
                </a:lnTo>
                <a:lnTo>
                  <a:pt x="1852" y="2314"/>
                </a:lnTo>
                <a:lnTo>
                  <a:pt x="1841" y="2291"/>
                </a:lnTo>
                <a:lnTo>
                  <a:pt x="1836" y="2272"/>
                </a:lnTo>
                <a:lnTo>
                  <a:pt x="1832" y="2248"/>
                </a:lnTo>
                <a:lnTo>
                  <a:pt x="1831" y="2217"/>
                </a:lnTo>
                <a:lnTo>
                  <a:pt x="1830" y="2180"/>
                </a:lnTo>
                <a:lnTo>
                  <a:pt x="1830" y="2134"/>
                </a:lnTo>
                <a:lnTo>
                  <a:pt x="1830" y="2083"/>
                </a:lnTo>
                <a:lnTo>
                  <a:pt x="1830" y="1588"/>
                </a:lnTo>
                <a:lnTo>
                  <a:pt x="2271" y="1588"/>
                </a:lnTo>
                <a:lnTo>
                  <a:pt x="2271" y="1243"/>
                </a:lnTo>
                <a:lnTo>
                  <a:pt x="1830" y="1243"/>
                </a:lnTo>
                <a:lnTo>
                  <a:pt x="1830" y="798"/>
                </a:lnTo>
                <a:lnTo>
                  <a:pt x="1559" y="798"/>
                </a:lnTo>
                <a:close/>
                <a:moveTo>
                  <a:pt x="1753" y="0"/>
                </a:moveTo>
                <a:lnTo>
                  <a:pt x="1864" y="5"/>
                </a:lnTo>
                <a:lnTo>
                  <a:pt x="1973" y="15"/>
                </a:lnTo>
                <a:lnTo>
                  <a:pt x="2079" y="32"/>
                </a:lnTo>
                <a:lnTo>
                  <a:pt x="2184" y="55"/>
                </a:lnTo>
                <a:lnTo>
                  <a:pt x="2286" y="85"/>
                </a:lnTo>
                <a:lnTo>
                  <a:pt x="2386" y="120"/>
                </a:lnTo>
                <a:lnTo>
                  <a:pt x="2483" y="163"/>
                </a:lnTo>
                <a:lnTo>
                  <a:pt x="2577" y="209"/>
                </a:lnTo>
                <a:lnTo>
                  <a:pt x="2667" y="261"/>
                </a:lnTo>
                <a:lnTo>
                  <a:pt x="2754" y="319"/>
                </a:lnTo>
                <a:lnTo>
                  <a:pt x="2837" y="382"/>
                </a:lnTo>
                <a:lnTo>
                  <a:pt x="2917" y="449"/>
                </a:lnTo>
                <a:lnTo>
                  <a:pt x="2993" y="521"/>
                </a:lnTo>
                <a:lnTo>
                  <a:pt x="3063" y="598"/>
                </a:lnTo>
                <a:lnTo>
                  <a:pt x="3130" y="678"/>
                </a:lnTo>
                <a:lnTo>
                  <a:pt x="3192" y="762"/>
                </a:lnTo>
                <a:lnTo>
                  <a:pt x="3249" y="851"/>
                </a:lnTo>
                <a:lnTo>
                  <a:pt x="3301" y="942"/>
                </a:lnTo>
                <a:lnTo>
                  <a:pt x="3347" y="1037"/>
                </a:lnTo>
                <a:lnTo>
                  <a:pt x="3388" y="1135"/>
                </a:lnTo>
                <a:lnTo>
                  <a:pt x="3424" y="1236"/>
                </a:lnTo>
                <a:lnTo>
                  <a:pt x="3453" y="1339"/>
                </a:lnTo>
                <a:lnTo>
                  <a:pt x="3476" y="1445"/>
                </a:lnTo>
                <a:lnTo>
                  <a:pt x="3493" y="1554"/>
                </a:lnTo>
                <a:lnTo>
                  <a:pt x="3502" y="1664"/>
                </a:lnTo>
                <a:lnTo>
                  <a:pt x="3506" y="1776"/>
                </a:lnTo>
                <a:lnTo>
                  <a:pt x="3502" y="1888"/>
                </a:lnTo>
                <a:lnTo>
                  <a:pt x="3493" y="1998"/>
                </a:lnTo>
                <a:lnTo>
                  <a:pt x="3476" y="2107"/>
                </a:lnTo>
                <a:lnTo>
                  <a:pt x="3453" y="2212"/>
                </a:lnTo>
                <a:lnTo>
                  <a:pt x="3424" y="2315"/>
                </a:lnTo>
                <a:lnTo>
                  <a:pt x="3388" y="2416"/>
                </a:lnTo>
                <a:lnTo>
                  <a:pt x="3347" y="2514"/>
                </a:lnTo>
                <a:lnTo>
                  <a:pt x="3301" y="2610"/>
                </a:lnTo>
                <a:lnTo>
                  <a:pt x="3249" y="2701"/>
                </a:lnTo>
                <a:lnTo>
                  <a:pt x="3192" y="2790"/>
                </a:lnTo>
                <a:lnTo>
                  <a:pt x="3130" y="2874"/>
                </a:lnTo>
                <a:lnTo>
                  <a:pt x="3063" y="2954"/>
                </a:lnTo>
                <a:lnTo>
                  <a:pt x="2993" y="3030"/>
                </a:lnTo>
                <a:lnTo>
                  <a:pt x="2917" y="3103"/>
                </a:lnTo>
                <a:lnTo>
                  <a:pt x="2837" y="3169"/>
                </a:lnTo>
                <a:lnTo>
                  <a:pt x="2754" y="3233"/>
                </a:lnTo>
                <a:lnTo>
                  <a:pt x="2667" y="3290"/>
                </a:lnTo>
                <a:lnTo>
                  <a:pt x="2577" y="3342"/>
                </a:lnTo>
                <a:lnTo>
                  <a:pt x="2483" y="3389"/>
                </a:lnTo>
                <a:lnTo>
                  <a:pt x="2386" y="3431"/>
                </a:lnTo>
                <a:lnTo>
                  <a:pt x="2286" y="3467"/>
                </a:lnTo>
                <a:lnTo>
                  <a:pt x="2184" y="3497"/>
                </a:lnTo>
                <a:lnTo>
                  <a:pt x="2079" y="3520"/>
                </a:lnTo>
                <a:lnTo>
                  <a:pt x="1973" y="3537"/>
                </a:lnTo>
                <a:lnTo>
                  <a:pt x="1864" y="3547"/>
                </a:lnTo>
                <a:lnTo>
                  <a:pt x="1753" y="3551"/>
                </a:lnTo>
                <a:lnTo>
                  <a:pt x="1643" y="3547"/>
                </a:lnTo>
                <a:lnTo>
                  <a:pt x="1533" y="3537"/>
                </a:lnTo>
                <a:lnTo>
                  <a:pt x="1427" y="3520"/>
                </a:lnTo>
                <a:lnTo>
                  <a:pt x="1322" y="3497"/>
                </a:lnTo>
                <a:lnTo>
                  <a:pt x="1219" y="3467"/>
                </a:lnTo>
                <a:lnTo>
                  <a:pt x="1121" y="3431"/>
                </a:lnTo>
                <a:lnTo>
                  <a:pt x="1023" y="3389"/>
                </a:lnTo>
                <a:lnTo>
                  <a:pt x="930" y="3342"/>
                </a:lnTo>
                <a:lnTo>
                  <a:pt x="839" y="3290"/>
                </a:lnTo>
                <a:lnTo>
                  <a:pt x="752" y="3233"/>
                </a:lnTo>
                <a:lnTo>
                  <a:pt x="669" y="3169"/>
                </a:lnTo>
                <a:lnTo>
                  <a:pt x="590" y="3103"/>
                </a:lnTo>
                <a:lnTo>
                  <a:pt x="514" y="3030"/>
                </a:lnTo>
                <a:lnTo>
                  <a:pt x="443" y="2954"/>
                </a:lnTo>
                <a:lnTo>
                  <a:pt x="376" y="2874"/>
                </a:lnTo>
                <a:lnTo>
                  <a:pt x="315" y="2790"/>
                </a:lnTo>
                <a:lnTo>
                  <a:pt x="258" y="2701"/>
                </a:lnTo>
                <a:lnTo>
                  <a:pt x="206" y="2610"/>
                </a:lnTo>
                <a:lnTo>
                  <a:pt x="159" y="2514"/>
                </a:lnTo>
                <a:lnTo>
                  <a:pt x="118" y="2416"/>
                </a:lnTo>
                <a:lnTo>
                  <a:pt x="83" y="2315"/>
                </a:lnTo>
                <a:lnTo>
                  <a:pt x="54" y="2212"/>
                </a:lnTo>
                <a:lnTo>
                  <a:pt x="31" y="2107"/>
                </a:lnTo>
                <a:lnTo>
                  <a:pt x="14" y="1998"/>
                </a:lnTo>
                <a:lnTo>
                  <a:pt x="3" y="1888"/>
                </a:lnTo>
                <a:lnTo>
                  <a:pt x="0" y="1776"/>
                </a:lnTo>
                <a:lnTo>
                  <a:pt x="3" y="1664"/>
                </a:lnTo>
                <a:lnTo>
                  <a:pt x="14" y="1554"/>
                </a:lnTo>
                <a:lnTo>
                  <a:pt x="31" y="1445"/>
                </a:lnTo>
                <a:lnTo>
                  <a:pt x="54" y="1339"/>
                </a:lnTo>
                <a:lnTo>
                  <a:pt x="83" y="1236"/>
                </a:lnTo>
                <a:lnTo>
                  <a:pt x="118" y="1135"/>
                </a:lnTo>
                <a:lnTo>
                  <a:pt x="159" y="1037"/>
                </a:lnTo>
                <a:lnTo>
                  <a:pt x="206" y="942"/>
                </a:lnTo>
                <a:lnTo>
                  <a:pt x="258" y="851"/>
                </a:lnTo>
                <a:lnTo>
                  <a:pt x="315" y="762"/>
                </a:lnTo>
                <a:lnTo>
                  <a:pt x="376" y="678"/>
                </a:lnTo>
                <a:lnTo>
                  <a:pt x="443" y="598"/>
                </a:lnTo>
                <a:lnTo>
                  <a:pt x="514" y="521"/>
                </a:lnTo>
                <a:lnTo>
                  <a:pt x="590" y="449"/>
                </a:lnTo>
                <a:lnTo>
                  <a:pt x="669" y="382"/>
                </a:lnTo>
                <a:lnTo>
                  <a:pt x="752" y="319"/>
                </a:lnTo>
                <a:lnTo>
                  <a:pt x="839" y="261"/>
                </a:lnTo>
                <a:lnTo>
                  <a:pt x="930" y="209"/>
                </a:lnTo>
                <a:lnTo>
                  <a:pt x="1023" y="163"/>
                </a:lnTo>
                <a:lnTo>
                  <a:pt x="1121" y="120"/>
                </a:lnTo>
                <a:lnTo>
                  <a:pt x="1219" y="85"/>
                </a:lnTo>
                <a:lnTo>
                  <a:pt x="1322" y="55"/>
                </a:lnTo>
                <a:lnTo>
                  <a:pt x="1427" y="32"/>
                </a:lnTo>
                <a:lnTo>
                  <a:pt x="1533" y="15"/>
                </a:lnTo>
                <a:lnTo>
                  <a:pt x="1643" y="5"/>
                </a:lnTo>
                <a:lnTo>
                  <a:pt x="175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6" name="Freeform 388">
            <a:extLst>
              <a:ext uri="{FF2B5EF4-FFF2-40B4-BE49-F238E27FC236}">
                <a16:creationId xmlns:a16="http://schemas.microsoft.com/office/drawing/2014/main" id="{BD746B81-496E-A495-E4A5-31BA807DAC60}"/>
              </a:ext>
            </a:extLst>
          </p:cNvPr>
          <p:cNvSpPr>
            <a:spLocks noEditPoints="1"/>
          </p:cNvSpPr>
          <p:nvPr userDrawn="1"/>
        </p:nvSpPr>
        <p:spPr bwMode="auto">
          <a:xfrm>
            <a:off x="10898181" y="3284179"/>
            <a:ext cx="382046" cy="386841"/>
          </a:xfrm>
          <a:custGeom>
            <a:avLst/>
            <a:gdLst>
              <a:gd name="T0" fmla="*/ 1895 w 3345"/>
              <a:gd name="T1" fmla="*/ 948 h 3388"/>
              <a:gd name="T2" fmla="*/ 1746 w 3345"/>
              <a:gd name="T3" fmla="*/ 1053 h 3388"/>
              <a:gd name="T4" fmla="*/ 1660 w 3345"/>
              <a:gd name="T5" fmla="*/ 1216 h 3388"/>
              <a:gd name="T6" fmla="*/ 1658 w 3345"/>
              <a:gd name="T7" fmla="*/ 1401 h 3388"/>
              <a:gd name="T8" fmla="*/ 1353 w 3345"/>
              <a:gd name="T9" fmla="*/ 1340 h 3388"/>
              <a:gd name="T10" fmla="*/ 1084 w 3345"/>
              <a:gd name="T11" fmla="*/ 1201 h 3388"/>
              <a:gd name="T12" fmla="*/ 865 w 3345"/>
              <a:gd name="T13" fmla="*/ 994 h 3388"/>
              <a:gd name="T14" fmla="*/ 815 w 3345"/>
              <a:gd name="T15" fmla="*/ 1148 h 3388"/>
              <a:gd name="T16" fmla="*/ 840 w 3345"/>
              <a:gd name="T17" fmla="*/ 1333 h 3388"/>
              <a:gd name="T18" fmla="*/ 948 w 3345"/>
              <a:gd name="T19" fmla="*/ 1486 h 3388"/>
              <a:gd name="T20" fmla="*/ 851 w 3345"/>
              <a:gd name="T21" fmla="*/ 1485 h 3388"/>
              <a:gd name="T22" fmla="*/ 813 w 3345"/>
              <a:gd name="T23" fmla="*/ 1521 h 3388"/>
              <a:gd name="T24" fmla="*/ 884 w 3345"/>
              <a:gd name="T25" fmla="*/ 1700 h 3388"/>
              <a:gd name="T26" fmla="*/ 1027 w 3345"/>
              <a:gd name="T27" fmla="*/ 1821 h 3388"/>
              <a:gd name="T28" fmla="*/ 1051 w 3345"/>
              <a:gd name="T29" fmla="*/ 1865 h 3388"/>
              <a:gd name="T30" fmla="*/ 963 w 3345"/>
              <a:gd name="T31" fmla="*/ 1904 h 3388"/>
              <a:gd name="T32" fmla="*/ 1080 w 3345"/>
              <a:gd name="T33" fmla="*/ 2051 h 3388"/>
              <a:gd name="T34" fmla="*/ 1254 w 3345"/>
              <a:gd name="T35" fmla="*/ 2125 h 3388"/>
              <a:gd name="T36" fmla="*/ 1142 w 3345"/>
              <a:gd name="T37" fmla="*/ 2228 h 3388"/>
              <a:gd name="T38" fmla="*/ 893 w 3345"/>
              <a:gd name="T39" fmla="*/ 2294 h 3388"/>
              <a:gd name="T40" fmla="*/ 799 w 3345"/>
              <a:gd name="T41" fmla="*/ 2330 h 3388"/>
              <a:gd name="T42" fmla="*/ 1087 w 3345"/>
              <a:gd name="T43" fmla="*/ 2440 h 3388"/>
              <a:gd name="T44" fmla="*/ 1405 w 3345"/>
              <a:gd name="T45" fmla="*/ 2463 h 3388"/>
              <a:gd name="T46" fmla="*/ 1697 w 3345"/>
              <a:gd name="T47" fmla="*/ 2405 h 3388"/>
              <a:gd name="T48" fmla="*/ 1942 w 3345"/>
              <a:gd name="T49" fmla="*/ 2280 h 3388"/>
              <a:gd name="T50" fmla="*/ 2138 w 3345"/>
              <a:gd name="T51" fmla="*/ 2105 h 3388"/>
              <a:gd name="T52" fmla="*/ 2284 w 3345"/>
              <a:gd name="T53" fmla="*/ 1892 h 3388"/>
              <a:gd name="T54" fmla="*/ 2377 w 3345"/>
              <a:gd name="T55" fmla="*/ 1658 h 3388"/>
              <a:gd name="T56" fmla="*/ 2418 w 3345"/>
              <a:gd name="T57" fmla="*/ 1417 h 3388"/>
              <a:gd name="T58" fmla="*/ 2504 w 3345"/>
              <a:gd name="T59" fmla="*/ 1235 h 3388"/>
              <a:gd name="T60" fmla="*/ 2558 w 3345"/>
              <a:gd name="T61" fmla="*/ 1126 h 3388"/>
              <a:gd name="T62" fmla="*/ 2428 w 3345"/>
              <a:gd name="T63" fmla="*/ 1140 h 3388"/>
              <a:gd name="T64" fmla="*/ 2542 w 3345"/>
              <a:gd name="T65" fmla="*/ 995 h 3388"/>
              <a:gd name="T66" fmla="*/ 2379 w 3345"/>
              <a:gd name="T67" fmla="*/ 1029 h 3388"/>
              <a:gd name="T68" fmla="*/ 2210 w 3345"/>
              <a:gd name="T69" fmla="*/ 965 h 3388"/>
              <a:gd name="T70" fmla="*/ 2034 w 3345"/>
              <a:gd name="T71" fmla="*/ 922 h 3388"/>
              <a:gd name="T72" fmla="*/ 1984 w 3345"/>
              <a:gd name="T73" fmla="*/ 30 h 3388"/>
              <a:gd name="T74" fmla="*/ 2369 w 3345"/>
              <a:gd name="T75" fmla="*/ 155 h 3388"/>
              <a:gd name="T76" fmla="*/ 2707 w 3345"/>
              <a:gd name="T77" fmla="*/ 365 h 3388"/>
              <a:gd name="T78" fmla="*/ 2986 w 3345"/>
              <a:gd name="T79" fmla="*/ 647 h 3388"/>
              <a:gd name="T80" fmla="*/ 3193 w 3345"/>
              <a:gd name="T81" fmla="*/ 990 h 3388"/>
              <a:gd name="T82" fmla="*/ 3317 w 3345"/>
              <a:gd name="T83" fmla="*/ 1379 h 3388"/>
              <a:gd name="T84" fmla="*/ 3342 w 3345"/>
              <a:gd name="T85" fmla="*/ 1801 h 3388"/>
              <a:gd name="T86" fmla="*/ 3266 w 3345"/>
              <a:gd name="T87" fmla="*/ 2209 h 3388"/>
              <a:gd name="T88" fmla="*/ 3100 w 3345"/>
              <a:gd name="T89" fmla="*/ 2577 h 3388"/>
              <a:gd name="T90" fmla="*/ 2855 w 3345"/>
              <a:gd name="T91" fmla="*/ 2891 h 3388"/>
              <a:gd name="T92" fmla="*/ 2545 w 3345"/>
              <a:gd name="T93" fmla="*/ 3139 h 3388"/>
              <a:gd name="T94" fmla="*/ 2181 w 3345"/>
              <a:gd name="T95" fmla="*/ 3308 h 3388"/>
              <a:gd name="T96" fmla="*/ 1779 w 3345"/>
              <a:gd name="T97" fmla="*/ 3384 h 3388"/>
              <a:gd name="T98" fmla="*/ 1361 w 3345"/>
              <a:gd name="T99" fmla="*/ 3359 h 3388"/>
              <a:gd name="T100" fmla="*/ 976 w 3345"/>
              <a:gd name="T101" fmla="*/ 3234 h 3388"/>
              <a:gd name="T102" fmla="*/ 638 w 3345"/>
              <a:gd name="T103" fmla="*/ 3024 h 3388"/>
              <a:gd name="T104" fmla="*/ 359 w 3345"/>
              <a:gd name="T105" fmla="*/ 2742 h 3388"/>
              <a:gd name="T106" fmla="*/ 152 w 3345"/>
              <a:gd name="T107" fmla="*/ 2399 h 3388"/>
              <a:gd name="T108" fmla="*/ 29 w 3345"/>
              <a:gd name="T109" fmla="*/ 2010 h 3388"/>
              <a:gd name="T110" fmla="*/ 3 w 3345"/>
              <a:gd name="T111" fmla="*/ 1587 h 3388"/>
              <a:gd name="T112" fmla="*/ 79 w 3345"/>
              <a:gd name="T113" fmla="*/ 1179 h 3388"/>
              <a:gd name="T114" fmla="*/ 246 w 3345"/>
              <a:gd name="T115" fmla="*/ 812 h 3388"/>
              <a:gd name="T116" fmla="*/ 491 w 3345"/>
              <a:gd name="T117" fmla="*/ 497 h 3388"/>
              <a:gd name="T118" fmla="*/ 800 w 3345"/>
              <a:gd name="T119" fmla="*/ 249 h 3388"/>
              <a:gd name="T120" fmla="*/ 1163 w 3345"/>
              <a:gd name="T121" fmla="*/ 81 h 3388"/>
              <a:gd name="T122" fmla="*/ 1567 w 3345"/>
              <a:gd name="T123" fmla="*/ 5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45" h="3388">
                <a:moveTo>
                  <a:pt x="2034" y="922"/>
                </a:moveTo>
                <a:lnTo>
                  <a:pt x="1985" y="925"/>
                </a:lnTo>
                <a:lnTo>
                  <a:pt x="1939" y="935"/>
                </a:lnTo>
                <a:lnTo>
                  <a:pt x="1895" y="948"/>
                </a:lnTo>
                <a:lnTo>
                  <a:pt x="1853" y="968"/>
                </a:lnTo>
                <a:lnTo>
                  <a:pt x="1813" y="992"/>
                </a:lnTo>
                <a:lnTo>
                  <a:pt x="1778" y="1021"/>
                </a:lnTo>
                <a:lnTo>
                  <a:pt x="1746" y="1053"/>
                </a:lnTo>
                <a:lnTo>
                  <a:pt x="1718" y="1089"/>
                </a:lnTo>
                <a:lnTo>
                  <a:pt x="1694" y="1129"/>
                </a:lnTo>
                <a:lnTo>
                  <a:pt x="1674" y="1171"/>
                </a:lnTo>
                <a:lnTo>
                  <a:pt x="1660" y="1216"/>
                </a:lnTo>
                <a:lnTo>
                  <a:pt x="1652" y="1263"/>
                </a:lnTo>
                <a:lnTo>
                  <a:pt x="1649" y="1312"/>
                </a:lnTo>
                <a:lnTo>
                  <a:pt x="1651" y="1357"/>
                </a:lnTo>
                <a:lnTo>
                  <a:pt x="1658" y="1401"/>
                </a:lnTo>
                <a:lnTo>
                  <a:pt x="1579" y="1394"/>
                </a:lnTo>
                <a:lnTo>
                  <a:pt x="1501" y="1382"/>
                </a:lnTo>
                <a:lnTo>
                  <a:pt x="1426" y="1364"/>
                </a:lnTo>
                <a:lnTo>
                  <a:pt x="1353" y="1340"/>
                </a:lnTo>
                <a:lnTo>
                  <a:pt x="1282" y="1313"/>
                </a:lnTo>
                <a:lnTo>
                  <a:pt x="1213" y="1280"/>
                </a:lnTo>
                <a:lnTo>
                  <a:pt x="1147" y="1242"/>
                </a:lnTo>
                <a:lnTo>
                  <a:pt x="1084" y="1201"/>
                </a:lnTo>
                <a:lnTo>
                  <a:pt x="1024" y="1154"/>
                </a:lnTo>
                <a:lnTo>
                  <a:pt x="968" y="1104"/>
                </a:lnTo>
                <a:lnTo>
                  <a:pt x="914" y="1051"/>
                </a:lnTo>
                <a:lnTo>
                  <a:pt x="865" y="994"/>
                </a:lnTo>
                <a:lnTo>
                  <a:pt x="847" y="1029"/>
                </a:lnTo>
                <a:lnTo>
                  <a:pt x="833" y="1067"/>
                </a:lnTo>
                <a:lnTo>
                  <a:pt x="822" y="1106"/>
                </a:lnTo>
                <a:lnTo>
                  <a:pt x="815" y="1148"/>
                </a:lnTo>
                <a:lnTo>
                  <a:pt x="813" y="1190"/>
                </a:lnTo>
                <a:lnTo>
                  <a:pt x="816" y="1240"/>
                </a:lnTo>
                <a:lnTo>
                  <a:pt x="825" y="1287"/>
                </a:lnTo>
                <a:lnTo>
                  <a:pt x="840" y="1333"/>
                </a:lnTo>
                <a:lnTo>
                  <a:pt x="860" y="1376"/>
                </a:lnTo>
                <a:lnTo>
                  <a:pt x="885" y="1417"/>
                </a:lnTo>
                <a:lnTo>
                  <a:pt x="914" y="1453"/>
                </a:lnTo>
                <a:lnTo>
                  <a:pt x="948" y="1486"/>
                </a:lnTo>
                <a:lnTo>
                  <a:pt x="985" y="1514"/>
                </a:lnTo>
                <a:lnTo>
                  <a:pt x="937" y="1510"/>
                </a:lnTo>
                <a:lnTo>
                  <a:pt x="893" y="1499"/>
                </a:lnTo>
                <a:lnTo>
                  <a:pt x="851" y="1485"/>
                </a:lnTo>
                <a:lnTo>
                  <a:pt x="810" y="1465"/>
                </a:lnTo>
                <a:lnTo>
                  <a:pt x="810" y="1468"/>
                </a:lnTo>
                <a:lnTo>
                  <a:pt x="810" y="1471"/>
                </a:lnTo>
                <a:lnTo>
                  <a:pt x="813" y="1521"/>
                </a:lnTo>
                <a:lnTo>
                  <a:pt x="822" y="1569"/>
                </a:lnTo>
                <a:lnTo>
                  <a:pt x="838" y="1616"/>
                </a:lnTo>
                <a:lnTo>
                  <a:pt x="858" y="1659"/>
                </a:lnTo>
                <a:lnTo>
                  <a:pt x="884" y="1700"/>
                </a:lnTo>
                <a:lnTo>
                  <a:pt x="913" y="1737"/>
                </a:lnTo>
                <a:lnTo>
                  <a:pt x="948" y="1769"/>
                </a:lnTo>
                <a:lnTo>
                  <a:pt x="987" y="1798"/>
                </a:lnTo>
                <a:lnTo>
                  <a:pt x="1027" y="1821"/>
                </a:lnTo>
                <a:lnTo>
                  <a:pt x="1071" y="1839"/>
                </a:lnTo>
                <a:lnTo>
                  <a:pt x="1118" y="1852"/>
                </a:lnTo>
                <a:lnTo>
                  <a:pt x="1086" y="1860"/>
                </a:lnTo>
                <a:lnTo>
                  <a:pt x="1051" y="1865"/>
                </a:lnTo>
                <a:lnTo>
                  <a:pt x="1017" y="1866"/>
                </a:lnTo>
                <a:lnTo>
                  <a:pt x="980" y="1864"/>
                </a:lnTo>
                <a:lnTo>
                  <a:pt x="945" y="1858"/>
                </a:lnTo>
                <a:lnTo>
                  <a:pt x="963" y="1904"/>
                </a:lnTo>
                <a:lnTo>
                  <a:pt x="986" y="1946"/>
                </a:lnTo>
                <a:lnTo>
                  <a:pt x="1013" y="1986"/>
                </a:lnTo>
                <a:lnTo>
                  <a:pt x="1044" y="2021"/>
                </a:lnTo>
                <a:lnTo>
                  <a:pt x="1080" y="2051"/>
                </a:lnTo>
                <a:lnTo>
                  <a:pt x="1119" y="2078"/>
                </a:lnTo>
                <a:lnTo>
                  <a:pt x="1161" y="2099"/>
                </a:lnTo>
                <a:lnTo>
                  <a:pt x="1207" y="2115"/>
                </a:lnTo>
                <a:lnTo>
                  <a:pt x="1254" y="2125"/>
                </a:lnTo>
                <a:lnTo>
                  <a:pt x="1305" y="2130"/>
                </a:lnTo>
                <a:lnTo>
                  <a:pt x="1253" y="2167"/>
                </a:lnTo>
                <a:lnTo>
                  <a:pt x="1200" y="2200"/>
                </a:lnTo>
                <a:lnTo>
                  <a:pt x="1142" y="2228"/>
                </a:lnTo>
                <a:lnTo>
                  <a:pt x="1084" y="2253"/>
                </a:lnTo>
                <a:lnTo>
                  <a:pt x="1022" y="2272"/>
                </a:lnTo>
                <a:lnTo>
                  <a:pt x="958" y="2285"/>
                </a:lnTo>
                <a:lnTo>
                  <a:pt x="893" y="2294"/>
                </a:lnTo>
                <a:lnTo>
                  <a:pt x="827" y="2297"/>
                </a:lnTo>
                <a:lnTo>
                  <a:pt x="780" y="2295"/>
                </a:lnTo>
                <a:lnTo>
                  <a:pt x="734" y="2291"/>
                </a:lnTo>
                <a:lnTo>
                  <a:pt x="799" y="2330"/>
                </a:lnTo>
                <a:lnTo>
                  <a:pt x="868" y="2365"/>
                </a:lnTo>
                <a:lnTo>
                  <a:pt x="938" y="2396"/>
                </a:lnTo>
                <a:lnTo>
                  <a:pt x="1012" y="2420"/>
                </a:lnTo>
                <a:lnTo>
                  <a:pt x="1087" y="2440"/>
                </a:lnTo>
                <a:lnTo>
                  <a:pt x="1164" y="2454"/>
                </a:lnTo>
                <a:lnTo>
                  <a:pt x="1244" y="2463"/>
                </a:lnTo>
                <a:lnTo>
                  <a:pt x="1325" y="2467"/>
                </a:lnTo>
                <a:lnTo>
                  <a:pt x="1405" y="2463"/>
                </a:lnTo>
                <a:lnTo>
                  <a:pt x="1483" y="2456"/>
                </a:lnTo>
                <a:lnTo>
                  <a:pt x="1557" y="2443"/>
                </a:lnTo>
                <a:lnTo>
                  <a:pt x="1628" y="2426"/>
                </a:lnTo>
                <a:lnTo>
                  <a:pt x="1697" y="2405"/>
                </a:lnTo>
                <a:lnTo>
                  <a:pt x="1763" y="2380"/>
                </a:lnTo>
                <a:lnTo>
                  <a:pt x="1826" y="2350"/>
                </a:lnTo>
                <a:lnTo>
                  <a:pt x="1885" y="2317"/>
                </a:lnTo>
                <a:lnTo>
                  <a:pt x="1942" y="2280"/>
                </a:lnTo>
                <a:lnTo>
                  <a:pt x="1995" y="2241"/>
                </a:lnTo>
                <a:lnTo>
                  <a:pt x="2046" y="2199"/>
                </a:lnTo>
                <a:lnTo>
                  <a:pt x="2094" y="2153"/>
                </a:lnTo>
                <a:lnTo>
                  <a:pt x="2138" y="2105"/>
                </a:lnTo>
                <a:lnTo>
                  <a:pt x="2179" y="2054"/>
                </a:lnTo>
                <a:lnTo>
                  <a:pt x="2217" y="2003"/>
                </a:lnTo>
                <a:lnTo>
                  <a:pt x="2252" y="1949"/>
                </a:lnTo>
                <a:lnTo>
                  <a:pt x="2284" y="1892"/>
                </a:lnTo>
                <a:lnTo>
                  <a:pt x="2312" y="1835"/>
                </a:lnTo>
                <a:lnTo>
                  <a:pt x="2337" y="1777"/>
                </a:lnTo>
                <a:lnTo>
                  <a:pt x="2359" y="1719"/>
                </a:lnTo>
                <a:lnTo>
                  <a:pt x="2377" y="1658"/>
                </a:lnTo>
                <a:lnTo>
                  <a:pt x="2393" y="1598"/>
                </a:lnTo>
                <a:lnTo>
                  <a:pt x="2404" y="1537"/>
                </a:lnTo>
                <a:lnTo>
                  <a:pt x="2413" y="1477"/>
                </a:lnTo>
                <a:lnTo>
                  <a:pt x="2418" y="1417"/>
                </a:lnTo>
                <a:lnTo>
                  <a:pt x="2420" y="1357"/>
                </a:lnTo>
                <a:lnTo>
                  <a:pt x="2419" y="1307"/>
                </a:lnTo>
                <a:lnTo>
                  <a:pt x="2463" y="1273"/>
                </a:lnTo>
                <a:lnTo>
                  <a:pt x="2504" y="1235"/>
                </a:lnTo>
                <a:lnTo>
                  <a:pt x="2542" y="1194"/>
                </a:lnTo>
                <a:lnTo>
                  <a:pt x="2578" y="1151"/>
                </a:lnTo>
                <a:lnTo>
                  <a:pt x="2610" y="1105"/>
                </a:lnTo>
                <a:lnTo>
                  <a:pt x="2558" y="1126"/>
                </a:lnTo>
                <a:lnTo>
                  <a:pt x="2504" y="1144"/>
                </a:lnTo>
                <a:lnTo>
                  <a:pt x="2447" y="1157"/>
                </a:lnTo>
                <a:lnTo>
                  <a:pt x="2390" y="1167"/>
                </a:lnTo>
                <a:lnTo>
                  <a:pt x="2428" y="1140"/>
                </a:lnTo>
                <a:lnTo>
                  <a:pt x="2463" y="1109"/>
                </a:lnTo>
                <a:lnTo>
                  <a:pt x="2493" y="1075"/>
                </a:lnTo>
                <a:lnTo>
                  <a:pt x="2520" y="1036"/>
                </a:lnTo>
                <a:lnTo>
                  <a:pt x="2542" y="995"/>
                </a:lnTo>
                <a:lnTo>
                  <a:pt x="2559" y="951"/>
                </a:lnTo>
                <a:lnTo>
                  <a:pt x="2502" y="982"/>
                </a:lnTo>
                <a:lnTo>
                  <a:pt x="2442" y="1008"/>
                </a:lnTo>
                <a:lnTo>
                  <a:pt x="2379" y="1029"/>
                </a:lnTo>
                <a:lnTo>
                  <a:pt x="2314" y="1045"/>
                </a:lnTo>
                <a:lnTo>
                  <a:pt x="2283" y="1014"/>
                </a:lnTo>
                <a:lnTo>
                  <a:pt x="2247" y="988"/>
                </a:lnTo>
                <a:lnTo>
                  <a:pt x="2210" y="965"/>
                </a:lnTo>
                <a:lnTo>
                  <a:pt x="2169" y="947"/>
                </a:lnTo>
                <a:lnTo>
                  <a:pt x="2125" y="934"/>
                </a:lnTo>
                <a:lnTo>
                  <a:pt x="2080" y="925"/>
                </a:lnTo>
                <a:lnTo>
                  <a:pt x="2034" y="922"/>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97" name="Группа 440">
            <a:extLst>
              <a:ext uri="{FF2B5EF4-FFF2-40B4-BE49-F238E27FC236}">
                <a16:creationId xmlns:a16="http://schemas.microsoft.com/office/drawing/2014/main" id="{C4D508C8-9D73-F909-4AEA-C8CAC0EEE289}"/>
              </a:ext>
            </a:extLst>
          </p:cNvPr>
          <p:cNvGrpSpPr/>
          <p:nvPr userDrawn="1"/>
        </p:nvGrpSpPr>
        <p:grpSpPr>
          <a:xfrm>
            <a:off x="898860" y="4761898"/>
            <a:ext cx="375373" cy="393601"/>
            <a:chOff x="5843588" y="3189288"/>
            <a:chExt cx="1765300" cy="1851025"/>
          </a:xfrm>
          <a:solidFill>
            <a:schemeClr val="bg2"/>
          </a:solidFill>
        </p:grpSpPr>
        <p:sp>
          <p:nvSpPr>
            <p:cNvPr id="198" name="Freeform 393">
              <a:extLst>
                <a:ext uri="{FF2B5EF4-FFF2-40B4-BE49-F238E27FC236}">
                  <a16:creationId xmlns:a16="http://schemas.microsoft.com/office/drawing/2014/main" id="{D02C70D0-A0F9-ACB2-0025-F4D291DC6738}"/>
                </a:ext>
              </a:extLst>
            </p:cNvPr>
            <p:cNvSpPr>
              <a:spLocks/>
            </p:cNvSpPr>
            <p:nvPr/>
          </p:nvSpPr>
          <p:spPr bwMode="auto">
            <a:xfrm>
              <a:off x="6102350" y="3189288"/>
              <a:ext cx="260350" cy="366713"/>
            </a:xfrm>
            <a:custGeom>
              <a:avLst/>
              <a:gdLst>
                <a:gd name="T0" fmla="*/ 246 w 491"/>
                <a:gd name="T1" fmla="*/ 0 h 694"/>
                <a:gd name="T2" fmla="*/ 247 w 491"/>
                <a:gd name="T3" fmla="*/ 2 h 694"/>
                <a:gd name="T4" fmla="*/ 253 w 491"/>
                <a:gd name="T5" fmla="*/ 8 h 694"/>
                <a:gd name="T6" fmla="*/ 261 w 491"/>
                <a:gd name="T7" fmla="*/ 18 h 694"/>
                <a:gd name="T8" fmla="*/ 274 w 491"/>
                <a:gd name="T9" fmla="*/ 33 h 694"/>
                <a:gd name="T10" fmla="*/ 288 w 491"/>
                <a:gd name="T11" fmla="*/ 50 h 694"/>
                <a:gd name="T12" fmla="*/ 303 w 491"/>
                <a:gd name="T13" fmla="*/ 70 h 694"/>
                <a:gd name="T14" fmla="*/ 321 w 491"/>
                <a:gd name="T15" fmla="*/ 92 h 694"/>
                <a:gd name="T16" fmla="*/ 340 w 491"/>
                <a:gd name="T17" fmla="*/ 118 h 694"/>
                <a:gd name="T18" fmla="*/ 359 w 491"/>
                <a:gd name="T19" fmla="*/ 144 h 694"/>
                <a:gd name="T20" fmla="*/ 378 w 491"/>
                <a:gd name="T21" fmla="*/ 173 h 694"/>
                <a:gd name="T22" fmla="*/ 397 w 491"/>
                <a:gd name="T23" fmla="*/ 203 h 694"/>
                <a:gd name="T24" fmla="*/ 416 w 491"/>
                <a:gd name="T25" fmla="*/ 234 h 694"/>
                <a:gd name="T26" fmla="*/ 434 w 491"/>
                <a:gd name="T27" fmla="*/ 266 h 694"/>
                <a:gd name="T28" fmla="*/ 449 w 491"/>
                <a:gd name="T29" fmla="*/ 296 h 694"/>
                <a:gd name="T30" fmla="*/ 463 w 491"/>
                <a:gd name="T31" fmla="*/ 328 h 694"/>
                <a:gd name="T32" fmla="*/ 474 w 491"/>
                <a:gd name="T33" fmla="*/ 360 h 694"/>
                <a:gd name="T34" fmla="*/ 483 w 491"/>
                <a:gd name="T35" fmla="*/ 390 h 694"/>
                <a:gd name="T36" fmla="*/ 489 w 491"/>
                <a:gd name="T37" fmla="*/ 420 h 694"/>
                <a:gd name="T38" fmla="*/ 491 w 491"/>
                <a:gd name="T39" fmla="*/ 449 h 694"/>
                <a:gd name="T40" fmla="*/ 488 w 491"/>
                <a:gd name="T41" fmla="*/ 489 h 694"/>
                <a:gd name="T42" fmla="*/ 479 w 491"/>
                <a:gd name="T43" fmla="*/ 526 h 694"/>
                <a:gd name="T44" fmla="*/ 463 w 491"/>
                <a:gd name="T45" fmla="*/ 561 h 694"/>
                <a:gd name="T46" fmla="*/ 444 w 491"/>
                <a:gd name="T47" fmla="*/ 593 h 694"/>
                <a:gd name="T48" fmla="*/ 419 w 491"/>
                <a:gd name="T49" fmla="*/ 622 h 694"/>
                <a:gd name="T50" fmla="*/ 391 w 491"/>
                <a:gd name="T51" fmla="*/ 647 h 694"/>
                <a:gd name="T52" fmla="*/ 359 w 491"/>
                <a:gd name="T53" fmla="*/ 667 h 694"/>
                <a:gd name="T54" fmla="*/ 323 w 491"/>
                <a:gd name="T55" fmla="*/ 682 h 694"/>
                <a:gd name="T56" fmla="*/ 286 w 491"/>
                <a:gd name="T57" fmla="*/ 692 h 694"/>
                <a:gd name="T58" fmla="*/ 246 w 491"/>
                <a:gd name="T59" fmla="*/ 694 h 694"/>
                <a:gd name="T60" fmla="*/ 205 w 491"/>
                <a:gd name="T61" fmla="*/ 692 h 694"/>
                <a:gd name="T62" fmla="*/ 168 w 491"/>
                <a:gd name="T63" fmla="*/ 682 h 694"/>
                <a:gd name="T64" fmla="*/ 132 w 491"/>
                <a:gd name="T65" fmla="*/ 667 h 694"/>
                <a:gd name="T66" fmla="*/ 100 w 491"/>
                <a:gd name="T67" fmla="*/ 647 h 694"/>
                <a:gd name="T68" fmla="*/ 72 w 491"/>
                <a:gd name="T69" fmla="*/ 622 h 694"/>
                <a:gd name="T70" fmla="*/ 47 w 491"/>
                <a:gd name="T71" fmla="*/ 593 h 694"/>
                <a:gd name="T72" fmla="*/ 27 w 491"/>
                <a:gd name="T73" fmla="*/ 561 h 694"/>
                <a:gd name="T74" fmla="*/ 12 w 491"/>
                <a:gd name="T75" fmla="*/ 526 h 694"/>
                <a:gd name="T76" fmla="*/ 3 w 491"/>
                <a:gd name="T77" fmla="*/ 489 h 694"/>
                <a:gd name="T78" fmla="*/ 0 w 491"/>
                <a:gd name="T79" fmla="*/ 449 h 694"/>
                <a:gd name="T80" fmla="*/ 2 w 491"/>
                <a:gd name="T81" fmla="*/ 420 h 694"/>
                <a:gd name="T82" fmla="*/ 8 w 491"/>
                <a:gd name="T83" fmla="*/ 390 h 694"/>
                <a:gd name="T84" fmla="*/ 16 w 491"/>
                <a:gd name="T85" fmla="*/ 360 h 694"/>
                <a:gd name="T86" fmla="*/ 29 w 491"/>
                <a:gd name="T87" fmla="*/ 328 h 694"/>
                <a:gd name="T88" fmla="*/ 42 w 491"/>
                <a:gd name="T89" fmla="*/ 296 h 694"/>
                <a:gd name="T90" fmla="*/ 58 w 491"/>
                <a:gd name="T91" fmla="*/ 266 h 694"/>
                <a:gd name="T92" fmla="*/ 75 w 491"/>
                <a:gd name="T93" fmla="*/ 234 h 694"/>
                <a:gd name="T94" fmla="*/ 94 w 491"/>
                <a:gd name="T95" fmla="*/ 203 h 694"/>
                <a:gd name="T96" fmla="*/ 114 w 491"/>
                <a:gd name="T97" fmla="*/ 173 h 694"/>
                <a:gd name="T98" fmla="*/ 132 w 491"/>
                <a:gd name="T99" fmla="*/ 144 h 694"/>
                <a:gd name="T100" fmla="*/ 151 w 491"/>
                <a:gd name="T101" fmla="*/ 118 h 694"/>
                <a:gd name="T102" fmla="*/ 170 w 491"/>
                <a:gd name="T103" fmla="*/ 92 h 694"/>
                <a:gd name="T104" fmla="*/ 188 w 491"/>
                <a:gd name="T105" fmla="*/ 70 h 694"/>
                <a:gd name="T106" fmla="*/ 203 w 491"/>
                <a:gd name="T107" fmla="*/ 50 h 694"/>
                <a:gd name="T108" fmla="*/ 217 w 491"/>
                <a:gd name="T109" fmla="*/ 33 h 694"/>
                <a:gd name="T110" fmla="*/ 229 w 491"/>
                <a:gd name="T111" fmla="*/ 18 h 694"/>
                <a:gd name="T112" fmla="*/ 238 w 491"/>
                <a:gd name="T113" fmla="*/ 8 h 694"/>
                <a:gd name="T114" fmla="*/ 244 w 491"/>
                <a:gd name="T115" fmla="*/ 2 h 694"/>
                <a:gd name="T116" fmla="*/ 246 w 491"/>
                <a:gd name="T1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1" h="694">
                  <a:moveTo>
                    <a:pt x="246" y="0"/>
                  </a:moveTo>
                  <a:lnTo>
                    <a:pt x="247" y="2"/>
                  </a:lnTo>
                  <a:lnTo>
                    <a:pt x="253" y="8"/>
                  </a:lnTo>
                  <a:lnTo>
                    <a:pt x="261" y="18"/>
                  </a:lnTo>
                  <a:lnTo>
                    <a:pt x="274" y="33"/>
                  </a:lnTo>
                  <a:lnTo>
                    <a:pt x="288" y="50"/>
                  </a:lnTo>
                  <a:lnTo>
                    <a:pt x="303" y="70"/>
                  </a:lnTo>
                  <a:lnTo>
                    <a:pt x="321" y="92"/>
                  </a:lnTo>
                  <a:lnTo>
                    <a:pt x="340" y="118"/>
                  </a:lnTo>
                  <a:lnTo>
                    <a:pt x="359" y="144"/>
                  </a:lnTo>
                  <a:lnTo>
                    <a:pt x="378" y="173"/>
                  </a:lnTo>
                  <a:lnTo>
                    <a:pt x="397" y="203"/>
                  </a:lnTo>
                  <a:lnTo>
                    <a:pt x="416" y="234"/>
                  </a:lnTo>
                  <a:lnTo>
                    <a:pt x="434" y="266"/>
                  </a:lnTo>
                  <a:lnTo>
                    <a:pt x="449" y="296"/>
                  </a:lnTo>
                  <a:lnTo>
                    <a:pt x="463" y="328"/>
                  </a:lnTo>
                  <a:lnTo>
                    <a:pt x="474" y="360"/>
                  </a:lnTo>
                  <a:lnTo>
                    <a:pt x="483" y="390"/>
                  </a:lnTo>
                  <a:lnTo>
                    <a:pt x="489" y="420"/>
                  </a:lnTo>
                  <a:lnTo>
                    <a:pt x="491" y="449"/>
                  </a:lnTo>
                  <a:lnTo>
                    <a:pt x="488" y="489"/>
                  </a:lnTo>
                  <a:lnTo>
                    <a:pt x="479" y="526"/>
                  </a:lnTo>
                  <a:lnTo>
                    <a:pt x="463" y="561"/>
                  </a:lnTo>
                  <a:lnTo>
                    <a:pt x="444" y="593"/>
                  </a:lnTo>
                  <a:lnTo>
                    <a:pt x="419" y="622"/>
                  </a:lnTo>
                  <a:lnTo>
                    <a:pt x="391" y="647"/>
                  </a:lnTo>
                  <a:lnTo>
                    <a:pt x="359" y="667"/>
                  </a:lnTo>
                  <a:lnTo>
                    <a:pt x="323" y="682"/>
                  </a:lnTo>
                  <a:lnTo>
                    <a:pt x="286" y="692"/>
                  </a:lnTo>
                  <a:lnTo>
                    <a:pt x="246" y="694"/>
                  </a:lnTo>
                  <a:lnTo>
                    <a:pt x="205" y="692"/>
                  </a:lnTo>
                  <a:lnTo>
                    <a:pt x="168" y="682"/>
                  </a:lnTo>
                  <a:lnTo>
                    <a:pt x="132" y="667"/>
                  </a:lnTo>
                  <a:lnTo>
                    <a:pt x="100" y="647"/>
                  </a:lnTo>
                  <a:lnTo>
                    <a:pt x="72" y="622"/>
                  </a:lnTo>
                  <a:lnTo>
                    <a:pt x="47" y="593"/>
                  </a:lnTo>
                  <a:lnTo>
                    <a:pt x="27" y="561"/>
                  </a:lnTo>
                  <a:lnTo>
                    <a:pt x="12" y="526"/>
                  </a:lnTo>
                  <a:lnTo>
                    <a:pt x="3" y="489"/>
                  </a:lnTo>
                  <a:lnTo>
                    <a:pt x="0" y="449"/>
                  </a:lnTo>
                  <a:lnTo>
                    <a:pt x="2" y="420"/>
                  </a:lnTo>
                  <a:lnTo>
                    <a:pt x="8" y="390"/>
                  </a:lnTo>
                  <a:lnTo>
                    <a:pt x="16" y="360"/>
                  </a:lnTo>
                  <a:lnTo>
                    <a:pt x="29" y="328"/>
                  </a:lnTo>
                  <a:lnTo>
                    <a:pt x="42" y="296"/>
                  </a:lnTo>
                  <a:lnTo>
                    <a:pt x="58" y="266"/>
                  </a:lnTo>
                  <a:lnTo>
                    <a:pt x="75" y="234"/>
                  </a:lnTo>
                  <a:lnTo>
                    <a:pt x="94" y="203"/>
                  </a:lnTo>
                  <a:lnTo>
                    <a:pt x="114" y="173"/>
                  </a:lnTo>
                  <a:lnTo>
                    <a:pt x="132" y="144"/>
                  </a:lnTo>
                  <a:lnTo>
                    <a:pt x="151" y="118"/>
                  </a:lnTo>
                  <a:lnTo>
                    <a:pt x="170" y="92"/>
                  </a:lnTo>
                  <a:lnTo>
                    <a:pt x="188" y="70"/>
                  </a:lnTo>
                  <a:lnTo>
                    <a:pt x="203" y="50"/>
                  </a:lnTo>
                  <a:lnTo>
                    <a:pt x="217" y="33"/>
                  </a:lnTo>
                  <a:lnTo>
                    <a:pt x="229" y="18"/>
                  </a:lnTo>
                  <a:lnTo>
                    <a:pt x="238" y="8"/>
                  </a:lnTo>
                  <a:lnTo>
                    <a:pt x="244" y="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9" name="Freeform 394">
              <a:extLst>
                <a:ext uri="{FF2B5EF4-FFF2-40B4-BE49-F238E27FC236}">
                  <a16:creationId xmlns:a16="http://schemas.microsoft.com/office/drawing/2014/main" id="{A25C6204-B397-DBE5-9239-FB9EFFD2E242}"/>
                </a:ext>
              </a:extLst>
            </p:cNvPr>
            <p:cNvSpPr>
              <a:spLocks/>
            </p:cNvSpPr>
            <p:nvPr/>
          </p:nvSpPr>
          <p:spPr bwMode="auto">
            <a:xfrm>
              <a:off x="5843588" y="3189288"/>
              <a:ext cx="157162" cy="223838"/>
            </a:xfrm>
            <a:custGeom>
              <a:avLst/>
              <a:gdLst>
                <a:gd name="T0" fmla="*/ 150 w 299"/>
                <a:gd name="T1" fmla="*/ 0 h 423"/>
                <a:gd name="T2" fmla="*/ 151 w 299"/>
                <a:gd name="T3" fmla="*/ 2 h 423"/>
                <a:gd name="T4" fmla="*/ 157 w 299"/>
                <a:gd name="T5" fmla="*/ 8 h 423"/>
                <a:gd name="T6" fmla="*/ 165 w 299"/>
                <a:gd name="T7" fmla="*/ 18 h 423"/>
                <a:gd name="T8" fmla="*/ 175 w 299"/>
                <a:gd name="T9" fmla="*/ 32 h 423"/>
                <a:gd name="T10" fmla="*/ 189 w 299"/>
                <a:gd name="T11" fmla="*/ 47 h 423"/>
                <a:gd name="T12" fmla="*/ 202 w 299"/>
                <a:gd name="T13" fmla="*/ 66 h 423"/>
                <a:gd name="T14" fmla="*/ 217 w 299"/>
                <a:gd name="T15" fmla="*/ 86 h 423"/>
                <a:gd name="T16" fmla="*/ 232 w 299"/>
                <a:gd name="T17" fmla="*/ 108 h 423"/>
                <a:gd name="T18" fmla="*/ 247 w 299"/>
                <a:gd name="T19" fmla="*/ 131 h 423"/>
                <a:gd name="T20" fmla="*/ 260 w 299"/>
                <a:gd name="T21" fmla="*/ 155 h 423"/>
                <a:gd name="T22" fmla="*/ 274 w 299"/>
                <a:gd name="T23" fmla="*/ 179 h 423"/>
                <a:gd name="T24" fmla="*/ 284 w 299"/>
                <a:gd name="T25" fmla="*/ 204 h 423"/>
                <a:gd name="T26" fmla="*/ 292 w 299"/>
                <a:gd name="T27" fmla="*/ 228 h 423"/>
                <a:gd name="T28" fmla="*/ 298 w 299"/>
                <a:gd name="T29" fmla="*/ 251 h 423"/>
                <a:gd name="T30" fmla="*/ 299 w 299"/>
                <a:gd name="T31" fmla="*/ 273 h 423"/>
                <a:gd name="T32" fmla="*/ 297 w 299"/>
                <a:gd name="T33" fmla="*/ 303 h 423"/>
                <a:gd name="T34" fmla="*/ 288 w 299"/>
                <a:gd name="T35" fmla="*/ 332 h 423"/>
                <a:gd name="T36" fmla="*/ 274 w 299"/>
                <a:gd name="T37" fmla="*/ 357 h 423"/>
                <a:gd name="T38" fmla="*/ 256 w 299"/>
                <a:gd name="T39" fmla="*/ 379 h 423"/>
                <a:gd name="T40" fmla="*/ 234 w 299"/>
                <a:gd name="T41" fmla="*/ 397 h 423"/>
                <a:gd name="T42" fmla="*/ 207 w 299"/>
                <a:gd name="T43" fmla="*/ 411 h 423"/>
                <a:gd name="T44" fmla="*/ 180 w 299"/>
                <a:gd name="T45" fmla="*/ 420 h 423"/>
                <a:gd name="T46" fmla="*/ 150 w 299"/>
                <a:gd name="T47" fmla="*/ 423 h 423"/>
                <a:gd name="T48" fmla="*/ 119 w 299"/>
                <a:gd name="T49" fmla="*/ 420 h 423"/>
                <a:gd name="T50" fmla="*/ 91 w 299"/>
                <a:gd name="T51" fmla="*/ 411 h 423"/>
                <a:gd name="T52" fmla="*/ 66 w 299"/>
                <a:gd name="T53" fmla="*/ 397 h 423"/>
                <a:gd name="T54" fmla="*/ 44 w 299"/>
                <a:gd name="T55" fmla="*/ 379 h 423"/>
                <a:gd name="T56" fmla="*/ 25 w 299"/>
                <a:gd name="T57" fmla="*/ 357 h 423"/>
                <a:gd name="T58" fmla="*/ 12 w 299"/>
                <a:gd name="T59" fmla="*/ 332 h 423"/>
                <a:gd name="T60" fmla="*/ 3 w 299"/>
                <a:gd name="T61" fmla="*/ 303 h 423"/>
                <a:gd name="T62" fmla="*/ 0 w 299"/>
                <a:gd name="T63" fmla="*/ 273 h 423"/>
                <a:gd name="T64" fmla="*/ 0 w 299"/>
                <a:gd name="T65" fmla="*/ 273 h 423"/>
                <a:gd name="T66" fmla="*/ 2 w 299"/>
                <a:gd name="T67" fmla="*/ 251 h 423"/>
                <a:gd name="T68" fmla="*/ 8 w 299"/>
                <a:gd name="T69" fmla="*/ 228 h 423"/>
                <a:gd name="T70" fmla="*/ 15 w 299"/>
                <a:gd name="T71" fmla="*/ 204 h 423"/>
                <a:gd name="T72" fmla="*/ 26 w 299"/>
                <a:gd name="T73" fmla="*/ 179 h 423"/>
                <a:gd name="T74" fmla="*/ 39 w 299"/>
                <a:gd name="T75" fmla="*/ 155 h 423"/>
                <a:gd name="T76" fmla="*/ 53 w 299"/>
                <a:gd name="T77" fmla="*/ 131 h 423"/>
                <a:gd name="T78" fmla="*/ 67 w 299"/>
                <a:gd name="T79" fmla="*/ 108 h 423"/>
                <a:gd name="T80" fmla="*/ 83 w 299"/>
                <a:gd name="T81" fmla="*/ 86 h 423"/>
                <a:gd name="T82" fmla="*/ 97 w 299"/>
                <a:gd name="T83" fmla="*/ 66 h 423"/>
                <a:gd name="T84" fmla="*/ 111 w 299"/>
                <a:gd name="T85" fmla="*/ 47 h 423"/>
                <a:gd name="T86" fmla="*/ 124 w 299"/>
                <a:gd name="T87" fmla="*/ 32 h 423"/>
                <a:gd name="T88" fmla="*/ 135 w 299"/>
                <a:gd name="T89" fmla="*/ 18 h 423"/>
                <a:gd name="T90" fmla="*/ 142 w 299"/>
                <a:gd name="T91" fmla="*/ 8 h 423"/>
                <a:gd name="T92" fmla="*/ 148 w 299"/>
                <a:gd name="T93" fmla="*/ 2 h 423"/>
                <a:gd name="T94" fmla="*/ 150 w 299"/>
                <a:gd name="T9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423">
                  <a:moveTo>
                    <a:pt x="150" y="0"/>
                  </a:moveTo>
                  <a:lnTo>
                    <a:pt x="151" y="2"/>
                  </a:lnTo>
                  <a:lnTo>
                    <a:pt x="157" y="8"/>
                  </a:lnTo>
                  <a:lnTo>
                    <a:pt x="165" y="18"/>
                  </a:lnTo>
                  <a:lnTo>
                    <a:pt x="175" y="32"/>
                  </a:lnTo>
                  <a:lnTo>
                    <a:pt x="189" y="47"/>
                  </a:lnTo>
                  <a:lnTo>
                    <a:pt x="202" y="66"/>
                  </a:lnTo>
                  <a:lnTo>
                    <a:pt x="217" y="86"/>
                  </a:lnTo>
                  <a:lnTo>
                    <a:pt x="232" y="108"/>
                  </a:lnTo>
                  <a:lnTo>
                    <a:pt x="247" y="131"/>
                  </a:lnTo>
                  <a:lnTo>
                    <a:pt x="260" y="155"/>
                  </a:lnTo>
                  <a:lnTo>
                    <a:pt x="274" y="179"/>
                  </a:lnTo>
                  <a:lnTo>
                    <a:pt x="284" y="204"/>
                  </a:lnTo>
                  <a:lnTo>
                    <a:pt x="292" y="228"/>
                  </a:lnTo>
                  <a:lnTo>
                    <a:pt x="298" y="251"/>
                  </a:lnTo>
                  <a:lnTo>
                    <a:pt x="299" y="273"/>
                  </a:lnTo>
                  <a:lnTo>
                    <a:pt x="297" y="303"/>
                  </a:lnTo>
                  <a:lnTo>
                    <a:pt x="288" y="332"/>
                  </a:lnTo>
                  <a:lnTo>
                    <a:pt x="274" y="357"/>
                  </a:lnTo>
                  <a:lnTo>
                    <a:pt x="256" y="379"/>
                  </a:lnTo>
                  <a:lnTo>
                    <a:pt x="234" y="397"/>
                  </a:lnTo>
                  <a:lnTo>
                    <a:pt x="207" y="411"/>
                  </a:lnTo>
                  <a:lnTo>
                    <a:pt x="180" y="420"/>
                  </a:lnTo>
                  <a:lnTo>
                    <a:pt x="150" y="423"/>
                  </a:lnTo>
                  <a:lnTo>
                    <a:pt x="119" y="420"/>
                  </a:lnTo>
                  <a:lnTo>
                    <a:pt x="91" y="411"/>
                  </a:lnTo>
                  <a:lnTo>
                    <a:pt x="66" y="397"/>
                  </a:lnTo>
                  <a:lnTo>
                    <a:pt x="44" y="379"/>
                  </a:lnTo>
                  <a:lnTo>
                    <a:pt x="25" y="357"/>
                  </a:lnTo>
                  <a:lnTo>
                    <a:pt x="12" y="332"/>
                  </a:lnTo>
                  <a:lnTo>
                    <a:pt x="3" y="303"/>
                  </a:lnTo>
                  <a:lnTo>
                    <a:pt x="0" y="273"/>
                  </a:lnTo>
                  <a:lnTo>
                    <a:pt x="0" y="273"/>
                  </a:lnTo>
                  <a:lnTo>
                    <a:pt x="2" y="251"/>
                  </a:lnTo>
                  <a:lnTo>
                    <a:pt x="8" y="228"/>
                  </a:lnTo>
                  <a:lnTo>
                    <a:pt x="15" y="204"/>
                  </a:lnTo>
                  <a:lnTo>
                    <a:pt x="26" y="179"/>
                  </a:lnTo>
                  <a:lnTo>
                    <a:pt x="39" y="155"/>
                  </a:lnTo>
                  <a:lnTo>
                    <a:pt x="53" y="131"/>
                  </a:lnTo>
                  <a:lnTo>
                    <a:pt x="67" y="108"/>
                  </a:lnTo>
                  <a:lnTo>
                    <a:pt x="83" y="86"/>
                  </a:lnTo>
                  <a:lnTo>
                    <a:pt x="97" y="66"/>
                  </a:lnTo>
                  <a:lnTo>
                    <a:pt x="111" y="47"/>
                  </a:lnTo>
                  <a:lnTo>
                    <a:pt x="124" y="32"/>
                  </a:lnTo>
                  <a:lnTo>
                    <a:pt x="135" y="18"/>
                  </a:lnTo>
                  <a:lnTo>
                    <a:pt x="142" y="8"/>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0" name="Freeform 395">
              <a:extLst>
                <a:ext uri="{FF2B5EF4-FFF2-40B4-BE49-F238E27FC236}">
                  <a16:creationId xmlns:a16="http://schemas.microsoft.com/office/drawing/2014/main" id="{BDDAD2C0-CC51-A6F2-F179-EC7A5261523B}"/>
                </a:ext>
              </a:extLst>
            </p:cNvPr>
            <p:cNvSpPr>
              <a:spLocks/>
            </p:cNvSpPr>
            <p:nvPr/>
          </p:nvSpPr>
          <p:spPr bwMode="auto">
            <a:xfrm>
              <a:off x="5922963" y="3221038"/>
              <a:ext cx="1685925" cy="1819275"/>
            </a:xfrm>
            <a:custGeom>
              <a:avLst/>
              <a:gdLst>
                <a:gd name="T0" fmla="*/ 1668 w 3187"/>
                <a:gd name="T1" fmla="*/ 26 h 3437"/>
                <a:gd name="T2" fmla="*/ 1713 w 3187"/>
                <a:gd name="T3" fmla="*/ 117 h 3437"/>
                <a:gd name="T4" fmla="*/ 2013 w 3187"/>
                <a:gd name="T5" fmla="*/ 187 h 3437"/>
                <a:gd name="T6" fmla="*/ 2378 w 3187"/>
                <a:gd name="T7" fmla="*/ 337 h 3437"/>
                <a:gd name="T8" fmla="*/ 2691 w 3187"/>
                <a:gd name="T9" fmla="*/ 569 h 3437"/>
                <a:gd name="T10" fmla="*/ 2939 w 3187"/>
                <a:gd name="T11" fmla="*/ 869 h 3437"/>
                <a:gd name="T12" fmla="*/ 3107 w 3187"/>
                <a:gd name="T13" fmla="*/ 1223 h 3437"/>
                <a:gd name="T14" fmla="*/ 3184 w 3187"/>
                <a:gd name="T15" fmla="*/ 1620 h 3437"/>
                <a:gd name="T16" fmla="*/ 3187 w 3187"/>
                <a:gd name="T17" fmla="*/ 1721 h 3437"/>
                <a:gd name="T18" fmla="*/ 3174 w 3187"/>
                <a:gd name="T19" fmla="*/ 1618 h 3437"/>
                <a:gd name="T20" fmla="*/ 3086 w 3187"/>
                <a:gd name="T21" fmla="*/ 1452 h 3437"/>
                <a:gd name="T22" fmla="*/ 2932 w 3187"/>
                <a:gd name="T23" fmla="*/ 1345 h 3437"/>
                <a:gd name="T24" fmla="*/ 2738 w 3187"/>
                <a:gd name="T25" fmla="*/ 1321 h 3437"/>
                <a:gd name="T26" fmla="*/ 2560 w 3187"/>
                <a:gd name="T27" fmla="*/ 1390 h 3437"/>
                <a:gd name="T28" fmla="*/ 2437 w 3187"/>
                <a:gd name="T29" fmla="*/ 1529 h 3437"/>
                <a:gd name="T30" fmla="*/ 2389 w 3187"/>
                <a:gd name="T31" fmla="*/ 1716 h 3437"/>
                <a:gd name="T32" fmla="*/ 2343 w 3187"/>
                <a:gd name="T33" fmla="*/ 1529 h 3437"/>
                <a:gd name="T34" fmla="*/ 2219 w 3187"/>
                <a:gd name="T35" fmla="*/ 1390 h 3437"/>
                <a:gd name="T36" fmla="*/ 2042 w 3187"/>
                <a:gd name="T37" fmla="*/ 1321 h 3437"/>
                <a:gd name="T38" fmla="*/ 1843 w 3187"/>
                <a:gd name="T39" fmla="*/ 1347 h 3437"/>
                <a:gd name="T40" fmla="*/ 1760 w 3187"/>
                <a:gd name="T41" fmla="*/ 2999 h 3437"/>
                <a:gd name="T42" fmla="*/ 1825 w 3187"/>
                <a:gd name="T43" fmla="*/ 3084 h 3437"/>
                <a:gd name="T44" fmla="*/ 1934 w 3187"/>
                <a:gd name="T45" fmla="*/ 3084 h 3437"/>
                <a:gd name="T46" fmla="*/ 1999 w 3187"/>
                <a:gd name="T47" fmla="*/ 2999 h 3437"/>
                <a:gd name="T48" fmla="*/ 2031 w 3187"/>
                <a:gd name="T49" fmla="*/ 2875 h 3437"/>
                <a:gd name="T50" fmla="*/ 2138 w 3187"/>
                <a:gd name="T51" fmla="*/ 2805 h 3437"/>
                <a:gd name="T52" fmla="*/ 2267 w 3187"/>
                <a:gd name="T53" fmla="*/ 2830 h 3437"/>
                <a:gd name="T54" fmla="*/ 2337 w 3187"/>
                <a:gd name="T55" fmla="*/ 2936 h 3437"/>
                <a:gd name="T56" fmla="*/ 2314 w 3187"/>
                <a:gd name="T57" fmla="*/ 3126 h 3437"/>
                <a:gd name="T58" fmla="*/ 2208 w 3187"/>
                <a:gd name="T59" fmla="*/ 3297 h 3437"/>
                <a:gd name="T60" fmla="*/ 2039 w 3187"/>
                <a:gd name="T61" fmla="*/ 3407 h 3437"/>
                <a:gd name="T62" fmla="*/ 1874 w 3187"/>
                <a:gd name="T63" fmla="*/ 3437 h 3437"/>
                <a:gd name="T64" fmla="*/ 1673 w 3187"/>
                <a:gd name="T65" fmla="*/ 3386 h 3437"/>
                <a:gd name="T66" fmla="*/ 1519 w 3187"/>
                <a:gd name="T67" fmla="*/ 3258 h 3437"/>
                <a:gd name="T68" fmla="*/ 1430 w 3187"/>
                <a:gd name="T69" fmla="*/ 3075 h 3437"/>
                <a:gd name="T70" fmla="*/ 1378 w 3187"/>
                <a:gd name="T71" fmla="*/ 1363 h 3437"/>
                <a:gd name="T72" fmla="*/ 1194 w 3187"/>
                <a:gd name="T73" fmla="*/ 1318 h 3437"/>
                <a:gd name="T74" fmla="*/ 1008 w 3187"/>
                <a:gd name="T75" fmla="*/ 1364 h 3437"/>
                <a:gd name="T76" fmla="*/ 867 w 3187"/>
                <a:gd name="T77" fmla="*/ 1489 h 3437"/>
                <a:gd name="T78" fmla="*/ 799 w 3187"/>
                <a:gd name="T79" fmla="*/ 1667 h 3437"/>
                <a:gd name="T80" fmla="*/ 769 w 3187"/>
                <a:gd name="T81" fmla="*/ 1572 h 3437"/>
                <a:gd name="T82" fmla="*/ 662 w 3187"/>
                <a:gd name="T83" fmla="*/ 1418 h 3437"/>
                <a:gd name="T84" fmla="*/ 496 w 3187"/>
                <a:gd name="T85" fmla="*/ 1330 h 3437"/>
                <a:gd name="T86" fmla="*/ 301 w 3187"/>
                <a:gd name="T87" fmla="*/ 1330 h 3437"/>
                <a:gd name="T88" fmla="*/ 136 w 3187"/>
                <a:gd name="T89" fmla="*/ 1416 h 3437"/>
                <a:gd name="T90" fmla="*/ 29 w 3187"/>
                <a:gd name="T91" fmla="*/ 1567 h 3437"/>
                <a:gd name="T92" fmla="*/ 4 w 3187"/>
                <a:gd name="T93" fmla="*/ 1605 h 3437"/>
                <a:gd name="T94" fmla="*/ 85 w 3187"/>
                <a:gd name="T95" fmla="*/ 1211 h 3437"/>
                <a:gd name="T96" fmla="*/ 256 w 3187"/>
                <a:gd name="T97" fmla="*/ 860 h 3437"/>
                <a:gd name="T98" fmla="*/ 450 w 3187"/>
                <a:gd name="T99" fmla="*/ 745 h 3437"/>
                <a:gd name="T100" fmla="*/ 638 w 3187"/>
                <a:gd name="T101" fmla="*/ 766 h 3437"/>
                <a:gd name="T102" fmla="*/ 819 w 3187"/>
                <a:gd name="T103" fmla="*/ 690 h 3437"/>
                <a:gd name="T104" fmla="*/ 937 w 3187"/>
                <a:gd name="T105" fmla="*/ 537 h 3437"/>
                <a:gd name="T106" fmla="*/ 965 w 3187"/>
                <a:gd name="T107" fmla="*/ 349 h 3437"/>
                <a:gd name="T108" fmla="*/ 1114 w 3187"/>
                <a:gd name="T109" fmla="*/ 206 h 3437"/>
                <a:gd name="T110" fmla="*/ 1472 w 3187"/>
                <a:gd name="T111" fmla="*/ 135 h 3437"/>
                <a:gd name="T112" fmla="*/ 1499 w 3187"/>
                <a:gd name="T113" fmla="*/ 44 h 3437"/>
                <a:gd name="T114" fmla="*/ 1593 w 3187"/>
                <a:gd name="T115" fmla="*/ 0 h 3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7" h="3437">
                  <a:moveTo>
                    <a:pt x="1593" y="0"/>
                  </a:moveTo>
                  <a:lnTo>
                    <a:pt x="1620" y="4"/>
                  </a:lnTo>
                  <a:lnTo>
                    <a:pt x="1645" y="12"/>
                  </a:lnTo>
                  <a:lnTo>
                    <a:pt x="1668" y="26"/>
                  </a:lnTo>
                  <a:lnTo>
                    <a:pt x="1686" y="44"/>
                  </a:lnTo>
                  <a:lnTo>
                    <a:pt x="1701" y="67"/>
                  </a:lnTo>
                  <a:lnTo>
                    <a:pt x="1709" y="91"/>
                  </a:lnTo>
                  <a:lnTo>
                    <a:pt x="1713" y="117"/>
                  </a:lnTo>
                  <a:lnTo>
                    <a:pt x="1713" y="135"/>
                  </a:lnTo>
                  <a:lnTo>
                    <a:pt x="1815" y="146"/>
                  </a:lnTo>
                  <a:lnTo>
                    <a:pt x="1915" y="164"/>
                  </a:lnTo>
                  <a:lnTo>
                    <a:pt x="2013" y="187"/>
                  </a:lnTo>
                  <a:lnTo>
                    <a:pt x="2109" y="216"/>
                  </a:lnTo>
                  <a:lnTo>
                    <a:pt x="2202" y="251"/>
                  </a:lnTo>
                  <a:lnTo>
                    <a:pt x="2291" y="291"/>
                  </a:lnTo>
                  <a:lnTo>
                    <a:pt x="2378" y="337"/>
                  </a:lnTo>
                  <a:lnTo>
                    <a:pt x="2462" y="388"/>
                  </a:lnTo>
                  <a:lnTo>
                    <a:pt x="2542" y="443"/>
                  </a:lnTo>
                  <a:lnTo>
                    <a:pt x="2619" y="504"/>
                  </a:lnTo>
                  <a:lnTo>
                    <a:pt x="2691" y="569"/>
                  </a:lnTo>
                  <a:lnTo>
                    <a:pt x="2759" y="637"/>
                  </a:lnTo>
                  <a:lnTo>
                    <a:pt x="2824" y="711"/>
                  </a:lnTo>
                  <a:lnTo>
                    <a:pt x="2884" y="787"/>
                  </a:lnTo>
                  <a:lnTo>
                    <a:pt x="2939" y="869"/>
                  </a:lnTo>
                  <a:lnTo>
                    <a:pt x="2989" y="953"/>
                  </a:lnTo>
                  <a:lnTo>
                    <a:pt x="3034" y="1040"/>
                  </a:lnTo>
                  <a:lnTo>
                    <a:pt x="3074" y="1130"/>
                  </a:lnTo>
                  <a:lnTo>
                    <a:pt x="3107" y="1223"/>
                  </a:lnTo>
                  <a:lnTo>
                    <a:pt x="3135" y="1319"/>
                  </a:lnTo>
                  <a:lnTo>
                    <a:pt x="3159" y="1417"/>
                  </a:lnTo>
                  <a:lnTo>
                    <a:pt x="3174" y="1518"/>
                  </a:lnTo>
                  <a:lnTo>
                    <a:pt x="3184" y="1620"/>
                  </a:lnTo>
                  <a:lnTo>
                    <a:pt x="3187" y="1724"/>
                  </a:lnTo>
                  <a:lnTo>
                    <a:pt x="3187" y="1723"/>
                  </a:lnTo>
                  <a:lnTo>
                    <a:pt x="3187" y="1722"/>
                  </a:lnTo>
                  <a:lnTo>
                    <a:pt x="3187" y="1721"/>
                  </a:lnTo>
                  <a:lnTo>
                    <a:pt x="3186" y="1719"/>
                  </a:lnTo>
                  <a:lnTo>
                    <a:pt x="3186" y="1716"/>
                  </a:lnTo>
                  <a:lnTo>
                    <a:pt x="3183" y="1667"/>
                  </a:lnTo>
                  <a:lnTo>
                    <a:pt x="3174" y="1618"/>
                  </a:lnTo>
                  <a:lnTo>
                    <a:pt x="3160" y="1573"/>
                  </a:lnTo>
                  <a:lnTo>
                    <a:pt x="3140" y="1529"/>
                  </a:lnTo>
                  <a:lnTo>
                    <a:pt x="3114" y="1489"/>
                  </a:lnTo>
                  <a:lnTo>
                    <a:pt x="3086" y="1452"/>
                  </a:lnTo>
                  <a:lnTo>
                    <a:pt x="3053" y="1418"/>
                  </a:lnTo>
                  <a:lnTo>
                    <a:pt x="3015" y="1390"/>
                  </a:lnTo>
                  <a:lnTo>
                    <a:pt x="2975" y="1364"/>
                  </a:lnTo>
                  <a:lnTo>
                    <a:pt x="2932" y="1345"/>
                  </a:lnTo>
                  <a:lnTo>
                    <a:pt x="2886" y="1330"/>
                  </a:lnTo>
                  <a:lnTo>
                    <a:pt x="2837" y="1321"/>
                  </a:lnTo>
                  <a:lnTo>
                    <a:pt x="2788" y="1318"/>
                  </a:lnTo>
                  <a:lnTo>
                    <a:pt x="2738" y="1321"/>
                  </a:lnTo>
                  <a:lnTo>
                    <a:pt x="2690" y="1330"/>
                  </a:lnTo>
                  <a:lnTo>
                    <a:pt x="2644" y="1345"/>
                  </a:lnTo>
                  <a:lnTo>
                    <a:pt x="2601" y="1364"/>
                  </a:lnTo>
                  <a:lnTo>
                    <a:pt x="2560" y="1390"/>
                  </a:lnTo>
                  <a:lnTo>
                    <a:pt x="2523" y="1418"/>
                  </a:lnTo>
                  <a:lnTo>
                    <a:pt x="2490" y="1452"/>
                  </a:lnTo>
                  <a:lnTo>
                    <a:pt x="2461" y="1489"/>
                  </a:lnTo>
                  <a:lnTo>
                    <a:pt x="2437" y="1529"/>
                  </a:lnTo>
                  <a:lnTo>
                    <a:pt x="2417" y="1573"/>
                  </a:lnTo>
                  <a:lnTo>
                    <a:pt x="2401" y="1618"/>
                  </a:lnTo>
                  <a:lnTo>
                    <a:pt x="2393" y="1667"/>
                  </a:lnTo>
                  <a:lnTo>
                    <a:pt x="2389" y="1716"/>
                  </a:lnTo>
                  <a:lnTo>
                    <a:pt x="2386" y="1667"/>
                  </a:lnTo>
                  <a:lnTo>
                    <a:pt x="2377" y="1618"/>
                  </a:lnTo>
                  <a:lnTo>
                    <a:pt x="2363" y="1573"/>
                  </a:lnTo>
                  <a:lnTo>
                    <a:pt x="2343" y="1529"/>
                  </a:lnTo>
                  <a:lnTo>
                    <a:pt x="2319" y="1489"/>
                  </a:lnTo>
                  <a:lnTo>
                    <a:pt x="2289" y="1452"/>
                  </a:lnTo>
                  <a:lnTo>
                    <a:pt x="2256" y="1418"/>
                  </a:lnTo>
                  <a:lnTo>
                    <a:pt x="2219" y="1390"/>
                  </a:lnTo>
                  <a:lnTo>
                    <a:pt x="2179" y="1364"/>
                  </a:lnTo>
                  <a:lnTo>
                    <a:pt x="2135" y="1345"/>
                  </a:lnTo>
                  <a:lnTo>
                    <a:pt x="2089" y="1330"/>
                  </a:lnTo>
                  <a:lnTo>
                    <a:pt x="2042" y="1321"/>
                  </a:lnTo>
                  <a:lnTo>
                    <a:pt x="1991" y="1318"/>
                  </a:lnTo>
                  <a:lnTo>
                    <a:pt x="1939" y="1321"/>
                  </a:lnTo>
                  <a:lnTo>
                    <a:pt x="1890" y="1331"/>
                  </a:lnTo>
                  <a:lnTo>
                    <a:pt x="1843" y="1347"/>
                  </a:lnTo>
                  <a:lnTo>
                    <a:pt x="1799" y="1368"/>
                  </a:lnTo>
                  <a:lnTo>
                    <a:pt x="1757" y="1394"/>
                  </a:lnTo>
                  <a:lnTo>
                    <a:pt x="1757" y="2970"/>
                  </a:lnTo>
                  <a:lnTo>
                    <a:pt x="1760" y="2999"/>
                  </a:lnTo>
                  <a:lnTo>
                    <a:pt x="1770" y="3025"/>
                  </a:lnTo>
                  <a:lnTo>
                    <a:pt x="1785" y="3049"/>
                  </a:lnTo>
                  <a:lnTo>
                    <a:pt x="1803" y="3068"/>
                  </a:lnTo>
                  <a:lnTo>
                    <a:pt x="1825" y="3084"/>
                  </a:lnTo>
                  <a:lnTo>
                    <a:pt x="1852" y="3094"/>
                  </a:lnTo>
                  <a:lnTo>
                    <a:pt x="1879" y="3098"/>
                  </a:lnTo>
                  <a:lnTo>
                    <a:pt x="1908" y="3094"/>
                  </a:lnTo>
                  <a:lnTo>
                    <a:pt x="1934" y="3084"/>
                  </a:lnTo>
                  <a:lnTo>
                    <a:pt x="1957" y="3068"/>
                  </a:lnTo>
                  <a:lnTo>
                    <a:pt x="1975" y="3049"/>
                  </a:lnTo>
                  <a:lnTo>
                    <a:pt x="1990" y="3025"/>
                  </a:lnTo>
                  <a:lnTo>
                    <a:pt x="1999" y="2999"/>
                  </a:lnTo>
                  <a:lnTo>
                    <a:pt x="2002" y="2970"/>
                  </a:lnTo>
                  <a:lnTo>
                    <a:pt x="2005" y="2936"/>
                  </a:lnTo>
                  <a:lnTo>
                    <a:pt x="2015" y="2904"/>
                  </a:lnTo>
                  <a:lnTo>
                    <a:pt x="2031" y="2875"/>
                  </a:lnTo>
                  <a:lnTo>
                    <a:pt x="2052" y="2850"/>
                  </a:lnTo>
                  <a:lnTo>
                    <a:pt x="2077" y="2830"/>
                  </a:lnTo>
                  <a:lnTo>
                    <a:pt x="2106" y="2815"/>
                  </a:lnTo>
                  <a:lnTo>
                    <a:pt x="2138" y="2805"/>
                  </a:lnTo>
                  <a:lnTo>
                    <a:pt x="2172" y="2800"/>
                  </a:lnTo>
                  <a:lnTo>
                    <a:pt x="2206" y="2805"/>
                  </a:lnTo>
                  <a:lnTo>
                    <a:pt x="2237" y="2815"/>
                  </a:lnTo>
                  <a:lnTo>
                    <a:pt x="2267" y="2830"/>
                  </a:lnTo>
                  <a:lnTo>
                    <a:pt x="2291" y="2850"/>
                  </a:lnTo>
                  <a:lnTo>
                    <a:pt x="2312" y="2875"/>
                  </a:lnTo>
                  <a:lnTo>
                    <a:pt x="2328" y="2904"/>
                  </a:lnTo>
                  <a:lnTo>
                    <a:pt x="2337" y="2936"/>
                  </a:lnTo>
                  <a:lnTo>
                    <a:pt x="2341" y="2970"/>
                  </a:lnTo>
                  <a:lnTo>
                    <a:pt x="2337" y="3024"/>
                  </a:lnTo>
                  <a:lnTo>
                    <a:pt x="2329" y="3075"/>
                  </a:lnTo>
                  <a:lnTo>
                    <a:pt x="2314" y="3126"/>
                  </a:lnTo>
                  <a:lnTo>
                    <a:pt x="2294" y="3172"/>
                  </a:lnTo>
                  <a:lnTo>
                    <a:pt x="2270" y="3217"/>
                  </a:lnTo>
                  <a:lnTo>
                    <a:pt x="2241" y="3258"/>
                  </a:lnTo>
                  <a:lnTo>
                    <a:pt x="2208" y="3297"/>
                  </a:lnTo>
                  <a:lnTo>
                    <a:pt x="2171" y="3331"/>
                  </a:lnTo>
                  <a:lnTo>
                    <a:pt x="2130" y="3361"/>
                  </a:lnTo>
                  <a:lnTo>
                    <a:pt x="2086" y="3386"/>
                  </a:lnTo>
                  <a:lnTo>
                    <a:pt x="2039" y="3407"/>
                  </a:lnTo>
                  <a:lnTo>
                    <a:pt x="1990" y="3423"/>
                  </a:lnTo>
                  <a:lnTo>
                    <a:pt x="1939" y="3433"/>
                  </a:lnTo>
                  <a:lnTo>
                    <a:pt x="1886" y="3437"/>
                  </a:lnTo>
                  <a:lnTo>
                    <a:pt x="1874" y="3437"/>
                  </a:lnTo>
                  <a:lnTo>
                    <a:pt x="1821" y="3433"/>
                  </a:lnTo>
                  <a:lnTo>
                    <a:pt x="1769" y="3423"/>
                  </a:lnTo>
                  <a:lnTo>
                    <a:pt x="1721" y="3407"/>
                  </a:lnTo>
                  <a:lnTo>
                    <a:pt x="1673" y="3386"/>
                  </a:lnTo>
                  <a:lnTo>
                    <a:pt x="1629" y="3361"/>
                  </a:lnTo>
                  <a:lnTo>
                    <a:pt x="1589" y="3331"/>
                  </a:lnTo>
                  <a:lnTo>
                    <a:pt x="1552" y="3297"/>
                  </a:lnTo>
                  <a:lnTo>
                    <a:pt x="1519" y="3258"/>
                  </a:lnTo>
                  <a:lnTo>
                    <a:pt x="1489" y="3217"/>
                  </a:lnTo>
                  <a:lnTo>
                    <a:pt x="1464" y="3172"/>
                  </a:lnTo>
                  <a:lnTo>
                    <a:pt x="1445" y="3126"/>
                  </a:lnTo>
                  <a:lnTo>
                    <a:pt x="1430" y="3075"/>
                  </a:lnTo>
                  <a:lnTo>
                    <a:pt x="1421" y="3024"/>
                  </a:lnTo>
                  <a:lnTo>
                    <a:pt x="1418" y="2970"/>
                  </a:lnTo>
                  <a:lnTo>
                    <a:pt x="1418" y="1386"/>
                  </a:lnTo>
                  <a:lnTo>
                    <a:pt x="1378" y="1363"/>
                  </a:lnTo>
                  <a:lnTo>
                    <a:pt x="1336" y="1345"/>
                  </a:lnTo>
                  <a:lnTo>
                    <a:pt x="1291" y="1330"/>
                  </a:lnTo>
                  <a:lnTo>
                    <a:pt x="1244" y="1321"/>
                  </a:lnTo>
                  <a:lnTo>
                    <a:pt x="1194" y="1318"/>
                  </a:lnTo>
                  <a:lnTo>
                    <a:pt x="1144" y="1321"/>
                  </a:lnTo>
                  <a:lnTo>
                    <a:pt x="1097" y="1330"/>
                  </a:lnTo>
                  <a:lnTo>
                    <a:pt x="1051" y="1345"/>
                  </a:lnTo>
                  <a:lnTo>
                    <a:pt x="1008" y="1364"/>
                  </a:lnTo>
                  <a:lnTo>
                    <a:pt x="967" y="1390"/>
                  </a:lnTo>
                  <a:lnTo>
                    <a:pt x="930" y="1418"/>
                  </a:lnTo>
                  <a:lnTo>
                    <a:pt x="897" y="1452"/>
                  </a:lnTo>
                  <a:lnTo>
                    <a:pt x="867" y="1489"/>
                  </a:lnTo>
                  <a:lnTo>
                    <a:pt x="843" y="1529"/>
                  </a:lnTo>
                  <a:lnTo>
                    <a:pt x="823" y="1572"/>
                  </a:lnTo>
                  <a:lnTo>
                    <a:pt x="809" y="1618"/>
                  </a:lnTo>
                  <a:lnTo>
                    <a:pt x="799" y="1667"/>
                  </a:lnTo>
                  <a:lnTo>
                    <a:pt x="797" y="1716"/>
                  </a:lnTo>
                  <a:lnTo>
                    <a:pt x="793" y="1667"/>
                  </a:lnTo>
                  <a:lnTo>
                    <a:pt x="784" y="1618"/>
                  </a:lnTo>
                  <a:lnTo>
                    <a:pt x="769" y="1572"/>
                  </a:lnTo>
                  <a:lnTo>
                    <a:pt x="749" y="1529"/>
                  </a:lnTo>
                  <a:lnTo>
                    <a:pt x="725" y="1489"/>
                  </a:lnTo>
                  <a:lnTo>
                    <a:pt x="695" y="1452"/>
                  </a:lnTo>
                  <a:lnTo>
                    <a:pt x="662" y="1418"/>
                  </a:lnTo>
                  <a:lnTo>
                    <a:pt x="626" y="1390"/>
                  </a:lnTo>
                  <a:lnTo>
                    <a:pt x="585" y="1364"/>
                  </a:lnTo>
                  <a:lnTo>
                    <a:pt x="542" y="1345"/>
                  </a:lnTo>
                  <a:lnTo>
                    <a:pt x="496" y="1330"/>
                  </a:lnTo>
                  <a:lnTo>
                    <a:pt x="448" y="1321"/>
                  </a:lnTo>
                  <a:lnTo>
                    <a:pt x="398" y="1318"/>
                  </a:lnTo>
                  <a:lnTo>
                    <a:pt x="349" y="1321"/>
                  </a:lnTo>
                  <a:lnTo>
                    <a:pt x="301" y="1330"/>
                  </a:lnTo>
                  <a:lnTo>
                    <a:pt x="256" y="1345"/>
                  </a:lnTo>
                  <a:lnTo>
                    <a:pt x="213" y="1363"/>
                  </a:lnTo>
                  <a:lnTo>
                    <a:pt x="173" y="1388"/>
                  </a:lnTo>
                  <a:lnTo>
                    <a:pt x="136" y="1416"/>
                  </a:lnTo>
                  <a:lnTo>
                    <a:pt x="103" y="1449"/>
                  </a:lnTo>
                  <a:lnTo>
                    <a:pt x="74" y="1485"/>
                  </a:lnTo>
                  <a:lnTo>
                    <a:pt x="49" y="1524"/>
                  </a:lnTo>
                  <a:lnTo>
                    <a:pt x="29" y="1567"/>
                  </a:lnTo>
                  <a:lnTo>
                    <a:pt x="13" y="1613"/>
                  </a:lnTo>
                  <a:lnTo>
                    <a:pt x="4" y="1659"/>
                  </a:lnTo>
                  <a:lnTo>
                    <a:pt x="0" y="1709"/>
                  </a:lnTo>
                  <a:lnTo>
                    <a:pt x="4" y="1605"/>
                  </a:lnTo>
                  <a:lnTo>
                    <a:pt x="15" y="1503"/>
                  </a:lnTo>
                  <a:lnTo>
                    <a:pt x="32" y="1404"/>
                  </a:lnTo>
                  <a:lnTo>
                    <a:pt x="55" y="1306"/>
                  </a:lnTo>
                  <a:lnTo>
                    <a:pt x="85" y="1211"/>
                  </a:lnTo>
                  <a:lnTo>
                    <a:pt x="119" y="1119"/>
                  </a:lnTo>
                  <a:lnTo>
                    <a:pt x="160" y="1030"/>
                  </a:lnTo>
                  <a:lnTo>
                    <a:pt x="205" y="943"/>
                  </a:lnTo>
                  <a:lnTo>
                    <a:pt x="256" y="860"/>
                  </a:lnTo>
                  <a:lnTo>
                    <a:pt x="311" y="779"/>
                  </a:lnTo>
                  <a:lnTo>
                    <a:pt x="372" y="703"/>
                  </a:lnTo>
                  <a:lnTo>
                    <a:pt x="409" y="726"/>
                  </a:lnTo>
                  <a:lnTo>
                    <a:pt x="450" y="745"/>
                  </a:lnTo>
                  <a:lnTo>
                    <a:pt x="493" y="758"/>
                  </a:lnTo>
                  <a:lnTo>
                    <a:pt x="539" y="767"/>
                  </a:lnTo>
                  <a:lnTo>
                    <a:pt x="586" y="770"/>
                  </a:lnTo>
                  <a:lnTo>
                    <a:pt x="638" y="766"/>
                  </a:lnTo>
                  <a:lnTo>
                    <a:pt x="688" y="756"/>
                  </a:lnTo>
                  <a:lnTo>
                    <a:pt x="734" y="740"/>
                  </a:lnTo>
                  <a:lnTo>
                    <a:pt x="778" y="718"/>
                  </a:lnTo>
                  <a:lnTo>
                    <a:pt x="819" y="690"/>
                  </a:lnTo>
                  <a:lnTo>
                    <a:pt x="855" y="658"/>
                  </a:lnTo>
                  <a:lnTo>
                    <a:pt x="887" y="622"/>
                  </a:lnTo>
                  <a:lnTo>
                    <a:pt x="915" y="581"/>
                  </a:lnTo>
                  <a:lnTo>
                    <a:pt x="937" y="537"/>
                  </a:lnTo>
                  <a:lnTo>
                    <a:pt x="954" y="490"/>
                  </a:lnTo>
                  <a:lnTo>
                    <a:pt x="963" y="441"/>
                  </a:lnTo>
                  <a:lnTo>
                    <a:pt x="967" y="389"/>
                  </a:lnTo>
                  <a:lnTo>
                    <a:pt x="965" y="349"/>
                  </a:lnTo>
                  <a:lnTo>
                    <a:pt x="957" y="309"/>
                  </a:lnTo>
                  <a:lnTo>
                    <a:pt x="947" y="268"/>
                  </a:lnTo>
                  <a:lnTo>
                    <a:pt x="1029" y="235"/>
                  </a:lnTo>
                  <a:lnTo>
                    <a:pt x="1114" y="206"/>
                  </a:lnTo>
                  <a:lnTo>
                    <a:pt x="1201" y="180"/>
                  </a:lnTo>
                  <a:lnTo>
                    <a:pt x="1289" y="160"/>
                  </a:lnTo>
                  <a:lnTo>
                    <a:pt x="1380" y="145"/>
                  </a:lnTo>
                  <a:lnTo>
                    <a:pt x="1472" y="135"/>
                  </a:lnTo>
                  <a:lnTo>
                    <a:pt x="1472" y="117"/>
                  </a:lnTo>
                  <a:lnTo>
                    <a:pt x="1476" y="91"/>
                  </a:lnTo>
                  <a:lnTo>
                    <a:pt x="1484" y="67"/>
                  </a:lnTo>
                  <a:lnTo>
                    <a:pt x="1499" y="44"/>
                  </a:lnTo>
                  <a:lnTo>
                    <a:pt x="1517" y="26"/>
                  </a:lnTo>
                  <a:lnTo>
                    <a:pt x="1540" y="12"/>
                  </a:lnTo>
                  <a:lnTo>
                    <a:pt x="1565" y="4"/>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01" name="Группа 447">
            <a:extLst>
              <a:ext uri="{FF2B5EF4-FFF2-40B4-BE49-F238E27FC236}">
                <a16:creationId xmlns:a16="http://schemas.microsoft.com/office/drawing/2014/main" id="{A82D7F1E-97FD-92C4-7727-9451AE85A65D}"/>
              </a:ext>
            </a:extLst>
          </p:cNvPr>
          <p:cNvGrpSpPr/>
          <p:nvPr userDrawn="1"/>
        </p:nvGrpSpPr>
        <p:grpSpPr>
          <a:xfrm>
            <a:off x="1590691" y="4763296"/>
            <a:ext cx="353788" cy="394273"/>
            <a:chOff x="7535863" y="3402013"/>
            <a:chExt cx="2441575" cy="2720975"/>
          </a:xfrm>
          <a:solidFill>
            <a:schemeClr val="bg2"/>
          </a:solidFill>
        </p:grpSpPr>
        <p:sp>
          <p:nvSpPr>
            <p:cNvPr id="202" name="Freeform 400">
              <a:extLst>
                <a:ext uri="{FF2B5EF4-FFF2-40B4-BE49-F238E27FC236}">
                  <a16:creationId xmlns:a16="http://schemas.microsoft.com/office/drawing/2014/main" id="{FBDDB8A5-FD5F-B76F-3E42-510587112528}"/>
                </a:ext>
              </a:extLst>
            </p:cNvPr>
            <p:cNvSpPr>
              <a:spLocks/>
            </p:cNvSpPr>
            <p:nvPr/>
          </p:nvSpPr>
          <p:spPr bwMode="auto">
            <a:xfrm>
              <a:off x="8166100" y="3402013"/>
              <a:ext cx="1154112" cy="1498600"/>
            </a:xfrm>
            <a:custGeom>
              <a:avLst/>
              <a:gdLst>
                <a:gd name="T0" fmla="*/ 727 w 1454"/>
                <a:gd name="T1" fmla="*/ 0 h 1888"/>
                <a:gd name="T2" fmla="*/ 1411 w 1454"/>
                <a:gd name="T3" fmla="*/ 683 h 1888"/>
                <a:gd name="T4" fmla="*/ 1429 w 1454"/>
                <a:gd name="T5" fmla="*/ 703 h 1888"/>
                <a:gd name="T6" fmla="*/ 1442 w 1454"/>
                <a:gd name="T7" fmla="*/ 720 h 1888"/>
                <a:gd name="T8" fmla="*/ 1450 w 1454"/>
                <a:gd name="T9" fmla="*/ 738 h 1888"/>
                <a:gd name="T10" fmla="*/ 1454 w 1454"/>
                <a:gd name="T11" fmla="*/ 752 h 1888"/>
                <a:gd name="T12" fmla="*/ 1451 w 1454"/>
                <a:gd name="T13" fmla="*/ 765 h 1888"/>
                <a:gd name="T14" fmla="*/ 1445 w 1454"/>
                <a:gd name="T15" fmla="*/ 777 h 1888"/>
                <a:gd name="T16" fmla="*/ 1433 w 1454"/>
                <a:gd name="T17" fmla="*/ 785 h 1888"/>
                <a:gd name="T18" fmla="*/ 1417 w 1454"/>
                <a:gd name="T19" fmla="*/ 792 h 1888"/>
                <a:gd name="T20" fmla="*/ 1395 w 1454"/>
                <a:gd name="T21" fmla="*/ 795 h 1888"/>
                <a:gd name="T22" fmla="*/ 1369 w 1454"/>
                <a:gd name="T23" fmla="*/ 797 h 1888"/>
                <a:gd name="T24" fmla="*/ 987 w 1454"/>
                <a:gd name="T25" fmla="*/ 797 h 1888"/>
                <a:gd name="T26" fmla="*/ 986 w 1454"/>
                <a:gd name="T27" fmla="*/ 1628 h 1888"/>
                <a:gd name="T28" fmla="*/ 983 w 1454"/>
                <a:gd name="T29" fmla="*/ 1670 h 1888"/>
                <a:gd name="T30" fmla="*/ 973 w 1454"/>
                <a:gd name="T31" fmla="*/ 1710 h 1888"/>
                <a:gd name="T32" fmla="*/ 958 w 1454"/>
                <a:gd name="T33" fmla="*/ 1747 h 1888"/>
                <a:gd name="T34" fmla="*/ 936 w 1454"/>
                <a:gd name="T35" fmla="*/ 1782 h 1888"/>
                <a:gd name="T36" fmla="*/ 910 w 1454"/>
                <a:gd name="T37" fmla="*/ 1812 h 1888"/>
                <a:gd name="T38" fmla="*/ 880 w 1454"/>
                <a:gd name="T39" fmla="*/ 1838 h 1888"/>
                <a:gd name="T40" fmla="*/ 846 w 1454"/>
                <a:gd name="T41" fmla="*/ 1858 h 1888"/>
                <a:gd name="T42" fmla="*/ 808 w 1454"/>
                <a:gd name="T43" fmla="*/ 1875 h 1888"/>
                <a:gd name="T44" fmla="*/ 768 w 1454"/>
                <a:gd name="T45" fmla="*/ 1884 h 1888"/>
                <a:gd name="T46" fmla="*/ 726 w 1454"/>
                <a:gd name="T47" fmla="*/ 1888 h 1888"/>
                <a:gd name="T48" fmla="*/ 685 w 1454"/>
                <a:gd name="T49" fmla="*/ 1884 h 1888"/>
                <a:gd name="T50" fmla="*/ 645 w 1454"/>
                <a:gd name="T51" fmla="*/ 1875 h 1888"/>
                <a:gd name="T52" fmla="*/ 607 w 1454"/>
                <a:gd name="T53" fmla="*/ 1858 h 1888"/>
                <a:gd name="T54" fmla="*/ 573 w 1454"/>
                <a:gd name="T55" fmla="*/ 1838 h 1888"/>
                <a:gd name="T56" fmla="*/ 543 w 1454"/>
                <a:gd name="T57" fmla="*/ 1812 h 1888"/>
                <a:gd name="T58" fmla="*/ 517 w 1454"/>
                <a:gd name="T59" fmla="*/ 1782 h 1888"/>
                <a:gd name="T60" fmla="*/ 495 w 1454"/>
                <a:gd name="T61" fmla="*/ 1747 h 1888"/>
                <a:gd name="T62" fmla="*/ 480 w 1454"/>
                <a:gd name="T63" fmla="*/ 1710 h 1888"/>
                <a:gd name="T64" fmla="*/ 470 w 1454"/>
                <a:gd name="T65" fmla="*/ 1670 h 1888"/>
                <a:gd name="T66" fmla="*/ 467 w 1454"/>
                <a:gd name="T67" fmla="*/ 1628 h 1888"/>
                <a:gd name="T68" fmla="*/ 467 w 1454"/>
                <a:gd name="T69" fmla="*/ 797 h 1888"/>
                <a:gd name="T70" fmla="*/ 84 w 1454"/>
                <a:gd name="T71" fmla="*/ 797 h 1888"/>
                <a:gd name="T72" fmla="*/ 58 w 1454"/>
                <a:gd name="T73" fmla="*/ 795 h 1888"/>
                <a:gd name="T74" fmla="*/ 37 w 1454"/>
                <a:gd name="T75" fmla="*/ 792 h 1888"/>
                <a:gd name="T76" fmla="*/ 20 w 1454"/>
                <a:gd name="T77" fmla="*/ 785 h 1888"/>
                <a:gd name="T78" fmla="*/ 8 w 1454"/>
                <a:gd name="T79" fmla="*/ 777 h 1888"/>
                <a:gd name="T80" fmla="*/ 2 w 1454"/>
                <a:gd name="T81" fmla="*/ 765 h 1888"/>
                <a:gd name="T82" fmla="*/ 0 w 1454"/>
                <a:gd name="T83" fmla="*/ 752 h 1888"/>
                <a:gd name="T84" fmla="*/ 3 w 1454"/>
                <a:gd name="T85" fmla="*/ 738 h 1888"/>
                <a:gd name="T86" fmla="*/ 12 w 1454"/>
                <a:gd name="T87" fmla="*/ 720 h 1888"/>
                <a:gd name="T88" fmla="*/ 25 w 1454"/>
                <a:gd name="T89" fmla="*/ 703 h 1888"/>
                <a:gd name="T90" fmla="*/ 42 w 1454"/>
                <a:gd name="T91" fmla="*/ 683 h 1888"/>
                <a:gd name="T92" fmla="*/ 727 w 1454"/>
                <a:gd name="T93" fmla="*/ 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4" h="1888">
                  <a:moveTo>
                    <a:pt x="727" y="0"/>
                  </a:moveTo>
                  <a:lnTo>
                    <a:pt x="1411" y="683"/>
                  </a:lnTo>
                  <a:lnTo>
                    <a:pt x="1429" y="703"/>
                  </a:lnTo>
                  <a:lnTo>
                    <a:pt x="1442" y="720"/>
                  </a:lnTo>
                  <a:lnTo>
                    <a:pt x="1450" y="738"/>
                  </a:lnTo>
                  <a:lnTo>
                    <a:pt x="1454" y="752"/>
                  </a:lnTo>
                  <a:lnTo>
                    <a:pt x="1451" y="765"/>
                  </a:lnTo>
                  <a:lnTo>
                    <a:pt x="1445" y="777"/>
                  </a:lnTo>
                  <a:lnTo>
                    <a:pt x="1433" y="785"/>
                  </a:lnTo>
                  <a:lnTo>
                    <a:pt x="1417" y="792"/>
                  </a:lnTo>
                  <a:lnTo>
                    <a:pt x="1395" y="795"/>
                  </a:lnTo>
                  <a:lnTo>
                    <a:pt x="1369" y="797"/>
                  </a:lnTo>
                  <a:lnTo>
                    <a:pt x="987" y="797"/>
                  </a:lnTo>
                  <a:lnTo>
                    <a:pt x="986" y="1628"/>
                  </a:lnTo>
                  <a:lnTo>
                    <a:pt x="983" y="1670"/>
                  </a:lnTo>
                  <a:lnTo>
                    <a:pt x="973" y="1710"/>
                  </a:lnTo>
                  <a:lnTo>
                    <a:pt x="958" y="1747"/>
                  </a:lnTo>
                  <a:lnTo>
                    <a:pt x="936" y="1782"/>
                  </a:lnTo>
                  <a:lnTo>
                    <a:pt x="910" y="1812"/>
                  </a:lnTo>
                  <a:lnTo>
                    <a:pt x="880" y="1838"/>
                  </a:lnTo>
                  <a:lnTo>
                    <a:pt x="846" y="1858"/>
                  </a:lnTo>
                  <a:lnTo>
                    <a:pt x="808" y="1875"/>
                  </a:lnTo>
                  <a:lnTo>
                    <a:pt x="768" y="1884"/>
                  </a:lnTo>
                  <a:lnTo>
                    <a:pt x="726" y="1888"/>
                  </a:lnTo>
                  <a:lnTo>
                    <a:pt x="685" y="1884"/>
                  </a:lnTo>
                  <a:lnTo>
                    <a:pt x="645" y="1875"/>
                  </a:lnTo>
                  <a:lnTo>
                    <a:pt x="607" y="1858"/>
                  </a:lnTo>
                  <a:lnTo>
                    <a:pt x="573" y="1838"/>
                  </a:lnTo>
                  <a:lnTo>
                    <a:pt x="543" y="1812"/>
                  </a:lnTo>
                  <a:lnTo>
                    <a:pt x="517" y="1782"/>
                  </a:lnTo>
                  <a:lnTo>
                    <a:pt x="495" y="1747"/>
                  </a:lnTo>
                  <a:lnTo>
                    <a:pt x="480" y="1710"/>
                  </a:lnTo>
                  <a:lnTo>
                    <a:pt x="470" y="1670"/>
                  </a:lnTo>
                  <a:lnTo>
                    <a:pt x="467" y="1628"/>
                  </a:lnTo>
                  <a:lnTo>
                    <a:pt x="467" y="797"/>
                  </a:lnTo>
                  <a:lnTo>
                    <a:pt x="84" y="797"/>
                  </a:lnTo>
                  <a:lnTo>
                    <a:pt x="58" y="795"/>
                  </a:lnTo>
                  <a:lnTo>
                    <a:pt x="37" y="792"/>
                  </a:lnTo>
                  <a:lnTo>
                    <a:pt x="20" y="785"/>
                  </a:lnTo>
                  <a:lnTo>
                    <a:pt x="8" y="777"/>
                  </a:lnTo>
                  <a:lnTo>
                    <a:pt x="2" y="765"/>
                  </a:lnTo>
                  <a:lnTo>
                    <a:pt x="0" y="752"/>
                  </a:lnTo>
                  <a:lnTo>
                    <a:pt x="3" y="738"/>
                  </a:lnTo>
                  <a:lnTo>
                    <a:pt x="12" y="720"/>
                  </a:lnTo>
                  <a:lnTo>
                    <a:pt x="25" y="703"/>
                  </a:lnTo>
                  <a:lnTo>
                    <a:pt x="42" y="683"/>
                  </a:lnTo>
                  <a:lnTo>
                    <a:pt x="7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3" name="Freeform 401">
              <a:extLst>
                <a:ext uri="{FF2B5EF4-FFF2-40B4-BE49-F238E27FC236}">
                  <a16:creationId xmlns:a16="http://schemas.microsoft.com/office/drawing/2014/main" id="{E22D9983-1E5D-CCFF-2949-F49ED8B23C7D}"/>
                </a:ext>
              </a:extLst>
            </p:cNvPr>
            <p:cNvSpPr>
              <a:spLocks/>
            </p:cNvSpPr>
            <p:nvPr/>
          </p:nvSpPr>
          <p:spPr bwMode="auto">
            <a:xfrm>
              <a:off x="7535863" y="4732338"/>
              <a:ext cx="2441575" cy="1390650"/>
            </a:xfrm>
            <a:custGeom>
              <a:avLst/>
              <a:gdLst>
                <a:gd name="T0" fmla="*/ 65 w 3077"/>
                <a:gd name="T1" fmla="*/ 0 h 1754"/>
                <a:gd name="T2" fmla="*/ 459 w 3077"/>
                <a:gd name="T3" fmla="*/ 0 h 1754"/>
                <a:gd name="T4" fmla="*/ 479 w 3077"/>
                <a:gd name="T5" fmla="*/ 4 h 1754"/>
                <a:gd name="T6" fmla="*/ 497 w 3077"/>
                <a:gd name="T7" fmla="*/ 12 h 1754"/>
                <a:gd name="T8" fmla="*/ 511 w 3077"/>
                <a:gd name="T9" fmla="*/ 26 h 1754"/>
                <a:gd name="T10" fmla="*/ 520 w 3077"/>
                <a:gd name="T11" fmla="*/ 45 h 1754"/>
                <a:gd name="T12" fmla="*/ 524 w 3077"/>
                <a:gd name="T13" fmla="*/ 65 h 1754"/>
                <a:gd name="T14" fmla="*/ 524 w 3077"/>
                <a:gd name="T15" fmla="*/ 1231 h 1754"/>
                <a:gd name="T16" fmla="*/ 2553 w 3077"/>
                <a:gd name="T17" fmla="*/ 1231 h 1754"/>
                <a:gd name="T18" fmla="*/ 2553 w 3077"/>
                <a:gd name="T19" fmla="*/ 65 h 1754"/>
                <a:gd name="T20" fmla="*/ 2557 w 3077"/>
                <a:gd name="T21" fmla="*/ 45 h 1754"/>
                <a:gd name="T22" fmla="*/ 2565 w 3077"/>
                <a:gd name="T23" fmla="*/ 26 h 1754"/>
                <a:gd name="T24" fmla="*/ 2579 w 3077"/>
                <a:gd name="T25" fmla="*/ 12 h 1754"/>
                <a:gd name="T26" fmla="*/ 2598 w 3077"/>
                <a:gd name="T27" fmla="*/ 4 h 1754"/>
                <a:gd name="T28" fmla="*/ 2618 w 3077"/>
                <a:gd name="T29" fmla="*/ 0 h 1754"/>
                <a:gd name="T30" fmla="*/ 3012 w 3077"/>
                <a:gd name="T31" fmla="*/ 0 h 1754"/>
                <a:gd name="T32" fmla="*/ 3033 w 3077"/>
                <a:gd name="T33" fmla="*/ 4 h 1754"/>
                <a:gd name="T34" fmla="*/ 3050 w 3077"/>
                <a:gd name="T35" fmla="*/ 12 h 1754"/>
                <a:gd name="T36" fmla="*/ 3064 w 3077"/>
                <a:gd name="T37" fmla="*/ 26 h 1754"/>
                <a:gd name="T38" fmla="*/ 3074 w 3077"/>
                <a:gd name="T39" fmla="*/ 45 h 1754"/>
                <a:gd name="T40" fmla="*/ 3077 w 3077"/>
                <a:gd name="T41" fmla="*/ 65 h 1754"/>
                <a:gd name="T42" fmla="*/ 3077 w 3077"/>
                <a:gd name="T43" fmla="*/ 1395 h 1754"/>
                <a:gd name="T44" fmla="*/ 3074 w 3077"/>
                <a:gd name="T45" fmla="*/ 1444 h 1754"/>
                <a:gd name="T46" fmla="*/ 3064 w 3077"/>
                <a:gd name="T47" fmla="*/ 1491 h 1754"/>
                <a:gd name="T48" fmla="*/ 3049 w 3077"/>
                <a:gd name="T49" fmla="*/ 1534 h 1754"/>
                <a:gd name="T50" fmla="*/ 3027 w 3077"/>
                <a:gd name="T51" fmla="*/ 1576 h 1754"/>
                <a:gd name="T52" fmla="*/ 3002 w 3077"/>
                <a:gd name="T53" fmla="*/ 1614 h 1754"/>
                <a:gd name="T54" fmla="*/ 2972 w 3077"/>
                <a:gd name="T55" fmla="*/ 1649 h 1754"/>
                <a:gd name="T56" fmla="*/ 2937 w 3077"/>
                <a:gd name="T57" fmla="*/ 1679 h 1754"/>
                <a:gd name="T58" fmla="*/ 2898 w 3077"/>
                <a:gd name="T59" fmla="*/ 1705 h 1754"/>
                <a:gd name="T60" fmla="*/ 2857 w 3077"/>
                <a:gd name="T61" fmla="*/ 1726 h 1754"/>
                <a:gd name="T62" fmla="*/ 2812 w 3077"/>
                <a:gd name="T63" fmla="*/ 1741 h 1754"/>
                <a:gd name="T64" fmla="*/ 2766 w 3077"/>
                <a:gd name="T65" fmla="*/ 1751 h 1754"/>
                <a:gd name="T66" fmla="*/ 2717 w 3077"/>
                <a:gd name="T67" fmla="*/ 1754 h 1754"/>
                <a:gd name="T68" fmla="*/ 359 w 3077"/>
                <a:gd name="T69" fmla="*/ 1754 h 1754"/>
                <a:gd name="T70" fmla="*/ 310 w 3077"/>
                <a:gd name="T71" fmla="*/ 1751 h 1754"/>
                <a:gd name="T72" fmla="*/ 263 w 3077"/>
                <a:gd name="T73" fmla="*/ 1741 h 1754"/>
                <a:gd name="T74" fmla="*/ 220 w 3077"/>
                <a:gd name="T75" fmla="*/ 1726 h 1754"/>
                <a:gd name="T76" fmla="*/ 178 w 3077"/>
                <a:gd name="T77" fmla="*/ 1705 h 1754"/>
                <a:gd name="T78" fmla="*/ 140 w 3077"/>
                <a:gd name="T79" fmla="*/ 1679 h 1754"/>
                <a:gd name="T80" fmla="*/ 105 w 3077"/>
                <a:gd name="T81" fmla="*/ 1649 h 1754"/>
                <a:gd name="T82" fmla="*/ 75 w 3077"/>
                <a:gd name="T83" fmla="*/ 1614 h 1754"/>
                <a:gd name="T84" fmla="*/ 49 w 3077"/>
                <a:gd name="T85" fmla="*/ 1576 h 1754"/>
                <a:gd name="T86" fmla="*/ 28 w 3077"/>
                <a:gd name="T87" fmla="*/ 1534 h 1754"/>
                <a:gd name="T88" fmla="*/ 13 w 3077"/>
                <a:gd name="T89" fmla="*/ 1491 h 1754"/>
                <a:gd name="T90" fmla="*/ 3 w 3077"/>
                <a:gd name="T91" fmla="*/ 1444 h 1754"/>
                <a:gd name="T92" fmla="*/ 0 w 3077"/>
                <a:gd name="T93" fmla="*/ 1395 h 1754"/>
                <a:gd name="T94" fmla="*/ 0 w 3077"/>
                <a:gd name="T95" fmla="*/ 65 h 1754"/>
                <a:gd name="T96" fmla="*/ 2 w 3077"/>
                <a:gd name="T97" fmla="*/ 47 h 1754"/>
                <a:gd name="T98" fmla="*/ 9 w 3077"/>
                <a:gd name="T99" fmla="*/ 32 h 1754"/>
                <a:gd name="T100" fmla="*/ 20 w 3077"/>
                <a:gd name="T101" fmla="*/ 19 h 1754"/>
                <a:gd name="T102" fmla="*/ 33 w 3077"/>
                <a:gd name="T103" fmla="*/ 9 h 1754"/>
                <a:gd name="T104" fmla="*/ 48 w 3077"/>
                <a:gd name="T105" fmla="*/ 3 h 1754"/>
                <a:gd name="T106" fmla="*/ 65 w 3077"/>
                <a:gd name="T107"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77" h="1754">
                  <a:moveTo>
                    <a:pt x="65" y="0"/>
                  </a:moveTo>
                  <a:lnTo>
                    <a:pt x="459" y="0"/>
                  </a:lnTo>
                  <a:lnTo>
                    <a:pt x="479" y="4"/>
                  </a:lnTo>
                  <a:lnTo>
                    <a:pt x="497" y="12"/>
                  </a:lnTo>
                  <a:lnTo>
                    <a:pt x="511" y="26"/>
                  </a:lnTo>
                  <a:lnTo>
                    <a:pt x="520" y="45"/>
                  </a:lnTo>
                  <a:lnTo>
                    <a:pt x="524" y="65"/>
                  </a:lnTo>
                  <a:lnTo>
                    <a:pt x="524" y="1231"/>
                  </a:lnTo>
                  <a:lnTo>
                    <a:pt x="2553" y="1231"/>
                  </a:lnTo>
                  <a:lnTo>
                    <a:pt x="2553" y="65"/>
                  </a:lnTo>
                  <a:lnTo>
                    <a:pt x="2557" y="45"/>
                  </a:lnTo>
                  <a:lnTo>
                    <a:pt x="2565" y="26"/>
                  </a:lnTo>
                  <a:lnTo>
                    <a:pt x="2579" y="12"/>
                  </a:lnTo>
                  <a:lnTo>
                    <a:pt x="2598" y="4"/>
                  </a:lnTo>
                  <a:lnTo>
                    <a:pt x="2618" y="0"/>
                  </a:lnTo>
                  <a:lnTo>
                    <a:pt x="3012" y="0"/>
                  </a:lnTo>
                  <a:lnTo>
                    <a:pt x="3033" y="4"/>
                  </a:lnTo>
                  <a:lnTo>
                    <a:pt x="3050" y="12"/>
                  </a:lnTo>
                  <a:lnTo>
                    <a:pt x="3064" y="26"/>
                  </a:lnTo>
                  <a:lnTo>
                    <a:pt x="3074" y="45"/>
                  </a:lnTo>
                  <a:lnTo>
                    <a:pt x="3077" y="65"/>
                  </a:lnTo>
                  <a:lnTo>
                    <a:pt x="3077" y="1395"/>
                  </a:lnTo>
                  <a:lnTo>
                    <a:pt x="3074" y="1444"/>
                  </a:lnTo>
                  <a:lnTo>
                    <a:pt x="3064" y="1491"/>
                  </a:lnTo>
                  <a:lnTo>
                    <a:pt x="3049" y="1534"/>
                  </a:lnTo>
                  <a:lnTo>
                    <a:pt x="3027" y="1576"/>
                  </a:lnTo>
                  <a:lnTo>
                    <a:pt x="3002" y="1614"/>
                  </a:lnTo>
                  <a:lnTo>
                    <a:pt x="2972" y="1649"/>
                  </a:lnTo>
                  <a:lnTo>
                    <a:pt x="2937" y="1679"/>
                  </a:lnTo>
                  <a:lnTo>
                    <a:pt x="2898" y="1705"/>
                  </a:lnTo>
                  <a:lnTo>
                    <a:pt x="2857" y="1726"/>
                  </a:lnTo>
                  <a:lnTo>
                    <a:pt x="2812" y="1741"/>
                  </a:lnTo>
                  <a:lnTo>
                    <a:pt x="2766" y="1751"/>
                  </a:lnTo>
                  <a:lnTo>
                    <a:pt x="2717" y="1754"/>
                  </a:lnTo>
                  <a:lnTo>
                    <a:pt x="359" y="1754"/>
                  </a:lnTo>
                  <a:lnTo>
                    <a:pt x="310" y="1751"/>
                  </a:lnTo>
                  <a:lnTo>
                    <a:pt x="263" y="1741"/>
                  </a:lnTo>
                  <a:lnTo>
                    <a:pt x="220" y="1726"/>
                  </a:lnTo>
                  <a:lnTo>
                    <a:pt x="178" y="1705"/>
                  </a:lnTo>
                  <a:lnTo>
                    <a:pt x="140" y="1679"/>
                  </a:lnTo>
                  <a:lnTo>
                    <a:pt x="105" y="1649"/>
                  </a:lnTo>
                  <a:lnTo>
                    <a:pt x="75" y="1614"/>
                  </a:lnTo>
                  <a:lnTo>
                    <a:pt x="49" y="1576"/>
                  </a:lnTo>
                  <a:lnTo>
                    <a:pt x="28" y="1534"/>
                  </a:lnTo>
                  <a:lnTo>
                    <a:pt x="13" y="1491"/>
                  </a:lnTo>
                  <a:lnTo>
                    <a:pt x="3" y="1444"/>
                  </a:lnTo>
                  <a:lnTo>
                    <a:pt x="0" y="1395"/>
                  </a:lnTo>
                  <a:lnTo>
                    <a:pt x="0" y="65"/>
                  </a:lnTo>
                  <a:lnTo>
                    <a:pt x="2" y="47"/>
                  </a:lnTo>
                  <a:lnTo>
                    <a:pt x="9" y="32"/>
                  </a:lnTo>
                  <a:lnTo>
                    <a:pt x="20" y="19"/>
                  </a:lnTo>
                  <a:lnTo>
                    <a:pt x="33" y="9"/>
                  </a:lnTo>
                  <a:lnTo>
                    <a:pt x="48"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04" name="Freeform 406">
            <a:extLst>
              <a:ext uri="{FF2B5EF4-FFF2-40B4-BE49-F238E27FC236}">
                <a16:creationId xmlns:a16="http://schemas.microsoft.com/office/drawing/2014/main" id="{E2F5E961-7508-081B-6ECC-92913D2BB048}"/>
              </a:ext>
            </a:extLst>
          </p:cNvPr>
          <p:cNvSpPr>
            <a:spLocks noEditPoints="1"/>
          </p:cNvSpPr>
          <p:nvPr userDrawn="1"/>
        </p:nvSpPr>
        <p:spPr bwMode="auto">
          <a:xfrm>
            <a:off x="2260937" y="47653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05" name="Группа 459">
            <a:extLst>
              <a:ext uri="{FF2B5EF4-FFF2-40B4-BE49-F238E27FC236}">
                <a16:creationId xmlns:a16="http://schemas.microsoft.com/office/drawing/2014/main" id="{E99C7359-1740-21A6-1BEC-37AFAEA81A75}"/>
              </a:ext>
            </a:extLst>
          </p:cNvPr>
          <p:cNvGrpSpPr/>
          <p:nvPr userDrawn="1"/>
        </p:nvGrpSpPr>
        <p:grpSpPr>
          <a:xfrm>
            <a:off x="2964433" y="4769635"/>
            <a:ext cx="480454" cy="383701"/>
            <a:chOff x="5729288" y="4559301"/>
            <a:chExt cx="1844675" cy="1473200"/>
          </a:xfrm>
          <a:solidFill>
            <a:schemeClr val="bg2"/>
          </a:solidFill>
        </p:grpSpPr>
        <p:sp>
          <p:nvSpPr>
            <p:cNvPr id="206" name="Freeform 411">
              <a:extLst>
                <a:ext uri="{FF2B5EF4-FFF2-40B4-BE49-F238E27FC236}">
                  <a16:creationId xmlns:a16="http://schemas.microsoft.com/office/drawing/2014/main" id="{5027E95D-D209-CB0D-D0CE-F8A36221AF0C}"/>
                </a:ext>
              </a:extLst>
            </p:cNvPr>
            <p:cNvSpPr>
              <a:spLocks noEditPoints="1"/>
            </p:cNvSpPr>
            <p:nvPr/>
          </p:nvSpPr>
          <p:spPr bwMode="auto">
            <a:xfrm>
              <a:off x="5729288" y="4559301"/>
              <a:ext cx="1844675" cy="1473200"/>
            </a:xfrm>
            <a:custGeom>
              <a:avLst/>
              <a:gdLst>
                <a:gd name="T0" fmla="*/ 1094 w 3485"/>
                <a:gd name="T1" fmla="*/ 1843 h 2785"/>
                <a:gd name="T2" fmla="*/ 1022 w 3485"/>
                <a:gd name="T3" fmla="*/ 1865 h 2785"/>
                <a:gd name="T4" fmla="*/ 961 w 3485"/>
                <a:gd name="T5" fmla="*/ 1906 h 2785"/>
                <a:gd name="T6" fmla="*/ 913 w 3485"/>
                <a:gd name="T7" fmla="*/ 1962 h 2785"/>
                <a:gd name="T8" fmla="*/ 580 w 3485"/>
                <a:gd name="T9" fmla="*/ 1994 h 2785"/>
                <a:gd name="T10" fmla="*/ 533 w 3485"/>
                <a:gd name="T11" fmla="*/ 2005 h 2785"/>
                <a:gd name="T12" fmla="*/ 496 w 3485"/>
                <a:gd name="T13" fmla="*/ 2035 h 2785"/>
                <a:gd name="T14" fmla="*/ 475 w 3485"/>
                <a:gd name="T15" fmla="*/ 2079 h 2785"/>
                <a:gd name="T16" fmla="*/ 475 w 3485"/>
                <a:gd name="T17" fmla="*/ 2130 h 2785"/>
                <a:gd name="T18" fmla="*/ 496 w 3485"/>
                <a:gd name="T19" fmla="*/ 2173 h 2785"/>
                <a:gd name="T20" fmla="*/ 533 w 3485"/>
                <a:gd name="T21" fmla="*/ 2202 h 2785"/>
                <a:gd name="T22" fmla="*/ 580 w 3485"/>
                <a:gd name="T23" fmla="*/ 2214 h 2785"/>
                <a:gd name="T24" fmla="*/ 913 w 3485"/>
                <a:gd name="T25" fmla="*/ 2246 h 2785"/>
                <a:gd name="T26" fmla="*/ 961 w 3485"/>
                <a:gd name="T27" fmla="*/ 2303 h 2785"/>
                <a:gd name="T28" fmla="*/ 1022 w 3485"/>
                <a:gd name="T29" fmla="*/ 2343 h 2785"/>
                <a:gd name="T30" fmla="*/ 1094 w 3485"/>
                <a:gd name="T31" fmla="*/ 2365 h 2785"/>
                <a:gd name="T32" fmla="*/ 1172 w 3485"/>
                <a:gd name="T33" fmla="*/ 2365 h 2785"/>
                <a:gd name="T34" fmla="*/ 1244 w 3485"/>
                <a:gd name="T35" fmla="*/ 2343 h 2785"/>
                <a:gd name="T36" fmla="*/ 1306 w 3485"/>
                <a:gd name="T37" fmla="*/ 2303 h 2785"/>
                <a:gd name="T38" fmla="*/ 1353 w 3485"/>
                <a:gd name="T39" fmla="*/ 2246 h 2785"/>
                <a:gd name="T40" fmla="*/ 2905 w 3485"/>
                <a:gd name="T41" fmla="*/ 2214 h 2785"/>
                <a:gd name="T42" fmla="*/ 2952 w 3485"/>
                <a:gd name="T43" fmla="*/ 2202 h 2785"/>
                <a:gd name="T44" fmla="*/ 2990 w 3485"/>
                <a:gd name="T45" fmla="*/ 2173 h 2785"/>
                <a:gd name="T46" fmla="*/ 3011 w 3485"/>
                <a:gd name="T47" fmla="*/ 2130 h 2785"/>
                <a:gd name="T48" fmla="*/ 3011 w 3485"/>
                <a:gd name="T49" fmla="*/ 2079 h 2785"/>
                <a:gd name="T50" fmla="*/ 2990 w 3485"/>
                <a:gd name="T51" fmla="*/ 2035 h 2785"/>
                <a:gd name="T52" fmla="*/ 2952 w 3485"/>
                <a:gd name="T53" fmla="*/ 2005 h 2785"/>
                <a:gd name="T54" fmla="*/ 2905 w 3485"/>
                <a:gd name="T55" fmla="*/ 1994 h 2785"/>
                <a:gd name="T56" fmla="*/ 1353 w 3485"/>
                <a:gd name="T57" fmla="*/ 1962 h 2785"/>
                <a:gd name="T58" fmla="*/ 1306 w 3485"/>
                <a:gd name="T59" fmla="*/ 1906 h 2785"/>
                <a:gd name="T60" fmla="*/ 1244 w 3485"/>
                <a:gd name="T61" fmla="*/ 1865 h 2785"/>
                <a:gd name="T62" fmla="*/ 1172 w 3485"/>
                <a:gd name="T63" fmla="*/ 1843 h 2785"/>
                <a:gd name="T64" fmla="*/ 1467 w 3485"/>
                <a:gd name="T65" fmla="*/ 572 h 2785"/>
                <a:gd name="T66" fmla="*/ 2164 w 3485"/>
                <a:gd name="T67" fmla="*/ 1051 h 2785"/>
                <a:gd name="T68" fmla="*/ 291 w 3485"/>
                <a:gd name="T69" fmla="*/ 0 h 2785"/>
                <a:gd name="T70" fmla="*/ 3237 w 3485"/>
                <a:gd name="T71" fmla="*/ 3 h 2785"/>
                <a:gd name="T72" fmla="*/ 3317 w 3485"/>
                <a:gd name="T73" fmla="*/ 28 h 2785"/>
                <a:gd name="T74" fmla="*/ 3386 w 3485"/>
                <a:gd name="T75" fmla="*/ 72 h 2785"/>
                <a:gd name="T76" fmla="*/ 3438 w 3485"/>
                <a:gd name="T77" fmla="*/ 134 h 2785"/>
                <a:gd name="T78" fmla="*/ 3473 w 3485"/>
                <a:gd name="T79" fmla="*/ 209 h 2785"/>
                <a:gd name="T80" fmla="*/ 3485 w 3485"/>
                <a:gd name="T81" fmla="*/ 293 h 2785"/>
                <a:gd name="T82" fmla="*/ 3482 w 3485"/>
                <a:gd name="T83" fmla="*/ 2535 h 2785"/>
                <a:gd name="T84" fmla="*/ 3458 w 3485"/>
                <a:gd name="T85" fmla="*/ 2615 h 2785"/>
                <a:gd name="T86" fmla="*/ 3414 w 3485"/>
                <a:gd name="T87" fmla="*/ 2684 h 2785"/>
                <a:gd name="T88" fmla="*/ 3353 w 3485"/>
                <a:gd name="T89" fmla="*/ 2737 h 2785"/>
                <a:gd name="T90" fmla="*/ 3278 w 3485"/>
                <a:gd name="T91" fmla="*/ 2773 h 2785"/>
                <a:gd name="T92" fmla="*/ 3195 w 3485"/>
                <a:gd name="T93" fmla="*/ 2785 h 2785"/>
                <a:gd name="T94" fmla="*/ 248 w 3485"/>
                <a:gd name="T95" fmla="*/ 2782 h 2785"/>
                <a:gd name="T96" fmla="*/ 168 w 3485"/>
                <a:gd name="T97" fmla="*/ 2758 h 2785"/>
                <a:gd name="T98" fmla="*/ 100 w 3485"/>
                <a:gd name="T99" fmla="*/ 2714 h 2785"/>
                <a:gd name="T100" fmla="*/ 47 w 3485"/>
                <a:gd name="T101" fmla="*/ 2652 h 2785"/>
                <a:gd name="T102" fmla="*/ 13 w 3485"/>
                <a:gd name="T103" fmla="*/ 2577 h 2785"/>
                <a:gd name="T104" fmla="*/ 0 w 3485"/>
                <a:gd name="T105" fmla="*/ 2493 h 2785"/>
                <a:gd name="T106" fmla="*/ 3 w 3485"/>
                <a:gd name="T107" fmla="*/ 250 h 2785"/>
                <a:gd name="T108" fmla="*/ 27 w 3485"/>
                <a:gd name="T109" fmla="*/ 170 h 2785"/>
                <a:gd name="T110" fmla="*/ 72 w 3485"/>
                <a:gd name="T111" fmla="*/ 102 h 2785"/>
                <a:gd name="T112" fmla="*/ 133 w 3485"/>
                <a:gd name="T113" fmla="*/ 47 h 2785"/>
                <a:gd name="T114" fmla="*/ 207 w 3485"/>
                <a:gd name="T115" fmla="*/ 13 h 2785"/>
                <a:gd name="T116" fmla="*/ 291 w 3485"/>
                <a:gd name="T117" fmla="*/ 0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85" h="2785">
                  <a:moveTo>
                    <a:pt x="1133" y="1840"/>
                  </a:moveTo>
                  <a:lnTo>
                    <a:pt x="1094" y="1843"/>
                  </a:lnTo>
                  <a:lnTo>
                    <a:pt x="1058" y="1852"/>
                  </a:lnTo>
                  <a:lnTo>
                    <a:pt x="1022" y="1865"/>
                  </a:lnTo>
                  <a:lnTo>
                    <a:pt x="990" y="1883"/>
                  </a:lnTo>
                  <a:lnTo>
                    <a:pt x="961" y="1906"/>
                  </a:lnTo>
                  <a:lnTo>
                    <a:pt x="935" y="1932"/>
                  </a:lnTo>
                  <a:lnTo>
                    <a:pt x="913" y="1962"/>
                  </a:lnTo>
                  <a:lnTo>
                    <a:pt x="896" y="1994"/>
                  </a:lnTo>
                  <a:lnTo>
                    <a:pt x="580" y="1994"/>
                  </a:lnTo>
                  <a:lnTo>
                    <a:pt x="556" y="1997"/>
                  </a:lnTo>
                  <a:lnTo>
                    <a:pt x="533" y="2005"/>
                  </a:lnTo>
                  <a:lnTo>
                    <a:pt x="513" y="2018"/>
                  </a:lnTo>
                  <a:lnTo>
                    <a:pt x="496" y="2035"/>
                  </a:lnTo>
                  <a:lnTo>
                    <a:pt x="483" y="2056"/>
                  </a:lnTo>
                  <a:lnTo>
                    <a:pt x="475" y="2079"/>
                  </a:lnTo>
                  <a:lnTo>
                    <a:pt x="472" y="2104"/>
                  </a:lnTo>
                  <a:lnTo>
                    <a:pt x="475" y="2130"/>
                  </a:lnTo>
                  <a:lnTo>
                    <a:pt x="483" y="2152"/>
                  </a:lnTo>
                  <a:lnTo>
                    <a:pt x="496" y="2173"/>
                  </a:lnTo>
                  <a:lnTo>
                    <a:pt x="513" y="2189"/>
                  </a:lnTo>
                  <a:lnTo>
                    <a:pt x="533" y="2202"/>
                  </a:lnTo>
                  <a:lnTo>
                    <a:pt x="556" y="2211"/>
                  </a:lnTo>
                  <a:lnTo>
                    <a:pt x="580" y="2214"/>
                  </a:lnTo>
                  <a:lnTo>
                    <a:pt x="896" y="2214"/>
                  </a:lnTo>
                  <a:lnTo>
                    <a:pt x="913" y="2246"/>
                  </a:lnTo>
                  <a:lnTo>
                    <a:pt x="935" y="2276"/>
                  </a:lnTo>
                  <a:lnTo>
                    <a:pt x="961" y="2303"/>
                  </a:lnTo>
                  <a:lnTo>
                    <a:pt x="990" y="2324"/>
                  </a:lnTo>
                  <a:lnTo>
                    <a:pt x="1022" y="2343"/>
                  </a:lnTo>
                  <a:lnTo>
                    <a:pt x="1058" y="2357"/>
                  </a:lnTo>
                  <a:lnTo>
                    <a:pt x="1094" y="2365"/>
                  </a:lnTo>
                  <a:lnTo>
                    <a:pt x="1133" y="2368"/>
                  </a:lnTo>
                  <a:lnTo>
                    <a:pt x="1172" y="2365"/>
                  </a:lnTo>
                  <a:lnTo>
                    <a:pt x="1209" y="2357"/>
                  </a:lnTo>
                  <a:lnTo>
                    <a:pt x="1244" y="2343"/>
                  </a:lnTo>
                  <a:lnTo>
                    <a:pt x="1277" y="2324"/>
                  </a:lnTo>
                  <a:lnTo>
                    <a:pt x="1306" y="2303"/>
                  </a:lnTo>
                  <a:lnTo>
                    <a:pt x="1331" y="2276"/>
                  </a:lnTo>
                  <a:lnTo>
                    <a:pt x="1353" y="2246"/>
                  </a:lnTo>
                  <a:lnTo>
                    <a:pt x="1371" y="2214"/>
                  </a:lnTo>
                  <a:lnTo>
                    <a:pt x="2905" y="2214"/>
                  </a:lnTo>
                  <a:lnTo>
                    <a:pt x="2930" y="2211"/>
                  </a:lnTo>
                  <a:lnTo>
                    <a:pt x="2952" y="2202"/>
                  </a:lnTo>
                  <a:lnTo>
                    <a:pt x="2973" y="2189"/>
                  </a:lnTo>
                  <a:lnTo>
                    <a:pt x="2990" y="2173"/>
                  </a:lnTo>
                  <a:lnTo>
                    <a:pt x="3003" y="2152"/>
                  </a:lnTo>
                  <a:lnTo>
                    <a:pt x="3011" y="2130"/>
                  </a:lnTo>
                  <a:lnTo>
                    <a:pt x="3013" y="2104"/>
                  </a:lnTo>
                  <a:lnTo>
                    <a:pt x="3011" y="2079"/>
                  </a:lnTo>
                  <a:lnTo>
                    <a:pt x="3003" y="2056"/>
                  </a:lnTo>
                  <a:lnTo>
                    <a:pt x="2990" y="2035"/>
                  </a:lnTo>
                  <a:lnTo>
                    <a:pt x="2973" y="2018"/>
                  </a:lnTo>
                  <a:lnTo>
                    <a:pt x="2952" y="2005"/>
                  </a:lnTo>
                  <a:lnTo>
                    <a:pt x="2930" y="1997"/>
                  </a:lnTo>
                  <a:lnTo>
                    <a:pt x="2905" y="1994"/>
                  </a:lnTo>
                  <a:lnTo>
                    <a:pt x="1371" y="1994"/>
                  </a:lnTo>
                  <a:lnTo>
                    <a:pt x="1353" y="1962"/>
                  </a:lnTo>
                  <a:lnTo>
                    <a:pt x="1331" y="1932"/>
                  </a:lnTo>
                  <a:lnTo>
                    <a:pt x="1306" y="1906"/>
                  </a:lnTo>
                  <a:lnTo>
                    <a:pt x="1277" y="1883"/>
                  </a:lnTo>
                  <a:lnTo>
                    <a:pt x="1244" y="1865"/>
                  </a:lnTo>
                  <a:lnTo>
                    <a:pt x="1209" y="1852"/>
                  </a:lnTo>
                  <a:lnTo>
                    <a:pt x="1172" y="1843"/>
                  </a:lnTo>
                  <a:lnTo>
                    <a:pt x="1133" y="1840"/>
                  </a:lnTo>
                  <a:close/>
                  <a:moveTo>
                    <a:pt x="1467" y="572"/>
                  </a:moveTo>
                  <a:lnTo>
                    <a:pt x="1467" y="1531"/>
                  </a:lnTo>
                  <a:lnTo>
                    <a:pt x="2164" y="1051"/>
                  </a:lnTo>
                  <a:lnTo>
                    <a:pt x="1467" y="572"/>
                  </a:lnTo>
                  <a:close/>
                  <a:moveTo>
                    <a:pt x="291" y="0"/>
                  </a:moveTo>
                  <a:lnTo>
                    <a:pt x="3195" y="0"/>
                  </a:lnTo>
                  <a:lnTo>
                    <a:pt x="3237" y="3"/>
                  </a:lnTo>
                  <a:lnTo>
                    <a:pt x="3278" y="13"/>
                  </a:lnTo>
                  <a:lnTo>
                    <a:pt x="3317" y="28"/>
                  </a:lnTo>
                  <a:lnTo>
                    <a:pt x="3353" y="47"/>
                  </a:lnTo>
                  <a:lnTo>
                    <a:pt x="3386" y="72"/>
                  </a:lnTo>
                  <a:lnTo>
                    <a:pt x="3414" y="102"/>
                  </a:lnTo>
                  <a:lnTo>
                    <a:pt x="3438" y="134"/>
                  </a:lnTo>
                  <a:lnTo>
                    <a:pt x="3458" y="170"/>
                  </a:lnTo>
                  <a:lnTo>
                    <a:pt x="3473" y="209"/>
                  </a:lnTo>
                  <a:lnTo>
                    <a:pt x="3482" y="250"/>
                  </a:lnTo>
                  <a:lnTo>
                    <a:pt x="3485" y="293"/>
                  </a:lnTo>
                  <a:lnTo>
                    <a:pt x="3485" y="2493"/>
                  </a:lnTo>
                  <a:lnTo>
                    <a:pt x="3482" y="2535"/>
                  </a:lnTo>
                  <a:lnTo>
                    <a:pt x="3473" y="2577"/>
                  </a:lnTo>
                  <a:lnTo>
                    <a:pt x="3458" y="2615"/>
                  </a:lnTo>
                  <a:lnTo>
                    <a:pt x="3438" y="2652"/>
                  </a:lnTo>
                  <a:lnTo>
                    <a:pt x="3414" y="2684"/>
                  </a:lnTo>
                  <a:lnTo>
                    <a:pt x="3386" y="2714"/>
                  </a:lnTo>
                  <a:lnTo>
                    <a:pt x="3353" y="2737"/>
                  </a:lnTo>
                  <a:lnTo>
                    <a:pt x="3317" y="2758"/>
                  </a:lnTo>
                  <a:lnTo>
                    <a:pt x="3278" y="2773"/>
                  </a:lnTo>
                  <a:lnTo>
                    <a:pt x="3237" y="2782"/>
                  </a:lnTo>
                  <a:lnTo>
                    <a:pt x="3195" y="2785"/>
                  </a:lnTo>
                  <a:lnTo>
                    <a:pt x="291" y="2785"/>
                  </a:lnTo>
                  <a:lnTo>
                    <a:pt x="248" y="2782"/>
                  </a:lnTo>
                  <a:lnTo>
                    <a:pt x="207" y="2773"/>
                  </a:lnTo>
                  <a:lnTo>
                    <a:pt x="168" y="2758"/>
                  </a:lnTo>
                  <a:lnTo>
                    <a:pt x="133" y="2737"/>
                  </a:lnTo>
                  <a:lnTo>
                    <a:pt x="100" y="2714"/>
                  </a:lnTo>
                  <a:lnTo>
                    <a:pt x="72" y="2684"/>
                  </a:lnTo>
                  <a:lnTo>
                    <a:pt x="47" y="2652"/>
                  </a:lnTo>
                  <a:lnTo>
                    <a:pt x="27" y="2615"/>
                  </a:lnTo>
                  <a:lnTo>
                    <a:pt x="13" y="2577"/>
                  </a:lnTo>
                  <a:lnTo>
                    <a:pt x="3" y="2535"/>
                  </a:lnTo>
                  <a:lnTo>
                    <a:pt x="0" y="2493"/>
                  </a:lnTo>
                  <a:lnTo>
                    <a:pt x="0" y="293"/>
                  </a:lnTo>
                  <a:lnTo>
                    <a:pt x="3" y="250"/>
                  </a:lnTo>
                  <a:lnTo>
                    <a:pt x="13" y="209"/>
                  </a:lnTo>
                  <a:lnTo>
                    <a:pt x="27" y="170"/>
                  </a:lnTo>
                  <a:lnTo>
                    <a:pt x="47" y="134"/>
                  </a:lnTo>
                  <a:lnTo>
                    <a:pt x="72" y="102"/>
                  </a:lnTo>
                  <a:lnTo>
                    <a:pt x="100" y="72"/>
                  </a:lnTo>
                  <a:lnTo>
                    <a:pt x="133" y="47"/>
                  </a:lnTo>
                  <a:lnTo>
                    <a:pt x="168" y="28"/>
                  </a:lnTo>
                  <a:lnTo>
                    <a:pt x="207" y="13"/>
                  </a:lnTo>
                  <a:lnTo>
                    <a:pt x="248" y="3"/>
                  </a:lnTo>
                  <a:lnTo>
                    <a:pt x="2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7" name="Freeform 412">
              <a:extLst>
                <a:ext uri="{FF2B5EF4-FFF2-40B4-BE49-F238E27FC236}">
                  <a16:creationId xmlns:a16="http://schemas.microsoft.com/office/drawing/2014/main" id="{C784A40D-736C-DA03-0D0A-45ED6F4B3C9C}"/>
                </a:ext>
              </a:extLst>
            </p:cNvPr>
            <p:cNvSpPr>
              <a:spLocks/>
            </p:cNvSpPr>
            <p:nvPr/>
          </p:nvSpPr>
          <p:spPr bwMode="auto">
            <a:xfrm>
              <a:off x="6275388" y="5618163"/>
              <a:ext cx="107950" cy="107950"/>
            </a:xfrm>
            <a:custGeom>
              <a:avLst/>
              <a:gdLst>
                <a:gd name="T0" fmla="*/ 101 w 203"/>
                <a:gd name="T1" fmla="*/ 0 h 204"/>
                <a:gd name="T2" fmla="*/ 124 w 203"/>
                <a:gd name="T3" fmla="*/ 2 h 204"/>
                <a:gd name="T4" fmla="*/ 146 w 203"/>
                <a:gd name="T5" fmla="*/ 10 h 204"/>
                <a:gd name="T6" fmla="*/ 165 w 203"/>
                <a:gd name="T7" fmla="*/ 23 h 204"/>
                <a:gd name="T8" fmla="*/ 180 w 203"/>
                <a:gd name="T9" fmla="*/ 38 h 204"/>
                <a:gd name="T10" fmla="*/ 192 w 203"/>
                <a:gd name="T11" fmla="*/ 57 h 204"/>
                <a:gd name="T12" fmla="*/ 199 w 203"/>
                <a:gd name="T13" fmla="*/ 79 h 204"/>
                <a:gd name="T14" fmla="*/ 203 w 203"/>
                <a:gd name="T15" fmla="*/ 102 h 204"/>
                <a:gd name="T16" fmla="*/ 199 w 203"/>
                <a:gd name="T17" fmla="*/ 125 h 204"/>
                <a:gd name="T18" fmla="*/ 192 w 203"/>
                <a:gd name="T19" fmla="*/ 147 h 204"/>
                <a:gd name="T20" fmla="*/ 180 w 203"/>
                <a:gd name="T21" fmla="*/ 165 h 204"/>
                <a:gd name="T22" fmla="*/ 165 w 203"/>
                <a:gd name="T23" fmla="*/ 182 h 204"/>
                <a:gd name="T24" fmla="*/ 146 w 203"/>
                <a:gd name="T25" fmla="*/ 194 h 204"/>
                <a:gd name="T26" fmla="*/ 124 w 203"/>
                <a:gd name="T27" fmla="*/ 201 h 204"/>
                <a:gd name="T28" fmla="*/ 101 w 203"/>
                <a:gd name="T29" fmla="*/ 204 h 204"/>
                <a:gd name="T30" fmla="*/ 78 w 203"/>
                <a:gd name="T31" fmla="*/ 201 h 204"/>
                <a:gd name="T32" fmla="*/ 57 w 203"/>
                <a:gd name="T33" fmla="*/ 194 h 204"/>
                <a:gd name="T34" fmla="*/ 38 w 203"/>
                <a:gd name="T35" fmla="*/ 182 h 204"/>
                <a:gd name="T36" fmla="*/ 22 w 203"/>
                <a:gd name="T37" fmla="*/ 165 h 204"/>
                <a:gd name="T38" fmla="*/ 10 w 203"/>
                <a:gd name="T39" fmla="*/ 147 h 204"/>
                <a:gd name="T40" fmla="*/ 2 w 203"/>
                <a:gd name="T41" fmla="*/ 125 h 204"/>
                <a:gd name="T42" fmla="*/ 0 w 203"/>
                <a:gd name="T43" fmla="*/ 102 h 204"/>
                <a:gd name="T44" fmla="*/ 2 w 203"/>
                <a:gd name="T45" fmla="*/ 79 h 204"/>
                <a:gd name="T46" fmla="*/ 10 w 203"/>
                <a:gd name="T47" fmla="*/ 57 h 204"/>
                <a:gd name="T48" fmla="*/ 22 w 203"/>
                <a:gd name="T49" fmla="*/ 38 h 204"/>
                <a:gd name="T50" fmla="*/ 38 w 203"/>
                <a:gd name="T51" fmla="*/ 23 h 204"/>
                <a:gd name="T52" fmla="*/ 57 w 203"/>
                <a:gd name="T53" fmla="*/ 10 h 204"/>
                <a:gd name="T54" fmla="*/ 78 w 203"/>
                <a:gd name="T55" fmla="*/ 2 h 204"/>
                <a:gd name="T56" fmla="*/ 101 w 203"/>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04">
                  <a:moveTo>
                    <a:pt x="101" y="0"/>
                  </a:moveTo>
                  <a:lnTo>
                    <a:pt x="124" y="2"/>
                  </a:lnTo>
                  <a:lnTo>
                    <a:pt x="146" y="10"/>
                  </a:lnTo>
                  <a:lnTo>
                    <a:pt x="165" y="23"/>
                  </a:lnTo>
                  <a:lnTo>
                    <a:pt x="180" y="38"/>
                  </a:lnTo>
                  <a:lnTo>
                    <a:pt x="192" y="57"/>
                  </a:lnTo>
                  <a:lnTo>
                    <a:pt x="199" y="79"/>
                  </a:lnTo>
                  <a:lnTo>
                    <a:pt x="203" y="102"/>
                  </a:lnTo>
                  <a:lnTo>
                    <a:pt x="199" y="125"/>
                  </a:lnTo>
                  <a:lnTo>
                    <a:pt x="192" y="147"/>
                  </a:lnTo>
                  <a:lnTo>
                    <a:pt x="180" y="165"/>
                  </a:lnTo>
                  <a:lnTo>
                    <a:pt x="165" y="182"/>
                  </a:lnTo>
                  <a:lnTo>
                    <a:pt x="146" y="194"/>
                  </a:lnTo>
                  <a:lnTo>
                    <a:pt x="124" y="201"/>
                  </a:lnTo>
                  <a:lnTo>
                    <a:pt x="101" y="204"/>
                  </a:lnTo>
                  <a:lnTo>
                    <a:pt x="78" y="201"/>
                  </a:lnTo>
                  <a:lnTo>
                    <a:pt x="57" y="194"/>
                  </a:lnTo>
                  <a:lnTo>
                    <a:pt x="38" y="182"/>
                  </a:lnTo>
                  <a:lnTo>
                    <a:pt x="22" y="165"/>
                  </a:lnTo>
                  <a:lnTo>
                    <a:pt x="10" y="147"/>
                  </a:lnTo>
                  <a:lnTo>
                    <a:pt x="2" y="125"/>
                  </a:lnTo>
                  <a:lnTo>
                    <a:pt x="0" y="102"/>
                  </a:lnTo>
                  <a:lnTo>
                    <a:pt x="2" y="79"/>
                  </a:lnTo>
                  <a:lnTo>
                    <a:pt x="10" y="57"/>
                  </a:lnTo>
                  <a:lnTo>
                    <a:pt x="22" y="38"/>
                  </a:lnTo>
                  <a:lnTo>
                    <a:pt x="38" y="23"/>
                  </a:lnTo>
                  <a:lnTo>
                    <a:pt x="57" y="10"/>
                  </a:lnTo>
                  <a:lnTo>
                    <a:pt x="78"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6701396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396003" y="2122617"/>
            <a:ext cx="4682977" cy="754602"/>
          </a:xfrm>
        </p:spPr>
        <p:txBody>
          <a:bodyPr lIns="0" tIns="0" rIns="0" bIns="0" anchor="b" anchorCtr="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396005" y="3110257"/>
            <a:ext cx="4682972" cy="3121107"/>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5749123" y="2112565"/>
            <a:ext cx="4682977" cy="754602"/>
          </a:xfrm>
        </p:spPr>
        <p:txBody>
          <a:bodyPr lIns="0" tIns="0" rIns="0" bIns="0" anchor="b" anchorCtr="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5749124" y="3100205"/>
            <a:ext cx="4682977" cy="3121107"/>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 name="Title 1">
            <a:extLst>
              <a:ext uri="{FF2B5EF4-FFF2-40B4-BE49-F238E27FC236}">
                <a16:creationId xmlns:a16="http://schemas.microsoft.com/office/drawing/2014/main" id="{05ECD71A-1899-1672-651F-A90F9E8227E8}"/>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4" name="Footer Placeholder 4">
            <a:extLst>
              <a:ext uri="{FF2B5EF4-FFF2-40B4-BE49-F238E27FC236}">
                <a16:creationId xmlns:a16="http://schemas.microsoft.com/office/drawing/2014/main" id="{83B6CD6D-66DA-357D-0274-060FA02FED98}"/>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6" name="Straight Connector 5">
            <a:extLst>
              <a:ext uri="{FF2B5EF4-FFF2-40B4-BE49-F238E27FC236}">
                <a16:creationId xmlns:a16="http://schemas.microsoft.com/office/drawing/2014/main" id="{4B81C035-D4F0-D326-7ECC-B4ADB5D4E408}"/>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TBR Logo">
            <a:extLst>
              <a:ext uri="{FF2B5EF4-FFF2-40B4-BE49-F238E27FC236}">
                <a16:creationId xmlns:a16="http://schemas.microsoft.com/office/drawing/2014/main" id="{2710EB4A-D4E4-E72F-DD49-4AB03055D245}"/>
              </a:ext>
            </a:extLst>
          </p:cNvPr>
          <p:cNvPicPr>
            <a:picLocks noChangeAspect="1"/>
          </p:cNvPicPr>
          <p:nvPr userDrawn="1"/>
        </p:nvPicPr>
        <p:blipFill>
          <a:blip r:embed="rId2"/>
          <a:stretch>
            <a:fillRect/>
          </a:stretch>
        </p:blipFill>
        <p:spPr>
          <a:xfrm>
            <a:off x="10677452" y="111510"/>
            <a:ext cx="1403038" cy="1403038"/>
          </a:xfrm>
          <a:prstGeom prst="rect">
            <a:avLst/>
          </a:prstGeom>
        </p:spPr>
      </p:pic>
    </p:spTree>
    <p:extLst>
      <p:ext uri="{BB962C8B-B14F-4D97-AF65-F5344CB8AC3E}">
        <p14:creationId xmlns:p14="http://schemas.microsoft.com/office/powerpoint/2010/main" val="118661846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3" name="Group 2">
            <a:extLst>
              <a:ext uri="{FF2B5EF4-FFF2-40B4-BE49-F238E27FC236}">
                <a16:creationId xmlns:a16="http://schemas.microsoft.com/office/drawing/2014/main" id="{CDCB1ECD-8244-F713-4B26-D1EF57837655}"/>
              </a:ext>
            </a:extLst>
          </p:cNvPr>
          <p:cNvGrpSpPr/>
          <p:nvPr userDrawn="1"/>
        </p:nvGrpSpPr>
        <p:grpSpPr>
          <a:xfrm>
            <a:off x="5193077" y="5343061"/>
            <a:ext cx="571697" cy="436517"/>
            <a:chOff x="5193077" y="4947053"/>
            <a:chExt cx="571697" cy="436517"/>
          </a:xfrm>
          <a:solidFill>
            <a:schemeClr val="bg2"/>
          </a:solidFill>
        </p:grpSpPr>
        <p:sp>
          <p:nvSpPr>
            <p:cNvPr id="4" name="Freeform 3">
              <a:extLst>
                <a:ext uri="{FF2B5EF4-FFF2-40B4-BE49-F238E27FC236}">
                  <a16:creationId xmlns:a16="http://schemas.microsoft.com/office/drawing/2014/main" id="{4FF2D03D-A053-6FCE-A77A-3518182B2E3C}"/>
                </a:ext>
              </a:extLst>
            </p:cNvPr>
            <p:cNvSpPr>
              <a:spLocks noEditPoints="1"/>
            </p:cNvSpPr>
            <p:nvPr/>
          </p:nvSpPr>
          <p:spPr bwMode="auto">
            <a:xfrm>
              <a:off x="5194486" y="5078008"/>
              <a:ext cx="570288" cy="305562"/>
            </a:xfrm>
            <a:custGeom>
              <a:avLst/>
              <a:gdLst>
                <a:gd name="T0" fmla="*/ 309 w 386"/>
                <a:gd name="T1" fmla="*/ 136 h 206"/>
                <a:gd name="T2" fmla="*/ 312 w 386"/>
                <a:gd name="T3" fmla="*/ 129 h 206"/>
                <a:gd name="T4" fmla="*/ 386 w 386"/>
                <a:gd name="T5" fmla="*/ 129 h 206"/>
                <a:gd name="T6" fmla="*/ 386 w 386"/>
                <a:gd name="T7" fmla="*/ 0 h 206"/>
                <a:gd name="T8" fmla="*/ 0 w 386"/>
                <a:gd name="T9" fmla="*/ 0 h 206"/>
                <a:gd name="T10" fmla="*/ 0 w 386"/>
                <a:gd name="T11" fmla="*/ 201 h 206"/>
                <a:gd name="T12" fmla="*/ 7 w 386"/>
                <a:gd name="T13" fmla="*/ 206 h 206"/>
                <a:gd name="T14" fmla="*/ 309 w 386"/>
                <a:gd name="T15" fmla="*/ 206 h 206"/>
                <a:gd name="T16" fmla="*/ 309 w 386"/>
                <a:gd name="T17" fmla="*/ 136 h 206"/>
                <a:gd name="T18" fmla="*/ 63 w 386"/>
                <a:gd name="T19" fmla="*/ 39 h 206"/>
                <a:gd name="T20" fmla="*/ 304 w 386"/>
                <a:gd name="T21" fmla="*/ 39 h 206"/>
                <a:gd name="T22" fmla="*/ 312 w 386"/>
                <a:gd name="T23" fmla="*/ 45 h 206"/>
                <a:gd name="T24" fmla="*/ 304 w 386"/>
                <a:gd name="T25" fmla="*/ 52 h 206"/>
                <a:gd name="T26" fmla="*/ 63 w 386"/>
                <a:gd name="T27" fmla="*/ 52 h 206"/>
                <a:gd name="T28" fmla="*/ 55 w 386"/>
                <a:gd name="T29" fmla="*/ 45 h 206"/>
                <a:gd name="T30" fmla="*/ 63 w 386"/>
                <a:gd name="T31" fmla="*/ 39 h 206"/>
                <a:gd name="T32" fmla="*/ 144 w 386"/>
                <a:gd name="T33" fmla="*/ 129 h 206"/>
                <a:gd name="T34" fmla="*/ 63 w 386"/>
                <a:gd name="T35" fmla="*/ 129 h 206"/>
                <a:gd name="T36" fmla="*/ 55 w 386"/>
                <a:gd name="T37" fmla="*/ 122 h 206"/>
                <a:gd name="T38" fmla="*/ 63 w 386"/>
                <a:gd name="T39" fmla="*/ 116 h 206"/>
                <a:gd name="T40" fmla="*/ 144 w 386"/>
                <a:gd name="T41" fmla="*/ 116 h 206"/>
                <a:gd name="T42" fmla="*/ 152 w 386"/>
                <a:gd name="T43" fmla="*/ 122 h 206"/>
                <a:gd name="T44" fmla="*/ 144 w 386"/>
                <a:gd name="T45" fmla="*/ 129 h 206"/>
                <a:gd name="T46" fmla="*/ 192 w 386"/>
                <a:gd name="T47" fmla="*/ 90 h 206"/>
                <a:gd name="T48" fmla="*/ 63 w 386"/>
                <a:gd name="T49" fmla="*/ 90 h 206"/>
                <a:gd name="T50" fmla="*/ 55 w 386"/>
                <a:gd name="T51" fmla="*/ 84 h 206"/>
                <a:gd name="T52" fmla="*/ 63 w 386"/>
                <a:gd name="T53" fmla="*/ 77 h 206"/>
                <a:gd name="T54" fmla="*/ 192 w 386"/>
                <a:gd name="T55" fmla="*/ 77 h 206"/>
                <a:gd name="T56" fmla="*/ 200 w 386"/>
                <a:gd name="T57" fmla="*/ 84 h 206"/>
                <a:gd name="T58" fmla="*/ 192 w 386"/>
                <a:gd name="T59" fmla="*/ 9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6" h="206">
                  <a:moveTo>
                    <a:pt x="309" y="136"/>
                  </a:moveTo>
                  <a:cubicBezTo>
                    <a:pt x="309" y="132"/>
                    <a:pt x="308" y="129"/>
                    <a:pt x="312" y="129"/>
                  </a:cubicBezTo>
                  <a:cubicBezTo>
                    <a:pt x="386" y="129"/>
                    <a:pt x="386" y="129"/>
                    <a:pt x="386" y="129"/>
                  </a:cubicBezTo>
                  <a:cubicBezTo>
                    <a:pt x="386" y="0"/>
                    <a:pt x="386" y="0"/>
                    <a:pt x="386" y="0"/>
                  </a:cubicBezTo>
                  <a:cubicBezTo>
                    <a:pt x="0" y="0"/>
                    <a:pt x="0" y="0"/>
                    <a:pt x="0" y="0"/>
                  </a:cubicBezTo>
                  <a:cubicBezTo>
                    <a:pt x="0" y="201"/>
                    <a:pt x="0" y="201"/>
                    <a:pt x="0" y="201"/>
                  </a:cubicBezTo>
                  <a:cubicBezTo>
                    <a:pt x="0" y="205"/>
                    <a:pt x="3" y="206"/>
                    <a:pt x="7" y="206"/>
                  </a:cubicBezTo>
                  <a:cubicBezTo>
                    <a:pt x="309" y="206"/>
                    <a:pt x="309" y="206"/>
                    <a:pt x="309" y="206"/>
                  </a:cubicBezTo>
                  <a:lnTo>
                    <a:pt x="309" y="136"/>
                  </a:lnTo>
                  <a:close/>
                  <a:moveTo>
                    <a:pt x="63" y="39"/>
                  </a:moveTo>
                  <a:cubicBezTo>
                    <a:pt x="304" y="39"/>
                    <a:pt x="304" y="39"/>
                    <a:pt x="304" y="39"/>
                  </a:cubicBezTo>
                  <a:cubicBezTo>
                    <a:pt x="309" y="39"/>
                    <a:pt x="312" y="41"/>
                    <a:pt x="312" y="45"/>
                  </a:cubicBezTo>
                  <a:cubicBezTo>
                    <a:pt x="312" y="50"/>
                    <a:pt x="309" y="52"/>
                    <a:pt x="304" y="52"/>
                  </a:cubicBezTo>
                  <a:cubicBezTo>
                    <a:pt x="63" y="52"/>
                    <a:pt x="63" y="52"/>
                    <a:pt x="63" y="52"/>
                  </a:cubicBezTo>
                  <a:cubicBezTo>
                    <a:pt x="59" y="52"/>
                    <a:pt x="55" y="50"/>
                    <a:pt x="55" y="45"/>
                  </a:cubicBezTo>
                  <a:cubicBezTo>
                    <a:pt x="55" y="41"/>
                    <a:pt x="59" y="39"/>
                    <a:pt x="63" y="39"/>
                  </a:cubicBezTo>
                  <a:close/>
                  <a:moveTo>
                    <a:pt x="144" y="129"/>
                  </a:moveTo>
                  <a:cubicBezTo>
                    <a:pt x="63" y="129"/>
                    <a:pt x="63" y="129"/>
                    <a:pt x="63" y="129"/>
                  </a:cubicBezTo>
                  <a:cubicBezTo>
                    <a:pt x="59" y="129"/>
                    <a:pt x="55" y="127"/>
                    <a:pt x="55" y="122"/>
                  </a:cubicBezTo>
                  <a:cubicBezTo>
                    <a:pt x="55" y="118"/>
                    <a:pt x="59" y="116"/>
                    <a:pt x="63" y="116"/>
                  </a:cubicBezTo>
                  <a:cubicBezTo>
                    <a:pt x="144" y="116"/>
                    <a:pt x="144" y="116"/>
                    <a:pt x="144" y="116"/>
                  </a:cubicBezTo>
                  <a:cubicBezTo>
                    <a:pt x="148" y="116"/>
                    <a:pt x="152" y="118"/>
                    <a:pt x="152" y="122"/>
                  </a:cubicBezTo>
                  <a:cubicBezTo>
                    <a:pt x="152" y="127"/>
                    <a:pt x="148" y="129"/>
                    <a:pt x="144" y="129"/>
                  </a:cubicBezTo>
                  <a:close/>
                  <a:moveTo>
                    <a:pt x="192" y="90"/>
                  </a:moveTo>
                  <a:cubicBezTo>
                    <a:pt x="63" y="90"/>
                    <a:pt x="63" y="90"/>
                    <a:pt x="63" y="90"/>
                  </a:cubicBezTo>
                  <a:cubicBezTo>
                    <a:pt x="59" y="90"/>
                    <a:pt x="55" y="88"/>
                    <a:pt x="55" y="84"/>
                  </a:cubicBezTo>
                  <a:cubicBezTo>
                    <a:pt x="55" y="79"/>
                    <a:pt x="59" y="77"/>
                    <a:pt x="63" y="77"/>
                  </a:cubicBezTo>
                  <a:cubicBezTo>
                    <a:pt x="192" y="77"/>
                    <a:pt x="192" y="77"/>
                    <a:pt x="192" y="77"/>
                  </a:cubicBezTo>
                  <a:cubicBezTo>
                    <a:pt x="196" y="77"/>
                    <a:pt x="200" y="79"/>
                    <a:pt x="200" y="84"/>
                  </a:cubicBezTo>
                  <a:cubicBezTo>
                    <a:pt x="200" y="88"/>
                    <a:pt x="196" y="90"/>
                    <a:pt x="192" y="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 name="Freeform 4">
              <a:extLst>
                <a:ext uri="{FF2B5EF4-FFF2-40B4-BE49-F238E27FC236}">
                  <a16:creationId xmlns:a16="http://schemas.microsoft.com/office/drawing/2014/main" id="{ED237964-58CB-674E-C3DF-D1648170EB56}"/>
                </a:ext>
              </a:extLst>
            </p:cNvPr>
            <p:cNvSpPr>
              <a:spLocks/>
            </p:cNvSpPr>
            <p:nvPr/>
          </p:nvSpPr>
          <p:spPr bwMode="auto">
            <a:xfrm>
              <a:off x="5670429" y="5289225"/>
              <a:ext cx="85896" cy="94344"/>
            </a:xfrm>
            <a:custGeom>
              <a:avLst/>
              <a:gdLst>
                <a:gd name="T0" fmla="*/ 0 w 58"/>
                <a:gd name="T1" fmla="*/ 0 h 64"/>
                <a:gd name="T2" fmla="*/ 0 w 58"/>
                <a:gd name="T3" fmla="*/ 64 h 64"/>
                <a:gd name="T4" fmla="*/ 0 w 58"/>
                <a:gd name="T5" fmla="*/ 64 h 64"/>
                <a:gd name="T6" fmla="*/ 6 w 58"/>
                <a:gd name="T7" fmla="*/ 61 h 64"/>
                <a:gd name="T8" fmla="*/ 58 w 58"/>
                <a:gd name="T9" fmla="*/ 0 h 64"/>
                <a:gd name="T10" fmla="*/ 0 w 58"/>
                <a:gd name="T11" fmla="*/ 0 h 64"/>
              </a:gdLst>
              <a:ahLst/>
              <a:cxnLst>
                <a:cxn ang="0">
                  <a:pos x="T0" y="T1"/>
                </a:cxn>
                <a:cxn ang="0">
                  <a:pos x="T2" y="T3"/>
                </a:cxn>
                <a:cxn ang="0">
                  <a:pos x="T4" y="T5"/>
                </a:cxn>
                <a:cxn ang="0">
                  <a:pos x="T6" y="T7"/>
                </a:cxn>
                <a:cxn ang="0">
                  <a:pos x="T8" y="T9"/>
                </a:cxn>
                <a:cxn ang="0">
                  <a:pos x="T10" y="T11"/>
                </a:cxn>
              </a:cxnLst>
              <a:rect l="0" t="0" r="r" b="b"/>
              <a:pathLst>
                <a:path w="58" h="64">
                  <a:moveTo>
                    <a:pt x="0" y="0"/>
                  </a:moveTo>
                  <a:cubicBezTo>
                    <a:pt x="0" y="64"/>
                    <a:pt x="0" y="64"/>
                    <a:pt x="0" y="64"/>
                  </a:cubicBezTo>
                  <a:cubicBezTo>
                    <a:pt x="0" y="64"/>
                    <a:pt x="0" y="64"/>
                    <a:pt x="0" y="64"/>
                  </a:cubicBezTo>
                  <a:cubicBezTo>
                    <a:pt x="2" y="64"/>
                    <a:pt x="4" y="63"/>
                    <a:pt x="6" y="61"/>
                  </a:cubicBezTo>
                  <a:cubicBezTo>
                    <a:pt x="58" y="0"/>
                    <a:pt x="58" y="0"/>
                    <a:pt x="58"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 name="Freeform 5">
              <a:extLst>
                <a:ext uri="{FF2B5EF4-FFF2-40B4-BE49-F238E27FC236}">
                  <a16:creationId xmlns:a16="http://schemas.microsoft.com/office/drawing/2014/main" id="{8D35F968-BAE8-4821-6983-434E04C3BAD2}"/>
                </a:ext>
              </a:extLst>
            </p:cNvPr>
            <p:cNvSpPr>
              <a:spLocks/>
            </p:cNvSpPr>
            <p:nvPr/>
          </p:nvSpPr>
          <p:spPr bwMode="auto">
            <a:xfrm>
              <a:off x="5193077" y="4947053"/>
              <a:ext cx="570288" cy="112649"/>
            </a:xfrm>
            <a:custGeom>
              <a:avLst/>
              <a:gdLst>
                <a:gd name="T0" fmla="*/ 378 w 386"/>
                <a:gd name="T1" fmla="*/ 24 h 76"/>
                <a:gd name="T2" fmla="*/ 283 w 386"/>
                <a:gd name="T3" fmla="*/ 24 h 76"/>
                <a:gd name="T4" fmla="*/ 283 w 386"/>
                <a:gd name="T5" fmla="*/ 8 h 76"/>
                <a:gd name="T6" fmla="*/ 277 w 386"/>
                <a:gd name="T7" fmla="*/ 0 h 76"/>
                <a:gd name="T8" fmla="*/ 270 w 386"/>
                <a:gd name="T9" fmla="*/ 8 h 76"/>
                <a:gd name="T10" fmla="*/ 270 w 386"/>
                <a:gd name="T11" fmla="*/ 24 h 76"/>
                <a:gd name="T12" fmla="*/ 116 w 386"/>
                <a:gd name="T13" fmla="*/ 24 h 76"/>
                <a:gd name="T14" fmla="*/ 116 w 386"/>
                <a:gd name="T15" fmla="*/ 8 h 76"/>
                <a:gd name="T16" fmla="*/ 109 w 386"/>
                <a:gd name="T17" fmla="*/ 0 h 76"/>
                <a:gd name="T18" fmla="*/ 103 w 386"/>
                <a:gd name="T19" fmla="*/ 8 h 76"/>
                <a:gd name="T20" fmla="*/ 103 w 386"/>
                <a:gd name="T21" fmla="*/ 24 h 76"/>
                <a:gd name="T22" fmla="*/ 8 w 386"/>
                <a:gd name="T23" fmla="*/ 24 h 76"/>
                <a:gd name="T24" fmla="*/ 0 w 386"/>
                <a:gd name="T25" fmla="*/ 32 h 76"/>
                <a:gd name="T26" fmla="*/ 0 w 386"/>
                <a:gd name="T27" fmla="*/ 76 h 76"/>
                <a:gd name="T28" fmla="*/ 386 w 386"/>
                <a:gd name="T29" fmla="*/ 76 h 76"/>
                <a:gd name="T30" fmla="*/ 386 w 386"/>
                <a:gd name="T31" fmla="*/ 32 h 76"/>
                <a:gd name="T32" fmla="*/ 378 w 386"/>
                <a:gd name="T33"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6" h="76">
                  <a:moveTo>
                    <a:pt x="378" y="24"/>
                  </a:moveTo>
                  <a:cubicBezTo>
                    <a:pt x="283" y="24"/>
                    <a:pt x="283" y="24"/>
                    <a:pt x="283" y="24"/>
                  </a:cubicBezTo>
                  <a:cubicBezTo>
                    <a:pt x="283" y="8"/>
                    <a:pt x="283" y="8"/>
                    <a:pt x="283" y="8"/>
                  </a:cubicBezTo>
                  <a:cubicBezTo>
                    <a:pt x="283" y="4"/>
                    <a:pt x="281" y="0"/>
                    <a:pt x="277" y="0"/>
                  </a:cubicBezTo>
                  <a:cubicBezTo>
                    <a:pt x="272" y="0"/>
                    <a:pt x="270" y="4"/>
                    <a:pt x="270" y="8"/>
                  </a:cubicBezTo>
                  <a:cubicBezTo>
                    <a:pt x="270" y="24"/>
                    <a:pt x="270" y="24"/>
                    <a:pt x="270" y="24"/>
                  </a:cubicBezTo>
                  <a:cubicBezTo>
                    <a:pt x="116" y="24"/>
                    <a:pt x="116" y="24"/>
                    <a:pt x="116" y="24"/>
                  </a:cubicBezTo>
                  <a:cubicBezTo>
                    <a:pt x="116" y="8"/>
                    <a:pt x="116" y="8"/>
                    <a:pt x="116" y="8"/>
                  </a:cubicBezTo>
                  <a:cubicBezTo>
                    <a:pt x="116" y="4"/>
                    <a:pt x="114" y="0"/>
                    <a:pt x="109" y="0"/>
                  </a:cubicBezTo>
                  <a:cubicBezTo>
                    <a:pt x="105" y="0"/>
                    <a:pt x="103" y="4"/>
                    <a:pt x="103" y="8"/>
                  </a:cubicBezTo>
                  <a:cubicBezTo>
                    <a:pt x="103" y="24"/>
                    <a:pt x="103" y="24"/>
                    <a:pt x="103" y="24"/>
                  </a:cubicBezTo>
                  <a:cubicBezTo>
                    <a:pt x="8" y="24"/>
                    <a:pt x="8" y="24"/>
                    <a:pt x="8" y="24"/>
                  </a:cubicBezTo>
                  <a:cubicBezTo>
                    <a:pt x="4" y="24"/>
                    <a:pt x="0" y="28"/>
                    <a:pt x="0" y="32"/>
                  </a:cubicBezTo>
                  <a:cubicBezTo>
                    <a:pt x="0" y="76"/>
                    <a:pt x="0" y="76"/>
                    <a:pt x="0" y="76"/>
                  </a:cubicBezTo>
                  <a:cubicBezTo>
                    <a:pt x="386" y="76"/>
                    <a:pt x="386" y="76"/>
                    <a:pt x="386" y="76"/>
                  </a:cubicBezTo>
                  <a:cubicBezTo>
                    <a:pt x="386" y="32"/>
                    <a:pt x="386" y="32"/>
                    <a:pt x="386" y="32"/>
                  </a:cubicBezTo>
                  <a:cubicBezTo>
                    <a:pt x="386" y="28"/>
                    <a:pt x="382" y="24"/>
                    <a:pt x="378"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 name="Group 6">
            <a:extLst>
              <a:ext uri="{FF2B5EF4-FFF2-40B4-BE49-F238E27FC236}">
                <a16:creationId xmlns:a16="http://schemas.microsoft.com/office/drawing/2014/main" id="{3FD81DCF-FAEA-BCA8-2FA6-5F100255E0F9}"/>
              </a:ext>
            </a:extLst>
          </p:cNvPr>
          <p:cNvGrpSpPr/>
          <p:nvPr userDrawn="1"/>
        </p:nvGrpSpPr>
        <p:grpSpPr>
          <a:xfrm>
            <a:off x="4073625" y="5265615"/>
            <a:ext cx="532268" cy="571695"/>
            <a:chOff x="4073625" y="4869607"/>
            <a:chExt cx="532268" cy="571695"/>
          </a:xfrm>
          <a:solidFill>
            <a:schemeClr val="bg2"/>
          </a:solidFill>
        </p:grpSpPr>
        <p:sp>
          <p:nvSpPr>
            <p:cNvPr id="8" name="Rectangle 8">
              <a:extLst>
                <a:ext uri="{FF2B5EF4-FFF2-40B4-BE49-F238E27FC236}">
                  <a16:creationId xmlns:a16="http://schemas.microsoft.com/office/drawing/2014/main" id="{D7667AD7-E4E7-4333-9E23-C95E5BF53DF7}"/>
                </a:ext>
              </a:extLst>
            </p:cNvPr>
            <p:cNvSpPr>
              <a:spLocks noChangeArrowheads="1"/>
            </p:cNvSpPr>
            <p:nvPr/>
          </p:nvSpPr>
          <p:spPr bwMode="auto">
            <a:xfrm>
              <a:off x="4528446" y="5039988"/>
              <a:ext cx="77447" cy="2858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9">
              <a:extLst>
                <a:ext uri="{FF2B5EF4-FFF2-40B4-BE49-F238E27FC236}">
                  <a16:creationId xmlns:a16="http://schemas.microsoft.com/office/drawing/2014/main" id="{3ECE2805-333F-0433-14AB-6E58D00F57D6}"/>
                </a:ext>
              </a:extLst>
            </p:cNvPr>
            <p:cNvSpPr>
              <a:spLocks/>
            </p:cNvSpPr>
            <p:nvPr/>
          </p:nvSpPr>
          <p:spPr bwMode="auto">
            <a:xfrm>
              <a:off x="4527038" y="4963950"/>
              <a:ext cx="78855" cy="57733"/>
            </a:xfrm>
            <a:custGeom>
              <a:avLst/>
              <a:gdLst>
                <a:gd name="T0" fmla="*/ 53 w 53"/>
                <a:gd name="T1" fmla="*/ 12 h 39"/>
                <a:gd name="T2" fmla="*/ 40 w 53"/>
                <a:gd name="T3" fmla="*/ 0 h 39"/>
                <a:gd name="T4" fmla="*/ 13 w 53"/>
                <a:gd name="T5" fmla="*/ 0 h 39"/>
                <a:gd name="T6" fmla="*/ 1 w 53"/>
                <a:gd name="T7" fmla="*/ 12 h 39"/>
                <a:gd name="T8" fmla="*/ 1 w 53"/>
                <a:gd name="T9" fmla="*/ 39 h 39"/>
                <a:gd name="T10" fmla="*/ 53 w 53"/>
                <a:gd name="T11" fmla="*/ 39 h 39"/>
                <a:gd name="T12" fmla="*/ 53 w 53"/>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53" h="39">
                  <a:moveTo>
                    <a:pt x="53" y="12"/>
                  </a:moveTo>
                  <a:cubicBezTo>
                    <a:pt x="53" y="8"/>
                    <a:pt x="51" y="0"/>
                    <a:pt x="40" y="0"/>
                  </a:cubicBezTo>
                  <a:cubicBezTo>
                    <a:pt x="13" y="0"/>
                    <a:pt x="13" y="0"/>
                    <a:pt x="13" y="0"/>
                  </a:cubicBezTo>
                  <a:cubicBezTo>
                    <a:pt x="0" y="0"/>
                    <a:pt x="1" y="8"/>
                    <a:pt x="1" y="12"/>
                  </a:cubicBezTo>
                  <a:cubicBezTo>
                    <a:pt x="1" y="39"/>
                    <a:pt x="1" y="39"/>
                    <a:pt x="1" y="39"/>
                  </a:cubicBezTo>
                  <a:cubicBezTo>
                    <a:pt x="53" y="39"/>
                    <a:pt x="53" y="39"/>
                    <a:pt x="53" y="39"/>
                  </a:cubicBezTo>
                  <a:lnTo>
                    <a:pt x="5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10">
              <a:extLst>
                <a:ext uri="{FF2B5EF4-FFF2-40B4-BE49-F238E27FC236}">
                  <a16:creationId xmlns:a16="http://schemas.microsoft.com/office/drawing/2014/main" id="{A75C2B6F-927A-DC68-D303-F5192B96B4DA}"/>
                </a:ext>
              </a:extLst>
            </p:cNvPr>
            <p:cNvSpPr>
              <a:spLocks/>
            </p:cNvSpPr>
            <p:nvPr/>
          </p:nvSpPr>
          <p:spPr bwMode="auto">
            <a:xfrm>
              <a:off x="4528446" y="5345550"/>
              <a:ext cx="77447" cy="85896"/>
            </a:xfrm>
            <a:custGeom>
              <a:avLst/>
              <a:gdLst>
                <a:gd name="T0" fmla="*/ 0 w 52"/>
                <a:gd name="T1" fmla="*/ 1 h 58"/>
                <a:gd name="T2" fmla="*/ 0 w 52"/>
                <a:gd name="T3" fmla="*/ 4 h 58"/>
                <a:gd name="T4" fmla="*/ 16 w 52"/>
                <a:gd name="T5" fmla="*/ 52 h 58"/>
                <a:gd name="T6" fmla="*/ 23 w 52"/>
                <a:gd name="T7" fmla="*/ 58 h 58"/>
                <a:gd name="T8" fmla="*/ 31 w 52"/>
                <a:gd name="T9" fmla="*/ 52 h 58"/>
                <a:gd name="T10" fmla="*/ 49 w 52"/>
                <a:gd name="T11" fmla="*/ 4 h 58"/>
                <a:gd name="T12" fmla="*/ 52 w 52"/>
                <a:gd name="T13" fmla="*/ 1 h 58"/>
                <a:gd name="T14" fmla="*/ 52 w 52"/>
                <a:gd name="T15" fmla="*/ 0 h 58"/>
                <a:gd name="T16" fmla="*/ 0 w 52"/>
                <a:gd name="T17" fmla="*/ 0 h 58"/>
                <a:gd name="T18" fmla="*/ 0 w 52"/>
                <a:gd name="T19"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8">
                  <a:moveTo>
                    <a:pt x="0" y="1"/>
                  </a:moveTo>
                  <a:cubicBezTo>
                    <a:pt x="0" y="2"/>
                    <a:pt x="0" y="3"/>
                    <a:pt x="0" y="4"/>
                  </a:cubicBezTo>
                  <a:cubicBezTo>
                    <a:pt x="16" y="52"/>
                    <a:pt x="16" y="52"/>
                    <a:pt x="16" y="52"/>
                  </a:cubicBezTo>
                  <a:cubicBezTo>
                    <a:pt x="17" y="55"/>
                    <a:pt x="20" y="58"/>
                    <a:pt x="23" y="58"/>
                  </a:cubicBezTo>
                  <a:cubicBezTo>
                    <a:pt x="27" y="58"/>
                    <a:pt x="30" y="55"/>
                    <a:pt x="31" y="52"/>
                  </a:cubicBezTo>
                  <a:cubicBezTo>
                    <a:pt x="49" y="4"/>
                    <a:pt x="49" y="4"/>
                    <a:pt x="49" y="4"/>
                  </a:cubicBezTo>
                  <a:cubicBezTo>
                    <a:pt x="49" y="3"/>
                    <a:pt x="52" y="2"/>
                    <a:pt x="52" y="1"/>
                  </a:cubicBezTo>
                  <a:cubicBezTo>
                    <a:pt x="52" y="0"/>
                    <a:pt x="52" y="0"/>
                    <a:pt x="52" y="0"/>
                  </a:cubicBezTo>
                  <a:cubicBezTo>
                    <a:pt x="0" y="0"/>
                    <a:pt x="0" y="0"/>
                    <a:pt x="0"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11">
              <a:extLst>
                <a:ext uri="{FF2B5EF4-FFF2-40B4-BE49-F238E27FC236}">
                  <a16:creationId xmlns:a16="http://schemas.microsoft.com/office/drawing/2014/main" id="{27E54280-13AB-C34D-C612-711B6C053D7B}"/>
                </a:ext>
              </a:extLst>
            </p:cNvPr>
            <p:cNvSpPr>
              <a:spLocks noEditPoints="1"/>
            </p:cNvSpPr>
            <p:nvPr/>
          </p:nvSpPr>
          <p:spPr bwMode="auto">
            <a:xfrm>
              <a:off x="4129949" y="5021683"/>
              <a:ext cx="323867" cy="343581"/>
            </a:xfrm>
            <a:custGeom>
              <a:avLst/>
              <a:gdLst>
                <a:gd name="T0" fmla="*/ 0 w 219"/>
                <a:gd name="T1" fmla="*/ 231 h 231"/>
                <a:gd name="T2" fmla="*/ 219 w 219"/>
                <a:gd name="T3" fmla="*/ 231 h 231"/>
                <a:gd name="T4" fmla="*/ 219 w 219"/>
                <a:gd name="T5" fmla="*/ 0 h 231"/>
                <a:gd name="T6" fmla="*/ 0 w 219"/>
                <a:gd name="T7" fmla="*/ 0 h 231"/>
                <a:gd name="T8" fmla="*/ 0 w 219"/>
                <a:gd name="T9" fmla="*/ 231 h 231"/>
                <a:gd name="T10" fmla="*/ 60 w 219"/>
                <a:gd name="T11" fmla="*/ 38 h 231"/>
                <a:gd name="T12" fmla="*/ 156 w 219"/>
                <a:gd name="T13" fmla="*/ 38 h 231"/>
                <a:gd name="T14" fmla="*/ 164 w 219"/>
                <a:gd name="T15" fmla="*/ 45 h 231"/>
                <a:gd name="T16" fmla="*/ 156 w 219"/>
                <a:gd name="T17" fmla="*/ 51 h 231"/>
                <a:gd name="T18" fmla="*/ 60 w 219"/>
                <a:gd name="T19" fmla="*/ 51 h 231"/>
                <a:gd name="T20" fmla="*/ 52 w 219"/>
                <a:gd name="T21" fmla="*/ 45 h 231"/>
                <a:gd name="T22" fmla="*/ 60 w 219"/>
                <a:gd name="T23" fmla="*/ 38 h 231"/>
                <a:gd name="T24" fmla="*/ 60 w 219"/>
                <a:gd name="T25" fmla="*/ 90 h 231"/>
                <a:gd name="T26" fmla="*/ 156 w 219"/>
                <a:gd name="T27" fmla="*/ 90 h 231"/>
                <a:gd name="T28" fmla="*/ 164 w 219"/>
                <a:gd name="T29" fmla="*/ 96 h 231"/>
                <a:gd name="T30" fmla="*/ 156 w 219"/>
                <a:gd name="T31" fmla="*/ 102 h 231"/>
                <a:gd name="T32" fmla="*/ 60 w 219"/>
                <a:gd name="T33" fmla="*/ 102 h 231"/>
                <a:gd name="T34" fmla="*/ 52 w 219"/>
                <a:gd name="T35" fmla="*/ 96 h 231"/>
                <a:gd name="T36" fmla="*/ 60 w 219"/>
                <a:gd name="T37" fmla="*/ 90 h 231"/>
                <a:gd name="T38" fmla="*/ 60 w 219"/>
                <a:gd name="T39" fmla="*/ 141 h 231"/>
                <a:gd name="T40" fmla="*/ 156 w 219"/>
                <a:gd name="T41" fmla="*/ 141 h 231"/>
                <a:gd name="T42" fmla="*/ 164 w 219"/>
                <a:gd name="T43" fmla="*/ 147 h 231"/>
                <a:gd name="T44" fmla="*/ 156 w 219"/>
                <a:gd name="T45" fmla="*/ 154 h 231"/>
                <a:gd name="T46" fmla="*/ 60 w 219"/>
                <a:gd name="T47" fmla="*/ 154 h 231"/>
                <a:gd name="T48" fmla="*/ 52 w 219"/>
                <a:gd name="T49" fmla="*/ 147 h 231"/>
                <a:gd name="T50" fmla="*/ 60 w 219"/>
                <a:gd name="T51" fmla="*/ 14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9" h="231">
                  <a:moveTo>
                    <a:pt x="0" y="231"/>
                  </a:moveTo>
                  <a:cubicBezTo>
                    <a:pt x="219" y="231"/>
                    <a:pt x="219" y="231"/>
                    <a:pt x="219" y="231"/>
                  </a:cubicBezTo>
                  <a:cubicBezTo>
                    <a:pt x="219" y="0"/>
                    <a:pt x="219" y="0"/>
                    <a:pt x="219" y="0"/>
                  </a:cubicBezTo>
                  <a:cubicBezTo>
                    <a:pt x="0" y="0"/>
                    <a:pt x="0" y="0"/>
                    <a:pt x="0" y="0"/>
                  </a:cubicBezTo>
                  <a:lnTo>
                    <a:pt x="0" y="231"/>
                  </a:lnTo>
                  <a:close/>
                  <a:moveTo>
                    <a:pt x="60" y="38"/>
                  </a:moveTo>
                  <a:cubicBezTo>
                    <a:pt x="156" y="38"/>
                    <a:pt x="156" y="38"/>
                    <a:pt x="156" y="38"/>
                  </a:cubicBezTo>
                  <a:cubicBezTo>
                    <a:pt x="161" y="38"/>
                    <a:pt x="164" y="40"/>
                    <a:pt x="164" y="45"/>
                  </a:cubicBezTo>
                  <a:cubicBezTo>
                    <a:pt x="164" y="49"/>
                    <a:pt x="161" y="51"/>
                    <a:pt x="156" y="51"/>
                  </a:cubicBezTo>
                  <a:cubicBezTo>
                    <a:pt x="60" y="51"/>
                    <a:pt x="60" y="51"/>
                    <a:pt x="60" y="51"/>
                  </a:cubicBezTo>
                  <a:cubicBezTo>
                    <a:pt x="55" y="51"/>
                    <a:pt x="52" y="49"/>
                    <a:pt x="52" y="45"/>
                  </a:cubicBezTo>
                  <a:cubicBezTo>
                    <a:pt x="52" y="40"/>
                    <a:pt x="55" y="38"/>
                    <a:pt x="60" y="38"/>
                  </a:cubicBezTo>
                  <a:close/>
                  <a:moveTo>
                    <a:pt x="60" y="90"/>
                  </a:moveTo>
                  <a:cubicBezTo>
                    <a:pt x="156" y="90"/>
                    <a:pt x="156" y="90"/>
                    <a:pt x="156" y="90"/>
                  </a:cubicBezTo>
                  <a:cubicBezTo>
                    <a:pt x="161" y="90"/>
                    <a:pt x="164" y="92"/>
                    <a:pt x="164" y="96"/>
                  </a:cubicBezTo>
                  <a:cubicBezTo>
                    <a:pt x="164" y="100"/>
                    <a:pt x="161" y="102"/>
                    <a:pt x="156" y="102"/>
                  </a:cubicBezTo>
                  <a:cubicBezTo>
                    <a:pt x="60" y="102"/>
                    <a:pt x="60" y="102"/>
                    <a:pt x="60" y="102"/>
                  </a:cubicBezTo>
                  <a:cubicBezTo>
                    <a:pt x="55" y="102"/>
                    <a:pt x="52" y="100"/>
                    <a:pt x="52" y="96"/>
                  </a:cubicBezTo>
                  <a:cubicBezTo>
                    <a:pt x="52" y="92"/>
                    <a:pt x="55" y="90"/>
                    <a:pt x="60" y="90"/>
                  </a:cubicBezTo>
                  <a:close/>
                  <a:moveTo>
                    <a:pt x="60" y="141"/>
                  </a:moveTo>
                  <a:cubicBezTo>
                    <a:pt x="156" y="141"/>
                    <a:pt x="156" y="141"/>
                    <a:pt x="156" y="141"/>
                  </a:cubicBezTo>
                  <a:cubicBezTo>
                    <a:pt x="161" y="141"/>
                    <a:pt x="164" y="143"/>
                    <a:pt x="164" y="147"/>
                  </a:cubicBezTo>
                  <a:cubicBezTo>
                    <a:pt x="164" y="152"/>
                    <a:pt x="161" y="154"/>
                    <a:pt x="156" y="154"/>
                  </a:cubicBezTo>
                  <a:cubicBezTo>
                    <a:pt x="60" y="154"/>
                    <a:pt x="60" y="154"/>
                    <a:pt x="60" y="154"/>
                  </a:cubicBezTo>
                  <a:cubicBezTo>
                    <a:pt x="55" y="154"/>
                    <a:pt x="52" y="152"/>
                    <a:pt x="52" y="147"/>
                  </a:cubicBezTo>
                  <a:cubicBezTo>
                    <a:pt x="52" y="143"/>
                    <a:pt x="55" y="141"/>
                    <a:pt x="60" y="1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2">
              <a:extLst>
                <a:ext uri="{FF2B5EF4-FFF2-40B4-BE49-F238E27FC236}">
                  <a16:creationId xmlns:a16="http://schemas.microsoft.com/office/drawing/2014/main" id="{6ED24B8A-9655-87A8-2448-5BAF3DC38BBE}"/>
                </a:ext>
              </a:extLst>
            </p:cNvPr>
            <p:cNvSpPr>
              <a:spLocks noEditPoints="1"/>
            </p:cNvSpPr>
            <p:nvPr/>
          </p:nvSpPr>
          <p:spPr bwMode="auto">
            <a:xfrm>
              <a:off x="4073625" y="4869607"/>
              <a:ext cx="436516" cy="571695"/>
            </a:xfrm>
            <a:custGeom>
              <a:avLst/>
              <a:gdLst>
                <a:gd name="T0" fmla="*/ 283 w 295"/>
                <a:gd name="T1" fmla="*/ 64 h 386"/>
                <a:gd name="T2" fmla="*/ 231 w 295"/>
                <a:gd name="T3" fmla="*/ 64 h 386"/>
                <a:gd name="T4" fmla="*/ 231 w 295"/>
                <a:gd name="T5" fmla="*/ 36 h 386"/>
                <a:gd name="T6" fmla="*/ 218 w 295"/>
                <a:gd name="T7" fmla="*/ 25 h 386"/>
                <a:gd name="T8" fmla="*/ 194 w 295"/>
                <a:gd name="T9" fmla="*/ 25 h 386"/>
                <a:gd name="T10" fmla="*/ 154 w 295"/>
                <a:gd name="T11" fmla="*/ 0 h 386"/>
                <a:gd name="T12" fmla="*/ 138 w 295"/>
                <a:gd name="T13" fmla="*/ 0 h 386"/>
                <a:gd name="T14" fmla="*/ 99 w 295"/>
                <a:gd name="T15" fmla="*/ 25 h 386"/>
                <a:gd name="T16" fmla="*/ 74 w 295"/>
                <a:gd name="T17" fmla="*/ 25 h 386"/>
                <a:gd name="T18" fmla="*/ 64 w 295"/>
                <a:gd name="T19" fmla="*/ 36 h 386"/>
                <a:gd name="T20" fmla="*/ 64 w 295"/>
                <a:gd name="T21" fmla="*/ 64 h 386"/>
                <a:gd name="T22" fmla="*/ 9 w 295"/>
                <a:gd name="T23" fmla="*/ 64 h 386"/>
                <a:gd name="T24" fmla="*/ 0 w 295"/>
                <a:gd name="T25" fmla="*/ 68 h 386"/>
                <a:gd name="T26" fmla="*/ 0 w 295"/>
                <a:gd name="T27" fmla="*/ 374 h 386"/>
                <a:gd name="T28" fmla="*/ 9 w 295"/>
                <a:gd name="T29" fmla="*/ 386 h 386"/>
                <a:gd name="T30" fmla="*/ 283 w 295"/>
                <a:gd name="T31" fmla="*/ 386 h 386"/>
                <a:gd name="T32" fmla="*/ 295 w 295"/>
                <a:gd name="T33" fmla="*/ 374 h 386"/>
                <a:gd name="T34" fmla="*/ 295 w 295"/>
                <a:gd name="T35" fmla="*/ 68 h 386"/>
                <a:gd name="T36" fmla="*/ 283 w 295"/>
                <a:gd name="T37" fmla="*/ 64 h 386"/>
                <a:gd name="T38" fmla="*/ 270 w 295"/>
                <a:gd name="T39" fmla="*/ 339 h 386"/>
                <a:gd name="T40" fmla="*/ 262 w 295"/>
                <a:gd name="T41" fmla="*/ 347 h 386"/>
                <a:gd name="T42" fmla="*/ 33 w 295"/>
                <a:gd name="T43" fmla="*/ 347 h 386"/>
                <a:gd name="T44" fmla="*/ 25 w 295"/>
                <a:gd name="T45" fmla="*/ 339 h 386"/>
                <a:gd name="T46" fmla="*/ 25 w 295"/>
                <a:gd name="T47" fmla="*/ 98 h 386"/>
                <a:gd name="T48" fmla="*/ 33 w 295"/>
                <a:gd name="T49" fmla="*/ 90 h 386"/>
                <a:gd name="T50" fmla="*/ 262 w 295"/>
                <a:gd name="T51" fmla="*/ 90 h 386"/>
                <a:gd name="T52" fmla="*/ 270 w 295"/>
                <a:gd name="T53" fmla="*/ 98 h 386"/>
                <a:gd name="T54" fmla="*/ 270 w 295"/>
                <a:gd name="T55" fmla="*/ 33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386">
                  <a:moveTo>
                    <a:pt x="283" y="64"/>
                  </a:moveTo>
                  <a:cubicBezTo>
                    <a:pt x="231" y="64"/>
                    <a:pt x="231" y="64"/>
                    <a:pt x="231" y="64"/>
                  </a:cubicBezTo>
                  <a:cubicBezTo>
                    <a:pt x="231" y="36"/>
                    <a:pt x="231" y="36"/>
                    <a:pt x="231" y="36"/>
                  </a:cubicBezTo>
                  <a:cubicBezTo>
                    <a:pt x="231" y="32"/>
                    <a:pt x="223" y="25"/>
                    <a:pt x="218" y="25"/>
                  </a:cubicBezTo>
                  <a:cubicBezTo>
                    <a:pt x="194" y="25"/>
                    <a:pt x="194" y="25"/>
                    <a:pt x="194" y="25"/>
                  </a:cubicBezTo>
                  <a:cubicBezTo>
                    <a:pt x="190" y="13"/>
                    <a:pt x="174" y="0"/>
                    <a:pt x="154" y="0"/>
                  </a:cubicBezTo>
                  <a:cubicBezTo>
                    <a:pt x="138" y="0"/>
                    <a:pt x="138" y="0"/>
                    <a:pt x="138" y="0"/>
                  </a:cubicBezTo>
                  <a:cubicBezTo>
                    <a:pt x="119" y="0"/>
                    <a:pt x="102" y="13"/>
                    <a:pt x="99" y="25"/>
                  </a:cubicBezTo>
                  <a:cubicBezTo>
                    <a:pt x="74" y="25"/>
                    <a:pt x="74" y="25"/>
                    <a:pt x="74" y="25"/>
                  </a:cubicBezTo>
                  <a:cubicBezTo>
                    <a:pt x="69" y="25"/>
                    <a:pt x="64" y="32"/>
                    <a:pt x="64" y="36"/>
                  </a:cubicBezTo>
                  <a:cubicBezTo>
                    <a:pt x="64" y="64"/>
                    <a:pt x="64" y="64"/>
                    <a:pt x="64" y="64"/>
                  </a:cubicBezTo>
                  <a:cubicBezTo>
                    <a:pt x="9" y="64"/>
                    <a:pt x="9" y="64"/>
                    <a:pt x="9" y="64"/>
                  </a:cubicBezTo>
                  <a:cubicBezTo>
                    <a:pt x="5" y="64"/>
                    <a:pt x="0" y="64"/>
                    <a:pt x="0" y="68"/>
                  </a:cubicBezTo>
                  <a:cubicBezTo>
                    <a:pt x="0" y="374"/>
                    <a:pt x="0" y="374"/>
                    <a:pt x="0" y="374"/>
                  </a:cubicBezTo>
                  <a:cubicBezTo>
                    <a:pt x="0" y="378"/>
                    <a:pt x="5" y="386"/>
                    <a:pt x="9" y="386"/>
                  </a:cubicBezTo>
                  <a:cubicBezTo>
                    <a:pt x="283" y="386"/>
                    <a:pt x="283" y="386"/>
                    <a:pt x="283" y="386"/>
                  </a:cubicBezTo>
                  <a:cubicBezTo>
                    <a:pt x="287" y="386"/>
                    <a:pt x="295" y="378"/>
                    <a:pt x="295" y="374"/>
                  </a:cubicBezTo>
                  <a:cubicBezTo>
                    <a:pt x="295" y="68"/>
                    <a:pt x="295" y="68"/>
                    <a:pt x="295" y="68"/>
                  </a:cubicBezTo>
                  <a:cubicBezTo>
                    <a:pt x="295" y="64"/>
                    <a:pt x="287" y="64"/>
                    <a:pt x="283" y="64"/>
                  </a:cubicBezTo>
                  <a:close/>
                  <a:moveTo>
                    <a:pt x="270" y="339"/>
                  </a:moveTo>
                  <a:cubicBezTo>
                    <a:pt x="270" y="343"/>
                    <a:pt x="266" y="347"/>
                    <a:pt x="262" y="347"/>
                  </a:cubicBezTo>
                  <a:cubicBezTo>
                    <a:pt x="33" y="347"/>
                    <a:pt x="33" y="347"/>
                    <a:pt x="33" y="347"/>
                  </a:cubicBezTo>
                  <a:cubicBezTo>
                    <a:pt x="29" y="347"/>
                    <a:pt x="25" y="343"/>
                    <a:pt x="25" y="339"/>
                  </a:cubicBezTo>
                  <a:cubicBezTo>
                    <a:pt x="25" y="98"/>
                    <a:pt x="25" y="98"/>
                    <a:pt x="25" y="98"/>
                  </a:cubicBezTo>
                  <a:cubicBezTo>
                    <a:pt x="25" y="93"/>
                    <a:pt x="29" y="90"/>
                    <a:pt x="33" y="90"/>
                  </a:cubicBezTo>
                  <a:cubicBezTo>
                    <a:pt x="262" y="90"/>
                    <a:pt x="262" y="90"/>
                    <a:pt x="262" y="90"/>
                  </a:cubicBezTo>
                  <a:cubicBezTo>
                    <a:pt x="266" y="90"/>
                    <a:pt x="270" y="93"/>
                    <a:pt x="270" y="98"/>
                  </a:cubicBezTo>
                  <a:lnTo>
                    <a:pt x="270" y="3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Group 12">
            <a:extLst>
              <a:ext uri="{FF2B5EF4-FFF2-40B4-BE49-F238E27FC236}">
                <a16:creationId xmlns:a16="http://schemas.microsoft.com/office/drawing/2014/main" id="{A20E65AC-883A-CF5B-A31F-F0B21F653171}"/>
              </a:ext>
            </a:extLst>
          </p:cNvPr>
          <p:cNvGrpSpPr/>
          <p:nvPr userDrawn="1"/>
        </p:nvGrpSpPr>
        <p:grpSpPr>
          <a:xfrm>
            <a:off x="2887990" y="5282512"/>
            <a:ext cx="547758" cy="573104"/>
            <a:chOff x="2887990" y="4886504"/>
            <a:chExt cx="547758" cy="573104"/>
          </a:xfrm>
          <a:solidFill>
            <a:schemeClr val="bg2"/>
          </a:solidFill>
        </p:grpSpPr>
        <p:sp>
          <p:nvSpPr>
            <p:cNvPr id="14" name="Freeform 13">
              <a:extLst>
                <a:ext uri="{FF2B5EF4-FFF2-40B4-BE49-F238E27FC236}">
                  <a16:creationId xmlns:a16="http://schemas.microsoft.com/office/drawing/2014/main" id="{4273373D-DEDA-D716-B673-013908EC31A5}"/>
                </a:ext>
              </a:extLst>
            </p:cNvPr>
            <p:cNvSpPr>
              <a:spLocks/>
            </p:cNvSpPr>
            <p:nvPr/>
          </p:nvSpPr>
          <p:spPr bwMode="auto">
            <a:xfrm>
              <a:off x="2887990" y="4886504"/>
              <a:ext cx="544942" cy="573104"/>
            </a:xfrm>
            <a:custGeom>
              <a:avLst/>
              <a:gdLst>
                <a:gd name="T0" fmla="*/ 353 w 369"/>
                <a:gd name="T1" fmla="*/ 322 h 386"/>
                <a:gd name="T2" fmla="*/ 68 w 369"/>
                <a:gd name="T3" fmla="*/ 322 h 386"/>
                <a:gd name="T4" fmla="*/ 68 w 369"/>
                <a:gd name="T5" fmla="*/ 16 h 386"/>
                <a:gd name="T6" fmla="*/ 49 w 369"/>
                <a:gd name="T7" fmla="*/ 0 h 386"/>
                <a:gd name="T8" fmla="*/ 30 w 369"/>
                <a:gd name="T9" fmla="*/ 16 h 386"/>
                <a:gd name="T10" fmla="*/ 30 w 369"/>
                <a:gd name="T11" fmla="*/ 322 h 386"/>
                <a:gd name="T12" fmla="*/ 16 w 369"/>
                <a:gd name="T13" fmla="*/ 322 h 386"/>
                <a:gd name="T14" fmla="*/ 0 w 369"/>
                <a:gd name="T15" fmla="*/ 341 h 386"/>
                <a:gd name="T16" fmla="*/ 16 w 369"/>
                <a:gd name="T17" fmla="*/ 361 h 386"/>
                <a:gd name="T18" fmla="*/ 30 w 369"/>
                <a:gd name="T19" fmla="*/ 361 h 386"/>
                <a:gd name="T20" fmla="*/ 30 w 369"/>
                <a:gd name="T21" fmla="*/ 370 h 386"/>
                <a:gd name="T22" fmla="*/ 49 w 369"/>
                <a:gd name="T23" fmla="*/ 386 h 386"/>
                <a:gd name="T24" fmla="*/ 68 w 369"/>
                <a:gd name="T25" fmla="*/ 370 h 386"/>
                <a:gd name="T26" fmla="*/ 68 w 369"/>
                <a:gd name="T27" fmla="*/ 361 h 386"/>
                <a:gd name="T28" fmla="*/ 353 w 369"/>
                <a:gd name="T29" fmla="*/ 361 h 386"/>
                <a:gd name="T30" fmla="*/ 369 w 369"/>
                <a:gd name="T31" fmla="*/ 341 h 386"/>
                <a:gd name="T32" fmla="*/ 353 w 369"/>
                <a:gd name="T33" fmla="*/ 32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86">
                  <a:moveTo>
                    <a:pt x="353" y="322"/>
                  </a:moveTo>
                  <a:cubicBezTo>
                    <a:pt x="68" y="322"/>
                    <a:pt x="68" y="322"/>
                    <a:pt x="68" y="322"/>
                  </a:cubicBezTo>
                  <a:cubicBezTo>
                    <a:pt x="68" y="16"/>
                    <a:pt x="68" y="16"/>
                    <a:pt x="68" y="16"/>
                  </a:cubicBezTo>
                  <a:cubicBezTo>
                    <a:pt x="68" y="7"/>
                    <a:pt x="58" y="0"/>
                    <a:pt x="49" y="0"/>
                  </a:cubicBezTo>
                  <a:cubicBezTo>
                    <a:pt x="40" y="0"/>
                    <a:pt x="30" y="7"/>
                    <a:pt x="30" y="16"/>
                  </a:cubicBezTo>
                  <a:cubicBezTo>
                    <a:pt x="30" y="322"/>
                    <a:pt x="30" y="322"/>
                    <a:pt x="30" y="322"/>
                  </a:cubicBezTo>
                  <a:cubicBezTo>
                    <a:pt x="16" y="322"/>
                    <a:pt x="16" y="322"/>
                    <a:pt x="16" y="322"/>
                  </a:cubicBezTo>
                  <a:cubicBezTo>
                    <a:pt x="7" y="322"/>
                    <a:pt x="0" y="332"/>
                    <a:pt x="0" y="341"/>
                  </a:cubicBezTo>
                  <a:cubicBezTo>
                    <a:pt x="0" y="350"/>
                    <a:pt x="7" y="361"/>
                    <a:pt x="16" y="361"/>
                  </a:cubicBezTo>
                  <a:cubicBezTo>
                    <a:pt x="30" y="361"/>
                    <a:pt x="30" y="361"/>
                    <a:pt x="30" y="361"/>
                  </a:cubicBezTo>
                  <a:cubicBezTo>
                    <a:pt x="30" y="370"/>
                    <a:pt x="30" y="370"/>
                    <a:pt x="30" y="370"/>
                  </a:cubicBezTo>
                  <a:cubicBezTo>
                    <a:pt x="30" y="379"/>
                    <a:pt x="40" y="386"/>
                    <a:pt x="49" y="386"/>
                  </a:cubicBezTo>
                  <a:cubicBezTo>
                    <a:pt x="58" y="386"/>
                    <a:pt x="68" y="379"/>
                    <a:pt x="68" y="370"/>
                  </a:cubicBezTo>
                  <a:cubicBezTo>
                    <a:pt x="68" y="361"/>
                    <a:pt x="68" y="361"/>
                    <a:pt x="68" y="361"/>
                  </a:cubicBezTo>
                  <a:cubicBezTo>
                    <a:pt x="353" y="361"/>
                    <a:pt x="353" y="361"/>
                    <a:pt x="353" y="361"/>
                  </a:cubicBezTo>
                  <a:cubicBezTo>
                    <a:pt x="362" y="361"/>
                    <a:pt x="369" y="350"/>
                    <a:pt x="369" y="341"/>
                  </a:cubicBezTo>
                  <a:cubicBezTo>
                    <a:pt x="369" y="332"/>
                    <a:pt x="362" y="322"/>
                    <a:pt x="353" y="3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14">
              <a:extLst>
                <a:ext uri="{FF2B5EF4-FFF2-40B4-BE49-F238E27FC236}">
                  <a16:creationId xmlns:a16="http://schemas.microsoft.com/office/drawing/2014/main" id="{22B1DF95-70B3-49ED-5E36-4FF8FA13CD28}"/>
                </a:ext>
              </a:extLst>
            </p:cNvPr>
            <p:cNvSpPr>
              <a:spLocks/>
            </p:cNvSpPr>
            <p:nvPr/>
          </p:nvSpPr>
          <p:spPr bwMode="auto">
            <a:xfrm>
              <a:off x="3006272" y="5007602"/>
              <a:ext cx="332316" cy="333724"/>
            </a:xfrm>
            <a:custGeom>
              <a:avLst/>
              <a:gdLst>
                <a:gd name="T0" fmla="*/ 209 w 225"/>
                <a:gd name="T1" fmla="*/ 225 h 225"/>
                <a:gd name="T2" fmla="*/ 225 w 225"/>
                <a:gd name="T3" fmla="*/ 208 h 225"/>
                <a:gd name="T4" fmla="*/ 209 w 225"/>
                <a:gd name="T5" fmla="*/ 192 h 225"/>
                <a:gd name="T6" fmla="*/ 32 w 225"/>
                <a:gd name="T7" fmla="*/ 16 h 225"/>
                <a:gd name="T8" fmla="*/ 16 w 225"/>
                <a:gd name="T9" fmla="*/ 0 h 225"/>
                <a:gd name="T10" fmla="*/ 0 w 225"/>
                <a:gd name="T11" fmla="*/ 16 h 225"/>
                <a:gd name="T12" fmla="*/ 209 w 225"/>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225" h="225">
                  <a:moveTo>
                    <a:pt x="209" y="225"/>
                  </a:moveTo>
                  <a:cubicBezTo>
                    <a:pt x="218" y="225"/>
                    <a:pt x="225" y="217"/>
                    <a:pt x="225" y="208"/>
                  </a:cubicBezTo>
                  <a:cubicBezTo>
                    <a:pt x="225" y="200"/>
                    <a:pt x="218" y="192"/>
                    <a:pt x="209" y="192"/>
                  </a:cubicBezTo>
                  <a:cubicBezTo>
                    <a:pt x="112" y="192"/>
                    <a:pt x="32" y="113"/>
                    <a:pt x="32" y="16"/>
                  </a:cubicBezTo>
                  <a:cubicBezTo>
                    <a:pt x="32" y="7"/>
                    <a:pt x="25" y="0"/>
                    <a:pt x="16" y="0"/>
                  </a:cubicBezTo>
                  <a:cubicBezTo>
                    <a:pt x="7" y="0"/>
                    <a:pt x="0" y="7"/>
                    <a:pt x="0" y="16"/>
                  </a:cubicBezTo>
                  <a:cubicBezTo>
                    <a:pt x="0" y="131"/>
                    <a:pt x="94" y="225"/>
                    <a:pt x="209"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15">
              <a:extLst>
                <a:ext uri="{FF2B5EF4-FFF2-40B4-BE49-F238E27FC236}">
                  <a16:creationId xmlns:a16="http://schemas.microsoft.com/office/drawing/2014/main" id="{171D08BD-F770-5775-9586-303E85126511}"/>
                </a:ext>
              </a:extLst>
            </p:cNvPr>
            <p:cNvSpPr>
              <a:spLocks/>
            </p:cNvSpPr>
            <p:nvPr/>
          </p:nvSpPr>
          <p:spPr bwMode="auto">
            <a:xfrm>
              <a:off x="3217490" y="4889320"/>
              <a:ext cx="108425" cy="225299"/>
            </a:xfrm>
            <a:custGeom>
              <a:avLst/>
              <a:gdLst>
                <a:gd name="T0" fmla="*/ 6 w 74"/>
                <a:gd name="T1" fmla="*/ 152 h 152"/>
                <a:gd name="T2" fmla="*/ 13 w 74"/>
                <a:gd name="T3" fmla="*/ 144 h 152"/>
                <a:gd name="T4" fmla="*/ 13 w 74"/>
                <a:gd name="T5" fmla="*/ 64 h 152"/>
                <a:gd name="T6" fmla="*/ 50 w 74"/>
                <a:gd name="T7" fmla="*/ 64 h 152"/>
                <a:gd name="T8" fmla="*/ 58 w 74"/>
                <a:gd name="T9" fmla="*/ 57 h 152"/>
                <a:gd name="T10" fmla="*/ 50 w 74"/>
                <a:gd name="T11" fmla="*/ 51 h 152"/>
                <a:gd name="T12" fmla="*/ 13 w 74"/>
                <a:gd name="T13" fmla="*/ 51 h 152"/>
                <a:gd name="T14" fmla="*/ 13 w 74"/>
                <a:gd name="T15" fmla="*/ 32 h 152"/>
                <a:gd name="T16" fmla="*/ 34 w 74"/>
                <a:gd name="T17" fmla="*/ 12 h 152"/>
                <a:gd name="T18" fmla="*/ 66 w 74"/>
                <a:gd name="T19" fmla="*/ 12 h 152"/>
                <a:gd name="T20" fmla="*/ 74 w 74"/>
                <a:gd name="T21" fmla="*/ 6 h 152"/>
                <a:gd name="T22" fmla="*/ 66 w 74"/>
                <a:gd name="T23" fmla="*/ 0 h 152"/>
                <a:gd name="T24" fmla="*/ 34 w 74"/>
                <a:gd name="T25" fmla="*/ 0 h 152"/>
                <a:gd name="T26" fmla="*/ 1 w 74"/>
                <a:gd name="T27" fmla="*/ 31 h 152"/>
                <a:gd name="T28" fmla="*/ 0 w 74"/>
                <a:gd name="T29" fmla="*/ 31 h 152"/>
                <a:gd name="T30" fmla="*/ 0 w 74"/>
                <a:gd name="T31" fmla="*/ 144 h 152"/>
                <a:gd name="T32" fmla="*/ 6 w 74"/>
                <a:gd name="T33"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52">
                  <a:moveTo>
                    <a:pt x="6" y="152"/>
                  </a:moveTo>
                  <a:cubicBezTo>
                    <a:pt x="11" y="152"/>
                    <a:pt x="13" y="148"/>
                    <a:pt x="13" y="144"/>
                  </a:cubicBezTo>
                  <a:cubicBezTo>
                    <a:pt x="13" y="64"/>
                    <a:pt x="13" y="64"/>
                    <a:pt x="13" y="64"/>
                  </a:cubicBezTo>
                  <a:cubicBezTo>
                    <a:pt x="50" y="64"/>
                    <a:pt x="50" y="64"/>
                    <a:pt x="50" y="64"/>
                  </a:cubicBezTo>
                  <a:cubicBezTo>
                    <a:pt x="54" y="64"/>
                    <a:pt x="58" y="62"/>
                    <a:pt x="58" y="57"/>
                  </a:cubicBezTo>
                  <a:cubicBezTo>
                    <a:pt x="58" y="53"/>
                    <a:pt x="54" y="51"/>
                    <a:pt x="50" y="51"/>
                  </a:cubicBezTo>
                  <a:cubicBezTo>
                    <a:pt x="13" y="51"/>
                    <a:pt x="13" y="51"/>
                    <a:pt x="13" y="51"/>
                  </a:cubicBezTo>
                  <a:cubicBezTo>
                    <a:pt x="13" y="32"/>
                    <a:pt x="13" y="32"/>
                    <a:pt x="13" y="32"/>
                  </a:cubicBezTo>
                  <a:cubicBezTo>
                    <a:pt x="13" y="23"/>
                    <a:pt x="25" y="12"/>
                    <a:pt x="34" y="12"/>
                  </a:cubicBezTo>
                  <a:cubicBezTo>
                    <a:pt x="66" y="12"/>
                    <a:pt x="66" y="12"/>
                    <a:pt x="66" y="12"/>
                  </a:cubicBezTo>
                  <a:cubicBezTo>
                    <a:pt x="70" y="12"/>
                    <a:pt x="74" y="10"/>
                    <a:pt x="74" y="6"/>
                  </a:cubicBezTo>
                  <a:cubicBezTo>
                    <a:pt x="74" y="2"/>
                    <a:pt x="70" y="0"/>
                    <a:pt x="66" y="0"/>
                  </a:cubicBezTo>
                  <a:cubicBezTo>
                    <a:pt x="34" y="0"/>
                    <a:pt x="34" y="0"/>
                    <a:pt x="34" y="0"/>
                  </a:cubicBezTo>
                  <a:cubicBezTo>
                    <a:pt x="17" y="0"/>
                    <a:pt x="1" y="14"/>
                    <a:pt x="1" y="31"/>
                  </a:cubicBezTo>
                  <a:cubicBezTo>
                    <a:pt x="1" y="31"/>
                    <a:pt x="0" y="31"/>
                    <a:pt x="0" y="31"/>
                  </a:cubicBezTo>
                  <a:cubicBezTo>
                    <a:pt x="0" y="144"/>
                    <a:pt x="0" y="144"/>
                    <a:pt x="0" y="144"/>
                  </a:cubicBezTo>
                  <a:cubicBezTo>
                    <a:pt x="0" y="148"/>
                    <a:pt x="2" y="152"/>
                    <a:pt x="6"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16">
              <a:extLst>
                <a:ext uri="{FF2B5EF4-FFF2-40B4-BE49-F238E27FC236}">
                  <a16:creationId xmlns:a16="http://schemas.microsoft.com/office/drawing/2014/main" id="{A0B046DA-6339-FF82-57F9-8C2DA1DA62EB}"/>
                </a:ext>
              </a:extLst>
            </p:cNvPr>
            <p:cNvSpPr>
              <a:spLocks/>
            </p:cNvSpPr>
            <p:nvPr/>
          </p:nvSpPr>
          <p:spPr bwMode="auto">
            <a:xfrm>
              <a:off x="3313241" y="4945645"/>
              <a:ext cx="122507" cy="168974"/>
            </a:xfrm>
            <a:custGeom>
              <a:avLst/>
              <a:gdLst>
                <a:gd name="T0" fmla="*/ 5 w 83"/>
                <a:gd name="T1" fmla="*/ 3 h 114"/>
                <a:gd name="T2" fmla="*/ 2 w 83"/>
                <a:gd name="T3" fmla="*/ 14 h 114"/>
                <a:gd name="T4" fmla="*/ 32 w 83"/>
                <a:gd name="T5" fmla="*/ 58 h 114"/>
                <a:gd name="T6" fmla="*/ 2 w 83"/>
                <a:gd name="T7" fmla="*/ 101 h 114"/>
                <a:gd name="T8" fmla="*/ 5 w 83"/>
                <a:gd name="T9" fmla="*/ 112 h 114"/>
                <a:gd name="T10" fmla="*/ 9 w 83"/>
                <a:gd name="T11" fmla="*/ 114 h 114"/>
                <a:gd name="T12" fmla="*/ 16 w 83"/>
                <a:gd name="T13" fmla="*/ 110 h 114"/>
                <a:gd name="T14" fmla="*/ 41 w 83"/>
                <a:gd name="T15" fmla="*/ 72 h 114"/>
                <a:gd name="T16" fmla="*/ 67 w 83"/>
                <a:gd name="T17" fmla="*/ 110 h 114"/>
                <a:gd name="T18" fmla="*/ 73 w 83"/>
                <a:gd name="T19" fmla="*/ 114 h 114"/>
                <a:gd name="T20" fmla="*/ 78 w 83"/>
                <a:gd name="T21" fmla="*/ 112 h 114"/>
                <a:gd name="T22" fmla="*/ 80 w 83"/>
                <a:gd name="T23" fmla="*/ 101 h 114"/>
                <a:gd name="T24" fmla="*/ 51 w 83"/>
                <a:gd name="T25" fmla="*/ 58 h 114"/>
                <a:gd name="T26" fmla="*/ 80 w 83"/>
                <a:gd name="T27" fmla="*/ 14 h 114"/>
                <a:gd name="T28" fmla="*/ 78 w 83"/>
                <a:gd name="T29" fmla="*/ 3 h 114"/>
                <a:gd name="T30" fmla="*/ 67 w 83"/>
                <a:gd name="T31" fmla="*/ 5 h 114"/>
                <a:gd name="T32" fmla="*/ 41 w 83"/>
                <a:gd name="T33" fmla="*/ 43 h 114"/>
                <a:gd name="T34" fmla="*/ 16 w 83"/>
                <a:gd name="T35" fmla="*/ 5 h 114"/>
                <a:gd name="T36" fmla="*/ 5 w 83"/>
                <a:gd name="T37"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14">
                  <a:moveTo>
                    <a:pt x="5" y="3"/>
                  </a:moveTo>
                  <a:cubicBezTo>
                    <a:pt x="1" y="5"/>
                    <a:pt x="0" y="10"/>
                    <a:pt x="2" y="14"/>
                  </a:cubicBezTo>
                  <a:cubicBezTo>
                    <a:pt x="32" y="58"/>
                    <a:pt x="32" y="58"/>
                    <a:pt x="32" y="58"/>
                  </a:cubicBezTo>
                  <a:cubicBezTo>
                    <a:pt x="2" y="101"/>
                    <a:pt x="2" y="101"/>
                    <a:pt x="2" y="101"/>
                  </a:cubicBezTo>
                  <a:cubicBezTo>
                    <a:pt x="0" y="105"/>
                    <a:pt x="1" y="110"/>
                    <a:pt x="5" y="112"/>
                  </a:cubicBezTo>
                  <a:cubicBezTo>
                    <a:pt x="6" y="113"/>
                    <a:pt x="8" y="114"/>
                    <a:pt x="9" y="114"/>
                  </a:cubicBezTo>
                  <a:cubicBezTo>
                    <a:pt x="12" y="114"/>
                    <a:pt x="14" y="113"/>
                    <a:pt x="16" y="110"/>
                  </a:cubicBezTo>
                  <a:cubicBezTo>
                    <a:pt x="41" y="72"/>
                    <a:pt x="41" y="72"/>
                    <a:pt x="41" y="72"/>
                  </a:cubicBezTo>
                  <a:cubicBezTo>
                    <a:pt x="67" y="110"/>
                    <a:pt x="67" y="110"/>
                    <a:pt x="67" y="110"/>
                  </a:cubicBezTo>
                  <a:cubicBezTo>
                    <a:pt x="68" y="113"/>
                    <a:pt x="71" y="114"/>
                    <a:pt x="73" y="114"/>
                  </a:cubicBezTo>
                  <a:cubicBezTo>
                    <a:pt x="75" y="114"/>
                    <a:pt x="76" y="113"/>
                    <a:pt x="78" y="112"/>
                  </a:cubicBezTo>
                  <a:cubicBezTo>
                    <a:pt x="82" y="110"/>
                    <a:pt x="83" y="105"/>
                    <a:pt x="80" y="101"/>
                  </a:cubicBezTo>
                  <a:cubicBezTo>
                    <a:pt x="51" y="58"/>
                    <a:pt x="51" y="58"/>
                    <a:pt x="51" y="58"/>
                  </a:cubicBezTo>
                  <a:cubicBezTo>
                    <a:pt x="80" y="14"/>
                    <a:pt x="80" y="14"/>
                    <a:pt x="80" y="14"/>
                  </a:cubicBezTo>
                  <a:cubicBezTo>
                    <a:pt x="83" y="10"/>
                    <a:pt x="82" y="5"/>
                    <a:pt x="78" y="3"/>
                  </a:cubicBezTo>
                  <a:cubicBezTo>
                    <a:pt x="74" y="0"/>
                    <a:pt x="69" y="1"/>
                    <a:pt x="67" y="5"/>
                  </a:cubicBezTo>
                  <a:cubicBezTo>
                    <a:pt x="41" y="43"/>
                    <a:pt x="41" y="43"/>
                    <a:pt x="41" y="43"/>
                  </a:cubicBezTo>
                  <a:cubicBezTo>
                    <a:pt x="16" y="5"/>
                    <a:pt x="16" y="5"/>
                    <a:pt x="16" y="5"/>
                  </a:cubicBezTo>
                  <a:cubicBezTo>
                    <a:pt x="13" y="1"/>
                    <a:pt x="8" y="0"/>
                    <a:pt x="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9" name="Freeform 17">
            <a:extLst>
              <a:ext uri="{FF2B5EF4-FFF2-40B4-BE49-F238E27FC236}">
                <a16:creationId xmlns:a16="http://schemas.microsoft.com/office/drawing/2014/main" id="{61211135-4808-127B-91D0-BEDF4ADB16A6}"/>
              </a:ext>
            </a:extLst>
          </p:cNvPr>
          <p:cNvSpPr>
            <a:spLocks noEditPoints="1"/>
          </p:cNvSpPr>
          <p:nvPr userDrawn="1"/>
        </p:nvSpPr>
        <p:spPr bwMode="auto">
          <a:xfrm>
            <a:off x="1933287" y="5269838"/>
            <a:ext cx="288664" cy="550574"/>
          </a:xfrm>
          <a:custGeom>
            <a:avLst/>
            <a:gdLst>
              <a:gd name="T0" fmla="*/ 195 w 195"/>
              <a:gd name="T1" fmla="*/ 218 h 371"/>
              <a:gd name="T2" fmla="*/ 186 w 195"/>
              <a:gd name="T3" fmla="*/ 210 h 371"/>
              <a:gd name="T4" fmla="*/ 178 w 195"/>
              <a:gd name="T5" fmla="*/ 218 h 371"/>
              <a:gd name="T6" fmla="*/ 145 w 195"/>
              <a:gd name="T7" fmla="*/ 262 h 371"/>
              <a:gd name="T8" fmla="*/ 127 w 195"/>
              <a:gd name="T9" fmla="*/ 159 h 371"/>
              <a:gd name="T10" fmla="*/ 125 w 195"/>
              <a:gd name="T11" fmla="*/ 156 h 371"/>
              <a:gd name="T12" fmla="*/ 114 w 195"/>
              <a:gd name="T13" fmla="*/ 136 h 371"/>
              <a:gd name="T14" fmla="*/ 135 w 195"/>
              <a:gd name="T15" fmla="*/ 106 h 371"/>
              <a:gd name="T16" fmla="*/ 135 w 195"/>
              <a:gd name="T17" fmla="*/ 73 h 371"/>
              <a:gd name="T18" fmla="*/ 96 w 195"/>
              <a:gd name="T19" fmla="*/ 36 h 371"/>
              <a:gd name="T20" fmla="*/ 96 w 195"/>
              <a:gd name="T21" fmla="*/ 23 h 371"/>
              <a:gd name="T22" fmla="*/ 93 w 195"/>
              <a:gd name="T23" fmla="*/ 5 h 371"/>
              <a:gd name="T24" fmla="*/ 72 w 195"/>
              <a:gd name="T25" fmla="*/ 5 h 371"/>
              <a:gd name="T26" fmla="*/ 70 w 195"/>
              <a:gd name="T27" fmla="*/ 23 h 371"/>
              <a:gd name="T28" fmla="*/ 70 w 195"/>
              <a:gd name="T29" fmla="*/ 36 h 371"/>
              <a:gd name="T30" fmla="*/ 32 w 195"/>
              <a:gd name="T31" fmla="*/ 73 h 371"/>
              <a:gd name="T32" fmla="*/ 32 w 195"/>
              <a:gd name="T33" fmla="*/ 106 h 371"/>
              <a:gd name="T34" fmla="*/ 51 w 195"/>
              <a:gd name="T35" fmla="*/ 136 h 371"/>
              <a:gd name="T36" fmla="*/ 38 w 195"/>
              <a:gd name="T37" fmla="*/ 156 h 371"/>
              <a:gd name="T38" fmla="*/ 37 w 195"/>
              <a:gd name="T39" fmla="*/ 159 h 371"/>
              <a:gd name="T40" fmla="*/ 27 w 195"/>
              <a:gd name="T41" fmla="*/ 213 h 371"/>
              <a:gd name="T42" fmla="*/ 26 w 195"/>
              <a:gd name="T43" fmla="*/ 218 h 371"/>
              <a:gd name="T44" fmla="*/ 26 w 195"/>
              <a:gd name="T45" fmla="*/ 222 h 371"/>
              <a:gd name="T46" fmla="*/ 1 w 195"/>
              <a:gd name="T47" fmla="*/ 361 h 371"/>
              <a:gd name="T48" fmla="*/ 7 w 195"/>
              <a:gd name="T49" fmla="*/ 371 h 371"/>
              <a:gd name="T50" fmla="*/ 9 w 195"/>
              <a:gd name="T51" fmla="*/ 371 h 371"/>
              <a:gd name="T52" fmla="*/ 16 w 195"/>
              <a:gd name="T53" fmla="*/ 364 h 371"/>
              <a:gd name="T54" fmla="*/ 37 w 195"/>
              <a:gd name="T55" fmla="*/ 250 h 371"/>
              <a:gd name="T56" fmla="*/ 110 w 195"/>
              <a:gd name="T57" fmla="*/ 287 h 371"/>
              <a:gd name="T58" fmla="*/ 133 w 195"/>
              <a:gd name="T59" fmla="*/ 284 h 371"/>
              <a:gd name="T60" fmla="*/ 148 w 195"/>
              <a:gd name="T61" fmla="*/ 364 h 371"/>
              <a:gd name="T62" fmla="*/ 155 w 195"/>
              <a:gd name="T63" fmla="*/ 371 h 371"/>
              <a:gd name="T64" fmla="*/ 157 w 195"/>
              <a:gd name="T65" fmla="*/ 371 h 371"/>
              <a:gd name="T66" fmla="*/ 163 w 195"/>
              <a:gd name="T67" fmla="*/ 361 h 371"/>
              <a:gd name="T68" fmla="*/ 148 w 195"/>
              <a:gd name="T69" fmla="*/ 278 h 371"/>
              <a:gd name="T70" fmla="*/ 195 w 195"/>
              <a:gd name="T71" fmla="*/ 218 h 371"/>
              <a:gd name="T72" fmla="*/ 110 w 195"/>
              <a:gd name="T73" fmla="*/ 271 h 371"/>
              <a:gd name="T74" fmla="*/ 42 w 195"/>
              <a:gd name="T75" fmla="*/ 222 h 371"/>
              <a:gd name="T76" fmla="*/ 53 w 195"/>
              <a:gd name="T77" fmla="*/ 164 h 371"/>
              <a:gd name="T78" fmla="*/ 67 w 195"/>
              <a:gd name="T79" fmla="*/ 143 h 371"/>
              <a:gd name="T80" fmla="*/ 82 w 195"/>
              <a:gd name="T81" fmla="*/ 146 h 371"/>
              <a:gd name="T82" fmla="*/ 97 w 195"/>
              <a:gd name="T83" fmla="*/ 143 h 371"/>
              <a:gd name="T84" fmla="*/ 111 w 195"/>
              <a:gd name="T85" fmla="*/ 164 h 371"/>
              <a:gd name="T86" fmla="*/ 130 w 195"/>
              <a:gd name="T87" fmla="*/ 268 h 371"/>
              <a:gd name="T88" fmla="*/ 110 w 195"/>
              <a:gd name="T89" fmla="*/ 2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371">
                <a:moveTo>
                  <a:pt x="195" y="218"/>
                </a:moveTo>
                <a:cubicBezTo>
                  <a:pt x="195" y="214"/>
                  <a:pt x="191" y="210"/>
                  <a:pt x="186" y="210"/>
                </a:cubicBezTo>
                <a:cubicBezTo>
                  <a:pt x="182" y="210"/>
                  <a:pt x="178" y="214"/>
                  <a:pt x="178" y="218"/>
                </a:cubicBezTo>
                <a:cubicBezTo>
                  <a:pt x="178" y="236"/>
                  <a:pt x="164" y="252"/>
                  <a:pt x="145" y="262"/>
                </a:cubicBezTo>
                <a:cubicBezTo>
                  <a:pt x="127" y="159"/>
                  <a:pt x="127" y="159"/>
                  <a:pt x="127" y="159"/>
                </a:cubicBezTo>
                <a:cubicBezTo>
                  <a:pt x="126" y="158"/>
                  <a:pt x="126" y="157"/>
                  <a:pt x="125" y="156"/>
                </a:cubicBezTo>
                <a:cubicBezTo>
                  <a:pt x="114" y="136"/>
                  <a:pt x="114" y="136"/>
                  <a:pt x="114" y="136"/>
                </a:cubicBezTo>
                <a:cubicBezTo>
                  <a:pt x="125" y="129"/>
                  <a:pt x="135" y="118"/>
                  <a:pt x="135" y="106"/>
                </a:cubicBezTo>
                <a:cubicBezTo>
                  <a:pt x="135" y="73"/>
                  <a:pt x="135" y="73"/>
                  <a:pt x="135" y="73"/>
                </a:cubicBezTo>
                <a:cubicBezTo>
                  <a:pt x="135" y="56"/>
                  <a:pt x="122" y="42"/>
                  <a:pt x="96" y="36"/>
                </a:cubicBezTo>
                <a:cubicBezTo>
                  <a:pt x="96" y="23"/>
                  <a:pt x="96" y="23"/>
                  <a:pt x="96" y="23"/>
                </a:cubicBezTo>
                <a:cubicBezTo>
                  <a:pt x="96" y="17"/>
                  <a:pt x="97" y="10"/>
                  <a:pt x="93" y="5"/>
                </a:cubicBezTo>
                <a:cubicBezTo>
                  <a:pt x="87" y="0"/>
                  <a:pt x="78" y="0"/>
                  <a:pt x="72" y="5"/>
                </a:cubicBezTo>
                <a:cubicBezTo>
                  <a:pt x="68" y="10"/>
                  <a:pt x="70" y="17"/>
                  <a:pt x="70" y="23"/>
                </a:cubicBezTo>
                <a:cubicBezTo>
                  <a:pt x="70" y="36"/>
                  <a:pt x="70" y="36"/>
                  <a:pt x="70" y="36"/>
                </a:cubicBezTo>
                <a:cubicBezTo>
                  <a:pt x="45" y="42"/>
                  <a:pt x="32" y="56"/>
                  <a:pt x="32" y="73"/>
                </a:cubicBezTo>
                <a:cubicBezTo>
                  <a:pt x="32" y="106"/>
                  <a:pt x="32" y="106"/>
                  <a:pt x="32" y="106"/>
                </a:cubicBezTo>
                <a:cubicBezTo>
                  <a:pt x="32" y="118"/>
                  <a:pt x="41" y="129"/>
                  <a:pt x="51" y="136"/>
                </a:cubicBezTo>
                <a:cubicBezTo>
                  <a:pt x="38" y="156"/>
                  <a:pt x="38" y="156"/>
                  <a:pt x="38" y="156"/>
                </a:cubicBezTo>
                <a:cubicBezTo>
                  <a:pt x="37" y="157"/>
                  <a:pt x="37" y="158"/>
                  <a:pt x="37" y="159"/>
                </a:cubicBezTo>
                <a:cubicBezTo>
                  <a:pt x="27" y="213"/>
                  <a:pt x="27" y="213"/>
                  <a:pt x="27" y="213"/>
                </a:cubicBezTo>
                <a:cubicBezTo>
                  <a:pt x="26" y="215"/>
                  <a:pt x="26" y="216"/>
                  <a:pt x="26" y="218"/>
                </a:cubicBezTo>
                <a:cubicBezTo>
                  <a:pt x="26" y="219"/>
                  <a:pt x="26" y="220"/>
                  <a:pt x="26" y="222"/>
                </a:cubicBezTo>
                <a:cubicBezTo>
                  <a:pt x="1" y="361"/>
                  <a:pt x="1" y="361"/>
                  <a:pt x="1" y="361"/>
                </a:cubicBezTo>
                <a:cubicBezTo>
                  <a:pt x="0" y="366"/>
                  <a:pt x="3" y="370"/>
                  <a:pt x="7" y="371"/>
                </a:cubicBezTo>
                <a:cubicBezTo>
                  <a:pt x="8" y="371"/>
                  <a:pt x="8" y="371"/>
                  <a:pt x="9" y="371"/>
                </a:cubicBezTo>
                <a:cubicBezTo>
                  <a:pt x="12" y="371"/>
                  <a:pt x="16" y="368"/>
                  <a:pt x="16" y="364"/>
                </a:cubicBezTo>
                <a:cubicBezTo>
                  <a:pt x="37" y="250"/>
                  <a:pt x="37" y="250"/>
                  <a:pt x="37" y="250"/>
                </a:cubicBezTo>
                <a:cubicBezTo>
                  <a:pt x="53" y="272"/>
                  <a:pt x="84" y="287"/>
                  <a:pt x="110" y="287"/>
                </a:cubicBezTo>
                <a:cubicBezTo>
                  <a:pt x="118" y="287"/>
                  <a:pt x="125" y="286"/>
                  <a:pt x="133" y="284"/>
                </a:cubicBezTo>
                <a:cubicBezTo>
                  <a:pt x="148" y="364"/>
                  <a:pt x="148" y="364"/>
                  <a:pt x="148" y="364"/>
                </a:cubicBezTo>
                <a:cubicBezTo>
                  <a:pt x="148" y="368"/>
                  <a:pt x="152" y="371"/>
                  <a:pt x="155" y="371"/>
                </a:cubicBezTo>
                <a:cubicBezTo>
                  <a:pt x="156" y="371"/>
                  <a:pt x="156" y="371"/>
                  <a:pt x="157" y="371"/>
                </a:cubicBezTo>
                <a:cubicBezTo>
                  <a:pt x="161" y="370"/>
                  <a:pt x="164" y="366"/>
                  <a:pt x="163" y="361"/>
                </a:cubicBezTo>
                <a:cubicBezTo>
                  <a:pt x="148" y="278"/>
                  <a:pt x="148" y="278"/>
                  <a:pt x="148" y="278"/>
                </a:cubicBezTo>
                <a:cubicBezTo>
                  <a:pt x="174" y="266"/>
                  <a:pt x="195" y="244"/>
                  <a:pt x="195" y="218"/>
                </a:cubicBezTo>
                <a:close/>
                <a:moveTo>
                  <a:pt x="110" y="271"/>
                </a:moveTo>
                <a:cubicBezTo>
                  <a:pt x="81" y="271"/>
                  <a:pt x="45" y="248"/>
                  <a:pt x="42" y="222"/>
                </a:cubicBezTo>
                <a:cubicBezTo>
                  <a:pt x="53" y="164"/>
                  <a:pt x="53" y="164"/>
                  <a:pt x="53" y="164"/>
                </a:cubicBezTo>
                <a:cubicBezTo>
                  <a:pt x="67" y="143"/>
                  <a:pt x="67" y="143"/>
                  <a:pt x="67" y="143"/>
                </a:cubicBezTo>
                <a:cubicBezTo>
                  <a:pt x="72" y="145"/>
                  <a:pt x="77" y="146"/>
                  <a:pt x="82" y="146"/>
                </a:cubicBezTo>
                <a:cubicBezTo>
                  <a:pt x="87" y="146"/>
                  <a:pt x="92" y="145"/>
                  <a:pt x="97" y="143"/>
                </a:cubicBezTo>
                <a:cubicBezTo>
                  <a:pt x="111" y="164"/>
                  <a:pt x="111" y="164"/>
                  <a:pt x="111" y="164"/>
                </a:cubicBezTo>
                <a:cubicBezTo>
                  <a:pt x="130" y="268"/>
                  <a:pt x="130" y="268"/>
                  <a:pt x="130" y="268"/>
                </a:cubicBezTo>
                <a:cubicBezTo>
                  <a:pt x="123" y="270"/>
                  <a:pt x="117" y="271"/>
                  <a:pt x="110" y="271"/>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0" name="Group 19">
            <a:extLst>
              <a:ext uri="{FF2B5EF4-FFF2-40B4-BE49-F238E27FC236}">
                <a16:creationId xmlns:a16="http://schemas.microsoft.com/office/drawing/2014/main" id="{31ACFEE1-0F80-D07C-7D1C-86E0EA309540}"/>
              </a:ext>
            </a:extLst>
          </p:cNvPr>
          <p:cNvGrpSpPr/>
          <p:nvPr userDrawn="1"/>
        </p:nvGrpSpPr>
        <p:grpSpPr>
          <a:xfrm>
            <a:off x="627962" y="5258574"/>
            <a:ext cx="573104" cy="578736"/>
            <a:chOff x="627962" y="4862566"/>
            <a:chExt cx="573104" cy="578736"/>
          </a:xfrm>
          <a:solidFill>
            <a:schemeClr val="bg2"/>
          </a:solidFill>
        </p:grpSpPr>
        <p:sp>
          <p:nvSpPr>
            <p:cNvPr id="21" name="Freeform 20">
              <a:extLst>
                <a:ext uri="{FF2B5EF4-FFF2-40B4-BE49-F238E27FC236}">
                  <a16:creationId xmlns:a16="http://schemas.microsoft.com/office/drawing/2014/main" id="{386A0532-D771-3AF0-BAA1-FEC0A24A485D}"/>
                </a:ext>
              </a:extLst>
            </p:cNvPr>
            <p:cNvSpPr>
              <a:spLocks/>
            </p:cNvSpPr>
            <p:nvPr/>
          </p:nvSpPr>
          <p:spPr bwMode="auto">
            <a:xfrm>
              <a:off x="663165" y="4862566"/>
              <a:ext cx="501290" cy="140812"/>
            </a:xfrm>
            <a:custGeom>
              <a:avLst/>
              <a:gdLst>
                <a:gd name="T0" fmla="*/ 9 w 339"/>
                <a:gd name="T1" fmla="*/ 95 h 95"/>
                <a:gd name="T2" fmla="*/ 330 w 339"/>
                <a:gd name="T3" fmla="*/ 95 h 95"/>
                <a:gd name="T4" fmla="*/ 338 w 339"/>
                <a:gd name="T5" fmla="*/ 90 h 95"/>
                <a:gd name="T6" fmla="*/ 334 w 339"/>
                <a:gd name="T7" fmla="*/ 82 h 95"/>
                <a:gd name="T8" fmla="*/ 172 w 339"/>
                <a:gd name="T9" fmla="*/ 1 h 95"/>
                <a:gd name="T10" fmla="*/ 165 w 339"/>
                <a:gd name="T11" fmla="*/ 1 h 95"/>
                <a:gd name="T12" fmla="*/ 5 w 339"/>
                <a:gd name="T13" fmla="*/ 82 h 95"/>
                <a:gd name="T14" fmla="*/ 1 w 339"/>
                <a:gd name="T15" fmla="*/ 90 h 95"/>
                <a:gd name="T16" fmla="*/ 9 w 339"/>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95">
                  <a:moveTo>
                    <a:pt x="9" y="95"/>
                  </a:moveTo>
                  <a:cubicBezTo>
                    <a:pt x="330" y="95"/>
                    <a:pt x="330" y="95"/>
                    <a:pt x="330" y="95"/>
                  </a:cubicBezTo>
                  <a:cubicBezTo>
                    <a:pt x="334" y="95"/>
                    <a:pt x="337" y="94"/>
                    <a:pt x="338" y="90"/>
                  </a:cubicBezTo>
                  <a:cubicBezTo>
                    <a:pt x="339" y="86"/>
                    <a:pt x="337" y="83"/>
                    <a:pt x="334" y="82"/>
                  </a:cubicBezTo>
                  <a:cubicBezTo>
                    <a:pt x="172" y="1"/>
                    <a:pt x="172" y="1"/>
                    <a:pt x="172" y="1"/>
                  </a:cubicBezTo>
                  <a:cubicBezTo>
                    <a:pt x="170" y="0"/>
                    <a:pt x="167" y="0"/>
                    <a:pt x="165" y="1"/>
                  </a:cubicBezTo>
                  <a:cubicBezTo>
                    <a:pt x="5" y="82"/>
                    <a:pt x="5" y="82"/>
                    <a:pt x="5" y="82"/>
                  </a:cubicBezTo>
                  <a:cubicBezTo>
                    <a:pt x="2" y="84"/>
                    <a:pt x="0" y="86"/>
                    <a:pt x="1" y="90"/>
                  </a:cubicBezTo>
                  <a:cubicBezTo>
                    <a:pt x="2" y="94"/>
                    <a:pt x="5" y="95"/>
                    <a:pt x="9" y="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Rectangle 21">
              <a:extLst>
                <a:ext uri="{FF2B5EF4-FFF2-40B4-BE49-F238E27FC236}">
                  <a16:creationId xmlns:a16="http://schemas.microsoft.com/office/drawing/2014/main" id="{507A1AAC-315A-21D3-715F-DA117FF595BF}"/>
                </a:ext>
              </a:extLst>
            </p:cNvPr>
            <p:cNvSpPr>
              <a:spLocks noChangeArrowheads="1"/>
            </p:cNvSpPr>
            <p:nvPr/>
          </p:nvSpPr>
          <p:spPr bwMode="auto">
            <a:xfrm>
              <a:off x="706817" y="5039988"/>
              <a:ext cx="76038" cy="2098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3" name="Rectangle 22">
              <a:extLst>
                <a:ext uri="{FF2B5EF4-FFF2-40B4-BE49-F238E27FC236}">
                  <a16:creationId xmlns:a16="http://schemas.microsoft.com/office/drawing/2014/main" id="{87616F61-24CD-BC46-C1F6-1DD9A90B6A5F}"/>
                </a:ext>
              </a:extLst>
            </p:cNvPr>
            <p:cNvSpPr>
              <a:spLocks noChangeArrowheads="1"/>
            </p:cNvSpPr>
            <p:nvPr/>
          </p:nvSpPr>
          <p:spPr bwMode="auto">
            <a:xfrm>
              <a:off x="877199" y="5039988"/>
              <a:ext cx="76038" cy="2098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5" name="Rectangle 24">
              <a:extLst>
                <a:ext uri="{FF2B5EF4-FFF2-40B4-BE49-F238E27FC236}">
                  <a16:creationId xmlns:a16="http://schemas.microsoft.com/office/drawing/2014/main" id="{1378A099-7CB5-637B-831B-D08F6AFAB463}"/>
                </a:ext>
              </a:extLst>
            </p:cNvPr>
            <p:cNvSpPr>
              <a:spLocks noChangeArrowheads="1"/>
            </p:cNvSpPr>
            <p:nvPr/>
          </p:nvSpPr>
          <p:spPr bwMode="auto">
            <a:xfrm>
              <a:off x="1048989" y="5039988"/>
              <a:ext cx="76038" cy="2098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5">
              <a:extLst>
                <a:ext uri="{FF2B5EF4-FFF2-40B4-BE49-F238E27FC236}">
                  <a16:creationId xmlns:a16="http://schemas.microsoft.com/office/drawing/2014/main" id="{6F06CBE7-9A62-6AB5-6D2A-88DA212820AF}"/>
                </a:ext>
              </a:extLst>
            </p:cNvPr>
            <p:cNvSpPr>
              <a:spLocks/>
            </p:cNvSpPr>
            <p:nvPr/>
          </p:nvSpPr>
          <p:spPr bwMode="auto">
            <a:xfrm>
              <a:off x="667389" y="5268103"/>
              <a:ext cx="475944" cy="57733"/>
            </a:xfrm>
            <a:custGeom>
              <a:avLst/>
              <a:gdLst>
                <a:gd name="T0" fmla="*/ 0 w 322"/>
                <a:gd name="T1" fmla="*/ 13 h 39"/>
                <a:gd name="T2" fmla="*/ 0 w 322"/>
                <a:gd name="T3" fmla="*/ 39 h 39"/>
                <a:gd name="T4" fmla="*/ 322 w 322"/>
                <a:gd name="T5" fmla="*/ 39 h 39"/>
                <a:gd name="T6" fmla="*/ 322 w 322"/>
                <a:gd name="T7" fmla="*/ 13 h 39"/>
                <a:gd name="T8" fmla="*/ 308 w 322"/>
                <a:gd name="T9" fmla="*/ 0 h 39"/>
                <a:gd name="T10" fmla="*/ 13 w 322"/>
                <a:gd name="T11" fmla="*/ 0 h 39"/>
                <a:gd name="T12" fmla="*/ 0 w 322"/>
                <a:gd name="T13" fmla="*/ 13 h 39"/>
              </a:gdLst>
              <a:ahLst/>
              <a:cxnLst>
                <a:cxn ang="0">
                  <a:pos x="T0" y="T1"/>
                </a:cxn>
                <a:cxn ang="0">
                  <a:pos x="T2" y="T3"/>
                </a:cxn>
                <a:cxn ang="0">
                  <a:pos x="T4" y="T5"/>
                </a:cxn>
                <a:cxn ang="0">
                  <a:pos x="T6" y="T7"/>
                </a:cxn>
                <a:cxn ang="0">
                  <a:pos x="T8" y="T9"/>
                </a:cxn>
                <a:cxn ang="0">
                  <a:pos x="T10" y="T11"/>
                </a:cxn>
                <a:cxn ang="0">
                  <a:pos x="T12" y="T13"/>
                </a:cxn>
              </a:cxnLst>
              <a:rect l="0" t="0" r="r" b="b"/>
              <a:pathLst>
                <a:path w="322" h="39">
                  <a:moveTo>
                    <a:pt x="0" y="13"/>
                  </a:moveTo>
                  <a:cubicBezTo>
                    <a:pt x="0" y="39"/>
                    <a:pt x="0" y="39"/>
                    <a:pt x="0" y="39"/>
                  </a:cubicBezTo>
                  <a:cubicBezTo>
                    <a:pt x="322" y="39"/>
                    <a:pt x="322" y="39"/>
                    <a:pt x="322" y="39"/>
                  </a:cubicBezTo>
                  <a:cubicBezTo>
                    <a:pt x="322" y="13"/>
                    <a:pt x="322" y="13"/>
                    <a:pt x="322" y="13"/>
                  </a:cubicBezTo>
                  <a:cubicBezTo>
                    <a:pt x="322" y="9"/>
                    <a:pt x="321" y="0"/>
                    <a:pt x="308" y="0"/>
                  </a:cubicBezTo>
                  <a:cubicBezTo>
                    <a:pt x="13" y="0"/>
                    <a:pt x="13" y="0"/>
                    <a:pt x="13" y="0"/>
                  </a:cubicBezTo>
                  <a:cubicBezTo>
                    <a:pt x="0" y="0"/>
                    <a:pt x="0" y="9"/>
                    <a:pt x="0"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
              <a:extLst>
                <a:ext uri="{FF2B5EF4-FFF2-40B4-BE49-F238E27FC236}">
                  <a16:creationId xmlns:a16="http://schemas.microsoft.com/office/drawing/2014/main" id="{60722828-0FB4-7D42-9886-0D014330880A}"/>
                </a:ext>
              </a:extLst>
            </p:cNvPr>
            <p:cNvSpPr>
              <a:spLocks/>
            </p:cNvSpPr>
            <p:nvPr/>
          </p:nvSpPr>
          <p:spPr bwMode="auto">
            <a:xfrm>
              <a:off x="627962" y="5345550"/>
              <a:ext cx="573104" cy="95752"/>
            </a:xfrm>
            <a:custGeom>
              <a:avLst/>
              <a:gdLst>
                <a:gd name="T0" fmla="*/ 373 w 388"/>
                <a:gd name="T1" fmla="*/ 0 h 65"/>
                <a:gd name="T2" fmla="*/ 13 w 388"/>
                <a:gd name="T3" fmla="*/ 0 h 65"/>
                <a:gd name="T4" fmla="*/ 2 w 388"/>
                <a:gd name="T5" fmla="*/ 13 h 65"/>
                <a:gd name="T6" fmla="*/ 2 w 388"/>
                <a:gd name="T7" fmla="*/ 53 h 65"/>
                <a:gd name="T8" fmla="*/ 9 w 388"/>
                <a:gd name="T9" fmla="*/ 65 h 65"/>
                <a:gd name="T10" fmla="*/ 378 w 388"/>
                <a:gd name="T11" fmla="*/ 65 h 65"/>
                <a:gd name="T12" fmla="*/ 388 w 388"/>
                <a:gd name="T13" fmla="*/ 53 h 65"/>
                <a:gd name="T14" fmla="*/ 388 w 388"/>
                <a:gd name="T15" fmla="*/ 13 h 65"/>
                <a:gd name="T16" fmla="*/ 373 w 38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65">
                  <a:moveTo>
                    <a:pt x="373" y="0"/>
                  </a:moveTo>
                  <a:cubicBezTo>
                    <a:pt x="13" y="0"/>
                    <a:pt x="13" y="0"/>
                    <a:pt x="13" y="0"/>
                  </a:cubicBezTo>
                  <a:cubicBezTo>
                    <a:pt x="0" y="0"/>
                    <a:pt x="2" y="8"/>
                    <a:pt x="2" y="13"/>
                  </a:cubicBezTo>
                  <a:cubicBezTo>
                    <a:pt x="2" y="53"/>
                    <a:pt x="2" y="53"/>
                    <a:pt x="2" y="53"/>
                  </a:cubicBezTo>
                  <a:cubicBezTo>
                    <a:pt x="2" y="57"/>
                    <a:pt x="4" y="65"/>
                    <a:pt x="9" y="65"/>
                  </a:cubicBezTo>
                  <a:cubicBezTo>
                    <a:pt x="378" y="65"/>
                    <a:pt x="378" y="65"/>
                    <a:pt x="378" y="65"/>
                  </a:cubicBezTo>
                  <a:cubicBezTo>
                    <a:pt x="383" y="65"/>
                    <a:pt x="388" y="57"/>
                    <a:pt x="388" y="53"/>
                  </a:cubicBezTo>
                  <a:cubicBezTo>
                    <a:pt x="388" y="13"/>
                    <a:pt x="388" y="13"/>
                    <a:pt x="388" y="13"/>
                  </a:cubicBezTo>
                  <a:cubicBezTo>
                    <a:pt x="388" y="8"/>
                    <a:pt x="386" y="0"/>
                    <a:pt x="37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Group 27">
            <a:extLst>
              <a:ext uri="{FF2B5EF4-FFF2-40B4-BE49-F238E27FC236}">
                <a16:creationId xmlns:a16="http://schemas.microsoft.com/office/drawing/2014/main" id="{BEDD9527-1D7A-FF5E-50D5-E23F5CA1D2CA}"/>
              </a:ext>
            </a:extLst>
          </p:cNvPr>
          <p:cNvGrpSpPr/>
          <p:nvPr userDrawn="1"/>
        </p:nvGrpSpPr>
        <p:grpSpPr>
          <a:xfrm>
            <a:off x="10910032" y="4126448"/>
            <a:ext cx="529453" cy="490025"/>
            <a:chOff x="10910032" y="3730440"/>
            <a:chExt cx="529453" cy="490025"/>
          </a:xfrm>
          <a:solidFill>
            <a:schemeClr val="bg2"/>
          </a:solidFill>
        </p:grpSpPr>
        <p:sp>
          <p:nvSpPr>
            <p:cNvPr id="29" name="Freeform 24">
              <a:extLst>
                <a:ext uri="{FF2B5EF4-FFF2-40B4-BE49-F238E27FC236}">
                  <a16:creationId xmlns:a16="http://schemas.microsoft.com/office/drawing/2014/main" id="{50F0F903-91AA-AAD5-80B4-DEBFBF04B0CB}"/>
                </a:ext>
              </a:extLst>
            </p:cNvPr>
            <p:cNvSpPr>
              <a:spLocks/>
            </p:cNvSpPr>
            <p:nvPr/>
          </p:nvSpPr>
          <p:spPr bwMode="auto">
            <a:xfrm>
              <a:off x="10910032" y="4016288"/>
              <a:ext cx="243605" cy="204177"/>
            </a:xfrm>
            <a:custGeom>
              <a:avLst/>
              <a:gdLst>
                <a:gd name="T0" fmla="*/ 94 w 165"/>
                <a:gd name="T1" fmla="*/ 3 h 137"/>
                <a:gd name="T2" fmla="*/ 82 w 165"/>
                <a:gd name="T3" fmla="*/ 3 h 137"/>
                <a:gd name="T4" fmla="*/ 31 w 165"/>
                <a:gd name="T5" fmla="*/ 55 h 137"/>
                <a:gd name="T6" fmla="*/ 31 w 165"/>
                <a:gd name="T7" fmla="*/ 68 h 137"/>
                <a:gd name="T8" fmla="*/ 86 w 165"/>
                <a:gd name="T9" fmla="*/ 125 h 137"/>
                <a:gd name="T10" fmla="*/ 8 w 165"/>
                <a:gd name="T11" fmla="*/ 125 h 137"/>
                <a:gd name="T12" fmla="*/ 0 w 165"/>
                <a:gd name="T13" fmla="*/ 131 h 137"/>
                <a:gd name="T14" fmla="*/ 8 w 165"/>
                <a:gd name="T15" fmla="*/ 137 h 137"/>
                <a:gd name="T16" fmla="*/ 105 w 165"/>
                <a:gd name="T17" fmla="*/ 137 h 137"/>
                <a:gd name="T18" fmla="*/ 111 w 165"/>
                <a:gd name="T19" fmla="*/ 137 h 137"/>
                <a:gd name="T20" fmla="*/ 111 w 165"/>
                <a:gd name="T21" fmla="*/ 137 h 137"/>
                <a:gd name="T22" fmla="*/ 162 w 165"/>
                <a:gd name="T23" fmla="*/ 85 h 137"/>
                <a:gd name="T24" fmla="*/ 162 w 165"/>
                <a:gd name="T25" fmla="*/ 73 h 137"/>
                <a:gd name="T26" fmla="*/ 94 w 165"/>
                <a:gd name="T27" fmla="*/ 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37">
                  <a:moveTo>
                    <a:pt x="94" y="3"/>
                  </a:moveTo>
                  <a:cubicBezTo>
                    <a:pt x="91" y="0"/>
                    <a:pt x="85" y="0"/>
                    <a:pt x="82" y="3"/>
                  </a:cubicBezTo>
                  <a:cubicBezTo>
                    <a:pt x="31" y="55"/>
                    <a:pt x="31" y="55"/>
                    <a:pt x="31" y="55"/>
                  </a:cubicBezTo>
                  <a:cubicBezTo>
                    <a:pt x="28" y="58"/>
                    <a:pt x="28" y="65"/>
                    <a:pt x="31" y="68"/>
                  </a:cubicBezTo>
                  <a:cubicBezTo>
                    <a:pt x="86" y="125"/>
                    <a:pt x="86" y="125"/>
                    <a:pt x="86" y="125"/>
                  </a:cubicBezTo>
                  <a:cubicBezTo>
                    <a:pt x="8" y="125"/>
                    <a:pt x="8" y="125"/>
                    <a:pt x="8" y="125"/>
                  </a:cubicBezTo>
                  <a:cubicBezTo>
                    <a:pt x="4" y="125"/>
                    <a:pt x="0" y="127"/>
                    <a:pt x="0" y="131"/>
                  </a:cubicBezTo>
                  <a:cubicBezTo>
                    <a:pt x="0" y="135"/>
                    <a:pt x="4" y="137"/>
                    <a:pt x="8" y="137"/>
                  </a:cubicBezTo>
                  <a:cubicBezTo>
                    <a:pt x="105" y="137"/>
                    <a:pt x="105" y="137"/>
                    <a:pt x="105" y="137"/>
                  </a:cubicBezTo>
                  <a:cubicBezTo>
                    <a:pt x="107" y="137"/>
                    <a:pt x="109" y="137"/>
                    <a:pt x="111" y="137"/>
                  </a:cubicBezTo>
                  <a:cubicBezTo>
                    <a:pt x="111" y="137"/>
                    <a:pt x="111" y="137"/>
                    <a:pt x="111" y="137"/>
                  </a:cubicBezTo>
                  <a:cubicBezTo>
                    <a:pt x="162" y="85"/>
                    <a:pt x="162" y="85"/>
                    <a:pt x="162" y="85"/>
                  </a:cubicBezTo>
                  <a:cubicBezTo>
                    <a:pt x="165" y="82"/>
                    <a:pt x="165" y="76"/>
                    <a:pt x="162" y="73"/>
                  </a:cubicBezTo>
                  <a:cubicBezTo>
                    <a:pt x="159" y="69"/>
                    <a:pt x="97" y="7"/>
                    <a:pt x="94"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5">
              <a:extLst>
                <a:ext uri="{FF2B5EF4-FFF2-40B4-BE49-F238E27FC236}">
                  <a16:creationId xmlns:a16="http://schemas.microsoft.com/office/drawing/2014/main" id="{68EC2780-56A6-E091-ED25-5FA3C5D38A3E}"/>
                </a:ext>
              </a:extLst>
            </p:cNvPr>
            <p:cNvSpPr>
              <a:spLocks/>
            </p:cNvSpPr>
            <p:nvPr/>
          </p:nvSpPr>
          <p:spPr bwMode="auto">
            <a:xfrm>
              <a:off x="11111393" y="3730440"/>
              <a:ext cx="328092" cy="329499"/>
            </a:xfrm>
            <a:custGeom>
              <a:avLst/>
              <a:gdLst>
                <a:gd name="T0" fmla="*/ 219 w 222"/>
                <a:gd name="T1" fmla="*/ 71 h 222"/>
                <a:gd name="T2" fmla="*/ 191 w 222"/>
                <a:gd name="T3" fmla="*/ 43 h 222"/>
                <a:gd name="T4" fmla="*/ 58 w 222"/>
                <a:gd name="T5" fmla="*/ 176 h 222"/>
                <a:gd name="T6" fmla="*/ 52 w 222"/>
                <a:gd name="T7" fmla="*/ 178 h 222"/>
                <a:gd name="T8" fmla="*/ 46 w 222"/>
                <a:gd name="T9" fmla="*/ 176 h 222"/>
                <a:gd name="T10" fmla="*/ 46 w 222"/>
                <a:gd name="T11" fmla="*/ 165 h 222"/>
                <a:gd name="T12" fmla="*/ 179 w 222"/>
                <a:gd name="T13" fmla="*/ 32 h 222"/>
                <a:gd name="T14" fmla="*/ 151 w 222"/>
                <a:gd name="T15" fmla="*/ 3 h 222"/>
                <a:gd name="T16" fmla="*/ 140 w 222"/>
                <a:gd name="T17" fmla="*/ 3 h 222"/>
                <a:gd name="T18" fmla="*/ 3 w 222"/>
                <a:gd name="T19" fmla="*/ 140 h 222"/>
                <a:gd name="T20" fmla="*/ 3 w 222"/>
                <a:gd name="T21" fmla="*/ 151 h 222"/>
                <a:gd name="T22" fmla="*/ 71 w 222"/>
                <a:gd name="T23" fmla="*/ 219 h 222"/>
                <a:gd name="T24" fmla="*/ 77 w 222"/>
                <a:gd name="T25" fmla="*/ 222 h 222"/>
                <a:gd name="T26" fmla="*/ 83 w 222"/>
                <a:gd name="T27" fmla="*/ 219 h 222"/>
                <a:gd name="T28" fmla="*/ 219 w 222"/>
                <a:gd name="T29" fmla="*/ 83 h 222"/>
                <a:gd name="T30" fmla="*/ 219 w 222"/>
                <a:gd name="T31" fmla="*/ 7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222">
                  <a:moveTo>
                    <a:pt x="219" y="71"/>
                  </a:moveTo>
                  <a:cubicBezTo>
                    <a:pt x="191" y="43"/>
                    <a:pt x="191" y="43"/>
                    <a:pt x="191" y="43"/>
                  </a:cubicBezTo>
                  <a:cubicBezTo>
                    <a:pt x="58" y="176"/>
                    <a:pt x="58" y="176"/>
                    <a:pt x="58" y="176"/>
                  </a:cubicBezTo>
                  <a:cubicBezTo>
                    <a:pt x="56" y="177"/>
                    <a:pt x="54" y="178"/>
                    <a:pt x="52" y="178"/>
                  </a:cubicBezTo>
                  <a:cubicBezTo>
                    <a:pt x="50" y="178"/>
                    <a:pt x="48" y="177"/>
                    <a:pt x="46" y="176"/>
                  </a:cubicBezTo>
                  <a:cubicBezTo>
                    <a:pt x="43" y="173"/>
                    <a:pt x="43" y="168"/>
                    <a:pt x="46" y="165"/>
                  </a:cubicBezTo>
                  <a:cubicBezTo>
                    <a:pt x="179" y="32"/>
                    <a:pt x="179" y="32"/>
                    <a:pt x="179" y="32"/>
                  </a:cubicBezTo>
                  <a:cubicBezTo>
                    <a:pt x="151" y="3"/>
                    <a:pt x="151" y="3"/>
                    <a:pt x="151" y="3"/>
                  </a:cubicBezTo>
                  <a:cubicBezTo>
                    <a:pt x="148" y="0"/>
                    <a:pt x="143" y="0"/>
                    <a:pt x="140" y="3"/>
                  </a:cubicBezTo>
                  <a:cubicBezTo>
                    <a:pt x="3" y="140"/>
                    <a:pt x="3" y="140"/>
                    <a:pt x="3" y="140"/>
                  </a:cubicBezTo>
                  <a:cubicBezTo>
                    <a:pt x="0" y="143"/>
                    <a:pt x="0" y="148"/>
                    <a:pt x="3" y="151"/>
                  </a:cubicBezTo>
                  <a:cubicBezTo>
                    <a:pt x="71" y="219"/>
                    <a:pt x="71" y="219"/>
                    <a:pt x="71" y="219"/>
                  </a:cubicBezTo>
                  <a:cubicBezTo>
                    <a:pt x="73" y="221"/>
                    <a:pt x="75" y="222"/>
                    <a:pt x="77" y="222"/>
                  </a:cubicBezTo>
                  <a:cubicBezTo>
                    <a:pt x="79" y="222"/>
                    <a:pt x="81" y="221"/>
                    <a:pt x="83" y="219"/>
                  </a:cubicBezTo>
                  <a:cubicBezTo>
                    <a:pt x="219" y="83"/>
                    <a:pt x="219" y="83"/>
                    <a:pt x="219" y="83"/>
                  </a:cubicBezTo>
                  <a:cubicBezTo>
                    <a:pt x="222" y="80"/>
                    <a:pt x="222" y="75"/>
                    <a:pt x="219"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6">
              <a:extLst>
                <a:ext uri="{FF2B5EF4-FFF2-40B4-BE49-F238E27FC236}">
                  <a16:creationId xmlns:a16="http://schemas.microsoft.com/office/drawing/2014/main" id="{10C5FAF8-7303-FCE3-8D1C-E9B9C31DA0FE}"/>
                </a:ext>
              </a:extLst>
            </p:cNvPr>
            <p:cNvSpPr>
              <a:spLocks/>
            </p:cNvSpPr>
            <p:nvPr/>
          </p:nvSpPr>
          <p:spPr bwMode="auto">
            <a:xfrm>
              <a:off x="11043804" y="3983901"/>
              <a:ext cx="143628" cy="142220"/>
            </a:xfrm>
            <a:custGeom>
              <a:avLst/>
              <a:gdLst>
                <a:gd name="T0" fmla="*/ 14 w 97"/>
                <a:gd name="T1" fmla="*/ 3 h 96"/>
                <a:gd name="T2" fmla="*/ 3 w 97"/>
                <a:gd name="T3" fmla="*/ 3 h 96"/>
                <a:gd name="T4" fmla="*/ 3 w 97"/>
                <a:gd name="T5" fmla="*/ 14 h 96"/>
                <a:gd name="T6" fmla="*/ 82 w 97"/>
                <a:gd name="T7" fmla="*/ 94 h 96"/>
                <a:gd name="T8" fmla="*/ 88 w 97"/>
                <a:gd name="T9" fmla="*/ 96 h 96"/>
                <a:gd name="T10" fmla="*/ 94 w 97"/>
                <a:gd name="T11" fmla="*/ 94 h 96"/>
                <a:gd name="T12" fmla="*/ 94 w 97"/>
                <a:gd name="T13" fmla="*/ 82 h 96"/>
                <a:gd name="T14" fmla="*/ 14 w 97"/>
                <a:gd name="T15" fmla="*/ 3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6">
                  <a:moveTo>
                    <a:pt x="14" y="3"/>
                  </a:moveTo>
                  <a:cubicBezTo>
                    <a:pt x="11" y="0"/>
                    <a:pt x="6" y="0"/>
                    <a:pt x="3" y="3"/>
                  </a:cubicBezTo>
                  <a:cubicBezTo>
                    <a:pt x="0" y="6"/>
                    <a:pt x="0" y="11"/>
                    <a:pt x="3" y="14"/>
                  </a:cubicBezTo>
                  <a:cubicBezTo>
                    <a:pt x="82" y="94"/>
                    <a:pt x="82" y="94"/>
                    <a:pt x="82" y="94"/>
                  </a:cubicBezTo>
                  <a:cubicBezTo>
                    <a:pt x="84" y="95"/>
                    <a:pt x="86" y="96"/>
                    <a:pt x="88" y="96"/>
                  </a:cubicBezTo>
                  <a:cubicBezTo>
                    <a:pt x="90" y="96"/>
                    <a:pt x="92" y="95"/>
                    <a:pt x="94" y="94"/>
                  </a:cubicBezTo>
                  <a:cubicBezTo>
                    <a:pt x="97" y="91"/>
                    <a:pt x="97" y="85"/>
                    <a:pt x="94" y="82"/>
                  </a:cubicBezTo>
                  <a:lnTo>
                    <a:pt x="14"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7">
              <a:extLst>
                <a:ext uri="{FF2B5EF4-FFF2-40B4-BE49-F238E27FC236}">
                  <a16:creationId xmlns:a16="http://schemas.microsoft.com/office/drawing/2014/main" id="{B89550C6-95AC-8030-27F3-6498F580B7CB}"/>
                </a:ext>
              </a:extLst>
            </p:cNvPr>
            <p:cNvSpPr>
              <a:spLocks/>
            </p:cNvSpPr>
            <p:nvPr/>
          </p:nvSpPr>
          <p:spPr bwMode="auto">
            <a:xfrm>
              <a:off x="11076190" y="3950106"/>
              <a:ext cx="143628" cy="142220"/>
            </a:xfrm>
            <a:custGeom>
              <a:avLst/>
              <a:gdLst>
                <a:gd name="T0" fmla="*/ 15 w 97"/>
                <a:gd name="T1" fmla="*/ 3 h 96"/>
                <a:gd name="T2" fmla="*/ 3 w 97"/>
                <a:gd name="T3" fmla="*/ 3 h 96"/>
                <a:gd name="T4" fmla="*/ 3 w 97"/>
                <a:gd name="T5" fmla="*/ 14 h 96"/>
                <a:gd name="T6" fmla="*/ 83 w 97"/>
                <a:gd name="T7" fmla="*/ 94 h 96"/>
                <a:gd name="T8" fmla="*/ 89 w 97"/>
                <a:gd name="T9" fmla="*/ 96 h 96"/>
                <a:gd name="T10" fmla="*/ 94 w 97"/>
                <a:gd name="T11" fmla="*/ 94 h 96"/>
                <a:gd name="T12" fmla="*/ 94 w 97"/>
                <a:gd name="T13" fmla="*/ 83 h 96"/>
                <a:gd name="T14" fmla="*/ 15 w 97"/>
                <a:gd name="T15" fmla="*/ 3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6">
                  <a:moveTo>
                    <a:pt x="15" y="3"/>
                  </a:moveTo>
                  <a:cubicBezTo>
                    <a:pt x="12" y="0"/>
                    <a:pt x="7" y="0"/>
                    <a:pt x="3" y="3"/>
                  </a:cubicBezTo>
                  <a:cubicBezTo>
                    <a:pt x="0" y="6"/>
                    <a:pt x="0" y="11"/>
                    <a:pt x="3" y="14"/>
                  </a:cubicBezTo>
                  <a:cubicBezTo>
                    <a:pt x="83" y="94"/>
                    <a:pt x="83" y="94"/>
                    <a:pt x="83" y="94"/>
                  </a:cubicBezTo>
                  <a:cubicBezTo>
                    <a:pt x="85" y="96"/>
                    <a:pt x="87" y="96"/>
                    <a:pt x="89" y="96"/>
                  </a:cubicBezTo>
                  <a:cubicBezTo>
                    <a:pt x="91" y="96"/>
                    <a:pt x="93" y="96"/>
                    <a:pt x="94" y="94"/>
                  </a:cubicBezTo>
                  <a:cubicBezTo>
                    <a:pt x="97" y="91"/>
                    <a:pt x="97" y="86"/>
                    <a:pt x="94" y="83"/>
                  </a:cubicBezTo>
                  <a:lnTo>
                    <a:pt x="15"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3" name="Freeform 28">
            <a:extLst>
              <a:ext uri="{FF2B5EF4-FFF2-40B4-BE49-F238E27FC236}">
                <a16:creationId xmlns:a16="http://schemas.microsoft.com/office/drawing/2014/main" id="{0DF01F11-BFA6-9189-DB9A-642BD2A8EBD8}"/>
              </a:ext>
            </a:extLst>
          </p:cNvPr>
          <p:cNvSpPr>
            <a:spLocks/>
          </p:cNvSpPr>
          <p:nvPr userDrawn="1"/>
        </p:nvSpPr>
        <p:spPr bwMode="auto">
          <a:xfrm>
            <a:off x="9769457" y="4150386"/>
            <a:ext cx="559023" cy="484392"/>
          </a:xfrm>
          <a:custGeom>
            <a:avLst/>
            <a:gdLst>
              <a:gd name="T0" fmla="*/ 375 w 378"/>
              <a:gd name="T1" fmla="*/ 108 h 327"/>
              <a:gd name="T2" fmla="*/ 270 w 378"/>
              <a:gd name="T3" fmla="*/ 3 h 327"/>
              <a:gd name="T4" fmla="*/ 259 w 378"/>
              <a:gd name="T5" fmla="*/ 3 h 327"/>
              <a:gd name="T6" fmla="*/ 142 w 378"/>
              <a:gd name="T7" fmla="*/ 119 h 327"/>
              <a:gd name="T8" fmla="*/ 219 w 378"/>
              <a:gd name="T9" fmla="*/ 196 h 327"/>
              <a:gd name="T10" fmla="*/ 219 w 378"/>
              <a:gd name="T11" fmla="*/ 208 h 327"/>
              <a:gd name="T12" fmla="*/ 214 w 378"/>
              <a:gd name="T13" fmla="*/ 210 h 327"/>
              <a:gd name="T14" fmla="*/ 208 w 378"/>
              <a:gd name="T15" fmla="*/ 208 h 327"/>
              <a:gd name="T16" fmla="*/ 131 w 378"/>
              <a:gd name="T17" fmla="*/ 131 h 327"/>
              <a:gd name="T18" fmla="*/ 93 w 378"/>
              <a:gd name="T19" fmla="*/ 169 h 327"/>
              <a:gd name="T20" fmla="*/ 91 w 378"/>
              <a:gd name="T21" fmla="*/ 176 h 327"/>
              <a:gd name="T22" fmla="*/ 103 w 378"/>
              <a:gd name="T23" fmla="*/ 258 h 327"/>
              <a:gd name="T24" fmla="*/ 106 w 378"/>
              <a:gd name="T25" fmla="*/ 263 h 327"/>
              <a:gd name="T26" fmla="*/ 157 w 378"/>
              <a:gd name="T27" fmla="*/ 314 h 327"/>
              <a:gd name="T28" fmla="*/ 8 w 378"/>
              <a:gd name="T29" fmla="*/ 314 h 327"/>
              <a:gd name="T30" fmla="*/ 0 w 378"/>
              <a:gd name="T31" fmla="*/ 321 h 327"/>
              <a:gd name="T32" fmla="*/ 8 w 378"/>
              <a:gd name="T33" fmla="*/ 327 h 327"/>
              <a:gd name="T34" fmla="*/ 168 w 378"/>
              <a:gd name="T35" fmla="*/ 327 h 327"/>
              <a:gd name="T36" fmla="*/ 176 w 378"/>
              <a:gd name="T37" fmla="*/ 321 h 327"/>
              <a:gd name="T38" fmla="*/ 176 w 378"/>
              <a:gd name="T39" fmla="*/ 318 h 327"/>
              <a:gd name="T40" fmla="*/ 375 w 378"/>
              <a:gd name="T41" fmla="*/ 119 h 327"/>
              <a:gd name="T42" fmla="*/ 375 w 378"/>
              <a:gd name="T43" fmla="*/ 1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27">
                <a:moveTo>
                  <a:pt x="375" y="108"/>
                </a:moveTo>
                <a:cubicBezTo>
                  <a:pt x="270" y="3"/>
                  <a:pt x="270" y="3"/>
                  <a:pt x="270" y="3"/>
                </a:cubicBezTo>
                <a:cubicBezTo>
                  <a:pt x="267" y="0"/>
                  <a:pt x="262" y="0"/>
                  <a:pt x="259" y="3"/>
                </a:cubicBezTo>
                <a:cubicBezTo>
                  <a:pt x="142" y="119"/>
                  <a:pt x="142" y="119"/>
                  <a:pt x="142" y="119"/>
                </a:cubicBezTo>
                <a:cubicBezTo>
                  <a:pt x="219" y="196"/>
                  <a:pt x="219" y="196"/>
                  <a:pt x="219" y="196"/>
                </a:cubicBezTo>
                <a:cubicBezTo>
                  <a:pt x="222" y="199"/>
                  <a:pt x="222" y="204"/>
                  <a:pt x="219" y="208"/>
                </a:cubicBezTo>
                <a:cubicBezTo>
                  <a:pt x="218" y="209"/>
                  <a:pt x="216" y="210"/>
                  <a:pt x="214" y="210"/>
                </a:cubicBezTo>
                <a:cubicBezTo>
                  <a:pt x="211" y="210"/>
                  <a:pt x="209" y="209"/>
                  <a:pt x="208" y="208"/>
                </a:cubicBezTo>
                <a:cubicBezTo>
                  <a:pt x="131" y="131"/>
                  <a:pt x="131" y="131"/>
                  <a:pt x="131" y="131"/>
                </a:cubicBezTo>
                <a:cubicBezTo>
                  <a:pt x="93" y="169"/>
                  <a:pt x="93" y="169"/>
                  <a:pt x="93" y="169"/>
                </a:cubicBezTo>
                <a:cubicBezTo>
                  <a:pt x="91" y="171"/>
                  <a:pt x="90" y="173"/>
                  <a:pt x="91" y="176"/>
                </a:cubicBezTo>
                <a:cubicBezTo>
                  <a:pt x="103" y="258"/>
                  <a:pt x="103" y="258"/>
                  <a:pt x="103" y="258"/>
                </a:cubicBezTo>
                <a:cubicBezTo>
                  <a:pt x="104" y="260"/>
                  <a:pt x="105" y="262"/>
                  <a:pt x="106" y="263"/>
                </a:cubicBezTo>
                <a:cubicBezTo>
                  <a:pt x="157" y="314"/>
                  <a:pt x="157" y="314"/>
                  <a:pt x="157" y="314"/>
                </a:cubicBezTo>
                <a:cubicBezTo>
                  <a:pt x="8" y="314"/>
                  <a:pt x="8" y="314"/>
                  <a:pt x="8" y="314"/>
                </a:cubicBezTo>
                <a:cubicBezTo>
                  <a:pt x="3" y="314"/>
                  <a:pt x="0" y="316"/>
                  <a:pt x="0" y="321"/>
                </a:cubicBezTo>
                <a:cubicBezTo>
                  <a:pt x="0" y="325"/>
                  <a:pt x="3" y="327"/>
                  <a:pt x="8" y="327"/>
                </a:cubicBezTo>
                <a:cubicBezTo>
                  <a:pt x="168" y="327"/>
                  <a:pt x="168" y="327"/>
                  <a:pt x="168" y="327"/>
                </a:cubicBezTo>
                <a:cubicBezTo>
                  <a:pt x="173" y="327"/>
                  <a:pt x="176" y="325"/>
                  <a:pt x="176" y="321"/>
                </a:cubicBezTo>
                <a:cubicBezTo>
                  <a:pt x="176" y="319"/>
                  <a:pt x="176" y="319"/>
                  <a:pt x="176" y="318"/>
                </a:cubicBezTo>
                <a:cubicBezTo>
                  <a:pt x="375" y="119"/>
                  <a:pt x="375" y="119"/>
                  <a:pt x="375" y="119"/>
                </a:cubicBezTo>
                <a:cubicBezTo>
                  <a:pt x="378" y="115"/>
                  <a:pt x="378" y="111"/>
                  <a:pt x="375" y="10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4" name="Group 33">
            <a:extLst>
              <a:ext uri="{FF2B5EF4-FFF2-40B4-BE49-F238E27FC236}">
                <a16:creationId xmlns:a16="http://schemas.microsoft.com/office/drawing/2014/main" id="{48CD021D-78C1-7921-1130-6C59EA582162}"/>
              </a:ext>
            </a:extLst>
          </p:cNvPr>
          <p:cNvGrpSpPr/>
          <p:nvPr userDrawn="1"/>
        </p:nvGrpSpPr>
        <p:grpSpPr>
          <a:xfrm>
            <a:off x="8769694" y="4117999"/>
            <a:ext cx="261910" cy="557614"/>
            <a:chOff x="8769694" y="3721991"/>
            <a:chExt cx="261910" cy="557614"/>
          </a:xfrm>
          <a:solidFill>
            <a:schemeClr val="bg2"/>
          </a:solidFill>
        </p:grpSpPr>
        <p:sp>
          <p:nvSpPr>
            <p:cNvPr id="35" name="Freeform 29">
              <a:extLst>
                <a:ext uri="{FF2B5EF4-FFF2-40B4-BE49-F238E27FC236}">
                  <a16:creationId xmlns:a16="http://schemas.microsoft.com/office/drawing/2014/main" id="{07FD7FD2-8158-EF9D-BEF2-CDE11F07633D}"/>
                </a:ext>
              </a:extLst>
            </p:cNvPr>
            <p:cNvSpPr>
              <a:spLocks/>
            </p:cNvSpPr>
            <p:nvPr/>
          </p:nvSpPr>
          <p:spPr bwMode="auto">
            <a:xfrm>
              <a:off x="8865446" y="4183853"/>
              <a:ext cx="71814" cy="95752"/>
            </a:xfrm>
            <a:custGeom>
              <a:avLst/>
              <a:gdLst>
                <a:gd name="T0" fmla="*/ 24 w 48"/>
                <a:gd name="T1" fmla="*/ 0 h 64"/>
                <a:gd name="T2" fmla="*/ 0 w 48"/>
                <a:gd name="T3" fmla="*/ 40 h 64"/>
                <a:gd name="T4" fmla="*/ 24 w 48"/>
                <a:gd name="T5" fmla="*/ 64 h 64"/>
                <a:gd name="T6" fmla="*/ 48 w 48"/>
                <a:gd name="T7" fmla="*/ 40 h 64"/>
                <a:gd name="T8" fmla="*/ 24 w 48"/>
                <a:gd name="T9" fmla="*/ 0 h 64"/>
              </a:gdLst>
              <a:ahLst/>
              <a:cxnLst>
                <a:cxn ang="0">
                  <a:pos x="T0" y="T1"/>
                </a:cxn>
                <a:cxn ang="0">
                  <a:pos x="T2" y="T3"/>
                </a:cxn>
                <a:cxn ang="0">
                  <a:pos x="T4" y="T5"/>
                </a:cxn>
                <a:cxn ang="0">
                  <a:pos x="T6" y="T7"/>
                </a:cxn>
                <a:cxn ang="0">
                  <a:pos x="T8" y="T9"/>
                </a:cxn>
              </a:cxnLst>
              <a:rect l="0" t="0" r="r" b="b"/>
              <a:pathLst>
                <a:path w="48" h="64">
                  <a:moveTo>
                    <a:pt x="24" y="0"/>
                  </a:moveTo>
                  <a:cubicBezTo>
                    <a:pt x="7" y="0"/>
                    <a:pt x="0" y="31"/>
                    <a:pt x="0" y="40"/>
                  </a:cubicBezTo>
                  <a:cubicBezTo>
                    <a:pt x="0" y="53"/>
                    <a:pt x="11" y="64"/>
                    <a:pt x="24" y="64"/>
                  </a:cubicBezTo>
                  <a:cubicBezTo>
                    <a:pt x="37" y="64"/>
                    <a:pt x="48" y="53"/>
                    <a:pt x="48" y="40"/>
                  </a:cubicBezTo>
                  <a:cubicBezTo>
                    <a:pt x="48" y="31"/>
                    <a:pt x="40" y="0"/>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0">
              <a:extLst>
                <a:ext uri="{FF2B5EF4-FFF2-40B4-BE49-F238E27FC236}">
                  <a16:creationId xmlns:a16="http://schemas.microsoft.com/office/drawing/2014/main" id="{3B465A6B-865B-C437-CF98-705022DA6C68}"/>
                </a:ext>
              </a:extLst>
            </p:cNvPr>
            <p:cNvSpPr>
              <a:spLocks/>
            </p:cNvSpPr>
            <p:nvPr/>
          </p:nvSpPr>
          <p:spPr bwMode="auto">
            <a:xfrm>
              <a:off x="8809122" y="3721991"/>
              <a:ext cx="188688" cy="154893"/>
            </a:xfrm>
            <a:custGeom>
              <a:avLst/>
              <a:gdLst>
                <a:gd name="T0" fmla="*/ 128 w 128"/>
                <a:gd name="T1" fmla="*/ 67 h 105"/>
                <a:gd name="T2" fmla="*/ 64 w 128"/>
                <a:gd name="T3" fmla="*/ 0 h 105"/>
                <a:gd name="T4" fmla="*/ 0 w 128"/>
                <a:gd name="T5" fmla="*/ 63 h 105"/>
                <a:gd name="T6" fmla="*/ 0 w 128"/>
                <a:gd name="T7" fmla="*/ 105 h 105"/>
                <a:gd name="T8" fmla="*/ 128 w 128"/>
                <a:gd name="T9" fmla="*/ 105 h 105"/>
                <a:gd name="T10" fmla="*/ 128 w 128"/>
                <a:gd name="T11" fmla="*/ 67 h 105"/>
              </a:gdLst>
              <a:ahLst/>
              <a:cxnLst>
                <a:cxn ang="0">
                  <a:pos x="T0" y="T1"/>
                </a:cxn>
                <a:cxn ang="0">
                  <a:pos x="T2" y="T3"/>
                </a:cxn>
                <a:cxn ang="0">
                  <a:pos x="T4" y="T5"/>
                </a:cxn>
                <a:cxn ang="0">
                  <a:pos x="T6" y="T7"/>
                </a:cxn>
                <a:cxn ang="0">
                  <a:pos x="T8" y="T9"/>
                </a:cxn>
                <a:cxn ang="0">
                  <a:pos x="T10" y="T11"/>
                </a:cxn>
              </a:cxnLst>
              <a:rect l="0" t="0" r="r" b="b"/>
              <a:pathLst>
                <a:path w="128" h="105">
                  <a:moveTo>
                    <a:pt x="128" y="67"/>
                  </a:moveTo>
                  <a:cubicBezTo>
                    <a:pt x="128" y="31"/>
                    <a:pt x="99" y="0"/>
                    <a:pt x="64" y="0"/>
                  </a:cubicBezTo>
                  <a:cubicBezTo>
                    <a:pt x="28" y="0"/>
                    <a:pt x="0" y="28"/>
                    <a:pt x="0" y="63"/>
                  </a:cubicBezTo>
                  <a:cubicBezTo>
                    <a:pt x="0" y="105"/>
                    <a:pt x="0" y="105"/>
                    <a:pt x="0" y="105"/>
                  </a:cubicBezTo>
                  <a:cubicBezTo>
                    <a:pt x="128" y="105"/>
                    <a:pt x="128" y="105"/>
                    <a:pt x="128" y="105"/>
                  </a:cubicBezTo>
                  <a:lnTo>
                    <a:pt x="128"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1">
              <a:extLst>
                <a:ext uri="{FF2B5EF4-FFF2-40B4-BE49-F238E27FC236}">
                  <a16:creationId xmlns:a16="http://schemas.microsoft.com/office/drawing/2014/main" id="{00B6A842-2E7B-3431-92B1-0E3240672885}"/>
                </a:ext>
              </a:extLst>
            </p:cNvPr>
            <p:cNvSpPr>
              <a:spLocks/>
            </p:cNvSpPr>
            <p:nvPr/>
          </p:nvSpPr>
          <p:spPr bwMode="auto">
            <a:xfrm>
              <a:off x="8769694" y="3896597"/>
              <a:ext cx="261910" cy="263318"/>
            </a:xfrm>
            <a:custGeom>
              <a:avLst/>
              <a:gdLst>
                <a:gd name="T0" fmla="*/ 169 w 177"/>
                <a:gd name="T1" fmla="*/ 0 h 178"/>
                <a:gd name="T2" fmla="*/ 153 w 177"/>
                <a:gd name="T3" fmla="*/ 0 h 178"/>
                <a:gd name="T4" fmla="*/ 25 w 177"/>
                <a:gd name="T5" fmla="*/ 0 h 178"/>
                <a:gd name="T6" fmla="*/ 8 w 177"/>
                <a:gd name="T7" fmla="*/ 0 h 178"/>
                <a:gd name="T8" fmla="*/ 0 w 177"/>
                <a:gd name="T9" fmla="*/ 6 h 178"/>
                <a:gd name="T10" fmla="*/ 8 w 177"/>
                <a:gd name="T11" fmla="*/ 13 h 178"/>
                <a:gd name="T12" fmla="*/ 26 w 177"/>
                <a:gd name="T13" fmla="*/ 13 h 178"/>
                <a:gd name="T14" fmla="*/ 26 w 177"/>
                <a:gd name="T15" fmla="*/ 138 h 178"/>
                <a:gd name="T16" fmla="*/ 29 w 177"/>
                <a:gd name="T17" fmla="*/ 145 h 178"/>
                <a:gd name="T18" fmla="*/ 85 w 177"/>
                <a:gd name="T19" fmla="*/ 177 h 178"/>
                <a:gd name="T20" fmla="*/ 87 w 177"/>
                <a:gd name="T21" fmla="*/ 177 h 178"/>
                <a:gd name="T22" fmla="*/ 89 w 177"/>
                <a:gd name="T23" fmla="*/ 178 h 178"/>
                <a:gd name="T24" fmla="*/ 89 w 177"/>
                <a:gd name="T25" fmla="*/ 178 h 178"/>
                <a:gd name="T26" fmla="*/ 89 w 177"/>
                <a:gd name="T27" fmla="*/ 178 h 178"/>
                <a:gd name="T28" fmla="*/ 91 w 177"/>
                <a:gd name="T29" fmla="*/ 177 h 178"/>
                <a:gd name="T30" fmla="*/ 93 w 177"/>
                <a:gd name="T31" fmla="*/ 177 h 178"/>
                <a:gd name="T32" fmla="*/ 150 w 177"/>
                <a:gd name="T33" fmla="*/ 145 h 178"/>
                <a:gd name="T34" fmla="*/ 154 w 177"/>
                <a:gd name="T35" fmla="*/ 138 h 178"/>
                <a:gd name="T36" fmla="*/ 154 w 177"/>
                <a:gd name="T37" fmla="*/ 13 h 178"/>
                <a:gd name="T38" fmla="*/ 169 w 177"/>
                <a:gd name="T39" fmla="*/ 13 h 178"/>
                <a:gd name="T40" fmla="*/ 177 w 177"/>
                <a:gd name="T41" fmla="*/ 6 h 178"/>
                <a:gd name="T42" fmla="*/ 169 w 177"/>
                <a:gd name="T4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78">
                  <a:moveTo>
                    <a:pt x="169" y="0"/>
                  </a:moveTo>
                  <a:cubicBezTo>
                    <a:pt x="153" y="0"/>
                    <a:pt x="153" y="0"/>
                    <a:pt x="153" y="0"/>
                  </a:cubicBezTo>
                  <a:cubicBezTo>
                    <a:pt x="25" y="0"/>
                    <a:pt x="25" y="0"/>
                    <a:pt x="25" y="0"/>
                  </a:cubicBezTo>
                  <a:cubicBezTo>
                    <a:pt x="8" y="0"/>
                    <a:pt x="8" y="0"/>
                    <a:pt x="8" y="0"/>
                  </a:cubicBezTo>
                  <a:cubicBezTo>
                    <a:pt x="4" y="0"/>
                    <a:pt x="0" y="2"/>
                    <a:pt x="0" y="6"/>
                  </a:cubicBezTo>
                  <a:cubicBezTo>
                    <a:pt x="0" y="11"/>
                    <a:pt x="4" y="13"/>
                    <a:pt x="8" y="13"/>
                  </a:cubicBezTo>
                  <a:cubicBezTo>
                    <a:pt x="26" y="13"/>
                    <a:pt x="26" y="13"/>
                    <a:pt x="26" y="13"/>
                  </a:cubicBezTo>
                  <a:cubicBezTo>
                    <a:pt x="26" y="138"/>
                    <a:pt x="26" y="138"/>
                    <a:pt x="26" y="138"/>
                  </a:cubicBezTo>
                  <a:cubicBezTo>
                    <a:pt x="26" y="141"/>
                    <a:pt x="27" y="143"/>
                    <a:pt x="29" y="145"/>
                  </a:cubicBezTo>
                  <a:cubicBezTo>
                    <a:pt x="85" y="177"/>
                    <a:pt x="85" y="177"/>
                    <a:pt x="85" y="177"/>
                  </a:cubicBezTo>
                  <a:cubicBezTo>
                    <a:pt x="86" y="177"/>
                    <a:pt x="87" y="177"/>
                    <a:pt x="87" y="177"/>
                  </a:cubicBezTo>
                  <a:cubicBezTo>
                    <a:pt x="88" y="178"/>
                    <a:pt x="88" y="178"/>
                    <a:pt x="89" y="178"/>
                  </a:cubicBezTo>
                  <a:cubicBezTo>
                    <a:pt x="89" y="178"/>
                    <a:pt x="89" y="178"/>
                    <a:pt x="89" y="178"/>
                  </a:cubicBezTo>
                  <a:cubicBezTo>
                    <a:pt x="89" y="178"/>
                    <a:pt x="89" y="178"/>
                    <a:pt x="89" y="178"/>
                  </a:cubicBezTo>
                  <a:cubicBezTo>
                    <a:pt x="89" y="178"/>
                    <a:pt x="90" y="178"/>
                    <a:pt x="91" y="177"/>
                  </a:cubicBezTo>
                  <a:cubicBezTo>
                    <a:pt x="91" y="177"/>
                    <a:pt x="92" y="177"/>
                    <a:pt x="93" y="177"/>
                  </a:cubicBezTo>
                  <a:cubicBezTo>
                    <a:pt x="150" y="145"/>
                    <a:pt x="150" y="145"/>
                    <a:pt x="150" y="145"/>
                  </a:cubicBezTo>
                  <a:cubicBezTo>
                    <a:pt x="152" y="143"/>
                    <a:pt x="154" y="141"/>
                    <a:pt x="154" y="138"/>
                  </a:cubicBezTo>
                  <a:cubicBezTo>
                    <a:pt x="154" y="13"/>
                    <a:pt x="154" y="13"/>
                    <a:pt x="154" y="13"/>
                  </a:cubicBezTo>
                  <a:cubicBezTo>
                    <a:pt x="169" y="13"/>
                    <a:pt x="169" y="13"/>
                    <a:pt x="169" y="13"/>
                  </a:cubicBezTo>
                  <a:cubicBezTo>
                    <a:pt x="174" y="13"/>
                    <a:pt x="177" y="11"/>
                    <a:pt x="177" y="6"/>
                  </a:cubicBezTo>
                  <a:cubicBezTo>
                    <a:pt x="177" y="2"/>
                    <a:pt x="174" y="0"/>
                    <a:pt x="16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8" name="Freeform 32">
            <a:extLst>
              <a:ext uri="{FF2B5EF4-FFF2-40B4-BE49-F238E27FC236}">
                <a16:creationId xmlns:a16="http://schemas.microsoft.com/office/drawing/2014/main" id="{1F4FDEE5-4B3D-2CEB-D729-BB62CB1A5221}"/>
              </a:ext>
            </a:extLst>
          </p:cNvPr>
          <p:cNvSpPr>
            <a:spLocks/>
          </p:cNvSpPr>
          <p:nvPr userDrawn="1"/>
        </p:nvSpPr>
        <p:spPr bwMode="auto">
          <a:xfrm>
            <a:off x="7448881" y="4120815"/>
            <a:ext cx="580144" cy="571695"/>
          </a:xfrm>
          <a:custGeom>
            <a:avLst/>
            <a:gdLst>
              <a:gd name="T0" fmla="*/ 371 w 392"/>
              <a:gd name="T1" fmla="*/ 386 h 386"/>
              <a:gd name="T2" fmla="*/ 17 w 392"/>
              <a:gd name="T3" fmla="*/ 386 h 386"/>
              <a:gd name="T4" fmla="*/ 3 w 392"/>
              <a:gd name="T5" fmla="*/ 375 h 386"/>
              <a:gd name="T6" fmla="*/ 5 w 392"/>
              <a:gd name="T7" fmla="*/ 357 h 386"/>
              <a:gd name="T8" fmla="*/ 153 w 392"/>
              <a:gd name="T9" fmla="*/ 183 h 386"/>
              <a:gd name="T10" fmla="*/ 6 w 392"/>
              <a:gd name="T11" fmla="*/ 24 h 386"/>
              <a:gd name="T12" fmla="*/ 3 w 392"/>
              <a:gd name="T13" fmla="*/ 8 h 386"/>
              <a:gd name="T14" fmla="*/ 17 w 392"/>
              <a:gd name="T15" fmla="*/ 0 h 386"/>
              <a:gd name="T16" fmla="*/ 323 w 392"/>
              <a:gd name="T17" fmla="*/ 0 h 386"/>
              <a:gd name="T18" fmla="*/ 340 w 392"/>
              <a:gd name="T19" fmla="*/ 12 h 386"/>
              <a:gd name="T20" fmla="*/ 340 w 392"/>
              <a:gd name="T21" fmla="*/ 61 h 386"/>
              <a:gd name="T22" fmla="*/ 321 w 392"/>
              <a:gd name="T23" fmla="*/ 77 h 386"/>
              <a:gd name="T24" fmla="*/ 302 w 392"/>
              <a:gd name="T25" fmla="*/ 61 h 386"/>
              <a:gd name="T26" fmla="*/ 302 w 392"/>
              <a:gd name="T27" fmla="*/ 26 h 386"/>
              <a:gd name="T28" fmla="*/ 54 w 392"/>
              <a:gd name="T29" fmla="*/ 26 h 386"/>
              <a:gd name="T30" fmla="*/ 187 w 392"/>
              <a:gd name="T31" fmla="*/ 169 h 386"/>
              <a:gd name="T32" fmla="*/ 187 w 392"/>
              <a:gd name="T33" fmla="*/ 190 h 386"/>
              <a:gd name="T34" fmla="*/ 52 w 392"/>
              <a:gd name="T35" fmla="*/ 347 h 386"/>
              <a:gd name="T36" fmla="*/ 353 w 392"/>
              <a:gd name="T37" fmla="*/ 347 h 386"/>
              <a:gd name="T38" fmla="*/ 353 w 392"/>
              <a:gd name="T39" fmla="*/ 270 h 386"/>
              <a:gd name="T40" fmla="*/ 372 w 392"/>
              <a:gd name="T41" fmla="*/ 254 h 386"/>
              <a:gd name="T42" fmla="*/ 392 w 392"/>
              <a:gd name="T43" fmla="*/ 270 h 386"/>
              <a:gd name="T44" fmla="*/ 392 w 392"/>
              <a:gd name="T45" fmla="*/ 366 h 386"/>
              <a:gd name="T46" fmla="*/ 371 w 392"/>
              <a:gd name="T4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2" h="386">
                <a:moveTo>
                  <a:pt x="371" y="386"/>
                </a:moveTo>
                <a:cubicBezTo>
                  <a:pt x="17" y="386"/>
                  <a:pt x="17" y="386"/>
                  <a:pt x="17" y="386"/>
                </a:cubicBezTo>
                <a:cubicBezTo>
                  <a:pt x="11" y="386"/>
                  <a:pt x="5" y="380"/>
                  <a:pt x="3" y="375"/>
                </a:cubicBezTo>
                <a:cubicBezTo>
                  <a:pt x="0" y="369"/>
                  <a:pt x="1" y="361"/>
                  <a:pt x="5" y="357"/>
                </a:cubicBezTo>
                <a:cubicBezTo>
                  <a:pt x="153" y="183"/>
                  <a:pt x="153" y="183"/>
                  <a:pt x="153" y="183"/>
                </a:cubicBezTo>
                <a:cubicBezTo>
                  <a:pt x="6" y="24"/>
                  <a:pt x="6" y="24"/>
                  <a:pt x="6" y="24"/>
                </a:cubicBezTo>
                <a:cubicBezTo>
                  <a:pt x="1" y="19"/>
                  <a:pt x="0" y="14"/>
                  <a:pt x="3" y="8"/>
                </a:cubicBezTo>
                <a:cubicBezTo>
                  <a:pt x="5" y="2"/>
                  <a:pt x="11" y="0"/>
                  <a:pt x="17" y="0"/>
                </a:cubicBezTo>
                <a:cubicBezTo>
                  <a:pt x="323" y="0"/>
                  <a:pt x="323" y="0"/>
                  <a:pt x="323" y="0"/>
                </a:cubicBezTo>
                <a:cubicBezTo>
                  <a:pt x="332" y="0"/>
                  <a:pt x="340" y="4"/>
                  <a:pt x="340" y="12"/>
                </a:cubicBezTo>
                <a:cubicBezTo>
                  <a:pt x="340" y="61"/>
                  <a:pt x="340" y="61"/>
                  <a:pt x="340" y="61"/>
                </a:cubicBezTo>
                <a:cubicBezTo>
                  <a:pt x="340" y="70"/>
                  <a:pt x="330" y="77"/>
                  <a:pt x="321" y="77"/>
                </a:cubicBezTo>
                <a:cubicBezTo>
                  <a:pt x="312" y="77"/>
                  <a:pt x="302" y="70"/>
                  <a:pt x="302" y="61"/>
                </a:cubicBezTo>
                <a:cubicBezTo>
                  <a:pt x="302" y="26"/>
                  <a:pt x="302" y="26"/>
                  <a:pt x="302" y="26"/>
                </a:cubicBezTo>
                <a:cubicBezTo>
                  <a:pt x="54" y="26"/>
                  <a:pt x="54" y="26"/>
                  <a:pt x="54" y="26"/>
                </a:cubicBezTo>
                <a:cubicBezTo>
                  <a:pt x="187" y="169"/>
                  <a:pt x="187" y="169"/>
                  <a:pt x="187" y="169"/>
                </a:cubicBezTo>
                <a:cubicBezTo>
                  <a:pt x="192" y="175"/>
                  <a:pt x="192" y="184"/>
                  <a:pt x="187" y="190"/>
                </a:cubicBezTo>
                <a:cubicBezTo>
                  <a:pt x="52" y="347"/>
                  <a:pt x="52" y="347"/>
                  <a:pt x="52" y="347"/>
                </a:cubicBezTo>
                <a:cubicBezTo>
                  <a:pt x="353" y="347"/>
                  <a:pt x="353" y="347"/>
                  <a:pt x="353" y="347"/>
                </a:cubicBezTo>
                <a:cubicBezTo>
                  <a:pt x="353" y="270"/>
                  <a:pt x="353" y="270"/>
                  <a:pt x="353" y="270"/>
                </a:cubicBezTo>
                <a:cubicBezTo>
                  <a:pt x="353" y="261"/>
                  <a:pt x="363" y="254"/>
                  <a:pt x="372" y="254"/>
                </a:cubicBezTo>
                <a:cubicBezTo>
                  <a:pt x="381" y="254"/>
                  <a:pt x="392" y="261"/>
                  <a:pt x="392" y="270"/>
                </a:cubicBezTo>
                <a:cubicBezTo>
                  <a:pt x="392" y="366"/>
                  <a:pt x="392" y="366"/>
                  <a:pt x="392" y="366"/>
                </a:cubicBezTo>
                <a:cubicBezTo>
                  <a:pt x="392" y="375"/>
                  <a:pt x="380" y="386"/>
                  <a:pt x="371" y="3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
            <a:extLst>
              <a:ext uri="{FF2B5EF4-FFF2-40B4-BE49-F238E27FC236}">
                <a16:creationId xmlns:a16="http://schemas.microsoft.com/office/drawing/2014/main" id="{74ECD5A9-A0B3-1B0F-98E6-024820466919}"/>
              </a:ext>
            </a:extLst>
          </p:cNvPr>
          <p:cNvSpPr>
            <a:spLocks/>
          </p:cNvSpPr>
          <p:nvPr userDrawn="1"/>
        </p:nvSpPr>
        <p:spPr bwMode="auto">
          <a:xfrm>
            <a:off x="6468831" y="4120815"/>
            <a:ext cx="378784" cy="566063"/>
          </a:xfrm>
          <a:custGeom>
            <a:avLst/>
            <a:gdLst>
              <a:gd name="T0" fmla="*/ 256 w 256"/>
              <a:gd name="T1" fmla="*/ 161 h 382"/>
              <a:gd name="T2" fmla="*/ 186 w 256"/>
              <a:gd name="T3" fmla="*/ 90 h 382"/>
              <a:gd name="T4" fmla="*/ 185 w 256"/>
              <a:gd name="T5" fmla="*/ 90 h 382"/>
              <a:gd name="T6" fmla="*/ 201 w 256"/>
              <a:gd name="T7" fmla="*/ 47 h 382"/>
              <a:gd name="T8" fmla="*/ 150 w 256"/>
              <a:gd name="T9" fmla="*/ 0 h 382"/>
              <a:gd name="T10" fmla="*/ 150 w 256"/>
              <a:gd name="T11" fmla="*/ 0 h 382"/>
              <a:gd name="T12" fmla="*/ 150 w 256"/>
              <a:gd name="T13" fmla="*/ 0 h 382"/>
              <a:gd name="T14" fmla="*/ 21 w 256"/>
              <a:gd name="T15" fmla="*/ 0 h 382"/>
              <a:gd name="T16" fmla="*/ 0 w 256"/>
              <a:gd name="T17" fmla="*/ 12 h 382"/>
              <a:gd name="T18" fmla="*/ 0 w 256"/>
              <a:gd name="T19" fmla="*/ 366 h 382"/>
              <a:gd name="T20" fmla="*/ 19 w 256"/>
              <a:gd name="T21" fmla="*/ 382 h 382"/>
              <a:gd name="T22" fmla="*/ 39 w 256"/>
              <a:gd name="T23" fmla="*/ 366 h 382"/>
              <a:gd name="T24" fmla="*/ 39 w 256"/>
              <a:gd name="T25" fmla="*/ 254 h 382"/>
              <a:gd name="T26" fmla="*/ 39 w 256"/>
              <a:gd name="T27" fmla="*/ 26 h 382"/>
              <a:gd name="T28" fmla="*/ 150 w 256"/>
              <a:gd name="T29" fmla="*/ 26 h 382"/>
              <a:gd name="T30" fmla="*/ 150 w 256"/>
              <a:gd name="T31" fmla="*/ 26 h 382"/>
              <a:gd name="T32" fmla="*/ 150 w 256"/>
              <a:gd name="T33" fmla="*/ 26 h 382"/>
              <a:gd name="T34" fmla="*/ 168 w 256"/>
              <a:gd name="T35" fmla="*/ 46 h 382"/>
              <a:gd name="T36" fmla="*/ 117 w 256"/>
              <a:gd name="T37" fmla="*/ 92 h 382"/>
              <a:gd name="T38" fmla="*/ 101 w 256"/>
              <a:gd name="T39" fmla="*/ 110 h 382"/>
              <a:gd name="T40" fmla="*/ 117 w 256"/>
              <a:gd name="T41" fmla="*/ 129 h 382"/>
              <a:gd name="T42" fmla="*/ 186 w 256"/>
              <a:gd name="T43" fmla="*/ 129 h 382"/>
              <a:gd name="T44" fmla="*/ 224 w 256"/>
              <a:gd name="T45" fmla="*/ 164 h 382"/>
              <a:gd name="T46" fmla="*/ 225 w 256"/>
              <a:gd name="T47" fmla="*/ 167 h 382"/>
              <a:gd name="T48" fmla="*/ 224 w 256"/>
              <a:gd name="T49" fmla="*/ 173 h 382"/>
              <a:gd name="T50" fmla="*/ 155 w 256"/>
              <a:gd name="T51" fmla="*/ 244 h 382"/>
              <a:gd name="T52" fmla="*/ 53 w 256"/>
              <a:gd name="T53" fmla="*/ 244 h 382"/>
              <a:gd name="T54" fmla="*/ 37 w 256"/>
              <a:gd name="T55" fmla="*/ 257 h 382"/>
              <a:gd name="T56" fmla="*/ 53 w 256"/>
              <a:gd name="T57" fmla="*/ 270 h 382"/>
              <a:gd name="T58" fmla="*/ 155 w 256"/>
              <a:gd name="T59" fmla="*/ 270 h 382"/>
              <a:gd name="T60" fmla="*/ 256 w 256"/>
              <a:gd name="T61" fmla="*/ 169 h 382"/>
              <a:gd name="T62" fmla="*/ 255 w 256"/>
              <a:gd name="T63" fmla="*/ 165 h 382"/>
              <a:gd name="T64" fmla="*/ 256 w 256"/>
              <a:gd name="T65" fmla="*/ 16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382">
                <a:moveTo>
                  <a:pt x="256" y="161"/>
                </a:moveTo>
                <a:cubicBezTo>
                  <a:pt x="256" y="122"/>
                  <a:pt x="225" y="90"/>
                  <a:pt x="186" y="90"/>
                </a:cubicBezTo>
                <a:cubicBezTo>
                  <a:pt x="185" y="90"/>
                  <a:pt x="185" y="90"/>
                  <a:pt x="185" y="90"/>
                </a:cubicBezTo>
                <a:cubicBezTo>
                  <a:pt x="195" y="77"/>
                  <a:pt x="201" y="65"/>
                  <a:pt x="201" y="47"/>
                </a:cubicBezTo>
                <a:cubicBezTo>
                  <a:pt x="201" y="20"/>
                  <a:pt x="178" y="0"/>
                  <a:pt x="150" y="0"/>
                </a:cubicBezTo>
                <a:cubicBezTo>
                  <a:pt x="150" y="0"/>
                  <a:pt x="150" y="0"/>
                  <a:pt x="150" y="0"/>
                </a:cubicBezTo>
                <a:cubicBezTo>
                  <a:pt x="150" y="0"/>
                  <a:pt x="150" y="0"/>
                  <a:pt x="150" y="0"/>
                </a:cubicBezTo>
                <a:cubicBezTo>
                  <a:pt x="21" y="0"/>
                  <a:pt x="21" y="0"/>
                  <a:pt x="21" y="0"/>
                </a:cubicBezTo>
                <a:cubicBezTo>
                  <a:pt x="12" y="0"/>
                  <a:pt x="0" y="4"/>
                  <a:pt x="0" y="12"/>
                </a:cubicBezTo>
                <a:cubicBezTo>
                  <a:pt x="0" y="366"/>
                  <a:pt x="0" y="366"/>
                  <a:pt x="0" y="366"/>
                </a:cubicBezTo>
                <a:cubicBezTo>
                  <a:pt x="0" y="375"/>
                  <a:pt x="10" y="382"/>
                  <a:pt x="19" y="382"/>
                </a:cubicBezTo>
                <a:cubicBezTo>
                  <a:pt x="28" y="382"/>
                  <a:pt x="39" y="375"/>
                  <a:pt x="39" y="366"/>
                </a:cubicBezTo>
                <a:cubicBezTo>
                  <a:pt x="39" y="254"/>
                  <a:pt x="39" y="254"/>
                  <a:pt x="39" y="254"/>
                </a:cubicBezTo>
                <a:cubicBezTo>
                  <a:pt x="39" y="26"/>
                  <a:pt x="39" y="26"/>
                  <a:pt x="39" y="26"/>
                </a:cubicBezTo>
                <a:cubicBezTo>
                  <a:pt x="150" y="26"/>
                  <a:pt x="150" y="26"/>
                  <a:pt x="150" y="26"/>
                </a:cubicBezTo>
                <a:cubicBezTo>
                  <a:pt x="150" y="26"/>
                  <a:pt x="150" y="26"/>
                  <a:pt x="150" y="26"/>
                </a:cubicBezTo>
                <a:cubicBezTo>
                  <a:pt x="150" y="26"/>
                  <a:pt x="150" y="26"/>
                  <a:pt x="150" y="26"/>
                </a:cubicBezTo>
                <a:cubicBezTo>
                  <a:pt x="160" y="26"/>
                  <a:pt x="168" y="35"/>
                  <a:pt x="168" y="46"/>
                </a:cubicBezTo>
                <a:cubicBezTo>
                  <a:pt x="168" y="77"/>
                  <a:pt x="142" y="92"/>
                  <a:pt x="117" y="92"/>
                </a:cubicBezTo>
                <a:cubicBezTo>
                  <a:pt x="108" y="92"/>
                  <a:pt x="101" y="102"/>
                  <a:pt x="101" y="110"/>
                </a:cubicBezTo>
                <a:cubicBezTo>
                  <a:pt x="101" y="119"/>
                  <a:pt x="108" y="129"/>
                  <a:pt x="117" y="129"/>
                </a:cubicBezTo>
                <a:cubicBezTo>
                  <a:pt x="186" y="129"/>
                  <a:pt x="186" y="129"/>
                  <a:pt x="186" y="129"/>
                </a:cubicBezTo>
                <a:cubicBezTo>
                  <a:pt x="207" y="129"/>
                  <a:pt x="224" y="143"/>
                  <a:pt x="224" y="164"/>
                </a:cubicBezTo>
                <a:cubicBezTo>
                  <a:pt x="224" y="165"/>
                  <a:pt x="224" y="165"/>
                  <a:pt x="225" y="167"/>
                </a:cubicBezTo>
                <a:cubicBezTo>
                  <a:pt x="224" y="168"/>
                  <a:pt x="224" y="172"/>
                  <a:pt x="224" y="173"/>
                </a:cubicBezTo>
                <a:cubicBezTo>
                  <a:pt x="224" y="211"/>
                  <a:pt x="193" y="244"/>
                  <a:pt x="155" y="244"/>
                </a:cubicBezTo>
                <a:cubicBezTo>
                  <a:pt x="53" y="244"/>
                  <a:pt x="53" y="244"/>
                  <a:pt x="53" y="244"/>
                </a:cubicBezTo>
                <a:cubicBezTo>
                  <a:pt x="44" y="244"/>
                  <a:pt x="37" y="248"/>
                  <a:pt x="37" y="257"/>
                </a:cubicBezTo>
                <a:cubicBezTo>
                  <a:pt x="37" y="266"/>
                  <a:pt x="44" y="270"/>
                  <a:pt x="53" y="270"/>
                </a:cubicBezTo>
                <a:cubicBezTo>
                  <a:pt x="155" y="270"/>
                  <a:pt x="155" y="270"/>
                  <a:pt x="155" y="270"/>
                </a:cubicBezTo>
                <a:cubicBezTo>
                  <a:pt x="211" y="270"/>
                  <a:pt x="256" y="225"/>
                  <a:pt x="256" y="169"/>
                </a:cubicBezTo>
                <a:cubicBezTo>
                  <a:pt x="256" y="168"/>
                  <a:pt x="256" y="166"/>
                  <a:pt x="255" y="165"/>
                </a:cubicBezTo>
                <a:cubicBezTo>
                  <a:pt x="256" y="164"/>
                  <a:pt x="256" y="162"/>
                  <a:pt x="256" y="161"/>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34">
            <a:extLst>
              <a:ext uri="{FF2B5EF4-FFF2-40B4-BE49-F238E27FC236}">
                <a16:creationId xmlns:a16="http://schemas.microsoft.com/office/drawing/2014/main" id="{75F9F0DF-57BB-37BB-154B-C72BB4C0FB0D}"/>
              </a:ext>
            </a:extLst>
          </p:cNvPr>
          <p:cNvSpPr>
            <a:spLocks noEditPoints="1"/>
          </p:cNvSpPr>
          <p:nvPr userDrawn="1"/>
        </p:nvSpPr>
        <p:spPr bwMode="auto">
          <a:xfrm>
            <a:off x="5188853" y="4139121"/>
            <a:ext cx="571695" cy="502698"/>
          </a:xfrm>
          <a:custGeom>
            <a:avLst/>
            <a:gdLst>
              <a:gd name="T0" fmla="*/ 371 w 387"/>
              <a:gd name="T1" fmla="*/ 215 h 339"/>
              <a:gd name="T2" fmla="*/ 355 w 387"/>
              <a:gd name="T3" fmla="*/ 232 h 339"/>
              <a:gd name="T4" fmla="*/ 307 w 387"/>
              <a:gd name="T5" fmla="*/ 283 h 339"/>
              <a:gd name="T6" fmla="*/ 266 w 387"/>
              <a:gd name="T7" fmla="*/ 207 h 339"/>
              <a:gd name="T8" fmla="*/ 262 w 387"/>
              <a:gd name="T9" fmla="*/ 192 h 339"/>
              <a:gd name="T10" fmla="*/ 262 w 387"/>
              <a:gd name="T11" fmla="*/ 17 h 339"/>
              <a:gd name="T12" fmla="*/ 242 w 387"/>
              <a:gd name="T13" fmla="*/ 0 h 339"/>
              <a:gd name="T14" fmla="*/ 223 w 387"/>
              <a:gd name="T15" fmla="*/ 17 h 339"/>
              <a:gd name="T16" fmla="*/ 223 w 387"/>
              <a:gd name="T17" fmla="*/ 117 h 339"/>
              <a:gd name="T18" fmla="*/ 134 w 387"/>
              <a:gd name="T19" fmla="*/ 62 h 339"/>
              <a:gd name="T20" fmla="*/ 0 w 387"/>
              <a:gd name="T21" fmla="*/ 200 h 339"/>
              <a:gd name="T22" fmla="*/ 130 w 387"/>
              <a:gd name="T23" fmla="*/ 339 h 339"/>
              <a:gd name="T24" fmla="*/ 249 w 387"/>
              <a:gd name="T25" fmla="*/ 259 h 339"/>
              <a:gd name="T26" fmla="*/ 307 w 387"/>
              <a:gd name="T27" fmla="*/ 315 h 339"/>
              <a:gd name="T28" fmla="*/ 387 w 387"/>
              <a:gd name="T29" fmla="*/ 232 h 339"/>
              <a:gd name="T30" fmla="*/ 371 w 387"/>
              <a:gd name="T31" fmla="*/ 215 h 339"/>
              <a:gd name="T32" fmla="*/ 223 w 387"/>
              <a:gd name="T33" fmla="*/ 201 h 339"/>
              <a:gd name="T34" fmla="*/ 128 w 387"/>
              <a:gd name="T35" fmla="*/ 306 h 339"/>
              <a:gd name="T36" fmla="*/ 32 w 387"/>
              <a:gd name="T37" fmla="*/ 200 h 339"/>
              <a:gd name="T38" fmla="*/ 134 w 387"/>
              <a:gd name="T39" fmla="*/ 94 h 339"/>
              <a:gd name="T40" fmla="*/ 223 w 387"/>
              <a:gd name="T41" fmla="*/ 197 h 339"/>
              <a:gd name="T42" fmla="*/ 223 w 387"/>
              <a:gd name="T43" fmla="*/ 20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7" h="339">
                <a:moveTo>
                  <a:pt x="371" y="215"/>
                </a:moveTo>
                <a:cubicBezTo>
                  <a:pt x="362" y="215"/>
                  <a:pt x="355" y="223"/>
                  <a:pt x="355" y="232"/>
                </a:cubicBezTo>
                <a:cubicBezTo>
                  <a:pt x="355" y="256"/>
                  <a:pt x="342" y="283"/>
                  <a:pt x="307" y="283"/>
                </a:cubicBezTo>
                <a:cubicBezTo>
                  <a:pt x="289" y="283"/>
                  <a:pt x="278" y="244"/>
                  <a:pt x="266" y="207"/>
                </a:cubicBezTo>
                <a:cubicBezTo>
                  <a:pt x="264" y="202"/>
                  <a:pt x="262" y="197"/>
                  <a:pt x="262" y="192"/>
                </a:cubicBezTo>
                <a:cubicBezTo>
                  <a:pt x="262" y="17"/>
                  <a:pt x="262" y="17"/>
                  <a:pt x="262" y="17"/>
                </a:cubicBezTo>
                <a:cubicBezTo>
                  <a:pt x="262" y="8"/>
                  <a:pt x="251" y="0"/>
                  <a:pt x="242" y="0"/>
                </a:cubicBezTo>
                <a:cubicBezTo>
                  <a:pt x="233" y="0"/>
                  <a:pt x="223" y="8"/>
                  <a:pt x="223" y="17"/>
                </a:cubicBezTo>
                <a:cubicBezTo>
                  <a:pt x="223" y="117"/>
                  <a:pt x="223" y="117"/>
                  <a:pt x="223" y="117"/>
                </a:cubicBezTo>
                <a:cubicBezTo>
                  <a:pt x="210" y="85"/>
                  <a:pt x="178" y="62"/>
                  <a:pt x="134" y="62"/>
                </a:cubicBezTo>
                <a:cubicBezTo>
                  <a:pt x="49" y="62"/>
                  <a:pt x="0" y="114"/>
                  <a:pt x="0" y="200"/>
                </a:cubicBezTo>
                <a:cubicBezTo>
                  <a:pt x="0" y="279"/>
                  <a:pt x="56" y="339"/>
                  <a:pt x="130" y="339"/>
                </a:cubicBezTo>
                <a:cubicBezTo>
                  <a:pt x="184" y="339"/>
                  <a:pt x="229" y="307"/>
                  <a:pt x="249" y="259"/>
                </a:cubicBezTo>
                <a:cubicBezTo>
                  <a:pt x="261" y="291"/>
                  <a:pt x="278" y="315"/>
                  <a:pt x="307" y="315"/>
                </a:cubicBezTo>
                <a:cubicBezTo>
                  <a:pt x="355" y="315"/>
                  <a:pt x="387" y="281"/>
                  <a:pt x="387" y="232"/>
                </a:cubicBezTo>
                <a:cubicBezTo>
                  <a:pt x="387" y="223"/>
                  <a:pt x="380" y="215"/>
                  <a:pt x="371" y="215"/>
                </a:cubicBezTo>
                <a:close/>
                <a:moveTo>
                  <a:pt x="223" y="201"/>
                </a:moveTo>
                <a:cubicBezTo>
                  <a:pt x="223" y="262"/>
                  <a:pt x="185" y="306"/>
                  <a:pt x="128" y="306"/>
                </a:cubicBezTo>
                <a:cubicBezTo>
                  <a:pt x="71" y="306"/>
                  <a:pt x="32" y="262"/>
                  <a:pt x="32" y="200"/>
                </a:cubicBezTo>
                <a:cubicBezTo>
                  <a:pt x="32" y="152"/>
                  <a:pt x="48" y="94"/>
                  <a:pt x="134" y="94"/>
                </a:cubicBezTo>
                <a:cubicBezTo>
                  <a:pt x="183" y="94"/>
                  <a:pt x="210" y="136"/>
                  <a:pt x="223" y="197"/>
                </a:cubicBezTo>
                <a:lnTo>
                  <a:pt x="223" y="20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35">
            <a:extLst>
              <a:ext uri="{FF2B5EF4-FFF2-40B4-BE49-F238E27FC236}">
                <a16:creationId xmlns:a16="http://schemas.microsoft.com/office/drawing/2014/main" id="{7C13276F-FD7A-5A81-98EE-A4C1A55C9E52}"/>
              </a:ext>
            </a:extLst>
          </p:cNvPr>
          <p:cNvSpPr>
            <a:spLocks/>
          </p:cNvSpPr>
          <p:nvPr userDrawn="1"/>
        </p:nvSpPr>
        <p:spPr bwMode="auto">
          <a:xfrm>
            <a:off x="4075032" y="4120815"/>
            <a:ext cx="570288" cy="543533"/>
          </a:xfrm>
          <a:custGeom>
            <a:avLst/>
            <a:gdLst>
              <a:gd name="T0" fmla="*/ 369 w 386"/>
              <a:gd name="T1" fmla="*/ 272 h 367"/>
              <a:gd name="T2" fmla="*/ 353 w 386"/>
              <a:gd name="T3" fmla="*/ 288 h 367"/>
              <a:gd name="T4" fmla="*/ 304 w 386"/>
              <a:gd name="T5" fmla="*/ 335 h 367"/>
              <a:gd name="T6" fmla="*/ 256 w 386"/>
              <a:gd name="T7" fmla="*/ 289 h 367"/>
              <a:gd name="T8" fmla="*/ 256 w 386"/>
              <a:gd name="T9" fmla="*/ 26 h 367"/>
              <a:gd name="T10" fmla="*/ 370 w 386"/>
              <a:gd name="T11" fmla="*/ 26 h 367"/>
              <a:gd name="T12" fmla="*/ 386 w 386"/>
              <a:gd name="T13" fmla="*/ 13 h 367"/>
              <a:gd name="T14" fmla="*/ 370 w 386"/>
              <a:gd name="T15" fmla="*/ 0 h 367"/>
              <a:gd name="T16" fmla="*/ 118 w 386"/>
              <a:gd name="T17" fmla="*/ 0 h 367"/>
              <a:gd name="T18" fmla="*/ 0 w 386"/>
              <a:gd name="T19" fmla="*/ 115 h 367"/>
              <a:gd name="T20" fmla="*/ 17 w 386"/>
              <a:gd name="T21" fmla="*/ 130 h 367"/>
              <a:gd name="T22" fmla="*/ 33 w 386"/>
              <a:gd name="T23" fmla="*/ 112 h 367"/>
              <a:gd name="T24" fmla="*/ 118 w 386"/>
              <a:gd name="T25" fmla="*/ 26 h 367"/>
              <a:gd name="T26" fmla="*/ 169 w 386"/>
              <a:gd name="T27" fmla="*/ 26 h 367"/>
              <a:gd name="T28" fmla="*/ 61 w 386"/>
              <a:gd name="T29" fmla="*/ 327 h 367"/>
              <a:gd name="T30" fmla="*/ 51 w 386"/>
              <a:gd name="T31" fmla="*/ 348 h 367"/>
              <a:gd name="T32" fmla="*/ 67 w 386"/>
              <a:gd name="T33" fmla="*/ 359 h 367"/>
              <a:gd name="T34" fmla="*/ 72 w 386"/>
              <a:gd name="T35" fmla="*/ 357 h 367"/>
              <a:gd name="T36" fmla="*/ 201 w 386"/>
              <a:gd name="T37" fmla="*/ 26 h 367"/>
              <a:gd name="T38" fmla="*/ 230 w 386"/>
              <a:gd name="T39" fmla="*/ 26 h 367"/>
              <a:gd name="T40" fmla="*/ 230 w 386"/>
              <a:gd name="T41" fmla="*/ 289 h 367"/>
              <a:gd name="T42" fmla="*/ 308 w 386"/>
              <a:gd name="T43" fmla="*/ 367 h 367"/>
              <a:gd name="T44" fmla="*/ 386 w 386"/>
              <a:gd name="T45" fmla="*/ 288 h 367"/>
              <a:gd name="T46" fmla="*/ 369 w 386"/>
              <a:gd name="T47" fmla="*/ 27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6" h="367">
                <a:moveTo>
                  <a:pt x="369" y="272"/>
                </a:moveTo>
                <a:cubicBezTo>
                  <a:pt x="360" y="272"/>
                  <a:pt x="353" y="279"/>
                  <a:pt x="353" y="288"/>
                </a:cubicBezTo>
                <a:cubicBezTo>
                  <a:pt x="353" y="314"/>
                  <a:pt x="331" y="335"/>
                  <a:pt x="304" y="335"/>
                </a:cubicBezTo>
                <a:cubicBezTo>
                  <a:pt x="278" y="335"/>
                  <a:pt x="256" y="314"/>
                  <a:pt x="256" y="289"/>
                </a:cubicBezTo>
                <a:cubicBezTo>
                  <a:pt x="256" y="26"/>
                  <a:pt x="256" y="26"/>
                  <a:pt x="256" y="26"/>
                </a:cubicBezTo>
                <a:cubicBezTo>
                  <a:pt x="370" y="26"/>
                  <a:pt x="370" y="26"/>
                  <a:pt x="370" y="26"/>
                </a:cubicBezTo>
                <a:cubicBezTo>
                  <a:pt x="379" y="26"/>
                  <a:pt x="386" y="22"/>
                  <a:pt x="386" y="13"/>
                </a:cubicBezTo>
                <a:cubicBezTo>
                  <a:pt x="386" y="4"/>
                  <a:pt x="379" y="0"/>
                  <a:pt x="370" y="0"/>
                </a:cubicBezTo>
                <a:cubicBezTo>
                  <a:pt x="118" y="0"/>
                  <a:pt x="118" y="0"/>
                  <a:pt x="118" y="0"/>
                </a:cubicBezTo>
                <a:cubicBezTo>
                  <a:pt x="53" y="0"/>
                  <a:pt x="0" y="51"/>
                  <a:pt x="0" y="115"/>
                </a:cubicBezTo>
                <a:cubicBezTo>
                  <a:pt x="0" y="124"/>
                  <a:pt x="8" y="130"/>
                  <a:pt x="17" y="130"/>
                </a:cubicBezTo>
                <a:cubicBezTo>
                  <a:pt x="25" y="130"/>
                  <a:pt x="33" y="121"/>
                  <a:pt x="33" y="112"/>
                </a:cubicBezTo>
                <a:cubicBezTo>
                  <a:pt x="33" y="66"/>
                  <a:pt x="71" y="26"/>
                  <a:pt x="118" y="26"/>
                </a:cubicBezTo>
                <a:cubicBezTo>
                  <a:pt x="169" y="26"/>
                  <a:pt x="169" y="26"/>
                  <a:pt x="169" y="26"/>
                </a:cubicBezTo>
                <a:cubicBezTo>
                  <a:pt x="167" y="103"/>
                  <a:pt x="146" y="298"/>
                  <a:pt x="61" y="327"/>
                </a:cubicBezTo>
                <a:cubicBezTo>
                  <a:pt x="53" y="330"/>
                  <a:pt x="48" y="340"/>
                  <a:pt x="51" y="348"/>
                </a:cubicBezTo>
                <a:cubicBezTo>
                  <a:pt x="54" y="355"/>
                  <a:pt x="60" y="359"/>
                  <a:pt x="67" y="359"/>
                </a:cubicBezTo>
                <a:cubicBezTo>
                  <a:pt x="68" y="359"/>
                  <a:pt x="70" y="358"/>
                  <a:pt x="72" y="357"/>
                </a:cubicBezTo>
                <a:cubicBezTo>
                  <a:pt x="187" y="318"/>
                  <a:pt x="200" y="77"/>
                  <a:pt x="201" y="26"/>
                </a:cubicBezTo>
                <a:cubicBezTo>
                  <a:pt x="230" y="26"/>
                  <a:pt x="230" y="26"/>
                  <a:pt x="230" y="26"/>
                </a:cubicBezTo>
                <a:cubicBezTo>
                  <a:pt x="230" y="289"/>
                  <a:pt x="230" y="289"/>
                  <a:pt x="230" y="289"/>
                </a:cubicBezTo>
                <a:cubicBezTo>
                  <a:pt x="230" y="332"/>
                  <a:pt x="264" y="367"/>
                  <a:pt x="308" y="367"/>
                </a:cubicBezTo>
                <a:cubicBezTo>
                  <a:pt x="352" y="367"/>
                  <a:pt x="386" y="332"/>
                  <a:pt x="386" y="288"/>
                </a:cubicBezTo>
                <a:cubicBezTo>
                  <a:pt x="386" y="279"/>
                  <a:pt x="378" y="272"/>
                  <a:pt x="369" y="2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2" name="Group 41">
            <a:extLst>
              <a:ext uri="{FF2B5EF4-FFF2-40B4-BE49-F238E27FC236}">
                <a16:creationId xmlns:a16="http://schemas.microsoft.com/office/drawing/2014/main" id="{43D3F969-D2F1-BFB2-2310-45E080973E80}"/>
              </a:ext>
            </a:extLst>
          </p:cNvPr>
          <p:cNvGrpSpPr/>
          <p:nvPr userDrawn="1"/>
        </p:nvGrpSpPr>
        <p:grpSpPr>
          <a:xfrm>
            <a:off x="2911928" y="4232057"/>
            <a:ext cx="581552" cy="460454"/>
            <a:chOff x="2911928" y="3836049"/>
            <a:chExt cx="581552" cy="460454"/>
          </a:xfrm>
          <a:solidFill>
            <a:schemeClr val="bg2"/>
          </a:solidFill>
        </p:grpSpPr>
        <p:sp>
          <p:nvSpPr>
            <p:cNvPr id="43" name="Freeform 36">
              <a:extLst>
                <a:ext uri="{FF2B5EF4-FFF2-40B4-BE49-F238E27FC236}">
                  <a16:creationId xmlns:a16="http://schemas.microsoft.com/office/drawing/2014/main" id="{9A2801FA-B4B5-28DD-531F-F1BF62CF95A7}"/>
                </a:ext>
              </a:extLst>
            </p:cNvPr>
            <p:cNvSpPr>
              <a:spLocks/>
            </p:cNvSpPr>
            <p:nvPr/>
          </p:nvSpPr>
          <p:spPr bwMode="auto">
            <a:xfrm>
              <a:off x="2911928" y="4106407"/>
              <a:ext cx="571695" cy="190096"/>
            </a:xfrm>
            <a:custGeom>
              <a:avLst/>
              <a:gdLst>
                <a:gd name="T0" fmla="*/ 377 w 386"/>
                <a:gd name="T1" fmla="*/ 129 h 129"/>
                <a:gd name="T2" fmla="*/ 7 w 386"/>
                <a:gd name="T3" fmla="*/ 129 h 129"/>
                <a:gd name="T4" fmla="*/ 0 w 386"/>
                <a:gd name="T5" fmla="*/ 117 h 129"/>
                <a:gd name="T6" fmla="*/ 0 w 386"/>
                <a:gd name="T7" fmla="*/ 5 h 129"/>
                <a:gd name="T8" fmla="*/ 7 w 386"/>
                <a:gd name="T9" fmla="*/ 0 h 129"/>
                <a:gd name="T10" fmla="*/ 103 w 386"/>
                <a:gd name="T11" fmla="*/ 0 h 129"/>
                <a:gd name="T12" fmla="*/ 116 w 386"/>
                <a:gd name="T13" fmla="*/ 5 h 129"/>
                <a:gd name="T14" fmla="*/ 116 w 386"/>
                <a:gd name="T15" fmla="*/ 65 h 129"/>
                <a:gd name="T16" fmla="*/ 377 w 386"/>
                <a:gd name="T17" fmla="*/ 65 h 129"/>
                <a:gd name="T18" fmla="*/ 386 w 386"/>
                <a:gd name="T19" fmla="*/ 69 h 129"/>
                <a:gd name="T20" fmla="*/ 386 w 386"/>
                <a:gd name="T21" fmla="*/ 117 h 129"/>
                <a:gd name="T22" fmla="*/ 377 w 386"/>
                <a:gd name="T2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129">
                  <a:moveTo>
                    <a:pt x="377" y="129"/>
                  </a:moveTo>
                  <a:cubicBezTo>
                    <a:pt x="7" y="129"/>
                    <a:pt x="7" y="129"/>
                    <a:pt x="7" y="129"/>
                  </a:cubicBezTo>
                  <a:cubicBezTo>
                    <a:pt x="2" y="129"/>
                    <a:pt x="0" y="122"/>
                    <a:pt x="0" y="117"/>
                  </a:cubicBezTo>
                  <a:cubicBezTo>
                    <a:pt x="0" y="5"/>
                    <a:pt x="0" y="5"/>
                    <a:pt x="0" y="5"/>
                  </a:cubicBezTo>
                  <a:cubicBezTo>
                    <a:pt x="0" y="0"/>
                    <a:pt x="2" y="0"/>
                    <a:pt x="7" y="0"/>
                  </a:cubicBezTo>
                  <a:cubicBezTo>
                    <a:pt x="103" y="0"/>
                    <a:pt x="103" y="0"/>
                    <a:pt x="103" y="0"/>
                  </a:cubicBezTo>
                  <a:cubicBezTo>
                    <a:pt x="108" y="0"/>
                    <a:pt x="116" y="0"/>
                    <a:pt x="116" y="5"/>
                  </a:cubicBezTo>
                  <a:cubicBezTo>
                    <a:pt x="116" y="65"/>
                    <a:pt x="116" y="65"/>
                    <a:pt x="116" y="65"/>
                  </a:cubicBezTo>
                  <a:cubicBezTo>
                    <a:pt x="377" y="65"/>
                    <a:pt x="377" y="65"/>
                    <a:pt x="377" y="65"/>
                  </a:cubicBezTo>
                  <a:cubicBezTo>
                    <a:pt x="381" y="65"/>
                    <a:pt x="386" y="65"/>
                    <a:pt x="386" y="69"/>
                  </a:cubicBezTo>
                  <a:cubicBezTo>
                    <a:pt x="386" y="117"/>
                    <a:pt x="386" y="117"/>
                    <a:pt x="386" y="117"/>
                  </a:cubicBezTo>
                  <a:cubicBezTo>
                    <a:pt x="386" y="122"/>
                    <a:pt x="381" y="129"/>
                    <a:pt x="377" y="1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7">
              <a:extLst>
                <a:ext uri="{FF2B5EF4-FFF2-40B4-BE49-F238E27FC236}">
                  <a16:creationId xmlns:a16="http://schemas.microsoft.com/office/drawing/2014/main" id="{FEE0C357-9CDD-D0D9-BE98-98C1947BCA48}"/>
                </a:ext>
              </a:extLst>
            </p:cNvPr>
            <p:cNvSpPr>
              <a:spLocks/>
            </p:cNvSpPr>
            <p:nvPr/>
          </p:nvSpPr>
          <p:spPr bwMode="auto">
            <a:xfrm>
              <a:off x="3113289" y="4044450"/>
              <a:ext cx="256277" cy="99977"/>
            </a:xfrm>
            <a:custGeom>
              <a:avLst/>
              <a:gdLst>
                <a:gd name="T0" fmla="*/ 0 w 173"/>
                <a:gd name="T1" fmla="*/ 67 h 67"/>
                <a:gd name="T2" fmla="*/ 160 w 173"/>
                <a:gd name="T3" fmla="*/ 67 h 67"/>
                <a:gd name="T4" fmla="*/ 173 w 173"/>
                <a:gd name="T5" fmla="*/ 62 h 67"/>
                <a:gd name="T6" fmla="*/ 173 w 173"/>
                <a:gd name="T7" fmla="*/ 0 h 67"/>
                <a:gd name="T8" fmla="*/ 0 w 173"/>
                <a:gd name="T9" fmla="*/ 67 h 67"/>
              </a:gdLst>
              <a:ahLst/>
              <a:cxnLst>
                <a:cxn ang="0">
                  <a:pos x="T0" y="T1"/>
                </a:cxn>
                <a:cxn ang="0">
                  <a:pos x="T2" y="T3"/>
                </a:cxn>
                <a:cxn ang="0">
                  <a:pos x="T4" y="T5"/>
                </a:cxn>
                <a:cxn ang="0">
                  <a:pos x="T6" y="T7"/>
                </a:cxn>
                <a:cxn ang="0">
                  <a:pos x="T8" y="T9"/>
                </a:cxn>
              </a:cxnLst>
              <a:rect l="0" t="0" r="r" b="b"/>
              <a:pathLst>
                <a:path w="173" h="67">
                  <a:moveTo>
                    <a:pt x="0" y="67"/>
                  </a:moveTo>
                  <a:cubicBezTo>
                    <a:pt x="160" y="67"/>
                    <a:pt x="160" y="67"/>
                    <a:pt x="160" y="67"/>
                  </a:cubicBezTo>
                  <a:cubicBezTo>
                    <a:pt x="165" y="67"/>
                    <a:pt x="173" y="66"/>
                    <a:pt x="173" y="62"/>
                  </a:cubicBezTo>
                  <a:cubicBezTo>
                    <a:pt x="173" y="0"/>
                    <a:pt x="173" y="0"/>
                    <a:pt x="173" y="0"/>
                  </a:cubicBezTo>
                  <a:lnTo>
                    <a:pt x="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38">
              <a:extLst>
                <a:ext uri="{FF2B5EF4-FFF2-40B4-BE49-F238E27FC236}">
                  <a16:creationId xmlns:a16="http://schemas.microsoft.com/office/drawing/2014/main" id="{CAB826C4-5D4F-CDDD-74C5-4EDC23D20EC8}"/>
                </a:ext>
              </a:extLst>
            </p:cNvPr>
            <p:cNvSpPr>
              <a:spLocks/>
            </p:cNvSpPr>
            <p:nvPr/>
          </p:nvSpPr>
          <p:spPr bwMode="auto">
            <a:xfrm>
              <a:off x="2972477" y="3836049"/>
              <a:ext cx="521003" cy="291481"/>
            </a:xfrm>
            <a:custGeom>
              <a:avLst/>
              <a:gdLst>
                <a:gd name="T0" fmla="*/ 62 w 352"/>
                <a:gd name="T1" fmla="*/ 169 h 197"/>
                <a:gd name="T2" fmla="*/ 88 w 352"/>
                <a:gd name="T3" fmla="*/ 187 h 197"/>
                <a:gd name="T4" fmla="*/ 88 w 352"/>
                <a:gd name="T5" fmla="*/ 197 h 197"/>
                <a:gd name="T6" fmla="*/ 347 w 352"/>
                <a:gd name="T7" fmla="*/ 90 h 197"/>
                <a:gd name="T8" fmla="*/ 352 w 352"/>
                <a:gd name="T9" fmla="*/ 84 h 197"/>
                <a:gd name="T10" fmla="*/ 349 w 352"/>
                <a:gd name="T11" fmla="*/ 76 h 197"/>
                <a:gd name="T12" fmla="*/ 301 w 352"/>
                <a:gd name="T13" fmla="*/ 28 h 197"/>
                <a:gd name="T14" fmla="*/ 298 w 352"/>
                <a:gd name="T15" fmla="*/ 30 h 197"/>
                <a:gd name="T16" fmla="*/ 0 w 352"/>
                <a:gd name="T17" fmla="*/ 169 h 197"/>
                <a:gd name="T18" fmla="*/ 62 w 352"/>
                <a:gd name="T19"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197">
                  <a:moveTo>
                    <a:pt x="62" y="169"/>
                  </a:moveTo>
                  <a:cubicBezTo>
                    <a:pt x="76" y="169"/>
                    <a:pt x="88" y="173"/>
                    <a:pt x="88" y="187"/>
                  </a:cubicBezTo>
                  <a:cubicBezTo>
                    <a:pt x="88" y="197"/>
                    <a:pt x="88" y="197"/>
                    <a:pt x="88" y="197"/>
                  </a:cubicBezTo>
                  <a:cubicBezTo>
                    <a:pt x="347" y="90"/>
                    <a:pt x="347" y="90"/>
                    <a:pt x="347" y="90"/>
                  </a:cubicBezTo>
                  <a:cubicBezTo>
                    <a:pt x="350" y="89"/>
                    <a:pt x="351" y="86"/>
                    <a:pt x="352" y="84"/>
                  </a:cubicBezTo>
                  <a:cubicBezTo>
                    <a:pt x="352" y="81"/>
                    <a:pt x="351" y="78"/>
                    <a:pt x="349" y="76"/>
                  </a:cubicBezTo>
                  <a:cubicBezTo>
                    <a:pt x="301" y="28"/>
                    <a:pt x="301" y="28"/>
                    <a:pt x="301" y="28"/>
                  </a:cubicBezTo>
                  <a:cubicBezTo>
                    <a:pt x="300" y="27"/>
                    <a:pt x="299" y="30"/>
                    <a:pt x="298" y="30"/>
                  </a:cubicBezTo>
                  <a:cubicBezTo>
                    <a:pt x="207" y="0"/>
                    <a:pt x="94" y="79"/>
                    <a:pt x="0" y="169"/>
                  </a:cubicBezTo>
                  <a:lnTo>
                    <a:pt x="62" y="1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6" name="Freeform 39">
            <a:extLst>
              <a:ext uri="{FF2B5EF4-FFF2-40B4-BE49-F238E27FC236}">
                <a16:creationId xmlns:a16="http://schemas.microsoft.com/office/drawing/2014/main" id="{6F2C0DDE-1952-EC8D-3AEF-6380EE7755ED}"/>
              </a:ext>
            </a:extLst>
          </p:cNvPr>
          <p:cNvSpPr>
            <a:spLocks/>
          </p:cNvSpPr>
          <p:nvPr userDrawn="1"/>
        </p:nvSpPr>
        <p:spPr bwMode="auto">
          <a:xfrm>
            <a:off x="1827678" y="4151794"/>
            <a:ext cx="502698" cy="497066"/>
          </a:xfrm>
          <a:custGeom>
            <a:avLst/>
            <a:gdLst>
              <a:gd name="T0" fmla="*/ 51 w 340"/>
              <a:gd name="T1" fmla="*/ 250 h 335"/>
              <a:gd name="T2" fmla="*/ 44 w 340"/>
              <a:gd name="T3" fmla="*/ 255 h 335"/>
              <a:gd name="T4" fmla="*/ 40 w 340"/>
              <a:gd name="T5" fmla="*/ 254 h 335"/>
              <a:gd name="T6" fmla="*/ 37 w 340"/>
              <a:gd name="T7" fmla="*/ 243 h 335"/>
              <a:gd name="T8" fmla="*/ 332 w 340"/>
              <a:gd name="T9" fmla="*/ 12 h 335"/>
              <a:gd name="T10" fmla="*/ 320 w 340"/>
              <a:gd name="T11" fmla="*/ 8 h 335"/>
              <a:gd name="T12" fmla="*/ 30 w 340"/>
              <a:gd name="T13" fmla="*/ 141 h 335"/>
              <a:gd name="T14" fmla="*/ 25 w 340"/>
              <a:gd name="T15" fmla="*/ 266 h 335"/>
              <a:gd name="T16" fmla="*/ 2 w 340"/>
              <a:gd name="T17" fmla="*/ 324 h 335"/>
              <a:gd name="T18" fmla="*/ 7 w 340"/>
              <a:gd name="T19" fmla="*/ 334 h 335"/>
              <a:gd name="T20" fmla="*/ 9 w 340"/>
              <a:gd name="T21" fmla="*/ 335 h 335"/>
              <a:gd name="T22" fmla="*/ 17 w 340"/>
              <a:gd name="T23" fmla="*/ 329 h 335"/>
              <a:gd name="T24" fmla="*/ 39 w 340"/>
              <a:gd name="T25" fmla="*/ 273 h 335"/>
              <a:gd name="T26" fmla="*/ 208 w 340"/>
              <a:gd name="T27" fmla="*/ 188 h 335"/>
              <a:gd name="T28" fmla="*/ 144 w 340"/>
              <a:gd name="T29" fmla="*/ 190 h 335"/>
              <a:gd name="T30" fmla="*/ 135 w 340"/>
              <a:gd name="T31" fmla="*/ 183 h 335"/>
              <a:gd name="T32" fmla="*/ 142 w 340"/>
              <a:gd name="T33" fmla="*/ 174 h 335"/>
              <a:gd name="T34" fmla="*/ 221 w 340"/>
              <a:gd name="T35" fmla="*/ 173 h 335"/>
              <a:gd name="T36" fmla="*/ 238 w 340"/>
              <a:gd name="T37" fmla="*/ 152 h 335"/>
              <a:gd name="T38" fmla="*/ 190 w 340"/>
              <a:gd name="T39" fmla="*/ 147 h 335"/>
              <a:gd name="T40" fmla="*/ 188 w 340"/>
              <a:gd name="T41" fmla="*/ 147 h 335"/>
              <a:gd name="T42" fmla="*/ 180 w 340"/>
              <a:gd name="T43" fmla="*/ 138 h 335"/>
              <a:gd name="T44" fmla="*/ 188 w 340"/>
              <a:gd name="T45" fmla="*/ 131 h 335"/>
              <a:gd name="T46" fmla="*/ 190 w 340"/>
              <a:gd name="T47" fmla="*/ 131 h 335"/>
              <a:gd name="T48" fmla="*/ 249 w 340"/>
              <a:gd name="T49" fmla="*/ 139 h 335"/>
              <a:gd name="T50" fmla="*/ 254 w 340"/>
              <a:gd name="T51" fmla="*/ 132 h 335"/>
              <a:gd name="T52" fmla="*/ 333 w 340"/>
              <a:gd name="T53" fmla="*/ 48 h 335"/>
              <a:gd name="T54" fmla="*/ 336 w 340"/>
              <a:gd name="T55" fmla="*/ 45 h 335"/>
              <a:gd name="T56" fmla="*/ 339 w 340"/>
              <a:gd name="T57" fmla="*/ 27 h 335"/>
              <a:gd name="T58" fmla="*/ 51 w 340"/>
              <a:gd name="T59" fmla="*/ 25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335">
                <a:moveTo>
                  <a:pt x="51" y="250"/>
                </a:moveTo>
                <a:cubicBezTo>
                  <a:pt x="50" y="253"/>
                  <a:pt x="47" y="255"/>
                  <a:pt x="44" y="255"/>
                </a:cubicBezTo>
                <a:cubicBezTo>
                  <a:pt x="43" y="255"/>
                  <a:pt x="42" y="254"/>
                  <a:pt x="40" y="254"/>
                </a:cubicBezTo>
                <a:cubicBezTo>
                  <a:pt x="37" y="252"/>
                  <a:pt x="35" y="247"/>
                  <a:pt x="37" y="243"/>
                </a:cubicBezTo>
                <a:cubicBezTo>
                  <a:pt x="96" y="129"/>
                  <a:pt x="225" y="51"/>
                  <a:pt x="332" y="12"/>
                </a:cubicBezTo>
                <a:cubicBezTo>
                  <a:pt x="329" y="10"/>
                  <a:pt x="325" y="8"/>
                  <a:pt x="320" y="8"/>
                </a:cubicBezTo>
                <a:cubicBezTo>
                  <a:pt x="230" y="0"/>
                  <a:pt x="84" y="57"/>
                  <a:pt x="30" y="141"/>
                </a:cubicBezTo>
                <a:cubicBezTo>
                  <a:pt x="5" y="182"/>
                  <a:pt x="3" y="225"/>
                  <a:pt x="25" y="266"/>
                </a:cubicBezTo>
                <a:cubicBezTo>
                  <a:pt x="16" y="285"/>
                  <a:pt x="8" y="304"/>
                  <a:pt x="2" y="324"/>
                </a:cubicBezTo>
                <a:cubicBezTo>
                  <a:pt x="0" y="329"/>
                  <a:pt x="3" y="333"/>
                  <a:pt x="7" y="334"/>
                </a:cubicBezTo>
                <a:cubicBezTo>
                  <a:pt x="8" y="335"/>
                  <a:pt x="9" y="335"/>
                  <a:pt x="9" y="335"/>
                </a:cubicBezTo>
                <a:cubicBezTo>
                  <a:pt x="13" y="335"/>
                  <a:pt x="16" y="333"/>
                  <a:pt x="17" y="329"/>
                </a:cubicBezTo>
                <a:cubicBezTo>
                  <a:pt x="23" y="310"/>
                  <a:pt x="31" y="291"/>
                  <a:pt x="39" y="273"/>
                </a:cubicBezTo>
                <a:cubicBezTo>
                  <a:pt x="120" y="264"/>
                  <a:pt x="169" y="229"/>
                  <a:pt x="208" y="188"/>
                </a:cubicBezTo>
                <a:cubicBezTo>
                  <a:pt x="186" y="186"/>
                  <a:pt x="162" y="187"/>
                  <a:pt x="144" y="190"/>
                </a:cubicBezTo>
                <a:cubicBezTo>
                  <a:pt x="140" y="190"/>
                  <a:pt x="136" y="187"/>
                  <a:pt x="135" y="183"/>
                </a:cubicBezTo>
                <a:cubicBezTo>
                  <a:pt x="135" y="178"/>
                  <a:pt x="138" y="174"/>
                  <a:pt x="142" y="174"/>
                </a:cubicBezTo>
                <a:cubicBezTo>
                  <a:pt x="164" y="171"/>
                  <a:pt x="195" y="169"/>
                  <a:pt x="221" y="173"/>
                </a:cubicBezTo>
                <a:cubicBezTo>
                  <a:pt x="227" y="166"/>
                  <a:pt x="232" y="159"/>
                  <a:pt x="238" y="152"/>
                </a:cubicBezTo>
                <a:cubicBezTo>
                  <a:pt x="220" y="147"/>
                  <a:pt x="200" y="147"/>
                  <a:pt x="190" y="147"/>
                </a:cubicBezTo>
                <a:cubicBezTo>
                  <a:pt x="188" y="147"/>
                  <a:pt x="188" y="147"/>
                  <a:pt x="188" y="147"/>
                </a:cubicBezTo>
                <a:cubicBezTo>
                  <a:pt x="183" y="147"/>
                  <a:pt x="180" y="143"/>
                  <a:pt x="180" y="138"/>
                </a:cubicBezTo>
                <a:cubicBezTo>
                  <a:pt x="180" y="134"/>
                  <a:pt x="183" y="130"/>
                  <a:pt x="188" y="131"/>
                </a:cubicBezTo>
                <a:cubicBezTo>
                  <a:pt x="190" y="131"/>
                  <a:pt x="190" y="131"/>
                  <a:pt x="190" y="131"/>
                </a:cubicBezTo>
                <a:cubicBezTo>
                  <a:pt x="202" y="131"/>
                  <a:pt x="227" y="131"/>
                  <a:pt x="249" y="139"/>
                </a:cubicBezTo>
                <a:cubicBezTo>
                  <a:pt x="250" y="136"/>
                  <a:pt x="252" y="134"/>
                  <a:pt x="254" y="132"/>
                </a:cubicBezTo>
                <a:cubicBezTo>
                  <a:pt x="279" y="100"/>
                  <a:pt x="302" y="70"/>
                  <a:pt x="333" y="48"/>
                </a:cubicBezTo>
                <a:cubicBezTo>
                  <a:pt x="334" y="47"/>
                  <a:pt x="335" y="46"/>
                  <a:pt x="336" y="45"/>
                </a:cubicBezTo>
                <a:cubicBezTo>
                  <a:pt x="339" y="40"/>
                  <a:pt x="340" y="33"/>
                  <a:pt x="339" y="27"/>
                </a:cubicBezTo>
                <a:cubicBezTo>
                  <a:pt x="235" y="64"/>
                  <a:pt x="108" y="140"/>
                  <a:pt x="51" y="25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40">
            <a:extLst>
              <a:ext uri="{FF2B5EF4-FFF2-40B4-BE49-F238E27FC236}">
                <a16:creationId xmlns:a16="http://schemas.microsoft.com/office/drawing/2014/main" id="{ADC1F127-4806-72F7-1FFF-9F41C6814189}"/>
              </a:ext>
            </a:extLst>
          </p:cNvPr>
          <p:cNvSpPr>
            <a:spLocks noEditPoints="1"/>
          </p:cNvSpPr>
          <p:nvPr userDrawn="1"/>
        </p:nvSpPr>
        <p:spPr bwMode="auto">
          <a:xfrm>
            <a:off x="687103" y="4151794"/>
            <a:ext cx="478760" cy="499882"/>
          </a:xfrm>
          <a:custGeom>
            <a:avLst/>
            <a:gdLst>
              <a:gd name="T0" fmla="*/ 63 w 324"/>
              <a:gd name="T1" fmla="*/ 284 h 337"/>
              <a:gd name="T2" fmla="*/ 57 w 324"/>
              <a:gd name="T3" fmla="*/ 286 h 337"/>
              <a:gd name="T4" fmla="*/ 51 w 324"/>
              <a:gd name="T5" fmla="*/ 284 h 337"/>
              <a:gd name="T6" fmla="*/ 51 w 324"/>
              <a:gd name="T7" fmla="*/ 273 h 337"/>
              <a:gd name="T8" fmla="*/ 314 w 324"/>
              <a:gd name="T9" fmla="*/ 0 h 337"/>
              <a:gd name="T10" fmla="*/ 314 w 324"/>
              <a:gd name="T11" fmla="*/ 0 h 337"/>
              <a:gd name="T12" fmla="*/ 17 w 324"/>
              <a:gd name="T13" fmla="*/ 264 h 337"/>
              <a:gd name="T14" fmla="*/ 17 w 324"/>
              <a:gd name="T15" fmla="*/ 267 h 337"/>
              <a:gd name="T16" fmla="*/ 17 w 324"/>
              <a:gd name="T17" fmla="*/ 269 h 337"/>
              <a:gd name="T18" fmla="*/ 23 w 324"/>
              <a:gd name="T19" fmla="*/ 302 h 337"/>
              <a:gd name="T20" fmla="*/ 3 w 324"/>
              <a:gd name="T21" fmla="*/ 324 h 337"/>
              <a:gd name="T22" fmla="*/ 3 w 324"/>
              <a:gd name="T23" fmla="*/ 335 h 337"/>
              <a:gd name="T24" fmla="*/ 9 w 324"/>
              <a:gd name="T25" fmla="*/ 337 h 337"/>
              <a:gd name="T26" fmla="*/ 15 w 324"/>
              <a:gd name="T27" fmla="*/ 335 h 337"/>
              <a:gd name="T28" fmla="*/ 33 w 324"/>
              <a:gd name="T29" fmla="*/ 315 h 337"/>
              <a:gd name="T30" fmla="*/ 54 w 324"/>
              <a:gd name="T31" fmla="*/ 321 h 337"/>
              <a:gd name="T32" fmla="*/ 56 w 324"/>
              <a:gd name="T33" fmla="*/ 321 h 337"/>
              <a:gd name="T34" fmla="*/ 57 w 324"/>
              <a:gd name="T35" fmla="*/ 321 h 337"/>
              <a:gd name="T36" fmla="*/ 298 w 324"/>
              <a:gd name="T37" fmla="*/ 93 h 337"/>
              <a:gd name="T38" fmla="*/ 324 w 324"/>
              <a:gd name="T39" fmla="*/ 13 h 337"/>
              <a:gd name="T40" fmla="*/ 63 w 324"/>
              <a:gd name="T41" fmla="*/ 284 h 337"/>
              <a:gd name="T42" fmla="*/ 90 w 324"/>
              <a:gd name="T43" fmla="*/ 136 h 337"/>
              <a:gd name="T44" fmla="*/ 97 w 324"/>
              <a:gd name="T45" fmla="*/ 128 h 337"/>
              <a:gd name="T46" fmla="*/ 103 w 324"/>
              <a:gd name="T47" fmla="*/ 136 h 337"/>
              <a:gd name="T48" fmla="*/ 103 w 324"/>
              <a:gd name="T49" fmla="*/ 184 h 337"/>
              <a:gd name="T50" fmla="*/ 97 w 324"/>
              <a:gd name="T51" fmla="*/ 192 h 337"/>
              <a:gd name="T52" fmla="*/ 90 w 324"/>
              <a:gd name="T53" fmla="*/ 184 h 337"/>
              <a:gd name="T54" fmla="*/ 90 w 324"/>
              <a:gd name="T55" fmla="*/ 136 h 337"/>
              <a:gd name="T56" fmla="*/ 65 w 324"/>
              <a:gd name="T57" fmla="*/ 184 h 337"/>
              <a:gd name="T58" fmla="*/ 71 w 324"/>
              <a:gd name="T59" fmla="*/ 176 h 337"/>
              <a:gd name="T60" fmla="*/ 78 w 324"/>
              <a:gd name="T61" fmla="*/ 184 h 337"/>
              <a:gd name="T62" fmla="*/ 78 w 324"/>
              <a:gd name="T63" fmla="*/ 233 h 337"/>
              <a:gd name="T64" fmla="*/ 71 w 324"/>
              <a:gd name="T65" fmla="*/ 241 h 337"/>
              <a:gd name="T66" fmla="*/ 65 w 324"/>
              <a:gd name="T67" fmla="*/ 233 h 337"/>
              <a:gd name="T68" fmla="*/ 65 w 324"/>
              <a:gd name="T69" fmla="*/ 184 h 337"/>
              <a:gd name="T70" fmla="*/ 137 w 324"/>
              <a:gd name="T71" fmla="*/ 275 h 337"/>
              <a:gd name="T72" fmla="*/ 105 w 324"/>
              <a:gd name="T73" fmla="*/ 275 h 337"/>
              <a:gd name="T74" fmla="*/ 97 w 324"/>
              <a:gd name="T75" fmla="*/ 268 h 337"/>
              <a:gd name="T76" fmla="*/ 105 w 324"/>
              <a:gd name="T77" fmla="*/ 262 h 337"/>
              <a:gd name="T78" fmla="*/ 137 w 324"/>
              <a:gd name="T79" fmla="*/ 262 h 337"/>
              <a:gd name="T80" fmla="*/ 145 w 324"/>
              <a:gd name="T81" fmla="*/ 268 h 337"/>
              <a:gd name="T82" fmla="*/ 137 w 324"/>
              <a:gd name="T83" fmla="*/ 275 h 337"/>
              <a:gd name="T84" fmla="*/ 186 w 324"/>
              <a:gd name="T85" fmla="*/ 249 h 337"/>
              <a:gd name="T86" fmla="*/ 137 w 324"/>
              <a:gd name="T87" fmla="*/ 249 h 337"/>
              <a:gd name="T88" fmla="*/ 129 w 324"/>
              <a:gd name="T89" fmla="*/ 243 h 337"/>
              <a:gd name="T90" fmla="*/ 137 w 324"/>
              <a:gd name="T91" fmla="*/ 236 h 337"/>
              <a:gd name="T92" fmla="*/ 186 w 324"/>
              <a:gd name="T93" fmla="*/ 236 h 337"/>
              <a:gd name="T94" fmla="*/ 194 w 324"/>
              <a:gd name="T95" fmla="*/ 243 h 337"/>
              <a:gd name="T96" fmla="*/ 186 w 324"/>
              <a:gd name="T97" fmla="*/ 24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 h="337">
                <a:moveTo>
                  <a:pt x="63" y="284"/>
                </a:moveTo>
                <a:cubicBezTo>
                  <a:pt x="61" y="286"/>
                  <a:pt x="59" y="286"/>
                  <a:pt x="57" y="286"/>
                </a:cubicBezTo>
                <a:cubicBezTo>
                  <a:pt x="55" y="286"/>
                  <a:pt x="53" y="286"/>
                  <a:pt x="51" y="284"/>
                </a:cubicBezTo>
                <a:cubicBezTo>
                  <a:pt x="48" y="281"/>
                  <a:pt x="48" y="276"/>
                  <a:pt x="51" y="273"/>
                </a:cubicBezTo>
                <a:cubicBezTo>
                  <a:pt x="314" y="0"/>
                  <a:pt x="314" y="0"/>
                  <a:pt x="314" y="0"/>
                </a:cubicBezTo>
                <a:cubicBezTo>
                  <a:pt x="314" y="0"/>
                  <a:pt x="314" y="0"/>
                  <a:pt x="314" y="0"/>
                </a:cubicBezTo>
                <a:cubicBezTo>
                  <a:pt x="311" y="0"/>
                  <a:pt x="33" y="19"/>
                  <a:pt x="17" y="264"/>
                </a:cubicBezTo>
                <a:cubicBezTo>
                  <a:pt x="17" y="265"/>
                  <a:pt x="17" y="266"/>
                  <a:pt x="17" y="267"/>
                </a:cubicBezTo>
                <a:cubicBezTo>
                  <a:pt x="17" y="268"/>
                  <a:pt x="17" y="268"/>
                  <a:pt x="17" y="269"/>
                </a:cubicBezTo>
                <a:cubicBezTo>
                  <a:pt x="17" y="276"/>
                  <a:pt x="18" y="289"/>
                  <a:pt x="23" y="302"/>
                </a:cubicBezTo>
                <a:cubicBezTo>
                  <a:pt x="3" y="324"/>
                  <a:pt x="3" y="324"/>
                  <a:pt x="3" y="324"/>
                </a:cubicBezTo>
                <a:cubicBezTo>
                  <a:pt x="0" y="327"/>
                  <a:pt x="0" y="332"/>
                  <a:pt x="3" y="335"/>
                </a:cubicBezTo>
                <a:cubicBezTo>
                  <a:pt x="5" y="336"/>
                  <a:pt x="7" y="337"/>
                  <a:pt x="9" y="337"/>
                </a:cubicBezTo>
                <a:cubicBezTo>
                  <a:pt x="11" y="337"/>
                  <a:pt x="13" y="336"/>
                  <a:pt x="15" y="335"/>
                </a:cubicBezTo>
                <a:cubicBezTo>
                  <a:pt x="33" y="315"/>
                  <a:pt x="33" y="315"/>
                  <a:pt x="33" y="315"/>
                </a:cubicBezTo>
                <a:cubicBezTo>
                  <a:pt x="40" y="319"/>
                  <a:pt x="48" y="321"/>
                  <a:pt x="54" y="321"/>
                </a:cubicBezTo>
                <a:cubicBezTo>
                  <a:pt x="54" y="321"/>
                  <a:pt x="55" y="321"/>
                  <a:pt x="56" y="321"/>
                </a:cubicBezTo>
                <a:cubicBezTo>
                  <a:pt x="56" y="321"/>
                  <a:pt x="56" y="321"/>
                  <a:pt x="57" y="321"/>
                </a:cubicBezTo>
                <a:cubicBezTo>
                  <a:pt x="243" y="321"/>
                  <a:pt x="275" y="189"/>
                  <a:pt x="298" y="93"/>
                </a:cubicBezTo>
                <a:cubicBezTo>
                  <a:pt x="305" y="62"/>
                  <a:pt x="313" y="32"/>
                  <a:pt x="324" y="13"/>
                </a:cubicBezTo>
                <a:lnTo>
                  <a:pt x="63" y="284"/>
                </a:lnTo>
                <a:close/>
                <a:moveTo>
                  <a:pt x="90" y="136"/>
                </a:moveTo>
                <a:cubicBezTo>
                  <a:pt x="90" y="132"/>
                  <a:pt x="92" y="128"/>
                  <a:pt x="97" y="128"/>
                </a:cubicBezTo>
                <a:cubicBezTo>
                  <a:pt x="101" y="128"/>
                  <a:pt x="103" y="132"/>
                  <a:pt x="103" y="136"/>
                </a:cubicBezTo>
                <a:cubicBezTo>
                  <a:pt x="103" y="184"/>
                  <a:pt x="103" y="184"/>
                  <a:pt x="103" y="184"/>
                </a:cubicBezTo>
                <a:cubicBezTo>
                  <a:pt x="103" y="189"/>
                  <a:pt x="101" y="192"/>
                  <a:pt x="97" y="192"/>
                </a:cubicBezTo>
                <a:cubicBezTo>
                  <a:pt x="92" y="192"/>
                  <a:pt x="90" y="189"/>
                  <a:pt x="90" y="184"/>
                </a:cubicBezTo>
                <a:lnTo>
                  <a:pt x="90" y="136"/>
                </a:lnTo>
                <a:close/>
                <a:moveTo>
                  <a:pt x="65" y="184"/>
                </a:moveTo>
                <a:cubicBezTo>
                  <a:pt x="65" y="180"/>
                  <a:pt x="68" y="176"/>
                  <a:pt x="71" y="176"/>
                </a:cubicBezTo>
                <a:cubicBezTo>
                  <a:pt x="74" y="176"/>
                  <a:pt x="78" y="180"/>
                  <a:pt x="78" y="184"/>
                </a:cubicBezTo>
                <a:cubicBezTo>
                  <a:pt x="78" y="233"/>
                  <a:pt x="78" y="233"/>
                  <a:pt x="78" y="233"/>
                </a:cubicBezTo>
                <a:cubicBezTo>
                  <a:pt x="78" y="237"/>
                  <a:pt x="74" y="241"/>
                  <a:pt x="71" y="241"/>
                </a:cubicBezTo>
                <a:cubicBezTo>
                  <a:pt x="68" y="241"/>
                  <a:pt x="65" y="237"/>
                  <a:pt x="65" y="233"/>
                </a:cubicBezTo>
                <a:lnTo>
                  <a:pt x="65" y="184"/>
                </a:lnTo>
                <a:close/>
                <a:moveTo>
                  <a:pt x="137" y="275"/>
                </a:moveTo>
                <a:cubicBezTo>
                  <a:pt x="105" y="275"/>
                  <a:pt x="105" y="275"/>
                  <a:pt x="105" y="275"/>
                </a:cubicBezTo>
                <a:cubicBezTo>
                  <a:pt x="101" y="275"/>
                  <a:pt x="97" y="271"/>
                  <a:pt x="97" y="268"/>
                </a:cubicBezTo>
                <a:cubicBezTo>
                  <a:pt x="97" y="266"/>
                  <a:pt x="101" y="262"/>
                  <a:pt x="105" y="262"/>
                </a:cubicBezTo>
                <a:cubicBezTo>
                  <a:pt x="137" y="262"/>
                  <a:pt x="137" y="262"/>
                  <a:pt x="137" y="262"/>
                </a:cubicBezTo>
                <a:cubicBezTo>
                  <a:pt x="142" y="262"/>
                  <a:pt x="145" y="266"/>
                  <a:pt x="145" y="268"/>
                </a:cubicBezTo>
                <a:cubicBezTo>
                  <a:pt x="145" y="271"/>
                  <a:pt x="142" y="275"/>
                  <a:pt x="137" y="275"/>
                </a:cubicBezTo>
                <a:close/>
                <a:moveTo>
                  <a:pt x="186" y="249"/>
                </a:moveTo>
                <a:cubicBezTo>
                  <a:pt x="137" y="249"/>
                  <a:pt x="137" y="249"/>
                  <a:pt x="137" y="249"/>
                </a:cubicBezTo>
                <a:cubicBezTo>
                  <a:pt x="133" y="249"/>
                  <a:pt x="129" y="247"/>
                  <a:pt x="129" y="243"/>
                </a:cubicBezTo>
                <a:cubicBezTo>
                  <a:pt x="129" y="238"/>
                  <a:pt x="133" y="236"/>
                  <a:pt x="137" y="236"/>
                </a:cubicBezTo>
                <a:cubicBezTo>
                  <a:pt x="186" y="236"/>
                  <a:pt x="186" y="236"/>
                  <a:pt x="186" y="236"/>
                </a:cubicBezTo>
                <a:cubicBezTo>
                  <a:pt x="190" y="236"/>
                  <a:pt x="194" y="238"/>
                  <a:pt x="194" y="243"/>
                </a:cubicBezTo>
                <a:cubicBezTo>
                  <a:pt x="194" y="247"/>
                  <a:pt x="190" y="249"/>
                  <a:pt x="186" y="24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1">
            <a:extLst>
              <a:ext uri="{FF2B5EF4-FFF2-40B4-BE49-F238E27FC236}">
                <a16:creationId xmlns:a16="http://schemas.microsoft.com/office/drawing/2014/main" id="{70DED3DD-6911-67CE-EE0C-3B49D14AEFA8}"/>
              </a:ext>
            </a:extLst>
          </p:cNvPr>
          <p:cNvSpPr>
            <a:spLocks/>
          </p:cNvSpPr>
          <p:nvPr userDrawn="1"/>
        </p:nvSpPr>
        <p:spPr bwMode="auto">
          <a:xfrm>
            <a:off x="11002968" y="2981649"/>
            <a:ext cx="353438" cy="550574"/>
          </a:xfrm>
          <a:custGeom>
            <a:avLst/>
            <a:gdLst>
              <a:gd name="T0" fmla="*/ 149 w 239"/>
              <a:gd name="T1" fmla="*/ 41 h 371"/>
              <a:gd name="T2" fmla="*/ 133 w 239"/>
              <a:gd name="T3" fmla="*/ 6 h 371"/>
              <a:gd name="T4" fmla="*/ 122 w 239"/>
              <a:gd name="T5" fmla="*/ 1 h 371"/>
              <a:gd name="T6" fmla="*/ 117 w 239"/>
              <a:gd name="T7" fmla="*/ 12 h 371"/>
              <a:gd name="T8" fmla="*/ 132 w 239"/>
              <a:gd name="T9" fmla="*/ 47 h 371"/>
              <a:gd name="T10" fmla="*/ 162 w 239"/>
              <a:gd name="T11" fmla="*/ 121 h 371"/>
              <a:gd name="T12" fmla="*/ 136 w 239"/>
              <a:gd name="T13" fmla="*/ 145 h 371"/>
              <a:gd name="T14" fmla="*/ 136 w 239"/>
              <a:gd name="T15" fmla="*/ 157 h 371"/>
              <a:gd name="T16" fmla="*/ 142 w 239"/>
              <a:gd name="T17" fmla="*/ 159 h 371"/>
              <a:gd name="T18" fmla="*/ 147 w 239"/>
              <a:gd name="T19" fmla="*/ 157 h 371"/>
              <a:gd name="T20" fmla="*/ 167 w 239"/>
              <a:gd name="T21" fmla="*/ 138 h 371"/>
              <a:gd name="T22" fmla="*/ 172 w 239"/>
              <a:gd name="T23" fmla="*/ 163 h 371"/>
              <a:gd name="T24" fmla="*/ 172 w 239"/>
              <a:gd name="T25" fmla="*/ 163 h 371"/>
              <a:gd name="T26" fmla="*/ 136 w 239"/>
              <a:gd name="T27" fmla="*/ 199 h 371"/>
              <a:gd name="T28" fmla="*/ 136 w 239"/>
              <a:gd name="T29" fmla="*/ 210 h 371"/>
              <a:gd name="T30" fmla="*/ 142 w 239"/>
              <a:gd name="T31" fmla="*/ 212 h 371"/>
              <a:gd name="T32" fmla="*/ 147 w 239"/>
              <a:gd name="T33" fmla="*/ 210 h 371"/>
              <a:gd name="T34" fmla="*/ 177 w 239"/>
              <a:gd name="T35" fmla="*/ 183 h 371"/>
              <a:gd name="T36" fmla="*/ 111 w 239"/>
              <a:gd name="T37" fmla="*/ 298 h 371"/>
              <a:gd name="T38" fmla="*/ 111 w 239"/>
              <a:gd name="T39" fmla="*/ 9 h 371"/>
              <a:gd name="T40" fmla="*/ 102 w 239"/>
              <a:gd name="T41" fmla="*/ 1 h 371"/>
              <a:gd name="T42" fmla="*/ 92 w 239"/>
              <a:gd name="T43" fmla="*/ 5 h 371"/>
              <a:gd name="T44" fmla="*/ 85 w 239"/>
              <a:gd name="T45" fmla="*/ 17 h 371"/>
              <a:gd name="T46" fmla="*/ 21 w 239"/>
              <a:gd name="T47" fmla="*/ 239 h 371"/>
              <a:gd name="T48" fmla="*/ 85 w 239"/>
              <a:gd name="T49" fmla="*/ 316 h 371"/>
              <a:gd name="T50" fmla="*/ 85 w 239"/>
              <a:gd name="T51" fmla="*/ 363 h 371"/>
              <a:gd name="T52" fmla="*/ 98 w 239"/>
              <a:gd name="T53" fmla="*/ 371 h 371"/>
              <a:gd name="T54" fmla="*/ 111 w 239"/>
              <a:gd name="T55" fmla="*/ 363 h 371"/>
              <a:gd name="T56" fmla="*/ 111 w 239"/>
              <a:gd name="T57" fmla="*/ 316 h 371"/>
              <a:gd name="T58" fmla="*/ 149 w 239"/>
              <a:gd name="T59" fmla="*/ 4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371">
                <a:moveTo>
                  <a:pt x="149" y="41"/>
                </a:moveTo>
                <a:cubicBezTo>
                  <a:pt x="144" y="29"/>
                  <a:pt x="137" y="17"/>
                  <a:pt x="133" y="6"/>
                </a:cubicBezTo>
                <a:cubicBezTo>
                  <a:pt x="131" y="2"/>
                  <a:pt x="126" y="0"/>
                  <a:pt x="122" y="1"/>
                </a:cubicBezTo>
                <a:cubicBezTo>
                  <a:pt x="118" y="3"/>
                  <a:pt x="116" y="8"/>
                  <a:pt x="117" y="12"/>
                </a:cubicBezTo>
                <a:cubicBezTo>
                  <a:pt x="122" y="23"/>
                  <a:pt x="127" y="35"/>
                  <a:pt x="132" y="47"/>
                </a:cubicBezTo>
                <a:cubicBezTo>
                  <a:pt x="143" y="71"/>
                  <a:pt x="154" y="96"/>
                  <a:pt x="162" y="121"/>
                </a:cubicBezTo>
                <a:cubicBezTo>
                  <a:pt x="136" y="145"/>
                  <a:pt x="136" y="145"/>
                  <a:pt x="136" y="145"/>
                </a:cubicBezTo>
                <a:cubicBezTo>
                  <a:pt x="133" y="148"/>
                  <a:pt x="133" y="153"/>
                  <a:pt x="136" y="157"/>
                </a:cubicBezTo>
                <a:cubicBezTo>
                  <a:pt x="137" y="158"/>
                  <a:pt x="140" y="159"/>
                  <a:pt x="142" y="159"/>
                </a:cubicBezTo>
                <a:cubicBezTo>
                  <a:pt x="144" y="159"/>
                  <a:pt x="146" y="158"/>
                  <a:pt x="147" y="157"/>
                </a:cubicBezTo>
                <a:cubicBezTo>
                  <a:pt x="167" y="138"/>
                  <a:pt x="167" y="138"/>
                  <a:pt x="167" y="138"/>
                </a:cubicBezTo>
                <a:cubicBezTo>
                  <a:pt x="169" y="146"/>
                  <a:pt x="171" y="154"/>
                  <a:pt x="172" y="163"/>
                </a:cubicBezTo>
                <a:cubicBezTo>
                  <a:pt x="172" y="163"/>
                  <a:pt x="172" y="163"/>
                  <a:pt x="172" y="163"/>
                </a:cubicBezTo>
                <a:cubicBezTo>
                  <a:pt x="136" y="199"/>
                  <a:pt x="136" y="199"/>
                  <a:pt x="136" y="199"/>
                </a:cubicBezTo>
                <a:cubicBezTo>
                  <a:pt x="133" y="202"/>
                  <a:pt x="133" y="207"/>
                  <a:pt x="136" y="210"/>
                </a:cubicBezTo>
                <a:cubicBezTo>
                  <a:pt x="138" y="212"/>
                  <a:pt x="140" y="212"/>
                  <a:pt x="142" y="212"/>
                </a:cubicBezTo>
                <a:cubicBezTo>
                  <a:pt x="144" y="212"/>
                  <a:pt x="146" y="212"/>
                  <a:pt x="147" y="210"/>
                </a:cubicBezTo>
                <a:cubicBezTo>
                  <a:pt x="177" y="183"/>
                  <a:pt x="177" y="183"/>
                  <a:pt x="177" y="183"/>
                </a:cubicBezTo>
                <a:cubicBezTo>
                  <a:pt x="179" y="227"/>
                  <a:pt x="162" y="268"/>
                  <a:pt x="111" y="298"/>
                </a:cubicBezTo>
                <a:cubicBezTo>
                  <a:pt x="111" y="9"/>
                  <a:pt x="111" y="9"/>
                  <a:pt x="111" y="9"/>
                </a:cubicBezTo>
                <a:cubicBezTo>
                  <a:pt x="111" y="5"/>
                  <a:pt x="106" y="2"/>
                  <a:pt x="102" y="1"/>
                </a:cubicBezTo>
                <a:cubicBezTo>
                  <a:pt x="99" y="0"/>
                  <a:pt x="94" y="2"/>
                  <a:pt x="92" y="5"/>
                </a:cubicBezTo>
                <a:cubicBezTo>
                  <a:pt x="85" y="17"/>
                  <a:pt x="85" y="17"/>
                  <a:pt x="85" y="17"/>
                </a:cubicBezTo>
                <a:cubicBezTo>
                  <a:pt x="50" y="80"/>
                  <a:pt x="0" y="167"/>
                  <a:pt x="21" y="239"/>
                </a:cubicBezTo>
                <a:cubicBezTo>
                  <a:pt x="31" y="271"/>
                  <a:pt x="59" y="296"/>
                  <a:pt x="85" y="316"/>
                </a:cubicBezTo>
                <a:cubicBezTo>
                  <a:pt x="85" y="363"/>
                  <a:pt x="85" y="363"/>
                  <a:pt x="85" y="363"/>
                </a:cubicBezTo>
                <a:cubicBezTo>
                  <a:pt x="85" y="367"/>
                  <a:pt x="93" y="371"/>
                  <a:pt x="98" y="371"/>
                </a:cubicBezTo>
                <a:cubicBezTo>
                  <a:pt x="102" y="371"/>
                  <a:pt x="111" y="367"/>
                  <a:pt x="111" y="363"/>
                </a:cubicBezTo>
                <a:cubicBezTo>
                  <a:pt x="111" y="316"/>
                  <a:pt x="111" y="316"/>
                  <a:pt x="111" y="316"/>
                </a:cubicBezTo>
                <a:cubicBezTo>
                  <a:pt x="239" y="250"/>
                  <a:pt x="188" y="129"/>
                  <a:pt x="149" y="41"/>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2">
            <a:extLst>
              <a:ext uri="{FF2B5EF4-FFF2-40B4-BE49-F238E27FC236}">
                <a16:creationId xmlns:a16="http://schemas.microsoft.com/office/drawing/2014/main" id="{D5362FB9-8BA6-90E7-DC49-1BD513A97253}"/>
              </a:ext>
            </a:extLst>
          </p:cNvPr>
          <p:cNvSpPr>
            <a:spLocks noEditPoints="1"/>
          </p:cNvSpPr>
          <p:nvPr userDrawn="1"/>
        </p:nvSpPr>
        <p:spPr bwMode="auto">
          <a:xfrm>
            <a:off x="9768050" y="3035157"/>
            <a:ext cx="559023" cy="519596"/>
          </a:xfrm>
          <a:custGeom>
            <a:avLst/>
            <a:gdLst>
              <a:gd name="T0" fmla="*/ 334 w 378"/>
              <a:gd name="T1" fmla="*/ 86 h 350"/>
              <a:gd name="T2" fmla="*/ 346 w 378"/>
              <a:gd name="T3" fmla="*/ 57 h 350"/>
              <a:gd name="T4" fmla="*/ 298 w 378"/>
              <a:gd name="T5" fmla="*/ 12 h 350"/>
              <a:gd name="T6" fmla="*/ 242 w 378"/>
              <a:gd name="T7" fmla="*/ 12 h 350"/>
              <a:gd name="T8" fmla="*/ 238 w 378"/>
              <a:gd name="T9" fmla="*/ 13 h 350"/>
              <a:gd name="T10" fmla="*/ 238 w 378"/>
              <a:gd name="T11" fmla="*/ 75 h 350"/>
              <a:gd name="T12" fmla="*/ 194 w 378"/>
              <a:gd name="T13" fmla="*/ 64 h 350"/>
              <a:gd name="T14" fmla="*/ 162 w 378"/>
              <a:gd name="T15" fmla="*/ 70 h 350"/>
              <a:gd name="T16" fmla="*/ 144 w 378"/>
              <a:gd name="T17" fmla="*/ 80 h 350"/>
              <a:gd name="T18" fmla="*/ 104 w 378"/>
              <a:gd name="T19" fmla="*/ 5 h 350"/>
              <a:gd name="T20" fmla="*/ 89 w 378"/>
              <a:gd name="T21" fmla="*/ 5 h 350"/>
              <a:gd name="T22" fmla="*/ 2 w 378"/>
              <a:gd name="T23" fmla="*/ 169 h 350"/>
              <a:gd name="T24" fmla="*/ 5 w 378"/>
              <a:gd name="T25" fmla="*/ 180 h 350"/>
              <a:gd name="T26" fmla="*/ 9 w 378"/>
              <a:gd name="T27" fmla="*/ 181 h 350"/>
              <a:gd name="T28" fmla="*/ 16 w 378"/>
              <a:gd name="T29" fmla="*/ 177 h 350"/>
              <a:gd name="T30" fmla="*/ 96 w 378"/>
              <a:gd name="T31" fmla="*/ 26 h 350"/>
              <a:gd name="T32" fmla="*/ 131 w 378"/>
              <a:gd name="T33" fmla="*/ 91 h 350"/>
              <a:gd name="T34" fmla="*/ 114 w 378"/>
              <a:gd name="T35" fmla="*/ 113 h 350"/>
              <a:gd name="T36" fmla="*/ 114 w 378"/>
              <a:gd name="T37" fmla="*/ 115 h 350"/>
              <a:gd name="T38" fmla="*/ 105 w 378"/>
              <a:gd name="T39" fmla="*/ 115 h 350"/>
              <a:gd name="T40" fmla="*/ 73 w 378"/>
              <a:gd name="T41" fmla="*/ 115 h 350"/>
              <a:gd name="T42" fmla="*/ 57 w 378"/>
              <a:gd name="T43" fmla="*/ 115 h 350"/>
              <a:gd name="T44" fmla="*/ 49 w 378"/>
              <a:gd name="T45" fmla="*/ 128 h 350"/>
              <a:gd name="T46" fmla="*/ 57 w 378"/>
              <a:gd name="T47" fmla="*/ 140 h 350"/>
              <a:gd name="T48" fmla="*/ 73 w 378"/>
              <a:gd name="T49" fmla="*/ 140 h 350"/>
              <a:gd name="T50" fmla="*/ 105 w 378"/>
              <a:gd name="T51" fmla="*/ 140 h 350"/>
              <a:gd name="T52" fmla="*/ 109 w 378"/>
              <a:gd name="T53" fmla="*/ 140 h 350"/>
              <a:gd name="T54" fmla="*/ 113 w 378"/>
              <a:gd name="T55" fmla="*/ 183 h 350"/>
              <a:gd name="T56" fmla="*/ 192 w 378"/>
              <a:gd name="T57" fmla="*/ 235 h 350"/>
              <a:gd name="T58" fmla="*/ 215 w 378"/>
              <a:gd name="T59" fmla="*/ 231 h 350"/>
              <a:gd name="T60" fmla="*/ 260 w 378"/>
              <a:gd name="T61" fmla="*/ 346 h 350"/>
              <a:gd name="T62" fmla="*/ 268 w 378"/>
              <a:gd name="T63" fmla="*/ 350 h 350"/>
              <a:gd name="T64" fmla="*/ 271 w 378"/>
              <a:gd name="T65" fmla="*/ 350 h 350"/>
              <a:gd name="T66" fmla="*/ 275 w 378"/>
              <a:gd name="T67" fmla="*/ 339 h 350"/>
              <a:gd name="T68" fmla="*/ 230 w 378"/>
              <a:gd name="T69" fmla="*/ 222 h 350"/>
              <a:gd name="T70" fmla="*/ 270 w 378"/>
              <a:gd name="T71" fmla="*/ 179 h 350"/>
              <a:gd name="T72" fmla="*/ 330 w 378"/>
              <a:gd name="T73" fmla="*/ 179 h 350"/>
              <a:gd name="T74" fmla="*/ 378 w 378"/>
              <a:gd name="T75" fmla="*/ 132 h 350"/>
              <a:gd name="T76" fmla="*/ 334 w 378"/>
              <a:gd name="T77" fmla="*/ 86 h 350"/>
              <a:gd name="T78" fmla="*/ 330 w 378"/>
              <a:gd name="T79" fmla="*/ 166 h 350"/>
              <a:gd name="T80" fmla="*/ 275 w 378"/>
              <a:gd name="T81" fmla="*/ 166 h 350"/>
              <a:gd name="T82" fmla="*/ 271 w 378"/>
              <a:gd name="T83" fmla="*/ 118 h 350"/>
              <a:gd name="T84" fmla="*/ 250 w 378"/>
              <a:gd name="T85" fmla="*/ 87 h 350"/>
              <a:gd name="T86" fmla="*/ 251 w 378"/>
              <a:gd name="T87" fmla="*/ 85 h 350"/>
              <a:gd name="T88" fmla="*/ 251 w 378"/>
              <a:gd name="T89" fmla="*/ 25 h 350"/>
              <a:gd name="T90" fmla="*/ 298 w 378"/>
              <a:gd name="T91" fmla="*/ 25 h 350"/>
              <a:gd name="T92" fmla="*/ 330 w 378"/>
              <a:gd name="T93" fmla="*/ 57 h 350"/>
              <a:gd name="T94" fmla="*/ 298 w 378"/>
              <a:gd name="T95" fmla="*/ 89 h 350"/>
              <a:gd name="T96" fmla="*/ 294 w 378"/>
              <a:gd name="T97" fmla="*/ 89 h 350"/>
              <a:gd name="T98" fmla="*/ 286 w 378"/>
              <a:gd name="T99" fmla="*/ 95 h 350"/>
              <a:gd name="T100" fmla="*/ 294 w 378"/>
              <a:gd name="T101" fmla="*/ 102 h 350"/>
              <a:gd name="T102" fmla="*/ 330 w 378"/>
              <a:gd name="T103" fmla="*/ 102 h 350"/>
              <a:gd name="T104" fmla="*/ 362 w 378"/>
              <a:gd name="T105" fmla="*/ 134 h 350"/>
              <a:gd name="T106" fmla="*/ 330 w 378"/>
              <a:gd name="T107" fmla="*/ 16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8" h="350">
                <a:moveTo>
                  <a:pt x="334" y="86"/>
                </a:moveTo>
                <a:cubicBezTo>
                  <a:pt x="342" y="77"/>
                  <a:pt x="346" y="69"/>
                  <a:pt x="346" y="57"/>
                </a:cubicBezTo>
                <a:cubicBezTo>
                  <a:pt x="346" y="30"/>
                  <a:pt x="325" y="12"/>
                  <a:pt x="298" y="12"/>
                </a:cubicBezTo>
                <a:cubicBezTo>
                  <a:pt x="242" y="12"/>
                  <a:pt x="242" y="12"/>
                  <a:pt x="242" y="12"/>
                </a:cubicBezTo>
                <a:cubicBezTo>
                  <a:pt x="237" y="12"/>
                  <a:pt x="238" y="9"/>
                  <a:pt x="238" y="13"/>
                </a:cubicBezTo>
                <a:cubicBezTo>
                  <a:pt x="238" y="75"/>
                  <a:pt x="238" y="75"/>
                  <a:pt x="238" y="75"/>
                </a:cubicBezTo>
                <a:cubicBezTo>
                  <a:pt x="225" y="68"/>
                  <a:pt x="209" y="64"/>
                  <a:pt x="194" y="64"/>
                </a:cubicBezTo>
                <a:cubicBezTo>
                  <a:pt x="184" y="64"/>
                  <a:pt x="172" y="66"/>
                  <a:pt x="162" y="70"/>
                </a:cubicBezTo>
                <a:cubicBezTo>
                  <a:pt x="156" y="72"/>
                  <a:pt x="149" y="76"/>
                  <a:pt x="144" y="80"/>
                </a:cubicBezTo>
                <a:cubicBezTo>
                  <a:pt x="104" y="5"/>
                  <a:pt x="104" y="5"/>
                  <a:pt x="104" y="5"/>
                </a:cubicBezTo>
                <a:cubicBezTo>
                  <a:pt x="101" y="0"/>
                  <a:pt x="92" y="0"/>
                  <a:pt x="89" y="5"/>
                </a:cubicBezTo>
                <a:cubicBezTo>
                  <a:pt x="2" y="169"/>
                  <a:pt x="2" y="169"/>
                  <a:pt x="2" y="169"/>
                </a:cubicBezTo>
                <a:cubicBezTo>
                  <a:pt x="0" y="173"/>
                  <a:pt x="1" y="178"/>
                  <a:pt x="5" y="180"/>
                </a:cubicBezTo>
                <a:cubicBezTo>
                  <a:pt x="6" y="181"/>
                  <a:pt x="7" y="181"/>
                  <a:pt x="9" y="181"/>
                </a:cubicBezTo>
                <a:cubicBezTo>
                  <a:pt x="12" y="181"/>
                  <a:pt x="14" y="180"/>
                  <a:pt x="16" y="177"/>
                </a:cubicBezTo>
                <a:cubicBezTo>
                  <a:pt x="96" y="26"/>
                  <a:pt x="96" y="26"/>
                  <a:pt x="96" y="26"/>
                </a:cubicBezTo>
                <a:cubicBezTo>
                  <a:pt x="131" y="91"/>
                  <a:pt x="131" y="91"/>
                  <a:pt x="131" y="91"/>
                </a:cubicBezTo>
                <a:cubicBezTo>
                  <a:pt x="124" y="98"/>
                  <a:pt x="118" y="104"/>
                  <a:pt x="114" y="113"/>
                </a:cubicBezTo>
                <a:cubicBezTo>
                  <a:pt x="114" y="114"/>
                  <a:pt x="114" y="115"/>
                  <a:pt x="114" y="115"/>
                </a:cubicBezTo>
                <a:cubicBezTo>
                  <a:pt x="105" y="115"/>
                  <a:pt x="105" y="115"/>
                  <a:pt x="105" y="115"/>
                </a:cubicBezTo>
                <a:cubicBezTo>
                  <a:pt x="73" y="115"/>
                  <a:pt x="73" y="115"/>
                  <a:pt x="73" y="115"/>
                </a:cubicBezTo>
                <a:cubicBezTo>
                  <a:pt x="57" y="115"/>
                  <a:pt x="57" y="115"/>
                  <a:pt x="57" y="115"/>
                </a:cubicBezTo>
                <a:cubicBezTo>
                  <a:pt x="52" y="115"/>
                  <a:pt x="49" y="123"/>
                  <a:pt x="49" y="128"/>
                </a:cubicBezTo>
                <a:cubicBezTo>
                  <a:pt x="49" y="132"/>
                  <a:pt x="52" y="140"/>
                  <a:pt x="57" y="140"/>
                </a:cubicBezTo>
                <a:cubicBezTo>
                  <a:pt x="73" y="140"/>
                  <a:pt x="73" y="140"/>
                  <a:pt x="73" y="140"/>
                </a:cubicBezTo>
                <a:cubicBezTo>
                  <a:pt x="105" y="140"/>
                  <a:pt x="105" y="140"/>
                  <a:pt x="105" y="140"/>
                </a:cubicBezTo>
                <a:cubicBezTo>
                  <a:pt x="109" y="140"/>
                  <a:pt x="109" y="140"/>
                  <a:pt x="109" y="140"/>
                </a:cubicBezTo>
                <a:cubicBezTo>
                  <a:pt x="106" y="153"/>
                  <a:pt x="107" y="168"/>
                  <a:pt x="113" y="183"/>
                </a:cubicBezTo>
                <a:cubicBezTo>
                  <a:pt x="126" y="216"/>
                  <a:pt x="157" y="235"/>
                  <a:pt x="192" y="235"/>
                </a:cubicBezTo>
                <a:cubicBezTo>
                  <a:pt x="200" y="235"/>
                  <a:pt x="208" y="233"/>
                  <a:pt x="215" y="231"/>
                </a:cubicBezTo>
                <a:cubicBezTo>
                  <a:pt x="260" y="346"/>
                  <a:pt x="260" y="346"/>
                  <a:pt x="260" y="346"/>
                </a:cubicBezTo>
                <a:cubicBezTo>
                  <a:pt x="261" y="349"/>
                  <a:pt x="264" y="350"/>
                  <a:pt x="268" y="350"/>
                </a:cubicBezTo>
                <a:cubicBezTo>
                  <a:pt x="269" y="350"/>
                  <a:pt x="270" y="350"/>
                  <a:pt x="271" y="350"/>
                </a:cubicBezTo>
                <a:cubicBezTo>
                  <a:pt x="275" y="348"/>
                  <a:pt x="277" y="343"/>
                  <a:pt x="275" y="339"/>
                </a:cubicBezTo>
                <a:cubicBezTo>
                  <a:pt x="230" y="222"/>
                  <a:pt x="230" y="222"/>
                  <a:pt x="230" y="222"/>
                </a:cubicBezTo>
                <a:cubicBezTo>
                  <a:pt x="248" y="213"/>
                  <a:pt x="262" y="205"/>
                  <a:pt x="270" y="179"/>
                </a:cubicBezTo>
                <a:cubicBezTo>
                  <a:pt x="330" y="179"/>
                  <a:pt x="330" y="179"/>
                  <a:pt x="330" y="179"/>
                </a:cubicBezTo>
                <a:cubicBezTo>
                  <a:pt x="357" y="179"/>
                  <a:pt x="378" y="159"/>
                  <a:pt x="378" y="132"/>
                </a:cubicBezTo>
                <a:cubicBezTo>
                  <a:pt x="378" y="107"/>
                  <a:pt x="359" y="87"/>
                  <a:pt x="334" y="86"/>
                </a:cubicBezTo>
                <a:close/>
                <a:moveTo>
                  <a:pt x="330" y="166"/>
                </a:moveTo>
                <a:cubicBezTo>
                  <a:pt x="275" y="166"/>
                  <a:pt x="275" y="166"/>
                  <a:pt x="275" y="166"/>
                </a:cubicBezTo>
                <a:cubicBezTo>
                  <a:pt x="278" y="153"/>
                  <a:pt x="277" y="134"/>
                  <a:pt x="271" y="118"/>
                </a:cubicBezTo>
                <a:cubicBezTo>
                  <a:pt x="266" y="106"/>
                  <a:pt x="259" y="95"/>
                  <a:pt x="250" y="87"/>
                </a:cubicBezTo>
                <a:cubicBezTo>
                  <a:pt x="250" y="86"/>
                  <a:pt x="251" y="86"/>
                  <a:pt x="251" y="85"/>
                </a:cubicBezTo>
                <a:cubicBezTo>
                  <a:pt x="251" y="25"/>
                  <a:pt x="251" y="25"/>
                  <a:pt x="251" y="25"/>
                </a:cubicBezTo>
                <a:cubicBezTo>
                  <a:pt x="298" y="25"/>
                  <a:pt x="298" y="25"/>
                  <a:pt x="298" y="25"/>
                </a:cubicBezTo>
                <a:cubicBezTo>
                  <a:pt x="316" y="25"/>
                  <a:pt x="330" y="39"/>
                  <a:pt x="330" y="57"/>
                </a:cubicBezTo>
                <a:cubicBezTo>
                  <a:pt x="330" y="75"/>
                  <a:pt x="316" y="89"/>
                  <a:pt x="298" y="89"/>
                </a:cubicBezTo>
                <a:cubicBezTo>
                  <a:pt x="294" y="89"/>
                  <a:pt x="294" y="89"/>
                  <a:pt x="294" y="89"/>
                </a:cubicBezTo>
                <a:cubicBezTo>
                  <a:pt x="289" y="89"/>
                  <a:pt x="286" y="91"/>
                  <a:pt x="286" y="95"/>
                </a:cubicBezTo>
                <a:cubicBezTo>
                  <a:pt x="286" y="100"/>
                  <a:pt x="289" y="102"/>
                  <a:pt x="294" y="102"/>
                </a:cubicBezTo>
                <a:cubicBezTo>
                  <a:pt x="330" y="102"/>
                  <a:pt x="330" y="102"/>
                  <a:pt x="330" y="102"/>
                </a:cubicBezTo>
                <a:cubicBezTo>
                  <a:pt x="348" y="102"/>
                  <a:pt x="362" y="116"/>
                  <a:pt x="362" y="134"/>
                </a:cubicBezTo>
                <a:cubicBezTo>
                  <a:pt x="362" y="152"/>
                  <a:pt x="348" y="166"/>
                  <a:pt x="330" y="16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0" name="Group 49">
            <a:extLst>
              <a:ext uri="{FF2B5EF4-FFF2-40B4-BE49-F238E27FC236}">
                <a16:creationId xmlns:a16="http://schemas.microsoft.com/office/drawing/2014/main" id="{93382729-7573-E657-1259-0ED63353B897}"/>
              </a:ext>
            </a:extLst>
          </p:cNvPr>
          <p:cNvGrpSpPr/>
          <p:nvPr userDrawn="1"/>
        </p:nvGrpSpPr>
        <p:grpSpPr>
          <a:xfrm>
            <a:off x="8692248" y="2976016"/>
            <a:ext cx="446373" cy="571695"/>
            <a:chOff x="8692248" y="2580008"/>
            <a:chExt cx="446373" cy="571695"/>
          </a:xfrm>
          <a:solidFill>
            <a:schemeClr val="bg2"/>
          </a:solidFill>
        </p:grpSpPr>
        <p:sp>
          <p:nvSpPr>
            <p:cNvPr id="51" name="Freeform 43">
              <a:extLst>
                <a:ext uri="{FF2B5EF4-FFF2-40B4-BE49-F238E27FC236}">
                  <a16:creationId xmlns:a16="http://schemas.microsoft.com/office/drawing/2014/main" id="{5F8C02D9-BD6D-DA39-D034-186B39807BE4}"/>
                </a:ext>
              </a:extLst>
            </p:cNvPr>
            <p:cNvSpPr>
              <a:spLocks/>
            </p:cNvSpPr>
            <p:nvPr/>
          </p:nvSpPr>
          <p:spPr bwMode="auto">
            <a:xfrm>
              <a:off x="8692248" y="2580008"/>
              <a:ext cx="361887" cy="571695"/>
            </a:xfrm>
            <a:custGeom>
              <a:avLst/>
              <a:gdLst>
                <a:gd name="T0" fmla="*/ 209 w 245"/>
                <a:gd name="T1" fmla="*/ 270 h 386"/>
                <a:gd name="T2" fmla="*/ 144 w 245"/>
                <a:gd name="T3" fmla="*/ 244 h 386"/>
                <a:gd name="T4" fmla="*/ 39 w 245"/>
                <a:gd name="T5" fmla="*/ 244 h 386"/>
                <a:gd name="T6" fmla="*/ 33 w 245"/>
                <a:gd name="T7" fmla="*/ 238 h 386"/>
                <a:gd name="T8" fmla="*/ 39 w 245"/>
                <a:gd name="T9" fmla="*/ 231 h 386"/>
                <a:gd name="T10" fmla="*/ 133 w 245"/>
                <a:gd name="T11" fmla="*/ 231 h 386"/>
                <a:gd name="T12" fmla="*/ 120 w 245"/>
                <a:gd name="T13" fmla="*/ 209 h 386"/>
                <a:gd name="T14" fmla="*/ 115 w 245"/>
                <a:gd name="T15" fmla="*/ 193 h 386"/>
                <a:gd name="T16" fmla="*/ 103 w 245"/>
                <a:gd name="T17" fmla="*/ 193 h 386"/>
                <a:gd name="T18" fmla="*/ 78 w 245"/>
                <a:gd name="T19" fmla="*/ 193 h 386"/>
                <a:gd name="T20" fmla="*/ 39 w 245"/>
                <a:gd name="T21" fmla="*/ 193 h 386"/>
                <a:gd name="T22" fmla="*/ 33 w 245"/>
                <a:gd name="T23" fmla="*/ 186 h 386"/>
                <a:gd name="T24" fmla="*/ 39 w 245"/>
                <a:gd name="T25" fmla="*/ 180 h 386"/>
                <a:gd name="T26" fmla="*/ 78 w 245"/>
                <a:gd name="T27" fmla="*/ 180 h 386"/>
                <a:gd name="T28" fmla="*/ 103 w 245"/>
                <a:gd name="T29" fmla="*/ 180 h 386"/>
                <a:gd name="T30" fmla="*/ 114 w 245"/>
                <a:gd name="T31" fmla="*/ 180 h 386"/>
                <a:gd name="T32" fmla="*/ 119 w 245"/>
                <a:gd name="T33" fmla="*/ 141 h 386"/>
                <a:gd name="T34" fmla="*/ 103 w 245"/>
                <a:gd name="T35" fmla="*/ 141 h 386"/>
                <a:gd name="T36" fmla="*/ 78 w 245"/>
                <a:gd name="T37" fmla="*/ 141 h 386"/>
                <a:gd name="T38" fmla="*/ 39 w 245"/>
                <a:gd name="T39" fmla="*/ 141 h 386"/>
                <a:gd name="T40" fmla="*/ 33 w 245"/>
                <a:gd name="T41" fmla="*/ 135 h 386"/>
                <a:gd name="T42" fmla="*/ 39 w 245"/>
                <a:gd name="T43" fmla="*/ 129 h 386"/>
                <a:gd name="T44" fmla="*/ 78 w 245"/>
                <a:gd name="T45" fmla="*/ 129 h 386"/>
                <a:gd name="T46" fmla="*/ 103 w 245"/>
                <a:gd name="T47" fmla="*/ 129 h 386"/>
                <a:gd name="T48" fmla="*/ 125 w 245"/>
                <a:gd name="T49" fmla="*/ 129 h 386"/>
                <a:gd name="T50" fmla="*/ 174 w 245"/>
                <a:gd name="T51" fmla="*/ 85 h 386"/>
                <a:gd name="T52" fmla="*/ 209 w 245"/>
                <a:gd name="T53" fmla="*/ 78 h 386"/>
                <a:gd name="T54" fmla="*/ 245 w 245"/>
                <a:gd name="T55" fmla="*/ 85 h 386"/>
                <a:gd name="T56" fmla="*/ 245 w 245"/>
                <a:gd name="T57" fmla="*/ 77 h 386"/>
                <a:gd name="T58" fmla="*/ 245 w 245"/>
                <a:gd name="T59" fmla="*/ 6 h 386"/>
                <a:gd name="T60" fmla="*/ 238 w 245"/>
                <a:gd name="T61" fmla="*/ 0 h 386"/>
                <a:gd name="T62" fmla="*/ 78 w 245"/>
                <a:gd name="T63" fmla="*/ 0 h 386"/>
                <a:gd name="T64" fmla="*/ 78 w 245"/>
                <a:gd name="T65" fmla="*/ 84 h 386"/>
                <a:gd name="T66" fmla="*/ 71 w 245"/>
                <a:gd name="T67" fmla="*/ 90 h 386"/>
                <a:gd name="T68" fmla="*/ 0 w 245"/>
                <a:gd name="T69" fmla="*/ 90 h 386"/>
                <a:gd name="T70" fmla="*/ 0 w 245"/>
                <a:gd name="T71" fmla="*/ 379 h 386"/>
                <a:gd name="T72" fmla="*/ 7 w 245"/>
                <a:gd name="T73" fmla="*/ 386 h 386"/>
                <a:gd name="T74" fmla="*/ 238 w 245"/>
                <a:gd name="T75" fmla="*/ 386 h 386"/>
                <a:gd name="T76" fmla="*/ 245 w 245"/>
                <a:gd name="T77" fmla="*/ 379 h 386"/>
                <a:gd name="T78" fmla="*/ 245 w 245"/>
                <a:gd name="T79" fmla="*/ 318 h 386"/>
                <a:gd name="T80" fmla="*/ 226 w 245"/>
                <a:gd name="T81" fmla="*/ 269 h 386"/>
                <a:gd name="T82" fmla="*/ 209 w 245"/>
                <a:gd name="T83"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386">
                  <a:moveTo>
                    <a:pt x="209" y="270"/>
                  </a:moveTo>
                  <a:cubicBezTo>
                    <a:pt x="184" y="270"/>
                    <a:pt x="161" y="261"/>
                    <a:pt x="144" y="244"/>
                  </a:cubicBezTo>
                  <a:cubicBezTo>
                    <a:pt x="39" y="244"/>
                    <a:pt x="39" y="244"/>
                    <a:pt x="39" y="244"/>
                  </a:cubicBezTo>
                  <a:cubicBezTo>
                    <a:pt x="35" y="244"/>
                    <a:pt x="33" y="241"/>
                    <a:pt x="33" y="238"/>
                  </a:cubicBezTo>
                  <a:cubicBezTo>
                    <a:pt x="33" y="234"/>
                    <a:pt x="35" y="231"/>
                    <a:pt x="39" y="231"/>
                  </a:cubicBezTo>
                  <a:cubicBezTo>
                    <a:pt x="133" y="231"/>
                    <a:pt x="133" y="231"/>
                    <a:pt x="133" y="231"/>
                  </a:cubicBezTo>
                  <a:cubicBezTo>
                    <a:pt x="128" y="225"/>
                    <a:pt x="123" y="217"/>
                    <a:pt x="120" y="209"/>
                  </a:cubicBezTo>
                  <a:cubicBezTo>
                    <a:pt x="118" y="204"/>
                    <a:pt x="116" y="198"/>
                    <a:pt x="115" y="193"/>
                  </a:cubicBezTo>
                  <a:cubicBezTo>
                    <a:pt x="103" y="193"/>
                    <a:pt x="103" y="193"/>
                    <a:pt x="103" y="193"/>
                  </a:cubicBezTo>
                  <a:cubicBezTo>
                    <a:pt x="78" y="193"/>
                    <a:pt x="78" y="193"/>
                    <a:pt x="78" y="193"/>
                  </a:cubicBezTo>
                  <a:cubicBezTo>
                    <a:pt x="39" y="193"/>
                    <a:pt x="39" y="193"/>
                    <a:pt x="39" y="193"/>
                  </a:cubicBezTo>
                  <a:cubicBezTo>
                    <a:pt x="35" y="193"/>
                    <a:pt x="33" y="190"/>
                    <a:pt x="33" y="186"/>
                  </a:cubicBezTo>
                  <a:cubicBezTo>
                    <a:pt x="33" y="183"/>
                    <a:pt x="35" y="180"/>
                    <a:pt x="39" y="180"/>
                  </a:cubicBezTo>
                  <a:cubicBezTo>
                    <a:pt x="78" y="180"/>
                    <a:pt x="78" y="180"/>
                    <a:pt x="78" y="180"/>
                  </a:cubicBezTo>
                  <a:cubicBezTo>
                    <a:pt x="103" y="180"/>
                    <a:pt x="103" y="180"/>
                    <a:pt x="103" y="180"/>
                  </a:cubicBezTo>
                  <a:cubicBezTo>
                    <a:pt x="114" y="180"/>
                    <a:pt x="114" y="180"/>
                    <a:pt x="114" y="180"/>
                  </a:cubicBezTo>
                  <a:cubicBezTo>
                    <a:pt x="113" y="167"/>
                    <a:pt x="115" y="154"/>
                    <a:pt x="119" y="141"/>
                  </a:cubicBezTo>
                  <a:cubicBezTo>
                    <a:pt x="103" y="141"/>
                    <a:pt x="103" y="141"/>
                    <a:pt x="103" y="141"/>
                  </a:cubicBezTo>
                  <a:cubicBezTo>
                    <a:pt x="78" y="141"/>
                    <a:pt x="78" y="141"/>
                    <a:pt x="78" y="141"/>
                  </a:cubicBezTo>
                  <a:cubicBezTo>
                    <a:pt x="39" y="141"/>
                    <a:pt x="39" y="141"/>
                    <a:pt x="39" y="141"/>
                  </a:cubicBezTo>
                  <a:cubicBezTo>
                    <a:pt x="35" y="141"/>
                    <a:pt x="33" y="139"/>
                    <a:pt x="33" y="135"/>
                  </a:cubicBezTo>
                  <a:cubicBezTo>
                    <a:pt x="33" y="131"/>
                    <a:pt x="35" y="129"/>
                    <a:pt x="39" y="129"/>
                  </a:cubicBezTo>
                  <a:cubicBezTo>
                    <a:pt x="78" y="129"/>
                    <a:pt x="78" y="129"/>
                    <a:pt x="78" y="129"/>
                  </a:cubicBezTo>
                  <a:cubicBezTo>
                    <a:pt x="103" y="129"/>
                    <a:pt x="103" y="129"/>
                    <a:pt x="103" y="129"/>
                  </a:cubicBezTo>
                  <a:cubicBezTo>
                    <a:pt x="125" y="129"/>
                    <a:pt x="125" y="129"/>
                    <a:pt x="125" y="129"/>
                  </a:cubicBezTo>
                  <a:cubicBezTo>
                    <a:pt x="136" y="109"/>
                    <a:pt x="153" y="93"/>
                    <a:pt x="174" y="85"/>
                  </a:cubicBezTo>
                  <a:cubicBezTo>
                    <a:pt x="186" y="80"/>
                    <a:pt x="197" y="78"/>
                    <a:pt x="209" y="78"/>
                  </a:cubicBezTo>
                  <a:cubicBezTo>
                    <a:pt x="222" y="78"/>
                    <a:pt x="234" y="81"/>
                    <a:pt x="245" y="85"/>
                  </a:cubicBezTo>
                  <a:cubicBezTo>
                    <a:pt x="245" y="77"/>
                    <a:pt x="245" y="77"/>
                    <a:pt x="245" y="77"/>
                  </a:cubicBezTo>
                  <a:cubicBezTo>
                    <a:pt x="245" y="6"/>
                    <a:pt x="245" y="6"/>
                    <a:pt x="245" y="6"/>
                  </a:cubicBezTo>
                  <a:cubicBezTo>
                    <a:pt x="245" y="3"/>
                    <a:pt x="242" y="0"/>
                    <a:pt x="238" y="0"/>
                  </a:cubicBezTo>
                  <a:cubicBezTo>
                    <a:pt x="78" y="0"/>
                    <a:pt x="78" y="0"/>
                    <a:pt x="78" y="0"/>
                  </a:cubicBezTo>
                  <a:cubicBezTo>
                    <a:pt x="78" y="84"/>
                    <a:pt x="78" y="84"/>
                    <a:pt x="78" y="84"/>
                  </a:cubicBezTo>
                  <a:cubicBezTo>
                    <a:pt x="78" y="87"/>
                    <a:pt x="75" y="90"/>
                    <a:pt x="71" y="90"/>
                  </a:cubicBezTo>
                  <a:cubicBezTo>
                    <a:pt x="0" y="90"/>
                    <a:pt x="0" y="90"/>
                    <a:pt x="0" y="90"/>
                  </a:cubicBezTo>
                  <a:cubicBezTo>
                    <a:pt x="0" y="379"/>
                    <a:pt x="0" y="379"/>
                    <a:pt x="0" y="379"/>
                  </a:cubicBezTo>
                  <a:cubicBezTo>
                    <a:pt x="0" y="383"/>
                    <a:pt x="3" y="386"/>
                    <a:pt x="7" y="386"/>
                  </a:cubicBezTo>
                  <a:cubicBezTo>
                    <a:pt x="238" y="386"/>
                    <a:pt x="238" y="386"/>
                    <a:pt x="238" y="386"/>
                  </a:cubicBezTo>
                  <a:cubicBezTo>
                    <a:pt x="242" y="386"/>
                    <a:pt x="245" y="383"/>
                    <a:pt x="245" y="379"/>
                  </a:cubicBezTo>
                  <a:cubicBezTo>
                    <a:pt x="245" y="318"/>
                    <a:pt x="245" y="318"/>
                    <a:pt x="245" y="318"/>
                  </a:cubicBezTo>
                  <a:cubicBezTo>
                    <a:pt x="226" y="269"/>
                    <a:pt x="226" y="269"/>
                    <a:pt x="226" y="269"/>
                  </a:cubicBezTo>
                  <a:cubicBezTo>
                    <a:pt x="220" y="270"/>
                    <a:pt x="215" y="270"/>
                    <a:pt x="209" y="2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2" name="Group 51">
              <a:extLst>
                <a:ext uri="{FF2B5EF4-FFF2-40B4-BE49-F238E27FC236}">
                  <a16:creationId xmlns:a16="http://schemas.microsoft.com/office/drawing/2014/main" id="{FAF3639C-3FB6-7CE7-9B72-3C571A28ED61}"/>
                </a:ext>
              </a:extLst>
            </p:cNvPr>
            <p:cNvGrpSpPr/>
            <p:nvPr/>
          </p:nvGrpSpPr>
          <p:grpSpPr>
            <a:xfrm>
              <a:off x="8693656" y="2580008"/>
              <a:ext cx="444965" cy="554799"/>
              <a:chOff x="8693656" y="2580008"/>
              <a:chExt cx="444965" cy="554799"/>
            </a:xfrm>
            <a:grpFill/>
          </p:grpSpPr>
          <p:sp>
            <p:nvSpPr>
              <p:cNvPr id="53" name="Freeform 44">
                <a:extLst>
                  <a:ext uri="{FF2B5EF4-FFF2-40B4-BE49-F238E27FC236}">
                    <a16:creationId xmlns:a16="http://schemas.microsoft.com/office/drawing/2014/main" id="{4B6B0006-A44B-A8D0-5974-C3F48479F12B}"/>
                  </a:ext>
                </a:extLst>
              </p:cNvPr>
              <p:cNvSpPr>
                <a:spLocks noEditPoints="1"/>
              </p:cNvSpPr>
              <p:nvPr/>
            </p:nvSpPr>
            <p:spPr bwMode="auto">
              <a:xfrm>
                <a:off x="8875303" y="2715188"/>
                <a:ext cx="263318" cy="419619"/>
              </a:xfrm>
              <a:custGeom>
                <a:avLst/>
                <a:gdLst>
                  <a:gd name="T0" fmla="*/ 121 w 178"/>
                  <a:gd name="T1" fmla="*/ 158 h 283"/>
                  <a:gd name="T2" fmla="*/ 163 w 178"/>
                  <a:gd name="T3" fmla="*/ 53 h 283"/>
                  <a:gd name="T4" fmla="*/ 85 w 178"/>
                  <a:gd name="T5" fmla="*/ 0 h 283"/>
                  <a:gd name="T6" fmla="*/ 55 w 178"/>
                  <a:gd name="T7" fmla="*/ 6 h 283"/>
                  <a:gd name="T8" fmla="*/ 9 w 178"/>
                  <a:gd name="T9" fmla="*/ 50 h 283"/>
                  <a:gd name="T10" fmla="*/ 8 w 178"/>
                  <a:gd name="T11" fmla="*/ 113 h 283"/>
                  <a:gd name="T12" fmla="*/ 85 w 178"/>
                  <a:gd name="T13" fmla="*/ 166 h 283"/>
                  <a:gd name="T14" fmla="*/ 109 w 178"/>
                  <a:gd name="T15" fmla="*/ 162 h 283"/>
                  <a:gd name="T16" fmla="*/ 155 w 178"/>
                  <a:gd name="T17" fmla="*/ 279 h 283"/>
                  <a:gd name="T18" fmla="*/ 161 w 178"/>
                  <a:gd name="T19" fmla="*/ 283 h 283"/>
                  <a:gd name="T20" fmla="*/ 163 w 178"/>
                  <a:gd name="T21" fmla="*/ 283 h 283"/>
                  <a:gd name="T22" fmla="*/ 167 w 178"/>
                  <a:gd name="T23" fmla="*/ 274 h 283"/>
                  <a:gd name="T24" fmla="*/ 121 w 178"/>
                  <a:gd name="T25" fmla="*/ 158 h 283"/>
                  <a:gd name="T26" fmla="*/ 50 w 178"/>
                  <a:gd name="T27" fmla="*/ 115 h 283"/>
                  <a:gd name="T28" fmla="*/ 44 w 178"/>
                  <a:gd name="T29" fmla="*/ 108 h 283"/>
                  <a:gd name="T30" fmla="*/ 44 w 178"/>
                  <a:gd name="T31" fmla="*/ 57 h 283"/>
                  <a:gd name="T32" fmla="*/ 50 w 178"/>
                  <a:gd name="T33" fmla="*/ 50 h 283"/>
                  <a:gd name="T34" fmla="*/ 114 w 178"/>
                  <a:gd name="T35" fmla="*/ 50 h 283"/>
                  <a:gd name="T36" fmla="*/ 121 w 178"/>
                  <a:gd name="T37" fmla="*/ 57 h 283"/>
                  <a:gd name="T38" fmla="*/ 121 w 178"/>
                  <a:gd name="T39" fmla="*/ 108 h 283"/>
                  <a:gd name="T40" fmla="*/ 114 w 178"/>
                  <a:gd name="T41" fmla="*/ 115 h 283"/>
                  <a:gd name="T42" fmla="*/ 50 w 178"/>
                  <a:gd name="T43" fmla="*/ 11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83">
                    <a:moveTo>
                      <a:pt x="121" y="158"/>
                    </a:moveTo>
                    <a:cubicBezTo>
                      <a:pt x="160" y="139"/>
                      <a:pt x="178" y="94"/>
                      <a:pt x="163" y="53"/>
                    </a:cubicBezTo>
                    <a:cubicBezTo>
                      <a:pt x="150" y="21"/>
                      <a:pt x="120" y="0"/>
                      <a:pt x="85" y="0"/>
                    </a:cubicBezTo>
                    <a:cubicBezTo>
                      <a:pt x="75" y="0"/>
                      <a:pt x="65" y="2"/>
                      <a:pt x="55" y="6"/>
                    </a:cubicBezTo>
                    <a:cubicBezTo>
                      <a:pt x="34" y="14"/>
                      <a:pt x="18" y="30"/>
                      <a:pt x="9" y="50"/>
                    </a:cubicBezTo>
                    <a:cubicBezTo>
                      <a:pt x="0" y="70"/>
                      <a:pt x="0" y="93"/>
                      <a:pt x="8" y="113"/>
                    </a:cubicBezTo>
                    <a:cubicBezTo>
                      <a:pt x="21" y="145"/>
                      <a:pt x="51" y="166"/>
                      <a:pt x="85" y="166"/>
                    </a:cubicBezTo>
                    <a:cubicBezTo>
                      <a:pt x="93" y="166"/>
                      <a:pt x="101" y="165"/>
                      <a:pt x="109" y="162"/>
                    </a:cubicBezTo>
                    <a:cubicBezTo>
                      <a:pt x="155" y="279"/>
                      <a:pt x="155" y="279"/>
                      <a:pt x="155" y="279"/>
                    </a:cubicBezTo>
                    <a:cubicBezTo>
                      <a:pt x="156" y="282"/>
                      <a:pt x="158" y="283"/>
                      <a:pt x="161" y="283"/>
                    </a:cubicBezTo>
                    <a:cubicBezTo>
                      <a:pt x="162" y="283"/>
                      <a:pt x="163" y="283"/>
                      <a:pt x="163" y="283"/>
                    </a:cubicBezTo>
                    <a:cubicBezTo>
                      <a:pt x="167" y="281"/>
                      <a:pt x="168" y="278"/>
                      <a:pt x="167" y="274"/>
                    </a:cubicBezTo>
                    <a:lnTo>
                      <a:pt x="121" y="158"/>
                    </a:lnTo>
                    <a:close/>
                    <a:moveTo>
                      <a:pt x="50" y="115"/>
                    </a:moveTo>
                    <a:cubicBezTo>
                      <a:pt x="46" y="115"/>
                      <a:pt x="44" y="112"/>
                      <a:pt x="44" y="108"/>
                    </a:cubicBezTo>
                    <a:cubicBezTo>
                      <a:pt x="44" y="57"/>
                      <a:pt x="44" y="57"/>
                      <a:pt x="44" y="57"/>
                    </a:cubicBezTo>
                    <a:cubicBezTo>
                      <a:pt x="44" y="53"/>
                      <a:pt x="46" y="50"/>
                      <a:pt x="50" y="50"/>
                    </a:cubicBezTo>
                    <a:cubicBezTo>
                      <a:pt x="114" y="50"/>
                      <a:pt x="114" y="50"/>
                      <a:pt x="114" y="50"/>
                    </a:cubicBezTo>
                    <a:cubicBezTo>
                      <a:pt x="118" y="50"/>
                      <a:pt x="121" y="53"/>
                      <a:pt x="121" y="57"/>
                    </a:cubicBezTo>
                    <a:cubicBezTo>
                      <a:pt x="121" y="108"/>
                      <a:pt x="121" y="108"/>
                      <a:pt x="121" y="108"/>
                    </a:cubicBezTo>
                    <a:cubicBezTo>
                      <a:pt x="121" y="112"/>
                      <a:pt x="118" y="115"/>
                      <a:pt x="114" y="115"/>
                    </a:cubicBezTo>
                    <a:lnTo>
                      <a:pt x="50" y="1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45">
                <a:extLst>
                  <a:ext uri="{FF2B5EF4-FFF2-40B4-BE49-F238E27FC236}">
                    <a16:creationId xmlns:a16="http://schemas.microsoft.com/office/drawing/2014/main" id="{069AE84C-C7B7-3009-2368-8E1C87BDBB7D}"/>
                  </a:ext>
                </a:extLst>
              </p:cNvPr>
              <p:cNvSpPr>
                <a:spLocks/>
              </p:cNvSpPr>
              <p:nvPr/>
            </p:nvSpPr>
            <p:spPr bwMode="auto">
              <a:xfrm>
                <a:off x="8693656" y="2580008"/>
                <a:ext cx="94344" cy="114058"/>
              </a:xfrm>
              <a:custGeom>
                <a:avLst/>
                <a:gdLst>
                  <a:gd name="T0" fmla="*/ 64 w 64"/>
                  <a:gd name="T1" fmla="*/ 0 h 77"/>
                  <a:gd name="T2" fmla="*/ 60 w 64"/>
                  <a:gd name="T3" fmla="*/ 2 h 77"/>
                  <a:gd name="T4" fmla="*/ 1 w 64"/>
                  <a:gd name="T5" fmla="*/ 76 h 77"/>
                  <a:gd name="T6" fmla="*/ 0 w 64"/>
                  <a:gd name="T7" fmla="*/ 77 h 77"/>
                  <a:gd name="T8" fmla="*/ 64 w 64"/>
                  <a:gd name="T9" fmla="*/ 77 h 77"/>
                  <a:gd name="T10" fmla="*/ 64 w 64"/>
                  <a:gd name="T11" fmla="*/ 0 h 77"/>
                </a:gdLst>
                <a:ahLst/>
                <a:cxnLst>
                  <a:cxn ang="0">
                    <a:pos x="T0" y="T1"/>
                  </a:cxn>
                  <a:cxn ang="0">
                    <a:pos x="T2" y="T3"/>
                  </a:cxn>
                  <a:cxn ang="0">
                    <a:pos x="T4" y="T5"/>
                  </a:cxn>
                  <a:cxn ang="0">
                    <a:pos x="T6" y="T7"/>
                  </a:cxn>
                  <a:cxn ang="0">
                    <a:pos x="T8" y="T9"/>
                  </a:cxn>
                  <a:cxn ang="0">
                    <a:pos x="T10" y="T11"/>
                  </a:cxn>
                </a:cxnLst>
                <a:rect l="0" t="0" r="r" b="b"/>
                <a:pathLst>
                  <a:path w="64" h="77">
                    <a:moveTo>
                      <a:pt x="64" y="0"/>
                    </a:moveTo>
                    <a:cubicBezTo>
                      <a:pt x="62" y="1"/>
                      <a:pt x="61" y="1"/>
                      <a:pt x="60" y="2"/>
                    </a:cubicBezTo>
                    <a:cubicBezTo>
                      <a:pt x="1" y="76"/>
                      <a:pt x="1" y="76"/>
                      <a:pt x="1" y="76"/>
                    </a:cubicBezTo>
                    <a:cubicBezTo>
                      <a:pt x="0" y="76"/>
                      <a:pt x="0" y="77"/>
                      <a:pt x="0" y="77"/>
                    </a:cubicBezTo>
                    <a:cubicBezTo>
                      <a:pt x="64" y="77"/>
                      <a:pt x="64" y="77"/>
                      <a:pt x="64" y="77"/>
                    </a:cubicBez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Rectangle 46">
                <a:extLst>
                  <a:ext uri="{FF2B5EF4-FFF2-40B4-BE49-F238E27FC236}">
                    <a16:creationId xmlns:a16="http://schemas.microsoft.com/office/drawing/2014/main" id="{660D79FA-0124-64F9-2EE2-5005DF72A9C9}"/>
                  </a:ext>
                </a:extLst>
              </p:cNvPr>
              <p:cNvSpPr>
                <a:spLocks noChangeArrowheads="1"/>
              </p:cNvSpPr>
              <p:nvPr/>
            </p:nvSpPr>
            <p:spPr bwMode="auto">
              <a:xfrm>
                <a:off x="8958382" y="2808123"/>
                <a:ext cx="76038" cy="5773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6" name="Group 55">
            <a:extLst>
              <a:ext uri="{FF2B5EF4-FFF2-40B4-BE49-F238E27FC236}">
                <a16:creationId xmlns:a16="http://schemas.microsoft.com/office/drawing/2014/main" id="{61BC4754-B537-4223-F2EE-219A3AB80104}"/>
              </a:ext>
            </a:extLst>
          </p:cNvPr>
          <p:cNvGrpSpPr/>
          <p:nvPr userDrawn="1"/>
        </p:nvGrpSpPr>
        <p:grpSpPr>
          <a:xfrm>
            <a:off x="7474227" y="2976016"/>
            <a:ext cx="513963" cy="556206"/>
            <a:chOff x="7474227" y="2580008"/>
            <a:chExt cx="513963" cy="556206"/>
          </a:xfrm>
          <a:solidFill>
            <a:schemeClr val="bg2"/>
          </a:solidFill>
        </p:grpSpPr>
        <p:sp>
          <p:nvSpPr>
            <p:cNvPr id="57" name="Freeform 47">
              <a:extLst>
                <a:ext uri="{FF2B5EF4-FFF2-40B4-BE49-F238E27FC236}">
                  <a16:creationId xmlns:a16="http://schemas.microsoft.com/office/drawing/2014/main" id="{55523C61-469B-CA5F-2F85-5B6A2DD126E4}"/>
                </a:ext>
              </a:extLst>
            </p:cNvPr>
            <p:cNvSpPr>
              <a:spLocks/>
            </p:cNvSpPr>
            <p:nvPr/>
          </p:nvSpPr>
          <p:spPr bwMode="auto">
            <a:xfrm>
              <a:off x="7495349" y="2618027"/>
              <a:ext cx="475944" cy="344989"/>
            </a:xfrm>
            <a:custGeom>
              <a:avLst/>
              <a:gdLst>
                <a:gd name="T0" fmla="*/ 322 w 322"/>
                <a:gd name="T1" fmla="*/ 8 h 232"/>
                <a:gd name="T2" fmla="*/ 314 w 322"/>
                <a:gd name="T3" fmla="*/ 0 h 232"/>
                <a:gd name="T4" fmla="*/ 8 w 322"/>
                <a:gd name="T5" fmla="*/ 0 h 232"/>
                <a:gd name="T6" fmla="*/ 0 w 322"/>
                <a:gd name="T7" fmla="*/ 8 h 232"/>
                <a:gd name="T8" fmla="*/ 0 w 322"/>
                <a:gd name="T9" fmla="*/ 224 h 232"/>
                <a:gd name="T10" fmla="*/ 8 w 322"/>
                <a:gd name="T11" fmla="*/ 232 h 232"/>
                <a:gd name="T12" fmla="*/ 314 w 322"/>
                <a:gd name="T13" fmla="*/ 232 h 232"/>
                <a:gd name="T14" fmla="*/ 322 w 322"/>
                <a:gd name="T15" fmla="*/ 224 h 232"/>
                <a:gd name="T16" fmla="*/ 322 w 322"/>
                <a:gd name="T17" fmla="*/ 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232">
                  <a:moveTo>
                    <a:pt x="322" y="8"/>
                  </a:moveTo>
                  <a:cubicBezTo>
                    <a:pt x="322" y="4"/>
                    <a:pt x="318" y="0"/>
                    <a:pt x="314" y="0"/>
                  </a:cubicBezTo>
                  <a:cubicBezTo>
                    <a:pt x="8" y="0"/>
                    <a:pt x="8" y="0"/>
                    <a:pt x="8" y="0"/>
                  </a:cubicBezTo>
                  <a:cubicBezTo>
                    <a:pt x="4" y="0"/>
                    <a:pt x="0" y="4"/>
                    <a:pt x="0" y="8"/>
                  </a:cubicBezTo>
                  <a:cubicBezTo>
                    <a:pt x="0" y="224"/>
                    <a:pt x="0" y="224"/>
                    <a:pt x="0" y="224"/>
                  </a:cubicBezTo>
                  <a:cubicBezTo>
                    <a:pt x="0" y="228"/>
                    <a:pt x="4" y="232"/>
                    <a:pt x="8" y="232"/>
                  </a:cubicBezTo>
                  <a:cubicBezTo>
                    <a:pt x="314" y="232"/>
                    <a:pt x="314" y="232"/>
                    <a:pt x="314" y="232"/>
                  </a:cubicBezTo>
                  <a:cubicBezTo>
                    <a:pt x="318" y="232"/>
                    <a:pt x="322" y="228"/>
                    <a:pt x="322" y="224"/>
                  </a:cubicBezTo>
                  <a:lnTo>
                    <a:pt x="32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48">
              <a:extLst>
                <a:ext uri="{FF2B5EF4-FFF2-40B4-BE49-F238E27FC236}">
                  <a16:creationId xmlns:a16="http://schemas.microsoft.com/office/drawing/2014/main" id="{39784777-279B-49B7-28ED-1B815FC6A7B6}"/>
                </a:ext>
              </a:extLst>
            </p:cNvPr>
            <p:cNvSpPr>
              <a:spLocks/>
            </p:cNvSpPr>
            <p:nvPr/>
          </p:nvSpPr>
          <p:spPr bwMode="auto">
            <a:xfrm>
              <a:off x="7622079" y="2967240"/>
              <a:ext cx="218259" cy="168974"/>
            </a:xfrm>
            <a:custGeom>
              <a:avLst/>
              <a:gdLst>
                <a:gd name="T0" fmla="*/ 81 w 147"/>
                <a:gd name="T1" fmla="*/ 4 h 114"/>
                <a:gd name="T2" fmla="*/ 67 w 147"/>
                <a:gd name="T3" fmla="*/ 4 h 114"/>
                <a:gd name="T4" fmla="*/ 3 w 147"/>
                <a:gd name="T5" fmla="*/ 101 h 114"/>
                <a:gd name="T6" fmla="*/ 5 w 147"/>
                <a:gd name="T7" fmla="*/ 112 h 114"/>
                <a:gd name="T8" fmla="*/ 16 w 147"/>
                <a:gd name="T9" fmla="*/ 110 h 114"/>
                <a:gd name="T10" fmla="*/ 74 w 147"/>
                <a:gd name="T11" fmla="*/ 23 h 114"/>
                <a:gd name="T12" fmla="*/ 132 w 147"/>
                <a:gd name="T13" fmla="*/ 110 h 114"/>
                <a:gd name="T14" fmla="*/ 138 w 147"/>
                <a:gd name="T15" fmla="*/ 113 h 114"/>
                <a:gd name="T16" fmla="*/ 143 w 147"/>
                <a:gd name="T17" fmla="*/ 112 h 114"/>
                <a:gd name="T18" fmla="*/ 145 w 147"/>
                <a:gd name="T19" fmla="*/ 101 h 114"/>
                <a:gd name="T20" fmla="*/ 81 w 147"/>
                <a:gd name="T21" fmla="*/ 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14">
                  <a:moveTo>
                    <a:pt x="81" y="4"/>
                  </a:moveTo>
                  <a:cubicBezTo>
                    <a:pt x="78" y="0"/>
                    <a:pt x="70" y="0"/>
                    <a:pt x="67" y="4"/>
                  </a:cubicBezTo>
                  <a:cubicBezTo>
                    <a:pt x="3" y="101"/>
                    <a:pt x="3" y="101"/>
                    <a:pt x="3" y="101"/>
                  </a:cubicBezTo>
                  <a:cubicBezTo>
                    <a:pt x="0" y="105"/>
                    <a:pt x="1" y="109"/>
                    <a:pt x="5" y="112"/>
                  </a:cubicBezTo>
                  <a:cubicBezTo>
                    <a:pt x="9" y="114"/>
                    <a:pt x="14" y="113"/>
                    <a:pt x="16" y="110"/>
                  </a:cubicBezTo>
                  <a:cubicBezTo>
                    <a:pt x="74" y="23"/>
                    <a:pt x="74" y="23"/>
                    <a:pt x="74" y="23"/>
                  </a:cubicBezTo>
                  <a:cubicBezTo>
                    <a:pt x="132" y="110"/>
                    <a:pt x="132" y="110"/>
                    <a:pt x="132" y="110"/>
                  </a:cubicBezTo>
                  <a:cubicBezTo>
                    <a:pt x="133" y="112"/>
                    <a:pt x="136" y="113"/>
                    <a:pt x="138" y="113"/>
                  </a:cubicBezTo>
                  <a:cubicBezTo>
                    <a:pt x="140" y="113"/>
                    <a:pt x="141" y="113"/>
                    <a:pt x="143" y="112"/>
                  </a:cubicBezTo>
                  <a:cubicBezTo>
                    <a:pt x="146" y="109"/>
                    <a:pt x="147" y="105"/>
                    <a:pt x="145" y="101"/>
                  </a:cubicBezTo>
                  <a:lnTo>
                    <a:pt x="81"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49">
              <a:extLst>
                <a:ext uri="{FF2B5EF4-FFF2-40B4-BE49-F238E27FC236}">
                  <a16:creationId xmlns:a16="http://schemas.microsoft.com/office/drawing/2014/main" id="{18A77414-0406-42D0-F920-25FD2A7F7E82}"/>
                </a:ext>
              </a:extLst>
            </p:cNvPr>
            <p:cNvSpPr>
              <a:spLocks/>
            </p:cNvSpPr>
            <p:nvPr/>
          </p:nvSpPr>
          <p:spPr bwMode="auto">
            <a:xfrm>
              <a:off x="7474227" y="2580008"/>
              <a:ext cx="513963" cy="19714"/>
            </a:xfrm>
            <a:custGeom>
              <a:avLst/>
              <a:gdLst>
                <a:gd name="T0" fmla="*/ 339 w 347"/>
                <a:gd name="T1" fmla="*/ 0 h 13"/>
                <a:gd name="T2" fmla="*/ 8 w 347"/>
                <a:gd name="T3" fmla="*/ 0 h 13"/>
                <a:gd name="T4" fmla="*/ 0 w 347"/>
                <a:gd name="T5" fmla="*/ 7 h 13"/>
                <a:gd name="T6" fmla="*/ 8 w 347"/>
                <a:gd name="T7" fmla="*/ 13 h 13"/>
                <a:gd name="T8" fmla="*/ 339 w 347"/>
                <a:gd name="T9" fmla="*/ 13 h 13"/>
                <a:gd name="T10" fmla="*/ 347 w 347"/>
                <a:gd name="T11" fmla="*/ 7 h 13"/>
                <a:gd name="T12" fmla="*/ 339 w 34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47" h="13">
                  <a:moveTo>
                    <a:pt x="339" y="0"/>
                  </a:moveTo>
                  <a:cubicBezTo>
                    <a:pt x="8" y="0"/>
                    <a:pt x="8" y="0"/>
                    <a:pt x="8" y="0"/>
                  </a:cubicBezTo>
                  <a:cubicBezTo>
                    <a:pt x="4" y="0"/>
                    <a:pt x="0" y="2"/>
                    <a:pt x="0" y="7"/>
                  </a:cubicBezTo>
                  <a:cubicBezTo>
                    <a:pt x="0" y="11"/>
                    <a:pt x="4" y="13"/>
                    <a:pt x="8" y="13"/>
                  </a:cubicBezTo>
                  <a:cubicBezTo>
                    <a:pt x="339" y="13"/>
                    <a:pt x="339" y="13"/>
                    <a:pt x="339" y="13"/>
                  </a:cubicBezTo>
                  <a:cubicBezTo>
                    <a:pt x="344" y="13"/>
                    <a:pt x="347" y="11"/>
                    <a:pt x="347" y="7"/>
                  </a:cubicBezTo>
                  <a:cubicBezTo>
                    <a:pt x="347" y="2"/>
                    <a:pt x="344" y="0"/>
                    <a:pt x="33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 name="Group 59">
            <a:extLst>
              <a:ext uri="{FF2B5EF4-FFF2-40B4-BE49-F238E27FC236}">
                <a16:creationId xmlns:a16="http://schemas.microsoft.com/office/drawing/2014/main" id="{B51A8C16-8562-C9D2-A449-E45C3B8CA60D}"/>
              </a:ext>
            </a:extLst>
          </p:cNvPr>
          <p:cNvGrpSpPr/>
          <p:nvPr userDrawn="1"/>
        </p:nvGrpSpPr>
        <p:grpSpPr>
          <a:xfrm>
            <a:off x="6544869" y="2976016"/>
            <a:ext cx="170383" cy="571696"/>
            <a:chOff x="6544869" y="2580008"/>
            <a:chExt cx="170383" cy="571696"/>
          </a:xfrm>
          <a:solidFill>
            <a:schemeClr val="bg2"/>
          </a:solidFill>
        </p:grpSpPr>
        <p:sp>
          <p:nvSpPr>
            <p:cNvPr id="61" name="Freeform 50">
              <a:extLst>
                <a:ext uri="{FF2B5EF4-FFF2-40B4-BE49-F238E27FC236}">
                  <a16:creationId xmlns:a16="http://schemas.microsoft.com/office/drawing/2014/main" id="{C891089A-54E3-B9C7-74EE-AC96E0E47B23}"/>
                </a:ext>
              </a:extLst>
            </p:cNvPr>
            <p:cNvSpPr>
              <a:spLocks/>
            </p:cNvSpPr>
            <p:nvPr/>
          </p:nvSpPr>
          <p:spPr bwMode="auto">
            <a:xfrm>
              <a:off x="6563175" y="2885569"/>
              <a:ext cx="97161" cy="266135"/>
            </a:xfrm>
            <a:custGeom>
              <a:avLst/>
              <a:gdLst>
                <a:gd name="T0" fmla="*/ 0 w 65"/>
                <a:gd name="T1" fmla="*/ 0 h 180"/>
                <a:gd name="T2" fmla="*/ 0 w 65"/>
                <a:gd name="T3" fmla="*/ 144 h 180"/>
                <a:gd name="T4" fmla="*/ 32 w 65"/>
                <a:gd name="T5" fmla="*/ 180 h 180"/>
                <a:gd name="T6" fmla="*/ 32 w 65"/>
                <a:gd name="T7" fmla="*/ 180 h 180"/>
                <a:gd name="T8" fmla="*/ 65 w 65"/>
                <a:gd name="T9" fmla="*/ 144 h 180"/>
                <a:gd name="T10" fmla="*/ 65 w 65"/>
                <a:gd name="T11" fmla="*/ 0 h 180"/>
                <a:gd name="T12" fmla="*/ 0 w 65"/>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65" h="180">
                  <a:moveTo>
                    <a:pt x="0" y="0"/>
                  </a:moveTo>
                  <a:cubicBezTo>
                    <a:pt x="0" y="144"/>
                    <a:pt x="0" y="144"/>
                    <a:pt x="0" y="144"/>
                  </a:cubicBezTo>
                  <a:cubicBezTo>
                    <a:pt x="0" y="162"/>
                    <a:pt x="15" y="180"/>
                    <a:pt x="32" y="180"/>
                  </a:cubicBezTo>
                  <a:cubicBezTo>
                    <a:pt x="33" y="180"/>
                    <a:pt x="32" y="180"/>
                    <a:pt x="32" y="180"/>
                  </a:cubicBezTo>
                  <a:cubicBezTo>
                    <a:pt x="50" y="179"/>
                    <a:pt x="65" y="162"/>
                    <a:pt x="65" y="144"/>
                  </a:cubicBezTo>
                  <a:cubicBezTo>
                    <a:pt x="65" y="0"/>
                    <a:pt x="65" y="0"/>
                    <a:pt x="65"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51">
              <a:extLst>
                <a:ext uri="{FF2B5EF4-FFF2-40B4-BE49-F238E27FC236}">
                  <a16:creationId xmlns:a16="http://schemas.microsoft.com/office/drawing/2014/main" id="{0DAD696D-3295-CC4C-FABE-B0F13D81926C}"/>
                </a:ext>
              </a:extLst>
            </p:cNvPr>
            <p:cNvSpPr>
              <a:spLocks/>
            </p:cNvSpPr>
            <p:nvPr/>
          </p:nvSpPr>
          <p:spPr bwMode="auto">
            <a:xfrm>
              <a:off x="6544869" y="2580008"/>
              <a:ext cx="170383" cy="285848"/>
            </a:xfrm>
            <a:custGeom>
              <a:avLst/>
              <a:gdLst>
                <a:gd name="T0" fmla="*/ 103 w 116"/>
                <a:gd name="T1" fmla="*/ 52 h 193"/>
                <a:gd name="T2" fmla="*/ 89 w 116"/>
                <a:gd name="T3" fmla="*/ 52 h 193"/>
                <a:gd name="T4" fmla="*/ 45 w 116"/>
                <a:gd name="T5" fmla="*/ 0 h 193"/>
                <a:gd name="T6" fmla="*/ 0 w 116"/>
                <a:gd name="T7" fmla="*/ 45 h 193"/>
                <a:gd name="T8" fmla="*/ 0 w 116"/>
                <a:gd name="T9" fmla="*/ 182 h 193"/>
                <a:gd name="T10" fmla="*/ 9 w 116"/>
                <a:gd name="T11" fmla="*/ 193 h 193"/>
                <a:gd name="T12" fmla="*/ 16 w 116"/>
                <a:gd name="T13" fmla="*/ 193 h 193"/>
                <a:gd name="T14" fmla="*/ 74 w 116"/>
                <a:gd name="T15" fmla="*/ 193 h 193"/>
                <a:gd name="T16" fmla="*/ 82 w 116"/>
                <a:gd name="T17" fmla="*/ 193 h 193"/>
                <a:gd name="T18" fmla="*/ 90 w 116"/>
                <a:gd name="T19" fmla="*/ 182 h 193"/>
                <a:gd name="T20" fmla="*/ 90 w 116"/>
                <a:gd name="T21" fmla="*/ 65 h 193"/>
                <a:gd name="T22" fmla="*/ 103 w 116"/>
                <a:gd name="T23" fmla="*/ 65 h 193"/>
                <a:gd name="T24" fmla="*/ 103 w 116"/>
                <a:gd name="T25" fmla="*/ 158 h 193"/>
                <a:gd name="T26" fmla="*/ 110 w 116"/>
                <a:gd name="T27" fmla="*/ 166 h 193"/>
                <a:gd name="T28" fmla="*/ 116 w 116"/>
                <a:gd name="T29" fmla="*/ 158 h 193"/>
                <a:gd name="T30" fmla="*/ 116 w 116"/>
                <a:gd name="T31" fmla="*/ 64 h 193"/>
                <a:gd name="T32" fmla="*/ 103 w 116"/>
                <a:gd name="T33" fmla="*/ 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193">
                  <a:moveTo>
                    <a:pt x="103" y="52"/>
                  </a:moveTo>
                  <a:cubicBezTo>
                    <a:pt x="89" y="52"/>
                    <a:pt x="89" y="52"/>
                    <a:pt x="89" y="52"/>
                  </a:cubicBezTo>
                  <a:cubicBezTo>
                    <a:pt x="89" y="13"/>
                    <a:pt x="69" y="0"/>
                    <a:pt x="45" y="0"/>
                  </a:cubicBezTo>
                  <a:cubicBezTo>
                    <a:pt x="21" y="0"/>
                    <a:pt x="0" y="18"/>
                    <a:pt x="0" y="45"/>
                  </a:cubicBezTo>
                  <a:cubicBezTo>
                    <a:pt x="0" y="182"/>
                    <a:pt x="0" y="182"/>
                    <a:pt x="0" y="182"/>
                  </a:cubicBezTo>
                  <a:cubicBezTo>
                    <a:pt x="0" y="186"/>
                    <a:pt x="5" y="193"/>
                    <a:pt x="9" y="193"/>
                  </a:cubicBezTo>
                  <a:cubicBezTo>
                    <a:pt x="16" y="193"/>
                    <a:pt x="16" y="193"/>
                    <a:pt x="16" y="193"/>
                  </a:cubicBezTo>
                  <a:cubicBezTo>
                    <a:pt x="74" y="193"/>
                    <a:pt x="74" y="193"/>
                    <a:pt x="74" y="193"/>
                  </a:cubicBezTo>
                  <a:cubicBezTo>
                    <a:pt x="82" y="193"/>
                    <a:pt x="82" y="193"/>
                    <a:pt x="82" y="193"/>
                  </a:cubicBezTo>
                  <a:cubicBezTo>
                    <a:pt x="86" y="193"/>
                    <a:pt x="90" y="186"/>
                    <a:pt x="90" y="182"/>
                  </a:cubicBezTo>
                  <a:cubicBezTo>
                    <a:pt x="90" y="65"/>
                    <a:pt x="90" y="65"/>
                    <a:pt x="90" y="65"/>
                  </a:cubicBezTo>
                  <a:cubicBezTo>
                    <a:pt x="103" y="65"/>
                    <a:pt x="103" y="65"/>
                    <a:pt x="103" y="65"/>
                  </a:cubicBezTo>
                  <a:cubicBezTo>
                    <a:pt x="103" y="158"/>
                    <a:pt x="103" y="158"/>
                    <a:pt x="103" y="158"/>
                  </a:cubicBezTo>
                  <a:cubicBezTo>
                    <a:pt x="103" y="162"/>
                    <a:pt x="106" y="166"/>
                    <a:pt x="110" y="166"/>
                  </a:cubicBezTo>
                  <a:cubicBezTo>
                    <a:pt x="114" y="166"/>
                    <a:pt x="116" y="162"/>
                    <a:pt x="116" y="158"/>
                  </a:cubicBezTo>
                  <a:cubicBezTo>
                    <a:pt x="116" y="64"/>
                    <a:pt x="116" y="64"/>
                    <a:pt x="116" y="64"/>
                  </a:cubicBezTo>
                  <a:cubicBezTo>
                    <a:pt x="116" y="60"/>
                    <a:pt x="115" y="52"/>
                    <a:pt x="103"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Group 62">
            <a:extLst>
              <a:ext uri="{FF2B5EF4-FFF2-40B4-BE49-F238E27FC236}">
                <a16:creationId xmlns:a16="http://schemas.microsoft.com/office/drawing/2014/main" id="{CEB18255-4D56-8828-3CB4-E04AC8D0F85F}"/>
              </a:ext>
            </a:extLst>
          </p:cNvPr>
          <p:cNvGrpSpPr/>
          <p:nvPr userDrawn="1"/>
        </p:nvGrpSpPr>
        <p:grpSpPr>
          <a:xfrm>
            <a:off x="5221240" y="2968975"/>
            <a:ext cx="566064" cy="528045"/>
            <a:chOff x="5221240" y="2572967"/>
            <a:chExt cx="566064" cy="528045"/>
          </a:xfrm>
          <a:solidFill>
            <a:schemeClr val="bg2"/>
          </a:solidFill>
        </p:grpSpPr>
        <p:sp>
          <p:nvSpPr>
            <p:cNvPr id="64" name="Freeform 52">
              <a:extLst>
                <a:ext uri="{FF2B5EF4-FFF2-40B4-BE49-F238E27FC236}">
                  <a16:creationId xmlns:a16="http://schemas.microsoft.com/office/drawing/2014/main" id="{5F45D1AC-C3C6-84F2-5240-CDBDA88837D9}"/>
                </a:ext>
              </a:extLst>
            </p:cNvPr>
            <p:cNvSpPr>
              <a:spLocks/>
            </p:cNvSpPr>
            <p:nvPr/>
          </p:nvSpPr>
          <p:spPr bwMode="auto">
            <a:xfrm>
              <a:off x="5277564" y="2860223"/>
              <a:ext cx="218259" cy="214034"/>
            </a:xfrm>
            <a:custGeom>
              <a:avLst/>
              <a:gdLst>
                <a:gd name="T0" fmla="*/ 23 w 148"/>
                <a:gd name="T1" fmla="*/ 0 h 144"/>
                <a:gd name="T2" fmla="*/ 18 w 148"/>
                <a:gd name="T3" fmla="*/ 73 h 144"/>
                <a:gd name="T4" fmla="*/ 19 w 148"/>
                <a:gd name="T5" fmla="*/ 74 h 144"/>
                <a:gd name="T6" fmla="*/ 4 w 148"/>
                <a:gd name="T7" fmla="*/ 89 h 144"/>
                <a:gd name="T8" fmla="*/ 49 w 148"/>
                <a:gd name="T9" fmla="*/ 135 h 144"/>
                <a:gd name="T10" fmla="*/ 65 w 148"/>
                <a:gd name="T11" fmla="*/ 120 h 144"/>
                <a:gd name="T12" fmla="*/ 77 w 148"/>
                <a:gd name="T13" fmla="*/ 132 h 144"/>
                <a:gd name="T14" fmla="*/ 108 w 148"/>
                <a:gd name="T15" fmla="*/ 144 h 144"/>
                <a:gd name="T16" fmla="*/ 116 w 148"/>
                <a:gd name="T17" fmla="*/ 144 h 144"/>
                <a:gd name="T18" fmla="*/ 148 w 148"/>
                <a:gd name="T19" fmla="*/ 129 h 144"/>
                <a:gd name="T20" fmla="*/ 23 w 148"/>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44">
                  <a:moveTo>
                    <a:pt x="23" y="0"/>
                  </a:moveTo>
                  <a:cubicBezTo>
                    <a:pt x="3" y="24"/>
                    <a:pt x="0" y="55"/>
                    <a:pt x="18" y="73"/>
                  </a:cubicBezTo>
                  <a:cubicBezTo>
                    <a:pt x="19" y="74"/>
                    <a:pt x="19" y="74"/>
                    <a:pt x="19" y="74"/>
                  </a:cubicBezTo>
                  <a:cubicBezTo>
                    <a:pt x="4" y="89"/>
                    <a:pt x="4" y="89"/>
                    <a:pt x="4" y="89"/>
                  </a:cubicBezTo>
                  <a:cubicBezTo>
                    <a:pt x="49" y="135"/>
                    <a:pt x="49" y="135"/>
                    <a:pt x="49" y="135"/>
                  </a:cubicBezTo>
                  <a:cubicBezTo>
                    <a:pt x="65" y="120"/>
                    <a:pt x="65" y="120"/>
                    <a:pt x="65" y="120"/>
                  </a:cubicBezTo>
                  <a:cubicBezTo>
                    <a:pt x="77" y="132"/>
                    <a:pt x="77" y="132"/>
                    <a:pt x="77" y="132"/>
                  </a:cubicBezTo>
                  <a:cubicBezTo>
                    <a:pt x="85" y="140"/>
                    <a:pt x="96" y="144"/>
                    <a:pt x="108" y="144"/>
                  </a:cubicBezTo>
                  <a:cubicBezTo>
                    <a:pt x="111" y="144"/>
                    <a:pt x="113" y="144"/>
                    <a:pt x="116" y="144"/>
                  </a:cubicBezTo>
                  <a:cubicBezTo>
                    <a:pt x="127" y="142"/>
                    <a:pt x="138" y="137"/>
                    <a:pt x="148" y="129"/>
                  </a:cubicBezTo>
                  <a:lnTo>
                    <a:pt x="2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53">
              <a:extLst>
                <a:ext uri="{FF2B5EF4-FFF2-40B4-BE49-F238E27FC236}">
                  <a16:creationId xmlns:a16="http://schemas.microsoft.com/office/drawing/2014/main" id="{7BB18055-65EF-19CE-1D43-30241D51356A}"/>
                </a:ext>
              </a:extLst>
            </p:cNvPr>
            <p:cNvSpPr>
              <a:spLocks/>
            </p:cNvSpPr>
            <p:nvPr/>
          </p:nvSpPr>
          <p:spPr bwMode="auto">
            <a:xfrm>
              <a:off x="5221240" y="3008076"/>
              <a:ext cx="112649" cy="92936"/>
            </a:xfrm>
            <a:custGeom>
              <a:avLst/>
              <a:gdLst>
                <a:gd name="T0" fmla="*/ 31 w 76"/>
                <a:gd name="T1" fmla="*/ 0 h 62"/>
                <a:gd name="T2" fmla="*/ 3 w 76"/>
                <a:gd name="T3" fmla="*/ 29 h 62"/>
                <a:gd name="T4" fmla="*/ 1 w 76"/>
                <a:gd name="T5" fmla="*/ 36 h 62"/>
                <a:gd name="T6" fmla="*/ 6 w 76"/>
                <a:gd name="T7" fmla="*/ 42 h 62"/>
                <a:gd name="T8" fmla="*/ 54 w 76"/>
                <a:gd name="T9" fmla="*/ 61 h 62"/>
                <a:gd name="T10" fmla="*/ 57 w 76"/>
                <a:gd name="T11" fmla="*/ 62 h 62"/>
                <a:gd name="T12" fmla="*/ 63 w 76"/>
                <a:gd name="T13" fmla="*/ 60 h 62"/>
                <a:gd name="T14" fmla="*/ 76 w 76"/>
                <a:gd name="T15" fmla="*/ 46 h 62"/>
                <a:gd name="T16" fmla="*/ 31 w 7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2">
                  <a:moveTo>
                    <a:pt x="31" y="0"/>
                  </a:moveTo>
                  <a:cubicBezTo>
                    <a:pt x="3" y="29"/>
                    <a:pt x="3" y="29"/>
                    <a:pt x="3" y="29"/>
                  </a:cubicBezTo>
                  <a:cubicBezTo>
                    <a:pt x="1" y="30"/>
                    <a:pt x="0" y="33"/>
                    <a:pt x="1" y="36"/>
                  </a:cubicBezTo>
                  <a:cubicBezTo>
                    <a:pt x="1" y="38"/>
                    <a:pt x="3" y="41"/>
                    <a:pt x="6" y="42"/>
                  </a:cubicBezTo>
                  <a:cubicBezTo>
                    <a:pt x="54" y="61"/>
                    <a:pt x="54" y="61"/>
                    <a:pt x="54" y="61"/>
                  </a:cubicBezTo>
                  <a:cubicBezTo>
                    <a:pt x="55" y="62"/>
                    <a:pt x="56" y="62"/>
                    <a:pt x="57" y="62"/>
                  </a:cubicBezTo>
                  <a:cubicBezTo>
                    <a:pt x="59" y="62"/>
                    <a:pt x="61" y="61"/>
                    <a:pt x="63" y="60"/>
                  </a:cubicBezTo>
                  <a:cubicBezTo>
                    <a:pt x="76" y="46"/>
                    <a:pt x="76" y="46"/>
                    <a:pt x="76" y="46"/>
                  </a:cubicBezTo>
                  <a:lnTo>
                    <a:pt x="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6" name="Freeform 54">
              <a:extLst>
                <a:ext uri="{FF2B5EF4-FFF2-40B4-BE49-F238E27FC236}">
                  <a16:creationId xmlns:a16="http://schemas.microsoft.com/office/drawing/2014/main" id="{DCE65741-0959-DCAA-975E-8004F8E4C162}"/>
                </a:ext>
              </a:extLst>
            </p:cNvPr>
            <p:cNvSpPr>
              <a:spLocks noEditPoints="1"/>
            </p:cNvSpPr>
            <p:nvPr/>
          </p:nvSpPr>
          <p:spPr bwMode="auto">
            <a:xfrm>
              <a:off x="5326849" y="2572967"/>
              <a:ext cx="460455" cy="460455"/>
            </a:xfrm>
            <a:custGeom>
              <a:avLst/>
              <a:gdLst>
                <a:gd name="T0" fmla="*/ 307 w 311"/>
                <a:gd name="T1" fmla="*/ 81 h 311"/>
                <a:gd name="T2" fmla="*/ 229 w 311"/>
                <a:gd name="T3" fmla="*/ 3 h 311"/>
                <a:gd name="T4" fmla="*/ 219 w 311"/>
                <a:gd name="T5" fmla="*/ 2 h 311"/>
                <a:gd name="T6" fmla="*/ 0 w 311"/>
                <a:gd name="T7" fmla="*/ 183 h 311"/>
                <a:gd name="T8" fmla="*/ 125 w 311"/>
                <a:gd name="T9" fmla="*/ 311 h 311"/>
                <a:gd name="T10" fmla="*/ 308 w 311"/>
                <a:gd name="T11" fmla="*/ 92 h 311"/>
                <a:gd name="T12" fmla="*/ 307 w 311"/>
                <a:gd name="T13" fmla="*/ 81 h 311"/>
                <a:gd name="T14" fmla="*/ 218 w 311"/>
                <a:gd name="T15" fmla="*/ 68 h 311"/>
                <a:gd name="T16" fmla="*/ 67 w 311"/>
                <a:gd name="T17" fmla="*/ 199 h 311"/>
                <a:gd name="T18" fmla="*/ 62 w 311"/>
                <a:gd name="T19" fmla="*/ 200 h 311"/>
                <a:gd name="T20" fmla="*/ 56 w 311"/>
                <a:gd name="T21" fmla="*/ 198 h 311"/>
                <a:gd name="T22" fmla="*/ 57 w 311"/>
                <a:gd name="T23" fmla="*/ 186 h 311"/>
                <a:gd name="T24" fmla="*/ 208 w 311"/>
                <a:gd name="T25" fmla="*/ 56 h 311"/>
                <a:gd name="T26" fmla="*/ 219 w 311"/>
                <a:gd name="T27" fmla="*/ 57 h 311"/>
                <a:gd name="T28" fmla="*/ 218 w 311"/>
                <a:gd name="T29" fmla="*/ 6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311">
                  <a:moveTo>
                    <a:pt x="307" y="81"/>
                  </a:moveTo>
                  <a:cubicBezTo>
                    <a:pt x="229" y="3"/>
                    <a:pt x="229" y="3"/>
                    <a:pt x="229" y="3"/>
                  </a:cubicBezTo>
                  <a:cubicBezTo>
                    <a:pt x="226" y="0"/>
                    <a:pt x="222" y="0"/>
                    <a:pt x="219" y="2"/>
                  </a:cubicBezTo>
                  <a:cubicBezTo>
                    <a:pt x="0" y="183"/>
                    <a:pt x="0" y="183"/>
                    <a:pt x="0" y="183"/>
                  </a:cubicBezTo>
                  <a:cubicBezTo>
                    <a:pt x="125" y="311"/>
                    <a:pt x="125" y="311"/>
                    <a:pt x="125" y="311"/>
                  </a:cubicBezTo>
                  <a:cubicBezTo>
                    <a:pt x="164" y="264"/>
                    <a:pt x="308" y="92"/>
                    <a:pt x="308" y="92"/>
                  </a:cubicBezTo>
                  <a:cubicBezTo>
                    <a:pt x="311" y="88"/>
                    <a:pt x="310" y="84"/>
                    <a:pt x="307" y="81"/>
                  </a:cubicBezTo>
                  <a:close/>
                  <a:moveTo>
                    <a:pt x="218" y="68"/>
                  </a:moveTo>
                  <a:cubicBezTo>
                    <a:pt x="67" y="199"/>
                    <a:pt x="67" y="199"/>
                    <a:pt x="67" y="199"/>
                  </a:cubicBezTo>
                  <a:cubicBezTo>
                    <a:pt x="66" y="200"/>
                    <a:pt x="64" y="200"/>
                    <a:pt x="62" y="200"/>
                  </a:cubicBezTo>
                  <a:cubicBezTo>
                    <a:pt x="60" y="200"/>
                    <a:pt x="57" y="200"/>
                    <a:pt x="56" y="198"/>
                  </a:cubicBezTo>
                  <a:cubicBezTo>
                    <a:pt x="53" y="194"/>
                    <a:pt x="53" y="189"/>
                    <a:pt x="57" y="186"/>
                  </a:cubicBezTo>
                  <a:cubicBezTo>
                    <a:pt x="208" y="56"/>
                    <a:pt x="208" y="56"/>
                    <a:pt x="208" y="56"/>
                  </a:cubicBezTo>
                  <a:cubicBezTo>
                    <a:pt x="211" y="53"/>
                    <a:pt x="216" y="53"/>
                    <a:pt x="219" y="57"/>
                  </a:cubicBezTo>
                  <a:cubicBezTo>
                    <a:pt x="222" y="60"/>
                    <a:pt x="222" y="65"/>
                    <a:pt x="218"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7" name="Group 66">
            <a:extLst>
              <a:ext uri="{FF2B5EF4-FFF2-40B4-BE49-F238E27FC236}">
                <a16:creationId xmlns:a16="http://schemas.microsoft.com/office/drawing/2014/main" id="{0D86CD7C-E753-6DE5-B479-F46FE3790F5C}"/>
              </a:ext>
            </a:extLst>
          </p:cNvPr>
          <p:cNvGrpSpPr/>
          <p:nvPr userDrawn="1"/>
        </p:nvGrpSpPr>
        <p:grpSpPr>
          <a:xfrm>
            <a:off x="4125725" y="3037974"/>
            <a:ext cx="454821" cy="459046"/>
            <a:chOff x="4125725" y="2641966"/>
            <a:chExt cx="454821" cy="459046"/>
          </a:xfrm>
          <a:solidFill>
            <a:schemeClr val="bg2"/>
          </a:solidFill>
        </p:grpSpPr>
        <p:sp>
          <p:nvSpPr>
            <p:cNvPr id="68" name="Freeform 55">
              <a:extLst>
                <a:ext uri="{FF2B5EF4-FFF2-40B4-BE49-F238E27FC236}">
                  <a16:creationId xmlns:a16="http://schemas.microsoft.com/office/drawing/2014/main" id="{9D6AD5CD-D28E-A177-2F98-1CDFD4EED57D}"/>
                </a:ext>
              </a:extLst>
            </p:cNvPr>
            <p:cNvSpPr>
              <a:spLocks/>
            </p:cNvSpPr>
            <p:nvPr/>
          </p:nvSpPr>
          <p:spPr bwMode="auto">
            <a:xfrm>
              <a:off x="4125725" y="2872897"/>
              <a:ext cx="225299" cy="228115"/>
            </a:xfrm>
            <a:custGeom>
              <a:avLst/>
              <a:gdLst>
                <a:gd name="T0" fmla="*/ 74 w 153"/>
                <a:gd name="T1" fmla="*/ 0 h 153"/>
                <a:gd name="T2" fmla="*/ 45 w 153"/>
                <a:gd name="T3" fmla="*/ 28 h 153"/>
                <a:gd name="T4" fmla="*/ 45 w 153"/>
                <a:gd name="T5" fmla="*/ 40 h 153"/>
                <a:gd name="T6" fmla="*/ 51 w 153"/>
                <a:gd name="T7" fmla="*/ 45 h 153"/>
                <a:gd name="T8" fmla="*/ 11 w 153"/>
                <a:gd name="T9" fmla="*/ 85 h 153"/>
                <a:gd name="T10" fmla="*/ 9 w 153"/>
                <a:gd name="T11" fmla="*/ 91 h 153"/>
                <a:gd name="T12" fmla="*/ 11 w 153"/>
                <a:gd name="T13" fmla="*/ 96 h 153"/>
                <a:gd name="T14" fmla="*/ 28 w 153"/>
                <a:gd name="T15" fmla="*/ 114 h 153"/>
                <a:gd name="T16" fmla="*/ 3 w 153"/>
                <a:gd name="T17" fmla="*/ 139 h 153"/>
                <a:gd name="T18" fmla="*/ 3 w 153"/>
                <a:gd name="T19" fmla="*/ 151 h 153"/>
                <a:gd name="T20" fmla="*/ 8 w 153"/>
                <a:gd name="T21" fmla="*/ 153 h 153"/>
                <a:gd name="T22" fmla="*/ 14 w 153"/>
                <a:gd name="T23" fmla="*/ 151 h 153"/>
                <a:gd name="T24" fmla="*/ 40 w 153"/>
                <a:gd name="T25" fmla="*/ 125 h 153"/>
                <a:gd name="T26" fmla="*/ 57 w 153"/>
                <a:gd name="T27" fmla="*/ 142 h 153"/>
                <a:gd name="T28" fmla="*/ 62 w 153"/>
                <a:gd name="T29" fmla="*/ 144 h 153"/>
                <a:gd name="T30" fmla="*/ 68 w 153"/>
                <a:gd name="T31" fmla="*/ 142 h 153"/>
                <a:gd name="T32" fmla="*/ 108 w 153"/>
                <a:gd name="T33" fmla="*/ 102 h 153"/>
                <a:gd name="T34" fmla="*/ 114 w 153"/>
                <a:gd name="T35" fmla="*/ 108 h 153"/>
                <a:gd name="T36" fmla="*/ 119 w 153"/>
                <a:gd name="T37" fmla="*/ 111 h 153"/>
                <a:gd name="T38" fmla="*/ 119 w 153"/>
                <a:gd name="T39" fmla="*/ 111 h 153"/>
                <a:gd name="T40" fmla="*/ 125 w 153"/>
                <a:gd name="T41" fmla="*/ 108 h 153"/>
                <a:gd name="T42" fmla="*/ 153 w 153"/>
                <a:gd name="T43" fmla="*/ 80 h 153"/>
                <a:gd name="T44" fmla="*/ 74 w 153"/>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53">
                  <a:moveTo>
                    <a:pt x="74" y="0"/>
                  </a:moveTo>
                  <a:cubicBezTo>
                    <a:pt x="45" y="28"/>
                    <a:pt x="45" y="28"/>
                    <a:pt x="45" y="28"/>
                  </a:cubicBezTo>
                  <a:cubicBezTo>
                    <a:pt x="42" y="31"/>
                    <a:pt x="42" y="36"/>
                    <a:pt x="45" y="40"/>
                  </a:cubicBezTo>
                  <a:cubicBezTo>
                    <a:pt x="51" y="45"/>
                    <a:pt x="51" y="45"/>
                    <a:pt x="51" y="45"/>
                  </a:cubicBezTo>
                  <a:cubicBezTo>
                    <a:pt x="11" y="85"/>
                    <a:pt x="11" y="85"/>
                    <a:pt x="11" y="85"/>
                  </a:cubicBezTo>
                  <a:cubicBezTo>
                    <a:pt x="10" y="87"/>
                    <a:pt x="9" y="89"/>
                    <a:pt x="9" y="91"/>
                  </a:cubicBezTo>
                  <a:cubicBezTo>
                    <a:pt x="9" y="93"/>
                    <a:pt x="10" y="95"/>
                    <a:pt x="11" y="96"/>
                  </a:cubicBezTo>
                  <a:cubicBezTo>
                    <a:pt x="28" y="114"/>
                    <a:pt x="28" y="114"/>
                    <a:pt x="28" y="114"/>
                  </a:cubicBezTo>
                  <a:cubicBezTo>
                    <a:pt x="3" y="139"/>
                    <a:pt x="3" y="139"/>
                    <a:pt x="3" y="139"/>
                  </a:cubicBezTo>
                  <a:cubicBezTo>
                    <a:pt x="0" y="142"/>
                    <a:pt x="0" y="147"/>
                    <a:pt x="3" y="151"/>
                  </a:cubicBezTo>
                  <a:cubicBezTo>
                    <a:pt x="4" y="152"/>
                    <a:pt x="6" y="153"/>
                    <a:pt x="8" y="153"/>
                  </a:cubicBezTo>
                  <a:cubicBezTo>
                    <a:pt x="11" y="153"/>
                    <a:pt x="13" y="152"/>
                    <a:pt x="14" y="151"/>
                  </a:cubicBezTo>
                  <a:cubicBezTo>
                    <a:pt x="40" y="125"/>
                    <a:pt x="40" y="125"/>
                    <a:pt x="40" y="125"/>
                  </a:cubicBezTo>
                  <a:cubicBezTo>
                    <a:pt x="57" y="142"/>
                    <a:pt x="57" y="142"/>
                    <a:pt x="57" y="142"/>
                  </a:cubicBezTo>
                  <a:cubicBezTo>
                    <a:pt x="58" y="143"/>
                    <a:pt x="60" y="144"/>
                    <a:pt x="62" y="144"/>
                  </a:cubicBezTo>
                  <a:cubicBezTo>
                    <a:pt x="65" y="144"/>
                    <a:pt x="67" y="143"/>
                    <a:pt x="68" y="142"/>
                  </a:cubicBezTo>
                  <a:cubicBezTo>
                    <a:pt x="108" y="102"/>
                    <a:pt x="108" y="102"/>
                    <a:pt x="108" y="102"/>
                  </a:cubicBezTo>
                  <a:cubicBezTo>
                    <a:pt x="114" y="108"/>
                    <a:pt x="114" y="108"/>
                    <a:pt x="114" y="108"/>
                  </a:cubicBezTo>
                  <a:cubicBezTo>
                    <a:pt x="115" y="110"/>
                    <a:pt x="117" y="111"/>
                    <a:pt x="119" y="111"/>
                  </a:cubicBezTo>
                  <a:cubicBezTo>
                    <a:pt x="119" y="111"/>
                    <a:pt x="119" y="111"/>
                    <a:pt x="119" y="111"/>
                  </a:cubicBezTo>
                  <a:cubicBezTo>
                    <a:pt x="121" y="111"/>
                    <a:pt x="123" y="110"/>
                    <a:pt x="125" y="108"/>
                  </a:cubicBezTo>
                  <a:cubicBezTo>
                    <a:pt x="153" y="80"/>
                    <a:pt x="153" y="80"/>
                    <a:pt x="153" y="80"/>
                  </a:cubicBezTo>
                  <a:lnTo>
                    <a:pt x="7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56">
              <a:extLst>
                <a:ext uri="{FF2B5EF4-FFF2-40B4-BE49-F238E27FC236}">
                  <a16:creationId xmlns:a16="http://schemas.microsoft.com/office/drawing/2014/main" id="{A2F7E30C-6447-B788-9A56-E13EB4FAD978}"/>
                </a:ext>
              </a:extLst>
            </p:cNvPr>
            <p:cNvSpPr>
              <a:spLocks/>
            </p:cNvSpPr>
            <p:nvPr/>
          </p:nvSpPr>
          <p:spPr bwMode="auto">
            <a:xfrm>
              <a:off x="4221476" y="2641966"/>
              <a:ext cx="359070" cy="332316"/>
            </a:xfrm>
            <a:custGeom>
              <a:avLst/>
              <a:gdLst>
                <a:gd name="T0" fmla="*/ 237 w 243"/>
                <a:gd name="T1" fmla="*/ 66 h 224"/>
                <a:gd name="T2" fmla="*/ 189 w 243"/>
                <a:gd name="T3" fmla="*/ 18 h 224"/>
                <a:gd name="T4" fmla="*/ 166 w 243"/>
                <a:gd name="T5" fmla="*/ 4 h 224"/>
                <a:gd name="T6" fmla="*/ 156 w 243"/>
                <a:gd name="T7" fmla="*/ 8 h 224"/>
                <a:gd name="T8" fmla="*/ 134 w 243"/>
                <a:gd name="T9" fmla="*/ 31 h 224"/>
                <a:gd name="T10" fmla="*/ 105 w 243"/>
                <a:gd name="T11" fmla="*/ 2 h 224"/>
                <a:gd name="T12" fmla="*/ 99 w 243"/>
                <a:gd name="T13" fmla="*/ 0 h 224"/>
                <a:gd name="T14" fmla="*/ 99 w 243"/>
                <a:gd name="T15" fmla="*/ 0 h 224"/>
                <a:gd name="T16" fmla="*/ 94 w 243"/>
                <a:gd name="T17" fmla="*/ 2 h 224"/>
                <a:gd name="T18" fmla="*/ 3 w 243"/>
                <a:gd name="T19" fmla="*/ 93 h 224"/>
                <a:gd name="T20" fmla="*/ 3 w 243"/>
                <a:gd name="T21" fmla="*/ 105 h 224"/>
                <a:gd name="T22" fmla="*/ 14 w 243"/>
                <a:gd name="T23" fmla="*/ 105 h 224"/>
                <a:gd name="T24" fmla="*/ 99 w 243"/>
                <a:gd name="T25" fmla="*/ 19 h 224"/>
                <a:gd name="T26" fmla="*/ 122 w 243"/>
                <a:gd name="T27" fmla="*/ 42 h 224"/>
                <a:gd name="T28" fmla="*/ 20 w 243"/>
                <a:gd name="T29" fmla="*/ 144 h 224"/>
                <a:gd name="T30" fmla="*/ 100 w 243"/>
                <a:gd name="T31" fmla="*/ 224 h 224"/>
                <a:gd name="T32" fmla="*/ 202 w 243"/>
                <a:gd name="T33" fmla="*/ 121 h 224"/>
                <a:gd name="T34" fmla="*/ 237 w 243"/>
                <a:gd name="T35" fmla="*/ 86 h 224"/>
                <a:gd name="T36" fmla="*/ 243 w 243"/>
                <a:gd name="T37" fmla="*/ 76 h 224"/>
                <a:gd name="T38" fmla="*/ 237 w 243"/>
                <a:gd name="T39" fmla="*/ 6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24">
                  <a:moveTo>
                    <a:pt x="237" y="66"/>
                  </a:moveTo>
                  <a:cubicBezTo>
                    <a:pt x="189" y="18"/>
                    <a:pt x="189" y="18"/>
                    <a:pt x="189" y="18"/>
                  </a:cubicBezTo>
                  <a:cubicBezTo>
                    <a:pt x="183" y="11"/>
                    <a:pt x="175" y="4"/>
                    <a:pt x="166" y="4"/>
                  </a:cubicBezTo>
                  <a:cubicBezTo>
                    <a:pt x="162" y="4"/>
                    <a:pt x="159" y="5"/>
                    <a:pt x="156" y="8"/>
                  </a:cubicBezTo>
                  <a:cubicBezTo>
                    <a:pt x="134" y="31"/>
                    <a:pt x="134" y="31"/>
                    <a:pt x="134" y="31"/>
                  </a:cubicBezTo>
                  <a:cubicBezTo>
                    <a:pt x="105" y="2"/>
                    <a:pt x="105" y="2"/>
                    <a:pt x="105" y="2"/>
                  </a:cubicBezTo>
                  <a:cubicBezTo>
                    <a:pt x="104" y="1"/>
                    <a:pt x="102" y="0"/>
                    <a:pt x="99" y="0"/>
                  </a:cubicBezTo>
                  <a:cubicBezTo>
                    <a:pt x="99" y="0"/>
                    <a:pt x="99" y="0"/>
                    <a:pt x="99" y="0"/>
                  </a:cubicBezTo>
                  <a:cubicBezTo>
                    <a:pt x="97" y="0"/>
                    <a:pt x="95" y="1"/>
                    <a:pt x="94" y="2"/>
                  </a:cubicBezTo>
                  <a:cubicBezTo>
                    <a:pt x="3" y="93"/>
                    <a:pt x="3" y="93"/>
                    <a:pt x="3" y="93"/>
                  </a:cubicBezTo>
                  <a:cubicBezTo>
                    <a:pt x="0" y="96"/>
                    <a:pt x="0" y="101"/>
                    <a:pt x="3" y="105"/>
                  </a:cubicBezTo>
                  <a:cubicBezTo>
                    <a:pt x="6" y="108"/>
                    <a:pt x="11" y="108"/>
                    <a:pt x="14" y="105"/>
                  </a:cubicBezTo>
                  <a:cubicBezTo>
                    <a:pt x="99" y="19"/>
                    <a:pt x="99" y="19"/>
                    <a:pt x="99" y="19"/>
                  </a:cubicBezTo>
                  <a:cubicBezTo>
                    <a:pt x="122" y="42"/>
                    <a:pt x="122" y="42"/>
                    <a:pt x="122" y="42"/>
                  </a:cubicBezTo>
                  <a:cubicBezTo>
                    <a:pt x="20" y="144"/>
                    <a:pt x="20" y="144"/>
                    <a:pt x="20" y="144"/>
                  </a:cubicBezTo>
                  <a:cubicBezTo>
                    <a:pt x="100" y="224"/>
                    <a:pt x="100" y="224"/>
                    <a:pt x="100" y="224"/>
                  </a:cubicBezTo>
                  <a:cubicBezTo>
                    <a:pt x="202" y="121"/>
                    <a:pt x="202" y="121"/>
                    <a:pt x="202" y="121"/>
                  </a:cubicBezTo>
                  <a:cubicBezTo>
                    <a:pt x="237" y="86"/>
                    <a:pt x="237" y="86"/>
                    <a:pt x="237" y="86"/>
                  </a:cubicBezTo>
                  <a:cubicBezTo>
                    <a:pt x="240" y="83"/>
                    <a:pt x="243" y="80"/>
                    <a:pt x="243" y="76"/>
                  </a:cubicBezTo>
                  <a:cubicBezTo>
                    <a:pt x="243" y="72"/>
                    <a:pt x="240" y="69"/>
                    <a:pt x="237"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0" name="Group 69">
            <a:extLst>
              <a:ext uri="{FF2B5EF4-FFF2-40B4-BE49-F238E27FC236}">
                <a16:creationId xmlns:a16="http://schemas.microsoft.com/office/drawing/2014/main" id="{A8FE92FD-DA63-12E1-FACC-0A9A0BB25FDE}"/>
              </a:ext>
            </a:extLst>
          </p:cNvPr>
          <p:cNvGrpSpPr/>
          <p:nvPr userDrawn="1"/>
        </p:nvGrpSpPr>
        <p:grpSpPr>
          <a:xfrm>
            <a:off x="2924601" y="2980240"/>
            <a:ext cx="540717" cy="549167"/>
            <a:chOff x="2924601" y="2584232"/>
            <a:chExt cx="540717" cy="549167"/>
          </a:xfrm>
          <a:solidFill>
            <a:schemeClr val="bg2"/>
          </a:solidFill>
        </p:grpSpPr>
        <p:sp>
          <p:nvSpPr>
            <p:cNvPr id="71" name="Freeform 57">
              <a:extLst>
                <a:ext uri="{FF2B5EF4-FFF2-40B4-BE49-F238E27FC236}">
                  <a16:creationId xmlns:a16="http://schemas.microsoft.com/office/drawing/2014/main" id="{73D2B82B-5C2D-4DC2-62B1-4F779E6624F1}"/>
                </a:ext>
              </a:extLst>
            </p:cNvPr>
            <p:cNvSpPr>
              <a:spLocks/>
            </p:cNvSpPr>
            <p:nvPr/>
          </p:nvSpPr>
          <p:spPr bwMode="auto">
            <a:xfrm>
              <a:off x="3255508" y="2584232"/>
              <a:ext cx="209810" cy="216850"/>
            </a:xfrm>
            <a:custGeom>
              <a:avLst/>
              <a:gdLst>
                <a:gd name="T0" fmla="*/ 103 w 142"/>
                <a:gd name="T1" fmla="*/ 146 h 146"/>
                <a:gd name="T2" fmla="*/ 125 w 142"/>
                <a:gd name="T3" fmla="*/ 124 h 146"/>
                <a:gd name="T4" fmla="*/ 141 w 142"/>
                <a:gd name="T5" fmla="*/ 92 h 146"/>
                <a:gd name="T6" fmla="*/ 131 w 142"/>
                <a:gd name="T7" fmla="*/ 61 h 146"/>
                <a:gd name="T8" fmla="*/ 86 w 142"/>
                <a:gd name="T9" fmla="*/ 15 h 146"/>
                <a:gd name="T10" fmla="*/ 22 w 142"/>
                <a:gd name="T11" fmla="*/ 22 h 146"/>
                <a:gd name="T12" fmla="*/ 0 w 142"/>
                <a:gd name="T13" fmla="*/ 44 h 146"/>
                <a:gd name="T14" fmla="*/ 103 w 142"/>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46">
                  <a:moveTo>
                    <a:pt x="103" y="146"/>
                  </a:moveTo>
                  <a:cubicBezTo>
                    <a:pt x="125" y="124"/>
                    <a:pt x="125" y="124"/>
                    <a:pt x="125" y="124"/>
                  </a:cubicBezTo>
                  <a:cubicBezTo>
                    <a:pt x="134" y="115"/>
                    <a:pt x="139" y="104"/>
                    <a:pt x="141" y="92"/>
                  </a:cubicBezTo>
                  <a:cubicBezTo>
                    <a:pt x="142" y="80"/>
                    <a:pt x="139" y="69"/>
                    <a:pt x="131" y="61"/>
                  </a:cubicBezTo>
                  <a:cubicBezTo>
                    <a:pt x="86" y="15"/>
                    <a:pt x="86" y="15"/>
                    <a:pt x="86" y="15"/>
                  </a:cubicBezTo>
                  <a:cubicBezTo>
                    <a:pt x="70" y="0"/>
                    <a:pt x="41" y="3"/>
                    <a:pt x="22" y="22"/>
                  </a:cubicBezTo>
                  <a:cubicBezTo>
                    <a:pt x="0" y="44"/>
                    <a:pt x="0" y="44"/>
                    <a:pt x="0" y="44"/>
                  </a:cubicBezTo>
                  <a:lnTo>
                    <a:pt x="103" y="1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2" name="Freeform 58">
              <a:extLst>
                <a:ext uri="{FF2B5EF4-FFF2-40B4-BE49-F238E27FC236}">
                  <a16:creationId xmlns:a16="http://schemas.microsoft.com/office/drawing/2014/main" id="{FECD9AB8-74D9-E2B7-2823-9F85D75544D0}"/>
                </a:ext>
              </a:extLst>
            </p:cNvPr>
            <p:cNvSpPr>
              <a:spLocks/>
            </p:cNvSpPr>
            <p:nvPr/>
          </p:nvSpPr>
          <p:spPr bwMode="auto">
            <a:xfrm>
              <a:off x="2978110" y="2716595"/>
              <a:ext cx="361887" cy="363294"/>
            </a:xfrm>
            <a:custGeom>
              <a:avLst/>
              <a:gdLst>
                <a:gd name="T0" fmla="*/ 143 w 245"/>
                <a:gd name="T1" fmla="*/ 0 h 245"/>
                <a:gd name="T2" fmla="*/ 0 w 245"/>
                <a:gd name="T3" fmla="*/ 143 h 245"/>
                <a:gd name="T4" fmla="*/ 102 w 245"/>
                <a:gd name="T5" fmla="*/ 245 h 245"/>
                <a:gd name="T6" fmla="*/ 245 w 245"/>
                <a:gd name="T7" fmla="*/ 102 h 245"/>
                <a:gd name="T8" fmla="*/ 143 w 245"/>
                <a:gd name="T9" fmla="*/ 0 h 245"/>
              </a:gdLst>
              <a:ahLst/>
              <a:cxnLst>
                <a:cxn ang="0">
                  <a:pos x="T0" y="T1"/>
                </a:cxn>
                <a:cxn ang="0">
                  <a:pos x="T2" y="T3"/>
                </a:cxn>
                <a:cxn ang="0">
                  <a:pos x="T4" y="T5"/>
                </a:cxn>
                <a:cxn ang="0">
                  <a:pos x="T6" y="T7"/>
                </a:cxn>
                <a:cxn ang="0">
                  <a:pos x="T8" y="T9"/>
                </a:cxn>
              </a:cxnLst>
              <a:rect l="0" t="0" r="r" b="b"/>
              <a:pathLst>
                <a:path w="245" h="245">
                  <a:moveTo>
                    <a:pt x="143" y="0"/>
                  </a:moveTo>
                  <a:cubicBezTo>
                    <a:pt x="0" y="143"/>
                    <a:pt x="0" y="143"/>
                    <a:pt x="0" y="143"/>
                  </a:cubicBezTo>
                  <a:cubicBezTo>
                    <a:pt x="6" y="197"/>
                    <a:pt x="49" y="239"/>
                    <a:pt x="102" y="245"/>
                  </a:cubicBezTo>
                  <a:cubicBezTo>
                    <a:pt x="245" y="102"/>
                    <a:pt x="245" y="102"/>
                    <a:pt x="245" y="102"/>
                  </a:cubicBezTo>
                  <a:lnTo>
                    <a:pt x="1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9">
              <a:extLst>
                <a:ext uri="{FF2B5EF4-FFF2-40B4-BE49-F238E27FC236}">
                  <a16:creationId xmlns:a16="http://schemas.microsoft.com/office/drawing/2014/main" id="{D8266C3A-5651-687C-7454-85EADF3EF447}"/>
                </a:ext>
              </a:extLst>
            </p:cNvPr>
            <p:cNvSpPr>
              <a:spLocks/>
            </p:cNvSpPr>
            <p:nvPr/>
          </p:nvSpPr>
          <p:spPr bwMode="auto">
            <a:xfrm>
              <a:off x="2924601" y="2960200"/>
              <a:ext cx="174607" cy="173199"/>
            </a:xfrm>
            <a:custGeom>
              <a:avLst/>
              <a:gdLst>
                <a:gd name="T0" fmla="*/ 25 w 118"/>
                <a:gd name="T1" fmla="*/ 0 h 117"/>
                <a:gd name="T2" fmla="*/ 1 w 118"/>
                <a:gd name="T3" fmla="*/ 107 h 117"/>
                <a:gd name="T4" fmla="*/ 3 w 118"/>
                <a:gd name="T5" fmla="*/ 114 h 117"/>
                <a:gd name="T6" fmla="*/ 9 w 118"/>
                <a:gd name="T7" fmla="*/ 117 h 117"/>
                <a:gd name="T8" fmla="*/ 10 w 118"/>
                <a:gd name="T9" fmla="*/ 117 h 117"/>
                <a:gd name="T10" fmla="*/ 118 w 118"/>
                <a:gd name="T11" fmla="*/ 92 h 117"/>
                <a:gd name="T12" fmla="*/ 25 w 118"/>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118" h="117">
                  <a:moveTo>
                    <a:pt x="25" y="0"/>
                  </a:moveTo>
                  <a:cubicBezTo>
                    <a:pt x="1" y="107"/>
                    <a:pt x="1" y="107"/>
                    <a:pt x="1" y="107"/>
                  </a:cubicBezTo>
                  <a:cubicBezTo>
                    <a:pt x="0" y="110"/>
                    <a:pt x="1" y="112"/>
                    <a:pt x="3" y="114"/>
                  </a:cubicBezTo>
                  <a:cubicBezTo>
                    <a:pt x="4" y="116"/>
                    <a:pt x="6" y="117"/>
                    <a:pt x="9" y="117"/>
                  </a:cubicBezTo>
                  <a:cubicBezTo>
                    <a:pt x="9" y="117"/>
                    <a:pt x="10" y="117"/>
                    <a:pt x="10" y="117"/>
                  </a:cubicBezTo>
                  <a:cubicBezTo>
                    <a:pt x="118" y="92"/>
                    <a:pt x="118" y="92"/>
                    <a:pt x="118" y="92"/>
                  </a:cubicBezTo>
                  <a:cubicBezTo>
                    <a:pt x="77" y="78"/>
                    <a:pt x="39" y="41"/>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60">
              <a:extLst>
                <a:ext uri="{FF2B5EF4-FFF2-40B4-BE49-F238E27FC236}">
                  <a16:creationId xmlns:a16="http://schemas.microsoft.com/office/drawing/2014/main" id="{4F38BFB3-FB00-291A-BD83-24F54E7FAC7B}"/>
                </a:ext>
              </a:extLst>
            </p:cNvPr>
            <p:cNvSpPr>
              <a:spLocks/>
            </p:cNvSpPr>
            <p:nvPr/>
          </p:nvSpPr>
          <p:spPr bwMode="auto">
            <a:xfrm>
              <a:off x="3204816" y="2665903"/>
              <a:ext cx="185871" cy="185871"/>
            </a:xfrm>
            <a:custGeom>
              <a:avLst/>
              <a:gdLst>
                <a:gd name="T0" fmla="*/ 25 w 132"/>
                <a:gd name="T1" fmla="*/ 0 h 132"/>
                <a:gd name="T2" fmla="*/ 0 w 132"/>
                <a:gd name="T3" fmla="*/ 24 h 132"/>
                <a:gd name="T4" fmla="*/ 109 w 132"/>
                <a:gd name="T5" fmla="*/ 132 h 132"/>
                <a:gd name="T6" fmla="*/ 132 w 132"/>
                <a:gd name="T7" fmla="*/ 107 h 132"/>
                <a:gd name="T8" fmla="*/ 25 w 132"/>
                <a:gd name="T9" fmla="*/ 0 h 132"/>
              </a:gdLst>
              <a:ahLst/>
              <a:cxnLst>
                <a:cxn ang="0">
                  <a:pos x="T0" y="T1"/>
                </a:cxn>
                <a:cxn ang="0">
                  <a:pos x="T2" y="T3"/>
                </a:cxn>
                <a:cxn ang="0">
                  <a:pos x="T4" y="T5"/>
                </a:cxn>
                <a:cxn ang="0">
                  <a:pos x="T6" y="T7"/>
                </a:cxn>
                <a:cxn ang="0">
                  <a:pos x="T8" y="T9"/>
                </a:cxn>
              </a:cxnLst>
              <a:rect l="0" t="0" r="r" b="b"/>
              <a:pathLst>
                <a:path w="132" h="132">
                  <a:moveTo>
                    <a:pt x="25" y="0"/>
                  </a:moveTo>
                  <a:lnTo>
                    <a:pt x="0" y="24"/>
                  </a:lnTo>
                  <a:lnTo>
                    <a:pt x="109" y="132"/>
                  </a:lnTo>
                  <a:lnTo>
                    <a:pt x="132" y="107"/>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5" name="Group 74">
            <a:extLst>
              <a:ext uri="{FF2B5EF4-FFF2-40B4-BE49-F238E27FC236}">
                <a16:creationId xmlns:a16="http://schemas.microsoft.com/office/drawing/2014/main" id="{3C3C2CDB-EB00-2E95-5735-5F826726BC45}"/>
              </a:ext>
            </a:extLst>
          </p:cNvPr>
          <p:cNvGrpSpPr/>
          <p:nvPr userDrawn="1"/>
        </p:nvGrpSpPr>
        <p:grpSpPr>
          <a:xfrm>
            <a:off x="1782618" y="2980240"/>
            <a:ext cx="540717" cy="549166"/>
            <a:chOff x="1782618" y="2584232"/>
            <a:chExt cx="540717" cy="549166"/>
          </a:xfrm>
          <a:solidFill>
            <a:schemeClr val="bg2"/>
          </a:solidFill>
        </p:grpSpPr>
        <p:sp>
          <p:nvSpPr>
            <p:cNvPr id="76" name="Freeform 61">
              <a:extLst>
                <a:ext uri="{FF2B5EF4-FFF2-40B4-BE49-F238E27FC236}">
                  <a16:creationId xmlns:a16="http://schemas.microsoft.com/office/drawing/2014/main" id="{EF237899-3976-47E4-38A6-FEE2DC22BA34}"/>
                </a:ext>
              </a:extLst>
            </p:cNvPr>
            <p:cNvSpPr>
              <a:spLocks/>
            </p:cNvSpPr>
            <p:nvPr/>
          </p:nvSpPr>
          <p:spPr bwMode="auto">
            <a:xfrm>
              <a:off x="2114934" y="2584232"/>
              <a:ext cx="208401" cy="216850"/>
            </a:xfrm>
            <a:custGeom>
              <a:avLst/>
              <a:gdLst>
                <a:gd name="T0" fmla="*/ 102 w 141"/>
                <a:gd name="T1" fmla="*/ 146 h 146"/>
                <a:gd name="T2" fmla="*/ 124 w 141"/>
                <a:gd name="T3" fmla="*/ 124 h 146"/>
                <a:gd name="T4" fmla="*/ 141 w 141"/>
                <a:gd name="T5" fmla="*/ 86 h 146"/>
                <a:gd name="T6" fmla="*/ 130 w 141"/>
                <a:gd name="T7" fmla="*/ 61 h 146"/>
                <a:gd name="T8" fmla="*/ 85 w 141"/>
                <a:gd name="T9" fmla="*/ 15 h 146"/>
                <a:gd name="T10" fmla="*/ 22 w 141"/>
                <a:gd name="T11" fmla="*/ 22 h 146"/>
                <a:gd name="T12" fmla="*/ 0 w 141"/>
                <a:gd name="T13" fmla="*/ 44 h 146"/>
                <a:gd name="T14" fmla="*/ 102 w 141"/>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46">
                  <a:moveTo>
                    <a:pt x="102" y="146"/>
                  </a:moveTo>
                  <a:cubicBezTo>
                    <a:pt x="124" y="124"/>
                    <a:pt x="124" y="124"/>
                    <a:pt x="124" y="124"/>
                  </a:cubicBezTo>
                  <a:cubicBezTo>
                    <a:pt x="135" y="113"/>
                    <a:pt x="141" y="100"/>
                    <a:pt x="141" y="86"/>
                  </a:cubicBezTo>
                  <a:cubicBezTo>
                    <a:pt x="141" y="76"/>
                    <a:pt x="137" y="67"/>
                    <a:pt x="130" y="61"/>
                  </a:cubicBezTo>
                  <a:cubicBezTo>
                    <a:pt x="85" y="15"/>
                    <a:pt x="85" y="15"/>
                    <a:pt x="85" y="15"/>
                  </a:cubicBezTo>
                  <a:cubicBezTo>
                    <a:pt x="70" y="0"/>
                    <a:pt x="40" y="3"/>
                    <a:pt x="22" y="22"/>
                  </a:cubicBezTo>
                  <a:cubicBezTo>
                    <a:pt x="0" y="44"/>
                    <a:pt x="0" y="44"/>
                    <a:pt x="0" y="44"/>
                  </a:cubicBezTo>
                  <a:lnTo>
                    <a:pt x="102" y="1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7" name="Freeform 62">
              <a:extLst>
                <a:ext uri="{FF2B5EF4-FFF2-40B4-BE49-F238E27FC236}">
                  <a16:creationId xmlns:a16="http://schemas.microsoft.com/office/drawing/2014/main" id="{97746E7E-C1E6-4C0F-8897-56C565A331BA}"/>
                </a:ext>
              </a:extLst>
            </p:cNvPr>
            <p:cNvSpPr>
              <a:spLocks/>
            </p:cNvSpPr>
            <p:nvPr/>
          </p:nvSpPr>
          <p:spPr bwMode="auto">
            <a:xfrm>
              <a:off x="1843167" y="2665903"/>
              <a:ext cx="406946" cy="408354"/>
            </a:xfrm>
            <a:custGeom>
              <a:avLst/>
              <a:gdLst>
                <a:gd name="T0" fmla="*/ 172 w 275"/>
                <a:gd name="T1" fmla="*/ 0 h 275"/>
                <a:gd name="T2" fmla="*/ 0 w 275"/>
                <a:gd name="T3" fmla="*/ 172 h 275"/>
                <a:gd name="T4" fmla="*/ 102 w 275"/>
                <a:gd name="T5" fmla="*/ 275 h 275"/>
                <a:gd name="T6" fmla="*/ 275 w 275"/>
                <a:gd name="T7" fmla="*/ 102 h 275"/>
                <a:gd name="T8" fmla="*/ 172 w 275"/>
                <a:gd name="T9" fmla="*/ 0 h 275"/>
              </a:gdLst>
              <a:ahLst/>
              <a:cxnLst>
                <a:cxn ang="0">
                  <a:pos x="T0" y="T1"/>
                </a:cxn>
                <a:cxn ang="0">
                  <a:pos x="T2" y="T3"/>
                </a:cxn>
                <a:cxn ang="0">
                  <a:pos x="T4" y="T5"/>
                </a:cxn>
                <a:cxn ang="0">
                  <a:pos x="T6" y="T7"/>
                </a:cxn>
                <a:cxn ang="0">
                  <a:pos x="T8" y="T9"/>
                </a:cxn>
              </a:cxnLst>
              <a:rect l="0" t="0" r="r" b="b"/>
              <a:pathLst>
                <a:path w="275" h="275">
                  <a:moveTo>
                    <a:pt x="172" y="0"/>
                  </a:moveTo>
                  <a:cubicBezTo>
                    <a:pt x="0" y="172"/>
                    <a:pt x="0" y="172"/>
                    <a:pt x="0" y="172"/>
                  </a:cubicBezTo>
                  <a:cubicBezTo>
                    <a:pt x="4" y="229"/>
                    <a:pt x="45" y="271"/>
                    <a:pt x="102" y="275"/>
                  </a:cubicBezTo>
                  <a:cubicBezTo>
                    <a:pt x="275" y="102"/>
                    <a:pt x="275" y="102"/>
                    <a:pt x="275" y="102"/>
                  </a:cubicBezTo>
                  <a:lnTo>
                    <a:pt x="17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63">
              <a:extLst>
                <a:ext uri="{FF2B5EF4-FFF2-40B4-BE49-F238E27FC236}">
                  <a16:creationId xmlns:a16="http://schemas.microsoft.com/office/drawing/2014/main" id="{BE397FD4-0F1B-8E82-F0AA-71DD78B6B34F}"/>
                </a:ext>
              </a:extLst>
            </p:cNvPr>
            <p:cNvSpPr>
              <a:spLocks/>
            </p:cNvSpPr>
            <p:nvPr/>
          </p:nvSpPr>
          <p:spPr bwMode="auto">
            <a:xfrm>
              <a:off x="1782618" y="2944710"/>
              <a:ext cx="187280" cy="188688"/>
            </a:xfrm>
            <a:custGeom>
              <a:avLst/>
              <a:gdLst>
                <a:gd name="T0" fmla="*/ 28 w 127"/>
                <a:gd name="T1" fmla="*/ 0 h 127"/>
                <a:gd name="T2" fmla="*/ 1 w 127"/>
                <a:gd name="T3" fmla="*/ 117 h 127"/>
                <a:gd name="T4" fmla="*/ 3 w 127"/>
                <a:gd name="T5" fmla="*/ 124 h 127"/>
                <a:gd name="T6" fmla="*/ 9 w 127"/>
                <a:gd name="T7" fmla="*/ 127 h 127"/>
                <a:gd name="T8" fmla="*/ 11 w 127"/>
                <a:gd name="T9" fmla="*/ 127 h 127"/>
                <a:gd name="T10" fmla="*/ 127 w 127"/>
                <a:gd name="T11" fmla="*/ 100 h 127"/>
                <a:gd name="T12" fmla="*/ 28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28" y="0"/>
                  </a:moveTo>
                  <a:cubicBezTo>
                    <a:pt x="1" y="117"/>
                    <a:pt x="1" y="117"/>
                    <a:pt x="1" y="117"/>
                  </a:cubicBezTo>
                  <a:cubicBezTo>
                    <a:pt x="0" y="120"/>
                    <a:pt x="1" y="122"/>
                    <a:pt x="3" y="124"/>
                  </a:cubicBezTo>
                  <a:cubicBezTo>
                    <a:pt x="5" y="126"/>
                    <a:pt x="7" y="127"/>
                    <a:pt x="9" y="127"/>
                  </a:cubicBezTo>
                  <a:cubicBezTo>
                    <a:pt x="9" y="127"/>
                    <a:pt x="10" y="127"/>
                    <a:pt x="11" y="127"/>
                  </a:cubicBezTo>
                  <a:cubicBezTo>
                    <a:pt x="127" y="100"/>
                    <a:pt x="127" y="100"/>
                    <a:pt x="127" y="100"/>
                  </a:cubicBezTo>
                  <a:cubicBezTo>
                    <a:pt x="81" y="89"/>
                    <a:pt x="39" y="47"/>
                    <a:pt x="2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9" name="Group 78">
            <a:extLst>
              <a:ext uri="{FF2B5EF4-FFF2-40B4-BE49-F238E27FC236}">
                <a16:creationId xmlns:a16="http://schemas.microsoft.com/office/drawing/2014/main" id="{873A1ECE-BC7A-3F6E-E3F0-8EEA532A9889}"/>
              </a:ext>
            </a:extLst>
          </p:cNvPr>
          <p:cNvGrpSpPr/>
          <p:nvPr userDrawn="1"/>
        </p:nvGrpSpPr>
        <p:grpSpPr>
          <a:xfrm>
            <a:off x="642043" y="2987281"/>
            <a:ext cx="515371" cy="515372"/>
            <a:chOff x="642043" y="2591273"/>
            <a:chExt cx="515371" cy="515372"/>
          </a:xfrm>
          <a:solidFill>
            <a:schemeClr val="bg2"/>
          </a:solidFill>
        </p:grpSpPr>
        <p:sp>
          <p:nvSpPr>
            <p:cNvPr id="80" name="Freeform 64">
              <a:extLst>
                <a:ext uri="{FF2B5EF4-FFF2-40B4-BE49-F238E27FC236}">
                  <a16:creationId xmlns:a16="http://schemas.microsoft.com/office/drawing/2014/main" id="{82747027-D29A-E66C-FF9B-21E16E251E77}"/>
                </a:ext>
              </a:extLst>
            </p:cNvPr>
            <p:cNvSpPr>
              <a:spLocks/>
            </p:cNvSpPr>
            <p:nvPr/>
          </p:nvSpPr>
          <p:spPr bwMode="auto">
            <a:xfrm>
              <a:off x="957461" y="2675760"/>
              <a:ext cx="114058" cy="116874"/>
            </a:xfrm>
            <a:custGeom>
              <a:avLst/>
              <a:gdLst>
                <a:gd name="T0" fmla="*/ 21 w 81"/>
                <a:gd name="T1" fmla="*/ 0 h 83"/>
                <a:gd name="T2" fmla="*/ 0 w 81"/>
                <a:gd name="T3" fmla="*/ 22 h 83"/>
                <a:gd name="T4" fmla="*/ 60 w 81"/>
                <a:gd name="T5" fmla="*/ 83 h 83"/>
                <a:gd name="T6" fmla="*/ 81 w 81"/>
                <a:gd name="T7" fmla="*/ 60 h 83"/>
                <a:gd name="T8" fmla="*/ 21 w 81"/>
                <a:gd name="T9" fmla="*/ 0 h 83"/>
              </a:gdLst>
              <a:ahLst/>
              <a:cxnLst>
                <a:cxn ang="0">
                  <a:pos x="T0" y="T1"/>
                </a:cxn>
                <a:cxn ang="0">
                  <a:pos x="T2" y="T3"/>
                </a:cxn>
                <a:cxn ang="0">
                  <a:pos x="T4" y="T5"/>
                </a:cxn>
                <a:cxn ang="0">
                  <a:pos x="T6" y="T7"/>
                </a:cxn>
                <a:cxn ang="0">
                  <a:pos x="T8" y="T9"/>
                </a:cxn>
              </a:cxnLst>
              <a:rect l="0" t="0" r="r" b="b"/>
              <a:pathLst>
                <a:path w="81" h="83">
                  <a:moveTo>
                    <a:pt x="21" y="0"/>
                  </a:moveTo>
                  <a:lnTo>
                    <a:pt x="0" y="22"/>
                  </a:lnTo>
                  <a:lnTo>
                    <a:pt x="60" y="83"/>
                  </a:lnTo>
                  <a:lnTo>
                    <a:pt x="81" y="60"/>
                  </a:lnTo>
                  <a:lnTo>
                    <a:pt x="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65">
              <a:extLst>
                <a:ext uri="{FF2B5EF4-FFF2-40B4-BE49-F238E27FC236}">
                  <a16:creationId xmlns:a16="http://schemas.microsoft.com/office/drawing/2014/main" id="{6C23D5E0-C04F-AAC3-F260-2F2EFC7546BA}"/>
                </a:ext>
              </a:extLst>
            </p:cNvPr>
            <p:cNvSpPr>
              <a:spLocks/>
            </p:cNvSpPr>
            <p:nvPr/>
          </p:nvSpPr>
          <p:spPr bwMode="auto">
            <a:xfrm>
              <a:off x="1005337" y="2591273"/>
              <a:ext cx="152077" cy="152077"/>
            </a:xfrm>
            <a:custGeom>
              <a:avLst/>
              <a:gdLst>
                <a:gd name="T0" fmla="*/ 57 w 103"/>
                <a:gd name="T1" fmla="*/ 102 h 102"/>
                <a:gd name="T2" fmla="*/ 81 w 103"/>
                <a:gd name="T3" fmla="*/ 78 h 102"/>
                <a:gd name="T4" fmla="*/ 87 w 103"/>
                <a:gd name="T5" fmla="*/ 15 h 102"/>
                <a:gd name="T6" fmla="*/ 24 w 103"/>
                <a:gd name="T7" fmla="*/ 21 h 102"/>
                <a:gd name="T8" fmla="*/ 0 w 103"/>
                <a:gd name="T9" fmla="*/ 46 h 102"/>
                <a:gd name="T10" fmla="*/ 57 w 103"/>
                <a:gd name="T11" fmla="*/ 102 h 102"/>
              </a:gdLst>
              <a:ahLst/>
              <a:cxnLst>
                <a:cxn ang="0">
                  <a:pos x="T0" y="T1"/>
                </a:cxn>
                <a:cxn ang="0">
                  <a:pos x="T2" y="T3"/>
                </a:cxn>
                <a:cxn ang="0">
                  <a:pos x="T4" y="T5"/>
                </a:cxn>
                <a:cxn ang="0">
                  <a:pos x="T6" y="T7"/>
                </a:cxn>
                <a:cxn ang="0">
                  <a:pos x="T8" y="T9"/>
                </a:cxn>
                <a:cxn ang="0">
                  <a:pos x="T10" y="T11"/>
                </a:cxn>
              </a:cxnLst>
              <a:rect l="0" t="0" r="r" b="b"/>
              <a:pathLst>
                <a:path w="103" h="102">
                  <a:moveTo>
                    <a:pt x="57" y="102"/>
                  </a:moveTo>
                  <a:cubicBezTo>
                    <a:pt x="81" y="78"/>
                    <a:pt x="81" y="78"/>
                    <a:pt x="81" y="78"/>
                  </a:cubicBezTo>
                  <a:cubicBezTo>
                    <a:pt x="100" y="59"/>
                    <a:pt x="103" y="31"/>
                    <a:pt x="87" y="15"/>
                  </a:cubicBezTo>
                  <a:cubicBezTo>
                    <a:pt x="71" y="0"/>
                    <a:pt x="43" y="2"/>
                    <a:pt x="24" y="21"/>
                  </a:cubicBezTo>
                  <a:cubicBezTo>
                    <a:pt x="0" y="46"/>
                    <a:pt x="0" y="46"/>
                    <a:pt x="0" y="46"/>
                  </a:cubicBezTo>
                  <a:lnTo>
                    <a:pt x="57"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2" name="Freeform 66">
              <a:extLst>
                <a:ext uri="{FF2B5EF4-FFF2-40B4-BE49-F238E27FC236}">
                  <a16:creationId xmlns:a16="http://schemas.microsoft.com/office/drawing/2014/main" id="{EA8C8FC4-8D0D-5C5F-7A0A-AFC5CBB00155}"/>
                </a:ext>
              </a:extLst>
            </p:cNvPr>
            <p:cNvSpPr>
              <a:spLocks/>
            </p:cNvSpPr>
            <p:nvPr/>
          </p:nvSpPr>
          <p:spPr bwMode="auto">
            <a:xfrm>
              <a:off x="642043" y="2924997"/>
              <a:ext cx="181648" cy="181648"/>
            </a:xfrm>
            <a:custGeom>
              <a:avLst/>
              <a:gdLst>
                <a:gd name="T0" fmla="*/ 65 w 122"/>
                <a:gd name="T1" fmla="*/ 0 h 122"/>
                <a:gd name="T2" fmla="*/ 52 w 122"/>
                <a:gd name="T3" fmla="*/ 13 h 122"/>
                <a:gd name="T4" fmla="*/ 51 w 122"/>
                <a:gd name="T5" fmla="*/ 15 h 122"/>
                <a:gd name="T6" fmla="*/ 1 w 122"/>
                <a:gd name="T7" fmla="*/ 110 h 122"/>
                <a:gd name="T8" fmla="*/ 3 w 122"/>
                <a:gd name="T9" fmla="*/ 120 h 122"/>
                <a:gd name="T10" fmla="*/ 8 w 122"/>
                <a:gd name="T11" fmla="*/ 122 h 122"/>
                <a:gd name="T12" fmla="*/ 12 w 122"/>
                <a:gd name="T13" fmla="*/ 121 h 122"/>
                <a:gd name="T14" fmla="*/ 107 w 122"/>
                <a:gd name="T15" fmla="*/ 71 h 122"/>
                <a:gd name="T16" fmla="*/ 109 w 122"/>
                <a:gd name="T17" fmla="*/ 70 h 122"/>
                <a:gd name="T18" fmla="*/ 122 w 122"/>
                <a:gd name="T19" fmla="*/ 57 h 122"/>
                <a:gd name="T20" fmla="*/ 65 w 122"/>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22">
                  <a:moveTo>
                    <a:pt x="65" y="0"/>
                  </a:moveTo>
                  <a:cubicBezTo>
                    <a:pt x="52" y="13"/>
                    <a:pt x="52" y="13"/>
                    <a:pt x="52" y="13"/>
                  </a:cubicBezTo>
                  <a:cubicBezTo>
                    <a:pt x="52" y="14"/>
                    <a:pt x="51" y="14"/>
                    <a:pt x="51" y="15"/>
                  </a:cubicBezTo>
                  <a:cubicBezTo>
                    <a:pt x="1" y="110"/>
                    <a:pt x="1" y="110"/>
                    <a:pt x="1" y="110"/>
                  </a:cubicBezTo>
                  <a:cubicBezTo>
                    <a:pt x="0" y="113"/>
                    <a:pt x="0" y="117"/>
                    <a:pt x="3" y="120"/>
                  </a:cubicBezTo>
                  <a:cubicBezTo>
                    <a:pt x="4" y="121"/>
                    <a:pt x="6" y="122"/>
                    <a:pt x="8" y="122"/>
                  </a:cubicBezTo>
                  <a:cubicBezTo>
                    <a:pt x="10" y="122"/>
                    <a:pt x="11" y="122"/>
                    <a:pt x="12" y="121"/>
                  </a:cubicBezTo>
                  <a:cubicBezTo>
                    <a:pt x="107" y="71"/>
                    <a:pt x="107" y="71"/>
                    <a:pt x="107" y="71"/>
                  </a:cubicBezTo>
                  <a:cubicBezTo>
                    <a:pt x="108" y="71"/>
                    <a:pt x="108" y="71"/>
                    <a:pt x="109" y="70"/>
                  </a:cubicBezTo>
                  <a:cubicBezTo>
                    <a:pt x="122" y="57"/>
                    <a:pt x="122" y="57"/>
                    <a:pt x="122" y="57"/>
                  </a:cubicBezTo>
                  <a:lnTo>
                    <a:pt x="6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67">
              <a:extLst>
                <a:ext uri="{FF2B5EF4-FFF2-40B4-BE49-F238E27FC236}">
                  <a16:creationId xmlns:a16="http://schemas.microsoft.com/office/drawing/2014/main" id="{6F5BC640-2E40-EC84-B0DA-2C11CDE18E31}"/>
                </a:ext>
              </a:extLst>
            </p:cNvPr>
            <p:cNvSpPr>
              <a:spLocks/>
            </p:cNvSpPr>
            <p:nvPr/>
          </p:nvSpPr>
          <p:spPr bwMode="auto">
            <a:xfrm>
              <a:off x="754693" y="2723636"/>
              <a:ext cx="268951" cy="270358"/>
            </a:xfrm>
            <a:custGeom>
              <a:avLst/>
              <a:gdLst>
                <a:gd name="T0" fmla="*/ 60 w 191"/>
                <a:gd name="T1" fmla="*/ 192 h 192"/>
                <a:gd name="T2" fmla="*/ 191 w 191"/>
                <a:gd name="T3" fmla="*/ 60 h 192"/>
                <a:gd name="T4" fmla="*/ 131 w 191"/>
                <a:gd name="T5" fmla="*/ 0 h 192"/>
                <a:gd name="T6" fmla="*/ 0 w 191"/>
                <a:gd name="T7" fmla="*/ 132 h 192"/>
                <a:gd name="T8" fmla="*/ 60 w 191"/>
                <a:gd name="T9" fmla="*/ 192 h 192"/>
              </a:gdLst>
              <a:ahLst/>
              <a:cxnLst>
                <a:cxn ang="0">
                  <a:pos x="T0" y="T1"/>
                </a:cxn>
                <a:cxn ang="0">
                  <a:pos x="T2" y="T3"/>
                </a:cxn>
                <a:cxn ang="0">
                  <a:pos x="T4" y="T5"/>
                </a:cxn>
                <a:cxn ang="0">
                  <a:pos x="T6" y="T7"/>
                </a:cxn>
                <a:cxn ang="0">
                  <a:pos x="T8" y="T9"/>
                </a:cxn>
              </a:cxnLst>
              <a:rect l="0" t="0" r="r" b="b"/>
              <a:pathLst>
                <a:path w="191" h="192">
                  <a:moveTo>
                    <a:pt x="60" y="192"/>
                  </a:moveTo>
                  <a:lnTo>
                    <a:pt x="191" y="60"/>
                  </a:lnTo>
                  <a:lnTo>
                    <a:pt x="131" y="0"/>
                  </a:lnTo>
                  <a:lnTo>
                    <a:pt x="0" y="132"/>
                  </a:lnTo>
                  <a:lnTo>
                    <a:pt x="6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4" name="Group 83">
            <a:extLst>
              <a:ext uri="{FF2B5EF4-FFF2-40B4-BE49-F238E27FC236}">
                <a16:creationId xmlns:a16="http://schemas.microsoft.com/office/drawing/2014/main" id="{90ED89F1-835F-FC9B-A539-3DFDC2B44A3B}"/>
              </a:ext>
            </a:extLst>
          </p:cNvPr>
          <p:cNvGrpSpPr/>
          <p:nvPr userDrawn="1"/>
        </p:nvGrpSpPr>
        <p:grpSpPr>
          <a:xfrm>
            <a:off x="10938194" y="1849523"/>
            <a:ext cx="508331" cy="508331"/>
            <a:chOff x="10938194" y="1453515"/>
            <a:chExt cx="508331" cy="508331"/>
          </a:xfrm>
          <a:solidFill>
            <a:schemeClr val="bg2"/>
          </a:solidFill>
        </p:grpSpPr>
        <p:sp>
          <p:nvSpPr>
            <p:cNvPr id="85" name="Freeform 68">
              <a:extLst>
                <a:ext uri="{FF2B5EF4-FFF2-40B4-BE49-F238E27FC236}">
                  <a16:creationId xmlns:a16="http://schemas.microsoft.com/office/drawing/2014/main" id="{C4C4F9CD-D280-950F-D856-A9BFAF36CDE7}"/>
                </a:ext>
              </a:extLst>
            </p:cNvPr>
            <p:cNvSpPr>
              <a:spLocks/>
            </p:cNvSpPr>
            <p:nvPr/>
          </p:nvSpPr>
          <p:spPr bwMode="auto">
            <a:xfrm>
              <a:off x="11045211" y="1538002"/>
              <a:ext cx="316827" cy="316827"/>
            </a:xfrm>
            <a:custGeom>
              <a:avLst/>
              <a:gdLst>
                <a:gd name="T0" fmla="*/ 60 w 225"/>
                <a:gd name="T1" fmla="*/ 225 h 225"/>
                <a:gd name="T2" fmla="*/ 225 w 225"/>
                <a:gd name="T3" fmla="*/ 60 h 225"/>
                <a:gd name="T4" fmla="*/ 165 w 225"/>
                <a:gd name="T5" fmla="*/ 0 h 225"/>
                <a:gd name="T6" fmla="*/ 0 w 225"/>
                <a:gd name="T7" fmla="*/ 165 h 225"/>
                <a:gd name="T8" fmla="*/ 60 w 225"/>
                <a:gd name="T9" fmla="*/ 225 h 225"/>
              </a:gdLst>
              <a:ahLst/>
              <a:cxnLst>
                <a:cxn ang="0">
                  <a:pos x="T0" y="T1"/>
                </a:cxn>
                <a:cxn ang="0">
                  <a:pos x="T2" y="T3"/>
                </a:cxn>
                <a:cxn ang="0">
                  <a:pos x="T4" y="T5"/>
                </a:cxn>
                <a:cxn ang="0">
                  <a:pos x="T6" y="T7"/>
                </a:cxn>
                <a:cxn ang="0">
                  <a:pos x="T8" y="T9"/>
                </a:cxn>
              </a:cxnLst>
              <a:rect l="0" t="0" r="r" b="b"/>
              <a:pathLst>
                <a:path w="225" h="225">
                  <a:moveTo>
                    <a:pt x="60" y="225"/>
                  </a:moveTo>
                  <a:lnTo>
                    <a:pt x="225" y="60"/>
                  </a:lnTo>
                  <a:lnTo>
                    <a:pt x="165" y="0"/>
                  </a:lnTo>
                  <a:lnTo>
                    <a:pt x="0" y="165"/>
                  </a:lnTo>
                  <a:lnTo>
                    <a:pt x="60"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9">
              <a:extLst>
                <a:ext uri="{FF2B5EF4-FFF2-40B4-BE49-F238E27FC236}">
                  <a16:creationId xmlns:a16="http://schemas.microsoft.com/office/drawing/2014/main" id="{F4494A04-8A31-4986-F235-BBAAC4B00D0A}"/>
                </a:ext>
              </a:extLst>
            </p:cNvPr>
            <p:cNvSpPr>
              <a:spLocks/>
            </p:cNvSpPr>
            <p:nvPr/>
          </p:nvSpPr>
          <p:spPr bwMode="auto">
            <a:xfrm>
              <a:off x="11295856" y="1453515"/>
              <a:ext cx="150669" cy="150669"/>
            </a:xfrm>
            <a:custGeom>
              <a:avLst/>
              <a:gdLst>
                <a:gd name="T0" fmla="*/ 57 w 102"/>
                <a:gd name="T1" fmla="*/ 102 h 102"/>
                <a:gd name="T2" fmla="*/ 84 w 102"/>
                <a:gd name="T3" fmla="*/ 75 h 102"/>
                <a:gd name="T4" fmla="*/ 100 w 102"/>
                <a:gd name="T5" fmla="*/ 43 h 102"/>
                <a:gd name="T6" fmla="*/ 91 w 102"/>
                <a:gd name="T7" fmla="*/ 12 h 102"/>
                <a:gd name="T8" fmla="*/ 59 w 102"/>
                <a:gd name="T9" fmla="*/ 2 h 102"/>
                <a:gd name="T10" fmla="*/ 28 w 102"/>
                <a:gd name="T11" fmla="*/ 18 h 102"/>
                <a:gd name="T12" fmla="*/ 0 w 102"/>
                <a:gd name="T13" fmla="*/ 46 h 102"/>
                <a:gd name="T14" fmla="*/ 57 w 102"/>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2">
                  <a:moveTo>
                    <a:pt x="57" y="102"/>
                  </a:moveTo>
                  <a:cubicBezTo>
                    <a:pt x="84" y="75"/>
                    <a:pt x="84" y="75"/>
                    <a:pt x="84" y="75"/>
                  </a:cubicBezTo>
                  <a:cubicBezTo>
                    <a:pt x="93" y="66"/>
                    <a:pt x="99" y="54"/>
                    <a:pt x="100" y="43"/>
                  </a:cubicBezTo>
                  <a:cubicBezTo>
                    <a:pt x="102" y="31"/>
                    <a:pt x="98" y="19"/>
                    <a:pt x="91" y="12"/>
                  </a:cubicBezTo>
                  <a:cubicBezTo>
                    <a:pt x="83" y="4"/>
                    <a:pt x="72" y="0"/>
                    <a:pt x="59" y="2"/>
                  </a:cubicBezTo>
                  <a:cubicBezTo>
                    <a:pt x="48" y="3"/>
                    <a:pt x="37" y="9"/>
                    <a:pt x="28" y="18"/>
                  </a:cubicBezTo>
                  <a:cubicBezTo>
                    <a:pt x="0" y="46"/>
                    <a:pt x="0" y="46"/>
                    <a:pt x="0" y="46"/>
                  </a:cubicBezTo>
                  <a:lnTo>
                    <a:pt x="57"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70">
              <a:extLst>
                <a:ext uri="{FF2B5EF4-FFF2-40B4-BE49-F238E27FC236}">
                  <a16:creationId xmlns:a16="http://schemas.microsoft.com/office/drawing/2014/main" id="{54B7A848-4C47-6E5A-7495-AB0DE6C15D99}"/>
                </a:ext>
              </a:extLst>
            </p:cNvPr>
            <p:cNvSpPr>
              <a:spLocks/>
            </p:cNvSpPr>
            <p:nvPr/>
          </p:nvSpPr>
          <p:spPr bwMode="auto">
            <a:xfrm>
              <a:off x="10938194" y="1788647"/>
              <a:ext cx="174607" cy="173199"/>
            </a:xfrm>
            <a:custGeom>
              <a:avLst/>
              <a:gdLst>
                <a:gd name="T0" fmla="*/ 62 w 118"/>
                <a:gd name="T1" fmla="*/ 0 h 117"/>
                <a:gd name="T2" fmla="*/ 53 w 118"/>
                <a:gd name="T3" fmla="*/ 9 h 117"/>
                <a:gd name="T4" fmla="*/ 51 w 118"/>
                <a:gd name="T5" fmla="*/ 11 h 117"/>
                <a:gd name="T6" fmla="*/ 2 w 118"/>
                <a:gd name="T7" fmla="*/ 106 h 117"/>
                <a:gd name="T8" fmla="*/ 3 w 118"/>
                <a:gd name="T9" fmla="*/ 115 h 117"/>
                <a:gd name="T10" fmla="*/ 9 w 118"/>
                <a:gd name="T11" fmla="*/ 117 h 117"/>
                <a:gd name="T12" fmla="*/ 13 w 118"/>
                <a:gd name="T13" fmla="*/ 116 h 117"/>
                <a:gd name="T14" fmla="*/ 108 w 118"/>
                <a:gd name="T15" fmla="*/ 67 h 117"/>
                <a:gd name="T16" fmla="*/ 110 w 118"/>
                <a:gd name="T17" fmla="*/ 65 h 117"/>
                <a:gd name="T18" fmla="*/ 118 w 118"/>
                <a:gd name="T19" fmla="*/ 57 h 117"/>
                <a:gd name="T20" fmla="*/ 62 w 118"/>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7">
                  <a:moveTo>
                    <a:pt x="62" y="0"/>
                  </a:moveTo>
                  <a:cubicBezTo>
                    <a:pt x="53" y="9"/>
                    <a:pt x="53" y="9"/>
                    <a:pt x="53" y="9"/>
                  </a:cubicBezTo>
                  <a:cubicBezTo>
                    <a:pt x="52" y="9"/>
                    <a:pt x="52" y="10"/>
                    <a:pt x="51" y="11"/>
                  </a:cubicBezTo>
                  <a:cubicBezTo>
                    <a:pt x="2" y="106"/>
                    <a:pt x="2" y="106"/>
                    <a:pt x="2" y="106"/>
                  </a:cubicBezTo>
                  <a:cubicBezTo>
                    <a:pt x="0" y="109"/>
                    <a:pt x="1" y="112"/>
                    <a:pt x="3" y="115"/>
                  </a:cubicBezTo>
                  <a:cubicBezTo>
                    <a:pt x="5" y="116"/>
                    <a:pt x="7" y="117"/>
                    <a:pt x="9" y="117"/>
                  </a:cubicBezTo>
                  <a:cubicBezTo>
                    <a:pt x="10" y="117"/>
                    <a:pt x="11" y="117"/>
                    <a:pt x="13" y="116"/>
                  </a:cubicBezTo>
                  <a:cubicBezTo>
                    <a:pt x="108" y="67"/>
                    <a:pt x="108" y="67"/>
                    <a:pt x="108" y="67"/>
                  </a:cubicBezTo>
                  <a:cubicBezTo>
                    <a:pt x="108" y="66"/>
                    <a:pt x="109" y="66"/>
                    <a:pt x="110" y="65"/>
                  </a:cubicBezTo>
                  <a:cubicBezTo>
                    <a:pt x="118" y="57"/>
                    <a:pt x="118" y="57"/>
                    <a:pt x="118" y="57"/>
                  </a:cubicBez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Group 87">
            <a:extLst>
              <a:ext uri="{FF2B5EF4-FFF2-40B4-BE49-F238E27FC236}">
                <a16:creationId xmlns:a16="http://schemas.microsoft.com/office/drawing/2014/main" id="{FA833538-9068-CFF2-BF0F-DB3645F282AF}"/>
              </a:ext>
            </a:extLst>
          </p:cNvPr>
          <p:cNvGrpSpPr/>
          <p:nvPr userDrawn="1"/>
        </p:nvGrpSpPr>
        <p:grpSpPr>
          <a:xfrm>
            <a:off x="9797620" y="1832626"/>
            <a:ext cx="474536" cy="573104"/>
            <a:chOff x="9797620" y="1436618"/>
            <a:chExt cx="474536" cy="573104"/>
          </a:xfrm>
          <a:solidFill>
            <a:schemeClr val="bg2"/>
          </a:solidFill>
        </p:grpSpPr>
        <p:sp>
          <p:nvSpPr>
            <p:cNvPr id="89" name="Freeform 71">
              <a:extLst>
                <a:ext uri="{FF2B5EF4-FFF2-40B4-BE49-F238E27FC236}">
                  <a16:creationId xmlns:a16="http://schemas.microsoft.com/office/drawing/2014/main" id="{93FFD474-89C2-C5C9-F9CC-A78775AAD17F}"/>
                </a:ext>
              </a:extLst>
            </p:cNvPr>
            <p:cNvSpPr>
              <a:spLocks/>
            </p:cNvSpPr>
            <p:nvPr/>
          </p:nvSpPr>
          <p:spPr bwMode="auto">
            <a:xfrm>
              <a:off x="10058122" y="1832298"/>
              <a:ext cx="99977" cy="99977"/>
            </a:xfrm>
            <a:custGeom>
              <a:avLst/>
              <a:gdLst>
                <a:gd name="T0" fmla="*/ 0 w 68"/>
                <a:gd name="T1" fmla="*/ 26 h 67"/>
                <a:gd name="T2" fmla="*/ 10 w 68"/>
                <a:gd name="T3" fmla="*/ 67 h 67"/>
                <a:gd name="T4" fmla="*/ 32 w 68"/>
                <a:gd name="T5" fmla="*/ 45 h 67"/>
                <a:gd name="T6" fmla="*/ 40 w 68"/>
                <a:gd name="T7" fmla="*/ 43 h 67"/>
                <a:gd name="T8" fmla="*/ 68 w 68"/>
                <a:gd name="T9" fmla="*/ 52 h 67"/>
                <a:gd name="T10" fmla="*/ 37 w 68"/>
                <a:gd name="T11" fmla="*/ 0 h 67"/>
                <a:gd name="T12" fmla="*/ 0 w 68"/>
                <a:gd name="T13" fmla="*/ 26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0" y="26"/>
                  </a:moveTo>
                  <a:cubicBezTo>
                    <a:pt x="10" y="67"/>
                    <a:pt x="10" y="67"/>
                    <a:pt x="10" y="67"/>
                  </a:cubicBezTo>
                  <a:cubicBezTo>
                    <a:pt x="32" y="45"/>
                    <a:pt x="32" y="45"/>
                    <a:pt x="32" y="45"/>
                  </a:cubicBezTo>
                  <a:cubicBezTo>
                    <a:pt x="34" y="43"/>
                    <a:pt x="37" y="42"/>
                    <a:pt x="40" y="43"/>
                  </a:cubicBezTo>
                  <a:cubicBezTo>
                    <a:pt x="68" y="52"/>
                    <a:pt x="68" y="52"/>
                    <a:pt x="68" y="52"/>
                  </a:cubicBezTo>
                  <a:cubicBezTo>
                    <a:pt x="37" y="0"/>
                    <a:pt x="37" y="0"/>
                    <a:pt x="37" y="0"/>
                  </a:cubicBezTo>
                  <a:cubicBezTo>
                    <a:pt x="29" y="13"/>
                    <a:pt x="15" y="23"/>
                    <a:pt x="0"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72">
              <a:extLst>
                <a:ext uri="{FF2B5EF4-FFF2-40B4-BE49-F238E27FC236}">
                  <a16:creationId xmlns:a16="http://schemas.microsoft.com/office/drawing/2014/main" id="{C820C339-0DD7-C1BA-D1DF-3F2928E423CC}"/>
                </a:ext>
              </a:extLst>
            </p:cNvPr>
            <p:cNvSpPr>
              <a:spLocks/>
            </p:cNvSpPr>
            <p:nvPr/>
          </p:nvSpPr>
          <p:spPr bwMode="auto">
            <a:xfrm>
              <a:off x="9925759" y="1832298"/>
              <a:ext cx="101384" cy="99977"/>
            </a:xfrm>
            <a:custGeom>
              <a:avLst/>
              <a:gdLst>
                <a:gd name="T0" fmla="*/ 31 w 68"/>
                <a:gd name="T1" fmla="*/ 0 h 67"/>
                <a:gd name="T2" fmla="*/ 0 w 68"/>
                <a:gd name="T3" fmla="*/ 52 h 67"/>
                <a:gd name="T4" fmla="*/ 28 w 68"/>
                <a:gd name="T5" fmla="*/ 43 h 67"/>
                <a:gd name="T6" fmla="*/ 36 w 68"/>
                <a:gd name="T7" fmla="*/ 45 h 67"/>
                <a:gd name="T8" fmla="*/ 58 w 68"/>
                <a:gd name="T9" fmla="*/ 67 h 67"/>
                <a:gd name="T10" fmla="*/ 68 w 68"/>
                <a:gd name="T11" fmla="*/ 26 h 67"/>
                <a:gd name="T12" fmla="*/ 31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31" y="0"/>
                  </a:moveTo>
                  <a:cubicBezTo>
                    <a:pt x="0" y="52"/>
                    <a:pt x="0" y="52"/>
                    <a:pt x="0" y="52"/>
                  </a:cubicBezTo>
                  <a:cubicBezTo>
                    <a:pt x="28" y="43"/>
                    <a:pt x="28" y="43"/>
                    <a:pt x="28" y="43"/>
                  </a:cubicBezTo>
                  <a:cubicBezTo>
                    <a:pt x="31" y="42"/>
                    <a:pt x="34" y="43"/>
                    <a:pt x="36" y="45"/>
                  </a:cubicBezTo>
                  <a:cubicBezTo>
                    <a:pt x="58" y="67"/>
                    <a:pt x="58" y="67"/>
                    <a:pt x="58" y="67"/>
                  </a:cubicBezTo>
                  <a:cubicBezTo>
                    <a:pt x="68" y="26"/>
                    <a:pt x="68" y="26"/>
                    <a:pt x="68" y="26"/>
                  </a:cubicBezTo>
                  <a:cubicBezTo>
                    <a:pt x="53" y="23"/>
                    <a:pt x="39" y="13"/>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Oval 73">
              <a:extLst>
                <a:ext uri="{FF2B5EF4-FFF2-40B4-BE49-F238E27FC236}">
                  <a16:creationId xmlns:a16="http://schemas.microsoft.com/office/drawing/2014/main" id="{594CE520-F7F4-54FE-73F9-39FD20AA6FBF}"/>
                </a:ext>
              </a:extLst>
            </p:cNvPr>
            <p:cNvSpPr>
              <a:spLocks noChangeArrowheads="1"/>
            </p:cNvSpPr>
            <p:nvPr/>
          </p:nvSpPr>
          <p:spPr bwMode="auto">
            <a:xfrm>
              <a:off x="9982083" y="1728097"/>
              <a:ext cx="119690" cy="11969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74">
              <a:extLst>
                <a:ext uri="{FF2B5EF4-FFF2-40B4-BE49-F238E27FC236}">
                  <a16:creationId xmlns:a16="http://schemas.microsoft.com/office/drawing/2014/main" id="{AA941243-1E3E-866E-5CFE-9D264AF2583C}"/>
                </a:ext>
              </a:extLst>
            </p:cNvPr>
            <p:cNvSpPr>
              <a:spLocks noEditPoints="1"/>
            </p:cNvSpPr>
            <p:nvPr/>
          </p:nvSpPr>
          <p:spPr bwMode="auto">
            <a:xfrm>
              <a:off x="9797620" y="1436618"/>
              <a:ext cx="474536" cy="573104"/>
            </a:xfrm>
            <a:custGeom>
              <a:avLst/>
              <a:gdLst>
                <a:gd name="T0" fmla="*/ 321 w 321"/>
                <a:gd name="T1" fmla="*/ 8 h 386"/>
                <a:gd name="T2" fmla="*/ 313 w 321"/>
                <a:gd name="T3" fmla="*/ 0 h 386"/>
                <a:gd name="T4" fmla="*/ 8 w 321"/>
                <a:gd name="T5" fmla="*/ 0 h 386"/>
                <a:gd name="T6" fmla="*/ 0 w 321"/>
                <a:gd name="T7" fmla="*/ 8 h 386"/>
                <a:gd name="T8" fmla="*/ 0 w 321"/>
                <a:gd name="T9" fmla="*/ 378 h 386"/>
                <a:gd name="T10" fmla="*/ 8 w 321"/>
                <a:gd name="T11" fmla="*/ 386 h 386"/>
                <a:gd name="T12" fmla="*/ 313 w 321"/>
                <a:gd name="T13" fmla="*/ 386 h 386"/>
                <a:gd name="T14" fmla="*/ 321 w 321"/>
                <a:gd name="T15" fmla="*/ 378 h 386"/>
                <a:gd name="T16" fmla="*/ 321 w 321"/>
                <a:gd name="T17" fmla="*/ 8 h 386"/>
                <a:gd name="T18" fmla="*/ 101 w 321"/>
                <a:gd name="T19" fmla="*/ 51 h 386"/>
                <a:gd name="T20" fmla="*/ 230 w 321"/>
                <a:gd name="T21" fmla="*/ 51 h 386"/>
                <a:gd name="T22" fmla="*/ 238 w 321"/>
                <a:gd name="T23" fmla="*/ 58 h 386"/>
                <a:gd name="T24" fmla="*/ 230 w 321"/>
                <a:gd name="T25" fmla="*/ 64 h 386"/>
                <a:gd name="T26" fmla="*/ 101 w 321"/>
                <a:gd name="T27" fmla="*/ 64 h 386"/>
                <a:gd name="T28" fmla="*/ 93 w 321"/>
                <a:gd name="T29" fmla="*/ 58 h 386"/>
                <a:gd name="T30" fmla="*/ 101 w 321"/>
                <a:gd name="T31" fmla="*/ 51 h 386"/>
                <a:gd name="T32" fmla="*/ 268 w 321"/>
                <a:gd name="T33" fmla="*/ 339 h 386"/>
                <a:gd name="T34" fmla="*/ 259 w 321"/>
                <a:gd name="T35" fmla="*/ 341 h 386"/>
                <a:gd name="T36" fmla="*/ 216 w 321"/>
                <a:gd name="T37" fmla="*/ 327 h 386"/>
                <a:gd name="T38" fmla="*/ 187 w 321"/>
                <a:gd name="T39" fmla="*/ 355 h 386"/>
                <a:gd name="T40" fmla="*/ 182 w 321"/>
                <a:gd name="T41" fmla="*/ 358 h 386"/>
                <a:gd name="T42" fmla="*/ 179 w 321"/>
                <a:gd name="T43" fmla="*/ 358 h 386"/>
                <a:gd name="T44" fmla="*/ 174 w 321"/>
                <a:gd name="T45" fmla="*/ 352 h 386"/>
                <a:gd name="T46" fmla="*/ 165 w 321"/>
                <a:gd name="T47" fmla="*/ 319 h 386"/>
                <a:gd name="T48" fmla="*/ 157 w 321"/>
                <a:gd name="T49" fmla="*/ 352 h 386"/>
                <a:gd name="T50" fmla="*/ 152 w 321"/>
                <a:gd name="T51" fmla="*/ 358 h 386"/>
                <a:gd name="T52" fmla="*/ 149 w 321"/>
                <a:gd name="T53" fmla="*/ 358 h 386"/>
                <a:gd name="T54" fmla="*/ 144 w 321"/>
                <a:gd name="T55" fmla="*/ 355 h 386"/>
                <a:gd name="T56" fmla="*/ 115 w 321"/>
                <a:gd name="T57" fmla="*/ 327 h 386"/>
                <a:gd name="T58" fmla="*/ 72 w 321"/>
                <a:gd name="T59" fmla="*/ 341 h 386"/>
                <a:gd name="T60" fmla="*/ 63 w 321"/>
                <a:gd name="T61" fmla="*/ 339 h 386"/>
                <a:gd name="T62" fmla="*/ 62 w 321"/>
                <a:gd name="T63" fmla="*/ 330 h 386"/>
                <a:gd name="T64" fmla="*/ 110 w 321"/>
                <a:gd name="T65" fmla="*/ 249 h 386"/>
                <a:gd name="T66" fmla="*/ 110 w 321"/>
                <a:gd name="T67" fmla="*/ 249 h 386"/>
                <a:gd name="T68" fmla="*/ 109 w 321"/>
                <a:gd name="T69" fmla="*/ 237 h 386"/>
                <a:gd name="T70" fmla="*/ 165 w 321"/>
                <a:gd name="T71" fmla="*/ 181 h 386"/>
                <a:gd name="T72" fmla="*/ 222 w 321"/>
                <a:gd name="T73" fmla="*/ 237 h 386"/>
                <a:gd name="T74" fmla="*/ 220 w 321"/>
                <a:gd name="T75" fmla="*/ 249 h 386"/>
                <a:gd name="T76" fmla="*/ 221 w 321"/>
                <a:gd name="T77" fmla="*/ 249 h 386"/>
                <a:gd name="T78" fmla="*/ 269 w 321"/>
                <a:gd name="T79" fmla="*/ 330 h 386"/>
                <a:gd name="T80" fmla="*/ 268 w 321"/>
                <a:gd name="T81" fmla="*/ 339 h 386"/>
                <a:gd name="T82" fmla="*/ 93 w 321"/>
                <a:gd name="T83" fmla="*/ 135 h 386"/>
                <a:gd name="T84" fmla="*/ 101 w 321"/>
                <a:gd name="T85" fmla="*/ 128 h 386"/>
                <a:gd name="T86" fmla="*/ 230 w 321"/>
                <a:gd name="T87" fmla="*/ 128 h 386"/>
                <a:gd name="T88" fmla="*/ 238 w 321"/>
                <a:gd name="T89" fmla="*/ 135 h 386"/>
                <a:gd name="T90" fmla="*/ 230 w 321"/>
                <a:gd name="T91" fmla="*/ 141 h 386"/>
                <a:gd name="T92" fmla="*/ 101 w 321"/>
                <a:gd name="T93" fmla="*/ 141 h 386"/>
                <a:gd name="T94" fmla="*/ 93 w 321"/>
                <a:gd name="T95" fmla="*/ 135 h 386"/>
                <a:gd name="T96" fmla="*/ 42 w 321"/>
                <a:gd name="T97" fmla="*/ 96 h 386"/>
                <a:gd name="T98" fmla="*/ 50 w 321"/>
                <a:gd name="T99" fmla="*/ 90 h 386"/>
                <a:gd name="T100" fmla="*/ 281 w 321"/>
                <a:gd name="T101" fmla="*/ 90 h 386"/>
                <a:gd name="T102" fmla="*/ 289 w 321"/>
                <a:gd name="T103" fmla="*/ 96 h 386"/>
                <a:gd name="T104" fmla="*/ 281 w 321"/>
                <a:gd name="T105" fmla="*/ 103 h 386"/>
                <a:gd name="T106" fmla="*/ 50 w 321"/>
                <a:gd name="T107" fmla="*/ 103 h 386"/>
                <a:gd name="T108" fmla="*/ 42 w 321"/>
                <a:gd name="T109" fmla="*/ 9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1" h="386">
                  <a:moveTo>
                    <a:pt x="321" y="8"/>
                  </a:moveTo>
                  <a:cubicBezTo>
                    <a:pt x="321" y="3"/>
                    <a:pt x="317" y="0"/>
                    <a:pt x="313" y="0"/>
                  </a:cubicBezTo>
                  <a:cubicBezTo>
                    <a:pt x="8" y="0"/>
                    <a:pt x="8" y="0"/>
                    <a:pt x="8" y="0"/>
                  </a:cubicBezTo>
                  <a:cubicBezTo>
                    <a:pt x="3" y="0"/>
                    <a:pt x="0" y="3"/>
                    <a:pt x="0" y="8"/>
                  </a:cubicBezTo>
                  <a:cubicBezTo>
                    <a:pt x="0" y="378"/>
                    <a:pt x="0" y="378"/>
                    <a:pt x="0" y="378"/>
                  </a:cubicBezTo>
                  <a:cubicBezTo>
                    <a:pt x="0" y="382"/>
                    <a:pt x="3" y="386"/>
                    <a:pt x="8" y="386"/>
                  </a:cubicBezTo>
                  <a:cubicBezTo>
                    <a:pt x="313" y="386"/>
                    <a:pt x="313" y="386"/>
                    <a:pt x="313" y="386"/>
                  </a:cubicBezTo>
                  <a:cubicBezTo>
                    <a:pt x="317" y="386"/>
                    <a:pt x="321" y="382"/>
                    <a:pt x="321" y="378"/>
                  </a:cubicBezTo>
                  <a:lnTo>
                    <a:pt x="321" y="8"/>
                  </a:lnTo>
                  <a:close/>
                  <a:moveTo>
                    <a:pt x="101" y="51"/>
                  </a:moveTo>
                  <a:cubicBezTo>
                    <a:pt x="230" y="51"/>
                    <a:pt x="230" y="51"/>
                    <a:pt x="230" y="51"/>
                  </a:cubicBezTo>
                  <a:cubicBezTo>
                    <a:pt x="234" y="51"/>
                    <a:pt x="238" y="53"/>
                    <a:pt x="238" y="58"/>
                  </a:cubicBezTo>
                  <a:cubicBezTo>
                    <a:pt x="238" y="62"/>
                    <a:pt x="234" y="64"/>
                    <a:pt x="230" y="64"/>
                  </a:cubicBezTo>
                  <a:cubicBezTo>
                    <a:pt x="101" y="64"/>
                    <a:pt x="101" y="64"/>
                    <a:pt x="101" y="64"/>
                  </a:cubicBezTo>
                  <a:cubicBezTo>
                    <a:pt x="97" y="64"/>
                    <a:pt x="93" y="62"/>
                    <a:pt x="93" y="58"/>
                  </a:cubicBezTo>
                  <a:cubicBezTo>
                    <a:pt x="93" y="53"/>
                    <a:pt x="97" y="51"/>
                    <a:pt x="101" y="51"/>
                  </a:cubicBezTo>
                  <a:close/>
                  <a:moveTo>
                    <a:pt x="268" y="339"/>
                  </a:moveTo>
                  <a:cubicBezTo>
                    <a:pt x="266" y="341"/>
                    <a:pt x="263" y="342"/>
                    <a:pt x="259" y="341"/>
                  </a:cubicBezTo>
                  <a:cubicBezTo>
                    <a:pt x="216" y="327"/>
                    <a:pt x="216" y="327"/>
                    <a:pt x="216" y="327"/>
                  </a:cubicBezTo>
                  <a:cubicBezTo>
                    <a:pt x="187" y="355"/>
                    <a:pt x="187" y="355"/>
                    <a:pt x="187" y="355"/>
                  </a:cubicBezTo>
                  <a:cubicBezTo>
                    <a:pt x="186" y="357"/>
                    <a:pt x="184" y="358"/>
                    <a:pt x="182" y="358"/>
                  </a:cubicBezTo>
                  <a:cubicBezTo>
                    <a:pt x="181" y="358"/>
                    <a:pt x="180" y="358"/>
                    <a:pt x="179" y="358"/>
                  </a:cubicBezTo>
                  <a:cubicBezTo>
                    <a:pt x="177" y="357"/>
                    <a:pt x="174" y="355"/>
                    <a:pt x="174" y="352"/>
                  </a:cubicBezTo>
                  <a:cubicBezTo>
                    <a:pt x="165" y="319"/>
                    <a:pt x="165" y="319"/>
                    <a:pt x="165" y="319"/>
                  </a:cubicBezTo>
                  <a:cubicBezTo>
                    <a:pt x="157" y="352"/>
                    <a:pt x="157" y="352"/>
                    <a:pt x="157" y="352"/>
                  </a:cubicBezTo>
                  <a:cubicBezTo>
                    <a:pt x="156" y="355"/>
                    <a:pt x="154" y="357"/>
                    <a:pt x="152" y="358"/>
                  </a:cubicBezTo>
                  <a:cubicBezTo>
                    <a:pt x="151" y="358"/>
                    <a:pt x="150" y="358"/>
                    <a:pt x="149" y="358"/>
                  </a:cubicBezTo>
                  <a:cubicBezTo>
                    <a:pt x="147" y="358"/>
                    <a:pt x="145" y="357"/>
                    <a:pt x="144" y="355"/>
                  </a:cubicBezTo>
                  <a:cubicBezTo>
                    <a:pt x="115" y="327"/>
                    <a:pt x="115" y="327"/>
                    <a:pt x="115" y="327"/>
                  </a:cubicBezTo>
                  <a:cubicBezTo>
                    <a:pt x="72" y="341"/>
                    <a:pt x="72" y="341"/>
                    <a:pt x="72" y="341"/>
                  </a:cubicBezTo>
                  <a:cubicBezTo>
                    <a:pt x="68" y="342"/>
                    <a:pt x="65" y="341"/>
                    <a:pt x="63" y="339"/>
                  </a:cubicBezTo>
                  <a:cubicBezTo>
                    <a:pt x="61" y="336"/>
                    <a:pt x="60" y="332"/>
                    <a:pt x="62" y="330"/>
                  </a:cubicBezTo>
                  <a:cubicBezTo>
                    <a:pt x="110" y="249"/>
                    <a:pt x="110" y="249"/>
                    <a:pt x="110" y="249"/>
                  </a:cubicBezTo>
                  <a:cubicBezTo>
                    <a:pt x="110" y="249"/>
                    <a:pt x="110" y="249"/>
                    <a:pt x="110" y="249"/>
                  </a:cubicBezTo>
                  <a:cubicBezTo>
                    <a:pt x="110" y="245"/>
                    <a:pt x="109" y="241"/>
                    <a:pt x="109" y="237"/>
                  </a:cubicBezTo>
                  <a:cubicBezTo>
                    <a:pt x="109" y="206"/>
                    <a:pt x="134" y="181"/>
                    <a:pt x="165" y="181"/>
                  </a:cubicBezTo>
                  <a:cubicBezTo>
                    <a:pt x="196" y="181"/>
                    <a:pt x="222" y="206"/>
                    <a:pt x="222" y="237"/>
                  </a:cubicBezTo>
                  <a:cubicBezTo>
                    <a:pt x="222" y="241"/>
                    <a:pt x="221" y="245"/>
                    <a:pt x="220" y="249"/>
                  </a:cubicBezTo>
                  <a:cubicBezTo>
                    <a:pt x="220" y="249"/>
                    <a:pt x="221" y="249"/>
                    <a:pt x="221" y="249"/>
                  </a:cubicBezTo>
                  <a:cubicBezTo>
                    <a:pt x="269" y="330"/>
                    <a:pt x="269" y="330"/>
                    <a:pt x="269" y="330"/>
                  </a:cubicBezTo>
                  <a:cubicBezTo>
                    <a:pt x="271" y="332"/>
                    <a:pt x="270" y="336"/>
                    <a:pt x="268" y="339"/>
                  </a:cubicBezTo>
                  <a:close/>
                  <a:moveTo>
                    <a:pt x="93" y="135"/>
                  </a:moveTo>
                  <a:cubicBezTo>
                    <a:pt x="93" y="130"/>
                    <a:pt x="97" y="128"/>
                    <a:pt x="101" y="128"/>
                  </a:cubicBezTo>
                  <a:cubicBezTo>
                    <a:pt x="230" y="128"/>
                    <a:pt x="230" y="128"/>
                    <a:pt x="230" y="128"/>
                  </a:cubicBezTo>
                  <a:cubicBezTo>
                    <a:pt x="234" y="128"/>
                    <a:pt x="238" y="130"/>
                    <a:pt x="238" y="135"/>
                  </a:cubicBezTo>
                  <a:cubicBezTo>
                    <a:pt x="238" y="139"/>
                    <a:pt x="234" y="141"/>
                    <a:pt x="230" y="141"/>
                  </a:cubicBezTo>
                  <a:cubicBezTo>
                    <a:pt x="101" y="141"/>
                    <a:pt x="101" y="141"/>
                    <a:pt x="101" y="141"/>
                  </a:cubicBezTo>
                  <a:cubicBezTo>
                    <a:pt x="97" y="141"/>
                    <a:pt x="93" y="139"/>
                    <a:pt x="93" y="135"/>
                  </a:cubicBezTo>
                  <a:close/>
                  <a:moveTo>
                    <a:pt x="42" y="96"/>
                  </a:moveTo>
                  <a:cubicBezTo>
                    <a:pt x="42" y="92"/>
                    <a:pt x="45" y="90"/>
                    <a:pt x="50" y="90"/>
                  </a:cubicBezTo>
                  <a:cubicBezTo>
                    <a:pt x="281" y="90"/>
                    <a:pt x="281" y="90"/>
                    <a:pt x="281" y="90"/>
                  </a:cubicBezTo>
                  <a:cubicBezTo>
                    <a:pt x="286" y="90"/>
                    <a:pt x="289" y="92"/>
                    <a:pt x="289" y="96"/>
                  </a:cubicBezTo>
                  <a:cubicBezTo>
                    <a:pt x="289" y="101"/>
                    <a:pt x="286" y="103"/>
                    <a:pt x="281" y="103"/>
                  </a:cubicBezTo>
                  <a:cubicBezTo>
                    <a:pt x="50" y="103"/>
                    <a:pt x="50" y="103"/>
                    <a:pt x="50" y="103"/>
                  </a:cubicBezTo>
                  <a:cubicBezTo>
                    <a:pt x="45" y="103"/>
                    <a:pt x="42" y="101"/>
                    <a:pt x="42" y="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8DAE9834-50F6-751B-27E6-5F6BFDB6CED4}"/>
              </a:ext>
            </a:extLst>
          </p:cNvPr>
          <p:cNvGrpSpPr/>
          <p:nvPr userDrawn="1"/>
        </p:nvGrpSpPr>
        <p:grpSpPr>
          <a:xfrm>
            <a:off x="8617618" y="1926969"/>
            <a:ext cx="570288" cy="381600"/>
            <a:chOff x="8617618" y="1530961"/>
            <a:chExt cx="570288" cy="381600"/>
          </a:xfrm>
          <a:solidFill>
            <a:schemeClr val="bg2"/>
          </a:solidFill>
        </p:grpSpPr>
        <p:sp>
          <p:nvSpPr>
            <p:cNvPr id="94" name="Freeform 75">
              <a:extLst>
                <a:ext uri="{FF2B5EF4-FFF2-40B4-BE49-F238E27FC236}">
                  <a16:creationId xmlns:a16="http://schemas.microsoft.com/office/drawing/2014/main" id="{4F17F9D1-F14F-C88C-4844-5DCD11C7D944}"/>
                </a:ext>
              </a:extLst>
            </p:cNvPr>
            <p:cNvSpPr>
              <a:spLocks noEditPoints="1"/>
            </p:cNvSpPr>
            <p:nvPr/>
          </p:nvSpPr>
          <p:spPr bwMode="auto">
            <a:xfrm>
              <a:off x="8617618" y="1530961"/>
              <a:ext cx="570288" cy="381600"/>
            </a:xfrm>
            <a:custGeom>
              <a:avLst/>
              <a:gdLst>
                <a:gd name="T0" fmla="*/ 386 w 386"/>
                <a:gd name="T1" fmla="*/ 8 h 257"/>
                <a:gd name="T2" fmla="*/ 378 w 386"/>
                <a:gd name="T3" fmla="*/ 0 h 257"/>
                <a:gd name="T4" fmla="*/ 8 w 386"/>
                <a:gd name="T5" fmla="*/ 0 h 257"/>
                <a:gd name="T6" fmla="*/ 0 w 386"/>
                <a:gd name="T7" fmla="*/ 8 h 257"/>
                <a:gd name="T8" fmla="*/ 0 w 386"/>
                <a:gd name="T9" fmla="*/ 249 h 257"/>
                <a:gd name="T10" fmla="*/ 8 w 386"/>
                <a:gd name="T11" fmla="*/ 257 h 257"/>
                <a:gd name="T12" fmla="*/ 378 w 386"/>
                <a:gd name="T13" fmla="*/ 257 h 257"/>
                <a:gd name="T14" fmla="*/ 386 w 386"/>
                <a:gd name="T15" fmla="*/ 249 h 257"/>
                <a:gd name="T16" fmla="*/ 386 w 386"/>
                <a:gd name="T17" fmla="*/ 8 h 257"/>
                <a:gd name="T18" fmla="*/ 360 w 386"/>
                <a:gd name="T19" fmla="*/ 224 h 257"/>
                <a:gd name="T20" fmla="*/ 352 w 386"/>
                <a:gd name="T21" fmla="*/ 232 h 257"/>
                <a:gd name="T22" fmla="*/ 34 w 386"/>
                <a:gd name="T23" fmla="*/ 232 h 257"/>
                <a:gd name="T24" fmla="*/ 26 w 386"/>
                <a:gd name="T25" fmla="*/ 224 h 257"/>
                <a:gd name="T26" fmla="*/ 26 w 386"/>
                <a:gd name="T27" fmla="*/ 34 h 257"/>
                <a:gd name="T28" fmla="*/ 34 w 386"/>
                <a:gd name="T29" fmla="*/ 26 h 257"/>
                <a:gd name="T30" fmla="*/ 352 w 386"/>
                <a:gd name="T31" fmla="*/ 26 h 257"/>
                <a:gd name="T32" fmla="*/ 360 w 386"/>
                <a:gd name="T33" fmla="*/ 34 h 257"/>
                <a:gd name="T34" fmla="*/ 360 w 386"/>
                <a:gd name="T35" fmla="*/ 2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6" h="257">
                  <a:moveTo>
                    <a:pt x="386" y="8"/>
                  </a:moveTo>
                  <a:cubicBezTo>
                    <a:pt x="386" y="4"/>
                    <a:pt x="382" y="0"/>
                    <a:pt x="378" y="0"/>
                  </a:cubicBezTo>
                  <a:cubicBezTo>
                    <a:pt x="8" y="0"/>
                    <a:pt x="8" y="0"/>
                    <a:pt x="8" y="0"/>
                  </a:cubicBezTo>
                  <a:cubicBezTo>
                    <a:pt x="4" y="0"/>
                    <a:pt x="0" y="4"/>
                    <a:pt x="0" y="8"/>
                  </a:cubicBezTo>
                  <a:cubicBezTo>
                    <a:pt x="0" y="249"/>
                    <a:pt x="0" y="249"/>
                    <a:pt x="0" y="249"/>
                  </a:cubicBezTo>
                  <a:cubicBezTo>
                    <a:pt x="0" y="254"/>
                    <a:pt x="4" y="257"/>
                    <a:pt x="8" y="257"/>
                  </a:cubicBezTo>
                  <a:cubicBezTo>
                    <a:pt x="378" y="257"/>
                    <a:pt x="378" y="257"/>
                    <a:pt x="378" y="257"/>
                  </a:cubicBezTo>
                  <a:cubicBezTo>
                    <a:pt x="382" y="257"/>
                    <a:pt x="386" y="254"/>
                    <a:pt x="386" y="249"/>
                  </a:cubicBezTo>
                  <a:lnTo>
                    <a:pt x="386" y="8"/>
                  </a:lnTo>
                  <a:close/>
                  <a:moveTo>
                    <a:pt x="360" y="224"/>
                  </a:moveTo>
                  <a:cubicBezTo>
                    <a:pt x="360" y="228"/>
                    <a:pt x="357" y="232"/>
                    <a:pt x="352" y="232"/>
                  </a:cubicBezTo>
                  <a:cubicBezTo>
                    <a:pt x="34" y="232"/>
                    <a:pt x="34" y="232"/>
                    <a:pt x="34" y="232"/>
                  </a:cubicBezTo>
                  <a:cubicBezTo>
                    <a:pt x="30" y="232"/>
                    <a:pt x="26" y="228"/>
                    <a:pt x="26" y="224"/>
                  </a:cubicBezTo>
                  <a:cubicBezTo>
                    <a:pt x="26" y="34"/>
                    <a:pt x="26" y="34"/>
                    <a:pt x="26" y="34"/>
                  </a:cubicBezTo>
                  <a:cubicBezTo>
                    <a:pt x="26" y="29"/>
                    <a:pt x="30" y="26"/>
                    <a:pt x="34" y="26"/>
                  </a:cubicBezTo>
                  <a:cubicBezTo>
                    <a:pt x="352" y="26"/>
                    <a:pt x="352" y="26"/>
                    <a:pt x="352" y="26"/>
                  </a:cubicBezTo>
                  <a:cubicBezTo>
                    <a:pt x="357" y="26"/>
                    <a:pt x="360" y="29"/>
                    <a:pt x="360" y="34"/>
                  </a:cubicBezTo>
                  <a:lnTo>
                    <a:pt x="360" y="2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6">
              <a:extLst>
                <a:ext uri="{FF2B5EF4-FFF2-40B4-BE49-F238E27FC236}">
                  <a16:creationId xmlns:a16="http://schemas.microsoft.com/office/drawing/2014/main" id="{866C194F-CA5B-29A5-2C44-6FEF4975A6D3}"/>
                </a:ext>
              </a:extLst>
            </p:cNvPr>
            <p:cNvSpPr>
              <a:spLocks noEditPoints="1"/>
            </p:cNvSpPr>
            <p:nvPr/>
          </p:nvSpPr>
          <p:spPr bwMode="auto">
            <a:xfrm>
              <a:off x="8675351" y="1588694"/>
              <a:ext cx="454822" cy="267542"/>
            </a:xfrm>
            <a:custGeom>
              <a:avLst/>
              <a:gdLst>
                <a:gd name="T0" fmla="*/ 0 w 308"/>
                <a:gd name="T1" fmla="*/ 180 h 180"/>
                <a:gd name="T2" fmla="*/ 308 w 308"/>
                <a:gd name="T3" fmla="*/ 180 h 180"/>
                <a:gd name="T4" fmla="*/ 308 w 308"/>
                <a:gd name="T5" fmla="*/ 0 h 180"/>
                <a:gd name="T6" fmla="*/ 0 w 308"/>
                <a:gd name="T7" fmla="*/ 0 h 180"/>
                <a:gd name="T8" fmla="*/ 0 w 308"/>
                <a:gd name="T9" fmla="*/ 180 h 180"/>
                <a:gd name="T10" fmla="*/ 249 w 308"/>
                <a:gd name="T11" fmla="*/ 154 h 180"/>
                <a:gd name="T12" fmla="*/ 56 w 308"/>
                <a:gd name="T13" fmla="*/ 154 h 180"/>
                <a:gd name="T14" fmla="*/ 48 w 308"/>
                <a:gd name="T15" fmla="*/ 148 h 180"/>
                <a:gd name="T16" fmla="*/ 56 w 308"/>
                <a:gd name="T17" fmla="*/ 141 h 180"/>
                <a:gd name="T18" fmla="*/ 249 w 308"/>
                <a:gd name="T19" fmla="*/ 141 h 180"/>
                <a:gd name="T20" fmla="*/ 257 w 308"/>
                <a:gd name="T21" fmla="*/ 148 h 180"/>
                <a:gd name="T22" fmla="*/ 249 w 308"/>
                <a:gd name="T23" fmla="*/ 154 h 180"/>
                <a:gd name="T24" fmla="*/ 249 w 308"/>
                <a:gd name="T25" fmla="*/ 115 h 180"/>
                <a:gd name="T26" fmla="*/ 56 w 308"/>
                <a:gd name="T27" fmla="*/ 115 h 180"/>
                <a:gd name="T28" fmla="*/ 48 w 308"/>
                <a:gd name="T29" fmla="*/ 109 h 180"/>
                <a:gd name="T30" fmla="*/ 56 w 308"/>
                <a:gd name="T31" fmla="*/ 103 h 180"/>
                <a:gd name="T32" fmla="*/ 249 w 308"/>
                <a:gd name="T33" fmla="*/ 103 h 180"/>
                <a:gd name="T34" fmla="*/ 257 w 308"/>
                <a:gd name="T35" fmla="*/ 109 h 180"/>
                <a:gd name="T36" fmla="*/ 249 w 308"/>
                <a:gd name="T37" fmla="*/ 115 h 180"/>
                <a:gd name="T38" fmla="*/ 105 w 308"/>
                <a:gd name="T39" fmla="*/ 38 h 180"/>
                <a:gd name="T40" fmla="*/ 201 w 308"/>
                <a:gd name="T41" fmla="*/ 38 h 180"/>
                <a:gd name="T42" fmla="*/ 209 w 308"/>
                <a:gd name="T43" fmla="*/ 45 h 180"/>
                <a:gd name="T44" fmla="*/ 201 w 308"/>
                <a:gd name="T45" fmla="*/ 51 h 180"/>
                <a:gd name="T46" fmla="*/ 105 w 308"/>
                <a:gd name="T47" fmla="*/ 51 h 180"/>
                <a:gd name="T48" fmla="*/ 97 w 308"/>
                <a:gd name="T49" fmla="*/ 45 h 180"/>
                <a:gd name="T50" fmla="*/ 105 w 308"/>
                <a:gd name="T51" fmla="*/ 38 h 180"/>
                <a:gd name="T52" fmla="*/ 24 w 308"/>
                <a:gd name="T53" fmla="*/ 77 h 180"/>
                <a:gd name="T54" fmla="*/ 281 w 308"/>
                <a:gd name="T55" fmla="*/ 77 h 180"/>
                <a:gd name="T56" fmla="*/ 289 w 308"/>
                <a:gd name="T57" fmla="*/ 83 h 180"/>
                <a:gd name="T58" fmla="*/ 281 w 308"/>
                <a:gd name="T59" fmla="*/ 90 h 180"/>
                <a:gd name="T60" fmla="*/ 24 w 308"/>
                <a:gd name="T61" fmla="*/ 90 h 180"/>
                <a:gd name="T62" fmla="*/ 16 w 308"/>
                <a:gd name="T63" fmla="*/ 83 h 180"/>
                <a:gd name="T64" fmla="*/ 24 w 308"/>
                <a:gd name="T65" fmla="*/ 7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180">
                  <a:moveTo>
                    <a:pt x="0" y="180"/>
                  </a:moveTo>
                  <a:cubicBezTo>
                    <a:pt x="308" y="180"/>
                    <a:pt x="308" y="180"/>
                    <a:pt x="308" y="180"/>
                  </a:cubicBezTo>
                  <a:cubicBezTo>
                    <a:pt x="308" y="0"/>
                    <a:pt x="308" y="0"/>
                    <a:pt x="308" y="0"/>
                  </a:cubicBezTo>
                  <a:cubicBezTo>
                    <a:pt x="0" y="0"/>
                    <a:pt x="0" y="0"/>
                    <a:pt x="0" y="0"/>
                  </a:cubicBezTo>
                  <a:lnTo>
                    <a:pt x="0" y="180"/>
                  </a:lnTo>
                  <a:close/>
                  <a:moveTo>
                    <a:pt x="249" y="154"/>
                  </a:moveTo>
                  <a:cubicBezTo>
                    <a:pt x="56" y="154"/>
                    <a:pt x="56" y="154"/>
                    <a:pt x="56" y="154"/>
                  </a:cubicBezTo>
                  <a:cubicBezTo>
                    <a:pt x="52" y="154"/>
                    <a:pt x="48" y="152"/>
                    <a:pt x="48" y="148"/>
                  </a:cubicBezTo>
                  <a:cubicBezTo>
                    <a:pt x="48" y="143"/>
                    <a:pt x="52" y="141"/>
                    <a:pt x="56" y="141"/>
                  </a:cubicBezTo>
                  <a:cubicBezTo>
                    <a:pt x="249" y="141"/>
                    <a:pt x="249" y="141"/>
                    <a:pt x="249" y="141"/>
                  </a:cubicBezTo>
                  <a:cubicBezTo>
                    <a:pt x="254" y="141"/>
                    <a:pt x="257" y="143"/>
                    <a:pt x="257" y="148"/>
                  </a:cubicBezTo>
                  <a:cubicBezTo>
                    <a:pt x="257" y="152"/>
                    <a:pt x="254" y="154"/>
                    <a:pt x="249" y="154"/>
                  </a:cubicBezTo>
                  <a:close/>
                  <a:moveTo>
                    <a:pt x="249" y="115"/>
                  </a:moveTo>
                  <a:cubicBezTo>
                    <a:pt x="56" y="115"/>
                    <a:pt x="56" y="115"/>
                    <a:pt x="56" y="115"/>
                  </a:cubicBezTo>
                  <a:cubicBezTo>
                    <a:pt x="52" y="115"/>
                    <a:pt x="48" y="113"/>
                    <a:pt x="48" y="109"/>
                  </a:cubicBezTo>
                  <a:cubicBezTo>
                    <a:pt x="48" y="105"/>
                    <a:pt x="52" y="103"/>
                    <a:pt x="56" y="103"/>
                  </a:cubicBezTo>
                  <a:cubicBezTo>
                    <a:pt x="249" y="103"/>
                    <a:pt x="249" y="103"/>
                    <a:pt x="249" y="103"/>
                  </a:cubicBezTo>
                  <a:cubicBezTo>
                    <a:pt x="254" y="103"/>
                    <a:pt x="257" y="105"/>
                    <a:pt x="257" y="109"/>
                  </a:cubicBezTo>
                  <a:cubicBezTo>
                    <a:pt x="257" y="113"/>
                    <a:pt x="254" y="115"/>
                    <a:pt x="249" y="115"/>
                  </a:cubicBezTo>
                  <a:close/>
                  <a:moveTo>
                    <a:pt x="105" y="38"/>
                  </a:moveTo>
                  <a:cubicBezTo>
                    <a:pt x="201" y="38"/>
                    <a:pt x="201" y="38"/>
                    <a:pt x="201" y="38"/>
                  </a:cubicBezTo>
                  <a:cubicBezTo>
                    <a:pt x="206" y="38"/>
                    <a:pt x="209" y="40"/>
                    <a:pt x="209" y="45"/>
                  </a:cubicBezTo>
                  <a:cubicBezTo>
                    <a:pt x="209" y="49"/>
                    <a:pt x="206" y="51"/>
                    <a:pt x="201" y="51"/>
                  </a:cubicBezTo>
                  <a:cubicBezTo>
                    <a:pt x="105" y="51"/>
                    <a:pt x="105" y="51"/>
                    <a:pt x="105" y="51"/>
                  </a:cubicBezTo>
                  <a:cubicBezTo>
                    <a:pt x="100" y="51"/>
                    <a:pt x="97" y="49"/>
                    <a:pt x="97" y="45"/>
                  </a:cubicBezTo>
                  <a:cubicBezTo>
                    <a:pt x="97" y="40"/>
                    <a:pt x="100" y="38"/>
                    <a:pt x="105" y="38"/>
                  </a:cubicBezTo>
                  <a:close/>
                  <a:moveTo>
                    <a:pt x="24" y="77"/>
                  </a:moveTo>
                  <a:cubicBezTo>
                    <a:pt x="281" y="77"/>
                    <a:pt x="281" y="77"/>
                    <a:pt x="281" y="77"/>
                  </a:cubicBezTo>
                  <a:cubicBezTo>
                    <a:pt x="286" y="77"/>
                    <a:pt x="289" y="79"/>
                    <a:pt x="289" y="83"/>
                  </a:cubicBezTo>
                  <a:cubicBezTo>
                    <a:pt x="289" y="88"/>
                    <a:pt x="286" y="90"/>
                    <a:pt x="281" y="90"/>
                  </a:cubicBezTo>
                  <a:cubicBezTo>
                    <a:pt x="24" y="90"/>
                    <a:pt x="24" y="90"/>
                    <a:pt x="24" y="90"/>
                  </a:cubicBezTo>
                  <a:cubicBezTo>
                    <a:pt x="20" y="90"/>
                    <a:pt x="16" y="88"/>
                    <a:pt x="16" y="83"/>
                  </a:cubicBezTo>
                  <a:cubicBezTo>
                    <a:pt x="16" y="79"/>
                    <a:pt x="20" y="77"/>
                    <a:pt x="24"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Group 95">
            <a:extLst>
              <a:ext uri="{FF2B5EF4-FFF2-40B4-BE49-F238E27FC236}">
                <a16:creationId xmlns:a16="http://schemas.microsoft.com/office/drawing/2014/main" id="{46179C1E-1184-AE03-755A-5E0AC5CA5937}"/>
              </a:ext>
            </a:extLst>
          </p:cNvPr>
          <p:cNvGrpSpPr/>
          <p:nvPr userDrawn="1"/>
        </p:nvGrpSpPr>
        <p:grpSpPr>
          <a:xfrm>
            <a:off x="7474227" y="1994559"/>
            <a:ext cx="547758" cy="344989"/>
            <a:chOff x="7474227" y="1598551"/>
            <a:chExt cx="547758" cy="344989"/>
          </a:xfrm>
          <a:solidFill>
            <a:schemeClr val="bg2"/>
          </a:solidFill>
        </p:grpSpPr>
        <p:sp>
          <p:nvSpPr>
            <p:cNvPr id="97" name="Freeform 77">
              <a:extLst>
                <a:ext uri="{FF2B5EF4-FFF2-40B4-BE49-F238E27FC236}">
                  <a16:creationId xmlns:a16="http://schemas.microsoft.com/office/drawing/2014/main" id="{2AD6C4C2-6230-9E09-4049-FB3C1EBF63C3}"/>
                </a:ext>
              </a:extLst>
            </p:cNvPr>
            <p:cNvSpPr>
              <a:spLocks/>
            </p:cNvSpPr>
            <p:nvPr/>
          </p:nvSpPr>
          <p:spPr bwMode="auto">
            <a:xfrm>
              <a:off x="7546041" y="1725281"/>
              <a:ext cx="381600" cy="180239"/>
            </a:xfrm>
            <a:custGeom>
              <a:avLst/>
              <a:gdLst>
                <a:gd name="T0" fmla="*/ 136 w 258"/>
                <a:gd name="T1" fmla="*/ 25 h 121"/>
                <a:gd name="T2" fmla="*/ 129 w 258"/>
                <a:gd name="T3" fmla="*/ 26 h 121"/>
                <a:gd name="T4" fmla="*/ 121 w 258"/>
                <a:gd name="T5" fmla="*/ 25 h 121"/>
                <a:gd name="T6" fmla="*/ 19 w 258"/>
                <a:gd name="T7" fmla="*/ 0 h 121"/>
                <a:gd name="T8" fmla="*/ 1 w 258"/>
                <a:gd name="T9" fmla="*/ 81 h 121"/>
                <a:gd name="T10" fmla="*/ 3 w 258"/>
                <a:gd name="T11" fmla="*/ 88 h 121"/>
                <a:gd name="T12" fmla="*/ 129 w 258"/>
                <a:gd name="T13" fmla="*/ 121 h 121"/>
                <a:gd name="T14" fmla="*/ 255 w 258"/>
                <a:gd name="T15" fmla="*/ 88 h 121"/>
                <a:gd name="T16" fmla="*/ 258 w 258"/>
                <a:gd name="T17" fmla="*/ 80 h 121"/>
                <a:gd name="T18" fmla="*/ 240 w 258"/>
                <a:gd name="T19" fmla="*/ 2 h 121"/>
                <a:gd name="T20" fmla="*/ 136 w 258"/>
                <a:gd name="T21"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21">
                  <a:moveTo>
                    <a:pt x="136" y="25"/>
                  </a:moveTo>
                  <a:cubicBezTo>
                    <a:pt x="134" y="26"/>
                    <a:pt x="132" y="26"/>
                    <a:pt x="129" y="26"/>
                  </a:cubicBezTo>
                  <a:cubicBezTo>
                    <a:pt x="126" y="26"/>
                    <a:pt x="124" y="26"/>
                    <a:pt x="121" y="25"/>
                  </a:cubicBezTo>
                  <a:cubicBezTo>
                    <a:pt x="19" y="0"/>
                    <a:pt x="19" y="0"/>
                    <a:pt x="19" y="0"/>
                  </a:cubicBezTo>
                  <a:cubicBezTo>
                    <a:pt x="1" y="81"/>
                    <a:pt x="1" y="81"/>
                    <a:pt x="1" y="81"/>
                  </a:cubicBezTo>
                  <a:cubicBezTo>
                    <a:pt x="0" y="83"/>
                    <a:pt x="1" y="86"/>
                    <a:pt x="3" y="88"/>
                  </a:cubicBezTo>
                  <a:cubicBezTo>
                    <a:pt x="27" y="112"/>
                    <a:pt x="84" y="121"/>
                    <a:pt x="129" y="121"/>
                  </a:cubicBezTo>
                  <a:cubicBezTo>
                    <a:pt x="174" y="121"/>
                    <a:pt x="231" y="112"/>
                    <a:pt x="255" y="88"/>
                  </a:cubicBezTo>
                  <a:cubicBezTo>
                    <a:pt x="257" y="86"/>
                    <a:pt x="258" y="83"/>
                    <a:pt x="258" y="80"/>
                  </a:cubicBezTo>
                  <a:cubicBezTo>
                    <a:pt x="240" y="2"/>
                    <a:pt x="240" y="2"/>
                    <a:pt x="240" y="2"/>
                  </a:cubicBezTo>
                  <a:lnTo>
                    <a:pt x="13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78">
              <a:extLst>
                <a:ext uri="{FF2B5EF4-FFF2-40B4-BE49-F238E27FC236}">
                  <a16:creationId xmlns:a16="http://schemas.microsoft.com/office/drawing/2014/main" id="{21BD9755-4DBC-F9CE-1A89-AB3497B5594C}"/>
                </a:ext>
              </a:extLst>
            </p:cNvPr>
            <p:cNvSpPr>
              <a:spLocks/>
            </p:cNvSpPr>
            <p:nvPr/>
          </p:nvSpPr>
          <p:spPr bwMode="auto">
            <a:xfrm>
              <a:off x="7474227" y="1598551"/>
              <a:ext cx="547758" cy="142220"/>
            </a:xfrm>
            <a:custGeom>
              <a:avLst/>
              <a:gdLst>
                <a:gd name="T0" fmla="*/ 356 w 370"/>
                <a:gd name="T1" fmla="*/ 24 h 96"/>
                <a:gd name="T2" fmla="*/ 179 w 370"/>
                <a:gd name="T3" fmla="*/ 0 h 96"/>
                <a:gd name="T4" fmla="*/ 177 w 370"/>
                <a:gd name="T5" fmla="*/ 0 h 96"/>
                <a:gd name="T6" fmla="*/ 175 w 370"/>
                <a:gd name="T7" fmla="*/ 0 h 96"/>
                <a:gd name="T8" fmla="*/ 14 w 370"/>
                <a:gd name="T9" fmla="*/ 24 h 96"/>
                <a:gd name="T10" fmla="*/ 0 w 370"/>
                <a:gd name="T11" fmla="*/ 39 h 96"/>
                <a:gd name="T12" fmla="*/ 12 w 370"/>
                <a:gd name="T13" fmla="*/ 55 h 96"/>
                <a:gd name="T14" fmla="*/ 173 w 370"/>
                <a:gd name="T15" fmla="*/ 96 h 96"/>
                <a:gd name="T16" fmla="*/ 177 w 370"/>
                <a:gd name="T17" fmla="*/ 96 h 96"/>
                <a:gd name="T18" fmla="*/ 181 w 370"/>
                <a:gd name="T19" fmla="*/ 96 h 96"/>
                <a:gd name="T20" fmla="*/ 358 w 370"/>
                <a:gd name="T21" fmla="*/ 56 h 96"/>
                <a:gd name="T22" fmla="*/ 370 w 370"/>
                <a:gd name="T23" fmla="*/ 39 h 96"/>
                <a:gd name="T24" fmla="*/ 356 w 370"/>
                <a:gd name="T25"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96">
                  <a:moveTo>
                    <a:pt x="356" y="24"/>
                  </a:moveTo>
                  <a:cubicBezTo>
                    <a:pt x="179" y="0"/>
                    <a:pt x="179" y="0"/>
                    <a:pt x="179" y="0"/>
                  </a:cubicBezTo>
                  <a:cubicBezTo>
                    <a:pt x="179" y="0"/>
                    <a:pt x="178" y="0"/>
                    <a:pt x="177" y="0"/>
                  </a:cubicBezTo>
                  <a:cubicBezTo>
                    <a:pt x="176" y="0"/>
                    <a:pt x="176" y="0"/>
                    <a:pt x="175" y="0"/>
                  </a:cubicBezTo>
                  <a:cubicBezTo>
                    <a:pt x="14" y="24"/>
                    <a:pt x="14" y="24"/>
                    <a:pt x="14" y="24"/>
                  </a:cubicBezTo>
                  <a:cubicBezTo>
                    <a:pt x="6" y="25"/>
                    <a:pt x="1" y="31"/>
                    <a:pt x="0" y="39"/>
                  </a:cubicBezTo>
                  <a:cubicBezTo>
                    <a:pt x="0" y="47"/>
                    <a:pt x="5" y="54"/>
                    <a:pt x="12" y="55"/>
                  </a:cubicBezTo>
                  <a:cubicBezTo>
                    <a:pt x="173" y="96"/>
                    <a:pt x="173" y="96"/>
                    <a:pt x="173" y="96"/>
                  </a:cubicBezTo>
                  <a:cubicBezTo>
                    <a:pt x="174" y="96"/>
                    <a:pt x="176" y="96"/>
                    <a:pt x="177" y="96"/>
                  </a:cubicBezTo>
                  <a:cubicBezTo>
                    <a:pt x="178" y="96"/>
                    <a:pt x="180" y="96"/>
                    <a:pt x="181" y="96"/>
                  </a:cubicBezTo>
                  <a:cubicBezTo>
                    <a:pt x="358" y="56"/>
                    <a:pt x="358" y="56"/>
                    <a:pt x="358" y="56"/>
                  </a:cubicBezTo>
                  <a:cubicBezTo>
                    <a:pt x="365" y="54"/>
                    <a:pt x="370" y="47"/>
                    <a:pt x="370" y="39"/>
                  </a:cubicBezTo>
                  <a:cubicBezTo>
                    <a:pt x="370" y="31"/>
                    <a:pt x="364" y="25"/>
                    <a:pt x="356"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79">
              <a:extLst>
                <a:ext uri="{FF2B5EF4-FFF2-40B4-BE49-F238E27FC236}">
                  <a16:creationId xmlns:a16="http://schemas.microsoft.com/office/drawing/2014/main" id="{D75A976F-0382-96C0-0C69-D35927AB7C37}"/>
                </a:ext>
              </a:extLst>
            </p:cNvPr>
            <p:cNvSpPr>
              <a:spLocks/>
            </p:cNvSpPr>
            <p:nvPr/>
          </p:nvSpPr>
          <p:spPr bwMode="auto">
            <a:xfrm>
              <a:off x="7971292" y="1705567"/>
              <a:ext cx="19714" cy="167566"/>
            </a:xfrm>
            <a:custGeom>
              <a:avLst/>
              <a:gdLst>
                <a:gd name="T0" fmla="*/ 6 w 13"/>
                <a:gd name="T1" fmla="*/ 0 h 113"/>
                <a:gd name="T2" fmla="*/ 0 w 13"/>
                <a:gd name="T3" fmla="*/ 8 h 113"/>
                <a:gd name="T4" fmla="*/ 0 w 13"/>
                <a:gd name="T5" fmla="*/ 105 h 113"/>
                <a:gd name="T6" fmla="*/ 6 w 13"/>
                <a:gd name="T7" fmla="*/ 113 h 113"/>
                <a:gd name="T8" fmla="*/ 13 w 13"/>
                <a:gd name="T9" fmla="*/ 105 h 113"/>
                <a:gd name="T10" fmla="*/ 13 w 13"/>
                <a:gd name="T11" fmla="*/ 8 h 113"/>
                <a:gd name="T12" fmla="*/ 6 w 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3" h="113">
                  <a:moveTo>
                    <a:pt x="6" y="0"/>
                  </a:moveTo>
                  <a:cubicBezTo>
                    <a:pt x="2" y="0"/>
                    <a:pt x="0" y="4"/>
                    <a:pt x="0" y="8"/>
                  </a:cubicBezTo>
                  <a:cubicBezTo>
                    <a:pt x="0" y="105"/>
                    <a:pt x="0" y="105"/>
                    <a:pt x="0" y="105"/>
                  </a:cubicBezTo>
                  <a:cubicBezTo>
                    <a:pt x="0" y="109"/>
                    <a:pt x="2" y="113"/>
                    <a:pt x="6" y="113"/>
                  </a:cubicBezTo>
                  <a:cubicBezTo>
                    <a:pt x="11" y="113"/>
                    <a:pt x="13" y="109"/>
                    <a:pt x="13" y="105"/>
                  </a:cubicBezTo>
                  <a:cubicBezTo>
                    <a:pt x="13" y="8"/>
                    <a:pt x="13" y="8"/>
                    <a:pt x="13" y="8"/>
                  </a:cubicBezTo>
                  <a:cubicBezTo>
                    <a:pt x="13" y="4"/>
                    <a:pt x="11"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80">
              <a:extLst>
                <a:ext uri="{FF2B5EF4-FFF2-40B4-BE49-F238E27FC236}">
                  <a16:creationId xmlns:a16="http://schemas.microsoft.com/office/drawing/2014/main" id="{59763A5C-76EE-58BA-93C9-98ED7B3FF301}"/>
                </a:ext>
              </a:extLst>
            </p:cNvPr>
            <p:cNvSpPr>
              <a:spLocks/>
            </p:cNvSpPr>
            <p:nvPr/>
          </p:nvSpPr>
          <p:spPr bwMode="auto">
            <a:xfrm>
              <a:off x="7971292" y="1895664"/>
              <a:ext cx="19714" cy="47876"/>
            </a:xfrm>
            <a:custGeom>
              <a:avLst/>
              <a:gdLst>
                <a:gd name="T0" fmla="*/ 6 w 13"/>
                <a:gd name="T1" fmla="*/ 0 h 32"/>
                <a:gd name="T2" fmla="*/ 0 w 13"/>
                <a:gd name="T3" fmla="*/ 8 h 32"/>
                <a:gd name="T4" fmla="*/ 0 w 13"/>
                <a:gd name="T5" fmla="*/ 24 h 32"/>
                <a:gd name="T6" fmla="*/ 6 w 13"/>
                <a:gd name="T7" fmla="*/ 32 h 32"/>
                <a:gd name="T8" fmla="*/ 13 w 13"/>
                <a:gd name="T9" fmla="*/ 24 h 32"/>
                <a:gd name="T10" fmla="*/ 13 w 13"/>
                <a:gd name="T11" fmla="*/ 8 h 32"/>
                <a:gd name="T12" fmla="*/ 6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6" y="0"/>
                  </a:moveTo>
                  <a:cubicBezTo>
                    <a:pt x="2" y="0"/>
                    <a:pt x="0" y="3"/>
                    <a:pt x="0" y="8"/>
                  </a:cubicBezTo>
                  <a:cubicBezTo>
                    <a:pt x="0" y="24"/>
                    <a:pt x="0" y="24"/>
                    <a:pt x="0" y="24"/>
                  </a:cubicBezTo>
                  <a:cubicBezTo>
                    <a:pt x="0" y="28"/>
                    <a:pt x="2" y="32"/>
                    <a:pt x="6" y="32"/>
                  </a:cubicBezTo>
                  <a:cubicBezTo>
                    <a:pt x="11" y="32"/>
                    <a:pt x="13" y="28"/>
                    <a:pt x="13" y="24"/>
                  </a:cubicBezTo>
                  <a:cubicBezTo>
                    <a:pt x="13" y="8"/>
                    <a:pt x="13" y="8"/>
                    <a:pt x="13" y="8"/>
                  </a:cubicBezTo>
                  <a:cubicBezTo>
                    <a:pt x="13" y="3"/>
                    <a:pt x="11"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Group 100">
            <a:extLst>
              <a:ext uri="{FF2B5EF4-FFF2-40B4-BE49-F238E27FC236}">
                <a16:creationId xmlns:a16="http://schemas.microsoft.com/office/drawing/2014/main" id="{DA6F08B3-AE54-65D3-967F-B764378BCD3B}"/>
              </a:ext>
            </a:extLst>
          </p:cNvPr>
          <p:cNvGrpSpPr/>
          <p:nvPr userDrawn="1"/>
        </p:nvGrpSpPr>
        <p:grpSpPr>
          <a:xfrm>
            <a:off x="6344917" y="1994559"/>
            <a:ext cx="544942" cy="306970"/>
            <a:chOff x="6344917" y="1598551"/>
            <a:chExt cx="544942" cy="306970"/>
          </a:xfrm>
          <a:solidFill>
            <a:schemeClr val="bg2"/>
          </a:solidFill>
        </p:grpSpPr>
        <p:sp>
          <p:nvSpPr>
            <p:cNvPr id="102" name="Freeform 81">
              <a:extLst>
                <a:ext uri="{FF2B5EF4-FFF2-40B4-BE49-F238E27FC236}">
                  <a16:creationId xmlns:a16="http://schemas.microsoft.com/office/drawing/2014/main" id="{92F94A01-F51C-EA56-B9C2-4A62D866246D}"/>
                </a:ext>
              </a:extLst>
            </p:cNvPr>
            <p:cNvSpPr>
              <a:spLocks/>
            </p:cNvSpPr>
            <p:nvPr/>
          </p:nvSpPr>
          <p:spPr bwMode="auto">
            <a:xfrm>
              <a:off x="6430812" y="1721057"/>
              <a:ext cx="361887" cy="184464"/>
            </a:xfrm>
            <a:custGeom>
              <a:avLst/>
              <a:gdLst>
                <a:gd name="T0" fmla="*/ 120 w 245"/>
                <a:gd name="T1" fmla="*/ 29 h 124"/>
                <a:gd name="T2" fmla="*/ 112 w 245"/>
                <a:gd name="T3" fmla="*/ 28 h 124"/>
                <a:gd name="T4" fmla="*/ 0 w 245"/>
                <a:gd name="T5" fmla="*/ 0 h 124"/>
                <a:gd name="T6" fmla="*/ 0 w 245"/>
                <a:gd name="T7" fmla="*/ 85 h 124"/>
                <a:gd name="T8" fmla="*/ 2 w 245"/>
                <a:gd name="T9" fmla="*/ 91 h 124"/>
                <a:gd name="T10" fmla="*/ 120 w 245"/>
                <a:gd name="T11" fmla="*/ 124 h 124"/>
                <a:gd name="T12" fmla="*/ 240 w 245"/>
                <a:gd name="T13" fmla="*/ 91 h 124"/>
                <a:gd name="T14" fmla="*/ 245 w 245"/>
                <a:gd name="T15" fmla="*/ 85 h 124"/>
                <a:gd name="T16" fmla="*/ 245 w 245"/>
                <a:gd name="T17" fmla="*/ 3 h 124"/>
                <a:gd name="T18" fmla="*/ 129 w 245"/>
                <a:gd name="T19" fmla="*/ 28 h 124"/>
                <a:gd name="T20" fmla="*/ 120 w 245"/>
                <a:gd name="T21" fmla="*/ 2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124">
                  <a:moveTo>
                    <a:pt x="120" y="29"/>
                  </a:moveTo>
                  <a:cubicBezTo>
                    <a:pt x="117" y="29"/>
                    <a:pt x="115" y="29"/>
                    <a:pt x="112" y="28"/>
                  </a:cubicBezTo>
                  <a:cubicBezTo>
                    <a:pt x="0" y="0"/>
                    <a:pt x="0" y="0"/>
                    <a:pt x="0" y="0"/>
                  </a:cubicBezTo>
                  <a:cubicBezTo>
                    <a:pt x="0" y="85"/>
                    <a:pt x="0" y="85"/>
                    <a:pt x="0" y="85"/>
                  </a:cubicBezTo>
                  <a:cubicBezTo>
                    <a:pt x="0" y="88"/>
                    <a:pt x="0" y="90"/>
                    <a:pt x="2" y="91"/>
                  </a:cubicBezTo>
                  <a:cubicBezTo>
                    <a:pt x="26" y="115"/>
                    <a:pt x="78" y="124"/>
                    <a:pt x="120" y="124"/>
                  </a:cubicBezTo>
                  <a:cubicBezTo>
                    <a:pt x="161" y="124"/>
                    <a:pt x="216" y="115"/>
                    <a:pt x="240" y="91"/>
                  </a:cubicBezTo>
                  <a:cubicBezTo>
                    <a:pt x="242" y="90"/>
                    <a:pt x="245" y="88"/>
                    <a:pt x="245" y="85"/>
                  </a:cubicBezTo>
                  <a:cubicBezTo>
                    <a:pt x="245" y="3"/>
                    <a:pt x="245" y="3"/>
                    <a:pt x="245" y="3"/>
                  </a:cubicBezTo>
                  <a:cubicBezTo>
                    <a:pt x="129" y="28"/>
                    <a:pt x="129" y="28"/>
                    <a:pt x="129" y="28"/>
                  </a:cubicBezTo>
                  <a:cubicBezTo>
                    <a:pt x="127" y="29"/>
                    <a:pt x="122" y="29"/>
                    <a:pt x="120"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82">
              <a:extLst>
                <a:ext uri="{FF2B5EF4-FFF2-40B4-BE49-F238E27FC236}">
                  <a16:creationId xmlns:a16="http://schemas.microsoft.com/office/drawing/2014/main" id="{5F35B677-D455-7CEA-41CC-7E65D518F050}"/>
                </a:ext>
              </a:extLst>
            </p:cNvPr>
            <p:cNvSpPr>
              <a:spLocks/>
            </p:cNvSpPr>
            <p:nvPr/>
          </p:nvSpPr>
          <p:spPr bwMode="auto">
            <a:xfrm>
              <a:off x="6344917" y="1598551"/>
              <a:ext cx="544942" cy="249237"/>
            </a:xfrm>
            <a:custGeom>
              <a:avLst/>
              <a:gdLst>
                <a:gd name="T0" fmla="*/ 357 w 369"/>
                <a:gd name="T1" fmla="*/ 24 h 168"/>
                <a:gd name="T2" fmla="*/ 180 w 369"/>
                <a:gd name="T3" fmla="*/ 0 h 168"/>
                <a:gd name="T4" fmla="*/ 178 w 369"/>
                <a:gd name="T5" fmla="*/ 0 h 168"/>
                <a:gd name="T6" fmla="*/ 175 w 369"/>
                <a:gd name="T7" fmla="*/ 0 h 168"/>
                <a:gd name="T8" fmla="*/ 14 w 369"/>
                <a:gd name="T9" fmla="*/ 24 h 168"/>
                <a:gd name="T10" fmla="*/ 1 w 369"/>
                <a:gd name="T11" fmla="*/ 39 h 168"/>
                <a:gd name="T12" fmla="*/ 13 w 369"/>
                <a:gd name="T13" fmla="*/ 55 h 168"/>
                <a:gd name="T14" fmla="*/ 181 w 369"/>
                <a:gd name="T15" fmla="*/ 99 h 168"/>
                <a:gd name="T16" fmla="*/ 321 w 369"/>
                <a:gd name="T17" fmla="*/ 71 h 168"/>
                <a:gd name="T18" fmla="*/ 328 w 369"/>
                <a:gd name="T19" fmla="*/ 71 h 168"/>
                <a:gd name="T20" fmla="*/ 328 w 369"/>
                <a:gd name="T21" fmla="*/ 160 h 168"/>
                <a:gd name="T22" fmla="*/ 335 w 369"/>
                <a:gd name="T23" fmla="*/ 168 h 168"/>
                <a:gd name="T24" fmla="*/ 341 w 369"/>
                <a:gd name="T25" fmla="*/ 160 h 168"/>
                <a:gd name="T26" fmla="*/ 341 w 369"/>
                <a:gd name="T27" fmla="*/ 58 h 168"/>
                <a:gd name="T28" fmla="*/ 355 w 369"/>
                <a:gd name="T29" fmla="*/ 56 h 168"/>
                <a:gd name="T30" fmla="*/ 369 w 369"/>
                <a:gd name="T31" fmla="*/ 39 h 168"/>
                <a:gd name="T32" fmla="*/ 357 w 369"/>
                <a:gd name="T33"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168">
                  <a:moveTo>
                    <a:pt x="357" y="24"/>
                  </a:moveTo>
                  <a:cubicBezTo>
                    <a:pt x="180" y="0"/>
                    <a:pt x="180" y="0"/>
                    <a:pt x="180" y="0"/>
                  </a:cubicBezTo>
                  <a:cubicBezTo>
                    <a:pt x="179" y="0"/>
                    <a:pt x="178" y="0"/>
                    <a:pt x="178" y="0"/>
                  </a:cubicBezTo>
                  <a:cubicBezTo>
                    <a:pt x="177" y="0"/>
                    <a:pt x="176" y="0"/>
                    <a:pt x="175" y="0"/>
                  </a:cubicBezTo>
                  <a:cubicBezTo>
                    <a:pt x="14" y="24"/>
                    <a:pt x="14" y="24"/>
                    <a:pt x="14" y="24"/>
                  </a:cubicBezTo>
                  <a:cubicBezTo>
                    <a:pt x="7" y="25"/>
                    <a:pt x="1" y="31"/>
                    <a:pt x="1" y="39"/>
                  </a:cubicBezTo>
                  <a:cubicBezTo>
                    <a:pt x="0" y="47"/>
                    <a:pt x="5" y="54"/>
                    <a:pt x="13" y="55"/>
                  </a:cubicBezTo>
                  <a:cubicBezTo>
                    <a:pt x="13" y="55"/>
                    <a:pt x="180" y="99"/>
                    <a:pt x="181" y="99"/>
                  </a:cubicBezTo>
                  <a:cubicBezTo>
                    <a:pt x="321" y="71"/>
                    <a:pt x="321" y="71"/>
                    <a:pt x="321" y="71"/>
                  </a:cubicBezTo>
                  <a:cubicBezTo>
                    <a:pt x="328" y="71"/>
                    <a:pt x="328" y="71"/>
                    <a:pt x="328" y="71"/>
                  </a:cubicBezTo>
                  <a:cubicBezTo>
                    <a:pt x="328" y="160"/>
                    <a:pt x="328" y="160"/>
                    <a:pt x="328" y="160"/>
                  </a:cubicBezTo>
                  <a:cubicBezTo>
                    <a:pt x="328" y="165"/>
                    <a:pt x="330" y="168"/>
                    <a:pt x="335" y="168"/>
                  </a:cubicBezTo>
                  <a:cubicBezTo>
                    <a:pt x="339" y="168"/>
                    <a:pt x="341" y="165"/>
                    <a:pt x="341" y="160"/>
                  </a:cubicBezTo>
                  <a:cubicBezTo>
                    <a:pt x="341" y="58"/>
                    <a:pt x="341" y="58"/>
                    <a:pt x="341" y="58"/>
                  </a:cubicBezTo>
                  <a:cubicBezTo>
                    <a:pt x="355" y="56"/>
                    <a:pt x="355" y="56"/>
                    <a:pt x="355" y="56"/>
                  </a:cubicBezTo>
                  <a:cubicBezTo>
                    <a:pt x="363" y="54"/>
                    <a:pt x="369" y="47"/>
                    <a:pt x="369" y="39"/>
                  </a:cubicBezTo>
                  <a:cubicBezTo>
                    <a:pt x="369" y="31"/>
                    <a:pt x="364" y="25"/>
                    <a:pt x="357"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4" name="Group 103">
            <a:extLst>
              <a:ext uri="{FF2B5EF4-FFF2-40B4-BE49-F238E27FC236}">
                <a16:creationId xmlns:a16="http://schemas.microsoft.com/office/drawing/2014/main" id="{CA5DB45B-734C-903C-8978-94C2B4BECA88}"/>
              </a:ext>
            </a:extLst>
          </p:cNvPr>
          <p:cNvGrpSpPr/>
          <p:nvPr userDrawn="1"/>
        </p:nvGrpSpPr>
        <p:grpSpPr>
          <a:xfrm>
            <a:off x="5252218" y="1832626"/>
            <a:ext cx="494250" cy="573103"/>
            <a:chOff x="5252218" y="1436618"/>
            <a:chExt cx="494250" cy="573103"/>
          </a:xfrm>
          <a:solidFill>
            <a:schemeClr val="bg2"/>
          </a:solidFill>
        </p:grpSpPr>
        <p:sp>
          <p:nvSpPr>
            <p:cNvPr id="105" name="Line 83">
              <a:extLst>
                <a:ext uri="{FF2B5EF4-FFF2-40B4-BE49-F238E27FC236}">
                  <a16:creationId xmlns:a16="http://schemas.microsoft.com/office/drawing/2014/main" id="{D674B614-A87C-3786-6B22-7F5C3C9E3FD3}"/>
                </a:ext>
              </a:extLst>
            </p:cNvPr>
            <p:cNvSpPr>
              <a:spLocks noChangeShapeType="1"/>
            </p:cNvSpPr>
            <p:nvPr/>
          </p:nvSpPr>
          <p:spPr bwMode="auto">
            <a:xfrm>
              <a:off x="5347970" y="1585878"/>
              <a:ext cx="0"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Line 84">
              <a:extLst>
                <a:ext uri="{FF2B5EF4-FFF2-40B4-BE49-F238E27FC236}">
                  <a16:creationId xmlns:a16="http://schemas.microsoft.com/office/drawing/2014/main" id="{6F8859D4-63E4-17A0-64D7-FAE745E795A3}"/>
                </a:ext>
              </a:extLst>
            </p:cNvPr>
            <p:cNvSpPr>
              <a:spLocks noChangeShapeType="1"/>
            </p:cNvSpPr>
            <p:nvPr/>
          </p:nvSpPr>
          <p:spPr bwMode="auto">
            <a:xfrm>
              <a:off x="5347970" y="1585878"/>
              <a:ext cx="0"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85">
              <a:extLst>
                <a:ext uri="{FF2B5EF4-FFF2-40B4-BE49-F238E27FC236}">
                  <a16:creationId xmlns:a16="http://schemas.microsoft.com/office/drawing/2014/main" id="{EDE477B9-7E2B-9AF7-11E1-35058407ADD1}"/>
                </a:ext>
              </a:extLst>
            </p:cNvPr>
            <p:cNvSpPr>
              <a:spLocks/>
            </p:cNvSpPr>
            <p:nvPr/>
          </p:nvSpPr>
          <p:spPr bwMode="auto">
            <a:xfrm>
              <a:off x="5366276" y="1550675"/>
              <a:ext cx="380192" cy="459046"/>
            </a:xfrm>
            <a:custGeom>
              <a:avLst/>
              <a:gdLst>
                <a:gd name="T0" fmla="*/ 254 w 257"/>
                <a:gd name="T1" fmla="*/ 53 h 309"/>
                <a:gd name="T2" fmla="*/ 238 w 257"/>
                <a:gd name="T3" fmla="*/ 39 h 309"/>
                <a:gd name="T4" fmla="*/ 50 w 257"/>
                <a:gd name="T5" fmla="*/ 39 h 309"/>
                <a:gd name="T6" fmla="*/ 44 w 257"/>
                <a:gd name="T7" fmla="*/ 32 h 309"/>
                <a:gd name="T8" fmla="*/ 50 w 257"/>
                <a:gd name="T9" fmla="*/ 26 h 309"/>
                <a:gd name="T10" fmla="*/ 223 w 257"/>
                <a:gd name="T11" fmla="*/ 26 h 309"/>
                <a:gd name="T12" fmla="*/ 196 w 257"/>
                <a:gd name="T13" fmla="*/ 2 h 309"/>
                <a:gd name="T14" fmla="*/ 192 w 257"/>
                <a:gd name="T15" fmla="*/ 0 h 309"/>
                <a:gd name="T16" fmla="*/ 37 w 257"/>
                <a:gd name="T17" fmla="*/ 0 h 309"/>
                <a:gd name="T18" fmla="*/ 0 w 257"/>
                <a:gd name="T19" fmla="*/ 32 h 309"/>
                <a:gd name="T20" fmla="*/ 0 w 257"/>
                <a:gd name="T21" fmla="*/ 242 h 309"/>
                <a:gd name="T22" fmla="*/ 64 w 257"/>
                <a:gd name="T23" fmla="*/ 309 h 309"/>
                <a:gd name="T24" fmla="*/ 250 w 257"/>
                <a:gd name="T25" fmla="*/ 309 h 309"/>
                <a:gd name="T26" fmla="*/ 257 w 257"/>
                <a:gd name="T27" fmla="*/ 302 h 309"/>
                <a:gd name="T28" fmla="*/ 257 w 257"/>
                <a:gd name="T29" fmla="*/ 57 h 309"/>
                <a:gd name="T30" fmla="*/ 254 w 257"/>
                <a:gd name="T31" fmla="*/ 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09">
                  <a:moveTo>
                    <a:pt x="254" y="53"/>
                  </a:moveTo>
                  <a:cubicBezTo>
                    <a:pt x="238" y="39"/>
                    <a:pt x="238" y="39"/>
                    <a:pt x="238" y="39"/>
                  </a:cubicBezTo>
                  <a:cubicBezTo>
                    <a:pt x="50" y="39"/>
                    <a:pt x="50" y="39"/>
                    <a:pt x="50" y="39"/>
                  </a:cubicBezTo>
                  <a:cubicBezTo>
                    <a:pt x="47" y="39"/>
                    <a:pt x="44" y="36"/>
                    <a:pt x="44" y="32"/>
                  </a:cubicBezTo>
                  <a:cubicBezTo>
                    <a:pt x="44" y="29"/>
                    <a:pt x="47" y="26"/>
                    <a:pt x="50" y="26"/>
                  </a:cubicBezTo>
                  <a:cubicBezTo>
                    <a:pt x="223" y="26"/>
                    <a:pt x="223" y="26"/>
                    <a:pt x="223" y="26"/>
                  </a:cubicBezTo>
                  <a:cubicBezTo>
                    <a:pt x="196" y="2"/>
                    <a:pt x="196" y="2"/>
                    <a:pt x="196" y="2"/>
                  </a:cubicBezTo>
                  <a:cubicBezTo>
                    <a:pt x="195" y="1"/>
                    <a:pt x="193" y="0"/>
                    <a:pt x="192" y="0"/>
                  </a:cubicBezTo>
                  <a:cubicBezTo>
                    <a:pt x="37" y="0"/>
                    <a:pt x="37" y="0"/>
                    <a:pt x="37" y="0"/>
                  </a:cubicBezTo>
                  <a:cubicBezTo>
                    <a:pt x="17" y="0"/>
                    <a:pt x="0" y="2"/>
                    <a:pt x="0" y="32"/>
                  </a:cubicBezTo>
                  <a:cubicBezTo>
                    <a:pt x="0" y="242"/>
                    <a:pt x="0" y="242"/>
                    <a:pt x="0" y="242"/>
                  </a:cubicBezTo>
                  <a:cubicBezTo>
                    <a:pt x="0" y="283"/>
                    <a:pt x="37" y="309"/>
                    <a:pt x="64" y="309"/>
                  </a:cubicBezTo>
                  <a:cubicBezTo>
                    <a:pt x="250" y="309"/>
                    <a:pt x="250" y="309"/>
                    <a:pt x="250" y="309"/>
                  </a:cubicBezTo>
                  <a:cubicBezTo>
                    <a:pt x="253" y="309"/>
                    <a:pt x="257" y="305"/>
                    <a:pt x="257" y="302"/>
                  </a:cubicBezTo>
                  <a:cubicBezTo>
                    <a:pt x="257" y="57"/>
                    <a:pt x="257" y="57"/>
                    <a:pt x="257" y="57"/>
                  </a:cubicBezTo>
                  <a:cubicBezTo>
                    <a:pt x="257" y="56"/>
                    <a:pt x="256" y="54"/>
                    <a:pt x="254"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86">
              <a:extLst>
                <a:ext uri="{FF2B5EF4-FFF2-40B4-BE49-F238E27FC236}">
                  <a16:creationId xmlns:a16="http://schemas.microsoft.com/office/drawing/2014/main" id="{F860EE25-6CC2-E3C2-298C-DAE75BE20ED8}"/>
                </a:ext>
              </a:extLst>
            </p:cNvPr>
            <p:cNvSpPr>
              <a:spLocks/>
            </p:cNvSpPr>
            <p:nvPr/>
          </p:nvSpPr>
          <p:spPr bwMode="auto">
            <a:xfrm>
              <a:off x="5308543" y="1492942"/>
              <a:ext cx="322459" cy="433700"/>
            </a:xfrm>
            <a:custGeom>
              <a:avLst/>
              <a:gdLst>
                <a:gd name="T0" fmla="*/ 218 w 218"/>
                <a:gd name="T1" fmla="*/ 26 h 292"/>
                <a:gd name="T2" fmla="*/ 218 w 218"/>
                <a:gd name="T3" fmla="*/ 26 h 292"/>
                <a:gd name="T4" fmla="*/ 189 w 218"/>
                <a:gd name="T5" fmla="*/ 0 h 292"/>
                <a:gd name="T6" fmla="*/ 39 w 218"/>
                <a:gd name="T7" fmla="*/ 0 h 292"/>
                <a:gd name="T8" fmla="*/ 0 w 218"/>
                <a:gd name="T9" fmla="*/ 37 h 292"/>
                <a:gd name="T10" fmla="*/ 0 w 218"/>
                <a:gd name="T11" fmla="*/ 250 h 292"/>
                <a:gd name="T12" fmla="*/ 26 w 218"/>
                <a:gd name="T13" fmla="*/ 292 h 292"/>
                <a:gd name="T14" fmla="*/ 26 w 218"/>
                <a:gd name="T15" fmla="*/ 250 h 292"/>
                <a:gd name="T16" fmla="*/ 26 w 218"/>
                <a:gd name="T17" fmla="*/ 206 h 292"/>
                <a:gd name="T18" fmla="*/ 26 w 218"/>
                <a:gd name="T19" fmla="*/ 37 h 292"/>
                <a:gd name="T20" fmla="*/ 39 w 218"/>
                <a:gd name="T21" fmla="*/ 26 h 292"/>
                <a:gd name="T22" fmla="*/ 218 w 218"/>
                <a:gd name="T23" fmla="*/ 2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292">
                  <a:moveTo>
                    <a:pt x="218" y="26"/>
                  </a:moveTo>
                  <a:cubicBezTo>
                    <a:pt x="218" y="26"/>
                    <a:pt x="218" y="26"/>
                    <a:pt x="218" y="26"/>
                  </a:cubicBezTo>
                  <a:cubicBezTo>
                    <a:pt x="189" y="0"/>
                    <a:pt x="189" y="0"/>
                    <a:pt x="189" y="0"/>
                  </a:cubicBezTo>
                  <a:cubicBezTo>
                    <a:pt x="39" y="0"/>
                    <a:pt x="39" y="0"/>
                    <a:pt x="39" y="0"/>
                  </a:cubicBezTo>
                  <a:cubicBezTo>
                    <a:pt x="26" y="0"/>
                    <a:pt x="0" y="0"/>
                    <a:pt x="0" y="37"/>
                  </a:cubicBezTo>
                  <a:cubicBezTo>
                    <a:pt x="0" y="250"/>
                    <a:pt x="0" y="250"/>
                    <a:pt x="0" y="250"/>
                  </a:cubicBezTo>
                  <a:cubicBezTo>
                    <a:pt x="0" y="265"/>
                    <a:pt x="13" y="280"/>
                    <a:pt x="26" y="292"/>
                  </a:cubicBezTo>
                  <a:cubicBezTo>
                    <a:pt x="26" y="250"/>
                    <a:pt x="26" y="250"/>
                    <a:pt x="26" y="250"/>
                  </a:cubicBezTo>
                  <a:cubicBezTo>
                    <a:pt x="26" y="206"/>
                    <a:pt x="26" y="206"/>
                    <a:pt x="26" y="206"/>
                  </a:cubicBezTo>
                  <a:cubicBezTo>
                    <a:pt x="26" y="37"/>
                    <a:pt x="26" y="37"/>
                    <a:pt x="26" y="37"/>
                  </a:cubicBezTo>
                  <a:cubicBezTo>
                    <a:pt x="26" y="26"/>
                    <a:pt x="25" y="26"/>
                    <a:pt x="39" y="26"/>
                  </a:cubicBezTo>
                  <a:lnTo>
                    <a:pt x="218"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87">
              <a:extLst>
                <a:ext uri="{FF2B5EF4-FFF2-40B4-BE49-F238E27FC236}">
                  <a16:creationId xmlns:a16="http://schemas.microsoft.com/office/drawing/2014/main" id="{DE360915-E774-A43E-AED3-B7EF8FF8957A}"/>
                </a:ext>
              </a:extLst>
            </p:cNvPr>
            <p:cNvSpPr>
              <a:spLocks/>
            </p:cNvSpPr>
            <p:nvPr/>
          </p:nvSpPr>
          <p:spPr bwMode="auto">
            <a:xfrm>
              <a:off x="5252218" y="1436618"/>
              <a:ext cx="315418" cy="442149"/>
            </a:xfrm>
            <a:custGeom>
              <a:avLst/>
              <a:gdLst>
                <a:gd name="T0" fmla="*/ 213 w 213"/>
                <a:gd name="T1" fmla="*/ 26 h 298"/>
                <a:gd name="T2" fmla="*/ 184 w 213"/>
                <a:gd name="T3" fmla="*/ 0 h 298"/>
                <a:gd name="T4" fmla="*/ 50 w 213"/>
                <a:gd name="T5" fmla="*/ 0 h 298"/>
                <a:gd name="T6" fmla="*/ 0 w 213"/>
                <a:gd name="T7" fmla="*/ 46 h 298"/>
                <a:gd name="T8" fmla="*/ 0 w 213"/>
                <a:gd name="T9" fmla="*/ 255 h 298"/>
                <a:gd name="T10" fmla="*/ 26 w 213"/>
                <a:gd name="T11" fmla="*/ 298 h 298"/>
                <a:gd name="T12" fmla="*/ 26 w 213"/>
                <a:gd name="T13" fmla="*/ 255 h 298"/>
                <a:gd name="T14" fmla="*/ 26 w 213"/>
                <a:gd name="T15" fmla="*/ 231 h 298"/>
                <a:gd name="T16" fmla="*/ 26 w 213"/>
                <a:gd name="T17" fmla="*/ 46 h 298"/>
                <a:gd name="T18" fmla="*/ 50 w 213"/>
                <a:gd name="T19" fmla="*/ 26 h 298"/>
                <a:gd name="T20" fmla="*/ 213 w 213"/>
                <a:gd name="T21" fmla="*/ 2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98">
                  <a:moveTo>
                    <a:pt x="213" y="26"/>
                  </a:moveTo>
                  <a:cubicBezTo>
                    <a:pt x="184" y="0"/>
                    <a:pt x="184" y="0"/>
                    <a:pt x="184" y="0"/>
                  </a:cubicBezTo>
                  <a:cubicBezTo>
                    <a:pt x="50" y="0"/>
                    <a:pt x="50" y="0"/>
                    <a:pt x="50" y="0"/>
                  </a:cubicBezTo>
                  <a:cubicBezTo>
                    <a:pt x="19" y="0"/>
                    <a:pt x="0" y="18"/>
                    <a:pt x="0" y="46"/>
                  </a:cubicBezTo>
                  <a:cubicBezTo>
                    <a:pt x="0" y="255"/>
                    <a:pt x="0" y="255"/>
                    <a:pt x="0" y="255"/>
                  </a:cubicBezTo>
                  <a:cubicBezTo>
                    <a:pt x="0" y="272"/>
                    <a:pt x="13" y="288"/>
                    <a:pt x="26" y="298"/>
                  </a:cubicBezTo>
                  <a:cubicBezTo>
                    <a:pt x="26" y="255"/>
                    <a:pt x="26" y="255"/>
                    <a:pt x="26" y="255"/>
                  </a:cubicBezTo>
                  <a:cubicBezTo>
                    <a:pt x="26" y="231"/>
                    <a:pt x="26" y="231"/>
                    <a:pt x="26" y="231"/>
                  </a:cubicBezTo>
                  <a:cubicBezTo>
                    <a:pt x="26" y="46"/>
                    <a:pt x="26" y="46"/>
                    <a:pt x="26" y="46"/>
                  </a:cubicBezTo>
                  <a:cubicBezTo>
                    <a:pt x="26" y="28"/>
                    <a:pt x="40" y="26"/>
                    <a:pt x="50" y="26"/>
                  </a:cubicBezTo>
                  <a:lnTo>
                    <a:pt x="213"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88">
            <a:extLst>
              <a:ext uri="{FF2B5EF4-FFF2-40B4-BE49-F238E27FC236}">
                <a16:creationId xmlns:a16="http://schemas.microsoft.com/office/drawing/2014/main" id="{640F1498-0406-5671-0DA3-07035EA2E9FB}"/>
              </a:ext>
            </a:extLst>
          </p:cNvPr>
          <p:cNvSpPr>
            <a:spLocks noEditPoints="1"/>
          </p:cNvSpPr>
          <p:nvPr userDrawn="1"/>
        </p:nvSpPr>
        <p:spPr bwMode="auto">
          <a:xfrm>
            <a:off x="4129949" y="1832626"/>
            <a:ext cx="380192" cy="566063"/>
          </a:xfrm>
          <a:custGeom>
            <a:avLst/>
            <a:gdLst>
              <a:gd name="T0" fmla="*/ 0 w 257"/>
              <a:gd name="T1" fmla="*/ 154 h 382"/>
              <a:gd name="T2" fmla="*/ 0 w 257"/>
              <a:gd name="T3" fmla="*/ 33 h 382"/>
              <a:gd name="T4" fmla="*/ 36 w 257"/>
              <a:gd name="T5" fmla="*/ 0 h 382"/>
              <a:gd name="T6" fmla="*/ 60 w 257"/>
              <a:gd name="T7" fmla="*/ 0 h 382"/>
              <a:gd name="T8" fmla="*/ 90 w 257"/>
              <a:gd name="T9" fmla="*/ 32 h 382"/>
              <a:gd name="T10" fmla="*/ 90 w 257"/>
              <a:gd name="T11" fmla="*/ 154 h 382"/>
              <a:gd name="T12" fmla="*/ 0 w 257"/>
              <a:gd name="T13" fmla="*/ 154 h 382"/>
              <a:gd name="T14" fmla="*/ 189 w 257"/>
              <a:gd name="T15" fmla="*/ 328 h 382"/>
              <a:gd name="T16" fmla="*/ 173 w 257"/>
              <a:gd name="T17" fmla="*/ 328 h 382"/>
              <a:gd name="T18" fmla="*/ 103 w 257"/>
              <a:gd name="T19" fmla="*/ 382 h 382"/>
              <a:gd name="T20" fmla="*/ 103 w 257"/>
              <a:gd name="T21" fmla="*/ 32 h 382"/>
              <a:gd name="T22" fmla="*/ 95 w 257"/>
              <a:gd name="T23" fmla="*/ 0 h 382"/>
              <a:gd name="T24" fmla="*/ 216 w 257"/>
              <a:gd name="T25" fmla="*/ 0 h 382"/>
              <a:gd name="T26" fmla="*/ 257 w 257"/>
              <a:gd name="T27" fmla="*/ 37 h 382"/>
              <a:gd name="T28" fmla="*/ 257 w 257"/>
              <a:gd name="T29" fmla="*/ 382 h 382"/>
              <a:gd name="T30" fmla="*/ 189 w 257"/>
              <a:gd name="T31" fmla="*/ 32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82">
                <a:moveTo>
                  <a:pt x="0" y="154"/>
                </a:moveTo>
                <a:cubicBezTo>
                  <a:pt x="0" y="33"/>
                  <a:pt x="0" y="33"/>
                  <a:pt x="0" y="33"/>
                </a:cubicBezTo>
                <a:cubicBezTo>
                  <a:pt x="0" y="12"/>
                  <a:pt x="16" y="0"/>
                  <a:pt x="36" y="0"/>
                </a:cubicBezTo>
                <a:cubicBezTo>
                  <a:pt x="60" y="0"/>
                  <a:pt x="60" y="0"/>
                  <a:pt x="60" y="0"/>
                </a:cubicBezTo>
                <a:cubicBezTo>
                  <a:pt x="77" y="0"/>
                  <a:pt x="90" y="14"/>
                  <a:pt x="90" y="32"/>
                </a:cubicBezTo>
                <a:cubicBezTo>
                  <a:pt x="90" y="154"/>
                  <a:pt x="90" y="154"/>
                  <a:pt x="90" y="154"/>
                </a:cubicBezTo>
                <a:lnTo>
                  <a:pt x="0" y="154"/>
                </a:lnTo>
                <a:close/>
                <a:moveTo>
                  <a:pt x="189" y="328"/>
                </a:moveTo>
                <a:cubicBezTo>
                  <a:pt x="185" y="325"/>
                  <a:pt x="177" y="325"/>
                  <a:pt x="173" y="328"/>
                </a:cubicBezTo>
                <a:cubicBezTo>
                  <a:pt x="103" y="382"/>
                  <a:pt x="103" y="382"/>
                  <a:pt x="103" y="382"/>
                </a:cubicBezTo>
                <a:cubicBezTo>
                  <a:pt x="103" y="32"/>
                  <a:pt x="103" y="32"/>
                  <a:pt x="103" y="32"/>
                </a:cubicBezTo>
                <a:cubicBezTo>
                  <a:pt x="103" y="18"/>
                  <a:pt x="104" y="13"/>
                  <a:pt x="95" y="0"/>
                </a:cubicBezTo>
                <a:cubicBezTo>
                  <a:pt x="216" y="0"/>
                  <a:pt x="216" y="0"/>
                  <a:pt x="216" y="0"/>
                </a:cubicBezTo>
                <a:cubicBezTo>
                  <a:pt x="236" y="0"/>
                  <a:pt x="257" y="18"/>
                  <a:pt x="257" y="37"/>
                </a:cubicBezTo>
                <a:cubicBezTo>
                  <a:pt x="257" y="382"/>
                  <a:pt x="257" y="382"/>
                  <a:pt x="257" y="382"/>
                </a:cubicBezTo>
                <a:lnTo>
                  <a:pt x="189" y="32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11" name="Group 110">
            <a:extLst>
              <a:ext uri="{FF2B5EF4-FFF2-40B4-BE49-F238E27FC236}">
                <a16:creationId xmlns:a16="http://schemas.microsoft.com/office/drawing/2014/main" id="{B254693B-1574-7C08-32CE-55CDB1DEB034}"/>
              </a:ext>
            </a:extLst>
          </p:cNvPr>
          <p:cNvGrpSpPr/>
          <p:nvPr userDrawn="1"/>
        </p:nvGrpSpPr>
        <p:grpSpPr>
          <a:xfrm>
            <a:off x="2986558" y="1831217"/>
            <a:ext cx="418211" cy="571696"/>
            <a:chOff x="2986558" y="1435209"/>
            <a:chExt cx="418211" cy="571696"/>
          </a:xfrm>
          <a:solidFill>
            <a:schemeClr val="bg2"/>
          </a:solidFill>
        </p:grpSpPr>
        <p:sp>
          <p:nvSpPr>
            <p:cNvPr id="112" name="Freeform 89">
              <a:extLst>
                <a:ext uri="{FF2B5EF4-FFF2-40B4-BE49-F238E27FC236}">
                  <a16:creationId xmlns:a16="http://schemas.microsoft.com/office/drawing/2014/main" id="{BA9931D2-F99D-E82C-A220-3253174AA5D9}"/>
                </a:ext>
              </a:extLst>
            </p:cNvPr>
            <p:cNvSpPr>
              <a:spLocks/>
            </p:cNvSpPr>
            <p:nvPr/>
          </p:nvSpPr>
          <p:spPr bwMode="auto">
            <a:xfrm>
              <a:off x="3044291" y="1674589"/>
              <a:ext cx="360478" cy="332316"/>
            </a:xfrm>
            <a:custGeom>
              <a:avLst/>
              <a:gdLst>
                <a:gd name="T0" fmla="*/ 0 w 244"/>
                <a:gd name="T1" fmla="*/ 0 h 225"/>
                <a:gd name="T2" fmla="*/ 0 w 244"/>
                <a:gd name="T3" fmla="*/ 174 h 225"/>
                <a:gd name="T4" fmla="*/ 45 w 244"/>
                <a:gd name="T5" fmla="*/ 225 h 225"/>
                <a:gd name="T6" fmla="*/ 239 w 244"/>
                <a:gd name="T7" fmla="*/ 225 h 225"/>
                <a:gd name="T8" fmla="*/ 244 w 244"/>
                <a:gd name="T9" fmla="*/ 214 h 225"/>
                <a:gd name="T10" fmla="*/ 244 w 244"/>
                <a:gd name="T11" fmla="*/ 19 h 225"/>
                <a:gd name="T12" fmla="*/ 37 w 244"/>
                <a:gd name="T13" fmla="*/ 19 h 225"/>
                <a:gd name="T14" fmla="*/ 0 w 244"/>
                <a:gd name="T15" fmla="*/ 0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225">
                  <a:moveTo>
                    <a:pt x="0" y="0"/>
                  </a:moveTo>
                  <a:cubicBezTo>
                    <a:pt x="0" y="174"/>
                    <a:pt x="0" y="174"/>
                    <a:pt x="0" y="174"/>
                  </a:cubicBezTo>
                  <a:cubicBezTo>
                    <a:pt x="0" y="200"/>
                    <a:pt x="18" y="225"/>
                    <a:pt x="45" y="225"/>
                  </a:cubicBezTo>
                  <a:cubicBezTo>
                    <a:pt x="239" y="225"/>
                    <a:pt x="239" y="225"/>
                    <a:pt x="239" y="225"/>
                  </a:cubicBezTo>
                  <a:cubicBezTo>
                    <a:pt x="244" y="225"/>
                    <a:pt x="244" y="218"/>
                    <a:pt x="244" y="214"/>
                  </a:cubicBezTo>
                  <a:cubicBezTo>
                    <a:pt x="244" y="19"/>
                    <a:pt x="244" y="19"/>
                    <a:pt x="244" y="19"/>
                  </a:cubicBezTo>
                  <a:cubicBezTo>
                    <a:pt x="37" y="19"/>
                    <a:pt x="37" y="19"/>
                    <a:pt x="37" y="19"/>
                  </a:cubicBezTo>
                  <a:cubicBezTo>
                    <a:pt x="23" y="19"/>
                    <a:pt x="7" y="13"/>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90">
              <a:extLst>
                <a:ext uri="{FF2B5EF4-FFF2-40B4-BE49-F238E27FC236}">
                  <a16:creationId xmlns:a16="http://schemas.microsoft.com/office/drawing/2014/main" id="{D5CEA4E3-0390-5992-B4FE-B84DF10FF6EB}"/>
                </a:ext>
              </a:extLst>
            </p:cNvPr>
            <p:cNvSpPr>
              <a:spLocks/>
            </p:cNvSpPr>
            <p:nvPr/>
          </p:nvSpPr>
          <p:spPr bwMode="auto">
            <a:xfrm>
              <a:off x="3044291" y="1512656"/>
              <a:ext cx="360478" cy="171790"/>
            </a:xfrm>
            <a:custGeom>
              <a:avLst/>
              <a:gdLst>
                <a:gd name="T0" fmla="*/ 45 w 244"/>
                <a:gd name="T1" fmla="*/ 51 h 116"/>
                <a:gd name="T2" fmla="*/ 244 w 244"/>
                <a:gd name="T3" fmla="*/ 51 h 116"/>
                <a:gd name="T4" fmla="*/ 244 w 244"/>
                <a:gd name="T5" fmla="*/ 0 h 116"/>
                <a:gd name="T6" fmla="*/ 231 w 244"/>
                <a:gd name="T7" fmla="*/ 0 h 116"/>
                <a:gd name="T8" fmla="*/ 77 w 244"/>
                <a:gd name="T9" fmla="*/ 0 h 116"/>
                <a:gd name="T10" fmla="*/ 53 w 244"/>
                <a:gd name="T11" fmla="*/ 0 h 116"/>
                <a:gd name="T12" fmla="*/ 0 w 244"/>
                <a:gd name="T13" fmla="*/ 45 h 116"/>
                <a:gd name="T14" fmla="*/ 0 w 244"/>
                <a:gd name="T15" fmla="*/ 61 h 116"/>
                <a:gd name="T16" fmla="*/ 0 w 244"/>
                <a:gd name="T17" fmla="*/ 77 h 116"/>
                <a:gd name="T18" fmla="*/ 37 w 244"/>
                <a:gd name="T19" fmla="*/ 116 h 116"/>
                <a:gd name="T20" fmla="*/ 244 w 244"/>
                <a:gd name="T21" fmla="*/ 116 h 116"/>
                <a:gd name="T22" fmla="*/ 244 w 244"/>
                <a:gd name="T23" fmla="*/ 101 h 116"/>
                <a:gd name="T24" fmla="*/ 244 w 244"/>
                <a:gd name="T25" fmla="*/ 64 h 116"/>
                <a:gd name="T26" fmla="*/ 45 w 244"/>
                <a:gd name="T27" fmla="*/ 64 h 116"/>
                <a:gd name="T28" fmla="*/ 37 w 244"/>
                <a:gd name="T29" fmla="*/ 58 h 116"/>
                <a:gd name="T30" fmla="*/ 45 w 244"/>
                <a:gd name="T31" fmla="*/ 5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16">
                  <a:moveTo>
                    <a:pt x="45" y="51"/>
                  </a:moveTo>
                  <a:cubicBezTo>
                    <a:pt x="244" y="51"/>
                    <a:pt x="244" y="51"/>
                    <a:pt x="244" y="51"/>
                  </a:cubicBezTo>
                  <a:cubicBezTo>
                    <a:pt x="244" y="0"/>
                    <a:pt x="244" y="0"/>
                    <a:pt x="244" y="0"/>
                  </a:cubicBezTo>
                  <a:cubicBezTo>
                    <a:pt x="231" y="0"/>
                    <a:pt x="231" y="0"/>
                    <a:pt x="231" y="0"/>
                  </a:cubicBezTo>
                  <a:cubicBezTo>
                    <a:pt x="77" y="0"/>
                    <a:pt x="77" y="0"/>
                    <a:pt x="77" y="0"/>
                  </a:cubicBezTo>
                  <a:cubicBezTo>
                    <a:pt x="53" y="0"/>
                    <a:pt x="53" y="0"/>
                    <a:pt x="53" y="0"/>
                  </a:cubicBezTo>
                  <a:cubicBezTo>
                    <a:pt x="27" y="0"/>
                    <a:pt x="0" y="18"/>
                    <a:pt x="0" y="45"/>
                  </a:cubicBezTo>
                  <a:cubicBezTo>
                    <a:pt x="0" y="61"/>
                    <a:pt x="0" y="61"/>
                    <a:pt x="0" y="61"/>
                  </a:cubicBezTo>
                  <a:cubicBezTo>
                    <a:pt x="0" y="77"/>
                    <a:pt x="0" y="77"/>
                    <a:pt x="0" y="77"/>
                  </a:cubicBezTo>
                  <a:cubicBezTo>
                    <a:pt x="0" y="94"/>
                    <a:pt x="19" y="116"/>
                    <a:pt x="37" y="116"/>
                  </a:cubicBezTo>
                  <a:cubicBezTo>
                    <a:pt x="244" y="116"/>
                    <a:pt x="244" y="116"/>
                    <a:pt x="244" y="116"/>
                  </a:cubicBezTo>
                  <a:cubicBezTo>
                    <a:pt x="244" y="101"/>
                    <a:pt x="244" y="101"/>
                    <a:pt x="244" y="101"/>
                  </a:cubicBezTo>
                  <a:cubicBezTo>
                    <a:pt x="244" y="64"/>
                    <a:pt x="244" y="64"/>
                    <a:pt x="244" y="64"/>
                  </a:cubicBezTo>
                  <a:cubicBezTo>
                    <a:pt x="45" y="64"/>
                    <a:pt x="45" y="64"/>
                    <a:pt x="45" y="64"/>
                  </a:cubicBezTo>
                  <a:cubicBezTo>
                    <a:pt x="40" y="64"/>
                    <a:pt x="37" y="62"/>
                    <a:pt x="37" y="58"/>
                  </a:cubicBezTo>
                  <a:cubicBezTo>
                    <a:pt x="37" y="53"/>
                    <a:pt x="40" y="51"/>
                    <a:pt x="4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91">
              <a:extLst>
                <a:ext uri="{FF2B5EF4-FFF2-40B4-BE49-F238E27FC236}">
                  <a16:creationId xmlns:a16="http://schemas.microsoft.com/office/drawing/2014/main" id="{D11B75DB-8FDE-ECB6-E359-FE7EFA3C6A1E}"/>
                </a:ext>
              </a:extLst>
            </p:cNvPr>
            <p:cNvSpPr>
              <a:spLocks/>
            </p:cNvSpPr>
            <p:nvPr/>
          </p:nvSpPr>
          <p:spPr bwMode="auto">
            <a:xfrm>
              <a:off x="2986558" y="1435209"/>
              <a:ext cx="343581" cy="492841"/>
            </a:xfrm>
            <a:custGeom>
              <a:avLst/>
              <a:gdLst>
                <a:gd name="T0" fmla="*/ 232 w 232"/>
                <a:gd name="T1" fmla="*/ 39 h 332"/>
                <a:gd name="T2" fmla="*/ 232 w 232"/>
                <a:gd name="T3" fmla="*/ 0 h 332"/>
                <a:gd name="T4" fmla="*/ 222 w 232"/>
                <a:gd name="T5" fmla="*/ 0 h 332"/>
                <a:gd name="T6" fmla="*/ 158 w 232"/>
                <a:gd name="T7" fmla="*/ 0 h 332"/>
                <a:gd name="T8" fmla="*/ 53 w 232"/>
                <a:gd name="T9" fmla="*/ 0 h 332"/>
                <a:gd name="T10" fmla="*/ 0 w 232"/>
                <a:gd name="T11" fmla="*/ 45 h 332"/>
                <a:gd name="T12" fmla="*/ 0 w 232"/>
                <a:gd name="T13" fmla="*/ 61 h 332"/>
                <a:gd name="T14" fmla="*/ 0 w 232"/>
                <a:gd name="T15" fmla="*/ 287 h 332"/>
                <a:gd name="T16" fmla="*/ 26 w 232"/>
                <a:gd name="T17" fmla="*/ 332 h 332"/>
                <a:gd name="T18" fmla="*/ 26 w 232"/>
                <a:gd name="T19" fmla="*/ 89 h 332"/>
                <a:gd name="T20" fmla="*/ 91 w 232"/>
                <a:gd name="T21" fmla="*/ 39 h 332"/>
                <a:gd name="T22" fmla="*/ 232 w 232"/>
                <a:gd name="T23" fmla="*/ 3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2">
                  <a:moveTo>
                    <a:pt x="232" y="39"/>
                  </a:moveTo>
                  <a:cubicBezTo>
                    <a:pt x="232" y="0"/>
                    <a:pt x="232" y="0"/>
                    <a:pt x="232" y="0"/>
                  </a:cubicBezTo>
                  <a:cubicBezTo>
                    <a:pt x="222" y="0"/>
                    <a:pt x="222" y="0"/>
                    <a:pt x="222" y="0"/>
                  </a:cubicBezTo>
                  <a:cubicBezTo>
                    <a:pt x="158" y="0"/>
                    <a:pt x="158" y="0"/>
                    <a:pt x="158" y="0"/>
                  </a:cubicBezTo>
                  <a:cubicBezTo>
                    <a:pt x="53" y="0"/>
                    <a:pt x="53" y="0"/>
                    <a:pt x="53" y="0"/>
                  </a:cubicBezTo>
                  <a:cubicBezTo>
                    <a:pt x="27" y="0"/>
                    <a:pt x="0" y="18"/>
                    <a:pt x="0" y="45"/>
                  </a:cubicBezTo>
                  <a:cubicBezTo>
                    <a:pt x="0" y="61"/>
                    <a:pt x="0" y="61"/>
                    <a:pt x="0" y="61"/>
                  </a:cubicBezTo>
                  <a:cubicBezTo>
                    <a:pt x="0" y="287"/>
                    <a:pt x="0" y="287"/>
                    <a:pt x="0" y="287"/>
                  </a:cubicBezTo>
                  <a:cubicBezTo>
                    <a:pt x="0" y="307"/>
                    <a:pt x="13" y="325"/>
                    <a:pt x="26" y="332"/>
                  </a:cubicBezTo>
                  <a:cubicBezTo>
                    <a:pt x="26" y="89"/>
                    <a:pt x="26" y="89"/>
                    <a:pt x="26" y="89"/>
                  </a:cubicBezTo>
                  <a:cubicBezTo>
                    <a:pt x="26" y="49"/>
                    <a:pt x="51" y="39"/>
                    <a:pt x="91" y="39"/>
                  </a:cubicBezTo>
                  <a:lnTo>
                    <a:pt x="232"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5" name="Freeform 92">
            <a:extLst>
              <a:ext uri="{FF2B5EF4-FFF2-40B4-BE49-F238E27FC236}">
                <a16:creationId xmlns:a16="http://schemas.microsoft.com/office/drawing/2014/main" id="{0B8A592F-DB6E-BE1B-7D7A-A0D5C107D9EE}"/>
              </a:ext>
            </a:extLst>
          </p:cNvPr>
          <p:cNvSpPr>
            <a:spLocks/>
          </p:cNvSpPr>
          <p:nvPr userDrawn="1"/>
        </p:nvSpPr>
        <p:spPr bwMode="auto">
          <a:xfrm>
            <a:off x="1771353" y="1857972"/>
            <a:ext cx="570288" cy="450597"/>
          </a:xfrm>
          <a:custGeom>
            <a:avLst/>
            <a:gdLst>
              <a:gd name="T0" fmla="*/ 381 w 386"/>
              <a:gd name="T1" fmla="*/ 29 h 304"/>
              <a:gd name="T2" fmla="*/ 206 w 386"/>
              <a:gd name="T3" fmla="*/ 26 h 304"/>
              <a:gd name="T4" fmla="*/ 206 w 386"/>
              <a:gd name="T5" fmla="*/ 252 h 304"/>
              <a:gd name="T6" fmla="*/ 200 w 386"/>
              <a:gd name="T7" fmla="*/ 260 h 304"/>
              <a:gd name="T8" fmla="*/ 193 w 386"/>
              <a:gd name="T9" fmla="*/ 252 h 304"/>
              <a:gd name="T10" fmla="*/ 193 w 386"/>
              <a:gd name="T11" fmla="*/ 26 h 304"/>
              <a:gd name="T12" fmla="*/ 4 w 386"/>
              <a:gd name="T13" fmla="*/ 29 h 304"/>
              <a:gd name="T14" fmla="*/ 0 w 386"/>
              <a:gd name="T15" fmla="*/ 35 h 304"/>
              <a:gd name="T16" fmla="*/ 0 w 386"/>
              <a:gd name="T17" fmla="*/ 293 h 304"/>
              <a:gd name="T18" fmla="*/ 4 w 386"/>
              <a:gd name="T19" fmla="*/ 300 h 304"/>
              <a:gd name="T20" fmla="*/ 12 w 386"/>
              <a:gd name="T21" fmla="*/ 300 h 304"/>
              <a:gd name="T22" fmla="*/ 182 w 386"/>
              <a:gd name="T23" fmla="*/ 302 h 304"/>
              <a:gd name="T24" fmla="*/ 184 w 386"/>
              <a:gd name="T25" fmla="*/ 304 h 304"/>
              <a:gd name="T26" fmla="*/ 200 w 386"/>
              <a:gd name="T27" fmla="*/ 304 h 304"/>
              <a:gd name="T28" fmla="*/ 203 w 386"/>
              <a:gd name="T29" fmla="*/ 302 h 304"/>
              <a:gd name="T30" fmla="*/ 373 w 386"/>
              <a:gd name="T31" fmla="*/ 300 h 304"/>
              <a:gd name="T32" fmla="*/ 377 w 386"/>
              <a:gd name="T33" fmla="*/ 301 h 304"/>
              <a:gd name="T34" fmla="*/ 382 w 386"/>
              <a:gd name="T35" fmla="*/ 300 h 304"/>
              <a:gd name="T36" fmla="*/ 386 w 386"/>
              <a:gd name="T37" fmla="*/ 293 h 304"/>
              <a:gd name="T38" fmla="*/ 386 w 386"/>
              <a:gd name="T39" fmla="*/ 35 h 304"/>
              <a:gd name="T40" fmla="*/ 381 w 386"/>
              <a:gd name="T41" fmla="*/ 2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6" h="304">
                <a:moveTo>
                  <a:pt x="381" y="29"/>
                </a:moveTo>
                <a:cubicBezTo>
                  <a:pt x="348" y="9"/>
                  <a:pt x="270" y="0"/>
                  <a:pt x="206" y="26"/>
                </a:cubicBezTo>
                <a:cubicBezTo>
                  <a:pt x="206" y="252"/>
                  <a:pt x="206" y="252"/>
                  <a:pt x="206" y="252"/>
                </a:cubicBezTo>
                <a:cubicBezTo>
                  <a:pt x="206" y="257"/>
                  <a:pt x="204" y="260"/>
                  <a:pt x="200" y="260"/>
                </a:cubicBezTo>
                <a:cubicBezTo>
                  <a:pt x="195" y="260"/>
                  <a:pt x="193" y="257"/>
                  <a:pt x="193" y="252"/>
                </a:cubicBezTo>
                <a:cubicBezTo>
                  <a:pt x="193" y="26"/>
                  <a:pt x="193" y="26"/>
                  <a:pt x="193" y="26"/>
                </a:cubicBezTo>
                <a:cubicBezTo>
                  <a:pt x="142" y="4"/>
                  <a:pt x="45" y="4"/>
                  <a:pt x="4" y="29"/>
                </a:cubicBezTo>
                <a:cubicBezTo>
                  <a:pt x="2" y="30"/>
                  <a:pt x="0" y="33"/>
                  <a:pt x="0" y="35"/>
                </a:cubicBezTo>
                <a:cubicBezTo>
                  <a:pt x="0" y="293"/>
                  <a:pt x="0" y="293"/>
                  <a:pt x="0" y="293"/>
                </a:cubicBezTo>
                <a:cubicBezTo>
                  <a:pt x="0" y="296"/>
                  <a:pt x="1" y="298"/>
                  <a:pt x="4" y="300"/>
                </a:cubicBezTo>
                <a:cubicBezTo>
                  <a:pt x="6" y="301"/>
                  <a:pt x="9" y="301"/>
                  <a:pt x="12" y="300"/>
                </a:cubicBezTo>
                <a:cubicBezTo>
                  <a:pt x="50" y="276"/>
                  <a:pt x="137" y="287"/>
                  <a:pt x="182" y="302"/>
                </a:cubicBezTo>
                <a:cubicBezTo>
                  <a:pt x="182" y="302"/>
                  <a:pt x="183" y="304"/>
                  <a:pt x="184" y="304"/>
                </a:cubicBezTo>
                <a:cubicBezTo>
                  <a:pt x="200" y="304"/>
                  <a:pt x="200" y="304"/>
                  <a:pt x="200" y="304"/>
                </a:cubicBezTo>
                <a:cubicBezTo>
                  <a:pt x="201" y="304"/>
                  <a:pt x="202" y="302"/>
                  <a:pt x="203" y="302"/>
                </a:cubicBezTo>
                <a:cubicBezTo>
                  <a:pt x="248" y="287"/>
                  <a:pt x="334" y="277"/>
                  <a:pt x="373" y="300"/>
                </a:cubicBezTo>
                <a:cubicBezTo>
                  <a:pt x="374" y="301"/>
                  <a:pt x="375" y="301"/>
                  <a:pt x="377" y="301"/>
                </a:cubicBezTo>
                <a:cubicBezTo>
                  <a:pt x="378" y="301"/>
                  <a:pt x="380" y="301"/>
                  <a:pt x="382" y="300"/>
                </a:cubicBezTo>
                <a:cubicBezTo>
                  <a:pt x="384" y="298"/>
                  <a:pt x="386" y="296"/>
                  <a:pt x="386" y="293"/>
                </a:cubicBezTo>
                <a:cubicBezTo>
                  <a:pt x="386" y="35"/>
                  <a:pt x="386" y="35"/>
                  <a:pt x="386" y="35"/>
                </a:cubicBezTo>
                <a:cubicBezTo>
                  <a:pt x="386" y="33"/>
                  <a:pt x="383" y="30"/>
                  <a:pt x="381" y="2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16" name="Group 115">
            <a:extLst>
              <a:ext uri="{FF2B5EF4-FFF2-40B4-BE49-F238E27FC236}">
                <a16:creationId xmlns:a16="http://schemas.microsoft.com/office/drawing/2014/main" id="{2E14F3FF-5833-650B-7BA7-1B97CA540F7F}"/>
              </a:ext>
            </a:extLst>
          </p:cNvPr>
          <p:cNvGrpSpPr/>
          <p:nvPr userDrawn="1"/>
        </p:nvGrpSpPr>
        <p:grpSpPr>
          <a:xfrm>
            <a:off x="706817" y="1832626"/>
            <a:ext cx="418211" cy="573103"/>
            <a:chOff x="706817" y="1436618"/>
            <a:chExt cx="418211" cy="573103"/>
          </a:xfrm>
          <a:solidFill>
            <a:schemeClr val="bg2"/>
          </a:solidFill>
        </p:grpSpPr>
        <p:sp>
          <p:nvSpPr>
            <p:cNvPr id="117" name="Freeform 93">
              <a:extLst>
                <a:ext uri="{FF2B5EF4-FFF2-40B4-BE49-F238E27FC236}">
                  <a16:creationId xmlns:a16="http://schemas.microsoft.com/office/drawing/2014/main" id="{971D8375-C222-385A-087B-56391E7785F4}"/>
                </a:ext>
              </a:extLst>
            </p:cNvPr>
            <p:cNvSpPr>
              <a:spLocks/>
            </p:cNvSpPr>
            <p:nvPr/>
          </p:nvSpPr>
          <p:spPr bwMode="auto">
            <a:xfrm>
              <a:off x="706817" y="1598551"/>
              <a:ext cx="418211" cy="411170"/>
            </a:xfrm>
            <a:custGeom>
              <a:avLst/>
              <a:gdLst>
                <a:gd name="T0" fmla="*/ 36 w 283"/>
                <a:gd name="T1" fmla="*/ 19 h 277"/>
                <a:gd name="T2" fmla="*/ 0 w 283"/>
                <a:gd name="T3" fmla="*/ 0 h 277"/>
                <a:gd name="T4" fmla="*/ 0 w 283"/>
                <a:gd name="T5" fmla="*/ 225 h 277"/>
                <a:gd name="T6" fmla="*/ 44 w 283"/>
                <a:gd name="T7" fmla="*/ 277 h 277"/>
                <a:gd name="T8" fmla="*/ 277 w 283"/>
                <a:gd name="T9" fmla="*/ 277 h 277"/>
                <a:gd name="T10" fmla="*/ 283 w 283"/>
                <a:gd name="T11" fmla="*/ 265 h 277"/>
                <a:gd name="T12" fmla="*/ 283 w 283"/>
                <a:gd name="T13" fmla="*/ 19 h 277"/>
                <a:gd name="T14" fmla="*/ 36 w 283"/>
                <a:gd name="T15" fmla="*/ 19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77">
                  <a:moveTo>
                    <a:pt x="36" y="19"/>
                  </a:moveTo>
                  <a:cubicBezTo>
                    <a:pt x="22" y="19"/>
                    <a:pt x="13" y="9"/>
                    <a:pt x="0" y="0"/>
                  </a:cubicBezTo>
                  <a:cubicBezTo>
                    <a:pt x="0" y="225"/>
                    <a:pt x="0" y="225"/>
                    <a:pt x="0" y="225"/>
                  </a:cubicBezTo>
                  <a:cubicBezTo>
                    <a:pt x="0" y="251"/>
                    <a:pt x="17" y="277"/>
                    <a:pt x="44" y="277"/>
                  </a:cubicBezTo>
                  <a:cubicBezTo>
                    <a:pt x="277" y="277"/>
                    <a:pt x="277" y="277"/>
                    <a:pt x="277" y="277"/>
                  </a:cubicBezTo>
                  <a:cubicBezTo>
                    <a:pt x="281" y="277"/>
                    <a:pt x="283" y="269"/>
                    <a:pt x="283" y="265"/>
                  </a:cubicBezTo>
                  <a:cubicBezTo>
                    <a:pt x="283" y="19"/>
                    <a:pt x="283" y="19"/>
                    <a:pt x="283" y="19"/>
                  </a:cubicBezTo>
                  <a:lnTo>
                    <a:pt x="36"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94">
              <a:extLst>
                <a:ext uri="{FF2B5EF4-FFF2-40B4-BE49-F238E27FC236}">
                  <a16:creationId xmlns:a16="http://schemas.microsoft.com/office/drawing/2014/main" id="{D4DB7E7F-A2A5-DCB0-DAE2-0D6BC22DAD6A}"/>
                </a:ext>
              </a:extLst>
            </p:cNvPr>
            <p:cNvSpPr>
              <a:spLocks/>
            </p:cNvSpPr>
            <p:nvPr/>
          </p:nvSpPr>
          <p:spPr bwMode="auto">
            <a:xfrm>
              <a:off x="706817" y="1436618"/>
              <a:ext cx="418211" cy="171790"/>
            </a:xfrm>
            <a:custGeom>
              <a:avLst/>
              <a:gdLst>
                <a:gd name="T0" fmla="*/ 36 w 283"/>
                <a:gd name="T1" fmla="*/ 116 h 116"/>
                <a:gd name="T2" fmla="*/ 283 w 283"/>
                <a:gd name="T3" fmla="*/ 116 h 116"/>
                <a:gd name="T4" fmla="*/ 283 w 283"/>
                <a:gd name="T5" fmla="*/ 101 h 116"/>
                <a:gd name="T6" fmla="*/ 283 w 283"/>
                <a:gd name="T7" fmla="*/ 64 h 116"/>
                <a:gd name="T8" fmla="*/ 44 w 283"/>
                <a:gd name="T9" fmla="*/ 64 h 116"/>
                <a:gd name="T10" fmla="*/ 36 w 283"/>
                <a:gd name="T11" fmla="*/ 58 h 116"/>
                <a:gd name="T12" fmla="*/ 44 w 283"/>
                <a:gd name="T13" fmla="*/ 51 h 116"/>
                <a:gd name="T14" fmla="*/ 283 w 283"/>
                <a:gd name="T15" fmla="*/ 51 h 116"/>
                <a:gd name="T16" fmla="*/ 283 w 283"/>
                <a:gd name="T17" fmla="*/ 0 h 116"/>
                <a:gd name="T18" fmla="*/ 269 w 283"/>
                <a:gd name="T19" fmla="*/ 0 h 116"/>
                <a:gd name="T20" fmla="*/ 76 w 283"/>
                <a:gd name="T21" fmla="*/ 0 h 116"/>
                <a:gd name="T22" fmla="*/ 52 w 283"/>
                <a:gd name="T23" fmla="*/ 0 h 116"/>
                <a:gd name="T24" fmla="*/ 0 w 283"/>
                <a:gd name="T25" fmla="*/ 44 h 116"/>
                <a:gd name="T26" fmla="*/ 0 w 283"/>
                <a:gd name="T27" fmla="*/ 60 h 116"/>
                <a:gd name="T28" fmla="*/ 0 w 283"/>
                <a:gd name="T29" fmla="*/ 77 h 116"/>
                <a:gd name="T30" fmla="*/ 36 w 283"/>
                <a:gd name="T3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16">
                  <a:moveTo>
                    <a:pt x="36" y="116"/>
                  </a:moveTo>
                  <a:cubicBezTo>
                    <a:pt x="283" y="116"/>
                    <a:pt x="283" y="116"/>
                    <a:pt x="283" y="116"/>
                  </a:cubicBezTo>
                  <a:cubicBezTo>
                    <a:pt x="283" y="101"/>
                    <a:pt x="283" y="101"/>
                    <a:pt x="283" y="101"/>
                  </a:cubicBezTo>
                  <a:cubicBezTo>
                    <a:pt x="283" y="64"/>
                    <a:pt x="283" y="64"/>
                    <a:pt x="283" y="64"/>
                  </a:cubicBezTo>
                  <a:cubicBezTo>
                    <a:pt x="44" y="64"/>
                    <a:pt x="44" y="64"/>
                    <a:pt x="44" y="64"/>
                  </a:cubicBezTo>
                  <a:cubicBezTo>
                    <a:pt x="39" y="64"/>
                    <a:pt x="36" y="62"/>
                    <a:pt x="36" y="58"/>
                  </a:cubicBezTo>
                  <a:cubicBezTo>
                    <a:pt x="36" y="53"/>
                    <a:pt x="39" y="51"/>
                    <a:pt x="44" y="51"/>
                  </a:cubicBezTo>
                  <a:cubicBezTo>
                    <a:pt x="283" y="51"/>
                    <a:pt x="283" y="51"/>
                    <a:pt x="283" y="51"/>
                  </a:cubicBezTo>
                  <a:cubicBezTo>
                    <a:pt x="283" y="0"/>
                    <a:pt x="283" y="0"/>
                    <a:pt x="283" y="0"/>
                  </a:cubicBezTo>
                  <a:cubicBezTo>
                    <a:pt x="269" y="0"/>
                    <a:pt x="269" y="0"/>
                    <a:pt x="269" y="0"/>
                  </a:cubicBezTo>
                  <a:cubicBezTo>
                    <a:pt x="76" y="0"/>
                    <a:pt x="76" y="0"/>
                    <a:pt x="76" y="0"/>
                  </a:cubicBezTo>
                  <a:cubicBezTo>
                    <a:pt x="52" y="0"/>
                    <a:pt x="52" y="0"/>
                    <a:pt x="52" y="0"/>
                  </a:cubicBezTo>
                  <a:cubicBezTo>
                    <a:pt x="26" y="0"/>
                    <a:pt x="0" y="17"/>
                    <a:pt x="0" y="44"/>
                  </a:cubicBezTo>
                  <a:cubicBezTo>
                    <a:pt x="0" y="60"/>
                    <a:pt x="0" y="60"/>
                    <a:pt x="0" y="60"/>
                  </a:cubicBezTo>
                  <a:cubicBezTo>
                    <a:pt x="0" y="77"/>
                    <a:pt x="0" y="77"/>
                    <a:pt x="0" y="77"/>
                  </a:cubicBezTo>
                  <a:cubicBezTo>
                    <a:pt x="0" y="94"/>
                    <a:pt x="18" y="116"/>
                    <a:pt x="36" y="1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33580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3" name="Freeform 5">
            <a:extLst>
              <a:ext uri="{FF2B5EF4-FFF2-40B4-BE49-F238E27FC236}">
                <a16:creationId xmlns:a16="http://schemas.microsoft.com/office/drawing/2014/main" id="{192B5599-E729-3364-EE8D-08C149759434}"/>
              </a:ext>
            </a:extLst>
          </p:cNvPr>
          <p:cNvSpPr>
            <a:spLocks noEditPoints="1"/>
          </p:cNvSpPr>
          <p:nvPr userDrawn="1"/>
        </p:nvSpPr>
        <p:spPr bwMode="auto">
          <a:xfrm>
            <a:off x="2843970" y="6070450"/>
            <a:ext cx="574477" cy="426957"/>
          </a:xfrm>
          <a:custGeom>
            <a:avLst/>
            <a:gdLst>
              <a:gd name="T0" fmla="*/ 382 w 392"/>
              <a:gd name="T1" fmla="*/ 109 h 291"/>
              <a:gd name="T2" fmla="*/ 263 w 392"/>
              <a:gd name="T3" fmla="*/ 77 h 291"/>
              <a:gd name="T4" fmla="*/ 204 w 392"/>
              <a:gd name="T5" fmla="*/ 53 h 291"/>
              <a:gd name="T6" fmla="*/ 208 w 392"/>
              <a:gd name="T7" fmla="*/ 0 h 291"/>
              <a:gd name="T8" fmla="*/ 191 w 392"/>
              <a:gd name="T9" fmla="*/ 43 h 291"/>
              <a:gd name="T10" fmla="*/ 129 w 392"/>
              <a:gd name="T11" fmla="*/ 77 h 291"/>
              <a:gd name="T12" fmla="*/ 9 w 392"/>
              <a:gd name="T13" fmla="*/ 114 h 291"/>
              <a:gd name="T14" fmla="*/ 49 w 392"/>
              <a:gd name="T15" fmla="*/ 291 h 291"/>
              <a:gd name="T16" fmla="*/ 94 w 392"/>
              <a:gd name="T17" fmla="*/ 265 h 291"/>
              <a:gd name="T18" fmla="*/ 139 w 392"/>
              <a:gd name="T19" fmla="*/ 237 h 291"/>
              <a:gd name="T20" fmla="*/ 207 w 392"/>
              <a:gd name="T21" fmla="*/ 208 h 291"/>
              <a:gd name="T22" fmla="*/ 280 w 392"/>
              <a:gd name="T23" fmla="*/ 227 h 291"/>
              <a:gd name="T24" fmla="*/ 298 w 392"/>
              <a:gd name="T25" fmla="*/ 265 h 291"/>
              <a:gd name="T26" fmla="*/ 392 w 392"/>
              <a:gd name="T27" fmla="*/ 239 h 291"/>
              <a:gd name="T28" fmla="*/ 98 w 392"/>
              <a:gd name="T29" fmla="*/ 156 h 291"/>
              <a:gd name="T30" fmla="*/ 80 w 392"/>
              <a:gd name="T31" fmla="*/ 172 h 291"/>
              <a:gd name="T32" fmla="*/ 67 w 392"/>
              <a:gd name="T33" fmla="*/ 172 h 291"/>
              <a:gd name="T34" fmla="*/ 49 w 392"/>
              <a:gd name="T35" fmla="*/ 156 h 291"/>
              <a:gd name="T36" fmla="*/ 49 w 392"/>
              <a:gd name="T37" fmla="*/ 143 h 291"/>
              <a:gd name="T38" fmla="*/ 67 w 392"/>
              <a:gd name="T39" fmla="*/ 123 h 291"/>
              <a:gd name="T40" fmla="*/ 80 w 392"/>
              <a:gd name="T41" fmla="*/ 123 h 291"/>
              <a:gd name="T42" fmla="*/ 98 w 392"/>
              <a:gd name="T43" fmla="*/ 143 h 291"/>
              <a:gd name="T44" fmla="*/ 98 w 392"/>
              <a:gd name="T45" fmla="*/ 156 h 291"/>
              <a:gd name="T46" fmla="*/ 163 w 392"/>
              <a:gd name="T47" fmla="*/ 156 h 291"/>
              <a:gd name="T48" fmla="*/ 163 w 392"/>
              <a:gd name="T49" fmla="*/ 143 h 291"/>
              <a:gd name="T50" fmla="*/ 188 w 392"/>
              <a:gd name="T51" fmla="*/ 149 h 291"/>
              <a:gd name="T52" fmla="*/ 229 w 392"/>
              <a:gd name="T53" fmla="*/ 156 h 291"/>
              <a:gd name="T54" fmla="*/ 204 w 392"/>
              <a:gd name="T55" fmla="*/ 149 h 291"/>
              <a:gd name="T56" fmla="*/ 229 w 392"/>
              <a:gd name="T57" fmla="*/ 143 h 291"/>
              <a:gd name="T58" fmla="*/ 229 w 392"/>
              <a:gd name="T59" fmla="*/ 156 h 291"/>
              <a:gd name="T60" fmla="*/ 261 w 392"/>
              <a:gd name="T61" fmla="*/ 172 h 291"/>
              <a:gd name="T62" fmla="*/ 294 w 392"/>
              <a:gd name="T63" fmla="*/ 172 h 291"/>
              <a:gd name="T64" fmla="*/ 278 w 392"/>
              <a:gd name="T65" fmla="*/ 139 h 291"/>
              <a:gd name="T66" fmla="*/ 278 w 392"/>
              <a:gd name="T67" fmla="*/ 106 h 291"/>
              <a:gd name="T68" fmla="*/ 278 w 392"/>
              <a:gd name="T69" fmla="*/ 139 h 291"/>
              <a:gd name="T70" fmla="*/ 310 w 392"/>
              <a:gd name="T71" fmla="*/ 172 h 291"/>
              <a:gd name="T72" fmla="*/ 343 w 392"/>
              <a:gd name="T73" fmla="*/ 172 h 291"/>
              <a:gd name="T74" fmla="*/ 327 w 392"/>
              <a:gd name="T75" fmla="*/ 139 h 291"/>
              <a:gd name="T76" fmla="*/ 327 w 392"/>
              <a:gd name="T77" fmla="*/ 106 h 291"/>
              <a:gd name="T78" fmla="*/ 327 w 392"/>
              <a:gd name="T79" fmla="*/ 13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291">
                <a:moveTo>
                  <a:pt x="383" y="111"/>
                </a:moveTo>
                <a:cubicBezTo>
                  <a:pt x="383" y="111"/>
                  <a:pt x="383" y="110"/>
                  <a:pt x="382" y="109"/>
                </a:cubicBezTo>
                <a:cubicBezTo>
                  <a:pt x="376" y="76"/>
                  <a:pt x="347" y="55"/>
                  <a:pt x="310" y="55"/>
                </a:cubicBezTo>
                <a:cubicBezTo>
                  <a:pt x="297" y="55"/>
                  <a:pt x="278" y="51"/>
                  <a:pt x="263" y="77"/>
                </a:cubicBezTo>
                <a:cubicBezTo>
                  <a:pt x="196" y="77"/>
                  <a:pt x="196" y="77"/>
                  <a:pt x="196" y="77"/>
                </a:cubicBezTo>
                <a:cubicBezTo>
                  <a:pt x="197" y="64"/>
                  <a:pt x="201" y="58"/>
                  <a:pt x="204" y="53"/>
                </a:cubicBezTo>
                <a:cubicBezTo>
                  <a:pt x="210" y="45"/>
                  <a:pt x="216" y="35"/>
                  <a:pt x="216" y="8"/>
                </a:cubicBezTo>
                <a:cubicBezTo>
                  <a:pt x="216" y="4"/>
                  <a:pt x="213" y="0"/>
                  <a:pt x="208" y="0"/>
                </a:cubicBezTo>
                <a:cubicBezTo>
                  <a:pt x="204" y="0"/>
                  <a:pt x="200" y="3"/>
                  <a:pt x="200" y="8"/>
                </a:cubicBezTo>
                <a:cubicBezTo>
                  <a:pt x="200" y="29"/>
                  <a:pt x="196" y="36"/>
                  <a:pt x="191" y="43"/>
                </a:cubicBezTo>
                <a:cubicBezTo>
                  <a:pt x="186" y="50"/>
                  <a:pt x="181" y="51"/>
                  <a:pt x="180" y="77"/>
                </a:cubicBezTo>
                <a:cubicBezTo>
                  <a:pt x="129" y="77"/>
                  <a:pt x="129" y="77"/>
                  <a:pt x="129" y="77"/>
                </a:cubicBezTo>
                <a:cubicBezTo>
                  <a:pt x="114" y="51"/>
                  <a:pt x="95" y="55"/>
                  <a:pt x="82" y="55"/>
                </a:cubicBezTo>
                <a:cubicBezTo>
                  <a:pt x="45" y="55"/>
                  <a:pt x="15" y="79"/>
                  <a:pt x="9" y="114"/>
                </a:cubicBezTo>
                <a:cubicBezTo>
                  <a:pt x="7" y="151"/>
                  <a:pt x="0" y="235"/>
                  <a:pt x="0" y="237"/>
                </a:cubicBezTo>
                <a:cubicBezTo>
                  <a:pt x="0" y="266"/>
                  <a:pt x="23" y="291"/>
                  <a:pt x="49" y="291"/>
                </a:cubicBezTo>
                <a:cubicBezTo>
                  <a:pt x="72" y="291"/>
                  <a:pt x="88" y="282"/>
                  <a:pt x="94" y="265"/>
                </a:cubicBezTo>
                <a:cubicBezTo>
                  <a:pt x="94" y="265"/>
                  <a:pt x="94" y="265"/>
                  <a:pt x="94" y="265"/>
                </a:cubicBezTo>
                <a:cubicBezTo>
                  <a:pt x="111" y="225"/>
                  <a:pt x="111" y="225"/>
                  <a:pt x="111" y="225"/>
                </a:cubicBezTo>
                <a:cubicBezTo>
                  <a:pt x="118" y="230"/>
                  <a:pt x="127" y="237"/>
                  <a:pt x="139" y="237"/>
                </a:cubicBezTo>
                <a:cubicBezTo>
                  <a:pt x="159" y="237"/>
                  <a:pt x="178" y="221"/>
                  <a:pt x="185" y="208"/>
                </a:cubicBezTo>
                <a:cubicBezTo>
                  <a:pt x="207" y="208"/>
                  <a:pt x="207" y="208"/>
                  <a:pt x="207" y="208"/>
                </a:cubicBezTo>
                <a:cubicBezTo>
                  <a:pt x="214" y="221"/>
                  <a:pt x="233" y="235"/>
                  <a:pt x="253" y="235"/>
                </a:cubicBezTo>
                <a:cubicBezTo>
                  <a:pt x="264" y="235"/>
                  <a:pt x="273" y="232"/>
                  <a:pt x="280" y="227"/>
                </a:cubicBezTo>
                <a:cubicBezTo>
                  <a:pt x="298" y="265"/>
                  <a:pt x="298" y="265"/>
                  <a:pt x="298" y="265"/>
                </a:cubicBezTo>
                <a:cubicBezTo>
                  <a:pt x="298" y="265"/>
                  <a:pt x="298" y="265"/>
                  <a:pt x="298" y="265"/>
                </a:cubicBezTo>
                <a:cubicBezTo>
                  <a:pt x="304" y="282"/>
                  <a:pt x="320" y="291"/>
                  <a:pt x="343" y="291"/>
                </a:cubicBezTo>
                <a:cubicBezTo>
                  <a:pt x="369" y="291"/>
                  <a:pt x="392" y="267"/>
                  <a:pt x="392" y="239"/>
                </a:cubicBezTo>
                <a:cubicBezTo>
                  <a:pt x="392" y="237"/>
                  <a:pt x="386" y="149"/>
                  <a:pt x="383" y="111"/>
                </a:cubicBezTo>
                <a:close/>
                <a:moveTo>
                  <a:pt x="98" y="156"/>
                </a:moveTo>
                <a:cubicBezTo>
                  <a:pt x="80" y="156"/>
                  <a:pt x="80" y="156"/>
                  <a:pt x="80" y="156"/>
                </a:cubicBezTo>
                <a:cubicBezTo>
                  <a:pt x="80" y="172"/>
                  <a:pt x="80" y="172"/>
                  <a:pt x="80" y="172"/>
                </a:cubicBezTo>
                <a:cubicBezTo>
                  <a:pt x="80" y="176"/>
                  <a:pt x="78" y="180"/>
                  <a:pt x="73" y="180"/>
                </a:cubicBezTo>
                <a:cubicBezTo>
                  <a:pt x="69" y="180"/>
                  <a:pt x="67" y="176"/>
                  <a:pt x="67" y="172"/>
                </a:cubicBezTo>
                <a:cubicBezTo>
                  <a:pt x="67" y="156"/>
                  <a:pt x="67" y="156"/>
                  <a:pt x="67" y="156"/>
                </a:cubicBezTo>
                <a:cubicBezTo>
                  <a:pt x="49" y="156"/>
                  <a:pt x="49" y="156"/>
                  <a:pt x="49" y="156"/>
                </a:cubicBezTo>
                <a:cubicBezTo>
                  <a:pt x="45" y="156"/>
                  <a:pt x="41" y="154"/>
                  <a:pt x="41" y="149"/>
                </a:cubicBezTo>
                <a:cubicBezTo>
                  <a:pt x="41" y="145"/>
                  <a:pt x="45" y="143"/>
                  <a:pt x="49" y="143"/>
                </a:cubicBezTo>
                <a:cubicBezTo>
                  <a:pt x="67" y="143"/>
                  <a:pt x="67" y="143"/>
                  <a:pt x="67" y="143"/>
                </a:cubicBezTo>
                <a:cubicBezTo>
                  <a:pt x="67" y="123"/>
                  <a:pt x="67" y="123"/>
                  <a:pt x="67" y="123"/>
                </a:cubicBezTo>
                <a:cubicBezTo>
                  <a:pt x="67" y="118"/>
                  <a:pt x="69" y="114"/>
                  <a:pt x="73" y="114"/>
                </a:cubicBezTo>
                <a:cubicBezTo>
                  <a:pt x="78" y="114"/>
                  <a:pt x="80" y="118"/>
                  <a:pt x="80" y="123"/>
                </a:cubicBezTo>
                <a:cubicBezTo>
                  <a:pt x="80" y="143"/>
                  <a:pt x="80" y="143"/>
                  <a:pt x="80" y="143"/>
                </a:cubicBezTo>
                <a:cubicBezTo>
                  <a:pt x="98" y="143"/>
                  <a:pt x="98" y="143"/>
                  <a:pt x="98" y="143"/>
                </a:cubicBezTo>
                <a:cubicBezTo>
                  <a:pt x="103" y="143"/>
                  <a:pt x="106" y="145"/>
                  <a:pt x="106" y="149"/>
                </a:cubicBezTo>
                <a:cubicBezTo>
                  <a:pt x="106" y="154"/>
                  <a:pt x="103" y="156"/>
                  <a:pt x="98" y="156"/>
                </a:cubicBezTo>
                <a:close/>
                <a:moveTo>
                  <a:pt x="180" y="156"/>
                </a:moveTo>
                <a:cubicBezTo>
                  <a:pt x="163" y="156"/>
                  <a:pt x="163" y="156"/>
                  <a:pt x="163" y="156"/>
                </a:cubicBezTo>
                <a:cubicBezTo>
                  <a:pt x="159" y="156"/>
                  <a:pt x="155" y="154"/>
                  <a:pt x="155" y="149"/>
                </a:cubicBezTo>
                <a:cubicBezTo>
                  <a:pt x="155" y="145"/>
                  <a:pt x="159" y="143"/>
                  <a:pt x="163" y="143"/>
                </a:cubicBezTo>
                <a:cubicBezTo>
                  <a:pt x="180" y="143"/>
                  <a:pt x="180" y="143"/>
                  <a:pt x="180" y="143"/>
                </a:cubicBezTo>
                <a:cubicBezTo>
                  <a:pt x="184" y="143"/>
                  <a:pt x="188" y="145"/>
                  <a:pt x="188" y="149"/>
                </a:cubicBezTo>
                <a:cubicBezTo>
                  <a:pt x="188" y="154"/>
                  <a:pt x="184" y="156"/>
                  <a:pt x="180" y="156"/>
                </a:cubicBezTo>
                <a:close/>
                <a:moveTo>
                  <a:pt x="229" y="156"/>
                </a:moveTo>
                <a:cubicBezTo>
                  <a:pt x="212" y="156"/>
                  <a:pt x="212" y="156"/>
                  <a:pt x="212" y="156"/>
                </a:cubicBezTo>
                <a:cubicBezTo>
                  <a:pt x="208" y="156"/>
                  <a:pt x="204" y="154"/>
                  <a:pt x="204" y="149"/>
                </a:cubicBezTo>
                <a:cubicBezTo>
                  <a:pt x="204" y="145"/>
                  <a:pt x="208" y="143"/>
                  <a:pt x="212" y="143"/>
                </a:cubicBezTo>
                <a:cubicBezTo>
                  <a:pt x="229" y="143"/>
                  <a:pt x="229" y="143"/>
                  <a:pt x="229" y="143"/>
                </a:cubicBezTo>
                <a:cubicBezTo>
                  <a:pt x="233" y="143"/>
                  <a:pt x="237" y="145"/>
                  <a:pt x="237" y="149"/>
                </a:cubicBezTo>
                <a:cubicBezTo>
                  <a:pt x="237" y="154"/>
                  <a:pt x="233" y="156"/>
                  <a:pt x="229" y="156"/>
                </a:cubicBezTo>
                <a:close/>
                <a:moveTo>
                  <a:pt x="278" y="188"/>
                </a:moveTo>
                <a:cubicBezTo>
                  <a:pt x="269" y="188"/>
                  <a:pt x="261" y="181"/>
                  <a:pt x="261" y="172"/>
                </a:cubicBezTo>
                <a:cubicBezTo>
                  <a:pt x="261" y="163"/>
                  <a:pt x="269" y="155"/>
                  <a:pt x="278" y="155"/>
                </a:cubicBezTo>
                <a:cubicBezTo>
                  <a:pt x="287" y="155"/>
                  <a:pt x="294" y="163"/>
                  <a:pt x="294" y="172"/>
                </a:cubicBezTo>
                <a:cubicBezTo>
                  <a:pt x="294" y="181"/>
                  <a:pt x="287" y="188"/>
                  <a:pt x="278" y="188"/>
                </a:cubicBezTo>
                <a:close/>
                <a:moveTo>
                  <a:pt x="278" y="139"/>
                </a:moveTo>
                <a:cubicBezTo>
                  <a:pt x="269" y="139"/>
                  <a:pt x="261" y="132"/>
                  <a:pt x="261" y="123"/>
                </a:cubicBezTo>
                <a:cubicBezTo>
                  <a:pt x="261" y="114"/>
                  <a:pt x="269" y="106"/>
                  <a:pt x="278" y="106"/>
                </a:cubicBezTo>
                <a:cubicBezTo>
                  <a:pt x="287" y="106"/>
                  <a:pt x="294" y="114"/>
                  <a:pt x="294" y="123"/>
                </a:cubicBezTo>
                <a:cubicBezTo>
                  <a:pt x="294" y="132"/>
                  <a:pt x="287" y="139"/>
                  <a:pt x="278" y="139"/>
                </a:cubicBezTo>
                <a:close/>
                <a:moveTo>
                  <a:pt x="327" y="188"/>
                </a:moveTo>
                <a:cubicBezTo>
                  <a:pt x="318" y="188"/>
                  <a:pt x="310" y="181"/>
                  <a:pt x="310" y="172"/>
                </a:cubicBezTo>
                <a:cubicBezTo>
                  <a:pt x="310" y="163"/>
                  <a:pt x="318" y="155"/>
                  <a:pt x="327" y="155"/>
                </a:cubicBezTo>
                <a:cubicBezTo>
                  <a:pt x="336" y="155"/>
                  <a:pt x="343" y="163"/>
                  <a:pt x="343" y="172"/>
                </a:cubicBezTo>
                <a:cubicBezTo>
                  <a:pt x="343" y="181"/>
                  <a:pt x="336" y="188"/>
                  <a:pt x="327" y="188"/>
                </a:cubicBezTo>
                <a:close/>
                <a:moveTo>
                  <a:pt x="327" y="139"/>
                </a:moveTo>
                <a:cubicBezTo>
                  <a:pt x="318" y="139"/>
                  <a:pt x="310" y="132"/>
                  <a:pt x="310" y="123"/>
                </a:cubicBezTo>
                <a:cubicBezTo>
                  <a:pt x="310" y="114"/>
                  <a:pt x="318" y="106"/>
                  <a:pt x="327" y="106"/>
                </a:cubicBezTo>
                <a:cubicBezTo>
                  <a:pt x="336" y="106"/>
                  <a:pt x="343" y="114"/>
                  <a:pt x="343" y="123"/>
                </a:cubicBezTo>
                <a:cubicBezTo>
                  <a:pt x="343" y="132"/>
                  <a:pt x="336" y="139"/>
                  <a:pt x="327" y="13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 name="Freeform 6">
            <a:extLst>
              <a:ext uri="{FF2B5EF4-FFF2-40B4-BE49-F238E27FC236}">
                <a16:creationId xmlns:a16="http://schemas.microsoft.com/office/drawing/2014/main" id="{6C20ADC4-2564-78BE-F79C-3E73738705C7}"/>
              </a:ext>
            </a:extLst>
          </p:cNvPr>
          <p:cNvSpPr>
            <a:spLocks noEditPoints="1"/>
          </p:cNvSpPr>
          <p:nvPr userDrawn="1"/>
        </p:nvSpPr>
        <p:spPr bwMode="auto">
          <a:xfrm>
            <a:off x="1713457" y="6070450"/>
            <a:ext cx="547526" cy="350360"/>
          </a:xfrm>
          <a:custGeom>
            <a:avLst/>
            <a:gdLst>
              <a:gd name="T0" fmla="*/ 291 w 374"/>
              <a:gd name="T1" fmla="*/ 77 h 239"/>
              <a:gd name="T2" fmla="*/ 186 w 374"/>
              <a:gd name="T3" fmla="*/ 77 h 239"/>
              <a:gd name="T4" fmla="*/ 194 w 374"/>
              <a:gd name="T5" fmla="*/ 53 h 239"/>
              <a:gd name="T6" fmla="*/ 206 w 374"/>
              <a:gd name="T7" fmla="*/ 8 h 239"/>
              <a:gd name="T8" fmla="*/ 198 w 374"/>
              <a:gd name="T9" fmla="*/ 0 h 239"/>
              <a:gd name="T10" fmla="*/ 189 w 374"/>
              <a:gd name="T11" fmla="*/ 8 h 239"/>
              <a:gd name="T12" fmla="*/ 180 w 374"/>
              <a:gd name="T13" fmla="*/ 43 h 239"/>
              <a:gd name="T14" fmla="*/ 169 w 374"/>
              <a:gd name="T15" fmla="*/ 77 h 239"/>
              <a:gd name="T16" fmla="*/ 83 w 374"/>
              <a:gd name="T17" fmla="*/ 77 h 239"/>
              <a:gd name="T18" fmla="*/ 0 w 374"/>
              <a:gd name="T19" fmla="*/ 158 h 239"/>
              <a:gd name="T20" fmla="*/ 83 w 374"/>
              <a:gd name="T21" fmla="*/ 239 h 239"/>
              <a:gd name="T22" fmla="*/ 145 w 374"/>
              <a:gd name="T23" fmla="*/ 208 h 239"/>
              <a:gd name="T24" fmla="*/ 228 w 374"/>
              <a:gd name="T25" fmla="*/ 208 h 239"/>
              <a:gd name="T26" fmla="*/ 290 w 374"/>
              <a:gd name="T27" fmla="*/ 237 h 239"/>
              <a:gd name="T28" fmla="*/ 374 w 374"/>
              <a:gd name="T29" fmla="*/ 157 h 239"/>
              <a:gd name="T30" fmla="*/ 291 w 374"/>
              <a:gd name="T31" fmla="*/ 77 h 239"/>
              <a:gd name="T32" fmla="*/ 104 w 374"/>
              <a:gd name="T33" fmla="*/ 156 h 239"/>
              <a:gd name="T34" fmla="*/ 82 w 374"/>
              <a:gd name="T35" fmla="*/ 156 h 239"/>
              <a:gd name="T36" fmla="*/ 82 w 374"/>
              <a:gd name="T37" fmla="*/ 172 h 239"/>
              <a:gd name="T38" fmla="*/ 76 w 374"/>
              <a:gd name="T39" fmla="*/ 180 h 239"/>
              <a:gd name="T40" fmla="*/ 69 w 374"/>
              <a:gd name="T41" fmla="*/ 172 h 239"/>
              <a:gd name="T42" fmla="*/ 69 w 374"/>
              <a:gd name="T43" fmla="*/ 156 h 239"/>
              <a:gd name="T44" fmla="*/ 55 w 374"/>
              <a:gd name="T45" fmla="*/ 156 h 239"/>
              <a:gd name="T46" fmla="*/ 47 w 374"/>
              <a:gd name="T47" fmla="*/ 149 h 239"/>
              <a:gd name="T48" fmla="*/ 55 w 374"/>
              <a:gd name="T49" fmla="*/ 143 h 239"/>
              <a:gd name="T50" fmla="*/ 69 w 374"/>
              <a:gd name="T51" fmla="*/ 143 h 239"/>
              <a:gd name="T52" fmla="*/ 69 w 374"/>
              <a:gd name="T53" fmla="*/ 123 h 239"/>
              <a:gd name="T54" fmla="*/ 76 w 374"/>
              <a:gd name="T55" fmla="*/ 114 h 239"/>
              <a:gd name="T56" fmla="*/ 82 w 374"/>
              <a:gd name="T57" fmla="*/ 123 h 239"/>
              <a:gd name="T58" fmla="*/ 82 w 374"/>
              <a:gd name="T59" fmla="*/ 143 h 239"/>
              <a:gd name="T60" fmla="*/ 104 w 374"/>
              <a:gd name="T61" fmla="*/ 143 h 239"/>
              <a:gd name="T62" fmla="*/ 112 w 374"/>
              <a:gd name="T63" fmla="*/ 149 h 239"/>
              <a:gd name="T64" fmla="*/ 104 w 374"/>
              <a:gd name="T65" fmla="*/ 156 h 239"/>
              <a:gd name="T66" fmla="*/ 169 w 374"/>
              <a:gd name="T67" fmla="*/ 156 h 239"/>
              <a:gd name="T68" fmla="*/ 153 w 374"/>
              <a:gd name="T69" fmla="*/ 156 h 239"/>
              <a:gd name="T70" fmla="*/ 145 w 374"/>
              <a:gd name="T71" fmla="*/ 149 h 239"/>
              <a:gd name="T72" fmla="*/ 153 w 374"/>
              <a:gd name="T73" fmla="*/ 143 h 239"/>
              <a:gd name="T74" fmla="*/ 169 w 374"/>
              <a:gd name="T75" fmla="*/ 143 h 239"/>
              <a:gd name="T76" fmla="*/ 177 w 374"/>
              <a:gd name="T77" fmla="*/ 149 h 239"/>
              <a:gd name="T78" fmla="*/ 169 w 374"/>
              <a:gd name="T79" fmla="*/ 156 h 239"/>
              <a:gd name="T80" fmla="*/ 218 w 374"/>
              <a:gd name="T81" fmla="*/ 156 h 239"/>
              <a:gd name="T82" fmla="*/ 202 w 374"/>
              <a:gd name="T83" fmla="*/ 156 h 239"/>
              <a:gd name="T84" fmla="*/ 193 w 374"/>
              <a:gd name="T85" fmla="*/ 149 h 239"/>
              <a:gd name="T86" fmla="*/ 202 w 374"/>
              <a:gd name="T87" fmla="*/ 143 h 239"/>
              <a:gd name="T88" fmla="*/ 218 w 374"/>
              <a:gd name="T89" fmla="*/ 143 h 239"/>
              <a:gd name="T90" fmla="*/ 226 w 374"/>
              <a:gd name="T91" fmla="*/ 149 h 239"/>
              <a:gd name="T92" fmla="*/ 218 w 374"/>
              <a:gd name="T93" fmla="*/ 156 h 239"/>
              <a:gd name="T94" fmla="*/ 267 w 374"/>
              <a:gd name="T95" fmla="*/ 188 h 239"/>
              <a:gd name="T96" fmla="*/ 251 w 374"/>
              <a:gd name="T97" fmla="*/ 172 h 239"/>
              <a:gd name="T98" fmla="*/ 267 w 374"/>
              <a:gd name="T99" fmla="*/ 155 h 239"/>
              <a:gd name="T100" fmla="*/ 283 w 374"/>
              <a:gd name="T101" fmla="*/ 172 h 239"/>
              <a:gd name="T102" fmla="*/ 267 w 374"/>
              <a:gd name="T103" fmla="*/ 188 h 239"/>
              <a:gd name="T104" fmla="*/ 316 w 374"/>
              <a:gd name="T105" fmla="*/ 139 h 239"/>
              <a:gd name="T106" fmla="*/ 300 w 374"/>
              <a:gd name="T107" fmla="*/ 123 h 239"/>
              <a:gd name="T108" fmla="*/ 316 w 374"/>
              <a:gd name="T109" fmla="*/ 106 h 239"/>
              <a:gd name="T110" fmla="*/ 332 w 374"/>
              <a:gd name="T111" fmla="*/ 123 h 239"/>
              <a:gd name="T112" fmla="*/ 316 w 374"/>
              <a:gd name="T113" fmla="*/ 1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239">
                <a:moveTo>
                  <a:pt x="291" y="77"/>
                </a:moveTo>
                <a:cubicBezTo>
                  <a:pt x="186" y="77"/>
                  <a:pt x="186" y="77"/>
                  <a:pt x="186" y="77"/>
                </a:cubicBezTo>
                <a:cubicBezTo>
                  <a:pt x="187" y="64"/>
                  <a:pt x="190" y="58"/>
                  <a:pt x="194" y="53"/>
                </a:cubicBezTo>
                <a:cubicBezTo>
                  <a:pt x="199" y="45"/>
                  <a:pt x="206" y="35"/>
                  <a:pt x="206" y="8"/>
                </a:cubicBezTo>
                <a:cubicBezTo>
                  <a:pt x="206" y="4"/>
                  <a:pt x="202" y="0"/>
                  <a:pt x="198" y="0"/>
                </a:cubicBezTo>
                <a:cubicBezTo>
                  <a:pt x="193" y="0"/>
                  <a:pt x="189" y="3"/>
                  <a:pt x="189" y="8"/>
                </a:cubicBezTo>
                <a:cubicBezTo>
                  <a:pt x="189" y="29"/>
                  <a:pt x="185" y="36"/>
                  <a:pt x="180" y="43"/>
                </a:cubicBezTo>
                <a:cubicBezTo>
                  <a:pt x="176" y="50"/>
                  <a:pt x="170" y="51"/>
                  <a:pt x="169" y="77"/>
                </a:cubicBezTo>
                <a:cubicBezTo>
                  <a:pt x="83" y="77"/>
                  <a:pt x="83" y="77"/>
                  <a:pt x="83" y="77"/>
                </a:cubicBezTo>
                <a:cubicBezTo>
                  <a:pt x="37" y="77"/>
                  <a:pt x="0" y="112"/>
                  <a:pt x="0" y="158"/>
                </a:cubicBezTo>
                <a:cubicBezTo>
                  <a:pt x="0" y="203"/>
                  <a:pt x="37" y="239"/>
                  <a:pt x="83" y="239"/>
                </a:cubicBezTo>
                <a:cubicBezTo>
                  <a:pt x="112" y="239"/>
                  <a:pt x="133" y="221"/>
                  <a:pt x="145" y="208"/>
                </a:cubicBezTo>
                <a:cubicBezTo>
                  <a:pt x="228" y="208"/>
                  <a:pt x="228" y="208"/>
                  <a:pt x="228" y="208"/>
                </a:cubicBezTo>
                <a:cubicBezTo>
                  <a:pt x="238" y="221"/>
                  <a:pt x="261" y="237"/>
                  <a:pt x="290" y="237"/>
                </a:cubicBezTo>
                <a:cubicBezTo>
                  <a:pt x="337" y="237"/>
                  <a:pt x="374" y="203"/>
                  <a:pt x="374" y="157"/>
                </a:cubicBezTo>
                <a:cubicBezTo>
                  <a:pt x="374" y="112"/>
                  <a:pt x="338" y="77"/>
                  <a:pt x="291" y="77"/>
                </a:cubicBezTo>
                <a:close/>
                <a:moveTo>
                  <a:pt x="104" y="156"/>
                </a:moveTo>
                <a:cubicBezTo>
                  <a:pt x="82" y="156"/>
                  <a:pt x="82" y="156"/>
                  <a:pt x="82" y="156"/>
                </a:cubicBezTo>
                <a:cubicBezTo>
                  <a:pt x="82" y="172"/>
                  <a:pt x="82" y="172"/>
                  <a:pt x="82" y="172"/>
                </a:cubicBezTo>
                <a:cubicBezTo>
                  <a:pt x="82" y="176"/>
                  <a:pt x="80" y="180"/>
                  <a:pt x="76" y="180"/>
                </a:cubicBezTo>
                <a:cubicBezTo>
                  <a:pt x="71" y="180"/>
                  <a:pt x="69" y="176"/>
                  <a:pt x="69" y="172"/>
                </a:cubicBezTo>
                <a:cubicBezTo>
                  <a:pt x="69" y="156"/>
                  <a:pt x="69" y="156"/>
                  <a:pt x="69" y="156"/>
                </a:cubicBezTo>
                <a:cubicBezTo>
                  <a:pt x="55" y="156"/>
                  <a:pt x="55" y="156"/>
                  <a:pt x="55" y="156"/>
                </a:cubicBezTo>
                <a:cubicBezTo>
                  <a:pt x="50" y="156"/>
                  <a:pt x="47" y="154"/>
                  <a:pt x="47" y="149"/>
                </a:cubicBezTo>
                <a:cubicBezTo>
                  <a:pt x="47" y="145"/>
                  <a:pt x="50" y="143"/>
                  <a:pt x="55" y="143"/>
                </a:cubicBezTo>
                <a:cubicBezTo>
                  <a:pt x="69" y="143"/>
                  <a:pt x="69" y="143"/>
                  <a:pt x="69" y="143"/>
                </a:cubicBezTo>
                <a:cubicBezTo>
                  <a:pt x="69" y="123"/>
                  <a:pt x="69" y="123"/>
                  <a:pt x="69" y="123"/>
                </a:cubicBezTo>
                <a:cubicBezTo>
                  <a:pt x="69" y="118"/>
                  <a:pt x="71" y="114"/>
                  <a:pt x="76" y="114"/>
                </a:cubicBezTo>
                <a:cubicBezTo>
                  <a:pt x="80" y="114"/>
                  <a:pt x="82" y="118"/>
                  <a:pt x="82" y="123"/>
                </a:cubicBezTo>
                <a:cubicBezTo>
                  <a:pt x="82" y="143"/>
                  <a:pt x="82" y="143"/>
                  <a:pt x="82" y="143"/>
                </a:cubicBezTo>
                <a:cubicBezTo>
                  <a:pt x="104" y="143"/>
                  <a:pt x="104" y="143"/>
                  <a:pt x="104" y="143"/>
                </a:cubicBezTo>
                <a:cubicBezTo>
                  <a:pt x="108" y="143"/>
                  <a:pt x="112" y="145"/>
                  <a:pt x="112" y="149"/>
                </a:cubicBezTo>
                <a:cubicBezTo>
                  <a:pt x="112" y="154"/>
                  <a:pt x="108" y="156"/>
                  <a:pt x="104" y="156"/>
                </a:cubicBezTo>
                <a:close/>
                <a:moveTo>
                  <a:pt x="169" y="156"/>
                </a:moveTo>
                <a:cubicBezTo>
                  <a:pt x="153" y="156"/>
                  <a:pt x="153" y="156"/>
                  <a:pt x="153" y="156"/>
                </a:cubicBezTo>
                <a:cubicBezTo>
                  <a:pt x="148" y="156"/>
                  <a:pt x="145" y="154"/>
                  <a:pt x="145" y="149"/>
                </a:cubicBezTo>
                <a:cubicBezTo>
                  <a:pt x="145" y="145"/>
                  <a:pt x="148" y="143"/>
                  <a:pt x="153" y="143"/>
                </a:cubicBezTo>
                <a:cubicBezTo>
                  <a:pt x="169" y="143"/>
                  <a:pt x="169" y="143"/>
                  <a:pt x="169" y="143"/>
                </a:cubicBezTo>
                <a:cubicBezTo>
                  <a:pt x="174" y="143"/>
                  <a:pt x="177" y="145"/>
                  <a:pt x="177" y="149"/>
                </a:cubicBezTo>
                <a:cubicBezTo>
                  <a:pt x="177" y="154"/>
                  <a:pt x="174" y="156"/>
                  <a:pt x="169" y="156"/>
                </a:cubicBezTo>
                <a:close/>
                <a:moveTo>
                  <a:pt x="218" y="156"/>
                </a:moveTo>
                <a:cubicBezTo>
                  <a:pt x="202" y="156"/>
                  <a:pt x="202" y="156"/>
                  <a:pt x="202" y="156"/>
                </a:cubicBezTo>
                <a:cubicBezTo>
                  <a:pt x="197" y="156"/>
                  <a:pt x="193" y="154"/>
                  <a:pt x="193" y="149"/>
                </a:cubicBezTo>
                <a:cubicBezTo>
                  <a:pt x="193" y="145"/>
                  <a:pt x="197" y="143"/>
                  <a:pt x="202" y="143"/>
                </a:cubicBezTo>
                <a:cubicBezTo>
                  <a:pt x="218" y="143"/>
                  <a:pt x="218" y="143"/>
                  <a:pt x="218" y="143"/>
                </a:cubicBezTo>
                <a:cubicBezTo>
                  <a:pt x="223" y="143"/>
                  <a:pt x="226" y="145"/>
                  <a:pt x="226" y="149"/>
                </a:cubicBezTo>
                <a:cubicBezTo>
                  <a:pt x="226" y="154"/>
                  <a:pt x="223" y="156"/>
                  <a:pt x="218" y="156"/>
                </a:cubicBezTo>
                <a:close/>
                <a:moveTo>
                  <a:pt x="267" y="188"/>
                </a:moveTo>
                <a:cubicBezTo>
                  <a:pt x="258" y="188"/>
                  <a:pt x="251" y="181"/>
                  <a:pt x="251" y="172"/>
                </a:cubicBezTo>
                <a:cubicBezTo>
                  <a:pt x="251" y="163"/>
                  <a:pt x="258" y="155"/>
                  <a:pt x="267" y="155"/>
                </a:cubicBezTo>
                <a:cubicBezTo>
                  <a:pt x="276" y="155"/>
                  <a:pt x="283" y="163"/>
                  <a:pt x="283" y="172"/>
                </a:cubicBezTo>
                <a:cubicBezTo>
                  <a:pt x="283" y="181"/>
                  <a:pt x="276" y="188"/>
                  <a:pt x="267" y="188"/>
                </a:cubicBezTo>
                <a:close/>
                <a:moveTo>
                  <a:pt x="316" y="139"/>
                </a:moveTo>
                <a:cubicBezTo>
                  <a:pt x="307" y="139"/>
                  <a:pt x="300" y="132"/>
                  <a:pt x="300" y="123"/>
                </a:cubicBezTo>
                <a:cubicBezTo>
                  <a:pt x="300" y="114"/>
                  <a:pt x="307" y="106"/>
                  <a:pt x="316" y="106"/>
                </a:cubicBezTo>
                <a:cubicBezTo>
                  <a:pt x="325" y="106"/>
                  <a:pt x="332" y="114"/>
                  <a:pt x="332" y="123"/>
                </a:cubicBezTo>
                <a:cubicBezTo>
                  <a:pt x="332" y="132"/>
                  <a:pt x="325" y="139"/>
                  <a:pt x="316" y="13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a:extLst>
              <a:ext uri="{FF2B5EF4-FFF2-40B4-BE49-F238E27FC236}">
                <a16:creationId xmlns:a16="http://schemas.microsoft.com/office/drawing/2014/main" id="{B159F331-A396-3E9E-E158-9BB978AFB616}"/>
              </a:ext>
            </a:extLst>
          </p:cNvPr>
          <p:cNvGrpSpPr/>
          <p:nvPr userDrawn="1"/>
        </p:nvGrpSpPr>
        <p:grpSpPr>
          <a:xfrm>
            <a:off x="629753" y="6012294"/>
            <a:ext cx="421283" cy="574477"/>
            <a:chOff x="629753" y="5435385"/>
            <a:chExt cx="421283" cy="574477"/>
          </a:xfrm>
          <a:solidFill>
            <a:schemeClr val="bg2"/>
          </a:solidFill>
        </p:grpSpPr>
        <p:sp>
          <p:nvSpPr>
            <p:cNvPr id="6" name="Rectangle 7">
              <a:extLst>
                <a:ext uri="{FF2B5EF4-FFF2-40B4-BE49-F238E27FC236}">
                  <a16:creationId xmlns:a16="http://schemas.microsoft.com/office/drawing/2014/main" id="{A07A31D5-6218-73A4-0008-3303BFE490B1}"/>
                </a:ext>
              </a:extLst>
            </p:cNvPr>
            <p:cNvSpPr>
              <a:spLocks noChangeArrowheads="1"/>
            </p:cNvSpPr>
            <p:nvPr/>
          </p:nvSpPr>
          <p:spPr bwMode="auto">
            <a:xfrm>
              <a:off x="801387" y="5741773"/>
              <a:ext cx="58157" cy="567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 name="Rectangle 8">
              <a:extLst>
                <a:ext uri="{FF2B5EF4-FFF2-40B4-BE49-F238E27FC236}">
                  <a16:creationId xmlns:a16="http://schemas.microsoft.com/office/drawing/2014/main" id="{48D858A2-91C5-4E44-89A1-B0F8EBFC67DA}"/>
                </a:ext>
              </a:extLst>
            </p:cNvPr>
            <p:cNvSpPr>
              <a:spLocks noChangeArrowheads="1"/>
            </p:cNvSpPr>
            <p:nvPr/>
          </p:nvSpPr>
          <p:spPr bwMode="auto">
            <a:xfrm>
              <a:off x="801387" y="5855249"/>
              <a:ext cx="58157"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 name="Rectangle 9">
              <a:extLst>
                <a:ext uri="{FF2B5EF4-FFF2-40B4-BE49-F238E27FC236}">
                  <a16:creationId xmlns:a16="http://schemas.microsoft.com/office/drawing/2014/main" id="{AE197D9D-040F-6218-F772-5C8B8EFDF962}"/>
                </a:ext>
              </a:extLst>
            </p:cNvPr>
            <p:cNvSpPr>
              <a:spLocks noChangeArrowheads="1"/>
            </p:cNvSpPr>
            <p:nvPr/>
          </p:nvSpPr>
          <p:spPr bwMode="auto">
            <a:xfrm>
              <a:off x="801387" y="5625459"/>
              <a:ext cx="58157"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 name="Rectangle 10">
              <a:extLst>
                <a:ext uri="{FF2B5EF4-FFF2-40B4-BE49-F238E27FC236}">
                  <a16:creationId xmlns:a16="http://schemas.microsoft.com/office/drawing/2014/main" id="{20034C17-00B9-D4BF-1BE1-42E9460E664B}"/>
                </a:ext>
              </a:extLst>
            </p:cNvPr>
            <p:cNvSpPr>
              <a:spLocks noChangeArrowheads="1"/>
            </p:cNvSpPr>
            <p:nvPr/>
          </p:nvSpPr>
          <p:spPr bwMode="auto">
            <a:xfrm>
              <a:off x="801387" y="5510563"/>
              <a:ext cx="58157"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 name="Rectangle 11">
              <a:extLst>
                <a:ext uri="{FF2B5EF4-FFF2-40B4-BE49-F238E27FC236}">
                  <a16:creationId xmlns:a16="http://schemas.microsoft.com/office/drawing/2014/main" id="{925F6121-849A-8129-40E0-EF5AD00A0CD8}"/>
                </a:ext>
              </a:extLst>
            </p:cNvPr>
            <p:cNvSpPr>
              <a:spLocks noChangeArrowheads="1"/>
            </p:cNvSpPr>
            <p:nvPr/>
          </p:nvSpPr>
          <p:spPr bwMode="auto">
            <a:xfrm>
              <a:off x="686491" y="5741773"/>
              <a:ext cx="58157" cy="567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12">
              <a:extLst>
                <a:ext uri="{FF2B5EF4-FFF2-40B4-BE49-F238E27FC236}">
                  <a16:creationId xmlns:a16="http://schemas.microsoft.com/office/drawing/2014/main" id="{2151DC9C-0A90-5765-1570-AA8D84F729AF}"/>
                </a:ext>
              </a:extLst>
            </p:cNvPr>
            <p:cNvSpPr>
              <a:spLocks noChangeArrowheads="1"/>
            </p:cNvSpPr>
            <p:nvPr/>
          </p:nvSpPr>
          <p:spPr bwMode="auto">
            <a:xfrm>
              <a:off x="686491" y="5510563"/>
              <a:ext cx="58157"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Rectangle 13">
              <a:extLst>
                <a:ext uri="{FF2B5EF4-FFF2-40B4-BE49-F238E27FC236}">
                  <a16:creationId xmlns:a16="http://schemas.microsoft.com/office/drawing/2014/main" id="{D3A923F6-07DF-7CEC-998A-8DE1224E9AA4}"/>
                </a:ext>
              </a:extLst>
            </p:cNvPr>
            <p:cNvSpPr>
              <a:spLocks noChangeArrowheads="1"/>
            </p:cNvSpPr>
            <p:nvPr/>
          </p:nvSpPr>
          <p:spPr bwMode="auto">
            <a:xfrm>
              <a:off x="686491" y="5625459"/>
              <a:ext cx="58157"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 name="Rectangle 14">
              <a:extLst>
                <a:ext uri="{FF2B5EF4-FFF2-40B4-BE49-F238E27FC236}">
                  <a16:creationId xmlns:a16="http://schemas.microsoft.com/office/drawing/2014/main" id="{A5430E64-D4CC-34F0-8BB1-EEBF4581DF8E}"/>
                </a:ext>
              </a:extLst>
            </p:cNvPr>
            <p:cNvSpPr>
              <a:spLocks noChangeArrowheads="1"/>
            </p:cNvSpPr>
            <p:nvPr/>
          </p:nvSpPr>
          <p:spPr bwMode="auto">
            <a:xfrm>
              <a:off x="686491" y="5855249"/>
              <a:ext cx="58157"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 name="Rectangle 15">
              <a:extLst>
                <a:ext uri="{FF2B5EF4-FFF2-40B4-BE49-F238E27FC236}">
                  <a16:creationId xmlns:a16="http://schemas.microsoft.com/office/drawing/2014/main" id="{4A2392E2-9854-0C6B-6F37-BBD3620E558B}"/>
                </a:ext>
              </a:extLst>
            </p:cNvPr>
            <p:cNvSpPr>
              <a:spLocks noChangeArrowheads="1"/>
            </p:cNvSpPr>
            <p:nvPr/>
          </p:nvSpPr>
          <p:spPr bwMode="auto">
            <a:xfrm>
              <a:off x="934722" y="5625459"/>
              <a:ext cx="56738"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16">
              <a:extLst>
                <a:ext uri="{FF2B5EF4-FFF2-40B4-BE49-F238E27FC236}">
                  <a16:creationId xmlns:a16="http://schemas.microsoft.com/office/drawing/2014/main" id="{1C4F73FA-AB6B-26C2-FC1A-A39740100974}"/>
                </a:ext>
              </a:extLst>
            </p:cNvPr>
            <p:cNvSpPr>
              <a:spLocks noEditPoints="1"/>
            </p:cNvSpPr>
            <p:nvPr/>
          </p:nvSpPr>
          <p:spPr bwMode="auto">
            <a:xfrm>
              <a:off x="629753" y="5435385"/>
              <a:ext cx="421283" cy="574477"/>
            </a:xfrm>
            <a:custGeom>
              <a:avLst/>
              <a:gdLst>
                <a:gd name="T0" fmla="*/ 279 w 288"/>
                <a:gd name="T1" fmla="*/ 0 h 392"/>
                <a:gd name="T2" fmla="*/ 0 w 288"/>
                <a:gd name="T3" fmla="*/ 8 h 392"/>
                <a:gd name="T4" fmla="*/ 8 w 288"/>
                <a:gd name="T5" fmla="*/ 392 h 392"/>
                <a:gd name="T6" fmla="*/ 288 w 288"/>
                <a:gd name="T7" fmla="*/ 383 h 392"/>
                <a:gd name="T8" fmla="*/ 92 w 288"/>
                <a:gd name="T9" fmla="*/ 331 h 392"/>
                <a:gd name="T10" fmla="*/ 35 w 288"/>
                <a:gd name="T11" fmla="*/ 339 h 392"/>
                <a:gd name="T12" fmla="*/ 26 w 288"/>
                <a:gd name="T13" fmla="*/ 282 h 392"/>
                <a:gd name="T14" fmla="*/ 84 w 288"/>
                <a:gd name="T15" fmla="*/ 274 h 392"/>
                <a:gd name="T16" fmla="*/ 92 w 288"/>
                <a:gd name="T17" fmla="*/ 331 h 392"/>
                <a:gd name="T18" fmla="*/ 84 w 288"/>
                <a:gd name="T19" fmla="*/ 261 h 392"/>
                <a:gd name="T20" fmla="*/ 26 w 288"/>
                <a:gd name="T21" fmla="*/ 253 h 392"/>
                <a:gd name="T22" fmla="*/ 35 w 288"/>
                <a:gd name="T23" fmla="*/ 196 h 392"/>
                <a:gd name="T24" fmla="*/ 92 w 288"/>
                <a:gd name="T25" fmla="*/ 204 h 392"/>
                <a:gd name="T26" fmla="*/ 92 w 288"/>
                <a:gd name="T27" fmla="*/ 174 h 392"/>
                <a:gd name="T28" fmla="*/ 35 w 288"/>
                <a:gd name="T29" fmla="*/ 183 h 392"/>
                <a:gd name="T30" fmla="*/ 26 w 288"/>
                <a:gd name="T31" fmla="*/ 126 h 392"/>
                <a:gd name="T32" fmla="*/ 84 w 288"/>
                <a:gd name="T33" fmla="*/ 117 h 392"/>
                <a:gd name="T34" fmla="*/ 92 w 288"/>
                <a:gd name="T35" fmla="*/ 174 h 392"/>
                <a:gd name="T36" fmla="*/ 84 w 288"/>
                <a:gd name="T37" fmla="*/ 104 h 392"/>
                <a:gd name="T38" fmla="*/ 26 w 288"/>
                <a:gd name="T39" fmla="*/ 96 h 392"/>
                <a:gd name="T40" fmla="*/ 35 w 288"/>
                <a:gd name="T41" fmla="*/ 39 h 392"/>
                <a:gd name="T42" fmla="*/ 92 w 288"/>
                <a:gd name="T43" fmla="*/ 47 h 392"/>
                <a:gd name="T44" fmla="*/ 170 w 288"/>
                <a:gd name="T45" fmla="*/ 331 h 392"/>
                <a:gd name="T46" fmla="*/ 113 w 288"/>
                <a:gd name="T47" fmla="*/ 339 h 392"/>
                <a:gd name="T48" fmla="*/ 105 w 288"/>
                <a:gd name="T49" fmla="*/ 282 h 392"/>
                <a:gd name="T50" fmla="*/ 162 w 288"/>
                <a:gd name="T51" fmla="*/ 274 h 392"/>
                <a:gd name="T52" fmla="*/ 170 w 288"/>
                <a:gd name="T53" fmla="*/ 331 h 392"/>
                <a:gd name="T54" fmla="*/ 162 w 288"/>
                <a:gd name="T55" fmla="*/ 261 h 392"/>
                <a:gd name="T56" fmla="*/ 105 w 288"/>
                <a:gd name="T57" fmla="*/ 253 h 392"/>
                <a:gd name="T58" fmla="*/ 113 w 288"/>
                <a:gd name="T59" fmla="*/ 196 h 392"/>
                <a:gd name="T60" fmla="*/ 170 w 288"/>
                <a:gd name="T61" fmla="*/ 204 h 392"/>
                <a:gd name="T62" fmla="*/ 170 w 288"/>
                <a:gd name="T63" fmla="*/ 174 h 392"/>
                <a:gd name="T64" fmla="*/ 113 w 288"/>
                <a:gd name="T65" fmla="*/ 183 h 392"/>
                <a:gd name="T66" fmla="*/ 105 w 288"/>
                <a:gd name="T67" fmla="*/ 126 h 392"/>
                <a:gd name="T68" fmla="*/ 162 w 288"/>
                <a:gd name="T69" fmla="*/ 117 h 392"/>
                <a:gd name="T70" fmla="*/ 170 w 288"/>
                <a:gd name="T71" fmla="*/ 174 h 392"/>
                <a:gd name="T72" fmla="*/ 162 w 288"/>
                <a:gd name="T73" fmla="*/ 104 h 392"/>
                <a:gd name="T74" fmla="*/ 105 w 288"/>
                <a:gd name="T75" fmla="*/ 96 h 392"/>
                <a:gd name="T76" fmla="*/ 113 w 288"/>
                <a:gd name="T77" fmla="*/ 39 h 392"/>
                <a:gd name="T78" fmla="*/ 170 w 288"/>
                <a:gd name="T79" fmla="*/ 47 h 392"/>
                <a:gd name="T80" fmla="*/ 262 w 288"/>
                <a:gd name="T81" fmla="*/ 331 h 392"/>
                <a:gd name="T82" fmla="*/ 204 w 288"/>
                <a:gd name="T83" fmla="*/ 339 h 392"/>
                <a:gd name="T84" fmla="*/ 196 w 288"/>
                <a:gd name="T85" fmla="*/ 204 h 392"/>
                <a:gd name="T86" fmla="*/ 253 w 288"/>
                <a:gd name="T87" fmla="*/ 196 h 392"/>
                <a:gd name="T88" fmla="*/ 262 w 288"/>
                <a:gd name="T89" fmla="*/ 331 h 392"/>
                <a:gd name="T90" fmla="*/ 253 w 288"/>
                <a:gd name="T91" fmla="*/ 183 h 392"/>
                <a:gd name="T92" fmla="*/ 196 w 288"/>
                <a:gd name="T93" fmla="*/ 174 h 392"/>
                <a:gd name="T94" fmla="*/ 204 w 288"/>
                <a:gd name="T95" fmla="*/ 117 h 392"/>
                <a:gd name="T96" fmla="*/ 262 w 288"/>
                <a:gd name="T97" fmla="*/ 126 h 392"/>
                <a:gd name="T98" fmla="*/ 262 w 288"/>
                <a:gd name="T99" fmla="*/ 96 h 392"/>
                <a:gd name="T100" fmla="*/ 204 w 288"/>
                <a:gd name="T101" fmla="*/ 104 h 392"/>
                <a:gd name="T102" fmla="*/ 196 w 288"/>
                <a:gd name="T103" fmla="*/ 47 h 392"/>
                <a:gd name="T104" fmla="*/ 253 w 288"/>
                <a:gd name="T105" fmla="*/ 39 h 392"/>
                <a:gd name="T106" fmla="*/ 262 w 288"/>
                <a:gd name="T107" fmla="*/ 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 h="392">
                  <a:moveTo>
                    <a:pt x="288" y="8"/>
                  </a:moveTo>
                  <a:cubicBezTo>
                    <a:pt x="288" y="3"/>
                    <a:pt x="284" y="0"/>
                    <a:pt x="279" y="0"/>
                  </a:cubicBezTo>
                  <a:cubicBezTo>
                    <a:pt x="8" y="0"/>
                    <a:pt x="8" y="0"/>
                    <a:pt x="8" y="0"/>
                  </a:cubicBezTo>
                  <a:cubicBezTo>
                    <a:pt x="4" y="0"/>
                    <a:pt x="0" y="3"/>
                    <a:pt x="0" y="8"/>
                  </a:cubicBezTo>
                  <a:cubicBezTo>
                    <a:pt x="0" y="383"/>
                    <a:pt x="0" y="383"/>
                    <a:pt x="0" y="383"/>
                  </a:cubicBezTo>
                  <a:cubicBezTo>
                    <a:pt x="0" y="388"/>
                    <a:pt x="4" y="392"/>
                    <a:pt x="8" y="392"/>
                  </a:cubicBezTo>
                  <a:cubicBezTo>
                    <a:pt x="279" y="392"/>
                    <a:pt x="279" y="392"/>
                    <a:pt x="279" y="392"/>
                  </a:cubicBezTo>
                  <a:cubicBezTo>
                    <a:pt x="284" y="392"/>
                    <a:pt x="288" y="388"/>
                    <a:pt x="288" y="383"/>
                  </a:cubicBezTo>
                  <a:lnTo>
                    <a:pt x="288" y="8"/>
                  </a:lnTo>
                  <a:close/>
                  <a:moveTo>
                    <a:pt x="92" y="331"/>
                  </a:moveTo>
                  <a:cubicBezTo>
                    <a:pt x="92" y="336"/>
                    <a:pt x="88" y="339"/>
                    <a:pt x="84" y="339"/>
                  </a:cubicBezTo>
                  <a:cubicBezTo>
                    <a:pt x="35" y="339"/>
                    <a:pt x="35" y="339"/>
                    <a:pt x="35" y="339"/>
                  </a:cubicBezTo>
                  <a:cubicBezTo>
                    <a:pt x="30" y="339"/>
                    <a:pt x="26" y="336"/>
                    <a:pt x="26" y="331"/>
                  </a:cubicBezTo>
                  <a:cubicBezTo>
                    <a:pt x="26" y="282"/>
                    <a:pt x="26" y="282"/>
                    <a:pt x="26" y="282"/>
                  </a:cubicBezTo>
                  <a:cubicBezTo>
                    <a:pt x="26" y="278"/>
                    <a:pt x="30" y="274"/>
                    <a:pt x="35" y="274"/>
                  </a:cubicBezTo>
                  <a:cubicBezTo>
                    <a:pt x="84" y="274"/>
                    <a:pt x="84" y="274"/>
                    <a:pt x="84" y="274"/>
                  </a:cubicBezTo>
                  <a:cubicBezTo>
                    <a:pt x="88" y="274"/>
                    <a:pt x="92" y="278"/>
                    <a:pt x="92" y="282"/>
                  </a:cubicBezTo>
                  <a:lnTo>
                    <a:pt x="92" y="331"/>
                  </a:lnTo>
                  <a:close/>
                  <a:moveTo>
                    <a:pt x="92" y="253"/>
                  </a:moveTo>
                  <a:cubicBezTo>
                    <a:pt x="92" y="257"/>
                    <a:pt x="88" y="261"/>
                    <a:pt x="84" y="261"/>
                  </a:cubicBezTo>
                  <a:cubicBezTo>
                    <a:pt x="35" y="261"/>
                    <a:pt x="35" y="261"/>
                    <a:pt x="35" y="261"/>
                  </a:cubicBezTo>
                  <a:cubicBezTo>
                    <a:pt x="30" y="261"/>
                    <a:pt x="26" y="257"/>
                    <a:pt x="26" y="253"/>
                  </a:cubicBezTo>
                  <a:cubicBezTo>
                    <a:pt x="26" y="204"/>
                    <a:pt x="26" y="204"/>
                    <a:pt x="26" y="204"/>
                  </a:cubicBezTo>
                  <a:cubicBezTo>
                    <a:pt x="26" y="199"/>
                    <a:pt x="30" y="196"/>
                    <a:pt x="35" y="196"/>
                  </a:cubicBezTo>
                  <a:cubicBezTo>
                    <a:pt x="84" y="196"/>
                    <a:pt x="84" y="196"/>
                    <a:pt x="84" y="196"/>
                  </a:cubicBezTo>
                  <a:cubicBezTo>
                    <a:pt x="88" y="196"/>
                    <a:pt x="92" y="199"/>
                    <a:pt x="92" y="204"/>
                  </a:cubicBezTo>
                  <a:lnTo>
                    <a:pt x="92" y="253"/>
                  </a:lnTo>
                  <a:close/>
                  <a:moveTo>
                    <a:pt x="92" y="174"/>
                  </a:moveTo>
                  <a:cubicBezTo>
                    <a:pt x="92" y="179"/>
                    <a:pt x="88" y="183"/>
                    <a:pt x="84" y="183"/>
                  </a:cubicBezTo>
                  <a:cubicBezTo>
                    <a:pt x="35" y="183"/>
                    <a:pt x="35" y="183"/>
                    <a:pt x="35" y="183"/>
                  </a:cubicBezTo>
                  <a:cubicBezTo>
                    <a:pt x="30" y="183"/>
                    <a:pt x="26" y="179"/>
                    <a:pt x="26" y="174"/>
                  </a:cubicBezTo>
                  <a:cubicBezTo>
                    <a:pt x="26" y="126"/>
                    <a:pt x="26" y="126"/>
                    <a:pt x="26" y="126"/>
                  </a:cubicBezTo>
                  <a:cubicBezTo>
                    <a:pt x="26" y="121"/>
                    <a:pt x="30" y="117"/>
                    <a:pt x="35" y="117"/>
                  </a:cubicBezTo>
                  <a:cubicBezTo>
                    <a:pt x="84" y="117"/>
                    <a:pt x="84" y="117"/>
                    <a:pt x="84" y="117"/>
                  </a:cubicBezTo>
                  <a:cubicBezTo>
                    <a:pt x="88" y="117"/>
                    <a:pt x="92" y="121"/>
                    <a:pt x="92" y="126"/>
                  </a:cubicBezTo>
                  <a:lnTo>
                    <a:pt x="92" y="174"/>
                  </a:lnTo>
                  <a:close/>
                  <a:moveTo>
                    <a:pt x="92" y="96"/>
                  </a:moveTo>
                  <a:cubicBezTo>
                    <a:pt x="92" y="101"/>
                    <a:pt x="88" y="104"/>
                    <a:pt x="84" y="104"/>
                  </a:cubicBezTo>
                  <a:cubicBezTo>
                    <a:pt x="35" y="104"/>
                    <a:pt x="35" y="104"/>
                    <a:pt x="35" y="104"/>
                  </a:cubicBezTo>
                  <a:cubicBezTo>
                    <a:pt x="30" y="104"/>
                    <a:pt x="26" y="101"/>
                    <a:pt x="26" y="96"/>
                  </a:cubicBezTo>
                  <a:cubicBezTo>
                    <a:pt x="26" y="47"/>
                    <a:pt x="26" y="47"/>
                    <a:pt x="26" y="47"/>
                  </a:cubicBezTo>
                  <a:cubicBezTo>
                    <a:pt x="26" y="43"/>
                    <a:pt x="30" y="39"/>
                    <a:pt x="35" y="39"/>
                  </a:cubicBezTo>
                  <a:cubicBezTo>
                    <a:pt x="84" y="39"/>
                    <a:pt x="84" y="39"/>
                    <a:pt x="84" y="39"/>
                  </a:cubicBezTo>
                  <a:cubicBezTo>
                    <a:pt x="88" y="39"/>
                    <a:pt x="92" y="43"/>
                    <a:pt x="92" y="47"/>
                  </a:cubicBezTo>
                  <a:lnTo>
                    <a:pt x="92" y="96"/>
                  </a:lnTo>
                  <a:close/>
                  <a:moveTo>
                    <a:pt x="170" y="331"/>
                  </a:moveTo>
                  <a:cubicBezTo>
                    <a:pt x="170" y="336"/>
                    <a:pt x="166" y="339"/>
                    <a:pt x="162" y="339"/>
                  </a:cubicBezTo>
                  <a:cubicBezTo>
                    <a:pt x="113" y="339"/>
                    <a:pt x="113" y="339"/>
                    <a:pt x="113" y="339"/>
                  </a:cubicBezTo>
                  <a:cubicBezTo>
                    <a:pt x="108" y="339"/>
                    <a:pt x="105" y="336"/>
                    <a:pt x="105" y="331"/>
                  </a:cubicBezTo>
                  <a:cubicBezTo>
                    <a:pt x="105" y="282"/>
                    <a:pt x="105" y="282"/>
                    <a:pt x="105" y="282"/>
                  </a:cubicBezTo>
                  <a:cubicBezTo>
                    <a:pt x="105" y="278"/>
                    <a:pt x="108" y="274"/>
                    <a:pt x="113" y="274"/>
                  </a:cubicBezTo>
                  <a:cubicBezTo>
                    <a:pt x="162" y="274"/>
                    <a:pt x="162" y="274"/>
                    <a:pt x="162" y="274"/>
                  </a:cubicBezTo>
                  <a:cubicBezTo>
                    <a:pt x="166" y="274"/>
                    <a:pt x="170" y="278"/>
                    <a:pt x="170" y="282"/>
                  </a:cubicBezTo>
                  <a:lnTo>
                    <a:pt x="170" y="331"/>
                  </a:lnTo>
                  <a:close/>
                  <a:moveTo>
                    <a:pt x="170" y="253"/>
                  </a:moveTo>
                  <a:cubicBezTo>
                    <a:pt x="170" y="257"/>
                    <a:pt x="166" y="261"/>
                    <a:pt x="162" y="261"/>
                  </a:cubicBezTo>
                  <a:cubicBezTo>
                    <a:pt x="113" y="261"/>
                    <a:pt x="113" y="261"/>
                    <a:pt x="113" y="261"/>
                  </a:cubicBezTo>
                  <a:cubicBezTo>
                    <a:pt x="108" y="261"/>
                    <a:pt x="105" y="257"/>
                    <a:pt x="105" y="253"/>
                  </a:cubicBezTo>
                  <a:cubicBezTo>
                    <a:pt x="105" y="204"/>
                    <a:pt x="105" y="204"/>
                    <a:pt x="105" y="204"/>
                  </a:cubicBezTo>
                  <a:cubicBezTo>
                    <a:pt x="105" y="199"/>
                    <a:pt x="108" y="196"/>
                    <a:pt x="113" y="196"/>
                  </a:cubicBezTo>
                  <a:cubicBezTo>
                    <a:pt x="162" y="196"/>
                    <a:pt x="162" y="196"/>
                    <a:pt x="162" y="196"/>
                  </a:cubicBezTo>
                  <a:cubicBezTo>
                    <a:pt x="166" y="196"/>
                    <a:pt x="170" y="199"/>
                    <a:pt x="170" y="204"/>
                  </a:cubicBezTo>
                  <a:lnTo>
                    <a:pt x="170" y="253"/>
                  </a:lnTo>
                  <a:close/>
                  <a:moveTo>
                    <a:pt x="170" y="174"/>
                  </a:moveTo>
                  <a:cubicBezTo>
                    <a:pt x="170" y="179"/>
                    <a:pt x="166" y="183"/>
                    <a:pt x="162" y="183"/>
                  </a:cubicBezTo>
                  <a:cubicBezTo>
                    <a:pt x="113" y="183"/>
                    <a:pt x="113" y="183"/>
                    <a:pt x="113" y="183"/>
                  </a:cubicBezTo>
                  <a:cubicBezTo>
                    <a:pt x="108" y="183"/>
                    <a:pt x="105" y="179"/>
                    <a:pt x="105" y="174"/>
                  </a:cubicBezTo>
                  <a:cubicBezTo>
                    <a:pt x="105" y="126"/>
                    <a:pt x="105" y="126"/>
                    <a:pt x="105" y="126"/>
                  </a:cubicBezTo>
                  <a:cubicBezTo>
                    <a:pt x="105" y="121"/>
                    <a:pt x="108" y="117"/>
                    <a:pt x="113" y="117"/>
                  </a:cubicBezTo>
                  <a:cubicBezTo>
                    <a:pt x="162" y="117"/>
                    <a:pt x="162" y="117"/>
                    <a:pt x="162" y="117"/>
                  </a:cubicBezTo>
                  <a:cubicBezTo>
                    <a:pt x="166" y="117"/>
                    <a:pt x="170" y="121"/>
                    <a:pt x="170" y="126"/>
                  </a:cubicBezTo>
                  <a:lnTo>
                    <a:pt x="170" y="174"/>
                  </a:lnTo>
                  <a:close/>
                  <a:moveTo>
                    <a:pt x="170" y="96"/>
                  </a:moveTo>
                  <a:cubicBezTo>
                    <a:pt x="170" y="101"/>
                    <a:pt x="166" y="104"/>
                    <a:pt x="162" y="104"/>
                  </a:cubicBezTo>
                  <a:cubicBezTo>
                    <a:pt x="113" y="104"/>
                    <a:pt x="113" y="104"/>
                    <a:pt x="113" y="104"/>
                  </a:cubicBezTo>
                  <a:cubicBezTo>
                    <a:pt x="108" y="104"/>
                    <a:pt x="105" y="101"/>
                    <a:pt x="105" y="96"/>
                  </a:cubicBezTo>
                  <a:cubicBezTo>
                    <a:pt x="105" y="47"/>
                    <a:pt x="105" y="47"/>
                    <a:pt x="105" y="47"/>
                  </a:cubicBezTo>
                  <a:cubicBezTo>
                    <a:pt x="105" y="43"/>
                    <a:pt x="108" y="39"/>
                    <a:pt x="113" y="39"/>
                  </a:cubicBezTo>
                  <a:cubicBezTo>
                    <a:pt x="162" y="39"/>
                    <a:pt x="162" y="39"/>
                    <a:pt x="162" y="39"/>
                  </a:cubicBezTo>
                  <a:cubicBezTo>
                    <a:pt x="166" y="39"/>
                    <a:pt x="170" y="43"/>
                    <a:pt x="170" y="47"/>
                  </a:cubicBezTo>
                  <a:lnTo>
                    <a:pt x="170" y="96"/>
                  </a:lnTo>
                  <a:close/>
                  <a:moveTo>
                    <a:pt x="262" y="331"/>
                  </a:moveTo>
                  <a:cubicBezTo>
                    <a:pt x="262" y="336"/>
                    <a:pt x="258" y="339"/>
                    <a:pt x="253" y="339"/>
                  </a:cubicBezTo>
                  <a:cubicBezTo>
                    <a:pt x="204" y="339"/>
                    <a:pt x="204" y="339"/>
                    <a:pt x="204" y="339"/>
                  </a:cubicBezTo>
                  <a:cubicBezTo>
                    <a:pt x="200" y="339"/>
                    <a:pt x="196" y="336"/>
                    <a:pt x="196" y="331"/>
                  </a:cubicBezTo>
                  <a:cubicBezTo>
                    <a:pt x="196" y="204"/>
                    <a:pt x="196" y="204"/>
                    <a:pt x="196" y="204"/>
                  </a:cubicBezTo>
                  <a:cubicBezTo>
                    <a:pt x="196" y="199"/>
                    <a:pt x="200" y="196"/>
                    <a:pt x="204" y="196"/>
                  </a:cubicBezTo>
                  <a:cubicBezTo>
                    <a:pt x="253" y="196"/>
                    <a:pt x="253" y="196"/>
                    <a:pt x="253" y="196"/>
                  </a:cubicBezTo>
                  <a:cubicBezTo>
                    <a:pt x="258" y="196"/>
                    <a:pt x="262" y="199"/>
                    <a:pt x="262" y="204"/>
                  </a:cubicBezTo>
                  <a:lnTo>
                    <a:pt x="262" y="331"/>
                  </a:lnTo>
                  <a:close/>
                  <a:moveTo>
                    <a:pt x="262" y="174"/>
                  </a:moveTo>
                  <a:cubicBezTo>
                    <a:pt x="262" y="179"/>
                    <a:pt x="258" y="183"/>
                    <a:pt x="253" y="183"/>
                  </a:cubicBezTo>
                  <a:cubicBezTo>
                    <a:pt x="204" y="183"/>
                    <a:pt x="204" y="183"/>
                    <a:pt x="204" y="183"/>
                  </a:cubicBezTo>
                  <a:cubicBezTo>
                    <a:pt x="200" y="183"/>
                    <a:pt x="196" y="179"/>
                    <a:pt x="196" y="174"/>
                  </a:cubicBezTo>
                  <a:cubicBezTo>
                    <a:pt x="196" y="126"/>
                    <a:pt x="196" y="126"/>
                    <a:pt x="196" y="126"/>
                  </a:cubicBezTo>
                  <a:cubicBezTo>
                    <a:pt x="196" y="121"/>
                    <a:pt x="200" y="117"/>
                    <a:pt x="204" y="117"/>
                  </a:cubicBezTo>
                  <a:cubicBezTo>
                    <a:pt x="253" y="117"/>
                    <a:pt x="253" y="117"/>
                    <a:pt x="253" y="117"/>
                  </a:cubicBezTo>
                  <a:cubicBezTo>
                    <a:pt x="258" y="117"/>
                    <a:pt x="262" y="121"/>
                    <a:pt x="262" y="126"/>
                  </a:cubicBezTo>
                  <a:lnTo>
                    <a:pt x="262" y="174"/>
                  </a:lnTo>
                  <a:close/>
                  <a:moveTo>
                    <a:pt x="262" y="96"/>
                  </a:moveTo>
                  <a:cubicBezTo>
                    <a:pt x="262" y="101"/>
                    <a:pt x="258" y="104"/>
                    <a:pt x="253" y="104"/>
                  </a:cubicBezTo>
                  <a:cubicBezTo>
                    <a:pt x="204" y="104"/>
                    <a:pt x="204" y="104"/>
                    <a:pt x="204" y="104"/>
                  </a:cubicBezTo>
                  <a:cubicBezTo>
                    <a:pt x="200" y="104"/>
                    <a:pt x="196" y="101"/>
                    <a:pt x="196" y="96"/>
                  </a:cubicBezTo>
                  <a:cubicBezTo>
                    <a:pt x="196" y="47"/>
                    <a:pt x="196" y="47"/>
                    <a:pt x="196" y="47"/>
                  </a:cubicBezTo>
                  <a:cubicBezTo>
                    <a:pt x="196" y="43"/>
                    <a:pt x="200" y="39"/>
                    <a:pt x="204" y="39"/>
                  </a:cubicBezTo>
                  <a:cubicBezTo>
                    <a:pt x="253" y="39"/>
                    <a:pt x="253" y="39"/>
                    <a:pt x="253" y="39"/>
                  </a:cubicBezTo>
                  <a:cubicBezTo>
                    <a:pt x="258" y="39"/>
                    <a:pt x="262" y="43"/>
                    <a:pt x="262" y="47"/>
                  </a:cubicBezTo>
                  <a:lnTo>
                    <a:pt x="262"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Rectangle 17">
              <a:extLst>
                <a:ext uri="{FF2B5EF4-FFF2-40B4-BE49-F238E27FC236}">
                  <a16:creationId xmlns:a16="http://schemas.microsoft.com/office/drawing/2014/main" id="{7D2DDEA0-9E9D-F932-8006-3F92C1B2B3D4}"/>
                </a:ext>
              </a:extLst>
            </p:cNvPr>
            <p:cNvSpPr>
              <a:spLocks noChangeArrowheads="1"/>
            </p:cNvSpPr>
            <p:nvPr/>
          </p:nvSpPr>
          <p:spPr bwMode="auto">
            <a:xfrm>
              <a:off x="934722" y="5741773"/>
              <a:ext cx="56738" cy="1716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8" name="Rectangle 18">
              <a:extLst>
                <a:ext uri="{FF2B5EF4-FFF2-40B4-BE49-F238E27FC236}">
                  <a16:creationId xmlns:a16="http://schemas.microsoft.com/office/drawing/2014/main" id="{5725B180-911F-7414-58EB-A77018C43BE1}"/>
                </a:ext>
              </a:extLst>
            </p:cNvPr>
            <p:cNvSpPr>
              <a:spLocks noChangeArrowheads="1"/>
            </p:cNvSpPr>
            <p:nvPr/>
          </p:nvSpPr>
          <p:spPr bwMode="auto">
            <a:xfrm>
              <a:off x="934722" y="5510563"/>
              <a:ext cx="56738"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 name="Group 18">
            <a:extLst>
              <a:ext uri="{FF2B5EF4-FFF2-40B4-BE49-F238E27FC236}">
                <a16:creationId xmlns:a16="http://schemas.microsoft.com/office/drawing/2014/main" id="{4515FEE7-F6E0-86AE-1536-D8ECF2CF2B48}"/>
              </a:ext>
            </a:extLst>
          </p:cNvPr>
          <p:cNvGrpSpPr/>
          <p:nvPr userDrawn="1"/>
        </p:nvGrpSpPr>
        <p:grpSpPr>
          <a:xfrm>
            <a:off x="10873875" y="4967022"/>
            <a:ext cx="573058" cy="574477"/>
            <a:chOff x="10873875" y="4285013"/>
            <a:chExt cx="573058" cy="574477"/>
          </a:xfrm>
          <a:solidFill>
            <a:schemeClr val="bg2"/>
          </a:solidFill>
        </p:grpSpPr>
        <p:sp>
          <p:nvSpPr>
            <p:cNvPr id="20" name="Freeform 19">
              <a:extLst>
                <a:ext uri="{FF2B5EF4-FFF2-40B4-BE49-F238E27FC236}">
                  <a16:creationId xmlns:a16="http://schemas.microsoft.com/office/drawing/2014/main" id="{FA0EA710-8E90-2F3B-D1CF-D91520FF9778}"/>
                </a:ext>
              </a:extLst>
            </p:cNvPr>
            <p:cNvSpPr>
              <a:spLocks/>
            </p:cNvSpPr>
            <p:nvPr/>
          </p:nvSpPr>
          <p:spPr bwMode="auto">
            <a:xfrm>
              <a:off x="11234164" y="4629699"/>
              <a:ext cx="116314" cy="96455"/>
            </a:xfrm>
            <a:custGeom>
              <a:avLst/>
              <a:gdLst>
                <a:gd name="T0" fmla="*/ 1 w 79"/>
                <a:gd name="T1" fmla="*/ 13 h 66"/>
                <a:gd name="T2" fmla="*/ 1 w 79"/>
                <a:gd name="T3" fmla="*/ 66 h 66"/>
                <a:gd name="T4" fmla="*/ 79 w 79"/>
                <a:gd name="T5" fmla="*/ 66 h 66"/>
                <a:gd name="T6" fmla="*/ 79 w 79"/>
                <a:gd name="T7" fmla="*/ 13 h 66"/>
                <a:gd name="T8" fmla="*/ 65 w 79"/>
                <a:gd name="T9" fmla="*/ 0 h 66"/>
                <a:gd name="T10" fmla="*/ 13 w 79"/>
                <a:gd name="T11" fmla="*/ 0 h 66"/>
                <a:gd name="T12" fmla="*/ 1 w 79"/>
                <a:gd name="T13" fmla="*/ 13 h 66"/>
              </a:gdLst>
              <a:ahLst/>
              <a:cxnLst>
                <a:cxn ang="0">
                  <a:pos x="T0" y="T1"/>
                </a:cxn>
                <a:cxn ang="0">
                  <a:pos x="T2" y="T3"/>
                </a:cxn>
                <a:cxn ang="0">
                  <a:pos x="T4" y="T5"/>
                </a:cxn>
                <a:cxn ang="0">
                  <a:pos x="T6" y="T7"/>
                </a:cxn>
                <a:cxn ang="0">
                  <a:pos x="T8" y="T9"/>
                </a:cxn>
                <a:cxn ang="0">
                  <a:pos x="T10" y="T11"/>
                </a:cxn>
                <a:cxn ang="0">
                  <a:pos x="T12" y="T13"/>
                </a:cxn>
              </a:cxnLst>
              <a:rect l="0" t="0" r="r" b="b"/>
              <a:pathLst>
                <a:path w="79" h="66">
                  <a:moveTo>
                    <a:pt x="1" y="13"/>
                  </a:moveTo>
                  <a:cubicBezTo>
                    <a:pt x="1" y="66"/>
                    <a:pt x="1" y="66"/>
                    <a:pt x="1" y="66"/>
                  </a:cubicBezTo>
                  <a:cubicBezTo>
                    <a:pt x="79" y="66"/>
                    <a:pt x="79" y="66"/>
                    <a:pt x="79" y="66"/>
                  </a:cubicBezTo>
                  <a:cubicBezTo>
                    <a:pt x="79" y="13"/>
                    <a:pt x="79" y="13"/>
                    <a:pt x="79" y="13"/>
                  </a:cubicBezTo>
                  <a:cubicBezTo>
                    <a:pt x="79" y="8"/>
                    <a:pt x="78" y="0"/>
                    <a:pt x="65" y="0"/>
                  </a:cubicBezTo>
                  <a:cubicBezTo>
                    <a:pt x="13" y="0"/>
                    <a:pt x="13" y="0"/>
                    <a:pt x="13" y="0"/>
                  </a:cubicBezTo>
                  <a:cubicBezTo>
                    <a:pt x="0" y="0"/>
                    <a:pt x="1" y="8"/>
                    <a:pt x="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0">
              <a:extLst>
                <a:ext uri="{FF2B5EF4-FFF2-40B4-BE49-F238E27FC236}">
                  <a16:creationId xmlns:a16="http://schemas.microsoft.com/office/drawing/2014/main" id="{7F34C31E-1B8D-BBF6-6EE1-9E2CEAB40F6A}"/>
                </a:ext>
              </a:extLst>
            </p:cNvPr>
            <p:cNvSpPr>
              <a:spLocks noEditPoints="1"/>
            </p:cNvSpPr>
            <p:nvPr/>
          </p:nvSpPr>
          <p:spPr bwMode="auto">
            <a:xfrm>
              <a:off x="11012884" y="4285013"/>
              <a:ext cx="239720" cy="441142"/>
            </a:xfrm>
            <a:custGeom>
              <a:avLst/>
              <a:gdLst>
                <a:gd name="T0" fmla="*/ 49 w 164"/>
                <a:gd name="T1" fmla="*/ 156 h 301"/>
                <a:gd name="T2" fmla="*/ 49 w 164"/>
                <a:gd name="T3" fmla="*/ 301 h 301"/>
                <a:gd name="T4" fmla="*/ 114 w 164"/>
                <a:gd name="T5" fmla="*/ 301 h 301"/>
                <a:gd name="T6" fmla="*/ 114 w 164"/>
                <a:gd name="T7" fmla="*/ 156 h 301"/>
                <a:gd name="T8" fmla="*/ 164 w 164"/>
                <a:gd name="T9" fmla="*/ 81 h 301"/>
                <a:gd name="T10" fmla="*/ 83 w 164"/>
                <a:gd name="T11" fmla="*/ 0 h 301"/>
                <a:gd name="T12" fmla="*/ 0 w 164"/>
                <a:gd name="T13" fmla="*/ 81 h 301"/>
                <a:gd name="T14" fmla="*/ 49 w 164"/>
                <a:gd name="T15" fmla="*/ 156 h 301"/>
                <a:gd name="T16" fmla="*/ 83 w 164"/>
                <a:gd name="T17" fmla="*/ 24 h 301"/>
                <a:gd name="T18" fmla="*/ 140 w 164"/>
                <a:gd name="T19" fmla="*/ 81 h 301"/>
                <a:gd name="T20" fmla="*/ 132 w 164"/>
                <a:gd name="T21" fmla="*/ 90 h 301"/>
                <a:gd name="T22" fmla="*/ 124 w 164"/>
                <a:gd name="T23" fmla="*/ 81 h 301"/>
                <a:gd name="T24" fmla="*/ 83 w 164"/>
                <a:gd name="T25" fmla="*/ 41 h 301"/>
                <a:gd name="T26" fmla="*/ 75 w 164"/>
                <a:gd name="T27" fmla="*/ 32 h 301"/>
                <a:gd name="T28" fmla="*/ 83 w 164"/>
                <a:gd name="T29" fmla="*/ 2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301">
                  <a:moveTo>
                    <a:pt x="49" y="156"/>
                  </a:moveTo>
                  <a:cubicBezTo>
                    <a:pt x="49" y="301"/>
                    <a:pt x="49" y="301"/>
                    <a:pt x="49" y="301"/>
                  </a:cubicBezTo>
                  <a:cubicBezTo>
                    <a:pt x="114" y="301"/>
                    <a:pt x="114" y="301"/>
                    <a:pt x="114" y="301"/>
                  </a:cubicBezTo>
                  <a:cubicBezTo>
                    <a:pt x="114" y="156"/>
                    <a:pt x="114" y="156"/>
                    <a:pt x="114" y="156"/>
                  </a:cubicBezTo>
                  <a:cubicBezTo>
                    <a:pt x="140" y="143"/>
                    <a:pt x="164" y="115"/>
                    <a:pt x="164" y="81"/>
                  </a:cubicBezTo>
                  <a:cubicBezTo>
                    <a:pt x="164" y="36"/>
                    <a:pt x="128" y="0"/>
                    <a:pt x="83" y="0"/>
                  </a:cubicBezTo>
                  <a:cubicBezTo>
                    <a:pt x="38" y="0"/>
                    <a:pt x="0" y="36"/>
                    <a:pt x="0" y="81"/>
                  </a:cubicBezTo>
                  <a:cubicBezTo>
                    <a:pt x="0" y="115"/>
                    <a:pt x="22" y="143"/>
                    <a:pt x="49" y="156"/>
                  </a:cubicBezTo>
                  <a:close/>
                  <a:moveTo>
                    <a:pt x="83" y="24"/>
                  </a:moveTo>
                  <a:cubicBezTo>
                    <a:pt x="115" y="24"/>
                    <a:pt x="140" y="50"/>
                    <a:pt x="140" y="81"/>
                  </a:cubicBezTo>
                  <a:cubicBezTo>
                    <a:pt x="140" y="86"/>
                    <a:pt x="137" y="90"/>
                    <a:pt x="132" y="90"/>
                  </a:cubicBezTo>
                  <a:cubicBezTo>
                    <a:pt x="128" y="90"/>
                    <a:pt x="124" y="86"/>
                    <a:pt x="124" y="81"/>
                  </a:cubicBezTo>
                  <a:cubicBezTo>
                    <a:pt x="124" y="59"/>
                    <a:pt x="106" y="41"/>
                    <a:pt x="83" y="41"/>
                  </a:cubicBezTo>
                  <a:cubicBezTo>
                    <a:pt x="79" y="41"/>
                    <a:pt x="75" y="37"/>
                    <a:pt x="75" y="32"/>
                  </a:cubicBezTo>
                  <a:cubicBezTo>
                    <a:pt x="75" y="28"/>
                    <a:pt x="79" y="24"/>
                    <a:pt x="83"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1">
              <a:extLst>
                <a:ext uri="{FF2B5EF4-FFF2-40B4-BE49-F238E27FC236}">
                  <a16:creationId xmlns:a16="http://schemas.microsoft.com/office/drawing/2014/main" id="{586186AD-EF62-76FF-5F80-40267EE1993E}"/>
                </a:ext>
              </a:extLst>
            </p:cNvPr>
            <p:cNvSpPr>
              <a:spLocks/>
            </p:cNvSpPr>
            <p:nvPr/>
          </p:nvSpPr>
          <p:spPr bwMode="auto">
            <a:xfrm>
              <a:off x="10873875" y="4744594"/>
              <a:ext cx="573058" cy="114896"/>
            </a:xfrm>
            <a:custGeom>
              <a:avLst/>
              <a:gdLst>
                <a:gd name="T0" fmla="*/ 382 w 392"/>
                <a:gd name="T1" fmla="*/ 0 h 78"/>
                <a:gd name="T2" fmla="*/ 374 w 392"/>
                <a:gd name="T3" fmla="*/ 0 h 78"/>
                <a:gd name="T4" fmla="*/ 325 w 392"/>
                <a:gd name="T5" fmla="*/ 0 h 78"/>
                <a:gd name="T6" fmla="*/ 244 w 392"/>
                <a:gd name="T7" fmla="*/ 0 h 78"/>
                <a:gd name="T8" fmla="*/ 211 w 392"/>
                <a:gd name="T9" fmla="*/ 0 h 78"/>
                <a:gd name="T10" fmla="*/ 146 w 392"/>
                <a:gd name="T11" fmla="*/ 0 h 78"/>
                <a:gd name="T12" fmla="*/ 113 w 392"/>
                <a:gd name="T13" fmla="*/ 0 h 78"/>
                <a:gd name="T14" fmla="*/ 7 w 392"/>
                <a:gd name="T15" fmla="*/ 0 h 78"/>
                <a:gd name="T16" fmla="*/ 0 w 392"/>
                <a:gd name="T17" fmla="*/ 4 h 78"/>
                <a:gd name="T18" fmla="*/ 0 w 392"/>
                <a:gd name="T19" fmla="*/ 69 h 78"/>
                <a:gd name="T20" fmla="*/ 7 w 392"/>
                <a:gd name="T21" fmla="*/ 78 h 78"/>
                <a:gd name="T22" fmla="*/ 382 w 392"/>
                <a:gd name="T23" fmla="*/ 78 h 78"/>
                <a:gd name="T24" fmla="*/ 392 w 392"/>
                <a:gd name="T25" fmla="*/ 69 h 78"/>
                <a:gd name="T26" fmla="*/ 392 w 392"/>
                <a:gd name="T27" fmla="*/ 4 h 78"/>
                <a:gd name="T28" fmla="*/ 382 w 392"/>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78">
                  <a:moveTo>
                    <a:pt x="382" y="0"/>
                  </a:moveTo>
                  <a:cubicBezTo>
                    <a:pt x="374" y="0"/>
                    <a:pt x="374" y="0"/>
                    <a:pt x="374" y="0"/>
                  </a:cubicBezTo>
                  <a:cubicBezTo>
                    <a:pt x="325" y="0"/>
                    <a:pt x="325" y="0"/>
                    <a:pt x="325" y="0"/>
                  </a:cubicBezTo>
                  <a:cubicBezTo>
                    <a:pt x="244" y="0"/>
                    <a:pt x="244" y="0"/>
                    <a:pt x="244" y="0"/>
                  </a:cubicBezTo>
                  <a:cubicBezTo>
                    <a:pt x="211" y="0"/>
                    <a:pt x="211" y="0"/>
                    <a:pt x="211" y="0"/>
                  </a:cubicBezTo>
                  <a:cubicBezTo>
                    <a:pt x="146" y="0"/>
                    <a:pt x="146" y="0"/>
                    <a:pt x="146" y="0"/>
                  </a:cubicBezTo>
                  <a:cubicBezTo>
                    <a:pt x="113" y="0"/>
                    <a:pt x="113" y="0"/>
                    <a:pt x="113" y="0"/>
                  </a:cubicBezTo>
                  <a:cubicBezTo>
                    <a:pt x="7" y="0"/>
                    <a:pt x="7" y="0"/>
                    <a:pt x="7" y="0"/>
                  </a:cubicBezTo>
                  <a:cubicBezTo>
                    <a:pt x="2" y="0"/>
                    <a:pt x="0" y="0"/>
                    <a:pt x="0" y="4"/>
                  </a:cubicBezTo>
                  <a:cubicBezTo>
                    <a:pt x="0" y="69"/>
                    <a:pt x="0" y="69"/>
                    <a:pt x="0" y="69"/>
                  </a:cubicBezTo>
                  <a:cubicBezTo>
                    <a:pt x="0" y="74"/>
                    <a:pt x="2" y="78"/>
                    <a:pt x="7" y="78"/>
                  </a:cubicBezTo>
                  <a:cubicBezTo>
                    <a:pt x="382" y="78"/>
                    <a:pt x="382" y="78"/>
                    <a:pt x="382" y="78"/>
                  </a:cubicBezTo>
                  <a:cubicBezTo>
                    <a:pt x="387" y="78"/>
                    <a:pt x="392" y="74"/>
                    <a:pt x="392" y="69"/>
                  </a:cubicBezTo>
                  <a:cubicBezTo>
                    <a:pt x="392" y="4"/>
                    <a:pt x="392" y="4"/>
                    <a:pt x="392" y="4"/>
                  </a:cubicBezTo>
                  <a:cubicBezTo>
                    <a:pt x="392" y="0"/>
                    <a:pt x="387" y="0"/>
                    <a:pt x="38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Group 22">
            <a:extLst>
              <a:ext uri="{FF2B5EF4-FFF2-40B4-BE49-F238E27FC236}">
                <a16:creationId xmlns:a16="http://schemas.microsoft.com/office/drawing/2014/main" id="{83CA7EFC-5364-24E8-FE44-5D508AC48F10}"/>
              </a:ext>
            </a:extLst>
          </p:cNvPr>
          <p:cNvGrpSpPr/>
          <p:nvPr userDrawn="1"/>
        </p:nvGrpSpPr>
        <p:grpSpPr>
          <a:xfrm>
            <a:off x="9885208" y="4967022"/>
            <a:ext cx="228373" cy="574477"/>
            <a:chOff x="9885208" y="4285013"/>
            <a:chExt cx="228373" cy="574477"/>
          </a:xfrm>
          <a:solidFill>
            <a:schemeClr val="bg2"/>
          </a:solidFill>
        </p:grpSpPr>
        <p:sp>
          <p:nvSpPr>
            <p:cNvPr id="25" name="Freeform 22">
              <a:extLst>
                <a:ext uri="{FF2B5EF4-FFF2-40B4-BE49-F238E27FC236}">
                  <a16:creationId xmlns:a16="http://schemas.microsoft.com/office/drawing/2014/main" id="{2927ED36-E68C-D925-B5E9-5B3FFE9229F3}"/>
                </a:ext>
              </a:extLst>
            </p:cNvPr>
            <p:cNvSpPr>
              <a:spLocks/>
            </p:cNvSpPr>
            <p:nvPr/>
          </p:nvSpPr>
          <p:spPr bwMode="auto">
            <a:xfrm>
              <a:off x="9953294" y="4374377"/>
              <a:ext cx="93618" cy="45391"/>
            </a:xfrm>
            <a:custGeom>
              <a:avLst/>
              <a:gdLst>
                <a:gd name="T0" fmla="*/ 3 w 64"/>
                <a:gd name="T1" fmla="*/ 16 h 31"/>
                <a:gd name="T2" fmla="*/ 3 w 64"/>
                <a:gd name="T3" fmla="*/ 28 h 31"/>
                <a:gd name="T4" fmla="*/ 14 w 64"/>
                <a:gd name="T5" fmla="*/ 28 h 31"/>
                <a:gd name="T6" fmla="*/ 49 w 64"/>
                <a:gd name="T7" fmla="*/ 28 h 31"/>
                <a:gd name="T8" fmla="*/ 55 w 64"/>
                <a:gd name="T9" fmla="*/ 30 h 31"/>
                <a:gd name="T10" fmla="*/ 61 w 64"/>
                <a:gd name="T11" fmla="*/ 28 h 31"/>
                <a:gd name="T12" fmla="*/ 61 w 64"/>
                <a:gd name="T13" fmla="*/ 16 h 31"/>
                <a:gd name="T14" fmla="*/ 3 w 64"/>
                <a:gd name="T15" fmla="*/ 1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1">
                  <a:moveTo>
                    <a:pt x="3" y="16"/>
                  </a:moveTo>
                  <a:cubicBezTo>
                    <a:pt x="0" y="19"/>
                    <a:pt x="0" y="24"/>
                    <a:pt x="3" y="28"/>
                  </a:cubicBezTo>
                  <a:cubicBezTo>
                    <a:pt x="6" y="31"/>
                    <a:pt x="11" y="31"/>
                    <a:pt x="14" y="28"/>
                  </a:cubicBezTo>
                  <a:cubicBezTo>
                    <a:pt x="24" y="18"/>
                    <a:pt x="39" y="18"/>
                    <a:pt x="49" y="28"/>
                  </a:cubicBezTo>
                  <a:cubicBezTo>
                    <a:pt x="51" y="29"/>
                    <a:pt x="53" y="30"/>
                    <a:pt x="55" y="30"/>
                  </a:cubicBezTo>
                  <a:cubicBezTo>
                    <a:pt x="57" y="30"/>
                    <a:pt x="59" y="29"/>
                    <a:pt x="61" y="28"/>
                  </a:cubicBezTo>
                  <a:cubicBezTo>
                    <a:pt x="64" y="24"/>
                    <a:pt x="64" y="19"/>
                    <a:pt x="61" y="16"/>
                  </a:cubicBezTo>
                  <a:cubicBezTo>
                    <a:pt x="45" y="0"/>
                    <a:pt x="19" y="0"/>
                    <a:pt x="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
              <a:extLst>
                <a:ext uri="{FF2B5EF4-FFF2-40B4-BE49-F238E27FC236}">
                  <a16:creationId xmlns:a16="http://schemas.microsoft.com/office/drawing/2014/main" id="{B424EBFD-7F07-6F34-7286-6A90A68272DC}"/>
                </a:ext>
              </a:extLst>
            </p:cNvPr>
            <p:cNvSpPr>
              <a:spLocks/>
            </p:cNvSpPr>
            <p:nvPr/>
          </p:nvSpPr>
          <p:spPr bwMode="auto">
            <a:xfrm>
              <a:off x="9919251" y="4331823"/>
              <a:ext cx="160286" cy="53902"/>
            </a:xfrm>
            <a:custGeom>
              <a:avLst/>
              <a:gdLst>
                <a:gd name="T0" fmla="*/ 101 w 110"/>
                <a:gd name="T1" fmla="*/ 36 h 37"/>
                <a:gd name="T2" fmla="*/ 107 w 110"/>
                <a:gd name="T3" fmla="*/ 33 h 37"/>
                <a:gd name="T4" fmla="*/ 107 w 110"/>
                <a:gd name="T5" fmla="*/ 22 h 37"/>
                <a:gd name="T6" fmla="*/ 55 w 110"/>
                <a:gd name="T7" fmla="*/ 0 h 37"/>
                <a:gd name="T8" fmla="*/ 3 w 110"/>
                <a:gd name="T9" fmla="*/ 22 h 37"/>
                <a:gd name="T10" fmla="*/ 3 w 110"/>
                <a:gd name="T11" fmla="*/ 33 h 37"/>
                <a:gd name="T12" fmla="*/ 14 w 110"/>
                <a:gd name="T13" fmla="*/ 33 h 37"/>
                <a:gd name="T14" fmla="*/ 95 w 110"/>
                <a:gd name="T15" fmla="*/ 33 h 37"/>
                <a:gd name="T16" fmla="*/ 101 w 110"/>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7">
                  <a:moveTo>
                    <a:pt x="101" y="36"/>
                  </a:moveTo>
                  <a:cubicBezTo>
                    <a:pt x="103" y="36"/>
                    <a:pt x="105" y="35"/>
                    <a:pt x="107" y="33"/>
                  </a:cubicBezTo>
                  <a:cubicBezTo>
                    <a:pt x="110" y="30"/>
                    <a:pt x="110" y="25"/>
                    <a:pt x="107" y="22"/>
                  </a:cubicBezTo>
                  <a:cubicBezTo>
                    <a:pt x="93" y="8"/>
                    <a:pt x="74" y="0"/>
                    <a:pt x="55" y="0"/>
                  </a:cubicBezTo>
                  <a:cubicBezTo>
                    <a:pt x="35" y="0"/>
                    <a:pt x="17" y="8"/>
                    <a:pt x="3" y="22"/>
                  </a:cubicBezTo>
                  <a:cubicBezTo>
                    <a:pt x="0" y="25"/>
                    <a:pt x="0" y="30"/>
                    <a:pt x="3" y="33"/>
                  </a:cubicBezTo>
                  <a:cubicBezTo>
                    <a:pt x="6" y="37"/>
                    <a:pt x="11" y="37"/>
                    <a:pt x="14" y="33"/>
                  </a:cubicBezTo>
                  <a:cubicBezTo>
                    <a:pt x="36" y="12"/>
                    <a:pt x="74" y="12"/>
                    <a:pt x="95" y="33"/>
                  </a:cubicBezTo>
                  <a:cubicBezTo>
                    <a:pt x="97" y="35"/>
                    <a:pt x="99" y="36"/>
                    <a:pt x="101"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
              <a:extLst>
                <a:ext uri="{FF2B5EF4-FFF2-40B4-BE49-F238E27FC236}">
                  <a16:creationId xmlns:a16="http://schemas.microsoft.com/office/drawing/2014/main" id="{FEA6D7D5-3899-3F73-725A-D9CB71BBA244}"/>
                </a:ext>
              </a:extLst>
            </p:cNvPr>
            <p:cNvSpPr>
              <a:spLocks/>
            </p:cNvSpPr>
            <p:nvPr/>
          </p:nvSpPr>
          <p:spPr bwMode="auto">
            <a:xfrm>
              <a:off x="9885208" y="4285013"/>
              <a:ext cx="228373" cy="66668"/>
            </a:xfrm>
            <a:custGeom>
              <a:avLst/>
              <a:gdLst>
                <a:gd name="T0" fmla="*/ 153 w 156"/>
                <a:gd name="T1" fmla="*/ 31 h 46"/>
                <a:gd name="T2" fmla="*/ 78 w 156"/>
                <a:gd name="T3" fmla="*/ 0 h 46"/>
                <a:gd name="T4" fmla="*/ 3 w 156"/>
                <a:gd name="T5" fmla="*/ 31 h 46"/>
                <a:gd name="T6" fmla="*/ 3 w 156"/>
                <a:gd name="T7" fmla="*/ 42 h 46"/>
                <a:gd name="T8" fmla="*/ 14 w 156"/>
                <a:gd name="T9" fmla="*/ 42 h 46"/>
                <a:gd name="T10" fmla="*/ 78 w 156"/>
                <a:gd name="T11" fmla="*/ 16 h 46"/>
                <a:gd name="T12" fmla="*/ 141 w 156"/>
                <a:gd name="T13" fmla="*/ 42 h 46"/>
                <a:gd name="T14" fmla="*/ 147 w 156"/>
                <a:gd name="T15" fmla="*/ 45 h 46"/>
                <a:gd name="T16" fmla="*/ 153 w 156"/>
                <a:gd name="T17" fmla="*/ 42 h 46"/>
                <a:gd name="T18" fmla="*/ 153 w 15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6">
                  <a:moveTo>
                    <a:pt x="153" y="31"/>
                  </a:moveTo>
                  <a:cubicBezTo>
                    <a:pt x="133" y="11"/>
                    <a:pt x="106" y="0"/>
                    <a:pt x="78" y="0"/>
                  </a:cubicBezTo>
                  <a:cubicBezTo>
                    <a:pt x="49" y="0"/>
                    <a:pt x="23" y="11"/>
                    <a:pt x="3" y="31"/>
                  </a:cubicBezTo>
                  <a:cubicBezTo>
                    <a:pt x="0" y="34"/>
                    <a:pt x="0" y="39"/>
                    <a:pt x="3" y="42"/>
                  </a:cubicBezTo>
                  <a:cubicBezTo>
                    <a:pt x="6" y="46"/>
                    <a:pt x="11" y="46"/>
                    <a:pt x="14" y="42"/>
                  </a:cubicBezTo>
                  <a:cubicBezTo>
                    <a:pt x="31" y="25"/>
                    <a:pt x="54" y="16"/>
                    <a:pt x="78" y="16"/>
                  </a:cubicBezTo>
                  <a:cubicBezTo>
                    <a:pt x="102" y="16"/>
                    <a:pt x="124" y="25"/>
                    <a:pt x="141" y="42"/>
                  </a:cubicBezTo>
                  <a:cubicBezTo>
                    <a:pt x="143" y="44"/>
                    <a:pt x="145" y="45"/>
                    <a:pt x="147" y="45"/>
                  </a:cubicBezTo>
                  <a:cubicBezTo>
                    <a:pt x="149" y="45"/>
                    <a:pt x="151" y="44"/>
                    <a:pt x="153" y="42"/>
                  </a:cubicBezTo>
                  <a:cubicBezTo>
                    <a:pt x="156" y="39"/>
                    <a:pt x="156" y="34"/>
                    <a:pt x="153"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Oval 25">
              <a:extLst>
                <a:ext uri="{FF2B5EF4-FFF2-40B4-BE49-F238E27FC236}">
                  <a16:creationId xmlns:a16="http://schemas.microsoft.com/office/drawing/2014/main" id="{89C87FE7-88E7-9793-0E52-AC0C70037E08}"/>
                </a:ext>
              </a:extLst>
            </p:cNvPr>
            <p:cNvSpPr>
              <a:spLocks noChangeArrowheads="1"/>
            </p:cNvSpPr>
            <p:nvPr/>
          </p:nvSpPr>
          <p:spPr bwMode="auto">
            <a:xfrm>
              <a:off x="9988756" y="4523314"/>
              <a:ext cx="22695" cy="241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6">
              <a:extLst>
                <a:ext uri="{FF2B5EF4-FFF2-40B4-BE49-F238E27FC236}">
                  <a16:creationId xmlns:a16="http://schemas.microsoft.com/office/drawing/2014/main" id="{E823D66F-AE11-5B83-731E-BC04375C7174}"/>
                </a:ext>
              </a:extLst>
            </p:cNvPr>
            <p:cNvSpPr>
              <a:spLocks noEditPoints="1"/>
            </p:cNvSpPr>
            <p:nvPr/>
          </p:nvSpPr>
          <p:spPr bwMode="auto">
            <a:xfrm>
              <a:off x="9899393" y="4438207"/>
              <a:ext cx="208514" cy="421283"/>
            </a:xfrm>
            <a:custGeom>
              <a:avLst/>
              <a:gdLst>
                <a:gd name="T0" fmla="*/ 108 w 143"/>
                <a:gd name="T1" fmla="*/ 0 h 287"/>
                <a:gd name="T2" fmla="*/ 29 w 143"/>
                <a:gd name="T3" fmla="*/ 0 h 287"/>
                <a:gd name="T4" fmla="*/ 0 w 143"/>
                <a:gd name="T5" fmla="*/ 27 h 287"/>
                <a:gd name="T6" fmla="*/ 0 w 143"/>
                <a:gd name="T7" fmla="*/ 214 h 287"/>
                <a:gd name="T8" fmla="*/ 68 w 143"/>
                <a:gd name="T9" fmla="*/ 287 h 287"/>
                <a:gd name="T10" fmla="*/ 70 w 143"/>
                <a:gd name="T11" fmla="*/ 287 h 287"/>
                <a:gd name="T12" fmla="*/ 143 w 143"/>
                <a:gd name="T13" fmla="*/ 214 h 287"/>
                <a:gd name="T14" fmla="*/ 143 w 143"/>
                <a:gd name="T15" fmla="*/ 27 h 287"/>
                <a:gd name="T16" fmla="*/ 108 w 143"/>
                <a:gd name="T17" fmla="*/ 0 h 287"/>
                <a:gd name="T18" fmla="*/ 69 w 143"/>
                <a:gd name="T19" fmla="*/ 91 h 287"/>
                <a:gd name="T20" fmla="*/ 44 w 143"/>
                <a:gd name="T21" fmla="*/ 66 h 287"/>
                <a:gd name="T22" fmla="*/ 69 w 143"/>
                <a:gd name="T23" fmla="*/ 42 h 287"/>
                <a:gd name="T24" fmla="*/ 93 w 143"/>
                <a:gd name="T25" fmla="*/ 66 h 287"/>
                <a:gd name="T26" fmla="*/ 69 w 143"/>
                <a:gd name="T27" fmla="*/ 9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87">
                  <a:moveTo>
                    <a:pt x="108" y="0"/>
                  </a:moveTo>
                  <a:cubicBezTo>
                    <a:pt x="29" y="0"/>
                    <a:pt x="29" y="0"/>
                    <a:pt x="29" y="0"/>
                  </a:cubicBezTo>
                  <a:cubicBezTo>
                    <a:pt x="11" y="0"/>
                    <a:pt x="0" y="8"/>
                    <a:pt x="0" y="27"/>
                  </a:cubicBezTo>
                  <a:cubicBezTo>
                    <a:pt x="0" y="214"/>
                    <a:pt x="0" y="214"/>
                    <a:pt x="0" y="214"/>
                  </a:cubicBezTo>
                  <a:cubicBezTo>
                    <a:pt x="0" y="254"/>
                    <a:pt x="28" y="287"/>
                    <a:pt x="68" y="287"/>
                  </a:cubicBezTo>
                  <a:cubicBezTo>
                    <a:pt x="70" y="287"/>
                    <a:pt x="70" y="287"/>
                    <a:pt x="70" y="287"/>
                  </a:cubicBezTo>
                  <a:cubicBezTo>
                    <a:pt x="110" y="287"/>
                    <a:pt x="143" y="254"/>
                    <a:pt x="143" y="214"/>
                  </a:cubicBezTo>
                  <a:cubicBezTo>
                    <a:pt x="143" y="27"/>
                    <a:pt x="143" y="27"/>
                    <a:pt x="143" y="27"/>
                  </a:cubicBezTo>
                  <a:cubicBezTo>
                    <a:pt x="143" y="8"/>
                    <a:pt x="127" y="0"/>
                    <a:pt x="108" y="0"/>
                  </a:cubicBezTo>
                  <a:close/>
                  <a:moveTo>
                    <a:pt x="69" y="91"/>
                  </a:moveTo>
                  <a:cubicBezTo>
                    <a:pt x="55" y="91"/>
                    <a:pt x="44" y="80"/>
                    <a:pt x="44" y="66"/>
                  </a:cubicBezTo>
                  <a:cubicBezTo>
                    <a:pt x="44" y="53"/>
                    <a:pt x="55" y="42"/>
                    <a:pt x="69" y="42"/>
                  </a:cubicBezTo>
                  <a:cubicBezTo>
                    <a:pt x="82" y="42"/>
                    <a:pt x="93" y="53"/>
                    <a:pt x="93" y="66"/>
                  </a:cubicBezTo>
                  <a:cubicBezTo>
                    <a:pt x="93" y="80"/>
                    <a:pt x="82" y="91"/>
                    <a:pt x="69"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Group 29">
            <a:extLst>
              <a:ext uri="{FF2B5EF4-FFF2-40B4-BE49-F238E27FC236}">
                <a16:creationId xmlns:a16="http://schemas.microsoft.com/office/drawing/2014/main" id="{85CF6B6E-ADEF-1364-45FF-A40E737D927F}"/>
              </a:ext>
            </a:extLst>
          </p:cNvPr>
          <p:cNvGrpSpPr/>
          <p:nvPr userDrawn="1"/>
        </p:nvGrpSpPr>
        <p:grpSpPr>
          <a:xfrm>
            <a:off x="8751858" y="4967022"/>
            <a:ext cx="248231" cy="574477"/>
            <a:chOff x="8751858" y="4285013"/>
            <a:chExt cx="248231" cy="574477"/>
          </a:xfrm>
          <a:solidFill>
            <a:schemeClr val="bg2"/>
          </a:solidFill>
        </p:grpSpPr>
        <p:sp>
          <p:nvSpPr>
            <p:cNvPr id="31" name="Freeform 30">
              <a:extLst>
                <a:ext uri="{FF2B5EF4-FFF2-40B4-BE49-F238E27FC236}">
                  <a16:creationId xmlns:a16="http://schemas.microsoft.com/office/drawing/2014/main" id="{FD779993-2351-5E06-D1F0-3D74AA85E0D2}"/>
                </a:ext>
              </a:extLst>
            </p:cNvPr>
            <p:cNvSpPr>
              <a:spLocks/>
            </p:cNvSpPr>
            <p:nvPr/>
          </p:nvSpPr>
          <p:spPr bwMode="auto">
            <a:xfrm>
              <a:off x="8827037" y="4375795"/>
              <a:ext cx="93618" cy="43973"/>
            </a:xfrm>
            <a:custGeom>
              <a:avLst/>
              <a:gdLst>
                <a:gd name="T0" fmla="*/ 3 w 64"/>
                <a:gd name="T1" fmla="*/ 15 h 30"/>
                <a:gd name="T2" fmla="*/ 3 w 64"/>
                <a:gd name="T3" fmla="*/ 27 h 30"/>
                <a:gd name="T4" fmla="*/ 14 w 64"/>
                <a:gd name="T5" fmla="*/ 27 h 30"/>
                <a:gd name="T6" fmla="*/ 49 w 64"/>
                <a:gd name="T7" fmla="*/ 27 h 30"/>
                <a:gd name="T8" fmla="*/ 55 w 64"/>
                <a:gd name="T9" fmla="*/ 29 h 30"/>
                <a:gd name="T10" fmla="*/ 61 w 64"/>
                <a:gd name="T11" fmla="*/ 27 h 30"/>
                <a:gd name="T12" fmla="*/ 61 w 64"/>
                <a:gd name="T13" fmla="*/ 15 h 30"/>
                <a:gd name="T14" fmla="*/ 3 w 64"/>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0">
                  <a:moveTo>
                    <a:pt x="3" y="15"/>
                  </a:moveTo>
                  <a:cubicBezTo>
                    <a:pt x="0" y="18"/>
                    <a:pt x="0" y="23"/>
                    <a:pt x="3" y="27"/>
                  </a:cubicBezTo>
                  <a:cubicBezTo>
                    <a:pt x="6" y="30"/>
                    <a:pt x="11" y="30"/>
                    <a:pt x="14" y="27"/>
                  </a:cubicBezTo>
                  <a:cubicBezTo>
                    <a:pt x="24" y="17"/>
                    <a:pt x="40" y="17"/>
                    <a:pt x="49" y="27"/>
                  </a:cubicBezTo>
                  <a:cubicBezTo>
                    <a:pt x="51" y="28"/>
                    <a:pt x="53" y="29"/>
                    <a:pt x="55" y="29"/>
                  </a:cubicBezTo>
                  <a:cubicBezTo>
                    <a:pt x="57" y="29"/>
                    <a:pt x="59" y="28"/>
                    <a:pt x="61" y="27"/>
                  </a:cubicBezTo>
                  <a:cubicBezTo>
                    <a:pt x="64" y="23"/>
                    <a:pt x="64" y="18"/>
                    <a:pt x="61" y="15"/>
                  </a:cubicBezTo>
                  <a:cubicBezTo>
                    <a:pt x="45" y="0"/>
                    <a:pt x="18" y="0"/>
                    <a:pt x="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1">
              <a:extLst>
                <a:ext uri="{FF2B5EF4-FFF2-40B4-BE49-F238E27FC236}">
                  <a16:creationId xmlns:a16="http://schemas.microsoft.com/office/drawing/2014/main" id="{98CEDB84-C423-48E5-148E-847014DDD245}"/>
                </a:ext>
              </a:extLst>
            </p:cNvPr>
            <p:cNvSpPr>
              <a:spLocks/>
            </p:cNvSpPr>
            <p:nvPr/>
          </p:nvSpPr>
          <p:spPr bwMode="auto">
            <a:xfrm>
              <a:off x="8794412" y="4331823"/>
              <a:ext cx="160286" cy="53902"/>
            </a:xfrm>
            <a:custGeom>
              <a:avLst/>
              <a:gdLst>
                <a:gd name="T0" fmla="*/ 101 w 110"/>
                <a:gd name="T1" fmla="*/ 36 h 37"/>
                <a:gd name="T2" fmla="*/ 107 w 110"/>
                <a:gd name="T3" fmla="*/ 33 h 37"/>
                <a:gd name="T4" fmla="*/ 107 w 110"/>
                <a:gd name="T5" fmla="*/ 22 h 37"/>
                <a:gd name="T6" fmla="*/ 55 w 110"/>
                <a:gd name="T7" fmla="*/ 0 h 37"/>
                <a:gd name="T8" fmla="*/ 3 w 110"/>
                <a:gd name="T9" fmla="*/ 22 h 37"/>
                <a:gd name="T10" fmla="*/ 3 w 110"/>
                <a:gd name="T11" fmla="*/ 33 h 37"/>
                <a:gd name="T12" fmla="*/ 14 w 110"/>
                <a:gd name="T13" fmla="*/ 33 h 37"/>
                <a:gd name="T14" fmla="*/ 95 w 110"/>
                <a:gd name="T15" fmla="*/ 33 h 37"/>
                <a:gd name="T16" fmla="*/ 101 w 110"/>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7">
                  <a:moveTo>
                    <a:pt x="101" y="36"/>
                  </a:moveTo>
                  <a:cubicBezTo>
                    <a:pt x="103" y="36"/>
                    <a:pt x="105" y="35"/>
                    <a:pt x="107" y="33"/>
                  </a:cubicBezTo>
                  <a:cubicBezTo>
                    <a:pt x="110" y="30"/>
                    <a:pt x="110" y="25"/>
                    <a:pt x="107" y="22"/>
                  </a:cubicBezTo>
                  <a:cubicBezTo>
                    <a:pt x="93" y="8"/>
                    <a:pt x="74" y="0"/>
                    <a:pt x="55" y="0"/>
                  </a:cubicBezTo>
                  <a:cubicBezTo>
                    <a:pt x="35" y="0"/>
                    <a:pt x="17" y="8"/>
                    <a:pt x="3" y="22"/>
                  </a:cubicBezTo>
                  <a:cubicBezTo>
                    <a:pt x="0" y="25"/>
                    <a:pt x="0" y="30"/>
                    <a:pt x="3" y="33"/>
                  </a:cubicBezTo>
                  <a:cubicBezTo>
                    <a:pt x="6" y="37"/>
                    <a:pt x="11" y="37"/>
                    <a:pt x="14" y="33"/>
                  </a:cubicBezTo>
                  <a:cubicBezTo>
                    <a:pt x="36" y="12"/>
                    <a:pt x="74" y="12"/>
                    <a:pt x="95" y="33"/>
                  </a:cubicBezTo>
                  <a:cubicBezTo>
                    <a:pt x="97" y="35"/>
                    <a:pt x="99" y="36"/>
                    <a:pt x="101"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
              <a:extLst>
                <a:ext uri="{FF2B5EF4-FFF2-40B4-BE49-F238E27FC236}">
                  <a16:creationId xmlns:a16="http://schemas.microsoft.com/office/drawing/2014/main" id="{428ABF13-E8F5-8F42-5DB9-7C588FDF0543}"/>
                </a:ext>
              </a:extLst>
            </p:cNvPr>
            <p:cNvSpPr>
              <a:spLocks/>
            </p:cNvSpPr>
            <p:nvPr/>
          </p:nvSpPr>
          <p:spPr bwMode="auto">
            <a:xfrm>
              <a:off x="8760369" y="4285013"/>
              <a:ext cx="228373" cy="66668"/>
            </a:xfrm>
            <a:custGeom>
              <a:avLst/>
              <a:gdLst>
                <a:gd name="T0" fmla="*/ 8 w 156"/>
                <a:gd name="T1" fmla="*/ 45 h 46"/>
                <a:gd name="T2" fmla="*/ 14 w 156"/>
                <a:gd name="T3" fmla="*/ 42 h 46"/>
                <a:gd name="T4" fmla="*/ 78 w 156"/>
                <a:gd name="T5" fmla="*/ 16 h 46"/>
                <a:gd name="T6" fmla="*/ 141 w 156"/>
                <a:gd name="T7" fmla="*/ 42 h 46"/>
                <a:gd name="T8" fmla="*/ 153 w 156"/>
                <a:gd name="T9" fmla="*/ 42 h 46"/>
                <a:gd name="T10" fmla="*/ 153 w 156"/>
                <a:gd name="T11" fmla="*/ 31 h 46"/>
                <a:gd name="T12" fmla="*/ 78 w 156"/>
                <a:gd name="T13" fmla="*/ 0 h 46"/>
                <a:gd name="T14" fmla="*/ 3 w 156"/>
                <a:gd name="T15" fmla="*/ 31 h 46"/>
                <a:gd name="T16" fmla="*/ 3 w 156"/>
                <a:gd name="T17" fmla="*/ 42 h 46"/>
                <a:gd name="T18" fmla="*/ 8 w 156"/>
                <a:gd name="T1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6">
                  <a:moveTo>
                    <a:pt x="8" y="45"/>
                  </a:moveTo>
                  <a:cubicBezTo>
                    <a:pt x="11" y="45"/>
                    <a:pt x="13" y="44"/>
                    <a:pt x="14" y="42"/>
                  </a:cubicBezTo>
                  <a:cubicBezTo>
                    <a:pt x="31" y="25"/>
                    <a:pt x="54" y="16"/>
                    <a:pt x="78" y="16"/>
                  </a:cubicBezTo>
                  <a:cubicBezTo>
                    <a:pt x="102" y="16"/>
                    <a:pt x="124" y="25"/>
                    <a:pt x="141" y="42"/>
                  </a:cubicBezTo>
                  <a:cubicBezTo>
                    <a:pt x="144" y="46"/>
                    <a:pt x="150" y="46"/>
                    <a:pt x="153" y="42"/>
                  </a:cubicBezTo>
                  <a:cubicBezTo>
                    <a:pt x="156" y="39"/>
                    <a:pt x="156" y="34"/>
                    <a:pt x="153" y="31"/>
                  </a:cubicBezTo>
                  <a:cubicBezTo>
                    <a:pt x="133" y="11"/>
                    <a:pt x="106" y="0"/>
                    <a:pt x="78" y="0"/>
                  </a:cubicBezTo>
                  <a:cubicBezTo>
                    <a:pt x="49" y="0"/>
                    <a:pt x="23" y="11"/>
                    <a:pt x="3" y="31"/>
                  </a:cubicBezTo>
                  <a:cubicBezTo>
                    <a:pt x="0" y="34"/>
                    <a:pt x="0" y="39"/>
                    <a:pt x="3" y="42"/>
                  </a:cubicBezTo>
                  <a:cubicBezTo>
                    <a:pt x="4" y="44"/>
                    <a:pt x="6" y="45"/>
                    <a:pt x="8"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Rectangle 33">
              <a:extLst>
                <a:ext uri="{FF2B5EF4-FFF2-40B4-BE49-F238E27FC236}">
                  <a16:creationId xmlns:a16="http://schemas.microsoft.com/office/drawing/2014/main" id="{699B2291-6370-C429-5663-7B257F5548BB}"/>
                </a:ext>
              </a:extLst>
            </p:cNvPr>
            <p:cNvSpPr>
              <a:spLocks noChangeArrowheads="1"/>
            </p:cNvSpPr>
            <p:nvPr/>
          </p:nvSpPr>
          <p:spPr bwMode="auto">
            <a:xfrm>
              <a:off x="8905052" y="4704877"/>
              <a:ext cx="38299" cy="3971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5" name="Rectangle 34">
              <a:extLst>
                <a:ext uri="{FF2B5EF4-FFF2-40B4-BE49-F238E27FC236}">
                  <a16:creationId xmlns:a16="http://schemas.microsoft.com/office/drawing/2014/main" id="{FD482533-4D40-BBC0-0802-FEA9EC2ECE4C}"/>
                </a:ext>
              </a:extLst>
            </p:cNvPr>
            <p:cNvSpPr>
              <a:spLocks noChangeArrowheads="1"/>
            </p:cNvSpPr>
            <p:nvPr/>
          </p:nvSpPr>
          <p:spPr bwMode="auto">
            <a:xfrm>
              <a:off x="8808596" y="4514804"/>
              <a:ext cx="38299"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5">
              <a:extLst>
                <a:ext uri="{FF2B5EF4-FFF2-40B4-BE49-F238E27FC236}">
                  <a16:creationId xmlns:a16="http://schemas.microsoft.com/office/drawing/2014/main" id="{326F7822-DD06-C678-9E79-24FE949DD2F5}"/>
                </a:ext>
              </a:extLst>
            </p:cNvPr>
            <p:cNvSpPr>
              <a:spLocks noEditPoints="1"/>
            </p:cNvSpPr>
            <p:nvPr/>
          </p:nvSpPr>
          <p:spPr bwMode="auto">
            <a:xfrm>
              <a:off x="8751858" y="4458065"/>
              <a:ext cx="248231" cy="401425"/>
            </a:xfrm>
            <a:custGeom>
              <a:avLst/>
              <a:gdLst>
                <a:gd name="T0" fmla="*/ 170 w 170"/>
                <a:gd name="T1" fmla="*/ 8 h 274"/>
                <a:gd name="T2" fmla="*/ 162 w 170"/>
                <a:gd name="T3" fmla="*/ 0 h 274"/>
                <a:gd name="T4" fmla="*/ 8 w 170"/>
                <a:gd name="T5" fmla="*/ 0 h 274"/>
                <a:gd name="T6" fmla="*/ 0 w 170"/>
                <a:gd name="T7" fmla="*/ 8 h 274"/>
                <a:gd name="T8" fmla="*/ 0 w 170"/>
                <a:gd name="T9" fmla="*/ 266 h 274"/>
                <a:gd name="T10" fmla="*/ 8 w 170"/>
                <a:gd name="T11" fmla="*/ 274 h 274"/>
                <a:gd name="T12" fmla="*/ 162 w 170"/>
                <a:gd name="T13" fmla="*/ 274 h 274"/>
                <a:gd name="T14" fmla="*/ 170 w 170"/>
                <a:gd name="T15" fmla="*/ 266 h 274"/>
                <a:gd name="T16" fmla="*/ 170 w 170"/>
                <a:gd name="T17" fmla="*/ 8 h 274"/>
                <a:gd name="T18" fmla="*/ 79 w 170"/>
                <a:gd name="T19" fmla="*/ 201 h 274"/>
                <a:gd name="T20" fmla="*/ 70 w 170"/>
                <a:gd name="T21" fmla="*/ 209 h 274"/>
                <a:gd name="T22" fmla="*/ 34 w 170"/>
                <a:gd name="T23" fmla="*/ 209 h 274"/>
                <a:gd name="T24" fmla="*/ 26 w 170"/>
                <a:gd name="T25" fmla="*/ 201 h 274"/>
                <a:gd name="T26" fmla="*/ 26 w 170"/>
                <a:gd name="T27" fmla="*/ 165 h 274"/>
                <a:gd name="T28" fmla="*/ 34 w 170"/>
                <a:gd name="T29" fmla="*/ 156 h 274"/>
                <a:gd name="T30" fmla="*/ 70 w 170"/>
                <a:gd name="T31" fmla="*/ 156 h 274"/>
                <a:gd name="T32" fmla="*/ 79 w 170"/>
                <a:gd name="T33" fmla="*/ 165 h 274"/>
                <a:gd name="T34" fmla="*/ 79 w 170"/>
                <a:gd name="T35" fmla="*/ 201 h 274"/>
                <a:gd name="T36" fmla="*/ 79 w 170"/>
                <a:gd name="T37" fmla="*/ 135 h 274"/>
                <a:gd name="T38" fmla="*/ 70 w 170"/>
                <a:gd name="T39" fmla="*/ 143 h 274"/>
                <a:gd name="T40" fmla="*/ 34 w 170"/>
                <a:gd name="T41" fmla="*/ 143 h 274"/>
                <a:gd name="T42" fmla="*/ 26 w 170"/>
                <a:gd name="T43" fmla="*/ 135 h 274"/>
                <a:gd name="T44" fmla="*/ 26 w 170"/>
                <a:gd name="T45" fmla="*/ 99 h 274"/>
                <a:gd name="T46" fmla="*/ 34 w 170"/>
                <a:gd name="T47" fmla="*/ 91 h 274"/>
                <a:gd name="T48" fmla="*/ 70 w 170"/>
                <a:gd name="T49" fmla="*/ 91 h 274"/>
                <a:gd name="T50" fmla="*/ 79 w 170"/>
                <a:gd name="T51" fmla="*/ 99 h 274"/>
                <a:gd name="T52" fmla="*/ 79 w 170"/>
                <a:gd name="T53" fmla="*/ 135 h 274"/>
                <a:gd name="T54" fmla="*/ 79 w 170"/>
                <a:gd name="T55" fmla="*/ 70 h 274"/>
                <a:gd name="T56" fmla="*/ 70 w 170"/>
                <a:gd name="T57" fmla="*/ 78 h 274"/>
                <a:gd name="T58" fmla="*/ 34 w 170"/>
                <a:gd name="T59" fmla="*/ 78 h 274"/>
                <a:gd name="T60" fmla="*/ 26 w 170"/>
                <a:gd name="T61" fmla="*/ 70 h 274"/>
                <a:gd name="T62" fmla="*/ 26 w 170"/>
                <a:gd name="T63" fmla="*/ 34 h 274"/>
                <a:gd name="T64" fmla="*/ 34 w 170"/>
                <a:gd name="T65" fmla="*/ 26 h 274"/>
                <a:gd name="T66" fmla="*/ 70 w 170"/>
                <a:gd name="T67" fmla="*/ 26 h 274"/>
                <a:gd name="T68" fmla="*/ 79 w 170"/>
                <a:gd name="T69" fmla="*/ 34 h 274"/>
                <a:gd name="T70" fmla="*/ 79 w 170"/>
                <a:gd name="T71" fmla="*/ 70 h 274"/>
                <a:gd name="T72" fmla="*/ 144 w 170"/>
                <a:gd name="T73" fmla="*/ 201 h 274"/>
                <a:gd name="T74" fmla="*/ 136 w 170"/>
                <a:gd name="T75" fmla="*/ 209 h 274"/>
                <a:gd name="T76" fmla="*/ 100 w 170"/>
                <a:gd name="T77" fmla="*/ 209 h 274"/>
                <a:gd name="T78" fmla="*/ 92 w 170"/>
                <a:gd name="T79" fmla="*/ 201 h 274"/>
                <a:gd name="T80" fmla="*/ 92 w 170"/>
                <a:gd name="T81" fmla="*/ 165 h 274"/>
                <a:gd name="T82" fmla="*/ 100 w 170"/>
                <a:gd name="T83" fmla="*/ 156 h 274"/>
                <a:gd name="T84" fmla="*/ 136 w 170"/>
                <a:gd name="T85" fmla="*/ 156 h 274"/>
                <a:gd name="T86" fmla="*/ 144 w 170"/>
                <a:gd name="T87" fmla="*/ 165 h 274"/>
                <a:gd name="T88" fmla="*/ 144 w 170"/>
                <a:gd name="T89" fmla="*/ 201 h 274"/>
                <a:gd name="T90" fmla="*/ 144 w 170"/>
                <a:gd name="T91" fmla="*/ 135 h 274"/>
                <a:gd name="T92" fmla="*/ 136 w 170"/>
                <a:gd name="T93" fmla="*/ 143 h 274"/>
                <a:gd name="T94" fmla="*/ 100 w 170"/>
                <a:gd name="T95" fmla="*/ 143 h 274"/>
                <a:gd name="T96" fmla="*/ 92 w 170"/>
                <a:gd name="T97" fmla="*/ 135 h 274"/>
                <a:gd name="T98" fmla="*/ 92 w 170"/>
                <a:gd name="T99" fmla="*/ 99 h 274"/>
                <a:gd name="T100" fmla="*/ 100 w 170"/>
                <a:gd name="T101" fmla="*/ 91 h 274"/>
                <a:gd name="T102" fmla="*/ 136 w 170"/>
                <a:gd name="T103" fmla="*/ 91 h 274"/>
                <a:gd name="T104" fmla="*/ 144 w 170"/>
                <a:gd name="T105" fmla="*/ 99 h 274"/>
                <a:gd name="T106" fmla="*/ 144 w 170"/>
                <a:gd name="T107" fmla="*/ 135 h 274"/>
                <a:gd name="T108" fmla="*/ 144 w 170"/>
                <a:gd name="T109" fmla="*/ 70 h 274"/>
                <a:gd name="T110" fmla="*/ 136 w 170"/>
                <a:gd name="T111" fmla="*/ 78 h 274"/>
                <a:gd name="T112" fmla="*/ 100 w 170"/>
                <a:gd name="T113" fmla="*/ 78 h 274"/>
                <a:gd name="T114" fmla="*/ 92 w 170"/>
                <a:gd name="T115" fmla="*/ 70 h 274"/>
                <a:gd name="T116" fmla="*/ 92 w 170"/>
                <a:gd name="T117" fmla="*/ 34 h 274"/>
                <a:gd name="T118" fmla="*/ 100 w 170"/>
                <a:gd name="T119" fmla="*/ 26 h 274"/>
                <a:gd name="T120" fmla="*/ 136 w 170"/>
                <a:gd name="T121" fmla="*/ 26 h 274"/>
                <a:gd name="T122" fmla="*/ 144 w 170"/>
                <a:gd name="T123" fmla="*/ 34 h 274"/>
                <a:gd name="T124" fmla="*/ 144 w 170"/>
                <a:gd name="T125" fmla="*/ 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274">
                  <a:moveTo>
                    <a:pt x="170" y="8"/>
                  </a:moveTo>
                  <a:cubicBezTo>
                    <a:pt x="170" y="3"/>
                    <a:pt x="166" y="0"/>
                    <a:pt x="162" y="0"/>
                  </a:cubicBezTo>
                  <a:cubicBezTo>
                    <a:pt x="8" y="0"/>
                    <a:pt x="8" y="0"/>
                    <a:pt x="8" y="0"/>
                  </a:cubicBezTo>
                  <a:cubicBezTo>
                    <a:pt x="4" y="0"/>
                    <a:pt x="0" y="3"/>
                    <a:pt x="0" y="8"/>
                  </a:cubicBezTo>
                  <a:cubicBezTo>
                    <a:pt x="0" y="266"/>
                    <a:pt x="0" y="266"/>
                    <a:pt x="0" y="266"/>
                  </a:cubicBezTo>
                  <a:cubicBezTo>
                    <a:pt x="0" y="270"/>
                    <a:pt x="4" y="274"/>
                    <a:pt x="8" y="274"/>
                  </a:cubicBezTo>
                  <a:cubicBezTo>
                    <a:pt x="162" y="274"/>
                    <a:pt x="162" y="274"/>
                    <a:pt x="162" y="274"/>
                  </a:cubicBezTo>
                  <a:cubicBezTo>
                    <a:pt x="166" y="274"/>
                    <a:pt x="170" y="270"/>
                    <a:pt x="170" y="266"/>
                  </a:cubicBezTo>
                  <a:lnTo>
                    <a:pt x="170" y="8"/>
                  </a:lnTo>
                  <a:close/>
                  <a:moveTo>
                    <a:pt x="79" y="201"/>
                  </a:moveTo>
                  <a:cubicBezTo>
                    <a:pt x="79" y="205"/>
                    <a:pt x="75" y="209"/>
                    <a:pt x="70" y="209"/>
                  </a:cubicBezTo>
                  <a:cubicBezTo>
                    <a:pt x="34" y="209"/>
                    <a:pt x="34" y="209"/>
                    <a:pt x="34" y="209"/>
                  </a:cubicBezTo>
                  <a:cubicBezTo>
                    <a:pt x="30" y="209"/>
                    <a:pt x="26" y="205"/>
                    <a:pt x="26" y="201"/>
                  </a:cubicBezTo>
                  <a:cubicBezTo>
                    <a:pt x="26" y="165"/>
                    <a:pt x="26" y="165"/>
                    <a:pt x="26" y="165"/>
                  </a:cubicBezTo>
                  <a:cubicBezTo>
                    <a:pt x="26" y="160"/>
                    <a:pt x="30" y="156"/>
                    <a:pt x="34" y="156"/>
                  </a:cubicBezTo>
                  <a:cubicBezTo>
                    <a:pt x="70" y="156"/>
                    <a:pt x="70" y="156"/>
                    <a:pt x="70" y="156"/>
                  </a:cubicBezTo>
                  <a:cubicBezTo>
                    <a:pt x="75" y="156"/>
                    <a:pt x="79" y="160"/>
                    <a:pt x="79" y="165"/>
                  </a:cubicBezTo>
                  <a:lnTo>
                    <a:pt x="79" y="201"/>
                  </a:lnTo>
                  <a:close/>
                  <a:moveTo>
                    <a:pt x="79" y="135"/>
                  </a:moveTo>
                  <a:cubicBezTo>
                    <a:pt x="79" y="140"/>
                    <a:pt x="75" y="143"/>
                    <a:pt x="70" y="143"/>
                  </a:cubicBezTo>
                  <a:cubicBezTo>
                    <a:pt x="34" y="143"/>
                    <a:pt x="34" y="143"/>
                    <a:pt x="34" y="143"/>
                  </a:cubicBezTo>
                  <a:cubicBezTo>
                    <a:pt x="30" y="143"/>
                    <a:pt x="26" y="140"/>
                    <a:pt x="26" y="135"/>
                  </a:cubicBezTo>
                  <a:cubicBezTo>
                    <a:pt x="26" y="99"/>
                    <a:pt x="26" y="99"/>
                    <a:pt x="26" y="99"/>
                  </a:cubicBezTo>
                  <a:cubicBezTo>
                    <a:pt x="26" y="95"/>
                    <a:pt x="30" y="91"/>
                    <a:pt x="34" y="91"/>
                  </a:cubicBezTo>
                  <a:cubicBezTo>
                    <a:pt x="70" y="91"/>
                    <a:pt x="70" y="91"/>
                    <a:pt x="70" y="91"/>
                  </a:cubicBezTo>
                  <a:cubicBezTo>
                    <a:pt x="75" y="91"/>
                    <a:pt x="79" y="95"/>
                    <a:pt x="79" y="99"/>
                  </a:cubicBezTo>
                  <a:lnTo>
                    <a:pt x="79" y="135"/>
                  </a:lnTo>
                  <a:close/>
                  <a:moveTo>
                    <a:pt x="79" y="70"/>
                  </a:moveTo>
                  <a:cubicBezTo>
                    <a:pt x="79" y="74"/>
                    <a:pt x="75" y="78"/>
                    <a:pt x="70" y="78"/>
                  </a:cubicBezTo>
                  <a:cubicBezTo>
                    <a:pt x="34" y="78"/>
                    <a:pt x="34" y="78"/>
                    <a:pt x="34" y="78"/>
                  </a:cubicBezTo>
                  <a:cubicBezTo>
                    <a:pt x="30" y="78"/>
                    <a:pt x="26" y="74"/>
                    <a:pt x="26" y="70"/>
                  </a:cubicBezTo>
                  <a:cubicBezTo>
                    <a:pt x="26" y="34"/>
                    <a:pt x="26" y="34"/>
                    <a:pt x="26" y="34"/>
                  </a:cubicBezTo>
                  <a:cubicBezTo>
                    <a:pt x="26" y="29"/>
                    <a:pt x="30" y="26"/>
                    <a:pt x="34" y="26"/>
                  </a:cubicBezTo>
                  <a:cubicBezTo>
                    <a:pt x="70" y="26"/>
                    <a:pt x="70" y="26"/>
                    <a:pt x="70" y="26"/>
                  </a:cubicBezTo>
                  <a:cubicBezTo>
                    <a:pt x="75" y="26"/>
                    <a:pt x="79" y="29"/>
                    <a:pt x="79" y="34"/>
                  </a:cubicBezTo>
                  <a:lnTo>
                    <a:pt x="79" y="70"/>
                  </a:lnTo>
                  <a:close/>
                  <a:moveTo>
                    <a:pt x="144" y="201"/>
                  </a:moveTo>
                  <a:cubicBezTo>
                    <a:pt x="144" y="205"/>
                    <a:pt x="140" y="209"/>
                    <a:pt x="136" y="209"/>
                  </a:cubicBezTo>
                  <a:cubicBezTo>
                    <a:pt x="100" y="209"/>
                    <a:pt x="100" y="209"/>
                    <a:pt x="100" y="209"/>
                  </a:cubicBezTo>
                  <a:cubicBezTo>
                    <a:pt x="95" y="209"/>
                    <a:pt x="92" y="205"/>
                    <a:pt x="92" y="201"/>
                  </a:cubicBezTo>
                  <a:cubicBezTo>
                    <a:pt x="92" y="165"/>
                    <a:pt x="92" y="165"/>
                    <a:pt x="92" y="165"/>
                  </a:cubicBezTo>
                  <a:cubicBezTo>
                    <a:pt x="92" y="160"/>
                    <a:pt x="95" y="156"/>
                    <a:pt x="100" y="156"/>
                  </a:cubicBezTo>
                  <a:cubicBezTo>
                    <a:pt x="136" y="156"/>
                    <a:pt x="136" y="156"/>
                    <a:pt x="136" y="156"/>
                  </a:cubicBezTo>
                  <a:cubicBezTo>
                    <a:pt x="140" y="156"/>
                    <a:pt x="144" y="160"/>
                    <a:pt x="144" y="165"/>
                  </a:cubicBezTo>
                  <a:lnTo>
                    <a:pt x="144" y="201"/>
                  </a:lnTo>
                  <a:close/>
                  <a:moveTo>
                    <a:pt x="144" y="135"/>
                  </a:moveTo>
                  <a:cubicBezTo>
                    <a:pt x="144" y="140"/>
                    <a:pt x="140" y="143"/>
                    <a:pt x="136" y="143"/>
                  </a:cubicBezTo>
                  <a:cubicBezTo>
                    <a:pt x="100" y="143"/>
                    <a:pt x="100" y="143"/>
                    <a:pt x="100" y="143"/>
                  </a:cubicBezTo>
                  <a:cubicBezTo>
                    <a:pt x="95" y="143"/>
                    <a:pt x="92" y="140"/>
                    <a:pt x="92" y="135"/>
                  </a:cubicBezTo>
                  <a:cubicBezTo>
                    <a:pt x="92" y="99"/>
                    <a:pt x="92" y="99"/>
                    <a:pt x="92" y="99"/>
                  </a:cubicBezTo>
                  <a:cubicBezTo>
                    <a:pt x="92" y="95"/>
                    <a:pt x="95" y="91"/>
                    <a:pt x="100" y="91"/>
                  </a:cubicBezTo>
                  <a:cubicBezTo>
                    <a:pt x="136" y="91"/>
                    <a:pt x="136" y="91"/>
                    <a:pt x="136" y="91"/>
                  </a:cubicBezTo>
                  <a:cubicBezTo>
                    <a:pt x="140" y="91"/>
                    <a:pt x="144" y="95"/>
                    <a:pt x="144" y="99"/>
                  </a:cubicBezTo>
                  <a:lnTo>
                    <a:pt x="144" y="135"/>
                  </a:lnTo>
                  <a:close/>
                  <a:moveTo>
                    <a:pt x="144" y="70"/>
                  </a:moveTo>
                  <a:cubicBezTo>
                    <a:pt x="144" y="74"/>
                    <a:pt x="140" y="78"/>
                    <a:pt x="136" y="78"/>
                  </a:cubicBezTo>
                  <a:cubicBezTo>
                    <a:pt x="100" y="78"/>
                    <a:pt x="100" y="78"/>
                    <a:pt x="100" y="78"/>
                  </a:cubicBezTo>
                  <a:cubicBezTo>
                    <a:pt x="95" y="78"/>
                    <a:pt x="92" y="74"/>
                    <a:pt x="92" y="70"/>
                  </a:cubicBezTo>
                  <a:cubicBezTo>
                    <a:pt x="92" y="34"/>
                    <a:pt x="92" y="34"/>
                    <a:pt x="92" y="34"/>
                  </a:cubicBezTo>
                  <a:cubicBezTo>
                    <a:pt x="92" y="29"/>
                    <a:pt x="95" y="26"/>
                    <a:pt x="100" y="26"/>
                  </a:cubicBezTo>
                  <a:cubicBezTo>
                    <a:pt x="136" y="26"/>
                    <a:pt x="136" y="26"/>
                    <a:pt x="136" y="26"/>
                  </a:cubicBezTo>
                  <a:cubicBezTo>
                    <a:pt x="140" y="26"/>
                    <a:pt x="144" y="29"/>
                    <a:pt x="144" y="34"/>
                  </a:cubicBezTo>
                  <a:lnTo>
                    <a:pt x="144"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Rectangle 36">
              <a:extLst>
                <a:ext uri="{FF2B5EF4-FFF2-40B4-BE49-F238E27FC236}">
                  <a16:creationId xmlns:a16="http://schemas.microsoft.com/office/drawing/2014/main" id="{2906E570-FAEB-B4DB-0CF2-1BD61341E6E3}"/>
                </a:ext>
              </a:extLst>
            </p:cNvPr>
            <p:cNvSpPr>
              <a:spLocks noChangeArrowheads="1"/>
            </p:cNvSpPr>
            <p:nvPr/>
          </p:nvSpPr>
          <p:spPr bwMode="auto">
            <a:xfrm>
              <a:off x="8808596" y="4704877"/>
              <a:ext cx="38299" cy="3971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 name="Rectangle 37">
              <a:extLst>
                <a:ext uri="{FF2B5EF4-FFF2-40B4-BE49-F238E27FC236}">
                  <a16:creationId xmlns:a16="http://schemas.microsoft.com/office/drawing/2014/main" id="{0CA5C001-AA1A-2DF8-4C64-B3FEB5D5BF88}"/>
                </a:ext>
              </a:extLst>
            </p:cNvPr>
            <p:cNvSpPr>
              <a:spLocks noChangeArrowheads="1"/>
            </p:cNvSpPr>
            <p:nvPr/>
          </p:nvSpPr>
          <p:spPr bwMode="auto">
            <a:xfrm>
              <a:off x="8808596" y="4609841"/>
              <a:ext cx="38299"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 name="Rectangle 38">
              <a:extLst>
                <a:ext uri="{FF2B5EF4-FFF2-40B4-BE49-F238E27FC236}">
                  <a16:creationId xmlns:a16="http://schemas.microsoft.com/office/drawing/2014/main" id="{95D83982-3A55-9C70-0091-795B6FF0FCCC}"/>
                </a:ext>
              </a:extLst>
            </p:cNvPr>
            <p:cNvSpPr>
              <a:spLocks noChangeArrowheads="1"/>
            </p:cNvSpPr>
            <p:nvPr/>
          </p:nvSpPr>
          <p:spPr bwMode="auto">
            <a:xfrm>
              <a:off x="8905052" y="4514804"/>
              <a:ext cx="38299"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 name="Rectangle 39">
              <a:extLst>
                <a:ext uri="{FF2B5EF4-FFF2-40B4-BE49-F238E27FC236}">
                  <a16:creationId xmlns:a16="http://schemas.microsoft.com/office/drawing/2014/main" id="{9D13E60D-CA4A-0BDA-1AEA-C7E122B4F2A7}"/>
                </a:ext>
              </a:extLst>
            </p:cNvPr>
            <p:cNvSpPr>
              <a:spLocks noChangeArrowheads="1"/>
            </p:cNvSpPr>
            <p:nvPr/>
          </p:nvSpPr>
          <p:spPr bwMode="auto">
            <a:xfrm>
              <a:off x="8905052" y="4609841"/>
              <a:ext cx="38299"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Group 40">
            <a:extLst>
              <a:ext uri="{FF2B5EF4-FFF2-40B4-BE49-F238E27FC236}">
                <a16:creationId xmlns:a16="http://schemas.microsoft.com/office/drawing/2014/main" id="{D1092B8A-9744-C4E1-D286-1844FA63DF5D}"/>
              </a:ext>
            </a:extLst>
          </p:cNvPr>
          <p:cNvGrpSpPr/>
          <p:nvPr userDrawn="1"/>
        </p:nvGrpSpPr>
        <p:grpSpPr>
          <a:xfrm>
            <a:off x="7431272" y="5138656"/>
            <a:ext cx="573058" cy="286529"/>
            <a:chOff x="7431272" y="4456647"/>
            <a:chExt cx="573058" cy="286529"/>
          </a:xfrm>
          <a:solidFill>
            <a:schemeClr val="bg2"/>
          </a:solidFill>
        </p:grpSpPr>
        <p:sp>
          <p:nvSpPr>
            <p:cNvPr id="42" name="Oval 37">
              <a:extLst>
                <a:ext uri="{FF2B5EF4-FFF2-40B4-BE49-F238E27FC236}">
                  <a16:creationId xmlns:a16="http://schemas.microsoft.com/office/drawing/2014/main" id="{9BDDC948-5356-8BAA-9CC0-B26D943150B5}"/>
                </a:ext>
              </a:extLst>
            </p:cNvPr>
            <p:cNvSpPr>
              <a:spLocks noChangeArrowheads="1"/>
            </p:cNvSpPr>
            <p:nvPr/>
          </p:nvSpPr>
          <p:spPr bwMode="auto">
            <a:xfrm>
              <a:off x="7669573" y="4536081"/>
              <a:ext cx="96455" cy="950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8">
              <a:extLst>
                <a:ext uri="{FF2B5EF4-FFF2-40B4-BE49-F238E27FC236}">
                  <a16:creationId xmlns:a16="http://schemas.microsoft.com/office/drawing/2014/main" id="{4687684A-C24C-9D67-732F-178DAD2AFEB9}"/>
                </a:ext>
              </a:extLst>
            </p:cNvPr>
            <p:cNvSpPr>
              <a:spLocks noEditPoints="1"/>
            </p:cNvSpPr>
            <p:nvPr/>
          </p:nvSpPr>
          <p:spPr bwMode="auto">
            <a:xfrm>
              <a:off x="7598650" y="4463739"/>
              <a:ext cx="238301" cy="238301"/>
            </a:xfrm>
            <a:custGeom>
              <a:avLst/>
              <a:gdLst>
                <a:gd name="T0" fmla="*/ 163 w 163"/>
                <a:gd name="T1" fmla="*/ 82 h 163"/>
                <a:gd name="T2" fmla="*/ 82 w 163"/>
                <a:gd name="T3" fmla="*/ 0 h 163"/>
                <a:gd name="T4" fmla="*/ 0 w 163"/>
                <a:gd name="T5" fmla="*/ 82 h 163"/>
                <a:gd name="T6" fmla="*/ 82 w 163"/>
                <a:gd name="T7" fmla="*/ 163 h 163"/>
                <a:gd name="T8" fmla="*/ 163 w 163"/>
                <a:gd name="T9" fmla="*/ 82 h 163"/>
                <a:gd name="T10" fmla="*/ 82 w 163"/>
                <a:gd name="T11" fmla="*/ 131 h 163"/>
                <a:gd name="T12" fmla="*/ 33 w 163"/>
                <a:gd name="T13" fmla="*/ 82 h 163"/>
                <a:gd name="T14" fmla="*/ 82 w 163"/>
                <a:gd name="T15" fmla="*/ 33 h 163"/>
                <a:gd name="T16" fmla="*/ 131 w 163"/>
                <a:gd name="T17" fmla="*/ 82 h 163"/>
                <a:gd name="T18" fmla="*/ 82 w 163"/>
                <a:gd name="T19" fmla="*/ 1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3">
                  <a:moveTo>
                    <a:pt x="163" y="82"/>
                  </a:moveTo>
                  <a:cubicBezTo>
                    <a:pt x="163" y="37"/>
                    <a:pt x="127" y="0"/>
                    <a:pt x="82" y="0"/>
                  </a:cubicBezTo>
                  <a:cubicBezTo>
                    <a:pt x="37" y="0"/>
                    <a:pt x="0" y="37"/>
                    <a:pt x="0" y="82"/>
                  </a:cubicBezTo>
                  <a:cubicBezTo>
                    <a:pt x="0" y="127"/>
                    <a:pt x="37" y="163"/>
                    <a:pt x="82" y="163"/>
                  </a:cubicBezTo>
                  <a:cubicBezTo>
                    <a:pt x="127" y="163"/>
                    <a:pt x="163" y="127"/>
                    <a:pt x="163" y="82"/>
                  </a:cubicBezTo>
                  <a:close/>
                  <a:moveTo>
                    <a:pt x="82" y="131"/>
                  </a:moveTo>
                  <a:cubicBezTo>
                    <a:pt x="55" y="131"/>
                    <a:pt x="33" y="109"/>
                    <a:pt x="33" y="82"/>
                  </a:cubicBezTo>
                  <a:cubicBezTo>
                    <a:pt x="33" y="55"/>
                    <a:pt x="55" y="33"/>
                    <a:pt x="82" y="33"/>
                  </a:cubicBezTo>
                  <a:cubicBezTo>
                    <a:pt x="109" y="33"/>
                    <a:pt x="131" y="55"/>
                    <a:pt x="131" y="82"/>
                  </a:cubicBezTo>
                  <a:cubicBezTo>
                    <a:pt x="131" y="109"/>
                    <a:pt x="109" y="131"/>
                    <a:pt x="8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9">
              <a:extLst>
                <a:ext uri="{FF2B5EF4-FFF2-40B4-BE49-F238E27FC236}">
                  <a16:creationId xmlns:a16="http://schemas.microsoft.com/office/drawing/2014/main" id="{88143FB0-0E38-27AB-2E22-A255FD0CA9CC}"/>
                </a:ext>
              </a:extLst>
            </p:cNvPr>
            <p:cNvSpPr>
              <a:spLocks/>
            </p:cNvSpPr>
            <p:nvPr/>
          </p:nvSpPr>
          <p:spPr bwMode="auto">
            <a:xfrm>
              <a:off x="7775957" y="4456647"/>
              <a:ext cx="228373" cy="286529"/>
            </a:xfrm>
            <a:custGeom>
              <a:avLst/>
              <a:gdLst>
                <a:gd name="T0" fmla="*/ 108 w 156"/>
                <a:gd name="T1" fmla="*/ 53 h 196"/>
                <a:gd name="T2" fmla="*/ 156 w 156"/>
                <a:gd name="T3" fmla="*/ 53 h 196"/>
                <a:gd name="T4" fmla="*/ 156 w 156"/>
                <a:gd name="T5" fmla="*/ 31 h 196"/>
                <a:gd name="T6" fmla="*/ 122 w 156"/>
                <a:gd name="T7" fmla="*/ 0 h 196"/>
                <a:gd name="T8" fmla="*/ 42 w 156"/>
                <a:gd name="T9" fmla="*/ 0 h 196"/>
                <a:gd name="T10" fmla="*/ 0 w 156"/>
                <a:gd name="T11" fmla="*/ 0 h 196"/>
                <a:gd name="T12" fmla="*/ 59 w 156"/>
                <a:gd name="T13" fmla="*/ 92 h 196"/>
                <a:gd name="T14" fmla="*/ 0 w 156"/>
                <a:gd name="T15" fmla="*/ 183 h 196"/>
                <a:gd name="T16" fmla="*/ 42 w 156"/>
                <a:gd name="T17" fmla="*/ 183 h 196"/>
                <a:gd name="T18" fmla="*/ 75 w 156"/>
                <a:gd name="T19" fmla="*/ 183 h 196"/>
                <a:gd name="T20" fmla="*/ 67 w 156"/>
                <a:gd name="T21" fmla="*/ 190 h 196"/>
                <a:gd name="T22" fmla="*/ 75 w 156"/>
                <a:gd name="T23" fmla="*/ 196 h 196"/>
                <a:gd name="T24" fmla="*/ 108 w 156"/>
                <a:gd name="T25" fmla="*/ 196 h 196"/>
                <a:gd name="T26" fmla="*/ 116 w 156"/>
                <a:gd name="T27" fmla="*/ 190 h 196"/>
                <a:gd name="T28" fmla="*/ 108 w 156"/>
                <a:gd name="T29" fmla="*/ 183 h 196"/>
                <a:gd name="T30" fmla="*/ 122 w 156"/>
                <a:gd name="T31" fmla="*/ 183 h 196"/>
                <a:gd name="T32" fmla="*/ 156 w 156"/>
                <a:gd name="T33" fmla="*/ 142 h 196"/>
                <a:gd name="T34" fmla="*/ 156 w 156"/>
                <a:gd name="T35" fmla="*/ 118 h 196"/>
                <a:gd name="T36" fmla="*/ 108 w 156"/>
                <a:gd name="T37" fmla="*/ 118 h 196"/>
                <a:gd name="T38" fmla="*/ 99 w 156"/>
                <a:gd name="T39" fmla="*/ 111 h 196"/>
                <a:gd name="T40" fmla="*/ 108 w 156"/>
                <a:gd name="T41" fmla="*/ 105 h 196"/>
                <a:gd name="T42" fmla="*/ 156 w 156"/>
                <a:gd name="T43" fmla="*/ 105 h 196"/>
                <a:gd name="T44" fmla="*/ 156 w 156"/>
                <a:gd name="T45" fmla="*/ 92 h 196"/>
                <a:gd name="T46" fmla="*/ 108 w 156"/>
                <a:gd name="T47" fmla="*/ 92 h 196"/>
                <a:gd name="T48" fmla="*/ 99 w 156"/>
                <a:gd name="T49" fmla="*/ 85 h 196"/>
                <a:gd name="T50" fmla="*/ 108 w 156"/>
                <a:gd name="T51" fmla="*/ 79 h 196"/>
                <a:gd name="T52" fmla="*/ 156 w 156"/>
                <a:gd name="T53" fmla="*/ 79 h 196"/>
                <a:gd name="T54" fmla="*/ 156 w 156"/>
                <a:gd name="T55" fmla="*/ 66 h 196"/>
                <a:gd name="T56" fmla="*/ 108 w 156"/>
                <a:gd name="T57" fmla="*/ 66 h 196"/>
                <a:gd name="T58" fmla="*/ 99 w 156"/>
                <a:gd name="T59" fmla="*/ 59 h 196"/>
                <a:gd name="T60" fmla="*/ 108 w 156"/>
                <a:gd name="T61"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196">
                  <a:moveTo>
                    <a:pt x="108" y="53"/>
                  </a:moveTo>
                  <a:cubicBezTo>
                    <a:pt x="156" y="53"/>
                    <a:pt x="156" y="53"/>
                    <a:pt x="156" y="53"/>
                  </a:cubicBezTo>
                  <a:cubicBezTo>
                    <a:pt x="156" y="31"/>
                    <a:pt x="156" y="31"/>
                    <a:pt x="156" y="31"/>
                  </a:cubicBezTo>
                  <a:cubicBezTo>
                    <a:pt x="156" y="12"/>
                    <a:pt x="141" y="0"/>
                    <a:pt x="122" y="0"/>
                  </a:cubicBezTo>
                  <a:cubicBezTo>
                    <a:pt x="42" y="0"/>
                    <a:pt x="42" y="0"/>
                    <a:pt x="42" y="0"/>
                  </a:cubicBezTo>
                  <a:cubicBezTo>
                    <a:pt x="0" y="0"/>
                    <a:pt x="0" y="0"/>
                    <a:pt x="0" y="0"/>
                  </a:cubicBezTo>
                  <a:cubicBezTo>
                    <a:pt x="34" y="13"/>
                    <a:pt x="59" y="52"/>
                    <a:pt x="59" y="92"/>
                  </a:cubicBezTo>
                  <a:cubicBezTo>
                    <a:pt x="59" y="132"/>
                    <a:pt x="34" y="157"/>
                    <a:pt x="0" y="183"/>
                  </a:cubicBezTo>
                  <a:cubicBezTo>
                    <a:pt x="42" y="183"/>
                    <a:pt x="42" y="183"/>
                    <a:pt x="42" y="183"/>
                  </a:cubicBezTo>
                  <a:cubicBezTo>
                    <a:pt x="75" y="183"/>
                    <a:pt x="75" y="183"/>
                    <a:pt x="75" y="183"/>
                  </a:cubicBezTo>
                  <a:cubicBezTo>
                    <a:pt x="70" y="183"/>
                    <a:pt x="67" y="185"/>
                    <a:pt x="67" y="190"/>
                  </a:cubicBezTo>
                  <a:cubicBezTo>
                    <a:pt x="67" y="194"/>
                    <a:pt x="70" y="196"/>
                    <a:pt x="75" y="196"/>
                  </a:cubicBezTo>
                  <a:cubicBezTo>
                    <a:pt x="108" y="196"/>
                    <a:pt x="108" y="196"/>
                    <a:pt x="108" y="196"/>
                  </a:cubicBezTo>
                  <a:cubicBezTo>
                    <a:pt x="112" y="196"/>
                    <a:pt x="116" y="194"/>
                    <a:pt x="116" y="190"/>
                  </a:cubicBezTo>
                  <a:cubicBezTo>
                    <a:pt x="116" y="185"/>
                    <a:pt x="112" y="183"/>
                    <a:pt x="108" y="183"/>
                  </a:cubicBezTo>
                  <a:cubicBezTo>
                    <a:pt x="122" y="183"/>
                    <a:pt x="122" y="183"/>
                    <a:pt x="122" y="183"/>
                  </a:cubicBezTo>
                  <a:cubicBezTo>
                    <a:pt x="141" y="183"/>
                    <a:pt x="156" y="161"/>
                    <a:pt x="156" y="142"/>
                  </a:cubicBezTo>
                  <a:cubicBezTo>
                    <a:pt x="156" y="118"/>
                    <a:pt x="156" y="118"/>
                    <a:pt x="156" y="118"/>
                  </a:cubicBezTo>
                  <a:cubicBezTo>
                    <a:pt x="108" y="118"/>
                    <a:pt x="108" y="118"/>
                    <a:pt x="108" y="118"/>
                  </a:cubicBezTo>
                  <a:cubicBezTo>
                    <a:pt x="103" y="118"/>
                    <a:pt x="99" y="116"/>
                    <a:pt x="99" y="111"/>
                  </a:cubicBezTo>
                  <a:cubicBezTo>
                    <a:pt x="99" y="107"/>
                    <a:pt x="103" y="105"/>
                    <a:pt x="108" y="105"/>
                  </a:cubicBezTo>
                  <a:cubicBezTo>
                    <a:pt x="156" y="105"/>
                    <a:pt x="156" y="105"/>
                    <a:pt x="156" y="105"/>
                  </a:cubicBezTo>
                  <a:cubicBezTo>
                    <a:pt x="156" y="92"/>
                    <a:pt x="156" y="92"/>
                    <a:pt x="156" y="92"/>
                  </a:cubicBezTo>
                  <a:cubicBezTo>
                    <a:pt x="108" y="92"/>
                    <a:pt x="108" y="92"/>
                    <a:pt x="108" y="92"/>
                  </a:cubicBezTo>
                  <a:cubicBezTo>
                    <a:pt x="103" y="92"/>
                    <a:pt x="99" y="90"/>
                    <a:pt x="99" y="85"/>
                  </a:cubicBezTo>
                  <a:cubicBezTo>
                    <a:pt x="99" y="81"/>
                    <a:pt x="103" y="79"/>
                    <a:pt x="108" y="79"/>
                  </a:cubicBezTo>
                  <a:cubicBezTo>
                    <a:pt x="156" y="79"/>
                    <a:pt x="156" y="79"/>
                    <a:pt x="156" y="79"/>
                  </a:cubicBezTo>
                  <a:cubicBezTo>
                    <a:pt x="156" y="66"/>
                    <a:pt x="156" y="66"/>
                    <a:pt x="156" y="66"/>
                  </a:cubicBezTo>
                  <a:cubicBezTo>
                    <a:pt x="108" y="66"/>
                    <a:pt x="108" y="66"/>
                    <a:pt x="108" y="66"/>
                  </a:cubicBezTo>
                  <a:cubicBezTo>
                    <a:pt x="103" y="66"/>
                    <a:pt x="99" y="64"/>
                    <a:pt x="99" y="59"/>
                  </a:cubicBezTo>
                  <a:cubicBezTo>
                    <a:pt x="99" y="55"/>
                    <a:pt x="103" y="53"/>
                    <a:pt x="108"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40">
              <a:extLst>
                <a:ext uri="{FF2B5EF4-FFF2-40B4-BE49-F238E27FC236}">
                  <a16:creationId xmlns:a16="http://schemas.microsoft.com/office/drawing/2014/main" id="{05FEEF4F-A064-7727-325E-CA5E9A8D19CA}"/>
                </a:ext>
              </a:extLst>
            </p:cNvPr>
            <p:cNvSpPr>
              <a:spLocks/>
            </p:cNvSpPr>
            <p:nvPr/>
          </p:nvSpPr>
          <p:spPr bwMode="auto">
            <a:xfrm>
              <a:off x="7431272" y="4456647"/>
              <a:ext cx="229791" cy="286529"/>
            </a:xfrm>
            <a:custGeom>
              <a:avLst/>
              <a:gdLst>
                <a:gd name="T0" fmla="*/ 98 w 157"/>
                <a:gd name="T1" fmla="*/ 92 h 196"/>
                <a:gd name="T2" fmla="*/ 157 w 157"/>
                <a:gd name="T3" fmla="*/ 0 h 196"/>
                <a:gd name="T4" fmla="*/ 114 w 157"/>
                <a:gd name="T5" fmla="*/ 0 h 196"/>
                <a:gd name="T6" fmla="*/ 34 w 157"/>
                <a:gd name="T7" fmla="*/ 0 h 196"/>
                <a:gd name="T8" fmla="*/ 0 w 157"/>
                <a:gd name="T9" fmla="*/ 31 h 196"/>
                <a:gd name="T10" fmla="*/ 0 w 157"/>
                <a:gd name="T11" fmla="*/ 53 h 196"/>
                <a:gd name="T12" fmla="*/ 49 w 157"/>
                <a:gd name="T13" fmla="*/ 53 h 196"/>
                <a:gd name="T14" fmla="*/ 57 w 157"/>
                <a:gd name="T15" fmla="*/ 59 h 196"/>
                <a:gd name="T16" fmla="*/ 49 w 157"/>
                <a:gd name="T17" fmla="*/ 66 h 196"/>
                <a:gd name="T18" fmla="*/ 0 w 157"/>
                <a:gd name="T19" fmla="*/ 66 h 196"/>
                <a:gd name="T20" fmla="*/ 0 w 157"/>
                <a:gd name="T21" fmla="*/ 79 h 196"/>
                <a:gd name="T22" fmla="*/ 49 w 157"/>
                <a:gd name="T23" fmla="*/ 79 h 196"/>
                <a:gd name="T24" fmla="*/ 57 w 157"/>
                <a:gd name="T25" fmla="*/ 85 h 196"/>
                <a:gd name="T26" fmla="*/ 49 w 157"/>
                <a:gd name="T27" fmla="*/ 92 h 196"/>
                <a:gd name="T28" fmla="*/ 0 w 157"/>
                <a:gd name="T29" fmla="*/ 92 h 196"/>
                <a:gd name="T30" fmla="*/ 0 w 157"/>
                <a:gd name="T31" fmla="*/ 105 h 196"/>
                <a:gd name="T32" fmla="*/ 49 w 157"/>
                <a:gd name="T33" fmla="*/ 105 h 196"/>
                <a:gd name="T34" fmla="*/ 57 w 157"/>
                <a:gd name="T35" fmla="*/ 111 h 196"/>
                <a:gd name="T36" fmla="*/ 49 w 157"/>
                <a:gd name="T37" fmla="*/ 118 h 196"/>
                <a:gd name="T38" fmla="*/ 0 w 157"/>
                <a:gd name="T39" fmla="*/ 118 h 196"/>
                <a:gd name="T40" fmla="*/ 0 w 157"/>
                <a:gd name="T41" fmla="*/ 142 h 196"/>
                <a:gd name="T42" fmla="*/ 34 w 157"/>
                <a:gd name="T43" fmla="*/ 183 h 196"/>
                <a:gd name="T44" fmla="*/ 49 w 157"/>
                <a:gd name="T45" fmla="*/ 183 h 196"/>
                <a:gd name="T46" fmla="*/ 40 w 157"/>
                <a:gd name="T47" fmla="*/ 190 h 196"/>
                <a:gd name="T48" fmla="*/ 49 w 157"/>
                <a:gd name="T49" fmla="*/ 196 h 196"/>
                <a:gd name="T50" fmla="*/ 81 w 157"/>
                <a:gd name="T51" fmla="*/ 196 h 196"/>
                <a:gd name="T52" fmla="*/ 89 w 157"/>
                <a:gd name="T53" fmla="*/ 190 h 196"/>
                <a:gd name="T54" fmla="*/ 81 w 157"/>
                <a:gd name="T55" fmla="*/ 183 h 196"/>
                <a:gd name="T56" fmla="*/ 114 w 157"/>
                <a:gd name="T57" fmla="*/ 183 h 196"/>
                <a:gd name="T58" fmla="*/ 157 w 157"/>
                <a:gd name="T59" fmla="*/ 183 h 196"/>
                <a:gd name="T60" fmla="*/ 98 w 157"/>
                <a:gd name="T61"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96">
                  <a:moveTo>
                    <a:pt x="98" y="92"/>
                  </a:moveTo>
                  <a:cubicBezTo>
                    <a:pt x="98" y="52"/>
                    <a:pt x="122" y="13"/>
                    <a:pt x="157" y="0"/>
                  </a:cubicBezTo>
                  <a:cubicBezTo>
                    <a:pt x="114" y="0"/>
                    <a:pt x="114" y="0"/>
                    <a:pt x="114" y="0"/>
                  </a:cubicBezTo>
                  <a:cubicBezTo>
                    <a:pt x="34" y="0"/>
                    <a:pt x="34" y="0"/>
                    <a:pt x="34" y="0"/>
                  </a:cubicBezTo>
                  <a:cubicBezTo>
                    <a:pt x="15" y="0"/>
                    <a:pt x="0" y="12"/>
                    <a:pt x="0" y="31"/>
                  </a:cubicBezTo>
                  <a:cubicBezTo>
                    <a:pt x="0" y="53"/>
                    <a:pt x="0" y="53"/>
                    <a:pt x="0" y="53"/>
                  </a:cubicBezTo>
                  <a:cubicBezTo>
                    <a:pt x="49" y="53"/>
                    <a:pt x="49" y="53"/>
                    <a:pt x="49" y="53"/>
                  </a:cubicBezTo>
                  <a:cubicBezTo>
                    <a:pt x="53" y="53"/>
                    <a:pt x="57" y="55"/>
                    <a:pt x="57" y="59"/>
                  </a:cubicBezTo>
                  <a:cubicBezTo>
                    <a:pt x="57" y="64"/>
                    <a:pt x="53" y="66"/>
                    <a:pt x="49" y="66"/>
                  </a:cubicBezTo>
                  <a:cubicBezTo>
                    <a:pt x="0" y="66"/>
                    <a:pt x="0" y="66"/>
                    <a:pt x="0" y="66"/>
                  </a:cubicBezTo>
                  <a:cubicBezTo>
                    <a:pt x="0" y="79"/>
                    <a:pt x="0" y="79"/>
                    <a:pt x="0" y="79"/>
                  </a:cubicBezTo>
                  <a:cubicBezTo>
                    <a:pt x="49" y="79"/>
                    <a:pt x="49" y="79"/>
                    <a:pt x="49" y="79"/>
                  </a:cubicBezTo>
                  <a:cubicBezTo>
                    <a:pt x="53" y="79"/>
                    <a:pt x="57" y="81"/>
                    <a:pt x="57" y="85"/>
                  </a:cubicBezTo>
                  <a:cubicBezTo>
                    <a:pt x="57" y="90"/>
                    <a:pt x="53" y="92"/>
                    <a:pt x="49" y="92"/>
                  </a:cubicBezTo>
                  <a:cubicBezTo>
                    <a:pt x="0" y="92"/>
                    <a:pt x="0" y="92"/>
                    <a:pt x="0" y="92"/>
                  </a:cubicBezTo>
                  <a:cubicBezTo>
                    <a:pt x="0" y="105"/>
                    <a:pt x="0" y="105"/>
                    <a:pt x="0" y="105"/>
                  </a:cubicBezTo>
                  <a:cubicBezTo>
                    <a:pt x="49" y="105"/>
                    <a:pt x="49" y="105"/>
                    <a:pt x="49" y="105"/>
                  </a:cubicBezTo>
                  <a:cubicBezTo>
                    <a:pt x="53" y="105"/>
                    <a:pt x="57" y="107"/>
                    <a:pt x="57" y="111"/>
                  </a:cubicBezTo>
                  <a:cubicBezTo>
                    <a:pt x="57" y="116"/>
                    <a:pt x="53" y="118"/>
                    <a:pt x="49" y="118"/>
                  </a:cubicBezTo>
                  <a:cubicBezTo>
                    <a:pt x="0" y="118"/>
                    <a:pt x="0" y="118"/>
                    <a:pt x="0" y="118"/>
                  </a:cubicBezTo>
                  <a:cubicBezTo>
                    <a:pt x="0" y="142"/>
                    <a:pt x="0" y="142"/>
                    <a:pt x="0" y="142"/>
                  </a:cubicBezTo>
                  <a:cubicBezTo>
                    <a:pt x="0" y="161"/>
                    <a:pt x="15" y="183"/>
                    <a:pt x="34" y="183"/>
                  </a:cubicBezTo>
                  <a:cubicBezTo>
                    <a:pt x="49" y="183"/>
                    <a:pt x="49" y="183"/>
                    <a:pt x="49" y="183"/>
                  </a:cubicBezTo>
                  <a:cubicBezTo>
                    <a:pt x="44" y="183"/>
                    <a:pt x="40" y="185"/>
                    <a:pt x="40" y="190"/>
                  </a:cubicBezTo>
                  <a:cubicBezTo>
                    <a:pt x="40" y="194"/>
                    <a:pt x="44" y="196"/>
                    <a:pt x="49" y="196"/>
                  </a:cubicBezTo>
                  <a:cubicBezTo>
                    <a:pt x="81" y="196"/>
                    <a:pt x="81" y="196"/>
                    <a:pt x="81" y="196"/>
                  </a:cubicBezTo>
                  <a:cubicBezTo>
                    <a:pt x="86" y="196"/>
                    <a:pt x="89" y="194"/>
                    <a:pt x="89" y="190"/>
                  </a:cubicBezTo>
                  <a:cubicBezTo>
                    <a:pt x="89" y="185"/>
                    <a:pt x="86" y="183"/>
                    <a:pt x="81" y="183"/>
                  </a:cubicBezTo>
                  <a:cubicBezTo>
                    <a:pt x="114" y="183"/>
                    <a:pt x="114" y="183"/>
                    <a:pt x="114" y="183"/>
                  </a:cubicBezTo>
                  <a:cubicBezTo>
                    <a:pt x="157" y="183"/>
                    <a:pt x="157" y="183"/>
                    <a:pt x="157" y="183"/>
                  </a:cubicBezTo>
                  <a:cubicBezTo>
                    <a:pt x="122" y="157"/>
                    <a:pt x="98" y="132"/>
                    <a:pt x="98" y="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Group 45">
            <a:extLst>
              <a:ext uri="{FF2B5EF4-FFF2-40B4-BE49-F238E27FC236}">
                <a16:creationId xmlns:a16="http://schemas.microsoft.com/office/drawing/2014/main" id="{C2E82C84-9EFC-6990-5DA4-24EC238D6D54}"/>
              </a:ext>
            </a:extLst>
          </p:cNvPr>
          <p:cNvGrpSpPr/>
          <p:nvPr userDrawn="1"/>
        </p:nvGrpSpPr>
        <p:grpSpPr>
          <a:xfrm>
            <a:off x="6286574" y="5140074"/>
            <a:ext cx="573058" cy="306387"/>
            <a:chOff x="6286574" y="4458065"/>
            <a:chExt cx="573058" cy="306387"/>
          </a:xfrm>
          <a:solidFill>
            <a:schemeClr val="bg2"/>
          </a:solidFill>
        </p:grpSpPr>
        <p:sp>
          <p:nvSpPr>
            <p:cNvPr id="47" name="Freeform 41">
              <a:extLst>
                <a:ext uri="{FF2B5EF4-FFF2-40B4-BE49-F238E27FC236}">
                  <a16:creationId xmlns:a16="http://schemas.microsoft.com/office/drawing/2014/main" id="{2162A29E-17D8-A036-88E1-BC14FB3DF71D}"/>
                </a:ext>
              </a:extLst>
            </p:cNvPr>
            <p:cNvSpPr>
              <a:spLocks noEditPoints="1"/>
            </p:cNvSpPr>
            <p:nvPr/>
          </p:nvSpPr>
          <p:spPr bwMode="auto">
            <a:xfrm>
              <a:off x="6668140" y="4523314"/>
              <a:ext cx="119151" cy="120570"/>
            </a:xfrm>
            <a:custGeom>
              <a:avLst/>
              <a:gdLst>
                <a:gd name="T0" fmla="*/ 41 w 82"/>
                <a:gd name="T1" fmla="*/ 0 h 82"/>
                <a:gd name="T2" fmla="*/ 0 w 82"/>
                <a:gd name="T3" fmla="*/ 41 h 82"/>
                <a:gd name="T4" fmla="*/ 41 w 82"/>
                <a:gd name="T5" fmla="*/ 82 h 82"/>
                <a:gd name="T6" fmla="*/ 82 w 82"/>
                <a:gd name="T7" fmla="*/ 41 h 82"/>
                <a:gd name="T8" fmla="*/ 41 w 82"/>
                <a:gd name="T9" fmla="*/ 0 h 82"/>
                <a:gd name="T10" fmla="*/ 57 w 82"/>
                <a:gd name="T11" fmla="*/ 49 h 82"/>
                <a:gd name="T12" fmla="*/ 49 w 82"/>
                <a:gd name="T13" fmla="*/ 41 h 82"/>
                <a:gd name="T14" fmla="*/ 41 w 82"/>
                <a:gd name="T15" fmla="*/ 33 h 82"/>
                <a:gd name="T16" fmla="*/ 33 w 82"/>
                <a:gd name="T17" fmla="*/ 24 h 82"/>
                <a:gd name="T18" fmla="*/ 41 w 82"/>
                <a:gd name="T19" fmla="*/ 16 h 82"/>
                <a:gd name="T20" fmla="*/ 65 w 82"/>
                <a:gd name="T21" fmla="*/ 41 h 82"/>
                <a:gd name="T22" fmla="*/ 57 w 82"/>
                <a:gd name="T23" fmla="*/ 4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2">
                  <a:moveTo>
                    <a:pt x="41" y="0"/>
                  </a:moveTo>
                  <a:cubicBezTo>
                    <a:pt x="18" y="0"/>
                    <a:pt x="0" y="18"/>
                    <a:pt x="0" y="41"/>
                  </a:cubicBezTo>
                  <a:cubicBezTo>
                    <a:pt x="0" y="63"/>
                    <a:pt x="18" y="82"/>
                    <a:pt x="41" y="82"/>
                  </a:cubicBezTo>
                  <a:cubicBezTo>
                    <a:pt x="63" y="82"/>
                    <a:pt x="82" y="63"/>
                    <a:pt x="82" y="41"/>
                  </a:cubicBezTo>
                  <a:cubicBezTo>
                    <a:pt x="82" y="18"/>
                    <a:pt x="63" y="0"/>
                    <a:pt x="41" y="0"/>
                  </a:cubicBezTo>
                  <a:close/>
                  <a:moveTo>
                    <a:pt x="57" y="49"/>
                  </a:moveTo>
                  <a:cubicBezTo>
                    <a:pt x="53" y="49"/>
                    <a:pt x="49" y="45"/>
                    <a:pt x="49" y="41"/>
                  </a:cubicBezTo>
                  <a:cubicBezTo>
                    <a:pt x="49" y="36"/>
                    <a:pt x="45" y="33"/>
                    <a:pt x="41" y="33"/>
                  </a:cubicBezTo>
                  <a:cubicBezTo>
                    <a:pt x="36" y="33"/>
                    <a:pt x="33" y="29"/>
                    <a:pt x="33" y="24"/>
                  </a:cubicBezTo>
                  <a:cubicBezTo>
                    <a:pt x="33" y="20"/>
                    <a:pt x="36" y="16"/>
                    <a:pt x="41" y="16"/>
                  </a:cubicBezTo>
                  <a:cubicBezTo>
                    <a:pt x="54" y="16"/>
                    <a:pt x="65" y="27"/>
                    <a:pt x="65" y="41"/>
                  </a:cubicBezTo>
                  <a:cubicBezTo>
                    <a:pt x="65" y="45"/>
                    <a:pt x="62" y="49"/>
                    <a:pt x="57"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2">
              <a:extLst>
                <a:ext uri="{FF2B5EF4-FFF2-40B4-BE49-F238E27FC236}">
                  <a16:creationId xmlns:a16="http://schemas.microsoft.com/office/drawing/2014/main" id="{506F21BE-7A60-9762-D714-6CC082338548}"/>
                </a:ext>
              </a:extLst>
            </p:cNvPr>
            <p:cNvSpPr>
              <a:spLocks noEditPoints="1"/>
            </p:cNvSpPr>
            <p:nvPr/>
          </p:nvSpPr>
          <p:spPr bwMode="auto">
            <a:xfrm>
              <a:off x="6286574" y="4458065"/>
              <a:ext cx="573058" cy="306387"/>
            </a:xfrm>
            <a:custGeom>
              <a:avLst/>
              <a:gdLst>
                <a:gd name="T0" fmla="*/ 357 w 392"/>
                <a:gd name="T1" fmla="*/ 0 h 209"/>
                <a:gd name="T2" fmla="*/ 33 w 392"/>
                <a:gd name="T3" fmla="*/ 0 h 209"/>
                <a:gd name="T4" fmla="*/ 0 w 392"/>
                <a:gd name="T5" fmla="*/ 30 h 209"/>
                <a:gd name="T6" fmla="*/ 0 w 392"/>
                <a:gd name="T7" fmla="*/ 141 h 209"/>
                <a:gd name="T8" fmla="*/ 26 w 392"/>
                <a:gd name="T9" fmla="*/ 175 h 209"/>
                <a:gd name="T10" fmla="*/ 26 w 392"/>
                <a:gd name="T11" fmla="*/ 195 h 209"/>
                <a:gd name="T12" fmla="*/ 40 w 392"/>
                <a:gd name="T13" fmla="*/ 209 h 209"/>
                <a:gd name="T14" fmla="*/ 77 w 392"/>
                <a:gd name="T15" fmla="*/ 209 h 209"/>
                <a:gd name="T16" fmla="*/ 92 w 392"/>
                <a:gd name="T17" fmla="*/ 195 h 209"/>
                <a:gd name="T18" fmla="*/ 92 w 392"/>
                <a:gd name="T19" fmla="*/ 183 h 209"/>
                <a:gd name="T20" fmla="*/ 288 w 392"/>
                <a:gd name="T21" fmla="*/ 183 h 209"/>
                <a:gd name="T22" fmla="*/ 288 w 392"/>
                <a:gd name="T23" fmla="*/ 195 h 209"/>
                <a:gd name="T24" fmla="*/ 301 w 392"/>
                <a:gd name="T25" fmla="*/ 209 h 209"/>
                <a:gd name="T26" fmla="*/ 339 w 392"/>
                <a:gd name="T27" fmla="*/ 209 h 209"/>
                <a:gd name="T28" fmla="*/ 353 w 392"/>
                <a:gd name="T29" fmla="*/ 195 h 209"/>
                <a:gd name="T30" fmla="*/ 353 w 392"/>
                <a:gd name="T31" fmla="*/ 175 h 209"/>
                <a:gd name="T32" fmla="*/ 392 w 392"/>
                <a:gd name="T33" fmla="*/ 141 h 209"/>
                <a:gd name="T34" fmla="*/ 392 w 392"/>
                <a:gd name="T35" fmla="*/ 30 h 209"/>
                <a:gd name="T36" fmla="*/ 357 w 392"/>
                <a:gd name="T37" fmla="*/ 0 h 209"/>
                <a:gd name="T38" fmla="*/ 66 w 392"/>
                <a:gd name="T39" fmla="*/ 127 h 209"/>
                <a:gd name="T40" fmla="*/ 59 w 392"/>
                <a:gd name="T41" fmla="*/ 135 h 209"/>
                <a:gd name="T42" fmla="*/ 53 w 392"/>
                <a:gd name="T43" fmla="*/ 127 h 209"/>
                <a:gd name="T44" fmla="*/ 53 w 392"/>
                <a:gd name="T45" fmla="*/ 45 h 209"/>
                <a:gd name="T46" fmla="*/ 59 w 392"/>
                <a:gd name="T47" fmla="*/ 37 h 209"/>
                <a:gd name="T48" fmla="*/ 66 w 392"/>
                <a:gd name="T49" fmla="*/ 45 h 209"/>
                <a:gd name="T50" fmla="*/ 66 w 392"/>
                <a:gd name="T51" fmla="*/ 127 h 209"/>
                <a:gd name="T52" fmla="*/ 92 w 392"/>
                <a:gd name="T53" fmla="*/ 127 h 209"/>
                <a:gd name="T54" fmla="*/ 85 w 392"/>
                <a:gd name="T55" fmla="*/ 135 h 209"/>
                <a:gd name="T56" fmla="*/ 79 w 392"/>
                <a:gd name="T57" fmla="*/ 127 h 209"/>
                <a:gd name="T58" fmla="*/ 79 w 392"/>
                <a:gd name="T59" fmla="*/ 45 h 209"/>
                <a:gd name="T60" fmla="*/ 85 w 392"/>
                <a:gd name="T61" fmla="*/ 37 h 209"/>
                <a:gd name="T62" fmla="*/ 92 w 392"/>
                <a:gd name="T63" fmla="*/ 45 h 209"/>
                <a:gd name="T64" fmla="*/ 92 w 392"/>
                <a:gd name="T65" fmla="*/ 127 h 209"/>
                <a:gd name="T66" fmla="*/ 118 w 392"/>
                <a:gd name="T67" fmla="*/ 127 h 209"/>
                <a:gd name="T68" fmla="*/ 111 w 392"/>
                <a:gd name="T69" fmla="*/ 135 h 209"/>
                <a:gd name="T70" fmla="*/ 105 w 392"/>
                <a:gd name="T71" fmla="*/ 127 h 209"/>
                <a:gd name="T72" fmla="*/ 105 w 392"/>
                <a:gd name="T73" fmla="*/ 45 h 209"/>
                <a:gd name="T74" fmla="*/ 111 w 392"/>
                <a:gd name="T75" fmla="*/ 37 h 209"/>
                <a:gd name="T76" fmla="*/ 118 w 392"/>
                <a:gd name="T77" fmla="*/ 45 h 209"/>
                <a:gd name="T78" fmla="*/ 118 w 392"/>
                <a:gd name="T79" fmla="*/ 127 h 209"/>
                <a:gd name="T80" fmla="*/ 302 w 392"/>
                <a:gd name="T81" fmla="*/ 143 h 209"/>
                <a:gd name="T82" fmla="*/ 245 w 392"/>
                <a:gd name="T83" fmla="*/ 86 h 209"/>
                <a:gd name="T84" fmla="*/ 302 w 392"/>
                <a:gd name="T85" fmla="*/ 29 h 209"/>
                <a:gd name="T86" fmla="*/ 359 w 392"/>
                <a:gd name="T87" fmla="*/ 86 h 209"/>
                <a:gd name="T88" fmla="*/ 302 w 392"/>
                <a:gd name="T89" fmla="*/ 14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2" h="209">
                  <a:moveTo>
                    <a:pt x="357" y="0"/>
                  </a:moveTo>
                  <a:cubicBezTo>
                    <a:pt x="33" y="0"/>
                    <a:pt x="33" y="0"/>
                    <a:pt x="33" y="0"/>
                  </a:cubicBezTo>
                  <a:cubicBezTo>
                    <a:pt x="14" y="0"/>
                    <a:pt x="0" y="11"/>
                    <a:pt x="0" y="30"/>
                  </a:cubicBezTo>
                  <a:cubicBezTo>
                    <a:pt x="0" y="141"/>
                    <a:pt x="0" y="141"/>
                    <a:pt x="0" y="141"/>
                  </a:cubicBezTo>
                  <a:cubicBezTo>
                    <a:pt x="0" y="160"/>
                    <a:pt x="13" y="175"/>
                    <a:pt x="26" y="175"/>
                  </a:cubicBezTo>
                  <a:cubicBezTo>
                    <a:pt x="26" y="195"/>
                    <a:pt x="26" y="195"/>
                    <a:pt x="26" y="195"/>
                  </a:cubicBezTo>
                  <a:cubicBezTo>
                    <a:pt x="26" y="200"/>
                    <a:pt x="25" y="209"/>
                    <a:pt x="40" y="209"/>
                  </a:cubicBezTo>
                  <a:cubicBezTo>
                    <a:pt x="77" y="209"/>
                    <a:pt x="77" y="209"/>
                    <a:pt x="77" y="209"/>
                  </a:cubicBezTo>
                  <a:cubicBezTo>
                    <a:pt x="90" y="209"/>
                    <a:pt x="92" y="200"/>
                    <a:pt x="92" y="195"/>
                  </a:cubicBezTo>
                  <a:cubicBezTo>
                    <a:pt x="92" y="183"/>
                    <a:pt x="92" y="183"/>
                    <a:pt x="92" y="183"/>
                  </a:cubicBezTo>
                  <a:cubicBezTo>
                    <a:pt x="288" y="183"/>
                    <a:pt x="288" y="183"/>
                    <a:pt x="288" y="183"/>
                  </a:cubicBezTo>
                  <a:cubicBezTo>
                    <a:pt x="288" y="195"/>
                    <a:pt x="288" y="195"/>
                    <a:pt x="288" y="195"/>
                  </a:cubicBezTo>
                  <a:cubicBezTo>
                    <a:pt x="288" y="200"/>
                    <a:pt x="286" y="209"/>
                    <a:pt x="301" y="209"/>
                  </a:cubicBezTo>
                  <a:cubicBezTo>
                    <a:pt x="339" y="209"/>
                    <a:pt x="339" y="209"/>
                    <a:pt x="339" y="209"/>
                  </a:cubicBezTo>
                  <a:cubicBezTo>
                    <a:pt x="352" y="209"/>
                    <a:pt x="353" y="200"/>
                    <a:pt x="353" y="195"/>
                  </a:cubicBezTo>
                  <a:cubicBezTo>
                    <a:pt x="353" y="175"/>
                    <a:pt x="353" y="175"/>
                    <a:pt x="353" y="175"/>
                  </a:cubicBezTo>
                  <a:cubicBezTo>
                    <a:pt x="379" y="175"/>
                    <a:pt x="392" y="160"/>
                    <a:pt x="392" y="141"/>
                  </a:cubicBezTo>
                  <a:cubicBezTo>
                    <a:pt x="392" y="30"/>
                    <a:pt x="392" y="30"/>
                    <a:pt x="392" y="30"/>
                  </a:cubicBezTo>
                  <a:cubicBezTo>
                    <a:pt x="392" y="11"/>
                    <a:pt x="376" y="0"/>
                    <a:pt x="357" y="0"/>
                  </a:cubicBezTo>
                  <a:close/>
                  <a:moveTo>
                    <a:pt x="66" y="127"/>
                  </a:moveTo>
                  <a:cubicBezTo>
                    <a:pt x="66" y="131"/>
                    <a:pt x="64" y="135"/>
                    <a:pt x="59" y="135"/>
                  </a:cubicBezTo>
                  <a:cubicBezTo>
                    <a:pt x="55" y="135"/>
                    <a:pt x="53" y="131"/>
                    <a:pt x="53" y="127"/>
                  </a:cubicBezTo>
                  <a:cubicBezTo>
                    <a:pt x="53" y="45"/>
                    <a:pt x="53" y="45"/>
                    <a:pt x="53" y="45"/>
                  </a:cubicBezTo>
                  <a:cubicBezTo>
                    <a:pt x="53" y="40"/>
                    <a:pt x="55" y="37"/>
                    <a:pt x="59" y="37"/>
                  </a:cubicBezTo>
                  <a:cubicBezTo>
                    <a:pt x="64" y="37"/>
                    <a:pt x="66" y="40"/>
                    <a:pt x="66" y="45"/>
                  </a:cubicBezTo>
                  <a:lnTo>
                    <a:pt x="66" y="127"/>
                  </a:lnTo>
                  <a:close/>
                  <a:moveTo>
                    <a:pt x="92" y="127"/>
                  </a:moveTo>
                  <a:cubicBezTo>
                    <a:pt x="92" y="131"/>
                    <a:pt x="90" y="135"/>
                    <a:pt x="85" y="135"/>
                  </a:cubicBezTo>
                  <a:cubicBezTo>
                    <a:pt x="81" y="135"/>
                    <a:pt x="79" y="131"/>
                    <a:pt x="79" y="127"/>
                  </a:cubicBezTo>
                  <a:cubicBezTo>
                    <a:pt x="79" y="45"/>
                    <a:pt x="79" y="45"/>
                    <a:pt x="79" y="45"/>
                  </a:cubicBezTo>
                  <a:cubicBezTo>
                    <a:pt x="79" y="40"/>
                    <a:pt x="81" y="37"/>
                    <a:pt x="85" y="37"/>
                  </a:cubicBezTo>
                  <a:cubicBezTo>
                    <a:pt x="90" y="37"/>
                    <a:pt x="92" y="40"/>
                    <a:pt x="92" y="45"/>
                  </a:cubicBezTo>
                  <a:lnTo>
                    <a:pt x="92" y="127"/>
                  </a:lnTo>
                  <a:close/>
                  <a:moveTo>
                    <a:pt x="118" y="127"/>
                  </a:moveTo>
                  <a:cubicBezTo>
                    <a:pt x="118" y="131"/>
                    <a:pt x="116" y="135"/>
                    <a:pt x="111" y="135"/>
                  </a:cubicBezTo>
                  <a:cubicBezTo>
                    <a:pt x="107" y="135"/>
                    <a:pt x="105" y="131"/>
                    <a:pt x="105" y="127"/>
                  </a:cubicBezTo>
                  <a:cubicBezTo>
                    <a:pt x="105" y="45"/>
                    <a:pt x="105" y="45"/>
                    <a:pt x="105" y="45"/>
                  </a:cubicBezTo>
                  <a:cubicBezTo>
                    <a:pt x="105" y="40"/>
                    <a:pt x="107" y="37"/>
                    <a:pt x="111" y="37"/>
                  </a:cubicBezTo>
                  <a:cubicBezTo>
                    <a:pt x="116" y="37"/>
                    <a:pt x="118" y="40"/>
                    <a:pt x="118" y="45"/>
                  </a:cubicBezTo>
                  <a:lnTo>
                    <a:pt x="118" y="127"/>
                  </a:lnTo>
                  <a:close/>
                  <a:moveTo>
                    <a:pt x="302" y="143"/>
                  </a:moveTo>
                  <a:cubicBezTo>
                    <a:pt x="270" y="143"/>
                    <a:pt x="245" y="117"/>
                    <a:pt x="245" y="86"/>
                  </a:cubicBezTo>
                  <a:cubicBezTo>
                    <a:pt x="245" y="54"/>
                    <a:pt x="270" y="29"/>
                    <a:pt x="302" y="29"/>
                  </a:cubicBezTo>
                  <a:cubicBezTo>
                    <a:pt x="333" y="29"/>
                    <a:pt x="359" y="54"/>
                    <a:pt x="359" y="86"/>
                  </a:cubicBezTo>
                  <a:cubicBezTo>
                    <a:pt x="359" y="117"/>
                    <a:pt x="333" y="143"/>
                    <a:pt x="302"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9" name="Group 48">
            <a:extLst>
              <a:ext uri="{FF2B5EF4-FFF2-40B4-BE49-F238E27FC236}">
                <a16:creationId xmlns:a16="http://schemas.microsoft.com/office/drawing/2014/main" id="{E5AAD66A-C330-F528-8B26-3C98576D93A4}"/>
              </a:ext>
            </a:extLst>
          </p:cNvPr>
          <p:cNvGrpSpPr/>
          <p:nvPr userDrawn="1"/>
        </p:nvGrpSpPr>
        <p:grpSpPr>
          <a:xfrm>
            <a:off x="5140457" y="5140074"/>
            <a:ext cx="553201" cy="268089"/>
            <a:chOff x="5140457" y="4458065"/>
            <a:chExt cx="553201" cy="268089"/>
          </a:xfrm>
          <a:solidFill>
            <a:schemeClr val="bg2"/>
          </a:solidFill>
        </p:grpSpPr>
        <p:sp>
          <p:nvSpPr>
            <p:cNvPr id="50" name="Freeform 43">
              <a:extLst>
                <a:ext uri="{FF2B5EF4-FFF2-40B4-BE49-F238E27FC236}">
                  <a16:creationId xmlns:a16="http://schemas.microsoft.com/office/drawing/2014/main" id="{65691E90-44AB-743A-1AD9-EB7C541CD0C7}"/>
                </a:ext>
              </a:extLst>
            </p:cNvPr>
            <p:cNvSpPr>
              <a:spLocks/>
            </p:cNvSpPr>
            <p:nvPr/>
          </p:nvSpPr>
          <p:spPr bwMode="auto">
            <a:xfrm>
              <a:off x="5356063" y="4550266"/>
              <a:ext cx="93618" cy="93618"/>
            </a:xfrm>
            <a:custGeom>
              <a:avLst/>
              <a:gdLst>
                <a:gd name="T0" fmla="*/ 0 w 64"/>
                <a:gd name="T1" fmla="*/ 57 h 64"/>
                <a:gd name="T2" fmla="*/ 23 w 64"/>
                <a:gd name="T3" fmla="*/ 64 h 64"/>
                <a:gd name="T4" fmla="*/ 64 w 64"/>
                <a:gd name="T5" fmla="*/ 23 h 64"/>
                <a:gd name="T6" fmla="*/ 57 w 64"/>
                <a:gd name="T7" fmla="*/ 0 h 64"/>
                <a:gd name="T8" fmla="*/ 0 w 64"/>
                <a:gd name="T9" fmla="*/ 57 h 64"/>
              </a:gdLst>
              <a:ahLst/>
              <a:cxnLst>
                <a:cxn ang="0">
                  <a:pos x="T0" y="T1"/>
                </a:cxn>
                <a:cxn ang="0">
                  <a:pos x="T2" y="T3"/>
                </a:cxn>
                <a:cxn ang="0">
                  <a:pos x="T4" y="T5"/>
                </a:cxn>
                <a:cxn ang="0">
                  <a:pos x="T6" y="T7"/>
                </a:cxn>
                <a:cxn ang="0">
                  <a:pos x="T8" y="T9"/>
                </a:cxn>
              </a:cxnLst>
              <a:rect l="0" t="0" r="r" b="b"/>
              <a:pathLst>
                <a:path w="64" h="64">
                  <a:moveTo>
                    <a:pt x="0" y="57"/>
                  </a:moveTo>
                  <a:cubicBezTo>
                    <a:pt x="7" y="61"/>
                    <a:pt x="14" y="64"/>
                    <a:pt x="23" y="64"/>
                  </a:cubicBezTo>
                  <a:cubicBezTo>
                    <a:pt x="45" y="64"/>
                    <a:pt x="64" y="45"/>
                    <a:pt x="64" y="23"/>
                  </a:cubicBezTo>
                  <a:cubicBezTo>
                    <a:pt x="64" y="14"/>
                    <a:pt x="61" y="7"/>
                    <a:pt x="57" y="0"/>
                  </a:cubicBezTo>
                  <a:lnTo>
                    <a:pt x="0"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4">
              <a:extLst>
                <a:ext uri="{FF2B5EF4-FFF2-40B4-BE49-F238E27FC236}">
                  <a16:creationId xmlns:a16="http://schemas.microsoft.com/office/drawing/2014/main" id="{A8F4C84D-C064-F424-B9E1-93A3BE19ACB2}"/>
                </a:ext>
              </a:extLst>
            </p:cNvPr>
            <p:cNvSpPr>
              <a:spLocks/>
            </p:cNvSpPr>
            <p:nvPr/>
          </p:nvSpPr>
          <p:spPr bwMode="auto">
            <a:xfrm>
              <a:off x="5329113" y="4523314"/>
              <a:ext cx="92200" cy="92200"/>
            </a:xfrm>
            <a:custGeom>
              <a:avLst/>
              <a:gdLst>
                <a:gd name="T0" fmla="*/ 63 w 63"/>
                <a:gd name="T1" fmla="*/ 7 h 63"/>
                <a:gd name="T2" fmla="*/ 41 w 63"/>
                <a:gd name="T3" fmla="*/ 0 h 63"/>
                <a:gd name="T4" fmla="*/ 0 w 63"/>
                <a:gd name="T5" fmla="*/ 41 h 63"/>
                <a:gd name="T6" fmla="*/ 7 w 63"/>
                <a:gd name="T7" fmla="*/ 63 h 63"/>
                <a:gd name="T8" fmla="*/ 63 w 63"/>
                <a:gd name="T9" fmla="*/ 7 h 63"/>
              </a:gdLst>
              <a:ahLst/>
              <a:cxnLst>
                <a:cxn ang="0">
                  <a:pos x="T0" y="T1"/>
                </a:cxn>
                <a:cxn ang="0">
                  <a:pos x="T2" y="T3"/>
                </a:cxn>
                <a:cxn ang="0">
                  <a:pos x="T4" y="T5"/>
                </a:cxn>
                <a:cxn ang="0">
                  <a:pos x="T6" y="T7"/>
                </a:cxn>
                <a:cxn ang="0">
                  <a:pos x="T8" y="T9"/>
                </a:cxn>
              </a:cxnLst>
              <a:rect l="0" t="0" r="r" b="b"/>
              <a:pathLst>
                <a:path w="63" h="63">
                  <a:moveTo>
                    <a:pt x="63" y="7"/>
                  </a:moveTo>
                  <a:cubicBezTo>
                    <a:pt x="57" y="2"/>
                    <a:pt x="49" y="0"/>
                    <a:pt x="41" y="0"/>
                  </a:cubicBezTo>
                  <a:cubicBezTo>
                    <a:pt x="18" y="0"/>
                    <a:pt x="0" y="18"/>
                    <a:pt x="0" y="41"/>
                  </a:cubicBezTo>
                  <a:cubicBezTo>
                    <a:pt x="0" y="49"/>
                    <a:pt x="3" y="57"/>
                    <a:pt x="7" y="63"/>
                  </a:cubicBezTo>
                  <a:lnTo>
                    <a:pt x="63"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45">
              <a:extLst>
                <a:ext uri="{FF2B5EF4-FFF2-40B4-BE49-F238E27FC236}">
                  <a16:creationId xmlns:a16="http://schemas.microsoft.com/office/drawing/2014/main" id="{EE8E768D-3BF5-6A37-6CD3-6C255AA52FC7}"/>
                </a:ext>
              </a:extLst>
            </p:cNvPr>
            <p:cNvSpPr>
              <a:spLocks noEditPoints="1"/>
            </p:cNvSpPr>
            <p:nvPr/>
          </p:nvSpPr>
          <p:spPr bwMode="auto">
            <a:xfrm>
              <a:off x="5140457" y="4458065"/>
              <a:ext cx="496461" cy="268089"/>
            </a:xfrm>
            <a:custGeom>
              <a:avLst/>
              <a:gdLst>
                <a:gd name="T0" fmla="*/ 339 w 339"/>
                <a:gd name="T1" fmla="*/ 127 h 183"/>
                <a:gd name="T2" fmla="*/ 339 w 339"/>
                <a:gd name="T3" fmla="*/ 45 h 183"/>
                <a:gd name="T4" fmla="*/ 339 w 339"/>
                <a:gd name="T5" fmla="*/ 30 h 183"/>
                <a:gd name="T6" fmla="*/ 307 w 339"/>
                <a:gd name="T7" fmla="*/ 0 h 183"/>
                <a:gd name="T8" fmla="*/ 33 w 339"/>
                <a:gd name="T9" fmla="*/ 0 h 183"/>
                <a:gd name="T10" fmla="*/ 0 w 339"/>
                <a:gd name="T11" fmla="*/ 30 h 183"/>
                <a:gd name="T12" fmla="*/ 0 w 339"/>
                <a:gd name="T13" fmla="*/ 141 h 183"/>
                <a:gd name="T14" fmla="*/ 33 w 339"/>
                <a:gd name="T15" fmla="*/ 183 h 183"/>
                <a:gd name="T16" fmla="*/ 307 w 339"/>
                <a:gd name="T17" fmla="*/ 183 h 183"/>
                <a:gd name="T18" fmla="*/ 339 w 339"/>
                <a:gd name="T19" fmla="*/ 141 h 183"/>
                <a:gd name="T20" fmla="*/ 339 w 339"/>
                <a:gd name="T21" fmla="*/ 127 h 183"/>
                <a:gd name="T22" fmla="*/ 170 w 339"/>
                <a:gd name="T23" fmla="*/ 143 h 183"/>
                <a:gd name="T24" fmla="*/ 113 w 339"/>
                <a:gd name="T25" fmla="*/ 86 h 183"/>
                <a:gd name="T26" fmla="*/ 170 w 339"/>
                <a:gd name="T27" fmla="*/ 29 h 183"/>
                <a:gd name="T28" fmla="*/ 227 w 339"/>
                <a:gd name="T29" fmla="*/ 86 h 183"/>
                <a:gd name="T30" fmla="*/ 170 w 339"/>
                <a:gd name="T31" fmla="*/ 14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183">
                  <a:moveTo>
                    <a:pt x="339" y="127"/>
                  </a:moveTo>
                  <a:cubicBezTo>
                    <a:pt x="339" y="45"/>
                    <a:pt x="339" y="45"/>
                    <a:pt x="339" y="45"/>
                  </a:cubicBezTo>
                  <a:cubicBezTo>
                    <a:pt x="339" y="30"/>
                    <a:pt x="339" y="30"/>
                    <a:pt x="339" y="30"/>
                  </a:cubicBezTo>
                  <a:cubicBezTo>
                    <a:pt x="339" y="11"/>
                    <a:pt x="326" y="0"/>
                    <a:pt x="307" y="0"/>
                  </a:cubicBezTo>
                  <a:cubicBezTo>
                    <a:pt x="33" y="0"/>
                    <a:pt x="33" y="0"/>
                    <a:pt x="33" y="0"/>
                  </a:cubicBezTo>
                  <a:cubicBezTo>
                    <a:pt x="14" y="0"/>
                    <a:pt x="0" y="11"/>
                    <a:pt x="0" y="30"/>
                  </a:cubicBezTo>
                  <a:cubicBezTo>
                    <a:pt x="0" y="141"/>
                    <a:pt x="0" y="141"/>
                    <a:pt x="0" y="141"/>
                  </a:cubicBezTo>
                  <a:cubicBezTo>
                    <a:pt x="0" y="160"/>
                    <a:pt x="14" y="183"/>
                    <a:pt x="33" y="183"/>
                  </a:cubicBezTo>
                  <a:cubicBezTo>
                    <a:pt x="307" y="183"/>
                    <a:pt x="307" y="183"/>
                    <a:pt x="307" y="183"/>
                  </a:cubicBezTo>
                  <a:cubicBezTo>
                    <a:pt x="326" y="183"/>
                    <a:pt x="339" y="160"/>
                    <a:pt x="339" y="141"/>
                  </a:cubicBezTo>
                  <a:lnTo>
                    <a:pt x="339" y="127"/>
                  </a:lnTo>
                  <a:close/>
                  <a:moveTo>
                    <a:pt x="170" y="143"/>
                  </a:moveTo>
                  <a:cubicBezTo>
                    <a:pt x="138" y="143"/>
                    <a:pt x="113" y="117"/>
                    <a:pt x="113" y="86"/>
                  </a:cubicBezTo>
                  <a:cubicBezTo>
                    <a:pt x="113" y="54"/>
                    <a:pt x="138" y="29"/>
                    <a:pt x="170" y="29"/>
                  </a:cubicBezTo>
                  <a:cubicBezTo>
                    <a:pt x="201" y="29"/>
                    <a:pt x="227" y="54"/>
                    <a:pt x="227" y="86"/>
                  </a:cubicBezTo>
                  <a:cubicBezTo>
                    <a:pt x="227" y="117"/>
                    <a:pt x="201" y="143"/>
                    <a:pt x="17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46">
              <a:extLst>
                <a:ext uri="{FF2B5EF4-FFF2-40B4-BE49-F238E27FC236}">
                  <a16:creationId xmlns:a16="http://schemas.microsoft.com/office/drawing/2014/main" id="{A3B0321C-01FB-FC2E-BFDC-5E3CC80A948B}"/>
                </a:ext>
              </a:extLst>
            </p:cNvPr>
            <p:cNvSpPr>
              <a:spLocks/>
            </p:cNvSpPr>
            <p:nvPr/>
          </p:nvSpPr>
          <p:spPr bwMode="auto">
            <a:xfrm>
              <a:off x="5655359" y="4533244"/>
              <a:ext cx="38299" cy="114896"/>
            </a:xfrm>
            <a:custGeom>
              <a:avLst/>
              <a:gdLst>
                <a:gd name="T0" fmla="*/ 14 w 26"/>
                <a:gd name="T1" fmla="*/ 0 h 78"/>
                <a:gd name="T2" fmla="*/ 0 w 26"/>
                <a:gd name="T3" fmla="*/ 0 h 78"/>
                <a:gd name="T4" fmla="*/ 0 w 26"/>
                <a:gd name="T5" fmla="*/ 78 h 78"/>
                <a:gd name="T6" fmla="*/ 14 w 26"/>
                <a:gd name="T7" fmla="*/ 78 h 78"/>
                <a:gd name="T8" fmla="*/ 26 w 26"/>
                <a:gd name="T9" fmla="*/ 66 h 78"/>
                <a:gd name="T10" fmla="*/ 26 w 26"/>
                <a:gd name="T11" fmla="*/ 13 h 78"/>
                <a:gd name="T12" fmla="*/ 14 w 2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 h="78">
                  <a:moveTo>
                    <a:pt x="14" y="0"/>
                  </a:moveTo>
                  <a:cubicBezTo>
                    <a:pt x="0" y="0"/>
                    <a:pt x="0" y="0"/>
                    <a:pt x="0" y="0"/>
                  </a:cubicBezTo>
                  <a:cubicBezTo>
                    <a:pt x="0" y="78"/>
                    <a:pt x="0" y="78"/>
                    <a:pt x="0" y="78"/>
                  </a:cubicBezTo>
                  <a:cubicBezTo>
                    <a:pt x="14" y="78"/>
                    <a:pt x="14" y="78"/>
                    <a:pt x="14" y="78"/>
                  </a:cubicBezTo>
                  <a:cubicBezTo>
                    <a:pt x="25" y="78"/>
                    <a:pt x="26" y="71"/>
                    <a:pt x="26" y="66"/>
                  </a:cubicBezTo>
                  <a:cubicBezTo>
                    <a:pt x="26" y="13"/>
                    <a:pt x="26" y="13"/>
                    <a:pt x="26" y="13"/>
                  </a:cubicBezTo>
                  <a:cubicBezTo>
                    <a:pt x="26" y="8"/>
                    <a:pt x="25" y="0"/>
                    <a:pt x="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Group 53">
            <a:extLst>
              <a:ext uri="{FF2B5EF4-FFF2-40B4-BE49-F238E27FC236}">
                <a16:creationId xmlns:a16="http://schemas.microsoft.com/office/drawing/2014/main" id="{AB1EF1DC-0578-334D-4C67-6EF5205B813D}"/>
              </a:ext>
            </a:extLst>
          </p:cNvPr>
          <p:cNvGrpSpPr/>
          <p:nvPr userDrawn="1"/>
        </p:nvGrpSpPr>
        <p:grpSpPr>
          <a:xfrm>
            <a:off x="3991504" y="5138656"/>
            <a:ext cx="556038" cy="268089"/>
            <a:chOff x="3991504" y="4456647"/>
            <a:chExt cx="556038" cy="268089"/>
          </a:xfrm>
          <a:solidFill>
            <a:schemeClr val="bg2"/>
          </a:solidFill>
        </p:grpSpPr>
        <p:sp>
          <p:nvSpPr>
            <p:cNvPr id="55" name="Freeform 47">
              <a:extLst>
                <a:ext uri="{FF2B5EF4-FFF2-40B4-BE49-F238E27FC236}">
                  <a16:creationId xmlns:a16="http://schemas.microsoft.com/office/drawing/2014/main" id="{0FF06C75-AB93-54E2-DD9E-7A34F0F1C114}"/>
                </a:ext>
              </a:extLst>
            </p:cNvPr>
            <p:cNvSpPr>
              <a:spLocks/>
            </p:cNvSpPr>
            <p:nvPr/>
          </p:nvSpPr>
          <p:spPr bwMode="auto">
            <a:xfrm>
              <a:off x="4204273" y="4514804"/>
              <a:ext cx="133335" cy="133335"/>
            </a:xfrm>
            <a:custGeom>
              <a:avLst/>
              <a:gdLst>
                <a:gd name="T0" fmla="*/ 91 w 91"/>
                <a:gd name="T1" fmla="*/ 39 h 91"/>
                <a:gd name="T2" fmla="*/ 91 w 91"/>
                <a:gd name="T3" fmla="*/ 0 h 91"/>
                <a:gd name="T4" fmla="*/ 35 w 91"/>
                <a:gd name="T5" fmla="*/ 0 h 91"/>
                <a:gd name="T6" fmla="*/ 0 w 91"/>
                <a:gd name="T7" fmla="*/ 39 h 91"/>
                <a:gd name="T8" fmla="*/ 0 w 91"/>
                <a:gd name="T9" fmla="*/ 52 h 91"/>
                <a:gd name="T10" fmla="*/ 35 w 91"/>
                <a:gd name="T11" fmla="*/ 91 h 91"/>
                <a:gd name="T12" fmla="*/ 91 w 91"/>
                <a:gd name="T13" fmla="*/ 91 h 91"/>
                <a:gd name="T14" fmla="*/ 91 w 91"/>
                <a:gd name="T15" fmla="*/ 52 h 91"/>
                <a:gd name="T16" fmla="*/ 91 w 91"/>
                <a:gd name="T17"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91" y="39"/>
                  </a:moveTo>
                  <a:cubicBezTo>
                    <a:pt x="91" y="0"/>
                    <a:pt x="91" y="0"/>
                    <a:pt x="91" y="0"/>
                  </a:cubicBezTo>
                  <a:cubicBezTo>
                    <a:pt x="35" y="0"/>
                    <a:pt x="35" y="0"/>
                    <a:pt x="35" y="0"/>
                  </a:cubicBezTo>
                  <a:cubicBezTo>
                    <a:pt x="17" y="0"/>
                    <a:pt x="0" y="20"/>
                    <a:pt x="0" y="39"/>
                  </a:cubicBezTo>
                  <a:cubicBezTo>
                    <a:pt x="0" y="52"/>
                    <a:pt x="0" y="52"/>
                    <a:pt x="0" y="52"/>
                  </a:cubicBezTo>
                  <a:cubicBezTo>
                    <a:pt x="0" y="70"/>
                    <a:pt x="17" y="91"/>
                    <a:pt x="35" y="91"/>
                  </a:cubicBezTo>
                  <a:cubicBezTo>
                    <a:pt x="91" y="91"/>
                    <a:pt x="91" y="91"/>
                    <a:pt x="91" y="91"/>
                  </a:cubicBezTo>
                  <a:cubicBezTo>
                    <a:pt x="91" y="52"/>
                    <a:pt x="91" y="52"/>
                    <a:pt x="91" y="52"/>
                  </a:cubicBezTo>
                  <a:lnTo>
                    <a:pt x="91"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48">
              <a:extLst>
                <a:ext uri="{FF2B5EF4-FFF2-40B4-BE49-F238E27FC236}">
                  <a16:creationId xmlns:a16="http://schemas.microsoft.com/office/drawing/2014/main" id="{D5889FF5-B329-D4AE-25C7-48608F269203}"/>
                </a:ext>
              </a:extLst>
            </p:cNvPr>
            <p:cNvSpPr>
              <a:spLocks noEditPoints="1"/>
            </p:cNvSpPr>
            <p:nvPr/>
          </p:nvSpPr>
          <p:spPr bwMode="auto">
            <a:xfrm>
              <a:off x="3991504" y="4456647"/>
              <a:ext cx="496461" cy="268089"/>
            </a:xfrm>
            <a:custGeom>
              <a:avLst/>
              <a:gdLst>
                <a:gd name="T0" fmla="*/ 308 w 339"/>
                <a:gd name="T1" fmla="*/ 0 h 183"/>
                <a:gd name="T2" fmla="*/ 34 w 339"/>
                <a:gd name="T3" fmla="*/ 0 h 183"/>
                <a:gd name="T4" fmla="*/ 0 w 339"/>
                <a:gd name="T5" fmla="*/ 31 h 183"/>
                <a:gd name="T6" fmla="*/ 0 w 339"/>
                <a:gd name="T7" fmla="*/ 142 h 183"/>
                <a:gd name="T8" fmla="*/ 34 w 339"/>
                <a:gd name="T9" fmla="*/ 183 h 183"/>
                <a:gd name="T10" fmla="*/ 308 w 339"/>
                <a:gd name="T11" fmla="*/ 183 h 183"/>
                <a:gd name="T12" fmla="*/ 339 w 339"/>
                <a:gd name="T13" fmla="*/ 142 h 183"/>
                <a:gd name="T14" fmla="*/ 339 w 339"/>
                <a:gd name="T15" fmla="*/ 128 h 183"/>
                <a:gd name="T16" fmla="*/ 339 w 339"/>
                <a:gd name="T17" fmla="*/ 46 h 183"/>
                <a:gd name="T18" fmla="*/ 339 w 339"/>
                <a:gd name="T19" fmla="*/ 31 h 183"/>
                <a:gd name="T20" fmla="*/ 308 w 339"/>
                <a:gd name="T21" fmla="*/ 0 h 183"/>
                <a:gd name="T22" fmla="*/ 261 w 339"/>
                <a:gd name="T23" fmla="*/ 92 h 183"/>
                <a:gd name="T24" fmla="*/ 269 w 339"/>
                <a:gd name="T25" fmla="*/ 98 h 183"/>
                <a:gd name="T26" fmla="*/ 261 w 339"/>
                <a:gd name="T27" fmla="*/ 105 h 183"/>
                <a:gd name="T28" fmla="*/ 248 w 339"/>
                <a:gd name="T29" fmla="*/ 105 h 183"/>
                <a:gd name="T30" fmla="*/ 248 w 339"/>
                <a:gd name="T31" fmla="*/ 118 h 183"/>
                <a:gd name="T32" fmla="*/ 248 w 339"/>
                <a:gd name="T33" fmla="*/ 136 h 183"/>
                <a:gd name="T34" fmla="*/ 236 w 339"/>
                <a:gd name="T35" fmla="*/ 144 h 183"/>
                <a:gd name="T36" fmla="*/ 180 w 339"/>
                <a:gd name="T37" fmla="*/ 144 h 183"/>
                <a:gd name="T38" fmla="*/ 130 w 339"/>
                <a:gd name="T39" fmla="*/ 92 h 183"/>
                <a:gd name="T40" fmla="*/ 130 w 339"/>
                <a:gd name="T41" fmla="*/ 92 h 183"/>
                <a:gd name="T42" fmla="*/ 65 w 339"/>
                <a:gd name="T43" fmla="*/ 92 h 183"/>
                <a:gd name="T44" fmla="*/ 57 w 339"/>
                <a:gd name="T45" fmla="*/ 85 h 183"/>
                <a:gd name="T46" fmla="*/ 65 w 339"/>
                <a:gd name="T47" fmla="*/ 79 h 183"/>
                <a:gd name="T48" fmla="*/ 130 w 339"/>
                <a:gd name="T49" fmla="*/ 79 h 183"/>
                <a:gd name="T50" fmla="*/ 130 w 339"/>
                <a:gd name="T51" fmla="*/ 79 h 183"/>
                <a:gd name="T52" fmla="*/ 180 w 339"/>
                <a:gd name="T53" fmla="*/ 26 h 183"/>
                <a:gd name="T54" fmla="*/ 236 w 339"/>
                <a:gd name="T55" fmla="*/ 26 h 183"/>
                <a:gd name="T56" fmla="*/ 248 w 339"/>
                <a:gd name="T57" fmla="*/ 35 h 183"/>
                <a:gd name="T58" fmla="*/ 248 w 339"/>
                <a:gd name="T59" fmla="*/ 53 h 183"/>
                <a:gd name="T60" fmla="*/ 248 w 339"/>
                <a:gd name="T61" fmla="*/ 66 h 183"/>
                <a:gd name="T62" fmla="*/ 261 w 339"/>
                <a:gd name="T63" fmla="*/ 66 h 183"/>
                <a:gd name="T64" fmla="*/ 269 w 339"/>
                <a:gd name="T65" fmla="*/ 72 h 183"/>
                <a:gd name="T66" fmla="*/ 261 w 339"/>
                <a:gd name="T67" fmla="*/ 79 h 183"/>
                <a:gd name="T68" fmla="*/ 248 w 339"/>
                <a:gd name="T69" fmla="*/ 79 h 183"/>
                <a:gd name="T70" fmla="*/ 248 w 339"/>
                <a:gd name="T71" fmla="*/ 92 h 183"/>
                <a:gd name="T72" fmla="*/ 261 w 339"/>
                <a:gd name="T7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183">
                  <a:moveTo>
                    <a:pt x="308" y="0"/>
                  </a:moveTo>
                  <a:cubicBezTo>
                    <a:pt x="34" y="0"/>
                    <a:pt x="34" y="0"/>
                    <a:pt x="34" y="0"/>
                  </a:cubicBezTo>
                  <a:cubicBezTo>
                    <a:pt x="15" y="0"/>
                    <a:pt x="0" y="12"/>
                    <a:pt x="0" y="31"/>
                  </a:cubicBezTo>
                  <a:cubicBezTo>
                    <a:pt x="0" y="142"/>
                    <a:pt x="0" y="142"/>
                    <a:pt x="0" y="142"/>
                  </a:cubicBezTo>
                  <a:cubicBezTo>
                    <a:pt x="0" y="161"/>
                    <a:pt x="15" y="183"/>
                    <a:pt x="34" y="183"/>
                  </a:cubicBezTo>
                  <a:cubicBezTo>
                    <a:pt x="308" y="183"/>
                    <a:pt x="308" y="183"/>
                    <a:pt x="308" y="183"/>
                  </a:cubicBezTo>
                  <a:cubicBezTo>
                    <a:pt x="327" y="183"/>
                    <a:pt x="339" y="161"/>
                    <a:pt x="339" y="142"/>
                  </a:cubicBezTo>
                  <a:cubicBezTo>
                    <a:pt x="339" y="128"/>
                    <a:pt x="339" y="128"/>
                    <a:pt x="339" y="128"/>
                  </a:cubicBezTo>
                  <a:cubicBezTo>
                    <a:pt x="339" y="46"/>
                    <a:pt x="339" y="46"/>
                    <a:pt x="339" y="46"/>
                  </a:cubicBezTo>
                  <a:cubicBezTo>
                    <a:pt x="339" y="31"/>
                    <a:pt x="339" y="31"/>
                    <a:pt x="339" y="31"/>
                  </a:cubicBezTo>
                  <a:cubicBezTo>
                    <a:pt x="339" y="12"/>
                    <a:pt x="327" y="0"/>
                    <a:pt x="308" y="0"/>
                  </a:cubicBezTo>
                  <a:close/>
                  <a:moveTo>
                    <a:pt x="261" y="92"/>
                  </a:moveTo>
                  <a:cubicBezTo>
                    <a:pt x="265" y="92"/>
                    <a:pt x="269" y="94"/>
                    <a:pt x="269" y="98"/>
                  </a:cubicBezTo>
                  <a:cubicBezTo>
                    <a:pt x="269" y="103"/>
                    <a:pt x="265" y="105"/>
                    <a:pt x="261" y="105"/>
                  </a:cubicBezTo>
                  <a:cubicBezTo>
                    <a:pt x="248" y="105"/>
                    <a:pt x="248" y="105"/>
                    <a:pt x="248" y="105"/>
                  </a:cubicBezTo>
                  <a:cubicBezTo>
                    <a:pt x="248" y="118"/>
                    <a:pt x="248" y="118"/>
                    <a:pt x="248" y="118"/>
                  </a:cubicBezTo>
                  <a:cubicBezTo>
                    <a:pt x="248" y="136"/>
                    <a:pt x="248" y="136"/>
                    <a:pt x="248" y="136"/>
                  </a:cubicBezTo>
                  <a:cubicBezTo>
                    <a:pt x="248" y="140"/>
                    <a:pt x="241" y="144"/>
                    <a:pt x="236" y="144"/>
                  </a:cubicBezTo>
                  <a:cubicBezTo>
                    <a:pt x="180" y="144"/>
                    <a:pt x="180" y="144"/>
                    <a:pt x="180" y="144"/>
                  </a:cubicBezTo>
                  <a:cubicBezTo>
                    <a:pt x="153" y="144"/>
                    <a:pt x="131" y="131"/>
                    <a:pt x="130" y="92"/>
                  </a:cubicBezTo>
                  <a:cubicBezTo>
                    <a:pt x="130" y="92"/>
                    <a:pt x="130" y="92"/>
                    <a:pt x="130" y="92"/>
                  </a:cubicBezTo>
                  <a:cubicBezTo>
                    <a:pt x="65" y="92"/>
                    <a:pt x="65" y="92"/>
                    <a:pt x="65" y="92"/>
                  </a:cubicBezTo>
                  <a:cubicBezTo>
                    <a:pt x="61" y="92"/>
                    <a:pt x="57" y="90"/>
                    <a:pt x="57" y="85"/>
                  </a:cubicBezTo>
                  <a:cubicBezTo>
                    <a:pt x="57" y="81"/>
                    <a:pt x="61" y="79"/>
                    <a:pt x="65" y="79"/>
                  </a:cubicBezTo>
                  <a:cubicBezTo>
                    <a:pt x="130" y="79"/>
                    <a:pt x="130" y="79"/>
                    <a:pt x="130" y="79"/>
                  </a:cubicBezTo>
                  <a:cubicBezTo>
                    <a:pt x="130" y="79"/>
                    <a:pt x="130" y="79"/>
                    <a:pt x="130" y="79"/>
                  </a:cubicBezTo>
                  <a:cubicBezTo>
                    <a:pt x="131" y="39"/>
                    <a:pt x="153" y="26"/>
                    <a:pt x="180" y="26"/>
                  </a:cubicBezTo>
                  <a:cubicBezTo>
                    <a:pt x="236" y="26"/>
                    <a:pt x="236" y="26"/>
                    <a:pt x="236" y="26"/>
                  </a:cubicBezTo>
                  <a:cubicBezTo>
                    <a:pt x="241" y="26"/>
                    <a:pt x="248" y="30"/>
                    <a:pt x="248" y="35"/>
                  </a:cubicBezTo>
                  <a:cubicBezTo>
                    <a:pt x="248" y="53"/>
                    <a:pt x="248" y="53"/>
                    <a:pt x="248" y="53"/>
                  </a:cubicBezTo>
                  <a:cubicBezTo>
                    <a:pt x="248" y="66"/>
                    <a:pt x="248" y="66"/>
                    <a:pt x="248" y="66"/>
                  </a:cubicBezTo>
                  <a:cubicBezTo>
                    <a:pt x="261" y="66"/>
                    <a:pt x="261" y="66"/>
                    <a:pt x="261" y="66"/>
                  </a:cubicBezTo>
                  <a:cubicBezTo>
                    <a:pt x="265" y="66"/>
                    <a:pt x="269" y="68"/>
                    <a:pt x="269" y="72"/>
                  </a:cubicBezTo>
                  <a:cubicBezTo>
                    <a:pt x="269" y="77"/>
                    <a:pt x="265" y="79"/>
                    <a:pt x="261" y="79"/>
                  </a:cubicBezTo>
                  <a:cubicBezTo>
                    <a:pt x="248" y="79"/>
                    <a:pt x="248" y="79"/>
                    <a:pt x="248" y="79"/>
                  </a:cubicBezTo>
                  <a:cubicBezTo>
                    <a:pt x="248" y="92"/>
                    <a:pt x="248" y="92"/>
                    <a:pt x="248" y="92"/>
                  </a:cubicBezTo>
                  <a:lnTo>
                    <a:pt x="261"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49">
              <a:extLst>
                <a:ext uri="{FF2B5EF4-FFF2-40B4-BE49-F238E27FC236}">
                  <a16:creationId xmlns:a16="http://schemas.microsoft.com/office/drawing/2014/main" id="{C7D815F9-DE1C-0ED2-6681-D64022F25097}"/>
                </a:ext>
              </a:extLst>
            </p:cNvPr>
            <p:cNvSpPr>
              <a:spLocks/>
            </p:cNvSpPr>
            <p:nvPr/>
          </p:nvSpPr>
          <p:spPr bwMode="auto">
            <a:xfrm>
              <a:off x="4509243" y="4533244"/>
              <a:ext cx="38299" cy="114896"/>
            </a:xfrm>
            <a:custGeom>
              <a:avLst/>
              <a:gdLst>
                <a:gd name="T0" fmla="*/ 11 w 26"/>
                <a:gd name="T1" fmla="*/ 0 h 78"/>
                <a:gd name="T2" fmla="*/ 0 w 26"/>
                <a:gd name="T3" fmla="*/ 0 h 78"/>
                <a:gd name="T4" fmla="*/ 0 w 26"/>
                <a:gd name="T5" fmla="*/ 78 h 78"/>
                <a:gd name="T6" fmla="*/ 11 w 26"/>
                <a:gd name="T7" fmla="*/ 78 h 78"/>
                <a:gd name="T8" fmla="*/ 26 w 26"/>
                <a:gd name="T9" fmla="*/ 65 h 78"/>
                <a:gd name="T10" fmla="*/ 26 w 26"/>
                <a:gd name="T11" fmla="*/ 13 h 78"/>
                <a:gd name="T12" fmla="*/ 11 w 2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 h="78">
                  <a:moveTo>
                    <a:pt x="11" y="0"/>
                  </a:moveTo>
                  <a:cubicBezTo>
                    <a:pt x="0" y="0"/>
                    <a:pt x="0" y="0"/>
                    <a:pt x="0" y="0"/>
                  </a:cubicBezTo>
                  <a:cubicBezTo>
                    <a:pt x="0" y="78"/>
                    <a:pt x="0" y="78"/>
                    <a:pt x="0" y="78"/>
                  </a:cubicBezTo>
                  <a:cubicBezTo>
                    <a:pt x="11" y="78"/>
                    <a:pt x="11" y="78"/>
                    <a:pt x="11" y="78"/>
                  </a:cubicBezTo>
                  <a:cubicBezTo>
                    <a:pt x="24" y="78"/>
                    <a:pt x="26" y="69"/>
                    <a:pt x="26" y="65"/>
                  </a:cubicBezTo>
                  <a:cubicBezTo>
                    <a:pt x="26" y="13"/>
                    <a:pt x="26" y="13"/>
                    <a:pt x="26" y="13"/>
                  </a:cubicBezTo>
                  <a:cubicBezTo>
                    <a:pt x="26" y="8"/>
                    <a:pt x="24" y="0"/>
                    <a:pt x="1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Group 57">
            <a:extLst>
              <a:ext uri="{FF2B5EF4-FFF2-40B4-BE49-F238E27FC236}">
                <a16:creationId xmlns:a16="http://schemas.microsoft.com/office/drawing/2014/main" id="{D7848E5A-76AF-00EC-51F2-889C14A2841F}"/>
              </a:ext>
            </a:extLst>
          </p:cNvPr>
          <p:cNvGrpSpPr/>
          <p:nvPr userDrawn="1"/>
        </p:nvGrpSpPr>
        <p:grpSpPr>
          <a:xfrm>
            <a:off x="2845388" y="5140074"/>
            <a:ext cx="554619" cy="268089"/>
            <a:chOff x="2845388" y="4458065"/>
            <a:chExt cx="554619" cy="268089"/>
          </a:xfrm>
          <a:solidFill>
            <a:schemeClr val="bg2"/>
          </a:solidFill>
        </p:grpSpPr>
        <p:sp>
          <p:nvSpPr>
            <p:cNvPr id="59" name="Rectangle 50">
              <a:extLst>
                <a:ext uri="{FF2B5EF4-FFF2-40B4-BE49-F238E27FC236}">
                  <a16:creationId xmlns:a16="http://schemas.microsoft.com/office/drawing/2014/main" id="{D306DD82-9E24-FA2A-D03E-EF449ADC7361}"/>
                </a:ext>
              </a:extLst>
            </p:cNvPr>
            <p:cNvSpPr>
              <a:spLocks noChangeArrowheads="1"/>
            </p:cNvSpPr>
            <p:nvPr/>
          </p:nvSpPr>
          <p:spPr bwMode="auto">
            <a:xfrm>
              <a:off x="3038299" y="4514804"/>
              <a:ext cx="36880"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 name="Rectangle 51">
              <a:extLst>
                <a:ext uri="{FF2B5EF4-FFF2-40B4-BE49-F238E27FC236}">
                  <a16:creationId xmlns:a16="http://schemas.microsoft.com/office/drawing/2014/main" id="{A47D7442-DA99-C672-17F4-2C9692FE477B}"/>
                </a:ext>
              </a:extLst>
            </p:cNvPr>
            <p:cNvSpPr>
              <a:spLocks noChangeArrowheads="1"/>
            </p:cNvSpPr>
            <p:nvPr/>
          </p:nvSpPr>
          <p:spPr bwMode="auto">
            <a:xfrm>
              <a:off x="2943262" y="4514804"/>
              <a:ext cx="36880"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52">
              <a:extLst>
                <a:ext uri="{FF2B5EF4-FFF2-40B4-BE49-F238E27FC236}">
                  <a16:creationId xmlns:a16="http://schemas.microsoft.com/office/drawing/2014/main" id="{043F55B1-E1D0-A03B-F23A-3F46C9F3C896}"/>
                </a:ext>
              </a:extLst>
            </p:cNvPr>
            <p:cNvSpPr>
              <a:spLocks/>
            </p:cNvSpPr>
            <p:nvPr/>
          </p:nvSpPr>
          <p:spPr bwMode="auto">
            <a:xfrm>
              <a:off x="3363127" y="4533244"/>
              <a:ext cx="36880" cy="114896"/>
            </a:xfrm>
            <a:custGeom>
              <a:avLst/>
              <a:gdLst>
                <a:gd name="T0" fmla="*/ 13 w 26"/>
                <a:gd name="T1" fmla="*/ 0 h 78"/>
                <a:gd name="T2" fmla="*/ 0 w 26"/>
                <a:gd name="T3" fmla="*/ 0 h 78"/>
                <a:gd name="T4" fmla="*/ 0 w 26"/>
                <a:gd name="T5" fmla="*/ 78 h 78"/>
                <a:gd name="T6" fmla="*/ 13 w 26"/>
                <a:gd name="T7" fmla="*/ 78 h 78"/>
                <a:gd name="T8" fmla="*/ 26 w 26"/>
                <a:gd name="T9" fmla="*/ 66 h 78"/>
                <a:gd name="T10" fmla="*/ 26 w 26"/>
                <a:gd name="T11" fmla="*/ 13 h 78"/>
                <a:gd name="T12" fmla="*/ 13 w 2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 h="78">
                  <a:moveTo>
                    <a:pt x="13" y="0"/>
                  </a:moveTo>
                  <a:cubicBezTo>
                    <a:pt x="0" y="0"/>
                    <a:pt x="0" y="0"/>
                    <a:pt x="0" y="0"/>
                  </a:cubicBezTo>
                  <a:cubicBezTo>
                    <a:pt x="0" y="78"/>
                    <a:pt x="0" y="78"/>
                    <a:pt x="0" y="78"/>
                  </a:cubicBezTo>
                  <a:cubicBezTo>
                    <a:pt x="13" y="78"/>
                    <a:pt x="13" y="78"/>
                    <a:pt x="13" y="78"/>
                  </a:cubicBezTo>
                  <a:cubicBezTo>
                    <a:pt x="25" y="78"/>
                    <a:pt x="26" y="71"/>
                    <a:pt x="26" y="66"/>
                  </a:cubicBezTo>
                  <a:cubicBezTo>
                    <a:pt x="26" y="13"/>
                    <a:pt x="26" y="13"/>
                    <a:pt x="26" y="13"/>
                  </a:cubicBezTo>
                  <a:cubicBezTo>
                    <a:pt x="26" y="8"/>
                    <a:pt x="25" y="0"/>
                    <a:pt x="1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Rectangle 53">
              <a:extLst>
                <a:ext uri="{FF2B5EF4-FFF2-40B4-BE49-F238E27FC236}">
                  <a16:creationId xmlns:a16="http://schemas.microsoft.com/office/drawing/2014/main" id="{7D8224DB-C83F-6FFE-703B-2AFAB10DA573}"/>
                </a:ext>
              </a:extLst>
            </p:cNvPr>
            <p:cNvSpPr>
              <a:spLocks noChangeArrowheads="1"/>
            </p:cNvSpPr>
            <p:nvPr/>
          </p:nvSpPr>
          <p:spPr bwMode="auto">
            <a:xfrm>
              <a:off x="3133336" y="4514804"/>
              <a:ext cx="36880"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 name="Rectangle 54">
              <a:extLst>
                <a:ext uri="{FF2B5EF4-FFF2-40B4-BE49-F238E27FC236}">
                  <a16:creationId xmlns:a16="http://schemas.microsoft.com/office/drawing/2014/main" id="{0277DFA1-3C1F-3BA5-AA4F-1A7E1BF5B045}"/>
                </a:ext>
              </a:extLst>
            </p:cNvPr>
            <p:cNvSpPr>
              <a:spLocks noChangeArrowheads="1"/>
            </p:cNvSpPr>
            <p:nvPr/>
          </p:nvSpPr>
          <p:spPr bwMode="auto">
            <a:xfrm>
              <a:off x="3229791" y="4514804"/>
              <a:ext cx="38299"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55">
              <a:extLst>
                <a:ext uri="{FF2B5EF4-FFF2-40B4-BE49-F238E27FC236}">
                  <a16:creationId xmlns:a16="http://schemas.microsoft.com/office/drawing/2014/main" id="{603D3D42-909F-3792-800C-3FD7194EBE4E}"/>
                </a:ext>
              </a:extLst>
            </p:cNvPr>
            <p:cNvSpPr>
              <a:spLocks noEditPoints="1"/>
            </p:cNvSpPr>
            <p:nvPr/>
          </p:nvSpPr>
          <p:spPr bwMode="auto">
            <a:xfrm>
              <a:off x="2845388" y="4458065"/>
              <a:ext cx="497880" cy="268089"/>
            </a:xfrm>
            <a:custGeom>
              <a:avLst/>
              <a:gdLst>
                <a:gd name="T0" fmla="*/ 340 w 340"/>
                <a:gd name="T1" fmla="*/ 127 h 183"/>
                <a:gd name="T2" fmla="*/ 340 w 340"/>
                <a:gd name="T3" fmla="*/ 45 h 183"/>
                <a:gd name="T4" fmla="*/ 340 w 340"/>
                <a:gd name="T5" fmla="*/ 30 h 183"/>
                <a:gd name="T6" fmla="*/ 308 w 340"/>
                <a:gd name="T7" fmla="*/ 0 h 183"/>
                <a:gd name="T8" fmla="*/ 33 w 340"/>
                <a:gd name="T9" fmla="*/ 0 h 183"/>
                <a:gd name="T10" fmla="*/ 0 w 340"/>
                <a:gd name="T11" fmla="*/ 30 h 183"/>
                <a:gd name="T12" fmla="*/ 0 w 340"/>
                <a:gd name="T13" fmla="*/ 141 h 183"/>
                <a:gd name="T14" fmla="*/ 33 w 340"/>
                <a:gd name="T15" fmla="*/ 183 h 183"/>
                <a:gd name="T16" fmla="*/ 308 w 340"/>
                <a:gd name="T17" fmla="*/ 183 h 183"/>
                <a:gd name="T18" fmla="*/ 340 w 340"/>
                <a:gd name="T19" fmla="*/ 141 h 183"/>
                <a:gd name="T20" fmla="*/ 340 w 340"/>
                <a:gd name="T21" fmla="*/ 127 h 183"/>
                <a:gd name="T22" fmla="*/ 105 w 340"/>
                <a:gd name="T23" fmla="*/ 135 h 183"/>
                <a:gd name="T24" fmla="*/ 97 w 340"/>
                <a:gd name="T25" fmla="*/ 143 h 183"/>
                <a:gd name="T26" fmla="*/ 61 w 340"/>
                <a:gd name="T27" fmla="*/ 143 h 183"/>
                <a:gd name="T28" fmla="*/ 53 w 340"/>
                <a:gd name="T29" fmla="*/ 135 h 183"/>
                <a:gd name="T30" fmla="*/ 53 w 340"/>
                <a:gd name="T31" fmla="*/ 34 h 183"/>
                <a:gd name="T32" fmla="*/ 61 w 340"/>
                <a:gd name="T33" fmla="*/ 26 h 183"/>
                <a:gd name="T34" fmla="*/ 97 w 340"/>
                <a:gd name="T35" fmla="*/ 26 h 183"/>
                <a:gd name="T36" fmla="*/ 105 w 340"/>
                <a:gd name="T37" fmla="*/ 34 h 183"/>
                <a:gd name="T38" fmla="*/ 105 w 340"/>
                <a:gd name="T39" fmla="*/ 135 h 183"/>
                <a:gd name="T40" fmla="*/ 170 w 340"/>
                <a:gd name="T41" fmla="*/ 135 h 183"/>
                <a:gd name="T42" fmla="*/ 162 w 340"/>
                <a:gd name="T43" fmla="*/ 143 h 183"/>
                <a:gd name="T44" fmla="*/ 126 w 340"/>
                <a:gd name="T45" fmla="*/ 143 h 183"/>
                <a:gd name="T46" fmla="*/ 118 w 340"/>
                <a:gd name="T47" fmla="*/ 135 h 183"/>
                <a:gd name="T48" fmla="*/ 118 w 340"/>
                <a:gd name="T49" fmla="*/ 34 h 183"/>
                <a:gd name="T50" fmla="*/ 126 w 340"/>
                <a:gd name="T51" fmla="*/ 26 h 183"/>
                <a:gd name="T52" fmla="*/ 162 w 340"/>
                <a:gd name="T53" fmla="*/ 26 h 183"/>
                <a:gd name="T54" fmla="*/ 170 w 340"/>
                <a:gd name="T55" fmla="*/ 34 h 183"/>
                <a:gd name="T56" fmla="*/ 170 w 340"/>
                <a:gd name="T57" fmla="*/ 135 h 183"/>
                <a:gd name="T58" fmla="*/ 235 w 340"/>
                <a:gd name="T59" fmla="*/ 135 h 183"/>
                <a:gd name="T60" fmla="*/ 227 w 340"/>
                <a:gd name="T61" fmla="*/ 143 h 183"/>
                <a:gd name="T62" fmla="*/ 191 w 340"/>
                <a:gd name="T63" fmla="*/ 143 h 183"/>
                <a:gd name="T64" fmla="*/ 183 w 340"/>
                <a:gd name="T65" fmla="*/ 135 h 183"/>
                <a:gd name="T66" fmla="*/ 183 w 340"/>
                <a:gd name="T67" fmla="*/ 34 h 183"/>
                <a:gd name="T68" fmla="*/ 191 w 340"/>
                <a:gd name="T69" fmla="*/ 26 h 183"/>
                <a:gd name="T70" fmla="*/ 227 w 340"/>
                <a:gd name="T71" fmla="*/ 26 h 183"/>
                <a:gd name="T72" fmla="*/ 235 w 340"/>
                <a:gd name="T73" fmla="*/ 34 h 183"/>
                <a:gd name="T74" fmla="*/ 235 w 340"/>
                <a:gd name="T75" fmla="*/ 135 h 183"/>
                <a:gd name="T76" fmla="*/ 301 w 340"/>
                <a:gd name="T77" fmla="*/ 135 h 183"/>
                <a:gd name="T78" fmla="*/ 293 w 340"/>
                <a:gd name="T79" fmla="*/ 143 h 183"/>
                <a:gd name="T80" fmla="*/ 257 w 340"/>
                <a:gd name="T81" fmla="*/ 143 h 183"/>
                <a:gd name="T82" fmla="*/ 249 w 340"/>
                <a:gd name="T83" fmla="*/ 135 h 183"/>
                <a:gd name="T84" fmla="*/ 249 w 340"/>
                <a:gd name="T85" fmla="*/ 34 h 183"/>
                <a:gd name="T86" fmla="*/ 257 w 340"/>
                <a:gd name="T87" fmla="*/ 26 h 183"/>
                <a:gd name="T88" fmla="*/ 293 w 340"/>
                <a:gd name="T89" fmla="*/ 26 h 183"/>
                <a:gd name="T90" fmla="*/ 301 w 340"/>
                <a:gd name="T91" fmla="*/ 34 h 183"/>
                <a:gd name="T92" fmla="*/ 301 w 340"/>
                <a:gd name="T93"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83">
                  <a:moveTo>
                    <a:pt x="340" y="127"/>
                  </a:moveTo>
                  <a:cubicBezTo>
                    <a:pt x="340" y="45"/>
                    <a:pt x="340" y="45"/>
                    <a:pt x="340" y="45"/>
                  </a:cubicBezTo>
                  <a:cubicBezTo>
                    <a:pt x="340" y="30"/>
                    <a:pt x="340" y="30"/>
                    <a:pt x="340" y="30"/>
                  </a:cubicBezTo>
                  <a:cubicBezTo>
                    <a:pt x="340" y="11"/>
                    <a:pt x="327" y="0"/>
                    <a:pt x="308" y="0"/>
                  </a:cubicBezTo>
                  <a:cubicBezTo>
                    <a:pt x="33" y="0"/>
                    <a:pt x="33" y="0"/>
                    <a:pt x="33" y="0"/>
                  </a:cubicBezTo>
                  <a:cubicBezTo>
                    <a:pt x="14" y="0"/>
                    <a:pt x="0" y="11"/>
                    <a:pt x="0" y="30"/>
                  </a:cubicBezTo>
                  <a:cubicBezTo>
                    <a:pt x="0" y="141"/>
                    <a:pt x="0" y="141"/>
                    <a:pt x="0" y="141"/>
                  </a:cubicBezTo>
                  <a:cubicBezTo>
                    <a:pt x="0" y="160"/>
                    <a:pt x="14" y="183"/>
                    <a:pt x="33" y="183"/>
                  </a:cubicBezTo>
                  <a:cubicBezTo>
                    <a:pt x="308" y="183"/>
                    <a:pt x="308" y="183"/>
                    <a:pt x="308" y="183"/>
                  </a:cubicBezTo>
                  <a:cubicBezTo>
                    <a:pt x="327" y="183"/>
                    <a:pt x="340" y="160"/>
                    <a:pt x="340" y="141"/>
                  </a:cubicBezTo>
                  <a:lnTo>
                    <a:pt x="340" y="127"/>
                  </a:lnTo>
                  <a:close/>
                  <a:moveTo>
                    <a:pt x="105" y="135"/>
                  </a:moveTo>
                  <a:cubicBezTo>
                    <a:pt x="105" y="140"/>
                    <a:pt x="101" y="143"/>
                    <a:pt x="97" y="143"/>
                  </a:cubicBezTo>
                  <a:cubicBezTo>
                    <a:pt x="61" y="143"/>
                    <a:pt x="61" y="143"/>
                    <a:pt x="61" y="143"/>
                  </a:cubicBezTo>
                  <a:cubicBezTo>
                    <a:pt x="56" y="143"/>
                    <a:pt x="53" y="140"/>
                    <a:pt x="53" y="135"/>
                  </a:cubicBezTo>
                  <a:cubicBezTo>
                    <a:pt x="53" y="34"/>
                    <a:pt x="53" y="34"/>
                    <a:pt x="53" y="34"/>
                  </a:cubicBezTo>
                  <a:cubicBezTo>
                    <a:pt x="53" y="29"/>
                    <a:pt x="56" y="26"/>
                    <a:pt x="61" y="26"/>
                  </a:cubicBezTo>
                  <a:cubicBezTo>
                    <a:pt x="97" y="26"/>
                    <a:pt x="97" y="26"/>
                    <a:pt x="97" y="26"/>
                  </a:cubicBezTo>
                  <a:cubicBezTo>
                    <a:pt x="101" y="26"/>
                    <a:pt x="105" y="29"/>
                    <a:pt x="105" y="34"/>
                  </a:cubicBezTo>
                  <a:lnTo>
                    <a:pt x="105" y="135"/>
                  </a:lnTo>
                  <a:close/>
                  <a:moveTo>
                    <a:pt x="170" y="135"/>
                  </a:moveTo>
                  <a:cubicBezTo>
                    <a:pt x="170" y="140"/>
                    <a:pt x="167" y="143"/>
                    <a:pt x="162" y="143"/>
                  </a:cubicBezTo>
                  <a:cubicBezTo>
                    <a:pt x="126" y="143"/>
                    <a:pt x="126" y="143"/>
                    <a:pt x="126" y="143"/>
                  </a:cubicBezTo>
                  <a:cubicBezTo>
                    <a:pt x="122" y="143"/>
                    <a:pt x="118" y="140"/>
                    <a:pt x="118" y="135"/>
                  </a:cubicBezTo>
                  <a:cubicBezTo>
                    <a:pt x="118" y="34"/>
                    <a:pt x="118" y="34"/>
                    <a:pt x="118" y="34"/>
                  </a:cubicBezTo>
                  <a:cubicBezTo>
                    <a:pt x="118" y="29"/>
                    <a:pt x="122" y="26"/>
                    <a:pt x="126" y="26"/>
                  </a:cubicBezTo>
                  <a:cubicBezTo>
                    <a:pt x="162" y="26"/>
                    <a:pt x="162" y="26"/>
                    <a:pt x="162" y="26"/>
                  </a:cubicBezTo>
                  <a:cubicBezTo>
                    <a:pt x="167" y="26"/>
                    <a:pt x="170" y="29"/>
                    <a:pt x="170" y="34"/>
                  </a:cubicBezTo>
                  <a:lnTo>
                    <a:pt x="170" y="135"/>
                  </a:lnTo>
                  <a:close/>
                  <a:moveTo>
                    <a:pt x="235" y="135"/>
                  </a:moveTo>
                  <a:cubicBezTo>
                    <a:pt x="235" y="140"/>
                    <a:pt x="232" y="143"/>
                    <a:pt x="227" y="143"/>
                  </a:cubicBezTo>
                  <a:cubicBezTo>
                    <a:pt x="191" y="143"/>
                    <a:pt x="191" y="143"/>
                    <a:pt x="191" y="143"/>
                  </a:cubicBezTo>
                  <a:cubicBezTo>
                    <a:pt x="187" y="143"/>
                    <a:pt x="183" y="140"/>
                    <a:pt x="183" y="135"/>
                  </a:cubicBezTo>
                  <a:cubicBezTo>
                    <a:pt x="183" y="34"/>
                    <a:pt x="183" y="34"/>
                    <a:pt x="183" y="34"/>
                  </a:cubicBezTo>
                  <a:cubicBezTo>
                    <a:pt x="183" y="29"/>
                    <a:pt x="187" y="26"/>
                    <a:pt x="191" y="26"/>
                  </a:cubicBezTo>
                  <a:cubicBezTo>
                    <a:pt x="227" y="26"/>
                    <a:pt x="227" y="26"/>
                    <a:pt x="227" y="26"/>
                  </a:cubicBezTo>
                  <a:cubicBezTo>
                    <a:pt x="232" y="26"/>
                    <a:pt x="235" y="29"/>
                    <a:pt x="235" y="34"/>
                  </a:cubicBezTo>
                  <a:lnTo>
                    <a:pt x="235" y="135"/>
                  </a:lnTo>
                  <a:close/>
                  <a:moveTo>
                    <a:pt x="301" y="135"/>
                  </a:moveTo>
                  <a:cubicBezTo>
                    <a:pt x="301" y="140"/>
                    <a:pt x="297" y="143"/>
                    <a:pt x="293" y="143"/>
                  </a:cubicBezTo>
                  <a:cubicBezTo>
                    <a:pt x="257" y="143"/>
                    <a:pt x="257" y="143"/>
                    <a:pt x="257" y="143"/>
                  </a:cubicBezTo>
                  <a:cubicBezTo>
                    <a:pt x="252" y="143"/>
                    <a:pt x="249" y="140"/>
                    <a:pt x="249" y="135"/>
                  </a:cubicBezTo>
                  <a:cubicBezTo>
                    <a:pt x="249" y="34"/>
                    <a:pt x="249" y="34"/>
                    <a:pt x="249" y="34"/>
                  </a:cubicBezTo>
                  <a:cubicBezTo>
                    <a:pt x="249" y="29"/>
                    <a:pt x="252" y="26"/>
                    <a:pt x="257" y="26"/>
                  </a:cubicBezTo>
                  <a:cubicBezTo>
                    <a:pt x="293" y="26"/>
                    <a:pt x="293" y="26"/>
                    <a:pt x="293" y="26"/>
                  </a:cubicBezTo>
                  <a:cubicBezTo>
                    <a:pt x="297" y="26"/>
                    <a:pt x="301" y="29"/>
                    <a:pt x="301" y="34"/>
                  </a:cubicBezTo>
                  <a:lnTo>
                    <a:pt x="301" y="1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Group 64">
            <a:extLst>
              <a:ext uri="{FF2B5EF4-FFF2-40B4-BE49-F238E27FC236}">
                <a16:creationId xmlns:a16="http://schemas.microsoft.com/office/drawing/2014/main" id="{29EB0557-9C11-47C9-D9A5-40F66BDC83D3}"/>
              </a:ext>
            </a:extLst>
          </p:cNvPr>
          <p:cNvGrpSpPr/>
          <p:nvPr userDrawn="1"/>
        </p:nvGrpSpPr>
        <p:grpSpPr>
          <a:xfrm>
            <a:off x="1700691" y="5140074"/>
            <a:ext cx="553200" cy="268089"/>
            <a:chOff x="1700691" y="4458065"/>
            <a:chExt cx="553200" cy="268089"/>
          </a:xfrm>
          <a:solidFill>
            <a:schemeClr val="bg2"/>
          </a:solidFill>
        </p:grpSpPr>
        <p:sp>
          <p:nvSpPr>
            <p:cNvPr id="66" name="Rectangle 56">
              <a:extLst>
                <a:ext uri="{FF2B5EF4-FFF2-40B4-BE49-F238E27FC236}">
                  <a16:creationId xmlns:a16="http://schemas.microsoft.com/office/drawing/2014/main" id="{61259A3E-C4AC-AB2D-9C87-EFEA9F3890CE}"/>
                </a:ext>
              </a:extLst>
            </p:cNvPr>
            <p:cNvSpPr>
              <a:spLocks noChangeArrowheads="1"/>
            </p:cNvSpPr>
            <p:nvPr/>
          </p:nvSpPr>
          <p:spPr bwMode="auto">
            <a:xfrm>
              <a:off x="1890765" y="4514804"/>
              <a:ext cx="38299"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57">
              <a:extLst>
                <a:ext uri="{FF2B5EF4-FFF2-40B4-BE49-F238E27FC236}">
                  <a16:creationId xmlns:a16="http://schemas.microsoft.com/office/drawing/2014/main" id="{268D9686-C0A4-463E-3D36-F6C64180CC34}"/>
                </a:ext>
              </a:extLst>
            </p:cNvPr>
            <p:cNvSpPr>
              <a:spLocks noChangeArrowheads="1"/>
            </p:cNvSpPr>
            <p:nvPr/>
          </p:nvSpPr>
          <p:spPr bwMode="auto">
            <a:xfrm>
              <a:off x="1795727" y="4514804"/>
              <a:ext cx="38299"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8" name="Rectangle 58">
              <a:extLst>
                <a:ext uri="{FF2B5EF4-FFF2-40B4-BE49-F238E27FC236}">
                  <a16:creationId xmlns:a16="http://schemas.microsoft.com/office/drawing/2014/main" id="{3C53CA6A-4DB6-EBDA-30E6-7F69A8050CD3}"/>
                </a:ext>
              </a:extLst>
            </p:cNvPr>
            <p:cNvSpPr>
              <a:spLocks noChangeArrowheads="1"/>
            </p:cNvSpPr>
            <p:nvPr/>
          </p:nvSpPr>
          <p:spPr bwMode="auto">
            <a:xfrm>
              <a:off x="1987220" y="4514804"/>
              <a:ext cx="38299"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59">
              <a:extLst>
                <a:ext uri="{FF2B5EF4-FFF2-40B4-BE49-F238E27FC236}">
                  <a16:creationId xmlns:a16="http://schemas.microsoft.com/office/drawing/2014/main" id="{2F19B907-8CE6-92E5-56D4-A1FD66603002}"/>
                </a:ext>
              </a:extLst>
            </p:cNvPr>
            <p:cNvSpPr>
              <a:spLocks/>
            </p:cNvSpPr>
            <p:nvPr/>
          </p:nvSpPr>
          <p:spPr bwMode="auto">
            <a:xfrm>
              <a:off x="2215592" y="4533244"/>
              <a:ext cx="38299" cy="114896"/>
            </a:xfrm>
            <a:custGeom>
              <a:avLst/>
              <a:gdLst>
                <a:gd name="T0" fmla="*/ 12 w 26"/>
                <a:gd name="T1" fmla="*/ 0 h 78"/>
                <a:gd name="T2" fmla="*/ 0 w 26"/>
                <a:gd name="T3" fmla="*/ 0 h 78"/>
                <a:gd name="T4" fmla="*/ 0 w 26"/>
                <a:gd name="T5" fmla="*/ 78 h 78"/>
                <a:gd name="T6" fmla="*/ 12 w 26"/>
                <a:gd name="T7" fmla="*/ 78 h 78"/>
                <a:gd name="T8" fmla="*/ 26 w 26"/>
                <a:gd name="T9" fmla="*/ 65 h 78"/>
                <a:gd name="T10" fmla="*/ 26 w 26"/>
                <a:gd name="T11" fmla="*/ 13 h 78"/>
                <a:gd name="T12" fmla="*/ 12 w 2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 h="78">
                  <a:moveTo>
                    <a:pt x="12" y="0"/>
                  </a:moveTo>
                  <a:cubicBezTo>
                    <a:pt x="0" y="0"/>
                    <a:pt x="0" y="0"/>
                    <a:pt x="0" y="0"/>
                  </a:cubicBezTo>
                  <a:cubicBezTo>
                    <a:pt x="0" y="78"/>
                    <a:pt x="0" y="78"/>
                    <a:pt x="0" y="78"/>
                  </a:cubicBezTo>
                  <a:cubicBezTo>
                    <a:pt x="12" y="78"/>
                    <a:pt x="12" y="78"/>
                    <a:pt x="12" y="78"/>
                  </a:cubicBezTo>
                  <a:cubicBezTo>
                    <a:pt x="25" y="78"/>
                    <a:pt x="26" y="69"/>
                    <a:pt x="26" y="65"/>
                  </a:cubicBezTo>
                  <a:cubicBezTo>
                    <a:pt x="26" y="13"/>
                    <a:pt x="26" y="13"/>
                    <a:pt x="26" y="13"/>
                  </a:cubicBezTo>
                  <a:cubicBezTo>
                    <a:pt x="26" y="8"/>
                    <a:pt x="24" y="0"/>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60">
              <a:extLst>
                <a:ext uri="{FF2B5EF4-FFF2-40B4-BE49-F238E27FC236}">
                  <a16:creationId xmlns:a16="http://schemas.microsoft.com/office/drawing/2014/main" id="{5462AAA1-ACB3-B8C3-F353-CC3E6617526D}"/>
                </a:ext>
              </a:extLst>
            </p:cNvPr>
            <p:cNvSpPr>
              <a:spLocks noEditPoints="1"/>
            </p:cNvSpPr>
            <p:nvPr/>
          </p:nvSpPr>
          <p:spPr bwMode="auto">
            <a:xfrm>
              <a:off x="1700691" y="4458065"/>
              <a:ext cx="495043" cy="268089"/>
            </a:xfrm>
            <a:custGeom>
              <a:avLst/>
              <a:gdLst>
                <a:gd name="T0" fmla="*/ 339 w 339"/>
                <a:gd name="T1" fmla="*/ 127 h 183"/>
                <a:gd name="T2" fmla="*/ 339 w 339"/>
                <a:gd name="T3" fmla="*/ 45 h 183"/>
                <a:gd name="T4" fmla="*/ 339 w 339"/>
                <a:gd name="T5" fmla="*/ 30 h 183"/>
                <a:gd name="T6" fmla="*/ 307 w 339"/>
                <a:gd name="T7" fmla="*/ 0 h 183"/>
                <a:gd name="T8" fmla="*/ 33 w 339"/>
                <a:gd name="T9" fmla="*/ 0 h 183"/>
                <a:gd name="T10" fmla="*/ 0 w 339"/>
                <a:gd name="T11" fmla="*/ 30 h 183"/>
                <a:gd name="T12" fmla="*/ 0 w 339"/>
                <a:gd name="T13" fmla="*/ 141 h 183"/>
                <a:gd name="T14" fmla="*/ 33 w 339"/>
                <a:gd name="T15" fmla="*/ 183 h 183"/>
                <a:gd name="T16" fmla="*/ 307 w 339"/>
                <a:gd name="T17" fmla="*/ 183 h 183"/>
                <a:gd name="T18" fmla="*/ 339 w 339"/>
                <a:gd name="T19" fmla="*/ 141 h 183"/>
                <a:gd name="T20" fmla="*/ 339 w 339"/>
                <a:gd name="T21" fmla="*/ 127 h 183"/>
                <a:gd name="T22" fmla="*/ 104 w 339"/>
                <a:gd name="T23" fmla="*/ 135 h 183"/>
                <a:gd name="T24" fmla="*/ 96 w 339"/>
                <a:gd name="T25" fmla="*/ 143 h 183"/>
                <a:gd name="T26" fmla="*/ 60 w 339"/>
                <a:gd name="T27" fmla="*/ 143 h 183"/>
                <a:gd name="T28" fmla="*/ 52 w 339"/>
                <a:gd name="T29" fmla="*/ 135 h 183"/>
                <a:gd name="T30" fmla="*/ 52 w 339"/>
                <a:gd name="T31" fmla="*/ 34 h 183"/>
                <a:gd name="T32" fmla="*/ 60 w 339"/>
                <a:gd name="T33" fmla="*/ 26 h 183"/>
                <a:gd name="T34" fmla="*/ 96 w 339"/>
                <a:gd name="T35" fmla="*/ 26 h 183"/>
                <a:gd name="T36" fmla="*/ 104 w 339"/>
                <a:gd name="T37" fmla="*/ 34 h 183"/>
                <a:gd name="T38" fmla="*/ 104 w 339"/>
                <a:gd name="T39" fmla="*/ 135 h 183"/>
                <a:gd name="T40" fmla="*/ 170 w 339"/>
                <a:gd name="T41" fmla="*/ 135 h 183"/>
                <a:gd name="T42" fmla="*/ 161 w 339"/>
                <a:gd name="T43" fmla="*/ 143 h 183"/>
                <a:gd name="T44" fmla="*/ 125 w 339"/>
                <a:gd name="T45" fmla="*/ 143 h 183"/>
                <a:gd name="T46" fmla="*/ 117 w 339"/>
                <a:gd name="T47" fmla="*/ 135 h 183"/>
                <a:gd name="T48" fmla="*/ 117 w 339"/>
                <a:gd name="T49" fmla="*/ 34 h 183"/>
                <a:gd name="T50" fmla="*/ 125 w 339"/>
                <a:gd name="T51" fmla="*/ 26 h 183"/>
                <a:gd name="T52" fmla="*/ 161 w 339"/>
                <a:gd name="T53" fmla="*/ 26 h 183"/>
                <a:gd name="T54" fmla="*/ 170 w 339"/>
                <a:gd name="T55" fmla="*/ 34 h 183"/>
                <a:gd name="T56" fmla="*/ 170 w 339"/>
                <a:gd name="T57" fmla="*/ 135 h 183"/>
                <a:gd name="T58" fmla="*/ 235 w 339"/>
                <a:gd name="T59" fmla="*/ 135 h 183"/>
                <a:gd name="T60" fmla="*/ 227 w 339"/>
                <a:gd name="T61" fmla="*/ 143 h 183"/>
                <a:gd name="T62" fmla="*/ 191 w 339"/>
                <a:gd name="T63" fmla="*/ 143 h 183"/>
                <a:gd name="T64" fmla="*/ 183 w 339"/>
                <a:gd name="T65" fmla="*/ 135 h 183"/>
                <a:gd name="T66" fmla="*/ 183 w 339"/>
                <a:gd name="T67" fmla="*/ 34 h 183"/>
                <a:gd name="T68" fmla="*/ 191 w 339"/>
                <a:gd name="T69" fmla="*/ 26 h 183"/>
                <a:gd name="T70" fmla="*/ 227 w 339"/>
                <a:gd name="T71" fmla="*/ 26 h 183"/>
                <a:gd name="T72" fmla="*/ 235 w 339"/>
                <a:gd name="T73" fmla="*/ 34 h 183"/>
                <a:gd name="T74" fmla="*/ 235 w 339"/>
                <a:gd name="T75"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9" h="183">
                  <a:moveTo>
                    <a:pt x="339" y="127"/>
                  </a:moveTo>
                  <a:cubicBezTo>
                    <a:pt x="339" y="45"/>
                    <a:pt x="339" y="45"/>
                    <a:pt x="339" y="45"/>
                  </a:cubicBezTo>
                  <a:cubicBezTo>
                    <a:pt x="339" y="30"/>
                    <a:pt x="339" y="30"/>
                    <a:pt x="339" y="30"/>
                  </a:cubicBezTo>
                  <a:cubicBezTo>
                    <a:pt x="339" y="11"/>
                    <a:pt x="326" y="0"/>
                    <a:pt x="307" y="0"/>
                  </a:cubicBezTo>
                  <a:cubicBezTo>
                    <a:pt x="33" y="0"/>
                    <a:pt x="33" y="0"/>
                    <a:pt x="33" y="0"/>
                  </a:cubicBezTo>
                  <a:cubicBezTo>
                    <a:pt x="14" y="0"/>
                    <a:pt x="0" y="11"/>
                    <a:pt x="0" y="30"/>
                  </a:cubicBezTo>
                  <a:cubicBezTo>
                    <a:pt x="0" y="141"/>
                    <a:pt x="0" y="141"/>
                    <a:pt x="0" y="141"/>
                  </a:cubicBezTo>
                  <a:cubicBezTo>
                    <a:pt x="0" y="160"/>
                    <a:pt x="14" y="183"/>
                    <a:pt x="33" y="183"/>
                  </a:cubicBezTo>
                  <a:cubicBezTo>
                    <a:pt x="307" y="183"/>
                    <a:pt x="307" y="183"/>
                    <a:pt x="307" y="183"/>
                  </a:cubicBezTo>
                  <a:cubicBezTo>
                    <a:pt x="326" y="183"/>
                    <a:pt x="339" y="160"/>
                    <a:pt x="339" y="141"/>
                  </a:cubicBezTo>
                  <a:lnTo>
                    <a:pt x="339" y="127"/>
                  </a:lnTo>
                  <a:close/>
                  <a:moveTo>
                    <a:pt x="104" y="135"/>
                  </a:moveTo>
                  <a:cubicBezTo>
                    <a:pt x="104" y="140"/>
                    <a:pt x="101" y="143"/>
                    <a:pt x="96" y="143"/>
                  </a:cubicBezTo>
                  <a:cubicBezTo>
                    <a:pt x="60" y="143"/>
                    <a:pt x="60" y="143"/>
                    <a:pt x="60" y="143"/>
                  </a:cubicBezTo>
                  <a:cubicBezTo>
                    <a:pt x="56" y="143"/>
                    <a:pt x="52" y="140"/>
                    <a:pt x="52" y="135"/>
                  </a:cubicBezTo>
                  <a:cubicBezTo>
                    <a:pt x="52" y="34"/>
                    <a:pt x="52" y="34"/>
                    <a:pt x="52" y="34"/>
                  </a:cubicBezTo>
                  <a:cubicBezTo>
                    <a:pt x="52" y="29"/>
                    <a:pt x="56" y="26"/>
                    <a:pt x="60" y="26"/>
                  </a:cubicBezTo>
                  <a:cubicBezTo>
                    <a:pt x="96" y="26"/>
                    <a:pt x="96" y="26"/>
                    <a:pt x="96" y="26"/>
                  </a:cubicBezTo>
                  <a:cubicBezTo>
                    <a:pt x="101" y="26"/>
                    <a:pt x="104" y="29"/>
                    <a:pt x="104" y="34"/>
                  </a:cubicBezTo>
                  <a:lnTo>
                    <a:pt x="104" y="135"/>
                  </a:lnTo>
                  <a:close/>
                  <a:moveTo>
                    <a:pt x="170" y="135"/>
                  </a:moveTo>
                  <a:cubicBezTo>
                    <a:pt x="170" y="140"/>
                    <a:pt x="166" y="143"/>
                    <a:pt x="161" y="143"/>
                  </a:cubicBezTo>
                  <a:cubicBezTo>
                    <a:pt x="125" y="143"/>
                    <a:pt x="125" y="143"/>
                    <a:pt x="125" y="143"/>
                  </a:cubicBezTo>
                  <a:cubicBezTo>
                    <a:pt x="121" y="143"/>
                    <a:pt x="117" y="140"/>
                    <a:pt x="117" y="135"/>
                  </a:cubicBezTo>
                  <a:cubicBezTo>
                    <a:pt x="117" y="34"/>
                    <a:pt x="117" y="34"/>
                    <a:pt x="117" y="34"/>
                  </a:cubicBezTo>
                  <a:cubicBezTo>
                    <a:pt x="117" y="29"/>
                    <a:pt x="121" y="26"/>
                    <a:pt x="125" y="26"/>
                  </a:cubicBezTo>
                  <a:cubicBezTo>
                    <a:pt x="161" y="26"/>
                    <a:pt x="161" y="26"/>
                    <a:pt x="161" y="26"/>
                  </a:cubicBezTo>
                  <a:cubicBezTo>
                    <a:pt x="166" y="26"/>
                    <a:pt x="170" y="29"/>
                    <a:pt x="170" y="34"/>
                  </a:cubicBezTo>
                  <a:lnTo>
                    <a:pt x="170" y="135"/>
                  </a:lnTo>
                  <a:close/>
                  <a:moveTo>
                    <a:pt x="235" y="135"/>
                  </a:moveTo>
                  <a:cubicBezTo>
                    <a:pt x="235" y="140"/>
                    <a:pt x="231" y="143"/>
                    <a:pt x="227" y="143"/>
                  </a:cubicBezTo>
                  <a:cubicBezTo>
                    <a:pt x="191" y="143"/>
                    <a:pt x="191" y="143"/>
                    <a:pt x="191" y="143"/>
                  </a:cubicBezTo>
                  <a:cubicBezTo>
                    <a:pt x="186" y="143"/>
                    <a:pt x="183" y="140"/>
                    <a:pt x="183" y="135"/>
                  </a:cubicBezTo>
                  <a:cubicBezTo>
                    <a:pt x="183" y="34"/>
                    <a:pt x="183" y="34"/>
                    <a:pt x="183" y="34"/>
                  </a:cubicBezTo>
                  <a:cubicBezTo>
                    <a:pt x="183" y="29"/>
                    <a:pt x="186" y="26"/>
                    <a:pt x="191" y="26"/>
                  </a:cubicBezTo>
                  <a:cubicBezTo>
                    <a:pt x="227" y="26"/>
                    <a:pt x="227" y="26"/>
                    <a:pt x="227" y="26"/>
                  </a:cubicBezTo>
                  <a:cubicBezTo>
                    <a:pt x="231" y="26"/>
                    <a:pt x="235" y="29"/>
                    <a:pt x="235" y="34"/>
                  </a:cubicBezTo>
                  <a:lnTo>
                    <a:pt x="235" y="1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Group 70">
            <a:extLst>
              <a:ext uri="{FF2B5EF4-FFF2-40B4-BE49-F238E27FC236}">
                <a16:creationId xmlns:a16="http://schemas.microsoft.com/office/drawing/2014/main" id="{11FDEC6A-4EC8-C532-E558-637EFF7DB4C0}"/>
              </a:ext>
            </a:extLst>
          </p:cNvPr>
          <p:cNvGrpSpPr/>
          <p:nvPr userDrawn="1"/>
        </p:nvGrpSpPr>
        <p:grpSpPr>
          <a:xfrm>
            <a:off x="553156" y="5140074"/>
            <a:ext cx="554619" cy="268089"/>
            <a:chOff x="553156" y="4458065"/>
            <a:chExt cx="554619" cy="268089"/>
          </a:xfrm>
          <a:solidFill>
            <a:schemeClr val="bg2"/>
          </a:solidFill>
        </p:grpSpPr>
        <p:sp>
          <p:nvSpPr>
            <p:cNvPr id="72" name="Rectangle 61">
              <a:extLst>
                <a:ext uri="{FF2B5EF4-FFF2-40B4-BE49-F238E27FC236}">
                  <a16:creationId xmlns:a16="http://schemas.microsoft.com/office/drawing/2014/main" id="{6C8DECD9-076B-CB85-799C-80AAD369EBDA}"/>
                </a:ext>
              </a:extLst>
            </p:cNvPr>
            <p:cNvSpPr>
              <a:spLocks noChangeArrowheads="1"/>
            </p:cNvSpPr>
            <p:nvPr/>
          </p:nvSpPr>
          <p:spPr bwMode="auto">
            <a:xfrm>
              <a:off x="744649" y="4514804"/>
              <a:ext cx="38299"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62">
              <a:extLst>
                <a:ext uri="{FF2B5EF4-FFF2-40B4-BE49-F238E27FC236}">
                  <a16:creationId xmlns:a16="http://schemas.microsoft.com/office/drawing/2014/main" id="{DE05C710-40C7-DBAB-3508-8A954672916C}"/>
                </a:ext>
              </a:extLst>
            </p:cNvPr>
            <p:cNvSpPr>
              <a:spLocks/>
            </p:cNvSpPr>
            <p:nvPr/>
          </p:nvSpPr>
          <p:spPr bwMode="auto">
            <a:xfrm>
              <a:off x="1069476" y="4533244"/>
              <a:ext cx="38299" cy="114896"/>
            </a:xfrm>
            <a:custGeom>
              <a:avLst/>
              <a:gdLst>
                <a:gd name="T0" fmla="*/ 13 w 26"/>
                <a:gd name="T1" fmla="*/ 0 h 78"/>
                <a:gd name="T2" fmla="*/ 0 w 26"/>
                <a:gd name="T3" fmla="*/ 0 h 78"/>
                <a:gd name="T4" fmla="*/ 0 w 26"/>
                <a:gd name="T5" fmla="*/ 78 h 78"/>
                <a:gd name="T6" fmla="*/ 11 w 26"/>
                <a:gd name="T7" fmla="*/ 78 h 78"/>
                <a:gd name="T8" fmla="*/ 26 w 26"/>
                <a:gd name="T9" fmla="*/ 65 h 78"/>
                <a:gd name="T10" fmla="*/ 26 w 26"/>
                <a:gd name="T11" fmla="*/ 13 h 78"/>
                <a:gd name="T12" fmla="*/ 13 w 2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 h="78">
                  <a:moveTo>
                    <a:pt x="13" y="0"/>
                  </a:moveTo>
                  <a:cubicBezTo>
                    <a:pt x="0" y="0"/>
                    <a:pt x="0" y="0"/>
                    <a:pt x="0" y="0"/>
                  </a:cubicBezTo>
                  <a:cubicBezTo>
                    <a:pt x="0" y="78"/>
                    <a:pt x="0" y="78"/>
                    <a:pt x="0" y="78"/>
                  </a:cubicBezTo>
                  <a:cubicBezTo>
                    <a:pt x="11" y="78"/>
                    <a:pt x="11" y="78"/>
                    <a:pt x="11" y="78"/>
                  </a:cubicBezTo>
                  <a:cubicBezTo>
                    <a:pt x="25" y="78"/>
                    <a:pt x="26" y="69"/>
                    <a:pt x="26" y="65"/>
                  </a:cubicBezTo>
                  <a:cubicBezTo>
                    <a:pt x="26" y="13"/>
                    <a:pt x="26" y="13"/>
                    <a:pt x="26" y="13"/>
                  </a:cubicBezTo>
                  <a:cubicBezTo>
                    <a:pt x="26" y="8"/>
                    <a:pt x="25" y="0"/>
                    <a:pt x="1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Rectangle 63">
              <a:extLst>
                <a:ext uri="{FF2B5EF4-FFF2-40B4-BE49-F238E27FC236}">
                  <a16:creationId xmlns:a16="http://schemas.microsoft.com/office/drawing/2014/main" id="{9886D621-8E0C-0C9B-127A-218FC1F7A463}"/>
                </a:ext>
              </a:extLst>
            </p:cNvPr>
            <p:cNvSpPr>
              <a:spLocks noChangeArrowheads="1"/>
            </p:cNvSpPr>
            <p:nvPr/>
          </p:nvSpPr>
          <p:spPr bwMode="auto">
            <a:xfrm>
              <a:off x="648193" y="4514804"/>
              <a:ext cx="38299" cy="1333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64">
              <a:extLst>
                <a:ext uri="{FF2B5EF4-FFF2-40B4-BE49-F238E27FC236}">
                  <a16:creationId xmlns:a16="http://schemas.microsoft.com/office/drawing/2014/main" id="{7A73C841-66BE-545A-A70F-BE90212F7381}"/>
                </a:ext>
              </a:extLst>
            </p:cNvPr>
            <p:cNvSpPr>
              <a:spLocks noEditPoints="1"/>
            </p:cNvSpPr>
            <p:nvPr/>
          </p:nvSpPr>
          <p:spPr bwMode="auto">
            <a:xfrm>
              <a:off x="553156" y="4458065"/>
              <a:ext cx="497880" cy="268089"/>
            </a:xfrm>
            <a:custGeom>
              <a:avLst/>
              <a:gdLst>
                <a:gd name="T0" fmla="*/ 340 w 340"/>
                <a:gd name="T1" fmla="*/ 127 h 183"/>
                <a:gd name="T2" fmla="*/ 340 w 340"/>
                <a:gd name="T3" fmla="*/ 45 h 183"/>
                <a:gd name="T4" fmla="*/ 340 w 340"/>
                <a:gd name="T5" fmla="*/ 30 h 183"/>
                <a:gd name="T6" fmla="*/ 307 w 340"/>
                <a:gd name="T7" fmla="*/ 0 h 183"/>
                <a:gd name="T8" fmla="*/ 33 w 340"/>
                <a:gd name="T9" fmla="*/ 0 h 183"/>
                <a:gd name="T10" fmla="*/ 0 w 340"/>
                <a:gd name="T11" fmla="*/ 30 h 183"/>
                <a:gd name="T12" fmla="*/ 0 w 340"/>
                <a:gd name="T13" fmla="*/ 141 h 183"/>
                <a:gd name="T14" fmla="*/ 33 w 340"/>
                <a:gd name="T15" fmla="*/ 183 h 183"/>
                <a:gd name="T16" fmla="*/ 307 w 340"/>
                <a:gd name="T17" fmla="*/ 183 h 183"/>
                <a:gd name="T18" fmla="*/ 340 w 340"/>
                <a:gd name="T19" fmla="*/ 141 h 183"/>
                <a:gd name="T20" fmla="*/ 340 w 340"/>
                <a:gd name="T21" fmla="*/ 127 h 183"/>
                <a:gd name="T22" fmla="*/ 105 w 340"/>
                <a:gd name="T23" fmla="*/ 135 h 183"/>
                <a:gd name="T24" fmla="*/ 96 w 340"/>
                <a:gd name="T25" fmla="*/ 143 h 183"/>
                <a:gd name="T26" fmla="*/ 60 w 340"/>
                <a:gd name="T27" fmla="*/ 143 h 183"/>
                <a:gd name="T28" fmla="*/ 52 w 340"/>
                <a:gd name="T29" fmla="*/ 135 h 183"/>
                <a:gd name="T30" fmla="*/ 52 w 340"/>
                <a:gd name="T31" fmla="*/ 34 h 183"/>
                <a:gd name="T32" fmla="*/ 60 w 340"/>
                <a:gd name="T33" fmla="*/ 26 h 183"/>
                <a:gd name="T34" fmla="*/ 96 w 340"/>
                <a:gd name="T35" fmla="*/ 26 h 183"/>
                <a:gd name="T36" fmla="*/ 105 w 340"/>
                <a:gd name="T37" fmla="*/ 34 h 183"/>
                <a:gd name="T38" fmla="*/ 105 w 340"/>
                <a:gd name="T39" fmla="*/ 135 h 183"/>
                <a:gd name="T40" fmla="*/ 170 w 340"/>
                <a:gd name="T41" fmla="*/ 135 h 183"/>
                <a:gd name="T42" fmla="*/ 162 w 340"/>
                <a:gd name="T43" fmla="*/ 143 h 183"/>
                <a:gd name="T44" fmla="*/ 126 w 340"/>
                <a:gd name="T45" fmla="*/ 143 h 183"/>
                <a:gd name="T46" fmla="*/ 118 w 340"/>
                <a:gd name="T47" fmla="*/ 135 h 183"/>
                <a:gd name="T48" fmla="*/ 118 w 340"/>
                <a:gd name="T49" fmla="*/ 34 h 183"/>
                <a:gd name="T50" fmla="*/ 126 w 340"/>
                <a:gd name="T51" fmla="*/ 26 h 183"/>
                <a:gd name="T52" fmla="*/ 162 w 340"/>
                <a:gd name="T53" fmla="*/ 26 h 183"/>
                <a:gd name="T54" fmla="*/ 170 w 340"/>
                <a:gd name="T55" fmla="*/ 34 h 183"/>
                <a:gd name="T56" fmla="*/ 170 w 340"/>
                <a:gd name="T57"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183">
                  <a:moveTo>
                    <a:pt x="340" y="127"/>
                  </a:moveTo>
                  <a:cubicBezTo>
                    <a:pt x="340" y="45"/>
                    <a:pt x="340" y="45"/>
                    <a:pt x="340" y="45"/>
                  </a:cubicBezTo>
                  <a:cubicBezTo>
                    <a:pt x="340" y="30"/>
                    <a:pt x="340" y="30"/>
                    <a:pt x="340" y="30"/>
                  </a:cubicBezTo>
                  <a:cubicBezTo>
                    <a:pt x="340" y="11"/>
                    <a:pt x="326" y="0"/>
                    <a:pt x="307" y="0"/>
                  </a:cubicBezTo>
                  <a:cubicBezTo>
                    <a:pt x="33" y="0"/>
                    <a:pt x="33" y="0"/>
                    <a:pt x="33" y="0"/>
                  </a:cubicBezTo>
                  <a:cubicBezTo>
                    <a:pt x="14" y="0"/>
                    <a:pt x="0" y="11"/>
                    <a:pt x="0" y="30"/>
                  </a:cubicBezTo>
                  <a:cubicBezTo>
                    <a:pt x="0" y="141"/>
                    <a:pt x="0" y="141"/>
                    <a:pt x="0" y="141"/>
                  </a:cubicBezTo>
                  <a:cubicBezTo>
                    <a:pt x="0" y="160"/>
                    <a:pt x="14" y="183"/>
                    <a:pt x="33" y="183"/>
                  </a:cubicBezTo>
                  <a:cubicBezTo>
                    <a:pt x="307" y="183"/>
                    <a:pt x="307" y="183"/>
                    <a:pt x="307" y="183"/>
                  </a:cubicBezTo>
                  <a:cubicBezTo>
                    <a:pt x="326" y="183"/>
                    <a:pt x="340" y="160"/>
                    <a:pt x="340" y="141"/>
                  </a:cubicBezTo>
                  <a:lnTo>
                    <a:pt x="340" y="127"/>
                  </a:lnTo>
                  <a:close/>
                  <a:moveTo>
                    <a:pt x="105" y="135"/>
                  </a:moveTo>
                  <a:cubicBezTo>
                    <a:pt x="105" y="140"/>
                    <a:pt x="101" y="143"/>
                    <a:pt x="96" y="143"/>
                  </a:cubicBezTo>
                  <a:cubicBezTo>
                    <a:pt x="60" y="143"/>
                    <a:pt x="60" y="143"/>
                    <a:pt x="60" y="143"/>
                  </a:cubicBezTo>
                  <a:cubicBezTo>
                    <a:pt x="56" y="143"/>
                    <a:pt x="52" y="140"/>
                    <a:pt x="52" y="135"/>
                  </a:cubicBezTo>
                  <a:cubicBezTo>
                    <a:pt x="52" y="34"/>
                    <a:pt x="52" y="34"/>
                    <a:pt x="52" y="34"/>
                  </a:cubicBezTo>
                  <a:cubicBezTo>
                    <a:pt x="52" y="29"/>
                    <a:pt x="56" y="26"/>
                    <a:pt x="60" y="26"/>
                  </a:cubicBezTo>
                  <a:cubicBezTo>
                    <a:pt x="96" y="26"/>
                    <a:pt x="96" y="26"/>
                    <a:pt x="96" y="26"/>
                  </a:cubicBezTo>
                  <a:cubicBezTo>
                    <a:pt x="101" y="26"/>
                    <a:pt x="105" y="29"/>
                    <a:pt x="105" y="34"/>
                  </a:cubicBezTo>
                  <a:lnTo>
                    <a:pt x="105" y="135"/>
                  </a:lnTo>
                  <a:close/>
                  <a:moveTo>
                    <a:pt x="170" y="135"/>
                  </a:moveTo>
                  <a:cubicBezTo>
                    <a:pt x="170" y="140"/>
                    <a:pt x="166" y="143"/>
                    <a:pt x="162" y="143"/>
                  </a:cubicBezTo>
                  <a:cubicBezTo>
                    <a:pt x="126" y="143"/>
                    <a:pt x="126" y="143"/>
                    <a:pt x="126" y="143"/>
                  </a:cubicBezTo>
                  <a:cubicBezTo>
                    <a:pt x="121" y="143"/>
                    <a:pt x="118" y="140"/>
                    <a:pt x="118" y="135"/>
                  </a:cubicBezTo>
                  <a:cubicBezTo>
                    <a:pt x="118" y="34"/>
                    <a:pt x="118" y="34"/>
                    <a:pt x="118" y="34"/>
                  </a:cubicBezTo>
                  <a:cubicBezTo>
                    <a:pt x="118" y="29"/>
                    <a:pt x="121" y="26"/>
                    <a:pt x="126" y="26"/>
                  </a:cubicBezTo>
                  <a:cubicBezTo>
                    <a:pt x="162" y="26"/>
                    <a:pt x="162" y="26"/>
                    <a:pt x="162" y="26"/>
                  </a:cubicBezTo>
                  <a:cubicBezTo>
                    <a:pt x="166" y="26"/>
                    <a:pt x="170" y="29"/>
                    <a:pt x="170" y="34"/>
                  </a:cubicBezTo>
                  <a:lnTo>
                    <a:pt x="170" y="1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a:extLst>
              <a:ext uri="{FF2B5EF4-FFF2-40B4-BE49-F238E27FC236}">
                <a16:creationId xmlns:a16="http://schemas.microsoft.com/office/drawing/2014/main" id="{5C9083F7-9FB1-F4D2-D088-A7541F7D9C9E}"/>
              </a:ext>
            </a:extLst>
          </p:cNvPr>
          <p:cNvGrpSpPr/>
          <p:nvPr userDrawn="1"/>
        </p:nvGrpSpPr>
        <p:grpSpPr>
          <a:xfrm>
            <a:off x="10873875" y="4113243"/>
            <a:ext cx="554619" cy="269508"/>
            <a:chOff x="10873875" y="3326134"/>
            <a:chExt cx="554619" cy="269508"/>
          </a:xfrm>
          <a:solidFill>
            <a:schemeClr val="bg2"/>
          </a:solidFill>
        </p:grpSpPr>
        <p:sp>
          <p:nvSpPr>
            <p:cNvPr id="77" name="Freeform 65">
              <a:extLst>
                <a:ext uri="{FF2B5EF4-FFF2-40B4-BE49-F238E27FC236}">
                  <a16:creationId xmlns:a16="http://schemas.microsoft.com/office/drawing/2014/main" id="{C8DA0203-F67C-E436-B64F-273202521D64}"/>
                </a:ext>
              </a:extLst>
            </p:cNvPr>
            <p:cNvSpPr>
              <a:spLocks noEditPoints="1"/>
            </p:cNvSpPr>
            <p:nvPr/>
          </p:nvSpPr>
          <p:spPr bwMode="auto">
            <a:xfrm>
              <a:off x="10873875" y="3326134"/>
              <a:ext cx="495043" cy="269508"/>
            </a:xfrm>
            <a:custGeom>
              <a:avLst/>
              <a:gdLst>
                <a:gd name="T0" fmla="*/ 339 w 339"/>
                <a:gd name="T1" fmla="*/ 130 h 183"/>
                <a:gd name="T2" fmla="*/ 339 w 339"/>
                <a:gd name="T3" fmla="*/ 49 h 183"/>
                <a:gd name="T4" fmla="*/ 339 w 339"/>
                <a:gd name="T5" fmla="*/ 34 h 183"/>
                <a:gd name="T6" fmla="*/ 307 w 339"/>
                <a:gd name="T7" fmla="*/ 0 h 183"/>
                <a:gd name="T8" fmla="*/ 33 w 339"/>
                <a:gd name="T9" fmla="*/ 0 h 183"/>
                <a:gd name="T10" fmla="*/ 0 w 339"/>
                <a:gd name="T11" fmla="*/ 34 h 183"/>
                <a:gd name="T12" fmla="*/ 0 w 339"/>
                <a:gd name="T13" fmla="*/ 145 h 183"/>
                <a:gd name="T14" fmla="*/ 33 w 339"/>
                <a:gd name="T15" fmla="*/ 183 h 183"/>
                <a:gd name="T16" fmla="*/ 307 w 339"/>
                <a:gd name="T17" fmla="*/ 183 h 183"/>
                <a:gd name="T18" fmla="*/ 339 w 339"/>
                <a:gd name="T19" fmla="*/ 145 h 183"/>
                <a:gd name="T20" fmla="*/ 339 w 339"/>
                <a:gd name="T21" fmla="*/ 130 h 183"/>
                <a:gd name="T22" fmla="*/ 104 w 339"/>
                <a:gd name="T23" fmla="*/ 149 h 183"/>
                <a:gd name="T24" fmla="*/ 96 w 339"/>
                <a:gd name="T25" fmla="*/ 157 h 183"/>
                <a:gd name="T26" fmla="*/ 60 w 339"/>
                <a:gd name="T27" fmla="*/ 157 h 183"/>
                <a:gd name="T28" fmla="*/ 52 w 339"/>
                <a:gd name="T29" fmla="*/ 149 h 183"/>
                <a:gd name="T30" fmla="*/ 52 w 339"/>
                <a:gd name="T31" fmla="*/ 47 h 183"/>
                <a:gd name="T32" fmla="*/ 60 w 339"/>
                <a:gd name="T33" fmla="*/ 39 h 183"/>
                <a:gd name="T34" fmla="*/ 96 w 339"/>
                <a:gd name="T35" fmla="*/ 39 h 183"/>
                <a:gd name="T36" fmla="*/ 104 w 339"/>
                <a:gd name="T37" fmla="*/ 47 h 183"/>
                <a:gd name="T38" fmla="*/ 104 w 339"/>
                <a:gd name="T39"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9" h="183">
                  <a:moveTo>
                    <a:pt x="339" y="130"/>
                  </a:moveTo>
                  <a:cubicBezTo>
                    <a:pt x="339" y="49"/>
                    <a:pt x="339" y="49"/>
                    <a:pt x="339" y="49"/>
                  </a:cubicBezTo>
                  <a:cubicBezTo>
                    <a:pt x="339" y="34"/>
                    <a:pt x="339" y="34"/>
                    <a:pt x="339" y="34"/>
                  </a:cubicBezTo>
                  <a:cubicBezTo>
                    <a:pt x="339" y="15"/>
                    <a:pt x="326" y="0"/>
                    <a:pt x="307" y="0"/>
                  </a:cubicBezTo>
                  <a:cubicBezTo>
                    <a:pt x="33" y="0"/>
                    <a:pt x="33" y="0"/>
                    <a:pt x="33" y="0"/>
                  </a:cubicBezTo>
                  <a:cubicBezTo>
                    <a:pt x="14" y="0"/>
                    <a:pt x="0" y="15"/>
                    <a:pt x="0" y="34"/>
                  </a:cubicBezTo>
                  <a:cubicBezTo>
                    <a:pt x="0" y="145"/>
                    <a:pt x="0" y="145"/>
                    <a:pt x="0" y="145"/>
                  </a:cubicBezTo>
                  <a:cubicBezTo>
                    <a:pt x="0" y="164"/>
                    <a:pt x="14" y="183"/>
                    <a:pt x="33" y="183"/>
                  </a:cubicBezTo>
                  <a:cubicBezTo>
                    <a:pt x="307" y="183"/>
                    <a:pt x="307" y="183"/>
                    <a:pt x="307" y="183"/>
                  </a:cubicBezTo>
                  <a:cubicBezTo>
                    <a:pt x="326" y="183"/>
                    <a:pt x="339" y="164"/>
                    <a:pt x="339" y="145"/>
                  </a:cubicBezTo>
                  <a:lnTo>
                    <a:pt x="339" y="130"/>
                  </a:lnTo>
                  <a:close/>
                  <a:moveTo>
                    <a:pt x="104" y="149"/>
                  </a:moveTo>
                  <a:cubicBezTo>
                    <a:pt x="104" y="153"/>
                    <a:pt x="101" y="157"/>
                    <a:pt x="96" y="157"/>
                  </a:cubicBezTo>
                  <a:cubicBezTo>
                    <a:pt x="60" y="157"/>
                    <a:pt x="60" y="157"/>
                    <a:pt x="60" y="157"/>
                  </a:cubicBezTo>
                  <a:cubicBezTo>
                    <a:pt x="56" y="157"/>
                    <a:pt x="52" y="153"/>
                    <a:pt x="52" y="149"/>
                  </a:cubicBezTo>
                  <a:cubicBezTo>
                    <a:pt x="52" y="47"/>
                    <a:pt x="52" y="47"/>
                    <a:pt x="52" y="47"/>
                  </a:cubicBezTo>
                  <a:cubicBezTo>
                    <a:pt x="52" y="43"/>
                    <a:pt x="56" y="39"/>
                    <a:pt x="60" y="39"/>
                  </a:cubicBezTo>
                  <a:cubicBezTo>
                    <a:pt x="96" y="39"/>
                    <a:pt x="96" y="39"/>
                    <a:pt x="96" y="39"/>
                  </a:cubicBezTo>
                  <a:cubicBezTo>
                    <a:pt x="101" y="39"/>
                    <a:pt x="104" y="43"/>
                    <a:pt x="104" y="47"/>
                  </a:cubicBezTo>
                  <a:lnTo>
                    <a:pt x="104" y="1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Rectangle 66">
              <a:extLst>
                <a:ext uri="{FF2B5EF4-FFF2-40B4-BE49-F238E27FC236}">
                  <a16:creationId xmlns:a16="http://schemas.microsoft.com/office/drawing/2014/main" id="{2292B43E-A73B-4C48-AC60-8E77D483AFB1}"/>
                </a:ext>
              </a:extLst>
            </p:cNvPr>
            <p:cNvSpPr>
              <a:spLocks noChangeArrowheads="1"/>
            </p:cNvSpPr>
            <p:nvPr/>
          </p:nvSpPr>
          <p:spPr bwMode="auto">
            <a:xfrm>
              <a:off x="10968912" y="3402731"/>
              <a:ext cx="36880" cy="13475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7">
              <a:extLst>
                <a:ext uri="{FF2B5EF4-FFF2-40B4-BE49-F238E27FC236}">
                  <a16:creationId xmlns:a16="http://schemas.microsoft.com/office/drawing/2014/main" id="{B426B6E4-365C-C149-AF9F-336F866F186E}"/>
                </a:ext>
              </a:extLst>
            </p:cNvPr>
            <p:cNvSpPr>
              <a:spLocks/>
            </p:cNvSpPr>
            <p:nvPr/>
          </p:nvSpPr>
          <p:spPr bwMode="auto">
            <a:xfrm>
              <a:off x="11390195" y="3402731"/>
              <a:ext cx="38299" cy="116314"/>
            </a:xfrm>
            <a:custGeom>
              <a:avLst/>
              <a:gdLst>
                <a:gd name="T0" fmla="*/ 13 w 26"/>
                <a:gd name="T1" fmla="*/ 0 h 79"/>
                <a:gd name="T2" fmla="*/ 0 w 26"/>
                <a:gd name="T3" fmla="*/ 0 h 79"/>
                <a:gd name="T4" fmla="*/ 0 w 26"/>
                <a:gd name="T5" fmla="*/ 79 h 79"/>
                <a:gd name="T6" fmla="*/ 13 w 26"/>
                <a:gd name="T7" fmla="*/ 79 h 79"/>
                <a:gd name="T8" fmla="*/ 26 w 26"/>
                <a:gd name="T9" fmla="*/ 65 h 79"/>
                <a:gd name="T10" fmla="*/ 26 w 26"/>
                <a:gd name="T11" fmla="*/ 13 h 79"/>
                <a:gd name="T12" fmla="*/ 13 w 26"/>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6" h="79">
                  <a:moveTo>
                    <a:pt x="13" y="0"/>
                  </a:moveTo>
                  <a:cubicBezTo>
                    <a:pt x="0" y="0"/>
                    <a:pt x="0" y="0"/>
                    <a:pt x="0" y="0"/>
                  </a:cubicBezTo>
                  <a:cubicBezTo>
                    <a:pt x="0" y="79"/>
                    <a:pt x="0" y="79"/>
                    <a:pt x="0" y="79"/>
                  </a:cubicBezTo>
                  <a:cubicBezTo>
                    <a:pt x="13" y="79"/>
                    <a:pt x="13" y="79"/>
                    <a:pt x="13" y="79"/>
                  </a:cubicBezTo>
                  <a:cubicBezTo>
                    <a:pt x="24" y="79"/>
                    <a:pt x="26" y="70"/>
                    <a:pt x="26" y="65"/>
                  </a:cubicBezTo>
                  <a:cubicBezTo>
                    <a:pt x="26" y="13"/>
                    <a:pt x="26" y="13"/>
                    <a:pt x="26" y="13"/>
                  </a:cubicBezTo>
                  <a:cubicBezTo>
                    <a:pt x="26" y="8"/>
                    <a:pt x="24" y="0"/>
                    <a:pt x="1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0" name="Group 79">
            <a:extLst>
              <a:ext uri="{FF2B5EF4-FFF2-40B4-BE49-F238E27FC236}">
                <a16:creationId xmlns:a16="http://schemas.microsoft.com/office/drawing/2014/main" id="{6E2D718C-B584-6C13-77D3-121832E63D71}"/>
              </a:ext>
            </a:extLst>
          </p:cNvPr>
          <p:cNvGrpSpPr/>
          <p:nvPr userDrawn="1"/>
        </p:nvGrpSpPr>
        <p:grpSpPr>
          <a:xfrm>
            <a:off x="9726341" y="4113243"/>
            <a:ext cx="554618" cy="269508"/>
            <a:chOff x="9726341" y="3326134"/>
            <a:chExt cx="554618" cy="269508"/>
          </a:xfrm>
          <a:solidFill>
            <a:schemeClr val="bg2"/>
          </a:solidFill>
        </p:grpSpPr>
        <p:sp>
          <p:nvSpPr>
            <p:cNvPr id="81" name="Freeform 68">
              <a:extLst>
                <a:ext uri="{FF2B5EF4-FFF2-40B4-BE49-F238E27FC236}">
                  <a16:creationId xmlns:a16="http://schemas.microsoft.com/office/drawing/2014/main" id="{37BAD99F-1BBF-BA4E-B983-F77DA326A23F}"/>
                </a:ext>
              </a:extLst>
            </p:cNvPr>
            <p:cNvSpPr>
              <a:spLocks/>
            </p:cNvSpPr>
            <p:nvPr/>
          </p:nvSpPr>
          <p:spPr bwMode="auto">
            <a:xfrm>
              <a:off x="10242660" y="3402731"/>
              <a:ext cx="38299" cy="116314"/>
            </a:xfrm>
            <a:custGeom>
              <a:avLst/>
              <a:gdLst>
                <a:gd name="T0" fmla="*/ 12 w 26"/>
                <a:gd name="T1" fmla="*/ 0 h 79"/>
                <a:gd name="T2" fmla="*/ 0 w 26"/>
                <a:gd name="T3" fmla="*/ 0 h 79"/>
                <a:gd name="T4" fmla="*/ 0 w 26"/>
                <a:gd name="T5" fmla="*/ 79 h 79"/>
                <a:gd name="T6" fmla="*/ 12 w 26"/>
                <a:gd name="T7" fmla="*/ 79 h 79"/>
                <a:gd name="T8" fmla="*/ 26 w 26"/>
                <a:gd name="T9" fmla="*/ 65 h 79"/>
                <a:gd name="T10" fmla="*/ 26 w 26"/>
                <a:gd name="T11" fmla="*/ 13 h 79"/>
                <a:gd name="T12" fmla="*/ 12 w 26"/>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6" h="79">
                  <a:moveTo>
                    <a:pt x="12" y="0"/>
                  </a:moveTo>
                  <a:cubicBezTo>
                    <a:pt x="0" y="0"/>
                    <a:pt x="0" y="0"/>
                    <a:pt x="0" y="0"/>
                  </a:cubicBezTo>
                  <a:cubicBezTo>
                    <a:pt x="0" y="79"/>
                    <a:pt x="0" y="79"/>
                    <a:pt x="0" y="79"/>
                  </a:cubicBezTo>
                  <a:cubicBezTo>
                    <a:pt x="12" y="79"/>
                    <a:pt x="12" y="79"/>
                    <a:pt x="12" y="79"/>
                  </a:cubicBezTo>
                  <a:cubicBezTo>
                    <a:pt x="25" y="79"/>
                    <a:pt x="26" y="70"/>
                    <a:pt x="26" y="65"/>
                  </a:cubicBezTo>
                  <a:cubicBezTo>
                    <a:pt x="26" y="13"/>
                    <a:pt x="26" y="13"/>
                    <a:pt x="26" y="13"/>
                  </a:cubicBezTo>
                  <a:cubicBezTo>
                    <a:pt x="26" y="8"/>
                    <a:pt x="25" y="0"/>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2" name="Freeform 69">
              <a:extLst>
                <a:ext uri="{FF2B5EF4-FFF2-40B4-BE49-F238E27FC236}">
                  <a16:creationId xmlns:a16="http://schemas.microsoft.com/office/drawing/2014/main" id="{7FAD55D8-6C16-46E1-B1E2-EEF200165C9F}"/>
                </a:ext>
              </a:extLst>
            </p:cNvPr>
            <p:cNvSpPr>
              <a:spLocks/>
            </p:cNvSpPr>
            <p:nvPr/>
          </p:nvSpPr>
          <p:spPr bwMode="auto">
            <a:xfrm>
              <a:off x="9726341" y="3326134"/>
              <a:ext cx="497880" cy="269508"/>
            </a:xfrm>
            <a:custGeom>
              <a:avLst/>
              <a:gdLst>
                <a:gd name="T0" fmla="*/ 340 w 340"/>
                <a:gd name="T1" fmla="*/ 130 h 183"/>
                <a:gd name="T2" fmla="*/ 340 w 340"/>
                <a:gd name="T3" fmla="*/ 49 h 183"/>
                <a:gd name="T4" fmla="*/ 340 w 340"/>
                <a:gd name="T5" fmla="*/ 34 h 183"/>
                <a:gd name="T6" fmla="*/ 308 w 340"/>
                <a:gd name="T7" fmla="*/ 0 h 183"/>
                <a:gd name="T8" fmla="*/ 33 w 340"/>
                <a:gd name="T9" fmla="*/ 0 h 183"/>
                <a:gd name="T10" fmla="*/ 0 w 340"/>
                <a:gd name="T11" fmla="*/ 34 h 183"/>
                <a:gd name="T12" fmla="*/ 0 w 340"/>
                <a:gd name="T13" fmla="*/ 145 h 183"/>
                <a:gd name="T14" fmla="*/ 33 w 340"/>
                <a:gd name="T15" fmla="*/ 183 h 183"/>
                <a:gd name="T16" fmla="*/ 308 w 340"/>
                <a:gd name="T17" fmla="*/ 183 h 183"/>
                <a:gd name="T18" fmla="*/ 340 w 340"/>
                <a:gd name="T19" fmla="*/ 145 h 183"/>
                <a:gd name="T20" fmla="*/ 340 w 340"/>
                <a:gd name="T21" fmla="*/ 13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183">
                  <a:moveTo>
                    <a:pt x="340" y="130"/>
                  </a:moveTo>
                  <a:cubicBezTo>
                    <a:pt x="340" y="49"/>
                    <a:pt x="340" y="49"/>
                    <a:pt x="340" y="49"/>
                  </a:cubicBezTo>
                  <a:cubicBezTo>
                    <a:pt x="340" y="34"/>
                    <a:pt x="340" y="34"/>
                    <a:pt x="340" y="34"/>
                  </a:cubicBezTo>
                  <a:cubicBezTo>
                    <a:pt x="340" y="15"/>
                    <a:pt x="326" y="0"/>
                    <a:pt x="308" y="0"/>
                  </a:cubicBezTo>
                  <a:cubicBezTo>
                    <a:pt x="33" y="0"/>
                    <a:pt x="33" y="0"/>
                    <a:pt x="33" y="0"/>
                  </a:cubicBezTo>
                  <a:cubicBezTo>
                    <a:pt x="14" y="0"/>
                    <a:pt x="0" y="15"/>
                    <a:pt x="0" y="34"/>
                  </a:cubicBezTo>
                  <a:cubicBezTo>
                    <a:pt x="0" y="145"/>
                    <a:pt x="0" y="145"/>
                    <a:pt x="0" y="145"/>
                  </a:cubicBezTo>
                  <a:cubicBezTo>
                    <a:pt x="0" y="164"/>
                    <a:pt x="14" y="183"/>
                    <a:pt x="33" y="183"/>
                  </a:cubicBezTo>
                  <a:cubicBezTo>
                    <a:pt x="308" y="183"/>
                    <a:pt x="308" y="183"/>
                    <a:pt x="308" y="183"/>
                  </a:cubicBezTo>
                  <a:cubicBezTo>
                    <a:pt x="326" y="183"/>
                    <a:pt x="340" y="164"/>
                    <a:pt x="340" y="145"/>
                  </a:cubicBezTo>
                  <a:lnTo>
                    <a:pt x="340"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3" name="Group 82">
            <a:extLst>
              <a:ext uri="{FF2B5EF4-FFF2-40B4-BE49-F238E27FC236}">
                <a16:creationId xmlns:a16="http://schemas.microsoft.com/office/drawing/2014/main" id="{BAAD3753-6108-F534-6977-5CDDEA6A1669}"/>
              </a:ext>
            </a:extLst>
          </p:cNvPr>
          <p:cNvGrpSpPr/>
          <p:nvPr userDrawn="1"/>
        </p:nvGrpSpPr>
        <p:grpSpPr>
          <a:xfrm>
            <a:off x="8577388" y="3923169"/>
            <a:ext cx="574477" cy="573058"/>
            <a:chOff x="8577388" y="3136060"/>
            <a:chExt cx="574477" cy="573058"/>
          </a:xfrm>
          <a:solidFill>
            <a:schemeClr val="bg2"/>
          </a:solidFill>
        </p:grpSpPr>
        <p:sp>
          <p:nvSpPr>
            <p:cNvPr id="84" name="Freeform 70">
              <a:extLst>
                <a:ext uri="{FF2B5EF4-FFF2-40B4-BE49-F238E27FC236}">
                  <a16:creationId xmlns:a16="http://schemas.microsoft.com/office/drawing/2014/main" id="{637D8420-6C8F-3806-9021-5097CCC1515F}"/>
                </a:ext>
              </a:extLst>
            </p:cNvPr>
            <p:cNvSpPr>
              <a:spLocks/>
            </p:cNvSpPr>
            <p:nvPr/>
          </p:nvSpPr>
          <p:spPr bwMode="auto">
            <a:xfrm>
              <a:off x="8940514" y="3652380"/>
              <a:ext cx="209932" cy="56738"/>
            </a:xfrm>
            <a:custGeom>
              <a:avLst/>
              <a:gdLst>
                <a:gd name="T0" fmla="*/ 0 w 144"/>
                <a:gd name="T1" fmla="*/ 0 h 39"/>
                <a:gd name="T2" fmla="*/ 0 w 144"/>
                <a:gd name="T3" fmla="*/ 31 h 39"/>
                <a:gd name="T4" fmla="*/ 12 w 144"/>
                <a:gd name="T5" fmla="*/ 39 h 39"/>
                <a:gd name="T6" fmla="*/ 40 w 144"/>
                <a:gd name="T7" fmla="*/ 39 h 39"/>
                <a:gd name="T8" fmla="*/ 40 w 144"/>
                <a:gd name="T9" fmla="*/ 23 h 39"/>
                <a:gd name="T10" fmla="*/ 46 w 144"/>
                <a:gd name="T11" fmla="*/ 14 h 39"/>
                <a:gd name="T12" fmla="*/ 53 w 144"/>
                <a:gd name="T13" fmla="*/ 23 h 39"/>
                <a:gd name="T14" fmla="*/ 53 w 144"/>
                <a:gd name="T15" fmla="*/ 39 h 39"/>
                <a:gd name="T16" fmla="*/ 79 w 144"/>
                <a:gd name="T17" fmla="*/ 39 h 39"/>
                <a:gd name="T18" fmla="*/ 92 w 144"/>
                <a:gd name="T19" fmla="*/ 39 h 39"/>
                <a:gd name="T20" fmla="*/ 92 w 144"/>
                <a:gd name="T21" fmla="*/ 23 h 39"/>
                <a:gd name="T22" fmla="*/ 98 w 144"/>
                <a:gd name="T23" fmla="*/ 14 h 39"/>
                <a:gd name="T24" fmla="*/ 105 w 144"/>
                <a:gd name="T25" fmla="*/ 23 h 39"/>
                <a:gd name="T26" fmla="*/ 105 w 144"/>
                <a:gd name="T27" fmla="*/ 39 h 39"/>
                <a:gd name="T28" fmla="*/ 133 w 144"/>
                <a:gd name="T29" fmla="*/ 39 h 39"/>
                <a:gd name="T30" fmla="*/ 144 w 144"/>
                <a:gd name="T31" fmla="*/ 31 h 39"/>
                <a:gd name="T32" fmla="*/ 144 w 144"/>
                <a:gd name="T33" fmla="*/ 0 h 39"/>
                <a:gd name="T34" fmla="*/ 0 w 144"/>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9">
                  <a:moveTo>
                    <a:pt x="0" y="0"/>
                  </a:moveTo>
                  <a:cubicBezTo>
                    <a:pt x="0" y="31"/>
                    <a:pt x="0" y="31"/>
                    <a:pt x="0" y="31"/>
                  </a:cubicBezTo>
                  <a:cubicBezTo>
                    <a:pt x="0" y="35"/>
                    <a:pt x="7" y="39"/>
                    <a:pt x="12" y="39"/>
                  </a:cubicBezTo>
                  <a:cubicBezTo>
                    <a:pt x="40" y="39"/>
                    <a:pt x="40" y="39"/>
                    <a:pt x="40" y="39"/>
                  </a:cubicBezTo>
                  <a:cubicBezTo>
                    <a:pt x="40" y="23"/>
                    <a:pt x="40" y="23"/>
                    <a:pt x="40" y="23"/>
                  </a:cubicBezTo>
                  <a:cubicBezTo>
                    <a:pt x="40" y="18"/>
                    <a:pt x="42" y="14"/>
                    <a:pt x="46" y="14"/>
                  </a:cubicBezTo>
                  <a:cubicBezTo>
                    <a:pt x="51" y="14"/>
                    <a:pt x="53" y="18"/>
                    <a:pt x="53" y="23"/>
                  </a:cubicBezTo>
                  <a:cubicBezTo>
                    <a:pt x="53" y="39"/>
                    <a:pt x="53" y="39"/>
                    <a:pt x="53" y="39"/>
                  </a:cubicBezTo>
                  <a:cubicBezTo>
                    <a:pt x="79" y="39"/>
                    <a:pt x="79" y="39"/>
                    <a:pt x="79" y="39"/>
                  </a:cubicBezTo>
                  <a:cubicBezTo>
                    <a:pt x="92" y="39"/>
                    <a:pt x="92" y="39"/>
                    <a:pt x="92" y="39"/>
                  </a:cubicBezTo>
                  <a:cubicBezTo>
                    <a:pt x="92" y="23"/>
                    <a:pt x="92" y="23"/>
                    <a:pt x="92" y="23"/>
                  </a:cubicBezTo>
                  <a:cubicBezTo>
                    <a:pt x="92" y="18"/>
                    <a:pt x="94" y="14"/>
                    <a:pt x="98" y="14"/>
                  </a:cubicBezTo>
                  <a:cubicBezTo>
                    <a:pt x="103" y="14"/>
                    <a:pt x="105" y="18"/>
                    <a:pt x="105" y="23"/>
                  </a:cubicBezTo>
                  <a:cubicBezTo>
                    <a:pt x="105" y="39"/>
                    <a:pt x="105" y="39"/>
                    <a:pt x="105" y="39"/>
                  </a:cubicBezTo>
                  <a:cubicBezTo>
                    <a:pt x="133" y="39"/>
                    <a:pt x="133" y="39"/>
                    <a:pt x="133" y="39"/>
                  </a:cubicBezTo>
                  <a:cubicBezTo>
                    <a:pt x="137" y="39"/>
                    <a:pt x="144" y="35"/>
                    <a:pt x="144" y="31"/>
                  </a:cubicBezTo>
                  <a:cubicBezTo>
                    <a:pt x="144" y="0"/>
                    <a:pt x="144" y="0"/>
                    <a:pt x="144"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71">
              <a:extLst>
                <a:ext uri="{FF2B5EF4-FFF2-40B4-BE49-F238E27FC236}">
                  <a16:creationId xmlns:a16="http://schemas.microsoft.com/office/drawing/2014/main" id="{84CD4E00-056C-67C6-57A8-386ED5803783}"/>
                </a:ext>
              </a:extLst>
            </p:cNvPr>
            <p:cNvSpPr>
              <a:spLocks/>
            </p:cNvSpPr>
            <p:nvPr/>
          </p:nvSpPr>
          <p:spPr bwMode="auto">
            <a:xfrm>
              <a:off x="8595827" y="3136060"/>
              <a:ext cx="136172" cy="56738"/>
            </a:xfrm>
            <a:custGeom>
              <a:avLst/>
              <a:gdLst>
                <a:gd name="T0" fmla="*/ 93 w 93"/>
                <a:gd name="T1" fmla="*/ 39 h 39"/>
                <a:gd name="T2" fmla="*/ 93 w 93"/>
                <a:gd name="T3" fmla="*/ 12 h 39"/>
                <a:gd name="T4" fmla="*/ 79 w 93"/>
                <a:gd name="T5" fmla="*/ 0 h 39"/>
                <a:gd name="T6" fmla="*/ 13 w 93"/>
                <a:gd name="T7" fmla="*/ 0 h 39"/>
                <a:gd name="T8" fmla="*/ 2 w 93"/>
                <a:gd name="T9" fmla="*/ 12 h 39"/>
                <a:gd name="T10" fmla="*/ 2 w 93"/>
                <a:gd name="T11" fmla="*/ 39 h 39"/>
                <a:gd name="T12" fmla="*/ 93 w 9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93" h="39">
                  <a:moveTo>
                    <a:pt x="93" y="39"/>
                  </a:moveTo>
                  <a:cubicBezTo>
                    <a:pt x="93" y="12"/>
                    <a:pt x="93" y="12"/>
                    <a:pt x="93" y="12"/>
                  </a:cubicBezTo>
                  <a:cubicBezTo>
                    <a:pt x="93" y="8"/>
                    <a:pt x="92" y="0"/>
                    <a:pt x="79" y="0"/>
                  </a:cubicBezTo>
                  <a:cubicBezTo>
                    <a:pt x="13" y="0"/>
                    <a:pt x="13" y="0"/>
                    <a:pt x="13" y="0"/>
                  </a:cubicBezTo>
                  <a:cubicBezTo>
                    <a:pt x="0" y="0"/>
                    <a:pt x="2" y="8"/>
                    <a:pt x="2" y="12"/>
                  </a:cubicBezTo>
                  <a:cubicBezTo>
                    <a:pt x="2" y="39"/>
                    <a:pt x="2" y="39"/>
                    <a:pt x="2" y="39"/>
                  </a:cubicBezTo>
                  <a:lnTo>
                    <a:pt x="9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72">
              <a:extLst>
                <a:ext uri="{FF2B5EF4-FFF2-40B4-BE49-F238E27FC236}">
                  <a16:creationId xmlns:a16="http://schemas.microsoft.com/office/drawing/2014/main" id="{126D8B39-1EE5-5E4A-6FDA-A7958F009301}"/>
                </a:ext>
              </a:extLst>
            </p:cNvPr>
            <p:cNvSpPr>
              <a:spLocks/>
            </p:cNvSpPr>
            <p:nvPr/>
          </p:nvSpPr>
          <p:spPr bwMode="auto">
            <a:xfrm>
              <a:off x="8577388" y="3174359"/>
              <a:ext cx="574477" cy="516320"/>
            </a:xfrm>
            <a:custGeom>
              <a:avLst/>
              <a:gdLst>
                <a:gd name="T0" fmla="*/ 384 w 393"/>
                <a:gd name="T1" fmla="*/ 169 h 352"/>
                <a:gd name="T2" fmla="*/ 328 w 393"/>
                <a:gd name="T3" fmla="*/ 169 h 352"/>
                <a:gd name="T4" fmla="*/ 328 w 393"/>
                <a:gd name="T5" fmla="*/ 54 h 352"/>
                <a:gd name="T6" fmla="*/ 262 w 393"/>
                <a:gd name="T7" fmla="*/ 0 h 352"/>
                <a:gd name="T8" fmla="*/ 245 w 393"/>
                <a:gd name="T9" fmla="*/ 0 h 352"/>
                <a:gd name="T10" fmla="*/ 184 w 393"/>
                <a:gd name="T11" fmla="*/ 54 h 352"/>
                <a:gd name="T12" fmla="*/ 184 w 393"/>
                <a:gd name="T13" fmla="*/ 284 h 352"/>
                <a:gd name="T14" fmla="*/ 132 w 393"/>
                <a:gd name="T15" fmla="*/ 339 h 352"/>
                <a:gd name="T16" fmla="*/ 114 w 393"/>
                <a:gd name="T17" fmla="*/ 339 h 352"/>
                <a:gd name="T18" fmla="*/ 67 w 393"/>
                <a:gd name="T19" fmla="*/ 284 h 352"/>
                <a:gd name="T20" fmla="*/ 67 w 393"/>
                <a:gd name="T21" fmla="*/ 169 h 352"/>
                <a:gd name="T22" fmla="*/ 106 w 393"/>
                <a:gd name="T23" fmla="*/ 169 h 352"/>
                <a:gd name="T24" fmla="*/ 119 w 393"/>
                <a:gd name="T25" fmla="*/ 161 h 352"/>
                <a:gd name="T26" fmla="*/ 119 w 393"/>
                <a:gd name="T27" fmla="*/ 38 h 352"/>
                <a:gd name="T28" fmla="*/ 105 w 393"/>
                <a:gd name="T29" fmla="*/ 26 h 352"/>
                <a:gd name="T30" fmla="*/ 98 w 393"/>
                <a:gd name="T31" fmla="*/ 26 h 352"/>
                <a:gd name="T32" fmla="*/ 13 w 393"/>
                <a:gd name="T33" fmla="*/ 26 h 352"/>
                <a:gd name="T34" fmla="*/ 2 w 393"/>
                <a:gd name="T35" fmla="*/ 38 h 352"/>
                <a:gd name="T36" fmla="*/ 2 w 393"/>
                <a:gd name="T37" fmla="*/ 161 h 352"/>
                <a:gd name="T38" fmla="*/ 8 w 393"/>
                <a:gd name="T39" fmla="*/ 169 h 352"/>
                <a:gd name="T40" fmla="*/ 54 w 393"/>
                <a:gd name="T41" fmla="*/ 169 h 352"/>
                <a:gd name="T42" fmla="*/ 54 w 393"/>
                <a:gd name="T43" fmla="*/ 284 h 352"/>
                <a:gd name="T44" fmla="*/ 114 w 393"/>
                <a:gd name="T45" fmla="*/ 352 h 352"/>
                <a:gd name="T46" fmla="*/ 132 w 393"/>
                <a:gd name="T47" fmla="*/ 352 h 352"/>
                <a:gd name="T48" fmla="*/ 198 w 393"/>
                <a:gd name="T49" fmla="*/ 284 h 352"/>
                <a:gd name="T50" fmla="*/ 198 w 393"/>
                <a:gd name="T51" fmla="*/ 54 h 352"/>
                <a:gd name="T52" fmla="*/ 245 w 393"/>
                <a:gd name="T53" fmla="*/ 13 h 352"/>
                <a:gd name="T54" fmla="*/ 262 w 393"/>
                <a:gd name="T55" fmla="*/ 13 h 352"/>
                <a:gd name="T56" fmla="*/ 315 w 393"/>
                <a:gd name="T57" fmla="*/ 54 h 352"/>
                <a:gd name="T58" fmla="*/ 315 w 393"/>
                <a:gd name="T59" fmla="*/ 169 h 352"/>
                <a:gd name="T60" fmla="*/ 253 w 393"/>
                <a:gd name="T61" fmla="*/ 169 h 352"/>
                <a:gd name="T62" fmla="*/ 250 w 393"/>
                <a:gd name="T63" fmla="*/ 177 h 352"/>
                <a:gd name="T64" fmla="*/ 250 w 393"/>
                <a:gd name="T65" fmla="*/ 308 h 352"/>
                <a:gd name="T66" fmla="*/ 253 w 393"/>
                <a:gd name="T67" fmla="*/ 313 h 352"/>
                <a:gd name="T68" fmla="*/ 262 w 393"/>
                <a:gd name="T69" fmla="*/ 313 h 352"/>
                <a:gd name="T70" fmla="*/ 376 w 393"/>
                <a:gd name="T71" fmla="*/ 313 h 352"/>
                <a:gd name="T72" fmla="*/ 384 w 393"/>
                <a:gd name="T73" fmla="*/ 313 h 352"/>
                <a:gd name="T74" fmla="*/ 393 w 393"/>
                <a:gd name="T75" fmla="*/ 308 h 352"/>
                <a:gd name="T76" fmla="*/ 393 w 393"/>
                <a:gd name="T77" fmla="*/ 177 h 352"/>
                <a:gd name="T78" fmla="*/ 384 w 393"/>
                <a:gd name="T79" fmla="*/ 16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 h="352">
                  <a:moveTo>
                    <a:pt x="384" y="169"/>
                  </a:moveTo>
                  <a:cubicBezTo>
                    <a:pt x="328" y="169"/>
                    <a:pt x="328" y="169"/>
                    <a:pt x="328" y="169"/>
                  </a:cubicBezTo>
                  <a:cubicBezTo>
                    <a:pt x="328" y="54"/>
                    <a:pt x="328" y="54"/>
                    <a:pt x="328" y="54"/>
                  </a:cubicBezTo>
                  <a:cubicBezTo>
                    <a:pt x="328" y="18"/>
                    <a:pt x="298" y="0"/>
                    <a:pt x="262" y="0"/>
                  </a:cubicBezTo>
                  <a:cubicBezTo>
                    <a:pt x="245" y="0"/>
                    <a:pt x="245" y="0"/>
                    <a:pt x="245" y="0"/>
                  </a:cubicBezTo>
                  <a:cubicBezTo>
                    <a:pt x="209" y="0"/>
                    <a:pt x="184" y="18"/>
                    <a:pt x="184" y="54"/>
                  </a:cubicBezTo>
                  <a:cubicBezTo>
                    <a:pt x="184" y="284"/>
                    <a:pt x="184" y="284"/>
                    <a:pt x="184" y="284"/>
                  </a:cubicBezTo>
                  <a:cubicBezTo>
                    <a:pt x="184" y="311"/>
                    <a:pt x="158" y="339"/>
                    <a:pt x="132" y="339"/>
                  </a:cubicBezTo>
                  <a:cubicBezTo>
                    <a:pt x="114" y="339"/>
                    <a:pt x="114" y="339"/>
                    <a:pt x="114" y="339"/>
                  </a:cubicBezTo>
                  <a:cubicBezTo>
                    <a:pt x="87" y="339"/>
                    <a:pt x="67" y="311"/>
                    <a:pt x="67" y="284"/>
                  </a:cubicBezTo>
                  <a:cubicBezTo>
                    <a:pt x="67" y="169"/>
                    <a:pt x="67" y="169"/>
                    <a:pt x="67" y="169"/>
                  </a:cubicBezTo>
                  <a:cubicBezTo>
                    <a:pt x="106" y="169"/>
                    <a:pt x="106" y="169"/>
                    <a:pt x="106" y="169"/>
                  </a:cubicBezTo>
                  <a:cubicBezTo>
                    <a:pt x="111" y="169"/>
                    <a:pt x="119" y="165"/>
                    <a:pt x="119" y="161"/>
                  </a:cubicBezTo>
                  <a:cubicBezTo>
                    <a:pt x="119" y="38"/>
                    <a:pt x="119" y="38"/>
                    <a:pt x="119" y="38"/>
                  </a:cubicBezTo>
                  <a:cubicBezTo>
                    <a:pt x="119" y="34"/>
                    <a:pt x="118" y="26"/>
                    <a:pt x="105" y="26"/>
                  </a:cubicBezTo>
                  <a:cubicBezTo>
                    <a:pt x="98" y="26"/>
                    <a:pt x="98" y="26"/>
                    <a:pt x="98" y="26"/>
                  </a:cubicBezTo>
                  <a:cubicBezTo>
                    <a:pt x="13" y="26"/>
                    <a:pt x="13" y="26"/>
                    <a:pt x="13" y="26"/>
                  </a:cubicBezTo>
                  <a:cubicBezTo>
                    <a:pt x="0" y="26"/>
                    <a:pt x="2" y="34"/>
                    <a:pt x="2" y="38"/>
                  </a:cubicBezTo>
                  <a:cubicBezTo>
                    <a:pt x="2" y="161"/>
                    <a:pt x="2" y="161"/>
                    <a:pt x="2" y="161"/>
                  </a:cubicBezTo>
                  <a:cubicBezTo>
                    <a:pt x="2" y="165"/>
                    <a:pt x="4" y="169"/>
                    <a:pt x="8" y="169"/>
                  </a:cubicBezTo>
                  <a:cubicBezTo>
                    <a:pt x="54" y="169"/>
                    <a:pt x="54" y="169"/>
                    <a:pt x="54" y="169"/>
                  </a:cubicBezTo>
                  <a:cubicBezTo>
                    <a:pt x="54" y="284"/>
                    <a:pt x="54" y="284"/>
                    <a:pt x="54" y="284"/>
                  </a:cubicBezTo>
                  <a:cubicBezTo>
                    <a:pt x="54" y="320"/>
                    <a:pt x="78" y="352"/>
                    <a:pt x="114" y="352"/>
                  </a:cubicBezTo>
                  <a:cubicBezTo>
                    <a:pt x="132" y="352"/>
                    <a:pt x="132" y="352"/>
                    <a:pt x="132" y="352"/>
                  </a:cubicBezTo>
                  <a:cubicBezTo>
                    <a:pt x="167" y="352"/>
                    <a:pt x="198" y="320"/>
                    <a:pt x="198" y="284"/>
                  </a:cubicBezTo>
                  <a:cubicBezTo>
                    <a:pt x="198" y="54"/>
                    <a:pt x="198" y="54"/>
                    <a:pt x="198" y="54"/>
                  </a:cubicBezTo>
                  <a:cubicBezTo>
                    <a:pt x="198" y="27"/>
                    <a:pt x="218" y="13"/>
                    <a:pt x="245" y="13"/>
                  </a:cubicBezTo>
                  <a:cubicBezTo>
                    <a:pt x="262" y="13"/>
                    <a:pt x="262" y="13"/>
                    <a:pt x="262" y="13"/>
                  </a:cubicBezTo>
                  <a:cubicBezTo>
                    <a:pt x="289" y="13"/>
                    <a:pt x="315" y="27"/>
                    <a:pt x="315" y="54"/>
                  </a:cubicBezTo>
                  <a:cubicBezTo>
                    <a:pt x="315" y="169"/>
                    <a:pt x="315" y="169"/>
                    <a:pt x="315" y="169"/>
                  </a:cubicBezTo>
                  <a:cubicBezTo>
                    <a:pt x="253" y="169"/>
                    <a:pt x="253" y="169"/>
                    <a:pt x="253" y="169"/>
                  </a:cubicBezTo>
                  <a:cubicBezTo>
                    <a:pt x="249" y="169"/>
                    <a:pt x="250" y="173"/>
                    <a:pt x="250" y="177"/>
                  </a:cubicBezTo>
                  <a:cubicBezTo>
                    <a:pt x="250" y="308"/>
                    <a:pt x="250" y="308"/>
                    <a:pt x="250" y="308"/>
                  </a:cubicBezTo>
                  <a:cubicBezTo>
                    <a:pt x="250" y="312"/>
                    <a:pt x="249" y="313"/>
                    <a:pt x="253" y="313"/>
                  </a:cubicBezTo>
                  <a:cubicBezTo>
                    <a:pt x="262" y="313"/>
                    <a:pt x="262" y="313"/>
                    <a:pt x="262" y="313"/>
                  </a:cubicBezTo>
                  <a:cubicBezTo>
                    <a:pt x="376" y="313"/>
                    <a:pt x="376" y="313"/>
                    <a:pt x="376" y="313"/>
                  </a:cubicBezTo>
                  <a:cubicBezTo>
                    <a:pt x="384" y="313"/>
                    <a:pt x="384" y="313"/>
                    <a:pt x="384" y="313"/>
                  </a:cubicBezTo>
                  <a:cubicBezTo>
                    <a:pt x="388" y="313"/>
                    <a:pt x="393" y="312"/>
                    <a:pt x="393" y="308"/>
                  </a:cubicBezTo>
                  <a:cubicBezTo>
                    <a:pt x="393" y="177"/>
                    <a:pt x="393" y="177"/>
                    <a:pt x="393" y="177"/>
                  </a:cubicBezTo>
                  <a:cubicBezTo>
                    <a:pt x="393" y="173"/>
                    <a:pt x="388" y="169"/>
                    <a:pt x="384" y="1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7" name="Freeform 73">
            <a:extLst>
              <a:ext uri="{FF2B5EF4-FFF2-40B4-BE49-F238E27FC236}">
                <a16:creationId xmlns:a16="http://schemas.microsoft.com/office/drawing/2014/main" id="{AC63CBBA-229E-6B93-9A40-0816B6D0D640}"/>
              </a:ext>
            </a:extLst>
          </p:cNvPr>
          <p:cNvSpPr>
            <a:spLocks/>
          </p:cNvSpPr>
          <p:nvPr userDrawn="1"/>
        </p:nvSpPr>
        <p:spPr bwMode="auto">
          <a:xfrm>
            <a:off x="7526308" y="3933099"/>
            <a:ext cx="382984" cy="563129"/>
          </a:xfrm>
          <a:custGeom>
            <a:avLst/>
            <a:gdLst>
              <a:gd name="T0" fmla="*/ 248 w 261"/>
              <a:gd name="T1" fmla="*/ 110 h 384"/>
              <a:gd name="T2" fmla="*/ 248 w 261"/>
              <a:gd name="T3" fmla="*/ 83 h 384"/>
              <a:gd name="T4" fmla="*/ 235 w 261"/>
              <a:gd name="T5" fmla="*/ 70 h 384"/>
              <a:gd name="T6" fmla="*/ 196 w 261"/>
              <a:gd name="T7" fmla="*/ 70 h 384"/>
              <a:gd name="T8" fmla="*/ 183 w 261"/>
              <a:gd name="T9" fmla="*/ 83 h 384"/>
              <a:gd name="T10" fmla="*/ 183 w 261"/>
              <a:gd name="T11" fmla="*/ 110 h 384"/>
              <a:gd name="T12" fmla="*/ 170 w 261"/>
              <a:gd name="T13" fmla="*/ 123 h 384"/>
              <a:gd name="T14" fmla="*/ 170 w 261"/>
              <a:gd name="T15" fmla="*/ 180 h 384"/>
              <a:gd name="T16" fmla="*/ 175 w 261"/>
              <a:gd name="T17" fmla="*/ 188 h 384"/>
              <a:gd name="T18" fmla="*/ 209 w 261"/>
              <a:gd name="T19" fmla="*/ 188 h 384"/>
              <a:gd name="T20" fmla="*/ 209 w 261"/>
              <a:gd name="T21" fmla="*/ 336 h 384"/>
              <a:gd name="T22" fmla="*/ 180 w 261"/>
              <a:gd name="T23" fmla="*/ 371 h 384"/>
              <a:gd name="T24" fmla="*/ 97 w 261"/>
              <a:gd name="T25" fmla="*/ 371 h 384"/>
              <a:gd name="T26" fmla="*/ 65 w 261"/>
              <a:gd name="T27" fmla="*/ 336 h 384"/>
              <a:gd name="T28" fmla="*/ 65 w 261"/>
              <a:gd name="T29" fmla="*/ 227 h 384"/>
              <a:gd name="T30" fmla="*/ 106 w 261"/>
              <a:gd name="T31" fmla="*/ 227 h 384"/>
              <a:gd name="T32" fmla="*/ 118 w 261"/>
              <a:gd name="T33" fmla="*/ 212 h 384"/>
              <a:gd name="T34" fmla="*/ 118 w 261"/>
              <a:gd name="T35" fmla="*/ 44 h 384"/>
              <a:gd name="T36" fmla="*/ 104 w 261"/>
              <a:gd name="T37" fmla="*/ 31 h 384"/>
              <a:gd name="T38" fmla="*/ 91 w 261"/>
              <a:gd name="T39" fmla="*/ 31 h 384"/>
              <a:gd name="T40" fmla="*/ 91 w 261"/>
              <a:gd name="T41" fmla="*/ 8 h 384"/>
              <a:gd name="T42" fmla="*/ 85 w 261"/>
              <a:gd name="T43" fmla="*/ 0 h 384"/>
              <a:gd name="T44" fmla="*/ 78 w 261"/>
              <a:gd name="T45" fmla="*/ 8 h 384"/>
              <a:gd name="T46" fmla="*/ 78 w 261"/>
              <a:gd name="T47" fmla="*/ 31 h 384"/>
              <a:gd name="T48" fmla="*/ 52 w 261"/>
              <a:gd name="T49" fmla="*/ 31 h 384"/>
              <a:gd name="T50" fmla="*/ 39 w 261"/>
              <a:gd name="T51" fmla="*/ 31 h 384"/>
              <a:gd name="T52" fmla="*/ 39 w 261"/>
              <a:gd name="T53" fmla="*/ 8 h 384"/>
              <a:gd name="T54" fmla="*/ 33 w 261"/>
              <a:gd name="T55" fmla="*/ 0 h 384"/>
              <a:gd name="T56" fmla="*/ 26 w 261"/>
              <a:gd name="T57" fmla="*/ 8 h 384"/>
              <a:gd name="T58" fmla="*/ 26 w 261"/>
              <a:gd name="T59" fmla="*/ 31 h 384"/>
              <a:gd name="T60" fmla="*/ 13 w 261"/>
              <a:gd name="T61" fmla="*/ 31 h 384"/>
              <a:gd name="T62" fmla="*/ 0 w 261"/>
              <a:gd name="T63" fmla="*/ 44 h 384"/>
              <a:gd name="T64" fmla="*/ 0 w 261"/>
              <a:gd name="T65" fmla="*/ 212 h 384"/>
              <a:gd name="T66" fmla="*/ 8 w 261"/>
              <a:gd name="T67" fmla="*/ 227 h 384"/>
              <a:gd name="T68" fmla="*/ 52 w 261"/>
              <a:gd name="T69" fmla="*/ 227 h 384"/>
              <a:gd name="T70" fmla="*/ 52 w 261"/>
              <a:gd name="T71" fmla="*/ 336 h 384"/>
              <a:gd name="T72" fmla="*/ 97 w 261"/>
              <a:gd name="T73" fmla="*/ 384 h 384"/>
              <a:gd name="T74" fmla="*/ 180 w 261"/>
              <a:gd name="T75" fmla="*/ 384 h 384"/>
              <a:gd name="T76" fmla="*/ 222 w 261"/>
              <a:gd name="T77" fmla="*/ 336 h 384"/>
              <a:gd name="T78" fmla="*/ 222 w 261"/>
              <a:gd name="T79" fmla="*/ 188 h 384"/>
              <a:gd name="T80" fmla="*/ 253 w 261"/>
              <a:gd name="T81" fmla="*/ 188 h 384"/>
              <a:gd name="T82" fmla="*/ 261 w 261"/>
              <a:gd name="T83" fmla="*/ 180 h 384"/>
              <a:gd name="T84" fmla="*/ 261 w 261"/>
              <a:gd name="T85" fmla="*/ 123 h 384"/>
              <a:gd name="T86" fmla="*/ 248 w 261"/>
              <a:gd name="T87" fmla="*/ 11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384">
                <a:moveTo>
                  <a:pt x="248" y="110"/>
                </a:moveTo>
                <a:cubicBezTo>
                  <a:pt x="248" y="83"/>
                  <a:pt x="248" y="83"/>
                  <a:pt x="248" y="83"/>
                </a:cubicBezTo>
                <a:cubicBezTo>
                  <a:pt x="248" y="79"/>
                  <a:pt x="248" y="70"/>
                  <a:pt x="235" y="70"/>
                </a:cubicBezTo>
                <a:cubicBezTo>
                  <a:pt x="196" y="70"/>
                  <a:pt x="196" y="70"/>
                  <a:pt x="196" y="70"/>
                </a:cubicBezTo>
                <a:cubicBezTo>
                  <a:pt x="183" y="70"/>
                  <a:pt x="183" y="79"/>
                  <a:pt x="183" y="83"/>
                </a:cubicBezTo>
                <a:cubicBezTo>
                  <a:pt x="183" y="110"/>
                  <a:pt x="183" y="110"/>
                  <a:pt x="183" y="110"/>
                </a:cubicBezTo>
                <a:cubicBezTo>
                  <a:pt x="170" y="110"/>
                  <a:pt x="170" y="118"/>
                  <a:pt x="170" y="123"/>
                </a:cubicBezTo>
                <a:cubicBezTo>
                  <a:pt x="170" y="180"/>
                  <a:pt x="170" y="180"/>
                  <a:pt x="170" y="180"/>
                </a:cubicBezTo>
                <a:cubicBezTo>
                  <a:pt x="170" y="184"/>
                  <a:pt x="170" y="188"/>
                  <a:pt x="175" y="188"/>
                </a:cubicBezTo>
                <a:cubicBezTo>
                  <a:pt x="209" y="188"/>
                  <a:pt x="209" y="188"/>
                  <a:pt x="209" y="188"/>
                </a:cubicBezTo>
                <a:cubicBezTo>
                  <a:pt x="209" y="336"/>
                  <a:pt x="209" y="336"/>
                  <a:pt x="209" y="336"/>
                </a:cubicBezTo>
                <a:cubicBezTo>
                  <a:pt x="209" y="353"/>
                  <a:pt x="198" y="371"/>
                  <a:pt x="180" y="371"/>
                </a:cubicBezTo>
                <a:cubicBezTo>
                  <a:pt x="97" y="371"/>
                  <a:pt x="97" y="371"/>
                  <a:pt x="97" y="371"/>
                </a:cubicBezTo>
                <a:cubicBezTo>
                  <a:pt x="80" y="371"/>
                  <a:pt x="65" y="353"/>
                  <a:pt x="65" y="336"/>
                </a:cubicBezTo>
                <a:cubicBezTo>
                  <a:pt x="65" y="227"/>
                  <a:pt x="65" y="227"/>
                  <a:pt x="65" y="227"/>
                </a:cubicBezTo>
                <a:cubicBezTo>
                  <a:pt x="106" y="227"/>
                  <a:pt x="106" y="227"/>
                  <a:pt x="106" y="227"/>
                </a:cubicBezTo>
                <a:cubicBezTo>
                  <a:pt x="111" y="227"/>
                  <a:pt x="118" y="217"/>
                  <a:pt x="118" y="212"/>
                </a:cubicBezTo>
                <a:cubicBezTo>
                  <a:pt x="118" y="44"/>
                  <a:pt x="118" y="44"/>
                  <a:pt x="118" y="44"/>
                </a:cubicBezTo>
                <a:cubicBezTo>
                  <a:pt x="118" y="40"/>
                  <a:pt x="118" y="31"/>
                  <a:pt x="104" y="31"/>
                </a:cubicBezTo>
                <a:cubicBezTo>
                  <a:pt x="91" y="31"/>
                  <a:pt x="91" y="31"/>
                  <a:pt x="91" y="31"/>
                </a:cubicBezTo>
                <a:cubicBezTo>
                  <a:pt x="91" y="8"/>
                  <a:pt x="91" y="8"/>
                  <a:pt x="91" y="8"/>
                </a:cubicBezTo>
                <a:cubicBezTo>
                  <a:pt x="91" y="4"/>
                  <a:pt x="89" y="0"/>
                  <a:pt x="85" y="0"/>
                </a:cubicBezTo>
                <a:cubicBezTo>
                  <a:pt x="80" y="0"/>
                  <a:pt x="78" y="4"/>
                  <a:pt x="78" y="8"/>
                </a:cubicBezTo>
                <a:cubicBezTo>
                  <a:pt x="78" y="31"/>
                  <a:pt x="78" y="31"/>
                  <a:pt x="78" y="31"/>
                </a:cubicBezTo>
                <a:cubicBezTo>
                  <a:pt x="52" y="31"/>
                  <a:pt x="52" y="31"/>
                  <a:pt x="52" y="31"/>
                </a:cubicBezTo>
                <a:cubicBezTo>
                  <a:pt x="39" y="31"/>
                  <a:pt x="39" y="31"/>
                  <a:pt x="39" y="31"/>
                </a:cubicBezTo>
                <a:cubicBezTo>
                  <a:pt x="39" y="8"/>
                  <a:pt x="39" y="8"/>
                  <a:pt x="39" y="8"/>
                </a:cubicBezTo>
                <a:cubicBezTo>
                  <a:pt x="39" y="4"/>
                  <a:pt x="37" y="0"/>
                  <a:pt x="33" y="0"/>
                </a:cubicBezTo>
                <a:cubicBezTo>
                  <a:pt x="28" y="0"/>
                  <a:pt x="26" y="4"/>
                  <a:pt x="26" y="8"/>
                </a:cubicBezTo>
                <a:cubicBezTo>
                  <a:pt x="26" y="31"/>
                  <a:pt x="26" y="31"/>
                  <a:pt x="26" y="31"/>
                </a:cubicBezTo>
                <a:cubicBezTo>
                  <a:pt x="13" y="31"/>
                  <a:pt x="13" y="31"/>
                  <a:pt x="13" y="31"/>
                </a:cubicBezTo>
                <a:cubicBezTo>
                  <a:pt x="0" y="31"/>
                  <a:pt x="0" y="40"/>
                  <a:pt x="0" y="44"/>
                </a:cubicBezTo>
                <a:cubicBezTo>
                  <a:pt x="0" y="212"/>
                  <a:pt x="0" y="212"/>
                  <a:pt x="0" y="212"/>
                </a:cubicBezTo>
                <a:cubicBezTo>
                  <a:pt x="0" y="217"/>
                  <a:pt x="4" y="227"/>
                  <a:pt x="8" y="227"/>
                </a:cubicBezTo>
                <a:cubicBezTo>
                  <a:pt x="52" y="227"/>
                  <a:pt x="52" y="227"/>
                  <a:pt x="52" y="227"/>
                </a:cubicBezTo>
                <a:cubicBezTo>
                  <a:pt x="52" y="336"/>
                  <a:pt x="52" y="336"/>
                  <a:pt x="52" y="336"/>
                </a:cubicBezTo>
                <a:cubicBezTo>
                  <a:pt x="52" y="362"/>
                  <a:pt x="71" y="384"/>
                  <a:pt x="97" y="384"/>
                </a:cubicBezTo>
                <a:cubicBezTo>
                  <a:pt x="180" y="384"/>
                  <a:pt x="180" y="384"/>
                  <a:pt x="180" y="384"/>
                </a:cubicBezTo>
                <a:cubicBezTo>
                  <a:pt x="207" y="384"/>
                  <a:pt x="222" y="362"/>
                  <a:pt x="222" y="336"/>
                </a:cubicBezTo>
                <a:cubicBezTo>
                  <a:pt x="222" y="188"/>
                  <a:pt x="222" y="188"/>
                  <a:pt x="222" y="188"/>
                </a:cubicBezTo>
                <a:cubicBezTo>
                  <a:pt x="253" y="188"/>
                  <a:pt x="253" y="188"/>
                  <a:pt x="253" y="188"/>
                </a:cubicBezTo>
                <a:cubicBezTo>
                  <a:pt x="258" y="188"/>
                  <a:pt x="261" y="184"/>
                  <a:pt x="261" y="180"/>
                </a:cubicBezTo>
                <a:cubicBezTo>
                  <a:pt x="261" y="123"/>
                  <a:pt x="261" y="123"/>
                  <a:pt x="261" y="123"/>
                </a:cubicBezTo>
                <a:cubicBezTo>
                  <a:pt x="261" y="118"/>
                  <a:pt x="261" y="110"/>
                  <a:pt x="248" y="11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74">
            <a:extLst>
              <a:ext uri="{FF2B5EF4-FFF2-40B4-BE49-F238E27FC236}">
                <a16:creationId xmlns:a16="http://schemas.microsoft.com/office/drawing/2014/main" id="{436A7517-F66B-6096-734D-26B95EA51D58}"/>
              </a:ext>
            </a:extLst>
          </p:cNvPr>
          <p:cNvSpPr>
            <a:spLocks/>
          </p:cNvSpPr>
          <p:nvPr userDrawn="1"/>
        </p:nvSpPr>
        <p:spPr bwMode="auto">
          <a:xfrm>
            <a:off x="6296503" y="3923169"/>
            <a:ext cx="550363" cy="550363"/>
          </a:xfrm>
          <a:custGeom>
            <a:avLst/>
            <a:gdLst>
              <a:gd name="T0" fmla="*/ 368 w 376"/>
              <a:gd name="T1" fmla="*/ 326 h 375"/>
              <a:gd name="T2" fmla="*/ 346 w 376"/>
              <a:gd name="T3" fmla="*/ 326 h 375"/>
              <a:gd name="T4" fmla="*/ 346 w 376"/>
              <a:gd name="T5" fmla="*/ 313 h 375"/>
              <a:gd name="T6" fmla="*/ 368 w 376"/>
              <a:gd name="T7" fmla="*/ 313 h 375"/>
              <a:gd name="T8" fmla="*/ 376 w 376"/>
              <a:gd name="T9" fmla="*/ 306 h 375"/>
              <a:gd name="T10" fmla="*/ 368 w 376"/>
              <a:gd name="T11" fmla="*/ 300 h 375"/>
              <a:gd name="T12" fmla="*/ 346 w 376"/>
              <a:gd name="T13" fmla="*/ 300 h 375"/>
              <a:gd name="T14" fmla="*/ 346 w 376"/>
              <a:gd name="T15" fmla="*/ 268 h 375"/>
              <a:gd name="T16" fmla="*/ 346 w 376"/>
              <a:gd name="T17" fmla="*/ 262 h 375"/>
              <a:gd name="T18" fmla="*/ 340 w 376"/>
              <a:gd name="T19" fmla="*/ 260 h 375"/>
              <a:gd name="T20" fmla="*/ 260 w 376"/>
              <a:gd name="T21" fmla="*/ 277 h 375"/>
              <a:gd name="T22" fmla="*/ 255 w 376"/>
              <a:gd name="T23" fmla="*/ 285 h 375"/>
              <a:gd name="T24" fmla="*/ 255 w 376"/>
              <a:gd name="T25" fmla="*/ 313 h 375"/>
              <a:gd name="T26" fmla="*/ 58 w 376"/>
              <a:gd name="T27" fmla="*/ 313 h 375"/>
              <a:gd name="T28" fmla="*/ 17 w 376"/>
              <a:gd name="T29" fmla="*/ 270 h 375"/>
              <a:gd name="T30" fmla="*/ 58 w 376"/>
              <a:gd name="T31" fmla="*/ 228 h 375"/>
              <a:gd name="T32" fmla="*/ 70 w 376"/>
              <a:gd name="T33" fmla="*/ 228 h 375"/>
              <a:gd name="T34" fmla="*/ 258 w 376"/>
              <a:gd name="T35" fmla="*/ 213 h 375"/>
              <a:gd name="T36" fmla="*/ 276 w 376"/>
              <a:gd name="T37" fmla="*/ 131 h 375"/>
              <a:gd name="T38" fmla="*/ 192 w 376"/>
              <a:gd name="T39" fmla="*/ 112 h 375"/>
              <a:gd name="T40" fmla="*/ 74 w 376"/>
              <a:gd name="T41" fmla="*/ 115 h 375"/>
              <a:gd name="T42" fmla="*/ 54 w 376"/>
              <a:gd name="T43" fmla="*/ 78 h 375"/>
              <a:gd name="T44" fmla="*/ 82 w 376"/>
              <a:gd name="T45" fmla="*/ 78 h 375"/>
              <a:gd name="T46" fmla="*/ 85 w 376"/>
              <a:gd name="T47" fmla="*/ 73 h 375"/>
              <a:gd name="T48" fmla="*/ 85 w 376"/>
              <a:gd name="T49" fmla="*/ 12 h 375"/>
              <a:gd name="T50" fmla="*/ 70 w 376"/>
              <a:gd name="T51" fmla="*/ 0 h 375"/>
              <a:gd name="T52" fmla="*/ 18 w 376"/>
              <a:gd name="T53" fmla="*/ 0 h 375"/>
              <a:gd name="T54" fmla="*/ 6 w 376"/>
              <a:gd name="T55" fmla="*/ 12 h 375"/>
              <a:gd name="T56" fmla="*/ 6 w 376"/>
              <a:gd name="T57" fmla="*/ 73 h 375"/>
              <a:gd name="T58" fmla="*/ 17 w 376"/>
              <a:gd name="T59" fmla="*/ 78 h 375"/>
              <a:gd name="T60" fmla="*/ 38 w 376"/>
              <a:gd name="T61" fmla="*/ 78 h 375"/>
              <a:gd name="T62" fmla="*/ 65 w 376"/>
              <a:gd name="T63" fmla="*/ 129 h 375"/>
              <a:gd name="T64" fmla="*/ 199 w 376"/>
              <a:gd name="T65" fmla="*/ 126 h 375"/>
              <a:gd name="T66" fmla="*/ 262 w 376"/>
              <a:gd name="T67" fmla="*/ 139 h 375"/>
              <a:gd name="T68" fmla="*/ 248 w 376"/>
              <a:gd name="T69" fmla="*/ 200 h 375"/>
              <a:gd name="T70" fmla="*/ 71 w 376"/>
              <a:gd name="T71" fmla="*/ 211 h 375"/>
              <a:gd name="T72" fmla="*/ 58 w 376"/>
              <a:gd name="T73" fmla="*/ 211 h 375"/>
              <a:gd name="T74" fmla="*/ 0 w 376"/>
              <a:gd name="T75" fmla="*/ 269 h 375"/>
              <a:gd name="T76" fmla="*/ 57 w 376"/>
              <a:gd name="T77" fmla="*/ 326 h 375"/>
              <a:gd name="T78" fmla="*/ 255 w 376"/>
              <a:gd name="T79" fmla="*/ 326 h 375"/>
              <a:gd name="T80" fmla="*/ 255 w 376"/>
              <a:gd name="T81" fmla="*/ 350 h 375"/>
              <a:gd name="T82" fmla="*/ 260 w 376"/>
              <a:gd name="T83" fmla="*/ 358 h 375"/>
              <a:gd name="T84" fmla="*/ 342 w 376"/>
              <a:gd name="T85" fmla="*/ 374 h 375"/>
              <a:gd name="T86" fmla="*/ 343 w 376"/>
              <a:gd name="T87" fmla="*/ 375 h 375"/>
              <a:gd name="T88" fmla="*/ 346 w 376"/>
              <a:gd name="T89" fmla="*/ 373 h 375"/>
              <a:gd name="T90" fmla="*/ 346 w 376"/>
              <a:gd name="T91" fmla="*/ 366 h 375"/>
              <a:gd name="T92" fmla="*/ 346 w 376"/>
              <a:gd name="T93" fmla="*/ 339 h 375"/>
              <a:gd name="T94" fmla="*/ 368 w 376"/>
              <a:gd name="T95" fmla="*/ 339 h 375"/>
              <a:gd name="T96" fmla="*/ 376 w 376"/>
              <a:gd name="T97" fmla="*/ 333 h 375"/>
              <a:gd name="T98" fmla="*/ 368 w 376"/>
              <a:gd name="T99" fmla="*/ 32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6" h="375">
                <a:moveTo>
                  <a:pt x="368" y="326"/>
                </a:moveTo>
                <a:cubicBezTo>
                  <a:pt x="346" y="326"/>
                  <a:pt x="346" y="326"/>
                  <a:pt x="346" y="326"/>
                </a:cubicBezTo>
                <a:cubicBezTo>
                  <a:pt x="346" y="313"/>
                  <a:pt x="346" y="313"/>
                  <a:pt x="346" y="313"/>
                </a:cubicBezTo>
                <a:cubicBezTo>
                  <a:pt x="368" y="313"/>
                  <a:pt x="368" y="313"/>
                  <a:pt x="368" y="313"/>
                </a:cubicBezTo>
                <a:cubicBezTo>
                  <a:pt x="372" y="313"/>
                  <a:pt x="376" y="311"/>
                  <a:pt x="376" y="306"/>
                </a:cubicBezTo>
                <a:cubicBezTo>
                  <a:pt x="376" y="302"/>
                  <a:pt x="372" y="300"/>
                  <a:pt x="368" y="300"/>
                </a:cubicBezTo>
                <a:cubicBezTo>
                  <a:pt x="346" y="300"/>
                  <a:pt x="346" y="300"/>
                  <a:pt x="346" y="300"/>
                </a:cubicBezTo>
                <a:cubicBezTo>
                  <a:pt x="346" y="268"/>
                  <a:pt x="346" y="268"/>
                  <a:pt x="346" y="268"/>
                </a:cubicBezTo>
                <a:cubicBezTo>
                  <a:pt x="346" y="266"/>
                  <a:pt x="347" y="264"/>
                  <a:pt x="346" y="262"/>
                </a:cubicBezTo>
                <a:cubicBezTo>
                  <a:pt x="344" y="261"/>
                  <a:pt x="343" y="260"/>
                  <a:pt x="340" y="260"/>
                </a:cubicBezTo>
                <a:cubicBezTo>
                  <a:pt x="260" y="277"/>
                  <a:pt x="260" y="277"/>
                  <a:pt x="260" y="277"/>
                </a:cubicBezTo>
                <a:cubicBezTo>
                  <a:pt x="256" y="278"/>
                  <a:pt x="255" y="281"/>
                  <a:pt x="255" y="285"/>
                </a:cubicBezTo>
                <a:cubicBezTo>
                  <a:pt x="255" y="313"/>
                  <a:pt x="255" y="313"/>
                  <a:pt x="255" y="313"/>
                </a:cubicBezTo>
                <a:cubicBezTo>
                  <a:pt x="58" y="313"/>
                  <a:pt x="58" y="313"/>
                  <a:pt x="58" y="313"/>
                </a:cubicBezTo>
                <a:cubicBezTo>
                  <a:pt x="56" y="313"/>
                  <a:pt x="17" y="310"/>
                  <a:pt x="17" y="270"/>
                </a:cubicBezTo>
                <a:cubicBezTo>
                  <a:pt x="17" y="234"/>
                  <a:pt x="37" y="228"/>
                  <a:pt x="58" y="228"/>
                </a:cubicBezTo>
                <a:cubicBezTo>
                  <a:pt x="60" y="228"/>
                  <a:pt x="64" y="228"/>
                  <a:pt x="70" y="228"/>
                </a:cubicBezTo>
                <a:cubicBezTo>
                  <a:pt x="146" y="230"/>
                  <a:pt x="235" y="230"/>
                  <a:pt x="258" y="213"/>
                </a:cubicBezTo>
                <a:cubicBezTo>
                  <a:pt x="288" y="191"/>
                  <a:pt x="290" y="154"/>
                  <a:pt x="276" y="131"/>
                </a:cubicBezTo>
                <a:cubicBezTo>
                  <a:pt x="264" y="110"/>
                  <a:pt x="235" y="93"/>
                  <a:pt x="192" y="112"/>
                </a:cubicBezTo>
                <a:cubicBezTo>
                  <a:pt x="148" y="132"/>
                  <a:pt x="101" y="132"/>
                  <a:pt x="74" y="115"/>
                </a:cubicBezTo>
                <a:cubicBezTo>
                  <a:pt x="61" y="106"/>
                  <a:pt x="54" y="91"/>
                  <a:pt x="54" y="78"/>
                </a:cubicBezTo>
                <a:cubicBezTo>
                  <a:pt x="82" y="78"/>
                  <a:pt x="82" y="78"/>
                  <a:pt x="82" y="78"/>
                </a:cubicBezTo>
                <a:cubicBezTo>
                  <a:pt x="86" y="78"/>
                  <a:pt x="85" y="77"/>
                  <a:pt x="85" y="73"/>
                </a:cubicBezTo>
                <a:cubicBezTo>
                  <a:pt x="85" y="12"/>
                  <a:pt x="85" y="12"/>
                  <a:pt x="85" y="12"/>
                </a:cubicBezTo>
                <a:cubicBezTo>
                  <a:pt x="85" y="8"/>
                  <a:pt x="83" y="0"/>
                  <a:pt x="70" y="0"/>
                </a:cubicBezTo>
                <a:cubicBezTo>
                  <a:pt x="18" y="0"/>
                  <a:pt x="18" y="0"/>
                  <a:pt x="18" y="0"/>
                </a:cubicBezTo>
                <a:cubicBezTo>
                  <a:pt x="5" y="0"/>
                  <a:pt x="6" y="8"/>
                  <a:pt x="6" y="12"/>
                </a:cubicBezTo>
                <a:cubicBezTo>
                  <a:pt x="6" y="73"/>
                  <a:pt x="6" y="73"/>
                  <a:pt x="6" y="73"/>
                </a:cubicBezTo>
                <a:cubicBezTo>
                  <a:pt x="6" y="77"/>
                  <a:pt x="12" y="78"/>
                  <a:pt x="17" y="78"/>
                </a:cubicBezTo>
                <a:cubicBezTo>
                  <a:pt x="38" y="78"/>
                  <a:pt x="38" y="78"/>
                  <a:pt x="38" y="78"/>
                </a:cubicBezTo>
                <a:cubicBezTo>
                  <a:pt x="38" y="104"/>
                  <a:pt x="47" y="117"/>
                  <a:pt x="65" y="129"/>
                </a:cubicBezTo>
                <a:cubicBezTo>
                  <a:pt x="97" y="149"/>
                  <a:pt x="149" y="149"/>
                  <a:pt x="199" y="126"/>
                </a:cubicBezTo>
                <a:cubicBezTo>
                  <a:pt x="231" y="111"/>
                  <a:pt x="253" y="123"/>
                  <a:pt x="262" y="139"/>
                </a:cubicBezTo>
                <a:cubicBezTo>
                  <a:pt x="272" y="156"/>
                  <a:pt x="271" y="183"/>
                  <a:pt x="248" y="200"/>
                </a:cubicBezTo>
                <a:cubicBezTo>
                  <a:pt x="239" y="207"/>
                  <a:pt x="200" y="215"/>
                  <a:pt x="71" y="211"/>
                </a:cubicBezTo>
                <a:cubicBezTo>
                  <a:pt x="65" y="211"/>
                  <a:pt x="60" y="211"/>
                  <a:pt x="58" y="211"/>
                </a:cubicBezTo>
                <a:cubicBezTo>
                  <a:pt x="10" y="211"/>
                  <a:pt x="0" y="242"/>
                  <a:pt x="0" y="269"/>
                </a:cubicBezTo>
                <a:cubicBezTo>
                  <a:pt x="0" y="313"/>
                  <a:pt x="37" y="326"/>
                  <a:pt x="57" y="326"/>
                </a:cubicBezTo>
                <a:cubicBezTo>
                  <a:pt x="255" y="326"/>
                  <a:pt x="255" y="326"/>
                  <a:pt x="255" y="326"/>
                </a:cubicBezTo>
                <a:cubicBezTo>
                  <a:pt x="255" y="350"/>
                  <a:pt x="255" y="350"/>
                  <a:pt x="255" y="350"/>
                </a:cubicBezTo>
                <a:cubicBezTo>
                  <a:pt x="255" y="354"/>
                  <a:pt x="257" y="357"/>
                  <a:pt x="260" y="358"/>
                </a:cubicBezTo>
                <a:cubicBezTo>
                  <a:pt x="342" y="374"/>
                  <a:pt x="342" y="374"/>
                  <a:pt x="342" y="374"/>
                </a:cubicBezTo>
                <a:cubicBezTo>
                  <a:pt x="342" y="375"/>
                  <a:pt x="343" y="375"/>
                  <a:pt x="343" y="375"/>
                </a:cubicBezTo>
                <a:cubicBezTo>
                  <a:pt x="345" y="375"/>
                  <a:pt x="344" y="374"/>
                  <a:pt x="346" y="373"/>
                </a:cubicBezTo>
                <a:cubicBezTo>
                  <a:pt x="348" y="371"/>
                  <a:pt x="346" y="369"/>
                  <a:pt x="346" y="366"/>
                </a:cubicBezTo>
                <a:cubicBezTo>
                  <a:pt x="346" y="339"/>
                  <a:pt x="346" y="339"/>
                  <a:pt x="346" y="339"/>
                </a:cubicBezTo>
                <a:cubicBezTo>
                  <a:pt x="368" y="339"/>
                  <a:pt x="368" y="339"/>
                  <a:pt x="368" y="339"/>
                </a:cubicBezTo>
                <a:cubicBezTo>
                  <a:pt x="372" y="339"/>
                  <a:pt x="376" y="337"/>
                  <a:pt x="376" y="333"/>
                </a:cubicBezTo>
                <a:cubicBezTo>
                  <a:pt x="376" y="328"/>
                  <a:pt x="372" y="326"/>
                  <a:pt x="368" y="32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Group 88">
            <a:extLst>
              <a:ext uri="{FF2B5EF4-FFF2-40B4-BE49-F238E27FC236}">
                <a16:creationId xmlns:a16="http://schemas.microsoft.com/office/drawing/2014/main" id="{A73AF5A8-72C7-E638-3641-18447571C50D}"/>
              </a:ext>
            </a:extLst>
          </p:cNvPr>
          <p:cNvGrpSpPr/>
          <p:nvPr userDrawn="1"/>
        </p:nvGrpSpPr>
        <p:grpSpPr>
          <a:xfrm>
            <a:off x="5140457" y="3951538"/>
            <a:ext cx="565966" cy="485114"/>
            <a:chOff x="5140457" y="3164429"/>
            <a:chExt cx="565966" cy="485114"/>
          </a:xfrm>
          <a:solidFill>
            <a:schemeClr val="bg2"/>
          </a:solidFill>
        </p:grpSpPr>
        <p:sp>
          <p:nvSpPr>
            <p:cNvPr id="90" name="Freeform 75">
              <a:extLst>
                <a:ext uri="{FF2B5EF4-FFF2-40B4-BE49-F238E27FC236}">
                  <a16:creationId xmlns:a16="http://schemas.microsoft.com/office/drawing/2014/main" id="{18D9C4EE-17F1-4EA3-F352-5F8D972A1BD3}"/>
                </a:ext>
              </a:extLst>
            </p:cNvPr>
            <p:cNvSpPr>
              <a:spLocks/>
            </p:cNvSpPr>
            <p:nvPr/>
          </p:nvSpPr>
          <p:spPr bwMode="auto">
            <a:xfrm>
              <a:off x="5140457" y="3164429"/>
              <a:ext cx="401425" cy="485114"/>
            </a:xfrm>
            <a:custGeom>
              <a:avLst/>
              <a:gdLst>
                <a:gd name="T0" fmla="*/ 246 w 274"/>
                <a:gd name="T1" fmla="*/ 8 h 330"/>
                <a:gd name="T2" fmla="*/ 195 w 274"/>
                <a:gd name="T3" fmla="*/ 20 h 330"/>
                <a:gd name="T4" fmla="*/ 134 w 274"/>
                <a:gd name="T5" fmla="*/ 84 h 330"/>
                <a:gd name="T6" fmla="*/ 45 w 274"/>
                <a:gd name="T7" fmla="*/ 84 h 330"/>
                <a:gd name="T8" fmla="*/ 0 w 274"/>
                <a:gd name="T9" fmla="*/ 127 h 330"/>
                <a:gd name="T10" fmla="*/ 0 w 274"/>
                <a:gd name="T11" fmla="*/ 206 h 330"/>
                <a:gd name="T12" fmla="*/ 45 w 274"/>
                <a:gd name="T13" fmla="*/ 254 h 330"/>
                <a:gd name="T14" fmla="*/ 134 w 274"/>
                <a:gd name="T15" fmla="*/ 254 h 330"/>
                <a:gd name="T16" fmla="*/ 195 w 274"/>
                <a:gd name="T17" fmla="*/ 316 h 330"/>
                <a:gd name="T18" fmla="*/ 228 w 274"/>
                <a:gd name="T19" fmla="*/ 330 h 330"/>
                <a:gd name="T20" fmla="*/ 246 w 274"/>
                <a:gd name="T21" fmla="*/ 326 h 330"/>
                <a:gd name="T22" fmla="*/ 274 w 274"/>
                <a:gd name="T23" fmla="*/ 282 h 330"/>
                <a:gd name="T24" fmla="*/ 274 w 274"/>
                <a:gd name="T25" fmla="*/ 52 h 330"/>
                <a:gd name="T26" fmla="*/ 246 w 274"/>
                <a:gd name="T27" fmla="*/ 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330">
                  <a:moveTo>
                    <a:pt x="246" y="8"/>
                  </a:moveTo>
                  <a:cubicBezTo>
                    <a:pt x="228" y="0"/>
                    <a:pt x="208" y="7"/>
                    <a:pt x="195" y="20"/>
                  </a:cubicBezTo>
                  <a:cubicBezTo>
                    <a:pt x="134" y="84"/>
                    <a:pt x="134" y="84"/>
                    <a:pt x="134" y="84"/>
                  </a:cubicBezTo>
                  <a:cubicBezTo>
                    <a:pt x="45" y="84"/>
                    <a:pt x="45" y="84"/>
                    <a:pt x="45" y="84"/>
                  </a:cubicBezTo>
                  <a:cubicBezTo>
                    <a:pt x="20" y="84"/>
                    <a:pt x="0" y="100"/>
                    <a:pt x="0" y="127"/>
                  </a:cubicBezTo>
                  <a:cubicBezTo>
                    <a:pt x="0" y="206"/>
                    <a:pt x="0" y="206"/>
                    <a:pt x="0" y="206"/>
                  </a:cubicBezTo>
                  <a:cubicBezTo>
                    <a:pt x="0" y="234"/>
                    <a:pt x="20" y="254"/>
                    <a:pt x="45" y="254"/>
                  </a:cubicBezTo>
                  <a:cubicBezTo>
                    <a:pt x="134" y="254"/>
                    <a:pt x="134" y="254"/>
                    <a:pt x="134" y="254"/>
                  </a:cubicBezTo>
                  <a:cubicBezTo>
                    <a:pt x="195" y="316"/>
                    <a:pt x="195" y="316"/>
                    <a:pt x="195" y="316"/>
                  </a:cubicBezTo>
                  <a:cubicBezTo>
                    <a:pt x="204" y="324"/>
                    <a:pt x="216" y="330"/>
                    <a:pt x="228" y="330"/>
                  </a:cubicBezTo>
                  <a:cubicBezTo>
                    <a:pt x="234" y="330"/>
                    <a:pt x="240" y="329"/>
                    <a:pt x="246" y="326"/>
                  </a:cubicBezTo>
                  <a:cubicBezTo>
                    <a:pt x="263" y="319"/>
                    <a:pt x="274" y="301"/>
                    <a:pt x="274" y="282"/>
                  </a:cubicBezTo>
                  <a:cubicBezTo>
                    <a:pt x="274" y="52"/>
                    <a:pt x="274" y="52"/>
                    <a:pt x="274" y="52"/>
                  </a:cubicBezTo>
                  <a:cubicBezTo>
                    <a:pt x="274" y="32"/>
                    <a:pt x="264" y="15"/>
                    <a:pt x="246"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76">
              <a:extLst>
                <a:ext uri="{FF2B5EF4-FFF2-40B4-BE49-F238E27FC236}">
                  <a16:creationId xmlns:a16="http://schemas.microsoft.com/office/drawing/2014/main" id="{8182B6D8-62CF-283F-5F23-FFCFEBE64CEF}"/>
                </a:ext>
              </a:extLst>
            </p:cNvPr>
            <p:cNvSpPr>
              <a:spLocks/>
            </p:cNvSpPr>
            <p:nvPr/>
          </p:nvSpPr>
          <p:spPr bwMode="auto">
            <a:xfrm>
              <a:off x="5571669" y="3343155"/>
              <a:ext cx="79434" cy="134754"/>
            </a:xfrm>
            <a:custGeom>
              <a:avLst/>
              <a:gdLst>
                <a:gd name="T0" fmla="*/ 8 w 54"/>
                <a:gd name="T1" fmla="*/ 76 h 92"/>
                <a:gd name="T2" fmla="*/ 0 w 54"/>
                <a:gd name="T3" fmla="*/ 84 h 92"/>
                <a:gd name="T4" fmla="*/ 8 w 54"/>
                <a:gd name="T5" fmla="*/ 92 h 92"/>
                <a:gd name="T6" fmla="*/ 54 w 54"/>
                <a:gd name="T7" fmla="*/ 46 h 92"/>
                <a:gd name="T8" fmla="*/ 8 w 54"/>
                <a:gd name="T9" fmla="*/ 0 h 92"/>
                <a:gd name="T10" fmla="*/ 0 w 54"/>
                <a:gd name="T11" fmla="*/ 8 h 92"/>
                <a:gd name="T12" fmla="*/ 8 w 54"/>
                <a:gd name="T13" fmla="*/ 16 h 92"/>
                <a:gd name="T14" fmla="*/ 38 w 54"/>
                <a:gd name="T15" fmla="*/ 46 h 92"/>
                <a:gd name="T16" fmla="*/ 8 w 54"/>
                <a:gd name="T1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2">
                  <a:moveTo>
                    <a:pt x="8" y="76"/>
                  </a:moveTo>
                  <a:cubicBezTo>
                    <a:pt x="4" y="76"/>
                    <a:pt x="0" y="80"/>
                    <a:pt x="0" y="84"/>
                  </a:cubicBezTo>
                  <a:cubicBezTo>
                    <a:pt x="0" y="89"/>
                    <a:pt x="4" y="92"/>
                    <a:pt x="8" y="92"/>
                  </a:cubicBezTo>
                  <a:cubicBezTo>
                    <a:pt x="34" y="92"/>
                    <a:pt x="54" y="72"/>
                    <a:pt x="54" y="46"/>
                  </a:cubicBezTo>
                  <a:cubicBezTo>
                    <a:pt x="54" y="21"/>
                    <a:pt x="34" y="0"/>
                    <a:pt x="8" y="0"/>
                  </a:cubicBezTo>
                  <a:cubicBezTo>
                    <a:pt x="4" y="0"/>
                    <a:pt x="0" y="3"/>
                    <a:pt x="0" y="8"/>
                  </a:cubicBezTo>
                  <a:cubicBezTo>
                    <a:pt x="0" y="12"/>
                    <a:pt x="4" y="16"/>
                    <a:pt x="8" y="16"/>
                  </a:cubicBezTo>
                  <a:cubicBezTo>
                    <a:pt x="25" y="16"/>
                    <a:pt x="38" y="30"/>
                    <a:pt x="38" y="46"/>
                  </a:cubicBezTo>
                  <a:cubicBezTo>
                    <a:pt x="38" y="63"/>
                    <a:pt x="25" y="76"/>
                    <a:pt x="8" y="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77">
              <a:extLst>
                <a:ext uri="{FF2B5EF4-FFF2-40B4-BE49-F238E27FC236}">
                  <a16:creationId xmlns:a16="http://schemas.microsoft.com/office/drawing/2014/main" id="{3ADE3AC0-35D8-4A28-0054-CBC12632B49B}"/>
                </a:ext>
              </a:extLst>
            </p:cNvPr>
            <p:cNvSpPr>
              <a:spLocks/>
            </p:cNvSpPr>
            <p:nvPr/>
          </p:nvSpPr>
          <p:spPr bwMode="auto">
            <a:xfrm>
              <a:off x="5571669" y="3286417"/>
              <a:ext cx="134754" cy="246812"/>
            </a:xfrm>
            <a:custGeom>
              <a:avLst/>
              <a:gdLst>
                <a:gd name="T0" fmla="*/ 8 w 92"/>
                <a:gd name="T1" fmla="*/ 0 h 168"/>
                <a:gd name="T2" fmla="*/ 0 w 92"/>
                <a:gd name="T3" fmla="*/ 8 h 168"/>
                <a:gd name="T4" fmla="*/ 8 w 92"/>
                <a:gd name="T5" fmla="*/ 16 h 168"/>
                <a:gd name="T6" fmla="*/ 76 w 92"/>
                <a:gd name="T7" fmla="*/ 84 h 168"/>
                <a:gd name="T8" fmla="*/ 8 w 92"/>
                <a:gd name="T9" fmla="*/ 152 h 168"/>
                <a:gd name="T10" fmla="*/ 0 w 92"/>
                <a:gd name="T11" fmla="*/ 160 h 168"/>
                <a:gd name="T12" fmla="*/ 8 w 92"/>
                <a:gd name="T13" fmla="*/ 168 h 168"/>
                <a:gd name="T14" fmla="*/ 92 w 92"/>
                <a:gd name="T15" fmla="*/ 84 h 168"/>
                <a:gd name="T16" fmla="*/ 8 w 92"/>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68">
                  <a:moveTo>
                    <a:pt x="8" y="0"/>
                  </a:moveTo>
                  <a:cubicBezTo>
                    <a:pt x="4" y="0"/>
                    <a:pt x="0" y="3"/>
                    <a:pt x="0" y="8"/>
                  </a:cubicBezTo>
                  <a:cubicBezTo>
                    <a:pt x="0" y="12"/>
                    <a:pt x="4" y="16"/>
                    <a:pt x="8" y="16"/>
                  </a:cubicBezTo>
                  <a:cubicBezTo>
                    <a:pt x="46" y="16"/>
                    <a:pt x="76" y="47"/>
                    <a:pt x="76" y="84"/>
                  </a:cubicBezTo>
                  <a:cubicBezTo>
                    <a:pt x="76" y="122"/>
                    <a:pt x="46" y="152"/>
                    <a:pt x="8" y="152"/>
                  </a:cubicBezTo>
                  <a:cubicBezTo>
                    <a:pt x="4" y="152"/>
                    <a:pt x="0" y="156"/>
                    <a:pt x="0" y="160"/>
                  </a:cubicBezTo>
                  <a:cubicBezTo>
                    <a:pt x="0" y="165"/>
                    <a:pt x="4" y="168"/>
                    <a:pt x="8" y="168"/>
                  </a:cubicBezTo>
                  <a:cubicBezTo>
                    <a:pt x="55" y="168"/>
                    <a:pt x="92" y="131"/>
                    <a:pt x="92" y="84"/>
                  </a:cubicBezTo>
                  <a:cubicBezTo>
                    <a:pt x="92" y="38"/>
                    <a:pt x="55"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4A30BB99-FDA6-728C-1F95-7459AB9323D4}"/>
              </a:ext>
            </a:extLst>
          </p:cNvPr>
          <p:cNvGrpSpPr/>
          <p:nvPr userDrawn="1"/>
        </p:nvGrpSpPr>
        <p:grpSpPr>
          <a:xfrm>
            <a:off x="3988667" y="4036646"/>
            <a:ext cx="577314" cy="327665"/>
            <a:chOff x="3988667" y="3249537"/>
            <a:chExt cx="577314" cy="327665"/>
          </a:xfrm>
          <a:solidFill>
            <a:schemeClr val="bg2"/>
          </a:solidFill>
        </p:grpSpPr>
        <p:sp>
          <p:nvSpPr>
            <p:cNvPr id="94" name="Freeform 78">
              <a:extLst>
                <a:ext uri="{FF2B5EF4-FFF2-40B4-BE49-F238E27FC236}">
                  <a16:creationId xmlns:a16="http://schemas.microsoft.com/office/drawing/2014/main" id="{0EAEA258-543B-70D5-E2CD-F3D82B4C8276}"/>
                </a:ext>
              </a:extLst>
            </p:cNvPr>
            <p:cNvSpPr>
              <a:spLocks/>
            </p:cNvSpPr>
            <p:nvPr/>
          </p:nvSpPr>
          <p:spPr bwMode="auto">
            <a:xfrm>
              <a:off x="3988667" y="3249537"/>
              <a:ext cx="462418" cy="327665"/>
            </a:xfrm>
            <a:custGeom>
              <a:avLst/>
              <a:gdLst>
                <a:gd name="T0" fmla="*/ 316 w 316"/>
                <a:gd name="T1" fmla="*/ 68 h 223"/>
                <a:gd name="T2" fmla="*/ 316 w 316"/>
                <a:gd name="T3" fmla="*/ 35 h 223"/>
                <a:gd name="T4" fmla="*/ 316 w 316"/>
                <a:gd name="T5" fmla="*/ 12 h 223"/>
                <a:gd name="T6" fmla="*/ 302 w 316"/>
                <a:gd name="T7" fmla="*/ 0 h 223"/>
                <a:gd name="T8" fmla="*/ 276 w 316"/>
                <a:gd name="T9" fmla="*/ 0 h 223"/>
                <a:gd name="T10" fmla="*/ 264 w 316"/>
                <a:gd name="T11" fmla="*/ 12 h 223"/>
                <a:gd name="T12" fmla="*/ 264 w 316"/>
                <a:gd name="T13" fmla="*/ 26 h 223"/>
                <a:gd name="T14" fmla="*/ 221 w 316"/>
                <a:gd name="T15" fmla="*/ 26 h 223"/>
                <a:gd name="T16" fmla="*/ 160 w 316"/>
                <a:gd name="T17" fmla="*/ 75 h 223"/>
                <a:gd name="T18" fmla="*/ 160 w 316"/>
                <a:gd name="T19" fmla="*/ 85 h 223"/>
                <a:gd name="T20" fmla="*/ 86 w 316"/>
                <a:gd name="T21" fmla="*/ 148 h 223"/>
                <a:gd name="T22" fmla="*/ 8 w 316"/>
                <a:gd name="T23" fmla="*/ 207 h 223"/>
                <a:gd name="T24" fmla="*/ 0 w 316"/>
                <a:gd name="T25" fmla="*/ 215 h 223"/>
                <a:gd name="T26" fmla="*/ 9 w 316"/>
                <a:gd name="T27" fmla="*/ 223 h 223"/>
                <a:gd name="T28" fmla="*/ 101 w 316"/>
                <a:gd name="T29" fmla="*/ 155 h 223"/>
                <a:gd name="T30" fmla="*/ 160 w 316"/>
                <a:gd name="T31" fmla="*/ 101 h 223"/>
                <a:gd name="T32" fmla="*/ 160 w 316"/>
                <a:gd name="T33" fmla="*/ 110 h 223"/>
                <a:gd name="T34" fmla="*/ 221 w 316"/>
                <a:gd name="T35" fmla="*/ 170 h 223"/>
                <a:gd name="T36" fmla="*/ 263 w 316"/>
                <a:gd name="T37" fmla="*/ 170 h 223"/>
                <a:gd name="T38" fmla="*/ 263 w 316"/>
                <a:gd name="T39" fmla="*/ 170 h 223"/>
                <a:gd name="T40" fmla="*/ 276 w 316"/>
                <a:gd name="T41" fmla="*/ 183 h 223"/>
                <a:gd name="T42" fmla="*/ 302 w 316"/>
                <a:gd name="T43" fmla="*/ 183 h 223"/>
                <a:gd name="T44" fmla="*/ 316 w 316"/>
                <a:gd name="T45" fmla="*/ 169 h 223"/>
                <a:gd name="T46" fmla="*/ 316 w 316"/>
                <a:gd name="T47" fmla="*/ 133 h 223"/>
                <a:gd name="T48" fmla="*/ 316 w 316"/>
                <a:gd name="T49" fmla="*/ 117 h 223"/>
                <a:gd name="T50" fmla="*/ 316 w 316"/>
                <a:gd name="T51" fmla="*/ 6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6" h="223">
                  <a:moveTo>
                    <a:pt x="316" y="68"/>
                  </a:moveTo>
                  <a:cubicBezTo>
                    <a:pt x="316" y="35"/>
                    <a:pt x="316" y="35"/>
                    <a:pt x="316" y="35"/>
                  </a:cubicBezTo>
                  <a:cubicBezTo>
                    <a:pt x="316" y="12"/>
                    <a:pt x="316" y="12"/>
                    <a:pt x="316" y="12"/>
                  </a:cubicBezTo>
                  <a:cubicBezTo>
                    <a:pt x="316" y="8"/>
                    <a:pt x="315" y="0"/>
                    <a:pt x="302" y="0"/>
                  </a:cubicBezTo>
                  <a:cubicBezTo>
                    <a:pt x="276" y="0"/>
                    <a:pt x="276" y="0"/>
                    <a:pt x="276" y="0"/>
                  </a:cubicBezTo>
                  <a:cubicBezTo>
                    <a:pt x="263" y="0"/>
                    <a:pt x="264" y="8"/>
                    <a:pt x="264" y="12"/>
                  </a:cubicBezTo>
                  <a:cubicBezTo>
                    <a:pt x="264" y="26"/>
                    <a:pt x="264" y="26"/>
                    <a:pt x="264" y="26"/>
                  </a:cubicBezTo>
                  <a:cubicBezTo>
                    <a:pt x="221" y="26"/>
                    <a:pt x="221" y="26"/>
                    <a:pt x="221" y="26"/>
                  </a:cubicBezTo>
                  <a:cubicBezTo>
                    <a:pt x="190" y="26"/>
                    <a:pt x="160" y="44"/>
                    <a:pt x="160" y="75"/>
                  </a:cubicBezTo>
                  <a:cubicBezTo>
                    <a:pt x="160" y="85"/>
                    <a:pt x="160" y="85"/>
                    <a:pt x="160" y="85"/>
                  </a:cubicBezTo>
                  <a:cubicBezTo>
                    <a:pt x="121" y="88"/>
                    <a:pt x="100" y="120"/>
                    <a:pt x="86" y="148"/>
                  </a:cubicBezTo>
                  <a:cubicBezTo>
                    <a:pt x="72" y="178"/>
                    <a:pt x="59" y="207"/>
                    <a:pt x="8" y="207"/>
                  </a:cubicBezTo>
                  <a:cubicBezTo>
                    <a:pt x="3" y="207"/>
                    <a:pt x="0" y="210"/>
                    <a:pt x="0" y="215"/>
                  </a:cubicBezTo>
                  <a:cubicBezTo>
                    <a:pt x="0" y="219"/>
                    <a:pt x="4" y="223"/>
                    <a:pt x="9" y="223"/>
                  </a:cubicBezTo>
                  <a:cubicBezTo>
                    <a:pt x="70" y="223"/>
                    <a:pt x="85" y="187"/>
                    <a:pt x="101" y="155"/>
                  </a:cubicBezTo>
                  <a:cubicBezTo>
                    <a:pt x="114" y="128"/>
                    <a:pt x="134" y="104"/>
                    <a:pt x="160" y="101"/>
                  </a:cubicBezTo>
                  <a:cubicBezTo>
                    <a:pt x="160" y="110"/>
                    <a:pt x="160" y="110"/>
                    <a:pt x="160" y="110"/>
                  </a:cubicBezTo>
                  <a:cubicBezTo>
                    <a:pt x="160" y="141"/>
                    <a:pt x="190" y="170"/>
                    <a:pt x="221" y="170"/>
                  </a:cubicBezTo>
                  <a:cubicBezTo>
                    <a:pt x="263" y="170"/>
                    <a:pt x="263" y="170"/>
                    <a:pt x="263" y="170"/>
                  </a:cubicBezTo>
                  <a:cubicBezTo>
                    <a:pt x="263" y="170"/>
                    <a:pt x="263" y="170"/>
                    <a:pt x="263" y="170"/>
                  </a:cubicBezTo>
                  <a:cubicBezTo>
                    <a:pt x="263" y="170"/>
                    <a:pt x="263" y="183"/>
                    <a:pt x="276" y="183"/>
                  </a:cubicBezTo>
                  <a:cubicBezTo>
                    <a:pt x="302" y="183"/>
                    <a:pt x="302" y="183"/>
                    <a:pt x="302" y="183"/>
                  </a:cubicBezTo>
                  <a:cubicBezTo>
                    <a:pt x="315" y="183"/>
                    <a:pt x="316" y="174"/>
                    <a:pt x="316" y="169"/>
                  </a:cubicBezTo>
                  <a:cubicBezTo>
                    <a:pt x="316" y="133"/>
                    <a:pt x="316" y="133"/>
                    <a:pt x="316" y="133"/>
                  </a:cubicBezTo>
                  <a:cubicBezTo>
                    <a:pt x="316" y="117"/>
                    <a:pt x="316" y="117"/>
                    <a:pt x="316" y="117"/>
                  </a:cubicBezTo>
                  <a:lnTo>
                    <a:pt x="316"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9">
              <a:extLst>
                <a:ext uri="{FF2B5EF4-FFF2-40B4-BE49-F238E27FC236}">
                  <a16:creationId xmlns:a16="http://schemas.microsoft.com/office/drawing/2014/main" id="{317D28F0-10CF-2B7A-6313-23EBF0E37974}"/>
                </a:ext>
              </a:extLst>
            </p:cNvPr>
            <p:cNvSpPr>
              <a:spLocks/>
            </p:cNvSpPr>
            <p:nvPr/>
          </p:nvSpPr>
          <p:spPr bwMode="auto">
            <a:xfrm>
              <a:off x="4470944" y="3345992"/>
              <a:ext cx="95037" cy="75179"/>
            </a:xfrm>
            <a:custGeom>
              <a:avLst/>
              <a:gdLst>
                <a:gd name="T0" fmla="*/ 39 w 64"/>
                <a:gd name="T1" fmla="*/ 0 h 52"/>
                <a:gd name="T2" fmla="*/ 0 w 64"/>
                <a:gd name="T3" fmla="*/ 0 h 52"/>
                <a:gd name="T4" fmla="*/ 0 w 64"/>
                <a:gd name="T5" fmla="*/ 52 h 52"/>
                <a:gd name="T6" fmla="*/ 39 w 64"/>
                <a:gd name="T7" fmla="*/ 52 h 52"/>
                <a:gd name="T8" fmla="*/ 64 w 64"/>
                <a:gd name="T9" fmla="*/ 26 h 52"/>
                <a:gd name="T10" fmla="*/ 39 w 64"/>
                <a:gd name="T11" fmla="*/ 0 h 52"/>
              </a:gdLst>
              <a:ahLst/>
              <a:cxnLst>
                <a:cxn ang="0">
                  <a:pos x="T0" y="T1"/>
                </a:cxn>
                <a:cxn ang="0">
                  <a:pos x="T2" y="T3"/>
                </a:cxn>
                <a:cxn ang="0">
                  <a:pos x="T4" y="T5"/>
                </a:cxn>
                <a:cxn ang="0">
                  <a:pos x="T6" y="T7"/>
                </a:cxn>
                <a:cxn ang="0">
                  <a:pos x="T8" y="T9"/>
                </a:cxn>
                <a:cxn ang="0">
                  <a:pos x="T10" y="T11"/>
                </a:cxn>
              </a:cxnLst>
              <a:rect l="0" t="0" r="r" b="b"/>
              <a:pathLst>
                <a:path w="64" h="52">
                  <a:moveTo>
                    <a:pt x="39" y="0"/>
                  </a:moveTo>
                  <a:cubicBezTo>
                    <a:pt x="0" y="0"/>
                    <a:pt x="0" y="0"/>
                    <a:pt x="0" y="0"/>
                  </a:cubicBezTo>
                  <a:cubicBezTo>
                    <a:pt x="0" y="52"/>
                    <a:pt x="0" y="52"/>
                    <a:pt x="0" y="52"/>
                  </a:cubicBezTo>
                  <a:cubicBezTo>
                    <a:pt x="39" y="52"/>
                    <a:pt x="39" y="52"/>
                    <a:pt x="39" y="52"/>
                  </a:cubicBezTo>
                  <a:cubicBezTo>
                    <a:pt x="53" y="52"/>
                    <a:pt x="64" y="40"/>
                    <a:pt x="64" y="26"/>
                  </a:cubicBezTo>
                  <a:cubicBezTo>
                    <a:pt x="64" y="13"/>
                    <a:pt x="53" y="0"/>
                    <a:pt x="3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Group 95">
            <a:extLst>
              <a:ext uri="{FF2B5EF4-FFF2-40B4-BE49-F238E27FC236}">
                <a16:creationId xmlns:a16="http://schemas.microsoft.com/office/drawing/2014/main" id="{4C7EC4AA-2C2D-5D62-6F4A-DACD272D9C5B}"/>
              </a:ext>
            </a:extLst>
          </p:cNvPr>
          <p:cNvGrpSpPr/>
          <p:nvPr userDrawn="1"/>
        </p:nvGrpSpPr>
        <p:grpSpPr>
          <a:xfrm>
            <a:off x="2958865" y="3921751"/>
            <a:ext cx="309224" cy="561711"/>
            <a:chOff x="2958865" y="3134642"/>
            <a:chExt cx="309224" cy="561711"/>
          </a:xfrm>
          <a:solidFill>
            <a:schemeClr val="bg2"/>
          </a:solidFill>
        </p:grpSpPr>
        <p:sp>
          <p:nvSpPr>
            <p:cNvPr id="97" name="Freeform 80">
              <a:extLst>
                <a:ext uri="{FF2B5EF4-FFF2-40B4-BE49-F238E27FC236}">
                  <a16:creationId xmlns:a16="http://schemas.microsoft.com/office/drawing/2014/main" id="{1C96C0AA-E41D-24F7-2052-C22E1CEDCD0E}"/>
                </a:ext>
              </a:extLst>
            </p:cNvPr>
            <p:cNvSpPr>
              <a:spLocks/>
            </p:cNvSpPr>
            <p:nvPr/>
          </p:nvSpPr>
          <p:spPr bwMode="auto">
            <a:xfrm>
              <a:off x="3151776" y="3134642"/>
              <a:ext cx="78016" cy="96455"/>
            </a:xfrm>
            <a:custGeom>
              <a:avLst/>
              <a:gdLst>
                <a:gd name="T0" fmla="*/ 53 w 53"/>
                <a:gd name="T1" fmla="*/ 66 h 66"/>
                <a:gd name="T2" fmla="*/ 53 w 53"/>
                <a:gd name="T3" fmla="*/ 25 h 66"/>
                <a:gd name="T4" fmla="*/ 26 w 53"/>
                <a:gd name="T5" fmla="*/ 0 h 66"/>
                <a:gd name="T6" fmla="*/ 0 w 53"/>
                <a:gd name="T7" fmla="*/ 25 h 66"/>
                <a:gd name="T8" fmla="*/ 0 w 53"/>
                <a:gd name="T9" fmla="*/ 66 h 66"/>
                <a:gd name="T10" fmla="*/ 53 w 53"/>
                <a:gd name="T11" fmla="*/ 66 h 66"/>
              </a:gdLst>
              <a:ahLst/>
              <a:cxnLst>
                <a:cxn ang="0">
                  <a:pos x="T0" y="T1"/>
                </a:cxn>
                <a:cxn ang="0">
                  <a:pos x="T2" y="T3"/>
                </a:cxn>
                <a:cxn ang="0">
                  <a:pos x="T4" y="T5"/>
                </a:cxn>
                <a:cxn ang="0">
                  <a:pos x="T6" y="T7"/>
                </a:cxn>
                <a:cxn ang="0">
                  <a:pos x="T8" y="T9"/>
                </a:cxn>
                <a:cxn ang="0">
                  <a:pos x="T10" y="T11"/>
                </a:cxn>
              </a:cxnLst>
              <a:rect l="0" t="0" r="r" b="b"/>
              <a:pathLst>
                <a:path w="53" h="66">
                  <a:moveTo>
                    <a:pt x="53" y="66"/>
                  </a:moveTo>
                  <a:cubicBezTo>
                    <a:pt x="53" y="25"/>
                    <a:pt x="53" y="25"/>
                    <a:pt x="53" y="25"/>
                  </a:cubicBezTo>
                  <a:cubicBezTo>
                    <a:pt x="53" y="11"/>
                    <a:pt x="40" y="0"/>
                    <a:pt x="26" y="0"/>
                  </a:cubicBezTo>
                  <a:cubicBezTo>
                    <a:pt x="13" y="0"/>
                    <a:pt x="0" y="11"/>
                    <a:pt x="0" y="25"/>
                  </a:cubicBezTo>
                  <a:cubicBezTo>
                    <a:pt x="0" y="66"/>
                    <a:pt x="0" y="66"/>
                    <a:pt x="0" y="66"/>
                  </a:cubicBezTo>
                  <a:lnTo>
                    <a:pt x="53"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81">
              <a:extLst>
                <a:ext uri="{FF2B5EF4-FFF2-40B4-BE49-F238E27FC236}">
                  <a16:creationId xmlns:a16="http://schemas.microsoft.com/office/drawing/2014/main" id="{EAF1582F-D72A-E887-D9D3-84AF8C74ED01}"/>
                </a:ext>
              </a:extLst>
            </p:cNvPr>
            <p:cNvSpPr>
              <a:spLocks/>
            </p:cNvSpPr>
            <p:nvPr/>
          </p:nvSpPr>
          <p:spPr bwMode="auto">
            <a:xfrm>
              <a:off x="2958865" y="3249537"/>
              <a:ext cx="309224" cy="446816"/>
            </a:xfrm>
            <a:custGeom>
              <a:avLst/>
              <a:gdLst>
                <a:gd name="T0" fmla="*/ 196 w 211"/>
                <a:gd name="T1" fmla="*/ 0 h 304"/>
                <a:gd name="T2" fmla="*/ 183 w 211"/>
                <a:gd name="T3" fmla="*/ 0 h 304"/>
                <a:gd name="T4" fmla="*/ 134 w 211"/>
                <a:gd name="T5" fmla="*/ 0 h 304"/>
                <a:gd name="T6" fmla="*/ 85 w 211"/>
                <a:gd name="T7" fmla="*/ 0 h 304"/>
                <a:gd name="T8" fmla="*/ 36 w 211"/>
                <a:gd name="T9" fmla="*/ 0 h 304"/>
                <a:gd name="T10" fmla="*/ 13 w 211"/>
                <a:gd name="T11" fmla="*/ 0 h 304"/>
                <a:gd name="T12" fmla="*/ 2 w 211"/>
                <a:gd name="T13" fmla="*/ 12 h 304"/>
                <a:gd name="T14" fmla="*/ 2 w 211"/>
                <a:gd name="T15" fmla="*/ 39 h 304"/>
                <a:gd name="T16" fmla="*/ 15 w 211"/>
                <a:gd name="T17" fmla="*/ 52 h 304"/>
                <a:gd name="T18" fmla="*/ 15 w 211"/>
                <a:gd name="T19" fmla="*/ 52 h 304"/>
                <a:gd name="T20" fmla="*/ 15 w 211"/>
                <a:gd name="T21" fmla="*/ 108 h 304"/>
                <a:gd name="T22" fmla="*/ 94 w 211"/>
                <a:gd name="T23" fmla="*/ 183 h 304"/>
                <a:gd name="T24" fmla="*/ 101 w 211"/>
                <a:gd name="T25" fmla="*/ 183 h 304"/>
                <a:gd name="T26" fmla="*/ 72 w 211"/>
                <a:gd name="T27" fmla="*/ 218 h 304"/>
                <a:gd name="T28" fmla="*/ 28 w 211"/>
                <a:gd name="T29" fmla="*/ 296 h 304"/>
                <a:gd name="T30" fmla="*/ 36 w 211"/>
                <a:gd name="T31" fmla="*/ 304 h 304"/>
                <a:gd name="T32" fmla="*/ 44 w 211"/>
                <a:gd name="T33" fmla="*/ 296 h 304"/>
                <a:gd name="T34" fmla="*/ 82 w 211"/>
                <a:gd name="T35" fmla="*/ 232 h 304"/>
                <a:gd name="T36" fmla="*/ 117 w 211"/>
                <a:gd name="T37" fmla="*/ 183 h 304"/>
                <a:gd name="T38" fmla="*/ 126 w 211"/>
                <a:gd name="T39" fmla="*/ 183 h 304"/>
                <a:gd name="T40" fmla="*/ 198 w 211"/>
                <a:gd name="T41" fmla="*/ 108 h 304"/>
                <a:gd name="T42" fmla="*/ 198 w 211"/>
                <a:gd name="T43" fmla="*/ 52 h 304"/>
                <a:gd name="T44" fmla="*/ 198 w 211"/>
                <a:gd name="T45" fmla="*/ 52 h 304"/>
                <a:gd name="T46" fmla="*/ 211 w 211"/>
                <a:gd name="T47" fmla="*/ 39 h 304"/>
                <a:gd name="T48" fmla="*/ 211 w 211"/>
                <a:gd name="T49" fmla="*/ 12 h 304"/>
                <a:gd name="T50" fmla="*/ 196 w 211"/>
                <a:gd name="T5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304">
                  <a:moveTo>
                    <a:pt x="196" y="0"/>
                  </a:moveTo>
                  <a:cubicBezTo>
                    <a:pt x="183" y="0"/>
                    <a:pt x="183" y="0"/>
                    <a:pt x="183" y="0"/>
                  </a:cubicBezTo>
                  <a:cubicBezTo>
                    <a:pt x="134" y="0"/>
                    <a:pt x="134" y="0"/>
                    <a:pt x="134" y="0"/>
                  </a:cubicBezTo>
                  <a:cubicBezTo>
                    <a:pt x="85" y="0"/>
                    <a:pt x="85" y="0"/>
                    <a:pt x="85" y="0"/>
                  </a:cubicBezTo>
                  <a:cubicBezTo>
                    <a:pt x="36" y="0"/>
                    <a:pt x="36" y="0"/>
                    <a:pt x="36" y="0"/>
                  </a:cubicBezTo>
                  <a:cubicBezTo>
                    <a:pt x="13" y="0"/>
                    <a:pt x="13" y="0"/>
                    <a:pt x="13" y="0"/>
                  </a:cubicBezTo>
                  <a:cubicBezTo>
                    <a:pt x="0" y="0"/>
                    <a:pt x="2" y="8"/>
                    <a:pt x="2" y="12"/>
                  </a:cubicBezTo>
                  <a:cubicBezTo>
                    <a:pt x="2" y="39"/>
                    <a:pt x="2" y="39"/>
                    <a:pt x="2" y="39"/>
                  </a:cubicBezTo>
                  <a:cubicBezTo>
                    <a:pt x="2" y="43"/>
                    <a:pt x="2" y="52"/>
                    <a:pt x="15" y="52"/>
                  </a:cubicBezTo>
                  <a:cubicBezTo>
                    <a:pt x="15" y="52"/>
                    <a:pt x="15" y="52"/>
                    <a:pt x="15" y="52"/>
                  </a:cubicBezTo>
                  <a:cubicBezTo>
                    <a:pt x="15" y="108"/>
                    <a:pt x="15" y="108"/>
                    <a:pt x="15" y="108"/>
                  </a:cubicBezTo>
                  <a:cubicBezTo>
                    <a:pt x="15" y="149"/>
                    <a:pt x="53" y="183"/>
                    <a:pt x="94" y="183"/>
                  </a:cubicBezTo>
                  <a:cubicBezTo>
                    <a:pt x="101" y="183"/>
                    <a:pt x="101" y="183"/>
                    <a:pt x="101" y="183"/>
                  </a:cubicBezTo>
                  <a:cubicBezTo>
                    <a:pt x="98" y="202"/>
                    <a:pt x="86" y="208"/>
                    <a:pt x="72" y="218"/>
                  </a:cubicBezTo>
                  <a:cubicBezTo>
                    <a:pt x="52" y="233"/>
                    <a:pt x="28" y="250"/>
                    <a:pt x="28" y="296"/>
                  </a:cubicBezTo>
                  <a:cubicBezTo>
                    <a:pt x="28" y="301"/>
                    <a:pt x="31" y="304"/>
                    <a:pt x="36" y="304"/>
                  </a:cubicBezTo>
                  <a:cubicBezTo>
                    <a:pt x="40" y="304"/>
                    <a:pt x="44" y="300"/>
                    <a:pt x="44" y="296"/>
                  </a:cubicBezTo>
                  <a:cubicBezTo>
                    <a:pt x="44" y="258"/>
                    <a:pt x="62" y="246"/>
                    <a:pt x="82" y="232"/>
                  </a:cubicBezTo>
                  <a:cubicBezTo>
                    <a:pt x="98" y="220"/>
                    <a:pt x="114" y="209"/>
                    <a:pt x="117" y="183"/>
                  </a:cubicBezTo>
                  <a:cubicBezTo>
                    <a:pt x="126" y="183"/>
                    <a:pt x="126" y="183"/>
                    <a:pt x="126" y="183"/>
                  </a:cubicBezTo>
                  <a:cubicBezTo>
                    <a:pt x="167" y="183"/>
                    <a:pt x="198" y="149"/>
                    <a:pt x="198" y="108"/>
                  </a:cubicBezTo>
                  <a:cubicBezTo>
                    <a:pt x="198" y="52"/>
                    <a:pt x="198" y="52"/>
                    <a:pt x="198" y="52"/>
                  </a:cubicBezTo>
                  <a:cubicBezTo>
                    <a:pt x="198" y="52"/>
                    <a:pt x="198" y="52"/>
                    <a:pt x="198" y="52"/>
                  </a:cubicBezTo>
                  <a:cubicBezTo>
                    <a:pt x="198" y="52"/>
                    <a:pt x="211" y="43"/>
                    <a:pt x="211" y="39"/>
                  </a:cubicBezTo>
                  <a:cubicBezTo>
                    <a:pt x="211" y="12"/>
                    <a:pt x="211" y="12"/>
                    <a:pt x="211" y="12"/>
                  </a:cubicBezTo>
                  <a:cubicBezTo>
                    <a:pt x="211" y="8"/>
                    <a:pt x="209" y="0"/>
                    <a:pt x="1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82">
              <a:extLst>
                <a:ext uri="{FF2B5EF4-FFF2-40B4-BE49-F238E27FC236}">
                  <a16:creationId xmlns:a16="http://schemas.microsoft.com/office/drawing/2014/main" id="{68E776E4-D43F-47B3-CFB9-E9EAADA659AC}"/>
                </a:ext>
              </a:extLst>
            </p:cNvPr>
            <p:cNvSpPr>
              <a:spLocks/>
            </p:cNvSpPr>
            <p:nvPr/>
          </p:nvSpPr>
          <p:spPr bwMode="auto">
            <a:xfrm>
              <a:off x="3018440" y="3134642"/>
              <a:ext cx="76597" cy="96455"/>
            </a:xfrm>
            <a:custGeom>
              <a:avLst/>
              <a:gdLst>
                <a:gd name="T0" fmla="*/ 52 w 52"/>
                <a:gd name="T1" fmla="*/ 66 h 66"/>
                <a:gd name="T2" fmla="*/ 52 w 52"/>
                <a:gd name="T3" fmla="*/ 25 h 66"/>
                <a:gd name="T4" fmla="*/ 26 w 52"/>
                <a:gd name="T5" fmla="*/ 0 h 66"/>
                <a:gd name="T6" fmla="*/ 0 w 52"/>
                <a:gd name="T7" fmla="*/ 25 h 66"/>
                <a:gd name="T8" fmla="*/ 0 w 52"/>
                <a:gd name="T9" fmla="*/ 66 h 66"/>
                <a:gd name="T10" fmla="*/ 52 w 52"/>
                <a:gd name="T11" fmla="*/ 66 h 66"/>
              </a:gdLst>
              <a:ahLst/>
              <a:cxnLst>
                <a:cxn ang="0">
                  <a:pos x="T0" y="T1"/>
                </a:cxn>
                <a:cxn ang="0">
                  <a:pos x="T2" y="T3"/>
                </a:cxn>
                <a:cxn ang="0">
                  <a:pos x="T4" y="T5"/>
                </a:cxn>
                <a:cxn ang="0">
                  <a:pos x="T6" y="T7"/>
                </a:cxn>
                <a:cxn ang="0">
                  <a:pos x="T8" y="T9"/>
                </a:cxn>
                <a:cxn ang="0">
                  <a:pos x="T10" y="T11"/>
                </a:cxn>
              </a:cxnLst>
              <a:rect l="0" t="0" r="r" b="b"/>
              <a:pathLst>
                <a:path w="52" h="66">
                  <a:moveTo>
                    <a:pt x="52" y="66"/>
                  </a:moveTo>
                  <a:cubicBezTo>
                    <a:pt x="52" y="25"/>
                    <a:pt x="52" y="25"/>
                    <a:pt x="52" y="25"/>
                  </a:cubicBezTo>
                  <a:cubicBezTo>
                    <a:pt x="52" y="11"/>
                    <a:pt x="40" y="0"/>
                    <a:pt x="26" y="0"/>
                  </a:cubicBezTo>
                  <a:cubicBezTo>
                    <a:pt x="13" y="0"/>
                    <a:pt x="0" y="11"/>
                    <a:pt x="0" y="25"/>
                  </a:cubicBezTo>
                  <a:cubicBezTo>
                    <a:pt x="0" y="66"/>
                    <a:pt x="0" y="66"/>
                    <a:pt x="0" y="66"/>
                  </a:cubicBezTo>
                  <a:lnTo>
                    <a:pt x="52"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0" name="Group 99">
            <a:extLst>
              <a:ext uri="{FF2B5EF4-FFF2-40B4-BE49-F238E27FC236}">
                <a16:creationId xmlns:a16="http://schemas.microsoft.com/office/drawing/2014/main" id="{02104E38-D768-B5CD-4FAC-DBD46F87CC9C}"/>
              </a:ext>
            </a:extLst>
          </p:cNvPr>
          <p:cNvGrpSpPr/>
          <p:nvPr userDrawn="1"/>
        </p:nvGrpSpPr>
        <p:grpSpPr>
          <a:xfrm>
            <a:off x="1795727" y="3923169"/>
            <a:ext cx="400006" cy="573058"/>
            <a:chOff x="1795727" y="3136060"/>
            <a:chExt cx="400006" cy="573058"/>
          </a:xfrm>
          <a:solidFill>
            <a:schemeClr val="bg2"/>
          </a:solidFill>
        </p:grpSpPr>
        <p:sp>
          <p:nvSpPr>
            <p:cNvPr id="101" name="Rectangle 83">
              <a:extLst>
                <a:ext uri="{FF2B5EF4-FFF2-40B4-BE49-F238E27FC236}">
                  <a16:creationId xmlns:a16="http://schemas.microsoft.com/office/drawing/2014/main" id="{02027A14-0A31-C424-E341-7700843EBDD5}"/>
                </a:ext>
              </a:extLst>
            </p:cNvPr>
            <p:cNvSpPr>
              <a:spLocks noChangeArrowheads="1"/>
            </p:cNvSpPr>
            <p:nvPr/>
          </p:nvSpPr>
          <p:spPr bwMode="auto">
            <a:xfrm>
              <a:off x="1890765" y="3441029"/>
              <a:ext cx="209932"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84">
              <a:extLst>
                <a:ext uri="{FF2B5EF4-FFF2-40B4-BE49-F238E27FC236}">
                  <a16:creationId xmlns:a16="http://schemas.microsoft.com/office/drawing/2014/main" id="{9C09F32C-65D3-16A0-0E5D-DE4028427BFB}"/>
                </a:ext>
              </a:extLst>
            </p:cNvPr>
            <p:cNvSpPr>
              <a:spLocks/>
            </p:cNvSpPr>
            <p:nvPr/>
          </p:nvSpPr>
          <p:spPr bwMode="auto">
            <a:xfrm>
              <a:off x="1890765" y="3326134"/>
              <a:ext cx="209932" cy="95037"/>
            </a:xfrm>
            <a:custGeom>
              <a:avLst/>
              <a:gdLst>
                <a:gd name="T0" fmla="*/ 26 w 144"/>
                <a:gd name="T1" fmla="*/ 32 h 65"/>
                <a:gd name="T2" fmla="*/ 40 w 144"/>
                <a:gd name="T3" fmla="*/ 24 h 65"/>
                <a:gd name="T4" fmla="*/ 53 w 144"/>
                <a:gd name="T5" fmla="*/ 32 h 65"/>
                <a:gd name="T6" fmla="*/ 53 w 144"/>
                <a:gd name="T7" fmla="*/ 65 h 65"/>
                <a:gd name="T8" fmla="*/ 66 w 144"/>
                <a:gd name="T9" fmla="*/ 65 h 65"/>
                <a:gd name="T10" fmla="*/ 66 w 144"/>
                <a:gd name="T11" fmla="*/ 32 h 65"/>
                <a:gd name="T12" fmla="*/ 72 w 144"/>
                <a:gd name="T13" fmla="*/ 24 h 65"/>
                <a:gd name="T14" fmla="*/ 79 w 144"/>
                <a:gd name="T15" fmla="*/ 32 h 65"/>
                <a:gd name="T16" fmla="*/ 79 w 144"/>
                <a:gd name="T17" fmla="*/ 65 h 65"/>
                <a:gd name="T18" fmla="*/ 92 w 144"/>
                <a:gd name="T19" fmla="*/ 65 h 65"/>
                <a:gd name="T20" fmla="*/ 92 w 144"/>
                <a:gd name="T21" fmla="*/ 32 h 65"/>
                <a:gd name="T22" fmla="*/ 105 w 144"/>
                <a:gd name="T23" fmla="*/ 24 h 65"/>
                <a:gd name="T24" fmla="*/ 118 w 144"/>
                <a:gd name="T25" fmla="*/ 32 h 65"/>
                <a:gd name="T26" fmla="*/ 118 w 144"/>
                <a:gd name="T27" fmla="*/ 65 h 65"/>
                <a:gd name="T28" fmla="*/ 144 w 144"/>
                <a:gd name="T29" fmla="*/ 65 h 65"/>
                <a:gd name="T30" fmla="*/ 144 w 144"/>
                <a:gd name="T31" fmla="*/ 24 h 65"/>
                <a:gd name="T32" fmla="*/ 121 w 144"/>
                <a:gd name="T33" fmla="*/ 0 h 65"/>
                <a:gd name="T34" fmla="*/ 24 w 144"/>
                <a:gd name="T35" fmla="*/ 0 h 65"/>
                <a:gd name="T36" fmla="*/ 0 w 144"/>
                <a:gd name="T37" fmla="*/ 24 h 65"/>
                <a:gd name="T38" fmla="*/ 0 w 144"/>
                <a:gd name="T39" fmla="*/ 65 h 65"/>
                <a:gd name="T40" fmla="*/ 26 w 144"/>
                <a:gd name="T41" fmla="*/ 65 h 65"/>
                <a:gd name="T42" fmla="*/ 26 w 144"/>
                <a:gd name="T4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65">
                  <a:moveTo>
                    <a:pt x="26" y="32"/>
                  </a:moveTo>
                  <a:cubicBezTo>
                    <a:pt x="26" y="28"/>
                    <a:pt x="35" y="24"/>
                    <a:pt x="40" y="24"/>
                  </a:cubicBezTo>
                  <a:cubicBezTo>
                    <a:pt x="44" y="24"/>
                    <a:pt x="53" y="28"/>
                    <a:pt x="53" y="32"/>
                  </a:cubicBezTo>
                  <a:cubicBezTo>
                    <a:pt x="53" y="65"/>
                    <a:pt x="53" y="65"/>
                    <a:pt x="53" y="65"/>
                  </a:cubicBezTo>
                  <a:cubicBezTo>
                    <a:pt x="66" y="65"/>
                    <a:pt x="66" y="65"/>
                    <a:pt x="66" y="65"/>
                  </a:cubicBezTo>
                  <a:cubicBezTo>
                    <a:pt x="66" y="32"/>
                    <a:pt x="66" y="32"/>
                    <a:pt x="66" y="32"/>
                  </a:cubicBezTo>
                  <a:cubicBezTo>
                    <a:pt x="66" y="28"/>
                    <a:pt x="68" y="24"/>
                    <a:pt x="72" y="24"/>
                  </a:cubicBezTo>
                  <a:cubicBezTo>
                    <a:pt x="77" y="24"/>
                    <a:pt x="79" y="28"/>
                    <a:pt x="79" y="32"/>
                  </a:cubicBezTo>
                  <a:cubicBezTo>
                    <a:pt x="79" y="65"/>
                    <a:pt x="79" y="65"/>
                    <a:pt x="79" y="65"/>
                  </a:cubicBezTo>
                  <a:cubicBezTo>
                    <a:pt x="92" y="65"/>
                    <a:pt x="92" y="65"/>
                    <a:pt x="92" y="65"/>
                  </a:cubicBezTo>
                  <a:cubicBezTo>
                    <a:pt x="92" y="32"/>
                    <a:pt x="92" y="32"/>
                    <a:pt x="92" y="32"/>
                  </a:cubicBezTo>
                  <a:cubicBezTo>
                    <a:pt x="92" y="28"/>
                    <a:pt x="100" y="24"/>
                    <a:pt x="105" y="24"/>
                  </a:cubicBezTo>
                  <a:cubicBezTo>
                    <a:pt x="109" y="24"/>
                    <a:pt x="118" y="28"/>
                    <a:pt x="118" y="32"/>
                  </a:cubicBezTo>
                  <a:cubicBezTo>
                    <a:pt x="118" y="65"/>
                    <a:pt x="118" y="65"/>
                    <a:pt x="118" y="65"/>
                  </a:cubicBezTo>
                  <a:cubicBezTo>
                    <a:pt x="144" y="65"/>
                    <a:pt x="144" y="65"/>
                    <a:pt x="144" y="65"/>
                  </a:cubicBezTo>
                  <a:cubicBezTo>
                    <a:pt x="144" y="24"/>
                    <a:pt x="144" y="24"/>
                    <a:pt x="144" y="24"/>
                  </a:cubicBezTo>
                  <a:cubicBezTo>
                    <a:pt x="144" y="11"/>
                    <a:pt x="135" y="0"/>
                    <a:pt x="121" y="0"/>
                  </a:cubicBezTo>
                  <a:cubicBezTo>
                    <a:pt x="24" y="0"/>
                    <a:pt x="24" y="0"/>
                    <a:pt x="24" y="0"/>
                  </a:cubicBezTo>
                  <a:cubicBezTo>
                    <a:pt x="10" y="0"/>
                    <a:pt x="0" y="11"/>
                    <a:pt x="0" y="24"/>
                  </a:cubicBezTo>
                  <a:cubicBezTo>
                    <a:pt x="0" y="65"/>
                    <a:pt x="0" y="65"/>
                    <a:pt x="0" y="65"/>
                  </a:cubicBezTo>
                  <a:cubicBezTo>
                    <a:pt x="26" y="65"/>
                    <a:pt x="26" y="65"/>
                    <a:pt x="26" y="65"/>
                  </a:cubicBezTo>
                  <a:lnTo>
                    <a:pt x="2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85">
              <a:extLst>
                <a:ext uri="{FF2B5EF4-FFF2-40B4-BE49-F238E27FC236}">
                  <a16:creationId xmlns:a16="http://schemas.microsoft.com/office/drawing/2014/main" id="{FB5E677A-0570-6115-ACF0-362507846589}"/>
                </a:ext>
              </a:extLst>
            </p:cNvPr>
            <p:cNvSpPr>
              <a:spLocks noEditPoints="1"/>
            </p:cNvSpPr>
            <p:nvPr/>
          </p:nvSpPr>
          <p:spPr bwMode="auto">
            <a:xfrm>
              <a:off x="1795727" y="3136060"/>
              <a:ext cx="400006" cy="573058"/>
            </a:xfrm>
            <a:custGeom>
              <a:avLst/>
              <a:gdLst>
                <a:gd name="T0" fmla="*/ 273 w 274"/>
                <a:gd name="T1" fmla="*/ 66 h 391"/>
                <a:gd name="T2" fmla="*/ 201 w 274"/>
                <a:gd name="T3" fmla="*/ 1 h 391"/>
                <a:gd name="T4" fmla="*/ 196 w 274"/>
                <a:gd name="T5" fmla="*/ 0 h 391"/>
                <a:gd name="T6" fmla="*/ 7 w 274"/>
                <a:gd name="T7" fmla="*/ 0 h 391"/>
                <a:gd name="T8" fmla="*/ 0 w 274"/>
                <a:gd name="T9" fmla="*/ 7 h 391"/>
                <a:gd name="T10" fmla="*/ 0 w 274"/>
                <a:gd name="T11" fmla="*/ 383 h 391"/>
                <a:gd name="T12" fmla="*/ 7 w 274"/>
                <a:gd name="T13" fmla="*/ 391 h 391"/>
                <a:gd name="T14" fmla="*/ 268 w 274"/>
                <a:gd name="T15" fmla="*/ 391 h 391"/>
                <a:gd name="T16" fmla="*/ 274 w 274"/>
                <a:gd name="T17" fmla="*/ 383 h 391"/>
                <a:gd name="T18" fmla="*/ 274 w 274"/>
                <a:gd name="T19" fmla="*/ 73 h 391"/>
                <a:gd name="T20" fmla="*/ 273 w 274"/>
                <a:gd name="T21" fmla="*/ 66 h 391"/>
                <a:gd name="T22" fmla="*/ 222 w 274"/>
                <a:gd name="T23" fmla="*/ 311 h 391"/>
                <a:gd name="T24" fmla="*/ 181 w 274"/>
                <a:gd name="T25" fmla="*/ 352 h 391"/>
                <a:gd name="T26" fmla="*/ 93 w 274"/>
                <a:gd name="T27" fmla="*/ 352 h 391"/>
                <a:gd name="T28" fmla="*/ 52 w 274"/>
                <a:gd name="T29" fmla="*/ 311 h 391"/>
                <a:gd name="T30" fmla="*/ 52 w 274"/>
                <a:gd name="T31" fmla="*/ 158 h 391"/>
                <a:gd name="T32" fmla="*/ 93 w 274"/>
                <a:gd name="T33" fmla="*/ 117 h 391"/>
                <a:gd name="T34" fmla="*/ 181 w 274"/>
                <a:gd name="T35" fmla="*/ 117 h 391"/>
                <a:gd name="T36" fmla="*/ 222 w 274"/>
                <a:gd name="T37" fmla="*/ 158 h 391"/>
                <a:gd name="T38" fmla="*/ 222 w 274"/>
                <a:gd name="T39" fmla="*/ 3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4" h="391">
                  <a:moveTo>
                    <a:pt x="273" y="66"/>
                  </a:moveTo>
                  <a:cubicBezTo>
                    <a:pt x="201" y="1"/>
                    <a:pt x="201" y="1"/>
                    <a:pt x="201" y="1"/>
                  </a:cubicBezTo>
                  <a:cubicBezTo>
                    <a:pt x="199" y="0"/>
                    <a:pt x="198" y="0"/>
                    <a:pt x="196" y="0"/>
                  </a:cubicBezTo>
                  <a:cubicBezTo>
                    <a:pt x="7" y="0"/>
                    <a:pt x="7" y="0"/>
                    <a:pt x="7" y="0"/>
                  </a:cubicBezTo>
                  <a:cubicBezTo>
                    <a:pt x="2" y="0"/>
                    <a:pt x="0" y="3"/>
                    <a:pt x="0" y="7"/>
                  </a:cubicBezTo>
                  <a:cubicBezTo>
                    <a:pt x="0" y="383"/>
                    <a:pt x="0" y="383"/>
                    <a:pt x="0" y="383"/>
                  </a:cubicBezTo>
                  <a:cubicBezTo>
                    <a:pt x="0" y="387"/>
                    <a:pt x="2" y="391"/>
                    <a:pt x="7" y="391"/>
                  </a:cubicBezTo>
                  <a:cubicBezTo>
                    <a:pt x="268" y="391"/>
                    <a:pt x="268" y="391"/>
                    <a:pt x="268" y="391"/>
                  </a:cubicBezTo>
                  <a:cubicBezTo>
                    <a:pt x="273" y="391"/>
                    <a:pt x="274" y="387"/>
                    <a:pt x="274" y="383"/>
                  </a:cubicBezTo>
                  <a:cubicBezTo>
                    <a:pt x="274" y="73"/>
                    <a:pt x="274" y="73"/>
                    <a:pt x="274" y="73"/>
                  </a:cubicBezTo>
                  <a:cubicBezTo>
                    <a:pt x="274" y="70"/>
                    <a:pt x="274" y="68"/>
                    <a:pt x="273" y="66"/>
                  </a:cubicBezTo>
                  <a:close/>
                  <a:moveTo>
                    <a:pt x="222" y="311"/>
                  </a:moveTo>
                  <a:cubicBezTo>
                    <a:pt x="222" y="334"/>
                    <a:pt x="204" y="352"/>
                    <a:pt x="181" y="352"/>
                  </a:cubicBezTo>
                  <a:cubicBezTo>
                    <a:pt x="93" y="352"/>
                    <a:pt x="93" y="352"/>
                    <a:pt x="93" y="352"/>
                  </a:cubicBezTo>
                  <a:cubicBezTo>
                    <a:pt x="71" y="352"/>
                    <a:pt x="52" y="334"/>
                    <a:pt x="52" y="311"/>
                  </a:cubicBezTo>
                  <a:cubicBezTo>
                    <a:pt x="52" y="158"/>
                    <a:pt x="52" y="158"/>
                    <a:pt x="52" y="158"/>
                  </a:cubicBezTo>
                  <a:cubicBezTo>
                    <a:pt x="52" y="135"/>
                    <a:pt x="71" y="117"/>
                    <a:pt x="93" y="117"/>
                  </a:cubicBezTo>
                  <a:cubicBezTo>
                    <a:pt x="181" y="117"/>
                    <a:pt x="181" y="117"/>
                    <a:pt x="181" y="117"/>
                  </a:cubicBezTo>
                  <a:cubicBezTo>
                    <a:pt x="204" y="117"/>
                    <a:pt x="222" y="135"/>
                    <a:pt x="222" y="158"/>
                  </a:cubicBezTo>
                  <a:lnTo>
                    <a:pt x="222" y="3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86">
              <a:extLst>
                <a:ext uri="{FF2B5EF4-FFF2-40B4-BE49-F238E27FC236}">
                  <a16:creationId xmlns:a16="http://schemas.microsoft.com/office/drawing/2014/main" id="{580373F7-4686-5381-D823-A884B0ABCA2B}"/>
                </a:ext>
              </a:extLst>
            </p:cNvPr>
            <p:cNvSpPr>
              <a:spLocks/>
            </p:cNvSpPr>
            <p:nvPr/>
          </p:nvSpPr>
          <p:spPr bwMode="auto">
            <a:xfrm>
              <a:off x="1890765" y="3519044"/>
              <a:ext cx="209932" cy="95037"/>
            </a:xfrm>
            <a:custGeom>
              <a:avLst/>
              <a:gdLst>
                <a:gd name="T0" fmla="*/ 118 w 144"/>
                <a:gd name="T1" fmla="*/ 32 h 65"/>
                <a:gd name="T2" fmla="*/ 105 w 144"/>
                <a:gd name="T3" fmla="*/ 40 h 65"/>
                <a:gd name="T4" fmla="*/ 92 w 144"/>
                <a:gd name="T5" fmla="*/ 32 h 65"/>
                <a:gd name="T6" fmla="*/ 92 w 144"/>
                <a:gd name="T7" fmla="*/ 0 h 65"/>
                <a:gd name="T8" fmla="*/ 79 w 144"/>
                <a:gd name="T9" fmla="*/ 0 h 65"/>
                <a:gd name="T10" fmla="*/ 79 w 144"/>
                <a:gd name="T11" fmla="*/ 32 h 65"/>
                <a:gd name="T12" fmla="*/ 72 w 144"/>
                <a:gd name="T13" fmla="*/ 40 h 65"/>
                <a:gd name="T14" fmla="*/ 66 w 144"/>
                <a:gd name="T15" fmla="*/ 32 h 65"/>
                <a:gd name="T16" fmla="*/ 66 w 144"/>
                <a:gd name="T17" fmla="*/ 0 h 65"/>
                <a:gd name="T18" fmla="*/ 53 w 144"/>
                <a:gd name="T19" fmla="*/ 0 h 65"/>
                <a:gd name="T20" fmla="*/ 53 w 144"/>
                <a:gd name="T21" fmla="*/ 32 h 65"/>
                <a:gd name="T22" fmla="*/ 40 w 144"/>
                <a:gd name="T23" fmla="*/ 40 h 65"/>
                <a:gd name="T24" fmla="*/ 26 w 144"/>
                <a:gd name="T25" fmla="*/ 32 h 65"/>
                <a:gd name="T26" fmla="*/ 26 w 144"/>
                <a:gd name="T27" fmla="*/ 0 h 65"/>
                <a:gd name="T28" fmla="*/ 0 w 144"/>
                <a:gd name="T29" fmla="*/ 0 h 65"/>
                <a:gd name="T30" fmla="*/ 0 w 144"/>
                <a:gd name="T31" fmla="*/ 40 h 65"/>
                <a:gd name="T32" fmla="*/ 24 w 144"/>
                <a:gd name="T33" fmla="*/ 65 h 65"/>
                <a:gd name="T34" fmla="*/ 121 w 144"/>
                <a:gd name="T35" fmla="*/ 65 h 65"/>
                <a:gd name="T36" fmla="*/ 144 w 144"/>
                <a:gd name="T37" fmla="*/ 40 h 65"/>
                <a:gd name="T38" fmla="*/ 144 w 144"/>
                <a:gd name="T39" fmla="*/ 0 h 65"/>
                <a:gd name="T40" fmla="*/ 118 w 144"/>
                <a:gd name="T41" fmla="*/ 0 h 65"/>
                <a:gd name="T42" fmla="*/ 118 w 144"/>
                <a:gd name="T4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65">
                  <a:moveTo>
                    <a:pt x="118" y="32"/>
                  </a:moveTo>
                  <a:cubicBezTo>
                    <a:pt x="118" y="36"/>
                    <a:pt x="109" y="40"/>
                    <a:pt x="105" y="40"/>
                  </a:cubicBezTo>
                  <a:cubicBezTo>
                    <a:pt x="100" y="40"/>
                    <a:pt x="92" y="36"/>
                    <a:pt x="92" y="32"/>
                  </a:cubicBezTo>
                  <a:cubicBezTo>
                    <a:pt x="92" y="0"/>
                    <a:pt x="92" y="0"/>
                    <a:pt x="92" y="0"/>
                  </a:cubicBezTo>
                  <a:cubicBezTo>
                    <a:pt x="79" y="0"/>
                    <a:pt x="79" y="0"/>
                    <a:pt x="79" y="0"/>
                  </a:cubicBezTo>
                  <a:cubicBezTo>
                    <a:pt x="79" y="32"/>
                    <a:pt x="79" y="32"/>
                    <a:pt x="79" y="32"/>
                  </a:cubicBezTo>
                  <a:cubicBezTo>
                    <a:pt x="79" y="36"/>
                    <a:pt x="77" y="40"/>
                    <a:pt x="72" y="40"/>
                  </a:cubicBezTo>
                  <a:cubicBezTo>
                    <a:pt x="68" y="40"/>
                    <a:pt x="66" y="36"/>
                    <a:pt x="66" y="32"/>
                  </a:cubicBezTo>
                  <a:cubicBezTo>
                    <a:pt x="66" y="0"/>
                    <a:pt x="66" y="0"/>
                    <a:pt x="66" y="0"/>
                  </a:cubicBezTo>
                  <a:cubicBezTo>
                    <a:pt x="53" y="0"/>
                    <a:pt x="53" y="0"/>
                    <a:pt x="53" y="0"/>
                  </a:cubicBezTo>
                  <a:cubicBezTo>
                    <a:pt x="53" y="32"/>
                    <a:pt x="53" y="32"/>
                    <a:pt x="53" y="32"/>
                  </a:cubicBezTo>
                  <a:cubicBezTo>
                    <a:pt x="53" y="36"/>
                    <a:pt x="44" y="40"/>
                    <a:pt x="40" y="40"/>
                  </a:cubicBezTo>
                  <a:cubicBezTo>
                    <a:pt x="35" y="40"/>
                    <a:pt x="26" y="36"/>
                    <a:pt x="26" y="32"/>
                  </a:cubicBezTo>
                  <a:cubicBezTo>
                    <a:pt x="26" y="0"/>
                    <a:pt x="26" y="0"/>
                    <a:pt x="26" y="0"/>
                  </a:cubicBezTo>
                  <a:cubicBezTo>
                    <a:pt x="0" y="0"/>
                    <a:pt x="0" y="0"/>
                    <a:pt x="0" y="0"/>
                  </a:cubicBezTo>
                  <a:cubicBezTo>
                    <a:pt x="0" y="40"/>
                    <a:pt x="0" y="40"/>
                    <a:pt x="0" y="40"/>
                  </a:cubicBezTo>
                  <a:cubicBezTo>
                    <a:pt x="0" y="54"/>
                    <a:pt x="10" y="65"/>
                    <a:pt x="24" y="65"/>
                  </a:cubicBezTo>
                  <a:cubicBezTo>
                    <a:pt x="121" y="65"/>
                    <a:pt x="121" y="65"/>
                    <a:pt x="121" y="65"/>
                  </a:cubicBezTo>
                  <a:cubicBezTo>
                    <a:pt x="135" y="65"/>
                    <a:pt x="144" y="54"/>
                    <a:pt x="144" y="40"/>
                  </a:cubicBezTo>
                  <a:cubicBezTo>
                    <a:pt x="144" y="0"/>
                    <a:pt x="144" y="0"/>
                    <a:pt x="144" y="0"/>
                  </a:cubicBezTo>
                  <a:cubicBezTo>
                    <a:pt x="118" y="0"/>
                    <a:pt x="118" y="0"/>
                    <a:pt x="118" y="0"/>
                  </a:cubicBezTo>
                  <a:lnTo>
                    <a:pt x="11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5" name="Group 104">
            <a:extLst>
              <a:ext uri="{FF2B5EF4-FFF2-40B4-BE49-F238E27FC236}">
                <a16:creationId xmlns:a16="http://schemas.microsoft.com/office/drawing/2014/main" id="{615306A6-FB64-58E6-8053-E052A1DE2076}"/>
              </a:ext>
            </a:extLst>
          </p:cNvPr>
          <p:cNvGrpSpPr/>
          <p:nvPr userDrawn="1"/>
        </p:nvGrpSpPr>
        <p:grpSpPr>
          <a:xfrm>
            <a:off x="555993" y="3921751"/>
            <a:ext cx="520575" cy="554619"/>
            <a:chOff x="555993" y="3134642"/>
            <a:chExt cx="520575" cy="554619"/>
          </a:xfrm>
          <a:solidFill>
            <a:schemeClr val="bg2"/>
          </a:solidFill>
        </p:grpSpPr>
        <p:sp>
          <p:nvSpPr>
            <p:cNvPr id="106" name="Freeform 87">
              <a:extLst>
                <a:ext uri="{FF2B5EF4-FFF2-40B4-BE49-F238E27FC236}">
                  <a16:creationId xmlns:a16="http://schemas.microsoft.com/office/drawing/2014/main" id="{14C32853-6357-6FB4-65E6-2468CA3722D8}"/>
                </a:ext>
              </a:extLst>
            </p:cNvPr>
            <p:cNvSpPr>
              <a:spLocks/>
            </p:cNvSpPr>
            <p:nvPr/>
          </p:nvSpPr>
          <p:spPr bwMode="auto">
            <a:xfrm>
              <a:off x="782947" y="3134642"/>
              <a:ext cx="56738" cy="238301"/>
            </a:xfrm>
            <a:custGeom>
              <a:avLst/>
              <a:gdLst>
                <a:gd name="T0" fmla="*/ 19 w 39"/>
                <a:gd name="T1" fmla="*/ 163 h 163"/>
                <a:gd name="T2" fmla="*/ 39 w 39"/>
                <a:gd name="T3" fmla="*/ 147 h 163"/>
                <a:gd name="T4" fmla="*/ 39 w 39"/>
                <a:gd name="T5" fmla="*/ 16 h 163"/>
                <a:gd name="T6" fmla="*/ 19 w 39"/>
                <a:gd name="T7" fmla="*/ 0 h 163"/>
                <a:gd name="T8" fmla="*/ 0 w 39"/>
                <a:gd name="T9" fmla="*/ 16 h 163"/>
                <a:gd name="T10" fmla="*/ 0 w 39"/>
                <a:gd name="T11" fmla="*/ 147 h 163"/>
                <a:gd name="T12" fmla="*/ 19 w 39"/>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39" h="163">
                  <a:moveTo>
                    <a:pt x="19" y="163"/>
                  </a:moveTo>
                  <a:cubicBezTo>
                    <a:pt x="28" y="163"/>
                    <a:pt x="39" y="156"/>
                    <a:pt x="39" y="147"/>
                  </a:cubicBezTo>
                  <a:cubicBezTo>
                    <a:pt x="39" y="16"/>
                    <a:pt x="39" y="16"/>
                    <a:pt x="39" y="16"/>
                  </a:cubicBezTo>
                  <a:cubicBezTo>
                    <a:pt x="39" y="7"/>
                    <a:pt x="28" y="0"/>
                    <a:pt x="19" y="0"/>
                  </a:cubicBezTo>
                  <a:cubicBezTo>
                    <a:pt x="10" y="0"/>
                    <a:pt x="0" y="7"/>
                    <a:pt x="0" y="16"/>
                  </a:cubicBezTo>
                  <a:cubicBezTo>
                    <a:pt x="0" y="147"/>
                    <a:pt x="0" y="147"/>
                    <a:pt x="0" y="147"/>
                  </a:cubicBezTo>
                  <a:cubicBezTo>
                    <a:pt x="0" y="156"/>
                    <a:pt x="10" y="163"/>
                    <a:pt x="19"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88">
              <a:extLst>
                <a:ext uri="{FF2B5EF4-FFF2-40B4-BE49-F238E27FC236}">
                  <a16:creationId xmlns:a16="http://schemas.microsoft.com/office/drawing/2014/main" id="{7A6EED7A-F554-E2C0-A183-737D7EF3ABFE}"/>
                </a:ext>
              </a:extLst>
            </p:cNvPr>
            <p:cNvSpPr>
              <a:spLocks/>
            </p:cNvSpPr>
            <p:nvPr/>
          </p:nvSpPr>
          <p:spPr bwMode="auto">
            <a:xfrm>
              <a:off x="555993" y="3171522"/>
              <a:ext cx="520575" cy="517739"/>
            </a:xfrm>
            <a:custGeom>
              <a:avLst/>
              <a:gdLst>
                <a:gd name="T0" fmla="*/ 216 w 356"/>
                <a:gd name="T1" fmla="*/ 1 h 353"/>
                <a:gd name="T2" fmla="*/ 207 w 356"/>
                <a:gd name="T3" fmla="*/ 1 h 353"/>
                <a:gd name="T4" fmla="*/ 207 w 356"/>
                <a:gd name="T5" fmla="*/ 32 h 353"/>
                <a:gd name="T6" fmla="*/ 209 w 356"/>
                <a:gd name="T7" fmla="*/ 33 h 353"/>
                <a:gd name="T8" fmla="*/ 324 w 356"/>
                <a:gd name="T9" fmla="*/ 175 h 353"/>
                <a:gd name="T10" fmla="*/ 178 w 356"/>
                <a:gd name="T11" fmla="*/ 320 h 353"/>
                <a:gd name="T12" fmla="*/ 32 w 356"/>
                <a:gd name="T13" fmla="*/ 175 h 353"/>
                <a:gd name="T14" fmla="*/ 142 w 356"/>
                <a:gd name="T15" fmla="*/ 34 h 353"/>
                <a:gd name="T16" fmla="*/ 142 w 356"/>
                <a:gd name="T17" fmla="*/ 1 h 353"/>
                <a:gd name="T18" fmla="*/ 139 w 356"/>
                <a:gd name="T19" fmla="*/ 1 h 353"/>
                <a:gd name="T20" fmla="*/ 0 w 356"/>
                <a:gd name="T21" fmla="*/ 175 h 353"/>
                <a:gd name="T22" fmla="*/ 178 w 356"/>
                <a:gd name="T23" fmla="*/ 353 h 353"/>
                <a:gd name="T24" fmla="*/ 356 w 356"/>
                <a:gd name="T25" fmla="*/ 175 h 353"/>
                <a:gd name="T26" fmla="*/ 216 w 356"/>
                <a:gd name="T27" fmla="*/ 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353">
                  <a:moveTo>
                    <a:pt x="216" y="1"/>
                  </a:moveTo>
                  <a:cubicBezTo>
                    <a:pt x="213" y="0"/>
                    <a:pt x="207" y="1"/>
                    <a:pt x="207" y="1"/>
                  </a:cubicBezTo>
                  <a:cubicBezTo>
                    <a:pt x="207" y="32"/>
                    <a:pt x="207" y="32"/>
                    <a:pt x="207" y="32"/>
                  </a:cubicBezTo>
                  <a:cubicBezTo>
                    <a:pt x="207" y="32"/>
                    <a:pt x="209" y="33"/>
                    <a:pt x="209" y="33"/>
                  </a:cubicBezTo>
                  <a:cubicBezTo>
                    <a:pt x="275" y="47"/>
                    <a:pt x="324" y="107"/>
                    <a:pt x="324" y="175"/>
                  </a:cubicBezTo>
                  <a:cubicBezTo>
                    <a:pt x="324" y="255"/>
                    <a:pt x="259" y="320"/>
                    <a:pt x="178" y="320"/>
                  </a:cubicBezTo>
                  <a:cubicBezTo>
                    <a:pt x="98" y="320"/>
                    <a:pt x="32" y="255"/>
                    <a:pt x="32" y="175"/>
                  </a:cubicBezTo>
                  <a:cubicBezTo>
                    <a:pt x="32" y="108"/>
                    <a:pt x="76" y="50"/>
                    <a:pt x="142" y="34"/>
                  </a:cubicBezTo>
                  <a:cubicBezTo>
                    <a:pt x="142" y="1"/>
                    <a:pt x="142" y="1"/>
                    <a:pt x="142" y="1"/>
                  </a:cubicBezTo>
                  <a:cubicBezTo>
                    <a:pt x="142" y="1"/>
                    <a:pt x="140" y="1"/>
                    <a:pt x="139" y="1"/>
                  </a:cubicBezTo>
                  <a:cubicBezTo>
                    <a:pt x="57" y="19"/>
                    <a:pt x="0" y="91"/>
                    <a:pt x="0" y="175"/>
                  </a:cubicBezTo>
                  <a:cubicBezTo>
                    <a:pt x="0" y="273"/>
                    <a:pt x="80" y="353"/>
                    <a:pt x="178" y="353"/>
                  </a:cubicBezTo>
                  <a:cubicBezTo>
                    <a:pt x="277" y="353"/>
                    <a:pt x="356" y="273"/>
                    <a:pt x="356" y="175"/>
                  </a:cubicBezTo>
                  <a:cubicBezTo>
                    <a:pt x="356" y="92"/>
                    <a:pt x="297" y="19"/>
                    <a:pt x="21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8" name="Group 107">
            <a:extLst>
              <a:ext uri="{FF2B5EF4-FFF2-40B4-BE49-F238E27FC236}">
                <a16:creationId xmlns:a16="http://schemas.microsoft.com/office/drawing/2014/main" id="{295F8DBD-E423-323C-A142-46AE9B1CC799}"/>
              </a:ext>
            </a:extLst>
          </p:cNvPr>
          <p:cNvGrpSpPr/>
          <p:nvPr userDrawn="1"/>
        </p:nvGrpSpPr>
        <p:grpSpPr>
          <a:xfrm>
            <a:off x="10872457" y="2876479"/>
            <a:ext cx="571640" cy="574477"/>
            <a:chOff x="10872457" y="1984270"/>
            <a:chExt cx="571640" cy="574477"/>
          </a:xfrm>
          <a:solidFill>
            <a:schemeClr val="bg2"/>
          </a:solidFill>
        </p:grpSpPr>
        <p:sp>
          <p:nvSpPr>
            <p:cNvPr id="109" name="Freeform 89">
              <a:extLst>
                <a:ext uri="{FF2B5EF4-FFF2-40B4-BE49-F238E27FC236}">
                  <a16:creationId xmlns:a16="http://schemas.microsoft.com/office/drawing/2014/main" id="{CC77DE08-CB16-1A1E-0B40-CF8FBE07BB6B}"/>
                </a:ext>
              </a:extLst>
            </p:cNvPr>
            <p:cNvSpPr>
              <a:spLocks noEditPoints="1"/>
            </p:cNvSpPr>
            <p:nvPr/>
          </p:nvSpPr>
          <p:spPr bwMode="auto">
            <a:xfrm>
              <a:off x="11093737" y="2208387"/>
              <a:ext cx="127661" cy="126243"/>
            </a:xfrm>
            <a:custGeom>
              <a:avLst/>
              <a:gdLst>
                <a:gd name="T0" fmla="*/ 44 w 87"/>
                <a:gd name="T1" fmla="*/ 0 h 86"/>
                <a:gd name="T2" fmla="*/ 0 w 87"/>
                <a:gd name="T3" fmla="*/ 43 h 86"/>
                <a:gd name="T4" fmla="*/ 44 w 87"/>
                <a:gd name="T5" fmla="*/ 86 h 86"/>
                <a:gd name="T6" fmla="*/ 87 w 87"/>
                <a:gd name="T7" fmla="*/ 43 h 86"/>
                <a:gd name="T8" fmla="*/ 44 w 87"/>
                <a:gd name="T9" fmla="*/ 0 h 86"/>
                <a:gd name="T10" fmla="*/ 44 w 87"/>
                <a:gd name="T11" fmla="*/ 69 h 86"/>
                <a:gd name="T12" fmla="*/ 18 w 87"/>
                <a:gd name="T13" fmla="*/ 43 h 86"/>
                <a:gd name="T14" fmla="*/ 44 w 87"/>
                <a:gd name="T15" fmla="*/ 18 h 86"/>
                <a:gd name="T16" fmla="*/ 69 w 87"/>
                <a:gd name="T17" fmla="*/ 43 h 86"/>
                <a:gd name="T18" fmla="*/ 44 w 87"/>
                <a:gd name="T1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6">
                  <a:moveTo>
                    <a:pt x="44" y="0"/>
                  </a:moveTo>
                  <a:cubicBezTo>
                    <a:pt x="20" y="0"/>
                    <a:pt x="0" y="20"/>
                    <a:pt x="0" y="43"/>
                  </a:cubicBezTo>
                  <a:cubicBezTo>
                    <a:pt x="0" y="67"/>
                    <a:pt x="20" y="86"/>
                    <a:pt x="44" y="86"/>
                  </a:cubicBezTo>
                  <a:cubicBezTo>
                    <a:pt x="67" y="86"/>
                    <a:pt x="87" y="67"/>
                    <a:pt x="87" y="43"/>
                  </a:cubicBezTo>
                  <a:cubicBezTo>
                    <a:pt x="87" y="20"/>
                    <a:pt x="67" y="0"/>
                    <a:pt x="44" y="0"/>
                  </a:cubicBezTo>
                  <a:close/>
                  <a:moveTo>
                    <a:pt x="44" y="69"/>
                  </a:moveTo>
                  <a:cubicBezTo>
                    <a:pt x="30" y="69"/>
                    <a:pt x="18" y="57"/>
                    <a:pt x="18" y="43"/>
                  </a:cubicBezTo>
                  <a:cubicBezTo>
                    <a:pt x="18" y="29"/>
                    <a:pt x="30" y="18"/>
                    <a:pt x="44" y="18"/>
                  </a:cubicBezTo>
                  <a:cubicBezTo>
                    <a:pt x="57" y="18"/>
                    <a:pt x="69" y="29"/>
                    <a:pt x="69" y="43"/>
                  </a:cubicBezTo>
                  <a:cubicBezTo>
                    <a:pt x="69" y="57"/>
                    <a:pt x="57" y="69"/>
                    <a:pt x="44"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 name="Oval 90">
              <a:extLst>
                <a:ext uri="{FF2B5EF4-FFF2-40B4-BE49-F238E27FC236}">
                  <a16:creationId xmlns:a16="http://schemas.microsoft.com/office/drawing/2014/main" id="{67FA4F90-B4E6-F96B-04A6-F25D4682A051}"/>
                </a:ext>
              </a:extLst>
            </p:cNvPr>
            <p:cNvSpPr>
              <a:spLocks noChangeArrowheads="1"/>
            </p:cNvSpPr>
            <p:nvPr/>
          </p:nvSpPr>
          <p:spPr bwMode="auto">
            <a:xfrm>
              <a:off x="11144801" y="2258033"/>
              <a:ext cx="25532" cy="2695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91">
              <a:extLst>
                <a:ext uri="{FF2B5EF4-FFF2-40B4-BE49-F238E27FC236}">
                  <a16:creationId xmlns:a16="http://schemas.microsoft.com/office/drawing/2014/main" id="{2B2E3549-4BD2-D840-3A26-082C8FB40EF3}"/>
                </a:ext>
              </a:extLst>
            </p:cNvPr>
            <p:cNvSpPr>
              <a:spLocks noEditPoints="1"/>
            </p:cNvSpPr>
            <p:nvPr/>
          </p:nvSpPr>
          <p:spPr bwMode="auto">
            <a:xfrm>
              <a:off x="10872457" y="1984270"/>
              <a:ext cx="571640" cy="574477"/>
            </a:xfrm>
            <a:custGeom>
              <a:avLst/>
              <a:gdLst>
                <a:gd name="T0" fmla="*/ 196 w 391"/>
                <a:gd name="T1" fmla="*/ 0 h 392"/>
                <a:gd name="T2" fmla="*/ 0 w 391"/>
                <a:gd name="T3" fmla="*/ 196 h 392"/>
                <a:gd name="T4" fmla="*/ 196 w 391"/>
                <a:gd name="T5" fmla="*/ 392 h 392"/>
                <a:gd name="T6" fmla="*/ 391 w 391"/>
                <a:gd name="T7" fmla="*/ 196 h 392"/>
                <a:gd name="T8" fmla="*/ 196 w 391"/>
                <a:gd name="T9" fmla="*/ 0 h 392"/>
                <a:gd name="T10" fmla="*/ 196 w 391"/>
                <a:gd name="T11" fmla="*/ 35 h 392"/>
                <a:gd name="T12" fmla="*/ 230 w 391"/>
                <a:gd name="T13" fmla="*/ 38 h 392"/>
                <a:gd name="T14" fmla="*/ 236 w 391"/>
                <a:gd name="T15" fmla="*/ 48 h 392"/>
                <a:gd name="T16" fmla="*/ 228 w 391"/>
                <a:gd name="T17" fmla="*/ 54 h 392"/>
                <a:gd name="T18" fmla="*/ 226 w 391"/>
                <a:gd name="T19" fmla="*/ 54 h 392"/>
                <a:gd name="T20" fmla="*/ 196 w 391"/>
                <a:gd name="T21" fmla="*/ 51 h 392"/>
                <a:gd name="T22" fmla="*/ 187 w 391"/>
                <a:gd name="T23" fmla="*/ 43 h 392"/>
                <a:gd name="T24" fmla="*/ 196 w 391"/>
                <a:gd name="T25" fmla="*/ 35 h 392"/>
                <a:gd name="T26" fmla="*/ 196 w 391"/>
                <a:gd name="T27" fmla="*/ 256 h 392"/>
                <a:gd name="T28" fmla="*/ 136 w 391"/>
                <a:gd name="T29" fmla="*/ 196 h 392"/>
                <a:gd name="T30" fmla="*/ 196 w 391"/>
                <a:gd name="T31" fmla="*/ 137 h 392"/>
                <a:gd name="T32" fmla="*/ 255 w 391"/>
                <a:gd name="T33" fmla="*/ 196 h 392"/>
                <a:gd name="T34" fmla="*/ 196 w 391"/>
                <a:gd name="T35" fmla="*/ 256 h 392"/>
                <a:gd name="T36" fmla="*/ 349 w 391"/>
                <a:gd name="T37" fmla="*/ 204 h 392"/>
                <a:gd name="T38" fmla="*/ 341 w 391"/>
                <a:gd name="T39" fmla="*/ 196 h 392"/>
                <a:gd name="T40" fmla="*/ 259 w 391"/>
                <a:gd name="T41" fmla="*/ 65 h 392"/>
                <a:gd name="T42" fmla="*/ 255 w 391"/>
                <a:gd name="T43" fmla="*/ 54 h 392"/>
                <a:gd name="T44" fmla="*/ 266 w 391"/>
                <a:gd name="T45" fmla="*/ 51 h 392"/>
                <a:gd name="T46" fmla="*/ 357 w 391"/>
                <a:gd name="T47" fmla="*/ 196 h 392"/>
                <a:gd name="T48" fmla="*/ 349 w 391"/>
                <a:gd name="T49" fmla="*/ 20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392">
                  <a:moveTo>
                    <a:pt x="196" y="0"/>
                  </a:moveTo>
                  <a:cubicBezTo>
                    <a:pt x="87" y="0"/>
                    <a:pt x="0" y="88"/>
                    <a:pt x="0" y="196"/>
                  </a:cubicBezTo>
                  <a:cubicBezTo>
                    <a:pt x="0" y="304"/>
                    <a:pt x="87" y="392"/>
                    <a:pt x="196" y="392"/>
                  </a:cubicBezTo>
                  <a:cubicBezTo>
                    <a:pt x="304" y="392"/>
                    <a:pt x="391" y="304"/>
                    <a:pt x="391" y="196"/>
                  </a:cubicBezTo>
                  <a:cubicBezTo>
                    <a:pt x="391" y="88"/>
                    <a:pt x="304" y="0"/>
                    <a:pt x="196" y="0"/>
                  </a:cubicBezTo>
                  <a:close/>
                  <a:moveTo>
                    <a:pt x="196" y="35"/>
                  </a:moveTo>
                  <a:cubicBezTo>
                    <a:pt x="207" y="35"/>
                    <a:pt x="219" y="36"/>
                    <a:pt x="230" y="38"/>
                  </a:cubicBezTo>
                  <a:cubicBezTo>
                    <a:pt x="234" y="39"/>
                    <a:pt x="237" y="44"/>
                    <a:pt x="236" y="48"/>
                  </a:cubicBezTo>
                  <a:cubicBezTo>
                    <a:pt x="235" y="52"/>
                    <a:pt x="232" y="54"/>
                    <a:pt x="228" y="54"/>
                  </a:cubicBezTo>
                  <a:cubicBezTo>
                    <a:pt x="228" y="54"/>
                    <a:pt x="227" y="54"/>
                    <a:pt x="226" y="54"/>
                  </a:cubicBezTo>
                  <a:cubicBezTo>
                    <a:pt x="216" y="52"/>
                    <a:pt x="206" y="51"/>
                    <a:pt x="196" y="51"/>
                  </a:cubicBezTo>
                  <a:cubicBezTo>
                    <a:pt x="191" y="51"/>
                    <a:pt x="187" y="47"/>
                    <a:pt x="187" y="43"/>
                  </a:cubicBezTo>
                  <a:cubicBezTo>
                    <a:pt x="187" y="38"/>
                    <a:pt x="191" y="35"/>
                    <a:pt x="196" y="35"/>
                  </a:cubicBezTo>
                  <a:close/>
                  <a:moveTo>
                    <a:pt x="196" y="256"/>
                  </a:moveTo>
                  <a:cubicBezTo>
                    <a:pt x="163" y="256"/>
                    <a:pt x="136" y="229"/>
                    <a:pt x="136" y="196"/>
                  </a:cubicBezTo>
                  <a:cubicBezTo>
                    <a:pt x="136" y="164"/>
                    <a:pt x="163" y="137"/>
                    <a:pt x="196" y="137"/>
                  </a:cubicBezTo>
                  <a:cubicBezTo>
                    <a:pt x="228" y="137"/>
                    <a:pt x="255" y="164"/>
                    <a:pt x="255" y="196"/>
                  </a:cubicBezTo>
                  <a:cubicBezTo>
                    <a:pt x="255" y="229"/>
                    <a:pt x="228" y="256"/>
                    <a:pt x="196" y="256"/>
                  </a:cubicBezTo>
                  <a:close/>
                  <a:moveTo>
                    <a:pt x="349" y="204"/>
                  </a:moveTo>
                  <a:cubicBezTo>
                    <a:pt x="345" y="204"/>
                    <a:pt x="341" y="201"/>
                    <a:pt x="341" y="196"/>
                  </a:cubicBezTo>
                  <a:cubicBezTo>
                    <a:pt x="341" y="141"/>
                    <a:pt x="309" y="89"/>
                    <a:pt x="259" y="65"/>
                  </a:cubicBezTo>
                  <a:cubicBezTo>
                    <a:pt x="255" y="63"/>
                    <a:pt x="253" y="58"/>
                    <a:pt x="255" y="54"/>
                  </a:cubicBezTo>
                  <a:cubicBezTo>
                    <a:pt x="257" y="50"/>
                    <a:pt x="262" y="49"/>
                    <a:pt x="266" y="51"/>
                  </a:cubicBezTo>
                  <a:cubicBezTo>
                    <a:pt x="321" y="77"/>
                    <a:pt x="357" y="135"/>
                    <a:pt x="357" y="196"/>
                  </a:cubicBezTo>
                  <a:cubicBezTo>
                    <a:pt x="357" y="201"/>
                    <a:pt x="354" y="204"/>
                    <a:pt x="349"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2" name="Group 111">
            <a:extLst>
              <a:ext uri="{FF2B5EF4-FFF2-40B4-BE49-F238E27FC236}">
                <a16:creationId xmlns:a16="http://schemas.microsoft.com/office/drawing/2014/main" id="{9666C780-3AFB-6D73-5628-AF3945DC3B83}"/>
              </a:ext>
            </a:extLst>
          </p:cNvPr>
          <p:cNvGrpSpPr/>
          <p:nvPr userDrawn="1"/>
        </p:nvGrpSpPr>
        <p:grpSpPr>
          <a:xfrm>
            <a:off x="9819959" y="2889246"/>
            <a:ext cx="363126" cy="561710"/>
            <a:chOff x="9819959" y="1997037"/>
            <a:chExt cx="363126" cy="561710"/>
          </a:xfrm>
          <a:solidFill>
            <a:schemeClr val="bg2"/>
          </a:solidFill>
        </p:grpSpPr>
        <p:sp>
          <p:nvSpPr>
            <p:cNvPr id="113" name="Freeform 92">
              <a:extLst>
                <a:ext uri="{FF2B5EF4-FFF2-40B4-BE49-F238E27FC236}">
                  <a16:creationId xmlns:a16="http://schemas.microsoft.com/office/drawing/2014/main" id="{4357B53B-130B-BB9E-4600-8DB5613C86CE}"/>
                </a:ext>
              </a:extLst>
            </p:cNvPr>
            <p:cNvSpPr>
              <a:spLocks/>
            </p:cNvSpPr>
            <p:nvPr/>
          </p:nvSpPr>
          <p:spPr bwMode="auto">
            <a:xfrm>
              <a:off x="9819959" y="2195621"/>
              <a:ext cx="0" cy="283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93">
              <a:extLst>
                <a:ext uri="{FF2B5EF4-FFF2-40B4-BE49-F238E27FC236}">
                  <a16:creationId xmlns:a16="http://schemas.microsoft.com/office/drawing/2014/main" id="{29EC301C-BFFA-0A50-2BE4-8FB92730E8DB}"/>
                </a:ext>
              </a:extLst>
            </p:cNvPr>
            <p:cNvSpPr>
              <a:spLocks/>
            </p:cNvSpPr>
            <p:nvPr/>
          </p:nvSpPr>
          <p:spPr bwMode="auto">
            <a:xfrm>
              <a:off x="9819959" y="1997037"/>
              <a:ext cx="191493" cy="198584"/>
            </a:xfrm>
            <a:custGeom>
              <a:avLst/>
              <a:gdLst>
                <a:gd name="T0" fmla="*/ 105 w 131"/>
                <a:gd name="T1" fmla="*/ 122 h 135"/>
                <a:gd name="T2" fmla="*/ 118 w 131"/>
                <a:gd name="T3" fmla="*/ 109 h 135"/>
                <a:gd name="T4" fmla="*/ 118 w 131"/>
                <a:gd name="T5" fmla="*/ 44 h 135"/>
                <a:gd name="T6" fmla="*/ 131 w 131"/>
                <a:gd name="T7" fmla="*/ 44 h 135"/>
                <a:gd name="T8" fmla="*/ 107 w 131"/>
                <a:gd name="T9" fmla="*/ 17 h 135"/>
                <a:gd name="T10" fmla="*/ 96 w 131"/>
                <a:gd name="T11" fmla="*/ 9 h 135"/>
                <a:gd name="T12" fmla="*/ 87 w 131"/>
                <a:gd name="T13" fmla="*/ 0 h 135"/>
                <a:gd name="T14" fmla="*/ 79 w 131"/>
                <a:gd name="T15" fmla="*/ 8 h 135"/>
                <a:gd name="T16" fmla="*/ 100 w 131"/>
                <a:gd name="T17" fmla="*/ 32 h 135"/>
                <a:gd name="T18" fmla="*/ 114 w 131"/>
                <a:gd name="T19" fmla="*/ 44 h 135"/>
                <a:gd name="T20" fmla="*/ 97 w 131"/>
                <a:gd name="T21" fmla="*/ 44 h 135"/>
                <a:gd name="T22" fmla="*/ 0 w 131"/>
                <a:gd name="T23" fmla="*/ 135 h 135"/>
                <a:gd name="T24" fmla="*/ 105 w 131"/>
                <a:gd name="T25" fmla="*/ 135 h 135"/>
                <a:gd name="T26" fmla="*/ 105 w 131"/>
                <a:gd name="T27" fmla="*/ 12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5">
                  <a:moveTo>
                    <a:pt x="105" y="122"/>
                  </a:moveTo>
                  <a:cubicBezTo>
                    <a:pt x="105" y="118"/>
                    <a:pt x="105" y="109"/>
                    <a:pt x="118" y="109"/>
                  </a:cubicBezTo>
                  <a:cubicBezTo>
                    <a:pt x="118" y="44"/>
                    <a:pt x="118" y="44"/>
                    <a:pt x="118" y="44"/>
                  </a:cubicBezTo>
                  <a:cubicBezTo>
                    <a:pt x="131" y="44"/>
                    <a:pt x="131" y="44"/>
                    <a:pt x="131" y="44"/>
                  </a:cubicBezTo>
                  <a:cubicBezTo>
                    <a:pt x="130" y="31"/>
                    <a:pt x="116" y="21"/>
                    <a:pt x="107" y="17"/>
                  </a:cubicBezTo>
                  <a:cubicBezTo>
                    <a:pt x="102" y="14"/>
                    <a:pt x="96" y="11"/>
                    <a:pt x="96" y="9"/>
                  </a:cubicBezTo>
                  <a:cubicBezTo>
                    <a:pt x="96" y="4"/>
                    <a:pt x="92" y="0"/>
                    <a:pt x="87" y="0"/>
                  </a:cubicBezTo>
                  <a:cubicBezTo>
                    <a:pt x="83" y="0"/>
                    <a:pt x="79" y="3"/>
                    <a:pt x="79" y="8"/>
                  </a:cubicBezTo>
                  <a:cubicBezTo>
                    <a:pt x="79" y="21"/>
                    <a:pt x="91" y="28"/>
                    <a:pt x="100" y="32"/>
                  </a:cubicBezTo>
                  <a:cubicBezTo>
                    <a:pt x="109" y="35"/>
                    <a:pt x="113" y="31"/>
                    <a:pt x="114" y="44"/>
                  </a:cubicBezTo>
                  <a:cubicBezTo>
                    <a:pt x="97" y="44"/>
                    <a:pt x="97" y="44"/>
                    <a:pt x="97" y="44"/>
                  </a:cubicBezTo>
                  <a:cubicBezTo>
                    <a:pt x="44" y="44"/>
                    <a:pt x="1" y="83"/>
                    <a:pt x="0" y="135"/>
                  </a:cubicBezTo>
                  <a:cubicBezTo>
                    <a:pt x="105" y="135"/>
                    <a:pt x="105" y="135"/>
                    <a:pt x="105" y="135"/>
                  </a:cubicBezTo>
                  <a:lnTo>
                    <a:pt x="105" y="1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94">
              <a:extLst>
                <a:ext uri="{FF2B5EF4-FFF2-40B4-BE49-F238E27FC236}">
                  <a16:creationId xmlns:a16="http://schemas.microsoft.com/office/drawing/2014/main" id="{53C00F60-69AD-D4DD-5F91-5BCB7E7A41B1}"/>
                </a:ext>
              </a:extLst>
            </p:cNvPr>
            <p:cNvSpPr>
              <a:spLocks/>
            </p:cNvSpPr>
            <p:nvPr/>
          </p:nvSpPr>
          <p:spPr bwMode="auto">
            <a:xfrm>
              <a:off x="10183085" y="2195621"/>
              <a:ext cx="0" cy="283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95">
              <a:extLst>
                <a:ext uri="{FF2B5EF4-FFF2-40B4-BE49-F238E27FC236}">
                  <a16:creationId xmlns:a16="http://schemas.microsoft.com/office/drawing/2014/main" id="{BD1D0A76-A653-531D-B077-9F629F3A5E4C}"/>
                </a:ext>
              </a:extLst>
            </p:cNvPr>
            <p:cNvSpPr>
              <a:spLocks/>
            </p:cNvSpPr>
            <p:nvPr/>
          </p:nvSpPr>
          <p:spPr bwMode="auto">
            <a:xfrm>
              <a:off x="10011451" y="2062286"/>
              <a:ext cx="171634" cy="133335"/>
            </a:xfrm>
            <a:custGeom>
              <a:avLst/>
              <a:gdLst>
                <a:gd name="T0" fmla="*/ 17 w 117"/>
                <a:gd name="T1" fmla="*/ 0 h 91"/>
                <a:gd name="T2" fmla="*/ 0 w 117"/>
                <a:gd name="T3" fmla="*/ 0 h 91"/>
                <a:gd name="T4" fmla="*/ 0 w 117"/>
                <a:gd name="T5" fmla="*/ 65 h 91"/>
                <a:gd name="T6" fmla="*/ 13 w 117"/>
                <a:gd name="T7" fmla="*/ 78 h 91"/>
                <a:gd name="T8" fmla="*/ 13 w 117"/>
                <a:gd name="T9" fmla="*/ 91 h 91"/>
                <a:gd name="T10" fmla="*/ 117 w 117"/>
                <a:gd name="T11" fmla="*/ 91 h 91"/>
                <a:gd name="T12" fmla="*/ 17 w 117"/>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17" h="91">
                  <a:moveTo>
                    <a:pt x="17" y="0"/>
                  </a:moveTo>
                  <a:cubicBezTo>
                    <a:pt x="0" y="0"/>
                    <a:pt x="0" y="0"/>
                    <a:pt x="0" y="0"/>
                  </a:cubicBezTo>
                  <a:cubicBezTo>
                    <a:pt x="0" y="65"/>
                    <a:pt x="0" y="65"/>
                    <a:pt x="0" y="65"/>
                  </a:cubicBezTo>
                  <a:cubicBezTo>
                    <a:pt x="13" y="65"/>
                    <a:pt x="13" y="74"/>
                    <a:pt x="13" y="78"/>
                  </a:cubicBezTo>
                  <a:cubicBezTo>
                    <a:pt x="13" y="91"/>
                    <a:pt x="13" y="91"/>
                    <a:pt x="13" y="91"/>
                  </a:cubicBezTo>
                  <a:cubicBezTo>
                    <a:pt x="117" y="91"/>
                    <a:pt x="117" y="91"/>
                    <a:pt x="117" y="91"/>
                  </a:cubicBezTo>
                  <a:cubicBezTo>
                    <a:pt x="116" y="39"/>
                    <a:pt x="70" y="0"/>
                    <a:pt x="1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Rectangle 96">
              <a:extLst>
                <a:ext uri="{FF2B5EF4-FFF2-40B4-BE49-F238E27FC236}">
                  <a16:creationId xmlns:a16="http://schemas.microsoft.com/office/drawing/2014/main" id="{21CF335E-E9B9-7FEA-6742-FA004A71AE2C}"/>
                </a:ext>
              </a:extLst>
            </p:cNvPr>
            <p:cNvSpPr>
              <a:spLocks noChangeArrowheads="1"/>
            </p:cNvSpPr>
            <p:nvPr/>
          </p:nvSpPr>
          <p:spPr bwMode="auto">
            <a:xfrm>
              <a:off x="9993011" y="2175763"/>
              <a:ext cx="18440" cy="7659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97">
              <a:extLst>
                <a:ext uri="{FF2B5EF4-FFF2-40B4-BE49-F238E27FC236}">
                  <a16:creationId xmlns:a16="http://schemas.microsoft.com/office/drawing/2014/main" id="{28B0D569-3B41-1757-60AD-53E99C3CCED8}"/>
                </a:ext>
              </a:extLst>
            </p:cNvPr>
            <p:cNvSpPr>
              <a:spLocks/>
            </p:cNvSpPr>
            <p:nvPr/>
          </p:nvSpPr>
          <p:spPr bwMode="auto">
            <a:xfrm>
              <a:off x="9819959" y="2214061"/>
              <a:ext cx="363126" cy="344686"/>
            </a:xfrm>
            <a:custGeom>
              <a:avLst/>
              <a:gdLst>
                <a:gd name="T0" fmla="*/ 144 w 248"/>
                <a:gd name="T1" fmla="*/ 26 h 235"/>
                <a:gd name="T2" fmla="*/ 131 w 248"/>
                <a:gd name="T3" fmla="*/ 39 h 235"/>
                <a:gd name="T4" fmla="*/ 118 w 248"/>
                <a:gd name="T5" fmla="*/ 39 h 235"/>
                <a:gd name="T6" fmla="*/ 105 w 248"/>
                <a:gd name="T7" fmla="*/ 26 h 235"/>
                <a:gd name="T8" fmla="*/ 105 w 248"/>
                <a:gd name="T9" fmla="*/ 0 h 235"/>
                <a:gd name="T10" fmla="*/ 0 w 248"/>
                <a:gd name="T11" fmla="*/ 0 h 235"/>
                <a:gd name="T12" fmla="*/ 0 w 248"/>
                <a:gd name="T13" fmla="*/ 113 h 235"/>
                <a:gd name="T14" fmla="*/ 122 w 248"/>
                <a:gd name="T15" fmla="*/ 235 h 235"/>
                <a:gd name="T16" fmla="*/ 123 w 248"/>
                <a:gd name="T17" fmla="*/ 235 h 235"/>
                <a:gd name="T18" fmla="*/ 248 w 248"/>
                <a:gd name="T19" fmla="*/ 113 h 235"/>
                <a:gd name="T20" fmla="*/ 248 w 248"/>
                <a:gd name="T21" fmla="*/ 0 h 235"/>
                <a:gd name="T22" fmla="*/ 144 w 248"/>
                <a:gd name="T23" fmla="*/ 0 h 235"/>
                <a:gd name="T24" fmla="*/ 144 w 248"/>
                <a:gd name="T25" fmla="*/ 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35">
                  <a:moveTo>
                    <a:pt x="144" y="26"/>
                  </a:moveTo>
                  <a:cubicBezTo>
                    <a:pt x="144" y="31"/>
                    <a:pt x="144" y="39"/>
                    <a:pt x="131" y="39"/>
                  </a:cubicBezTo>
                  <a:cubicBezTo>
                    <a:pt x="118" y="39"/>
                    <a:pt x="118" y="39"/>
                    <a:pt x="118" y="39"/>
                  </a:cubicBezTo>
                  <a:cubicBezTo>
                    <a:pt x="105" y="39"/>
                    <a:pt x="105" y="31"/>
                    <a:pt x="105" y="26"/>
                  </a:cubicBezTo>
                  <a:cubicBezTo>
                    <a:pt x="105" y="0"/>
                    <a:pt x="105" y="0"/>
                    <a:pt x="105" y="0"/>
                  </a:cubicBezTo>
                  <a:cubicBezTo>
                    <a:pt x="0" y="0"/>
                    <a:pt x="0" y="0"/>
                    <a:pt x="0" y="0"/>
                  </a:cubicBezTo>
                  <a:cubicBezTo>
                    <a:pt x="0" y="113"/>
                    <a:pt x="0" y="113"/>
                    <a:pt x="0" y="113"/>
                  </a:cubicBezTo>
                  <a:cubicBezTo>
                    <a:pt x="0" y="180"/>
                    <a:pt x="55" y="235"/>
                    <a:pt x="122" y="235"/>
                  </a:cubicBezTo>
                  <a:cubicBezTo>
                    <a:pt x="123" y="235"/>
                    <a:pt x="123" y="235"/>
                    <a:pt x="123" y="235"/>
                  </a:cubicBezTo>
                  <a:cubicBezTo>
                    <a:pt x="190" y="235"/>
                    <a:pt x="248" y="180"/>
                    <a:pt x="248" y="113"/>
                  </a:cubicBezTo>
                  <a:cubicBezTo>
                    <a:pt x="248" y="0"/>
                    <a:pt x="248" y="0"/>
                    <a:pt x="248" y="0"/>
                  </a:cubicBezTo>
                  <a:cubicBezTo>
                    <a:pt x="144" y="0"/>
                    <a:pt x="144" y="0"/>
                    <a:pt x="144" y="0"/>
                  </a:cubicBezTo>
                  <a:lnTo>
                    <a:pt x="144"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9" name="Group 118">
            <a:extLst>
              <a:ext uri="{FF2B5EF4-FFF2-40B4-BE49-F238E27FC236}">
                <a16:creationId xmlns:a16="http://schemas.microsoft.com/office/drawing/2014/main" id="{374CDC0E-43E4-D517-8F9C-8212785A4283}"/>
              </a:ext>
            </a:extLst>
          </p:cNvPr>
          <p:cNvGrpSpPr/>
          <p:nvPr userDrawn="1"/>
        </p:nvGrpSpPr>
        <p:grpSpPr>
          <a:xfrm>
            <a:off x="8695120" y="2887827"/>
            <a:ext cx="361708" cy="564547"/>
            <a:chOff x="8695120" y="1995618"/>
            <a:chExt cx="361708" cy="564547"/>
          </a:xfrm>
          <a:solidFill>
            <a:schemeClr val="bg2"/>
          </a:solidFill>
        </p:grpSpPr>
        <p:sp>
          <p:nvSpPr>
            <p:cNvPr id="120" name="Freeform 98">
              <a:extLst>
                <a:ext uri="{FF2B5EF4-FFF2-40B4-BE49-F238E27FC236}">
                  <a16:creationId xmlns:a16="http://schemas.microsoft.com/office/drawing/2014/main" id="{0B899BC2-32F8-F0E7-1671-65D792524BD7}"/>
                </a:ext>
              </a:extLst>
            </p:cNvPr>
            <p:cNvSpPr>
              <a:spLocks/>
            </p:cNvSpPr>
            <p:nvPr/>
          </p:nvSpPr>
          <p:spPr bwMode="auto">
            <a:xfrm>
              <a:off x="8886612" y="2100584"/>
              <a:ext cx="170215" cy="153194"/>
            </a:xfrm>
            <a:custGeom>
              <a:avLst/>
              <a:gdLst>
                <a:gd name="T0" fmla="*/ 117 w 117"/>
                <a:gd name="T1" fmla="*/ 105 h 105"/>
                <a:gd name="T2" fmla="*/ 117 w 117"/>
                <a:gd name="T3" fmla="*/ 100 h 105"/>
                <a:gd name="T4" fmla="*/ 19 w 117"/>
                <a:gd name="T5" fmla="*/ 0 h 105"/>
                <a:gd name="T6" fmla="*/ 0 w 117"/>
                <a:gd name="T7" fmla="*/ 0 h 105"/>
                <a:gd name="T8" fmla="*/ 0 w 117"/>
                <a:gd name="T9" fmla="*/ 105 h 105"/>
                <a:gd name="T10" fmla="*/ 117 w 117"/>
                <a:gd name="T11" fmla="*/ 105 h 105"/>
              </a:gdLst>
              <a:ahLst/>
              <a:cxnLst>
                <a:cxn ang="0">
                  <a:pos x="T0" y="T1"/>
                </a:cxn>
                <a:cxn ang="0">
                  <a:pos x="T2" y="T3"/>
                </a:cxn>
                <a:cxn ang="0">
                  <a:pos x="T4" y="T5"/>
                </a:cxn>
                <a:cxn ang="0">
                  <a:pos x="T6" y="T7"/>
                </a:cxn>
                <a:cxn ang="0">
                  <a:pos x="T8" y="T9"/>
                </a:cxn>
                <a:cxn ang="0">
                  <a:pos x="T10" y="T11"/>
                </a:cxn>
              </a:cxnLst>
              <a:rect l="0" t="0" r="r" b="b"/>
              <a:pathLst>
                <a:path w="117" h="105">
                  <a:moveTo>
                    <a:pt x="117" y="105"/>
                  </a:moveTo>
                  <a:cubicBezTo>
                    <a:pt x="117" y="100"/>
                    <a:pt x="117" y="100"/>
                    <a:pt x="117" y="100"/>
                  </a:cubicBezTo>
                  <a:cubicBezTo>
                    <a:pt x="117" y="46"/>
                    <a:pt x="72" y="0"/>
                    <a:pt x="19" y="0"/>
                  </a:cubicBezTo>
                  <a:cubicBezTo>
                    <a:pt x="0" y="0"/>
                    <a:pt x="0" y="0"/>
                    <a:pt x="0" y="0"/>
                  </a:cubicBezTo>
                  <a:cubicBezTo>
                    <a:pt x="0" y="105"/>
                    <a:pt x="0" y="105"/>
                    <a:pt x="0" y="105"/>
                  </a:cubicBezTo>
                  <a:lnTo>
                    <a:pt x="117"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 name="Freeform 99">
              <a:extLst>
                <a:ext uri="{FF2B5EF4-FFF2-40B4-BE49-F238E27FC236}">
                  <a16:creationId xmlns:a16="http://schemas.microsoft.com/office/drawing/2014/main" id="{224ACD02-FA5A-8CDA-F1C2-E0D8D41C556D}"/>
                </a:ext>
              </a:extLst>
            </p:cNvPr>
            <p:cNvSpPr>
              <a:spLocks/>
            </p:cNvSpPr>
            <p:nvPr/>
          </p:nvSpPr>
          <p:spPr bwMode="auto">
            <a:xfrm>
              <a:off x="8695120" y="2273636"/>
              <a:ext cx="361708" cy="286529"/>
            </a:xfrm>
            <a:custGeom>
              <a:avLst/>
              <a:gdLst>
                <a:gd name="T0" fmla="*/ 0 w 248"/>
                <a:gd name="T1" fmla="*/ 0 h 196"/>
                <a:gd name="T2" fmla="*/ 0 w 248"/>
                <a:gd name="T3" fmla="*/ 73 h 196"/>
                <a:gd name="T4" fmla="*/ 124 w 248"/>
                <a:gd name="T5" fmla="*/ 196 h 196"/>
                <a:gd name="T6" fmla="*/ 125 w 248"/>
                <a:gd name="T7" fmla="*/ 196 h 196"/>
                <a:gd name="T8" fmla="*/ 248 w 248"/>
                <a:gd name="T9" fmla="*/ 73 h 196"/>
                <a:gd name="T10" fmla="*/ 248 w 248"/>
                <a:gd name="T11" fmla="*/ 0 h 196"/>
                <a:gd name="T12" fmla="*/ 0 w 248"/>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248" h="196">
                  <a:moveTo>
                    <a:pt x="0" y="0"/>
                  </a:moveTo>
                  <a:cubicBezTo>
                    <a:pt x="0" y="73"/>
                    <a:pt x="0" y="73"/>
                    <a:pt x="0" y="73"/>
                  </a:cubicBezTo>
                  <a:cubicBezTo>
                    <a:pt x="0" y="140"/>
                    <a:pt x="57" y="196"/>
                    <a:pt x="124" y="196"/>
                  </a:cubicBezTo>
                  <a:cubicBezTo>
                    <a:pt x="125" y="196"/>
                    <a:pt x="125" y="196"/>
                    <a:pt x="125" y="196"/>
                  </a:cubicBezTo>
                  <a:cubicBezTo>
                    <a:pt x="192" y="196"/>
                    <a:pt x="248" y="140"/>
                    <a:pt x="248" y="73"/>
                  </a:cubicBezTo>
                  <a:cubicBezTo>
                    <a:pt x="248" y="0"/>
                    <a:pt x="248" y="0"/>
                    <a:pt x="248"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100">
              <a:extLst>
                <a:ext uri="{FF2B5EF4-FFF2-40B4-BE49-F238E27FC236}">
                  <a16:creationId xmlns:a16="http://schemas.microsoft.com/office/drawing/2014/main" id="{03FAE50E-E3FB-ED55-46DA-0CFFDEDCAA77}"/>
                </a:ext>
              </a:extLst>
            </p:cNvPr>
            <p:cNvSpPr>
              <a:spLocks/>
            </p:cNvSpPr>
            <p:nvPr/>
          </p:nvSpPr>
          <p:spPr bwMode="auto">
            <a:xfrm>
              <a:off x="8695120" y="1995618"/>
              <a:ext cx="192911" cy="258160"/>
            </a:xfrm>
            <a:custGeom>
              <a:avLst/>
              <a:gdLst>
                <a:gd name="T0" fmla="*/ 0 w 132"/>
                <a:gd name="T1" fmla="*/ 171 h 176"/>
                <a:gd name="T2" fmla="*/ 0 w 132"/>
                <a:gd name="T3" fmla="*/ 176 h 176"/>
                <a:gd name="T4" fmla="*/ 118 w 132"/>
                <a:gd name="T5" fmla="*/ 176 h 176"/>
                <a:gd name="T6" fmla="*/ 118 w 132"/>
                <a:gd name="T7" fmla="*/ 71 h 176"/>
                <a:gd name="T8" fmla="*/ 132 w 132"/>
                <a:gd name="T9" fmla="*/ 71 h 176"/>
                <a:gd name="T10" fmla="*/ 35 w 132"/>
                <a:gd name="T11" fmla="*/ 0 h 176"/>
                <a:gd name="T12" fmla="*/ 27 w 132"/>
                <a:gd name="T13" fmla="*/ 9 h 176"/>
                <a:gd name="T14" fmla="*/ 35 w 132"/>
                <a:gd name="T15" fmla="*/ 16 h 176"/>
                <a:gd name="T16" fmla="*/ 116 w 132"/>
                <a:gd name="T17" fmla="*/ 71 h 176"/>
                <a:gd name="T18" fmla="*/ 99 w 132"/>
                <a:gd name="T19" fmla="*/ 71 h 176"/>
                <a:gd name="T20" fmla="*/ 0 w 132"/>
                <a:gd name="T21" fmla="*/ 17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76">
                  <a:moveTo>
                    <a:pt x="0" y="171"/>
                  </a:moveTo>
                  <a:cubicBezTo>
                    <a:pt x="0" y="176"/>
                    <a:pt x="0" y="176"/>
                    <a:pt x="0" y="176"/>
                  </a:cubicBezTo>
                  <a:cubicBezTo>
                    <a:pt x="118" y="176"/>
                    <a:pt x="118" y="176"/>
                    <a:pt x="118" y="176"/>
                  </a:cubicBezTo>
                  <a:cubicBezTo>
                    <a:pt x="118" y="71"/>
                    <a:pt x="118" y="71"/>
                    <a:pt x="118" y="71"/>
                  </a:cubicBezTo>
                  <a:cubicBezTo>
                    <a:pt x="132" y="71"/>
                    <a:pt x="132" y="71"/>
                    <a:pt x="132" y="71"/>
                  </a:cubicBezTo>
                  <a:cubicBezTo>
                    <a:pt x="131" y="58"/>
                    <a:pt x="93" y="0"/>
                    <a:pt x="35" y="0"/>
                  </a:cubicBezTo>
                  <a:cubicBezTo>
                    <a:pt x="31" y="0"/>
                    <a:pt x="27" y="4"/>
                    <a:pt x="27" y="9"/>
                  </a:cubicBezTo>
                  <a:cubicBezTo>
                    <a:pt x="27" y="13"/>
                    <a:pt x="31" y="16"/>
                    <a:pt x="35" y="16"/>
                  </a:cubicBezTo>
                  <a:cubicBezTo>
                    <a:pt x="85" y="16"/>
                    <a:pt x="114" y="58"/>
                    <a:pt x="116" y="71"/>
                  </a:cubicBezTo>
                  <a:cubicBezTo>
                    <a:pt x="99" y="71"/>
                    <a:pt x="99" y="71"/>
                    <a:pt x="99" y="71"/>
                  </a:cubicBezTo>
                  <a:cubicBezTo>
                    <a:pt x="45" y="71"/>
                    <a:pt x="0" y="117"/>
                    <a:pt x="0" y="1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3" name="Group 122">
            <a:extLst>
              <a:ext uri="{FF2B5EF4-FFF2-40B4-BE49-F238E27FC236}">
                <a16:creationId xmlns:a16="http://schemas.microsoft.com/office/drawing/2014/main" id="{C478921F-156E-8835-8046-2B2F0AE755C0}"/>
              </a:ext>
            </a:extLst>
          </p:cNvPr>
          <p:cNvGrpSpPr/>
          <p:nvPr userDrawn="1"/>
        </p:nvGrpSpPr>
        <p:grpSpPr>
          <a:xfrm>
            <a:off x="7527727" y="2877898"/>
            <a:ext cx="382984" cy="574477"/>
            <a:chOff x="7527727" y="1985689"/>
            <a:chExt cx="382984" cy="574477"/>
          </a:xfrm>
          <a:solidFill>
            <a:schemeClr val="bg2"/>
          </a:solidFill>
        </p:grpSpPr>
        <p:sp>
          <p:nvSpPr>
            <p:cNvPr id="124" name="Oval 101">
              <a:extLst>
                <a:ext uri="{FF2B5EF4-FFF2-40B4-BE49-F238E27FC236}">
                  <a16:creationId xmlns:a16="http://schemas.microsoft.com/office/drawing/2014/main" id="{14B2D6E3-5BCA-A60F-D381-3D99BD608793}"/>
                </a:ext>
              </a:extLst>
            </p:cNvPr>
            <p:cNvSpPr>
              <a:spLocks noChangeArrowheads="1"/>
            </p:cNvSpPr>
            <p:nvPr/>
          </p:nvSpPr>
          <p:spPr bwMode="auto">
            <a:xfrm>
              <a:off x="7705034" y="2423993"/>
              <a:ext cx="25532" cy="2553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 name="Freeform 102">
              <a:extLst>
                <a:ext uri="{FF2B5EF4-FFF2-40B4-BE49-F238E27FC236}">
                  <a16:creationId xmlns:a16="http://schemas.microsoft.com/office/drawing/2014/main" id="{121D3649-5EDE-5B38-82A8-B2728CCCF3DB}"/>
                </a:ext>
              </a:extLst>
            </p:cNvPr>
            <p:cNvSpPr>
              <a:spLocks noEditPoints="1"/>
            </p:cNvSpPr>
            <p:nvPr/>
          </p:nvSpPr>
          <p:spPr bwMode="auto">
            <a:xfrm>
              <a:off x="7527727" y="1985689"/>
              <a:ext cx="382984" cy="574477"/>
            </a:xfrm>
            <a:custGeom>
              <a:avLst/>
              <a:gdLst>
                <a:gd name="T0" fmla="*/ 162 w 261"/>
                <a:gd name="T1" fmla="*/ 0 h 392"/>
                <a:gd name="T2" fmla="*/ 97 w 261"/>
                <a:gd name="T3" fmla="*/ 0 h 392"/>
                <a:gd name="T4" fmla="*/ 0 w 261"/>
                <a:gd name="T5" fmla="*/ 98 h 392"/>
                <a:gd name="T6" fmla="*/ 0 w 261"/>
                <a:gd name="T7" fmla="*/ 269 h 392"/>
                <a:gd name="T8" fmla="*/ 121 w 261"/>
                <a:gd name="T9" fmla="*/ 392 h 392"/>
                <a:gd name="T10" fmla="*/ 138 w 261"/>
                <a:gd name="T11" fmla="*/ 392 h 392"/>
                <a:gd name="T12" fmla="*/ 261 w 261"/>
                <a:gd name="T13" fmla="*/ 269 h 392"/>
                <a:gd name="T14" fmla="*/ 261 w 261"/>
                <a:gd name="T15" fmla="*/ 98 h 392"/>
                <a:gd name="T16" fmla="*/ 162 w 261"/>
                <a:gd name="T17" fmla="*/ 0 h 392"/>
                <a:gd name="T18" fmla="*/ 130 w 261"/>
                <a:gd name="T19" fmla="*/ 332 h 392"/>
                <a:gd name="T20" fmla="*/ 105 w 261"/>
                <a:gd name="T21" fmla="*/ 308 h 392"/>
                <a:gd name="T22" fmla="*/ 130 w 261"/>
                <a:gd name="T23" fmla="*/ 283 h 392"/>
                <a:gd name="T24" fmla="*/ 154 w 261"/>
                <a:gd name="T25" fmla="*/ 308 h 392"/>
                <a:gd name="T26" fmla="*/ 130 w 261"/>
                <a:gd name="T27" fmla="*/ 33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392">
                  <a:moveTo>
                    <a:pt x="162" y="0"/>
                  </a:moveTo>
                  <a:cubicBezTo>
                    <a:pt x="97" y="0"/>
                    <a:pt x="97" y="0"/>
                    <a:pt x="97" y="0"/>
                  </a:cubicBezTo>
                  <a:cubicBezTo>
                    <a:pt x="43" y="0"/>
                    <a:pt x="0" y="44"/>
                    <a:pt x="0" y="98"/>
                  </a:cubicBezTo>
                  <a:cubicBezTo>
                    <a:pt x="0" y="269"/>
                    <a:pt x="0" y="269"/>
                    <a:pt x="0" y="269"/>
                  </a:cubicBezTo>
                  <a:cubicBezTo>
                    <a:pt x="0" y="337"/>
                    <a:pt x="54" y="392"/>
                    <a:pt x="121" y="392"/>
                  </a:cubicBezTo>
                  <a:cubicBezTo>
                    <a:pt x="138" y="392"/>
                    <a:pt x="138" y="392"/>
                    <a:pt x="138" y="392"/>
                  </a:cubicBezTo>
                  <a:cubicBezTo>
                    <a:pt x="206" y="392"/>
                    <a:pt x="261" y="337"/>
                    <a:pt x="261" y="269"/>
                  </a:cubicBezTo>
                  <a:cubicBezTo>
                    <a:pt x="261" y="98"/>
                    <a:pt x="261" y="98"/>
                    <a:pt x="261" y="98"/>
                  </a:cubicBezTo>
                  <a:cubicBezTo>
                    <a:pt x="261" y="44"/>
                    <a:pt x="216" y="0"/>
                    <a:pt x="162" y="0"/>
                  </a:cubicBezTo>
                  <a:close/>
                  <a:moveTo>
                    <a:pt x="130" y="332"/>
                  </a:moveTo>
                  <a:cubicBezTo>
                    <a:pt x="116" y="332"/>
                    <a:pt x="105" y="321"/>
                    <a:pt x="105" y="308"/>
                  </a:cubicBezTo>
                  <a:cubicBezTo>
                    <a:pt x="105" y="294"/>
                    <a:pt x="116" y="283"/>
                    <a:pt x="130" y="283"/>
                  </a:cubicBezTo>
                  <a:cubicBezTo>
                    <a:pt x="143" y="283"/>
                    <a:pt x="154" y="294"/>
                    <a:pt x="154" y="308"/>
                  </a:cubicBezTo>
                  <a:cubicBezTo>
                    <a:pt x="154" y="321"/>
                    <a:pt x="143" y="332"/>
                    <a:pt x="130"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6" name="Group 125">
            <a:extLst>
              <a:ext uri="{FF2B5EF4-FFF2-40B4-BE49-F238E27FC236}">
                <a16:creationId xmlns:a16="http://schemas.microsoft.com/office/drawing/2014/main" id="{1A9A71A0-9F20-BDAA-A1CD-353A1393AAF4}"/>
              </a:ext>
            </a:extLst>
          </p:cNvPr>
          <p:cNvGrpSpPr/>
          <p:nvPr userDrawn="1"/>
        </p:nvGrpSpPr>
        <p:grpSpPr>
          <a:xfrm>
            <a:off x="6286574" y="3029673"/>
            <a:ext cx="573058" cy="287948"/>
            <a:chOff x="6286574" y="2137464"/>
            <a:chExt cx="573058" cy="287948"/>
          </a:xfrm>
          <a:solidFill>
            <a:schemeClr val="bg2"/>
          </a:solidFill>
        </p:grpSpPr>
        <p:sp>
          <p:nvSpPr>
            <p:cNvPr id="127" name="Freeform 103">
              <a:extLst>
                <a:ext uri="{FF2B5EF4-FFF2-40B4-BE49-F238E27FC236}">
                  <a16:creationId xmlns:a16="http://schemas.microsoft.com/office/drawing/2014/main" id="{E192411E-52BD-76E7-B052-D2B3EB35D3E0}"/>
                </a:ext>
              </a:extLst>
            </p:cNvPr>
            <p:cNvSpPr>
              <a:spLocks/>
            </p:cNvSpPr>
            <p:nvPr/>
          </p:nvSpPr>
          <p:spPr bwMode="auto">
            <a:xfrm>
              <a:off x="6611401" y="2197039"/>
              <a:ext cx="99292" cy="151776"/>
            </a:xfrm>
            <a:custGeom>
              <a:avLst/>
              <a:gdLst>
                <a:gd name="T0" fmla="*/ 34 w 68"/>
                <a:gd name="T1" fmla="*/ 0 h 104"/>
                <a:gd name="T2" fmla="*/ 0 w 68"/>
                <a:gd name="T3" fmla="*/ 0 h 104"/>
                <a:gd name="T4" fmla="*/ 0 w 68"/>
                <a:gd name="T5" fmla="*/ 104 h 104"/>
                <a:gd name="T6" fmla="*/ 34 w 68"/>
                <a:gd name="T7" fmla="*/ 104 h 104"/>
                <a:gd name="T8" fmla="*/ 65 w 68"/>
                <a:gd name="T9" fmla="*/ 84 h 104"/>
                <a:gd name="T10" fmla="*/ 68 w 68"/>
                <a:gd name="T11" fmla="*/ 52 h 104"/>
                <a:gd name="T12" fmla="*/ 65 w 68"/>
                <a:gd name="T13" fmla="*/ 19 h 104"/>
                <a:gd name="T14" fmla="*/ 34 w 68"/>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04">
                  <a:moveTo>
                    <a:pt x="34" y="0"/>
                  </a:moveTo>
                  <a:cubicBezTo>
                    <a:pt x="34" y="0"/>
                    <a:pt x="13" y="0"/>
                    <a:pt x="0" y="0"/>
                  </a:cubicBezTo>
                  <a:cubicBezTo>
                    <a:pt x="0" y="104"/>
                    <a:pt x="0" y="104"/>
                    <a:pt x="0" y="104"/>
                  </a:cubicBezTo>
                  <a:cubicBezTo>
                    <a:pt x="34" y="104"/>
                    <a:pt x="34" y="104"/>
                    <a:pt x="34" y="104"/>
                  </a:cubicBezTo>
                  <a:cubicBezTo>
                    <a:pt x="50" y="104"/>
                    <a:pt x="61" y="97"/>
                    <a:pt x="65" y="84"/>
                  </a:cubicBezTo>
                  <a:cubicBezTo>
                    <a:pt x="67" y="80"/>
                    <a:pt x="68" y="72"/>
                    <a:pt x="68" y="52"/>
                  </a:cubicBezTo>
                  <a:cubicBezTo>
                    <a:pt x="68" y="31"/>
                    <a:pt x="67" y="24"/>
                    <a:pt x="65" y="19"/>
                  </a:cubicBezTo>
                  <a:cubicBezTo>
                    <a:pt x="61" y="6"/>
                    <a:pt x="50" y="0"/>
                    <a:pt x="3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 name="Freeform 104">
              <a:extLst>
                <a:ext uri="{FF2B5EF4-FFF2-40B4-BE49-F238E27FC236}">
                  <a16:creationId xmlns:a16="http://schemas.microsoft.com/office/drawing/2014/main" id="{E60BEF1B-9133-E02A-7CF5-9D3D76438C8A}"/>
                </a:ext>
              </a:extLst>
            </p:cNvPr>
            <p:cNvSpPr>
              <a:spLocks noEditPoints="1"/>
            </p:cNvSpPr>
            <p:nvPr/>
          </p:nvSpPr>
          <p:spPr bwMode="auto">
            <a:xfrm>
              <a:off x="6286574" y="2137464"/>
              <a:ext cx="573058" cy="287948"/>
            </a:xfrm>
            <a:custGeom>
              <a:avLst/>
              <a:gdLst>
                <a:gd name="T0" fmla="*/ 392 w 392"/>
                <a:gd name="T1" fmla="*/ 57 h 196"/>
                <a:gd name="T2" fmla="*/ 335 w 392"/>
                <a:gd name="T3" fmla="*/ 0 h 196"/>
                <a:gd name="T4" fmla="*/ 57 w 392"/>
                <a:gd name="T5" fmla="*/ 0 h 196"/>
                <a:gd name="T6" fmla="*/ 0 w 392"/>
                <a:gd name="T7" fmla="*/ 57 h 196"/>
                <a:gd name="T8" fmla="*/ 0 w 392"/>
                <a:gd name="T9" fmla="*/ 139 h 196"/>
                <a:gd name="T10" fmla="*/ 57 w 392"/>
                <a:gd name="T11" fmla="*/ 196 h 196"/>
                <a:gd name="T12" fmla="*/ 335 w 392"/>
                <a:gd name="T13" fmla="*/ 196 h 196"/>
                <a:gd name="T14" fmla="*/ 392 w 392"/>
                <a:gd name="T15" fmla="*/ 139 h 196"/>
                <a:gd name="T16" fmla="*/ 392 w 392"/>
                <a:gd name="T17" fmla="*/ 57 h 196"/>
                <a:gd name="T18" fmla="*/ 183 w 392"/>
                <a:gd name="T19" fmla="*/ 75 h 196"/>
                <a:gd name="T20" fmla="*/ 183 w 392"/>
                <a:gd name="T21" fmla="*/ 91 h 196"/>
                <a:gd name="T22" fmla="*/ 183 w 392"/>
                <a:gd name="T23" fmla="*/ 157 h 196"/>
                <a:gd name="T24" fmla="*/ 170 w 392"/>
                <a:gd name="T25" fmla="*/ 157 h 196"/>
                <a:gd name="T26" fmla="*/ 170 w 392"/>
                <a:gd name="T27" fmla="*/ 92 h 196"/>
                <a:gd name="T28" fmla="*/ 92 w 392"/>
                <a:gd name="T29" fmla="*/ 92 h 196"/>
                <a:gd name="T30" fmla="*/ 92 w 392"/>
                <a:gd name="T31" fmla="*/ 157 h 196"/>
                <a:gd name="T32" fmla="*/ 79 w 392"/>
                <a:gd name="T33" fmla="*/ 157 h 196"/>
                <a:gd name="T34" fmla="*/ 79 w 392"/>
                <a:gd name="T35" fmla="*/ 91 h 196"/>
                <a:gd name="T36" fmla="*/ 79 w 392"/>
                <a:gd name="T37" fmla="*/ 75 h 196"/>
                <a:gd name="T38" fmla="*/ 79 w 392"/>
                <a:gd name="T39" fmla="*/ 26 h 196"/>
                <a:gd name="T40" fmla="*/ 92 w 392"/>
                <a:gd name="T41" fmla="*/ 26 h 196"/>
                <a:gd name="T42" fmla="*/ 92 w 392"/>
                <a:gd name="T43" fmla="*/ 79 h 196"/>
                <a:gd name="T44" fmla="*/ 170 w 392"/>
                <a:gd name="T45" fmla="*/ 79 h 196"/>
                <a:gd name="T46" fmla="*/ 170 w 392"/>
                <a:gd name="T47" fmla="*/ 26 h 196"/>
                <a:gd name="T48" fmla="*/ 183 w 392"/>
                <a:gd name="T49" fmla="*/ 26 h 196"/>
                <a:gd name="T50" fmla="*/ 183 w 392"/>
                <a:gd name="T51" fmla="*/ 75 h 196"/>
                <a:gd name="T52" fmla="*/ 304 w 392"/>
                <a:gd name="T53" fmla="*/ 129 h 196"/>
                <a:gd name="T54" fmla="*/ 260 w 392"/>
                <a:gd name="T55" fmla="*/ 157 h 196"/>
                <a:gd name="T56" fmla="*/ 209 w 392"/>
                <a:gd name="T57" fmla="*/ 157 h 196"/>
                <a:gd name="T58" fmla="*/ 209 w 392"/>
                <a:gd name="T59" fmla="*/ 26 h 196"/>
                <a:gd name="T60" fmla="*/ 260 w 392"/>
                <a:gd name="T61" fmla="*/ 26 h 196"/>
                <a:gd name="T62" fmla="*/ 304 w 392"/>
                <a:gd name="T63" fmla="*/ 54 h 196"/>
                <a:gd name="T64" fmla="*/ 308 w 392"/>
                <a:gd name="T65" fmla="*/ 91 h 196"/>
                <a:gd name="T66" fmla="*/ 304 w 392"/>
                <a:gd name="T67" fmla="*/ 12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2" h="196">
                  <a:moveTo>
                    <a:pt x="392" y="57"/>
                  </a:moveTo>
                  <a:cubicBezTo>
                    <a:pt x="392" y="26"/>
                    <a:pt x="367" y="0"/>
                    <a:pt x="335" y="0"/>
                  </a:cubicBezTo>
                  <a:cubicBezTo>
                    <a:pt x="57" y="0"/>
                    <a:pt x="57" y="0"/>
                    <a:pt x="57" y="0"/>
                  </a:cubicBezTo>
                  <a:cubicBezTo>
                    <a:pt x="26" y="0"/>
                    <a:pt x="0" y="26"/>
                    <a:pt x="0" y="57"/>
                  </a:cubicBezTo>
                  <a:cubicBezTo>
                    <a:pt x="0" y="139"/>
                    <a:pt x="0" y="139"/>
                    <a:pt x="0" y="139"/>
                  </a:cubicBezTo>
                  <a:cubicBezTo>
                    <a:pt x="0" y="171"/>
                    <a:pt x="26" y="196"/>
                    <a:pt x="57" y="196"/>
                  </a:cubicBezTo>
                  <a:cubicBezTo>
                    <a:pt x="335" y="196"/>
                    <a:pt x="335" y="196"/>
                    <a:pt x="335" y="196"/>
                  </a:cubicBezTo>
                  <a:cubicBezTo>
                    <a:pt x="367" y="196"/>
                    <a:pt x="392" y="171"/>
                    <a:pt x="392" y="139"/>
                  </a:cubicBezTo>
                  <a:lnTo>
                    <a:pt x="392" y="57"/>
                  </a:lnTo>
                  <a:close/>
                  <a:moveTo>
                    <a:pt x="183" y="75"/>
                  </a:moveTo>
                  <a:cubicBezTo>
                    <a:pt x="183" y="91"/>
                    <a:pt x="183" y="91"/>
                    <a:pt x="183" y="91"/>
                  </a:cubicBezTo>
                  <a:cubicBezTo>
                    <a:pt x="183" y="157"/>
                    <a:pt x="183" y="157"/>
                    <a:pt x="183" y="157"/>
                  </a:cubicBezTo>
                  <a:cubicBezTo>
                    <a:pt x="170" y="157"/>
                    <a:pt x="170" y="157"/>
                    <a:pt x="170" y="157"/>
                  </a:cubicBezTo>
                  <a:cubicBezTo>
                    <a:pt x="170" y="92"/>
                    <a:pt x="170" y="92"/>
                    <a:pt x="170" y="92"/>
                  </a:cubicBezTo>
                  <a:cubicBezTo>
                    <a:pt x="92" y="92"/>
                    <a:pt x="92" y="92"/>
                    <a:pt x="92" y="92"/>
                  </a:cubicBezTo>
                  <a:cubicBezTo>
                    <a:pt x="92" y="157"/>
                    <a:pt x="92" y="157"/>
                    <a:pt x="92" y="157"/>
                  </a:cubicBezTo>
                  <a:cubicBezTo>
                    <a:pt x="79" y="157"/>
                    <a:pt x="79" y="157"/>
                    <a:pt x="79" y="157"/>
                  </a:cubicBezTo>
                  <a:cubicBezTo>
                    <a:pt x="79" y="91"/>
                    <a:pt x="79" y="91"/>
                    <a:pt x="79" y="91"/>
                  </a:cubicBezTo>
                  <a:cubicBezTo>
                    <a:pt x="79" y="75"/>
                    <a:pt x="79" y="75"/>
                    <a:pt x="79" y="75"/>
                  </a:cubicBezTo>
                  <a:cubicBezTo>
                    <a:pt x="79" y="26"/>
                    <a:pt x="79" y="26"/>
                    <a:pt x="79" y="26"/>
                  </a:cubicBezTo>
                  <a:cubicBezTo>
                    <a:pt x="92" y="26"/>
                    <a:pt x="92" y="26"/>
                    <a:pt x="92" y="26"/>
                  </a:cubicBezTo>
                  <a:cubicBezTo>
                    <a:pt x="92" y="79"/>
                    <a:pt x="92" y="79"/>
                    <a:pt x="92" y="79"/>
                  </a:cubicBezTo>
                  <a:cubicBezTo>
                    <a:pt x="170" y="79"/>
                    <a:pt x="170" y="79"/>
                    <a:pt x="170" y="79"/>
                  </a:cubicBezTo>
                  <a:cubicBezTo>
                    <a:pt x="170" y="26"/>
                    <a:pt x="170" y="26"/>
                    <a:pt x="170" y="26"/>
                  </a:cubicBezTo>
                  <a:cubicBezTo>
                    <a:pt x="183" y="26"/>
                    <a:pt x="183" y="26"/>
                    <a:pt x="183" y="26"/>
                  </a:cubicBezTo>
                  <a:lnTo>
                    <a:pt x="183" y="75"/>
                  </a:lnTo>
                  <a:close/>
                  <a:moveTo>
                    <a:pt x="304" y="129"/>
                  </a:moveTo>
                  <a:cubicBezTo>
                    <a:pt x="298" y="148"/>
                    <a:pt x="283" y="157"/>
                    <a:pt x="260" y="157"/>
                  </a:cubicBezTo>
                  <a:cubicBezTo>
                    <a:pt x="209" y="157"/>
                    <a:pt x="209" y="157"/>
                    <a:pt x="209" y="157"/>
                  </a:cubicBezTo>
                  <a:cubicBezTo>
                    <a:pt x="209" y="26"/>
                    <a:pt x="209" y="26"/>
                    <a:pt x="209" y="26"/>
                  </a:cubicBezTo>
                  <a:cubicBezTo>
                    <a:pt x="260" y="26"/>
                    <a:pt x="260" y="26"/>
                    <a:pt x="260" y="26"/>
                  </a:cubicBezTo>
                  <a:cubicBezTo>
                    <a:pt x="283" y="26"/>
                    <a:pt x="298" y="35"/>
                    <a:pt x="304" y="54"/>
                  </a:cubicBezTo>
                  <a:cubicBezTo>
                    <a:pt x="307" y="61"/>
                    <a:pt x="308" y="68"/>
                    <a:pt x="308" y="91"/>
                  </a:cubicBezTo>
                  <a:cubicBezTo>
                    <a:pt x="308" y="115"/>
                    <a:pt x="307" y="122"/>
                    <a:pt x="304" y="1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9" name="Group 128">
            <a:extLst>
              <a:ext uri="{FF2B5EF4-FFF2-40B4-BE49-F238E27FC236}">
                <a16:creationId xmlns:a16="http://schemas.microsoft.com/office/drawing/2014/main" id="{96D2F188-E3E2-2F67-ECAC-F82F5CCBF7AF}"/>
              </a:ext>
            </a:extLst>
          </p:cNvPr>
          <p:cNvGrpSpPr/>
          <p:nvPr userDrawn="1"/>
        </p:nvGrpSpPr>
        <p:grpSpPr>
          <a:xfrm>
            <a:off x="5215636" y="2877898"/>
            <a:ext cx="421283" cy="574476"/>
            <a:chOff x="5215636" y="1985689"/>
            <a:chExt cx="421283" cy="574476"/>
          </a:xfrm>
          <a:solidFill>
            <a:schemeClr val="bg2"/>
          </a:solidFill>
        </p:grpSpPr>
        <p:sp>
          <p:nvSpPr>
            <p:cNvPr id="130" name="Freeform 105">
              <a:extLst>
                <a:ext uri="{FF2B5EF4-FFF2-40B4-BE49-F238E27FC236}">
                  <a16:creationId xmlns:a16="http://schemas.microsoft.com/office/drawing/2014/main" id="{6096A0E0-78D8-90FB-FBF3-8EE5A448F92B}"/>
                </a:ext>
              </a:extLst>
            </p:cNvPr>
            <p:cNvSpPr>
              <a:spLocks noEditPoints="1"/>
            </p:cNvSpPr>
            <p:nvPr/>
          </p:nvSpPr>
          <p:spPr bwMode="auto">
            <a:xfrm>
              <a:off x="5292233" y="2056612"/>
              <a:ext cx="263834" cy="263834"/>
            </a:xfrm>
            <a:custGeom>
              <a:avLst/>
              <a:gdLst>
                <a:gd name="T0" fmla="*/ 52 w 180"/>
                <a:gd name="T1" fmla="*/ 122 h 180"/>
                <a:gd name="T2" fmla="*/ 63 w 180"/>
                <a:gd name="T3" fmla="*/ 121 h 180"/>
                <a:gd name="T4" fmla="*/ 64 w 180"/>
                <a:gd name="T5" fmla="*/ 132 h 180"/>
                <a:gd name="T6" fmla="*/ 37 w 180"/>
                <a:gd name="T7" fmla="*/ 163 h 180"/>
                <a:gd name="T8" fmla="*/ 90 w 180"/>
                <a:gd name="T9" fmla="*/ 180 h 180"/>
                <a:gd name="T10" fmla="*/ 180 w 180"/>
                <a:gd name="T11" fmla="*/ 90 h 180"/>
                <a:gd name="T12" fmla="*/ 90 w 180"/>
                <a:gd name="T13" fmla="*/ 0 h 180"/>
                <a:gd name="T14" fmla="*/ 0 w 180"/>
                <a:gd name="T15" fmla="*/ 90 h 180"/>
                <a:gd name="T16" fmla="*/ 25 w 180"/>
                <a:gd name="T17" fmla="*/ 152 h 180"/>
                <a:gd name="T18" fmla="*/ 52 w 180"/>
                <a:gd name="T19" fmla="*/ 122 h 180"/>
                <a:gd name="T20" fmla="*/ 90 w 180"/>
                <a:gd name="T21" fmla="*/ 66 h 180"/>
                <a:gd name="T22" fmla="*/ 115 w 180"/>
                <a:gd name="T23" fmla="*/ 90 h 180"/>
                <a:gd name="T24" fmla="*/ 90 w 180"/>
                <a:gd name="T25" fmla="*/ 115 h 180"/>
                <a:gd name="T26" fmla="*/ 66 w 180"/>
                <a:gd name="T27" fmla="*/ 90 h 180"/>
                <a:gd name="T28" fmla="*/ 90 w 180"/>
                <a:gd name="T29"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180">
                  <a:moveTo>
                    <a:pt x="52" y="122"/>
                  </a:moveTo>
                  <a:cubicBezTo>
                    <a:pt x="55" y="118"/>
                    <a:pt x="60" y="118"/>
                    <a:pt x="63" y="121"/>
                  </a:cubicBezTo>
                  <a:cubicBezTo>
                    <a:pt x="67" y="124"/>
                    <a:pt x="67" y="129"/>
                    <a:pt x="64" y="132"/>
                  </a:cubicBezTo>
                  <a:cubicBezTo>
                    <a:pt x="37" y="163"/>
                    <a:pt x="37" y="163"/>
                    <a:pt x="37" y="163"/>
                  </a:cubicBezTo>
                  <a:cubicBezTo>
                    <a:pt x="52" y="173"/>
                    <a:pt x="70" y="180"/>
                    <a:pt x="90" y="180"/>
                  </a:cubicBezTo>
                  <a:cubicBezTo>
                    <a:pt x="140" y="180"/>
                    <a:pt x="180" y="140"/>
                    <a:pt x="180" y="90"/>
                  </a:cubicBezTo>
                  <a:cubicBezTo>
                    <a:pt x="180" y="41"/>
                    <a:pt x="140" y="0"/>
                    <a:pt x="90" y="0"/>
                  </a:cubicBezTo>
                  <a:cubicBezTo>
                    <a:pt x="41" y="0"/>
                    <a:pt x="0" y="41"/>
                    <a:pt x="0" y="90"/>
                  </a:cubicBezTo>
                  <a:cubicBezTo>
                    <a:pt x="0" y="114"/>
                    <a:pt x="10" y="136"/>
                    <a:pt x="25" y="152"/>
                  </a:cubicBezTo>
                  <a:lnTo>
                    <a:pt x="52" y="122"/>
                  </a:lnTo>
                  <a:close/>
                  <a:moveTo>
                    <a:pt x="90" y="66"/>
                  </a:moveTo>
                  <a:cubicBezTo>
                    <a:pt x="104" y="66"/>
                    <a:pt x="115" y="77"/>
                    <a:pt x="115" y="90"/>
                  </a:cubicBezTo>
                  <a:cubicBezTo>
                    <a:pt x="115" y="104"/>
                    <a:pt x="104" y="115"/>
                    <a:pt x="90" y="115"/>
                  </a:cubicBezTo>
                  <a:cubicBezTo>
                    <a:pt x="77" y="115"/>
                    <a:pt x="66" y="104"/>
                    <a:pt x="66" y="90"/>
                  </a:cubicBezTo>
                  <a:cubicBezTo>
                    <a:pt x="66" y="77"/>
                    <a:pt x="77" y="66"/>
                    <a:pt x="9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 name="Oval 106">
              <a:extLst>
                <a:ext uri="{FF2B5EF4-FFF2-40B4-BE49-F238E27FC236}">
                  <a16:creationId xmlns:a16="http://schemas.microsoft.com/office/drawing/2014/main" id="{5567BD78-3CC8-99B3-438B-B53FFDE18C69}"/>
                </a:ext>
              </a:extLst>
            </p:cNvPr>
            <p:cNvSpPr>
              <a:spLocks noChangeArrowheads="1"/>
            </p:cNvSpPr>
            <p:nvPr/>
          </p:nvSpPr>
          <p:spPr bwMode="auto">
            <a:xfrm>
              <a:off x="5412802" y="2175763"/>
              <a:ext cx="22695" cy="241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 name="Freeform 107">
              <a:extLst>
                <a:ext uri="{FF2B5EF4-FFF2-40B4-BE49-F238E27FC236}">
                  <a16:creationId xmlns:a16="http://schemas.microsoft.com/office/drawing/2014/main" id="{825D4B66-CC1B-77C7-4B4F-3AB575208C64}"/>
                </a:ext>
              </a:extLst>
            </p:cNvPr>
            <p:cNvSpPr>
              <a:spLocks noEditPoints="1"/>
            </p:cNvSpPr>
            <p:nvPr/>
          </p:nvSpPr>
          <p:spPr bwMode="auto">
            <a:xfrm>
              <a:off x="5215636" y="2406971"/>
              <a:ext cx="421283" cy="153194"/>
            </a:xfrm>
            <a:custGeom>
              <a:avLst/>
              <a:gdLst>
                <a:gd name="T0" fmla="*/ 1 w 288"/>
                <a:gd name="T1" fmla="*/ 0 h 105"/>
                <a:gd name="T2" fmla="*/ 1 w 288"/>
                <a:gd name="T3" fmla="*/ 96 h 105"/>
                <a:gd name="T4" fmla="*/ 5 w 288"/>
                <a:gd name="T5" fmla="*/ 105 h 105"/>
                <a:gd name="T6" fmla="*/ 282 w 288"/>
                <a:gd name="T7" fmla="*/ 105 h 105"/>
                <a:gd name="T8" fmla="*/ 288 w 288"/>
                <a:gd name="T9" fmla="*/ 96 h 105"/>
                <a:gd name="T10" fmla="*/ 288 w 288"/>
                <a:gd name="T11" fmla="*/ 0 h 105"/>
                <a:gd name="T12" fmla="*/ 1 w 288"/>
                <a:gd name="T13" fmla="*/ 0 h 105"/>
                <a:gd name="T14" fmla="*/ 225 w 288"/>
                <a:gd name="T15" fmla="*/ 72 h 105"/>
                <a:gd name="T16" fmla="*/ 200 w 288"/>
                <a:gd name="T17" fmla="*/ 47 h 105"/>
                <a:gd name="T18" fmla="*/ 225 w 288"/>
                <a:gd name="T19" fmla="*/ 23 h 105"/>
                <a:gd name="T20" fmla="*/ 249 w 288"/>
                <a:gd name="T21" fmla="*/ 47 h 105"/>
                <a:gd name="T22" fmla="*/ 225 w 288"/>
                <a:gd name="T23" fmla="*/ 7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05">
                  <a:moveTo>
                    <a:pt x="1" y="0"/>
                  </a:moveTo>
                  <a:cubicBezTo>
                    <a:pt x="1" y="96"/>
                    <a:pt x="1" y="96"/>
                    <a:pt x="1" y="96"/>
                  </a:cubicBezTo>
                  <a:cubicBezTo>
                    <a:pt x="1" y="101"/>
                    <a:pt x="0" y="105"/>
                    <a:pt x="5" y="105"/>
                  </a:cubicBezTo>
                  <a:cubicBezTo>
                    <a:pt x="282" y="105"/>
                    <a:pt x="282" y="105"/>
                    <a:pt x="282" y="105"/>
                  </a:cubicBezTo>
                  <a:cubicBezTo>
                    <a:pt x="287" y="105"/>
                    <a:pt x="288" y="101"/>
                    <a:pt x="288" y="96"/>
                  </a:cubicBezTo>
                  <a:cubicBezTo>
                    <a:pt x="288" y="0"/>
                    <a:pt x="288" y="0"/>
                    <a:pt x="288" y="0"/>
                  </a:cubicBezTo>
                  <a:lnTo>
                    <a:pt x="1" y="0"/>
                  </a:lnTo>
                  <a:close/>
                  <a:moveTo>
                    <a:pt x="225" y="72"/>
                  </a:moveTo>
                  <a:cubicBezTo>
                    <a:pt x="211" y="72"/>
                    <a:pt x="200" y="61"/>
                    <a:pt x="200" y="47"/>
                  </a:cubicBezTo>
                  <a:cubicBezTo>
                    <a:pt x="200" y="34"/>
                    <a:pt x="211" y="23"/>
                    <a:pt x="225" y="23"/>
                  </a:cubicBezTo>
                  <a:cubicBezTo>
                    <a:pt x="238" y="23"/>
                    <a:pt x="249" y="34"/>
                    <a:pt x="249" y="47"/>
                  </a:cubicBezTo>
                  <a:cubicBezTo>
                    <a:pt x="249" y="61"/>
                    <a:pt x="238" y="72"/>
                    <a:pt x="225" y="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 name="Freeform 108">
              <a:extLst>
                <a:ext uri="{FF2B5EF4-FFF2-40B4-BE49-F238E27FC236}">
                  <a16:creationId xmlns:a16="http://schemas.microsoft.com/office/drawing/2014/main" id="{FC9E241D-4613-7209-6E27-9D538B73C511}"/>
                </a:ext>
              </a:extLst>
            </p:cNvPr>
            <p:cNvSpPr>
              <a:spLocks noEditPoints="1"/>
            </p:cNvSpPr>
            <p:nvPr/>
          </p:nvSpPr>
          <p:spPr bwMode="auto">
            <a:xfrm>
              <a:off x="5215636" y="1985689"/>
              <a:ext cx="421283" cy="401425"/>
            </a:xfrm>
            <a:custGeom>
              <a:avLst/>
              <a:gdLst>
                <a:gd name="T0" fmla="*/ 288 w 288"/>
                <a:gd name="T1" fmla="*/ 274 h 274"/>
                <a:gd name="T2" fmla="*/ 288 w 288"/>
                <a:gd name="T3" fmla="*/ 8 h 274"/>
                <a:gd name="T4" fmla="*/ 282 w 288"/>
                <a:gd name="T5" fmla="*/ 0 h 274"/>
                <a:gd name="T6" fmla="*/ 5 w 288"/>
                <a:gd name="T7" fmla="*/ 0 h 274"/>
                <a:gd name="T8" fmla="*/ 1 w 288"/>
                <a:gd name="T9" fmla="*/ 8 h 274"/>
                <a:gd name="T10" fmla="*/ 1 w 288"/>
                <a:gd name="T11" fmla="*/ 274 h 274"/>
                <a:gd name="T12" fmla="*/ 288 w 288"/>
                <a:gd name="T13" fmla="*/ 274 h 274"/>
                <a:gd name="T14" fmla="*/ 143 w 288"/>
                <a:gd name="T15" fmla="*/ 32 h 274"/>
                <a:gd name="T16" fmla="*/ 249 w 288"/>
                <a:gd name="T17" fmla="*/ 138 h 274"/>
                <a:gd name="T18" fmla="*/ 143 w 288"/>
                <a:gd name="T19" fmla="*/ 244 h 274"/>
                <a:gd name="T20" fmla="*/ 74 w 288"/>
                <a:gd name="T21" fmla="*/ 218 h 274"/>
                <a:gd name="T22" fmla="*/ 73 w 288"/>
                <a:gd name="T23" fmla="*/ 218 h 274"/>
                <a:gd name="T24" fmla="*/ 73 w 288"/>
                <a:gd name="T25" fmla="*/ 217 h 274"/>
                <a:gd name="T26" fmla="*/ 37 w 288"/>
                <a:gd name="T27" fmla="*/ 138 h 274"/>
                <a:gd name="T28" fmla="*/ 143 w 288"/>
                <a:gd name="T29" fmla="*/ 3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74">
                  <a:moveTo>
                    <a:pt x="288" y="274"/>
                  </a:moveTo>
                  <a:cubicBezTo>
                    <a:pt x="288" y="8"/>
                    <a:pt x="288" y="8"/>
                    <a:pt x="288" y="8"/>
                  </a:cubicBezTo>
                  <a:cubicBezTo>
                    <a:pt x="288" y="3"/>
                    <a:pt x="287" y="0"/>
                    <a:pt x="282" y="0"/>
                  </a:cubicBezTo>
                  <a:cubicBezTo>
                    <a:pt x="5" y="0"/>
                    <a:pt x="5" y="0"/>
                    <a:pt x="5" y="0"/>
                  </a:cubicBezTo>
                  <a:cubicBezTo>
                    <a:pt x="0" y="0"/>
                    <a:pt x="1" y="3"/>
                    <a:pt x="1" y="8"/>
                  </a:cubicBezTo>
                  <a:cubicBezTo>
                    <a:pt x="1" y="274"/>
                    <a:pt x="1" y="274"/>
                    <a:pt x="1" y="274"/>
                  </a:cubicBezTo>
                  <a:lnTo>
                    <a:pt x="288" y="274"/>
                  </a:lnTo>
                  <a:close/>
                  <a:moveTo>
                    <a:pt x="143" y="32"/>
                  </a:moveTo>
                  <a:cubicBezTo>
                    <a:pt x="202" y="32"/>
                    <a:pt x="249" y="80"/>
                    <a:pt x="249" y="138"/>
                  </a:cubicBezTo>
                  <a:cubicBezTo>
                    <a:pt x="249" y="197"/>
                    <a:pt x="202" y="244"/>
                    <a:pt x="143" y="244"/>
                  </a:cubicBezTo>
                  <a:cubicBezTo>
                    <a:pt x="117" y="244"/>
                    <a:pt x="92" y="234"/>
                    <a:pt x="74" y="218"/>
                  </a:cubicBezTo>
                  <a:cubicBezTo>
                    <a:pt x="73" y="218"/>
                    <a:pt x="73" y="218"/>
                    <a:pt x="73" y="218"/>
                  </a:cubicBezTo>
                  <a:cubicBezTo>
                    <a:pt x="73" y="218"/>
                    <a:pt x="73" y="217"/>
                    <a:pt x="73" y="217"/>
                  </a:cubicBezTo>
                  <a:cubicBezTo>
                    <a:pt x="51" y="198"/>
                    <a:pt x="37" y="170"/>
                    <a:pt x="37" y="138"/>
                  </a:cubicBezTo>
                  <a:cubicBezTo>
                    <a:pt x="37" y="80"/>
                    <a:pt x="85" y="32"/>
                    <a:pt x="14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 name="Oval 109">
              <a:extLst>
                <a:ext uri="{FF2B5EF4-FFF2-40B4-BE49-F238E27FC236}">
                  <a16:creationId xmlns:a16="http://schemas.microsoft.com/office/drawing/2014/main" id="{6E330AAA-C5A9-C96C-80E9-F7E95AE52A60}"/>
                </a:ext>
              </a:extLst>
            </p:cNvPr>
            <p:cNvSpPr>
              <a:spLocks noChangeArrowheads="1"/>
            </p:cNvSpPr>
            <p:nvPr/>
          </p:nvSpPr>
          <p:spPr bwMode="auto">
            <a:xfrm>
              <a:off x="5531953" y="2463710"/>
              <a:ext cx="24114" cy="241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5" name="Group 134">
            <a:extLst>
              <a:ext uri="{FF2B5EF4-FFF2-40B4-BE49-F238E27FC236}">
                <a16:creationId xmlns:a16="http://schemas.microsoft.com/office/drawing/2014/main" id="{A8EB2A61-376E-D076-7667-788C059B62C2}"/>
              </a:ext>
            </a:extLst>
          </p:cNvPr>
          <p:cNvGrpSpPr/>
          <p:nvPr userDrawn="1"/>
        </p:nvGrpSpPr>
        <p:grpSpPr>
          <a:xfrm>
            <a:off x="3992923" y="3049531"/>
            <a:ext cx="554619" cy="306389"/>
            <a:chOff x="3992923" y="2157322"/>
            <a:chExt cx="554619" cy="306389"/>
          </a:xfrm>
          <a:solidFill>
            <a:schemeClr val="bg2"/>
          </a:solidFill>
        </p:grpSpPr>
        <p:sp>
          <p:nvSpPr>
            <p:cNvPr id="136" name="Rectangle 110">
              <a:extLst>
                <a:ext uri="{FF2B5EF4-FFF2-40B4-BE49-F238E27FC236}">
                  <a16:creationId xmlns:a16="http://schemas.microsoft.com/office/drawing/2014/main" id="{272238C3-458C-37F8-D556-627EFA4C19CA}"/>
                </a:ext>
              </a:extLst>
            </p:cNvPr>
            <p:cNvSpPr>
              <a:spLocks noChangeArrowheads="1"/>
            </p:cNvSpPr>
            <p:nvPr/>
          </p:nvSpPr>
          <p:spPr bwMode="auto">
            <a:xfrm>
              <a:off x="4069520" y="2425412"/>
              <a:ext cx="18440"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7" name="Rectangle 111">
              <a:extLst>
                <a:ext uri="{FF2B5EF4-FFF2-40B4-BE49-F238E27FC236}">
                  <a16:creationId xmlns:a16="http://schemas.microsoft.com/office/drawing/2014/main" id="{17D86307-F4E8-E8CE-64EE-A82D41B8EC1E}"/>
                </a:ext>
              </a:extLst>
            </p:cNvPr>
            <p:cNvSpPr>
              <a:spLocks noChangeArrowheads="1"/>
            </p:cNvSpPr>
            <p:nvPr/>
          </p:nvSpPr>
          <p:spPr bwMode="auto">
            <a:xfrm>
              <a:off x="4107818" y="2425412"/>
              <a:ext cx="18440"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8" name="Rectangle 112">
              <a:extLst>
                <a:ext uri="{FF2B5EF4-FFF2-40B4-BE49-F238E27FC236}">
                  <a16:creationId xmlns:a16="http://schemas.microsoft.com/office/drawing/2014/main" id="{78C23189-C851-0859-4021-C9BC88B346D1}"/>
                </a:ext>
              </a:extLst>
            </p:cNvPr>
            <p:cNvSpPr>
              <a:spLocks noChangeArrowheads="1"/>
            </p:cNvSpPr>
            <p:nvPr/>
          </p:nvSpPr>
          <p:spPr bwMode="auto">
            <a:xfrm>
              <a:off x="4146117" y="2425412"/>
              <a:ext cx="19858"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9" name="Rectangle 113">
              <a:extLst>
                <a:ext uri="{FF2B5EF4-FFF2-40B4-BE49-F238E27FC236}">
                  <a16:creationId xmlns:a16="http://schemas.microsoft.com/office/drawing/2014/main" id="{50ED1A76-C8AB-8F68-8DD9-B4AFE0666495}"/>
                </a:ext>
              </a:extLst>
            </p:cNvPr>
            <p:cNvSpPr>
              <a:spLocks noChangeArrowheads="1"/>
            </p:cNvSpPr>
            <p:nvPr/>
          </p:nvSpPr>
          <p:spPr bwMode="auto">
            <a:xfrm>
              <a:off x="4184415" y="2425412"/>
              <a:ext cx="19858"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0" name="Rectangle 114">
              <a:extLst>
                <a:ext uri="{FF2B5EF4-FFF2-40B4-BE49-F238E27FC236}">
                  <a16:creationId xmlns:a16="http://schemas.microsoft.com/office/drawing/2014/main" id="{4768D142-23F9-E588-FC71-A801E36CAFCC}"/>
                </a:ext>
              </a:extLst>
            </p:cNvPr>
            <p:cNvSpPr>
              <a:spLocks noChangeArrowheads="1"/>
            </p:cNvSpPr>
            <p:nvPr/>
          </p:nvSpPr>
          <p:spPr bwMode="auto">
            <a:xfrm>
              <a:off x="4222714" y="2425412"/>
              <a:ext cx="19858"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1" name="Rectangle 115">
              <a:extLst>
                <a:ext uri="{FF2B5EF4-FFF2-40B4-BE49-F238E27FC236}">
                  <a16:creationId xmlns:a16="http://schemas.microsoft.com/office/drawing/2014/main" id="{97E534CA-429B-442F-8A00-0282B6573200}"/>
                </a:ext>
              </a:extLst>
            </p:cNvPr>
            <p:cNvSpPr>
              <a:spLocks noChangeArrowheads="1"/>
            </p:cNvSpPr>
            <p:nvPr/>
          </p:nvSpPr>
          <p:spPr bwMode="auto">
            <a:xfrm>
              <a:off x="4261012" y="2425412"/>
              <a:ext cx="18440"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2" name="Rectangle 116">
              <a:extLst>
                <a:ext uri="{FF2B5EF4-FFF2-40B4-BE49-F238E27FC236}">
                  <a16:creationId xmlns:a16="http://schemas.microsoft.com/office/drawing/2014/main" id="{4B467291-F21B-329E-7552-FA53007AF0DB}"/>
                </a:ext>
              </a:extLst>
            </p:cNvPr>
            <p:cNvSpPr>
              <a:spLocks noChangeArrowheads="1"/>
            </p:cNvSpPr>
            <p:nvPr/>
          </p:nvSpPr>
          <p:spPr bwMode="auto">
            <a:xfrm>
              <a:off x="4299311" y="2425412"/>
              <a:ext cx="18440"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3" name="Rectangle 117">
              <a:extLst>
                <a:ext uri="{FF2B5EF4-FFF2-40B4-BE49-F238E27FC236}">
                  <a16:creationId xmlns:a16="http://schemas.microsoft.com/office/drawing/2014/main" id="{0E28A0E2-B674-CFED-F308-3E7379F59B82}"/>
                </a:ext>
              </a:extLst>
            </p:cNvPr>
            <p:cNvSpPr>
              <a:spLocks noChangeArrowheads="1"/>
            </p:cNvSpPr>
            <p:nvPr/>
          </p:nvSpPr>
          <p:spPr bwMode="auto">
            <a:xfrm>
              <a:off x="4337609" y="2425412"/>
              <a:ext cx="18440"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4" name="Rectangle 118">
              <a:extLst>
                <a:ext uri="{FF2B5EF4-FFF2-40B4-BE49-F238E27FC236}">
                  <a16:creationId xmlns:a16="http://schemas.microsoft.com/office/drawing/2014/main" id="{67F2E672-875F-2BD2-2AFA-291BECD8DFCB}"/>
                </a:ext>
              </a:extLst>
            </p:cNvPr>
            <p:cNvSpPr>
              <a:spLocks noChangeArrowheads="1"/>
            </p:cNvSpPr>
            <p:nvPr/>
          </p:nvSpPr>
          <p:spPr bwMode="auto">
            <a:xfrm>
              <a:off x="4374489" y="2425412"/>
              <a:ext cx="19858"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5" name="Rectangle 119">
              <a:extLst>
                <a:ext uri="{FF2B5EF4-FFF2-40B4-BE49-F238E27FC236}">
                  <a16:creationId xmlns:a16="http://schemas.microsoft.com/office/drawing/2014/main" id="{4E229DD8-AD3C-D789-9D73-B39D4046A670}"/>
                </a:ext>
              </a:extLst>
            </p:cNvPr>
            <p:cNvSpPr>
              <a:spLocks noChangeArrowheads="1"/>
            </p:cNvSpPr>
            <p:nvPr/>
          </p:nvSpPr>
          <p:spPr bwMode="auto">
            <a:xfrm>
              <a:off x="4412788" y="2425412"/>
              <a:ext cx="19858"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6" name="Rectangle 120">
              <a:extLst>
                <a:ext uri="{FF2B5EF4-FFF2-40B4-BE49-F238E27FC236}">
                  <a16:creationId xmlns:a16="http://schemas.microsoft.com/office/drawing/2014/main" id="{424B5397-045C-E9D5-61E4-E26B909804F0}"/>
                </a:ext>
              </a:extLst>
            </p:cNvPr>
            <p:cNvSpPr>
              <a:spLocks noChangeArrowheads="1"/>
            </p:cNvSpPr>
            <p:nvPr/>
          </p:nvSpPr>
          <p:spPr bwMode="auto">
            <a:xfrm>
              <a:off x="4451086" y="2425412"/>
              <a:ext cx="19858" cy="382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7" name="Freeform 121">
              <a:extLst>
                <a:ext uri="{FF2B5EF4-FFF2-40B4-BE49-F238E27FC236}">
                  <a16:creationId xmlns:a16="http://schemas.microsoft.com/office/drawing/2014/main" id="{B3C4BAC8-68D0-1A0E-1E9C-8F283F07DD26}"/>
                </a:ext>
              </a:extLst>
            </p:cNvPr>
            <p:cNvSpPr>
              <a:spLocks/>
            </p:cNvSpPr>
            <p:nvPr/>
          </p:nvSpPr>
          <p:spPr bwMode="auto">
            <a:xfrm>
              <a:off x="4011363" y="2425412"/>
              <a:ext cx="38299" cy="38299"/>
            </a:xfrm>
            <a:custGeom>
              <a:avLst/>
              <a:gdLst>
                <a:gd name="T0" fmla="*/ 1 w 27"/>
                <a:gd name="T1" fmla="*/ 13 h 26"/>
                <a:gd name="T2" fmla="*/ 13 w 27"/>
                <a:gd name="T3" fmla="*/ 26 h 26"/>
                <a:gd name="T4" fmla="*/ 27 w 27"/>
                <a:gd name="T5" fmla="*/ 26 h 26"/>
                <a:gd name="T6" fmla="*/ 27 w 27"/>
                <a:gd name="T7" fmla="*/ 0 h 26"/>
                <a:gd name="T8" fmla="*/ 1 w 27"/>
                <a:gd name="T9" fmla="*/ 0 h 26"/>
                <a:gd name="T10" fmla="*/ 1 w 27"/>
                <a:gd name="T11" fmla="*/ 13 h 26"/>
              </a:gdLst>
              <a:ahLst/>
              <a:cxnLst>
                <a:cxn ang="0">
                  <a:pos x="T0" y="T1"/>
                </a:cxn>
                <a:cxn ang="0">
                  <a:pos x="T2" y="T3"/>
                </a:cxn>
                <a:cxn ang="0">
                  <a:pos x="T4" y="T5"/>
                </a:cxn>
                <a:cxn ang="0">
                  <a:pos x="T6" y="T7"/>
                </a:cxn>
                <a:cxn ang="0">
                  <a:pos x="T8" y="T9"/>
                </a:cxn>
                <a:cxn ang="0">
                  <a:pos x="T10" y="T11"/>
                </a:cxn>
              </a:cxnLst>
              <a:rect l="0" t="0" r="r" b="b"/>
              <a:pathLst>
                <a:path w="27" h="26">
                  <a:moveTo>
                    <a:pt x="1" y="13"/>
                  </a:moveTo>
                  <a:cubicBezTo>
                    <a:pt x="1" y="17"/>
                    <a:pt x="0" y="26"/>
                    <a:pt x="13" y="26"/>
                  </a:cubicBezTo>
                  <a:cubicBezTo>
                    <a:pt x="27" y="26"/>
                    <a:pt x="27" y="26"/>
                    <a:pt x="27" y="26"/>
                  </a:cubicBezTo>
                  <a:cubicBezTo>
                    <a:pt x="27" y="0"/>
                    <a:pt x="27" y="0"/>
                    <a:pt x="27" y="0"/>
                  </a:cubicBezTo>
                  <a:cubicBezTo>
                    <a:pt x="1" y="0"/>
                    <a:pt x="1" y="0"/>
                    <a:pt x="1" y="0"/>
                  </a:cubicBezTo>
                  <a:lnTo>
                    <a:pt x="1"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8" name="Rectangle 122">
              <a:extLst>
                <a:ext uri="{FF2B5EF4-FFF2-40B4-BE49-F238E27FC236}">
                  <a16:creationId xmlns:a16="http://schemas.microsoft.com/office/drawing/2014/main" id="{9EBE7519-8CFF-1662-86E9-CFD70191D581}"/>
                </a:ext>
              </a:extLst>
            </p:cNvPr>
            <p:cNvSpPr>
              <a:spLocks noChangeArrowheads="1"/>
            </p:cNvSpPr>
            <p:nvPr/>
          </p:nvSpPr>
          <p:spPr bwMode="auto">
            <a:xfrm>
              <a:off x="4184415" y="2215480"/>
              <a:ext cx="58157" cy="11489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9" name="Rectangle 123">
              <a:extLst>
                <a:ext uri="{FF2B5EF4-FFF2-40B4-BE49-F238E27FC236}">
                  <a16:creationId xmlns:a16="http://schemas.microsoft.com/office/drawing/2014/main" id="{694F69EE-37D9-3A17-BD88-1782A24F38C3}"/>
                </a:ext>
              </a:extLst>
            </p:cNvPr>
            <p:cNvSpPr>
              <a:spLocks noChangeArrowheads="1"/>
            </p:cNvSpPr>
            <p:nvPr/>
          </p:nvSpPr>
          <p:spPr bwMode="auto">
            <a:xfrm>
              <a:off x="4412788" y="2215480"/>
              <a:ext cx="58157" cy="11489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0" name="Rectangle 124">
              <a:extLst>
                <a:ext uri="{FF2B5EF4-FFF2-40B4-BE49-F238E27FC236}">
                  <a16:creationId xmlns:a16="http://schemas.microsoft.com/office/drawing/2014/main" id="{3D32DB7C-DA31-BB2E-7D49-0815BDA9C678}"/>
                </a:ext>
              </a:extLst>
            </p:cNvPr>
            <p:cNvSpPr>
              <a:spLocks noChangeArrowheads="1"/>
            </p:cNvSpPr>
            <p:nvPr/>
          </p:nvSpPr>
          <p:spPr bwMode="auto">
            <a:xfrm>
              <a:off x="4299311" y="2215480"/>
              <a:ext cx="56738" cy="11489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1" name="Freeform 125">
              <a:extLst>
                <a:ext uri="{FF2B5EF4-FFF2-40B4-BE49-F238E27FC236}">
                  <a16:creationId xmlns:a16="http://schemas.microsoft.com/office/drawing/2014/main" id="{6D8BA551-E2E9-8DCF-9443-5D50A25689B6}"/>
                </a:ext>
              </a:extLst>
            </p:cNvPr>
            <p:cNvSpPr>
              <a:spLocks noEditPoints="1"/>
            </p:cNvSpPr>
            <p:nvPr/>
          </p:nvSpPr>
          <p:spPr bwMode="auto">
            <a:xfrm>
              <a:off x="3992923" y="2157322"/>
              <a:ext cx="554619" cy="229791"/>
            </a:xfrm>
            <a:custGeom>
              <a:avLst/>
              <a:gdLst>
                <a:gd name="T0" fmla="*/ 366 w 379"/>
                <a:gd name="T1" fmla="*/ 0 h 157"/>
                <a:gd name="T2" fmla="*/ 7 w 379"/>
                <a:gd name="T3" fmla="*/ 0 h 157"/>
                <a:gd name="T4" fmla="*/ 0 w 379"/>
                <a:gd name="T5" fmla="*/ 5 h 157"/>
                <a:gd name="T6" fmla="*/ 0 w 379"/>
                <a:gd name="T7" fmla="*/ 152 h 157"/>
                <a:gd name="T8" fmla="*/ 7 w 379"/>
                <a:gd name="T9" fmla="*/ 157 h 157"/>
                <a:gd name="T10" fmla="*/ 15 w 379"/>
                <a:gd name="T11" fmla="*/ 157 h 157"/>
                <a:gd name="T12" fmla="*/ 358 w 379"/>
                <a:gd name="T13" fmla="*/ 157 h 157"/>
                <a:gd name="T14" fmla="*/ 366 w 379"/>
                <a:gd name="T15" fmla="*/ 157 h 157"/>
                <a:gd name="T16" fmla="*/ 379 w 379"/>
                <a:gd name="T17" fmla="*/ 152 h 157"/>
                <a:gd name="T18" fmla="*/ 379 w 379"/>
                <a:gd name="T19" fmla="*/ 5 h 157"/>
                <a:gd name="T20" fmla="*/ 366 w 379"/>
                <a:gd name="T21" fmla="*/ 0 h 157"/>
                <a:gd name="T22" fmla="*/ 105 w 379"/>
                <a:gd name="T23" fmla="*/ 123 h 157"/>
                <a:gd name="T24" fmla="*/ 96 w 379"/>
                <a:gd name="T25" fmla="*/ 131 h 157"/>
                <a:gd name="T26" fmla="*/ 47 w 379"/>
                <a:gd name="T27" fmla="*/ 131 h 157"/>
                <a:gd name="T28" fmla="*/ 39 w 379"/>
                <a:gd name="T29" fmla="*/ 123 h 157"/>
                <a:gd name="T30" fmla="*/ 39 w 379"/>
                <a:gd name="T31" fmla="*/ 35 h 157"/>
                <a:gd name="T32" fmla="*/ 47 w 379"/>
                <a:gd name="T33" fmla="*/ 27 h 157"/>
                <a:gd name="T34" fmla="*/ 96 w 379"/>
                <a:gd name="T35" fmla="*/ 27 h 157"/>
                <a:gd name="T36" fmla="*/ 105 w 379"/>
                <a:gd name="T37" fmla="*/ 35 h 157"/>
                <a:gd name="T38" fmla="*/ 105 w 379"/>
                <a:gd name="T39" fmla="*/ 123 h 157"/>
                <a:gd name="T40" fmla="*/ 183 w 379"/>
                <a:gd name="T41" fmla="*/ 123 h 157"/>
                <a:gd name="T42" fmla="*/ 175 w 379"/>
                <a:gd name="T43" fmla="*/ 131 h 157"/>
                <a:gd name="T44" fmla="*/ 126 w 379"/>
                <a:gd name="T45" fmla="*/ 131 h 157"/>
                <a:gd name="T46" fmla="*/ 118 w 379"/>
                <a:gd name="T47" fmla="*/ 123 h 157"/>
                <a:gd name="T48" fmla="*/ 118 w 379"/>
                <a:gd name="T49" fmla="*/ 35 h 157"/>
                <a:gd name="T50" fmla="*/ 126 w 379"/>
                <a:gd name="T51" fmla="*/ 27 h 157"/>
                <a:gd name="T52" fmla="*/ 175 w 379"/>
                <a:gd name="T53" fmla="*/ 27 h 157"/>
                <a:gd name="T54" fmla="*/ 183 w 379"/>
                <a:gd name="T55" fmla="*/ 35 h 157"/>
                <a:gd name="T56" fmla="*/ 183 w 379"/>
                <a:gd name="T57" fmla="*/ 123 h 157"/>
                <a:gd name="T58" fmla="*/ 261 w 379"/>
                <a:gd name="T59" fmla="*/ 123 h 157"/>
                <a:gd name="T60" fmla="*/ 253 w 379"/>
                <a:gd name="T61" fmla="*/ 131 h 157"/>
                <a:gd name="T62" fmla="*/ 204 w 379"/>
                <a:gd name="T63" fmla="*/ 131 h 157"/>
                <a:gd name="T64" fmla="*/ 196 w 379"/>
                <a:gd name="T65" fmla="*/ 123 h 157"/>
                <a:gd name="T66" fmla="*/ 196 w 379"/>
                <a:gd name="T67" fmla="*/ 35 h 157"/>
                <a:gd name="T68" fmla="*/ 204 w 379"/>
                <a:gd name="T69" fmla="*/ 27 h 157"/>
                <a:gd name="T70" fmla="*/ 253 w 379"/>
                <a:gd name="T71" fmla="*/ 27 h 157"/>
                <a:gd name="T72" fmla="*/ 261 w 379"/>
                <a:gd name="T73" fmla="*/ 35 h 157"/>
                <a:gd name="T74" fmla="*/ 261 w 379"/>
                <a:gd name="T75" fmla="*/ 123 h 157"/>
                <a:gd name="T76" fmla="*/ 340 w 379"/>
                <a:gd name="T77" fmla="*/ 123 h 157"/>
                <a:gd name="T78" fmla="*/ 331 w 379"/>
                <a:gd name="T79" fmla="*/ 131 h 157"/>
                <a:gd name="T80" fmla="*/ 282 w 379"/>
                <a:gd name="T81" fmla="*/ 131 h 157"/>
                <a:gd name="T82" fmla="*/ 274 w 379"/>
                <a:gd name="T83" fmla="*/ 123 h 157"/>
                <a:gd name="T84" fmla="*/ 274 w 379"/>
                <a:gd name="T85" fmla="*/ 35 h 157"/>
                <a:gd name="T86" fmla="*/ 282 w 379"/>
                <a:gd name="T87" fmla="*/ 27 h 157"/>
                <a:gd name="T88" fmla="*/ 331 w 379"/>
                <a:gd name="T89" fmla="*/ 27 h 157"/>
                <a:gd name="T90" fmla="*/ 340 w 379"/>
                <a:gd name="T91" fmla="*/ 35 h 157"/>
                <a:gd name="T92" fmla="*/ 340 w 379"/>
                <a:gd name="T93" fmla="*/ 1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9" h="157">
                  <a:moveTo>
                    <a:pt x="366" y="0"/>
                  </a:moveTo>
                  <a:cubicBezTo>
                    <a:pt x="7" y="0"/>
                    <a:pt x="7" y="0"/>
                    <a:pt x="7" y="0"/>
                  </a:cubicBezTo>
                  <a:cubicBezTo>
                    <a:pt x="2" y="0"/>
                    <a:pt x="0" y="0"/>
                    <a:pt x="0" y="5"/>
                  </a:cubicBezTo>
                  <a:cubicBezTo>
                    <a:pt x="0" y="152"/>
                    <a:pt x="0" y="152"/>
                    <a:pt x="0" y="152"/>
                  </a:cubicBezTo>
                  <a:cubicBezTo>
                    <a:pt x="0" y="156"/>
                    <a:pt x="2" y="157"/>
                    <a:pt x="7" y="157"/>
                  </a:cubicBezTo>
                  <a:cubicBezTo>
                    <a:pt x="15" y="157"/>
                    <a:pt x="15" y="157"/>
                    <a:pt x="15" y="157"/>
                  </a:cubicBezTo>
                  <a:cubicBezTo>
                    <a:pt x="358" y="157"/>
                    <a:pt x="358" y="157"/>
                    <a:pt x="358" y="157"/>
                  </a:cubicBezTo>
                  <a:cubicBezTo>
                    <a:pt x="366" y="157"/>
                    <a:pt x="366" y="157"/>
                    <a:pt x="366" y="157"/>
                  </a:cubicBezTo>
                  <a:cubicBezTo>
                    <a:pt x="371" y="157"/>
                    <a:pt x="379" y="156"/>
                    <a:pt x="379" y="152"/>
                  </a:cubicBezTo>
                  <a:cubicBezTo>
                    <a:pt x="379" y="5"/>
                    <a:pt x="379" y="5"/>
                    <a:pt x="379" y="5"/>
                  </a:cubicBezTo>
                  <a:cubicBezTo>
                    <a:pt x="379" y="0"/>
                    <a:pt x="371" y="0"/>
                    <a:pt x="366" y="0"/>
                  </a:cubicBezTo>
                  <a:close/>
                  <a:moveTo>
                    <a:pt x="105" y="123"/>
                  </a:moveTo>
                  <a:cubicBezTo>
                    <a:pt x="105" y="127"/>
                    <a:pt x="101" y="131"/>
                    <a:pt x="96" y="131"/>
                  </a:cubicBezTo>
                  <a:cubicBezTo>
                    <a:pt x="47" y="131"/>
                    <a:pt x="47" y="131"/>
                    <a:pt x="47" y="131"/>
                  </a:cubicBezTo>
                  <a:cubicBezTo>
                    <a:pt x="43" y="131"/>
                    <a:pt x="39" y="127"/>
                    <a:pt x="39" y="123"/>
                  </a:cubicBezTo>
                  <a:cubicBezTo>
                    <a:pt x="39" y="35"/>
                    <a:pt x="39" y="35"/>
                    <a:pt x="39" y="35"/>
                  </a:cubicBezTo>
                  <a:cubicBezTo>
                    <a:pt x="39" y="30"/>
                    <a:pt x="43" y="27"/>
                    <a:pt x="47" y="27"/>
                  </a:cubicBezTo>
                  <a:cubicBezTo>
                    <a:pt x="96" y="27"/>
                    <a:pt x="96" y="27"/>
                    <a:pt x="96" y="27"/>
                  </a:cubicBezTo>
                  <a:cubicBezTo>
                    <a:pt x="101" y="27"/>
                    <a:pt x="105" y="30"/>
                    <a:pt x="105" y="35"/>
                  </a:cubicBezTo>
                  <a:lnTo>
                    <a:pt x="105" y="123"/>
                  </a:lnTo>
                  <a:close/>
                  <a:moveTo>
                    <a:pt x="183" y="123"/>
                  </a:moveTo>
                  <a:cubicBezTo>
                    <a:pt x="183" y="127"/>
                    <a:pt x="179" y="131"/>
                    <a:pt x="175" y="131"/>
                  </a:cubicBezTo>
                  <a:cubicBezTo>
                    <a:pt x="126" y="131"/>
                    <a:pt x="126" y="131"/>
                    <a:pt x="126" y="131"/>
                  </a:cubicBezTo>
                  <a:cubicBezTo>
                    <a:pt x="121" y="131"/>
                    <a:pt x="118" y="127"/>
                    <a:pt x="118" y="123"/>
                  </a:cubicBezTo>
                  <a:cubicBezTo>
                    <a:pt x="118" y="35"/>
                    <a:pt x="118" y="35"/>
                    <a:pt x="118" y="35"/>
                  </a:cubicBezTo>
                  <a:cubicBezTo>
                    <a:pt x="118" y="30"/>
                    <a:pt x="121" y="27"/>
                    <a:pt x="126" y="27"/>
                  </a:cubicBezTo>
                  <a:cubicBezTo>
                    <a:pt x="175" y="27"/>
                    <a:pt x="175" y="27"/>
                    <a:pt x="175" y="27"/>
                  </a:cubicBezTo>
                  <a:cubicBezTo>
                    <a:pt x="179" y="27"/>
                    <a:pt x="183" y="30"/>
                    <a:pt x="183" y="35"/>
                  </a:cubicBezTo>
                  <a:lnTo>
                    <a:pt x="183" y="123"/>
                  </a:lnTo>
                  <a:close/>
                  <a:moveTo>
                    <a:pt x="261" y="123"/>
                  </a:moveTo>
                  <a:cubicBezTo>
                    <a:pt x="261" y="127"/>
                    <a:pt x="258" y="131"/>
                    <a:pt x="253" y="131"/>
                  </a:cubicBezTo>
                  <a:cubicBezTo>
                    <a:pt x="204" y="131"/>
                    <a:pt x="204" y="131"/>
                    <a:pt x="204" y="131"/>
                  </a:cubicBezTo>
                  <a:cubicBezTo>
                    <a:pt x="200" y="131"/>
                    <a:pt x="196" y="127"/>
                    <a:pt x="196" y="123"/>
                  </a:cubicBezTo>
                  <a:cubicBezTo>
                    <a:pt x="196" y="35"/>
                    <a:pt x="196" y="35"/>
                    <a:pt x="196" y="35"/>
                  </a:cubicBezTo>
                  <a:cubicBezTo>
                    <a:pt x="196" y="30"/>
                    <a:pt x="200" y="27"/>
                    <a:pt x="204" y="27"/>
                  </a:cubicBezTo>
                  <a:cubicBezTo>
                    <a:pt x="253" y="27"/>
                    <a:pt x="253" y="27"/>
                    <a:pt x="253" y="27"/>
                  </a:cubicBezTo>
                  <a:cubicBezTo>
                    <a:pt x="258" y="27"/>
                    <a:pt x="261" y="30"/>
                    <a:pt x="261" y="35"/>
                  </a:cubicBezTo>
                  <a:lnTo>
                    <a:pt x="261" y="123"/>
                  </a:lnTo>
                  <a:close/>
                  <a:moveTo>
                    <a:pt x="340" y="123"/>
                  </a:moveTo>
                  <a:cubicBezTo>
                    <a:pt x="340" y="127"/>
                    <a:pt x="336" y="131"/>
                    <a:pt x="331" y="131"/>
                  </a:cubicBezTo>
                  <a:cubicBezTo>
                    <a:pt x="282" y="131"/>
                    <a:pt x="282" y="131"/>
                    <a:pt x="282" y="131"/>
                  </a:cubicBezTo>
                  <a:cubicBezTo>
                    <a:pt x="278" y="131"/>
                    <a:pt x="274" y="127"/>
                    <a:pt x="274" y="123"/>
                  </a:cubicBezTo>
                  <a:cubicBezTo>
                    <a:pt x="274" y="35"/>
                    <a:pt x="274" y="35"/>
                    <a:pt x="274" y="35"/>
                  </a:cubicBezTo>
                  <a:cubicBezTo>
                    <a:pt x="274" y="30"/>
                    <a:pt x="278" y="27"/>
                    <a:pt x="282" y="27"/>
                  </a:cubicBezTo>
                  <a:cubicBezTo>
                    <a:pt x="331" y="27"/>
                    <a:pt x="331" y="27"/>
                    <a:pt x="331" y="27"/>
                  </a:cubicBezTo>
                  <a:cubicBezTo>
                    <a:pt x="336" y="27"/>
                    <a:pt x="340" y="30"/>
                    <a:pt x="340" y="35"/>
                  </a:cubicBezTo>
                  <a:lnTo>
                    <a:pt x="340"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Rectangle 126">
              <a:extLst>
                <a:ext uri="{FF2B5EF4-FFF2-40B4-BE49-F238E27FC236}">
                  <a16:creationId xmlns:a16="http://schemas.microsoft.com/office/drawing/2014/main" id="{5C15E09E-8713-F714-10C4-C528FADF7FE0}"/>
                </a:ext>
              </a:extLst>
            </p:cNvPr>
            <p:cNvSpPr>
              <a:spLocks noChangeArrowheads="1"/>
            </p:cNvSpPr>
            <p:nvPr/>
          </p:nvSpPr>
          <p:spPr bwMode="auto">
            <a:xfrm>
              <a:off x="4069520" y="2215480"/>
              <a:ext cx="56738" cy="11489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3" name="Freeform 127">
              <a:extLst>
                <a:ext uri="{FF2B5EF4-FFF2-40B4-BE49-F238E27FC236}">
                  <a16:creationId xmlns:a16="http://schemas.microsoft.com/office/drawing/2014/main" id="{F358B12D-46A6-1AD2-609D-216B2994E806}"/>
                </a:ext>
              </a:extLst>
            </p:cNvPr>
            <p:cNvSpPr>
              <a:spLocks/>
            </p:cNvSpPr>
            <p:nvPr/>
          </p:nvSpPr>
          <p:spPr bwMode="auto">
            <a:xfrm>
              <a:off x="4490802" y="2425412"/>
              <a:ext cx="38299" cy="38299"/>
            </a:xfrm>
            <a:custGeom>
              <a:avLst/>
              <a:gdLst>
                <a:gd name="T0" fmla="*/ 0 w 26"/>
                <a:gd name="T1" fmla="*/ 0 h 26"/>
                <a:gd name="T2" fmla="*/ 0 w 26"/>
                <a:gd name="T3" fmla="*/ 26 h 26"/>
                <a:gd name="T4" fmla="*/ 11 w 26"/>
                <a:gd name="T5" fmla="*/ 26 h 26"/>
                <a:gd name="T6" fmla="*/ 26 w 26"/>
                <a:gd name="T7" fmla="*/ 13 h 26"/>
                <a:gd name="T8" fmla="*/ 26 w 26"/>
                <a:gd name="T9" fmla="*/ 0 h 26"/>
                <a:gd name="T10" fmla="*/ 0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0" y="0"/>
                  </a:moveTo>
                  <a:cubicBezTo>
                    <a:pt x="0" y="26"/>
                    <a:pt x="0" y="26"/>
                    <a:pt x="0" y="26"/>
                  </a:cubicBezTo>
                  <a:cubicBezTo>
                    <a:pt x="11" y="26"/>
                    <a:pt x="11" y="26"/>
                    <a:pt x="11" y="26"/>
                  </a:cubicBezTo>
                  <a:cubicBezTo>
                    <a:pt x="24" y="26"/>
                    <a:pt x="26" y="17"/>
                    <a:pt x="26" y="13"/>
                  </a:cubicBezTo>
                  <a:cubicBezTo>
                    <a:pt x="26" y="0"/>
                    <a:pt x="26" y="0"/>
                    <a:pt x="26"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54" name="Group 153">
            <a:extLst>
              <a:ext uri="{FF2B5EF4-FFF2-40B4-BE49-F238E27FC236}">
                <a16:creationId xmlns:a16="http://schemas.microsoft.com/office/drawing/2014/main" id="{3F1A211D-ED2A-14E0-AD42-91AC641FE64E}"/>
              </a:ext>
            </a:extLst>
          </p:cNvPr>
          <p:cNvGrpSpPr/>
          <p:nvPr userDrawn="1"/>
        </p:nvGrpSpPr>
        <p:grpSpPr>
          <a:xfrm>
            <a:off x="2856736" y="2889246"/>
            <a:ext cx="550363" cy="550363"/>
            <a:chOff x="2856736" y="1997037"/>
            <a:chExt cx="550363" cy="550363"/>
          </a:xfrm>
          <a:solidFill>
            <a:schemeClr val="bg2"/>
          </a:solidFill>
        </p:grpSpPr>
        <p:sp>
          <p:nvSpPr>
            <p:cNvPr id="155" name="Oval 128">
              <a:extLst>
                <a:ext uri="{FF2B5EF4-FFF2-40B4-BE49-F238E27FC236}">
                  <a16:creationId xmlns:a16="http://schemas.microsoft.com/office/drawing/2014/main" id="{33ED9651-0554-1E53-E541-3B61FA6E1E81}"/>
                </a:ext>
              </a:extLst>
            </p:cNvPr>
            <p:cNvSpPr>
              <a:spLocks noChangeArrowheads="1"/>
            </p:cNvSpPr>
            <p:nvPr/>
          </p:nvSpPr>
          <p:spPr bwMode="auto">
            <a:xfrm>
              <a:off x="3119152" y="2259451"/>
              <a:ext cx="24114" cy="241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6" name="Freeform 129">
              <a:extLst>
                <a:ext uri="{FF2B5EF4-FFF2-40B4-BE49-F238E27FC236}">
                  <a16:creationId xmlns:a16="http://schemas.microsoft.com/office/drawing/2014/main" id="{B979856C-84F5-A963-3653-099963A59A96}"/>
                </a:ext>
              </a:extLst>
            </p:cNvPr>
            <p:cNvSpPr>
              <a:spLocks noEditPoints="1"/>
            </p:cNvSpPr>
            <p:nvPr/>
          </p:nvSpPr>
          <p:spPr bwMode="auto">
            <a:xfrm>
              <a:off x="3070924" y="2212643"/>
              <a:ext cx="120570" cy="119151"/>
            </a:xfrm>
            <a:custGeom>
              <a:avLst/>
              <a:gdLst>
                <a:gd name="T0" fmla="*/ 41 w 82"/>
                <a:gd name="T1" fmla="*/ 0 h 81"/>
                <a:gd name="T2" fmla="*/ 0 w 82"/>
                <a:gd name="T3" fmla="*/ 40 h 81"/>
                <a:gd name="T4" fmla="*/ 41 w 82"/>
                <a:gd name="T5" fmla="*/ 81 h 81"/>
                <a:gd name="T6" fmla="*/ 82 w 82"/>
                <a:gd name="T7" fmla="*/ 40 h 81"/>
                <a:gd name="T8" fmla="*/ 41 w 82"/>
                <a:gd name="T9" fmla="*/ 0 h 81"/>
                <a:gd name="T10" fmla="*/ 41 w 82"/>
                <a:gd name="T11" fmla="*/ 65 h 81"/>
                <a:gd name="T12" fmla="*/ 16 w 82"/>
                <a:gd name="T13" fmla="*/ 40 h 81"/>
                <a:gd name="T14" fmla="*/ 41 w 82"/>
                <a:gd name="T15" fmla="*/ 16 h 81"/>
                <a:gd name="T16" fmla="*/ 65 w 82"/>
                <a:gd name="T17" fmla="*/ 40 h 81"/>
                <a:gd name="T18" fmla="*/ 41 w 82"/>
                <a:gd name="T19"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18" y="0"/>
                    <a:pt x="0" y="18"/>
                    <a:pt x="0" y="40"/>
                  </a:cubicBezTo>
                  <a:cubicBezTo>
                    <a:pt x="0" y="63"/>
                    <a:pt x="18" y="81"/>
                    <a:pt x="41" y="81"/>
                  </a:cubicBezTo>
                  <a:cubicBezTo>
                    <a:pt x="63" y="81"/>
                    <a:pt x="82" y="63"/>
                    <a:pt x="82" y="40"/>
                  </a:cubicBezTo>
                  <a:cubicBezTo>
                    <a:pt x="82" y="18"/>
                    <a:pt x="63" y="0"/>
                    <a:pt x="41" y="0"/>
                  </a:cubicBezTo>
                  <a:close/>
                  <a:moveTo>
                    <a:pt x="41" y="65"/>
                  </a:moveTo>
                  <a:cubicBezTo>
                    <a:pt x="27" y="65"/>
                    <a:pt x="16" y="54"/>
                    <a:pt x="16" y="40"/>
                  </a:cubicBezTo>
                  <a:cubicBezTo>
                    <a:pt x="16" y="27"/>
                    <a:pt x="27" y="16"/>
                    <a:pt x="41" y="16"/>
                  </a:cubicBezTo>
                  <a:cubicBezTo>
                    <a:pt x="54" y="16"/>
                    <a:pt x="65" y="27"/>
                    <a:pt x="65" y="40"/>
                  </a:cubicBezTo>
                  <a:cubicBezTo>
                    <a:pt x="65" y="54"/>
                    <a:pt x="54" y="65"/>
                    <a:pt x="41"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Freeform 130">
              <a:extLst>
                <a:ext uri="{FF2B5EF4-FFF2-40B4-BE49-F238E27FC236}">
                  <a16:creationId xmlns:a16="http://schemas.microsoft.com/office/drawing/2014/main" id="{ECD7DD07-0F9C-52C9-D807-4EA84355F095}"/>
                </a:ext>
              </a:extLst>
            </p:cNvPr>
            <p:cNvSpPr>
              <a:spLocks noEditPoints="1"/>
            </p:cNvSpPr>
            <p:nvPr/>
          </p:nvSpPr>
          <p:spPr bwMode="auto">
            <a:xfrm>
              <a:off x="2856736" y="1997037"/>
              <a:ext cx="550363" cy="550363"/>
            </a:xfrm>
            <a:custGeom>
              <a:avLst/>
              <a:gdLst>
                <a:gd name="T0" fmla="*/ 188 w 376"/>
                <a:gd name="T1" fmla="*/ 0 h 375"/>
                <a:gd name="T2" fmla="*/ 0 w 376"/>
                <a:gd name="T3" fmla="*/ 187 h 375"/>
                <a:gd name="T4" fmla="*/ 188 w 376"/>
                <a:gd name="T5" fmla="*/ 375 h 375"/>
                <a:gd name="T6" fmla="*/ 376 w 376"/>
                <a:gd name="T7" fmla="*/ 187 h 375"/>
                <a:gd name="T8" fmla="*/ 188 w 376"/>
                <a:gd name="T9" fmla="*/ 0 h 375"/>
                <a:gd name="T10" fmla="*/ 78 w 376"/>
                <a:gd name="T11" fmla="*/ 221 h 375"/>
                <a:gd name="T12" fmla="*/ 89 w 376"/>
                <a:gd name="T13" fmla="*/ 226 h 375"/>
                <a:gd name="T14" fmla="*/ 163 w 376"/>
                <a:gd name="T15" fmla="*/ 290 h 375"/>
                <a:gd name="T16" fmla="*/ 169 w 376"/>
                <a:gd name="T17" fmla="*/ 300 h 375"/>
                <a:gd name="T18" fmla="*/ 161 w 376"/>
                <a:gd name="T19" fmla="*/ 307 h 375"/>
                <a:gd name="T20" fmla="*/ 159 w 376"/>
                <a:gd name="T21" fmla="*/ 306 h 375"/>
                <a:gd name="T22" fmla="*/ 74 w 376"/>
                <a:gd name="T23" fmla="*/ 232 h 375"/>
                <a:gd name="T24" fmla="*/ 78 w 376"/>
                <a:gd name="T25" fmla="*/ 221 h 375"/>
                <a:gd name="T26" fmla="*/ 164 w 376"/>
                <a:gd name="T27" fmla="*/ 340 h 375"/>
                <a:gd name="T28" fmla="*/ 163 w 376"/>
                <a:gd name="T29" fmla="*/ 340 h 375"/>
                <a:gd name="T30" fmla="*/ 39 w 376"/>
                <a:gd name="T31" fmla="*/ 231 h 375"/>
                <a:gd name="T32" fmla="*/ 45 w 376"/>
                <a:gd name="T33" fmla="*/ 221 h 375"/>
                <a:gd name="T34" fmla="*/ 55 w 376"/>
                <a:gd name="T35" fmla="*/ 227 h 375"/>
                <a:gd name="T36" fmla="*/ 165 w 376"/>
                <a:gd name="T37" fmla="*/ 324 h 375"/>
                <a:gd name="T38" fmla="*/ 172 w 376"/>
                <a:gd name="T39" fmla="*/ 334 h 375"/>
                <a:gd name="T40" fmla="*/ 164 w 376"/>
                <a:gd name="T41" fmla="*/ 340 h 375"/>
                <a:gd name="T42" fmla="*/ 188 w 376"/>
                <a:gd name="T43" fmla="*/ 244 h 375"/>
                <a:gd name="T44" fmla="*/ 131 w 376"/>
                <a:gd name="T45" fmla="*/ 187 h 375"/>
                <a:gd name="T46" fmla="*/ 188 w 376"/>
                <a:gd name="T47" fmla="*/ 130 h 375"/>
                <a:gd name="T48" fmla="*/ 245 w 376"/>
                <a:gd name="T49" fmla="*/ 187 h 375"/>
                <a:gd name="T50" fmla="*/ 188 w 376"/>
                <a:gd name="T51" fmla="*/ 244 h 375"/>
                <a:gd name="T52" fmla="*/ 302 w 376"/>
                <a:gd name="T53" fmla="*/ 195 h 375"/>
                <a:gd name="T54" fmla="*/ 294 w 376"/>
                <a:gd name="T55" fmla="*/ 187 h 375"/>
                <a:gd name="T56" fmla="*/ 188 w 376"/>
                <a:gd name="T57" fmla="*/ 81 h 375"/>
                <a:gd name="T58" fmla="*/ 180 w 376"/>
                <a:gd name="T59" fmla="*/ 73 h 375"/>
                <a:gd name="T60" fmla="*/ 188 w 376"/>
                <a:gd name="T61" fmla="*/ 65 h 375"/>
                <a:gd name="T62" fmla="*/ 310 w 376"/>
                <a:gd name="T63" fmla="*/ 187 h 375"/>
                <a:gd name="T64" fmla="*/ 302 w 376"/>
                <a:gd name="T65" fmla="*/ 195 h 375"/>
                <a:gd name="T66" fmla="*/ 335 w 376"/>
                <a:gd name="T67" fmla="*/ 195 h 375"/>
                <a:gd name="T68" fmla="*/ 327 w 376"/>
                <a:gd name="T69" fmla="*/ 187 h 375"/>
                <a:gd name="T70" fmla="*/ 188 w 376"/>
                <a:gd name="T71" fmla="*/ 49 h 375"/>
                <a:gd name="T72" fmla="*/ 180 w 376"/>
                <a:gd name="T73" fmla="*/ 40 h 375"/>
                <a:gd name="T74" fmla="*/ 188 w 376"/>
                <a:gd name="T75" fmla="*/ 32 h 375"/>
                <a:gd name="T76" fmla="*/ 343 w 376"/>
                <a:gd name="T77" fmla="*/ 187 h 375"/>
                <a:gd name="T78" fmla="*/ 335 w 376"/>
                <a:gd name="T79" fmla="*/ 19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375">
                  <a:moveTo>
                    <a:pt x="188" y="0"/>
                  </a:moveTo>
                  <a:cubicBezTo>
                    <a:pt x="84" y="0"/>
                    <a:pt x="0" y="84"/>
                    <a:pt x="0" y="187"/>
                  </a:cubicBezTo>
                  <a:cubicBezTo>
                    <a:pt x="0" y="291"/>
                    <a:pt x="84" y="375"/>
                    <a:pt x="188" y="375"/>
                  </a:cubicBezTo>
                  <a:cubicBezTo>
                    <a:pt x="292" y="375"/>
                    <a:pt x="376" y="291"/>
                    <a:pt x="376" y="187"/>
                  </a:cubicBezTo>
                  <a:cubicBezTo>
                    <a:pt x="376" y="84"/>
                    <a:pt x="292" y="0"/>
                    <a:pt x="188" y="0"/>
                  </a:cubicBezTo>
                  <a:close/>
                  <a:moveTo>
                    <a:pt x="78" y="221"/>
                  </a:moveTo>
                  <a:cubicBezTo>
                    <a:pt x="83" y="219"/>
                    <a:pt x="87" y="221"/>
                    <a:pt x="89" y="226"/>
                  </a:cubicBezTo>
                  <a:cubicBezTo>
                    <a:pt x="102" y="258"/>
                    <a:pt x="129" y="282"/>
                    <a:pt x="163" y="290"/>
                  </a:cubicBezTo>
                  <a:cubicBezTo>
                    <a:pt x="167" y="292"/>
                    <a:pt x="170" y="296"/>
                    <a:pt x="169" y="300"/>
                  </a:cubicBezTo>
                  <a:cubicBezTo>
                    <a:pt x="168" y="304"/>
                    <a:pt x="165" y="307"/>
                    <a:pt x="161" y="307"/>
                  </a:cubicBezTo>
                  <a:cubicBezTo>
                    <a:pt x="160" y="307"/>
                    <a:pt x="160" y="307"/>
                    <a:pt x="159" y="306"/>
                  </a:cubicBezTo>
                  <a:cubicBezTo>
                    <a:pt x="120" y="297"/>
                    <a:pt x="88" y="269"/>
                    <a:pt x="74" y="232"/>
                  </a:cubicBezTo>
                  <a:cubicBezTo>
                    <a:pt x="72" y="227"/>
                    <a:pt x="74" y="223"/>
                    <a:pt x="78" y="221"/>
                  </a:cubicBezTo>
                  <a:close/>
                  <a:moveTo>
                    <a:pt x="164" y="340"/>
                  </a:moveTo>
                  <a:cubicBezTo>
                    <a:pt x="163" y="340"/>
                    <a:pt x="163" y="340"/>
                    <a:pt x="163" y="340"/>
                  </a:cubicBezTo>
                  <a:cubicBezTo>
                    <a:pt x="104" y="331"/>
                    <a:pt x="56" y="288"/>
                    <a:pt x="39" y="231"/>
                  </a:cubicBezTo>
                  <a:cubicBezTo>
                    <a:pt x="38" y="227"/>
                    <a:pt x="40" y="222"/>
                    <a:pt x="45" y="221"/>
                  </a:cubicBezTo>
                  <a:cubicBezTo>
                    <a:pt x="49" y="220"/>
                    <a:pt x="54" y="222"/>
                    <a:pt x="55" y="227"/>
                  </a:cubicBezTo>
                  <a:cubicBezTo>
                    <a:pt x="70" y="277"/>
                    <a:pt x="113" y="316"/>
                    <a:pt x="165" y="324"/>
                  </a:cubicBezTo>
                  <a:cubicBezTo>
                    <a:pt x="170" y="325"/>
                    <a:pt x="173" y="329"/>
                    <a:pt x="172" y="334"/>
                  </a:cubicBezTo>
                  <a:cubicBezTo>
                    <a:pt x="171" y="338"/>
                    <a:pt x="168" y="340"/>
                    <a:pt x="164" y="340"/>
                  </a:cubicBezTo>
                  <a:close/>
                  <a:moveTo>
                    <a:pt x="188" y="244"/>
                  </a:moveTo>
                  <a:cubicBezTo>
                    <a:pt x="156" y="244"/>
                    <a:pt x="131" y="219"/>
                    <a:pt x="131" y="187"/>
                  </a:cubicBezTo>
                  <a:cubicBezTo>
                    <a:pt x="131" y="156"/>
                    <a:pt x="156" y="130"/>
                    <a:pt x="188" y="130"/>
                  </a:cubicBezTo>
                  <a:cubicBezTo>
                    <a:pt x="219" y="130"/>
                    <a:pt x="245" y="156"/>
                    <a:pt x="245" y="187"/>
                  </a:cubicBezTo>
                  <a:cubicBezTo>
                    <a:pt x="245" y="219"/>
                    <a:pt x="219" y="244"/>
                    <a:pt x="188" y="244"/>
                  </a:cubicBezTo>
                  <a:close/>
                  <a:moveTo>
                    <a:pt x="302" y="195"/>
                  </a:moveTo>
                  <a:cubicBezTo>
                    <a:pt x="298" y="195"/>
                    <a:pt x="294" y="192"/>
                    <a:pt x="294" y="187"/>
                  </a:cubicBezTo>
                  <a:cubicBezTo>
                    <a:pt x="294" y="129"/>
                    <a:pt x="247" y="81"/>
                    <a:pt x="188" y="81"/>
                  </a:cubicBezTo>
                  <a:cubicBezTo>
                    <a:pt x="183" y="81"/>
                    <a:pt x="180" y="78"/>
                    <a:pt x="180" y="73"/>
                  </a:cubicBezTo>
                  <a:cubicBezTo>
                    <a:pt x="180" y="69"/>
                    <a:pt x="183" y="65"/>
                    <a:pt x="188" y="65"/>
                  </a:cubicBezTo>
                  <a:cubicBezTo>
                    <a:pt x="256" y="65"/>
                    <a:pt x="310" y="120"/>
                    <a:pt x="310" y="187"/>
                  </a:cubicBezTo>
                  <a:cubicBezTo>
                    <a:pt x="310" y="192"/>
                    <a:pt x="307" y="195"/>
                    <a:pt x="302" y="195"/>
                  </a:cubicBezTo>
                  <a:close/>
                  <a:moveTo>
                    <a:pt x="335" y="195"/>
                  </a:moveTo>
                  <a:cubicBezTo>
                    <a:pt x="330" y="195"/>
                    <a:pt x="327" y="192"/>
                    <a:pt x="327" y="187"/>
                  </a:cubicBezTo>
                  <a:cubicBezTo>
                    <a:pt x="327" y="111"/>
                    <a:pt x="264" y="49"/>
                    <a:pt x="188" y="49"/>
                  </a:cubicBezTo>
                  <a:cubicBezTo>
                    <a:pt x="183" y="49"/>
                    <a:pt x="180" y="45"/>
                    <a:pt x="180" y="40"/>
                  </a:cubicBezTo>
                  <a:cubicBezTo>
                    <a:pt x="180" y="36"/>
                    <a:pt x="183" y="32"/>
                    <a:pt x="188" y="32"/>
                  </a:cubicBezTo>
                  <a:cubicBezTo>
                    <a:pt x="274" y="32"/>
                    <a:pt x="343" y="102"/>
                    <a:pt x="343" y="187"/>
                  </a:cubicBezTo>
                  <a:cubicBezTo>
                    <a:pt x="343" y="192"/>
                    <a:pt x="339" y="195"/>
                    <a:pt x="335" y="1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58" name="Group 157">
            <a:extLst>
              <a:ext uri="{FF2B5EF4-FFF2-40B4-BE49-F238E27FC236}">
                <a16:creationId xmlns:a16="http://schemas.microsoft.com/office/drawing/2014/main" id="{98CA7431-F561-86E4-20E8-31D585EE500A}"/>
              </a:ext>
            </a:extLst>
          </p:cNvPr>
          <p:cNvGrpSpPr/>
          <p:nvPr userDrawn="1"/>
        </p:nvGrpSpPr>
        <p:grpSpPr>
          <a:xfrm>
            <a:off x="1700691" y="2877898"/>
            <a:ext cx="573058" cy="574477"/>
            <a:chOff x="1700691" y="1985689"/>
            <a:chExt cx="573058" cy="574477"/>
          </a:xfrm>
          <a:solidFill>
            <a:schemeClr val="bg2"/>
          </a:solidFill>
        </p:grpSpPr>
        <p:sp>
          <p:nvSpPr>
            <p:cNvPr id="159" name="Rectangle 131">
              <a:extLst>
                <a:ext uri="{FF2B5EF4-FFF2-40B4-BE49-F238E27FC236}">
                  <a16:creationId xmlns:a16="http://schemas.microsoft.com/office/drawing/2014/main" id="{2086041C-C34F-542E-3746-5173D12FB5D7}"/>
                </a:ext>
              </a:extLst>
            </p:cNvPr>
            <p:cNvSpPr>
              <a:spLocks noChangeArrowheads="1"/>
            </p:cNvSpPr>
            <p:nvPr/>
          </p:nvSpPr>
          <p:spPr bwMode="auto">
            <a:xfrm>
              <a:off x="1948921" y="1985689"/>
              <a:ext cx="114896" cy="15177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60" name="Freeform 132">
              <a:extLst>
                <a:ext uri="{FF2B5EF4-FFF2-40B4-BE49-F238E27FC236}">
                  <a16:creationId xmlns:a16="http://schemas.microsoft.com/office/drawing/2014/main" id="{CE2CFB70-968B-1E99-BC1B-8C0DB842FDE7}"/>
                </a:ext>
              </a:extLst>
            </p:cNvPr>
            <p:cNvSpPr>
              <a:spLocks/>
            </p:cNvSpPr>
            <p:nvPr/>
          </p:nvSpPr>
          <p:spPr bwMode="auto">
            <a:xfrm>
              <a:off x="1834026" y="1985689"/>
              <a:ext cx="304969" cy="190074"/>
            </a:xfrm>
            <a:custGeom>
              <a:avLst/>
              <a:gdLst>
                <a:gd name="T0" fmla="*/ 209 w 209"/>
                <a:gd name="T1" fmla="*/ 0 h 130"/>
                <a:gd name="T2" fmla="*/ 170 w 209"/>
                <a:gd name="T3" fmla="*/ 0 h 130"/>
                <a:gd name="T4" fmla="*/ 170 w 209"/>
                <a:gd name="T5" fmla="*/ 106 h 130"/>
                <a:gd name="T6" fmla="*/ 160 w 209"/>
                <a:gd name="T7" fmla="*/ 117 h 130"/>
                <a:gd name="T8" fmla="*/ 79 w 209"/>
                <a:gd name="T9" fmla="*/ 117 h 130"/>
                <a:gd name="T10" fmla="*/ 65 w 209"/>
                <a:gd name="T11" fmla="*/ 106 h 130"/>
                <a:gd name="T12" fmla="*/ 65 w 209"/>
                <a:gd name="T13" fmla="*/ 0 h 130"/>
                <a:gd name="T14" fmla="*/ 0 w 209"/>
                <a:gd name="T15" fmla="*/ 0 h 130"/>
                <a:gd name="T16" fmla="*/ 0 w 209"/>
                <a:gd name="T17" fmla="*/ 130 h 130"/>
                <a:gd name="T18" fmla="*/ 209 w 209"/>
                <a:gd name="T19" fmla="*/ 130 h 130"/>
                <a:gd name="T20" fmla="*/ 209 w 209"/>
                <a:gd name="T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30">
                  <a:moveTo>
                    <a:pt x="209" y="0"/>
                  </a:moveTo>
                  <a:cubicBezTo>
                    <a:pt x="170" y="0"/>
                    <a:pt x="170" y="0"/>
                    <a:pt x="170" y="0"/>
                  </a:cubicBezTo>
                  <a:cubicBezTo>
                    <a:pt x="170" y="106"/>
                    <a:pt x="170" y="106"/>
                    <a:pt x="170" y="106"/>
                  </a:cubicBezTo>
                  <a:cubicBezTo>
                    <a:pt x="170" y="110"/>
                    <a:pt x="165" y="117"/>
                    <a:pt x="160" y="117"/>
                  </a:cubicBezTo>
                  <a:cubicBezTo>
                    <a:pt x="79" y="117"/>
                    <a:pt x="79" y="117"/>
                    <a:pt x="79" y="117"/>
                  </a:cubicBezTo>
                  <a:cubicBezTo>
                    <a:pt x="74" y="117"/>
                    <a:pt x="65" y="110"/>
                    <a:pt x="65" y="106"/>
                  </a:cubicBezTo>
                  <a:cubicBezTo>
                    <a:pt x="65" y="0"/>
                    <a:pt x="65" y="0"/>
                    <a:pt x="65" y="0"/>
                  </a:cubicBezTo>
                  <a:cubicBezTo>
                    <a:pt x="0" y="0"/>
                    <a:pt x="0" y="0"/>
                    <a:pt x="0" y="0"/>
                  </a:cubicBezTo>
                  <a:cubicBezTo>
                    <a:pt x="0" y="130"/>
                    <a:pt x="0" y="130"/>
                    <a:pt x="0" y="130"/>
                  </a:cubicBezTo>
                  <a:cubicBezTo>
                    <a:pt x="209" y="130"/>
                    <a:pt x="209" y="130"/>
                    <a:pt x="209" y="130"/>
                  </a:cubicBezTo>
                  <a:lnTo>
                    <a:pt x="20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1" name="Freeform 133">
              <a:extLst>
                <a:ext uri="{FF2B5EF4-FFF2-40B4-BE49-F238E27FC236}">
                  <a16:creationId xmlns:a16="http://schemas.microsoft.com/office/drawing/2014/main" id="{104B6E86-68DA-2007-42B7-997973B1FEC1}"/>
                </a:ext>
              </a:extLst>
            </p:cNvPr>
            <p:cNvSpPr>
              <a:spLocks/>
            </p:cNvSpPr>
            <p:nvPr/>
          </p:nvSpPr>
          <p:spPr bwMode="auto">
            <a:xfrm>
              <a:off x="1700691" y="1985689"/>
              <a:ext cx="573058" cy="574477"/>
            </a:xfrm>
            <a:custGeom>
              <a:avLst/>
              <a:gdLst>
                <a:gd name="T0" fmla="*/ 389 w 392"/>
                <a:gd name="T1" fmla="*/ 67 h 392"/>
                <a:gd name="T2" fmla="*/ 330 w 392"/>
                <a:gd name="T3" fmla="*/ 2 h 392"/>
                <a:gd name="T4" fmla="*/ 324 w 392"/>
                <a:gd name="T5" fmla="*/ 0 h 392"/>
                <a:gd name="T6" fmla="*/ 313 w 392"/>
                <a:gd name="T7" fmla="*/ 0 h 392"/>
                <a:gd name="T8" fmla="*/ 313 w 392"/>
                <a:gd name="T9" fmla="*/ 138 h 392"/>
                <a:gd name="T10" fmla="*/ 300 w 392"/>
                <a:gd name="T11" fmla="*/ 144 h 392"/>
                <a:gd name="T12" fmla="*/ 88 w 392"/>
                <a:gd name="T13" fmla="*/ 144 h 392"/>
                <a:gd name="T14" fmla="*/ 78 w 392"/>
                <a:gd name="T15" fmla="*/ 138 h 392"/>
                <a:gd name="T16" fmla="*/ 78 w 392"/>
                <a:gd name="T17" fmla="*/ 0 h 392"/>
                <a:gd name="T18" fmla="*/ 7 w 392"/>
                <a:gd name="T19" fmla="*/ 0 h 392"/>
                <a:gd name="T20" fmla="*/ 0 w 392"/>
                <a:gd name="T21" fmla="*/ 8 h 392"/>
                <a:gd name="T22" fmla="*/ 0 w 392"/>
                <a:gd name="T23" fmla="*/ 383 h 392"/>
                <a:gd name="T24" fmla="*/ 7 w 392"/>
                <a:gd name="T25" fmla="*/ 392 h 392"/>
                <a:gd name="T26" fmla="*/ 78 w 392"/>
                <a:gd name="T27" fmla="*/ 392 h 392"/>
                <a:gd name="T28" fmla="*/ 78 w 392"/>
                <a:gd name="T29" fmla="*/ 252 h 392"/>
                <a:gd name="T30" fmla="*/ 88 w 392"/>
                <a:gd name="T31" fmla="*/ 248 h 392"/>
                <a:gd name="T32" fmla="*/ 300 w 392"/>
                <a:gd name="T33" fmla="*/ 248 h 392"/>
                <a:gd name="T34" fmla="*/ 313 w 392"/>
                <a:gd name="T35" fmla="*/ 252 h 392"/>
                <a:gd name="T36" fmla="*/ 313 w 392"/>
                <a:gd name="T37" fmla="*/ 392 h 392"/>
                <a:gd name="T38" fmla="*/ 382 w 392"/>
                <a:gd name="T39" fmla="*/ 392 h 392"/>
                <a:gd name="T40" fmla="*/ 392 w 392"/>
                <a:gd name="T41" fmla="*/ 383 h 392"/>
                <a:gd name="T42" fmla="*/ 392 w 392"/>
                <a:gd name="T43" fmla="*/ 73 h 392"/>
                <a:gd name="T44" fmla="*/ 389 w 392"/>
                <a:gd name="T45" fmla="*/ 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2" h="392">
                  <a:moveTo>
                    <a:pt x="389" y="67"/>
                  </a:moveTo>
                  <a:cubicBezTo>
                    <a:pt x="330" y="2"/>
                    <a:pt x="330" y="2"/>
                    <a:pt x="330" y="2"/>
                  </a:cubicBezTo>
                  <a:cubicBezTo>
                    <a:pt x="329" y="1"/>
                    <a:pt x="326" y="0"/>
                    <a:pt x="324" y="0"/>
                  </a:cubicBezTo>
                  <a:cubicBezTo>
                    <a:pt x="313" y="0"/>
                    <a:pt x="313" y="0"/>
                    <a:pt x="313" y="0"/>
                  </a:cubicBezTo>
                  <a:cubicBezTo>
                    <a:pt x="313" y="138"/>
                    <a:pt x="313" y="138"/>
                    <a:pt x="313" y="138"/>
                  </a:cubicBezTo>
                  <a:cubicBezTo>
                    <a:pt x="313" y="143"/>
                    <a:pt x="305" y="144"/>
                    <a:pt x="300" y="144"/>
                  </a:cubicBezTo>
                  <a:cubicBezTo>
                    <a:pt x="88" y="144"/>
                    <a:pt x="88" y="144"/>
                    <a:pt x="88" y="144"/>
                  </a:cubicBezTo>
                  <a:cubicBezTo>
                    <a:pt x="84" y="144"/>
                    <a:pt x="78" y="143"/>
                    <a:pt x="78" y="138"/>
                  </a:cubicBezTo>
                  <a:cubicBezTo>
                    <a:pt x="78" y="0"/>
                    <a:pt x="78" y="0"/>
                    <a:pt x="78" y="0"/>
                  </a:cubicBezTo>
                  <a:cubicBezTo>
                    <a:pt x="7" y="0"/>
                    <a:pt x="7" y="0"/>
                    <a:pt x="7" y="0"/>
                  </a:cubicBezTo>
                  <a:cubicBezTo>
                    <a:pt x="2" y="0"/>
                    <a:pt x="0" y="3"/>
                    <a:pt x="0" y="8"/>
                  </a:cubicBezTo>
                  <a:cubicBezTo>
                    <a:pt x="0" y="383"/>
                    <a:pt x="0" y="383"/>
                    <a:pt x="0" y="383"/>
                  </a:cubicBezTo>
                  <a:cubicBezTo>
                    <a:pt x="0" y="388"/>
                    <a:pt x="2" y="392"/>
                    <a:pt x="7" y="392"/>
                  </a:cubicBezTo>
                  <a:cubicBezTo>
                    <a:pt x="78" y="392"/>
                    <a:pt x="78" y="392"/>
                    <a:pt x="78" y="392"/>
                  </a:cubicBezTo>
                  <a:cubicBezTo>
                    <a:pt x="78" y="252"/>
                    <a:pt x="78" y="252"/>
                    <a:pt x="78" y="252"/>
                  </a:cubicBezTo>
                  <a:cubicBezTo>
                    <a:pt x="78" y="248"/>
                    <a:pt x="84" y="248"/>
                    <a:pt x="88" y="248"/>
                  </a:cubicBezTo>
                  <a:cubicBezTo>
                    <a:pt x="300" y="248"/>
                    <a:pt x="300" y="248"/>
                    <a:pt x="300" y="248"/>
                  </a:cubicBezTo>
                  <a:cubicBezTo>
                    <a:pt x="305" y="248"/>
                    <a:pt x="313" y="248"/>
                    <a:pt x="313" y="252"/>
                  </a:cubicBezTo>
                  <a:cubicBezTo>
                    <a:pt x="313" y="392"/>
                    <a:pt x="313" y="392"/>
                    <a:pt x="313" y="392"/>
                  </a:cubicBezTo>
                  <a:cubicBezTo>
                    <a:pt x="382" y="392"/>
                    <a:pt x="382" y="392"/>
                    <a:pt x="382" y="392"/>
                  </a:cubicBezTo>
                  <a:cubicBezTo>
                    <a:pt x="387" y="392"/>
                    <a:pt x="392" y="388"/>
                    <a:pt x="392" y="383"/>
                  </a:cubicBezTo>
                  <a:cubicBezTo>
                    <a:pt x="392" y="73"/>
                    <a:pt x="392" y="73"/>
                    <a:pt x="392" y="73"/>
                  </a:cubicBezTo>
                  <a:cubicBezTo>
                    <a:pt x="392" y="71"/>
                    <a:pt x="390" y="69"/>
                    <a:pt x="389"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2" name="Rectangle 134">
              <a:extLst>
                <a:ext uri="{FF2B5EF4-FFF2-40B4-BE49-F238E27FC236}">
                  <a16:creationId xmlns:a16="http://schemas.microsoft.com/office/drawing/2014/main" id="{3F9819DD-FC40-9562-3691-A7F7B86AF436}"/>
                </a:ext>
              </a:extLst>
            </p:cNvPr>
            <p:cNvSpPr>
              <a:spLocks noChangeArrowheads="1"/>
            </p:cNvSpPr>
            <p:nvPr/>
          </p:nvSpPr>
          <p:spPr bwMode="auto">
            <a:xfrm>
              <a:off x="1834026" y="2368673"/>
              <a:ext cx="304969" cy="19149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63" name="Group 162">
            <a:extLst>
              <a:ext uri="{FF2B5EF4-FFF2-40B4-BE49-F238E27FC236}">
                <a16:creationId xmlns:a16="http://schemas.microsoft.com/office/drawing/2014/main" id="{4035C5AF-D633-97DE-4D18-9A86A534C957}"/>
              </a:ext>
            </a:extLst>
          </p:cNvPr>
          <p:cNvGrpSpPr/>
          <p:nvPr userDrawn="1"/>
        </p:nvGrpSpPr>
        <p:grpSpPr>
          <a:xfrm>
            <a:off x="571596" y="2889246"/>
            <a:ext cx="531923" cy="563128"/>
            <a:chOff x="571596" y="1997037"/>
            <a:chExt cx="531923" cy="563128"/>
          </a:xfrm>
          <a:solidFill>
            <a:schemeClr val="bg2"/>
          </a:solidFill>
        </p:grpSpPr>
        <p:sp>
          <p:nvSpPr>
            <p:cNvPr id="164" name="Freeform 135">
              <a:extLst>
                <a:ext uri="{FF2B5EF4-FFF2-40B4-BE49-F238E27FC236}">
                  <a16:creationId xmlns:a16="http://schemas.microsoft.com/office/drawing/2014/main" id="{C5A3D493-5525-F83A-0A0B-3EA06C3526E5}"/>
                </a:ext>
              </a:extLst>
            </p:cNvPr>
            <p:cNvSpPr>
              <a:spLocks/>
            </p:cNvSpPr>
            <p:nvPr/>
          </p:nvSpPr>
          <p:spPr bwMode="auto">
            <a:xfrm>
              <a:off x="571596" y="2375765"/>
              <a:ext cx="531923" cy="184400"/>
            </a:xfrm>
            <a:custGeom>
              <a:avLst/>
              <a:gdLst>
                <a:gd name="T0" fmla="*/ 355 w 363"/>
                <a:gd name="T1" fmla="*/ 126 h 126"/>
                <a:gd name="T2" fmla="*/ 8 w 363"/>
                <a:gd name="T3" fmla="*/ 126 h 126"/>
                <a:gd name="T4" fmla="*/ 0 w 363"/>
                <a:gd name="T5" fmla="*/ 117 h 126"/>
                <a:gd name="T6" fmla="*/ 53 w 363"/>
                <a:gd name="T7" fmla="*/ 3 h 126"/>
                <a:gd name="T8" fmla="*/ 64 w 363"/>
                <a:gd name="T9" fmla="*/ 4 h 126"/>
                <a:gd name="T10" fmla="*/ 182 w 363"/>
                <a:gd name="T11" fmla="*/ 54 h 126"/>
                <a:gd name="T12" fmla="*/ 299 w 363"/>
                <a:gd name="T13" fmla="*/ 4 h 126"/>
                <a:gd name="T14" fmla="*/ 311 w 363"/>
                <a:gd name="T15" fmla="*/ 3 h 126"/>
                <a:gd name="T16" fmla="*/ 363 w 363"/>
                <a:gd name="T17" fmla="*/ 117 h 126"/>
                <a:gd name="T18" fmla="*/ 355 w 363"/>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126">
                  <a:moveTo>
                    <a:pt x="355" y="126"/>
                  </a:moveTo>
                  <a:cubicBezTo>
                    <a:pt x="8" y="126"/>
                    <a:pt x="8" y="126"/>
                    <a:pt x="8" y="126"/>
                  </a:cubicBezTo>
                  <a:cubicBezTo>
                    <a:pt x="4" y="126"/>
                    <a:pt x="0" y="122"/>
                    <a:pt x="0" y="117"/>
                  </a:cubicBezTo>
                  <a:cubicBezTo>
                    <a:pt x="0" y="76"/>
                    <a:pt x="19" y="35"/>
                    <a:pt x="53" y="3"/>
                  </a:cubicBezTo>
                  <a:cubicBezTo>
                    <a:pt x="56" y="0"/>
                    <a:pt x="61" y="1"/>
                    <a:pt x="64" y="4"/>
                  </a:cubicBezTo>
                  <a:cubicBezTo>
                    <a:pt x="95" y="36"/>
                    <a:pt x="137" y="54"/>
                    <a:pt x="182" y="54"/>
                  </a:cubicBezTo>
                  <a:cubicBezTo>
                    <a:pt x="226" y="54"/>
                    <a:pt x="268" y="36"/>
                    <a:pt x="299" y="4"/>
                  </a:cubicBezTo>
                  <a:cubicBezTo>
                    <a:pt x="302" y="0"/>
                    <a:pt x="308" y="0"/>
                    <a:pt x="311" y="3"/>
                  </a:cubicBezTo>
                  <a:cubicBezTo>
                    <a:pt x="344" y="34"/>
                    <a:pt x="363" y="76"/>
                    <a:pt x="363" y="117"/>
                  </a:cubicBezTo>
                  <a:cubicBezTo>
                    <a:pt x="363" y="122"/>
                    <a:pt x="360" y="126"/>
                    <a:pt x="355"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5" name="Freeform 136">
              <a:extLst>
                <a:ext uri="{FF2B5EF4-FFF2-40B4-BE49-F238E27FC236}">
                  <a16:creationId xmlns:a16="http://schemas.microsoft.com/office/drawing/2014/main" id="{5B926AFC-0C24-7F5B-45E2-2768A1382F39}"/>
                </a:ext>
              </a:extLst>
            </p:cNvPr>
            <p:cNvSpPr>
              <a:spLocks noEditPoints="1"/>
            </p:cNvSpPr>
            <p:nvPr/>
          </p:nvSpPr>
          <p:spPr bwMode="auto">
            <a:xfrm>
              <a:off x="778692" y="2158741"/>
              <a:ext cx="117733" cy="120570"/>
            </a:xfrm>
            <a:custGeom>
              <a:avLst/>
              <a:gdLst>
                <a:gd name="T0" fmla="*/ 41 w 81"/>
                <a:gd name="T1" fmla="*/ 0 h 82"/>
                <a:gd name="T2" fmla="*/ 0 w 81"/>
                <a:gd name="T3" fmla="*/ 41 h 82"/>
                <a:gd name="T4" fmla="*/ 41 w 81"/>
                <a:gd name="T5" fmla="*/ 82 h 82"/>
                <a:gd name="T6" fmla="*/ 81 w 81"/>
                <a:gd name="T7" fmla="*/ 41 h 82"/>
                <a:gd name="T8" fmla="*/ 41 w 81"/>
                <a:gd name="T9" fmla="*/ 0 h 82"/>
                <a:gd name="T10" fmla="*/ 57 w 81"/>
                <a:gd name="T11" fmla="*/ 41 h 82"/>
                <a:gd name="T12" fmla="*/ 41 w 81"/>
                <a:gd name="T13" fmla="*/ 25 h 82"/>
                <a:gd name="T14" fmla="*/ 57 w 81"/>
                <a:gd name="T15" fmla="*/ 8 h 82"/>
                <a:gd name="T16" fmla="*/ 73 w 81"/>
                <a:gd name="T17" fmla="*/ 25 h 82"/>
                <a:gd name="T18" fmla="*/ 57 w 81"/>
                <a:gd name="T19"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1" y="0"/>
                  </a:moveTo>
                  <a:cubicBezTo>
                    <a:pt x="18" y="0"/>
                    <a:pt x="0" y="19"/>
                    <a:pt x="0" y="41"/>
                  </a:cubicBezTo>
                  <a:cubicBezTo>
                    <a:pt x="0" y="64"/>
                    <a:pt x="18" y="82"/>
                    <a:pt x="41" y="82"/>
                  </a:cubicBezTo>
                  <a:cubicBezTo>
                    <a:pt x="63" y="82"/>
                    <a:pt x="81" y="64"/>
                    <a:pt x="81" y="41"/>
                  </a:cubicBezTo>
                  <a:cubicBezTo>
                    <a:pt x="81" y="19"/>
                    <a:pt x="63" y="0"/>
                    <a:pt x="41" y="0"/>
                  </a:cubicBezTo>
                  <a:close/>
                  <a:moveTo>
                    <a:pt x="57" y="41"/>
                  </a:moveTo>
                  <a:cubicBezTo>
                    <a:pt x="48" y="41"/>
                    <a:pt x="41" y="34"/>
                    <a:pt x="41" y="25"/>
                  </a:cubicBezTo>
                  <a:cubicBezTo>
                    <a:pt x="41" y="16"/>
                    <a:pt x="48" y="8"/>
                    <a:pt x="57" y="8"/>
                  </a:cubicBezTo>
                  <a:cubicBezTo>
                    <a:pt x="66" y="8"/>
                    <a:pt x="73" y="16"/>
                    <a:pt x="73" y="25"/>
                  </a:cubicBezTo>
                  <a:cubicBezTo>
                    <a:pt x="73" y="34"/>
                    <a:pt x="66" y="41"/>
                    <a:pt x="57"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6" name="Freeform 137">
              <a:extLst>
                <a:ext uri="{FF2B5EF4-FFF2-40B4-BE49-F238E27FC236}">
                  <a16:creationId xmlns:a16="http://schemas.microsoft.com/office/drawing/2014/main" id="{CFED2F6F-1977-8874-DFA3-82DAF8BD0908}"/>
                </a:ext>
              </a:extLst>
            </p:cNvPr>
            <p:cNvSpPr>
              <a:spLocks noEditPoints="1"/>
            </p:cNvSpPr>
            <p:nvPr/>
          </p:nvSpPr>
          <p:spPr bwMode="auto">
            <a:xfrm>
              <a:off x="621242" y="1997037"/>
              <a:ext cx="434049" cy="432631"/>
            </a:xfrm>
            <a:custGeom>
              <a:avLst/>
              <a:gdLst>
                <a:gd name="T0" fmla="*/ 148 w 296"/>
                <a:gd name="T1" fmla="*/ 0 h 295"/>
                <a:gd name="T2" fmla="*/ 0 w 296"/>
                <a:gd name="T3" fmla="*/ 147 h 295"/>
                <a:gd name="T4" fmla="*/ 148 w 296"/>
                <a:gd name="T5" fmla="*/ 295 h 295"/>
                <a:gd name="T6" fmla="*/ 296 w 296"/>
                <a:gd name="T7" fmla="*/ 147 h 295"/>
                <a:gd name="T8" fmla="*/ 148 w 296"/>
                <a:gd name="T9" fmla="*/ 0 h 295"/>
                <a:gd name="T10" fmla="*/ 148 w 296"/>
                <a:gd name="T11" fmla="*/ 208 h 295"/>
                <a:gd name="T12" fmla="*/ 91 w 296"/>
                <a:gd name="T13" fmla="*/ 151 h 295"/>
                <a:gd name="T14" fmla="*/ 148 w 296"/>
                <a:gd name="T15" fmla="*/ 94 h 295"/>
                <a:gd name="T16" fmla="*/ 205 w 296"/>
                <a:gd name="T17" fmla="*/ 151 h 295"/>
                <a:gd name="T18" fmla="*/ 148 w 296"/>
                <a:gd name="T19" fmla="*/ 20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5">
                  <a:moveTo>
                    <a:pt x="148" y="0"/>
                  </a:moveTo>
                  <a:cubicBezTo>
                    <a:pt x="66" y="0"/>
                    <a:pt x="0" y="66"/>
                    <a:pt x="0" y="147"/>
                  </a:cubicBezTo>
                  <a:cubicBezTo>
                    <a:pt x="0" y="229"/>
                    <a:pt x="66" y="295"/>
                    <a:pt x="148" y="295"/>
                  </a:cubicBezTo>
                  <a:cubicBezTo>
                    <a:pt x="229" y="295"/>
                    <a:pt x="296" y="229"/>
                    <a:pt x="296" y="147"/>
                  </a:cubicBezTo>
                  <a:cubicBezTo>
                    <a:pt x="296" y="66"/>
                    <a:pt x="229" y="0"/>
                    <a:pt x="148" y="0"/>
                  </a:cubicBezTo>
                  <a:close/>
                  <a:moveTo>
                    <a:pt x="148" y="208"/>
                  </a:moveTo>
                  <a:cubicBezTo>
                    <a:pt x="116" y="208"/>
                    <a:pt x="91" y="183"/>
                    <a:pt x="91" y="151"/>
                  </a:cubicBezTo>
                  <a:cubicBezTo>
                    <a:pt x="91" y="120"/>
                    <a:pt x="116" y="94"/>
                    <a:pt x="148" y="94"/>
                  </a:cubicBezTo>
                  <a:cubicBezTo>
                    <a:pt x="179" y="94"/>
                    <a:pt x="205" y="120"/>
                    <a:pt x="205" y="151"/>
                  </a:cubicBezTo>
                  <a:cubicBezTo>
                    <a:pt x="205" y="183"/>
                    <a:pt x="179" y="208"/>
                    <a:pt x="148" y="2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67" name="Group 166">
            <a:extLst>
              <a:ext uri="{FF2B5EF4-FFF2-40B4-BE49-F238E27FC236}">
                <a16:creationId xmlns:a16="http://schemas.microsoft.com/office/drawing/2014/main" id="{CF6BCCE6-F494-EC52-DF0D-8937C4CD0769}"/>
              </a:ext>
            </a:extLst>
          </p:cNvPr>
          <p:cNvGrpSpPr/>
          <p:nvPr userDrawn="1"/>
        </p:nvGrpSpPr>
        <p:grpSpPr>
          <a:xfrm>
            <a:off x="10905081" y="1836882"/>
            <a:ext cx="502135" cy="570221"/>
            <a:chOff x="10905081" y="839573"/>
            <a:chExt cx="502135" cy="570221"/>
          </a:xfrm>
          <a:solidFill>
            <a:schemeClr val="bg2"/>
          </a:solidFill>
        </p:grpSpPr>
        <p:sp>
          <p:nvSpPr>
            <p:cNvPr id="168" name="Freeform 138">
              <a:extLst>
                <a:ext uri="{FF2B5EF4-FFF2-40B4-BE49-F238E27FC236}">
                  <a16:creationId xmlns:a16="http://schemas.microsoft.com/office/drawing/2014/main" id="{5AE38638-81E9-DDBA-FA1D-418DB4910853}"/>
                </a:ext>
              </a:extLst>
            </p:cNvPr>
            <p:cNvSpPr>
              <a:spLocks/>
            </p:cNvSpPr>
            <p:nvPr/>
          </p:nvSpPr>
          <p:spPr bwMode="auto">
            <a:xfrm>
              <a:off x="11154730" y="910496"/>
              <a:ext cx="42554" cy="127661"/>
            </a:xfrm>
            <a:custGeom>
              <a:avLst/>
              <a:gdLst>
                <a:gd name="T0" fmla="*/ 12 w 29"/>
                <a:gd name="T1" fmla="*/ 82 h 87"/>
                <a:gd name="T2" fmla="*/ 12 w 29"/>
                <a:gd name="T3" fmla="*/ 84 h 87"/>
                <a:gd name="T4" fmla="*/ 20 w 29"/>
                <a:gd name="T5" fmla="*/ 87 h 87"/>
                <a:gd name="T6" fmla="*/ 28 w 29"/>
                <a:gd name="T7" fmla="*/ 44 h 87"/>
                <a:gd name="T8" fmla="*/ 5 w 29"/>
                <a:gd name="T9" fmla="*/ 1 h 87"/>
                <a:gd name="T10" fmla="*/ 2 w 29"/>
                <a:gd name="T11" fmla="*/ 1 h 87"/>
                <a:gd name="T12" fmla="*/ 7 w 29"/>
                <a:gd name="T13" fmla="*/ 33 h 87"/>
                <a:gd name="T14" fmla="*/ 12 w 29"/>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87">
                  <a:moveTo>
                    <a:pt x="12" y="82"/>
                  </a:moveTo>
                  <a:cubicBezTo>
                    <a:pt x="12" y="83"/>
                    <a:pt x="12" y="83"/>
                    <a:pt x="12" y="84"/>
                  </a:cubicBezTo>
                  <a:cubicBezTo>
                    <a:pt x="15" y="85"/>
                    <a:pt x="18" y="86"/>
                    <a:pt x="20" y="87"/>
                  </a:cubicBezTo>
                  <a:cubicBezTo>
                    <a:pt x="25" y="76"/>
                    <a:pt x="29" y="61"/>
                    <a:pt x="28" y="44"/>
                  </a:cubicBezTo>
                  <a:cubicBezTo>
                    <a:pt x="25" y="17"/>
                    <a:pt x="17" y="1"/>
                    <a:pt x="5" y="1"/>
                  </a:cubicBezTo>
                  <a:cubicBezTo>
                    <a:pt x="3" y="0"/>
                    <a:pt x="2" y="1"/>
                    <a:pt x="2" y="1"/>
                  </a:cubicBezTo>
                  <a:cubicBezTo>
                    <a:pt x="2" y="1"/>
                    <a:pt x="0" y="7"/>
                    <a:pt x="7" y="33"/>
                  </a:cubicBezTo>
                  <a:cubicBezTo>
                    <a:pt x="11" y="51"/>
                    <a:pt x="12" y="68"/>
                    <a:pt x="12"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9" name="Freeform 139">
              <a:extLst>
                <a:ext uri="{FF2B5EF4-FFF2-40B4-BE49-F238E27FC236}">
                  <a16:creationId xmlns:a16="http://schemas.microsoft.com/office/drawing/2014/main" id="{BA9E0B41-0C77-87E3-4811-46A3B28EF24D}"/>
                </a:ext>
              </a:extLst>
            </p:cNvPr>
            <p:cNvSpPr>
              <a:spLocks/>
            </p:cNvSpPr>
            <p:nvPr/>
          </p:nvSpPr>
          <p:spPr bwMode="auto">
            <a:xfrm>
              <a:off x="10993026" y="1089222"/>
              <a:ext cx="103548" cy="75179"/>
            </a:xfrm>
            <a:custGeom>
              <a:avLst/>
              <a:gdLst>
                <a:gd name="T0" fmla="*/ 71 w 71"/>
                <a:gd name="T1" fmla="*/ 0 h 51"/>
                <a:gd name="T2" fmla="*/ 27 w 71"/>
                <a:gd name="T3" fmla="*/ 15 h 51"/>
                <a:gd name="T4" fmla="*/ 0 w 71"/>
                <a:gd name="T5" fmla="*/ 44 h 51"/>
                <a:gd name="T6" fmla="*/ 1 w 71"/>
                <a:gd name="T7" fmla="*/ 49 h 51"/>
                <a:gd name="T8" fmla="*/ 4 w 71"/>
                <a:gd name="T9" fmla="*/ 51 h 51"/>
                <a:gd name="T10" fmla="*/ 30 w 71"/>
                <a:gd name="T11" fmla="*/ 34 h 51"/>
                <a:gd name="T12" fmla="*/ 70 w 71"/>
                <a:gd name="T13" fmla="*/ 8 h 51"/>
                <a:gd name="T14" fmla="*/ 71 w 71"/>
                <a:gd name="T15" fmla="*/ 8 h 51"/>
                <a:gd name="T16" fmla="*/ 71 w 71"/>
                <a:gd name="T17" fmla="*/ 1 h 51"/>
                <a:gd name="T18" fmla="*/ 71 w 71"/>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51">
                  <a:moveTo>
                    <a:pt x="71" y="0"/>
                  </a:moveTo>
                  <a:cubicBezTo>
                    <a:pt x="58" y="0"/>
                    <a:pt x="42" y="4"/>
                    <a:pt x="27" y="15"/>
                  </a:cubicBezTo>
                  <a:cubicBezTo>
                    <a:pt x="4" y="31"/>
                    <a:pt x="0" y="40"/>
                    <a:pt x="0" y="44"/>
                  </a:cubicBezTo>
                  <a:cubicBezTo>
                    <a:pt x="0" y="46"/>
                    <a:pt x="0" y="47"/>
                    <a:pt x="1" y="49"/>
                  </a:cubicBezTo>
                  <a:cubicBezTo>
                    <a:pt x="3" y="51"/>
                    <a:pt x="3" y="51"/>
                    <a:pt x="4" y="51"/>
                  </a:cubicBezTo>
                  <a:cubicBezTo>
                    <a:pt x="5" y="51"/>
                    <a:pt x="12" y="50"/>
                    <a:pt x="30" y="34"/>
                  </a:cubicBezTo>
                  <a:cubicBezTo>
                    <a:pt x="44" y="23"/>
                    <a:pt x="59" y="15"/>
                    <a:pt x="70" y="8"/>
                  </a:cubicBezTo>
                  <a:cubicBezTo>
                    <a:pt x="71" y="8"/>
                    <a:pt x="71" y="8"/>
                    <a:pt x="71" y="8"/>
                  </a:cubicBezTo>
                  <a:cubicBezTo>
                    <a:pt x="71" y="6"/>
                    <a:pt x="71" y="3"/>
                    <a:pt x="71" y="1"/>
                  </a:cubicBezTo>
                  <a:cubicBezTo>
                    <a:pt x="71" y="1"/>
                    <a:pt x="71" y="0"/>
                    <a:pt x="7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0" name="Freeform 140">
              <a:extLst>
                <a:ext uri="{FF2B5EF4-FFF2-40B4-BE49-F238E27FC236}">
                  <a16:creationId xmlns:a16="http://schemas.microsoft.com/office/drawing/2014/main" id="{F6071730-31BA-D139-2803-522200F71E35}"/>
                </a:ext>
              </a:extLst>
            </p:cNvPr>
            <p:cNvSpPr>
              <a:spLocks noEditPoints="1"/>
            </p:cNvSpPr>
            <p:nvPr/>
          </p:nvSpPr>
          <p:spPr bwMode="auto">
            <a:xfrm>
              <a:off x="10905081" y="839573"/>
              <a:ext cx="502135" cy="502135"/>
            </a:xfrm>
            <a:custGeom>
              <a:avLst/>
              <a:gdLst>
                <a:gd name="T0" fmla="*/ 171 w 343"/>
                <a:gd name="T1" fmla="*/ 0 h 342"/>
                <a:gd name="T2" fmla="*/ 0 w 343"/>
                <a:gd name="T3" fmla="*/ 171 h 342"/>
                <a:gd name="T4" fmla="*/ 171 w 343"/>
                <a:gd name="T5" fmla="*/ 342 h 342"/>
                <a:gd name="T6" fmla="*/ 343 w 343"/>
                <a:gd name="T7" fmla="*/ 171 h 342"/>
                <a:gd name="T8" fmla="*/ 171 w 343"/>
                <a:gd name="T9" fmla="*/ 0 h 342"/>
                <a:gd name="T10" fmla="*/ 292 w 343"/>
                <a:gd name="T11" fmla="*/ 237 h 342"/>
                <a:gd name="T12" fmla="*/ 258 w 343"/>
                <a:gd name="T13" fmla="*/ 254 h 342"/>
                <a:gd name="T14" fmla="*/ 225 w 343"/>
                <a:gd name="T15" fmla="*/ 247 h 342"/>
                <a:gd name="T16" fmla="*/ 180 w 343"/>
                <a:gd name="T17" fmla="*/ 211 h 342"/>
                <a:gd name="T18" fmla="*/ 171 w 343"/>
                <a:gd name="T19" fmla="*/ 212 h 342"/>
                <a:gd name="T20" fmla="*/ 137 w 343"/>
                <a:gd name="T21" fmla="*/ 193 h 342"/>
                <a:gd name="T22" fmla="*/ 101 w 343"/>
                <a:gd name="T23" fmla="*/ 217 h 342"/>
                <a:gd name="T24" fmla="*/ 64 w 343"/>
                <a:gd name="T25" fmla="*/ 237 h 342"/>
                <a:gd name="T26" fmla="*/ 62 w 343"/>
                <a:gd name="T27" fmla="*/ 237 h 342"/>
                <a:gd name="T28" fmla="*/ 49 w 343"/>
                <a:gd name="T29" fmla="*/ 229 h 342"/>
                <a:gd name="T30" fmla="*/ 45 w 343"/>
                <a:gd name="T31" fmla="*/ 212 h 342"/>
                <a:gd name="T32" fmla="*/ 79 w 343"/>
                <a:gd name="T33" fmla="*/ 171 h 342"/>
                <a:gd name="T34" fmla="*/ 139 w 343"/>
                <a:gd name="T35" fmla="*/ 153 h 342"/>
                <a:gd name="T36" fmla="*/ 174 w 343"/>
                <a:gd name="T37" fmla="*/ 131 h 342"/>
                <a:gd name="T38" fmla="*/ 174 w 343"/>
                <a:gd name="T39" fmla="*/ 130 h 342"/>
                <a:gd name="T40" fmla="*/ 165 w 343"/>
                <a:gd name="T41" fmla="*/ 85 h 342"/>
                <a:gd name="T42" fmla="*/ 160 w 343"/>
                <a:gd name="T43" fmla="*/ 38 h 342"/>
                <a:gd name="T44" fmla="*/ 175 w 343"/>
                <a:gd name="T45" fmla="*/ 32 h 342"/>
                <a:gd name="T46" fmla="*/ 214 w 343"/>
                <a:gd name="T47" fmla="*/ 91 h 342"/>
                <a:gd name="T48" fmla="*/ 203 w 343"/>
                <a:gd name="T49" fmla="*/ 146 h 342"/>
                <a:gd name="T50" fmla="*/ 212 w 343"/>
                <a:gd name="T51" fmla="*/ 171 h 342"/>
                <a:gd name="T52" fmla="*/ 210 w 343"/>
                <a:gd name="T53" fmla="*/ 184 h 342"/>
                <a:gd name="T54" fmla="*/ 256 w 343"/>
                <a:gd name="T55" fmla="*/ 198 h 342"/>
                <a:gd name="T56" fmla="*/ 297 w 343"/>
                <a:gd name="T57" fmla="*/ 217 h 342"/>
                <a:gd name="T58" fmla="*/ 292 w 343"/>
                <a:gd name="T59" fmla="*/ 23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3" h="342">
                  <a:moveTo>
                    <a:pt x="171" y="0"/>
                  </a:moveTo>
                  <a:cubicBezTo>
                    <a:pt x="77" y="0"/>
                    <a:pt x="0" y="76"/>
                    <a:pt x="0" y="171"/>
                  </a:cubicBezTo>
                  <a:cubicBezTo>
                    <a:pt x="0" y="266"/>
                    <a:pt x="77" y="342"/>
                    <a:pt x="171" y="342"/>
                  </a:cubicBezTo>
                  <a:cubicBezTo>
                    <a:pt x="266" y="342"/>
                    <a:pt x="343" y="266"/>
                    <a:pt x="343" y="171"/>
                  </a:cubicBezTo>
                  <a:cubicBezTo>
                    <a:pt x="343" y="76"/>
                    <a:pt x="266" y="0"/>
                    <a:pt x="171" y="0"/>
                  </a:cubicBezTo>
                  <a:close/>
                  <a:moveTo>
                    <a:pt x="292" y="237"/>
                  </a:moveTo>
                  <a:cubicBezTo>
                    <a:pt x="284" y="249"/>
                    <a:pt x="273" y="254"/>
                    <a:pt x="258" y="254"/>
                  </a:cubicBezTo>
                  <a:cubicBezTo>
                    <a:pt x="249" y="254"/>
                    <a:pt x="238" y="252"/>
                    <a:pt x="225" y="247"/>
                  </a:cubicBezTo>
                  <a:cubicBezTo>
                    <a:pt x="207" y="240"/>
                    <a:pt x="191" y="226"/>
                    <a:pt x="180" y="211"/>
                  </a:cubicBezTo>
                  <a:cubicBezTo>
                    <a:pt x="177" y="211"/>
                    <a:pt x="174" y="212"/>
                    <a:pt x="171" y="212"/>
                  </a:cubicBezTo>
                  <a:cubicBezTo>
                    <a:pt x="157" y="212"/>
                    <a:pt x="145" y="204"/>
                    <a:pt x="137" y="193"/>
                  </a:cubicBezTo>
                  <a:cubicBezTo>
                    <a:pt x="126" y="199"/>
                    <a:pt x="113" y="207"/>
                    <a:pt x="101" y="217"/>
                  </a:cubicBezTo>
                  <a:cubicBezTo>
                    <a:pt x="84" y="231"/>
                    <a:pt x="73" y="237"/>
                    <a:pt x="64" y="237"/>
                  </a:cubicBezTo>
                  <a:cubicBezTo>
                    <a:pt x="63" y="237"/>
                    <a:pt x="63" y="237"/>
                    <a:pt x="62" y="237"/>
                  </a:cubicBezTo>
                  <a:cubicBezTo>
                    <a:pt x="55" y="236"/>
                    <a:pt x="50" y="231"/>
                    <a:pt x="49" y="229"/>
                  </a:cubicBezTo>
                  <a:cubicBezTo>
                    <a:pt x="45" y="224"/>
                    <a:pt x="44" y="218"/>
                    <a:pt x="45" y="212"/>
                  </a:cubicBezTo>
                  <a:cubicBezTo>
                    <a:pt x="46" y="199"/>
                    <a:pt x="58" y="186"/>
                    <a:pt x="79" y="171"/>
                  </a:cubicBezTo>
                  <a:cubicBezTo>
                    <a:pt x="103" y="155"/>
                    <a:pt x="127" y="153"/>
                    <a:pt x="139" y="153"/>
                  </a:cubicBezTo>
                  <a:cubicBezTo>
                    <a:pt x="145" y="141"/>
                    <a:pt x="154" y="133"/>
                    <a:pt x="174" y="131"/>
                  </a:cubicBezTo>
                  <a:cubicBezTo>
                    <a:pt x="174" y="131"/>
                    <a:pt x="174" y="131"/>
                    <a:pt x="174" y="130"/>
                  </a:cubicBezTo>
                  <a:cubicBezTo>
                    <a:pt x="174" y="117"/>
                    <a:pt x="169" y="101"/>
                    <a:pt x="165" y="85"/>
                  </a:cubicBezTo>
                  <a:cubicBezTo>
                    <a:pt x="158" y="58"/>
                    <a:pt x="154" y="46"/>
                    <a:pt x="160" y="38"/>
                  </a:cubicBezTo>
                  <a:cubicBezTo>
                    <a:pt x="164" y="34"/>
                    <a:pt x="169" y="32"/>
                    <a:pt x="175" y="32"/>
                  </a:cubicBezTo>
                  <a:cubicBezTo>
                    <a:pt x="186" y="33"/>
                    <a:pt x="210" y="39"/>
                    <a:pt x="214" y="91"/>
                  </a:cubicBezTo>
                  <a:cubicBezTo>
                    <a:pt x="216" y="117"/>
                    <a:pt x="209" y="136"/>
                    <a:pt x="203" y="146"/>
                  </a:cubicBezTo>
                  <a:cubicBezTo>
                    <a:pt x="209" y="153"/>
                    <a:pt x="212" y="161"/>
                    <a:pt x="212" y="171"/>
                  </a:cubicBezTo>
                  <a:cubicBezTo>
                    <a:pt x="212" y="176"/>
                    <a:pt x="211" y="180"/>
                    <a:pt x="210" y="184"/>
                  </a:cubicBezTo>
                  <a:cubicBezTo>
                    <a:pt x="223" y="189"/>
                    <a:pt x="238" y="196"/>
                    <a:pt x="256" y="198"/>
                  </a:cubicBezTo>
                  <a:cubicBezTo>
                    <a:pt x="281" y="202"/>
                    <a:pt x="293" y="208"/>
                    <a:pt x="297" y="217"/>
                  </a:cubicBezTo>
                  <a:cubicBezTo>
                    <a:pt x="300" y="226"/>
                    <a:pt x="294" y="234"/>
                    <a:pt x="292" y="2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1" name="Oval 141">
              <a:extLst>
                <a:ext uri="{FF2B5EF4-FFF2-40B4-BE49-F238E27FC236}">
                  <a16:creationId xmlns:a16="http://schemas.microsoft.com/office/drawing/2014/main" id="{B575E8F1-26BD-7548-C90B-241B8EC81BB8}"/>
                </a:ext>
              </a:extLst>
            </p:cNvPr>
            <p:cNvSpPr>
              <a:spLocks noChangeArrowheads="1"/>
            </p:cNvSpPr>
            <p:nvPr/>
          </p:nvSpPr>
          <p:spPr bwMode="auto">
            <a:xfrm>
              <a:off x="11120687" y="1055179"/>
              <a:ext cx="70923" cy="7092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2" name="Freeform 142">
              <a:extLst>
                <a:ext uri="{FF2B5EF4-FFF2-40B4-BE49-F238E27FC236}">
                  <a16:creationId xmlns:a16="http://schemas.microsoft.com/office/drawing/2014/main" id="{68CA87B1-B964-FAEC-3438-E08ABA8A0358}"/>
                </a:ext>
              </a:extLst>
            </p:cNvPr>
            <p:cNvSpPr>
              <a:spLocks/>
            </p:cNvSpPr>
            <p:nvPr/>
          </p:nvSpPr>
          <p:spPr bwMode="auto">
            <a:xfrm>
              <a:off x="11190192" y="1130357"/>
              <a:ext cx="126243" cy="68086"/>
            </a:xfrm>
            <a:custGeom>
              <a:avLst/>
              <a:gdLst>
                <a:gd name="T0" fmla="*/ 7 w 86"/>
                <a:gd name="T1" fmla="*/ 1 h 47"/>
                <a:gd name="T2" fmla="*/ 6 w 86"/>
                <a:gd name="T3" fmla="*/ 0 h 47"/>
                <a:gd name="T4" fmla="*/ 0 w 86"/>
                <a:gd name="T5" fmla="*/ 6 h 47"/>
                <a:gd name="T6" fmla="*/ 36 w 86"/>
                <a:gd name="T7" fmla="*/ 34 h 47"/>
                <a:gd name="T8" fmla="*/ 84 w 86"/>
                <a:gd name="T9" fmla="*/ 29 h 47"/>
                <a:gd name="T10" fmla="*/ 86 w 86"/>
                <a:gd name="T11" fmla="*/ 25 h 47"/>
                <a:gd name="T12" fmla="*/ 58 w 86"/>
                <a:gd name="T13" fmla="*/ 16 h 47"/>
                <a:gd name="T14" fmla="*/ 7 w 86"/>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47">
                  <a:moveTo>
                    <a:pt x="7" y="1"/>
                  </a:moveTo>
                  <a:cubicBezTo>
                    <a:pt x="6" y="0"/>
                    <a:pt x="6" y="0"/>
                    <a:pt x="6" y="0"/>
                  </a:cubicBezTo>
                  <a:cubicBezTo>
                    <a:pt x="4" y="3"/>
                    <a:pt x="2" y="5"/>
                    <a:pt x="0" y="6"/>
                  </a:cubicBezTo>
                  <a:cubicBezTo>
                    <a:pt x="6" y="14"/>
                    <a:pt x="17" y="26"/>
                    <a:pt x="36" y="34"/>
                  </a:cubicBezTo>
                  <a:cubicBezTo>
                    <a:pt x="71" y="47"/>
                    <a:pt x="79" y="36"/>
                    <a:pt x="84" y="29"/>
                  </a:cubicBezTo>
                  <a:cubicBezTo>
                    <a:pt x="86" y="26"/>
                    <a:pt x="86" y="25"/>
                    <a:pt x="86" y="25"/>
                  </a:cubicBezTo>
                  <a:cubicBezTo>
                    <a:pt x="86" y="25"/>
                    <a:pt x="83" y="20"/>
                    <a:pt x="58" y="16"/>
                  </a:cubicBezTo>
                  <a:cubicBezTo>
                    <a:pt x="38" y="13"/>
                    <a:pt x="20" y="6"/>
                    <a:pt x="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3" name="Freeform 143">
              <a:extLst>
                <a:ext uri="{FF2B5EF4-FFF2-40B4-BE49-F238E27FC236}">
                  <a16:creationId xmlns:a16="http://schemas.microsoft.com/office/drawing/2014/main" id="{CAD0AEBA-6170-095C-75B1-7905FE3B8D01}"/>
                </a:ext>
              </a:extLst>
            </p:cNvPr>
            <p:cNvSpPr>
              <a:spLocks/>
            </p:cNvSpPr>
            <p:nvPr/>
          </p:nvSpPr>
          <p:spPr bwMode="auto">
            <a:xfrm>
              <a:off x="11010047" y="1341708"/>
              <a:ext cx="296459" cy="68086"/>
            </a:xfrm>
            <a:custGeom>
              <a:avLst/>
              <a:gdLst>
                <a:gd name="T0" fmla="*/ 195 w 203"/>
                <a:gd name="T1" fmla="*/ 30 h 47"/>
                <a:gd name="T2" fmla="*/ 177 w 203"/>
                <a:gd name="T3" fmla="*/ 0 h 47"/>
                <a:gd name="T4" fmla="*/ 100 w 203"/>
                <a:gd name="T5" fmla="*/ 17 h 47"/>
                <a:gd name="T6" fmla="*/ 26 w 203"/>
                <a:gd name="T7" fmla="*/ 1 h 47"/>
                <a:gd name="T8" fmla="*/ 8 w 203"/>
                <a:gd name="T9" fmla="*/ 30 h 47"/>
                <a:gd name="T10" fmla="*/ 0 w 203"/>
                <a:gd name="T11" fmla="*/ 39 h 47"/>
                <a:gd name="T12" fmla="*/ 8 w 203"/>
                <a:gd name="T13" fmla="*/ 47 h 47"/>
                <a:gd name="T14" fmla="*/ 102 w 203"/>
                <a:gd name="T15" fmla="*/ 47 h 47"/>
                <a:gd name="T16" fmla="*/ 195 w 203"/>
                <a:gd name="T17" fmla="*/ 47 h 47"/>
                <a:gd name="T18" fmla="*/ 203 w 203"/>
                <a:gd name="T19" fmla="*/ 39 h 47"/>
                <a:gd name="T20" fmla="*/ 195 w 203"/>
                <a:gd name="T2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7">
                  <a:moveTo>
                    <a:pt x="195" y="30"/>
                  </a:moveTo>
                  <a:cubicBezTo>
                    <a:pt x="188" y="30"/>
                    <a:pt x="181" y="15"/>
                    <a:pt x="177" y="0"/>
                  </a:cubicBezTo>
                  <a:cubicBezTo>
                    <a:pt x="154" y="11"/>
                    <a:pt x="128" y="17"/>
                    <a:pt x="100" y="17"/>
                  </a:cubicBezTo>
                  <a:cubicBezTo>
                    <a:pt x="74" y="17"/>
                    <a:pt x="49" y="11"/>
                    <a:pt x="26" y="1"/>
                  </a:cubicBezTo>
                  <a:cubicBezTo>
                    <a:pt x="22" y="16"/>
                    <a:pt x="15" y="30"/>
                    <a:pt x="8" y="30"/>
                  </a:cubicBezTo>
                  <a:cubicBezTo>
                    <a:pt x="4" y="30"/>
                    <a:pt x="0" y="34"/>
                    <a:pt x="0" y="39"/>
                  </a:cubicBezTo>
                  <a:cubicBezTo>
                    <a:pt x="0" y="43"/>
                    <a:pt x="4" y="47"/>
                    <a:pt x="8" y="47"/>
                  </a:cubicBezTo>
                  <a:cubicBezTo>
                    <a:pt x="102" y="47"/>
                    <a:pt x="102" y="47"/>
                    <a:pt x="102" y="47"/>
                  </a:cubicBezTo>
                  <a:cubicBezTo>
                    <a:pt x="195" y="47"/>
                    <a:pt x="195" y="47"/>
                    <a:pt x="195" y="47"/>
                  </a:cubicBezTo>
                  <a:cubicBezTo>
                    <a:pt x="199" y="47"/>
                    <a:pt x="203" y="43"/>
                    <a:pt x="203" y="39"/>
                  </a:cubicBezTo>
                  <a:cubicBezTo>
                    <a:pt x="203" y="34"/>
                    <a:pt x="199" y="30"/>
                    <a:pt x="195"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4" name="Group 173">
            <a:extLst>
              <a:ext uri="{FF2B5EF4-FFF2-40B4-BE49-F238E27FC236}">
                <a16:creationId xmlns:a16="http://schemas.microsoft.com/office/drawing/2014/main" id="{EBB37DEC-66E8-F1CB-5385-2388F565C3AD}"/>
              </a:ext>
            </a:extLst>
          </p:cNvPr>
          <p:cNvGrpSpPr/>
          <p:nvPr userDrawn="1"/>
        </p:nvGrpSpPr>
        <p:grpSpPr>
          <a:xfrm>
            <a:off x="9733433" y="1841137"/>
            <a:ext cx="536178" cy="537597"/>
            <a:chOff x="9733433" y="843828"/>
            <a:chExt cx="536178" cy="537597"/>
          </a:xfrm>
          <a:solidFill>
            <a:schemeClr val="bg2"/>
          </a:solidFill>
        </p:grpSpPr>
        <p:sp>
          <p:nvSpPr>
            <p:cNvPr id="175" name="Freeform 144">
              <a:extLst>
                <a:ext uri="{FF2B5EF4-FFF2-40B4-BE49-F238E27FC236}">
                  <a16:creationId xmlns:a16="http://schemas.microsoft.com/office/drawing/2014/main" id="{BEA12F84-5A6F-B1C6-F34A-DB350B5C64A3}"/>
                </a:ext>
              </a:extLst>
            </p:cNvPr>
            <p:cNvSpPr>
              <a:spLocks noEditPoints="1"/>
            </p:cNvSpPr>
            <p:nvPr/>
          </p:nvSpPr>
          <p:spPr bwMode="auto">
            <a:xfrm>
              <a:off x="9879535" y="989930"/>
              <a:ext cx="249649" cy="246812"/>
            </a:xfrm>
            <a:custGeom>
              <a:avLst/>
              <a:gdLst>
                <a:gd name="T0" fmla="*/ 170 w 170"/>
                <a:gd name="T1" fmla="*/ 163 h 169"/>
                <a:gd name="T2" fmla="*/ 163 w 170"/>
                <a:gd name="T3" fmla="*/ 169 h 169"/>
                <a:gd name="T4" fmla="*/ 6 w 170"/>
                <a:gd name="T5" fmla="*/ 169 h 169"/>
                <a:gd name="T6" fmla="*/ 0 w 170"/>
                <a:gd name="T7" fmla="*/ 163 h 169"/>
                <a:gd name="T8" fmla="*/ 0 w 170"/>
                <a:gd name="T9" fmla="*/ 6 h 169"/>
                <a:gd name="T10" fmla="*/ 6 w 170"/>
                <a:gd name="T11" fmla="*/ 0 h 169"/>
                <a:gd name="T12" fmla="*/ 163 w 170"/>
                <a:gd name="T13" fmla="*/ 0 h 169"/>
                <a:gd name="T14" fmla="*/ 170 w 170"/>
                <a:gd name="T15" fmla="*/ 6 h 169"/>
                <a:gd name="T16" fmla="*/ 170 w 170"/>
                <a:gd name="T17" fmla="*/ 163 h 169"/>
                <a:gd name="T18" fmla="*/ 13 w 170"/>
                <a:gd name="T19" fmla="*/ 156 h 169"/>
                <a:gd name="T20" fmla="*/ 156 w 170"/>
                <a:gd name="T21" fmla="*/ 156 h 169"/>
                <a:gd name="T22" fmla="*/ 156 w 170"/>
                <a:gd name="T23" fmla="*/ 13 h 169"/>
                <a:gd name="T24" fmla="*/ 13 w 170"/>
                <a:gd name="T25" fmla="*/ 13 h 169"/>
                <a:gd name="T26" fmla="*/ 13 w 170"/>
                <a:gd name="T27"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69">
                  <a:moveTo>
                    <a:pt x="170" y="163"/>
                  </a:moveTo>
                  <a:cubicBezTo>
                    <a:pt x="170" y="167"/>
                    <a:pt x="167" y="169"/>
                    <a:pt x="163" y="169"/>
                  </a:cubicBezTo>
                  <a:cubicBezTo>
                    <a:pt x="6" y="169"/>
                    <a:pt x="6" y="169"/>
                    <a:pt x="6" y="169"/>
                  </a:cubicBezTo>
                  <a:cubicBezTo>
                    <a:pt x="3" y="169"/>
                    <a:pt x="0" y="167"/>
                    <a:pt x="0" y="163"/>
                  </a:cubicBezTo>
                  <a:cubicBezTo>
                    <a:pt x="0" y="6"/>
                    <a:pt x="0" y="6"/>
                    <a:pt x="0" y="6"/>
                  </a:cubicBezTo>
                  <a:cubicBezTo>
                    <a:pt x="0" y="3"/>
                    <a:pt x="3" y="0"/>
                    <a:pt x="6" y="0"/>
                  </a:cubicBezTo>
                  <a:cubicBezTo>
                    <a:pt x="163" y="0"/>
                    <a:pt x="163" y="0"/>
                    <a:pt x="163" y="0"/>
                  </a:cubicBezTo>
                  <a:cubicBezTo>
                    <a:pt x="167" y="0"/>
                    <a:pt x="170" y="3"/>
                    <a:pt x="170" y="6"/>
                  </a:cubicBezTo>
                  <a:lnTo>
                    <a:pt x="170" y="163"/>
                  </a:lnTo>
                  <a:close/>
                  <a:moveTo>
                    <a:pt x="13" y="156"/>
                  </a:moveTo>
                  <a:cubicBezTo>
                    <a:pt x="156" y="156"/>
                    <a:pt x="156" y="156"/>
                    <a:pt x="156" y="156"/>
                  </a:cubicBezTo>
                  <a:cubicBezTo>
                    <a:pt x="156" y="13"/>
                    <a:pt x="156" y="13"/>
                    <a:pt x="156" y="13"/>
                  </a:cubicBezTo>
                  <a:cubicBezTo>
                    <a:pt x="13" y="13"/>
                    <a:pt x="13" y="13"/>
                    <a:pt x="13" y="13"/>
                  </a:cubicBezTo>
                  <a:lnTo>
                    <a:pt x="13" y="1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6" name="Freeform 145">
              <a:extLst>
                <a:ext uri="{FF2B5EF4-FFF2-40B4-BE49-F238E27FC236}">
                  <a16:creationId xmlns:a16="http://schemas.microsoft.com/office/drawing/2014/main" id="{5A6C64AF-990B-7FB9-9723-D237C2D81CA3}"/>
                </a:ext>
              </a:extLst>
            </p:cNvPr>
            <p:cNvSpPr>
              <a:spLocks noEditPoints="1"/>
            </p:cNvSpPr>
            <p:nvPr/>
          </p:nvSpPr>
          <p:spPr bwMode="auto">
            <a:xfrm>
              <a:off x="9733433" y="843828"/>
              <a:ext cx="536178" cy="537597"/>
            </a:xfrm>
            <a:custGeom>
              <a:avLst/>
              <a:gdLst>
                <a:gd name="T0" fmla="*/ 320 w 366"/>
                <a:gd name="T1" fmla="*/ 85 h 366"/>
                <a:gd name="T2" fmla="*/ 360 w 366"/>
                <a:gd name="T3" fmla="*/ 59 h 366"/>
                <a:gd name="T4" fmla="*/ 307 w 366"/>
                <a:gd name="T5" fmla="*/ 46 h 366"/>
                <a:gd name="T6" fmla="*/ 294 w 366"/>
                <a:gd name="T7" fmla="*/ 46 h 366"/>
                <a:gd name="T8" fmla="*/ 268 w 366"/>
                <a:gd name="T9" fmla="*/ 7 h 366"/>
                <a:gd name="T10" fmla="*/ 249 w 366"/>
                <a:gd name="T11" fmla="*/ 0 h 366"/>
                <a:gd name="T12" fmla="*/ 229 w 366"/>
                <a:gd name="T13" fmla="*/ 7 h 366"/>
                <a:gd name="T14" fmla="*/ 203 w 366"/>
                <a:gd name="T15" fmla="*/ 46 h 366"/>
                <a:gd name="T16" fmla="*/ 190 w 366"/>
                <a:gd name="T17" fmla="*/ 46 h 366"/>
                <a:gd name="T18" fmla="*/ 164 w 366"/>
                <a:gd name="T19" fmla="*/ 7 h 366"/>
                <a:gd name="T20" fmla="*/ 144 w 366"/>
                <a:gd name="T21" fmla="*/ 0 h 366"/>
                <a:gd name="T22" fmla="*/ 125 w 366"/>
                <a:gd name="T23" fmla="*/ 7 h 366"/>
                <a:gd name="T24" fmla="*/ 98 w 366"/>
                <a:gd name="T25" fmla="*/ 46 h 366"/>
                <a:gd name="T26" fmla="*/ 85 w 366"/>
                <a:gd name="T27" fmla="*/ 46 h 366"/>
                <a:gd name="T28" fmla="*/ 59 w 366"/>
                <a:gd name="T29" fmla="*/ 7 h 366"/>
                <a:gd name="T30" fmla="*/ 46 w 366"/>
                <a:gd name="T31" fmla="*/ 59 h 366"/>
                <a:gd name="T32" fmla="*/ 46 w 366"/>
                <a:gd name="T33" fmla="*/ 72 h 366"/>
                <a:gd name="T34" fmla="*/ 7 w 366"/>
                <a:gd name="T35" fmla="*/ 98 h 366"/>
                <a:gd name="T36" fmla="*/ 0 w 366"/>
                <a:gd name="T37" fmla="*/ 118 h 366"/>
                <a:gd name="T38" fmla="*/ 7 w 366"/>
                <a:gd name="T39" fmla="*/ 137 h 366"/>
                <a:gd name="T40" fmla="*/ 46 w 366"/>
                <a:gd name="T41" fmla="*/ 164 h 366"/>
                <a:gd name="T42" fmla="*/ 46 w 366"/>
                <a:gd name="T43" fmla="*/ 177 h 366"/>
                <a:gd name="T44" fmla="*/ 7 w 366"/>
                <a:gd name="T45" fmla="*/ 203 h 366"/>
                <a:gd name="T46" fmla="*/ 0 w 366"/>
                <a:gd name="T47" fmla="*/ 222 h 366"/>
                <a:gd name="T48" fmla="*/ 7 w 366"/>
                <a:gd name="T49" fmla="*/ 242 h 366"/>
                <a:gd name="T50" fmla="*/ 46 w 366"/>
                <a:gd name="T51" fmla="*/ 268 h 366"/>
                <a:gd name="T52" fmla="*/ 46 w 366"/>
                <a:gd name="T53" fmla="*/ 281 h 366"/>
                <a:gd name="T54" fmla="*/ 7 w 366"/>
                <a:gd name="T55" fmla="*/ 307 h 366"/>
                <a:gd name="T56" fmla="*/ 59 w 366"/>
                <a:gd name="T57" fmla="*/ 320 h 366"/>
                <a:gd name="T58" fmla="*/ 72 w 366"/>
                <a:gd name="T59" fmla="*/ 320 h 366"/>
                <a:gd name="T60" fmla="*/ 98 w 366"/>
                <a:gd name="T61" fmla="*/ 359 h 366"/>
                <a:gd name="T62" fmla="*/ 118 w 366"/>
                <a:gd name="T63" fmla="*/ 366 h 366"/>
                <a:gd name="T64" fmla="*/ 138 w 366"/>
                <a:gd name="T65" fmla="*/ 359 h 366"/>
                <a:gd name="T66" fmla="*/ 164 w 366"/>
                <a:gd name="T67" fmla="*/ 320 h 366"/>
                <a:gd name="T68" fmla="*/ 177 w 366"/>
                <a:gd name="T69" fmla="*/ 320 h 366"/>
                <a:gd name="T70" fmla="*/ 203 w 366"/>
                <a:gd name="T71" fmla="*/ 359 h 366"/>
                <a:gd name="T72" fmla="*/ 223 w 366"/>
                <a:gd name="T73" fmla="*/ 366 h 366"/>
                <a:gd name="T74" fmla="*/ 242 w 366"/>
                <a:gd name="T75" fmla="*/ 359 h 366"/>
                <a:gd name="T76" fmla="*/ 268 w 366"/>
                <a:gd name="T77" fmla="*/ 320 h 366"/>
                <a:gd name="T78" fmla="*/ 281 w 366"/>
                <a:gd name="T79" fmla="*/ 320 h 366"/>
                <a:gd name="T80" fmla="*/ 307 w 366"/>
                <a:gd name="T81" fmla="*/ 359 h 366"/>
                <a:gd name="T82" fmla="*/ 320 w 366"/>
                <a:gd name="T83" fmla="*/ 307 h 366"/>
                <a:gd name="T84" fmla="*/ 320 w 366"/>
                <a:gd name="T85" fmla="*/ 294 h 366"/>
                <a:gd name="T86" fmla="*/ 360 w 366"/>
                <a:gd name="T87" fmla="*/ 268 h 366"/>
                <a:gd name="T88" fmla="*/ 366 w 366"/>
                <a:gd name="T89" fmla="*/ 248 h 366"/>
                <a:gd name="T90" fmla="*/ 360 w 366"/>
                <a:gd name="T91" fmla="*/ 229 h 366"/>
                <a:gd name="T92" fmla="*/ 320 w 366"/>
                <a:gd name="T93" fmla="*/ 203 h 366"/>
                <a:gd name="T94" fmla="*/ 320 w 366"/>
                <a:gd name="T95" fmla="*/ 190 h 366"/>
                <a:gd name="T96" fmla="*/ 360 w 366"/>
                <a:gd name="T97" fmla="*/ 164 h 366"/>
                <a:gd name="T98" fmla="*/ 366 w 366"/>
                <a:gd name="T99" fmla="*/ 144 h 366"/>
                <a:gd name="T100" fmla="*/ 360 w 366"/>
                <a:gd name="T101" fmla="*/ 124 h 366"/>
                <a:gd name="T102" fmla="*/ 320 w 366"/>
                <a:gd name="T103" fmla="*/ 98 h 366"/>
                <a:gd name="T104" fmla="*/ 105 w 366"/>
                <a:gd name="T105" fmla="*/ 281 h 366"/>
                <a:gd name="T106" fmla="*/ 262 w 366"/>
                <a:gd name="T107" fmla="*/ 8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366">
                  <a:moveTo>
                    <a:pt x="360" y="98"/>
                  </a:moveTo>
                  <a:cubicBezTo>
                    <a:pt x="363" y="98"/>
                    <a:pt x="366" y="95"/>
                    <a:pt x="366" y="92"/>
                  </a:cubicBezTo>
                  <a:cubicBezTo>
                    <a:pt x="366" y="88"/>
                    <a:pt x="363" y="85"/>
                    <a:pt x="360" y="85"/>
                  </a:cubicBezTo>
                  <a:cubicBezTo>
                    <a:pt x="320" y="85"/>
                    <a:pt x="320" y="85"/>
                    <a:pt x="320" y="85"/>
                  </a:cubicBezTo>
                  <a:cubicBezTo>
                    <a:pt x="320" y="72"/>
                    <a:pt x="320" y="72"/>
                    <a:pt x="320" y="72"/>
                  </a:cubicBezTo>
                  <a:cubicBezTo>
                    <a:pt x="360" y="72"/>
                    <a:pt x="360" y="72"/>
                    <a:pt x="360" y="72"/>
                  </a:cubicBezTo>
                  <a:cubicBezTo>
                    <a:pt x="363" y="72"/>
                    <a:pt x="366" y="69"/>
                    <a:pt x="366" y="66"/>
                  </a:cubicBezTo>
                  <a:cubicBezTo>
                    <a:pt x="366" y="62"/>
                    <a:pt x="363" y="59"/>
                    <a:pt x="360" y="59"/>
                  </a:cubicBezTo>
                  <a:cubicBezTo>
                    <a:pt x="320" y="59"/>
                    <a:pt x="320" y="59"/>
                    <a:pt x="320" y="59"/>
                  </a:cubicBezTo>
                  <a:cubicBezTo>
                    <a:pt x="320" y="53"/>
                    <a:pt x="320" y="53"/>
                    <a:pt x="320" y="53"/>
                  </a:cubicBezTo>
                  <a:cubicBezTo>
                    <a:pt x="320" y="49"/>
                    <a:pt x="318" y="46"/>
                    <a:pt x="314" y="46"/>
                  </a:cubicBezTo>
                  <a:cubicBezTo>
                    <a:pt x="307" y="46"/>
                    <a:pt x="307" y="46"/>
                    <a:pt x="307" y="46"/>
                  </a:cubicBezTo>
                  <a:cubicBezTo>
                    <a:pt x="307" y="7"/>
                    <a:pt x="307" y="7"/>
                    <a:pt x="307" y="7"/>
                  </a:cubicBezTo>
                  <a:cubicBezTo>
                    <a:pt x="307" y="3"/>
                    <a:pt x="305" y="0"/>
                    <a:pt x="301" y="0"/>
                  </a:cubicBezTo>
                  <a:cubicBezTo>
                    <a:pt x="297" y="0"/>
                    <a:pt x="294" y="3"/>
                    <a:pt x="294" y="7"/>
                  </a:cubicBezTo>
                  <a:cubicBezTo>
                    <a:pt x="294" y="46"/>
                    <a:pt x="294" y="46"/>
                    <a:pt x="294" y="46"/>
                  </a:cubicBezTo>
                  <a:cubicBezTo>
                    <a:pt x="281" y="46"/>
                    <a:pt x="281" y="46"/>
                    <a:pt x="281" y="46"/>
                  </a:cubicBezTo>
                  <a:cubicBezTo>
                    <a:pt x="281" y="7"/>
                    <a:pt x="281" y="7"/>
                    <a:pt x="281" y="7"/>
                  </a:cubicBezTo>
                  <a:cubicBezTo>
                    <a:pt x="281" y="3"/>
                    <a:pt x="278" y="0"/>
                    <a:pt x="275" y="0"/>
                  </a:cubicBezTo>
                  <a:cubicBezTo>
                    <a:pt x="271" y="0"/>
                    <a:pt x="268" y="3"/>
                    <a:pt x="268" y="7"/>
                  </a:cubicBezTo>
                  <a:cubicBezTo>
                    <a:pt x="268" y="46"/>
                    <a:pt x="268" y="46"/>
                    <a:pt x="268" y="46"/>
                  </a:cubicBezTo>
                  <a:cubicBezTo>
                    <a:pt x="255" y="46"/>
                    <a:pt x="255" y="46"/>
                    <a:pt x="255" y="46"/>
                  </a:cubicBezTo>
                  <a:cubicBezTo>
                    <a:pt x="255" y="7"/>
                    <a:pt x="255" y="7"/>
                    <a:pt x="255" y="7"/>
                  </a:cubicBezTo>
                  <a:cubicBezTo>
                    <a:pt x="255" y="3"/>
                    <a:pt x="252" y="0"/>
                    <a:pt x="249" y="0"/>
                  </a:cubicBezTo>
                  <a:cubicBezTo>
                    <a:pt x="245" y="0"/>
                    <a:pt x="242" y="3"/>
                    <a:pt x="242" y="7"/>
                  </a:cubicBezTo>
                  <a:cubicBezTo>
                    <a:pt x="242" y="46"/>
                    <a:pt x="242" y="46"/>
                    <a:pt x="242" y="46"/>
                  </a:cubicBezTo>
                  <a:cubicBezTo>
                    <a:pt x="229" y="46"/>
                    <a:pt x="229" y="46"/>
                    <a:pt x="229" y="46"/>
                  </a:cubicBezTo>
                  <a:cubicBezTo>
                    <a:pt x="229" y="7"/>
                    <a:pt x="229" y="7"/>
                    <a:pt x="229" y="7"/>
                  </a:cubicBezTo>
                  <a:cubicBezTo>
                    <a:pt x="229" y="3"/>
                    <a:pt x="226" y="0"/>
                    <a:pt x="223" y="0"/>
                  </a:cubicBezTo>
                  <a:cubicBezTo>
                    <a:pt x="219" y="0"/>
                    <a:pt x="216" y="3"/>
                    <a:pt x="216" y="7"/>
                  </a:cubicBezTo>
                  <a:cubicBezTo>
                    <a:pt x="216" y="46"/>
                    <a:pt x="216" y="46"/>
                    <a:pt x="216" y="46"/>
                  </a:cubicBezTo>
                  <a:cubicBezTo>
                    <a:pt x="203" y="46"/>
                    <a:pt x="203" y="46"/>
                    <a:pt x="203" y="46"/>
                  </a:cubicBezTo>
                  <a:cubicBezTo>
                    <a:pt x="203" y="7"/>
                    <a:pt x="203" y="7"/>
                    <a:pt x="203" y="7"/>
                  </a:cubicBezTo>
                  <a:cubicBezTo>
                    <a:pt x="203" y="3"/>
                    <a:pt x="200" y="0"/>
                    <a:pt x="196" y="0"/>
                  </a:cubicBezTo>
                  <a:cubicBezTo>
                    <a:pt x="193" y="0"/>
                    <a:pt x="190" y="3"/>
                    <a:pt x="190" y="7"/>
                  </a:cubicBezTo>
                  <a:cubicBezTo>
                    <a:pt x="190" y="46"/>
                    <a:pt x="190" y="46"/>
                    <a:pt x="190" y="46"/>
                  </a:cubicBezTo>
                  <a:cubicBezTo>
                    <a:pt x="177" y="46"/>
                    <a:pt x="177" y="46"/>
                    <a:pt x="177" y="46"/>
                  </a:cubicBezTo>
                  <a:cubicBezTo>
                    <a:pt x="177" y="7"/>
                    <a:pt x="177" y="7"/>
                    <a:pt x="177" y="7"/>
                  </a:cubicBezTo>
                  <a:cubicBezTo>
                    <a:pt x="177" y="3"/>
                    <a:pt x="174" y="0"/>
                    <a:pt x="170" y="0"/>
                  </a:cubicBezTo>
                  <a:cubicBezTo>
                    <a:pt x="167" y="0"/>
                    <a:pt x="164" y="3"/>
                    <a:pt x="164" y="7"/>
                  </a:cubicBezTo>
                  <a:cubicBezTo>
                    <a:pt x="164" y="46"/>
                    <a:pt x="164" y="46"/>
                    <a:pt x="164" y="46"/>
                  </a:cubicBezTo>
                  <a:cubicBezTo>
                    <a:pt x="151" y="46"/>
                    <a:pt x="151" y="46"/>
                    <a:pt x="151" y="46"/>
                  </a:cubicBezTo>
                  <a:cubicBezTo>
                    <a:pt x="151" y="7"/>
                    <a:pt x="151" y="7"/>
                    <a:pt x="151" y="7"/>
                  </a:cubicBezTo>
                  <a:cubicBezTo>
                    <a:pt x="151" y="3"/>
                    <a:pt x="148" y="0"/>
                    <a:pt x="144" y="0"/>
                  </a:cubicBezTo>
                  <a:cubicBezTo>
                    <a:pt x="141" y="0"/>
                    <a:pt x="138" y="3"/>
                    <a:pt x="138" y="7"/>
                  </a:cubicBezTo>
                  <a:cubicBezTo>
                    <a:pt x="138" y="46"/>
                    <a:pt x="138" y="46"/>
                    <a:pt x="138" y="46"/>
                  </a:cubicBezTo>
                  <a:cubicBezTo>
                    <a:pt x="125" y="46"/>
                    <a:pt x="125" y="46"/>
                    <a:pt x="125" y="46"/>
                  </a:cubicBezTo>
                  <a:cubicBezTo>
                    <a:pt x="125" y="7"/>
                    <a:pt x="125" y="7"/>
                    <a:pt x="125" y="7"/>
                  </a:cubicBezTo>
                  <a:cubicBezTo>
                    <a:pt x="125" y="3"/>
                    <a:pt x="122" y="0"/>
                    <a:pt x="118" y="0"/>
                  </a:cubicBezTo>
                  <a:cubicBezTo>
                    <a:pt x="114" y="0"/>
                    <a:pt x="112" y="3"/>
                    <a:pt x="112" y="7"/>
                  </a:cubicBezTo>
                  <a:cubicBezTo>
                    <a:pt x="112" y="46"/>
                    <a:pt x="112" y="46"/>
                    <a:pt x="112" y="46"/>
                  </a:cubicBezTo>
                  <a:cubicBezTo>
                    <a:pt x="98" y="46"/>
                    <a:pt x="98" y="46"/>
                    <a:pt x="98" y="46"/>
                  </a:cubicBezTo>
                  <a:cubicBezTo>
                    <a:pt x="98" y="7"/>
                    <a:pt x="98" y="7"/>
                    <a:pt x="98" y="7"/>
                  </a:cubicBezTo>
                  <a:cubicBezTo>
                    <a:pt x="98" y="3"/>
                    <a:pt x="96" y="0"/>
                    <a:pt x="92" y="0"/>
                  </a:cubicBezTo>
                  <a:cubicBezTo>
                    <a:pt x="88" y="0"/>
                    <a:pt x="85" y="3"/>
                    <a:pt x="85" y="7"/>
                  </a:cubicBezTo>
                  <a:cubicBezTo>
                    <a:pt x="85" y="46"/>
                    <a:pt x="85" y="46"/>
                    <a:pt x="85" y="46"/>
                  </a:cubicBezTo>
                  <a:cubicBezTo>
                    <a:pt x="72" y="46"/>
                    <a:pt x="72" y="46"/>
                    <a:pt x="72" y="46"/>
                  </a:cubicBezTo>
                  <a:cubicBezTo>
                    <a:pt x="72" y="7"/>
                    <a:pt x="72" y="7"/>
                    <a:pt x="72" y="7"/>
                  </a:cubicBezTo>
                  <a:cubicBezTo>
                    <a:pt x="72" y="3"/>
                    <a:pt x="69" y="0"/>
                    <a:pt x="66" y="0"/>
                  </a:cubicBezTo>
                  <a:cubicBezTo>
                    <a:pt x="62" y="0"/>
                    <a:pt x="59" y="3"/>
                    <a:pt x="59" y="7"/>
                  </a:cubicBezTo>
                  <a:cubicBezTo>
                    <a:pt x="59" y="46"/>
                    <a:pt x="59" y="46"/>
                    <a:pt x="59" y="46"/>
                  </a:cubicBezTo>
                  <a:cubicBezTo>
                    <a:pt x="53" y="46"/>
                    <a:pt x="53" y="46"/>
                    <a:pt x="53" y="46"/>
                  </a:cubicBezTo>
                  <a:cubicBezTo>
                    <a:pt x="49" y="46"/>
                    <a:pt x="46" y="49"/>
                    <a:pt x="46" y="53"/>
                  </a:cubicBezTo>
                  <a:cubicBezTo>
                    <a:pt x="46" y="59"/>
                    <a:pt x="46" y="59"/>
                    <a:pt x="46" y="59"/>
                  </a:cubicBezTo>
                  <a:cubicBezTo>
                    <a:pt x="7" y="59"/>
                    <a:pt x="7" y="59"/>
                    <a:pt x="7" y="59"/>
                  </a:cubicBezTo>
                  <a:cubicBezTo>
                    <a:pt x="3" y="59"/>
                    <a:pt x="0" y="62"/>
                    <a:pt x="0" y="66"/>
                  </a:cubicBezTo>
                  <a:cubicBezTo>
                    <a:pt x="0" y="69"/>
                    <a:pt x="3" y="72"/>
                    <a:pt x="7" y="72"/>
                  </a:cubicBezTo>
                  <a:cubicBezTo>
                    <a:pt x="46" y="72"/>
                    <a:pt x="46" y="72"/>
                    <a:pt x="46" y="72"/>
                  </a:cubicBezTo>
                  <a:cubicBezTo>
                    <a:pt x="46" y="85"/>
                    <a:pt x="46" y="85"/>
                    <a:pt x="46" y="85"/>
                  </a:cubicBezTo>
                  <a:cubicBezTo>
                    <a:pt x="7" y="85"/>
                    <a:pt x="7" y="85"/>
                    <a:pt x="7" y="85"/>
                  </a:cubicBezTo>
                  <a:cubicBezTo>
                    <a:pt x="3" y="85"/>
                    <a:pt x="0" y="88"/>
                    <a:pt x="0" y="92"/>
                  </a:cubicBezTo>
                  <a:cubicBezTo>
                    <a:pt x="0" y="95"/>
                    <a:pt x="3" y="98"/>
                    <a:pt x="7" y="98"/>
                  </a:cubicBezTo>
                  <a:cubicBezTo>
                    <a:pt x="46" y="98"/>
                    <a:pt x="46" y="98"/>
                    <a:pt x="46" y="98"/>
                  </a:cubicBezTo>
                  <a:cubicBezTo>
                    <a:pt x="46" y="111"/>
                    <a:pt x="46" y="111"/>
                    <a:pt x="46" y="111"/>
                  </a:cubicBezTo>
                  <a:cubicBezTo>
                    <a:pt x="7" y="111"/>
                    <a:pt x="7" y="111"/>
                    <a:pt x="7" y="111"/>
                  </a:cubicBezTo>
                  <a:cubicBezTo>
                    <a:pt x="3" y="111"/>
                    <a:pt x="0" y="114"/>
                    <a:pt x="0" y="118"/>
                  </a:cubicBezTo>
                  <a:cubicBezTo>
                    <a:pt x="0" y="121"/>
                    <a:pt x="3" y="124"/>
                    <a:pt x="7" y="124"/>
                  </a:cubicBezTo>
                  <a:cubicBezTo>
                    <a:pt x="46" y="124"/>
                    <a:pt x="46" y="124"/>
                    <a:pt x="46" y="124"/>
                  </a:cubicBezTo>
                  <a:cubicBezTo>
                    <a:pt x="46" y="137"/>
                    <a:pt x="46" y="137"/>
                    <a:pt x="46" y="137"/>
                  </a:cubicBezTo>
                  <a:cubicBezTo>
                    <a:pt x="7" y="137"/>
                    <a:pt x="7" y="137"/>
                    <a:pt x="7" y="137"/>
                  </a:cubicBezTo>
                  <a:cubicBezTo>
                    <a:pt x="3" y="137"/>
                    <a:pt x="0" y="140"/>
                    <a:pt x="0" y="144"/>
                  </a:cubicBezTo>
                  <a:cubicBezTo>
                    <a:pt x="0" y="148"/>
                    <a:pt x="3" y="150"/>
                    <a:pt x="7" y="150"/>
                  </a:cubicBezTo>
                  <a:cubicBezTo>
                    <a:pt x="46" y="150"/>
                    <a:pt x="46" y="150"/>
                    <a:pt x="46" y="150"/>
                  </a:cubicBezTo>
                  <a:cubicBezTo>
                    <a:pt x="46" y="164"/>
                    <a:pt x="46" y="164"/>
                    <a:pt x="46" y="164"/>
                  </a:cubicBezTo>
                  <a:cubicBezTo>
                    <a:pt x="7" y="164"/>
                    <a:pt x="7" y="164"/>
                    <a:pt x="7" y="164"/>
                  </a:cubicBezTo>
                  <a:cubicBezTo>
                    <a:pt x="3" y="164"/>
                    <a:pt x="0" y="166"/>
                    <a:pt x="0" y="170"/>
                  </a:cubicBezTo>
                  <a:cubicBezTo>
                    <a:pt x="0" y="174"/>
                    <a:pt x="3" y="177"/>
                    <a:pt x="7" y="177"/>
                  </a:cubicBezTo>
                  <a:cubicBezTo>
                    <a:pt x="46" y="177"/>
                    <a:pt x="46" y="177"/>
                    <a:pt x="46" y="177"/>
                  </a:cubicBezTo>
                  <a:cubicBezTo>
                    <a:pt x="46" y="190"/>
                    <a:pt x="46" y="190"/>
                    <a:pt x="46" y="190"/>
                  </a:cubicBezTo>
                  <a:cubicBezTo>
                    <a:pt x="7" y="190"/>
                    <a:pt x="7" y="190"/>
                    <a:pt x="7" y="190"/>
                  </a:cubicBezTo>
                  <a:cubicBezTo>
                    <a:pt x="3" y="190"/>
                    <a:pt x="0" y="193"/>
                    <a:pt x="0" y="196"/>
                  </a:cubicBezTo>
                  <a:cubicBezTo>
                    <a:pt x="0" y="200"/>
                    <a:pt x="3" y="203"/>
                    <a:pt x="7" y="203"/>
                  </a:cubicBezTo>
                  <a:cubicBezTo>
                    <a:pt x="46" y="203"/>
                    <a:pt x="46" y="203"/>
                    <a:pt x="46" y="203"/>
                  </a:cubicBezTo>
                  <a:cubicBezTo>
                    <a:pt x="46" y="216"/>
                    <a:pt x="46" y="216"/>
                    <a:pt x="46" y="216"/>
                  </a:cubicBezTo>
                  <a:cubicBezTo>
                    <a:pt x="7" y="216"/>
                    <a:pt x="7" y="216"/>
                    <a:pt x="7" y="216"/>
                  </a:cubicBezTo>
                  <a:cubicBezTo>
                    <a:pt x="3" y="216"/>
                    <a:pt x="0" y="219"/>
                    <a:pt x="0" y="222"/>
                  </a:cubicBezTo>
                  <a:cubicBezTo>
                    <a:pt x="0" y="226"/>
                    <a:pt x="3" y="229"/>
                    <a:pt x="7" y="229"/>
                  </a:cubicBezTo>
                  <a:cubicBezTo>
                    <a:pt x="46" y="229"/>
                    <a:pt x="46" y="229"/>
                    <a:pt x="46" y="229"/>
                  </a:cubicBezTo>
                  <a:cubicBezTo>
                    <a:pt x="46" y="242"/>
                    <a:pt x="46" y="242"/>
                    <a:pt x="46" y="242"/>
                  </a:cubicBezTo>
                  <a:cubicBezTo>
                    <a:pt x="7" y="242"/>
                    <a:pt x="7" y="242"/>
                    <a:pt x="7" y="242"/>
                  </a:cubicBezTo>
                  <a:cubicBezTo>
                    <a:pt x="3" y="242"/>
                    <a:pt x="0" y="245"/>
                    <a:pt x="0" y="248"/>
                  </a:cubicBezTo>
                  <a:cubicBezTo>
                    <a:pt x="0" y="252"/>
                    <a:pt x="3" y="255"/>
                    <a:pt x="7" y="255"/>
                  </a:cubicBezTo>
                  <a:cubicBezTo>
                    <a:pt x="46" y="255"/>
                    <a:pt x="46" y="255"/>
                    <a:pt x="46" y="255"/>
                  </a:cubicBezTo>
                  <a:cubicBezTo>
                    <a:pt x="46" y="268"/>
                    <a:pt x="46" y="268"/>
                    <a:pt x="46" y="268"/>
                  </a:cubicBezTo>
                  <a:cubicBezTo>
                    <a:pt x="7" y="268"/>
                    <a:pt x="7" y="268"/>
                    <a:pt x="7" y="268"/>
                  </a:cubicBezTo>
                  <a:cubicBezTo>
                    <a:pt x="3" y="268"/>
                    <a:pt x="0" y="271"/>
                    <a:pt x="0" y="275"/>
                  </a:cubicBezTo>
                  <a:cubicBezTo>
                    <a:pt x="0" y="278"/>
                    <a:pt x="3" y="281"/>
                    <a:pt x="7" y="281"/>
                  </a:cubicBezTo>
                  <a:cubicBezTo>
                    <a:pt x="46" y="281"/>
                    <a:pt x="46" y="281"/>
                    <a:pt x="46" y="281"/>
                  </a:cubicBezTo>
                  <a:cubicBezTo>
                    <a:pt x="46" y="294"/>
                    <a:pt x="46" y="294"/>
                    <a:pt x="46" y="294"/>
                  </a:cubicBezTo>
                  <a:cubicBezTo>
                    <a:pt x="7" y="294"/>
                    <a:pt x="7" y="294"/>
                    <a:pt x="7" y="294"/>
                  </a:cubicBezTo>
                  <a:cubicBezTo>
                    <a:pt x="3" y="294"/>
                    <a:pt x="0" y="297"/>
                    <a:pt x="0" y="301"/>
                  </a:cubicBezTo>
                  <a:cubicBezTo>
                    <a:pt x="0" y="304"/>
                    <a:pt x="3" y="307"/>
                    <a:pt x="7" y="307"/>
                  </a:cubicBezTo>
                  <a:cubicBezTo>
                    <a:pt x="46" y="307"/>
                    <a:pt x="46" y="307"/>
                    <a:pt x="46" y="307"/>
                  </a:cubicBezTo>
                  <a:cubicBezTo>
                    <a:pt x="46" y="314"/>
                    <a:pt x="46" y="314"/>
                    <a:pt x="46" y="314"/>
                  </a:cubicBezTo>
                  <a:cubicBezTo>
                    <a:pt x="46" y="317"/>
                    <a:pt x="49" y="320"/>
                    <a:pt x="53" y="320"/>
                  </a:cubicBezTo>
                  <a:cubicBezTo>
                    <a:pt x="59" y="320"/>
                    <a:pt x="59" y="320"/>
                    <a:pt x="59" y="320"/>
                  </a:cubicBezTo>
                  <a:cubicBezTo>
                    <a:pt x="59" y="359"/>
                    <a:pt x="59" y="359"/>
                    <a:pt x="59" y="359"/>
                  </a:cubicBezTo>
                  <a:cubicBezTo>
                    <a:pt x="59" y="363"/>
                    <a:pt x="62" y="366"/>
                    <a:pt x="66" y="366"/>
                  </a:cubicBezTo>
                  <a:cubicBezTo>
                    <a:pt x="69" y="366"/>
                    <a:pt x="72" y="363"/>
                    <a:pt x="72" y="359"/>
                  </a:cubicBezTo>
                  <a:cubicBezTo>
                    <a:pt x="72" y="320"/>
                    <a:pt x="72" y="320"/>
                    <a:pt x="72" y="320"/>
                  </a:cubicBezTo>
                  <a:cubicBezTo>
                    <a:pt x="85" y="320"/>
                    <a:pt x="85" y="320"/>
                    <a:pt x="85" y="320"/>
                  </a:cubicBezTo>
                  <a:cubicBezTo>
                    <a:pt x="85" y="359"/>
                    <a:pt x="85" y="359"/>
                    <a:pt x="85" y="359"/>
                  </a:cubicBezTo>
                  <a:cubicBezTo>
                    <a:pt x="85" y="363"/>
                    <a:pt x="88" y="366"/>
                    <a:pt x="92" y="366"/>
                  </a:cubicBezTo>
                  <a:cubicBezTo>
                    <a:pt x="96" y="366"/>
                    <a:pt x="98" y="363"/>
                    <a:pt x="98" y="359"/>
                  </a:cubicBezTo>
                  <a:cubicBezTo>
                    <a:pt x="98" y="320"/>
                    <a:pt x="98" y="320"/>
                    <a:pt x="98" y="320"/>
                  </a:cubicBezTo>
                  <a:cubicBezTo>
                    <a:pt x="112" y="320"/>
                    <a:pt x="112" y="320"/>
                    <a:pt x="112" y="320"/>
                  </a:cubicBezTo>
                  <a:cubicBezTo>
                    <a:pt x="112" y="359"/>
                    <a:pt x="112" y="359"/>
                    <a:pt x="112" y="359"/>
                  </a:cubicBezTo>
                  <a:cubicBezTo>
                    <a:pt x="112" y="363"/>
                    <a:pt x="114" y="366"/>
                    <a:pt x="118" y="366"/>
                  </a:cubicBezTo>
                  <a:cubicBezTo>
                    <a:pt x="122" y="366"/>
                    <a:pt x="125" y="363"/>
                    <a:pt x="125" y="359"/>
                  </a:cubicBezTo>
                  <a:cubicBezTo>
                    <a:pt x="125" y="320"/>
                    <a:pt x="125" y="320"/>
                    <a:pt x="125" y="320"/>
                  </a:cubicBezTo>
                  <a:cubicBezTo>
                    <a:pt x="138" y="320"/>
                    <a:pt x="138" y="320"/>
                    <a:pt x="138" y="320"/>
                  </a:cubicBezTo>
                  <a:cubicBezTo>
                    <a:pt x="138" y="359"/>
                    <a:pt x="138" y="359"/>
                    <a:pt x="138" y="359"/>
                  </a:cubicBezTo>
                  <a:cubicBezTo>
                    <a:pt x="138" y="363"/>
                    <a:pt x="141" y="366"/>
                    <a:pt x="144" y="366"/>
                  </a:cubicBezTo>
                  <a:cubicBezTo>
                    <a:pt x="148" y="366"/>
                    <a:pt x="151" y="363"/>
                    <a:pt x="151" y="359"/>
                  </a:cubicBezTo>
                  <a:cubicBezTo>
                    <a:pt x="151" y="320"/>
                    <a:pt x="151" y="320"/>
                    <a:pt x="151" y="320"/>
                  </a:cubicBezTo>
                  <a:cubicBezTo>
                    <a:pt x="164" y="320"/>
                    <a:pt x="164" y="320"/>
                    <a:pt x="164" y="320"/>
                  </a:cubicBezTo>
                  <a:cubicBezTo>
                    <a:pt x="164" y="359"/>
                    <a:pt x="164" y="359"/>
                    <a:pt x="164" y="359"/>
                  </a:cubicBezTo>
                  <a:cubicBezTo>
                    <a:pt x="164" y="363"/>
                    <a:pt x="167" y="366"/>
                    <a:pt x="170" y="366"/>
                  </a:cubicBezTo>
                  <a:cubicBezTo>
                    <a:pt x="174" y="366"/>
                    <a:pt x="177" y="363"/>
                    <a:pt x="177" y="359"/>
                  </a:cubicBezTo>
                  <a:cubicBezTo>
                    <a:pt x="177" y="320"/>
                    <a:pt x="177" y="320"/>
                    <a:pt x="177" y="320"/>
                  </a:cubicBezTo>
                  <a:cubicBezTo>
                    <a:pt x="190" y="320"/>
                    <a:pt x="190" y="320"/>
                    <a:pt x="190" y="320"/>
                  </a:cubicBezTo>
                  <a:cubicBezTo>
                    <a:pt x="190" y="359"/>
                    <a:pt x="190" y="359"/>
                    <a:pt x="190" y="359"/>
                  </a:cubicBezTo>
                  <a:cubicBezTo>
                    <a:pt x="190" y="363"/>
                    <a:pt x="193" y="366"/>
                    <a:pt x="196" y="366"/>
                  </a:cubicBezTo>
                  <a:cubicBezTo>
                    <a:pt x="200" y="366"/>
                    <a:pt x="203" y="363"/>
                    <a:pt x="203" y="359"/>
                  </a:cubicBezTo>
                  <a:cubicBezTo>
                    <a:pt x="203" y="320"/>
                    <a:pt x="203" y="320"/>
                    <a:pt x="203" y="320"/>
                  </a:cubicBezTo>
                  <a:cubicBezTo>
                    <a:pt x="216" y="320"/>
                    <a:pt x="216" y="320"/>
                    <a:pt x="216" y="320"/>
                  </a:cubicBezTo>
                  <a:cubicBezTo>
                    <a:pt x="216" y="359"/>
                    <a:pt x="216" y="359"/>
                    <a:pt x="216" y="359"/>
                  </a:cubicBezTo>
                  <a:cubicBezTo>
                    <a:pt x="216" y="363"/>
                    <a:pt x="219" y="366"/>
                    <a:pt x="223" y="366"/>
                  </a:cubicBezTo>
                  <a:cubicBezTo>
                    <a:pt x="226" y="366"/>
                    <a:pt x="229" y="363"/>
                    <a:pt x="229" y="359"/>
                  </a:cubicBezTo>
                  <a:cubicBezTo>
                    <a:pt x="229" y="320"/>
                    <a:pt x="229" y="320"/>
                    <a:pt x="229" y="320"/>
                  </a:cubicBezTo>
                  <a:cubicBezTo>
                    <a:pt x="242" y="320"/>
                    <a:pt x="242" y="320"/>
                    <a:pt x="242" y="320"/>
                  </a:cubicBezTo>
                  <a:cubicBezTo>
                    <a:pt x="242" y="359"/>
                    <a:pt x="242" y="359"/>
                    <a:pt x="242" y="359"/>
                  </a:cubicBezTo>
                  <a:cubicBezTo>
                    <a:pt x="242" y="363"/>
                    <a:pt x="245" y="366"/>
                    <a:pt x="249" y="366"/>
                  </a:cubicBezTo>
                  <a:cubicBezTo>
                    <a:pt x="252" y="366"/>
                    <a:pt x="255" y="363"/>
                    <a:pt x="255" y="359"/>
                  </a:cubicBezTo>
                  <a:cubicBezTo>
                    <a:pt x="255" y="320"/>
                    <a:pt x="255" y="320"/>
                    <a:pt x="255" y="320"/>
                  </a:cubicBezTo>
                  <a:cubicBezTo>
                    <a:pt x="268" y="320"/>
                    <a:pt x="268" y="320"/>
                    <a:pt x="268" y="320"/>
                  </a:cubicBezTo>
                  <a:cubicBezTo>
                    <a:pt x="268" y="359"/>
                    <a:pt x="268" y="359"/>
                    <a:pt x="268" y="359"/>
                  </a:cubicBezTo>
                  <a:cubicBezTo>
                    <a:pt x="268" y="363"/>
                    <a:pt x="271" y="366"/>
                    <a:pt x="275" y="366"/>
                  </a:cubicBezTo>
                  <a:cubicBezTo>
                    <a:pt x="278" y="366"/>
                    <a:pt x="281" y="363"/>
                    <a:pt x="281" y="359"/>
                  </a:cubicBezTo>
                  <a:cubicBezTo>
                    <a:pt x="281" y="320"/>
                    <a:pt x="281" y="320"/>
                    <a:pt x="281" y="320"/>
                  </a:cubicBezTo>
                  <a:cubicBezTo>
                    <a:pt x="294" y="320"/>
                    <a:pt x="294" y="320"/>
                    <a:pt x="294" y="320"/>
                  </a:cubicBezTo>
                  <a:cubicBezTo>
                    <a:pt x="294" y="359"/>
                    <a:pt x="294" y="359"/>
                    <a:pt x="294" y="359"/>
                  </a:cubicBezTo>
                  <a:cubicBezTo>
                    <a:pt x="294" y="363"/>
                    <a:pt x="297" y="366"/>
                    <a:pt x="301" y="366"/>
                  </a:cubicBezTo>
                  <a:cubicBezTo>
                    <a:pt x="305" y="366"/>
                    <a:pt x="307" y="363"/>
                    <a:pt x="307" y="359"/>
                  </a:cubicBezTo>
                  <a:cubicBezTo>
                    <a:pt x="307" y="320"/>
                    <a:pt x="307" y="320"/>
                    <a:pt x="307" y="320"/>
                  </a:cubicBezTo>
                  <a:cubicBezTo>
                    <a:pt x="314" y="320"/>
                    <a:pt x="314" y="320"/>
                    <a:pt x="314" y="320"/>
                  </a:cubicBezTo>
                  <a:cubicBezTo>
                    <a:pt x="318" y="320"/>
                    <a:pt x="320" y="317"/>
                    <a:pt x="320" y="314"/>
                  </a:cubicBezTo>
                  <a:cubicBezTo>
                    <a:pt x="320" y="307"/>
                    <a:pt x="320" y="307"/>
                    <a:pt x="320" y="307"/>
                  </a:cubicBezTo>
                  <a:cubicBezTo>
                    <a:pt x="360" y="307"/>
                    <a:pt x="360" y="307"/>
                    <a:pt x="360" y="307"/>
                  </a:cubicBezTo>
                  <a:cubicBezTo>
                    <a:pt x="363" y="307"/>
                    <a:pt x="366" y="304"/>
                    <a:pt x="366" y="301"/>
                  </a:cubicBezTo>
                  <a:cubicBezTo>
                    <a:pt x="366" y="297"/>
                    <a:pt x="363" y="294"/>
                    <a:pt x="360" y="294"/>
                  </a:cubicBezTo>
                  <a:cubicBezTo>
                    <a:pt x="320" y="294"/>
                    <a:pt x="320" y="294"/>
                    <a:pt x="320" y="294"/>
                  </a:cubicBezTo>
                  <a:cubicBezTo>
                    <a:pt x="320" y="281"/>
                    <a:pt x="320" y="281"/>
                    <a:pt x="320" y="281"/>
                  </a:cubicBezTo>
                  <a:cubicBezTo>
                    <a:pt x="360" y="281"/>
                    <a:pt x="360" y="281"/>
                    <a:pt x="360" y="281"/>
                  </a:cubicBezTo>
                  <a:cubicBezTo>
                    <a:pt x="363" y="281"/>
                    <a:pt x="366" y="278"/>
                    <a:pt x="366" y="275"/>
                  </a:cubicBezTo>
                  <a:cubicBezTo>
                    <a:pt x="366" y="271"/>
                    <a:pt x="363" y="268"/>
                    <a:pt x="360" y="268"/>
                  </a:cubicBezTo>
                  <a:cubicBezTo>
                    <a:pt x="320" y="268"/>
                    <a:pt x="320" y="268"/>
                    <a:pt x="320" y="268"/>
                  </a:cubicBezTo>
                  <a:cubicBezTo>
                    <a:pt x="320" y="255"/>
                    <a:pt x="320" y="255"/>
                    <a:pt x="320" y="255"/>
                  </a:cubicBezTo>
                  <a:cubicBezTo>
                    <a:pt x="360" y="255"/>
                    <a:pt x="360" y="255"/>
                    <a:pt x="360" y="255"/>
                  </a:cubicBezTo>
                  <a:cubicBezTo>
                    <a:pt x="363" y="255"/>
                    <a:pt x="366" y="252"/>
                    <a:pt x="366" y="248"/>
                  </a:cubicBezTo>
                  <a:cubicBezTo>
                    <a:pt x="366" y="245"/>
                    <a:pt x="363" y="242"/>
                    <a:pt x="360" y="242"/>
                  </a:cubicBezTo>
                  <a:cubicBezTo>
                    <a:pt x="320" y="242"/>
                    <a:pt x="320" y="242"/>
                    <a:pt x="320" y="242"/>
                  </a:cubicBezTo>
                  <a:cubicBezTo>
                    <a:pt x="320" y="229"/>
                    <a:pt x="320" y="229"/>
                    <a:pt x="320" y="229"/>
                  </a:cubicBezTo>
                  <a:cubicBezTo>
                    <a:pt x="360" y="229"/>
                    <a:pt x="360" y="229"/>
                    <a:pt x="360" y="229"/>
                  </a:cubicBezTo>
                  <a:cubicBezTo>
                    <a:pt x="363" y="229"/>
                    <a:pt x="366" y="226"/>
                    <a:pt x="366" y="222"/>
                  </a:cubicBezTo>
                  <a:cubicBezTo>
                    <a:pt x="366" y="219"/>
                    <a:pt x="363" y="216"/>
                    <a:pt x="360" y="216"/>
                  </a:cubicBezTo>
                  <a:cubicBezTo>
                    <a:pt x="320" y="216"/>
                    <a:pt x="320" y="216"/>
                    <a:pt x="320" y="216"/>
                  </a:cubicBezTo>
                  <a:cubicBezTo>
                    <a:pt x="320" y="203"/>
                    <a:pt x="320" y="203"/>
                    <a:pt x="320" y="203"/>
                  </a:cubicBezTo>
                  <a:cubicBezTo>
                    <a:pt x="360" y="203"/>
                    <a:pt x="360" y="203"/>
                    <a:pt x="360" y="203"/>
                  </a:cubicBezTo>
                  <a:cubicBezTo>
                    <a:pt x="363" y="203"/>
                    <a:pt x="366" y="200"/>
                    <a:pt x="366" y="196"/>
                  </a:cubicBezTo>
                  <a:cubicBezTo>
                    <a:pt x="366" y="193"/>
                    <a:pt x="363" y="190"/>
                    <a:pt x="360" y="190"/>
                  </a:cubicBezTo>
                  <a:cubicBezTo>
                    <a:pt x="320" y="190"/>
                    <a:pt x="320" y="190"/>
                    <a:pt x="320" y="190"/>
                  </a:cubicBezTo>
                  <a:cubicBezTo>
                    <a:pt x="320" y="177"/>
                    <a:pt x="320" y="177"/>
                    <a:pt x="320" y="177"/>
                  </a:cubicBezTo>
                  <a:cubicBezTo>
                    <a:pt x="360" y="177"/>
                    <a:pt x="360" y="177"/>
                    <a:pt x="360" y="177"/>
                  </a:cubicBezTo>
                  <a:cubicBezTo>
                    <a:pt x="363" y="177"/>
                    <a:pt x="366" y="174"/>
                    <a:pt x="366" y="170"/>
                  </a:cubicBezTo>
                  <a:cubicBezTo>
                    <a:pt x="366" y="166"/>
                    <a:pt x="363" y="164"/>
                    <a:pt x="360" y="164"/>
                  </a:cubicBezTo>
                  <a:cubicBezTo>
                    <a:pt x="320" y="164"/>
                    <a:pt x="320" y="164"/>
                    <a:pt x="320" y="164"/>
                  </a:cubicBezTo>
                  <a:cubicBezTo>
                    <a:pt x="320" y="150"/>
                    <a:pt x="320" y="150"/>
                    <a:pt x="320" y="150"/>
                  </a:cubicBezTo>
                  <a:cubicBezTo>
                    <a:pt x="360" y="150"/>
                    <a:pt x="360" y="150"/>
                    <a:pt x="360" y="150"/>
                  </a:cubicBezTo>
                  <a:cubicBezTo>
                    <a:pt x="363" y="150"/>
                    <a:pt x="366" y="148"/>
                    <a:pt x="366" y="144"/>
                  </a:cubicBezTo>
                  <a:cubicBezTo>
                    <a:pt x="366" y="140"/>
                    <a:pt x="363" y="137"/>
                    <a:pt x="360" y="137"/>
                  </a:cubicBezTo>
                  <a:cubicBezTo>
                    <a:pt x="320" y="137"/>
                    <a:pt x="320" y="137"/>
                    <a:pt x="320" y="137"/>
                  </a:cubicBezTo>
                  <a:cubicBezTo>
                    <a:pt x="320" y="124"/>
                    <a:pt x="320" y="124"/>
                    <a:pt x="320" y="124"/>
                  </a:cubicBezTo>
                  <a:cubicBezTo>
                    <a:pt x="360" y="124"/>
                    <a:pt x="360" y="124"/>
                    <a:pt x="360" y="124"/>
                  </a:cubicBezTo>
                  <a:cubicBezTo>
                    <a:pt x="363" y="124"/>
                    <a:pt x="366" y="121"/>
                    <a:pt x="366" y="118"/>
                  </a:cubicBezTo>
                  <a:cubicBezTo>
                    <a:pt x="366" y="114"/>
                    <a:pt x="363" y="111"/>
                    <a:pt x="360" y="111"/>
                  </a:cubicBezTo>
                  <a:cubicBezTo>
                    <a:pt x="320" y="111"/>
                    <a:pt x="320" y="111"/>
                    <a:pt x="320" y="111"/>
                  </a:cubicBezTo>
                  <a:cubicBezTo>
                    <a:pt x="320" y="98"/>
                    <a:pt x="320" y="98"/>
                    <a:pt x="320" y="98"/>
                  </a:cubicBezTo>
                  <a:lnTo>
                    <a:pt x="360" y="98"/>
                  </a:lnTo>
                  <a:close/>
                  <a:moveTo>
                    <a:pt x="281" y="262"/>
                  </a:moveTo>
                  <a:cubicBezTo>
                    <a:pt x="281" y="272"/>
                    <a:pt x="273" y="281"/>
                    <a:pt x="262" y="281"/>
                  </a:cubicBezTo>
                  <a:cubicBezTo>
                    <a:pt x="105" y="281"/>
                    <a:pt x="105" y="281"/>
                    <a:pt x="105" y="281"/>
                  </a:cubicBezTo>
                  <a:cubicBezTo>
                    <a:pt x="94" y="281"/>
                    <a:pt x="85" y="272"/>
                    <a:pt x="85" y="262"/>
                  </a:cubicBezTo>
                  <a:cubicBezTo>
                    <a:pt x="85" y="105"/>
                    <a:pt x="85" y="105"/>
                    <a:pt x="85" y="105"/>
                  </a:cubicBezTo>
                  <a:cubicBezTo>
                    <a:pt x="85" y="94"/>
                    <a:pt x="94" y="85"/>
                    <a:pt x="105" y="85"/>
                  </a:cubicBezTo>
                  <a:cubicBezTo>
                    <a:pt x="262" y="85"/>
                    <a:pt x="262" y="85"/>
                    <a:pt x="262" y="85"/>
                  </a:cubicBezTo>
                  <a:cubicBezTo>
                    <a:pt x="273" y="85"/>
                    <a:pt x="281" y="94"/>
                    <a:pt x="281" y="105"/>
                  </a:cubicBezTo>
                  <a:lnTo>
                    <a:pt x="281" y="2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7" name="Group 176">
            <a:extLst>
              <a:ext uri="{FF2B5EF4-FFF2-40B4-BE49-F238E27FC236}">
                <a16:creationId xmlns:a16="http://schemas.microsoft.com/office/drawing/2014/main" id="{7014A386-28BA-BA89-D82C-24C1E15F408E}"/>
              </a:ext>
            </a:extLst>
          </p:cNvPr>
          <p:cNvGrpSpPr/>
          <p:nvPr userDrawn="1"/>
        </p:nvGrpSpPr>
        <p:grpSpPr>
          <a:xfrm>
            <a:off x="8712141" y="1832626"/>
            <a:ext cx="286529" cy="574477"/>
            <a:chOff x="8712141" y="835317"/>
            <a:chExt cx="286529" cy="574477"/>
          </a:xfrm>
          <a:solidFill>
            <a:schemeClr val="bg2"/>
          </a:solidFill>
        </p:grpSpPr>
        <p:sp>
          <p:nvSpPr>
            <p:cNvPr id="178" name="Freeform 146">
              <a:extLst>
                <a:ext uri="{FF2B5EF4-FFF2-40B4-BE49-F238E27FC236}">
                  <a16:creationId xmlns:a16="http://schemas.microsoft.com/office/drawing/2014/main" id="{CE65168A-CD89-F99D-B439-82D904B953C4}"/>
                </a:ext>
              </a:extLst>
            </p:cNvPr>
            <p:cNvSpPr>
              <a:spLocks/>
            </p:cNvSpPr>
            <p:nvPr/>
          </p:nvSpPr>
          <p:spPr bwMode="auto">
            <a:xfrm>
              <a:off x="8750440" y="835317"/>
              <a:ext cx="209932" cy="133335"/>
            </a:xfrm>
            <a:custGeom>
              <a:avLst/>
              <a:gdLst>
                <a:gd name="T0" fmla="*/ 144 w 144"/>
                <a:gd name="T1" fmla="*/ 91 h 91"/>
                <a:gd name="T2" fmla="*/ 144 w 144"/>
                <a:gd name="T3" fmla="*/ 6 h 91"/>
                <a:gd name="T4" fmla="*/ 137 w 144"/>
                <a:gd name="T5" fmla="*/ 0 h 91"/>
                <a:gd name="T6" fmla="*/ 104 w 144"/>
                <a:gd name="T7" fmla="*/ 0 h 91"/>
                <a:gd name="T8" fmla="*/ 104 w 144"/>
                <a:gd name="T9" fmla="*/ 65 h 91"/>
                <a:gd name="T10" fmla="*/ 98 w 144"/>
                <a:gd name="T11" fmla="*/ 72 h 91"/>
                <a:gd name="T12" fmla="*/ 91 w 144"/>
                <a:gd name="T13" fmla="*/ 65 h 91"/>
                <a:gd name="T14" fmla="*/ 91 w 144"/>
                <a:gd name="T15" fmla="*/ 0 h 91"/>
                <a:gd name="T16" fmla="*/ 52 w 144"/>
                <a:gd name="T17" fmla="*/ 0 h 91"/>
                <a:gd name="T18" fmla="*/ 52 w 144"/>
                <a:gd name="T19" fmla="*/ 65 h 91"/>
                <a:gd name="T20" fmla="*/ 46 w 144"/>
                <a:gd name="T21" fmla="*/ 72 h 91"/>
                <a:gd name="T22" fmla="*/ 39 w 144"/>
                <a:gd name="T23" fmla="*/ 65 h 91"/>
                <a:gd name="T24" fmla="*/ 39 w 144"/>
                <a:gd name="T25" fmla="*/ 0 h 91"/>
                <a:gd name="T26" fmla="*/ 6 w 144"/>
                <a:gd name="T27" fmla="*/ 0 h 91"/>
                <a:gd name="T28" fmla="*/ 0 w 144"/>
                <a:gd name="T29" fmla="*/ 6 h 91"/>
                <a:gd name="T30" fmla="*/ 0 w 144"/>
                <a:gd name="T31" fmla="*/ 91 h 91"/>
                <a:gd name="T32" fmla="*/ 144 w 144"/>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91">
                  <a:moveTo>
                    <a:pt x="144" y="91"/>
                  </a:moveTo>
                  <a:cubicBezTo>
                    <a:pt x="144" y="6"/>
                    <a:pt x="144" y="6"/>
                    <a:pt x="144" y="6"/>
                  </a:cubicBezTo>
                  <a:cubicBezTo>
                    <a:pt x="144" y="3"/>
                    <a:pt x="141" y="0"/>
                    <a:pt x="137" y="0"/>
                  </a:cubicBezTo>
                  <a:cubicBezTo>
                    <a:pt x="104" y="0"/>
                    <a:pt x="104" y="0"/>
                    <a:pt x="104" y="0"/>
                  </a:cubicBezTo>
                  <a:cubicBezTo>
                    <a:pt x="104" y="65"/>
                    <a:pt x="104" y="65"/>
                    <a:pt x="104" y="65"/>
                  </a:cubicBezTo>
                  <a:cubicBezTo>
                    <a:pt x="104" y="69"/>
                    <a:pt x="101" y="72"/>
                    <a:pt x="98" y="72"/>
                  </a:cubicBezTo>
                  <a:cubicBezTo>
                    <a:pt x="94" y="72"/>
                    <a:pt x="91" y="69"/>
                    <a:pt x="91" y="65"/>
                  </a:cubicBezTo>
                  <a:cubicBezTo>
                    <a:pt x="91" y="0"/>
                    <a:pt x="91" y="0"/>
                    <a:pt x="91" y="0"/>
                  </a:cubicBezTo>
                  <a:cubicBezTo>
                    <a:pt x="52" y="0"/>
                    <a:pt x="52" y="0"/>
                    <a:pt x="52" y="0"/>
                  </a:cubicBezTo>
                  <a:cubicBezTo>
                    <a:pt x="52" y="65"/>
                    <a:pt x="52" y="65"/>
                    <a:pt x="52" y="65"/>
                  </a:cubicBezTo>
                  <a:cubicBezTo>
                    <a:pt x="52" y="69"/>
                    <a:pt x="49" y="72"/>
                    <a:pt x="46" y="72"/>
                  </a:cubicBezTo>
                  <a:cubicBezTo>
                    <a:pt x="42" y="72"/>
                    <a:pt x="39" y="69"/>
                    <a:pt x="39" y="65"/>
                  </a:cubicBezTo>
                  <a:cubicBezTo>
                    <a:pt x="39" y="0"/>
                    <a:pt x="39" y="0"/>
                    <a:pt x="39" y="0"/>
                  </a:cubicBezTo>
                  <a:cubicBezTo>
                    <a:pt x="6" y="0"/>
                    <a:pt x="6" y="0"/>
                    <a:pt x="6" y="0"/>
                  </a:cubicBezTo>
                  <a:cubicBezTo>
                    <a:pt x="3" y="0"/>
                    <a:pt x="0" y="3"/>
                    <a:pt x="0" y="6"/>
                  </a:cubicBezTo>
                  <a:cubicBezTo>
                    <a:pt x="0" y="91"/>
                    <a:pt x="0" y="91"/>
                    <a:pt x="0" y="91"/>
                  </a:cubicBezTo>
                  <a:lnTo>
                    <a:pt x="144"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9" name="Freeform 147">
              <a:extLst>
                <a:ext uri="{FF2B5EF4-FFF2-40B4-BE49-F238E27FC236}">
                  <a16:creationId xmlns:a16="http://schemas.microsoft.com/office/drawing/2014/main" id="{47FFD429-1ABB-4D5D-6D97-8361D1D7C742}"/>
                </a:ext>
              </a:extLst>
            </p:cNvPr>
            <p:cNvSpPr>
              <a:spLocks/>
            </p:cNvSpPr>
            <p:nvPr/>
          </p:nvSpPr>
          <p:spPr bwMode="auto">
            <a:xfrm>
              <a:off x="8712141" y="988511"/>
              <a:ext cx="286529" cy="421283"/>
            </a:xfrm>
            <a:custGeom>
              <a:avLst/>
              <a:gdLst>
                <a:gd name="T0" fmla="*/ 189 w 196"/>
                <a:gd name="T1" fmla="*/ 0 h 288"/>
                <a:gd name="T2" fmla="*/ 170 w 196"/>
                <a:gd name="T3" fmla="*/ 0 h 288"/>
                <a:gd name="T4" fmla="*/ 26 w 196"/>
                <a:gd name="T5" fmla="*/ 0 h 288"/>
                <a:gd name="T6" fmla="*/ 13 w 196"/>
                <a:gd name="T7" fmla="*/ 0 h 288"/>
                <a:gd name="T8" fmla="*/ 6 w 196"/>
                <a:gd name="T9" fmla="*/ 0 h 288"/>
                <a:gd name="T10" fmla="*/ 0 w 196"/>
                <a:gd name="T11" fmla="*/ 7 h 288"/>
                <a:gd name="T12" fmla="*/ 0 w 196"/>
                <a:gd name="T13" fmla="*/ 281 h 288"/>
                <a:gd name="T14" fmla="*/ 6 w 196"/>
                <a:gd name="T15" fmla="*/ 288 h 288"/>
                <a:gd name="T16" fmla="*/ 189 w 196"/>
                <a:gd name="T17" fmla="*/ 288 h 288"/>
                <a:gd name="T18" fmla="*/ 196 w 196"/>
                <a:gd name="T19" fmla="*/ 281 h 288"/>
                <a:gd name="T20" fmla="*/ 196 w 196"/>
                <a:gd name="T21" fmla="*/ 7 h 288"/>
                <a:gd name="T22" fmla="*/ 189 w 196"/>
                <a:gd name="T2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288">
                  <a:moveTo>
                    <a:pt x="189" y="0"/>
                  </a:moveTo>
                  <a:cubicBezTo>
                    <a:pt x="170" y="0"/>
                    <a:pt x="170" y="0"/>
                    <a:pt x="170" y="0"/>
                  </a:cubicBezTo>
                  <a:cubicBezTo>
                    <a:pt x="26" y="0"/>
                    <a:pt x="26" y="0"/>
                    <a:pt x="26" y="0"/>
                  </a:cubicBezTo>
                  <a:cubicBezTo>
                    <a:pt x="13" y="0"/>
                    <a:pt x="13" y="0"/>
                    <a:pt x="13" y="0"/>
                  </a:cubicBezTo>
                  <a:cubicBezTo>
                    <a:pt x="6" y="0"/>
                    <a:pt x="6" y="0"/>
                    <a:pt x="6" y="0"/>
                  </a:cubicBezTo>
                  <a:cubicBezTo>
                    <a:pt x="3" y="0"/>
                    <a:pt x="0" y="3"/>
                    <a:pt x="0" y="7"/>
                  </a:cubicBezTo>
                  <a:cubicBezTo>
                    <a:pt x="0" y="281"/>
                    <a:pt x="0" y="281"/>
                    <a:pt x="0" y="281"/>
                  </a:cubicBezTo>
                  <a:cubicBezTo>
                    <a:pt x="0" y="285"/>
                    <a:pt x="3" y="288"/>
                    <a:pt x="6" y="288"/>
                  </a:cubicBezTo>
                  <a:cubicBezTo>
                    <a:pt x="189" y="288"/>
                    <a:pt x="189" y="288"/>
                    <a:pt x="189" y="288"/>
                  </a:cubicBezTo>
                  <a:cubicBezTo>
                    <a:pt x="193" y="288"/>
                    <a:pt x="196" y="285"/>
                    <a:pt x="196" y="281"/>
                  </a:cubicBezTo>
                  <a:cubicBezTo>
                    <a:pt x="196" y="7"/>
                    <a:pt x="196" y="7"/>
                    <a:pt x="196" y="7"/>
                  </a:cubicBezTo>
                  <a:cubicBezTo>
                    <a:pt x="196" y="3"/>
                    <a:pt x="193" y="0"/>
                    <a:pt x="18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0" name="Freeform 148">
            <a:extLst>
              <a:ext uri="{FF2B5EF4-FFF2-40B4-BE49-F238E27FC236}">
                <a16:creationId xmlns:a16="http://schemas.microsoft.com/office/drawing/2014/main" id="{A941A6C6-824F-3723-D315-D860DAA1AA90}"/>
              </a:ext>
            </a:extLst>
          </p:cNvPr>
          <p:cNvSpPr>
            <a:spLocks/>
          </p:cNvSpPr>
          <p:nvPr userDrawn="1"/>
        </p:nvSpPr>
        <p:spPr bwMode="auto">
          <a:xfrm>
            <a:off x="7553259" y="1851066"/>
            <a:ext cx="297877" cy="541852"/>
          </a:xfrm>
          <a:custGeom>
            <a:avLst/>
            <a:gdLst>
              <a:gd name="T0" fmla="*/ 191 w 204"/>
              <a:gd name="T1" fmla="*/ 117 h 369"/>
              <a:gd name="T2" fmla="*/ 152 w 204"/>
              <a:gd name="T3" fmla="*/ 117 h 369"/>
              <a:gd name="T4" fmla="*/ 139 w 204"/>
              <a:gd name="T5" fmla="*/ 130 h 369"/>
              <a:gd name="T6" fmla="*/ 139 w 204"/>
              <a:gd name="T7" fmla="*/ 157 h 369"/>
              <a:gd name="T8" fmla="*/ 152 w 204"/>
              <a:gd name="T9" fmla="*/ 170 h 369"/>
              <a:gd name="T10" fmla="*/ 165 w 204"/>
              <a:gd name="T11" fmla="*/ 170 h 369"/>
              <a:gd name="T12" fmla="*/ 165 w 204"/>
              <a:gd name="T13" fmla="*/ 209 h 369"/>
              <a:gd name="T14" fmla="*/ 113 w 204"/>
              <a:gd name="T15" fmla="*/ 222 h 369"/>
              <a:gd name="T16" fmla="*/ 113 w 204"/>
              <a:gd name="T17" fmla="*/ 104 h 369"/>
              <a:gd name="T18" fmla="*/ 146 w 204"/>
              <a:gd name="T19" fmla="*/ 104 h 369"/>
              <a:gd name="T20" fmla="*/ 153 w 204"/>
              <a:gd name="T21" fmla="*/ 99 h 369"/>
              <a:gd name="T22" fmla="*/ 153 w 204"/>
              <a:gd name="T23" fmla="*/ 90 h 369"/>
              <a:gd name="T24" fmla="*/ 112 w 204"/>
              <a:gd name="T25" fmla="*/ 6 h 369"/>
              <a:gd name="T26" fmla="*/ 97 w 204"/>
              <a:gd name="T27" fmla="*/ 6 h 369"/>
              <a:gd name="T28" fmla="*/ 56 w 204"/>
              <a:gd name="T29" fmla="*/ 89 h 369"/>
              <a:gd name="T30" fmla="*/ 56 w 204"/>
              <a:gd name="T31" fmla="*/ 99 h 369"/>
              <a:gd name="T32" fmla="*/ 63 w 204"/>
              <a:gd name="T33" fmla="*/ 104 h 369"/>
              <a:gd name="T34" fmla="*/ 100 w 204"/>
              <a:gd name="T35" fmla="*/ 104 h 369"/>
              <a:gd name="T36" fmla="*/ 100 w 204"/>
              <a:gd name="T37" fmla="*/ 255 h 369"/>
              <a:gd name="T38" fmla="*/ 47 w 204"/>
              <a:gd name="T39" fmla="*/ 242 h 369"/>
              <a:gd name="T40" fmla="*/ 47 w 204"/>
              <a:gd name="T41" fmla="*/ 206 h 369"/>
              <a:gd name="T42" fmla="*/ 80 w 204"/>
              <a:gd name="T43" fmla="*/ 166 h 369"/>
              <a:gd name="T44" fmla="*/ 39 w 204"/>
              <a:gd name="T45" fmla="*/ 126 h 369"/>
              <a:gd name="T46" fmla="*/ 0 w 204"/>
              <a:gd name="T47" fmla="*/ 166 h 369"/>
              <a:gd name="T48" fmla="*/ 34 w 204"/>
              <a:gd name="T49" fmla="*/ 206 h 369"/>
              <a:gd name="T50" fmla="*/ 34 w 204"/>
              <a:gd name="T51" fmla="*/ 248 h 369"/>
              <a:gd name="T52" fmla="*/ 39 w 204"/>
              <a:gd name="T53" fmla="*/ 256 h 369"/>
              <a:gd name="T54" fmla="*/ 98 w 204"/>
              <a:gd name="T55" fmla="*/ 271 h 369"/>
              <a:gd name="T56" fmla="*/ 100 w 204"/>
              <a:gd name="T57" fmla="*/ 271 h 369"/>
              <a:gd name="T58" fmla="*/ 100 w 204"/>
              <a:gd name="T59" fmla="*/ 289 h 369"/>
              <a:gd name="T60" fmla="*/ 66 w 204"/>
              <a:gd name="T61" fmla="*/ 329 h 369"/>
              <a:gd name="T62" fmla="*/ 106 w 204"/>
              <a:gd name="T63" fmla="*/ 369 h 369"/>
              <a:gd name="T64" fmla="*/ 147 w 204"/>
              <a:gd name="T65" fmla="*/ 329 h 369"/>
              <a:gd name="T66" fmla="*/ 113 w 204"/>
              <a:gd name="T67" fmla="*/ 289 h 369"/>
              <a:gd name="T68" fmla="*/ 113 w 204"/>
              <a:gd name="T69" fmla="*/ 239 h 369"/>
              <a:gd name="T70" fmla="*/ 114 w 204"/>
              <a:gd name="T71" fmla="*/ 239 h 369"/>
              <a:gd name="T72" fmla="*/ 172 w 204"/>
              <a:gd name="T73" fmla="*/ 224 h 369"/>
              <a:gd name="T74" fmla="*/ 178 w 204"/>
              <a:gd name="T75" fmla="*/ 216 h 369"/>
              <a:gd name="T76" fmla="*/ 178 w 204"/>
              <a:gd name="T77" fmla="*/ 170 h 369"/>
              <a:gd name="T78" fmla="*/ 191 w 204"/>
              <a:gd name="T79" fmla="*/ 170 h 369"/>
              <a:gd name="T80" fmla="*/ 204 w 204"/>
              <a:gd name="T81" fmla="*/ 157 h 369"/>
              <a:gd name="T82" fmla="*/ 204 w 204"/>
              <a:gd name="T83" fmla="*/ 130 h 369"/>
              <a:gd name="T84" fmla="*/ 191 w 204"/>
              <a:gd name="T85" fmla="*/ 117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 h="369">
                <a:moveTo>
                  <a:pt x="191" y="117"/>
                </a:moveTo>
                <a:cubicBezTo>
                  <a:pt x="152" y="117"/>
                  <a:pt x="152" y="117"/>
                  <a:pt x="152" y="117"/>
                </a:cubicBezTo>
                <a:cubicBezTo>
                  <a:pt x="145" y="117"/>
                  <a:pt x="139" y="123"/>
                  <a:pt x="139" y="130"/>
                </a:cubicBezTo>
                <a:cubicBezTo>
                  <a:pt x="139" y="157"/>
                  <a:pt x="139" y="157"/>
                  <a:pt x="139" y="157"/>
                </a:cubicBezTo>
                <a:cubicBezTo>
                  <a:pt x="139" y="164"/>
                  <a:pt x="145" y="170"/>
                  <a:pt x="152" y="170"/>
                </a:cubicBezTo>
                <a:cubicBezTo>
                  <a:pt x="165" y="170"/>
                  <a:pt x="165" y="170"/>
                  <a:pt x="165" y="170"/>
                </a:cubicBezTo>
                <a:cubicBezTo>
                  <a:pt x="165" y="209"/>
                  <a:pt x="165" y="209"/>
                  <a:pt x="165" y="209"/>
                </a:cubicBezTo>
                <a:cubicBezTo>
                  <a:pt x="113" y="222"/>
                  <a:pt x="113" y="222"/>
                  <a:pt x="113" y="222"/>
                </a:cubicBezTo>
                <a:cubicBezTo>
                  <a:pt x="113" y="104"/>
                  <a:pt x="113" y="104"/>
                  <a:pt x="113" y="104"/>
                </a:cubicBezTo>
                <a:cubicBezTo>
                  <a:pt x="146" y="104"/>
                  <a:pt x="146" y="104"/>
                  <a:pt x="146" y="104"/>
                </a:cubicBezTo>
                <a:cubicBezTo>
                  <a:pt x="149" y="104"/>
                  <a:pt x="151" y="101"/>
                  <a:pt x="153" y="99"/>
                </a:cubicBezTo>
                <a:cubicBezTo>
                  <a:pt x="154" y="96"/>
                  <a:pt x="154" y="93"/>
                  <a:pt x="153" y="90"/>
                </a:cubicBezTo>
                <a:cubicBezTo>
                  <a:pt x="112" y="6"/>
                  <a:pt x="112" y="6"/>
                  <a:pt x="112" y="6"/>
                </a:cubicBezTo>
                <a:cubicBezTo>
                  <a:pt x="109" y="0"/>
                  <a:pt x="100" y="0"/>
                  <a:pt x="97" y="6"/>
                </a:cubicBezTo>
                <a:cubicBezTo>
                  <a:pt x="56" y="89"/>
                  <a:pt x="56" y="89"/>
                  <a:pt x="56" y="89"/>
                </a:cubicBezTo>
                <a:cubicBezTo>
                  <a:pt x="55" y="92"/>
                  <a:pt x="55" y="96"/>
                  <a:pt x="56" y="99"/>
                </a:cubicBezTo>
                <a:cubicBezTo>
                  <a:pt x="58" y="101"/>
                  <a:pt x="60" y="104"/>
                  <a:pt x="63" y="104"/>
                </a:cubicBezTo>
                <a:cubicBezTo>
                  <a:pt x="100" y="104"/>
                  <a:pt x="100" y="104"/>
                  <a:pt x="100" y="104"/>
                </a:cubicBezTo>
                <a:cubicBezTo>
                  <a:pt x="100" y="255"/>
                  <a:pt x="100" y="255"/>
                  <a:pt x="100" y="255"/>
                </a:cubicBezTo>
                <a:cubicBezTo>
                  <a:pt x="47" y="242"/>
                  <a:pt x="47" y="242"/>
                  <a:pt x="47" y="242"/>
                </a:cubicBezTo>
                <a:cubicBezTo>
                  <a:pt x="47" y="206"/>
                  <a:pt x="47" y="206"/>
                  <a:pt x="47" y="206"/>
                </a:cubicBezTo>
                <a:cubicBezTo>
                  <a:pt x="66" y="203"/>
                  <a:pt x="80" y="186"/>
                  <a:pt x="80" y="166"/>
                </a:cubicBezTo>
                <a:cubicBezTo>
                  <a:pt x="80" y="144"/>
                  <a:pt x="62" y="126"/>
                  <a:pt x="39" y="126"/>
                </a:cubicBezTo>
                <a:cubicBezTo>
                  <a:pt x="17" y="126"/>
                  <a:pt x="0" y="144"/>
                  <a:pt x="0" y="166"/>
                </a:cubicBezTo>
                <a:cubicBezTo>
                  <a:pt x="0" y="186"/>
                  <a:pt x="8" y="203"/>
                  <a:pt x="34" y="206"/>
                </a:cubicBezTo>
                <a:cubicBezTo>
                  <a:pt x="34" y="248"/>
                  <a:pt x="34" y="248"/>
                  <a:pt x="34" y="248"/>
                </a:cubicBezTo>
                <a:cubicBezTo>
                  <a:pt x="34" y="252"/>
                  <a:pt x="35" y="255"/>
                  <a:pt x="39" y="256"/>
                </a:cubicBezTo>
                <a:cubicBezTo>
                  <a:pt x="98" y="271"/>
                  <a:pt x="98" y="271"/>
                  <a:pt x="98" y="271"/>
                </a:cubicBezTo>
                <a:cubicBezTo>
                  <a:pt x="98" y="271"/>
                  <a:pt x="100" y="271"/>
                  <a:pt x="100" y="271"/>
                </a:cubicBezTo>
                <a:cubicBezTo>
                  <a:pt x="100" y="289"/>
                  <a:pt x="100" y="289"/>
                  <a:pt x="100" y="289"/>
                </a:cubicBezTo>
                <a:cubicBezTo>
                  <a:pt x="73" y="293"/>
                  <a:pt x="66" y="309"/>
                  <a:pt x="66" y="329"/>
                </a:cubicBezTo>
                <a:cubicBezTo>
                  <a:pt x="66" y="351"/>
                  <a:pt x="84" y="369"/>
                  <a:pt x="106" y="369"/>
                </a:cubicBezTo>
                <a:cubicBezTo>
                  <a:pt x="129" y="369"/>
                  <a:pt x="147" y="351"/>
                  <a:pt x="147" y="329"/>
                </a:cubicBezTo>
                <a:cubicBezTo>
                  <a:pt x="147" y="309"/>
                  <a:pt x="132" y="292"/>
                  <a:pt x="113" y="289"/>
                </a:cubicBezTo>
                <a:cubicBezTo>
                  <a:pt x="113" y="239"/>
                  <a:pt x="113" y="239"/>
                  <a:pt x="113" y="239"/>
                </a:cubicBezTo>
                <a:cubicBezTo>
                  <a:pt x="113" y="239"/>
                  <a:pt x="113" y="239"/>
                  <a:pt x="114" y="239"/>
                </a:cubicBezTo>
                <a:cubicBezTo>
                  <a:pt x="172" y="224"/>
                  <a:pt x="172" y="224"/>
                  <a:pt x="172" y="224"/>
                </a:cubicBezTo>
                <a:cubicBezTo>
                  <a:pt x="175" y="223"/>
                  <a:pt x="178" y="220"/>
                  <a:pt x="178" y="216"/>
                </a:cubicBezTo>
                <a:cubicBezTo>
                  <a:pt x="178" y="170"/>
                  <a:pt x="178" y="170"/>
                  <a:pt x="178" y="170"/>
                </a:cubicBezTo>
                <a:cubicBezTo>
                  <a:pt x="191" y="170"/>
                  <a:pt x="191" y="170"/>
                  <a:pt x="191" y="170"/>
                </a:cubicBezTo>
                <a:cubicBezTo>
                  <a:pt x="198" y="170"/>
                  <a:pt x="204" y="164"/>
                  <a:pt x="204" y="157"/>
                </a:cubicBezTo>
                <a:cubicBezTo>
                  <a:pt x="204" y="130"/>
                  <a:pt x="204" y="130"/>
                  <a:pt x="204" y="130"/>
                </a:cubicBezTo>
                <a:cubicBezTo>
                  <a:pt x="204" y="123"/>
                  <a:pt x="198" y="117"/>
                  <a:pt x="191" y="11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81" name="Group 180">
            <a:extLst>
              <a:ext uri="{FF2B5EF4-FFF2-40B4-BE49-F238E27FC236}">
                <a16:creationId xmlns:a16="http://schemas.microsoft.com/office/drawing/2014/main" id="{4F769B6C-EE05-1F61-A39C-2D5D92B467EC}"/>
              </a:ext>
            </a:extLst>
          </p:cNvPr>
          <p:cNvGrpSpPr/>
          <p:nvPr userDrawn="1"/>
        </p:nvGrpSpPr>
        <p:grpSpPr>
          <a:xfrm>
            <a:off x="6272389" y="1843974"/>
            <a:ext cx="574477" cy="575895"/>
            <a:chOff x="6272389" y="846665"/>
            <a:chExt cx="574477" cy="575895"/>
          </a:xfrm>
          <a:solidFill>
            <a:schemeClr val="bg2"/>
          </a:solidFill>
        </p:grpSpPr>
        <p:sp>
          <p:nvSpPr>
            <p:cNvPr id="182" name="Freeform 149">
              <a:extLst>
                <a:ext uri="{FF2B5EF4-FFF2-40B4-BE49-F238E27FC236}">
                  <a16:creationId xmlns:a16="http://schemas.microsoft.com/office/drawing/2014/main" id="{9CDE249F-2DB2-426A-5A13-8BE7E483DC4E}"/>
                </a:ext>
              </a:extLst>
            </p:cNvPr>
            <p:cNvSpPr>
              <a:spLocks noEditPoints="1"/>
            </p:cNvSpPr>
            <p:nvPr/>
          </p:nvSpPr>
          <p:spPr bwMode="auto">
            <a:xfrm>
              <a:off x="6272389" y="846665"/>
              <a:ext cx="574477" cy="575895"/>
            </a:xfrm>
            <a:custGeom>
              <a:avLst/>
              <a:gdLst>
                <a:gd name="T0" fmla="*/ 392 w 392"/>
                <a:gd name="T1" fmla="*/ 195 h 392"/>
                <a:gd name="T2" fmla="*/ 323 w 392"/>
                <a:gd name="T3" fmla="*/ 188 h 392"/>
                <a:gd name="T4" fmla="*/ 384 w 392"/>
                <a:gd name="T5" fmla="*/ 136 h 392"/>
                <a:gd name="T6" fmla="*/ 384 w 392"/>
                <a:gd name="T7" fmla="*/ 123 h 392"/>
                <a:gd name="T8" fmla="*/ 323 w 392"/>
                <a:gd name="T9" fmla="*/ 82 h 392"/>
                <a:gd name="T10" fmla="*/ 271 w 392"/>
                <a:gd name="T11" fmla="*/ 71 h 392"/>
                <a:gd name="T12" fmla="*/ 264 w 392"/>
                <a:gd name="T13" fmla="*/ 0 h 392"/>
                <a:gd name="T14" fmla="*/ 257 w 392"/>
                <a:gd name="T15" fmla="*/ 71 h 392"/>
                <a:gd name="T16" fmla="*/ 205 w 392"/>
                <a:gd name="T17" fmla="*/ 8 h 392"/>
                <a:gd name="T18" fmla="*/ 192 w 392"/>
                <a:gd name="T19" fmla="*/ 8 h 392"/>
                <a:gd name="T20" fmla="*/ 140 w 392"/>
                <a:gd name="T21" fmla="*/ 71 h 392"/>
                <a:gd name="T22" fmla="*/ 133 w 392"/>
                <a:gd name="T23" fmla="*/ 0 h 392"/>
                <a:gd name="T24" fmla="*/ 127 w 392"/>
                <a:gd name="T25" fmla="*/ 71 h 392"/>
                <a:gd name="T26" fmla="*/ 75 w 392"/>
                <a:gd name="T27" fmla="*/ 82 h 392"/>
                <a:gd name="T28" fmla="*/ 8 w 392"/>
                <a:gd name="T29" fmla="*/ 123 h 392"/>
                <a:gd name="T30" fmla="*/ 8 w 392"/>
                <a:gd name="T31" fmla="*/ 136 h 392"/>
                <a:gd name="T32" fmla="*/ 75 w 392"/>
                <a:gd name="T33" fmla="*/ 188 h 392"/>
                <a:gd name="T34" fmla="*/ 0 w 392"/>
                <a:gd name="T35" fmla="*/ 195 h 392"/>
                <a:gd name="T36" fmla="*/ 75 w 392"/>
                <a:gd name="T37" fmla="*/ 201 h 392"/>
                <a:gd name="T38" fmla="*/ 8 w 392"/>
                <a:gd name="T39" fmla="*/ 253 h 392"/>
                <a:gd name="T40" fmla="*/ 8 w 392"/>
                <a:gd name="T41" fmla="*/ 266 h 392"/>
                <a:gd name="T42" fmla="*/ 75 w 392"/>
                <a:gd name="T43" fmla="*/ 310 h 392"/>
                <a:gd name="T44" fmla="*/ 127 w 392"/>
                <a:gd name="T45" fmla="*/ 319 h 392"/>
                <a:gd name="T46" fmla="*/ 133 w 392"/>
                <a:gd name="T47" fmla="*/ 392 h 392"/>
                <a:gd name="T48" fmla="*/ 140 w 392"/>
                <a:gd name="T49" fmla="*/ 319 h 392"/>
                <a:gd name="T50" fmla="*/ 192 w 392"/>
                <a:gd name="T51" fmla="*/ 384 h 392"/>
                <a:gd name="T52" fmla="*/ 205 w 392"/>
                <a:gd name="T53" fmla="*/ 384 h 392"/>
                <a:gd name="T54" fmla="*/ 257 w 392"/>
                <a:gd name="T55" fmla="*/ 319 h 392"/>
                <a:gd name="T56" fmla="*/ 264 w 392"/>
                <a:gd name="T57" fmla="*/ 392 h 392"/>
                <a:gd name="T58" fmla="*/ 271 w 392"/>
                <a:gd name="T59" fmla="*/ 319 h 392"/>
                <a:gd name="T60" fmla="*/ 323 w 392"/>
                <a:gd name="T61" fmla="*/ 310 h 392"/>
                <a:gd name="T62" fmla="*/ 384 w 392"/>
                <a:gd name="T63" fmla="*/ 266 h 392"/>
                <a:gd name="T64" fmla="*/ 384 w 392"/>
                <a:gd name="T65" fmla="*/ 253 h 392"/>
                <a:gd name="T66" fmla="*/ 323 w 392"/>
                <a:gd name="T67" fmla="*/ 201 h 392"/>
                <a:gd name="T68" fmla="*/ 271 w 392"/>
                <a:gd name="T69" fmla="*/ 258 h 392"/>
                <a:gd name="T70" fmla="*/ 135 w 392"/>
                <a:gd name="T71" fmla="*/ 266 h 392"/>
                <a:gd name="T72" fmla="*/ 127 w 392"/>
                <a:gd name="T73" fmla="*/ 131 h 392"/>
                <a:gd name="T74" fmla="*/ 262 w 392"/>
                <a:gd name="T75" fmla="*/ 123 h 392"/>
                <a:gd name="T76" fmla="*/ 271 w 392"/>
                <a:gd name="T77" fmla="*/ 25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 h="392">
                  <a:moveTo>
                    <a:pt x="384" y="201"/>
                  </a:moveTo>
                  <a:cubicBezTo>
                    <a:pt x="388" y="201"/>
                    <a:pt x="392" y="199"/>
                    <a:pt x="392" y="195"/>
                  </a:cubicBezTo>
                  <a:cubicBezTo>
                    <a:pt x="392" y="190"/>
                    <a:pt x="388" y="188"/>
                    <a:pt x="384" y="188"/>
                  </a:cubicBezTo>
                  <a:cubicBezTo>
                    <a:pt x="323" y="188"/>
                    <a:pt x="323" y="188"/>
                    <a:pt x="323" y="188"/>
                  </a:cubicBezTo>
                  <a:cubicBezTo>
                    <a:pt x="323" y="136"/>
                    <a:pt x="323" y="136"/>
                    <a:pt x="323" y="136"/>
                  </a:cubicBezTo>
                  <a:cubicBezTo>
                    <a:pt x="384" y="136"/>
                    <a:pt x="384" y="136"/>
                    <a:pt x="384" y="136"/>
                  </a:cubicBezTo>
                  <a:cubicBezTo>
                    <a:pt x="388" y="136"/>
                    <a:pt x="392" y="134"/>
                    <a:pt x="392" y="129"/>
                  </a:cubicBezTo>
                  <a:cubicBezTo>
                    <a:pt x="392" y="125"/>
                    <a:pt x="388" y="123"/>
                    <a:pt x="384" y="123"/>
                  </a:cubicBezTo>
                  <a:cubicBezTo>
                    <a:pt x="323" y="123"/>
                    <a:pt x="323" y="123"/>
                    <a:pt x="323" y="123"/>
                  </a:cubicBezTo>
                  <a:cubicBezTo>
                    <a:pt x="323" y="82"/>
                    <a:pt x="323" y="82"/>
                    <a:pt x="323" y="82"/>
                  </a:cubicBezTo>
                  <a:cubicBezTo>
                    <a:pt x="323" y="77"/>
                    <a:pt x="315" y="71"/>
                    <a:pt x="310" y="71"/>
                  </a:cubicBezTo>
                  <a:cubicBezTo>
                    <a:pt x="271" y="71"/>
                    <a:pt x="271" y="71"/>
                    <a:pt x="271" y="71"/>
                  </a:cubicBezTo>
                  <a:cubicBezTo>
                    <a:pt x="271" y="8"/>
                    <a:pt x="271" y="8"/>
                    <a:pt x="271" y="8"/>
                  </a:cubicBezTo>
                  <a:cubicBezTo>
                    <a:pt x="271" y="4"/>
                    <a:pt x="269" y="0"/>
                    <a:pt x="264" y="0"/>
                  </a:cubicBezTo>
                  <a:cubicBezTo>
                    <a:pt x="259" y="0"/>
                    <a:pt x="257" y="4"/>
                    <a:pt x="257" y="8"/>
                  </a:cubicBezTo>
                  <a:cubicBezTo>
                    <a:pt x="257" y="71"/>
                    <a:pt x="257" y="71"/>
                    <a:pt x="257" y="71"/>
                  </a:cubicBezTo>
                  <a:cubicBezTo>
                    <a:pt x="205" y="71"/>
                    <a:pt x="205" y="71"/>
                    <a:pt x="205" y="71"/>
                  </a:cubicBezTo>
                  <a:cubicBezTo>
                    <a:pt x="205" y="8"/>
                    <a:pt x="205" y="8"/>
                    <a:pt x="205" y="8"/>
                  </a:cubicBezTo>
                  <a:cubicBezTo>
                    <a:pt x="205" y="4"/>
                    <a:pt x="203" y="0"/>
                    <a:pt x="199" y="0"/>
                  </a:cubicBezTo>
                  <a:cubicBezTo>
                    <a:pt x="194" y="0"/>
                    <a:pt x="192" y="4"/>
                    <a:pt x="192" y="8"/>
                  </a:cubicBezTo>
                  <a:cubicBezTo>
                    <a:pt x="192" y="71"/>
                    <a:pt x="192" y="71"/>
                    <a:pt x="192" y="71"/>
                  </a:cubicBezTo>
                  <a:cubicBezTo>
                    <a:pt x="140" y="71"/>
                    <a:pt x="140" y="71"/>
                    <a:pt x="140" y="71"/>
                  </a:cubicBezTo>
                  <a:cubicBezTo>
                    <a:pt x="140" y="8"/>
                    <a:pt x="140" y="8"/>
                    <a:pt x="140" y="8"/>
                  </a:cubicBezTo>
                  <a:cubicBezTo>
                    <a:pt x="140" y="4"/>
                    <a:pt x="138" y="0"/>
                    <a:pt x="133" y="0"/>
                  </a:cubicBezTo>
                  <a:cubicBezTo>
                    <a:pt x="129" y="0"/>
                    <a:pt x="127" y="4"/>
                    <a:pt x="127" y="8"/>
                  </a:cubicBezTo>
                  <a:cubicBezTo>
                    <a:pt x="127" y="71"/>
                    <a:pt x="127" y="71"/>
                    <a:pt x="127" y="71"/>
                  </a:cubicBezTo>
                  <a:cubicBezTo>
                    <a:pt x="81" y="71"/>
                    <a:pt x="81" y="71"/>
                    <a:pt x="81" y="71"/>
                  </a:cubicBezTo>
                  <a:cubicBezTo>
                    <a:pt x="77" y="71"/>
                    <a:pt x="75" y="77"/>
                    <a:pt x="75" y="82"/>
                  </a:cubicBezTo>
                  <a:cubicBezTo>
                    <a:pt x="75" y="123"/>
                    <a:pt x="75" y="123"/>
                    <a:pt x="75" y="123"/>
                  </a:cubicBezTo>
                  <a:cubicBezTo>
                    <a:pt x="8" y="123"/>
                    <a:pt x="8" y="123"/>
                    <a:pt x="8" y="123"/>
                  </a:cubicBezTo>
                  <a:cubicBezTo>
                    <a:pt x="4" y="123"/>
                    <a:pt x="0" y="125"/>
                    <a:pt x="0" y="129"/>
                  </a:cubicBezTo>
                  <a:cubicBezTo>
                    <a:pt x="0" y="134"/>
                    <a:pt x="4" y="136"/>
                    <a:pt x="8" y="136"/>
                  </a:cubicBezTo>
                  <a:cubicBezTo>
                    <a:pt x="75" y="136"/>
                    <a:pt x="75" y="136"/>
                    <a:pt x="75" y="136"/>
                  </a:cubicBezTo>
                  <a:cubicBezTo>
                    <a:pt x="75" y="188"/>
                    <a:pt x="75" y="188"/>
                    <a:pt x="75" y="188"/>
                  </a:cubicBezTo>
                  <a:cubicBezTo>
                    <a:pt x="8" y="188"/>
                    <a:pt x="8" y="188"/>
                    <a:pt x="8" y="188"/>
                  </a:cubicBezTo>
                  <a:cubicBezTo>
                    <a:pt x="4" y="188"/>
                    <a:pt x="0" y="190"/>
                    <a:pt x="0" y="195"/>
                  </a:cubicBezTo>
                  <a:cubicBezTo>
                    <a:pt x="0" y="199"/>
                    <a:pt x="4" y="201"/>
                    <a:pt x="8" y="201"/>
                  </a:cubicBezTo>
                  <a:cubicBezTo>
                    <a:pt x="75" y="201"/>
                    <a:pt x="75" y="201"/>
                    <a:pt x="75" y="201"/>
                  </a:cubicBezTo>
                  <a:cubicBezTo>
                    <a:pt x="75" y="253"/>
                    <a:pt x="75" y="253"/>
                    <a:pt x="75" y="253"/>
                  </a:cubicBezTo>
                  <a:cubicBezTo>
                    <a:pt x="8" y="253"/>
                    <a:pt x="8" y="253"/>
                    <a:pt x="8" y="253"/>
                  </a:cubicBezTo>
                  <a:cubicBezTo>
                    <a:pt x="4" y="253"/>
                    <a:pt x="0" y="255"/>
                    <a:pt x="0" y="260"/>
                  </a:cubicBezTo>
                  <a:cubicBezTo>
                    <a:pt x="0" y="264"/>
                    <a:pt x="4" y="266"/>
                    <a:pt x="8" y="266"/>
                  </a:cubicBezTo>
                  <a:cubicBezTo>
                    <a:pt x="75" y="266"/>
                    <a:pt x="75" y="266"/>
                    <a:pt x="75" y="266"/>
                  </a:cubicBezTo>
                  <a:cubicBezTo>
                    <a:pt x="75" y="310"/>
                    <a:pt x="75" y="310"/>
                    <a:pt x="75" y="310"/>
                  </a:cubicBezTo>
                  <a:cubicBezTo>
                    <a:pt x="75" y="315"/>
                    <a:pt x="77" y="319"/>
                    <a:pt x="81" y="319"/>
                  </a:cubicBezTo>
                  <a:cubicBezTo>
                    <a:pt x="127" y="319"/>
                    <a:pt x="127" y="319"/>
                    <a:pt x="127" y="319"/>
                  </a:cubicBezTo>
                  <a:cubicBezTo>
                    <a:pt x="127" y="384"/>
                    <a:pt x="127" y="384"/>
                    <a:pt x="127" y="384"/>
                  </a:cubicBezTo>
                  <a:cubicBezTo>
                    <a:pt x="127" y="388"/>
                    <a:pt x="129" y="392"/>
                    <a:pt x="133" y="392"/>
                  </a:cubicBezTo>
                  <a:cubicBezTo>
                    <a:pt x="138" y="392"/>
                    <a:pt x="140" y="388"/>
                    <a:pt x="140" y="384"/>
                  </a:cubicBezTo>
                  <a:cubicBezTo>
                    <a:pt x="140" y="319"/>
                    <a:pt x="140" y="319"/>
                    <a:pt x="140" y="319"/>
                  </a:cubicBezTo>
                  <a:cubicBezTo>
                    <a:pt x="192" y="319"/>
                    <a:pt x="192" y="319"/>
                    <a:pt x="192" y="319"/>
                  </a:cubicBezTo>
                  <a:cubicBezTo>
                    <a:pt x="192" y="384"/>
                    <a:pt x="192" y="384"/>
                    <a:pt x="192" y="384"/>
                  </a:cubicBezTo>
                  <a:cubicBezTo>
                    <a:pt x="192" y="388"/>
                    <a:pt x="194" y="392"/>
                    <a:pt x="199" y="392"/>
                  </a:cubicBezTo>
                  <a:cubicBezTo>
                    <a:pt x="203" y="392"/>
                    <a:pt x="205" y="388"/>
                    <a:pt x="205" y="384"/>
                  </a:cubicBezTo>
                  <a:cubicBezTo>
                    <a:pt x="205" y="319"/>
                    <a:pt x="205" y="319"/>
                    <a:pt x="205" y="319"/>
                  </a:cubicBezTo>
                  <a:cubicBezTo>
                    <a:pt x="257" y="319"/>
                    <a:pt x="257" y="319"/>
                    <a:pt x="257" y="319"/>
                  </a:cubicBezTo>
                  <a:cubicBezTo>
                    <a:pt x="257" y="384"/>
                    <a:pt x="257" y="384"/>
                    <a:pt x="257" y="384"/>
                  </a:cubicBezTo>
                  <a:cubicBezTo>
                    <a:pt x="257" y="388"/>
                    <a:pt x="259" y="392"/>
                    <a:pt x="264" y="392"/>
                  </a:cubicBezTo>
                  <a:cubicBezTo>
                    <a:pt x="269" y="392"/>
                    <a:pt x="271" y="388"/>
                    <a:pt x="271" y="384"/>
                  </a:cubicBezTo>
                  <a:cubicBezTo>
                    <a:pt x="271" y="319"/>
                    <a:pt x="271" y="319"/>
                    <a:pt x="271" y="319"/>
                  </a:cubicBezTo>
                  <a:cubicBezTo>
                    <a:pt x="310" y="319"/>
                    <a:pt x="310" y="319"/>
                    <a:pt x="310" y="319"/>
                  </a:cubicBezTo>
                  <a:cubicBezTo>
                    <a:pt x="315" y="319"/>
                    <a:pt x="323" y="315"/>
                    <a:pt x="323" y="310"/>
                  </a:cubicBezTo>
                  <a:cubicBezTo>
                    <a:pt x="323" y="266"/>
                    <a:pt x="323" y="266"/>
                    <a:pt x="323" y="266"/>
                  </a:cubicBezTo>
                  <a:cubicBezTo>
                    <a:pt x="384" y="266"/>
                    <a:pt x="384" y="266"/>
                    <a:pt x="384" y="266"/>
                  </a:cubicBezTo>
                  <a:cubicBezTo>
                    <a:pt x="388" y="266"/>
                    <a:pt x="392" y="264"/>
                    <a:pt x="392" y="260"/>
                  </a:cubicBezTo>
                  <a:cubicBezTo>
                    <a:pt x="392" y="255"/>
                    <a:pt x="388" y="253"/>
                    <a:pt x="384" y="253"/>
                  </a:cubicBezTo>
                  <a:cubicBezTo>
                    <a:pt x="323" y="253"/>
                    <a:pt x="323" y="253"/>
                    <a:pt x="323" y="253"/>
                  </a:cubicBezTo>
                  <a:cubicBezTo>
                    <a:pt x="323" y="201"/>
                    <a:pt x="323" y="201"/>
                    <a:pt x="323" y="201"/>
                  </a:cubicBezTo>
                  <a:lnTo>
                    <a:pt x="384" y="201"/>
                  </a:lnTo>
                  <a:close/>
                  <a:moveTo>
                    <a:pt x="271" y="258"/>
                  </a:moveTo>
                  <a:cubicBezTo>
                    <a:pt x="271" y="263"/>
                    <a:pt x="267" y="266"/>
                    <a:pt x="262" y="266"/>
                  </a:cubicBezTo>
                  <a:cubicBezTo>
                    <a:pt x="135" y="266"/>
                    <a:pt x="135" y="266"/>
                    <a:pt x="135" y="266"/>
                  </a:cubicBezTo>
                  <a:cubicBezTo>
                    <a:pt x="131" y="266"/>
                    <a:pt x="127" y="263"/>
                    <a:pt x="127" y="258"/>
                  </a:cubicBezTo>
                  <a:cubicBezTo>
                    <a:pt x="127" y="131"/>
                    <a:pt x="127" y="131"/>
                    <a:pt x="127" y="131"/>
                  </a:cubicBezTo>
                  <a:cubicBezTo>
                    <a:pt x="127" y="126"/>
                    <a:pt x="131" y="123"/>
                    <a:pt x="135" y="123"/>
                  </a:cubicBezTo>
                  <a:cubicBezTo>
                    <a:pt x="262" y="123"/>
                    <a:pt x="262" y="123"/>
                    <a:pt x="262" y="123"/>
                  </a:cubicBezTo>
                  <a:cubicBezTo>
                    <a:pt x="267" y="123"/>
                    <a:pt x="271" y="126"/>
                    <a:pt x="271" y="131"/>
                  </a:cubicBezTo>
                  <a:lnTo>
                    <a:pt x="271"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 name="Rectangle 150">
              <a:extLst>
                <a:ext uri="{FF2B5EF4-FFF2-40B4-BE49-F238E27FC236}">
                  <a16:creationId xmlns:a16="http://schemas.microsoft.com/office/drawing/2014/main" id="{15E88F4A-5608-BE46-54AD-F9E278B38EB6}"/>
                </a:ext>
              </a:extLst>
            </p:cNvPr>
            <p:cNvSpPr>
              <a:spLocks noChangeArrowheads="1"/>
            </p:cNvSpPr>
            <p:nvPr/>
          </p:nvSpPr>
          <p:spPr bwMode="auto">
            <a:xfrm>
              <a:off x="6478066" y="1046668"/>
              <a:ext cx="170215" cy="1716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4" name="Group 183">
            <a:extLst>
              <a:ext uri="{FF2B5EF4-FFF2-40B4-BE49-F238E27FC236}">
                <a16:creationId xmlns:a16="http://schemas.microsoft.com/office/drawing/2014/main" id="{12C944C2-1A4E-D732-8A9D-A750E7DD6C6A}"/>
              </a:ext>
            </a:extLst>
          </p:cNvPr>
          <p:cNvGrpSpPr/>
          <p:nvPr userDrawn="1"/>
        </p:nvGrpSpPr>
        <p:grpSpPr>
          <a:xfrm>
            <a:off x="5215636" y="1832626"/>
            <a:ext cx="442560" cy="574477"/>
            <a:chOff x="5215636" y="835317"/>
            <a:chExt cx="442560" cy="574477"/>
          </a:xfrm>
          <a:solidFill>
            <a:schemeClr val="bg2"/>
          </a:solidFill>
        </p:grpSpPr>
        <p:sp>
          <p:nvSpPr>
            <p:cNvPr id="185" name="Freeform 151">
              <a:extLst>
                <a:ext uri="{FF2B5EF4-FFF2-40B4-BE49-F238E27FC236}">
                  <a16:creationId xmlns:a16="http://schemas.microsoft.com/office/drawing/2014/main" id="{2A64851A-53CD-59EF-E92A-458565878E32}"/>
                </a:ext>
              </a:extLst>
            </p:cNvPr>
            <p:cNvSpPr>
              <a:spLocks/>
            </p:cNvSpPr>
            <p:nvPr/>
          </p:nvSpPr>
          <p:spPr bwMode="auto">
            <a:xfrm>
              <a:off x="5348972" y="1314757"/>
              <a:ext cx="309224" cy="95037"/>
            </a:xfrm>
            <a:custGeom>
              <a:avLst/>
              <a:gdLst>
                <a:gd name="T0" fmla="*/ 0 w 211"/>
                <a:gd name="T1" fmla="*/ 0 h 65"/>
                <a:gd name="T2" fmla="*/ 0 w 211"/>
                <a:gd name="T3" fmla="*/ 56 h 65"/>
                <a:gd name="T4" fmla="*/ 10 w 211"/>
                <a:gd name="T5" fmla="*/ 65 h 65"/>
                <a:gd name="T6" fmla="*/ 206 w 211"/>
                <a:gd name="T7" fmla="*/ 65 h 65"/>
                <a:gd name="T8" fmla="*/ 209 w 211"/>
                <a:gd name="T9" fmla="*/ 56 h 65"/>
                <a:gd name="T10" fmla="*/ 209 w 211"/>
                <a:gd name="T11" fmla="*/ 0 h 65"/>
                <a:gd name="T12" fmla="*/ 0 w 211"/>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11" h="65">
                  <a:moveTo>
                    <a:pt x="0" y="0"/>
                  </a:moveTo>
                  <a:cubicBezTo>
                    <a:pt x="0" y="56"/>
                    <a:pt x="0" y="56"/>
                    <a:pt x="0" y="56"/>
                  </a:cubicBezTo>
                  <a:cubicBezTo>
                    <a:pt x="0" y="61"/>
                    <a:pt x="6" y="65"/>
                    <a:pt x="10" y="65"/>
                  </a:cubicBezTo>
                  <a:cubicBezTo>
                    <a:pt x="206" y="65"/>
                    <a:pt x="206" y="65"/>
                    <a:pt x="206" y="65"/>
                  </a:cubicBezTo>
                  <a:cubicBezTo>
                    <a:pt x="211" y="65"/>
                    <a:pt x="209" y="61"/>
                    <a:pt x="209" y="56"/>
                  </a:cubicBezTo>
                  <a:cubicBezTo>
                    <a:pt x="209" y="0"/>
                    <a:pt x="209" y="0"/>
                    <a:pt x="209"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6" name="Freeform 152">
              <a:extLst>
                <a:ext uri="{FF2B5EF4-FFF2-40B4-BE49-F238E27FC236}">
                  <a16:creationId xmlns:a16="http://schemas.microsoft.com/office/drawing/2014/main" id="{C123E4A1-E1BA-5CE1-472C-986E4ACB1150}"/>
                </a:ext>
              </a:extLst>
            </p:cNvPr>
            <p:cNvSpPr>
              <a:spLocks noEditPoints="1"/>
            </p:cNvSpPr>
            <p:nvPr/>
          </p:nvSpPr>
          <p:spPr bwMode="auto">
            <a:xfrm>
              <a:off x="5348972" y="982837"/>
              <a:ext cx="309224" cy="313480"/>
            </a:xfrm>
            <a:custGeom>
              <a:avLst/>
              <a:gdLst>
                <a:gd name="T0" fmla="*/ 209 w 211"/>
                <a:gd name="T1" fmla="*/ 213 h 213"/>
                <a:gd name="T2" fmla="*/ 209 w 211"/>
                <a:gd name="T3" fmla="*/ 5 h 213"/>
                <a:gd name="T4" fmla="*/ 206 w 211"/>
                <a:gd name="T5" fmla="*/ 4 h 213"/>
                <a:gd name="T6" fmla="*/ 12 w 211"/>
                <a:gd name="T7" fmla="*/ 4 h 213"/>
                <a:gd name="T8" fmla="*/ 0 w 211"/>
                <a:gd name="T9" fmla="*/ 16 h 213"/>
                <a:gd name="T10" fmla="*/ 0 w 211"/>
                <a:gd name="T11" fmla="*/ 213 h 213"/>
                <a:gd name="T12" fmla="*/ 209 w 211"/>
                <a:gd name="T13" fmla="*/ 213 h 213"/>
                <a:gd name="T14" fmla="*/ 105 w 211"/>
                <a:gd name="T15" fmla="*/ 87 h 213"/>
                <a:gd name="T16" fmla="*/ 97 w 211"/>
                <a:gd name="T17" fmla="*/ 95 h 213"/>
                <a:gd name="T18" fmla="*/ 48 w 211"/>
                <a:gd name="T19" fmla="*/ 95 h 213"/>
                <a:gd name="T20" fmla="*/ 40 w 211"/>
                <a:gd name="T21" fmla="*/ 87 h 213"/>
                <a:gd name="T22" fmla="*/ 40 w 211"/>
                <a:gd name="T23" fmla="*/ 38 h 213"/>
                <a:gd name="T24" fmla="*/ 48 w 211"/>
                <a:gd name="T25" fmla="*/ 30 h 213"/>
                <a:gd name="T26" fmla="*/ 97 w 211"/>
                <a:gd name="T27" fmla="*/ 30 h 213"/>
                <a:gd name="T28" fmla="*/ 105 w 211"/>
                <a:gd name="T29" fmla="*/ 38 h 213"/>
                <a:gd name="T30" fmla="*/ 105 w 211"/>
                <a:gd name="T31" fmla="*/ 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213">
                  <a:moveTo>
                    <a:pt x="209" y="213"/>
                  </a:moveTo>
                  <a:cubicBezTo>
                    <a:pt x="209" y="5"/>
                    <a:pt x="209" y="5"/>
                    <a:pt x="209" y="5"/>
                  </a:cubicBezTo>
                  <a:cubicBezTo>
                    <a:pt x="209" y="0"/>
                    <a:pt x="211" y="4"/>
                    <a:pt x="206" y="4"/>
                  </a:cubicBezTo>
                  <a:cubicBezTo>
                    <a:pt x="12" y="4"/>
                    <a:pt x="12" y="4"/>
                    <a:pt x="12" y="4"/>
                  </a:cubicBezTo>
                  <a:cubicBezTo>
                    <a:pt x="8" y="4"/>
                    <a:pt x="0" y="12"/>
                    <a:pt x="0" y="16"/>
                  </a:cubicBezTo>
                  <a:cubicBezTo>
                    <a:pt x="0" y="213"/>
                    <a:pt x="0" y="213"/>
                    <a:pt x="0" y="213"/>
                  </a:cubicBezTo>
                  <a:lnTo>
                    <a:pt x="209" y="213"/>
                  </a:lnTo>
                  <a:close/>
                  <a:moveTo>
                    <a:pt x="105" y="87"/>
                  </a:moveTo>
                  <a:cubicBezTo>
                    <a:pt x="105" y="91"/>
                    <a:pt x="101" y="95"/>
                    <a:pt x="97" y="95"/>
                  </a:cubicBezTo>
                  <a:cubicBezTo>
                    <a:pt x="48" y="95"/>
                    <a:pt x="48" y="95"/>
                    <a:pt x="48" y="95"/>
                  </a:cubicBezTo>
                  <a:cubicBezTo>
                    <a:pt x="43" y="95"/>
                    <a:pt x="40" y="91"/>
                    <a:pt x="40" y="87"/>
                  </a:cubicBezTo>
                  <a:cubicBezTo>
                    <a:pt x="40" y="38"/>
                    <a:pt x="40" y="38"/>
                    <a:pt x="40" y="38"/>
                  </a:cubicBezTo>
                  <a:cubicBezTo>
                    <a:pt x="40" y="33"/>
                    <a:pt x="43" y="30"/>
                    <a:pt x="48" y="30"/>
                  </a:cubicBezTo>
                  <a:cubicBezTo>
                    <a:pt x="97" y="30"/>
                    <a:pt x="97" y="30"/>
                    <a:pt x="97" y="30"/>
                  </a:cubicBezTo>
                  <a:cubicBezTo>
                    <a:pt x="101" y="30"/>
                    <a:pt x="105" y="33"/>
                    <a:pt x="105" y="38"/>
                  </a:cubicBezTo>
                  <a:lnTo>
                    <a:pt x="105"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7" name="Rectangle 153">
              <a:extLst>
                <a:ext uri="{FF2B5EF4-FFF2-40B4-BE49-F238E27FC236}">
                  <a16:creationId xmlns:a16="http://schemas.microsoft.com/office/drawing/2014/main" id="{4FFC82C4-0BF9-55BB-10F2-2E07C29D6894}"/>
                </a:ext>
              </a:extLst>
            </p:cNvPr>
            <p:cNvSpPr>
              <a:spLocks noChangeArrowheads="1"/>
            </p:cNvSpPr>
            <p:nvPr/>
          </p:nvSpPr>
          <p:spPr bwMode="auto">
            <a:xfrm>
              <a:off x="5426986" y="1046668"/>
              <a:ext cx="56738" cy="567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88" name="Freeform 154">
              <a:extLst>
                <a:ext uri="{FF2B5EF4-FFF2-40B4-BE49-F238E27FC236}">
                  <a16:creationId xmlns:a16="http://schemas.microsoft.com/office/drawing/2014/main" id="{BF5E9C92-7ECB-0C78-70AE-CDF3F79BF51A}"/>
                </a:ext>
              </a:extLst>
            </p:cNvPr>
            <p:cNvSpPr>
              <a:spLocks/>
            </p:cNvSpPr>
            <p:nvPr/>
          </p:nvSpPr>
          <p:spPr bwMode="auto">
            <a:xfrm>
              <a:off x="5215636" y="835317"/>
              <a:ext cx="306387" cy="344686"/>
            </a:xfrm>
            <a:custGeom>
              <a:avLst/>
              <a:gdLst>
                <a:gd name="T0" fmla="*/ 79 w 210"/>
                <a:gd name="T1" fmla="*/ 235 h 235"/>
                <a:gd name="T2" fmla="*/ 79 w 210"/>
                <a:gd name="T3" fmla="*/ 117 h 235"/>
                <a:gd name="T4" fmla="*/ 86 w 210"/>
                <a:gd name="T5" fmla="*/ 105 h 235"/>
                <a:gd name="T6" fmla="*/ 38 w 210"/>
                <a:gd name="T7" fmla="*/ 104 h 235"/>
                <a:gd name="T8" fmla="*/ 27 w 210"/>
                <a:gd name="T9" fmla="*/ 90 h 235"/>
                <a:gd name="T10" fmla="*/ 27 w 210"/>
                <a:gd name="T11" fmla="*/ 52 h 235"/>
                <a:gd name="T12" fmla="*/ 39 w 210"/>
                <a:gd name="T13" fmla="*/ 39 h 235"/>
                <a:gd name="T14" fmla="*/ 78 w 210"/>
                <a:gd name="T15" fmla="*/ 39 h 235"/>
                <a:gd name="T16" fmla="*/ 92 w 210"/>
                <a:gd name="T17" fmla="*/ 52 h 235"/>
                <a:gd name="T18" fmla="*/ 92 w 210"/>
                <a:gd name="T19" fmla="*/ 96 h 235"/>
                <a:gd name="T20" fmla="*/ 104 w 210"/>
                <a:gd name="T21" fmla="*/ 92 h 235"/>
                <a:gd name="T22" fmla="*/ 210 w 210"/>
                <a:gd name="T23" fmla="*/ 92 h 235"/>
                <a:gd name="T24" fmla="*/ 210 w 210"/>
                <a:gd name="T25" fmla="*/ 8 h 235"/>
                <a:gd name="T26" fmla="*/ 200 w 210"/>
                <a:gd name="T27" fmla="*/ 0 h 235"/>
                <a:gd name="T28" fmla="*/ 5 w 210"/>
                <a:gd name="T29" fmla="*/ 0 h 235"/>
                <a:gd name="T30" fmla="*/ 1 w 210"/>
                <a:gd name="T31" fmla="*/ 8 h 235"/>
                <a:gd name="T32" fmla="*/ 1 w 210"/>
                <a:gd name="T33" fmla="*/ 235 h 235"/>
                <a:gd name="T34" fmla="*/ 79 w 210"/>
                <a:gd name="T35"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35">
                  <a:moveTo>
                    <a:pt x="79" y="235"/>
                  </a:moveTo>
                  <a:cubicBezTo>
                    <a:pt x="79" y="117"/>
                    <a:pt x="79" y="117"/>
                    <a:pt x="79" y="117"/>
                  </a:cubicBezTo>
                  <a:cubicBezTo>
                    <a:pt x="79" y="109"/>
                    <a:pt x="85" y="105"/>
                    <a:pt x="86" y="105"/>
                  </a:cubicBezTo>
                  <a:cubicBezTo>
                    <a:pt x="38" y="104"/>
                    <a:pt x="38" y="104"/>
                    <a:pt x="38" y="104"/>
                  </a:cubicBezTo>
                  <a:cubicBezTo>
                    <a:pt x="34" y="104"/>
                    <a:pt x="27" y="94"/>
                    <a:pt x="27" y="90"/>
                  </a:cubicBezTo>
                  <a:cubicBezTo>
                    <a:pt x="27" y="52"/>
                    <a:pt x="27" y="52"/>
                    <a:pt x="27" y="52"/>
                  </a:cubicBezTo>
                  <a:cubicBezTo>
                    <a:pt x="27" y="47"/>
                    <a:pt x="26" y="39"/>
                    <a:pt x="39" y="39"/>
                  </a:cubicBezTo>
                  <a:cubicBezTo>
                    <a:pt x="78" y="39"/>
                    <a:pt x="78" y="39"/>
                    <a:pt x="78" y="39"/>
                  </a:cubicBezTo>
                  <a:cubicBezTo>
                    <a:pt x="91" y="39"/>
                    <a:pt x="92" y="47"/>
                    <a:pt x="92" y="52"/>
                  </a:cubicBezTo>
                  <a:cubicBezTo>
                    <a:pt x="92" y="96"/>
                    <a:pt x="92" y="96"/>
                    <a:pt x="92" y="96"/>
                  </a:cubicBezTo>
                  <a:cubicBezTo>
                    <a:pt x="92" y="95"/>
                    <a:pt x="101" y="92"/>
                    <a:pt x="104" y="92"/>
                  </a:cubicBezTo>
                  <a:cubicBezTo>
                    <a:pt x="210" y="92"/>
                    <a:pt x="210" y="92"/>
                    <a:pt x="210" y="92"/>
                  </a:cubicBezTo>
                  <a:cubicBezTo>
                    <a:pt x="210" y="8"/>
                    <a:pt x="210" y="8"/>
                    <a:pt x="210" y="8"/>
                  </a:cubicBezTo>
                  <a:cubicBezTo>
                    <a:pt x="210" y="3"/>
                    <a:pt x="205" y="0"/>
                    <a:pt x="200" y="0"/>
                  </a:cubicBezTo>
                  <a:cubicBezTo>
                    <a:pt x="5" y="0"/>
                    <a:pt x="5" y="0"/>
                    <a:pt x="5" y="0"/>
                  </a:cubicBezTo>
                  <a:cubicBezTo>
                    <a:pt x="0" y="0"/>
                    <a:pt x="1" y="3"/>
                    <a:pt x="1" y="8"/>
                  </a:cubicBezTo>
                  <a:cubicBezTo>
                    <a:pt x="1" y="235"/>
                    <a:pt x="1" y="235"/>
                    <a:pt x="1" y="235"/>
                  </a:cubicBezTo>
                  <a:lnTo>
                    <a:pt x="79" y="2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9" name="Freeform 155">
              <a:extLst>
                <a:ext uri="{FF2B5EF4-FFF2-40B4-BE49-F238E27FC236}">
                  <a16:creationId xmlns:a16="http://schemas.microsoft.com/office/drawing/2014/main" id="{AFA92011-9EB5-EEA7-DF12-B8DFA150FCE9}"/>
                </a:ext>
              </a:extLst>
            </p:cNvPr>
            <p:cNvSpPr>
              <a:spLocks/>
            </p:cNvSpPr>
            <p:nvPr/>
          </p:nvSpPr>
          <p:spPr bwMode="auto">
            <a:xfrm>
              <a:off x="5215636" y="1198443"/>
              <a:ext cx="114896" cy="78016"/>
            </a:xfrm>
            <a:custGeom>
              <a:avLst/>
              <a:gdLst>
                <a:gd name="T0" fmla="*/ 79 w 79"/>
                <a:gd name="T1" fmla="*/ 0 h 53"/>
                <a:gd name="T2" fmla="*/ 1 w 79"/>
                <a:gd name="T3" fmla="*/ 0 h 53"/>
                <a:gd name="T4" fmla="*/ 1 w 79"/>
                <a:gd name="T5" fmla="*/ 37 h 53"/>
                <a:gd name="T6" fmla="*/ 5 w 79"/>
                <a:gd name="T7" fmla="*/ 53 h 53"/>
                <a:gd name="T8" fmla="*/ 79 w 79"/>
                <a:gd name="T9" fmla="*/ 53 h 53"/>
                <a:gd name="T10" fmla="*/ 79 w 79"/>
                <a:gd name="T11" fmla="*/ 0 h 53"/>
              </a:gdLst>
              <a:ahLst/>
              <a:cxnLst>
                <a:cxn ang="0">
                  <a:pos x="T0" y="T1"/>
                </a:cxn>
                <a:cxn ang="0">
                  <a:pos x="T2" y="T3"/>
                </a:cxn>
                <a:cxn ang="0">
                  <a:pos x="T4" y="T5"/>
                </a:cxn>
                <a:cxn ang="0">
                  <a:pos x="T6" y="T7"/>
                </a:cxn>
                <a:cxn ang="0">
                  <a:pos x="T8" y="T9"/>
                </a:cxn>
                <a:cxn ang="0">
                  <a:pos x="T10" y="T11"/>
                </a:cxn>
              </a:cxnLst>
              <a:rect l="0" t="0" r="r" b="b"/>
              <a:pathLst>
                <a:path w="79" h="53">
                  <a:moveTo>
                    <a:pt x="79" y="0"/>
                  </a:moveTo>
                  <a:cubicBezTo>
                    <a:pt x="1" y="0"/>
                    <a:pt x="1" y="0"/>
                    <a:pt x="1" y="0"/>
                  </a:cubicBezTo>
                  <a:cubicBezTo>
                    <a:pt x="1" y="37"/>
                    <a:pt x="1" y="37"/>
                    <a:pt x="1" y="37"/>
                  </a:cubicBezTo>
                  <a:cubicBezTo>
                    <a:pt x="1" y="42"/>
                    <a:pt x="0" y="53"/>
                    <a:pt x="5" y="53"/>
                  </a:cubicBezTo>
                  <a:cubicBezTo>
                    <a:pt x="79" y="53"/>
                    <a:pt x="79" y="53"/>
                    <a:pt x="79" y="53"/>
                  </a:cubicBezTo>
                  <a:lnTo>
                    <a:pt x="7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0" name="Rectangle 156">
              <a:extLst>
                <a:ext uri="{FF2B5EF4-FFF2-40B4-BE49-F238E27FC236}">
                  <a16:creationId xmlns:a16="http://schemas.microsoft.com/office/drawing/2014/main" id="{CA556FA0-DB65-AA1B-39BD-99C6ED54A9FA}"/>
                </a:ext>
              </a:extLst>
            </p:cNvPr>
            <p:cNvSpPr>
              <a:spLocks noChangeArrowheads="1"/>
            </p:cNvSpPr>
            <p:nvPr/>
          </p:nvSpPr>
          <p:spPr bwMode="auto">
            <a:xfrm>
              <a:off x="5273793" y="911914"/>
              <a:ext cx="56738" cy="581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1" name="Group 190">
            <a:extLst>
              <a:ext uri="{FF2B5EF4-FFF2-40B4-BE49-F238E27FC236}">
                <a16:creationId xmlns:a16="http://schemas.microsoft.com/office/drawing/2014/main" id="{210470A3-F41C-A88D-8A34-8AB81652FB4A}"/>
              </a:ext>
            </a:extLst>
          </p:cNvPr>
          <p:cNvGrpSpPr/>
          <p:nvPr userDrawn="1"/>
        </p:nvGrpSpPr>
        <p:grpSpPr>
          <a:xfrm>
            <a:off x="4087960" y="1851066"/>
            <a:ext cx="382984" cy="556037"/>
            <a:chOff x="4087960" y="853757"/>
            <a:chExt cx="382984" cy="556037"/>
          </a:xfrm>
          <a:solidFill>
            <a:schemeClr val="bg2"/>
          </a:solidFill>
        </p:grpSpPr>
        <p:sp>
          <p:nvSpPr>
            <p:cNvPr id="192" name="Freeform 157">
              <a:extLst>
                <a:ext uri="{FF2B5EF4-FFF2-40B4-BE49-F238E27FC236}">
                  <a16:creationId xmlns:a16="http://schemas.microsoft.com/office/drawing/2014/main" id="{A9A097F9-26A0-B461-B3B4-99D04D8460FC}"/>
                </a:ext>
              </a:extLst>
            </p:cNvPr>
            <p:cNvSpPr>
              <a:spLocks/>
            </p:cNvSpPr>
            <p:nvPr/>
          </p:nvSpPr>
          <p:spPr bwMode="auto">
            <a:xfrm>
              <a:off x="4320587" y="1180003"/>
              <a:ext cx="150357" cy="18440"/>
            </a:xfrm>
            <a:custGeom>
              <a:avLst/>
              <a:gdLst>
                <a:gd name="T0" fmla="*/ 106 w 106"/>
                <a:gd name="T1" fmla="*/ 13 h 13"/>
                <a:gd name="T2" fmla="*/ 106 w 106"/>
                <a:gd name="T3" fmla="*/ 0 h 13"/>
                <a:gd name="T4" fmla="*/ 0 w 106"/>
                <a:gd name="T5" fmla="*/ 0 h 13"/>
                <a:gd name="T6" fmla="*/ 11 w 106"/>
                <a:gd name="T7" fmla="*/ 13 h 13"/>
                <a:gd name="T8" fmla="*/ 106 w 106"/>
                <a:gd name="T9" fmla="*/ 13 h 13"/>
              </a:gdLst>
              <a:ahLst/>
              <a:cxnLst>
                <a:cxn ang="0">
                  <a:pos x="T0" y="T1"/>
                </a:cxn>
                <a:cxn ang="0">
                  <a:pos x="T2" y="T3"/>
                </a:cxn>
                <a:cxn ang="0">
                  <a:pos x="T4" y="T5"/>
                </a:cxn>
                <a:cxn ang="0">
                  <a:pos x="T6" y="T7"/>
                </a:cxn>
                <a:cxn ang="0">
                  <a:pos x="T8" y="T9"/>
                </a:cxn>
              </a:cxnLst>
              <a:rect l="0" t="0" r="r" b="b"/>
              <a:pathLst>
                <a:path w="106" h="13">
                  <a:moveTo>
                    <a:pt x="106" y="13"/>
                  </a:moveTo>
                  <a:lnTo>
                    <a:pt x="106" y="0"/>
                  </a:lnTo>
                  <a:lnTo>
                    <a:pt x="0" y="0"/>
                  </a:lnTo>
                  <a:lnTo>
                    <a:pt x="11" y="13"/>
                  </a:lnTo>
                  <a:lnTo>
                    <a:pt x="106"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3" name="Freeform 158">
              <a:extLst>
                <a:ext uri="{FF2B5EF4-FFF2-40B4-BE49-F238E27FC236}">
                  <a16:creationId xmlns:a16="http://schemas.microsoft.com/office/drawing/2014/main" id="{E72DCA9F-1E89-AEE1-B30A-760115525C93}"/>
                </a:ext>
              </a:extLst>
            </p:cNvPr>
            <p:cNvSpPr>
              <a:spLocks/>
            </p:cNvSpPr>
            <p:nvPr/>
          </p:nvSpPr>
          <p:spPr bwMode="auto">
            <a:xfrm>
              <a:off x="4320587" y="951631"/>
              <a:ext cx="150357" cy="18440"/>
            </a:xfrm>
            <a:custGeom>
              <a:avLst/>
              <a:gdLst>
                <a:gd name="T0" fmla="*/ 11 w 106"/>
                <a:gd name="T1" fmla="*/ 13 h 13"/>
                <a:gd name="T2" fmla="*/ 106 w 106"/>
                <a:gd name="T3" fmla="*/ 13 h 13"/>
                <a:gd name="T4" fmla="*/ 106 w 106"/>
                <a:gd name="T5" fmla="*/ 0 h 13"/>
                <a:gd name="T6" fmla="*/ 0 w 106"/>
                <a:gd name="T7" fmla="*/ 0 h 13"/>
                <a:gd name="T8" fmla="*/ 11 w 106"/>
                <a:gd name="T9" fmla="*/ 13 h 13"/>
              </a:gdLst>
              <a:ahLst/>
              <a:cxnLst>
                <a:cxn ang="0">
                  <a:pos x="T0" y="T1"/>
                </a:cxn>
                <a:cxn ang="0">
                  <a:pos x="T2" y="T3"/>
                </a:cxn>
                <a:cxn ang="0">
                  <a:pos x="T4" y="T5"/>
                </a:cxn>
                <a:cxn ang="0">
                  <a:pos x="T6" y="T7"/>
                </a:cxn>
                <a:cxn ang="0">
                  <a:pos x="T8" y="T9"/>
                </a:cxn>
              </a:cxnLst>
              <a:rect l="0" t="0" r="r" b="b"/>
              <a:pathLst>
                <a:path w="106" h="13">
                  <a:moveTo>
                    <a:pt x="11" y="13"/>
                  </a:moveTo>
                  <a:lnTo>
                    <a:pt x="106" y="13"/>
                  </a:lnTo>
                  <a:lnTo>
                    <a:pt x="106" y="0"/>
                  </a:lnTo>
                  <a:lnTo>
                    <a:pt x="0" y="0"/>
                  </a:lnTo>
                  <a:lnTo>
                    <a:pt x="11"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 name="Freeform 159">
              <a:extLst>
                <a:ext uri="{FF2B5EF4-FFF2-40B4-BE49-F238E27FC236}">
                  <a16:creationId xmlns:a16="http://schemas.microsoft.com/office/drawing/2014/main" id="{8AB24CD6-C23E-59D4-8BAE-A54CBC37B1F5}"/>
                </a:ext>
              </a:extLst>
            </p:cNvPr>
            <p:cNvSpPr>
              <a:spLocks/>
            </p:cNvSpPr>
            <p:nvPr/>
          </p:nvSpPr>
          <p:spPr bwMode="auto">
            <a:xfrm>
              <a:off x="4087960" y="951631"/>
              <a:ext cx="382984" cy="95037"/>
            </a:xfrm>
            <a:custGeom>
              <a:avLst/>
              <a:gdLst>
                <a:gd name="T0" fmla="*/ 0 w 262"/>
                <a:gd name="T1" fmla="*/ 65 h 65"/>
                <a:gd name="T2" fmla="*/ 145 w 262"/>
                <a:gd name="T3" fmla="*/ 65 h 65"/>
                <a:gd name="T4" fmla="*/ 262 w 262"/>
                <a:gd name="T5" fmla="*/ 65 h 65"/>
                <a:gd name="T6" fmla="*/ 262 w 262"/>
                <a:gd name="T7" fmla="*/ 39 h 65"/>
                <a:gd name="T8" fmla="*/ 164 w 262"/>
                <a:gd name="T9" fmla="*/ 39 h 65"/>
                <a:gd name="T10" fmla="*/ 157 w 262"/>
                <a:gd name="T11" fmla="*/ 31 h 65"/>
                <a:gd name="T12" fmla="*/ 141 w 262"/>
                <a:gd name="T13" fmla="*/ 0 h 65"/>
                <a:gd name="T14" fmla="*/ 0 w 262"/>
                <a:gd name="T15" fmla="*/ 0 h 65"/>
                <a:gd name="T16" fmla="*/ 0 w 26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65">
                  <a:moveTo>
                    <a:pt x="0" y="65"/>
                  </a:moveTo>
                  <a:cubicBezTo>
                    <a:pt x="145" y="65"/>
                    <a:pt x="145" y="65"/>
                    <a:pt x="145" y="65"/>
                  </a:cubicBezTo>
                  <a:cubicBezTo>
                    <a:pt x="262" y="65"/>
                    <a:pt x="262" y="65"/>
                    <a:pt x="262" y="65"/>
                  </a:cubicBezTo>
                  <a:cubicBezTo>
                    <a:pt x="262" y="39"/>
                    <a:pt x="262" y="39"/>
                    <a:pt x="262" y="39"/>
                  </a:cubicBezTo>
                  <a:cubicBezTo>
                    <a:pt x="164" y="39"/>
                    <a:pt x="164" y="39"/>
                    <a:pt x="164" y="39"/>
                  </a:cubicBezTo>
                  <a:cubicBezTo>
                    <a:pt x="161" y="39"/>
                    <a:pt x="158" y="34"/>
                    <a:pt x="157" y="31"/>
                  </a:cubicBezTo>
                  <a:cubicBezTo>
                    <a:pt x="141" y="0"/>
                    <a:pt x="141" y="0"/>
                    <a:pt x="141" y="0"/>
                  </a:cubicBezTo>
                  <a:cubicBezTo>
                    <a:pt x="0" y="0"/>
                    <a:pt x="0" y="0"/>
                    <a:pt x="0" y="0"/>
                  </a:cubicBezTo>
                  <a:lnTo>
                    <a:pt x="0" y="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5" name="Freeform 160">
              <a:extLst>
                <a:ext uri="{FF2B5EF4-FFF2-40B4-BE49-F238E27FC236}">
                  <a16:creationId xmlns:a16="http://schemas.microsoft.com/office/drawing/2014/main" id="{24708CB5-ADB7-FBC2-8311-A8ACB5DB1240}"/>
                </a:ext>
              </a:extLst>
            </p:cNvPr>
            <p:cNvSpPr>
              <a:spLocks/>
            </p:cNvSpPr>
            <p:nvPr/>
          </p:nvSpPr>
          <p:spPr bwMode="auto">
            <a:xfrm>
              <a:off x="4087960" y="1296317"/>
              <a:ext cx="382984" cy="113477"/>
            </a:xfrm>
            <a:custGeom>
              <a:avLst/>
              <a:gdLst>
                <a:gd name="T0" fmla="*/ 0 w 262"/>
                <a:gd name="T1" fmla="*/ 0 h 78"/>
                <a:gd name="T2" fmla="*/ 0 w 262"/>
                <a:gd name="T3" fmla="*/ 69 h 78"/>
                <a:gd name="T4" fmla="*/ 7 w 262"/>
                <a:gd name="T5" fmla="*/ 78 h 78"/>
                <a:gd name="T6" fmla="*/ 252 w 262"/>
                <a:gd name="T7" fmla="*/ 78 h 78"/>
                <a:gd name="T8" fmla="*/ 262 w 262"/>
                <a:gd name="T9" fmla="*/ 69 h 78"/>
                <a:gd name="T10" fmla="*/ 262 w 262"/>
                <a:gd name="T11" fmla="*/ 0 h 78"/>
                <a:gd name="T12" fmla="*/ 0 w 262"/>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2" h="78">
                  <a:moveTo>
                    <a:pt x="0" y="0"/>
                  </a:moveTo>
                  <a:cubicBezTo>
                    <a:pt x="0" y="69"/>
                    <a:pt x="0" y="69"/>
                    <a:pt x="0" y="69"/>
                  </a:cubicBezTo>
                  <a:cubicBezTo>
                    <a:pt x="0" y="74"/>
                    <a:pt x="3" y="78"/>
                    <a:pt x="7" y="78"/>
                  </a:cubicBezTo>
                  <a:cubicBezTo>
                    <a:pt x="252" y="78"/>
                    <a:pt x="252" y="78"/>
                    <a:pt x="252" y="78"/>
                  </a:cubicBezTo>
                  <a:cubicBezTo>
                    <a:pt x="257" y="78"/>
                    <a:pt x="262" y="74"/>
                    <a:pt x="262" y="69"/>
                  </a:cubicBezTo>
                  <a:cubicBezTo>
                    <a:pt x="262" y="0"/>
                    <a:pt x="262" y="0"/>
                    <a:pt x="262"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6" name="Freeform 161">
              <a:extLst>
                <a:ext uri="{FF2B5EF4-FFF2-40B4-BE49-F238E27FC236}">
                  <a16:creationId xmlns:a16="http://schemas.microsoft.com/office/drawing/2014/main" id="{CE90C57E-26A2-A7F1-4BCB-E589A380A658}"/>
                </a:ext>
              </a:extLst>
            </p:cNvPr>
            <p:cNvSpPr>
              <a:spLocks/>
            </p:cNvSpPr>
            <p:nvPr/>
          </p:nvSpPr>
          <p:spPr bwMode="auto">
            <a:xfrm>
              <a:off x="4087960" y="853757"/>
              <a:ext cx="382984" cy="78016"/>
            </a:xfrm>
            <a:custGeom>
              <a:avLst/>
              <a:gdLst>
                <a:gd name="T0" fmla="*/ 145 w 262"/>
                <a:gd name="T1" fmla="*/ 53 h 53"/>
                <a:gd name="T2" fmla="*/ 262 w 262"/>
                <a:gd name="T3" fmla="*/ 53 h 53"/>
                <a:gd name="T4" fmla="*/ 262 w 262"/>
                <a:gd name="T5" fmla="*/ 8 h 53"/>
                <a:gd name="T6" fmla="*/ 252 w 262"/>
                <a:gd name="T7" fmla="*/ 0 h 53"/>
                <a:gd name="T8" fmla="*/ 7 w 262"/>
                <a:gd name="T9" fmla="*/ 0 h 53"/>
                <a:gd name="T10" fmla="*/ 0 w 262"/>
                <a:gd name="T11" fmla="*/ 8 h 53"/>
                <a:gd name="T12" fmla="*/ 0 w 262"/>
                <a:gd name="T13" fmla="*/ 53 h 53"/>
                <a:gd name="T14" fmla="*/ 145 w 26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53">
                  <a:moveTo>
                    <a:pt x="145" y="53"/>
                  </a:moveTo>
                  <a:cubicBezTo>
                    <a:pt x="262" y="53"/>
                    <a:pt x="262" y="53"/>
                    <a:pt x="262" y="53"/>
                  </a:cubicBezTo>
                  <a:cubicBezTo>
                    <a:pt x="262" y="8"/>
                    <a:pt x="262" y="8"/>
                    <a:pt x="262" y="8"/>
                  </a:cubicBezTo>
                  <a:cubicBezTo>
                    <a:pt x="262" y="3"/>
                    <a:pt x="257" y="0"/>
                    <a:pt x="252" y="0"/>
                  </a:cubicBezTo>
                  <a:cubicBezTo>
                    <a:pt x="7" y="0"/>
                    <a:pt x="7" y="0"/>
                    <a:pt x="7" y="0"/>
                  </a:cubicBezTo>
                  <a:cubicBezTo>
                    <a:pt x="3" y="0"/>
                    <a:pt x="0" y="3"/>
                    <a:pt x="0" y="8"/>
                  </a:cubicBezTo>
                  <a:cubicBezTo>
                    <a:pt x="0" y="53"/>
                    <a:pt x="0" y="53"/>
                    <a:pt x="0" y="53"/>
                  </a:cubicBezTo>
                  <a:lnTo>
                    <a:pt x="145"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7" name="Freeform 162">
              <a:extLst>
                <a:ext uri="{FF2B5EF4-FFF2-40B4-BE49-F238E27FC236}">
                  <a16:creationId xmlns:a16="http://schemas.microsoft.com/office/drawing/2014/main" id="{1F7CE740-8198-5BEF-FA61-7A083D03E9EA}"/>
                </a:ext>
              </a:extLst>
            </p:cNvPr>
            <p:cNvSpPr>
              <a:spLocks/>
            </p:cNvSpPr>
            <p:nvPr/>
          </p:nvSpPr>
          <p:spPr bwMode="auto">
            <a:xfrm>
              <a:off x="4087960" y="1180003"/>
              <a:ext cx="382984" cy="96455"/>
            </a:xfrm>
            <a:custGeom>
              <a:avLst/>
              <a:gdLst>
                <a:gd name="T0" fmla="*/ 262 w 262"/>
                <a:gd name="T1" fmla="*/ 26 h 66"/>
                <a:gd name="T2" fmla="*/ 164 w 262"/>
                <a:gd name="T3" fmla="*/ 26 h 66"/>
                <a:gd name="T4" fmla="*/ 157 w 262"/>
                <a:gd name="T5" fmla="*/ 26 h 66"/>
                <a:gd name="T6" fmla="*/ 141 w 262"/>
                <a:gd name="T7" fmla="*/ 0 h 66"/>
                <a:gd name="T8" fmla="*/ 0 w 262"/>
                <a:gd name="T9" fmla="*/ 0 h 66"/>
                <a:gd name="T10" fmla="*/ 0 w 262"/>
                <a:gd name="T11" fmla="*/ 66 h 66"/>
                <a:gd name="T12" fmla="*/ 262 w 262"/>
                <a:gd name="T13" fmla="*/ 66 h 66"/>
                <a:gd name="T14" fmla="*/ 262 w 26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66">
                  <a:moveTo>
                    <a:pt x="262" y="26"/>
                  </a:moveTo>
                  <a:cubicBezTo>
                    <a:pt x="164" y="26"/>
                    <a:pt x="164" y="26"/>
                    <a:pt x="164" y="26"/>
                  </a:cubicBezTo>
                  <a:cubicBezTo>
                    <a:pt x="161" y="26"/>
                    <a:pt x="158" y="28"/>
                    <a:pt x="157" y="26"/>
                  </a:cubicBezTo>
                  <a:cubicBezTo>
                    <a:pt x="141" y="0"/>
                    <a:pt x="141" y="0"/>
                    <a:pt x="141" y="0"/>
                  </a:cubicBezTo>
                  <a:cubicBezTo>
                    <a:pt x="0" y="0"/>
                    <a:pt x="0" y="0"/>
                    <a:pt x="0" y="0"/>
                  </a:cubicBezTo>
                  <a:cubicBezTo>
                    <a:pt x="0" y="66"/>
                    <a:pt x="0" y="66"/>
                    <a:pt x="0" y="66"/>
                  </a:cubicBezTo>
                  <a:cubicBezTo>
                    <a:pt x="262" y="66"/>
                    <a:pt x="262" y="66"/>
                    <a:pt x="262" y="66"/>
                  </a:cubicBezTo>
                  <a:lnTo>
                    <a:pt x="26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8" name="Freeform 163">
              <a:extLst>
                <a:ext uri="{FF2B5EF4-FFF2-40B4-BE49-F238E27FC236}">
                  <a16:creationId xmlns:a16="http://schemas.microsoft.com/office/drawing/2014/main" id="{06753498-9A52-E18E-34A8-A7080C31B19F}"/>
                </a:ext>
              </a:extLst>
            </p:cNvPr>
            <p:cNvSpPr>
              <a:spLocks/>
            </p:cNvSpPr>
            <p:nvPr/>
          </p:nvSpPr>
          <p:spPr bwMode="auto">
            <a:xfrm>
              <a:off x="4320587" y="1065108"/>
              <a:ext cx="150357" cy="19858"/>
            </a:xfrm>
            <a:custGeom>
              <a:avLst/>
              <a:gdLst>
                <a:gd name="T0" fmla="*/ 106 w 106"/>
                <a:gd name="T1" fmla="*/ 14 h 14"/>
                <a:gd name="T2" fmla="*/ 106 w 106"/>
                <a:gd name="T3" fmla="*/ 0 h 14"/>
                <a:gd name="T4" fmla="*/ 0 w 106"/>
                <a:gd name="T5" fmla="*/ 0 h 14"/>
                <a:gd name="T6" fmla="*/ 11 w 106"/>
                <a:gd name="T7" fmla="*/ 14 h 14"/>
                <a:gd name="T8" fmla="*/ 106 w 106"/>
                <a:gd name="T9" fmla="*/ 14 h 14"/>
              </a:gdLst>
              <a:ahLst/>
              <a:cxnLst>
                <a:cxn ang="0">
                  <a:pos x="T0" y="T1"/>
                </a:cxn>
                <a:cxn ang="0">
                  <a:pos x="T2" y="T3"/>
                </a:cxn>
                <a:cxn ang="0">
                  <a:pos x="T4" y="T5"/>
                </a:cxn>
                <a:cxn ang="0">
                  <a:pos x="T6" y="T7"/>
                </a:cxn>
                <a:cxn ang="0">
                  <a:pos x="T8" y="T9"/>
                </a:cxn>
              </a:cxnLst>
              <a:rect l="0" t="0" r="r" b="b"/>
              <a:pathLst>
                <a:path w="106" h="14">
                  <a:moveTo>
                    <a:pt x="106" y="14"/>
                  </a:moveTo>
                  <a:lnTo>
                    <a:pt x="106" y="0"/>
                  </a:lnTo>
                  <a:lnTo>
                    <a:pt x="0" y="0"/>
                  </a:lnTo>
                  <a:lnTo>
                    <a:pt x="11" y="14"/>
                  </a:lnTo>
                  <a:lnTo>
                    <a:pt x="106"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9" name="Freeform 164">
              <a:extLst>
                <a:ext uri="{FF2B5EF4-FFF2-40B4-BE49-F238E27FC236}">
                  <a16:creationId xmlns:a16="http://schemas.microsoft.com/office/drawing/2014/main" id="{278E3B6B-9142-CD78-18D5-96870F52AAA5}"/>
                </a:ext>
              </a:extLst>
            </p:cNvPr>
            <p:cNvSpPr>
              <a:spLocks/>
            </p:cNvSpPr>
            <p:nvPr/>
          </p:nvSpPr>
          <p:spPr bwMode="auto">
            <a:xfrm>
              <a:off x="4087960" y="1065108"/>
              <a:ext cx="382984" cy="96455"/>
            </a:xfrm>
            <a:custGeom>
              <a:avLst/>
              <a:gdLst>
                <a:gd name="T0" fmla="*/ 262 w 262"/>
                <a:gd name="T1" fmla="*/ 26 h 65"/>
                <a:gd name="T2" fmla="*/ 164 w 262"/>
                <a:gd name="T3" fmla="*/ 26 h 65"/>
                <a:gd name="T4" fmla="*/ 157 w 262"/>
                <a:gd name="T5" fmla="*/ 25 h 65"/>
                <a:gd name="T6" fmla="*/ 141 w 262"/>
                <a:gd name="T7" fmla="*/ 0 h 65"/>
                <a:gd name="T8" fmla="*/ 0 w 262"/>
                <a:gd name="T9" fmla="*/ 0 h 65"/>
                <a:gd name="T10" fmla="*/ 0 w 262"/>
                <a:gd name="T11" fmla="*/ 65 h 65"/>
                <a:gd name="T12" fmla="*/ 262 w 262"/>
                <a:gd name="T13" fmla="*/ 65 h 65"/>
                <a:gd name="T14" fmla="*/ 262 w 262"/>
                <a:gd name="T15" fmla="*/ 2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65">
                  <a:moveTo>
                    <a:pt x="262" y="26"/>
                  </a:moveTo>
                  <a:cubicBezTo>
                    <a:pt x="164" y="26"/>
                    <a:pt x="164" y="26"/>
                    <a:pt x="164" y="26"/>
                  </a:cubicBezTo>
                  <a:cubicBezTo>
                    <a:pt x="161" y="26"/>
                    <a:pt x="158" y="28"/>
                    <a:pt x="157" y="25"/>
                  </a:cubicBezTo>
                  <a:cubicBezTo>
                    <a:pt x="141" y="0"/>
                    <a:pt x="141" y="0"/>
                    <a:pt x="141" y="0"/>
                  </a:cubicBezTo>
                  <a:cubicBezTo>
                    <a:pt x="0" y="0"/>
                    <a:pt x="0" y="0"/>
                    <a:pt x="0" y="0"/>
                  </a:cubicBezTo>
                  <a:cubicBezTo>
                    <a:pt x="0" y="65"/>
                    <a:pt x="0" y="65"/>
                    <a:pt x="0" y="65"/>
                  </a:cubicBezTo>
                  <a:cubicBezTo>
                    <a:pt x="262" y="65"/>
                    <a:pt x="262" y="65"/>
                    <a:pt x="262" y="65"/>
                  </a:cubicBezTo>
                  <a:lnTo>
                    <a:pt x="26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00" name="Group 199">
            <a:extLst>
              <a:ext uri="{FF2B5EF4-FFF2-40B4-BE49-F238E27FC236}">
                <a16:creationId xmlns:a16="http://schemas.microsoft.com/office/drawing/2014/main" id="{BD1254D5-84CA-094F-1CDE-84FFF17291D3}"/>
              </a:ext>
            </a:extLst>
          </p:cNvPr>
          <p:cNvGrpSpPr/>
          <p:nvPr userDrawn="1"/>
        </p:nvGrpSpPr>
        <p:grpSpPr>
          <a:xfrm>
            <a:off x="2943262" y="1851066"/>
            <a:ext cx="381566" cy="556037"/>
            <a:chOff x="2943262" y="853757"/>
            <a:chExt cx="381566" cy="556037"/>
          </a:xfrm>
          <a:solidFill>
            <a:schemeClr val="bg2"/>
          </a:solidFill>
        </p:grpSpPr>
        <p:sp>
          <p:nvSpPr>
            <p:cNvPr id="201" name="Freeform 165">
              <a:extLst>
                <a:ext uri="{FF2B5EF4-FFF2-40B4-BE49-F238E27FC236}">
                  <a16:creationId xmlns:a16="http://schemas.microsoft.com/office/drawing/2014/main" id="{32FD6085-C54C-269D-6881-C32872A9EB0A}"/>
                </a:ext>
              </a:extLst>
            </p:cNvPr>
            <p:cNvSpPr>
              <a:spLocks noEditPoints="1"/>
            </p:cNvSpPr>
            <p:nvPr/>
          </p:nvSpPr>
          <p:spPr bwMode="auto">
            <a:xfrm>
              <a:off x="2943262" y="1218301"/>
              <a:ext cx="381566" cy="96455"/>
            </a:xfrm>
            <a:custGeom>
              <a:avLst/>
              <a:gdLst>
                <a:gd name="T0" fmla="*/ 0 w 261"/>
                <a:gd name="T1" fmla="*/ 0 h 66"/>
                <a:gd name="T2" fmla="*/ 0 w 261"/>
                <a:gd name="T3" fmla="*/ 66 h 66"/>
                <a:gd name="T4" fmla="*/ 261 w 261"/>
                <a:gd name="T5" fmla="*/ 66 h 66"/>
                <a:gd name="T6" fmla="*/ 261 w 261"/>
                <a:gd name="T7" fmla="*/ 0 h 66"/>
                <a:gd name="T8" fmla="*/ 0 w 261"/>
                <a:gd name="T9" fmla="*/ 0 h 66"/>
                <a:gd name="T10" fmla="*/ 145 w 261"/>
                <a:gd name="T11" fmla="*/ 53 h 66"/>
                <a:gd name="T12" fmla="*/ 47 w 261"/>
                <a:gd name="T13" fmla="*/ 53 h 66"/>
                <a:gd name="T14" fmla="*/ 39 w 261"/>
                <a:gd name="T15" fmla="*/ 46 h 66"/>
                <a:gd name="T16" fmla="*/ 47 w 261"/>
                <a:gd name="T17" fmla="*/ 40 h 66"/>
                <a:gd name="T18" fmla="*/ 145 w 261"/>
                <a:gd name="T19" fmla="*/ 40 h 66"/>
                <a:gd name="T20" fmla="*/ 153 w 261"/>
                <a:gd name="T21" fmla="*/ 46 h 66"/>
                <a:gd name="T22" fmla="*/ 145 w 261"/>
                <a:gd name="T23" fmla="*/ 53 h 66"/>
                <a:gd name="T24" fmla="*/ 194 w 261"/>
                <a:gd name="T25" fmla="*/ 57 h 66"/>
                <a:gd name="T26" fmla="*/ 170 w 261"/>
                <a:gd name="T27" fmla="*/ 33 h 66"/>
                <a:gd name="T28" fmla="*/ 194 w 261"/>
                <a:gd name="T29" fmla="*/ 8 h 66"/>
                <a:gd name="T30" fmla="*/ 219 w 261"/>
                <a:gd name="T31" fmla="*/ 33 h 66"/>
                <a:gd name="T32" fmla="*/ 194 w 261"/>
                <a:gd name="T3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66">
                  <a:moveTo>
                    <a:pt x="0" y="0"/>
                  </a:moveTo>
                  <a:cubicBezTo>
                    <a:pt x="0" y="66"/>
                    <a:pt x="0" y="66"/>
                    <a:pt x="0" y="66"/>
                  </a:cubicBezTo>
                  <a:cubicBezTo>
                    <a:pt x="261" y="66"/>
                    <a:pt x="261" y="66"/>
                    <a:pt x="261" y="66"/>
                  </a:cubicBezTo>
                  <a:cubicBezTo>
                    <a:pt x="261" y="0"/>
                    <a:pt x="261" y="0"/>
                    <a:pt x="261" y="0"/>
                  </a:cubicBezTo>
                  <a:lnTo>
                    <a:pt x="0" y="0"/>
                  </a:lnTo>
                  <a:close/>
                  <a:moveTo>
                    <a:pt x="145" y="53"/>
                  </a:moveTo>
                  <a:cubicBezTo>
                    <a:pt x="47" y="53"/>
                    <a:pt x="47" y="53"/>
                    <a:pt x="47" y="53"/>
                  </a:cubicBezTo>
                  <a:cubicBezTo>
                    <a:pt x="43" y="53"/>
                    <a:pt x="39" y="51"/>
                    <a:pt x="39" y="46"/>
                  </a:cubicBezTo>
                  <a:cubicBezTo>
                    <a:pt x="39" y="42"/>
                    <a:pt x="43" y="40"/>
                    <a:pt x="47" y="40"/>
                  </a:cubicBezTo>
                  <a:cubicBezTo>
                    <a:pt x="145" y="40"/>
                    <a:pt x="145" y="40"/>
                    <a:pt x="145" y="40"/>
                  </a:cubicBezTo>
                  <a:cubicBezTo>
                    <a:pt x="150" y="40"/>
                    <a:pt x="153" y="42"/>
                    <a:pt x="153" y="46"/>
                  </a:cubicBezTo>
                  <a:cubicBezTo>
                    <a:pt x="153" y="51"/>
                    <a:pt x="150" y="53"/>
                    <a:pt x="145" y="53"/>
                  </a:cubicBezTo>
                  <a:close/>
                  <a:moveTo>
                    <a:pt x="194" y="57"/>
                  </a:moveTo>
                  <a:cubicBezTo>
                    <a:pt x="181" y="57"/>
                    <a:pt x="170" y="46"/>
                    <a:pt x="170" y="33"/>
                  </a:cubicBezTo>
                  <a:cubicBezTo>
                    <a:pt x="170" y="19"/>
                    <a:pt x="181" y="8"/>
                    <a:pt x="194" y="8"/>
                  </a:cubicBezTo>
                  <a:cubicBezTo>
                    <a:pt x="208" y="8"/>
                    <a:pt x="219" y="19"/>
                    <a:pt x="219" y="33"/>
                  </a:cubicBezTo>
                  <a:cubicBezTo>
                    <a:pt x="219" y="46"/>
                    <a:pt x="208" y="57"/>
                    <a:pt x="194"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2" name="Oval 166">
              <a:extLst>
                <a:ext uri="{FF2B5EF4-FFF2-40B4-BE49-F238E27FC236}">
                  <a16:creationId xmlns:a16="http://schemas.microsoft.com/office/drawing/2014/main" id="{C230CD2F-678F-447A-AF7E-A1C689FA5DB4}"/>
                </a:ext>
              </a:extLst>
            </p:cNvPr>
            <p:cNvSpPr>
              <a:spLocks noChangeArrowheads="1"/>
            </p:cNvSpPr>
            <p:nvPr/>
          </p:nvSpPr>
          <p:spPr bwMode="auto">
            <a:xfrm>
              <a:off x="3214188" y="1253763"/>
              <a:ext cx="24114" cy="241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3" name="Freeform 167">
              <a:extLst>
                <a:ext uri="{FF2B5EF4-FFF2-40B4-BE49-F238E27FC236}">
                  <a16:creationId xmlns:a16="http://schemas.microsoft.com/office/drawing/2014/main" id="{FFC9E2EC-CED1-25DC-2A73-938D08714888}"/>
                </a:ext>
              </a:extLst>
            </p:cNvPr>
            <p:cNvSpPr>
              <a:spLocks noEditPoints="1"/>
            </p:cNvSpPr>
            <p:nvPr/>
          </p:nvSpPr>
          <p:spPr bwMode="auto">
            <a:xfrm>
              <a:off x="2943262" y="1103406"/>
              <a:ext cx="381566" cy="95037"/>
            </a:xfrm>
            <a:custGeom>
              <a:avLst/>
              <a:gdLst>
                <a:gd name="T0" fmla="*/ 0 w 261"/>
                <a:gd name="T1" fmla="*/ 0 h 65"/>
                <a:gd name="T2" fmla="*/ 0 w 261"/>
                <a:gd name="T3" fmla="*/ 65 h 65"/>
                <a:gd name="T4" fmla="*/ 261 w 261"/>
                <a:gd name="T5" fmla="*/ 65 h 65"/>
                <a:gd name="T6" fmla="*/ 261 w 261"/>
                <a:gd name="T7" fmla="*/ 0 h 65"/>
                <a:gd name="T8" fmla="*/ 0 w 261"/>
                <a:gd name="T9" fmla="*/ 0 h 65"/>
                <a:gd name="T10" fmla="*/ 145 w 261"/>
                <a:gd name="T11" fmla="*/ 52 h 65"/>
                <a:gd name="T12" fmla="*/ 47 w 261"/>
                <a:gd name="T13" fmla="*/ 52 h 65"/>
                <a:gd name="T14" fmla="*/ 39 w 261"/>
                <a:gd name="T15" fmla="*/ 46 h 65"/>
                <a:gd name="T16" fmla="*/ 47 w 261"/>
                <a:gd name="T17" fmla="*/ 39 h 65"/>
                <a:gd name="T18" fmla="*/ 145 w 261"/>
                <a:gd name="T19" fmla="*/ 39 h 65"/>
                <a:gd name="T20" fmla="*/ 153 w 261"/>
                <a:gd name="T21" fmla="*/ 46 h 65"/>
                <a:gd name="T22" fmla="*/ 145 w 261"/>
                <a:gd name="T23" fmla="*/ 52 h 65"/>
                <a:gd name="T24" fmla="*/ 194 w 261"/>
                <a:gd name="T25" fmla="*/ 57 h 65"/>
                <a:gd name="T26" fmla="*/ 170 w 261"/>
                <a:gd name="T27" fmla="*/ 32 h 65"/>
                <a:gd name="T28" fmla="*/ 194 w 261"/>
                <a:gd name="T29" fmla="*/ 8 h 65"/>
                <a:gd name="T30" fmla="*/ 219 w 261"/>
                <a:gd name="T31" fmla="*/ 32 h 65"/>
                <a:gd name="T32" fmla="*/ 194 w 261"/>
                <a:gd name="T33"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65">
                  <a:moveTo>
                    <a:pt x="0" y="0"/>
                  </a:moveTo>
                  <a:cubicBezTo>
                    <a:pt x="0" y="65"/>
                    <a:pt x="0" y="65"/>
                    <a:pt x="0" y="65"/>
                  </a:cubicBezTo>
                  <a:cubicBezTo>
                    <a:pt x="261" y="65"/>
                    <a:pt x="261" y="65"/>
                    <a:pt x="261" y="65"/>
                  </a:cubicBezTo>
                  <a:cubicBezTo>
                    <a:pt x="261" y="0"/>
                    <a:pt x="261" y="0"/>
                    <a:pt x="261" y="0"/>
                  </a:cubicBezTo>
                  <a:lnTo>
                    <a:pt x="0" y="0"/>
                  </a:lnTo>
                  <a:close/>
                  <a:moveTo>
                    <a:pt x="145" y="52"/>
                  </a:moveTo>
                  <a:cubicBezTo>
                    <a:pt x="47" y="52"/>
                    <a:pt x="47" y="52"/>
                    <a:pt x="47" y="52"/>
                  </a:cubicBezTo>
                  <a:cubicBezTo>
                    <a:pt x="43" y="52"/>
                    <a:pt x="39" y="50"/>
                    <a:pt x="39" y="46"/>
                  </a:cubicBezTo>
                  <a:cubicBezTo>
                    <a:pt x="39" y="41"/>
                    <a:pt x="43" y="39"/>
                    <a:pt x="47" y="39"/>
                  </a:cubicBezTo>
                  <a:cubicBezTo>
                    <a:pt x="145" y="39"/>
                    <a:pt x="145" y="39"/>
                    <a:pt x="145" y="39"/>
                  </a:cubicBezTo>
                  <a:cubicBezTo>
                    <a:pt x="150" y="39"/>
                    <a:pt x="153" y="41"/>
                    <a:pt x="153" y="46"/>
                  </a:cubicBezTo>
                  <a:cubicBezTo>
                    <a:pt x="153" y="50"/>
                    <a:pt x="150" y="52"/>
                    <a:pt x="145" y="52"/>
                  </a:cubicBezTo>
                  <a:close/>
                  <a:moveTo>
                    <a:pt x="194" y="57"/>
                  </a:moveTo>
                  <a:cubicBezTo>
                    <a:pt x="181" y="57"/>
                    <a:pt x="170" y="46"/>
                    <a:pt x="170" y="32"/>
                  </a:cubicBezTo>
                  <a:cubicBezTo>
                    <a:pt x="170" y="19"/>
                    <a:pt x="181" y="8"/>
                    <a:pt x="194" y="8"/>
                  </a:cubicBezTo>
                  <a:cubicBezTo>
                    <a:pt x="208" y="8"/>
                    <a:pt x="219" y="19"/>
                    <a:pt x="219" y="32"/>
                  </a:cubicBezTo>
                  <a:cubicBezTo>
                    <a:pt x="219" y="46"/>
                    <a:pt x="208" y="57"/>
                    <a:pt x="194"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4" name="Oval 168">
              <a:extLst>
                <a:ext uri="{FF2B5EF4-FFF2-40B4-BE49-F238E27FC236}">
                  <a16:creationId xmlns:a16="http://schemas.microsoft.com/office/drawing/2014/main" id="{9F1DB6A6-7E1F-60F1-7D50-FFA5DE81C311}"/>
                </a:ext>
              </a:extLst>
            </p:cNvPr>
            <p:cNvSpPr>
              <a:spLocks noChangeArrowheads="1"/>
            </p:cNvSpPr>
            <p:nvPr/>
          </p:nvSpPr>
          <p:spPr bwMode="auto">
            <a:xfrm>
              <a:off x="3214188" y="1138868"/>
              <a:ext cx="24114" cy="241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 name="Oval 169">
              <a:extLst>
                <a:ext uri="{FF2B5EF4-FFF2-40B4-BE49-F238E27FC236}">
                  <a16:creationId xmlns:a16="http://schemas.microsoft.com/office/drawing/2014/main" id="{41167BF7-CEAA-67FB-D493-20DDE091D04D}"/>
                </a:ext>
              </a:extLst>
            </p:cNvPr>
            <p:cNvSpPr>
              <a:spLocks noChangeArrowheads="1"/>
            </p:cNvSpPr>
            <p:nvPr/>
          </p:nvSpPr>
          <p:spPr bwMode="auto">
            <a:xfrm>
              <a:off x="3214188" y="914751"/>
              <a:ext cx="24114" cy="2269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6" name="Freeform 170">
              <a:extLst>
                <a:ext uri="{FF2B5EF4-FFF2-40B4-BE49-F238E27FC236}">
                  <a16:creationId xmlns:a16="http://schemas.microsoft.com/office/drawing/2014/main" id="{38325DE2-C927-ED5E-09A3-C2BDD2CDDC72}"/>
                </a:ext>
              </a:extLst>
            </p:cNvPr>
            <p:cNvSpPr>
              <a:spLocks noEditPoints="1"/>
            </p:cNvSpPr>
            <p:nvPr/>
          </p:nvSpPr>
          <p:spPr bwMode="auto">
            <a:xfrm>
              <a:off x="2943262" y="853757"/>
              <a:ext cx="381566" cy="116314"/>
            </a:xfrm>
            <a:custGeom>
              <a:avLst/>
              <a:gdLst>
                <a:gd name="T0" fmla="*/ 261 w 261"/>
                <a:gd name="T1" fmla="*/ 79 h 79"/>
                <a:gd name="T2" fmla="*/ 261 w 261"/>
                <a:gd name="T3" fmla="*/ 8 h 79"/>
                <a:gd name="T4" fmla="*/ 251 w 261"/>
                <a:gd name="T5" fmla="*/ 0 h 79"/>
                <a:gd name="T6" fmla="*/ 7 w 261"/>
                <a:gd name="T7" fmla="*/ 0 h 79"/>
                <a:gd name="T8" fmla="*/ 0 w 261"/>
                <a:gd name="T9" fmla="*/ 8 h 79"/>
                <a:gd name="T10" fmla="*/ 0 w 261"/>
                <a:gd name="T11" fmla="*/ 79 h 79"/>
                <a:gd name="T12" fmla="*/ 261 w 261"/>
                <a:gd name="T13" fmla="*/ 79 h 79"/>
                <a:gd name="T14" fmla="*/ 194 w 261"/>
                <a:gd name="T15" fmla="*/ 24 h 79"/>
                <a:gd name="T16" fmla="*/ 219 w 261"/>
                <a:gd name="T17" fmla="*/ 49 h 79"/>
                <a:gd name="T18" fmla="*/ 194 w 261"/>
                <a:gd name="T19" fmla="*/ 73 h 79"/>
                <a:gd name="T20" fmla="*/ 170 w 261"/>
                <a:gd name="T21" fmla="*/ 49 h 79"/>
                <a:gd name="T22" fmla="*/ 194 w 261"/>
                <a:gd name="T23" fmla="*/ 24 h 79"/>
                <a:gd name="T24" fmla="*/ 47 w 261"/>
                <a:gd name="T25" fmla="*/ 53 h 79"/>
                <a:gd name="T26" fmla="*/ 145 w 261"/>
                <a:gd name="T27" fmla="*/ 53 h 79"/>
                <a:gd name="T28" fmla="*/ 153 w 261"/>
                <a:gd name="T29" fmla="*/ 59 h 79"/>
                <a:gd name="T30" fmla="*/ 145 w 261"/>
                <a:gd name="T31" fmla="*/ 66 h 79"/>
                <a:gd name="T32" fmla="*/ 47 w 261"/>
                <a:gd name="T33" fmla="*/ 66 h 79"/>
                <a:gd name="T34" fmla="*/ 39 w 261"/>
                <a:gd name="T35" fmla="*/ 59 h 79"/>
                <a:gd name="T36" fmla="*/ 47 w 261"/>
                <a:gd name="T37" fmla="*/ 5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79">
                  <a:moveTo>
                    <a:pt x="261" y="79"/>
                  </a:moveTo>
                  <a:cubicBezTo>
                    <a:pt x="261" y="8"/>
                    <a:pt x="261" y="8"/>
                    <a:pt x="261" y="8"/>
                  </a:cubicBezTo>
                  <a:cubicBezTo>
                    <a:pt x="261" y="3"/>
                    <a:pt x="256" y="0"/>
                    <a:pt x="251" y="0"/>
                  </a:cubicBezTo>
                  <a:cubicBezTo>
                    <a:pt x="7" y="0"/>
                    <a:pt x="7" y="0"/>
                    <a:pt x="7" y="0"/>
                  </a:cubicBezTo>
                  <a:cubicBezTo>
                    <a:pt x="2" y="0"/>
                    <a:pt x="0" y="3"/>
                    <a:pt x="0" y="8"/>
                  </a:cubicBezTo>
                  <a:cubicBezTo>
                    <a:pt x="0" y="79"/>
                    <a:pt x="0" y="79"/>
                    <a:pt x="0" y="79"/>
                  </a:cubicBezTo>
                  <a:lnTo>
                    <a:pt x="261" y="79"/>
                  </a:lnTo>
                  <a:close/>
                  <a:moveTo>
                    <a:pt x="194" y="24"/>
                  </a:moveTo>
                  <a:cubicBezTo>
                    <a:pt x="208" y="24"/>
                    <a:pt x="219" y="35"/>
                    <a:pt x="219" y="49"/>
                  </a:cubicBezTo>
                  <a:cubicBezTo>
                    <a:pt x="219" y="62"/>
                    <a:pt x="208" y="73"/>
                    <a:pt x="194" y="73"/>
                  </a:cubicBezTo>
                  <a:cubicBezTo>
                    <a:pt x="181" y="73"/>
                    <a:pt x="170" y="62"/>
                    <a:pt x="170" y="49"/>
                  </a:cubicBezTo>
                  <a:cubicBezTo>
                    <a:pt x="170" y="35"/>
                    <a:pt x="181" y="24"/>
                    <a:pt x="194" y="24"/>
                  </a:cubicBezTo>
                  <a:close/>
                  <a:moveTo>
                    <a:pt x="47" y="53"/>
                  </a:moveTo>
                  <a:cubicBezTo>
                    <a:pt x="145" y="53"/>
                    <a:pt x="145" y="53"/>
                    <a:pt x="145" y="53"/>
                  </a:cubicBezTo>
                  <a:cubicBezTo>
                    <a:pt x="150" y="53"/>
                    <a:pt x="153" y="55"/>
                    <a:pt x="153" y="59"/>
                  </a:cubicBezTo>
                  <a:cubicBezTo>
                    <a:pt x="153" y="64"/>
                    <a:pt x="150" y="66"/>
                    <a:pt x="145" y="66"/>
                  </a:cubicBezTo>
                  <a:cubicBezTo>
                    <a:pt x="47" y="66"/>
                    <a:pt x="47" y="66"/>
                    <a:pt x="47" y="66"/>
                  </a:cubicBezTo>
                  <a:cubicBezTo>
                    <a:pt x="43" y="66"/>
                    <a:pt x="39" y="64"/>
                    <a:pt x="39" y="59"/>
                  </a:cubicBezTo>
                  <a:cubicBezTo>
                    <a:pt x="39" y="55"/>
                    <a:pt x="43" y="53"/>
                    <a:pt x="4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7" name="Oval 171">
              <a:extLst>
                <a:ext uri="{FF2B5EF4-FFF2-40B4-BE49-F238E27FC236}">
                  <a16:creationId xmlns:a16="http://schemas.microsoft.com/office/drawing/2014/main" id="{8239E14A-4469-AF42-E82A-B2359D0381EB}"/>
                </a:ext>
              </a:extLst>
            </p:cNvPr>
            <p:cNvSpPr>
              <a:spLocks noChangeArrowheads="1"/>
            </p:cNvSpPr>
            <p:nvPr/>
          </p:nvSpPr>
          <p:spPr bwMode="auto">
            <a:xfrm>
              <a:off x="3214188" y="1014043"/>
              <a:ext cx="24114" cy="2553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8" name="Freeform 172">
              <a:extLst>
                <a:ext uri="{FF2B5EF4-FFF2-40B4-BE49-F238E27FC236}">
                  <a16:creationId xmlns:a16="http://schemas.microsoft.com/office/drawing/2014/main" id="{3E9A808A-4DD3-97F8-7D28-F46D83E218CE}"/>
                </a:ext>
              </a:extLst>
            </p:cNvPr>
            <p:cNvSpPr>
              <a:spLocks/>
            </p:cNvSpPr>
            <p:nvPr/>
          </p:nvSpPr>
          <p:spPr bwMode="auto">
            <a:xfrm>
              <a:off x="2943262" y="1334615"/>
              <a:ext cx="381566" cy="75179"/>
            </a:xfrm>
            <a:custGeom>
              <a:avLst/>
              <a:gdLst>
                <a:gd name="T0" fmla="*/ 0 w 261"/>
                <a:gd name="T1" fmla="*/ 0 h 52"/>
                <a:gd name="T2" fmla="*/ 0 w 261"/>
                <a:gd name="T3" fmla="*/ 43 h 52"/>
                <a:gd name="T4" fmla="*/ 7 w 261"/>
                <a:gd name="T5" fmla="*/ 52 h 52"/>
                <a:gd name="T6" fmla="*/ 251 w 261"/>
                <a:gd name="T7" fmla="*/ 52 h 52"/>
                <a:gd name="T8" fmla="*/ 261 w 261"/>
                <a:gd name="T9" fmla="*/ 43 h 52"/>
                <a:gd name="T10" fmla="*/ 261 w 261"/>
                <a:gd name="T11" fmla="*/ 0 h 52"/>
                <a:gd name="T12" fmla="*/ 0 w 26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261" h="52">
                  <a:moveTo>
                    <a:pt x="0" y="0"/>
                  </a:moveTo>
                  <a:cubicBezTo>
                    <a:pt x="0" y="43"/>
                    <a:pt x="0" y="43"/>
                    <a:pt x="0" y="43"/>
                  </a:cubicBezTo>
                  <a:cubicBezTo>
                    <a:pt x="0" y="48"/>
                    <a:pt x="2" y="52"/>
                    <a:pt x="7" y="52"/>
                  </a:cubicBezTo>
                  <a:cubicBezTo>
                    <a:pt x="251" y="52"/>
                    <a:pt x="251" y="52"/>
                    <a:pt x="251" y="52"/>
                  </a:cubicBezTo>
                  <a:cubicBezTo>
                    <a:pt x="256" y="52"/>
                    <a:pt x="261" y="48"/>
                    <a:pt x="261" y="43"/>
                  </a:cubicBezTo>
                  <a:cubicBezTo>
                    <a:pt x="261" y="0"/>
                    <a:pt x="261" y="0"/>
                    <a:pt x="26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9" name="Freeform 173">
              <a:extLst>
                <a:ext uri="{FF2B5EF4-FFF2-40B4-BE49-F238E27FC236}">
                  <a16:creationId xmlns:a16="http://schemas.microsoft.com/office/drawing/2014/main" id="{2E36A741-1915-CF54-0F8F-91EF734ED809}"/>
                </a:ext>
              </a:extLst>
            </p:cNvPr>
            <p:cNvSpPr>
              <a:spLocks noEditPoints="1"/>
            </p:cNvSpPr>
            <p:nvPr/>
          </p:nvSpPr>
          <p:spPr bwMode="auto">
            <a:xfrm>
              <a:off x="2943262" y="989930"/>
              <a:ext cx="381566" cy="95037"/>
            </a:xfrm>
            <a:custGeom>
              <a:avLst/>
              <a:gdLst>
                <a:gd name="T0" fmla="*/ 0 w 261"/>
                <a:gd name="T1" fmla="*/ 0 h 65"/>
                <a:gd name="T2" fmla="*/ 0 w 261"/>
                <a:gd name="T3" fmla="*/ 65 h 65"/>
                <a:gd name="T4" fmla="*/ 261 w 261"/>
                <a:gd name="T5" fmla="*/ 65 h 65"/>
                <a:gd name="T6" fmla="*/ 261 w 261"/>
                <a:gd name="T7" fmla="*/ 0 h 65"/>
                <a:gd name="T8" fmla="*/ 0 w 261"/>
                <a:gd name="T9" fmla="*/ 0 h 65"/>
                <a:gd name="T10" fmla="*/ 145 w 261"/>
                <a:gd name="T11" fmla="*/ 39 h 65"/>
                <a:gd name="T12" fmla="*/ 47 w 261"/>
                <a:gd name="T13" fmla="*/ 39 h 65"/>
                <a:gd name="T14" fmla="*/ 39 w 261"/>
                <a:gd name="T15" fmla="*/ 32 h 65"/>
                <a:gd name="T16" fmla="*/ 47 w 261"/>
                <a:gd name="T17" fmla="*/ 26 h 65"/>
                <a:gd name="T18" fmla="*/ 145 w 261"/>
                <a:gd name="T19" fmla="*/ 26 h 65"/>
                <a:gd name="T20" fmla="*/ 153 w 261"/>
                <a:gd name="T21" fmla="*/ 32 h 65"/>
                <a:gd name="T22" fmla="*/ 145 w 261"/>
                <a:gd name="T23" fmla="*/ 39 h 65"/>
                <a:gd name="T24" fmla="*/ 194 w 261"/>
                <a:gd name="T25" fmla="*/ 50 h 65"/>
                <a:gd name="T26" fmla="*/ 170 w 261"/>
                <a:gd name="T27" fmla="*/ 25 h 65"/>
                <a:gd name="T28" fmla="*/ 194 w 261"/>
                <a:gd name="T29" fmla="*/ 1 h 65"/>
                <a:gd name="T30" fmla="*/ 219 w 261"/>
                <a:gd name="T31" fmla="*/ 25 h 65"/>
                <a:gd name="T32" fmla="*/ 194 w 261"/>
                <a:gd name="T33"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65">
                  <a:moveTo>
                    <a:pt x="0" y="0"/>
                  </a:moveTo>
                  <a:cubicBezTo>
                    <a:pt x="0" y="65"/>
                    <a:pt x="0" y="65"/>
                    <a:pt x="0" y="65"/>
                  </a:cubicBezTo>
                  <a:cubicBezTo>
                    <a:pt x="261" y="65"/>
                    <a:pt x="261" y="65"/>
                    <a:pt x="261" y="65"/>
                  </a:cubicBezTo>
                  <a:cubicBezTo>
                    <a:pt x="261" y="0"/>
                    <a:pt x="261" y="0"/>
                    <a:pt x="261" y="0"/>
                  </a:cubicBezTo>
                  <a:lnTo>
                    <a:pt x="0" y="0"/>
                  </a:lnTo>
                  <a:close/>
                  <a:moveTo>
                    <a:pt x="145" y="39"/>
                  </a:moveTo>
                  <a:cubicBezTo>
                    <a:pt x="47" y="39"/>
                    <a:pt x="47" y="39"/>
                    <a:pt x="47" y="39"/>
                  </a:cubicBezTo>
                  <a:cubicBezTo>
                    <a:pt x="43" y="39"/>
                    <a:pt x="39" y="37"/>
                    <a:pt x="39" y="32"/>
                  </a:cubicBezTo>
                  <a:cubicBezTo>
                    <a:pt x="39" y="28"/>
                    <a:pt x="43" y="26"/>
                    <a:pt x="47" y="26"/>
                  </a:cubicBezTo>
                  <a:cubicBezTo>
                    <a:pt x="145" y="26"/>
                    <a:pt x="145" y="26"/>
                    <a:pt x="145" y="26"/>
                  </a:cubicBezTo>
                  <a:cubicBezTo>
                    <a:pt x="150" y="26"/>
                    <a:pt x="153" y="28"/>
                    <a:pt x="153" y="32"/>
                  </a:cubicBezTo>
                  <a:cubicBezTo>
                    <a:pt x="153" y="37"/>
                    <a:pt x="150" y="39"/>
                    <a:pt x="145" y="39"/>
                  </a:cubicBezTo>
                  <a:close/>
                  <a:moveTo>
                    <a:pt x="194" y="50"/>
                  </a:moveTo>
                  <a:cubicBezTo>
                    <a:pt x="181" y="50"/>
                    <a:pt x="170" y="39"/>
                    <a:pt x="170" y="25"/>
                  </a:cubicBezTo>
                  <a:cubicBezTo>
                    <a:pt x="170" y="12"/>
                    <a:pt x="181" y="1"/>
                    <a:pt x="194" y="1"/>
                  </a:cubicBezTo>
                  <a:cubicBezTo>
                    <a:pt x="208" y="1"/>
                    <a:pt x="219" y="12"/>
                    <a:pt x="219" y="25"/>
                  </a:cubicBezTo>
                  <a:cubicBezTo>
                    <a:pt x="219" y="39"/>
                    <a:pt x="208" y="50"/>
                    <a:pt x="194"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10" name="Group 209">
            <a:extLst>
              <a:ext uri="{FF2B5EF4-FFF2-40B4-BE49-F238E27FC236}">
                <a16:creationId xmlns:a16="http://schemas.microsoft.com/office/drawing/2014/main" id="{AD773C2B-3E8B-3B25-FA85-F8FFEF79202E}"/>
              </a:ext>
            </a:extLst>
          </p:cNvPr>
          <p:cNvGrpSpPr/>
          <p:nvPr userDrawn="1"/>
        </p:nvGrpSpPr>
        <p:grpSpPr>
          <a:xfrm>
            <a:off x="1700691" y="1843974"/>
            <a:ext cx="573058" cy="429794"/>
            <a:chOff x="1700691" y="846665"/>
            <a:chExt cx="573058" cy="429794"/>
          </a:xfrm>
          <a:solidFill>
            <a:schemeClr val="bg2"/>
          </a:solidFill>
        </p:grpSpPr>
        <p:sp>
          <p:nvSpPr>
            <p:cNvPr id="211" name="Freeform 174">
              <a:extLst>
                <a:ext uri="{FF2B5EF4-FFF2-40B4-BE49-F238E27FC236}">
                  <a16:creationId xmlns:a16="http://schemas.microsoft.com/office/drawing/2014/main" id="{43EDAE2E-0366-8A13-C959-745729D357C5}"/>
                </a:ext>
              </a:extLst>
            </p:cNvPr>
            <p:cNvSpPr>
              <a:spLocks noEditPoints="1"/>
            </p:cNvSpPr>
            <p:nvPr/>
          </p:nvSpPr>
          <p:spPr bwMode="auto">
            <a:xfrm>
              <a:off x="1700691" y="951631"/>
              <a:ext cx="573058" cy="324828"/>
            </a:xfrm>
            <a:custGeom>
              <a:avLst/>
              <a:gdLst>
                <a:gd name="T0" fmla="*/ 235 w 392"/>
                <a:gd name="T1" fmla="*/ 0 h 222"/>
                <a:gd name="T2" fmla="*/ 7 w 392"/>
                <a:gd name="T3" fmla="*/ 39 h 222"/>
                <a:gd name="T4" fmla="*/ 7 w 392"/>
                <a:gd name="T5" fmla="*/ 222 h 222"/>
                <a:gd name="T6" fmla="*/ 392 w 392"/>
                <a:gd name="T7" fmla="*/ 43 h 222"/>
                <a:gd name="T8" fmla="*/ 80 w 392"/>
                <a:gd name="T9" fmla="*/ 130 h 222"/>
                <a:gd name="T10" fmla="*/ 96 w 392"/>
                <a:gd name="T11" fmla="*/ 117 h 222"/>
                <a:gd name="T12" fmla="*/ 145 w 392"/>
                <a:gd name="T13" fmla="*/ 130 h 222"/>
                <a:gd name="T14" fmla="*/ 129 w 392"/>
                <a:gd name="T15" fmla="*/ 117 h 222"/>
                <a:gd name="T16" fmla="*/ 145 w 392"/>
                <a:gd name="T17" fmla="*/ 130 h 222"/>
                <a:gd name="T18" fmla="*/ 170 w 392"/>
                <a:gd name="T19" fmla="*/ 124 h 222"/>
                <a:gd name="T20" fmla="*/ 202 w 392"/>
                <a:gd name="T21" fmla="*/ 124 h 222"/>
                <a:gd name="T22" fmla="*/ 227 w 392"/>
                <a:gd name="T23" fmla="*/ 130 h 222"/>
                <a:gd name="T24" fmla="*/ 243 w 392"/>
                <a:gd name="T25" fmla="*/ 117 h 222"/>
                <a:gd name="T26" fmla="*/ 47 w 392"/>
                <a:gd name="T27" fmla="*/ 130 h 222"/>
                <a:gd name="T28" fmla="*/ 31 w 392"/>
                <a:gd name="T29" fmla="*/ 117 h 222"/>
                <a:gd name="T30" fmla="*/ 47 w 392"/>
                <a:gd name="T31" fmla="*/ 130 h 222"/>
                <a:gd name="T32" fmla="*/ 23 w 392"/>
                <a:gd name="T33" fmla="*/ 176 h 222"/>
                <a:gd name="T34" fmla="*/ 56 w 392"/>
                <a:gd name="T35" fmla="*/ 176 h 222"/>
                <a:gd name="T36" fmla="*/ 341 w 392"/>
                <a:gd name="T37" fmla="*/ 130 h 222"/>
                <a:gd name="T38" fmla="*/ 358 w 392"/>
                <a:gd name="T39" fmla="*/ 117 h 222"/>
                <a:gd name="T40" fmla="*/ 309 w 392"/>
                <a:gd name="T41" fmla="*/ 130 h 222"/>
                <a:gd name="T42" fmla="*/ 292 w 392"/>
                <a:gd name="T43" fmla="*/ 117 h 222"/>
                <a:gd name="T44" fmla="*/ 309 w 392"/>
                <a:gd name="T45" fmla="*/ 130 h 222"/>
                <a:gd name="T46" fmla="*/ 72 w 392"/>
                <a:gd name="T47" fmla="*/ 84 h 222"/>
                <a:gd name="T48" fmla="*/ 105 w 392"/>
                <a:gd name="T49" fmla="*/ 84 h 222"/>
                <a:gd name="T50" fmla="*/ 129 w 392"/>
                <a:gd name="T51" fmla="*/ 91 h 222"/>
                <a:gd name="T52" fmla="*/ 145 w 392"/>
                <a:gd name="T53" fmla="*/ 78 h 222"/>
                <a:gd name="T54" fmla="*/ 194 w 392"/>
                <a:gd name="T55" fmla="*/ 91 h 222"/>
                <a:gd name="T56" fmla="*/ 178 w 392"/>
                <a:gd name="T57" fmla="*/ 78 h 222"/>
                <a:gd name="T58" fmla="*/ 194 w 392"/>
                <a:gd name="T59" fmla="*/ 91 h 222"/>
                <a:gd name="T60" fmla="*/ 219 w 392"/>
                <a:gd name="T61" fmla="*/ 84 h 222"/>
                <a:gd name="T62" fmla="*/ 251 w 392"/>
                <a:gd name="T63" fmla="*/ 84 h 222"/>
                <a:gd name="T64" fmla="*/ 31 w 392"/>
                <a:gd name="T65" fmla="*/ 91 h 222"/>
                <a:gd name="T66" fmla="*/ 47 w 392"/>
                <a:gd name="T67" fmla="*/ 78 h 222"/>
                <a:gd name="T68" fmla="*/ 358 w 392"/>
                <a:gd name="T69" fmla="*/ 91 h 222"/>
                <a:gd name="T70" fmla="*/ 341 w 392"/>
                <a:gd name="T71" fmla="*/ 78 h 222"/>
                <a:gd name="T72" fmla="*/ 358 w 392"/>
                <a:gd name="T73" fmla="*/ 91 h 222"/>
                <a:gd name="T74" fmla="*/ 284 w 392"/>
                <a:gd name="T75" fmla="*/ 84 h 222"/>
                <a:gd name="T76" fmla="*/ 317 w 392"/>
                <a:gd name="T77" fmla="*/ 84 h 222"/>
                <a:gd name="T78" fmla="*/ 341 w 392"/>
                <a:gd name="T79" fmla="*/ 182 h 222"/>
                <a:gd name="T80" fmla="*/ 358 w 392"/>
                <a:gd name="T81" fmla="*/ 169 h 222"/>
                <a:gd name="T82" fmla="*/ 96 w 392"/>
                <a:gd name="T83" fmla="*/ 182 h 222"/>
                <a:gd name="T84" fmla="*/ 80 w 392"/>
                <a:gd name="T85" fmla="*/ 169 h 222"/>
                <a:gd name="T86" fmla="*/ 96 w 392"/>
                <a:gd name="T87" fmla="*/ 182 h 222"/>
                <a:gd name="T88" fmla="*/ 137 w 392"/>
                <a:gd name="T89" fmla="*/ 176 h 222"/>
                <a:gd name="T90" fmla="*/ 284 w 392"/>
                <a:gd name="T91"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2" h="222">
                  <a:moveTo>
                    <a:pt x="382" y="39"/>
                  </a:moveTo>
                  <a:cubicBezTo>
                    <a:pt x="275" y="39"/>
                    <a:pt x="275" y="39"/>
                    <a:pt x="275" y="39"/>
                  </a:cubicBezTo>
                  <a:cubicBezTo>
                    <a:pt x="271" y="13"/>
                    <a:pt x="255" y="0"/>
                    <a:pt x="235" y="0"/>
                  </a:cubicBezTo>
                  <a:cubicBezTo>
                    <a:pt x="154" y="0"/>
                    <a:pt x="154" y="0"/>
                    <a:pt x="154" y="0"/>
                  </a:cubicBezTo>
                  <a:cubicBezTo>
                    <a:pt x="134" y="0"/>
                    <a:pt x="117" y="13"/>
                    <a:pt x="114" y="39"/>
                  </a:cubicBezTo>
                  <a:cubicBezTo>
                    <a:pt x="7" y="39"/>
                    <a:pt x="7" y="39"/>
                    <a:pt x="7" y="39"/>
                  </a:cubicBezTo>
                  <a:cubicBezTo>
                    <a:pt x="2" y="39"/>
                    <a:pt x="0" y="39"/>
                    <a:pt x="0" y="43"/>
                  </a:cubicBezTo>
                  <a:cubicBezTo>
                    <a:pt x="0" y="206"/>
                    <a:pt x="0" y="206"/>
                    <a:pt x="0" y="206"/>
                  </a:cubicBezTo>
                  <a:cubicBezTo>
                    <a:pt x="0" y="211"/>
                    <a:pt x="2" y="222"/>
                    <a:pt x="7" y="222"/>
                  </a:cubicBezTo>
                  <a:cubicBezTo>
                    <a:pt x="382" y="222"/>
                    <a:pt x="382" y="222"/>
                    <a:pt x="382" y="222"/>
                  </a:cubicBezTo>
                  <a:cubicBezTo>
                    <a:pt x="387" y="222"/>
                    <a:pt x="392" y="211"/>
                    <a:pt x="392" y="206"/>
                  </a:cubicBezTo>
                  <a:cubicBezTo>
                    <a:pt x="392" y="43"/>
                    <a:pt x="392" y="43"/>
                    <a:pt x="392" y="43"/>
                  </a:cubicBezTo>
                  <a:cubicBezTo>
                    <a:pt x="392" y="39"/>
                    <a:pt x="387" y="39"/>
                    <a:pt x="382" y="39"/>
                  </a:cubicBezTo>
                  <a:close/>
                  <a:moveTo>
                    <a:pt x="96" y="130"/>
                  </a:moveTo>
                  <a:cubicBezTo>
                    <a:pt x="80" y="130"/>
                    <a:pt x="80" y="130"/>
                    <a:pt x="80" y="130"/>
                  </a:cubicBezTo>
                  <a:cubicBezTo>
                    <a:pt x="76" y="130"/>
                    <a:pt x="72" y="128"/>
                    <a:pt x="72" y="124"/>
                  </a:cubicBezTo>
                  <a:cubicBezTo>
                    <a:pt x="72" y="119"/>
                    <a:pt x="76" y="117"/>
                    <a:pt x="80" y="117"/>
                  </a:cubicBezTo>
                  <a:cubicBezTo>
                    <a:pt x="96" y="117"/>
                    <a:pt x="96" y="117"/>
                    <a:pt x="96" y="117"/>
                  </a:cubicBezTo>
                  <a:cubicBezTo>
                    <a:pt x="101" y="117"/>
                    <a:pt x="105" y="119"/>
                    <a:pt x="105" y="124"/>
                  </a:cubicBezTo>
                  <a:cubicBezTo>
                    <a:pt x="105" y="128"/>
                    <a:pt x="101" y="130"/>
                    <a:pt x="96" y="130"/>
                  </a:cubicBezTo>
                  <a:close/>
                  <a:moveTo>
                    <a:pt x="145" y="130"/>
                  </a:moveTo>
                  <a:cubicBezTo>
                    <a:pt x="129" y="130"/>
                    <a:pt x="129" y="130"/>
                    <a:pt x="129" y="130"/>
                  </a:cubicBezTo>
                  <a:cubicBezTo>
                    <a:pt x="125" y="130"/>
                    <a:pt x="121" y="128"/>
                    <a:pt x="121" y="124"/>
                  </a:cubicBezTo>
                  <a:cubicBezTo>
                    <a:pt x="121" y="119"/>
                    <a:pt x="125" y="117"/>
                    <a:pt x="129" y="117"/>
                  </a:cubicBezTo>
                  <a:cubicBezTo>
                    <a:pt x="145" y="117"/>
                    <a:pt x="145" y="117"/>
                    <a:pt x="145" y="117"/>
                  </a:cubicBezTo>
                  <a:cubicBezTo>
                    <a:pt x="150" y="117"/>
                    <a:pt x="154" y="119"/>
                    <a:pt x="154" y="124"/>
                  </a:cubicBezTo>
                  <a:cubicBezTo>
                    <a:pt x="154" y="128"/>
                    <a:pt x="150" y="130"/>
                    <a:pt x="145" y="130"/>
                  </a:cubicBezTo>
                  <a:close/>
                  <a:moveTo>
                    <a:pt x="194" y="130"/>
                  </a:moveTo>
                  <a:cubicBezTo>
                    <a:pt x="178" y="130"/>
                    <a:pt x="178" y="130"/>
                    <a:pt x="178" y="130"/>
                  </a:cubicBezTo>
                  <a:cubicBezTo>
                    <a:pt x="173" y="130"/>
                    <a:pt x="170" y="128"/>
                    <a:pt x="170" y="124"/>
                  </a:cubicBezTo>
                  <a:cubicBezTo>
                    <a:pt x="170" y="119"/>
                    <a:pt x="173" y="117"/>
                    <a:pt x="178" y="117"/>
                  </a:cubicBezTo>
                  <a:cubicBezTo>
                    <a:pt x="194" y="117"/>
                    <a:pt x="194" y="117"/>
                    <a:pt x="194" y="117"/>
                  </a:cubicBezTo>
                  <a:cubicBezTo>
                    <a:pt x="199" y="117"/>
                    <a:pt x="202" y="119"/>
                    <a:pt x="202" y="124"/>
                  </a:cubicBezTo>
                  <a:cubicBezTo>
                    <a:pt x="202" y="128"/>
                    <a:pt x="199" y="130"/>
                    <a:pt x="194" y="130"/>
                  </a:cubicBezTo>
                  <a:close/>
                  <a:moveTo>
                    <a:pt x="243" y="130"/>
                  </a:moveTo>
                  <a:cubicBezTo>
                    <a:pt x="227" y="130"/>
                    <a:pt x="227" y="130"/>
                    <a:pt x="227" y="130"/>
                  </a:cubicBezTo>
                  <a:cubicBezTo>
                    <a:pt x="222" y="130"/>
                    <a:pt x="219" y="128"/>
                    <a:pt x="219" y="124"/>
                  </a:cubicBezTo>
                  <a:cubicBezTo>
                    <a:pt x="219" y="119"/>
                    <a:pt x="222" y="117"/>
                    <a:pt x="227" y="117"/>
                  </a:cubicBezTo>
                  <a:cubicBezTo>
                    <a:pt x="243" y="117"/>
                    <a:pt x="243" y="117"/>
                    <a:pt x="243" y="117"/>
                  </a:cubicBezTo>
                  <a:cubicBezTo>
                    <a:pt x="248" y="117"/>
                    <a:pt x="251" y="119"/>
                    <a:pt x="251" y="124"/>
                  </a:cubicBezTo>
                  <a:cubicBezTo>
                    <a:pt x="251" y="128"/>
                    <a:pt x="248" y="130"/>
                    <a:pt x="243" y="130"/>
                  </a:cubicBezTo>
                  <a:close/>
                  <a:moveTo>
                    <a:pt x="47" y="130"/>
                  </a:moveTo>
                  <a:cubicBezTo>
                    <a:pt x="31" y="130"/>
                    <a:pt x="31" y="130"/>
                    <a:pt x="31" y="130"/>
                  </a:cubicBezTo>
                  <a:cubicBezTo>
                    <a:pt x="27" y="130"/>
                    <a:pt x="23" y="128"/>
                    <a:pt x="23" y="124"/>
                  </a:cubicBezTo>
                  <a:cubicBezTo>
                    <a:pt x="23" y="119"/>
                    <a:pt x="27" y="117"/>
                    <a:pt x="31" y="117"/>
                  </a:cubicBezTo>
                  <a:cubicBezTo>
                    <a:pt x="47" y="117"/>
                    <a:pt x="47" y="117"/>
                    <a:pt x="47" y="117"/>
                  </a:cubicBezTo>
                  <a:cubicBezTo>
                    <a:pt x="52" y="117"/>
                    <a:pt x="56" y="119"/>
                    <a:pt x="56" y="124"/>
                  </a:cubicBezTo>
                  <a:cubicBezTo>
                    <a:pt x="56" y="128"/>
                    <a:pt x="52" y="130"/>
                    <a:pt x="47" y="130"/>
                  </a:cubicBezTo>
                  <a:close/>
                  <a:moveTo>
                    <a:pt x="47" y="182"/>
                  </a:moveTo>
                  <a:cubicBezTo>
                    <a:pt x="31" y="182"/>
                    <a:pt x="31" y="182"/>
                    <a:pt x="31" y="182"/>
                  </a:cubicBezTo>
                  <a:cubicBezTo>
                    <a:pt x="27" y="182"/>
                    <a:pt x="23" y="180"/>
                    <a:pt x="23" y="176"/>
                  </a:cubicBezTo>
                  <a:cubicBezTo>
                    <a:pt x="23" y="171"/>
                    <a:pt x="27" y="169"/>
                    <a:pt x="31" y="169"/>
                  </a:cubicBezTo>
                  <a:cubicBezTo>
                    <a:pt x="47" y="169"/>
                    <a:pt x="47" y="169"/>
                    <a:pt x="47" y="169"/>
                  </a:cubicBezTo>
                  <a:cubicBezTo>
                    <a:pt x="52" y="169"/>
                    <a:pt x="56" y="171"/>
                    <a:pt x="56" y="176"/>
                  </a:cubicBezTo>
                  <a:cubicBezTo>
                    <a:pt x="56" y="180"/>
                    <a:pt x="52" y="182"/>
                    <a:pt x="47" y="182"/>
                  </a:cubicBezTo>
                  <a:close/>
                  <a:moveTo>
                    <a:pt x="358" y="130"/>
                  </a:moveTo>
                  <a:cubicBezTo>
                    <a:pt x="341" y="130"/>
                    <a:pt x="341" y="130"/>
                    <a:pt x="341" y="130"/>
                  </a:cubicBezTo>
                  <a:cubicBezTo>
                    <a:pt x="337" y="130"/>
                    <a:pt x="333" y="128"/>
                    <a:pt x="333" y="124"/>
                  </a:cubicBezTo>
                  <a:cubicBezTo>
                    <a:pt x="333" y="119"/>
                    <a:pt x="337" y="117"/>
                    <a:pt x="341" y="117"/>
                  </a:cubicBezTo>
                  <a:cubicBezTo>
                    <a:pt x="358" y="117"/>
                    <a:pt x="358" y="117"/>
                    <a:pt x="358" y="117"/>
                  </a:cubicBezTo>
                  <a:cubicBezTo>
                    <a:pt x="362" y="117"/>
                    <a:pt x="366" y="119"/>
                    <a:pt x="366" y="124"/>
                  </a:cubicBezTo>
                  <a:cubicBezTo>
                    <a:pt x="366" y="128"/>
                    <a:pt x="362" y="130"/>
                    <a:pt x="358" y="130"/>
                  </a:cubicBezTo>
                  <a:close/>
                  <a:moveTo>
                    <a:pt x="309" y="130"/>
                  </a:moveTo>
                  <a:cubicBezTo>
                    <a:pt x="292" y="130"/>
                    <a:pt x="292" y="130"/>
                    <a:pt x="292" y="130"/>
                  </a:cubicBezTo>
                  <a:cubicBezTo>
                    <a:pt x="288" y="130"/>
                    <a:pt x="284" y="128"/>
                    <a:pt x="284" y="124"/>
                  </a:cubicBezTo>
                  <a:cubicBezTo>
                    <a:pt x="284" y="119"/>
                    <a:pt x="288" y="117"/>
                    <a:pt x="292" y="117"/>
                  </a:cubicBezTo>
                  <a:cubicBezTo>
                    <a:pt x="309" y="117"/>
                    <a:pt x="309" y="117"/>
                    <a:pt x="309" y="117"/>
                  </a:cubicBezTo>
                  <a:cubicBezTo>
                    <a:pt x="313" y="117"/>
                    <a:pt x="317" y="119"/>
                    <a:pt x="317" y="124"/>
                  </a:cubicBezTo>
                  <a:cubicBezTo>
                    <a:pt x="317" y="128"/>
                    <a:pt x="313" y="130"/>
                    <a:pt x="309" y="130"/>
                  </a:cubicBezTo>
                  <a:close/>
                  <a:moveTo>
                    <a:pt x="96" y="91"/>
                  </a:moveTo>
                  <a:cubicBezTo>
                    <a:pt x="80" y="91"/>
                    <a:pt x="80" y="91"/>
                    <a:pt x="80" y="91"/>
                  </a:cubicBezTo>
                  <a:cubicBezTo>
                    <a:pt x="76" y="91"/>
                    <a:pt x="72" y="89"/>
                    <a:pt x="72" y="84"/>
                  </a:cubicBezTo>
                  <a:cubicBezTo>
                    <a:pt x="72" y="80"/>
                    <a:pt x="76" y="78"/>
                    <a:pt x="80" y="78"/>
                  </a:cubicBezTo>
                  <a:cubicBezTo>
                    <a:pt x="96" y="78"/>
                    <a:pt x="96" y="78"/>
                    <a:pt x="96" y="78"/>
                  </a:cubicBezTo>
                  <a:cubicBezTo>
                    <a:pt x="101" y="78"/>
                    <a:pt x="105" y="80"/>
                    <a:pt x="105" y="84"/>
                  </a:cubicBezTo>
                  <a:cubicBezTo>
                    <a:pt x="105" y="89"/>
                    <a:pt x="101" y="91"/>
                    <a:pt x="96" y="91"/>
                  </a:cubicBezTo>
                  <a:close/>
                  <a:moveTo>
                    <a:pt x="145" y="91"/>
                  </a:moveTo>
                  <a:cubicBezTo>
                    <a:pt x="129" y="91"/>
                    <a:pt x="129" y="91"/>
                    <a:pt x="129" y="91"/>
                  </a:cubicBezTo>
                  <a:cubicBezTo>
                    <a:pt x="125" y="91"/>
                    <a:pt x="121" y="89"/>
                    <a:pt x="121" y="84"/>
                  </a:cubicBezTo>
                  <a:cubicBezTo>
                    <a:pt x="121" y="80"/>
                    <a:pt x="125" y="78"/>
                    <a:pt x="129" y="78"/>
                  </a:cubicBezTo>
                  <a:cubicBezTo>
                    <a:pt x="145" y="78"/>
                    <a:pt x="145" y="78"/>
                    <a:pt x="145" y="78"/>
                  </a:cubicBezTo>
                  <a:cubicBezTo>
                    <a:pt x="150" y="78"/>
                    <a:pt x="154" y="80"/>
                    <a:pt x="154" y="84"/>
                  </a:cubicBezTo>
                  <a:cubicBezTo>
                    <a:pt x="154" y="89"/>
                    <a:pt x="150" y="91"/>
                    <a:pt x="145" y="91"/>
                  </a:cubicBezTo>
                  <a:close/>
                  <a:moveTo>
                    <a:pt x="194" y="91"/>
                  </a:moveTo>
                  <a:cubicBezTo>
                    <a:pt x="178" y="91"/>
                    <a:pt x="178" y="91"/>
                    <a:pt x="178" y="91"/>
                  </a:cubicBezTo>
                  <a:cubicBezTo>
                    <a:pt x="173" y="91"/>
                    <a:pt x="170" y="89"/>
                    <a:pt x="170" y="84"/>
                  </a:cubicBezTo>
                  <a:cubicBezTo>
                    <a:pt x="170" y="80"/>
                    <a:pt x="173" y="78"/>
                    <a:pt x="178" y="78"/>
                  </a:cubicBezTo>
                  <a:cubicBezTo>
                    <a:pt x="194" y="78"/>
                    <a:pt x="194" y="78"/>
                    <a:pt x="194" y="78"/>
                  </a:cubicBezTo>
                  <a:cubicBezTo>
                    <a:pt x="199" y="78"/>
                    <a:pt x="202" y="80"/>
                    <a:pt x="202" y="84"/>
                  </a:cubicBezTo>
                  <a:cubicBezTo>
                    <a:pt x="202" y="89"/>
                    <a:pt x="199" y="91"/>
                    <a:pt x="194" y="91"/>
                  </a:cubicBezTo>
                  <a:close/>
                  <a:moveTo>
                    <a:pt x="243" y="91"/>
                  </a:moveTo>
                  <a:cubicBezTo>
                    <a:pt x="227" y="91"/>
                    <a:pt x="227" y="91"/>
                    <a:pt x="227" y="91"/>
                  </a:cubicBezTo>
                  <a:cubicBezTo>
                    <a:pt x="222" y="91"/>
                    <a:pt x="219" y="89"/>
                    <a:pt x="219" y="84"/>
                  </a:cubicBezTo>
                  <a:cubicBezTo>
                    <a:pt x="219" y="80"/>
                    <a:pt x="222" y="78"/>
                    <a:pt x="227" y="78"/>
                  </a:cubicBezTo>
                  <a:cubicBezTo>
                    <a:pt x="243" y="78"/>
                    <a:pt x="243" y="78"/>
                    <a:pt x="243" y="78"/>
                  </a:cubicBezTo>
                  <a:cubicBezTo>
                    <a:pt x="248" y="78"/>
                    <a:pt x="251" y="80"/>
                    <a:pt x="251" y="84"/>
                  </a:cubicBezTo>
                  <a:cubicBezTo>
                    <a:pt x="251" y="89"/>
                    <a:pt x="248" y="91"/>
                    <a:pt x="243" y="91"/>
                  </a:cubicBezTo>
                  <a:close/>
                  <a:moveTo>
                    <a:pt x="47" y="91"/>
                  </a:moveTo>
                  <a:cubicBezTo>
                    <a:pt x="31" y="91"/>
                    <a:pt x="31" y="91"/>
                    <a:pt x="31" y="91"/>
                  </a:cubicBezTo>
                  <a:cubicBezTo>
                    <a:pt x="27" y="91"/>
                    <a:pt x="23" y="89"/>
                    <a:pt x="23" y="84"/>
                  </a:cubicBezTo>
                  <a:cubicBezTo>
                    <a:pt x="23" y="80"/>
                    <a:pt x="27" y="78"/>
                    <a:pt x="31" y="78"/>
                  </a:cubicBezTo>
                  <a:cubicBezTo>
                    <a:pt x="47" y="78"/>
                    <a:pt x="47" y="78"/>
                    <a:pt x="47" y="78"/>
                  </a:cubicBezTo>
                  <a:cubicBezTo>
                    <a:pt x="52" y="78"/>
                    <a:pt x="56" y="80"/>
                    <a:pt x="56" y="84"/>
                  </a:cubicBezTo>
                  <a:cubicBezTo>
                    <a:pt x="56" y="89"/>
                    <a:pt x="52" y="91"/>
                    <a:pt x="47" y="91"/>
                  </a:cubicBezTo>
                  <a:close/>
                  <a:moveTo>
                    <a:pt x="358" y="91"/>
                  </a:moveTo>
                  <a:cubicBezTo>
                    <a:pt x="341" y="91"/>
                    <a:pt x="341" y="91"/>
                    <a:pt x="341" y="91"/>
                  </a:cubicBezTo>
                  <a:cubicBezTo>
                    <a:pt x="337" y="91"/>
                    <a:pt x="333" y="89"/>
                    <a:pt x="333" y="84"/>
                  </a:cubicBezTo>
                  <a:cubicBezTo>
                    <a:pt x="333" y="80"/>
                    <a:pt x="337" y="78"/>
                    <a:pt x="341" y="78"/>
                  </a:cubicBezTo>
                  <a:cubicBezTo>
                    <a:pt x="358" y="78"/>
                    <a:pt x="358" y="78"/>
                    <a:pt x="358" y="78"/>
                  </a:cubicBezTo>
                  <a:cubicBezTo>
                    <a:pt x="362" y="78"/>
                    <a:pt x="366" y="80"/>
                    <a:pt x="366" y="84"/>
                  </a:cubicBezTo>
                  <a:cubicBezTo>
                    <a:pt x="366" y="89"/>
                    <a:pt x="362" y="91"/>
                    <a:pt x="358" y="91"/>
                  </a:cubicBezTo>
                  <a:close/>
                  <a:moveTo>
                    <a:pt x="309" y="91"/>
                  </a:moveTo>
                  <a:cubicBezTo>
                    <a:pt x="292" y="91"/>
                    <a:pt x="292" y="91"/>
                    <a:pt x="292" y="91"/>
                  </a:cubicBezTo>
                  <a:cubicBezTo>
                    <a:pt x="288" y="91"/>
                    <a:pt x="284" y="89"/>
                    <a:pt x="284" y="84"/>
                  </a:cubicBezTo>
                  <a:cubicBezTo>
                    <a:pt x="284" y="80"/>
                    <a:pt x="288" y="78"/>
                    <a:pt x="292" y="78"/>
                  </a:cubicBezTo>
                  <a:cubicBezTo>
                    <a:pt x="309" y="78"/>
                    <a:pt x="309" y="78"/>
                    <a:pt x="309" y="78"/>
                  </a:cubicBezTo>
                  <a:cubicBezTo>
                    <a:pt x="313" y="78"/>
                    <a:pt x="317" y="80"/>
                    <a:pt x="317" y="84"/>
                  </a:cubicBezTo>
                  <a:cubicBezTo>
                    <a:pt x="317" y="89"/>
                    <a:pt x="313" y="91"/>
                    <a:pt x="309" y="91"/>
                  </a:cubicBezTo>
                  <a:close/>
                  <a:moveTo>
                    <a:pt x="358" y="182"/>
                  </a:moveTo>
                  <a:cubicBezTo>
                    <a:pt x="341" y="182"/>
                    <a:pt x="341" y="182"/>
                    <a:pt x="341" y="182"/>
                  </a:cubicBezTo>
                  <a:cubicBezTo>
                    <a:pt x="337" y="182"/>
                    <a:pt x="333" y="180"/>
                    <a:pt x="333" y="176"/>
                  </a:cubicBezTo>
                  <a:cubicBezTo>
                    <a:pt x="333" y="171"/>
                    <a:pt x="337" y="169"/>
                    <a:pt x="341" y="169"/>
                  </a:cubicBezTo>
                  <a:cubicBezTo>
                    <a:pt x="358" y="169"/>
                    <a:pt x="358" y="169"/>
                    <a:pt x="358" y="169"/>
                  </a:cubicBezTo>
                  <a:cubicBezTo>
                    <a:pt x="362" y="169"/>
                    <a:pt x="366" y="171"/>
                    <a:pt x="366" y="176"/>
                  </a:cubicBezTo>
                  <a:cubicBezTo>
                    <a:pt x="366" y="180"/>
                    <a:pt x="362" y="182"/>
                    <a:pt x="358" y="182"/>
                  </a:cubicBezTo>
                  <a:close/>
                  <a:moveTo>
                    <a:pt x="96" y="182"/>
                  </a:moveTo>
                  <a:cubicBezTo>
                    <a:pt x="80" y="182"/>
                    <a:pt x="80" y="182"/>
                    <a:pt x="80" y="182"/>
                  </a:cubicBezTo>
                  <a:cubicBezTo>
                    <a:pt x="76" y="182"/>
                    <a:pt x="72" y="180"/>
                    <a:pt x="72" y="176"/>
                  </a:cubicBezTo>
                  <a:cubicBezTo>
                    <a:pt x="72" y="171"/>
                    <a:pt x="76" y="169"/>
                    <a:pt x="80" y="169"/>
                  </a:cubicBezTo>
                  <a:cubicBezTo>
                    <a:pt x="96" y="169"/>
                    <a:pt x="96" y="169"/>
                    <a:pt x="96" y="169"/>
                  </a:cubicBezTo>
                  <a:cubicBezTo>
                    <a:pt x="101" y="169"/>
                    <a:pt x="105" y="171"/>
                    <a:pt x="105" y="176"/>
                  </a:cubicBezTo>
                  <a:cubicBezTo>
                    <a:pt x="105" y="180"/>
                    <a:pt x="101" y="182"/>
                    <a:pt x="96" y="182"/>
                  </a:cubicBezTo>
                  <a:close/>
                  <a:moveTo>
                    <a:pt x="276" y="182"/>
                  </a:moveTo>
                  <a:cubicBezTo>
                    <a:pt x="145" y="182"/>
                    <a:pt x="145" y="182"/>
                    <a:pt x="145" y="182"/>
                  </a:cubicBezTo>
                  <a:cubicBezTo>
                    <a:pt x="141" y="182"/>
                    <a:pt x="137" y="180"/>
                    <a:pt x="137" y="176"/>
                  </a:cubicBezTo>
                  <a:cubicBezTo>
                    <a:pt x="137" y="171"/>
                    <a:pt x="141" y="169"/>
                    <a:pt x="145" y="169"/>
                  </a:cubicBezTo>
                  <a:cubicBezTo>
                    <a:pt x="276" y="169"/>
                    <a:pt x="276" y="169"/>
                    <a:pt x="276" y="169"/>
                  </a:cubicBezTo>
                  <a:cubicBezTo>
                    <a:pt x="280" y="169"/>
                    <a:pt x="284" y="171"/>
                    <a:pt x="284" y="176"/>
                  </a:cubicBezTo>
                  <a:cubicBezTo>
                    <a:pt x="284" y="180"/>
                    <a:pt x="280" y="182"/>
                    <a:pt x="276" y="1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12" name="Freeform 175">
              <a:extLst>
                <a:ext uri="{FF2B5EF4-FFF2-40B4-BE49-F238E27FC236}">
                  <a16:creationId xmlns:a16="http://schemas.microsoft.com/office/drawing/2014/main" id="{3ED6DF21-B804-3ACD-0697-FD81626F0079}"/>
                </a:ext>
              </a:extLst>
            </p:cNvPr>
            <p:cNvSpPr>
              <a:spLocks/>
            </p:cNvSpPr>
            <p:nvPr/>
          </p:nvSpPr>
          <p:spPr bwMode="auto">
            <a:xfrm>
              <a:off x="1920552" y="887800"/>
              <a:ext cx="127661" cy="52483"/>
            </a:xfrm>
            <a:custGeom>
              <a:avLst/>
              <a:gdLst>
                <a:gd name="T0" fmla="*/ 3 w 87"/>
                <a:gd name="T1" fmla="*/ 21 h 36"/>
                <a:gd name="T2" fmla="*/ 3 w 87"/>
                <a:gd name="T3" fmla="*/ 33 h 36"/>
                <a:gd name="T4" fmla="*/ 14 w 87"/>
                <a:gd name="T5" fmla="*/ 33 h 36"/>
                <a:gd name="T6" fmla="*/ 72 w 87"/>
                <a:gd name="T7" fmla="*/ 33 h 36"/>
                <a:gd name="T8" fmla="*/ 78 w 87"/>
                <a:gd name="T9" fmla="*/ 35 h 36"/>
                <a:gd name="T10" fmla="*/ 84 w 87"/>
                <a:gd name="T11" fmla="*/ 33 h 36"/>
                <a:gd name="T12" fmla="*/ 84 w 87"/>
                <a:gd name="T13" fmla="*/ 21 h 36"/>
                <a:gd name="T14" fmla="*/ 3 w 87"/>
                <a:gd name="T15" fmla="*/ 2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3" y="21"/>
                  </a:moveTo>
                  <a:cubicBezTo>
                    <a:pt x="0" y="25"/>
                    <a:pt x="0" y="30"/>
                    <a:pt x="3" y="33"/>
                  </a:cubicBezTo>
                  <a:cubicBezTo>
                    <a:pt x="6" y="36"/>
                    <a:pt x="11" y="36"/>
                    <a:pt x="14" y="33"/>
                  </a:cubicBezTo>
                  <a:cubicBezTo>
                    <a:pt x="30" y="17"/>
                    <a:pt x="57" y="17"/>
                    <a:pt x="72" y="33"/>
                  </a:cubicBezTo>
                  <a:cubicBezTo>
                    <a:pt x="74" y="34"/>
                    <a:pt x="76" y="35"/>
                    <a:pt x="78" y="35"/>
                  </a:cubicBezTo>
                  <a:cubicBezTo>
                    <a:pt x="80" y="35"/>
                    <a:pt x="82" y="34"/>
                    <a:pt x="84" y="33"/>
                  </a:cubicBezTo>
                  <a:cubicBezTo>
                    <a:pt x="87" y="30"/>
                    <a:pt x="87" y="25"/>
                    <a:pt x="84" y="21"/>
                  </a:cubicBezTo>
                  <a:cubicBezTo>
                    <a:pt x="62" y="0"/>
                    <a:pt x="25" y="0"/>
                    <a:pt x="3"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13" name="Freeform 176">
              <a:extLst>
                <a:ext uri="{FF2B5EF4-FFF2-40B4-BE49-F238E27FC236}">
                  <a16:creationId xmlns:a16="http://schemas.microsoft.com/office/drawing/2014/main" id="{9C6646AB-6729-38FA-719B-6BE70645BF4B}"/>
                </a:ext>
              </a:extLst>
            </p:cNvPr>
            <p:cNvSpPr>
              <a:spLocks/>
            </p:cNvSpPr>
            <p:nvPr/>
          </p:nvSpPr>
          <p:spPr bwMode="auto">
            <a:xfrm>
              <a:off x="1887928" y="846665"/>
              <a:ext cx="194330" cy="60994"/>
            </a:xfrm>
            <a:custGeom>
              <a:avLst/>
              <a:gdLst>
                <a:gd name="T0" fmla="*/ 14 w 133"/>
                <a:gd name="T1" fmla="*/ 38 h 41"/>
                <a:gd name="T2" fmla="*/ 66 w 133"/>
                <a:gd name="T3" fmla="*/ 16 h 41"/>
                <a:gd name="T4" fmla="*/ 118 w 133"/>
                <a:gd name="T5" fmla="*/ 38 h 41"/>
                <a:gd name="T6" fmla="*/ 124 w 133"/>
                <a:gd name="T7" fmla="*/ 40 h 41"/>
                <a:gd name="T8" fmla="*/ 130 w 133"/>
                <a:gd name="T9" fmla="*/ 38 h 41"/>
                <a:gd name="T10" fmla="*/ 130 w 133"/>
                <a:gd name="T11" fmla="*/ 26 h 41"/>
                <a:gd name="T12" fmla="*/ 66 w 133"/>
                <a:gd name="T13" fmla="*/ 0 h 41"/>
                <a:gd name="T14" fmla="*/ 3 w 133"/>
                <a:gd name="T15" fmla="*/ 26 h 41"/>
                <a:gd name="T16" fmla="*/ 3 w 133"/>
                <a:gd name="T17" fmla="*/ 38 h 41"/>
                <a:gd name="T18" fmla="*/ 14 w 13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41">
                  <a:moveTo>
                    <a:pt x="14" y="38"/>
                  </a:moveTo>
                  <a:cubicBezTo>
                    <a:pt x="28" y="24"/>
                    <a:pt x="47" y="16"/>
                    <a:pt x="66" y="16"/>
                  </a:cubicBezTo>
                  <a:cubicBezTo>
                    <a:pt x="86" y="16"/>
                    <a:pt x="104" y="24"/>
                    <a:pt x="118" y="38"/>
                  </a:cubicBezTo>
                  <a:cubicBezTo>
                    <a:pt x="120" y="39"/>
                    <a:pt x="122" y="40"/>
                    <a:pt x="124" y="40"/>
                  </a:cubicBezTo>
                  <a:cubicBezTo>
                    <a:pt x="126" y="40"/>
                    <a:pt x="128" y="39"/>
                    <a:pt x="130" y="38"/>
                  </a:cubicBezTo>
                  <a:cubicBezTo>
                    <a:pt x="133" y="35"/>
                    <a:pt x="133" y="29"/>
                    <a:pt x="130" y="26"/>
                  </a:cubicBezTo>
                  <a:cubicBezTo>
                    <a:pt x="113" y="9"/>
                    <a:pt x="90" y="0"/>
                    <a:pt x="66" y="0"/>
                  </a:cubicBezTo>
                  <a:cubicBezTo>
                    <a:pt x="42" y="0"/>
                    <a:pt x="20" y="9"/>
                    <a:pt x="3" y="26"/>
                  </a:cubicBezTo>
                  <a:cubicBezTo>
                    <a:pt x="0" y="29"/>
                    <a:pt x="0" y="35"/>
                    <a:pt x="3" y="38"/>
                  </a:cubicBezTo>
                  <a:cubicBezTo>
                    <a:pt x="6" y="41"/>
                    <a:pt x="11" y="41"/>
                    <a:pt x="1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14" name="Group 213">
            <a:extLst>
              <a:ext uri="{FF2B5EF4-FFF2-40B4-BE49-F238E27FC236}">
                <a16:creationId xmlns:a16="http://schemas.microsoft.com/office/drawing/2014/main" id="{92C9E9B4-5605-CC00-D0AE-F2116AE1C90B}"/>
              </a:ext>
            </a:extLst>
          </p:cNvPr>
          <p:cNvGrpSpPr/>
          <p:nvPr userDrawn="1"/>
        </p:nvGrpSpPr>
        <p:grpSpPr>
          <a:xfrm>
            <a:off x="553156" y="1889364"/>
            <a:ext cx="573058" cy="384403"/>
            <a:chOff x="553156" y="892055"/>
            <a:chExt cx="573058" cy="384403"/>
          </a:xfrm>
          <a:solidFill>
            <a:schemeClr val="bg2"/>
          </a:solidFill>
        </p:grpSpPr>
        <p:sp>
          <p:nvSpPr>
            <p:cNvPr id="215" name="Freeform 177">
              <a:extLst>
                <a:ext uri="{FF2B5EF4-FFF2-40B4-BE49-F238E27FC236}">
                  <a16:creationId xmlns:a16="http://schemas.microsoft.com/office/drawing/2014/main" id="{FE761B01-896F-2269-266B-BD911E669F21}"/>
                </a:ext>
              </a:extLst>
            </p:cNvPr>
            <p:cNvSpPr>
              <a:spLocks/>
            </p:cNvSpPr>
            <p:nvPr/>
          </p:nvSpPr>
          <p:spPr bwMode="auto">
            <a:xfrm>
              <a:off x="563086" y="892055"/>
              <a:ext cx="381566" cy="97874"/>
            </a:xfrm>
            <a:custGeom>
              <a:avLst/>
              <a:gdLst>
                <a:gd name="T0" fmla="*/ 8 w 261"/>
                <a:gd name="T1" fmla="*/ 13 h 66"/>
                <a:gd name="T2" fmla="*/ 166 w 261"/>
                <a:gd name="T3" fmla="*/ 13 h 66"/>
                <a:gd name="T4" fmla="*/ 189 w 261"/>
                <a:gd name="T5" fmla="*/ 34 h 66"/>
                <a:gd name="T6" fmla="*/ 189 w 261"/>
                <a:gd name="T7" fmla="*/ 40 h 66"/>
                <a:gd name="T8" fmla="*/ 147 w 261"/>
                <a:gd name="T9" fmla="*/ 40 h 66"/>
                <a:gd name="T10" fmla="*/ 114 w 261"/>
                <a:gd name="T11" fmla="*/ 66 h 66"/>
                <a:gd name="T12" fmla="*/ 261 w 261"/>
                <a:gd name="T13" fmla="*/ 66 h 66"/>
                <a:gd name="T14" fmla="*/ 228 w 261"/>
                <a:gd name="T15" fmla="*/ 40 h 66"/>
                <a:gd name="T16" fmla="*/ 202 w 261"/>
                <a:gd name="T17" fmla="*/ 40 h 66"/>
                <a:gd name="T18" fmla="*/ 202 w 261"/>
                <a:gd name="T19" fmla="*/ 34 h 66"/>
                <a:gd name="T20" fmla="*/ 166 w 261"/>
                <a:gd name="T21" fmla="*/ 0 h 66"/>
                <a:gd name="T22" fmla="*/ 8 w 261"/>
                <a:gd name="T23" fmla="*/ 0 h 66"/>
                <a:gd name="T24" fmla="*/ 0 w 261"/>
                <a:gd name="T25" fmla="*/ 7 h 66"/>
                <a:gd name="T26" fmla="*/ 8 w 261"/>
                <a:gd name="T2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66">
                  <a:moveTo>
                    <a:pt x="8" y="13"/>
                  </a:moveTo>
                  <a:cubicBezTo>
                    <a:pt x="166" y="13"/>
                    <a:pt x="166" y="13"/>
                    <a:pt x="166" y="13"/>
                  </a:cubicBezTo>
                  <a:cubicBezTo>
                    <a:pt x="180" y="13"/>
                    <a:pt x="189" y="21"/>
                    <a:pt x="189" y="34"/>
                  </a:cubicBezTo>
                  <a:cubicBezTo>
                    <a:pt x="189" y="40"/>
                    <a:pt x="189" y="40"/>
                    <a:pt x="189" y="40"/>
                  </a:cubicBezTo>
                  <a:cubicBezTo>
                    <a:pt x="147" y="40"/>
                    <a:pt x="147" y="40"/>
                    <a:pt x="147" y="40"/>
                  </a:cubicBezTo>
                  <a:cubicBezTo>
                    <a:pt x="134" y="40"/>
                    <a:pt x="122" y="53"/>
                    <a:pt x="114" y="66"/>
                  </a:cubicBezTo>
                  <a:cubicBezTo>
                    <a:pt x="261" y="66"/>
                    <a:pt x="261" y="66"/>
                    <a:pt x="261" y="66"/>
                  </a:cubicBezTo>
                  <a:cubicBezTo>
                    <a:pt x="253" y="53"/>
                    <a:pt x="242" y="40"/>
                    <a:pt x="228" y="40"/>
                  </a:cubicBezTo>
                  <a:cubicBezTo>
                    <a:pt x="202" y="40"/>
                    <a:pt x="202" y="40"/>
                    <a:pt x="202" y="40"/>
                  </a:cubicBezTo>
                  <a:cubicBezTo>
                    <a:pt x="202" y="34"/>
                    <a:pt x="202" y="34"/>
                    <a:pt x="202" y="34"/>
                  </a:cubicBezTo>
                  <a:cubicBezTo>
                    <a:pt x="202" y="12"/>
                    <a:pt x="189" y="0"/>
                    <a:pt x="166" y="0"/>
                  </a:cubicBezTo>
                  <a:cubicBezTo>
                    <a:pt x="8" y="0"/>
                    <a:pt x="8" y="0"/>
                    <a:pt x="8" y="0"/>
                  </a:cubicBezTo>
                  <a:cubicBezTo>
                    <a:pt x="4" y="0"/>
                    <a:pt x="0" y="2"/>
                    <a:pt x="0" y="7"/>
                  </a:cubicBezTo>
                  <a:cubicBezTo>
                    <a:pt x="0" y="11"/>
                    <a:pt x="4" y="13"/>
                    <a:pt x="8"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16" name="Freeform 178">
              <a:extLst>
                <a:ext uri="{FF2B5EF4-FFF2-40B4-BE49-F238E27FC236}">
                  <a16:creationId xmlns:a16="http://schemas.microsoft.com/office/drawing/2014/main" id="{32C52226-2434-C946-B498-5B871AF9735E}"/>
                </a:ext>
              </a:extLst>
            </p:cNvPr>
            <p:cNvSpPr>
              <a:spLocks noEditPoints="1"/>
            </p:cNvSpPr>
            <p:nvPr/>
          </p:nvSpPr>
          <p:spPr bwMode="auto">
            <a:xfrm>
              <a:off x="553156" y="1008369"/>
              <a:ext cx="573058" cy="268089"/>
            </a:xfrm>
            <a:custGeom>
              <a:avLst/>
              <a:gdLst>
                <a:gd name="T0" fmla="*/ 275 w 392"/>
                <a:gd name="T1" fmla="*/ 0 h 183"/>
                <a:gd name="T2" fmla="*/ 7 w 392"/>
                <a:gd name="T3" fmla="*/ 0 h 183"/>
                <a:gd name="T4" fmla="*/ 7 w 392"/>
                <a:gd name="T5" fmla="*/ 183 h 183"/>
                <a:gd name="T6" fmla="*/ 392 w 392"/>
                <a:gd name="T7" fmla="*/ 4 h 183"/>
                <a:gd name="T8" fmla="*/ 31 w 392"/>
                <a:gd name="T9" fmla="*/ 143 h 183"/>
                <a:gd name="T10" fmla="*/ 48 w 392"/>
                <a:gd name="T11" fmla="*/ 130 h 183"/>
                <a:gd name="T12" fmla="*/ 48 w 392"/>
                <a:gd name="T13" fmla="*/ 91 h 183"/>
                <a:gd name="T14" fmla="*/ 31 w 392"/>
                <a:gd name="T15" fmla="*/ 78 h 183"/>
                <a:gd name="T16" fmla="*/ 48 w 392"/>
                <a:gd name="T17" fmla="*/ 91 h 183"/>
                <a:gd name="T18" fmla="*/ 72 w 392"/>
                <a:gd name="T19" fmla="*/ 137 h 183"/>
                <a:gd name="T20" fmla="*/ 105 w 392"/>
                <a:gd name="T21" fmla="*/ 137 h 183"/>
                <a:gd name="T22" fmla="*/ 80 w 392"/>
                <a:gd name="T23" fmla="*/ 91 h 183"/>
                <a:gd name="T24" fmla="*/ 97 w 392"/>
                <a:gd name="T25" fmla="*/ 78 h 183"/>
                <a:gd name="T26" fmla="*/ 227 w 392"/>
                <a:gd name="T27" fmla="*/ 78 h 183"/>
                <a:gd name="T28" fmla="*/ 244 w 392"/>
                <a:gd name="T29" fmla="*/ 91 h 183"/>
                <a:gd name="T30" fmla="*/ 227 w 392"/>
                <a:gd name="T31" fmla="*/ 78 h 183"/>
                <a:gd name="T32" fmla="*/ 203 w 392"/>
                <a:gd name="T33" fmla="*/ 85 h 183"/>
                <a:gd name="T34" fmla="*/ 170 w 392"/>
                <a:gd name="T35" fmla="*/ 85 h 183"/>
                <a:gd name="T36" fmla="*/ 129 w 392"/>
                <a:gd name="T37" fmla="*/ 78 h 183"/>
                <a:gd name="T38" fmla="*/ 146 w 392"/>
                <a:gd name="T39" fmla="*/ 91 h 183"/>
                <a:gd name="T40" fmla="*/ 276 w 392"/>
                <a:gd name="T41" fmla="*/ 143 h 183"/>
                <a:gd name="T42" fmla="*/ 146 w 392"/>
                <a:gd name="T43" fmla="*/ 130 h 183"/>
                <a:gd name="T44" fmla="*/ 276 w 392"/>
                <a:gd name="T45" fmla="*/ 143 h 183"/>
                <a:gd name="T46" fmla="*/ 284 w 392"/>
                <a:gd name="T47" fmla="*/ 85 h 183"/>
                <a:gd name="T48" fmla="*/ 317 w 392"/>
                <a:gd name="T49" fmla="*/ 85 h 183"/>
                <a:gd name="T50" fmla="*/ 342 w 392"/>
                <a:gd name="T51" fmla="*/ 143 h 183"/>
                <a:gd name="T52" fmla="*/ 358 w 392"/>
                <a:gd name="T53" fmla="*/ 130 h 183"/>
                <a:gd name="T54" fmla="*/ 358 w 392"/>
                <a:gd name="T55" fmla="*/ 91 h 183"/>
                <a:gd name="T56" fmla="*/ 342 w 392"/>
                <a:gd name="T57" fmla="*/ 78 h 183"/>
                <a:gd name="T58" fmla="*/ 358 w 392"/>
                <a:gd name="T59" fmla="*/ 91 h 183"/>
                <a:gd name="T60" fmla="*/ 23 w 392"/>
                <a:gd name="T61" fmla="*/ 45 h 183"/>
                <a:gd name="T62" fmla="*/ 56 w 392"/>
                <a:gd name="T63" fmla="*/ 45 h 183"/>
                <a:gd name="T64" fmla="*/ 80 w 392"/>
                <a:gd name="T65" fmla="*/ 52 h 183"/>
                <a:gd name="T66" fmla="*/ 97 w 392"/>
                <a:gd name="T67" fmla="*/ 39 h 183"/>
                <a:gd name="T68" fmla="*/ 227 w 392"/>
                <a:gd name="T69" fmla="*/ 39 h 183"/>
                <a:gd name="T70" fmla="*/ 244 w 392"/>
                <a:gd name="T71" fmla="*/ 52 h 183"/>
                <a:gd name="T72" fmla="*/ 227 w 392"/>
                <a:gd name="T73" fmla="*/ 39 h 183"/>
                <a:gd name="T74" fmla="*/ 203 w 392"/>
                <a:gd name="T75" fmla="*/ 45 h 183"/>
                <a:gd name="T76" fmla="*/ 170 w 392"/>
                <a:gd name="T77" fmla="*/ 45 h 183"/>
                <a:gd name="T78" fmla="*/ 129 w 392"/>
                <a:gd name="T79" fmla="*/ 39 h 183"/>
                <a:gd name="T80" fmla="*/ 146 w 392"/>
                <a:gd name="T81" fmla="*/ 52 h 183"/>
                <a:gd name="T82" fmla="*/ 309 w 392"/>
                <a:gd name="T83" fmla="*/ 52 h 183"/>
                <a:gd name="T84" fmla="*/ 293 w 392"/>
                <a:gd name="T85" fmla="*/ 39 h 183"/>
                <a:gd name="T86" fmla="*/ 309 w 392"/>
                <a:gd name="T87" fmla="*/ 52 h 183"/>
                <a:gd name="T88" fmla="*/ 333 w 392"/>
                <a:gd name="T89" fmla="*/ 45 h 183"/>
                <a:gd name="T90" fmla="*/ 366 w 392"/>
                <a:gd name="T91"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2" h="183">
                  <a:moveTo>
                    <a:pt x="382" y="0"/>
                  </a:moveTo>
                  <a:cubicBezTo>
                    <a:pt x="293" y="0"/>
                    <a:pt x="293" y="0"/>
                    <a:pt x="293" y="0"/>
                  </a:cubicBezTo>
                  <a:cubicBezTo>
                    <a:pt x="275" y="0"/>
                    <a:pt x="275" y="0"/>
                    <a:pt x="275" y="0"/>
                  </a:cubicBezTo>
                  <a:cubicBezTo>
                    <a:pt x="114" y="0"/>
                    <a:pt x="114" y="0"/>
                    <a:pt x="114" y="0"/>
                  </a:cubicBezTo>
                  <a:cubicBezTo>
                    <a:pt x="97" y="0"/>
                    <a:pt x="97" y="0"/>
                    <a:pt x="97" y="0"/>
                  </a:cubicBezTo>
                  <a:cubicBezTo>
                    <a:pt x="7" y="0"/>
                    <a:pt x="7" y="0"/>
                    <a:pt x="7" y="0"/>
                  </a:cubicBezTo>
                  <a:cubicBezTo>
                    <a:pt x="2" y="0"/>
                    <a:pt x="0" y="0"/>
                    <a:pt x="0" y="4"/>
                  </a:cubicBezTo>
                  <a:cubicBezTo>
                    <a:pt x="0" y="167"/>
                    <a:pt x="0" y="167"/>
                    <a:pt x="0" y="167"/>
                  </a:cubicBezTo>
                  <a:cubicBezTo>
                    <a:pt x="0" y="172"/>
                    <a:pt x="2" y="183"/>
                    <a:pt x="7" y="183"/>
                  </a:cubicBezTo>
                  <a:cubicBezTo>
                    <a:pt x="382" y="183"/>
                    <a:pt x="382" y="183"/>
                    <a:pt x="382" y="183"/>
                  </a:cubicBezTo>
                  <a:cubicBezTo>
                    <a:pt x="387" y="183"/>
                    <a:pt x="392" y="172"/>
                    <a:pt x="392" y="167"/>
                  </a:cubicBezTo>
                  <a:cubicBezTo>
                    <a:pt x="392" y="4"/>
                    <a:pt x="392" y="4"/>
                    <a:pt x="392" y="4"/>
                  </a:cubicBezTo>
                  <a:cubicBezTo>
                    <a:pt x="392" y="0"/>
                    <a:pt x="387" y="0"/>
                    <a:pt x="382" y="0"/>
                  </a:cubicBezTo>
                  <a:close/>
                  <a:moveTo>
                    <a:pt x="48" y="143"/>
                  </a:moveTo>
                  <a:cubicBezTo>
                    <a:pt x="31" y="143"/>
                    <a:pt x="31" y="143"/>
                    <a:pt x="31" y="143"/>
                  </a:cubicBezTo>
                  <a:cubicBezTo>
                    <a:pt x="27" y="143"/>
                    <a:pt x="23" y="141"/>
                    <a:pt x="23" y="137"/>
                  </a:cubicBezTo>
                  <a:cubicBezTo>
                    <a:pt x="23" y="132"/>
                    <a:pt x="27" y="130"/>
                    <a:pt x="31" y="130"/>
                  </a:cubicBezTo>
                  <a:cubicBezTo>
                    <a:pt x="48" y="130"/>
                    <a:pt x="48" y="130"/>
                    <a:pt x="48" y="130"/>
                  </a:cubicBezTo>
                  <a:cubicBezTo>
                    <a:pt x="52" y="130"/>
                    <a:pt x="56" y="132"/>
                    <a:pt x="56" y="137"/>
                  </a:cubicBezTo>
                  <a:cubicBezTo>
                    <a:pt x="56" y="141"/>
                    <a:pt x="52" y="143"/>
                    <a:pt x="48" y="143"/>
                  </a:cubicBezTo>
                  <a:close/>
                  <a:moveTo>
                    <a:pt x="48" y="91"/>
                  </a:moveTo>
                  <a:cubicBezTo>
                    <a:pt x="31" y="91"/>
                    <a:pt x="31" y="91"/>
                    <a:pt x="31" y="91"/>
                  </a:cubicBezTo>
                  <a:cubicBezTo>
                    <a:pt x="27" y="91"/>
                    <a:pt x="23" y="89"/>
                    <a:pt x="23" y="85"/>
                  </a:cubicBezTo>
                  <a:cubicBezTo>
                    <a:pt x="23" y="80"/>
                    <a:pt x="27" y="78"/>
                    <a:pt x="31" y="78"/>
                  </a:cubicBezTo>
                  <a:cubicBezTo>
                    <a:pt x="48" y="78"/>
                    <a:pt x="48" y="78"/>
                    <a:pt x="48" y="78"/>
                  </a:cubicBezTo>
                  <a:cubicBezTo>
                    <a:pt x="52" y="78"/>
                    <a:pt x="56" y="80"/>
                    <a:pt x="56" y="85"/>
                  </a:cubicBezTo>
                  <a:cubicBezTo>
                    <a:pt x="56" y="89"/>
                    <a:pt x="52" y="91"/>
                    <a:pt x="48" y="91"/>
                  </a:cubicBezTo>
                  <a:close/>
                  <a:moveTo>
                    <a:pt x="97" y="143"/>
                  </a:moveTo>
                  <a:cubicBezTo>
                    <a:pt x="80" y="143"/>
                    <a:pt x="80" y="143"/>
                    <a:pt x="80" y="143"/>
                  </a:cubicBezTo>
                  <a:cubicBezTo>
                    <a:pt x="76" y="143"/>
                    <a:pt x="72" y="141"/>
                    <a:pt x="72" y="137"/>
                  </a:cubicBezTo>
                  <a:cubicBezTo>
                    <a:pt x="72" y="132"/>
                    <a:pt x="76" y="130"/>
                    <a:pt x="80" y="130"/>
                  </a:cubicBezTo>
                  <a:cubicBezTo>
                    <a:pt x="97" y="130"/>
                    <a:pt x="97" y="130"/>
                    <a:pt x="97" y="130"/>
                  </a:cubicBezTo>
                  <a:cubicBezTo>
                    <a:pt x="101" y="130"/>
                    <a:pt x="105" y="132"/>
                    <a:pt x="105" y="137"/>
                  </a:cubicBezTo>
                  <a:cubicBezTo>
                    <a:pt x="105" y="141"/>
                    <a:pt x="101" y="143"/>
                    <a:pt x="97" y="143"/>
                  </a:cubicBezTo>
                  <a:close/>
                  <a:moveTo>
                    <a:pt x="97" y="91"/>
                  </a:moveTo>
                  <a:cubicBezTo>
                    <a:pt x="80" y="91"/>
                    <a:pt x="80" y="91"/>
                    <a:pt x="80" y="91"/>
                  </a:cubicBezTo>
                  <a:cubicBezTo>
                    <a:pt x="76" y="91"/>
                    <a:pt x="72" y="89"/>
                    <a:pt x="72" y="85"/>
                  </a:cubicBezTo>
                  <a:cubicBezTo>
                    <a:pt x="72" y="80"/>
                    <a:pt x="76" y="78"/>
                    <a:pt x="80" y="78"/>
                  </a:cubicBezTo>
                  <a:cubicBezTo>
                    <a:pt x="97" y="78"/>
                    <a:pt x="97" y="78"/>
                    <a:pt x="97" y="78"/>
                  </a:cubicBezTo>
                  <a:cubicBezTo>
                    <a:pt x="101" y="78"/>
                    <a:pt x="105" y="80"/>
                    <a:pt x="105" y="85"/>
                  </a:cubicBezTo>
                  <a:cubicBezTo>
                    <a:pt x="105" y="89"/>
                    <a:pt x="101" y="91"/>
                    <a:pt x="97" y="91"/>
                  </a:cubicBezTo>
                  <a:close/>
                  <a:moveTo>
                    <a:pt x="227" y="78"/>
                  </a:moveTo>
                  <a:cubicBezTo>
                    <a:pt x="244" y="78"/>
                    <a:pt x="244" y="78"/>
                    <a:pt x="244" y="78"/>
                  </a:cubicBezTo>
                  <a:cubicBezTo>
                    <a:pt x="248" y="78"/>
                    <a:pt x="252" y="80"/>
                    <a:pt x="252" y="85"/>
                  </a:cubicBezTo>
                  <a:cubicBezTo>
                    <a:pt x="252" y="89"/>
                    <a:pt x="248" y="91"/>
                    <a:pt x="244" y="91"/>
                  </a:cubicBezTo>
                  <a:cubicBezTo>
                    <a:pt x="227" y="91"/>
                    <a:pt x="227" y="91"/>
                    <a:pt x="227" y="91"/>
                  </a:cubicBezTo>
                  <a:cubicBezTo>
                    <a:pt x="223" y="91"/>
                    <a:pt x="219" y="89"/>
                    <a:pt x="219" y="85"/>
                  </a:cubicBezTo>
                  <a:cubicBezTo>
                    <a:pt x="219" y="80"/>
                    <a:pt x="223" y="78"/>
                    <a:pt x="227" y="78"/>
                  </a:cubicBezTo>
                  <a:close/>
                  <a:moveTo>
                    <a:pt x="178" y="78"/>
                  </a:moveTo>
                  <a:cubicBezTo>
                    <a:pt x="195" y="78"/>
                    <a:pt x="195" y="78"/>
                    <a:pt x="195" y="78"/>
                  </a:cubicBezTo>
                  <a:cubicBezTo>
                    <a:pt x="199" y="78"/>
                    <a:pt x="203" y="80"/>
                    <a:pt x="203" y="85"/>
                  </a:cubicBezTo>
                  <a:cubicBezTo>
                    <a:pt x="203" y="89"/>
                    <a:pt x="199" y="91"/>
                    <a:pt x="195" y="91"/>
                  </a:cubicBezTo>
                  <a:cubicBezTo>
                    <a:pt x="178" y="91"/>
                    <a:pt x="178" y="91"/>
                    <a:pt x="178" y="91"/>
                  </a:cubicBezTo>
                  <a:cubicBezTo>
                    <a:pt x="174" y="91"/>
                    <a:pt x="170" y="89"/>
                    <a:pt x="170" y="85"/>
                  </a:cubicBezTo>
                  <a:cubicBezTo>
                    <a:pt x="170" y="80"/>
                    <a:pt x="174" y="78"/>
                    <a:pt x="178" y="78"/>
                  </a:cubicBezTo>
                  <a:close/>
                  <a:moveTo>
                    <a:pt x="121" y="85"/>
                  </a:moveTo>
                  <a:cubicBezTo>
                    <a:pt x="121" y="80"/>
                    <a:pt x="125" y="78"/>
                    <a:pt x="129" y="78"/>
                  </a:cubicBezTo>
                  <a:cubicBezTo>
                    <a:pt x="146" y="78"/>
                    <a:pt x="146" y="78"/>
                    <a:pt x="146" y="78"/>
                  </a:cubicBezTo>
                  <a:cubicBezTo>
                    <a:pt x="150" y="78"/>
                    <a:pt x="154" y="80"/>
                    <a:pt x="154" y="85"/>
                  </a:cubicBezTo>
                  <a:cubicBezTo>
                    <a:pt x="154" y="89"/>
                    <a:pt x="150" y="91"/>
                    <a:pt x="146" y="91"/>
                  </a:cubicBezTo>
                  <a:cubicBezTo>
                    <a:pt x="129" y="91"/>
                    <a:pt x="129" y="91"/>
                    <a:pt x="129" y="91"/>
                  </a:cubicBezTo>
                  <a:cubicBezTo>
                    <a:pt x="125" y="91"/>
                    <a:pt x="121" y="89"/>
                    <a:pt x="121" y="85"/>
                  </a:cubicBezTo>
                  <a:close/>
                  <a:moveTo>
                    <a:pt x="276" y="143"/>
                  </a:moveTo>
                  <a:cubicBezTo>
                    <a:pt x="146" y="143"/>
                    <a:pt x="146" y="143"/>
                    <a:pt x="146" y="143"/>
                  </a:cubicBezTo>
                  <a:cubicBezTo>
                    <a:pt x="141" y="143"/>
                    <a:pt x="138" y="141"/>
                    <a:pt x="138" y="137"/>
                  </a:cubicBezTo>
                  <a:cubicBezTo>
                    <a:pt x="138" y="132"/>
                    <a:pt x="141" y="130"/>
                    <a:pt x="146" y="130"/>
                  </a:cubicBezTo>
                  <a:cubicBezTo>
                    <a:pt x="276" y="130"/>
                    <a:pt x="276" y="130"/>
                    <a:pt x="276" y="130"/>
                  </a:cubicBezTo>
                  <a:cubicBezTo>
                    <a:pt x="281" y="130"/>
                    <a:pt x="284" y="132"/>
                    <a:pt x="284" y="137"/>
                  </a:cubicBezTo>
                  <a:cubicBezTo>
                    <a:pt x="284" y="141"/>
                    <a:pt x="281" y="143"/>
                    <a:pt x="276" y="143"/>
                  </a:cubicBezTo>
                  <a:close/>
                  <a:moveTo>
                    <a:pt x="309" y="91"/>
                  </a:moveTo>
                  <a:cubicBezTo>
                    <a:pt x="293" y="91"/>
                    <a:pt x="293" y="91"/>
                    <a:pt x="293" y="91"/>
                  </a:cubicBezTo>
                  <a:cubicBezTo>
                    <a:pt x="288" y="91"/>
                    <a:pt x="284" y="89"/>
                    <a:pt x="284" y="85"/>
                  </a:cubicBezTo>
                  <a:cubicBezTo>
                    <a:pt x="284" y="80"/>
                    <a:pt x="288" y="78"/>
                    <a:pt x="293" y="78"/>
                  </a:cubicBezTo>
                  <a:cubicBezTo>
                    <a:pt x="309" y="78"/>
                    <a:pt x="309" y="78"/>
                    <a:pt x="309" y="78"/>
                  </a:cubicBezTo>
                  <a:cubicBezTo>
                    <a:pt x="313" y="78"/>
                    <a:pt x="317" y="80"/>
                    <a:pt x="317" y="85"/>
                  </a:cubicBezTo>
                  <a:cubicBezTo>
                    <a:pt x="317" y="89"/>
                    <a:pt x="313" y="91"/>
                    <a:pt x="309" y="91"/>
                  </a:cubicBezTo>
                  <a:close/>
                  <a:moveTo>
                    <a:pt x="358" y="143"/>
                  </a:moveTo>
                  <a:cubicBezTo>
                    <a:pt x="342" y="143"/>
                    <a:pt x="342" y="143"/>
                    <a:pt x="342" y="143"/>
                  </a:cubicBezTo>
                  <a:cubicBezTo>
                    <a:pt x="337" y="143"/>
                    <a:pt x="333" y="141"/>
                    <a:pt x="333" y="137"/>
                  </a:cubicBezTo>
                  <a:cubicBezTo>
                    <a:pt x="333" y="132"/>
                    <a:pt x="337" y="130"/>
                    <a:pt x="342" y="130"/>
                  </a:cubicBezTo>
                  <a:cubicBezTo>
                    <a:pt x="358" y="130"/>
                    <a:pt x="358" y="130"/>
                    <a:pt x="358" y="130"/>
                  </a:cubicBezTo>
                  <a:cubicBezTo>
                    <a:pt x="362" y="130"/>
                    <a:pt x="366" y="132"/>
                    <a:pt x="366" y="137"/>
                  </a:cubicBezTo>
                  <a:cubicBezTo>
                    <a:pt x="366" y="141"/>
                    <a:pt x="362" y="143"/>
                    <a:pt x="358" y="143"/>
                  </a:cubicBezTo>
                  <a:close/>
                  <a:moveTo>
                    <a:pt x="358" y="91"/>
                  </a:moveTo>
                  <a:cubicBezTo>
                    <a:pt x="342" y="91"/>
                    <a:pt x="342" y="91"/>
                    <a:pt x="342" y="91"/>
                  </a:cubicBezTo>
                  <a:cubicBezTo>
                    <a:pt x="337" y="91"/>
                    <a:pt x="333" y="89"/>
                    <a:pt x="333" y="85"/>
                  </a:cubicBezTo>
                  <a:cubicBezTo>
                    <a:pt x="333" y="80"/>
                    <a:pt x="337" y="78"/>
                    <a:pt x="342" y="78"/>
                  </a:cubicBezTo>
                  <a:cubicBezTo>
                    <a:pt x="358" y="78"/>
                    <a:pt x="358" y="78"/>
                    <a:pt x="358" y="78"/>
                  </a:cubicBezTo>
                  <a:cubicBezTo>
                    <a:pt x="362" y="78"/>
                    <a:pt x="366" y="80"/>
                    <a:pt x="366" y="85"/>
                  </a:cubicBezTo>
                  <a:cubicBezTo>
                    <a:pt x="366" y="89"/>
                    <a:pt x="362" y="91"/>
                    <a:pt x="358" y="91"/>
                  </a:cubicBezTo>
                  <a:close/>
                  <a:moveTo>
                    <a:pt x="48" y="52"/>
                  </a:moveTo>
                  <a:cubicBezTo>
                    <a:pt x="31" y="52"/>
                    <a:pt x="31" y="52"/>
                    <a:pt x="31" y="52"/>
                  </a:cubicBezTo>
                  <a:cubicBezTo>
                    <a:pt x="27" y="52"/>
                    <a:pt x="23" y="50"/>
                    <a:pt x="23" y="45"/>
                  </a:cubicBezTo>
                  <a:cubicBezTo>
                    <a:pt x="23" y="41"/>
                    <a:pt x="27" y="39"/>
                    <a:pt x="31" y="39"/>
                  </a:cubicBezTo>
                  <a:cubicBezTo>
                    <a:pt x="48" y="39"/>
                    <a:pt x="48" y="39"/>
                    <a:pt x="48" y="39"/>
                  </a:cubicBezTo>
                  <a:cubicBezTo>
                    <a:pt x="52" y="39"/>
                    <a:pt x="56" y="41"/>
                    <a:pt x="56" y="45"/>
                  </a:cubicBezTo>
                  <a:cubicBezTo>
                    <a:pt x="56" y="50"/>
                    <a:pt x="52" y="52"/>
                    <a:pt x="48" y="52"/>
                  </a:cubicBezTo>
                  <a:close/>
                  <a:moveTo>
                    <a:pt x="97" y="52"/>
                  </a:moveTo>
                  <a:cubicBezTo>
                    <a:pt x="80" y="52"/>
                    <a:pt x="80" y="52"/>
                    <a:pt x="80" y="52"/>
                  </a:cubicBezTo>
                  <a:cubicBezTo>
                    <a:pt x="76" y="52"/>
                    <a:pt x="72" y="50"/>
                    <a:pt x="72" y="45"/>
                  </a:cubicBezTo>
                  <a:cubicBezTo>
                    <a:pt x="72" y="41"/>
                    <a:pt x="76" y="39"/>
                    <a:pt x="80" y="39"/>
                  </a:cubicBezTo>
                  <a:cubicBezTo>
                    <a:pt x="97" y="39"/>
                    <a:pt x="97" y="39"/>
                    <a:pt x="97" y="39"/>
                  </a:cubicBezTo>
                  <a:cubicBezTo>
                    <a:pt x="101" y="39"/>
                    <a:pt x="105" y="41"/>
                    <a:pt x="105" y="45"/>
                  </a:cubicBezTo>
                  <a:cubicBezTo>
                    <a:pt x="105" y="50"/>
                    <a:pt x="101" y="52"/>
                    <a:pt x="97" y="52"/>
                  </a:cubicBezTo>
                  <a:close/>
                  <a:moveTo>
                    <a:pt x="227" y="39"/>
                  </a:moveTo>
                  <a:cubicBezTo>
                    <a:pt x="244" y="39"/>
                    <a:pt x="244" y="39"/>
                    <a:pt x="244" y="39"/>
                  </a:cubicBezTo>
                  <a:cubicBezTo>
                    <a:pt x="248" y="39"/>
                    <a:pt x="252" y="41"/>
                    <a:pt x="252" y="45"/>
                  </a:cubicBezTo>
                  <a:cubicBezTo>
                    <a:pt x="252" y="50"/>
                    <a:pt x="248" y="52"/>
                    <a:pt x="244" y="52"/>
                  </a:cubicBezTo>
                  <a:cubicBezTo>
                    <a:pt x="227" y="52"/>
                    <a:pt x="227" y="52"/>
                    <a:pt x="227" y="52"/>
                  </a:cubicBezTo>
                  <a:cubicBezTo>
                    <a:pt x="223" y="52"/>
                    <a:pt x="219" y="50"/>
                    <a:pt x="219" y="45"/>
                  </a:cubicBezTo>
                  <a:cubicBezTo>
                    <a:pt x="219" y="41"/>
                    <a:pt x="223" y="39"/>
                    <a:pt x="227" y="39"/>
                  </a:cubicBezTo>
                  <a:close/>
                  <a:moveTo>
                    <a:pt x="178" y="39"/>
                  </a:moveTo>
                  <a:cubicBezTo>
                    <a:pt x="195" y="39"/>
                    <a:pt x="195" y="39"/>
                    <a:pt x="195" y="39"/>
                  </a:cubicBezTo>
                  <a:cubicBezTo>
                    <a:pt x="199" y="39"/>
                    <a:pt x="203" y="41"/>
                    <a:pt x="203" y="45"/>
                  </a:cubicBezTo>
                  <a:cubicBezTo>
                    <a:pt x="203" y="50"/>
                    <a:pt x="199" y="52"/>
                    <a:pt x="195" y="52"/>
                  </a:cubicBezTo>
                  <a:cubicBezTo>
                    <a:pt x="178" y="52"/>
                    <a:pt x="178" y="52"/>
                    <a:pt x="178" y="52"/>
                  </a:cubicBezTo>
                  <a:cubicBezTo>
                    <a:pt x="174" y="52"/>
                    <a:pt x="170" y="50"/>
                    <a:pt x="170" y="45"/>
                  </a:cubicBezTo>
                  <a:cubicBezTo>
                    <a:pt x="170" y="41"/>
                    <a:pt x="174" y="39"/>
                    <a:pt x="178" y="39"/>
                  </a:cubicBezTo>
                  <a:close/>
                  <a:moveTo>
                    <a:pt x="121" y="45"/>
                  </a:moveTo>
                  <a:cubicBezTo>
                    <a:pt x="121" y="41"/>
                    <a:pt x="125" y="39"/>
                    <a:pt x="129" y="39"/>
                  </a:cubicBezTo>
                  <a:cubicBezTo>
                    <a:pt x="146" y="39"/>
                    <a:pt x="146" y="39"/>
                    <a:pt x="146" y="39"/>
                  </a:cubicBezTo>
                  <a:cubicBezTo>
                    <a:pt x="150" y="39"/>
                    <a:pt x="154" y="41"/>
                    <a:pt x="154" y="45"/>
                  </a:cubicBezTo>
                  <a:cubicBezTo>
                    <a:pt x="154" y="50"/>
                    <a:pt x="150" y="52"/>
                    <a:pt x="146" y="52"/>
                  </a:cubicBezTo>
                  <a:cubicBezTo>
                    <a:pt x="129" y="52"/>
                    <a:pt x="129" y="52"/>
                    <a:pt x="129" y="52"/>
                  </a:cubicBezTo>
                  <a:cubicBezTo>
                    <a:pt x="125" y="52"/>
                    <a:pt x="121" y="50"/>
                    <a:pt x="121" y="45"/>
                  </a:cubicBezTo>
                  <a:close/>
                  <a:moveTo>
                    <a:pt x="309" y="52"/>
                  </a:moveTo>
                  <a:cubicBezTo>
                    <a:pt x="293" y="52"/>
                    <a:pt x="293" y="52"/>
                    <a:pt x="293" y="52"/>
                  </a:cubicBezTo>
                  <a:cubicBezTo>
                    <a:pt x="288" y="52"/>
                    <a:pt x="284" y="50"/>
                    <a:pt x="284" y="45"/>
                  </a:cubicBezTo>
                  <a:cubicBezTo>
                    <a:pt x="284" y="41"/>
                    <a:pt x="288" y="39"/>
                    <a:pt x="293" y="39"/>
                  </a:cubicBezTo>
                  <a:cubicBezTo>
                    <a:pt x="309" y="39"/>
                    <a:pt x="309" y="39"/>
                    <a:pt x="309" y="39"/>
                  </a:cubicBezTo>
                  <a:cubicBezTo>
                    <a:pt x="313" y="39"/>
                    <a:pt x="317" y="41"/>
                    <a:pt x="317" y="45"/>
                  </a:cubicBezTo>
                  <a:cubicBezTo>
                    <a:pt x="317" y="50"/>
                    <a:pt x="313" y="52"/>
                    <a:pt x="309" y="52"/>
                  </a:cubicBezTo>
                  <a:close/>
                  <a:moveTo>
                    <a:pt x="358" y="52"/>
                  </a:moveTo>
                  <a:cubicBezTo>
                    <a:pt x="342" y="52"/>
                    <a:pt x="342" y="52"/>
                    <a:pt x="342" y="52"/>
                  </a:cubicBezTo>
                  <a:cubicBezTo>
                    <a:pt x="337" y="52"/>
                    <a:pt x="333" y="50"/>
                    <a:pt x="333" y="45"/>
                  </a:cubicBezTo>
                  <a:cubicBezTo>
                    <a:pt x="333" y="41"/>
                    <a:pt x="337" y="39"/>
                    <a:pt x="342" y="39"/>
                  </a:cubicBezTo>
                  <a:cubicBezTo>
                    <a:pt x="358" y="39"/>
                    <a:pt x="358" y="39"/>
                    <a:pt x="358" y="39"/>
                  </a:cubicBezTo>
                  <a:cubicBezTo>
                    <a:pt x="362" y="39"/>
                    <a:pt x="366" y="41"/>
                    <a:pt x="366" y="45"/>
                  </a:cubicBezTo>
                  <a:cubicBezTo>
                    <a:pt x="366" y="50"/>
                    <a:pt x="362" y="52"/>
                    <a:pt x="358"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597819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1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3" name="Freeform 5">
            <a:extLst>
              <a:ext uri="{FF2B5EF4-FFF2-40B4-BE49-F238E27FC236}">
                <a16:creationId xmlns:a16="http://schemas.microsoft.com/office/drawing/2014/main" id="{9F158A8A-53D6-941E-B096-8F848896FDCB}"/>
              </a:ext>
            </a:extLst>
          </p:cNvPr>
          <p:cNvSpPr>
            <a:spLocks/>
          </p:cNvSpPr>
          <p:nvPr userDrawn="1"/>
        </p:nvSpPr>
        <p:spPr bwMode="auto">
          <a:xfrm>
            <a:off x="7703063" y="6054597"/>
            <a:ext cx="185365" cy="576056"/>
          </a:xfrm>
          <a:custGeom>
            <a:avLst/>
            <a:gdLst>
              <a:gd name="T0" fmla="*/ 112 w 127"/>
              <a:gd name="T1" fmla="*/ 11 h 394"/>
              <a:gd name="T2" fmla="*/ 78 w 127"/>
              <a:gd name="T3" fmla="*/ 2 h 394"/>
              <a:gd name="T4" fmla="*/ 13 w 127"/>
              <a:gd name="T5" fmla="*/ 2 h 394"/>
              <a:gd name="T6" fmla="*/ 0 w 127"/>
              <a:gd name="T7" fmla="*/ 15 h 394"/>
              <a:gd name="T8" fmla="*/ 0 w 127"/>
              <a:gd name="T9" fmla="*/ 28 h 394"/>
              <a:gd name="T10" fmla="*/ 13 w 127"/>
              <a:gd name="T11" fmla="*/ 41 h 394"/>
              <a:gd name="T12" fmla="*/ 27 w 127"/>
              <a:gd name="T13" fmla="*/ 28 h 394"/>
              <a:gd name="T14" fmla="*/ 40 w 127"/>
              <a:gd name="T15" fmla="*/ 28 h 394"/>
              <a:gd name="T16" fmla="*/ 40 w 127"/>
              <a:gd name="T17" fmla="*/ 381 h 394"/>
              <a:gd name="T18" fmla="*/ 53 w 127"/>
              <a:gd name="T19" fmla="*/ 394 h 394"/>
              <a:gd name="T20" fmla="*/ 66 w 127"/>
              <a:gd name="T21" fmla="*/ 381 h 394"/>
              <a:gd name="T22" fmla="*/ 66 w 127"/>
              <a:gd name="T23" fmla="*/ 28 h 394"/>
              <a:gd name="T24" fmla="*/ 79 w 127"/>
              <a:gd name="T25" fmla="*/ 28 h 394"/>
              <a:gd name="T26" fmla="*/ 81 w 127"/>
              <a:gd name="T27" fmla="*/ 28 h 394"/>
              <a:gd name="T28" fmla="*/ 95 w 127"/>
              <a:gd name="T29" fmla="*/ 31 h 394"/>
              <a:gd name="T30" fmla="*/ 101 w 127"/>
              <a:gd name="T31" fmla="*/ 49 h 394"/>
              <a:gd name="T32" fmla="*/ 114 w 127"/>
              <a:gd name="T33" fmla="*/ 62 h 394"/>
              <a:gd name="T34" fmla="*/ 127 w 127"/>
              <a:gd name="T35" fmla="*/ 49 h 394"/>
              <a:gd name="T36" fmla="*/ 112 w 127"/>
              <a:gd name="T37" fmla="*/ 1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94">
                <a:moveTo>
                  <a:pt x="112" y="11"/>
                </a:moveTo>
                <a:cubicBezTo>
                  <a:pt x="99" y="0"/>
                  <a:pt x="83" y="1"/>
                  <a:pt x="78" y="2"/>
                </a:cubicBezTo>
                <a:cubicBezTo>
                  <a:pt x="13" y="2"/>
                  <a:pt x="13" y="2"/>
                  <a:pt x="13" y="2"/>
                </a:cubicBezTo>
                <a:cubicBezTo>
                  <a:pt x="6" y="2"/>
                  <a:pt x="0" y="8"/>
                  <a:pt x="0" y="15"/>
                </a:cubicBezTo>
                <a:cubicBezTo>
                  <a:pt x="0" y="28"/>
                  <a:pt x="0" y="28"/>
                  <a:pt x="0" y="28"/>
                </a:cubicBezTo>
                <a:cubicBezTo>
                  <a:pt x="0" y="35"/>
                  <a:pt x="6" y="41"/>
                  <a:pt x="13" y="41"/>
                </a:cubicBezTo>
                <a:cubicBezTo>
                  <a:pt x="21" y="41"/>
                  <a:pt x="27" y="35"/>
                  <a:pt x="27" y="28"/>
                </a:cubicBezTo>
                <a:cubicBezTo>
                  <a:pt x="40" y="28"/>
                  <a:pt x="40" y="28"/>
                  <a:pt x="40" y="28"/>
                </a:cubicBezTo>
                <a:cubicBezTo>
                  <a:pt x="40" y="381"/>
                  <a:pt x="40" y="381"/>
                  <a:pt x="40" y="381"/>
                </a:cubicBezTo>
                <a:cubicBezTo>
                  <a:pt x="40" y="389"/>
                  <a:pt x="45" y="394"/>
                  <a:pt x="53" y="394"/>
                </a:cubicBezTo>
                <a:cubicBezTo>
                  <a:pt x="60" y="394"/>
                  <a:pt x="66" y="389"/>
                  <a:pt x="66" y="381"/>
                </a:cubicBezTo>
                <a:cubicBezTo>
                  <a:pt x="66" y="28"/>
                  <a:pt x="66" y="28"/>
                  <a:pt x="66" y="28"/>
                </a:cubicBezTo>
                <a:cubicBezTo>
                  <a:pt x="79" y="28"/>
                  <a:pt x="79" y="28"/>
                  <a:pt x="79" y="28"/>
                </a:cubicBezTo>
                <a:cubicBezTo>
                  <a:pt x="80" y="28"/>
                  <a:pt x="80" y="28"/>
                  <a:pt x="81" y="28"/>
                </a:cubicBezTo>
                <a:cubicBezTo>
                  <a:pt x="81" y="28"/>
                  <a:pt x="90" y="26"/>
                  <a:pt x="95" y="31"/>
                </a:cubicBezTo>
                <a:cubicBezTo>
                  <a:pt x="99" y="34"/>
                  <a:pt x="101" y="40"/>
                  <a:pt x="101" y="49"/>
                </a:cubicBezTo>
                <a:cubicBezTo>
                  <a:pt x="101" y="56"/>
                  <a:pt x="107" y="62"/>
                  <a:pt x="114" y="62"/>
                </a:cubicBezTo>
                <a:cubicBezTo>
                  <a:pt x="121" y="62"/>
                  <a:pt x="127" y="56"/>
                  <a:pt x="127" y="49"/>
                </a:cubicBezTo>
                <a:cubicBezTo>
                  <a:pt x="127" y="32"/>
                  <a:pt x="122" y="19"/>
                  <a:pt x="112" y="11"/>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 name="Group 3">
            <a:extLst>
              <a:ext uri="{FF2B5EF4-FFF2-40B4-BE49-F238E27FC236}">
                <a16:creationId xmlns:a16="http://schemas.microsoft.com/office/drawing/2014/main" id="{A9AA07FA-0200-E248-A5DC-38572991BF3B}"/>
              </a:ext>
            </a:extLst>
          </p:cNvPr>
          <p:cNvGrpSpPr/>
          <p:nvPr userDrawn="1"/>
        </p:nvGrpSpPr>
        <p:grpSpPr>
          <a:xfrm>
            <a:off x="6419770" y="6057449"/>
            <a:ext cx="406377" cy="553242"/>
            <a:chOff x="6419770" y="5458838"/>
            <a:chExt cx="406377" cy="553242"/>
          </a:xfrm>
          <a:solidFill>
            <a:schemeClr val="bg2"/>
          </a:solidFill>
        </p:grpSpPr>
        <p:sp>
          <p:nvSpPr>
            <p:cNvPr id="5" name="Freeform 4">
              <a:extLst>
                <a:ext uri="{FF2B5EF4-FFF2-40B4-BE49-F238E27FC236}">
                  <a16:creationId xmlns:a16="http://schemas.microsoft.com/office/drawing/2014/main" id="{3493B36E-1D01-B966-7F54-FD27B9B0EB83}"/>
                </a:ext>
              </a:extLst>
            </p:cNvPr>
            <p:cNvSpPr>
              <a:spLocks noEditPoints="1"/>
            </p:cNvSpPr>
            <p:nvPr/>
          </p:nvSpPr>
          <p:spPr bwMode="auto">
            <a:xfrm>
              <a:off x="6636504" y="5458838"/>
              <a:ext cx="189643" cy="553242"/>
            </a:xfrm>
            <a:custGeom>
              <a:avLst/>
              <a:gdLst>
                <a:gd name="T0" fmla="*/ 84 w 131"/>
                <a:gd name="T1" fmla="*/ 156 h 378"/>
                <a:gd name="T2" fmla="*/ 74 w 131"/>
                <a:gd name="T3" fmla="*/ 5 h 378"/>
                <a:gd name="T4" fmla="*/ 67 w 131"/>
                <a:gd name="T5" fmla="*/ 0 h 378"/>
                <a:gd name="T6" fmla="*/ 30 w 131"/>
                <a:gd name="T7" fmla="*/ 0 h 378"/>
                <a:gd name="T8" fmla="*/ 24 w 131"/>
                <a:gd name="T9" fmla="*/ 2 h 378"/>
                <a:gd name="T10" fmla="*/ 23 w 131"/>
                <a:gd name="T11" fmla="*/ 9 h 378"/>
                <a:gd name="T12" fmla="*/ 0 w 131"/>
                <a:gd name="T13" fmla="*/ 104 h 378"/>
                <a:gd name="T14" fmla="*/ 0 w 131"/>
                <a:gd name="T15" fmla="*/ 157 h 378"/>
                <a:gd name="T16" fmla="*/ 13 w 131"/>
                <a:gd name="T17" fmla="*/ 157 h 378"/>
                <a:gd name="T18" fmla="*/ 20 w 131"/>
                <a:gd name="T19" fmla="*/ 163 h 378"/>
                <a:gd name="T20" fmla="*/ 13 w 131"/>
                <a:gd name="T21" fmla="*/ 170 h 378"/>
                <a:gd name="T22" fmla="*/ 0 w 131"/>
                <a:gd name="T23" fmla="*/ 170 h 378"/>
                <a:gd name="T24" fmla="*/ 0 w 131"/>
                <a:gd name="T25" fmla="*/ 196 h 378"/>
                <a:gd name="T26" fmla="*/ 13 w 131"/>
                <a:gd name="T27" fmla="*/ 196 h 378"/>
                <a:gd name="T28" fmla="*/ 20 w 131"/>
                <a:gd name="T29" fmla="*/ 203 h 378"/>
                <a:gd name="T30" fmla="*/ 13 w 131"/>
                <a:gd name="T31" fmla="*/ 209 h 378"/>
                <a:gd name="T32" fmla="*/ 0 w 131"/>
                <a:gd name="T33" fmla="*/ 209 h 378"/>
                <a:gd name="T34" fmla="*/ 0 w 131"/>
                <a:gd name="T35" fmla="*/ 235 h 378"/>
                <a:gd name="T36" fmla="*/ 13 w 131"/>
                <a:gd name="T37" fmla="*/ 235 h 378"/>
                <a:gd name="T38" fmla="*/ 20 w 131"/>
                <a:gd name="T39" fmla="*/ 242 h 378"/>
                <a:gd name="T40" fmla="*/ 13 w 131"/>
                <a:gd name="T41" fmla="*/ 248 h 378"/>
                <a:gd name="T42" fmla="*/ 0 w 131"/>
                <a:gd name="T43" fmla="*/ 248 h 378"/>
                <a:gd name="T44" fmla="*/ 0 w 131"/>
                <a:gd name="T45" fmla="*/ 275 h 378"/>
                <a:gd name="T46" fmla="*/ 13 w 131"/>
                <a:gd name="T47" fmla="*/ 275 h 378"/>
                <a:gd name="T48" fmla="*/ 20 w 131"/>
                <a:gd name="T49" fmla="*/ 281 h 378"/>
                <a:gd name="T50" fmla="*/ 13 w 131"/>
                <a:gd name="T51" fmla="*/ 288 h 378"/>
                <a:gd name="T52" fmla="*/ 0 w 131"/>
                <a:gd name="T53" fmla="*/ 288 h 378"/>
                <a:gd name="T54" fmla="*/ 0 w 131"/>
                <a:gd name="T55" fmla="*/ 378 h 378"/>
                <a:gd name="T56" fmla="*/ 129 w 131"/>
                <a:gd name="T57" fmla="*/ 320 h 378"/>
                <a:gd name="T58" fmla="*/ 131 w 131"/>
                <a:gd name="T59" fmla="*/ 314 h 378"/>
                <a:gd name="T60" fmla="*/ 84 w 131"/>
                <a:gd name="T61" fmla="*/ 156 h 378"/>
                <a:gd name="T62" fmla="*/ 79 w 131"/>
                <a:gd name="T63" fmla="*/ 275 h 378"/>
                <a:gd name="T64" fmla="*/ 30 w 131"/>
                <a:gd name="T65" fmla="*/ 275 h 378"/>
                <a:gd name="T66" fmla="*/ 22 w 131"/>
                <a:gd name="T67" fmla="*/ 268 h 378"/>
                <a:gd name="T68" fmla="*/ 30 w 131"/>
                <a:gd name="T69" fmla="*/ 262 h 378"/>
                <a:gd name="T70" fmla="*/ 79 w 131"/>
                <a:gd name="T71" fmla="*/ 262 h 378"/>
                <a:gd name="T72" fmla="*/ 87 w 131"/>
                <a:gd name="T73" fmla="*/ 268 h 378"/>
                <a:gd name="T74" fmla="*/ 79 w 131"/>
                <a:gd name="T75" fmla="*/ 27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378">
                  <a:moveTo>
                    <a:pt x="84" y="156"/>
                  </a:moveTo>
                  <a:cubicBezTo>
                    <a:pt x="102" y="103"/>
                    <a:pt x="89" y="50"/>
                    <a:pt x="74" y="5"/>
                  </a:cubicBezTo>
                  <a:cubicBezTo>
                    <a:pt x="73" y="2"/>
                    <a:pt x="70" y="0"/>
                    <a:pt x="67" y="0"/>
                  </a:cubicBezTo>
                  <a:cubicBezTo>
                    <a:pt x="30" y="0"/>
                    <a:pt x="30" y="0"/>
                    <a:pt x="30" y="0"/>
                  </a:cubicBezTo>
                  <a:cubicBezTo>
                    <a:pt x="28" y="0"/>
                    <a:pt x="25" y="1"/>
                    <a:pt x="24" y="2"/>
                  </a:cubicBezTo>
                  <a:cubicBezTo>
                    <a:pt x="22" y="4"/>
                    <a:pt x="23" y="7"/>
                    <a:pt x="23" y="9"/>
                  </a:cubicBezTo>
                  <a:cubicBezTo>
                    <a:pt x="24" y="9"/>
                    <a:pt x="26" y="58"/>
                    <a:pt x="0" y="104"/>
                  </a:cubicBezTo>
                  <a:cubicBezTo>
                    <a:pt x="0" y="157"/>
                    <a:pt x="0" y="157"/>
                    <a:pt x="0" y="157"/>
                  </a:cubicBezTo>
                  <a:cubicBezTo>
                    <a:pt x="13" y="157"/>
                    <a:pt x="13" y="157"/>
                    <a:pt x="13" y="157"/>
                  </a:cubicBezTo>
                  <a:cubicBezTo>
                    <a:pt x="17" y="157"/>
                    <a:pt x="20" y="160"/>
                    <a:pt x="20" y="163"/>
                  </a:cubicBezTo>
                  <a:cubicBezTo>
                    <a:pt x="20" y="167"/>
                    <a:pt x="17" y="170"/>
                    <a:pt x="13" y="170"/>
                  </a:cubicBezTo>
                  <a:cubicBezTo>
                    <a:pt x="0" y="170"/>
                    <a:pt x="0" y="170"/>
                    <a:pt x="0" y="170"/>
                  </a:cubicBezTo>
                  <a:cubicBezTo>
                    <a:pt x="0" y="196"/>
                    <a:pt x="0" y="196"/>
                    <a:pt x="0" y="196"/>
                  </a:cubicBezTo>
                  <a:cubicBezTo>
                    <a:pt x="13" y="196"/>
                    <a:pt x="13" y="196"/>
                    <a:pt x="13" y="196"/>
                  </a:cubicBezTo>
                  <a:cubicBezTo>
                    <a:pt x="17" y="196"/>
                    <a:pt x="20" y="199"/>
                    <a:pt x="20" y="203"/>
                  </a:cubicBezTo>
                  <a:cubicBezTo>
                    <a:pt x="20" y="206"/>
                    <a:pt x="17" y="209"/>
                    <a:pt x="13" y="209"/>
                  </a:cubicBezTo>
                  <a:cubicBezTo>
                    <a:pt x="0" y="209"/>
                    <a:pt x="0" y="209"/>
                    <a:pt x="0" y="209"/>
                  </a:cubicBezTo>
                  <a:cubicBezTo>
                    <a:pt x="0" y="235"/>
                    <a:pt x="0" y="235"/>
                    <a:pt x="0" y="235"/>
                  </a:cubicBezTo>
                  <a:cubicBezTo>
                    <a:pt x="13" y="235"/>
                    <a:pt x="13" y="235"/>
                    <a:pt x="13" y="235"/>
                  </a:cubicBezTo>
                  <a:cubicBezTo>
                    <a:pt x="17" y="235"/>
                    <a:pt x="20" y="238"/>
                    <a:pt x="20" y="242"/>
                  </a:cubicBezTo>
                  <a:cubicBezTo>
                    <a:pt x="20" y="246"/>
                    <a:pt x="17" y="248"/>
                    <a:pt x="13" y="248"/>
                  </a:cubicBezTo>
                  <a:cubicBezTo>
                    <a:pt x="0" y="248"/>
                    <a:pt x="0" y="248"/>
                    <a:pt x="0" y="248"/>
                  </a:cubicBezTo>
                  <a:cubicBezTo>
                    <a:pt x="0" y="275"/>
                    <a:pt x="0" y="275"/>
                    <a:pt x="0" y="275"/>
                  </a:cubicBezTo>
                  <a:cubicBezTo>
                    <a:pt x="13" y="275"/>
                    <a:pt x="13" y="275"/>
                    <a:pt x="13" y="275"/>
                  </a:cubicBezTo>
                  <a:cubicBezTo>
                    <a:pt x="17" y="275"/>
                    <a:pt x="20" y="278"/>
                    <a:pt x="20" y="281"/>
                  </a:cubicBezTo>
                  <a:cubicBezTo>
                    <a:pt x="20" y="285"/>
                    <a:pt x="17" y="288"/>
                    <a:pt x="13" y="288"/>
                  </a:cubicBezTo>
                  <a:cubicBezTo>
                    <a:pt x="0" y="288"/>
                    <a:pt x="0" y="288"/>
                    <a:pt x="0" y="288"/>
                  </a:cubicBezTo>
                  <a:cubicBezTo>
                    <a:pt x="0" y="378"/>
                    <a:pt x="0" y="378"/>
                    <a:pt x="0" y="378"/>
                  </a:cubicBezTo>
                  <a:cubicBezTo>
                    <a:pt x="53" y="366"/>
                    <a:pt x="108" y="340"/>
                    <a:pt x="129" y="320"/>
                  </a:cubicBezTo>
                  <a:cubicBezTo>
                    <a:pt x="131" y="319"/>
                    <a:pt x="131" y="316"/>
                    <a:pt x="131" y="314"/>
                  </a:cubicBezTo>
                  <a:cubicBezTo>
                    <a:pt x="130" y="299"/>
                    <a:pt x="125" y="220"/>
                    <a:pt x="84" y="156"/>
                  </a:cubicBezTo>
                  <a:close/>
                  <a:moveTo>
                    <a:pt x="79" y="275"/>
                  </a:moveTo>
                  <a:cubicBezTo>
                    <a:pt x="30" y="275"/>
                    <a:pt x="30" y="275"/>
                    <a:pt x="30" y="275"/>
                  </a:cubicBezTo>
                  <a:cubicBezTo>
                    <a:pt x="25" y="275"/>
                    <a:pt x="22" y="273"/>
                    <a:pt x="22" y="268"/>
                  </a:cubicBezTo>
                  <a:cubicBezTo>
                    <a:pt x="22" y="264"/>
                    <a:pt x="25" y="262"/>
                    <a:pt x="30" y="262"/>
                  </a:cubicBezTo>
                  <a:cubicBezTo>
                    <a:pt x="79" y="262"/>
                    <a:pt x="79" y="262"/>
                    <a:pt x="79" y="262"/>
                  </a:cubicBezTo>
                  <a:cubicBezTo>
                    <a:pt x="84" y="262"/>
                    <a:pt x="87" y="264"/>
                    <a:pt x="87" y="268"/>
                  </a:cubicBezTo>
                  <a:cubicBezTo>
                    <a:pt x="87" y="273"/>
                    <a:pt x="84" y="275"/>
                    <a:pt x="79" y="2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 name="Freeform 5">
              <a:extLst>
                <a:ext uri="{FF2B5EF4-FFF2-40B4-BE49-F238E27FC236}">
                  <a16:creationId xmlns:a16="http://schemas.microsoft.com/office/drawing/2014/main" id="{2EAA4024-379C-A1B2-1256-CA56EAB0D05D}"/>
                </a:ext>
              </a:extLst>
            </p:cNvPr>
            <p:cNvSpPr>
              <a:spLocks noEditPoints="1"/>
            </p:cNvSpPr>
            <p:nvPr/>
          </p:nvSpPr>
          <p:spPr bwMode="auto">
            <a:xfrm>
              <a:off x="6419770" y="5458838"/>
              <a:ext cx="196772" cy="553242"/>
            </a:xfrm>
            <a:custGeom>
              <a:avLst/>
              <a:gdLst>
                <a:gd name="T0" fmla="*/ 122 w 135"/>
                <a:gd name="T1" fmla="*/ 288 h 378"/>
                <a:gd name="T2" fmla="*/ 115 w 135"/>
                <a:gd name="T3" fmla="*/ 281 h 378"/>
                <a:gd name="T4" fmla="*/ 122 w 135"/>
                <a:gd name="T5" fmla="*/ 275 h 378"/>
                <a:gd name="T6" fmla="*/ 135 w 135"/>
                <a:gd name="T7" fmla="*/ 275 h 378"/>
                <a:gd name="T8" fmla="*/ 135 w 135"/>
                <a:gd name="T9" fmla="*/ 248 h 378"/>
                <a:gd name="T10" fmla="*/ 122 w 135"/>
                <a:gd name="T11" fmla="*/ 248 h 378"/>
                <a:gd name="T12" fmla="*/ 115 w 135"/>
                <a:gd name="T13" fmla="*/ 242 h 378"/>
                <a:gd name="T14" fmla="*/ 122 w 135"/>
                <a:gd name="T15" fmla="*/ 235 h 378"/>
                <a:gd name="T16" fmla="*/ 135 w 135"/>
                <a:gd name="T17" fmla="*/ 235 h 378"/>
                <a:gd name="T18" fmla="*/ 135 w 135"/>
                <a:gd name="T19" fmla="*/ 209 h 378"/>
                <a:gd name="T20" fmla="*/ 122 w 135"/>
                <a:gd name="T21" fmla="*/ 209 h 378"/>
                <a:gd name="T22" fmla="*/ 115 w 135"/>
                <a:gd name="T23" fmla="*/ 203 h 378"/>
                <a:gd name="T24" fmla="*/ 122 w 135"/>
                <a:gd name="T25" fmla="*/ 196 h 378"/>
                <a:gd name="T26" fmla="*/ 135 w 135"/>
                <a:gd name="T27" fmla="*/ 196 h 378"/>
                <a:gd name="T28" fmla="*/ 135 w 135"/>
                <a:gd name="T29" fmla="*/ 170 h 378"/>
                <a:gd name="T30" fmla="*/ 122 w 135"/>
                <a:gd name="T31" fmla="*/ 170 h 378"/>
                <a:gd name="T32" fmla="*/ 115 w 135"/>
                <a:gd name="T33" fmla="*/ 163 h 378"/>
                <a:gd name="T34" fmla="*/ 122 w 135"/>
                <a:gd name="T35" fmla="*/ 157 h 378"/>
                <a:gd name="T36" fmla="*/ 135 w 135"/>
                <a:gd name="T37" fmla="*/ 157 h 378"/>
                <a:gd name="T38" fmla="*/ 135 w 135"/>
                <a:gd name="T39" fmla="*/ 103 h 378"/>
                <a:gd name="T40" fmla="*/ 115 w 135"/>
                <a:gd name="T41" fmla="*/ 10 h 378"/>
                <a:gd name="T42" fmla="*/ 112 w 135"/>
                <a:gd name="T43" fmla="*/ 3 h 378"/>
                <a:gd name="T44" fmla="*/ 104 w 135"/>
                <a:gd name="T45" fmla="*/ 0 h 378"/>
                <a:gd name="T46" fmla="*/ 68 w 135"/>
                <a:gd name="T47" fmla="*/ 0 h 378"/>
                <a:gd name="T48" fmla="*/ 60 w 135"/>
                <a:gd name="T49" fmla="*/ 5 h 378"/>
                <a:gd name="T50" fmla="*/ 49 w 135"/>
                <a:gd name="T51" fmla="*/ 155 h 378"/>
                <a:gd name="T52" fmla="*/ 0 w 135"/>
                <a:gd name="T53" fmla="*/ 314 h 378"/>
                <a:gd name="T54" fmla="*/ 6 w 135"/>
                <a:gd name="T55" fmla="*/ 320 h 378"/>
                <a:gd name="T56" fmla="*/ 135 w 135"/>
                <a:gd name="T57" fmla="*/ 378 h 378"/>
                <a:gd name="T58" fmla="*/ 135 w 135"/>
                <a:gd name="T59" fmla="*/ 288 h 378"/>
                <a:gd name="T60" fmla="*/ 122 w 135"/>
                <a:gd name="T61" fmla="*/ 288 h 378"/>
                <a:gd name="T62" fmla="*/ 96 w 135"/>
                <a:gd name="T63" fmla="*/ 275 h 378"/>
                <a:gd name="T64" fmla="*/ 47 w 135"/>
                <a:gd name="T65" fmla="*/ 275 h 378"/>
                <a:gd name="T66" fmla="*/ 39 w 135"/>
                <a:gd name="T67" fmla="*/ 268 h 378"/>
                <a:gd name="T68" fmla="*/ 47 w 135"/>
                <a:gd name="T69" fmla="*/ 262 h 378"/>
                <a:gd name="T70" fmla="*/ 96 w 135"/>
                <a:gd name="T71" fmla="*/ 262 h 378"/>
                <a:gd name="T72" fmla="*/ 104 w 135"/>
                <a:gd name="T73" fmla="*/ 268 h 378"/>
                <a:gd name="T74" fmla="*/ 96 w 135"/>
                <a:gd name="T75" fmla="*/ 27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378">
                  <a:moveTo>
                    <a:pt x="122" y="288"/>
                  </a:moveTo>
                  <a:cubicBezTo>
                    <a:pt x="118" y="288"/>
                    <a:pt x="115" y="285"/>
                    <a:pt x="115" y="281"/>
                  </a:cubicBezTo>
                  <a:cubicBezTo>
                    <a:pt x="115" y="278"/>
                    <a:pt x="118" y="275"/>
                    <a:pt x="122" y="275"/>
                  </a:cubicBezTo>
                  <a:cubicBezTo>
                    <a:pt x="135" y="275"/>
                    <a:pt x="135" y="275"/>
                    <a:pt x="135" y="275"/>
                  </a:cubicBezTo>
                  <a:cubicBezTo>
                    <a:pt x="135" y="248"/>
                    <a:pt x="135" y="248"/>
                    <a:pt x="135" y="248"/>
                  </a:cubicBezTo>
                  <a:cubicBezTo>
                    <a:pt x="122" y="248"/>
                    <a:pt x="122" y="248"/>
                    <a:pt x="122" y="248"/>
                  </a:cubicBezTo>
                  <a:cubicBezTo>
                    <a:pt x="118" y="248"/>
                    <a:pt x="115" y="246"/>
                    <a:pt x="115" y="242"/>
                  </a:cubicBezTo>
                  <a:cubicBezTo>
                    <a:pt x="115" y="238"/>
                    <a:pt x="118" y="235"/>
                    <a:pt x="122" y="235"/>
                  </a:cubicBezTo>
                  <a:cubicBezTo>
                    <a:pt x="135" y="235"/>
                    <a:pt x="135" y="235"/>
                    <a:pt x="135" y="235"/>
                  </a:cubicBezTo>
                  <a:cubicBezTo>
                    <a:pt x="135" y="209"/>
                    <a:pt x="135" y="209"/>
                    <a:pt x="135" y="209"/>
                  </a:cubicBezTo>
                  <a:cubicBezTo>
                    <a:pt x="122" y="209"/>
                    <a:pt x="122" y="209"/>
                    <a:pt x="122" y="209"/>
                  </a:cubicBezTo>
                  <a:cubicBezTo>
                    <a:pt x="118" y="209"/>
                    <a:pt x="115" y="206"/>
                    <a:pt x="115" y="203"/>
                  </a:cubicBezTo>
                  <a:cubicBezTo>
                    <a:pt x="115" y="199"/>
                    <a:pt x="118" y="196"/>
                    <a:pt x="122" y="196"/>
                  </a:cubicBezTo>
                  <a:cubicBezTo>
                    <a:pt x="135" y="196"/>
                    <a:pt x="135" y="196"/>
                    <a:pt x="135" y="196"/>
                  </a:cubicBezTo>
                  <a:cubicBezTo>
                    <a:pt x="135" y="170"/>
                    <a:pt x="135" y="170"/>
                    <a:pt x="135" y="170"/>
                  </a:cubicBezTo>
                  <a:cubicBezTo>
                    <a:pt x="122" y="170"/>
                    <a:pt x="122" y="170"/>
                    <a:pt x="122" y="170"/>
                  </a:cubicBezTo>
                  <a:cubicBezTo>
                    <a:pt x="118" y="170"/>
                    <a:pt x="115" y="167"/>
                    <a:pt x="115" y="163"/>
                  </a:cubicBezTo>
                  <a:cubicBezTo>
                    <a:pt x="115" y="160"/>
                    <a:pt x="118" y="157"/>
                    <a:pt x="122" y="157"/>
                  </a:cubicBezTo>
                  <a:cubicBezTo>
                    <a:pt x="135" y="157"/>
                    <a:pt x="135" y="157"/>
                    <a:pt x="135" y="157"/>
                  </a:cubicBezTo>
                  <a:cubicBezTo>
                    <a:pt x="135" y="103"/>
                    <a:pt x="135" y="103"/>
                    <a:pt x="135" y="103"/>
                  </a:cubicBezTo>
                  <a:cubicBezTo>
                    <a:pt x="96" y="58"/>
                    <a:pt x="115" y="10"/>
                    <a:pt x="115" y="10"/>
                  </a:cubicBezTo>
                  <a:cubicBezTo>
                    <a:pt x="116" y="7"/>
                    <a:pt x="114" y="5"/>
                    <a:pt x="112" y="3"/>
                  </a:cubicBezTo>
                  <a:cubicBezTo>
                    <a:pt x="111" y="1"/>
                    <a:pt x="107" y="0"/>
                    <a:pt x="104" y="0"/>
                  </a:cubicBezTo>
                  <a:cubicBezTo>
                    <a:pt x="68" y="0"/>
                    <a:pt x="68" y="0"/>
                    <a:pt x="68" y="0"/>
                  </a:cubicBezTo>
                  <a:cubicBezTo>
                    <a:pt x="64" y="0"/>
                    <a:pt x="61" y="2"/>
                    <a:pt x="60" y="5"/>
                  </a:cubicBezTo>
                  <a:cubicBezTo>
                    <a:pt x="45" y="51"/>
                    <a:pt x="30" y="104"/>
                    <a:pt x="49" y="155"/>
                  </a:cubicBezTo>
                  <a:cubicBezTo>
                    <a:pt x="13" y="211"/>
                    <a:pt x="1" y="281"/>
                    <a:pt x="0" y="314"/>
                  </a:cubicBezTo>
                  <a:cubicBezTo>
                    <a:pt x="0" y="316"/>
                    <a:pt x="4" y="319"/>
                    <a:pt x="6" y="320"/>
                  </a:cubicBezTo>
                  <a:cubicBezTo>
                    <a:pt x="28" y="341"/>
                    <a:pt x="83" y="367"/>
                    <a:pt x="135" y="378"/>
                  </a:cubicBezTo>
                  <a:cubicBezTo>
                    <a:pt x="135" y="288"/>
                    <a:pt x="135" y="288"/>
                    <a:pt x="135" y="288"/>
                  </a:cubicBezTo>
                  <a:lnTo>
                    <a:pt x="122" y="288"/>
                  </a:lnTo>
                  <a:close/>
                  <a:moveTo>
                    <a:pt x="96" y="275"/>
                  </a:moveTo>
                  <a:cubicBezTo>
                    <a:pt x="47" y="275"/>
                    <a:pt x="47" y="275"/>
                    <a:pt x="47" y="275"/>
                  </a:cubicBezTo>
                  <a:cubicBezTo>
                    <a:pt x="42" y="275"/>
                    <a:pt x="39" y="273"/>
                    <a:pt x="39" y="268"/>
                  </a:cubicBezTo>
                  <a:cubicBezTo>
                    <a:pt x="39" y="264"/>
                    <a:pt x="42" y="262"/>
                    <a:pt x="47" y="262"/>
                  </a:cubicBezTo>
                  <a:cubicBezTo>
                    <a:pt x="96" y="262"/>
                    <a:pt x="96" y="262"/>
                    <a:pt x="96" y="262"/>
                  </a:cubicBezTo>
                  <a:cubicBezTo>
                    <a:pt x="101" y="262"/>
                    <a:pt x="104" y="264"/>
                    <a:pt x="104" y="268"/>
                  </a:cubicBezTo>
                  <a:cubicBezTo>
                    <a:pt x="104" y="273"/>
                    <a:pt x="101" y="275"/>
                    <a:pt x="96" y="2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 name="Freeform 6">
            <a:extLst>
              <a:ext uri="{FF2B5EF4-FFF2-40B4-BE49-F238E27FC236}">
                <a16:creationId xmlns:a16="http://schemas.microsoft.com/office/drawing/2014/main" id="{CC87823C-E72F-0CF4-41F1-E7403C021B8F}"/>
              </a:ext>
            </a:extLst>
          </p:cNvPr>
          <p:cNvSpPr>
            <a:spLocks/>
          </p:cNvSpPr>
          <p:nvPr userDrawn="1"/>
        </p:nvSpPr>
        <p:spPr bwMode="auto">
          <a:xfrm>
            <a:off x="5213474" y="6210019"/>
            <a:ext cx="571779" cy="286603"/>
          </a:xfrm>
          <a:custGeom>
            <a:avLst/>
            <a:gdLst>
              <a:gd name="T0" fmla="*/ 316 w 392"/>
              <a:gd name="T1" fmla="*/ 0 h 196"/>
              <a:gd name="T2" fmla="*/ 18 w 392"/>
              <a:gd name="T3" fmla="*/ 26 h 196"/>
              <a:gd name="T4" fmla="*/ 35 w 392"/>
              <a:gd name="T5" fmla="*/ 191 h 196"/>
              <a:gd name="T6" fmla="*/ 43 w 392"/>
              <a:gd name="T7" fmla="*/ 196 h 196"/>
              <a:gd name="T8" fmla="*/ 47 w 392"/>
              <a:gd name="T9" fmla="*/ 183 h 196"/>
              <a:gd name="T10" fmla="*/ 60 w 392"/>
              <a:gd name="T11" fmla="*/ 79 h 196"/>
              <a:gd name="T12" fmla="*/ 66 w 392"/>
              <a:gd name="T13" fmla="*/ 190 h 196"/>
              <a:gd name="T14" fmla="*/ 73 w 392"/>
              <a:gd name="T15" fmla="*/ 79 h 196"/>
              <a:gd name="T16" fmla="*/ 86 w 392"/>
              <a:gd name="T17" fmla="*/ 184 h 196"/>
              <a:gd name="T18" fmla="*/ 99 w 392"/>
              <a:gd name="T19" fmla="*/ 184 h 196"/>
              <a:gd name="T20" fmla="*/ 112 w 392"/>
              <a:gd name="T21" fmla="*/ 79 h 196"/>
              <a:gd name="T22" fmla="*/ 119 w 392"/>
              <a:gd name="T23" fmla="*/ 190 h 196"/>
              <a:gd name="T24" fmla="*/ 125 w 392"/>
              <a:gd name="T25" fmla="*/ 79 h 196"/>
              <a:gd name="T26" fmla="*/ 138 w 392"/>
              <a:gd name="T27" fmla="*/ 184 h 196"/>
              <a:gd name="T28" fmla="*/ 151 w 392"/>
              <a:gd name="T29" fmla="*/ 184 h 196"/>
              <a:gd name="T30" fmla="*/ 165 w 392"/>
              <a:gd name="T31" fmla="*/ 79 h 196"/>
              <a:gd name="T32" fmla="*/ 171 w 392"/>
              <a:gd name="T33" fmla="*/ 190 h 196"/>
              <a:gd name="T34" fmla="*/ 178 w 392"/>
              <a:gd name="T35" fmla="*/ 79 h 196"/>
              <a:gd name="T36" fmla="*/ 191 w 392"/>
              <a:gd name="T37" fmla="*/ 184 h 196"/>
              <a:gd name="T38" fmla="*/ 204 w 392"/>
              <a:gd name="T39" fmla="*/ 184 h 196"/>
              <a:gd name="T40" fmla="*/ 217 w 392"/>
              <a:gd name="T41" fmla="*/ 79 h 196"/>
              <a:gd name="T42" fmla="*/ 223 w 392"/>
              <a:gd name="T43" fmla="*/ 190 h 196"/>
              <a:gd name="T44" fmla="*/ 230 w 392"/>
              <a:gd name="T45" fmla="*/ 79 h 196"/>
              <a:gd name="T46" fmla="*/ 243 w 392"/>
              <a:gd name="T47" fmla="*/ 184 h 196"/>
              <a:gd name="T48" fmla="*/ 256 w 392"/>
              <a:gd name="T49" fmla="*/ 184 h 196"/>
              <a:gd name="T50" fmla="*/ 269 w 392"/>
              <a:gd name="T51" fmla="*/ 79 h 196"/>
              <a:gd name="T52" fmla="*/ 276 w 392"/>
              <a:gd name="T53" fmla="*/ 190 h 196"/>
              <a:gd name="T54" fmla="*/ 282 w 392"/>
              <a:gd name="T55" fmla="*/ 79 h 196"/>
              <a:gd name="T56" fmla="*/ 295 w 392"/>
              <a:gd name="T57" fmla="*/ 184 h 196"/>
              <a:gd name="T58" fmla="*/ 309 w 392"/>
              <a:gd name="T59" fmla="*/ 184 h 196"/>
              <a:gd name="T60" fmla="*/ 322 w 392"/>
              <a:gd name="T61" fmla="*/ 79 h 196"/>
              <a:gd name="T62" fmla="*/ 328 w 392"/>
              <a:gd name="T63" fmla="*/ 190 h 196"/>
              <a:gd name="T64" fmla="*/ 335 w 392"/>
              <a:gd name="T65" fmla="*/ 79 h 196"/>
              <a:gd name="T66" fmla="*/ 348 w 392"/>
              <a:gd name="T67" fmla="*/ 184 h 196"/>
              <a:gd name="T68" fmla="*/ 348 w 392"/>
              <a:gd name="T69" fmla="*/ 187 h 196"/>
              <a:gd name="T70" fmla="*/ 361 w 392"/>
              <a:gd name="T71" fmla="*/ 190 h 196"/>
              <a:gd name="T72" fmla="*/ 374 w 392"/>
              <a:gd name="T73" fmla="*/ 2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196">
                <a:moveTo>
                  <a:pt x="374" y="26"/>
                </a:moveTo>
                <a:cubicBezTo>
                  <a:pt x="361" y="9"/>
                  <a:pt x="341" y="0"/>
                  <a:pt x="316" y="0"/>
                </a:cubicBezTo>
                <a:cubicBezTo>
                  <a:pt x="76" y="0"/>
                  <a:pt x="76" y="0"/>
                  <a:pt x="76" y="0"/>
                </a:cubicBezTo>
                <a:cubicBezTo>
                  <a:pt x="51" y="0"/>
                  <a:pt x="31" y="9"/>
                  <a:pt x="18" y="26"/>
                </a:cubicBezTo>
                <a:cubicBezTo>
                  <a:pt x="5" y="44"/>
                  <a:pt x="0" y="66"/>
                  <a:pt x="6" y="87"/>
                </a:cubicBezTo>
                <a:cubicBezTo>
                  <a:pt x="35" y="191"/>
                  <a:pt x="35" y="191"/>
                  <a:pt x="35" y="191"/>
                </a:cubicBezTo>
                <a:cubicBezTo>
                  <a:pt x="36" y="194"/>
                  <a:pt x="39" y="196"/>
                  <a:pt x="42" y="196"/>
                </a:cubicBezTo>
                <a:cubicBezTo>
                  <a:pt x="42" y="196"/>
                  <a:pt x="43" y="196"/>
                  <a:pt x="43" y="196"/>
                </a:cubicBezTo>
                <a:cubicBezTo>
                  <a:pt x="47" y="195"/>
                  <a:pt x="49" y="191"/>
                  <a:pt x="48" y="188"/>
                </a:cubicBezTo>
                <a:cubicBezTo>
                  <a:pt x="47" y="183"/>
                  <a:pt x="47" y="183"/>
                  <a:pt x="47" y="183"/>
                </a:cubicBezTo>
                <a:cubicBezTo>
                  <a:pt x="47" y="79"/>
                  <a:pt x="47" y="79"/>
                  <a:pt x="47" y="79"/>
                </a:cubicBezTo>
                <a:cubicBezTo>
                  <a:pt x="60" y="79"/>
                  <a:pt x="60" y="79"/>
                  <a:pt x="60" y="79"/>
                </a:cubicBezTo>
                <a:cubicBezTo>
                  <a:pt x="60" y="184"/>
                  <a:pt x="60" y="184"/>
                  <a:pt x="60" y="184"/>
                </a:cubicBezTo>
                <a:cubicBezTo>
                  <a:pt x="60" y="187"/>
                  <a:pt x="63" y="190"/>
                  <a:pt x="66" y="190"/>
                </a:cubicBezTo>
                <a:cubicBezTo>
                  <a:pt x="70" y="190"/>
                  <a:pt x="73" y="187"/>
                  <a:pt x="73" y="184"/>
                </a:cubicBezTo>
                <a:cubicBezTo>
                  <a:pt x="73" y="79"/>
                  <a:pt x="73" y="79"/>
                  <a:pt x="73" y="79"/>
                </a:cubicBezTo>
                <a:cubicBezTo>
                  <a:pt x="86" y="79"/>
                  <a:pt x="86" y="79"/>
                  <a:pt x="86" y="79"/>
                </a:cubicBezTo>
                <a:cubicBezTo>
                  <a:pt x="86" y="184"/>
                  <a:pt x="86" y="184"/>
                  <a:pt x="86" y="184"/>
                </a:cubicBezTo>
                <a:cubicBezTo>
                  <a:pt x="86" y="187"/>
                  <a:pt x="89" y="190"/>
                  <a:pt x="93" y="190"/>
                </a:cubicBezTo>
                <a:cubicBezTo>
                  <a:pt x="96" y="190"/>
                  <a:pt x="99" y="187"/>
                  <a:pt x="99" y="184"/>
                </a:cubicBezTo>
                <a:cubicBezTo>
                  <a:pt x="99" y="79"/>
                  <a:pt x="99" y="79"/>
                  <a:pt x="99" y="79"/>
                </a:cubicBezTo>
                <a:cubicBezTo>
                  <a:pt x="112" y="79"/>
                  <a:pt x="112" y="79"/>
                  <a:pt x="112" y="79"/>
                </a:cubicBezTo>
                <a:cubicBezTo>
                  <a:pt x="112" y="184"/>
                  <a:pt x="112" y="184"/>
                  <a:pt x="112" y="184"/>
                </a:cubicBezTo>
                <a:cubicBezTo>
                  <a:pt x="112" y="187"/>
                  <a:pt x="115" y="190"/>
                  <a:pt x="119" y="190"/>
                </a:cubicBezTo>
                <a:cubicBezTo>
                  <a:pt x="122" y="190"/>
                  <a:pt x="125" y="187"/>
                  <a:pt x="125" y="184"/>
                </a:cubicBezTo>
                <a:cubicBezTo>
                  <a:pt x="125" y="79"/>
                  <a:pt x="125" y="79"/>
                  <a:pt x="125" y="79"/>
                </a:cubicBezTo>
                <a:cubicBezTo>
                  <a:pt x="138" y="79"/>
                  <a:pt x="138" y="79"/>
                  <a:pt x="138" y="79"/>
                </a:cubicBezTo>
                <a:cubicBezTo>
                  <a:pt x="138" y="184"/>
                  <a:pt x="138" y="184"/>
                  <a:pt x="138" y="184"/>
                </a:cubicBezTo>
                <a:cubicBezTo>
                  <a:pt x="138" y="187"/>
                  <a:pt x="141" y="190"/>
                  <a:pt x="145" y="190"/>
                </a:cubicBezTo>
                <a:cubicBezTo>
                  <a:pt x="149" y="190"/>
                  <a:pt x="151" y="187"/>
                  <a:pt x="151" y="184"/>
                </a:cubicBezTo>
                <a:cubicBezTo>
                  <a:pt x="151" y="79"/>
                  <a:pt x="151" y="79"/>
                  <a:pt x="151" y="79"/>
                </a:cubicBezTo>
                <a:cubicBezTo>
                  <a:pt x="165" y="79"/>
                  <a:pt x="165" y="79"/>
                  <a:pt x="165" y="79"/>
                </a:cubicBezTo>
                <a:cubicBezTo>
                  <a:pt x="165" y="184"/>
                  <a:pt x="165" y="184"/>
                  <a:pt x="165" y="184"/>
                </a:cubicBezTo>
                <a:cubicBezTo>
                  <a:pt x="165" y="187"/>
                  <a:pt x="167" y="190"/>
                  <a:pt x="171" y="190"/>
                </a:cubicBezTo>
                <a:cubicBezTo>
                  <a:pt x="175" y="190"/>
                  <a:pt x="178" y="187"/>
                  <a:pt x="178" y="184"/>
                </a:cubicBezTo>
                <a:cubicBezTo>
                  <a:pt x="178" y="79"/>
                  <a:pt x="178" y="79"/>
                  <a:pt x="178" y="79"/>
                </a:cubicBezTo>
                <a:cubicBezTo>
                  <a:pt x="191" y="79"/>
                  <a:pt x="191" y="79"/>
                  <a:pt x="191" y="79"/>
                </a:cubicBezTo>
                <a:cubicBezTo>
                  <a:pt x="191" y="184"/>
                  <a:pt x="191" y="184"/>
                  <a:pt x="191" y="184"/>
                </a:cubicBezTo>
                <a:cubicBezTo>
                  <a:pt x="191" y="187"/>
                  <a:pt x="194" y="190"/>
                  <a:pt x="197" y="190"/>
                </a:cubicBezTo>
                <a:cubicBezTo>
                  <a:pt x="201" y="190"/>
                  <a:pt x="204" y="187"/>
                  <a:pt x="204" y="184"/>
                </a:cubicBezTo>
                <a:cubicBezTo>
                  <a:pt x="204" y="79"/>
                  <a:pt x="204" y="79"/>
                  <a:pt x="204" y="79"/>
                </a:cubicBezTo>
                <a:cubicBezTo>
                  <a:pt x="217" y="79"/>
                  <a:pt x="217" y="79"/>
                  <a:pt x="217" y="79"/>
                </a:cubicBezTo>
                <a:cubicBezTo>
                  <a:pt x="217" y="184"/>
                  <a:pt x="217" y="184"/>
                  <a:pt x="217" y="184"/>
                </a:cubicBezTo>
                <a:cubicBezTo>
                  <a:pt x="217" y="187"/>
                  <a:pt x="220" y="190"/>
                  <a:pt x="223" y="190"/>
                </a:cubicBezTo>
                <a:cubicBezTo>
                  <a:pt x="227" y="190"/>
                  <a:pt x="230" y="187"/>
                  <a:pt x="230" y="184"/>
                </a:cubicBezTo>
                <a:cubicBezTo>
                  <a:pt x="230" y="79"/>
                  <a:pt x="230" y="79"/>
                  <a:pt x="230" y="79"/>
                </a:cubicBezTo>
                <a:cubicBezTo>
                  <a:pt x="243" y="79"/>
                  <a:pt x="243" y="79"/>
                  <a:pt x="243" y="79"/>
                </a:cubicBezTo>
                <a:cubicBezTo>
                  <a:pt x="243" y="184"/>
                  <a:pt x="243" y="184"/>
                  <a:pt x="243" y="184"/>
                </a:cubicBezTo>
                <a:cubicBezTo>
                  <a:pt x="243" y="187"/>
                  <a:pt x="246" y="190"/>
                  <a:pt x="250" y="190"/>
                </a:cubicBezTo>
                <a:cubicBezTo>
                  <a:pt x="253" y="190"/>
                  <a:pt x="256" y="187"/>
                  <a:pt x="256" y="184"/>
                </a:cubicBezTo>
                <a:cubicBezTo>
                  <a:pt x="256" y="79"/>
                  <a:pt x="256" y="79"/>
                  <a:pt x="256" y="79"/>
                </a:cubicBezTo>
                <a:cubicBezTo>
                  <a:pt x="269" y="79"/>
                  <a:pt x="269" y="79"/>
                  <a:pt x="269" y="79"/>
                </a:cubicBezTo>
                <a:cubicBezTo>
                  <a:pt x="269" y="184"/>
                  <a:pt x="269" y="184"/>
                  <a:pt x="269" y="184"/>
                </a:cubicBezTo>
                <a:cubicBezTo>
                  <a:pt x="269" y="187"/>
                  <a:pt x="272" y="190"/>
                  <a:pt x="276" y="190"/>
                </a:cubicBezTo>
                <a:cubicBezTo>
                  <a:pt x="279" y="190"/>
                  <a:pt x="282" y="187"/>
                  <a:pt x="282" y="184"/>
                </a:cubicBezTo>
                <a:cubicBezTo>
                  <a:pt x="282" y="79"/>
                  <a:pt x="282" y="79"/>
                  <a:pt x="282" y="79"/>
                </a:cubicBezTo>
                <a:cubicBezTo>
                  <a:pt x="295" y="79"/>
                  <a:pt x="295" y="79"/>
                  <a:pt x="295" y="79"/>
                </a:cubicBezTo>
                <a:cubicBezTo>
                  <a:pt x="295" y="184"/>
                  <a:pt x="295" y="184"/>
                  <a:pt x="295" y="184"/>
                </a:cubicBezTo>
                <a:cubicBezTo>
                  <a:pt x="295" y="187"/>
                  <a:pt x="298" y="190"/>
                  <a:pt x="302" y="190"/>
                </a:cubicBezTo>
                <a:cubicBezTo>
                  <a:pt x="306" y="190"/>
                  <a:pt x="309" y="187"/>
                  <a:pt x="309" y="184"/>
                </a:cubicBezTo>
                <a:cubicBezTo>
                  <a:pt x="309" y="79"/>
                  <a:pt x="309" y="79"/>
                  <a:pt x="309" y="79"/>
                </a:cubicBezTo>
                <a:cubicBezTo>
                  <a:pt x="322" y="79"/>
                  <a:pt x="322" y="79"/>
                  <a:pt x="322" y="79"/>
                </a:cubicBezTo>
                <a:cubicBezTo>
                  <a:pt x="322" y="184"/>
                  <a:pt x="322" y="184"/>
                  <a:pt x="322" y="184"/>
                </a:cubicBezTo>
                <a:cubicBezTo>
                  <a:pt x="322" y="187"/>
                  <a:pt x="325" y="190"/>
                  <a:pt x="328" y="190"/>
                </a:cubicBezTo>
                <a:cubicBezTo>
                  <a:pt x="332" y="190"/>
                  <a:pt x="335" y="187"/>
                  <a:pt x="335" y="184"/>
                </a:cubicBezTo>
                <a:cubicBezTo>
                  <a:pt x="335" y="79"/>
                  <a:pt x="335" y="79"/>
                  <a:pt x="335" y="79"/>
                </a:cubicBezTo>
                <a:cubicBezTo>
                  <a:pt x="348" y="79"/>
                  <a:pt x="348" y="79"/>
                  <a:pt x="348" y="79"/>
                </a:cubicBezTo>
                <a:cubicBezTo>
                  <a:pt x="348" y="184"/>
                  <a:pt x="348" y="184"/>
                  <a:pt x="348" y="184"/>
                </a:cubicBezTo>
                <a:cubicBezTo>
                  <a:pt x="348" y="185"/>
                  <a:pt x="348" y="185"/>
                  <a:pt x="348" y="186"/>
                </a:cubicBezTo>
                <a:cubicBezTo>
                  <a:pt x="348" y="187"/>
                  <a:pt x="348" y="187"/>
                  <a:pt x="348" y="187"/>
                </a:cubicBezTo>
                <a:cubicBezTo>
                  <a:pt x="347" y="191"/>
                  <a:pt x="349" y="194"/>
                  <a:pt x="353" y="195"/>
                </a:cubicBezTo>
                <a:cubicBezTo>
                  <a:pt x="356" y="196"/>
                  <a:pt x="360" y="194"/>
                  <a:pt x="361" y="190"/>
                </a:cubicBezTo>
                <a:cubicBezTo>
                  <a:pt x="386" y="86"/>
                  <a:pt x="386" y="86"/>
                  <a:pt x="386" y="86"/>
                </a:cubicBezTo>
                <a:cubicBezTo>
                  <a:pt x="392" y="65"/>
                  <a:pt x="388" y="45"/>
                  <a:pt x="374" y="2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 name="Group 7">
            <a:extLst>
              <a:ext uri="{FF2B5EF4-FFF2-40B4-BE49-F238E27FC236}">
                <a16:creationId xmlns:a16="http://schemas.microsoft.com/office/drawing/2014/main" id="{8EDCC516-2BBE-E525-07DD-4474C3A89A37}"/>
              </a:ext>
            </a:extLst>
          </p:cNvPr>
          <p:cNvGrpSpPr/>
          <p:nvPr userDrawn="1"/>
        </p:nvGrpSpPr>
        <p:grpSpPr>
          <a:xfrm>
            <a:off x="4061362" y="6229981"/>
            <a:ext cx="573204" cy="258085"/>
            <a:chOff x="4061362" y="5631370"/>
            <a:chExt cx="573204" cy="258085"/>
          </a:xfrm>
          <a:solidFill>
            <a:schemeClr val="bg2"/>
          </a:solidFill>
        </p:grpSpPr>
        <p:sp>
          <p:nvSpPr>
            <p:cNvPr id="9" name="Freeform 9">
              <a:extLst>
                <a:ext uri="{FF2B5EF4-FFF2-40B4-BE49-F238E27FC236}">
                  <a16:creationId xmlns:a16="http://schemas.microsoft.com/office/drawing/2014/main" id="{DC6A9471-269A-150D-F0ED-AC23333B45C1}"/>
                </a:ext>
              </a:extLst>
            </p:cNvPr>
            <p:cNvSpPr>
              <a:spLocks/>
            </p:cNvSpPr>
            <p:nvPr/>
          </p:nvSpPr>
          <p:spPr bwMode="auto">
            <a:xfrm>
              <a:off x="4136934" y="5708368"/>
              <a:ext cx="420635" cy="181087"/>
            </a:xfrm>
            <a:custGeom>
              <a:avLst/>
              <a:gdLst>
                <a:gd name="T0" fmla="*/ 263 w 288"/>
                <a:gd name="T1" fmla="*/ 0 h 124"/>
                <a:gd name="T2" fmla="*/ 26 w 288"/>
                <a:gd name="T3" fmla="*/ 0 h 124"/>
                <a:gd name="T4" fmla="*/ 0 w 288"/>
                <a:gd name="T5" fmla="*/ 26 h 124"/>
                <a:gd name="T6" fmla="*/ 0 w 288"/>
                <a:gd name="T7" fmla="*/ 108 h 124"/>
                <a:gd name="T8" fmla="*/ 13 w 288"/>
                <a:gd name="T9" fmla="*/ 124 h 124"/>
                <a:gd name="T10" fmla="*/ 26 w 288"/>
                <a:gd name="T11" fmla="*/ 108 h 124"/>
                <a:gd name="T12" fmla="*/ 26 w 288"/>
                <a:gd name="T13" fmla="*/ 26 h 124"/>
                <a:gd name="T14" fmla="*/ 66 w 288"/>
                <a:gd name="T15" fmla="*/ 26 h 124"/>
                <a:gd name="T16" fmla="*/ 66 w 288"/>
                <a:gd name="T17" fmla="*/ 108 h 124"/>
                <a:gd name="T18" fmla="*/ 79 w 288"/>
                <a:gd name="T19" fmla="*/ 124 h 124"/>
                <a:gd name="T20" fmla="*/ 92 w 288"/>
                <a:gd name="T21" fmla="*/ 108 h 124"/>
                <a:gd name="T22" fmla="*/ 92 w 288"/>
                <a:gd name="T23" fmla="*/ 26 h 124"/>
                <a:gd name="T24" fmla="*/ 131 w 288"/>
                <a:gd name="T25" fmla="*/ 26 h 124"/>
                <a:gd name="T26" fmla="*/ 131 w 288"/>
                <a:gd name="T27" fmla="*/ 108 h 124"/>
                <a:gd name="T28" fmla="*/ 144 w 288"/>
                <a:gd name="T29" fmla="*/ 124 h 124"/>
                <a:gd name="T30" fmla="*/ 157 w 288"/>
                <a:gd name="T31" fmla="*/ 108 h 124"/>
                <a:gd name="T32" fmla="*/ 157 w 288"/>
                <a:gd name="T33" fmla="*/ 26 h 124"/>
                <a:gd name="T34" fmla="*/ 197 w 288"/>
                <a:gd name="T35" fmla="*/ 26 h 124"/>
                <a:gd name="T36" fmla="*/ 197 w 288"/>
                <a:gd name="T37" fmla="*/ 108 h 124"/>
                <a:gd name="T38" fmla="*/ 210 w 288"/>
                <a:gd name="T39" fmla="*/ 124 h 124"/>
                <a:gd name="T40" fmla="*/ 223 w 288"/>
                <a:gd name="T41" fmla="*/ 108 h 124"/>
                <a:gd name="T42" fmla="*/ 223 w 288"/>
                <a:gd name="T43" fmla="*/ 26 h 124"/>
                <a:gd name="T44" fmla="*/ 262 w 288"/>
                <a:gd name="T45" fmla="*/ 26 h 124"/>
                <a:gd name="T46" fmla="*/ 262 w 288"/>
                <a:gd name="T47" fmla="*/ 108 h 124"/>
                <a:gd name="T48" fmla="*/ 275 w 288"/>
                <a:gd name="T49" fmla="*/ 124 h 124"/>
                <a:gd name="T50" fmla="*/ 288 w 288"/>
                <a:gd name="T51" fmla="*/ 108 h 124"/>
                <a:gd name="T52" fmla="*/ 288 w 288"/>
                <a:gd name="T53" fmla="*/ 26 h 124"/>
                <a:gd name="T54" fmla="*/ 263 w 288"/>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124">
                  <a:moveTo>
                    <a:pt x="263" y="0"/>
                  </a:moveTo>
                  <a:cubicBezTo>
                    <a:pt x="26" y="0"/>
                    <a:pt x="26" y="0"/>
                    <a:pt x="26" y="0"/>
                  </a:cubicBezTo>
                  <a:cubicBezTo>
                    <a:pt x="13" y="0"/>
                    <a:pt x="0" y="13"/>
                    <a:pt x="0" y="26"/>
                  </a:cubicBezTo>
                  <a:cubicBezTo>
                    <a:pt x="0" y="108"/>
                    <a:pt x="0" y="108"/>
                    <a:pt x="0" y="108"/>
                  </a:cubicBezTo>
                  <a:cubicBezTo>
                    <a:pt x="0" y="117"/>
                    <a:pt x="4" y="124"/>
                    <a:pt x="13" y="124"/>
                  </a:cubicBezTo>
                  <a:cubicBezTo>
                    <a:pt x="22" y="124"/>
                    <a:pt x="26" y="117"/>
                    <a:pt x="26" y="108"/>
                  </a:cubicBezTo>
                  <a:cubicBezTo>
                    <a:pt x="26" y="26"/>
                    <a:pt x="26" y="26"/>
                    <a:pt x="26" y="26"/>
                  </a:cubicBezTo>
                  <a:cubicBezTo>
                    <a:pt x="66" y="26"/>
                    <a:pt x="66" y="26"/>
                    <a:pt x="66" y="26"/>
                  </a:cubicBezTo>
                  <a:cubicBezTo>
                    <a:pt x="66" y="108"/>
                    <a:pt x="66" y="108"/>
                    <a:pt x="66" y="108"/>
                  </a:cubicBezTo>
                  <a:cubicBezTo>
                    <a:pt x="66" y="117"/>
                    <a:pt x="70" y="124"/>
                    <a:pt x="79" y="124"/>
                  </a:cubicBezTo>
                  <a:cubicBezTo>
                    <a:pt x="88" y="124"/>
                    <a:pt x="92" y="117"/>
                    <a:pt x="92" y="108"/>
                  </a:cubicBezTo>
                  <a:cubicBezTo>
                    <a:pt x="92" y="26"/>
                    <a:pt x="92" y="26"/>
                    <a:pt x="92" y="26"/>
                  </a:cubicBezTo>
                  <a:cubicBezTo>
                    <a:pt x="131" y="26"/>
                    <a:pt x="131" y="26"/>
                    <a:pt x="131" y="26"/>
                  </a:cubicBezTo>
                  <a:cubicBezTo>
                    <a:pt x="131" y="108"/>
                    <a:pt x="131" y="108"/>
                    <a:pt x="131" y="108"/>
                  </a:cubicBezTo>
                  <a:cubicBezTo>
                    <a:pt x="131" y="117"/>
                    <a:pt x="135" y="124"/>
                    <a:pt x="144" y="124"/>
                  </a:cubicBezTo>
                  <a:cubicBezTo>
                    <a:pt x="153" y="124"/>
                    <a:pt x="157" y="117"/>
                    <a:pt x="157" y="108"/>
                  </a:cubicBezTo>
                  <a:cubicBezTo>
                    <a:pt x="157" y="26"/>
                    <a:pt x="157" y="26"/>
                    <a:pt x="157" y="26"/>
                  </a:cubicBezTo>
                  <a:cubicBezTo>
                    <a:pt x="197" y="26"/>
                    <a:pt x="197" y="26"/>
                    <a:pt x="197" y="26"/>
                  </a:cubicBezTo>
                  <a:cubicBezTo>
                    <a:pt x="197" y="108"/>
                    <a:pt x="197" y="108"/>
                    <a:pt x="197" y="108"/>
                  </a:cubicBezTo>
                  <a:cubicBezTo>
                    <a:pt x="197" y="117"/>
                    <a:pt x="201" y="124"/>
                    <a:pt x="210" y="124"/>
                  </a:cubicBezTo>
                  <a:cubicBezTo>
                    <a:pt x="219" y="124"/>
                    <a:pt x="223" y="117"/>
                    <a:pt x="223" y="108"/>
                  </a:cubicBezTo>
                  <a:cubicBezTo>
                    <a:pt x="223" y="26"/>
                    <a:pt x="223" y="26"/>
                    <a:pt x="223" y="26"/>
                  </a:cubicBezTo>
                  <a:cubicBezTo>
                    <a:pt x="262" y="26"/>
                    <a:pt x="262" y="26"/>
                    <a:pt x="262" y="26"/>
                  </a:cubicBezTo>
                  <a:cubicBezTo>
                    <a:pt x="262" y="108"/>
                    <a:pt x="262" y="108"/>
                    <a:pt x="262" y="108"/>
                  </a:cubicBezTo>
                  <a:cubicBezTo>
                    <a:pt x="262" y="117"/>
                    <a:pt x="266" y="124"/>
                    <a:pt x="275" y="124"/>
                  </a:cubicBezTo>
                  <a:cubicBezTo>
                    <a:pt x="284" y="124"/>
                    <a:pt x="288" y="117"/>
                    <a:pt x="288" y="108"/>
                  </a:cubicBezTo>
                  <a:cubicBezTo>
                    <a:pt x="288" y="26"/>
                    <a:pt x="288" y="26"/>
                    <a:pt x="288" y="26"/>
                  </a:cubicBezTo>
                  <a:cubicBezTo>
                    <a:pt x="288" y="13"/>
                    <a:pt x="275" y="0"/>
                    <a:pt x="26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10">
              <a:extLst>
                <a:ext uri="{FF2B5EF4-FFF2-40B4-BE49-F238E27FC236}">
                  <a16:creationId xmlns:a16="http://schemas.microsoft.com/office/drawing/2014/main" id="{B631E103-0E9F-DD72-6D8C-A4661AD444C5}"/>
                </a:ext>
              </a:extLst>
            </p:cNvPr>
            <p:cNvSpPr>
              <a:spLocks/>
            </p:cNvSpPr>
            <p:nvPr/>
          </p:nvSpPr>
          <p:spPr bwMode="auto">
            <a:xfrm>
              <a:off x="4061362" y="5631370"/>
              <a:ext cx="573204" cy="258085"/>
            </a:xfrm>
            <a:custGeom>
              <a:avLst/>
              <a:gdLst>
                <a:gd name="T0" fmla="*/ 331 w 393"/>
                <a:gd name="T1" fmla="*/ 0 h 176"/>
                <a:gd name="T2" fmla="*/ 196 w 393"/>
                <a:gd name="T3" fmla="*/ 0 h 176"/>
                <a:gd name="T4" fmla="*/ 196 w 393"/>
                <a:gd name="T5" fmla="*/ 0 h 176"/>
                <a:gd name="T6" fmla="*/ 62 w 393"/>
                <a:gd name="T7" fmla="*/ 0 h 176"/>
                <a:gd name="T8" fmla="*/ 0 w 393"/>
                <a:gd name="T9" fmla="*/ 61 h 176"/>
                <a:gd name="T10" fmla="*/ 0 w 393"/>
                <a:gd name="T11" fmla="*/ 160 h 176"/>
                <a:gd name="T12" fmla="*/ 13 w 393"/>
                <a:gd name="T13" fmla="*/ 176 h 176"/>
                <a:gd name="T14" fmla="*/ 26 w 393"/>
                <a:gd name="T15" fmla="*/ 160 h 176"/>
                <a:gd name="T16" fmla="*/ 26 w 393"/>
                <a:gd name="T17" fmla="*/ 61 h 176"/>
                <a:gd name="T18" fmla="*/ 62 w 393"/>
                <a:gd name="T19" fmla="*/ 26 h 176"/>
                <a:gd name="T20" fmla="*/ 196 w 393"/>
                <a:gd name="T21" fmla="*/ 26 h 176"/>
                <a:gd name="T22" fmla="*/ 196 w 393"/>
                <a:gd name="T23" fmla="*/ 26 h 176"/>
                <a:gd name="T24" fmla="*/ 331 w 393"/>
                <a:gd name="T25" fmla="*/ 26 h 176"/>
                <a:gd name="T26" fmla="*/ 366 w 393"/>
                <a:gd name="T27" fmla="*/ 61 h 176"/>
                <a:gd name="T28" fmla="*/ 366 w 393"/>
                <a:gd name="T29" fmla="*/ 160 h 176"/>
                <a:gd name="T30" fmla="*/ 380 w 393"/>
                <a:gd name="T31" fmla="*/ 176 h 176"/>
                <a:gd name="T32" fmla="*/ 393 w 393"/>
                <a:gd name="T33" fmla="*/ 160 h 176"/>
                <a:gd name="T34" fmla="*/ 393 w 393"/>
                <a:gd name="T35" fmla="*/ 61 h 176"/>
                <a:gd name="T36" fmla="*/ 331 w 393"/>
                <a:gd name="T3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3" h="176">
                  <a:moveTo>
                    <a:pt x="331" y="0"/>
                  </a:moveTo>
                  <a:cubicBezTo>
                    <a:pt x="196" y="0"/>
                    <a:pt x="196" y="0"/>
                    <a:pt x="196" y="0"/>
                  </a:cubicBezTo>
                  <a:cubicBezTo>
                    <a:pt x="196" y="0"/>
                    <a:pt x="196" y="0"/>
                    <a:pt x="196" y="0"/>
                  </a:cubicBezTo>
                  <a:cubicBezTo>
                    <a:pt x="62" y="0"/>
                    <a:pt x="62" y="0"/>
                    <a:pt x="62" y="0"/>
                  </a:cubicBezTo>
                  <a:cubicBezTo>
                    <a:pt x="21" y="0"/>
                    <a:pt x="0" y="21"/>
                    <a:pt x="0" y="61"/>
                  </a:cubicBezTo>
                  <a:cubicBezTo>
                    <a:pt x="0" y="160"/>
                    <a:pt x="0" y="160"/>
                    <a:pt x="0" y="160"/>
                  </a:cubicBezTo>
                  <a:cubicBezTo>
                    <a:pt x="0" y="169"/>
                    <a:pt x="4" y="176"/>
                    <a:pt x="13" y="176"/>
                  </a:cubicBezTo>
                  <a:cubicBezTo>
                    <a:pt x="22" y="176"/>
                    <a:pt x="26" y="169"/>
                    <a:pt x="26" y="160"/>
                  </a:cubicBezTo>
                  <a:cubicBezTo>
                    <a:pt x="26" y="61"/>
                    <a:pt x="26" y="61"/>
                    <a:pt x="26" y="61"/>
                  </a:cubicBezTo>
                  <a:cubicBezTo>
                    <a:pt x="26" y="39"/>
                    <a:pt x="40" y="26"/>
                    <a:pt x="62" y="26"/>
                  </a:cubicBezTo>
                  <a:cubicBezTo>
                    <a:pt x="196" y="26"/>
                    <a:pt x="196" y="26"/>
                    <a:pt x="196" y="26"/>
                  </a:cubicBezTo>
                  <a:cubicBezTo>
                    <a:pt x="196" y="26"/>
                    <a:pt x="196" y="26"/>
                    <a:pt x="196" y="26"/>
                  </a:cubicBezTo>
                  <a:cubicBezTo>
                    <a:pt x="331" y="26"/>
                    <a:pt x="331" y="26"/>
                    <a:pt x="331" y="26"/>
                  </a:cubicBezTo>
                  <a:cubicBezTo>
                    <a:pt x="353" y="26"/>
                    <a:pt x="366" y="39"/>
                    <a:pt x="366" y="61"/>
                  </a:cubicBezTo>
                  <a:cubicBezTo>
                    <a:pt x="366" y="160"/>
                    <a:pt x="366" y="160"/>
                    <a:pt x="366" y="160"/>
                  </a:cubicBezTo>
                  <a:cubicBezTo>
                    <a:pt x="366" y="169"/>
                    <a:pt x="371" y="176"/>
                    <a:pt x="380" y="176"/>
                  </a:cubicBezTo>
                  <a:cubicBezTo>
                    <a:pt x="389" y="176"/>
                    <a:pt x="393" y="169"/>
                    <a:pt x="393" y="160"/>
                  </a:cubicBezTo>
                  <a:cubicBezTo>
                    <a:pt x="393" y="61"/>
                    <a:pt x="393" y="61"/>
                    <a:pt x="393" y="61"/>
                  </a:cubicBezTo>
                  <a:cubicBezTo>
                    <a:pt x="393" y="21"/>
                    <a:pt x="371" y="0"/>
                    <a:pt x="3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Freeform 11">
            <a:extLst>
              <a:ext uri="{FF2B5EF4-FFF2-40B4-BE49-F238E27FC236}">
                <a16:creationId xmlns:a16="http://schemas.microsoft.com/office/drawing/2014/main" id="{FC541730-F3CB-CF49-420B-9F4A40BC53C5}"/>
              </a:ext>
            </a:extLst>
          </p:cNvPr>
          <p:cNvSpPr>
            <a:spLocks/>
          </p:cNvSpPr>
          <p:nvPr userDrawn="1"/>
        </p:nvSpPr>
        <p:spPr bwMode="auto">
          <a:xfrm>
            <a:off x="3128836" y="6057449"/>
            <a:ext cx="248103" cy="573204"/>
          </a:xfrm>
          <a:custGeom>
            <a:avLst/>
            <a:gdLst>
              <a:gd name="T0" fmla="*/ 19 w 170"/>
              <a:gd name="T1" fmla="*/ 392 h 392"/>
              <a:gd name="T2" fmla="*/ 0 w 170"/>
              <a:gd name="T3" fmla="*/ 376 h 392"/>
              <a:gd name="T4" fmla="*/ 0 w 170"/>
              <a:gd name="T5" fmla="*/ 81 h 392"/>
              <a:gd name="T6" fmla="*/ 80 w 170"/>
              <a:gd name="T7" fmla="*/ 0 h 392"/>
              <a:gd name="T8" fmla="*/ 89 w 170"/>
              <a:gd name="T9" fmla="*/ 0 h 392"/>
              <a:gd name="T10" fmla="*/ 170 w 170"/>
              <a:gd name="T11" fmla="*/ 73 h 392"/>
              <a:gd name="T12" fmla="*/ 170 w 170"/>
              <a:gd name="T13" fmla="*/ 90 h 392"/>
              <a:gd name="T14" fmla="*/ 150 w 170"/>
              <a:gd name="T15" fmla="*/ 106 h 392"/>
              <a:gd name="T16" fmla="*/ 131 w 170"/>
              <a:gd name="T17" fmla="*/ 90 h 392"/>
              <a:gd name="T18" fmla="*/ 131 w 170"/>
              <a:gd name="T19" fmla="*/ 73 h 392"/>
              <a:gd name="T20" fmla="*/ 89 w 170"/>
              <a:gd name="T21" fmla="*/ 39 h 392"/>
              <a:gd name="T22" fmla="*/ 80 w 170"/>
              <a:gd name="T23" fmla="*/ 39 h 392"/>
              <a:gd name="T24" fmla="*/ 39 w 170"/>
              <a:gd name="T25" fmla="*/ 81 h 392"/>
              <a:gd name="T26" fmla="*/ 39 w 170"/>
              <a:gd name="T27" fmla="*/ 376 h 392"/>
              <a:gd name="T28" fmla="*/ 19 w 170"/>
              <a:gd name="T2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392">
                <a:moveTo>
                  <a:pt x="19" y="392"/>
                </a:moveTo>
                <a:cubicBezTo>
                  <a:pt x="10" y="392"/>
                  <a:pt x="0" y="385"/>
                  <a:pt x="0" y="376"/>
                </a:cubicBezTo>
                <a:cubicBezTo>
                  <a:pt x="0" y="81"/>
                  <a:pt x="0" y="81"/>
                  <a:pt x="0" y="81"/>
                </a:cubicBezTo>
                <a:cubicBezTo>
                  <a:pt x="0" y="41"/>
                  <a:pt x="40" y="0"/>
                  <a:pt x="80" y="0"/>
                </a:cubicBezTo>
                <a:cubicBezTo>
                  <a:pt x="89" y="0"/>
                  <a:pt x="89" y="0"/>
                  <a:pt x="89" y="0"/>
                </a:cubicBezTo>
                <a:cubicBezTo>
                  <a:pt x="129" y="0"/>
                  <a:pt x="170" y="33"/>
                  <a:pt x="170" y="73"/>
                </a:cubicBezTo>
                <a:cubicBezTo>
                  <a:pt x="170" y="90"/>
                  <a:pt x="170" y="90"/>
                  <a:pt x="170" y="90"/>
                </a:cubicBezTo>
                <a:cubicBezTo>
                  <a:pt x="170" y="99"/>
                  <a:pt x="159" y="106"/>
                  <a:pt x="150" y="106"/>
                </a:cubicBezTo>
                <a:cubicBezTo>
                  <a:pt x="141" y="106"/>
                  <a:pt x="131" y="99"/>
                  <a:pt x="131" y="90"/>
                </a:cubicBezTo>
                <a:cubicBezTo>
                  <a:pt x="131" y="73"/>
                  <a:pt x="131" y="73"/>
                  <a:pt x="131" y="73"/>
                </a:cubicBezTo>
                <a:cubicBezTo>
                  <a:pt x="131" y="51"/>
                  <a:pt x="111" y="39"/>
                  <a:pt x="89" y="39"/>
                </a:cubicBezTo>
                <a:cubicBezTo>
                  <a:pt x="80" y="39"/>
                  <a:pt x="80" y="39"/>
                  <a:pt x="80" y="39"/>
                </a:cubicBezTo>
                <a:cubicBezTo>
                  <a:pt x="58" y="39"/>
                  <a:pt x="39" y="59"/>
                  <a:pt x="39" y="81"/>
                </a:cubicBezTo>
                <a:cubicBezTo>
                  <a:pt x="39" y="376"/>
                  <a:pt x="39" y="376"/>
                  <a:pt x="39" y="376"/>
                </a:cubicBezTo>
                <a:cubicBezTo>
                  <a:pt x="39" y="385"/>
                  <a:pt x="28" y="392"/>
                  <a:pt x="19" y="39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2">
            <a:extLst>
              <a:ext uri="{FF2B5EF4-FFF2-40B4-BE49-F238E27FC236}">
                <a16:creationId xmlns:a16="http://schemas.microsoft.com/office/drawing/2014/main" id="{2DB1CE00-13AE-7489-9F94-B7B28F83BF84}"/>
              </a:ext>
            </a:extLst>
          </p:cNvPr>
          <p:cNvSpPr>
            <a:spLocks/>
          </p:cNvSpPr>
          <p:nvPr userDrawn="1"/>
        </p:nvSpPr>
        <p:spPr bwMode="auto">
          <a:xfrm>
            <a:off x="1798489" y="6061727"/>
            <a:ext cx="511892" cy="568927"/>
          </a:xfrm>
          <a:custGeom>
            <a:avLst/>
            <a:gdLst>
              <a:gd name="T0" fmla="*/ 348 w 352"/>
              <a:gd name="T1" fmla="*/ 246 h 390"/>
              <a:gd name="T2" fmla="*/ 315 w 352"/>
              <a:gd name="T3" fmla="*/ 189 h 390"/>
              <a:gd name="T4" fmla="*/ 302 w 352"/>
              <a:gd name="T5" fmla="*/ 181 h 390"/>
              <a:gd name="T6" fmla="*/ 288 w 352"/>
              <a:gd name="T7" fmla="*/ 189 h 390"/>
              <a:gd name="T8" fmla="*/ 254 w 352"/>
              <a:gd name="T9" fmla="*/ 249 h 390"/>
              <a:gd name="T10" fmla="*/ 254 w 352"/>
              <a:gd name="T11" fmla="*/ 265 h 390"/>
              <a:gd name="T12" fmla="*/ 267 w 352"/>
              <a:gd name="T13" fmla="*/ 273 h 390"/>
              <a:gd name="T14" fmla="*/ 283 w 352"/>
              <a:gd name="T15" fmla="*/ 273 h 390"/>
              <a:gd name="T16" fmla="*/ 194 w 352"/>
              <a:gd name="T17" fmla="*/ 357 h 390"/>
              <a:gd name="T18" fmla="*/ 194 w 352"/>
              <a:gd name="T19" fmla="*/ 116 h 390"/>
              <a:gd name="T20" fmla="*/ 223 w 352"/>
              <a:gd name="T21" fmla="*/ 116 h 390"/>
              <a:gd name="T22" fmla="*/ 239 w 352"/>
              <a:gd name="T23" fmla="*/ 96 h 390"/>
              <a:gd name="T24" fmla="*/ 223 w 352"/>
              <a:gd name="T25" fmla="*/ 77 h 390"/>
              <a:gd name="T26" fmla="*/ 194 w 352"/>
              <a:gd name="T27" fmla="*/ 77 h 390"/>
              <a:gd name="T28" fmla="*/ 194 w 352"/>
              <a:gd name="T29" fmla="*/ 81 h 390"/>
              <a:gd name="T30" fmla="*/ 220 w 352"/>
              <a:gd name="T31" fmla="*/ 42 h 390"/>
              <a:gd name="T32" fmla="*/ 177 w 352"/>
              <a:gd name="T33" fmla="*/ 0 h 390"/>
              <a:gd name="T34" fmla="*/ 137 w 352"/>
              <a:gd name="T35" fmla="*/ 42 h 390"/>
              <a:gd name="T36" fmla="*/ 168 w 352"/>
              <a:gd name="T37" fmla="*/ 81 h 390"/>
              <a:gd name="T38" fmla="*/ 168 w 352"/>
              <a:gd name="T39" fmla="*/ 77 h 390"/>
              <a:gd name="T40" fmla="*/ 130 w 352"/>
              <a:gd name="T41" fmla="*/ 77 h 390"/>
              <a:gd name="T42" fmla="*/ 114 w 352"/>
              <a:gd name="T43" fmla="*/ 96 h 390"/>
              <a:gd name="T44" fmla="*/ 130 w 352"/>
              <a:gd name="T45" fmla="*/ 116 h 390"/>
              <a:gd name="T46" fmla="*/ 168 w 352"/>
              <a:gd name="T47" fmla="*/ 116 h 390"/>
              <a:gd name="T48" fmla="*/ 168 w 352"/>
              <a:gd name="T49" fmla="*/ 357 h 390"/>
              <a:gd name="T50" fmla="*/ 69 w 352"/>
              <a:gd name="T51" fmla="*/ 273 h 390"/>
              <a:gd name="T52" fmla="*/ 85 w 352"/>
              <a:gd name="T53" fmla="*/ 273 h 390"/>
              <a:gd name="T54" fmla="*/ 86 w 352"/>
              <a:gd name="T55" fmla="*/ 273 h 390"/>
              <a:gd name="T56" fmla="*/ 101 w 352"/>
              <a:gd name="T57" fmla="*/ 257 h 390"/>
              <a:gd name="T58" fmla="*/ 98 w 352"/>
              <a:gd name="T59" fmla="*/ 247 h 390"/>
              <a:gd name="T60" fmla="*/ 64 w 352"/>
              <a:gd name="T61" fmla="*/ 189 h 390"/>
              <a:gd name="T62" fmla="*/ 51 w 352"/>
              <a:gd name="T63" fmla="*/ 181 h 390"/>
              <a:gd name="T64" fmla="*/ 37 w 352"/>
              <a:gd name="T65" fmla="*/ 189 h 390"/>
              <a:gd name="T66" fmla="*/ 3 w 352"/>
              <a:gd name="T67" fmla="*/ 249 h 390"/>
              <a:gd name="T68" fmla="*/ 3 w 352"/>
              <a:gd name="T69" fmla="*/ 265 h 390"/>
              <a:gd name="T70" fmla="*/ 16 w 352"/>
              <a:gd name="T71" fmla="*/ 273 h 390"/>
              <a:gd name="T72" fmla="*/ 37 w 352"/>
              <a:gd name="T73" fmla="*/ 273 h 390"/>
              <a:gd name="T74" fmla="*/ 176 w 352"/>
              <a:gd name="T75" fmla="*/ 390 h 390"/>
              <a:gd name="T76" fmla="*/ 315 w 352"/>
              <a:gd name="T77" fmla="*/ 273 h 390"/>
              <a:gd name="T78" fmla="*/ 336 w 352"/>
              <a:gd name="T79" fmla="*/ 273 h 390"/>
              <a:gd name="T80" fmla="*/ 337 w 352"/>
              <a:gd name="T81" fmla="*/ 273 h 390"/>
              <a:gd name="T82" fmla="*/ 352 w 352"/>
              <a:gd name="T83" fmla="*/ 257 h 390"/>
              <a:gd name="T84" fmla="*/ 348 w 352"/>
              <a:gd name="T85" fmla="*/ 24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2" h="390">
                <a:moveTo>
                  <a:pt x="348" y="246"/>
                </a:moveTo>
                <a:cubicBezTo>
                  <a:pt x="315" y="189"/>
                  <a:pt x="315" y="189"/>
                  <a:pt x="315" y="189"/>
                </a:cubicBezTo>
                <a:cubicBezTo>
                  <a:pt x="312" y="184"/>
                  <a:pt x="307" y="181"/>
                  <a:pt x="302" y="181"/>
                </a:cubicBezTo>
                <a:cubicBezTo>
                  <a:pt x="296" y="181"/>
                  <a:pt x="291" y="184"/>
                  <a:pt x="288" y="189"/>
                </a:cubicBezTo>
                <a:cubicBezTo>
                  <a:pt x="254" y="249"/>
                  <a:pt x="254" y="249"/>
                  <a:pt x="254" y="249"/>
                </a:cubicBezTo>
                <a:cubicBezTo>
                  <a:pt x="251" y="253"/>
                  <a:pt x="251" y="260"/>
                  <a:pt x="254" y="265"/>
                </a:cubicBezTo>
                <a:cubicBezTo>
                  <a:pt x="256" y="270"/>
                  <a:pt x="262" y="273"/>
                  <a:pt x="267" y="273"/>
                </a:cubicBezTo>
                <a:cubicBezTo>
                  <a:pt x="283" y="273"/>
                  <a:pt x="283" y="273"/>
                  <a:pt x="283" y="273"/>
                </a:cubicBezTo>
                <a:cubicBezTo>
                  <a:pt x="274" y="325"/>
                  <a:pt x="246" y="350"/>
                  <a:pt x="194" y="357"/>
                </a:cubicBezTo>
                <a:cubicBezTo>
                  <a:pt x="194" y="116"/>
                  <a:pt x="194" y="116"/>
                  <a:pt x="194" y="116"/>
                </a:cubicBezTo>
                <a:cubicBezTo>
                  <a:pt x="223" y="116"/>
                  <a:pt x="223" y="116"/>
                  <a:pt x="223" y="116"/>
                </a:cubicBezTo>
                <a:cubicBezTo>
                  <a:pt x="232" y="116"/>
                  <a:pt x="239" y="105"/>
                  <a:pt x="239" y="96"/>
                </a:cubicBezTo>
                <a:cubicBezTo>
                  <a:pt x="239" y="88"/>
                  <a:pt x="232" y="77"/>
                  <a:pt x="223" y="77"/>
                </a:cubicBezTo>
                <a:cubicBezTo>
                  <a:pt x="194" y="77"/>
                  <a:pt x="194" y="77"/>
                  <a:pt x="194" y="77"/>
                </a:cubicBezTo>
                <a:cubicBezTo>
                  <a:pt x="194" y="81"/>
                  <a:pt x="194" y="81"/>
                  <a:pt x="194" y="81"/>
                </a:cubicBezTo>
                <a:cubicBezTo>
                  <a:pt x="207" y="75"/>
                  <a:pt x="220" y="60"/>
                  <a:pt x="220" y="42"/>
                </a:cubicBezTo>
                <a:cubicBezTo>
                  <a:pt x="220" y="19"/>
                  <a:pt x="200" y="0"/>
                  <a:pt x="177" y="0"/>
                </a:cubicBezTo>
                <a:cubicBezTo>
                  <a:pt x="153" y="0"/>
                  <a:pt x="137" y="19"/>
                  <a:pt x="137" y="42"/>
                </a:cubicBezTo>
                <a:cubicBezTo>
                  <a:pt x="137" y="60"/>
                  <a:pt x="141" y="75"/>
                  <a:pt x="168" y="81"/>
                </a:cubicBezTo>
                <a:cubicBezTo>
                  <a:pt x="168" y="77"/>
                  <a:pt x="168" y="77"/>
                  <a:pt x="168" y="77"/>
                </a:cubicBezTo>
                <a:cubicBezTo>
                  <a:pt x="130" y="77"/>
                  <a:pt x="130" y="77"/>
                  <a:pt x="130" y="77"/>
                </a:cubicBezTo>
                <a:cubicBezTo>
                  <a:pt x="121" y="77"/>
                  <a:pt x="114" y="88"/>
                  <a:pt x="114" y="96"/>
                </a:cubicBezTo>
                <a:cubicBezTo>
                  <a:pt x="114" y="105"/>
                  <a:pt x="121" y="116"/>
                  <a:pt x="130" y="116"/>
                </a:cubicBezTo>
                <a:cubicBezTo>
                  <a:pt x="168" y="116"/>
                  <a:pt x="168" y="116"/>
                  <a:pt x="168" y="116"/>
                </a:cubicBezTo>
                <a:cubicBezTo>
                  <a:pt x="168" y="357"/>
                  <a:pt x="168" y="357"/>
                  <a:pt x="168" y="357"/>
                </a:cubicBezTo>
                <a:cubicBezTo>
                  <a:pt x="115" y="350"/>
                  <a:pt x="79" y="325"/>
                  <a:pt x="69" y="273"/>
                </a:cubicBezTo>
                <a:cubicBezTo>
                  <a:pt x="85" y="273"/>
                  <a:pt x="85" y="273"/>
                  <a:pt x="85" y="273"/>
                </a:cubicBezTo>
                <a:cubicBezTo>
                  <a:pt x="85" y="273"/>
                  <a:pt x="86" y="273"/>
                  <a:pt x="86" y="273"/>
                </a:cubicBezTo>
                <a:cubicBezTo>
                  <a:pt x="94" y="273"/>
                  <a:pt x="101" y="266"/>
                  <a:pt x="101" y="257"/>
                </a:cubicBezTo>
                <a:cubicBezTo>
                  <a:pt x="101" y="253"/>
                  <a:pt x="100" y="249"/>
                  <a:pt x="98" y="247"/>
                </a:cubicBezTo>
                <a:cubicBezTo>
                  <a:pt x="64" y="189"/>
                  <a:pt x="64" y="189"/>
                  <a:pt x="64" y="189"/>
                </a:cubicBezTo>
                <a:cubicBezTo>
                  <a:pt x="62" y="184"/>
                  <a:pt x="56" y="181"/>
                  <a:pt x="51" y="181"/>
                </a:cubicBezTo>
                <a:cubicBezTo>
                  <a:pt x="45" y="181"/>
                  <a:pt x="40" y="184"/>
                  <a:pt x="37" y="189"/>
                </a:cubicBezTo>
                <a:cubicBezTo>
                  <a:pt x="3" y="249"/>
                  <a:pt x="3" y="249"/>
                  <a:pt x="3" y="249"/>
                </a:cubicBezTo>
                <a:cubicBezTo>
                  <a:pt x="0" y="253"/>
                  <a:pt x="0" y="260"/>
                  <a:pt x="3" y="265"/>
                </a:cubicBezTo>
                <a:cubicBezTo>
                  <a:pt x="6" y="270"/>
                  <a:pt x="11" y="273"/>
                  <a:pt x="16" y="273"/>
                </a:cubicBezTo>
                <a:cubicBezTo>
                  <a:pt x="37" y="273"/>
                  <a:pt x="37" y="273"/>
                  <a:pt x="37" y="273"/>
                </a:cubicBezTo>
                <a:cubicBezTo>
                  <a:pt x="49" y="339"/>
                  <a:pt x="107" y="390"/>
                  <a:pt x="176" y="390"/>
                </a:cubicBezTo>
                <a:cubicBezTo>
                  <a:pt x="246" y="390"/>
                  <a:pt x="304" y="339"/>
                  <a:pt x="315" y="273"/>
                </a:cubicBezTo>
                <a:cubicBezTo>
                  <a:pt x="336" y="273"/>
                  <a:pt x="336" y="273"/>
                  <a:pt x="336" y="273"/>
                </a:cubicBezTo>
                <a:cubicBezTo>
                  <a:pt x="336" y="273"/>
                  <a:pt x="336" y="273"/>
                  <a:pt x="337" y="273"/>
                </a:cubicBezTo>
                <a:cubicBezTo>
                  <a:pt x="345" y="273"/>
                  <a:pt x="352" y="266"/>
                  <a:pt x="352" y="257"/>
                </a:cubicBezTo>
                <a:cubicBezTo>
                  <a:pt x="352" y="253"/>
                  <a:pt x="351" y="249"/>
                  <a:pt x="348" y="24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13">
            <a:extLst>
              <a:ext uri="{FF2B5EF4-FFF2-40B4-BE49-F238E27FC236}">
                <a16:creationId xmlns:a16="http://schemas.microsoft.com/office/drawing/2014/main" id="{C9C255EF-44F9-1D54-8645-C4368FD16FB3}"/>
              </a:ext>
            </a:extLst>
          </p:cNvPr>
          <p:cNvSpPr>
            <a:spLocks/>
          </p:cNvSpPr>
          <p:nvPr userDrawn="1"/>
        </p:nvSpPr>
        <p:spPr bwMode="auto">
          <a:xfrm>
            <a:off x="636396" y="6224277"/>
            <a:ext cx="567501" cy="370729"/>
          </a:xfrm>
          <a:custGeom>
            <a:avLst/>
            <a:gdLst>
              <a:gd name="T0" fmla="*/ 68 w 389"/>
              <a:gd name="T1" fmla="*/ 254 h 254"/>
              <a:gd name="T2" fmla="*/ 26 w 389"/>
              <a:gd name="T3" fmla="*/ 237 h 254"/>
              <a:gd name="T4" fmla="*/ 3 w 389"/>
              <a:gd name="T5" fmla="*/ 126 h 254"/>
              <a:gd name="T6" fmla="*/ 10 w 389"/>
              <a:gd name="T7" fmla="*/ 118 h 254"/>
              <a:gd name="T8" fmla="*/ 82 w 389"/>
              <a:gd name="T9" fmla="*/ 107 h 254"/>
              <a:gd name="T10" fmla="*/ 90 w 389"/>
              <a:gd name="T11" fmla="*/ 111 h 254"/>
              <a:gd name="T12" fmla="*/ 125 w 389"/>
              <a:gd name="T13" fmla="*/ 163 h 254"/>
              <a:gd name="T14" fmla="*/ 175 w 389"/>
              <a:gd name="T15" fmla="*/ 120 h 254"/>
              <a:gd name="T16" fmla="*/ 204 w 389"/>
              <a:gd name="T17" fmla="*/ 89 h 254"/>
              <a:gd name="T18" fmla="*/ 222 w 389"/>
              <a:gd name="T19" fmla="*/ 70 h 254"/>
              <a:gd name="T20" fmla="*/ 378 w 389"/>
              <a:gd name="T21" fmla="*/ 0 h 254"/>
              <a:gd name="T22" fmla="*/ 389 w 389"/>
              <a:gd name="T23" fmla="*/ 8 h 254"/>
              <a:gd name="T24" fmla="*/ 389 w 389"/>
              <a:gd name="T25" fmla="*/ 42 h 254"/>
              <a:gd name="T26" fmla="*/ 378 w 389"/>
              <a:gd name="T27" fmla="*/ 50 h 254"/>
              <a:gd name="T28" fmla="*/ 239 w 389"/>
              <a:gd name="T29" fmla="*/ 130 h 254"/>
              <a:gd name="T30" fmla="*/ 218 w 389"/>
              <a:gd name="T31" fmla="*/ 157 h 254"/>
              <a:gd name="T32" fmla="*/ 68 w 389"/>
              <a:gd name="T33"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54">
                <a:moveTo>
                  <a:pt x="68" y="254"/>
                </a:moveTo>
                <a:cubicBezTo>
                  <a:pt x="51" y="254"/>
                  <a:pt x="37" y="248"/>
                  <a:pt x="26" y="237"/>
                </a:cubicBezTo>
                <a:cubicBezTo>
                  <a:pt x="0" y="207"/>
                  <a:pt x="1" y="149"/>
                  <a:pt x="3" y="126"/>
                </a:cubicBezTo>
                <a:cubicBezTo>
                  <a:pt x="4" y="122"/>
                  <a:pt x="6" y="119"/>
                  <a:pt x="10" y="118"/>
                </a:cubicBezTo>
                <a:cubicBezTo>
                  <a:pt x="18" y="116"/>
                  <a:pt x="79" y="107"/>
                  <a:pt x="82" y="107"/>
                </a:cubicBezTo>
                <a:cubicBezTo>
                  <a:pt x="85" y="107"/>
                  <a:pt x="89" y="108"/>
                  <a:pt x="90" y="111"/>
                </a:cubicBezTo>
                <a:cubicBezTo>
                  <a:pt x="96" y="122"/>
                  <a:pt x="114" y="151"/>
                  <a:pt x="125" y="163"/>
                </a:cubicBezTo>
                <a:cubicBezTo>
                  <a:pt x="137" y="161"/>
                  <a:pt x="155" y="141"/>
                  <a:pt x="175" y="120"/>
                </a:cubicBezTo>
                <a:cubicBezTo>
                  <a:pt x="184" y="110"/>
                  <a:pt x="193" y="100"/>
                  <a:pt x="204" y="89"/>
                </a:cubicBezTo>
                <a:cubicBezTo>
                  <a:pt x="210" y="83"/>
                  <a:pt x="216" y="77"/>
                  <a:pt x="222" y="70"/>
                </a:cubicBezTo>
                <a:cubicBezTo>
                  <a:pt x="257" y="33"/>
                  <a:pt x="290" y="0"/>
                  <a:pt x="378" y="0"/>
                </a:cubicBezTo>
                <a:cubicBezTo>
                  <a:pt x="383" y="0"/>
                  <a:pt x="389" y="4"/>
                  <a:pt x="389" y="8"/>
                </a:cubicBezTo>
                <a:cubicBezTo>
                  <a:pt x="389" y="42"/>
                  <a:pt x="389" y="42"/>
                  <a:pt x="389" y="42"/>
                </a:cubicBezTo>
                <a:cubicBezTo>
                  <a:pt x="389" y="47"/>
                  <a:pt x="383" y="50"/>
                  <a:pt x="378" y="50"/>
                </a:cubicBezTo>
                <a:cubicBezTo>
                  <a:pt x="298" y="50"/>
                  <a:pt x="277" y="77"/>
                  <a:pt x="239" y="130"/>
                </a:cubicBezTo>
                <a:cubicBezTo>
                  <a:pt x="232" y="138"/>
                  <a:pt x="225" y="147"/>
                  <a:pt x="218" y="157"/>
                </a:cubicBezTo>
                <a:cubicBezTo>
                  <a:pt x="192" y="191"/>
                  <a:pt x="143" y="254"/>
                  <a:pt x="68" y="254"/>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14">
            <a:extLst>
              <a:ext uri="{FF2B5EF4-FFF2-40B4-BE49-F238E27FC236}">
                <a16:creationId xmlns:a16="http://schemas.microsoft.com/office/drawing/2014/main" id="{95F1AB46-4263-93F2-A421-F7679948196F}"/>
              </a:ext>
            </a:extLst>
          </p:cNvPr>
          <p:cNvSpPr>
            <a:spLocks/>
          </p:cNvSpPr>
          <p:nvPr userDrawn="1"/>
        </p:nvSpPr>
        <p:spPr bwMode="auto">
          <a:xfrm>
            <a:off x="11136585" y="5014715"/>
            <a:ext cx="192494" cy="563223"/>
          </a:xfrm>
          <a:custGeom>
            <a:avLst/>
            <a:gdLst>
              <a:gd name="T0" fmla="*/ 94 w 133"/>
              <a:gd name="T1" fmla="*/ 0 h 385"/>
              <a:gd name="T2" fmla="*/ 54 w 133"/>
              <a:gd name="T3" fmla="*/ 41 h 385"/>
              <a:gd name="T4" fmla="*/ 54 w 133"/>
              <a:gd name="T5" fmla="*/ 105 h 385"/>
              <a:gd name="T6" fmla="*/ 8 w 133"/>
              <a:gd name="T7" fmla="*/ 105 h 385"/>
              <a:gd name="T8" fmla="*/ 0 w 133"/>
              <a:gd name="T9" fmla="*/ 114 h 385"/>
              <a:gd name="T10" fmla="*/ 50 w 133"/>
              <a:gd name="T11" fmla="*/ 379 h 385"/>
              <a:gd name="T12" fmla="*/ 58 w 133"/>
              <a:gd name="T13" fmla="*/ 385 h 385"/>
              <a:gd name="T14" fmla="*/ 66 w 133"/>
              <a:gd name="T15" fmla="*/ 378 h 385"/>
              <a:gd name="T16" fmla="*/ 115 w 133"/>
              <a:gd name="T17" fmla="*/ 113 h 385"/>
              <a:gd name="T18" fmla="*/ 108 w 133"/>
              <a:gd name="T19" fmla="*/ 105 h 385"/>
              <a:gd name="T20" fmla="*/ 67 w 133"/>
              <a:gd name="T21" fmla="*/ 105 h 385"/>
              <a:gd name="T22" fmla="*/ 67 w 133"/>
              <a:gd name="T23" fmla="*/ 41 h 385"/>
              <a:gd name="T24" fmla="*/ 94 w 133"/>
              <a:gd name="T25" fmla="*/ 17 h 385"/>
              <a:gd name="T26" fmla="*/ 120 w 133"/>
              <a:gd name="T27" fmla="*/ 41 h 385"/>
              <a:gd name="T28" fmla="*/ 120 w 133"/>
              <a:gd name="T29" fmla="*/ 49 h 385"/>
              <a:gd name="T30" fmla="*/ 126 w 133"/>
              <a:gd name="T31" fmla="*/ 58 h 385"/>
              <a:gd name="T32" fmla="*/ 133 w 133"/>
              <a:gd name="T33" fmla="*/ 49 h 385"/>
              <a:gd name="T34" fmla="*/ 133 w 133"/>
              <a:gd name="T35" fmla="*/ 41 h 385"/>
              <a:gd name="T36" fmla="*/ 94 w 133"/>
              <a:gd name="T3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385">
                <a:moveTo>
                  <a:pt x="94" y="0"/>
                </a:moveTo>
                <a:cubicBezTo>
                  <a:pt x="71" y="0"/>
                  <a:pt x="54" y="19"/>
                  <a:pt x="54" y="41"/>
                </a:cubicBezTo>
                <a:cubicBezTo>
                  <a:pt x="54" y="105"/>
                  <a:pt x="54" y="105"/>
                  <a:pt x="54" y="105"/>
                </a:cubicBezTo>
                <a:cubicBezTo>
                  <a:pt x="8" y="105"/>
                  <a:pt x="8" y="105"/>
                  <a:pt x="8" y="105"/>
                </a:cubicBezTo>
                <a:cubicBezTo>
                  <a:pt x="5" y="105"/>
                  <a:pt x="0" y="112"/>
                  <a:pt x="0" y="114"/>
                </a:cubicBezTo>
                <a:cubicBezTo>
                  <a:pt x="50" y="379"/>
                  <a:pt x="50" y="379"/>
                  <a:pt x="50" y="379"/>
                </a:cubicBezTo>
                <a:cubicBezTo>
                  <a:pt x="51" y="383"/>
                  <a:pt x="54" y="385"/>
                  <a:pt x="58" y="385"/>
                </a:cubicBezTo>
                <a:cubicBezTo>
                  <a:pt x="62" y="385"/>
                  <a:pt x="65" y="382"/>
                  <a:pt x="66" y="378"/>
                </a:cubicBezTo>
                <a:cubicBezTo>
                  <a:pt x="115" y="113"/>
                  <a:pt x="115" y="113"/>
                  <a:pt x="115" y="113"/>
                </a:cubicBezTo>
                <a:cubicBezTo>
                  <a:pt x="116" y="111"/>
                  <a:pt x="111" y="105"/>
                  <a:pt x="108" y="105"/>
                </a:cubicBezTo>
                <a:cubicBezTo>
                  <a:pt x="67" y="105"/>
                  <a:pt x="67" y="105"/>
                  <a:pt x="67" y="105"/>
                </a:cubicBezTo>
                <a:cubicBezTo>
                  <a:pt x="67" y="41"/>
                  <a:pt x="67" y="41"/>
                  <a:pt x="67" y="41"/>
                </a:cubicBezTo>
                <a:cubicBezTo>
                  <a:pt x="67" y="28"/>
                  <a:pt x="80" y="17"/>
                  <a:pt x="94" y="17"/>
                </a:cubicBezTo>
                <a:cubicBezTo>
                  <a:pt x="107" y="17"/>
                  <a:pt x="120" y="28"/>
                  <a:pt x="120" y="41"/>
                </a:cubicBezTo>
                <a:cubicBezTo>
                  <a:pt x="120" y="49"/>
                  <a:pt x="120" y="49"/>
                  <a:pt x="120" y="49"/>
                </a:cubicBezTo>
                <a:cubicBezTo>
                  <a:pt x="120" y="54"/>
                  <a:pt x="122" y="58"/>
                  <a:pt x="126" y="58"/>
                </a:cubicBezTo>
                <a:cubicBezTo>
                  <a:pt x="131" y="58"/>
                  <a:pt x="133" y="54"/>
                  <a:pt x="133" y="49"/>
                </a:cubicBezTo>
                <a:cubicBezTo>
                  <a:pt x="133" y="41"/>
                  <a:pt x="133" y="41"/>
                  <a:pt x="133" y="41"/>
                </a:cubicBezTo>
                <a:cubicBezTo>
                  <a:pt x="133" y="19"/>
                  <a:pt x="116" y="0"/>
                  <a:pt x="94" y="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6" name="Group 15">
            <a:extLst>
              <a:ext uri="{FF2B5EF4-FFF2-40B4-BE49-F238E27FC236}">
                <a16:creationId xmlns:a16="http://schemas.microsoft.com/office/drawing/2014/main" id="{0EA9BF1B-3F9E-A977-F0A8-6909DB2296BB}"/>
              </a:ext>
            </a:extLst>
          </p:cNvPr>
          <p:cNvGrpSpPr/>
          <p:nvPr userDrawn="1"/>
        </p:nvGrpSpPr>
        <p:grpSpPr>
          <a:xfrm>
            <a:off x="9783424" y="5111675"/>
            <a:ext cx="573204" cy="402099"/>
            <a:chOff x="9783424" y="4407964"/>
            <a:chExt cx="573204" cy="402099"/>
          </a:xfrm>
          <a:solidFill>
            <a:schemeClr val="bg2"/>
          </a:solidFill>
        </p:grpSpPr>
        <p:sp>
          <p:nvSpPr>
            <p:cNvPr id="17" name="Oval 15">
              <a:extLst>
                <a:ext uri="{FF2B5EF4-FFF2-40B4-BE49-F238E27FC236}">
                  <a16:creationId xmlns:a16="http://schemas.microsoft.com/office/drawing/2014/main" id="{502A2627-26E0-AE1B-66C9-6881335C3E4B}"/>
                </a:ext>
              </a:extLst>
            </p:cNvPr>
            <p:cNvSpPr>
              <a:spLocks noChangeArrowheads="1"/>
            </p:cNvSpPr>
            <p:nvPr/>
          </p:nvSpPr>
          <p:spPr bwMode="auto">
            <a:xfrm>
              <a:off x="9874680" y="4574792"/>
              <a:ext cx="71294" cy="7129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16">
              <a:extLst>
                <a:ext uri="{FF2B5EF4-FFF2-40B4-BE49-F238E27FC236}">
                  <a16:creationId xmlns:a16="http://schemas.microsoft.com/office/drawing/2014/main" id="{AEA2ADBD-AE5C-DCE1-7853-A797BF497195}"/>
                </a:ext>
              </a:extLst>
            </p:cNvPr>
            <p:cNvSpPr>
              <a:spLocks/>
            </p:cNvSpPr>
            <p:nvPr/>
          </p:nvSpPr>
          <p:spPr bwMode="auto">
            <a:xfrm>
              <a:off x="9886087" y="4733065"/>
              <a:ext cx="356470" cy="76998"/>
            </a:xfrm>
            <a:custGeom>
              <a:avLst/>
              <a:gdLst>
                <a:gd name="T0" fmla="*/ 35 w 250"/>
                <a:gd name="T1" fmla="*/ 0 h 54"/>
                <a:gd name="T2" fmla="*/ 0 w 250"/>
                <a:gd name="T3" fmla="*/ 54 h 54"/>
                <a:gd name="T4" fmla="*/ 250 w 250"/>
                <a:gd name="T5" fmla="*/ 54 h 54"/>
                <a:gd name="T6" fmla="*/ 208 w 250"/>
                <a:gd name="T7" fmla="*/ 0 h 54"/>
                <a:gd name="T8" fmla="*/ 35 w 250"/>
                <a:gd name="T9" fmla="*/ 0 h 54"/>
              </a:gdLst>
              <a:ahLst/>
              <a:cxnLst>
                <a:cxn ang="0">
                  <a:pos x="T0" y="T1"/>
                </a:cxn>
                <a:cxn ang="0">
                  <a:pos x="T2" y="T3"/>
                </a:cxn>
                <a:cxn ang="0">
                  <a:pos x="T4" y="T5"/>
                </a:cxn>
                <a:cxn ang="0">
                  <a:pos x="T6" y="T7"/>
                </a:cxn>
                <a:cxn ang="0">
                  <a:pos x="T8" y="T9"/>
                </a:cxn>
              </a:cxnLst>
              <a:rect l="0" t="0" r="r" b="b"/>
              <a:pathLst>
                <a:path w="250" h="54">
                  <a:moveTo>
                    <a:pt x="35" y="0"/>
                  </a:moveTo>
                  <a:lnTo>
                    <a:pt x="0" y="54"/>
                  </a:lnTo>
                  <a:lnTo>
                    <a:pt x="250" y="54"/>
                  </a:lnTo>
                  <a:lnTo>
                    <a:pt x="208" y="0"/>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Rectangle 17">
              <a:extLst>
                <a:ext uri="{FF2B5EF4-FFF2-40B4-BE49-F238E27FC236}">
                  <a16:creationId xmlns:a16="http://schemas.microsoft.com/office/drawing/2014/main" id="{4BB3245A-6FC2-1D96-5F34-99A93B2AE107}"/>
                </a:ext>
              </a:extLst>
            </p:cNvPr>
            <p:cNvSpPr>
              <a:spLocks noChangeArrowheads="1"/>
            </p:cNvSpPr>
            <p:nvPr/>
          </p:nvSpPr>
          <p:spPr bwMode="auto">
            <a:xfrm>
              <a:off x="10014417" y="4580495"/>
              <a:ext cx="114070" cy="7557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18">
              <a:extLst>
                <a:ext uri="{FF2B5EF4-FFF2-40B4-BE49-F238E27FC236}">
                  <a16:creationId xmlns:a16="http://schemas.microsoft.com/office/drawing/2014/main" id="{42E4E061-A322-303D-76C0-E821247970A4}"/>
                </a:ext>
              </a:extLst>
            </p:cNvPr>
            <p:cNvSpPr>
              <a:spLocks noEditPoints="1"/>
            </p:cNvSpPr>
            <p:nvPr/>
          </p:nvSpPr>
          <p:spPr bwMode="auto">
            <a:xfrm>
              <a:off x="9783424" y="4407964"/>
              <a:ext cx="573204" cy="402098"/>
            </a:xfrm>
            <a:custGeom>
              <a:avLst/>
              <a:gdLst>
                <a:gd name="T0" fmla="*/ 381 w 393"/>
                <a:gd name="T1" fmla="*/ 0 h 275"/>
                <a:gd name="T2" fmla="*/ 4 w 393"/>
                <a:gd name="T3" fmla="*/ 0 h 275"/>
                <a:gd name="T4" fmla="*/ 1 w 393"/>
                <a:gd name="T5" fmla="*/ 8 h 275"/>
                <a:gd name="T6" fmla="*/ 1 w 393"/>
                <a:gd name="T7" fmla="*/ 270 h 275"/>
                <a:gd name="T8" fmla="*/ 4 w 393"/>
                <a:gd name="T9" fmla="*/ 275 h 275"/>
                <a:gd name="T10" fmla="*/ 49 w 393"/>
                <a:gd name="T11" fmla="*/ 275 h 275"/>
                <a:gd name="T12" fmla="*/ 96 w 393"/>
                <a:gd name="T13" fmla="*/ 213 h 275"/>
                <a:gd name="T14" fmla="*/ 103 w 393"/>
                <a:gd name="T15" fmla="*/ 210 h 275"/>
                <a:gd name="T16" fmla="*/ 283 w 393"/>
                <a:gd name="T17" fmla="*/ 210 h 275"/>
                <a:gd name="T18" fmla="*/ 289 w 393"/>
                <a:gd name="T19" fmla="*/ 213 h 275"/>
                <a:gd name="T20" fmla="*/ 336 w 393"/>
                <a:gd name="T21" fmla="*/ 275 h 275"/>
                <a:gd name="T22" fmla="*/ 381 w 393"/>
                <a:gd name="T23" fmla="*/ 275 h 275"/>
                <a:gd name="T24" fmla="*/ 393 w 393"/>
                <a:gd name="T25" fmla="*/ 270 h 275"/>
                <a:gd name="T26" fmla="*/ 393 w 393"/>
                <a:gd name="T27" fmla="*/ 8 h 275"/>
                <a:gd name="T28" fmla="*/ 381 w 393"/>
                <a:gd name="T29" fmla="*/ 0 h 275"/>
                <a:gd name="T30" fmla="*/ 78 w 393"/>
                <a:gd name="T31" fmla="*/ 53 h 275"/>
                <a:gd name="T32" fmla="*/ 307 w 393"/>
                <a:gd name="T33" fmla="*/ 53 h 275"/>
                <a:gd name="T34" fmla="*/ 315 w 393"/>
                <a:gd name="T35" fmla="*/ 59 h 275"/>
                <a:gd name="T36" fmla="*/ 307 w 393"/>
                <a:gd name="T37" fmla="*/ 66 h 275"/>
                <a:gd name="T38" fmla="*/ 78 w 393"/>
                <a:gd name="T39" fmla="*/ 66 h 275"/>
                <a:gd name="T40" fmla="*/ 70 w 393"/>
                <a:gd name="T41" fmla="*/ 59 h 275"/>
                <a:gd name="T42" fmla="*/ 78 w 393"/>
                <a:gd name="T43" fmla="*/ 53 h 275"/>
                <a:gd name="T44" fmla="*/ 86 w 393"/>
                <a:gd name="T45" fmla="*/ 180 h 275"/>
                <a:gd name="T46" fmla="*/ 45 w 393"/>
                <a:gd name="T47" fmla="*/ 139 h 275"/>
                <a:gd name="T48" fmla="*/ 86 w 393"/>
                <a:gd name="T49" fmla="*/ 98 h 275"/>
                <a:gd name="T50" fmla="*/ 127 w 393"/>
                <a:gd name="T51" fmla="*/ 139 h 275"/>
                <a:gd name="T52" fmla="*/ 86 w 393"/>
                <a:gd name="T53" fmla="*/ 180 h 275"/>
                <a:gd name="T54" fmla="*/ 249 w 393"/>
                <a:gd name="T55" fmla="*/ 175 h 275"/>
                <a:gd name="T56" fmla="*/ 241 w 393"/>
                <a:gd name="T57" fmla="*/ 183 h 275"/>
                <a:gd name="T58" fmla="*/ 153 w 393"/>
                <a:gd name="T59" fmla="*/ 183 h 275"/>
                <a:gd name="T60" fmla="*/ 145 w 393"/>
                <a:gd name="T61" fmla="*/ 175 h 275"/>
                <a:gd name="T62" fmla="*/ 145 w 393"/>
                <a:gd name="T63" fmla="*/ 113 h 275"/>
                <a:gd name="T64" fmla="*/ 153 w 393"/>
                <a:gd name="T65" fmla="*/ 105 h 275"/>
                <a:gd name="T66" fmla="*/ 241 w 393"/>
                <a:gd name="T67" fmla="*/ 105 h 275"/>
                <a:gd name="T68" fmla="*/ 249 w 393"/>
                <a:gd name="T69" fmla="*/ 113 h 275"/>
                <a:gd name="T70" fmla="*/ 249 w 393"/>
                <a:gd name="T71" fmla="*/ 175 h 275"/>
                <a:gd name="T72" fmla="*/ 299 w 393"/>
                <a:gd name="T73" fmla="*/ 180 h 275"/>
                <a:gd name="T74" fmla="*/ 258 w 393"/>
                <a:gd name="T75" fmla="*/ 139 h 275"/>
                <a:gd name="T76" fmla="*/ 299 w 393"/>
                <a:gd name="T77" fmla="*/ 98 h 275"/>
                <a:gd name="T78" fmla="*/ 340 w 393"/>
                <a:gd name="T79" fmla="*/ 139 h 275"/>
                <a:gd name="T80" fmla="*/ 299 w 393"/>
                <a:gd name="T81" fmla="*/ 18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3" h="275">
                  <a:moveTo>
                    <a:pt x="381" y="0"/>
                  </a:moveTo>
                  <a:cubicBezTo>
                    <a:pt x="4" y="0"/>
                    <a:pt x="4" y="0"/>
                    <a:pt x="4" y="0"/>
                  </a:cubicBezTo>
                  <a:cubicBezTo>
                    <a:pt x="0" y="0"/>
                    <a:pt x="1" y="3"/>
                    <a:pt x="1" y="8"/>
                  </a:cubicBezTo>
                  <a:cubicBezTo>
                    <a:pt x="1" y="270"/>
                    <a:pt x="1" y="270"/>
                    <a:pt x="1" y="270"/>
                  </a:cubicBezTo>
                  <a:cubicBezTo>
                    <a:pt x="1" y="274"/>
                    <a:pt x="0" y="275"/>
                    <a:pt x="4" y="275"/>
                  </a:cubicBezTo>
                  <a:cubicBezTo>
                    <a:pt x="49" y="275"/>
                    <a:pt x="49" y="275"/>
                    <a:pt x="49" y="275"/>
                  </a:cubicBezTo>
                  <a:cubicBezTo>
                    <a:pt x="96" y="213"/>
                    <a:pt x="96" y="213"/>
                    <a:pt x="96" y="213"/>
                  </a:cubicBezTo>
                  <a:cubicBezTo>
                    <a:pt x="98" y="211"/>
                    <a:pt x="100" y="210"/>
                    <a:pt x="103" y="210"/>
                  </a:cubicBezTo>
                  <a:cubicBezTo>
                    <a:pt x="283" y="210"/>
                    <a:pt x="283" y="210"/>
                    <a:pt x="283" y="210"/>
                  </a:cubicBezTo>
                  <a:cubicBezTo>
                    <a:pt x="285" y="210"/>
                    <a:pt x="288" y="211"/>
                    <a:pt x="289" y="213"/>
                  </a:cubicBezTo>
                  <a:cubicBezTo>
                    <a:pt x="336" y="275"/>
                    <a:pt x="336" y="275"/>
                    <a:pt x="336" y="275"/>
                  </a:cubicBezTo>
                  <a:cubicBezTo>
                    <a:pt x="381" y="275"/>
                    <a:pt x="381" y="275"/>
                    <a:pt x="381" y="275"/>
                  </a:cubicBezTo>
                  <a:cubicBezTo>
                    <a:pt x="385" y="275"/>
                    <a:pt x="393" y="274"/>
                    <a:pt x="393" y="270"/>
                  </a:cubicBezTo>
                  <a:cubicBezTo>
                    <a:pt x="393" y="8"/>
                    <a:pt x="393" y="8"/>
                    <a:pt x="393" y="8"/>
                  </a:cubicBezTo>
                  <a:cubicBezTo>
                    <a:pt x="393" y="3"/>
                    <a:pt x="385" y="0"/>
                    <a:pt x="381" y="0"/>
                  </a:cubicBezTo>
                  <a:close/>
                  <a:moveTo>
                    <a:pt x="78" y="53"/>
                  </a:moveTo>
                  <a:cubicBezTo>
                    <a:pt x="307" y="53"/>
                    <a:pt x="307" y="53"/>
                    <a:pt x="307" y="53"/>
                  </a:cubicBezTo>
                  <a:cubicBezTo>
                    <a:pt x="312" y="53"/>
                    <a:pt x="315" y="55"/>
                    <a:pt x="315" y="59"/>
                  </a:cubicBezTo>
                  <a:cubicBezTo>
                    <a:pt x="315" y="64"/>
                    <a:pt x="312" y="66"/>
                    <a:pt x="307" y="66"/>
                  </a:cubicBezTo>
                  <a:cubicBezTo>
                    <a:pt x="78" y="66"/>
                    <a:pt x="78" y="66"/>
                    <a:pt x="78" y="66"/>
                  </a:cubicBezTo>
                  <a:cubicBezTo>
                    <a:pt x="74" y="66"/>
                    <a:pt x="70" y="64"/>
                    <a:pt x="70" y="59"/>
                  </a:cubicBezTo>
                  <a:cubicBezTo>
                    <a:pt x="70" y="55"/>
                    <a:pt x="74" y="53"/>
                    <a:pt x="78" y="53"/>
                  </a:cubicBezTo>
                  <a:close/>
                  <a:moveTo>
                    <a:pt x="86" y="180"/>
                  </a:moveTo>
                  <a:cubicBezTo>
                    <a:pt x="64" y="180"/>
                    <a:pt x="45" y="161"/>
                    <a:pt x="45" y="139"/>
                  </a:cubicBezTo>
                  <a:cubicBezTo>
                    <a:pt x="45" y="116"/>
                    <a:pt x="64" y="98"/>
                    <a:pt x="86" y="98"/>
                  </a:cubicBezTo>
                  <a:cubicBezTo>
                    <a:pt x="109" y="98"/>
                    <a:pt x="127" y="116"/>
                    <a:pt x="127" y="139"/>
                  </a:cubicBezTo>
                  <a:cubicBezTo>
                    <a:pt x="127" y="161"/>
                    <a:pt x="109" y="180"/>
                    <a:pt x="86" y="180"/>
                  </a:cubicBezTo>
                  <a:close/>
                  <a:moveTo>
                    <a:pt x="249" y="175"/>
                  </a:moveTo>
                  <a:cubicBezTo>
                    <a:pt x="249" y="180"/>
                    <a:pt x="246" y="183"/>
                    <a:pt x="241" y="183"/>
                  </a:cubicBezTo>
                  <a:cubicBezTo>
                    <a:pt x="153" y="183"/>
                    <a:pt x="153" y="183"/>
                    <a:pt x="153" y="183"/>
                  </a:cubicBezTo>
                  <a:cubicBezTo>
                    <a:pt x="148" y="183"/>
                    <a:pt x="145" y="180"/>
                    <a:pt x="145" y="175"/>
                  </a:cubicBezTo>
                  <a:cubicBezTo>
                    <a:pt x="145" y="113"/>
                    <a:pt x="145" y="113"/>
                    <a:pt x="145" y="113"/>
                  </a:cubicBezTo>
                  <a:cubicBezTo>
                    <a:pt x="145" y="109"/>
                    <a:pt x="148" y="105"/>
                    <a:pt x="153" y="105"/>
                  </a:cubicBezTo>
                  <a:cubicBezTo>
                    <a:pt x="241" y="105"/>
                    <a:pt x="241" y="105"/>
                    <a:pt x="241" y="105"/>
                  </a:cubicBezTo>
                  <a:cubicBezTo>
                    <a:pt x="246" y="105"/>
                    <a:pt x="249" y="109"/>
                    <a:pt x="249" y="113"/>
                  </a:cubicBezTo>
                  <a:lnTo>
                    <a:pt x="249" y="175"/>
                  </a:lnTo>
                  <a:close/>
                  <a:moveTo>
                    <a:pt x="299" y="180"/>
                  </a:moveTo>
                  <a:cubicBezTo>
                    <a:pt x="276" y="180"/>
                    <a:pt x="258" y="161"/>
                    <a:pt x="258" y="139"/>
                  </a:cubicBezTo>
                  <a:cubicBezTo>
                    <a:pt x="258" y="116"/>
                    <a:pt x="276" y="98"/>
                    <a:pt x="299" y="98"/>
                  </a:cubicBezTo>
                  <a:cubicBezTo>
                    <a:pt x="322" y="98"/>
                    <a:pt x="340" y="116"/>
                    <a:pt x="340" y="139"/>
                  </a:cubicBezTo>
                  <a:cubicBezTo>
                    <a:pt x="340" y="161"/>
                    <a:pt x="322" y="180"/>
                    <a:pt x="299" y="1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Oval 19">
              <a:extLst>
                <a:ext uri="{FF2B5EF4-FFF2-40B4-BE49-F238E27FC236}">
                  <a16:creationId xmlns:a16="http://schemas.microsoft.com/office/drawing/2014/main" id="{87835B3C-E368-0A98-338A-FBF8D23926F4}"/>
                </a:ext>
              </a:extLst>
            </p:cNvPr>
            <p:cNvSpPr>
              <a:spLocks noChangeArrowheads="1"/>
            </p:cNvSpPr>
            <p:nvPr/>
          </p:nvSpPr>
          <p:spPr bwMode="auto">
            <a:xfrm>
              <a:off x="10182671" y="4574792"/>
              <a:ext cx="71294" cy="7129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Group 21">
            <a:extLst>
              <a:ext uri="{FF2B5EF4-FFF2-40B4-BE49-F238E27FC236}">
                <a16:creationId xmlns:a16="http://schemas.microsoft.com/office/drawing/2014/main" id="{8DBC86B6-7355-100C-9675-C58A1BD888A9}"/>
              </a:ext>
            </a:extLst>
          </p:cNvPr>
          <p:cNvGrpSpPr/>
          <p:nvPr userDrawn="1"/>
        </p:nvGrpSpPr>
        <p:grpSpPr>
          <a:xfrm>
            <a:off x="8637015" y="5016141"/>
            <a:ext cx="541835" cy="573205"/>
            <a:chOff x="8637015" y="4312430"/>
            <a:chExt cx="541835" cy="573205"/>
          </a:xfrm>
          <a:solidFill>
            <a:schemeClr val="bg2"/>
          </a:solidFill>
        </p:grpSpPr>
        <p:sp>
          <p:nvSpPr>
            <p:cNvPr id="23" name="Freeform 22">
              <a:extLst>
                <a:ext uri="{FF2B5EF4-FFF2-40B4-BE49-F238E27FC236}">
                  <a16:creationId xmlns:a16="http://schemas.microsoft.com/office/drawing/2014/main" id="{3B0AB52E-2A13-DCFE-9E36-0BC5CE690652}"/>
                </a:ext>
              </a:extLst>
            </p:cNvPr>
            <p:cNvSpPr>
              <a:spLocks/>
            </p:cNvSpPr>
            <p:nvPr/>
          </p:nvSpPr>
          <p:spPr bwMode="auto">
            <a:xfrm>
              <a:off x="8637015" y="4382298"/>
              <a:ext cx="269492" cy="464837"/>
            </a:xfrm>
            <a:custGeom>
              <a:avLst/>
              <a:gdLst>
                <a:gd name="T0" fmla="*/ 185 w 185"/>
                <a:gd name="T1" fmla="*/ 42 h 319"/>
                <a:gd name="T2" fmla="*/ 104 w 185"/>
                <a:gd name="T3" fmla="*/ 0 h 319"/>
                <a:gd name="T4" fmla="*/ 33 w 185"/>
                <a:gd name="T5" fmla="*/ 60 h 319"/>
                <a:gd name="T6" fmla="*/ 0 w 185"/>
                <a:gd name="T7" fmla="*/ 319 h 319"/>
                <a:gd name="T8" fmla="*/ 42 w 185"/>
                <a:gd name="T9" fmla="*/ 319 h 319"/>
                <a:gd name="T10" fmla="*/ 76 w 185"/>
                <a:gd name="T11" fmla="*/ 116 h 319"/>
                <a:gd name="T12" fmla="*/ 85 w 185"/>
                <a:gd name="T13" fmla="*/ 107 h 319"/>
                <a:gd name="T14" fmla="*/ 94 w 185"/>
                <a:gd name="T15" fmla="*/ 118 h 319"/>
                <a:gd name="T16" fmla="*/ 112 w 185"/>
                <a:gd name="T17" fmla="*/ 319 h 319"/>
                <a:gd name="T18" fmla="*/ 185 w 185"/>
                <a:gd name="T19" fmla="*/ 319 h 319"/>
                <a:gd name="T20" fmla="*/ 185 w 185"/>
                <a:gd name="T21" fmla="*/ 4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319">
                  <a:moveTo>
                    <a:pt x="185" y="42"/>
                  </a:moveTo>
                  <a:cubicBezTo>
                    <a:pt x="146" y="40"/>
                    <a:pt x="114" y="23"/>
                    <a:pt x="104" y="0"/>
                  </a:cubicBezTo>
                  <a:cubicBezTo>
                    <a:pt x="33" y="60"/>
                    <a:pt x="33" y="60"/>
                    <a:pt x="33" y="60"/>
                  </a:cubicBezTo>
                  <a:cubicBezTo>
                    <a:pt x="0" y="319"/>
                    <a:pt x="0" y="319"/>
                    <a:pt x="0" y="319"/>
                  </a:cubicBezTo>
                  <a:cubicBezTo>
                    <a:pt x="42" y="319"/>
                    <a:pt x="42" y="319"/>
                    <a:pt x="42" y="319"/>
                  </a:cubicBezTo>
                  <a:cubicBezTo>
                    <a:pt x="76" y="116"/>
                    <a:pt x="76" y="116"/>
                    <a:pt x="76" y="116"/>
                  </a:cubicBezTo>
                  <a:cubicBezTo>
                    <a:pt x="77" y="112"/>
                    <a:pt x="81" y="106"/>
                    <a:pt x="85" y="107"/>
                  </a:cubicBezTo>
                  <a:cubicBezTo>
                    <a:pt x="90" y="107"/>
                    <a:pt x="93" y="114"/>
                    <a:pt x="94" y="118"/>
                  </a:cubicBezTo>
                  <a:cubicBezTo>
                    <a:pt x="112" y="319"/>
                    <a:pt x="112" y="319"/>
                    <a:pt x="112" y="319"/>
                  </a:cubicBezTo>
                  <a:cubicBezTo>
                    <a:pt x="185" y="319"/>
                    <a:pt x="185" y="319"/>
                    <a:pt x="185" y="319"/>
                  </a:cubicBezTo>
                  <a:lnTo>
                    <a:pt x="185"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Rectangle 24">
              <a:extLst>
                <a:ext uri="{FF2B5EF4-FFF2-40B4-BE49-F238E27FC236}">
                  <a16:creationId xmlns:a16="http://schemas.microsoft.com/office/drawing/2014/main" id="{475130FC-59C4-8A26-5566-FAAA20FCD966}"/>
                </a:ext>
              </a:extLst>
            </p:cNvPr>
            <p:cNvSpPr>
              <a:spLocks noChangeArrowheads="1"/>
            </p:cNvSpPr>
            <p:nvPr/>
          </p:nvSpPr>
          <p:spPr bwMode="auto">
            <a:xfrm>
              <a:off x="8812398" y="4867098"/>
              <a:ext cx="191068" cy="1853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6" name="Rectangle 25">
              <a:extLst>
                <a:ext uri="{FF2B5EF4-FFF2-40B4-BE49-F238E27FC236}">
                  <a16:creationId xmlns:a16="http://schemas.microsoft.com/office/drawing/2014/main" id="{B1BD303E-0667-362A-DF7A-06779C8C2D6E}"/>
                </a:ext>
              </a:extLst>
            </p:cNvPr>
            <p:cNvSpPr>
              <a:spLocks noChangeArrowheads="1"/>
            </p:cNvSpPr>
            <p:nvPr/>
          </p:nvSpPr>
          <p:spPr bwMode="auto">
            <a:xfrm>
              <a:off x="8639867" y="4867098"/>
              <a:ext cx="57035" cy="1853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
              <a:extLst>
                <a:ext uri="{FF2B5EF4-FFF2-40B4-BE49-F238E27FC236}">
                  <a16:creationId xmlns:a16="http://schemas.microsoft.com/office/drawing/2014/main" id="{EEDF7784-747A-0D9E-FB65-4D210F8FB1E6}"/>
                </a:ext>
              </a:extLst>
            </p:cNvPr>
            <p:cNvSpPr>
              <a:spLocks/>
            </p:cNvSpPr>
            <p:nvPr/>
          </p:nvSpPr>
          <p:spPr bwMode="auto">
            <a:xfrm>
              <a:off x="8805269" y="4312430"/>
              <a:ext cx="208179" cy="105515"/>
            </a:xfrm>
            <a:custGeom>
              <a:avLst/>
              <a:gdLst>
                <a:gd name="T0" fmla="*/ 71 w 143"/>
                <a:gd name="T1" fmla="*/ 72 h 72"/>
                <a:gd name="T2" fmla="*/ 143 w 143"/>
                <a:gd name="T3" fmla="*/ 33 h 72"/>
                <a:gd name="T4" fmla="*/ 131 w 143"/>
                <a:gd name="T5" fmla="*/ 15 h 72"/>
                <a:gd name="T6" fmla="*/ 105 w 143"/>
                <a:gd name="T7" fmla="*/ 0 h 72"/>
                <a:gd name="T8" fmla="*/ 37 w 143"/>
                <a:gd name="T9" fmla="*/ 0 h 72"/>
                <a:gd name="T10" fmla="*/ 11 w 143"/>
                <a:gd name="T11" fmla="*/ 15 h 72"/>
                <a:gd name="T12" fmla="*/ 0 w 143"/>
                <a:gd name="T13" fmla="*/ 33 h 72"/>
                <a:gd name="T14" fmla="*/ 71 w 143"/>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72">
                  <a:moveTo>
                    <a:pt x="71" y="72"/>
                  </a:moveTo>
                  <a:cubicBezTo>
                    <a:pt x="109" y="72"/>
                    <a:pt x="141" y="54"/>
                    <a:pt x="143" y="33"/>
                  </a:cubicBezTo>
                  <a:cubicBezTo>
                    <a:pt x="131" y="15"/>
                    <a:pt x="131" y="15"/>
                    <a:pt x="131" y="15"/>
                  </a:cubicBezTo>
                  <a:cubicBezTo>
                    <a:pt x="126" y="5"/>
                    <a:pt x="116" y="0"/>
                    <a:pt x="105" y="0"/>
                  </a:cubicBezTo>
                  <a:cubicBezTo>
                    <a:pt x="37" y="0"/>
                    <a:pt x="37" y="0"/>
                    <a:pt x="37" y="0"/>
                  </a:cubicBezTo>
                  <a:cubicBezTo>
                    <a:pt x="26" y="0"/>
                    <a:pt x="16" y="5"/>
                    <a:pt x="11" y="15"/>
                  </a:cubicBezTo>
                  <a:cubicBezTo>
                    <a:pt x="0" y="33"/>
                    <a:pt x="0" y="33"/>
                    <a:pt x="0" y="33"/>
                  </a:cubicBezTo>
                  <a:cubicBezTo>
                    <a:pt x="2" y="55"/>
                    <a:pt x="34" y="72"/>
                    <a:pt x="71" y="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Rectangle 27">
              <a:extLst>
                <a:ext uri="{FF2B5EF4-FFF2-40B4-BE49-F238E27FC236}">
                  <a16:creationId xmlns:a16="http://schemas.microsoft.com/office/drawing/2014/main" id="{E9DA028A-C737-217D-1318-360926879AA3}"/>
                </a:ext>
              </a:extLst>
            </p:cNvPr>
            <p:cNvSpPr>
              <a:spLocks noChangeArrowheads="1"/>
            </p:cNvSpPr>
            <p:nvPr/>
          </p:nvSpPr>
          <p:spPr bwMode="auto">
            <a:xfrm>
              <a:off x="9117537" y="4867098"/>
              <a:ext cx="57035" cy="1853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8">
              <a:extLst>
                <a:ext uri="{FF2B5EF4-FFF2-40B4-BE49-F238E27FC236}">
                  <a16:creationId xmlns:a16="http://schemas.microsoft.com/office/drawing/2014/main" id="{CA18180D-1303-CD9F-8CDD-CB08CBA31E7B}"/>
                </a:ext>
              </a:extLst>
            </p:cNvPr>
            <p:cNvSpPr>
              <a:spLocks noEditPoints="1"/>
            </p:cNvSpPr>
            <p:nvPr/>
          </p:nvSpPr>
          <p:spPr bwMode="auto">
            <a:xfrm>
              <a:off x="8926469" y="4386575"/>
              <a:ext cx="252381" cy="460560"/>
            </a:xfrm>
            <a:custGeom>
              <a:avLst/>
              <a:gdLst>
                <a:gd name="T0" fmla="*/ 143 w 174"/>
                <a:gd name="T1" fmla="*/ 57 h 316"/>
                <a:gd name="T2" fmla="*/ 76 w 174"/>
                <a:gd name="T3" fmla="*/ 0 h 316"/>
                <a:gd name="T4" fmla="*/ 0 w 174"/>
                <a:gd name="T5" fmla="*/ 39 h 316"/>
                <a:gd name="T6" fmla="*/ 0 w 174"/>
                <a:gd name="T7" fmla="*/ 316 h 316"/>
                <a:gd name="T8" fmla="*/ 62 w 174"/>
                <a:gd name="T9" fmla="*/ 316 h 316"/>
                <a:gd name="T10" fmla="*/ 80 w 174"/>
                <a:gd name="T11" fmla="*/ 114 h 316"/>
                <a:gd name="T12" fmla="*/ 89 w 174"/>
                <a:gd name="T13" fmla="*/ 104 h 316"/>
                <a:gd name="T14" fmla="*/ 98 w 174"/>
                <a:gd name="T15" fmla="*/ 115 h 316"/>
                <a:gd name="T16" fmla="*/ 132 w 174"/>
                <a:gd name="T17" fmla="*/ 316 h 316"/>
                <a:gd name="T18" fmla="*/ 174 w 174"/>
                <a:gd name="T19" fmla="*/ 316 h 316"/>
                <a:gd name="T20" fmla="*/ 143 w 174"/>
                <a:gd name="T21" fmla="*/ 57 h 316"/>
                <a:gd name="T22" fmla="*/ 50 w 174"/>
                <a:gd name="T23" fmla="*/ 120 h 316"/>
                <a:gd name="T24" fmla="*/ 15 w 174"/>
                <a:gd name="T25" fmla="*/ 120 h 316"/>
                <a:gd name="T26" fmla="*/ 6 w 174"/>
                <a:gd name="T27" fmla="*/ 113 h 316"/>
                <a:gd name="T28" fmla="*/ 15 w 174"/>
                <a:gd name="T29" fmla="*/ 107 h 316"/>
                <a:gd name="T30" fmla="*/ 50 w 174"/>
                <a:gd name="T31" fmla="*/ 107 h 316"/>
                <a:gd name="T32" fmla="*/ 59 w 174"/>
                <a:gd name="T33" fmla="*/ 113 h 316"/>
                <a:gd name="T34" fmla="*/ 50 w 174"/>
                <a:gd name="T35" fmla="*/ 12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316">
                  <a:moveTo>
                    <a:pt x="143" y="57"/>
                  </a:moveTo>
                  <a:cubicBezTo>
                    <a:pt x="76" y="0"/>
                    <a:pt x="76" y="0"/>
                    <a:pt x="76" y="0"/>
                  </a:cubicBezTo>
                  <a:cubicBezTo>
                    <a:pt x="67" y="23"/>
                    <a:pt x="27" y="37"/>
                    <a:pt x="0" y="39"/>
                  </a:cubicBezTo>
                  <a:cubicBezTo>
                    <a:pt x="0" y="316"/>
                    <a:pt x="0" y="316"/>
                    <a:pt x="0" y="316"/>
                  </a:cubicBezTo>
                  <a:cubicBezTo>
                    <a:pt x="62" y="316"/>
                    <a:pt x="62" y="316"/>
                    <a:pt x="62" y="316"/>
                  </a:cubicBezTo>
                  <a:cubicBezTo>
                    <a:pt x="80" y="114"/>
                    <a:pt x="80" y="114"/>
                    <a:pt x="80" y="114"/>
                  </a:cubicBezTo>
                  <a:cubicBezTo>
                    <a:pt x="81" y="110"/>
                    <a:pt x="84" y="104"/>
                    <a:pt x="89" y="104"/>
                  </a:cubicBezTo>
                  <a:cubicBezTo>
                    <a:pt x="93" y="103"/>
                    <a:pt x="97" y="110"/>
                    <a:pt x="98" y="115"/>
                  </a:cubicBezTo>
                  <a:cubicBezTo>
                    <a:pt x="132" y="316"/>
                    <a:pt x="132" y="316"/>
                    <a:pt x="132" y="316"/>
                  </a:cubicBezTo>
                  <a:cubicBezTo>
                    <a:pt x="174" y="316"/>
                    <a:pt x="174" y="316"/>
                    <a:pt x="174" y="316"/>
                  </a:cubicBezTo>
                  <a:lnTo>
                    <a:pt x="143" y="57"/>
                  </a:lnTo>
                  <a:close/>
                  <a:moveTo>
                    <a:pt x="50" y="120"/>
                  </a:moveTo>
                  <a:cubicBezTo>
                    <a:pt x="15" y="120"/>
                    <a:pt x="15" y="120"/>
                    <a:pt x="15" y="120"/>
                  </a:cubicBezTo>
                  <a:cubicBezTo>
                    <a:pt x="10" y="120"/>
                    <a:pt x="6" y="116"/>
                    <a:pt x="6" y="113"/>
                  </a:cubicBezTo>
                  <a:cubicBezTo>
                    <a:pt x="6" y="111"/>
                    <a:pt x="10" y="107"/>
                    <a:pt x="15" y="107"/>
                  </a:cubicBezTo>
                  <a:cubicBezTo>
                    <a:pt x="50" y="107"/>
                    <a:pt x="50" y="107"/>
                    <a:pt x="50" y="107"/>
                  </a:cubicBezTo>
                  <a:cubicBezTo>
                    <a:pt x="55" y="107"/>
                    <a:pt x="59" y="111"/>
                    <a:pt x="59" y="113"/>
                  </a:cubicBezTo>
                  <a:cubicBezTo>
                    <a:pt x="59" y="116"/>
                    <a:pt x="55" y="120"/>
                    <a:pt x="50"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Group 29">
            <a:extLst>
              <a:ext uri="{FF2B5EF4-FFF2-40B4-BE49-F238E27FC236}">
                <a16:creationId xmlns:a16="http://schemas.microsoft.com/office/drawing/2014/main" id="{9741931F-5715-6E3E-4B3A-2DAF69800139}"/>
              </a:ext>
            </a:extLst>
          </p:cNvPr>
          <p:cNvGrpSpPr/>
          <p:nvPr userDrawn="1"/>
        </p:nvGrpSpPr>
        <p:grpSpPr>
          <a:xfrm>
            <a:off x="7571882" y="5020419"/>
            <a:ext cx="420635" cy="568927"/>
            <a:chOff x="7571882" y="4316708"/>
            <a:chExt cx="420635" cy="568927"/>
          </a:xfrm>
          <a:solidFill>
            <a:schemeClr val="bg2"/>
          </a:solidFill>
        </p:grpSpPr>
        <p:sp>
          <p:nvSpPr>
            <p:cNvPr id="31" name="Freeform 26">
              <a:extLst>
                <a:ext uri="{FF2B5EF4-FFF2-40B4-BE49-F238E27FC236}">
                  <a16:creationId xmlns:a16="http://schemas.microsoft.com/office/drawing/2014/main" id="{A34265FF-592A-35E5-DA74-453018220666}"/>
                </a:ext>
              </a:extLst>
            </p:cNvPr>
            <p:cNvSpPr>
              <a:spLocks noEditPoints="1"/>
            </p:cNvSpPr>
            <p:nvPr/>
          </p:nvSpPr>
          <p:spPr bwMode="auto">
            <a:xfrm>
              <a:off x="7587567" y="4316708"/>
              <a:ext cx="376433" cy="168254"/>
            </a:xfrm>
            <a:custGeom>
              <a:avLst/>
              <a:gdLst>
                <a:gd name="T0" fmla="*/ 84 w 259"/>
                <a:gd name="T1" fmla="*/ 115 h 115"/>
                <a:gd name="T2" fmla="*/ 130 w 259"/>
                <a:gd name="T3" fmla="*/ 82 h 115"/>
                <a:gd name="T4" fmla="*/ 176 w 259"/>
                <a:gd name="T5" fmla="*/ 115 h 115"/>
                <a:gd name="T6" fmla="*/ 259 w 259"/>
                <a:gd name="T7" fmla="*/ 115 h 115"/>
                <a:gd name="T8" fmla="*/ 130 w 259"/>
                <a:gd name="T9" fmla="*/ 0 h 115"/>
                <a:gd name="T10" fmla="*/ 0 w 259"/>
                <a:gd name="T11" fmla="*/ 115 h 115"/>
                <a:gd name="T12" fmla="*/ 84 w 259"/>
                <a:gd name="T13" fmla="*/ 115 h 115"/>
                <a:gd name="T14" fmla="*/ 130 w 259"/>
                <a:gd name="T15" fmla="*/ 29 h 115"/>
                <a:gd name="T16" fmla="*/ 221 w 259"/>
                <a:gd name="T17" fmla="*/ 91 h 115"/>
                <a:gd name="T18" fmla="*/ 216 w 259"/>
                <a:gd name="T19" fmla="*/ 102 h 115"/>
                <a:gd name="T20" fmla="*/ 213 w 259"/>
                <a:gd name="T21" fmla="*/ 103 h 115"/>
                <a:gd name="T22" fmla="*/ 206 w 259"/>
                <a:gd name="T23" fmla="*/ 97 h 115"/>
                <a:gd name="T24" fmla="*/ 130 w 259"/>
                <a:gd name="T25" fmla="*/ 45 h 115"/>
                <a:gd name="T26" fmla="*/ 121 w 259"/>
                <a:gd name="T27" fmla="*/ 37 h 115"/>
                <a:gd name="T28" fmla="*/ 130 w 259"/>
                <a:gd name="T29" fmla="*/ 2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115">
                  <a:moveTo>
                    <a:pt x="84" y="115"/>
                  </a:moveTo>
                  <a:cubicBezTo>
                    <a:pt x="90" y="88"/>
                    <a:pt x="108" y="82"/>
                    <a:pt x="130" y="82"/>
                  </a:cubicBezTo>
                  <a:cubicBezTo>
                    <a:pt x="151" y="82"/>
                    <a:pt x="169" y="88"/>
                    <a:pt x="176" y="115"/>
                  </a:cubicBezTo>
                  <a:cubicBezTo>
                    <a:pt x="259" y="115"/>
                    <a:pt x="259" y="115"/>
                    <a:pt x="259" y="115"/>
                  </a:cubicBezTo>
                  <a:cubicBezTo>
                    <a:pt x="251" y="49"/>
                    <a:pt x="196" y="0"/>
                    <a:pt x="130" y="0"/>
                  </a:cubicBezTo>
                  <a:cubicBezTo>
                    <a:pt x="63" y="0"/>
                    <a:pt x="8" y="49"/>
                    <a:pt x="0" y="115"/>
                  </a:cubicBezTo>
                  <a:lnTo>
                    <a:pt x="84" y="115"/>
                  </a:lnTo>
                  <a:close/>
                  <a:moveTo>
                    <a:pt x="130" y="29"/>
                  </a:moveTo>
                  <a:cubicBezTo>
                    <a:pt x="170" y="29"/>
                    <a:pt x="206" y="54"/>
                    <a:pt x="221" y="91"/>
                  </a:cubicBezTo>
                  <a:cubicBezTo>
                    <a:pt x="223" y="96"/>
                    <a:pt x="221" y="100"/>
                    <a:pt x="216" y="102"/>
                  </a:cubicBezTo>
                  <a:cubicBezTo>
                    <a:pt x="215" y="102"/>
                    <a:pt x="214" y="103"/>
                    <a:pt x="213" y="103"/>
                  </a:cubicBezTo>
                  <a:cubicBezTo>
                    <a:pt x="210" y="103"/>
                    <a:pt x="207" y="101"/>
                    <a:pt x="206" y="97"/>
                  </a:cubicBezTo>
                  <a:cubicBezTo>
                    <a:pt x="194" y="66"/>
                    <a:pt x="164" y="45"/>
                    <a:pt x="130" y="45"/>
                  </a:cubicBezTo>
                  <a:cubicBezTo>
                    <a:pt x="125" y="45"/>
                    <a:pt x="121" y="42"/>
                    <a:pt x="121" y="37"/>
                  </a:cubicBezTo>
                  <a:cubicBezTo>
                    <a:pt x="121" y="33"/>
                    <a:pt x="125" y="29"/>
                    <a:pt x="130"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7">
              <a:extLst>
                <a:ext uri="{FF2B5EF4-FFF2-40B4-BE49-F238E27FC236}">
                  <a16:creationId xmlns:a16="http://schemas.microsoft.com/office/drawing/2014/main" id="{3346145D-1D48-EBF8-15DD-27DC891D0508}"/>
                </a:ext>
              </a:extLst>
            </p:cNvPr>
            <p:cNvSpPr>
              <a:spLocks/>
            </p:cNvSpPr>
            <p:nvPr/>
          </p:nvSpPr>
          <p:spPr bwMode="auto">
            <a:xfrm>
              <a:off x="7734432" y="4460721"/>
              <a:ext cx="82701" cy="24240"/>
            </a:xfrm>
            <a:custGeom>
              <a:avLst/>
              <a:gdLst>
                <a:gd name="T0" fmla="*/ 0 w 57"/>
                <a:gd name="T1" fmla="*/ 17 h 17"/>
                <a:gd name="T2" fmla="*/ 57 w 57"/>
                <a:gd name="T3" fmla="*/ 17 h 17"/>
                <a:gd name="T4" fmla="*/ 29 w 57"/>
                <a:gd name="T5" fmla="*/ 0 h 17"/>
                <a:gd name="T6" fmla="*/ 0 w 57"/>
                <a:gd name="T7" fmla="*/ 17 h 17"/>
              </a:gdLst>
              <a:ahLst/>
              <a:cxnLst>
                <a:cxn ang="0">
                  <a:pos x="T0" y="T1"/>
                </a:cxn>
                <a:cxn ang="0">
                  <a:pos x="T2" y="T3"/>
                </a:cxn>
                <a:cxn ang="0">
                  <a:pos x="T4" y="T5"/>
                </a:cxn>
                <a:cxn ang="0">
                  <a:pos x="T6" y="T7"/>
                </a:cxn>
              </a:cxnLst>
              <a:rect l="0" t="0" r="r" b="b"/>
              <a:pathLst>
                <a:path w="57" h="17">
                  <a:moveTo>
                    <a:pt x="0" y="17"/>
                  </a:moveTo>
                  <a:cubicBezTo>
                    <a:pt x="57" y="17"/>
                    <a:pt x="57" y="17"/>
                    <a:pt x="57" y="17"/>
                  </a:cubicBezTo>
                  <a:cubicBezTo>
                    <a:pt x="51" y="3"/>
                    <a:pt x="41" y="0"/>
                    <a:pt x="29" y="0"/>
                  </a:cubicBezTo>
                  <a:cubicBezTo>
                    <a:pt x="17" y="0"/>
                    <a:pt x="6" y="3"/>
                    <a:pt x="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8">
              <a:extLst>
                <a:ext uri="{FF2B5EF4-FFF2-40B4-BE49-F238E27FC236}">
                  <a16:creationId xmlns:a16="http://schemas.microsoft.com/office/drawing/2014/main" id="{D9A54DF1-78FC-9022-AF0F-49D49E701ABF}"/>
                </a:ext>
              </a:extLst>
            </p:cNvPr>
            <p:cNvSpPr>
              <a:spLocks/>
            </p:cNvSpPr>
            <p:nvPr/>
          </p:nvSpPr>
          <p:spPr bwMode="auto">
            <a:xfrm>
              <a:off x="7571882" y="4504924"/>
              <a:ext cx="420635" cy="380711"/>
            </a:xfrm>
            <a:custGeom>
              <a:avLst/>
              <a:gdLst>
                <a:gd name="T0" fmla="*/ 275 w 289"/>
                <a:gd name="T1" fmla="*/ 0 h 261"/>
                <a:gd name="T2" fmla="*/ 190 w 289"/>
                <a:gd name="T3" fmla="*/ 0 h 261"/>
                <a:gd name="T4" fmla="*/ 173 w 289"/>
                <a:gd name="T5" fmla="*/ 0 h 261"/>
                <a:gd name="T6" fmla="*/ 108 w 289"/>
                <a:gd name="T7" fmla="*/ 0 h 261"/>
                <a:gd name="T8" fmla="*/ 92 w 289"/>
                <a:gd name="T9" fmla="*/ 0 h 261"/>
                <a:gd name="T10" fmla="*/ 13 w 289"/>
                <a:gd name="T11" fmla="*/ 0 h 261"/>
                <a:gd name="T12" fmla="*/ 1 w 289"/>
                <a:gd name="T13" fmla="*/ 12 h 261"/>
                <a:gd name="T14" fmla="*/ 1 w 289"/>
                <a:gd name="T15" fmla="*/ 248 h 261"/>
                <a:gd name="T16" fmla="*/ 13 w 289"/>
                <a:gd name="T17" fmla="*/ 261 h 261"/>
                <a:gd name="T18" fmla="*/ 275 w 289"/>
                <a:gd name="T19" fmla="*/ 261 h 261"/>
                <a:gd name="T20" fmla="*/ 289 w 289"/>
                <a:gd name="T21" fmla="*/ 248 h 261"/>
                <a:gd name="T22" fmla="*/ 289 w 289"/>
                <a:gd name="T23" fmla="*/ 12 h 261"/>
                <a:gd name="T24" fmla="*/ 275 w 289"/>
                <a:gd name="T2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261">
                  <a:moveTo>
                    <a:pt x="275" y="0"/>
                  </a:moveTo>
                  <a:cubicBezTo>
                    <a:pt x="190" y="0"/>
                    <a:pt x="190" y="0"/>
                    <a:pt x="190" y="0"/>
                  </a:cubicBezTo>
                  <a:cubicBezTo>
                    <a:pt x="173" y="0"/>
                    <a:pt x="173" y="0"/>
                    <a:pt x="173" y="0"/>
                  </a:cubicBezTo>
                  <a:cubicBezTo>
                    <a:pt x="108" y="0"/>
                    <a:pt x="108" y="0"/>
                    <a:pt x="108" y="0"/>
                  </a:cubicBezTo>
                  <a:cubicBezTo>
                    <a:pt x="92" y="0"/>
                    <a:pt x="92" y="0"/>
                    <a:pt x="92" y="0"/>
                  </a:cubicBezTo>
                  <a:cubicBezTo>
                    <a:pt x="13" y="0"/>
                    <a:pt x="13" y="0"/>
                    <a:pt x="13" y="0"/>
                  </a:cubicBezTo>
                  <a:cubicBezTo>
                    <a:pt x="0" y="0"/>
                    <a:pt x="1" y="8"/>
                    <a:pt x="1" y="12"/>
                  </a:cubicBezTo>
                  <a:cubicBezTo>
                    <a:pt x="1" y="248"/>
                    <a:pt x="1" y="248"/>
                    <a:pt x="1" y="248"/>
                  </a:cubicBezTo>
                  <a:cubicBezTo>
                    <a:pt x="1" y="252"/>
                    <a:pt x="0" y="261"/>
                    <a:pt x="13" y="261"/>
                  </a:cubicBezTo>
                  <a:cubicBezTo>
                    <a:pt x="275" y="261"/>
                    <a:pt x="275" y="261"/>
                    <a:pt x="275" y="261"/>
                  </a:cubicBezTo>
                  <a:cubicBezTo>
                    <a:pt x="288" y="261"/>
                    <a:pt x="289" y="252"/>
                    <a:pt x="289" y="248"/>
                  </a:cubicBezTo>
                  <a:cubicBezTo>
                    <a:pt x="289" y="12"/>
                    <a:pt x="289" y="12"/>
                    <a:pt x="289" y="12"/>
                  </a:cubicBezTo>
                  <a:cubicBezTo>
                    <a:pt x="289" y="8"/>
                    <a:pt x="288" y="0"/>
                    <a:pt x="27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Group 33">
            <a:extLst>
              <a:ext uri="{FF2B5EF4-FFF2-40B4-BE49-F238E27FC236}">
                <a16:creationId xmlns:a16="http://schemas.microsoft.com/office/drawing/2014/main" id="{8C6C5650-2762-23F1-33F1-9A8A3E038026}"/>
              </a:ext>
            </a:extLst>
          </p:cNvPr>
          <p:cNvGrpSpPr/>
          <p:nvPr userDrawn="1"/>
        </p:nvGrpSpPr>
        <p:grpSpPr>
          <a:xfrm>
            <a:off x="6349902" y="5134489"/>
            <a:ext cx="574630" cy="322249"/>
            <a:chOff x="6349902" y="4430778"/>
            <a:chExt cx="574630" cy="322249"/>
          </a:xfrm>
          <a:solidFill>
            <a:schemeClr val="bg2"/>
          </a:solidFill>
        </p:grpSpPr>
        <p:sp>
          <p:nvSpPr>
            <p:cNvPr id="35" name="Freeform 29">
              <a:extLst>
                <a:ext uri="{FF2B5EF4-FFF2-40B4-BE49-F238E27FC236}">
                  <a16:creationId xmlns:a16="http://schemas.microsoft.com/office/drawing/2014/main" id="{87A09DBD-57CD-FCAC-59B2-DBD147D47116}"/>
                </a:ext>
              </a:extLst>
            </p:cNvPr>
            <p:cNvSpPr>
              <a:spLocks/>
            </p:cNvSpPr>
            <p:nvPr/>
          </p:nvSpPr>
          <p:spPr bwMode="auto">
            <a:xfrm>
              <a:off x="6620819" y="4576218"/>
              <a:ext cx="295158" cy="98386"/>
            </a:xfrm>
            <a:custGeom>
              <a:avLst/>
              <a:gdLst>
                <a:gd name="T0" fmla="*/ 99 w 202"/>
                <a:gd name="T1" fmla="*/ 2 h 68"/>
                <a:gd name="T2" fmla="*/ 0 w 202"/>
                <a:gd name="T3" fmla="*/ 68 h 68"/>
                <a:gd name="T4" fmla="*/ 202 w 202"/>
                <a:gd name="T5" fmla="*/ 68 h 68"/>
                <a:gd name="T6" fmla="*/ 138 w 202"/>
                <a:gd name="T7" fmla="*/ 3 h 68"/>
                <a:gd name="T8" fmla="*/ 126 w 202"/>
                <a:gd name="T9" fmla="*/ 3 h 68"/>
                <a:gd name="T10" fmla="*/ 104 w 202"/>
                <a:gd name="T11" fmla="*/ 0 h 68"/>
                <a:gd name="T12" fmla="*/ 99 w 202"/>
                <a:gd name="T13" fmla="*/ 2 h 68"/>
              </a:gdLst>
              <a:ahLst/>
              <a:cxnLst>
                <a:cxn ang="0">
                  <a:pos x="T0" y="T1"/>
                </a:cxn>
                <a:cxn ang="0">
                  <a:pos x="T2" y="T3"/>
                </a:cxn>
                <a:cxn ang="0">
                  <a:pos x="T4" y="T5"/>
                </a:cxn>
                <a:cxn ang="0">
                  <a:pos x="T6" y="T7"/>
                </a:cxn>
                <a:cxn ang="0">
                  <a:pos x="T8" y="T9"/>
                </a:cxn>
                <a:cxn ang="0">
                  <a:pos x="T10" y="T11"/>
                </a:cxn>
                <a:cxn ang="0">
                  <a:pos x="T12" y="T13"/>
                </a:cxn>
              </a:cxnLst>
              <a:rect l="0" t="0" r="r" b="b"/>
              <a:pathLst>
                <a:path w="202" h="68">
                  <a:moveTo>
                    <a:pt x="99" y="2"/>
                  </a:moveTo>
                  <a:cubicBezTo>
                    <a:pt x="32" y="6"/>
                    <a:pt x="1" y="29"/>
                    <a:pt x="0" y="68"/>
                  </a:cubicBezTo>
                  <a:cubicBezTo>
                    <a:pt x="202" y="68"/>
                    <a:pt x="202" y="68"/>
                    <a:pt x="202" y="68"/>
                  </a:cubicBezTo>
                  <a:cubicBezTo>
                    <a:pt x="196" y="16"/>
                    <a:pt x="165" y="3"/>
                    <a:pt x="138" y="3"/>
                  </a:cubicBezTo>
                  <a:cubicBezTo>
                    <a:pt x="126" y="3"/>
                    <a:pt x="126" y="3"/>
                    <a:pt x="126" y="3"/>
                  </a:cubicBezTo>
                  <a:cubicBezTo>
                    <a:pt x="119" y="3"/>
                    <a:pt x="111" y="1"/>
                    <a:pt x="104" y="0"/>
                  </a:cubicBezTo>
                  <a:cubicBezTo>
                    <a:pt x="103" y="1"/>
                    <a:pt x="101" y="1"/>
                    <a:pt x="9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0">
              <a:extLst>
                <a:ext uri="{FF2B5EF4-FFF2-40B4-BE49-F238E27FC236}">
                  <a16:creationId xmlns:a16="http://schemas.microsoft.com/office/drawing/2014/main" id="{D6EB0EE3-0D03-EBE3-2236-7FA4955747BC}"/>
                </a:ext>
              </a:extLst>
            </p:cNvPr>
            <p:cNvSpPr>
              <a:spLocks/>
            </p:cNvSpPr>
            <p:nvPr/>
          </p:nvSpPr>
          <p:spPr bwMode="auto">
            <a:xfrm>
              <a:off x="6351327" y="4430778"/>
              <a:ext cx="373581" cy="243826"/>
            </a:xfrm>
            <a:custGeom>
              <a:avLst/>
              <a:gdLst>
                <a:gd name="T0" fmla="*/ 4 w 256"/>
                <a:gd name="T1" fmla="*/ 102 h 167"/>
                <a:gd name="T2" fmla="*/ 71 w 256"/>
                <a:gd name="T3" fmla="*/ 167 h 167"/>
                <a:gd name="T4" fmla="*/ 168 w 256"/>
                <a:gd name="T5" fmla="*/ 167 h 167"/>
                <a:gd name="T6" fmla="*/ 256 w 256"/>
                <a:gd name="T7" fmla="*/ 87 h 167"/>
                <a:gd name="T8" fmla="*/ 227 w 256"/>
                <a:gd name="T9" fmla="*/ 64 h 167"/>
                <a:gd name="T10" fmla="*/ 165 w 256"/>
                <a:gd name="T11" fmla="*/ 3 h 167"/>
                <a:gd name="T12" fmla="*/ 157 w 256"/>
                <a:gd name="T13" fmla="*/ 1 h 167"/>
                <a:gd name="T14" fmla="*/ 32 w 256"/>
                <a:gd name="T15" fmla="*/ 9 h 167"/>
                <a:gd name="T16" fmla="*/ 9 w 256"/>
                <a:gd name="T17" fmla="*/ 14 h 167"/>
                <a:gd name="T18" fmla="*/ 0 w 256"/>
                <a:gd name="T19" fmla="*/ 37 h 167"/>
                <a:gd name="T20" fmla="*/ 0 w 256"/>
                <a:gd name="T21" fmla="*/ 102 h 167"/>
                <a:gd name="T22" fmla="*/ 4 w 256"/>
                <a:gd name="T23" fmla="*/ 10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67">
                  <a:moveTo>
                    <a:pt x="4" y="102"/>
                  </a:moveTo>
                  <a:cubicBezTo>
                    <a:pt x="40" y="102"/>
                    <a:pt x="70" y="128"/>
                    <a:pt x="71" y="167"/>
                  </a:cubicBezTo>
                  <a:cubicBezTo>
                    <a:pt x="168" y="167"/>
                    <a:pt x="168" y="167"/>
                    <a:pt x="168" y="167"/>
                  </a:cubicBezTo>
                  <a:cubicBezTo>
                    <a:pt x="170" y="102"/>
                    <a:pt x="220" y="92"/>
                    <a:pt x="256" y="87"/>
                  </a:cubicBezTo>
                  <a:cubicBezTo>
                    <a:pt x="246" y="81"/>
                    <a:pt x="235" y="73"/>
                    <a:pt x="227" y="64"/>
                  </a:cubicBezTo>
                  <a:cubicBezTo>
                    <a:pt x="165" y="3"/>
                    <a:pt x="165" y="3"/>
                    <a:pt x="165" y="3"/>
                  </a:cubicBezTo>
                  <a:cubicBezTo>
                    <a:pt x="163" y="1"/>
                    <a:pt x="160" y="0"/>
                    <a:pt x="157" y="1"/>
                  </a:cubicBezTo>
                  <a:cubicBezTo>
                    <a:pt x="109" y="17"/>
                    <a:pt x="70" y="19"/>
                    <a:pt x="32" y="9"/>
                  </a:cubicBezTo>
                  <a:cubicBezTo>
                    <a:pt x="23" y="7"/>
                    <a:pt x="16" y="9"/>
                    <a:pt x="9" y="14"/>
                  </a:cubicBezTo>
                  <a:cubicBezTo>
                    <a:pt x="2" y="20"/>
                    <a:pt x="0" y="28"/>
                    <a:pt x="0" y="37"/>
                  </a:cubicBezTo>
                  <a:cubicBezTo>
                    <a:pt x="0" y="102"/>
                    <a:pt x="0" y="102"/>
                    <a:pt x="0" y="102"/>
                  </a:cubicBezTo>
                  <a:lnTo>
                    <a:pt x="4"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1">
              <a:extLst>
                <a:ext uri="{FF2B5EF4-FFF2-40B4-BE49-F238E27FC236}">
                  <a16:creationId xmlns:a16="http://schemas.microsoft.com/office/drawing/2014/main" id="{944305FC-731E-FE14-6718-9D78CB4E1B32}"/>
                </a:ext>
              </a:extLst>
            </p:cNvPr>
            <p:cNvSpPr>
              <a:spLocks/>
            </p:cNvSpPr>
            <p:nvPr/>
          </p:nvSpPr>
          <p:spPr bwMode="auto">
            <a:xfrm>
              <a:off x="6351327" y="4599032"/>
              <a:ext cx="81276" cy="75572"/>
            </a:xfrm>
            <a:custGeom>
              <a:avLst/>
              <a:gdLst>
                <a:gd name="T0" fmla="*/ 4 w 55"/>
                <a:gd name="T1" fmla="*/ 0 h 52"/>
                <a:gd name="T2" fmla="*/ 0 w 55"/>
                <a:gd name="T3" fmla="*/ 0 h 52"/>
                <a:gd name="T4" fmla="*/ 0 w 55"/>
                <a:gd name="T5" fmla="*/ 52 h 52"/>
                <a:gd name="T6" fmla="*/ 55 w 55"/>
                <a:gd name="T7" fmla="*/ 52 h 52"/>
                <a:gd name="T8" fmla="*/ 4 w 55"/>
                <a:gd name="T9" fmla="*/ 0 h 52"/>
              </a:gdLst>
              <a:ahLst/>
              <a:cxnLst>
                <a:cxn ang="0">
                  <a:pos x="T0" y="T1"/>
                </a:cxn>
                <a:cxn ang="0">
                  <a:pos x="T2" y="T3"/>
                </a:cxn>
                <a:cxn ang="0">
                  <a:pos x="T4" y="T5"/>
                </a:cxn>
                <a:cxn ang="0">
                  <a:pos x="T6" y="T7"/>
                </a:cxn>
                <a:cxn ang="0">
                  <a:pos x="T8" y="T9"/>
                </a:cxn>
              </a:cxnLst>
              <a:rect l="0" t="0" r="r" b="b"/>
              <a:pathLst>
                <a:path w="55" h="52">
                  <a:moveTo>
                    <a:pt x="4" y="0"/>
                  </a:moveTo>
                  <a:cubicBezTo>
                    <a:pt x="0" y="0"/>
                    <a:pt x="0" y="0"/>
                    <a:pt x="0" y="0"/>
                  </a:cubicBezTo>
                  <a:cubicBezTo>
                    <a:pt x="0" y="52"/>
                    <a:pt x="0" y="52"/>
                    <a:pt x="0" y="52"/>
                  </a:cubicBezTo>
                  <a:cubicBezTo>
                    <a:pt x="55" y="52"/>
                    <a:pt x="55" y="52"/>
                    <a:pt x="55" y="52"/>
                  </a:cubicBezTo>
                  <a:cubicBezTo>
                    <a:pt x="53" y="26"/>
                    <a:pt x="31"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2">
              <a:extLst>
                <a:ext uri="{FF2B5EF4-FFF2-40B4-BE49-F238E27FC236}">
                  <a16:creationId xmlns:a16="http://schemas.microsoft.com/office/drawing/2014/main" id="{E0E420D0-8E89-0249-148C-07B4D2054AC7}"/>
                </a:ext>
              </a:extLst>
            </p:cNvPr>
            <p:cNvSpPr>
              <a:spLocks/>
            </p:cNvSpPr>
            <p:nvPr/>
          </p:nvSpPr>
          <p:spPr bwMode="auto">
            <a:xfrm>
              <a:off x="6349902" y="4695992"/>
              <a:ext cx="173957" cy="57035"/>
            </a:xfrm>
            <a:custGeom>
              <a:avLst/>
              <a:gdLst>
                <a:gd name="T0" fmla="*/ 1 w 119"/>
                <a:gd name="T1" fmla="*/ 24 h 39"/>
                <a:gd name="T2" fmla="*/ 5 w 119"/>
                <a:gd name="T3" fmla="*/ 39 h 39"/>
                <a:gd name="T4" fmla="*/ 103 w 119"/>
                <a:gd name="T5" fmla="*/ 39 h 39"/>
                <a:gd name="T6" fmla="*/ 119 w 119"/>
                <a:gd name="T7" fmla="*/ 24 h 39"/>
                <a:gd name="T8" fmla="*/ 119 w 119"/>
                <a:gd name="T9" fmla="*/ 0 h 39"/>
                <a:gd name="T10" fmla="*/ 1 w 119"/>
                <a:gd name="T11" fmla="*/ 0 h 39"/>
                <a:gd name="T12" fmla="*/ 1 w 119"/>
                <a:gd name="T13" fmla="*/ 24 h 39"/>
              </a:gdLst>
              <a:ahLst/>
              <a:cxnLst>
                <a:cxn ang="0">
                  <a:pos x="T0" y="T1"/>
                </a:cxn>
                <a:cxn ang="0">
                  <a:pos x="T2" y="T3"/>
                </a:cxn>
                <a:cxn ang="0">
                  <a:pos x="T4" y="T5"/>
                </a:cxn>
                <a:cxn ang="0">
                  <a:pos x="T6" y="T7"/>
                </a:cxn>
                <a:cxn ang="0">
                  <a:pos x="T8" y="T9"/>
                </a:cxn>
                <a:cxn ang="0">
                  <a:pos x="T10" y="T11"/>
                </a:cxn>
                <a:cxn ang="0">
                  <a:pos x="T12" y="T13"/>
                </a:cxn>
              </a:cxnLst>
              <a:rect l="0" t="0" r="r" b="b"/>
              <a:pathLst>
                <a:path w="119" h="39">
                  <a:moveTo>
                    <a:pt x="1" y="24"/>
                  </a:moveTo>
                  <a:cubicBezTo>
                    <a:pt x="1" y="28"/>
                    <a:pt x="0" y="39"/>
                    <a:pt x="5" y="39"/>
                  </a:cubicBezTo>
                  <a:cubicBezTo>
                    <a:pt x="103" y="39"/>
                    <a:pt x="103" y="39"/>
                    <a:pt x="103" y="39"/>
                  </a:cubicBezTo>
                  <a:cubicBezTo>
                    <a:pt x="108" y="39"/>
                    <a:pt x="119" y="28"/>
                    <a:pt x="119" y="24"/>
                  </a:cubicBezTo>
                  <a:cubicBezTo>
                    <a:pt x="119" y="0"/>
                    <a:pt x="119" y="0"/>
                    <a:pt x="119" y="0"/>
                  </a:cubicBezTo>
                  <a:cubicBezTo>
                    <a:pt x="1" y="0"/>
                    <a:pt x="1" y="0"/>
                    <a:pt x="1" y="0"/>
                  </a:cubicBezTo>
                  <a:lnTo>
                    <a:pt x="1"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
              <a:extLst>
                <a:ext uri="{FF2B5EF4-FFF2-40B4-BE49-F238E27FC236}">
                  <a16:creationId xmlns:a16="http://schemas.microsoft.com/office/drawing/2014/main" id="{19403B8A-F39F-3C97-F072-8D22851677D6}"/>
                </a:ext>
              </a:extLst>
            </p:cNvPr>
            <p:cNvSpPr>
              <a:spLocks/>
            </p:cNvSpPr>
            <p:nvPr/>
          </p:nvSpPr>
          <p:spPr bwMode="auto">
            <a:xfrm>
              <a:off x="6515304" y="4695992"/>
              <a:ext cx="409228" cy="57035"/>
            </a:xfrm>
            <a:custGeom>
              <a:avLst/>
              <a:gdLst>
                <a:gd name="T0" fmla="*/ 0 w 281"/>
                <a:gd name="T1" fmla="*/ 0 h 39"/>
                <a:gd name="T2" fmla="*/ 42 w 281"/>
                <a:gd name="T3" fmla="*/ 17 h 39"/>
                <a:gd name="T4" fmla="*/ 97 w 281"/>
                <a:gd name="T5" fmla="*/ 39 h 39"/>
                <a:gd name="T6" fmla="*/ 268 w 281"/>
                <a:gd name="T7" fmla="*/ 39 h 39"/>
                <a:gd name="T8" fmla="*/ 281 w 281"/>
                <a:gd name="T9" fmla="*/ 24 h 39"/>
                <a:gd name="T10" fmla="*/ 281 w 281"/>
                <a:gd name="T11" fmla="*/ 0 h 39"/>
                <a:gd name="T12" fmla="*/ 0 w 281"/>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81" h="39">
                  <a:moveTo>
                    <a:pt x="0" y="0"/>
                  </a:moveTo>
                  <a:cubicBezTo>
                    <a:pt x="9" y="0"/>
                    <a:pt x="26" y="10"/>
                    <a:pt x="42" y="17"/>
                  </a:cubicBezTo>
                  <a:cubicBezTo>
                    <a:pt x="61" y="26"/>
                    <a:pt x="82" y="39"/>
                    <a:pt x="97" y="39"/>
                  </a:cubicBezTo>
                  <a:cubicBezTo>
                    <a:pt x="268" y="39"/>
                    <a:pt x="268" y="39"/>
                    <a:pt x="268" y="39"/>
                  </a:cubicBezTo>
                  <a:cubicBezTo>
                    <a:pt x="273" y="39"/>
                    <a:pt x="281" y="28"/>
                    <a:pt x="281" y="24"/>
                  </a:cubicBezTo>
                  <a:cubicBezTo>
                    <a:pt x="281" y="0"/>
                    <a:pt x="281" y="0"/>
                    <a:pt x="28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a:extLst>
              <a:ext uri="{FF2B5EF4-FFF2-40B4-BE49-F238E27FC236}">
                <a16:creationId xmlns:a16="http://schemas.microsoft.com/office/drawing/2014/main" id="{0FE55B3C-0FD4-91A0-C04C-6730D8D802B4}"/>
              </a:ext>
            </a:extLst>
          </p:cNvPr>
          <p:cNvGrpSpPr/>
          <p:nvPr userDrawn="1"/>
        </p:nvGrpSpPr>
        <p:grpSpPr>
          <a:xfrm>
            <a:off x="5206345" y="5235726"/>
            <a:ext cx="573204" cy="221012"/>
            <a:chOff x="5206345" y="4532015"/>
            <a:chExt cx="573204" cy="221012"/>
          </a:xfrm>
          <a:solidFill>
            <a:schemeClr val="bg2"/>
          </a:solidFill>
        </p:grpSpPr>
        <p:sp>
          <p:nvSpPr>
            <p:cNvPr id="41" name="Freeform 34">
              <a:extLst>
                <a:ext uri="{FF2B5EF4-FFF2-40B4-BE49-F238E27FC236}">
                  <a16:creationId xmlns:a16="http://schemas.microsoft.com/office/drawing/2014/main" id="{5B665FCF-75A0-E535-7FF6-1364B3937172}"/>
                </a:ext>
              </a:extLst>
            </p:cNvPr>
            <p:cNvSpPr>
              <a:spLocks/>
            </p:cNvSpPr>
            <p:nvPr/>
          </p:nvSpPr>
          <p:spPr bwMode="auto">
            <a:xfrm>
              <a:off x="5207771" y="4532015"/>
              <a:ext cx="365026" cy="142588"/>
            </a:xfrm>
            <a:custGeom>
              <a:avLst/>
              <a:gdLst>
                <a:gd name="T0" fmla="*/ 4 w 250"/>
                <a:gd name="T1" fmla="*/ 46 h 98"/>
                <a:gd name="T2" fmla="*/ 53 w 250"/>
                <a:gd name="T3" fmla="*/ 98 h 98"/>
                <a:gd name="T4" fmla="*/ 137 w 250"/>
                <a:gd name="T5" fmla="*/ 98 h 98"/>
                <a:gd name="T6" fmla="*/ 196 w 250"/>
                <a:gd name="T7" fmla="*/ 65 h 98"/>
                <a:gd name="T8" fmla="*/ 250 w 250"/>
                <a:gd name="T9" fmla="*/ 39 h 98"/>
                <a:gd name="T10" fmla="*/ 162 w 250"/>
                <a:gd name="T11" fmla="*/ 2 h 98"/>
                <a:gd name="T12" fmla="*/ 154 w 250"/>
                <a:gd name="T13" fmla="*/ 1 h 98"/>
                <a:gd name="T14" fmla="*/ 19 w 250"/>
                <a:gd name="T15" fmla="*/ 17 h 98"/>
                <a:gd name="T16" fmla="*/ 5 w 250"/>
                <a:gd name="T17" fmla="*/ 20 h 98"/>
                <a:gd name="T18" fmla="*/ 0 w 250"/>
                <a:gd name="T19" fmla="*/ 35 h 98"/>
                <a:gd name="T20" fmla="*/ 0 w 250"/>
                <a:gd name="T21" fmla="*/ 46 h 98"/>
                <a:gd name="T22" fmla="*/ 4 w 250"/>
                <a:gd name="T23" fmla="*/ 4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98">
                  <a:moveTo>
                    <a:pt x="4" y="46"/>
                  </a:moveTo>
                  <a:cubicBezTo>
                    <a:pt x="31" y="46"/>
                    <a:pt x="52" y="72"/>
                    <a:pt x="53" y="98"/>
                  </a:cubicBezTo>
                  <a:cubicBezTo>
                    <a:pt x="137" y="98"/>
                    <a:pt x="137" y="98"/>
                    <a:pt x="137" y="98"/>
                  </a:cubicBezTo>
                  <a:cubicBezTo>
                    <a:pt x="143" y="72"/>
                    <a:pt x="170" y="71"/>
                    <a:pt x="196" y="65"/>
                  </a:cubicBezTo>
                  <a:cubicBezTo>
                    <a:pt x="223" y="59"/>
                    <a:pt x="244" y="52"/>
                    <a:pt x="250" y="39"/>
                  </a:cubicBezTo>
                  <a:cubicBezTo>
                    <a:pt x="221" y="32"/>
                    <a:pt x="190" y="20"/>
                    <a:pt x="162" y="2"/>
                  </a:cubicBezTo>
                  <a:cubicBezTo>
                    <a:pt x="160" y="0"/>
                    <a:pt x="157" y="0"/>
                    <a:pt x="154" y="1"/>
                  </a:cubicBezTo>
                  <a:cubicBezTo>
                    <a:pt x="109" y="22"/>
                    <a:pt x="77" y="30"/>
                    <a:pt x="19" y="17"/>
                  </a:cubicBezTo>
                  <a:cubicBezTo>
                    <a:pt x="13" y="15"/>
                    <a:pt x="9" y="17"/>
                    <a:pt x="5" y="20"/>
                  </a:cubicBezTo>
                  <a:cubicBezTo>
                    <a:pt x="0" y="24"/>
                    <a:pt x="0" y="29"/>
                    <a:pt x="0" y="35"/>
                  </a:cubicBezTo>
                  <a:cubicBezTo>
                    <a:pt x="0" y="46"/>
                    <a:pt x="0" y="46"/>
                    <a:pt x="0" y="46"/>
                  </a:cubicBezTo>
                  <a:lnTo>
                    <a:pt x="4"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5">
              <a:extLst>
                <a:ext uri="{FF2B5EF4-FFF2-40B4-BE49-F238E27FC236}">
                  <a16:creationId xmlns:a16="http://schemas.microsoft.com/office/drawing/2014/main" id="{5FBFC293-7968-1457-8880-43EC05E7373B}"/>
                </a:ext>
              </a:extLst>
            </p:cNvPr>
            <p:cNvSpPr>
              <a:spLocks/>
            </p:cNvSpPr>
            <p:nvPr/>
          </p:nvSpPr>
          <p:spPr bwMode="auto">
            <a:xfrm>
              <a:off x="5435912" y="4596180"/>
              <a:ext cx="336508" cy="78424"/>
            </a:xfrm>
            <a:custGeom>
              <a:avLst/>
              <a:gdLst>
                <a:gd name="T0" fmla="*/ 43 w 231"/>
                <a:gd name="T1" fmla="*/ 37 h 54"/>
                <a:gd name="T2" fmla="*/ 0 w 231"/>
                <a:gd name="T3" fmla="*/ 54 h 54"/>
                <a:gd name="T4" fmla="*/ 231 w 231"/>
                <a:gd name="T5" fmla="*/ 54 h 54"/>
                <a:gd name="T6" fmla="*/ 142 w 231"/>
                <a:gd name="T7" fmla="*/ 7 h 54"/>
                <a:gd name="T8" fmla="*/ 110 w 231"/>
                <a:gd name="T9" fmla="*/ 0 h 54"/>
                <a:gd name="T10" fmla="*/ 43 w 231"/>
                <a:gd name="T11" fmla="*/ 37 h 54"/>
              </a:gdLst>
              <a:ahLst/>
              <a:cxnLst>
                <a:cxn ang="0">
                  <a:pos x="T0" y="T1"/>
                </a:cxn>
                <a:cxn ang="0">
                  <a:pos x="T2" y="T3"/>
                </a:cxn>
                <a:cxn ang="0">
                  <a:pos x="T4" y="T5"/>
                </a:cxn>
                <a:cxn ang="0">
                  <a:pos x="T6" y="T7"/>
                </a:cxn>
                <a:cxn ang="0">
                  <a:pos x="T8" y="T9"/>
                </a:cxn>
                <a:cxn ang="0">
                  <a:pos x="T10" y="T11"/>
                </a:cxn>
              </a:cxnLst>
              <a:rect l="0" t="0" r="r" b="b"/>
              <a:pathLst>
                <a:path w="231" h="54">
                  <a:moveTo>
                    <a:pt x="43" y="37"/>
                  </a:moveTo>
                  <a:cubicBezTo>
                    <a:pt x="22" y="42"/>
                    <a:pt x="7" y="41"/>
                    <a:pt x="0" y="54"/>
                  </a:cubicBezTo>
                  <a:cubicBezTo>
                    <a:pt x="231" y="54"/>
                    <a:pt x="231" y="54"/>
                    <a:pt x="231" y="54"/>
                  </a:cubicBezTo>
                  <a:cubicBezTo>
                    <a:pt x="225" y="28"/>
                    <a:pt x="188" y="16"/>
                    <a:pt x="142" y="7"/>
                  </a:cubicBezTo>
                  <a:cubicBezTo>
                    <a:pt x="132" y="5"/>
                    <a:pt x="121" y="2"/>
                    <a:pt x="110" y="0"/>
                  </a:cubicBezTo>
                  <a:cubicBezTo>
                    <a:pt x="102" y="23"/>
                    <a:pt x="71" y="30"/>
                    <a:pt x="43"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6">
              <a:extLst>
                <a:ext uri="{FF2B5EF4-FFF2-40B4-BE49-F238E27FC236}">
                  <a16:creationId xmlns:a16="http://schemas.microsoft.com/office/drawing/2014/main" id="{19A8A899-FA11-FB6C-ADD5-21564DE5E8F9}"/>
                </a:ext>
              </a:extLst>
            </p:cNvPr>
            <p:cNvSpPr>
              <a:spLocks/>
            </p:cNvSpPr>
            <p:nvPr/>
          </p:nvSpPr>
          <p:spPr bwMode="auto">
            <a:xfrm>
              <a:off x="5206345" y="4695992"/>
              <a:ext cx="573204" cy="57035"/>
            </a:xfrm>
            <a:custGeom>
              <a:avLst/>
              <a:gdLst>
                <a:gd name="T0" fmla="*/ 1 w 393"/>
                <a:gd name="T1" fmla="*/ 0 h 39"/>
                <a:gd name="T2" fmla="*/ 1 w 393"/>
                <a:gd name="T3" fmla="*/ 24 h 39"/>
                <a:gd name="T4" fmla="*/ 5 w 393"/>
                <a:gd name="T5" fmla="*/ 39 h 39"/>
                <a:gd name="T6" fmla="*/ 103 w 393"/>
                <a:gd name="T7" fmla="*/ 39 h 39"/>
                <a:gd name="T8" fmla="*/ 119 w 393"/>
                <a:gd name="T9" fmla="*/ 24 h 39"/>
                <a:gd name="T10" fmla="*/ 119 w 393"/>
                <a:gd name="T11" fmla="*/ 11 h 39"/>
                <a:gd name="T12" fmla="*/ 210 w 393"/>
                <a:gd name="T13" fmla="*/ 39 h 39"/>
                <a:gd name="T14" fmla="*/ 381 w 393"/>
                <a:gd name="T15" fmla="*/ 39 h 39"/>
                <a:gd name="T16" fmla="*/ 393 w 393"/>
                <a:gd name="T17" fmla="*/ 24 h 39"/>
                <a:gd name="T18" fmla="*/ 393 w 393"/>
                <a:gd name="T19" fmla="*/ 0 h 39"/>
                <a:gd name="T20" fmla="*/ 1 w 393"/>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 h="39">
                  <a:moveTo>
                    <a:pt x="1" y="0"/>
                  </a:moveTo>
                  <a:cubicBezTo>
                    <a:pt x="1" y="24"/>
                    <a:pt x="1" y="24"/>
                    <a:pt x="1" y="24"/>
                  </a:cubicBezTo>
                  <a:cubicBezTo>
                    <a:pt x="1" y="28"/>
                    <a:pt x="0" y="39"/>
                    <a:pt x="5" y="39"/>
                  </a:cubicBezTo>
                  <a:cubicBezTo>
                    <a:pt x="103" y="39"/>
                    <a:pt x="103" y="39"/>
                    <a:pt x="103" y="39"/>
                  </a:cubicBezTo>
                  <a:cubicBezTo>
                    <a:pt x="107" y="39"/>
                    <a:pt x="119" y="28"/>
                    <a:pt x="119" y="24"/>
                  </a:cubicBezTo>
                  <a:cubicBezTo>
                    <a:pt x="119" y="11"/>
                    <a:pt x="119" y="11"/>
                    <a:pt x="119" y="11"/>
                  </a:cubicBezTo>
                  <a:cubicBezTo>
                    <a:pt x="132" y="18"/>
                    <a:pt x="175" y="39"/>
                    <a:pt x="210" y="39"/>
                  </a:cubicBezTo>
                  <a:cubicBezTo>
                    <a:pt x="381" y="39"/>
                    <a:pt x="381" y="39"/>
                    <a:pt x="381" y="39"/>
                  </a:cubicBezTo>
                  <a:cubicBezTo>
                    <a:pt x="385" y="39"/>
                    <a:pt x="393" y="28"/>
                    <a:pt x="393" y="24"/>
                  </a:cubicBezTo>
                  <a:cubicBezTo>
                    <a:pt x="393" y="0"/>
                    <a:pt x="393" y="0"/>
                    <a:pt x="393"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7">
              <a:extLst>
                <a:ext uri="{FF2B5EF4-FFF2-40B4-BE49-F238E27FC236}">
                  <a16:creationId xmlns:a16="http://schemas.microsoft.com/office/drawing/2014/main" id="{A0D9C59B-415C-5E6D-BB08-D707584A4B32}"/>
                </a:ext>
              </a:extLst>
            </p:cNvPr>
            <p:cNvSpPr>
              <a:spLocks/>
            </p:cNvSpPr>
            <p:nvPr/>
          </p:nvSpPr>
          <p:spPr bwMode="auto">
            <a:xfrm>
              <a:off x="5207771" y="4617568"/>
              <a:ext cx="54183" cy="57035"/>
            </a:xfrm>
            <a:custGeom>
              <a:avLst/>
              <a:gdLst>
                <a:gd name="T0" fmla="*/ 4 w 37"/>
                <a:gd name="T1" fmla="*/ 0 h 39"/>
                <a:gd name="T2" fmla="*/ 0 w 37"/>
                <a:gd name="T3" fmla="*/ 0 h 39"/>
                <a:gd name="T4" fmla="*/ 0 w 37"/>
                <a:gd name="T5" fmla="*/ 39 h 39"/>
                <a:gd name="T6" fmla="*/ 37 w 37"/>
                <a:gd name="T7" fmla="*/ 39 h 39"/>
                <a:gd name="T8" fmla="*/ 4 w 37"/>
                <a:gd name="T9" fmla="*/ 0 h 39"/>
              </a:gdLst>
              <a:ahLst/>
              <a:cxnLst>
                <a:cxn ang="0">
                  <a:pos x="T0" y="T1"/>
                </a:cxn>
                <a:cxn ang="0">
                  <a:pos x="T2" y="T3"/>
                </a:cxn>
                <a:cxn ang="0">
                  <a:pos x="T4" y="T5"/>
                </a:cxn>
                <a:cxn ang="0">
                  <a:pos x="T6" y="T7"/>
                </a:cxn>
                <a:cxn ang="0">
                  <a:pos x="T8" y="T9"/>
                </a:cxn>
              </a:cxnLst>
              <a:rect l="0" t="0" r="r" b="b"/>
              <a:pathLst>
                <a:path w="37" h="39">
                  <a:moveTo>
                    <a:pt x="4" y="0"/>
                  </a:moveTo>
                  <a:cubicBezTo>
                    <a:pt x="0" y="0"/>
                    <a:pt x="0" y="0"/>
                    <a:pt x="0" y="0"/>
                  </a:cubicBezTo>
                  <a:cubicBezTo>
                    <a:pt x="0" y="39"/>
                    <a:pt x="0" y="39"/>
                    <a:pt x="0" y="39"/>
                  </a:cubicBezTo>
                  <a:cubicBezTo>
                    <a:pt x="37" y="39"/>
                    <a:pt x="37" y="39"/>
                    <a:pt x="37" y="39"/>
                  </a:cubicBezTo>
                  <a:cubicBezTo>
                    <a:pt x="35" y="13"/>
                    <a:pt x="22"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8276C88B-9B0A-1345-7ECE-1286AD06AEAD}"/>
              </a:ext>
            </a:extLst>
          </p:cNvPr>
          <p:cNvGrpSpPr/>
          <p:nvPr userDrawn="1"/>
        </p:nvGrpSpPr>
        <p:grpSpPr>
          <a:xfrm>
            <a:off x="4062789" y="5111675"/>
            <a:ext cx="573204" cy="382136"/>
            <a:chOff x="4062789" y="4407964"/>
            <a:chExt cx="573204" cy="382136"/>
          </a:xfrm>
          <a:solidFill>
            <a:schemeClr val="bg2"/>
          </a:solidFill>
        </p:grpSpPr>
        <p:sp>
          <p:nvSpPr>
            <p:cNvPr id="46" name="Oval 38">
              <a:extLst>
                <a:ext uri="{FF2B5EF4-FFF2-40B4-BE49-F238E27FC236}">
                  <a16:creationId xmlns:a16="http://schemas.microsoft.com/office/drawing/2014/main" id="{AE8D46BB-41DC-10AA-51BF-148AA387C177}"/>
                </a:ext>
              </a:extLst>
            </p:cNvPr>
            <p:cNvSpPr>
              <a:spLocks noChangeArrowheads="1"/>
            </p:cNvSpPr>
            <p:nvPr/>
          </p:nvSpPr>
          <p:spPr bwMode="auto">
            <a:xfrm>
              <a:off x="4295207" y="4574792"/>
              <a:ext cx="95534" cy="9553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9">
              <a:extLst>
                <a:ext uri="{FF2B5EF4-FFF2-40B4-BE49-F238E27FC236}">
                  <a16:creationId xmlns:a16="http://schemas.microsoft.com/office/drawing/2014/main" id="{B5E95334-B81F-7A4D-0890-5609ECBCEF32}"/>
                </a:ext>
              </a:extLst>
            </p:cNvPr>
            <p:cNvSpPr>
              <a:spLocks noEditPoints="1"/>
            </p:cNvSpPr>
            <p:nvPr/>
          </p:nvSpPr>
          <p:spPr bwMode="auto">
            <a:xfrm>
              <a:off x="4062789" y="4407964"/>
              <a:ext cx="573204" cy="96960"/>
            </a:xfrm>
            <a:custGeom>
              <a:avLst/>
              <a:gdLst>
                <a:gd name="T0" fmla="*/ 393 w 393"/>
                <a:gd name="T1" fmla="*/ 66 h 66"/>
                <a:gd name="T2" fmla="*/ 393 w 393"/>
                <a:gd name="T3" fmla="*/ 8 h 66"/>
                <a:gd name="T4" fmla="*/ 380 w 393"/>
                <a:gd name="T5" fmla="*/ 0 h 66"/>
                <a:gd name="T6" fmla="*/ 102 w 393"/>
                <a:gd name="T7" fmla="*/ 0 h 66"/>
                <a:gd name="T8" fmla="*/ 92 w 393"/>
                <a:gd name="T9" fmla="*/ 8 h 66"/>
                <a:gd name="T10" fmla="*/ 92 w 393"/>
                <a:gd name="T11" fmla="*/ 39 h 66"/>
                <a:gd name="T12" fmla="*/ 79 w 393"/>
                <a:gd name="T13" fmla="*/ 39 h 66"/>
                <a:gd name="T14" fmla="*/ 79 w 393"/>
                <a:gd name="T15" fmla="*/ 8 h 66"/>
                <a:gd name="T16" fmla="*/ 69 w 393"/>
                <a:gd name="T17" fmla="*/ 0 h 66"/>
                <a:gd name="T18" fmla="*/ 20 w 393"/>
                <a:gd name="T19" fmla="*/ 0 h 66"/>
                <a:gd name="T20" fmla="*/ 13 w 393"/>
                <a:gd name="T21" fmla="*/ 8 h 66"/>
                <a:gd name="T22" fmla="*/ 13 w 393"/>
                <a:gd name="T23" fmla="*/ 39 h 66"/>
                <a:gd name="T24" fmla="*/ 13 w 393"/>
                <a:gd name="T25" fmla="*/ 39 h 66"/>
                <a:gd name="T26" fmla="*/ 0 w 393"/>
                <a:gd name="T27" fmla="*/ 52 h 66"/>
                <a:gd name="T28" fmla="*/ 0 w 393"/>
                <a:gd name="T29" fmla="*/ 66 h 66"/>
                <a:gd name="T30" fmla="*/ 393 w 393"/>
                <a:gd name="T31" fmla="*/ 66 h 66"/>
                <a:gd name="T32" fmla="*/ 307 w 393"/>
                <a:gd name="T33" fmla="*/ 39 h 66"/>
                <a:gd name="T34" fmla="*/ 339 w 393"/>
                <a:gd name="T35" fmla="*/ 39 h 66"/>
                <a:gd name="T36" fmla="*/ 348 w 393"/>
                <a:gd name="T37" fmla="*/ 46 h 66"/>
                <a:gd name="T38" fmla="*/ 339 w 393"/>
                <a:gd name="T39" fmla="*/ 53 h 66"/>
                <a:gd name="T40" fmla="*/ 307 w 393"/>
                <a:gd name="T41" fmla="*/ 53 h 66"/>
                <a:gd name="T42" fmla="*/ 299 w 393"/>
                <a:gd name="T43" fmla="*/ 46 h 66"/>
                <a:gd name="T44" fmla="*/ 307 w 393"/>
                <a:gd name="T45" fmla="*/ 39 h 66"/>
                <a:gd name="T46" fmla="*/ 176 w 393"/>
                <a:gd name="T47" fmla="*/ 39 h 66"/>
                <a:gd name="T48" fmla="*/ 209 w 393"/>
                <a:gd name="T49" fmla="*/ 39 h 66"/>
                <a:gd name="T50" fmla="*/ 217 w 393"/>
                <a:gd name="T51" fmla="*/ 46 h 66"/>
                <a:gd name="T52" fmla="*/ 209 w 393"/>
                <a:gd name="T53" fmla="*/ 53 h 66"/>
                <a:gd name="T54" fmla="*/ 176 w 393"/>
                <a:gd name="T55" fmla="*/ 53 h 66"/>
                <a:gd name="T56" fmla="*/ 168 w 393"/>
                <a:gd name="T57" fmla="*/ 46 h 66"/>
                <a:gd name="T58" fmla="*/ 176 w 393"/>
                <a:gd name="T59" fmla="*/ 3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3" h="66">
                  <a:moveTo>
                    <a:pt x="393" y="66"/>
                  </a:moveTo>
                  <a:cubicBezTo>
                    <a:pt x="393" y="8"/>
                    <a:pt x="393" y="8"/>
                    <a:pt x="393" y="8"/>
                  </a:cubicBezTo>
                  <a:cubicBezTo>
                    <a:pt x="393" y="3"/>
                    <a:pt x="385" y="0"/>
                    <a:pt x="380" y="0"/>
                  </a:cubicBezTo>
                  <a:cubicBezTo>
                    <a:pt x="102" y="0"/>
                    <a:pt x="102" y="0"/>
                    <a:pt x="102" y="0"/>
                  </a:cubicBezTo>
                  <a:cubicBezTo>
                    <a:pt x="98" y="0"/>
                    <a:pt x="92" y="3"/>
                    <a:pt x="92" y="8"/>
                  </a:cubicBezTo>
                  <a:cubicBezTo>
                    <a:pt x="92" y="39"/>
                    <a:pt x="92" y="39"/>
                    <a:pt x="92" y="39"/>
                  </a:cubicBezTo>
                  <a:cubicBezTo>
                    <a:pt x="79" y="39"/>
                    <a:pt x="79" y="39"/>
                    <a:pt x="79" y="39"/>
                  </a:cubicBezTo>
                  <a:cubicBezTo>
                    <a:pt x="79" y="8"/>
                    <a:pt x="79" y="8"/>
                    <a:pt x="79" y="8"/>
                  </a:cubicBezTo>
                  <a:cubicBezTo>
                    <a:pt x="79" y="3"/>
                    <a:pt x="74" y="0"/>
                    <a:pt x="69" y="0"/>
                  </a:cubicBezTo>
                  <a:cubicBezTo>
                    <a:pt x="20" y="0"/>
                    <a:pt x="20" y="0"/>
                    <a:pt x="20" y="0"/>
                  </a:cubicBezTo>
                  <a:cubicBezTo>
                    <a:pt x="16" y="0"/>
                    <a:pt x="13" y="3"/>
                    <a:pt x="13" y="8"/>
                  </a:cubicBezTo>
                  <a:cubicBezTo>
                    <a:pt x="13" y="39"/>
                    <a:pt x="13" y="39"/>
                    <a:pt x="13" y="39"/>
                  </a:cubicBezTo>
                  <a:cubicBezTo>
                    <a:pt x="13" y="39"/>
                    <a:pt x="13" y="39"/>
                    <a:pt x="13" y="39"/>
                  </a:cubicBezTo>
                  <a:cubicBezTo>
                    <a:pt x="13" y="39"/>
                    <a:pt x="0" y="48"/>
                    <a:pt x="0" y="52"/>
                  </a:cubicBezTo>
                  <a:cubicBezTo>
                    <a:pt x="0" y="66"/>
                    <a:pt x="0" y="66"/>
                    <a:pt x="0" y="66"/>
                  </a:cubicBezTo>
                  <a:lnTo>
                    <a:pt x="393" y="66"/>
                  </a:lnTo>
                  <a:close/>
                  <a:moveTo>
                    <a:pt x="307" y="39"/>
                  </a:moveTo>
                  <a:cubicBezTo>
                    <a:pt x="339" y="39"/>
                    <a:pt x="339" y="39"/>
                    <a:pt x="339" y="39"/>
                  </a:cubicBezTo>
                  <a:cubicBezTo>
                    <a:pt x="344" y="39"/>
                    <a:pt x="348" y="41"/>
                    <a:pt x="348" y="46"/>
                  </a:cubicBezTo>
                  <a:cubicBezTo>
                    <a:pt x="348" y="51"/>
                    <a:pt x="344" y="53"/>
                    <a:pt x="339" y="53"/>
                  </a:cubicBezTo>
                  <a:cubicBezTo>
                    <a:pt x="307" y="53"/>
                    <a:pt x="307" y="53"/>
                    <a:pt x="307" y="53"/>
                  </a:cubicBezTo>
                  <a:cubicBezTo>
                    <a:pt x="302" y="53"/>
                    <a:pt x="299" y="51"/>
                    <a:pt x="299" y="46"/>
                  </a:cubicBezTo>
                  <a:cubicBezTo>
                    <a:pt x="299" y="41"/>
                    <a:pt x="302" y="39"/>
                    <a:pt x="307" y="39"/>
                  </a:cubicBezTo>
                  <a:close/>
                  <a:moveTo>
                    <a:pt x="176" y="39"/>
                  </a:moveTo>
                  <a:cubicBezTo>
                    <a:pt x="209" y="39"/>
                    <a:pt x="209" y="39"/>
                    <a:pt x="209" y="39"/>
                  </a:cubicBezTo>
                  <a:cubicBezTo>
                    <a:pt x="213" y="39"/>
                    <a:pt x="217" y="41"/>
                    <a:pt x="217" y="46"/>
                  </a:cubicBezTo>
                  <a:cubicBezTo>
                    <a:pt x="217" y="51"/>
                    <a:pt x="213" y="53"/>
                    <a:pt x="209" y="53"/>
                  </a:cubicBezTo>
                  <a:cubicBezTo>
                    <a:pt x="176" y="53"/>
                    <a:pt x="176" y="53"/>
                    <a:pt x="176" y="53"/>
                  </a:cubicBezTo>
                  <a:cubicBezTo>
                    <a:pt x="171" y="53"/>
                    <a:pt x="168" y="51"/>
                    <a:pt x="168" y="46"/>
                  </a:cubicBezTo>
                  <a:cubicBezTo>
                    <a:pt x="168" y="41"/>
                    <a:pt x="171" y="39"/>
                    <a:pt x="176"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
              <a:extLst>
                <a:ext uri="{FF2B5EF4-FFF2-40B4-BE49-F238E27FC236}">
                  <a16:creationId xmlns:a16="http://schemas.microsoft.com/office/drawing/2014/main" id="{F6431732-FDFF-618B-F1EB-3678ABCCC8B4}"/>
                </a:ext>
              </a:extLst>
            </p:cNvPr>
            <p:cNvSpPr>
              <a:spLocks noEditPoints="1"/>
            </p:cNvSpPr>
            <p:nvPr/>
          </p:nvSpPr>
          <p:spPr bwMode="auto">
            <a:xfrm>
              <a:off x="4248153" y="4527738"/>
              <a:ext cx="191068" cy="189643"/>
            </a:xfrm>
            <a:custGeom>
              <a:avLst/>
              <a:gdLst>
                <a:gd name="T0" fmla="*/ 0 w 131"/>
                <a:gd name="T1" fmla="*/ 65 h 130"/>
                <a:gd name="T2" fmla="*/ 65 w 131"/>
                <a:gd name="T3" fmla="*/ 130 h 130"/>
                <a:gd name="T4" fmla="*/ 131 w 131"/>
                <a:gd name="T5" fmla="*/ 65 h 130"/>
                <a:gd name="T6" fmla="*/ 65 w 131"/>
                <a:gd name="T7" fmla="*/ 0 h 130"/>
                <a:gd name="T8" fmla="*/ 0 w 131"/>
                <a:gd name="T9" fmla="*/ 65 h 130"/>
                <a:gd name="T10" fmla="*/ 65 w 131"/>
                <a:gd name="T11" fmla="*/ 16 h 130"/>
                <a:gd name="T12" fmla="*/ 114 w 131"/>
                <a:gd name="T13" fmla="*/ 65 h 130"/>
                <a:gd name="T14" fmla="*/ 65 w 131"/>
                <a:gd name="T15" fmla="*/ 114 h 130"/>
                <a:gd name="T16" fmla="*/ 16 w 131"/>
                <a:gd name="T17" fmla="*/ 65 h 130"/>
                <a:gd name="T18" fmla="*/ 65 w 131"/>
                <a:gd name="T19" fmla="*/ 1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0">
                  <a:moveTo>
                    <a:pt x="0" y="65"/>
                  </a:moveTo>
                  <a:cubicBezTo>
                    <a:pt x="0" y="101"/>
                    <a:pt x="29" y="130"/>
                    <a:pt x="65" y="130"/>
                  </a:cubicBezTo>
                  <a:cubicBezTo>
                    <a:pt x="101" y="130"/>
                    <a:pt x="131" y="101"/>
                    <a:pt x="131" y="65"/>
                  </a:cubicBezTo>
                  <a:cubicBezTo>
                    <a:pt x="131" y="29"/>
                    <a:pt x="101" y="0"/>
                    <a:pt x="65" y="0"/>
                  </a:cubicBezTo>
                  <a:cubicBezTo>
                    <a:pt x="29" y="0"/>
                    <a:pt x="0" y="29"/>
                    <a:pt x="0" y="65"/>
                  </a:cubicBezTo>
                  <a:close/>
                  <a:moveTo>
                    <a:pt x="65" y="16"/>
                  </a:moveTo>
                  <a:cubicBezTo>
                    <a:pt x="92" y="16"/>
                    <a:pt x="114" y="38"/>
                    <a:pt x="114" y="65"/>
                  </a:cubicBezTo>
                  <a:cubicBezTo>
                    <a:pt x="114" y="92"/>
                    <a:pt x="92" y="114"/>
                    <a:pt x="65" y="114"/>
                  </a:cubicBezTo>
                  <a:cubicBezTo>
                    <a:pt x="38" y="114"/>
                    <a:pt x="16" y="92"/>
                    <a:pt x="16" y="65"/>
                  </a:cubicBezTo>
                  <a:cubicBezTo>
                    <a:pt x="16" y="38"/>
                    <a:pt x="38" y="16"/>
                    <a:pt x="65"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1">
              <a:extLst>
                <a:ext uri="{FF2B5EF4-FFF2-40B4-BE49-F238E27FC236}">
                  <a16:creationId xmlns:a16="http://schemas.microsoft.com/office/drawing/2014/main" id="{516F3E9E-322D-00A7-B400-345EA89D26F5}"/>
                </a:ext>
              </a:extLst>
            </p:cNvPr>
            <p:cNvSpPr>
              <a:spLocks/>
            </p:cNvSpPr>
            <p:nvPr/>
          </p:nvSpPr>
          <p:spPr bwMode="auto">
            <a:xfrm>
              <a:off x="4062789" y="4523460"/>
              <a:ext cx="573204" cy="266640"/>
            </a:xfrm>
            <a:custGeom>
              <a:avLst/>
              <a:gdLst>
                <a:gd name="T0" fmla="*/ 241 w 393"/>
                <a:gd name="T1" fmla="*/ 0 h 183"/>
                <a:gd name="T2" fmla="*/ 274 w 393"/>
                <a:gd name="T3" fmla="*/ 67 h 183"/>
                <a:gd name="T4" fmla="*/ 192 w 393"/>
                <a:gd name="T5" fmla="*/ 149 h 183"/>
                <a:gd name="T6" fmla="*/ 110 w 393"/>
                <a:gd name="T7" fmla="*/ 66 h 183"/>
                <a:gd name="T8" fmla="*/ 144 w 393"/>
                <a:gd name="T9" fmla="*/ 0 h 183"/>
                <a:gd name="T10" fmla="*/ 0 w 393"/>
                <a:gd name="T11" fmla="*/ 0 h 183"/>
                <a:gd name="T12" fmla="*/ 0 w 393"/>
                <a:gd name="T13" fmla="*/ 174 h 183"/>
                <a:gd name="T14" fmla="*/ 4 w 393"/>
                <a:gd name="T15" fmla="*/ 183 h 183"/>
                <a:gd name="T16" fmla="*/ 380 w 393"/>
                <a:gd name="T17" fmla="*/ 183 h 183"/>
                <a:gd name="T18" fmla="*/ 393 w 393"/>
                <a:gd name="T19" fmla="*/ 174 h 183"/>
                <a:gd name="T20" fmla="*/ 393 w 393"/>
                <a:gd name="T21" fmla="*/ 0 h 183"/>
                <a:gd name="T22" fmla="*/ 241 w 393"/>
                <a:gd name="T2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3" h="183">
                  <a:moveTo>
                    <a:pt x="241" y="0"/>
                  </a:moveTo>
                  <a:cubicBezTo>
                    <a:pt x="261" y="13"/>
                    <a:pt x="274" y="40"/>
                    <a:pt x="274" y="67"/>
                  </a:cubicBezTo>
                  <a:cubicBezTo>
                    <a:pt x="274" y="112"/>
                    <a:pt x="237" y="149"/>
                    <a:pt x="192" y="149"/>
                  </a:cubicBezTo>
                  <a:cubicBezTo>
                    <a:pt x="147" y="149"/>
                    <a:pt x="110" y="111"/>
                    <a:pt x="110" y="66"/>
                  </a:cubicBezTo>
                  <a:cubicBezTo>
                    <a:pt x="110" y="39"/>
                    <a:pt x="124" y="13"/>
                    <a:pt x="144" y="0"/>
                  </a:cubicBezTo>
                  <a:cubicBezTo>
                    <a:pt x="0" y="0"/>
                    <a:pt x="0" y="0"/>
                    <a:pt x="0" y="0"/>
                  </a:cubicBezTo>
                  <a:cubicBezTo>
                    <a:pt x="0" y="174"/>
                    <a:pt x="0" y="174"/>
                    <a:pt x="0" y="174"/>
                  </a:cubicBezTo>
                  <a:cubicBezTo>
                    <a:pt x="0" y="179"/>
                    <a:pt x="0" y="183"/>
                    <a:pt x="4" y="183"/>
                  </a:cubicBezTo>
                  <a:cubicBezTo>
                    <a:pt x="380" y="183"/>
                    <a:pt x="380" y="183"/>
                    <a:pt x="380" y="183"/>
                  </a:cubicBezTo>
                  <a:cubicBezTo>
                    <a:pt x="385" y="183"/>
                    <a:pt x="393" y="179"/>
                    <a:pt x="393" y="174"/>
                  </a:cubicBezTo>
                  <a:cubicBezTo>
                    <a:pt x="393" y="0"/>
                    <a:pt x="393" y="0"/>
                    <a:pt x="393" y="0"/>
                  </a:cubicBezTo>
                  <a:lnTo>
                    <a:pt x="2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0" name="Freeform 42">
            <a:extLst>
              <a:ext uri="{FF2B5EF4-FFF2-40B4-BE49-F238E27FC236}">
                <a16:creationId xmlns:a16="http://schemas.microsoft.com/office/drawing/2014/main" id="{93B1D6CA-8F68-C3FB-9404-D06E803DB3DA}"/>
              </a:ext>
            </a:extLst>
          </p:cNvPr>
          <p:cNvSpPr>
            <a:spLocks/>
          </p:cNvSpPr>
          <p:nvPr userDrawn="1"/>
        </p:nvSpPr>
        <p:spPr bwMode="auto">
          <a:xfrm>
            <a:off x="2904973" y="5018992"/>
            <a:ext cx="568927" cy="521872"/>
          </a:xfrm>
          <a:custGeom>
            <a:avLst/>
            <a:gdLst>
              <a:gd name="T0" fmla="*/ 245 w 390"/>
              <a:gd name="T1" fmla="*/ 50 h 357"/>
              <a:gd name="T2" fmla="*/ 245 w 390"/>
              <a:gd name="T3" fmla="*/ 30 h 357"/>
              <a:gd name="T4" fmla="*/ 249 w 390"/>
              <a:gd name="T5" fmla="*/ 28 h 357"/>
              <a:gd name="T6" fmla="*/ 265 w 390"/>
              <a:gd name="T7" fmla="*/ 12 h 357"/>
              <a:gd name="T8" fmla="*/ 265 w 390"/>
              <a:gd name="T9" fmla="*/ 2 h 357"/>
              <a:gd name="T10" fmla="*/ 256 w 390"/>
              <a:gd name="T11" fmla="*/ 2 h 357"/>
              <a:gd name="T12" fmla="*/ 241 w 390"/>
              <a:gd name="T13" fmla="*/ 17 h 357"/>
              <a:gd name="T14" fmla="*/ 238 w 390"/>
              <a:gd name="T15" fmla="*/ 17 h 357"/>
              <a:gd name="T16" fmla="*/ 238 w 390"/>
              <a:gd name="T17" fmla="*/ 17 h 357"/>
              <a:gd name="T18" fmla="*/ 236 w 390"/>
              <a:gd name="T19" fmla="*/ 17 h 357"/>
              <a:gd name="T20" fmla="*/ 102 w 390"/>
              <a:gd name="T21" fmla="*/ 63 h 357"/>
              <a:gd name="T22" fmla="*/ 100 w 390"/>
              <a:gd name="T23" fmla="*/ 63 h 357"/>
              <a:gd name="T24" fmla="*/ 61 w 390"/>
              <a:gd name="T25" fmla="*/ 63 h 357"/>
              <a:gd name="T26" fmla="*/ 54 w 390"/>
              <a:gd name="T27" fmla="*/ 70 h 357"/>
              <a:gd name="T28" fmla="*/ 61 w 390"/>
              <a:gd name="T29" fmla="*/ 76 h 357"/>
              <a:gd name="T30" fmla="*/ 90 w 390"/>
              <a:gd name="T31" fmla="*/ 76 h 357"/>
              <a:gd name="T32" fmla="*/ 49 w 390"/>
              <a:gd name="T33" fmla="*/ 195 h 357"/>
              <a:gd name="T34" fmla="*/ 52 w 390"/>
              <a:gd name="T35" fmla="*/ 226 h 357"/>
              <a:gd name="T36" fmla="*/ 56 w 390"/>
              <a:gd name="T37" fmla="*/ 263 h 357"/>
              <a:gd name="T38" fmla="*/ 48 w 390"/>
              <a:gd name="T39" fmla="*/ 262 h 357"/>
              <a:gd name="T40" fmla="*/ 0 w 390"/>
              <a:gd name="T41" fmla="*/ 310 h 357"/>
              <a:gd name="T42" fmla="*/ 48 w 390"/>
              <a:gd name="T43" fmla="*/ 357 h 357"/>
              <a:gd name="T44" fmla="*/ 95 w 390"/>
              <a:gd name="T45" fmla="*/ 310 h 357"/>
              <a:gd name="T46" fmla="*/ 69 w 390"/>
              <a:gd name="T47" fmla="*/ 268 h 357"/>
              <a:gd name="T48" fmla="*/ 65 w 390"/>
              <a:gd name="T49" fmla="*/ 225 h 357"/>
              <a:gd name="T50" fmla="*/ 63 w 390"/>
              <a:gd name="T51" fmla="*/ 195 h 357"/>
              <a:gd name="T52" fmla="*/ 232 w 390"/>
              <a:gd name="T53" fmla="*/ 30 h 357"/>
              <a:gd name="T54" fmla="*/ 232 w 390"/>
              <a:gd name="T55" fmla="*/ 50 h 357"/>
              <a:gd name="T56" fmla="*/ 83 w 390"/>
              <a:gd name="T57" fmla="*/ 203 h 357"/>
              <a:gd name="T58" fmla="*/ 236 w 390"/>
              <a:gd name="T59" fmla="*/ 357 h 357"/>
              <a:gd name="T60" fmla="*/ 390 w 390"/>
              <a:gd name="T61" fmla="*/ 203 h 357"/>
              <a:gd name="T62" fmla="*/ 245 w 390"/>
              <a:gd name="T63" fmla="*/ 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357">
                <a:moveTo>
                  <a:pt x="245" y="50"/>
                </a:moveTo>
                <a:cubicBezTo>
                  <a:pt x="245" y="30"/>
                  <a:pt x="245" y="30"/>
                  <a:pt x="245" y="30"/>
                </a:cubicBezTo>
                <a:cubicBezTo>
                  <a:pt x="245" y="30"/>
                  <a:pt x="248" y="29"/>
                  <a:pt x="249" y="28"/>
                </a:cubicBezTo>
                <a:cubicBezTo>
                  <a:pt x="265" y="12"/>
                  <a:pt x="265" y="12"/>
                  <a:pt x="265" y="12"/>
                </a:cubicBezTo>
                <a:cubicBezTo>
                  <a:pt x="268" y="9"/>
                  <a:pt x="268" y="5"/>
                  <a:pt x="265" y="2"/>
                </a:cubicBezTo>
                <a:cubicBezTo>
                  <a:pt x="263" y="0"/>
                  <a:pt x="258" y="0"/>
                  <a:pt x="256" y="2"/>
                </a:cubicBezTo>
                <a:cubicBezTo>
                  <a:pt x="241" y="17"/>
                  <a:pt x="241" y="17"/>
                  <a:pt x="241" y="17"/>
                </a:cubicBezTo>
                <a:cubicBezTo>
                  <a:pt x="240" y="17"/>
                  <a:pt x="239" y="17"/>
                  <a:pt x="238" y="17"/>
                </a:cubicBezTo>
                <a:cubicBezTo>
                  <a:pt x="238" y="17"/>
                  <a:pt x="238" y="17"/>
                  <a:pt x="238" y="17"/>
                </a:cubicBezTo>
                <a:cubicBezTo>
                  <a:pt x="237" y="17"/>
                  <a:pt x="237" y="17"/>
                  <a:pt x="236" y="17"/>
                </a:cubicBezTo>
                <a:cubicBezTo>
                  <a:pt x="180" y="18"/>
                  <a:pt x="134" y="35"/>
                  <a:pt x="102" y="63"/>
                </a:cubicBezTo>
                <a:cubicBezTo>
                  <a:pt x="102" y="63"/>
                  <a:pt x="101" y="63"/>
                  <a:pt x="100" y="63"/>
                </a:cubicBezTo>
                <a:cubicBezTo>
                  <a:pt x="61" y="63"/>
                  <a:pt x="61" y="63"/>
                  <a:pt x="61" y="63"/>
                </a:cubicBezTo>
                <a:cubicBezTo>
                  <a:pt x="57" y="63"/>
                  <a:pt x="54" y="66"/>
                  <a:pt x="54" y="70"/>
                </a:cubicBezTo>
                <a:cubicBezTo>
                  <a:pt x="54" y="73"/>
                  <a:pt x="57" y="76"/>
                  <a:pt x="61" y="76"/>
                </a:cubicBezTo>
                <a:cubicBezTo>
                  <a:pt x="90" y="76"/>
                  <a:pt x="90" y="76"/>
                  <a:pt x="90" y="76"/>
                </a:cubicBezTo>
                <a:cubicBezTo>
                  <a:pt x="64" y="102"/>
                  <a:pt x="49" y="146"/>
                  <a:pt x="49" y="195"/>
                </a:cubicBezTo>
                <a:cubicBezTo>
                  <a:pt x="49" y="205"/>
                  <a:pt x="51" y="215"/>
                  <a:pt x="52" y="226"/>
                </a:cubicBezTo>
                <a:cubicBezTo>
                  <a:pt x="54" y="238"/>
                  <a:pt x="56" y="251"/>
                  <a:pt x="56" y="263"/>
                </a:cubicBezTo>
                <a:cubicBezTo>
                  <a:pt x="53" y="263"/>
                  <a:pt x="50" y="262"/>
                  <a:pt x="48" y="262"/>
                </a:cubicBezTo>
                <a:cubicBezTo>
                  <a:pt x="21" y="262"/>
                  <a:pt x="0" y="284"/>
                  <a:pt x="0" y="310"/>
                </a:cubicBezTo>
                <a:cubicBezTo>
                  <a:pt x="0" y="336"/>
                  <a:pt x="21" y="357"/>
                  <a:pt x="48" y="357"/>
                </a:cubicBezTo>
                <a:cubicBezTo>
                  <a:pt x="74" y="357"/>
                  <a:pt x="95" y="336"/>
                  <a:pt x="95" y="310"/>
                </a:cubicBezTo>
                <a:cubicBezTo>
                  <a:pt x="95" y="291"/>
                  <a:pt x="84" y="275"/>
                  <a:pt x="69" y="268"/>
                </a:cubicBezTo>
                <a:cubicBezTo>
                  <a:pt x="69" y="253"/>
                  <a:pt x="67" y="239"/>
                  <a:pt x="65" y="225"/>
                </a:cubicBezTo>
                <a:cubicBezTo>
                  <a:pt x="64" y="214"/>
                  <a:pt x="63" y="204"/>
                  <a:pt x="63" y="195"/>
                </a:cubicBezTo>
                <a:cubicBezTo>
                  <a:pt x="63" y="96"/>
                  <a:pt x="128" y="35"/>
                  <a:pt x="232" y="30"/>
                </a:cubicBezTo>
                <a:cubicBezTo>
                  <a:pt x="232" y="50"/>
                  <a:pt x="232" y="50"/>
                  <a:pt x="232" y="50"/>
                </a:cubicBezTo>
                <a:cubicBezTo>
                  <a:pt x="147" y="52"/>
                  <a:pt x="83" y="120"/>
                  <a:pt x="83" y="203"/>
                </a:cubicBezTo>
                <a:cubicBezTo>
                  <a:pt x="83" y="288"/>
                  <a:pt x="151" y="357"/>
                  <a:pt x="236" y="357"/>
                </a:cubicBezTo>
                <a:cubicBezTo>
                  <a:pt x="321" y="357"/>
                  <a:pt x="390" y="288"/>
                  <a:pt x="390" y="203"/>
                </a:cubicBezTo>
                <a:cubicBezTo>
                  <a:pt x="390" y="121"/>
                  <a:pt x="324" y="54"/>
                  <a:pt x="245" y="5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3">
            <a:extLst>
              <a:ext uri="{FF2B5EF4-FFF2-40B4-BE49-F238E27FC236}">
                <a16:creationId xmlns:a16="http://schemas.microsoft.com/office/drawing/2014/main" id="{CC84B513-96E9-4EFE-6D2F-FA5123333003}"/>
              </a:ext>
            </a:extLst>
          </p:cNvPr>
          <p:cNvSpPr>
            <a:spLocks noEditPoints="1"/>
          </p:cNvSpPr>
          <p:nvPr userDrawn="1"/>
        </p:nvSpPr>
        <p:spPr bwMode="auto">
          <a:xfrm>
            <a:off x="1768545" y="5130211"/>
            <a:ext cx="573204" cy="387840"/>
          </a:xfrm>
          <a:custGeom>
            <a:avLst/>
            <a:gdLst>
              <a:gd name="T0" fmla="*/ 311 w 393"/>
              <a:gd name="T1" fmla="*/ 101 h 265"/>
              <a:gd name="T2" fmla="*/ 289 w 393"/>
              <a:gd name="T3" fmla="*/ 105 h 265"/>
              <a:gd name="T4" fmla="*/ 257 w 393"/>
              <a:gd name="T5" fmla="*/ 26 h 265"/>
              <a:gd name="T6" fmla="*/ 278 w 393"/>
              <a:gd name="T7" fmla="*/ 26 h 265"/>
              <a:gd name="T8" fmla="*/ 286 w 393"/>
              <a:gd name="T9" fmla="*/ 13 h 265"/>
              <a:gd name="T10" fmla="*/ 278 w 393"/>
              <a:gd name="T11" fmla="*/ 0 h 265"/>
              <a:gd name="T12" fmla="*/ 245 w 393"/>
              <a:gd name="T13" fmla="*/ 0 h 265"/>
              <a:gd name="T14" fmla="*/ 239 w 393"/>
              <a:gd name="T15" fmla="*/ 5 h 265"/>
              <a:gd name="T16" fmla="*/ 238 w 393"/>
              <a:gd name="T17" fmla="*/ 14 h 265"/>
              <a:gd name="T18" fmla="*/ 252 w 393"/>
              <a:gd name="T19" fmla="*/ 53 h 265"/>
              <a:gd name="T20" fmla="*/ 148 w 393"/>
              <a:gd name="T21" fmla="*/ 53 h 265"/>
              <a:gd name="T22" fmla="*/ 148 w 393"/>
              <a:gd name="T23" fmla="*/ 40 h 265"/>
              <a:gd name="T24" fmla="*/ 164 w 393"/>
              <a:gd name="T25" fmla="*/ 40 h 265"/>
              <a:gd name="T26" fmla="*/ 172 w 393"/>
              <a:gd name="T27" fmla="*/ 33 h 265"/>
              <a:gd name="T28" fmla="*/ 164 w 393"/>
              <a:gd name="T29" fmla="*/ 26 h 265"/>
              <a:gd name="T30" fmla="*/ 114 w 393"/>
              <a:gd name="T31" fmla="*/ 26 h 265"/>
              <a:gd name="T32" fmla="*/ 106 w 393"/>
              <a:gd name="T33" fmla="*/ 33 h 265"/>
              <a:gd name="T34" fmla="*/ 114 w 393"/>
              <a:gd name="T35" fmla="*/ 40 h 265"/>
              <a:gd name="T36" fmla="*/ 135 w 393"/>
              <a:gd name="T37" fmla="*/ 40 h 265"/>
              <a:gd name="T38" fmla="*/ 135 w 393"/>
              <a:gd name="T39" fmla="*/ 52 h 265"/>
              <a:gd name="T40" fmla="*/ 135 w 393"/>
              <a:gd name="T41" fmla="*/ 57 h 265"/>
              <a:gd name="T42" fmla="*/ 135 w 393"/>
              <a:gd name="T43" fmla="*/ 57 h 265"/>
              <a:gd name="T44" fmla="*/ 135 w 393"/>
              <a:gd name="T45" fmla="*/ 57 h 265"/>
              <a:gd name="T46" fmla="*/ 122 w 393"/>
              <a:gd name="T47" fmla="*/ 74 h 265"/>
              <a:gd name="T48" fmla="*/ 22 w 393"/>
              <a:gd name="T49" fmla="*/ 87 h 265"/>
              <a:gd name="T50" fmla="*/ 18 w 393"/>
              <a:gd name="T51" fmla="*/ 98 h 265"/>
              <a:gd name="T52" fmla="*/ 25 w 393"/>
              <a:gd name="T53" fmla="*/ 102 h 265"/>
              <a:gd name="T54" fmla="*/ 29 w 393"/>
              <a:gd name="T55" fmla="*/ 101 h 265"/>
              <a:gd name="T56" fmla="*/ 110 w 393"/>
              <a:gd name="T57" fmla="*/ 89 h 265"/>
              <a:gd name="T58" fmla="*/ 103 w 393"/>
              <a:gd name="T59" fmla="*/ 104 h 265"/>
              <a:gd name="T60" fmla="*/ 82 w 393"/>
              <a:gd name="T61" fmla="*/ 101 h 265"/>
              <a:gd name="T62" fmla="*/ 0 w 393"/>
              <a:gd name="T63" fmla="*/ 183 h 265"/>
              <a:gd name="T64" fmla="*/ 82 w 393"/>
              <a:gd name="T65" fmla="*/ 265 h 265"/>
              <a:gd name="T66" fmla="*/ 164 w 393"/>
              <a:gd name="T67" fmla="*/ 184 h 265"/>
              <a:gd name="T68" fmla="*/ 199 w 393"/>
              <a:gd name="T69" fmla="*/ 184 h 265"/>
              <a:gd name="T70" fmla="*/ 200 w 393"/>
              <a:gd name="T71" fmla="*/ 184 h 265"/>
              <a:gd name="T72" fmla="*/ 260 w 393"/>
              <a:gd name="T73" fmla="*/ 79 h 265"/>
              <a:gd name="T74" fmla="*/ 273 w 393"/>
              <a:gd name="T75" fmla="*/ 111 h 265"/>
              <a:gd name="T76" fmla="*/ 229 w 393"/>
              <a:gd name="T77" fmla="*/ 184 h 265"/>
              <a:gd name="T78" fmla="*/ 311 w 393"/>
              <a:gd name="T79" fmla="*/ 265 h 265"/>
              <a:gd name="T80" fmla="*/ 393 w 393"/>
              <a:gd name="T81" fmla="*/ 183 h 265"/>
              <a:gd name="T82" fmla="*/ 311 w 393"/>
              <a:gd name="T83" fmla="*/ 101 h 265"/>
              <a:gd name="T84" fmla="*/ 248 w 393"/>
              <a:gd name="T85" fmla="*/ 66 h 265"/>
              <a:gd name="T86" fmla="*/ 196 w 393"/>
              <a:gd name="T87" fmla="*/ 156 h 265"/>
              <a:gd name="T88" fmla="*/ 145 w 393"/>
              <a:gd name="T89" fmla="*/ 66 h 265"/>
              <a:gd name="T90" fmla="*/ 248 w 393"/>
              <a:gd name="T91" fmla="*/ 66 h 265"/>
              <a:gd name="T92" fmla="*/ 162 w 393"/>
              <a:gd name="T93" fmla="*/ 170 h 265"/>
              <a:gd name="T94" fmla="*/ 118 w 393"/>
              <a:gd name="T95" fmla="*/ 112 h 265"/>
              <a:gd name="T96" fmla="*/ 128 w 393"/>
              <a:gd name="T97" fmla="*/ 88 h 265"/>
              <a:gd name="T98" fmla="*/ 128 w 393"/>
              <a:gd name="T99" fmla="*/ 88 h 265"/>
              <a:gd name="T100" fmla="*/ 128 w 393"/>
              <a:gd name="T101" fmla="*/ 87 h 265"/>
              <a:gd name="T102" fmla="*/ 132 w 393"/>
              <a:gd name="T103" fmla="*/ 81 h 265"/>
              <a:gd name="T104" fmla="*/ 182 w 393"/>
              <a:gd name="T105" fmla="*/ 170 h 265"/>
              <a:gd name="T106" fmla="*/ 162 w 393"/>
              <a:gd name="T107" fmla="*/ 17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 h="265">
                <a:moveTo>
                  <a:pt x="311" y="101"/>
                </a:moveTo>
                <a:cubicBezTo>
                  <a:pt x="303" y="101"/>
                  <a:pt x="295" y="103"/>
                  <a:pt x="289" y="105"/>
                </a:cubicBezTo>
                <a:cubicBezTo>
                  <a:pt x="257" y="26"/>
                  <a:pt x="257" y="26"/>
                  <a:pt x="257" y="26"/>
                </a:cubicBezTo>
                <a:cubicBezTo>
                  <a:pt x="278" y="26"/>
                  <a:pt x="278" y="26"/>
                  <a:pt x="278" y="26"/>
                </a:cubicBezTo>
                <a:cubicBezTo>
                  <a:pt x="283" y="26"/>
                  <a:pt x="286" y="18"/>
                  <a:pt x="286" y="13"/>
                </a:cubicBezTo>
                <a:cubicBezTo>
                  <a:pt x="286" y="9"/>
                  <a:pt x="283" y="0"/>
                  <a:pt x="278" y="0"/>
                </a:cubicBezTo>
                <a:cubicBezTo>
                  <a:pt x="245" y="0"/>
                  <a:pt x="245" y="0"/>
                  <a:pt x="245" y="0"/>
                </a:cubicBezTo>
                <a:cubicBezTo>
                  <a:pt x="243" y="0"/>
                  <a:pt x="240" y="3"/>
                  <a:pt x="239" y="5"/>
                </a:cubicBezTo>
                <a:cubicBezTo>
                  <a:pt x="237" y="7"/>
                  <a:pt x="237" y="11"/>
                  <a:pt x="238" y="14"/>
                </a:cubicBezTo>
                <a:cubicBezTo>
                  <a:pt x="252" y="53"/>
                  <a:pt x="252" y="53"/>
                  <a:pt x="252" y="53"/>
                </a:cubicBezTo>
                <a:cubicBezTo>
                  <a:pt x="148" y="53"/>
                  <a:pt x="148" y="53"/>
                  <a:pt x="148" y="53"/>
                </a:cubicBezTo>
                <a:cubicBezTo>
                  <a:pt x="148" y="40"/>
                  <a:pt x="148" y="40"/>
                  <a:pt x="148" y="40"/>
                </a:cubicBezTo>
                <a:cubicBezTo>
                  <a:pt x="164" y="40"/>
                  <a:pt x="164" y="40"/>
                  <a:pt x="164" y="40"/>
                </a:cubicBezTo>
                <a:cubicBezTo>
                  <a:pt x="168" y="40"/>
                  <a:pt x="172" y="38"/>
                  <a:pt x="172" y="33"/>
                </a:cubicBezTo>
                <a:cubicBezTo>
                  <a:pt x="172" y="28"/>
                  <a:pt x="168" y="26"/>
                  <a:pt x="164" y="26"/>
                </a:cubicBezTo>
                <a:cubicBezTo>
                  <a:pt x="114" y="26"/>
                  <a:pt x="114" y="26"/>
                  <a:pt x="114" y="26"/>
                </a:cubicBezTo>
                <a:cubicBezTo>
                  <a:pt x="110" y="26"/>
                  <a:pt x="106" y="28"/>
                  <a:pt x="106" y="33"/>
                </a:cubicBezTo>
                <a:cubicBezTo>
                  <a:pt x="106" y="38"/>
                  <a:pt x="110" y="40"/>
                  <a:pt x="114" y="40"/>
                </a:cubicBezTo>
                <a:cubicBezTo>
                  <a:pt x="135" y="40"/>
                  <a:pt x="135" y="40"/>
                  <a:pt x="135" y="40"/>
                </a:cubicBezTo>
                <a:cubicBezTo>
                  <a:pt x="135" y="52"/>
                  <a:pt x="135" y="52"/>
                  <a:pt x="135" y="52"/>
                </a:cubicBezTo>
                <a:cubicBezTo>
                  <a:pt x="135" y="52"/>
                  <a:pt x="135" y="57"/>
                  <a:pt x="135" y="57"/>
                </a:cubicBezTo>
                <a:cubicBezTo>
                  <a:pt x="135" y="57"/>
                  <a:pt x="135" y="57"/>
                  <a:pt x="135" y="57"/>
                </a:cubicBezTo>
                <a:cubicBezTo>
                  <a:pt x="135" y="57"/>
                  <a:pt x="135" y="57"/>
                  <a:pt x="135" y="57"/>
                </a:cubicBezTo>
                <a:cubicBezTo>
                  <a:pt x="122" y="74"/>
                  <a:pt x="122" y="74"/>
                  <a:pt x="122" y="74"/>
                </a:cubicBezTo>
                <a:cubicBezTo>
                  <a:pt x="90" y="64"/>
                  <a:pt x="51" y="69"/>
                  <a:pt x="22" y="87"/>
                </a:cubicBezTo>
                <a:cubicBezTo>
                  <a:pt x="19" y="89"/>
                  <a:pt x="16" y="95"/>
                  <a:pt x="18" y="98"/>
                </a:cubicBezTo>
                <a:cubicBezTo>
                  <a:pt x="20" y="101"/>
                  <a:pt x="22" y="102"/>
                  <a:pt x="25" y="102"/>
                </a:cubicBezTo>
                <a:cubicBezTo>
                  <a:pt x="26" y="102"/>
                  <a:pt x="27" y="102"/>
                  <a:pt x="29" y="101"/>
                </a:cubicBezTo>
                <a:cubicBezTo>
                  <a:pt x="53" y="85"/>
                  <a:pt x="83" y="81"/>
                  <a:pt x="110" y="89"/>
                </a:cubicBezTo>
                <a:cubicBezTo>
                  <a:pt x="103" y="104"/>
                  <a:pt x="103" y="104"/>
                  <a:pt x="103" y="104"/>
                </a:cubicBezTo>
                <a:cubicBezTo>
                  <a:pt x="96" y="103"/>
                  <a:pt x="89" y="101"/>
                  <a:pt x="82" y="101"/>
                </a:cubicBezTo>
                <a:cubicBezTo>
                  <a:pt x="37" y="101"/>
                  <a:pt x="0" y="138"/>
                  <a:pt x="0" y="183"/>
                </a:cubicBezTo>
                <a:cubicBezTo>
                  <a:pt x="0" y="228"/>
                  <a:pt x="37" y="265"/>
                  <a:pt x="82" y="265"/>
                </a:cubicBezTo>
                <a:cubicBezTo>
                  <a:pt x="127" y="265"/>
                  <a:pt x="164" y="229"/>
                  <a:pt x="164" y="184"/>
                </a:cubicBezTo>
                <a:cubicBezTo>
                  <a:pt x="199" y="184"/>
                  <a:pt x="199" y="184"/>
                  <a:pt x="199" y="184"/>
                </a:cubicBezTo>
                <a:cubicBezTo>
                  <a:pt x="200" y="184"/>
                  <a:pt x="200" y="184"/>
                  <a:pt x="200" y="184"/>
                </a:cubicBezTo>
                <a:cubicBezTo>
                  <a:pt x="260" y="79"/>
                  <a:pt x="260" y="79"/>
                  <a:pt x="260" y="79"/>
                </a:cubicBezTo>
                <a:cubicBezTo>
                  <a:pt x="273" y="111"/>
                  <a:pt x="273" y="111"/>
                  <a:pt x="273" y="111"/>
                </a:cubicBezTo>
                <a:cubicBezTo>
                  <a:pt x="247" y="125"/>
                  <a:pt x="229" y="152"/>
                  <a:pt x="229" y="184"/>
                </a:cubicBezTo>
                <a:cubicBezTo>
                  <a:pt x="229" y="229"/>
                  <a:pt x="265" y="265"/>
                  <a:pt x="311" y="265"/>
                </a:cubicBezTo>
                <a:cubicBezTo>
                  <a:pt x="356" y="265"/>
                  <a:pt x="393" y="228"/>
                  <a:pt x="393" y="183"/>
                </a:cubicBezTo>
                <a:cubicBezTo>
                  <a:pt x="393" y="138"/>
                  <a:pt x="356" y="101"/>
                  <a:pt x="311" y="101"/>
                </a:cubicBezTo>
                <a:close/>
                <a:moveTo>
                  <a:pt x="248" y="66"/>
                </a:moveTo>
                <a:cubicBezTo>
                  <a:pt x="196" y="156"/>
                  <a:pt x="196" y="156"/>
                  <a:pt x="196" y="156"/>
                </a:cubicBezTo>
                <a:cubicBezTo>
                  <a:pt x="145" y="66"/>
                  <a:pt x="145" y="66"/>
                  <a:pt x="145" y="66"/>
                </a:cubicBezTo>
                <a:lnTo>
                  <a:pt x="248" y="66"/>
                </a:lnTo>
                <a:close/>
                <a:moveTo>
                  <a:pt x="162" y="170"/>
                </a:moveTo>
                <a:cubicBezTo>
                  <a:pt x="157" y="144"/>
                  <a:pt x="140" y="123"/>
                  <a:pt x="118" y="112"/>
                </a:cubicBezTo>
                <a:cubicBezTo>
                  <a:pt x="128" y="88"/>
                  <a:pt x="128" y="88"/>
                  <a:pt x="128" y="88"/>
                </a:cubicBezTo>
                <a:cubicBezTo>
                  <a:pt x="128" y="88"/>
                  <a:pt x="128" y="88"/>
                  <a:pt x="128" y="88"/>
                </a:cubicBezTo>
                <a:cubicBezTo>
                  <a:pt x="128" y="87"/>
                  <a:pt x="128" y="87"/>
                  <a:pt x="128" y="87"/>
                </a:cubicBezTo>
                <a:cubicBezTo>
                  <a:pt x="132" y="81"/>
                  <a:pt x="132" y="81"/>
                  <a:pt x="132" y="81"/>
                </a:cubicBezTo>
                <a:cubicBezTo>
                  <a:pt x="182" y="170"/>
                  <a:pt x="182" y="170"/>
                  <a:pt x="182" y="170"/>
                </a:cubicBezTo>
                <a:lnTo>
                  <a:pt x="162" y="17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2" name="Group 51">
            <a:extLst>
              <a:ext uri="{FF2B5EF4-FFF2-40B4-BE49-F238E27FC236}">
                <a16:creationId xmlns:a16="http://schemas.microsoft.com/office/drawing/2014/main" id="{0BF4D62D-C9DC-B924-2F33-CF9822D20636}"/>
              </a:ext>
            </a:extLst>
          </p:cNvPr>
          <p:cNvGrpSpPr/>
          <p:nvPr userDrawn="1"/>
        </p:nvGrpSpPr>
        <p:grpSpPr>
          <a:xfrm>
            <a:off x="704838" y="5014715"/>
            <a:ext cx="400673" cy="574631"/>
            <a:chOff x="704838" y="4311004"/>
            <a:chExt cx="400673" cy="574631"/>
          </a:xfrm>
          <a:solidFill>
            <a:schemeClr val="bg2"/>
          </a:solidFill>
        </p:grpSpPr>
        <p:sp>
          <p:nvSpPr>
            <p:cNvPr id="53" name="Freeform 44">
              <a:extLst>
                <a:ext uri="{FF2B5EF4-FFF2-40B4-BE49-F238E27FC236}">
                  <a16:creationId xmlns:a16="http://schemas.microsoft.com/office/drawing/2014/main" id="{A4A6AFE5-734D-D554-0416-D1EC06658E47}"/>
                </a:ext>
              </a:extLst>
            </p:cNvPr>
            <p:cNvSpPr>
              <a:spLocks noEditPoints="1"/>
            </p:cNvSpPr>
            <p:nvPr/>
          </p:nvSpPr>
          <p:spPr bwMode="auto">
            <a:xfrm>
              <a:off x="761873" y="4311004"/>
              <a:ext cx="285176" cy="479096"/>
            </a:xfrm>
            <a:custGeom>
              <a:avLst/>
              <a:gdLst>
                <a:gd name="T0" fmla="*/ 96 w 196"/>
                <a:gd name="T1" fmla="*/ 0 h 328"/>
                <a:gd name="T2" fmla="*/ 0 w 196"/>
                <a:gd name="T3" fmla="*/ 97 h 328"/>
                <a:gd name="T4" fmla="*/ 0 w 196"/>
                <a:gd name="T5" fmla="*/ 133 h 328"/>
                <a:gd name="T6" fmla="*/ 0 w 196"/>
                <a:gd name="T7" fmla="*/ 190 h 328"/>
                <a:gd name="T8" fmla="*/ 0 w 196"/>
                <a:gd name="T9" fmla="*/ 282 h 328"/>
                <a:gd name="T10" fmla="*/ 7 w 196"/>
                <a:gd name="T11" fmla="*/ 288 h 328"/>
                <a:gd name="T12" fmla="*/ 66 w 196"/>
                <a:gd name="T13" fmla="*/ 288 h 328"/>
                <a:gd name="T14" fmla="*/ 66 w 196"/>
                <a:gd name="T15" fmla="*/ 321 h 328"/>
                <a:gd name="T16" fmla="*/ 72 w 196"/>
                <a:gd name="T17" fmla="*/ 328 h 328"/>
                <a:gd name="T18" fmla="*/ 124 w 196"/>
                <a:gd name="T19" fmla="*/ 328 h 328"/>
                <a:gd name="T20" fmla="*/ 131 w 196"/>
                <a:gd name="T21" fmla="*/ 321 h 328"/>
                <a:gd name="T22" fmla="*/ 131 w 196"/>
                <a:gd name="T23" fmla="*/ 288 h 328"/>
                <a:gd name="T24" fmla="*/ 190 w 196"/>
                <a:gd name="T25" fmla="*/ 288 h 328"/>
                <a:gd name="T26" fmla="*/ 196 w 196"/>
                <a:gd name="T27" fmla="*/ 282 h 328"/>
                <a:gd name="T28" fmla="*/ 196 w 196"/>
                <a:gd name="T29" fmla="*/ 190 h 328"/>
                <a:gd name="T30" fmla="*/ 196 w 196"/>
                <a:gd name="T31" fmla="*/ 133 h 328"/>
                <a:gd name="T32" fmla="*/ 196 w 196"/>
                <a:gd name="T33" fmla="*/ 97 h 328"/>
                <a:gd name="T34" fmla="*/ 96 w 196"/>
                <a:gd name="T35" fmla="*/ 0 h 328"/>
                <a:gd name="T36" fmla="*/ 118 w 196"/>
                <a:gd name="T37" fmla="*/ 314 h 328"/>
                <a:gd name="T38" fmla="*/ 79 w 196"/>
                <a:gd name="T39" fmla="*/ 314 h 328"/>
                <a:gd name="T40" fmla="*/ 79 w 196"/>
                <a:gd name="T41" fmla="*/ 262 h 328"/>
                <a:gd name="T42" fmla="*/ 118 w 196"/>
                <a:gd name="T43" fmla="*/ 262 h 328"/>
                <a:gd name="T44" fmla="*/ 118 w 196"/>
                <a:gd name="T45" fmla="*/ 314 h 328"/>
                <a:gd name="T46" fmla="*/ 183 w 196"/>
                <a:gd name="T47" fmla="*/ 184 h 328"/>
                <a:gd name="T48" fmla="*/ 183 w 196"/>
                <a:gd name="T49" fmla="*/ 275 h 328"/>
                <a:gd name="T50" fmla="*/ 131 w 196"/>
                <a:gd name="T51" fmla="*/ 275 h 328"/>
                <a:gd name="T52" fmla="*/ 131 w 196"/>
                <a:gd name="T53" fmla="*/ 256 h 328"/>
                <a:gd name="T54" fmla="*/ 124 w 196"/>
                <a:gd name="T55" fmla="*/ 249 h 328"/>
                <a:gd name="T56" fmla="*/ 72 w 196"/>
                <a:gd name="T57" fmla="*/ 249 h 328"/>
                <a:gd name="T58" fmla="*/ 66 w 196"/>
                <a:gd name="T59" fmla="*/ 256 h 328"/>
                <a:gd name="T60" fmla="*/ 66 w 196"/>
                <a:gd name="T61" fmla="*/ 275 h 328"/>
                <a:gd name="T62" fmla="*/ 13 w 196"/>
                <a:gd name="T63" fmla="*/ 275 h 328"/>
                <a:gd name="T64" fmla="*/ 13 w 196"/>
                <a:gd name="T65" fmla="*/ 184 h 328"/>
                <a:gd name="T66" fmla="*/ 13 w 196"/>
                <a:gd name="T67" fmla="*/ 133 h 328"/>
                <a:gd name="T68" fmla="*/ 13 w 196"/>
                <a:gd name="T69" fmla="*/ 97 h 328"/>
                <a:gd name="T70" fmla="*/ 96 w 196"/>
                <a:gd name="T71" fmla="*/ 13 h 328"/>
                <a:gd name="T72" fmla="*/ 183 w 196"/>
                <a:gd name="T73" fmla="*/ 97 h 328"/>
                <a:gd name="T74" fmla="*/ 183 w 196"/>
                <a:gd name="T75" fmla="*/ 133 h 328"/>
                <a:gd name="T76" fmla="*/ 183 w 196"/>
                <a:gd name="T77" fmla="*/ 18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328">
                  <a:moveTo>
                    <a:pt x="96" y="0"/>
                  </a:moveTo>
                  <a:cubicBezTo>
                    <a:pt x="43" y="0"/>
                    <a:pt x="0" y="44"/>
                    <a:pt x="0" y="97"/>
                  </a:cubicBezTo>
                  <a:cubicBezTo>
                    <a:pt x="0" y="133"/>
                    <a:pt x="0" y="133"/>
                    <a:pt x="0" y="133"/>
                  </a:cubicBezTo>
                  <a:cubicBezTo>
                    <a:pt x="0" y="190"/>
                    <a:pt x="0" y="190"/>
                    <a:pt x="0" y="190"/>
                  </a:cubicBezTo>
                  <a:cubicBezTo>
                    <a:pt x="0" y="282"/>
                    <a:pt x="0" y="282"/>
                    <a:pt x="0" y="282"/>
                  </a:cubicBezTo>
                  <a:cubicBezTo>
                    <a:pt x="0" y="285"/>
                    <a:pt x="3" y="288"/>
                    <a:pt x="7" y="288"/>
                  </a:cubicBezTo>
                  <a:cubicBezTo>
                    <a:pt x="66" y="288"/>
                    <a:pt x="66" y="288"/>
                    <a:pt x="66" y="288"/>
                  </a:cubicBezTo>
                  <a:cubicBezTo>
                    <a:pt x="66" y="321"/>
                    <a:pt x="66" y="321"/>
                    <a:pt x="66" y="321"/>
                  </a:cubicBezTo>
                  <a:cubicBezTo>
                    <a:pt x="66" y="325"/>
                    <a:pt x="69" y="328"/>
                    <a:pt x="72" y="328"/>
                  </a:cubicBezTo>
                  <a:cubicBezTo>
                    <a:pt x="124" y="328"/>
                    <a:pt x="124" y="328"/>
                    <a:pt x="124" y="328"/>
                  </a:cubicBezTo>
                  <a:cubicBezTo>
                    <a:pt x="128" y="328"/>
                    <a:pt x="131" y="325"/>
                    <a:pt x="131" y="321"/>
                  </a:cubicBezTo>
                  <a:cubicBezTo>
                    <a:pt x="131" y="288"/>
                    <a:pt x="131" y="288"/>
                    <a:pt x="131" y="288"/>
                  </a:cubicBezTo>
                  <a:cubicBezTo>
                    <a:pt x="190" y="288"/>
                    <a:pt x="190" y="288"/>
                    <a:pt x="190" y="288"/>
                  </a:cubicBezTo>
                  <a:cubicBezTo>
                    <a:pt x="194" y="288"/>
                    <a:pt x="196" y="285"/>
                    <a:pt x="196" y="282"/>
                  </a:cubicBezTo>
                  <a:cubicBezTo>
                    <a:pt x="196" y="190"/>
                    <a:pt x="196" y="190"/>
                    <a:pt x="196" y="190"/>
                  </a:cubicBezTo>
                  <a:cubicBezTo>
                    <a:pt x="196" y="133"/>
                    <a:pt x="196" y="133"/>
                    <a:pt x="196" y="133"/>
                  </a:cubicBezTo>
                  <a:cubicBezTo>
                    <a:pt x="196" y="97"/>
                    <a:pt x="196" y="97"/>
                    <a:pt x="196" y="97"/>
                  </a:cubicBezTo>
                  <a:cubicBezTo>
                    <a:pt x="196" y="44"/>
                    <a:pt x="151" y="0"/>
                    <a:pt x="96" y="0"/>
                  </a:cubicBezTo>
                  <a:close/>
                  <a:moveTo>
                    <a:pt x="118" y="314"/>
                  </a:moveTo>
                  <a:cubicBezTo>
                    <a:pt x="79" y="314"/>
                    <a:pt x="79" y="314"/>
                    <a:pt x="79" y="314"/>
                  </a:cubicBezTo>
                  <a:cubicBezTo>
                    <a:pt x="79" y="262"/>
                    <a:pt x="79" y="262"/>
                    <a:pt x="79" y="262"/>
                  </a:cubicBezTo>
                  <a:cubicBezTo>
                    <a:pt x="118" y="262"/>
                    <a:pt x="118" y="262"/>
                    <a:pt x="118" y="262"/>
                  </a:cubicBezTo>
                  <a:lnTo>
                    <a:pt x="118" y="314"/>
                  </a:lnTo>
                  <a:close/>
                  <a:moveTo>
                    <a:pt x="183" y="184"/>
                  </a:moveTo>
                  <a:cubicBezTo>
                    <a:pt x="183" y="275"/>
                    <a:pt x="183" y="275"/>
                    <a:pt x="183" y="275"/>
                  </a:cubicBezTo>
                  <a:cubicBezTo>
                    <a:pt x="131" y="275"/>
                    <a:pt x="131" y="275"/>
                    <a:pt x="131" y="275"/>
                  </a:cubicBezTo>
                  <a:cubicBezTo>
                    <a:pt x="131" y="256"/>
                    <a:pt x="131" y="256"/>
                    <a:pt x="131" y="256"/>
                  </a:cubicBezTo>
                  <a:cubicBezTo>
                    <a:pt x="131" y="252"/>
                    <a:pt x="128" y="249"/>
                    <a:pt x="124" y="249"/>
                  </a:cubicBezTo>
                  <a:cubicBezTo>
                    <a:pt x="72" y="249"/>
                    <a:pt x="72" y="249"/>
                    <a:pt x="72" y="249"/>
                  </a:cubicBezTo>
                  <a:cubicBezTo>
                    <a:pt x="69" y="249"/>
                    <a:pt x="66" y="252"/>
                    <a:pt x="66" y="256"/>
                  </a:cubicBezTo>
                  <a:cubicBezTo>
                    <a:pt x="66" y="275"/>
                    <a:pt x="66" y="275"/>
                    <a:pt x="66" y="275"/>
                  </a:cubicBezTo>
                  <a:cubicBezTo>
                    <a:pt x="13" y="275"/>
                    <a:pt x="13" y="275"/>
                    <a:pt x="13" y="275"/>
                  </a:cubicBezTo>
                  <a:cubicBezTo>
                    <a:pt x="13" y="184"/>
                    <a:pt x="13" y="184"/>
                    <a:pt x="13" y="184"/>
                  </a:cubicBezTo>
                  <a:cubicBezTo>
                    <a:pt x="13" y="133"/>
                    <a:pt x="13" y="133"/>
                    <a:pt x="13" y="133"/>
                  </a:cubicBezTo>
                  <a:cubicBezTo>
                    <a:pt x="13" y="97"/>
                    <a:pt x="13" y="97"/>
                    <a:pt x="13" y="97"/>
                  </a:cubicBezTo>
                  <a:cubicBezTo>
                    <a:pt x="13" y="51"/>
                    <a:pt x="50" y="13"/>
                    <a:pt x="96" y="13"/>
                  </a:cubicBezTo>
                  <a:cubicBezTo>
                    <a:pt x="143" y="13"/>
                    <a:pt x="183" y="52"/>
                    <a:pt x="183" y="97"/>
                  </a:cubicBezTo>
                  <a:cubicBezTo>
                    <a:pt x="183" y="133"/>
                    <a:pt x="183" y="133"/>
                    <a:pt x="183" y="133"/>
                  </a:cubicBezTo>
                  <a:lnTo>
                    <a:pt x="183"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45">
              <a:extLst>
                <a:ext uri="{FF2B5EF4-FFF2-40B4-BE49-F238E27FC236}">
                  <a16:creationId xmlns:a16="http://schemas.microsoft.com/office/drawing/2014/main" id="{AAA02F68-A2FA-EBC9-3538-2B88F57B32D4}"/>
                </a:ext>
              </a:extLst>
            </p:cNvPr>
            <p:cNvSpPr>
              <a:spLocks/>
            </p:cNvSpPr>
            <p:nvPr/>
          </p:nvSpPr>
          <p:spPr bwMode="auto">
            <a:xfrm>
              <a:off x="800373" y="4522035"/>
              <a:ext cx="209605" cy="172532"/>
            </a:xfrm>
            <a:custGeom>
              <a:avLst/>
              <a:gdLst>
                <a:gd name="T0" fmla="*/ 144 w 144"/>
                <a:gd name="T1" fmla="*/ 118 h 118"/>
                <a:gd name="T2" fmla="*/ 144 w 144"/>
                <a:gd name="T3" fmla="*/ 0 h 118"/>
                <a:gd name="T4" fmla="*/ 0 w 144"/>
                <a:gd name="T5" fmla="*/ 0 h 118"/>
                <a:gd name="T6" fmla="*/ 0 w 144"/>
                <a:gd name="T7" fmla="*/ 118 h 118"/>
                <a:gd name="T8" fmla="*/ 26 w 144"/>
                <a:gd name="T9" fmla="*/ 118 h 118"/>
                <a:gd name="T10" fmla="*/ 26 w 144"/>
                <a:gd name="T11" fmla="*/ 112 h 118"/>
                <a:gd name="T12" fmla="*/ 46 w 144"/>
                <a:gd name="T13" fmla="*/ 92 h 118"/>
                <a:gd name="T14" fmla="*/ 98 w 144"/>
                <a:gd name="T15" fmla="*/ 92 h 118"/>
                <a:gd name="T16" fmla="*/ 118 w 144"/>
                <a:gd name="T17" fmla="*/ 112 h 118"/>
                <a:gd name="T18" fmla="*/ 118 w 144"/>
                <a:gd name="T19" fmla="*/ 118 h 118"/>
                <a:gd name="T20" fmla="*/ 144 w 144"/>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18">
                  <a:moveTo>
                    <a:pt x="144" y="118"/>
                  </a:moveTo>
                  <a:cubicBezTo>
                    <a:pt x="144" y="0"/>
                    <a:pt x="144" y="0"/>
                    <a:pt x="144" y="0"/>
                  </a:cubicBezTo>
                  <a:cubicBezTo>
                    <a:pt x="0" y="0"/>
                    <a:pt x="0" y="0"/>
                    <a:pt x="0" y="0"/>
                  </a:cubicBezTo>
                  <a:cubicBezTo>
                    <a:pt x="0" y="118"/>
                    <a:pt x="0" y="118"/>
                    <a:pt x="0" y="118"/>
                  </a:cubicBezTo>
                  <a:cubicBezTo>
                    <a:pt x="26" y="118"/>
                    <a:pt x="26" y="118"/>
                    <a:pt x="26" y="118"/>
                  </a:cubicBezTo>
                  <a:cubicBezTo>
                    <a:pt x="26" y="112"/>
                    <a:pt x="26" y="112"/>
                    <a:pt x="26" y="112"/>
                  </a:cubicBezTo>
                  <a:cubicBezTo>
                    <a:pt x="26" y="101"/>
                    <a:pt x="35" y="92"/>
                    <a:pt x="46" y="92"/>
                  </a:cubicBezTo>
                  <a:cubicBezTo>
                    <a:pt x="98" y="92"/>
                    <a:pt x="98" y="92"/>
                    <a:pt x="98" y="92"/>
                  </a:cubicBezTo>
                  <a:cubicBezTo>
                    <a:pt x="109" y="92"/>
                    <a:pt x="118" y="101"/>
                    <a:pt x="118" y="112"/>
                  </a:cubicBezTo>
                  <a:cubicBezTo>
                    <a:pt x="118" y="118"/>
                    <a:pt x="118" y="118"/>
                    <a:pt x="118" y="118"/>
                  </a:cubicBezTo>
                  <a:lnTo>
                    <a:pt x="144"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46">
              <a:extLst>
                <a:ext uri="{FF2B5EF4-FFF2-40B4-BE49-F238E27FC236}">
                  <a16:creationId xmlns:a16="http://schemas.microsoft.com/office/drawing/2014/main" id="{807AC306-02FF-4B63-2486-B0086BA52E0E}"/>
                </a:ext>
              </a:extLst>
            </p:cNvPr>
            <p:cNvSpPr>
              <a:spLocks/>
            </p:cNvSpPr>
            <p:nvPr/>
          </p:nvSpPr>
          <p:spPr bwMode="auto">
            <a:xfrm>
              <a:off x="704838" y="4522035"/>
              <a:ext cx="400673" cy="363600"/>
            </a:xfrm>
            <a:custGeom>
              <a:avLst/>
              <a:gdLst>
                <a:gd name="T0" fmla="*/ 268 w 275"/>
                <a:gd name="T1" fmla="*/ 0 h 249"/>
                <a:gd name="T2" fmla="*/ 249 w 275"/>
                <a:gd name="T3" fmla="*/ 0 h 249"/>
                <a:gd name="T4" fmla="*/ 249 w 275"/>
                <a:gd name="T5" fmla="*/ 138 h 249"/>
                <a:gd name="T6" fmla="*/ 229 w 275"/>
                <a:gd name="T7" fmla="*/ 157 h 249"/>
                <a:gd name="T8" fmla="*/ 183 w 275"/>
                <a:gd name="T9" fmla="*/ 157 h 249"/>
                <a:gd name="T10" fmla="*/ 183 w 275"/>
                <a:gd name="T11" fmla="*/ 177 h 249"/>
                <a:gd name="T12" fmla="*/ 163 w 275"/>
                <a:gd name="T13" fmla="*/ 197 h 249"/>
                <a:gd name="T14" fmla="*/ 111 w 275"/>
                <a:gd name="T15" fmla="*/ 197 h 249"/>
                <a:gd name="T16" fmla="*/ 91 w 275"/>
                <a:gd name="T17" fmla="*/ 177 h 249"/>
                <a:gd name="T18" fmla="*/ 91 w 275"/>
                <a:gd name="T19" fmla="*/ 157 h 249"/>
                <a:gd name="T20" fmla="*/ 46 w 275"/>
                <a:gd name="T21" fmla="*/ 157 h 249"/>
                <a:gd name="T22" fmla="*/ 26 w 275"/>
                <a:gd name="T23" fmla="*/ 138 h 249"/>
                <a:gd name="T24" fmla="*/ 26 w 275"/>
                <a:gd name="T25" fmla="*/ 0 h 249"/>
                <a:gd name="T26" fmla="*/ 6 w 275"/>
                <a:gd name="T27" fmla="*/ 0 h 249"/>
                <a:gd name="T28" fmla="*/ 0 w 275"/>
                <a:gd name="T29" fmla="*/ 7 h 249"/>
                <a:gd name="T30" fmla="*/ 0 w 275"/>
                <a:gd name="T31" fmla="*/ 242 h 249"/>
                <a:gd name="T32" fmla="*/ 6 w 275"/>
                <a:gd name="T33" fmla="*/ 249 h 249"/>
                <a:gd name="T34" fmla="*/ 268 w 275"/>
                <a:gd name="T35" fmla="*/ 249 h 249"/>
                <a:gd name="T36" fmla="*/ 275 w 275"/>
                <a:gd name="T37" fmla="*/ 242 h 249"/>
                <a:gd name="T38" fmla="*/ 275 w 275"/>
                <a:gd name="T39" fmla="*/ 7 h 249"/>
                <a:gd name="T40" fmla="*/ 268 w 275"/>
                <a:gd name="T4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49">
                  <a:moveTo>
                    <a:pt x="268" y="0"/>
                  </a:moveTo>
                  <a:cubicBezTo>
                    <a:pt x="249" y="0"/>
                    <a:pt x="249" y="0"/>
                    <a:pt x="249" y="0"/>
                  </a:cubicBezTo>
                  <a:cubicBezTo>
                    <a:pt x="249" y="138"/>
                    <a:pt x="249" y="138"/>
                    <a:pt x="249" y="138"/>
                  </a:cubicBezTo>
                  <a:cubicBezTo>
                    <a:pt x="249" y="149"/>
                    <a:pt x="240" y="157"/>
                    <a:pt x="229" y="157"/>
                  </a:cubicBezTo>
                  <a:cubicBezTo>
                    <a:pt x="183" y="157"/>
                    <a:pt x="183" y="157"/>
                    <a:pt x="183" y="157"/>
                  </a:cubicBezTo>
                  <a:cubicBezTo>
                    <a:pt x="183" y="177"/>
                    <a:pt x="183" y="177"/>
                    <a:pt x="183" y="177"/>
                  </a:cubicBezTo>
                  <a:cubicBezTo>
                    <a:pt x="183" y="188"/>
                    <a:pt x="174" y="197"/>
                    <a:pt x="163" y="197"/>
                  </a:cubicBezTo>
                  <a:cubicBezTo>
                    <a:pt x="111" y="197"/>
                    <a:pt x="111" y="197"/>
                    <a:pt x="111" y="197"/>
                  </a:cubicBezTo>
                  <a:cubicBezTo>
                    <a:pt x="100" y="197"/>
                    <a:pt x="91" y="188"/>
                    <a:pt x="91" y="177"/>
                  </a:cubicBezTo>
                  <a:cubicBezTo>
                    <a:pt x="91" y="157"/>
                    <a:pt x="91" y="157"/>
                    <a:pt x="91" y="157"/>
                  </a:cubicBezTo>
                  <a:cubicBezTo>
                    <a:pt x="46" y="157"/>
                    <a:pt x="46" y="157"/>
                    <a:pt x="46" y="157"/>
                  </a:cubicBezTo>
                  <a:cubicBezTo>
                    <a:pt x="35" y="157"/>
                    <a:pt x="26" y="149"/>
                    <a:pt x="26" y="138"/>
                  </a:cubicBezTo>
                  <a:cubicBezTo>
                    <a:pt x="26" y="0"/>
                    <a:pt x="26" y="0"/>
                    <a:pt x="26" y="0"/>
                  </a:cubicBezTo>
                  <a:cubicBezTo>
                    <a:pt x="6" y="0"/>
                    <a:pt x="6" y="0"/>
                    <a:pt x="6" y="0"/>
                  </a:cubicBezTo>
                  <a:cubicBezTo>
                    <a:pt x="3" y="0"/>
                    <a:pt x="0" y="3"/>
                    <a:pt x="0" y="7"/>
                  </a:cubicBezTo>
                  <a:cubicBezTo>
                    <a:pt x="0" y="242"/>
                    <a:pt x="0" y="242"/>
                    <a:pt x="0" y="242"/>
                  </a:cubicBezTo>
                  <a:cubicBezTo>
                    <a:pt x="0" y="246"/>
                    <a:pt x="3" y="249"/>
                    <a:pt x="6" y="249"/>
                  </a:cubicBezTo>
                  <a:cubicBezTo>
                    <a:pt x="268" y="249"/>
                    <a:pt x="268" y="249"/>
                    <a:pt x="268" y="249"/>
                  </a:cubicBezTo>
                  <a:cubicBezTo>
                    <a:pt x="272" y="249"/>
                    <a:pt x="275" y="246"/>
                    <a:pt x="275" y="242"/>
                  </a:cubicBezTo>
                  <a:cubicBezTo>
                    <a:pt x="275" y="7"/>
                    <a:pt x="275" y="7"/>
                    <a:pt x="275" y="7"/>
                  </a:cubicBezTo>
                  <a:cubicBezTo>
                    <a:pt x="275" y="3"/>
                    <a:pt x="272" y="0"/>
                    <a:pt x="26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6" name="Freeform 47">
            <a:extLst>
              <a:ext uri="{FF2B5EF4-FFF2-40B4-BE49-F238E27FC236}">
                <a16:creationId xmlns:a16="http://schemas.microsoft.com/office/drawing/2014/main" id="{63146418-5426-3B8C-660D-B28B0C9436CB}"/>
              </a:ext>
            </a:extLst>
          </p:cNvPr>
          <p:cNvSpPr>
            <a:spLocks/>
          </p:cNvSpPr>
          <p:nvPr userDrawn="1"/>
        </p:nvSpPr>
        <p:spPr bwMode="auto">
          <a:xfrm>
            <a:off x="10921277" y="3973407"/>
            <a:ext cx="580334" cy="499058"/>
          </a:xfrm>
          <a:custGeom>
            <a:avLst/>
            <a:gdLst>
              <a:gd name="T0" fmla="*/ 385 w 398"/>
              <a:gd name="T1" fmla="*/ 341 h 341"/>
              <a:gd name="T2" fmla="*/ 377 w 398"/>
              <a:gd name="T3" fmla="*/ 341 h 341"/>
              <a:gd name="T4" fmla="*/ 332 w 398"/>
              <a:gd name="T5" fmla="*/ 294 h 341"/>
              <a:gd name="T6" fmla="*/ 332 w 398"/>
              <a:gd name="T7" fmla="*/ 210 h 341"/>
              <a:gd name="T8" fmla="*/ 97 w 398"/>
              <a:gd name="T9" fmla="*/ 210 h 341"/>
              <a:gd name="T10" fmla="*/ 97 w 398"/>
              <a:gd name="T11" fmla="*/ 294 h 341"/>
              <a:gd name="T12" fmla="*/ 50 w 398"/>
              <a:gd name="T13" fmla="*/ 341 h 341"/>
              <a:gd name="T14" fmla="*/ 42 w 398"/>
              <a:gd name="T15" fmla="*/ 341 h 341"/>
              <a:gd name="T16" fmla="*/ 31 w 398"/>
              <a:gd name="T17" fmla="*/ 335 h 341"/>
              <a:gd name="T18" fmla="*/ 31 w 398"/>
              <a:gd name="T19" fmla="*/ 196 h 341"/>
              <a:gd name="T20" fmla="*/ 33 w 398"/>
              <a:gd name="T21" fmla="*/ 190 h 341"/>
              <a:gd name="T22" fmla="*/ 35 w 398"/>
              <a:gd name="T23" fmla="*/ 175 h 341"/>
              <a:gd name="T24" fmla="*/ 6 w 398"/>
              <a:gd name="T25" fmla="*/ 163 h 341"/>
              <a:gd name="T26" fmla="*/ 1 w 398"/>
              <a:gd name="T27" fmla="*/ 157 h 341"/>
              <a:gd name="T28" fmla="*/ 2 w 398"/>
              <a:gd name="T29" fmla="*/ 150 h 341"/>
              <a:gd name="T30" fmla="*/ 33 w 398"/>
              <a:gd name="T31" fmla="*/ 106 h 341"/>
              <a:gd name="T32" fmla="*/ 1 w 398"/>
              <a:gd name="T33" fmla="*/ 11 h 341"/>
              <a:gd name="T34" fmla="*/ 3 w 398"/>
              <a:gd name="T35" fmla="*/ 2 h 341"/>
              <a:gd name="T36" fmla="*/ 12 w 398"/>
              <a:gd name="T37" fmla="*/ 1 h 341"/>
              <a:gd name="T38" fmla="*/ 120 w 398"/>
              <a:gd name="T39" fmla="*/ 47 h 341"/>
              <a:gd name="T40" fmla="*/ 148 w 398"/>
              <a:gd name="T41" fmla="*/ 4 h 341"/>
              <a:gd name="T42" fmla="*/ 154 w 398"/>
              <a:gd name="T43" fmla="*/ 1 h 341"/>
              <a:gd name="T44" fmla="*/ 161 w 398"/>
              <a:gd name="T45" fmla="*/ 3 h 341"/>
              <a:gd name="T46" fmla="*/ 206 w 398"/>
              <a:gd name="T47" fmla="*/ 49 h 341"/>
              <a:gd name="T48" fmla="*/ 233 w 398"/>
              <a:gd name="T49" fmla="*/ 34 h 341"/>
              <a:gd name="T50" fmla="*/ 243 w 398"/>
              <a:gd name="T51" fmla="*/ 35 h 341"/>
              <a:gd name="T52" fmla="*/ 277 w 398"/>
              <a:gd name="T53" fmla="*/ 66 h 341"/>
              <a:gd name="T54" fmla="*/ 279 w 398"/>
              <a:gd name="T55" fmla="*/ 66 h 341"/>
              <a:gd name="T56" fmla="*/ 395 w 398"/>
              <a:gd name="T57" fmla="*/ 190 h 341"/>
              <a:gd name="T58" fmla="*/ 398 w 398"/>
              <a:gd name="T59" fmla="*/ 196 h 341"/>
              <a:gd name="T60" fmla="*/ 398 w 398"/>
              <a:gd name="T61" fmla="*/ 335 h 341"/>
              <a:gd name="T62" fmla="*/ 385 w 398"/>
              <a:gd name="T63"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8" h="341">
                <a:moveTo>
                  <a:pt x="385" y="341"/>
                </a:moveTo>
                <a:cubicBezTo>
                  <a:pt x="377" y="341"/>
                  <a:pt x="377" y="341"/>
                  <a:pt x="377" y="341"/>
                </a:cubicBezTo>
                <a:cubicBezTo>
                  <a:pt x="350" y="341"/>
                  <a:pt x="332" y="321"/>
                  <a:pt x="332" y="294"/>
                </a:cubicBezTo>
                <a:cubicBezTo>
                  <a:pt x="332" y="210"/>
                  <a:pt x="332" y="210"/>
                  <a:pt x="332" y="210"/>
                </a:cubicBezTo>
                <a:cubicBezTo>
                  <a:pt x="97" y="210"/>
                  <a:pt x="97" y="210"/>
                  <a:pt x="97" y="210"/>
                </a:cubicBezTo>
                <a:cubicBezTo>
                  <a:pt x="97" y="294"/>
                  <a:pt x="97" y="294"/>
                  <a:pt x="97" y="294"/>
                </a:cubicBezTo>
                <a:cubicBezTo>
                  <a:pt x="97" y="321"/>
                  <a:pt x="77" y="341"/>
                  <a:pt x="50" y="341"/>
                </a:cubicBezTo>
                <a:cubicBezTo>
                  <a:pt x="42" y="341"/>
                  <a:pt x="42" y="341"/>
                  <a:pt x="42" y="341"/>
                </a:cubicBezTo>
                <a:cubicBezTo>
                  <a:pt x="37" y="341"/>
                  <a:pt x="31" y="340"/>
                  <a:pt x="31" y="335"/>
                </a:cubicBezTo>
                <a:cubicBezTo>
                  <a:pt x="31" y="196"/>
                  <a:pt x="31" y="196"/>
                  <a:pt x="31" y="196"/>
                </a:cubicBezTo>
                <a:cubicBezTo>
                  <a:pt x="31" y="194"/>
                  <a:pt x="33" y="192"/>
                  <a:pt x="33" y="190"/>
                </a:cubicBezTo>
                <a:cubicBezTo>
                  <a:pt x="33" y="185"/>
                  <a:pt x="35" y="180"/>
                  <a:pt x="35" y="175"/>
                </a:cubicBezTo>
                <a:cubicBezTo>
                  <a:pt x="6" y="163"/>
                  <a:pt x="6" y="163"/>
                  <a:pt x="6" y="163"/>
                </a:cubicBezTo>
                <a:cubicBezTo>
                  <a:pt x="3" y="162"/>
                  <a:pt x="2" y="160"/>
                  <a:pt x="1" y="157"/>
                </a:cubicBezTo>
                <a:cubicBezTo>
                  <a:pt x="0" y="155"/>
                  <a:pt x="1" y="152"/>
                  <a:pt x="2" y="150"/>
                </a:cubicBezTo>
                <a:cubicBezTo>
                  <a:pt x="33" y="106"/>
                  <a:pt x="33" y="106"/>
                  <a:pt x="33" y="106"/>
                </a:cubicBezTo>
                <a:cubicBezTo>
                  <a:pt x="1" y="11"/>
                  <a:pt x="1" y="11"/>
                  <a:pt x="1" y="11"/>
                </a:cubicBezTo>
                <a:cubicBezTo>
                  <a:pt x="0" y="8"/>
                  <a:pt x="1" y="5"/>
                  <a:pt x="3" y="2"/>
                </a:cubicBezTo>
                <a:cubicBezTo>
                  <a:pt x="5" y="0"/>
                  <a:pt x="9" y="0"/>
                  <a:pt x="12" y="1"/>
                </a:cubicBezTo>
                <a:cubicBezTo>
                  <a:pt x="120" y="47"/>
                  <a:pt x="120" y="47"/>
                  <a:pt x="120" y="47"/>
                </a:cubicBezTo>
                <a:cubicBezTo>
                  <a:pt x="148" y="4"/>
                  <a:pt x="148" y="4"/>
                  <a:pt x="148" y="4"/>
                </a:cubicBezTo>
                <a:cubicBezTo>
                  <a:pt x="150" y="2"/>
                  <a:pt x="152" y="1"/>
                  <a:pt x="154" y="1"/>
                </a:cubicBezTo>
                <a:cubicBezTo>
                  <a:pt x="157" y="0"/>
                  <a:pt x="159" y="1"/>
                  <a:pt x="161" y="3"/>
                </a:cubicBezTo>
                <a:cubicBezTo>
                  <a:pt x="206" y="49"/>
                  <a:pt x="206" y="49"/>
                  <a:pt x="206" y="49"/>
                </a:cubicBezTo>
                <a:cubicBezTo>
                  <a:pt x="233" y="34"/>
                  <a:pt x="233" y="34"/>
                  <a:pt x="233" y="34"/>
                </a:cubicBezTo>
                <a:cubicBezTo>
                  <a:pt x="236" y="32"/>
                  <a:pt x="240" y="32"/>
                  <a:pt x="243" y="35"/>
                </a:cubicBezTo>
                <a:cubicBezTo>
                  <a:pt x="277" y="66"/>
                  <a:pt x="277" y="66"/>
                  <a:pt x="277" y="66"/>
                </a:cubicBezTo>
                <a:cubicBezTo>
                  <a:pt x="279" y="66"/>
                  <a:pt x="279" y="66"/>
                  <a:pt x="279" y="66"/>
                </a:cubicBezTo>
                <a:cubicBezTo>
                  <a:pt x="346" y="66"/>
                  <a:pt x="388" y="110"/>
                  <a:pt x="395" y="190"/>
                </a:cubicBezTo>
                <a:cubicBezTo>
                  <a:pt x="395" y="192"/>
                  <a:pt x="398" y="194"/>
                  <a:pt x="398" y="196"/>
                </a:cubicBezTo>
                <a:cubicBezTo>
                  <a:pt x="398" y="335"/>
                  <a:pt x="398" y="335"/>
                  <a:pt x="398" y="335"/>
                </a:cubicBezTo>
                <a:cubicBezTo>
                  <a:pt x="398" y="340"/>
                  <a:pt x="390" y="341"/>
                  <a:pt x="385" y="341"/>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48">
            <a:extLst>
              <a:ext uri="{FF2B5EF4-FFF2-40B4-BE49-F238E27FC236}">
                <a16:creationId xmlns:a16="http://schemas.microsoft.com/office/drawing/2014/main" id="{D73DB3C5-56F9-55E2-A391-CA22682EFE54}"/>
              </a:ext>
            </a:extLst>
          </p:cNvPr>
          <p:cNvSpPr>
            <a:spLocks/>
          </p:cNvSpPr>
          <p:nvPr userDrawn="1"/>
        </p:nvSpPr>
        <p:spPr bwMode="auto">
          <a:xfrm>
            <a:off x="9777720" y="3973407"/>
            <a:ext cx="578908" cy="574630"/>
          </a:xfrm>
          <a:custGeom>
            <a:avLst/>
            <a:gdLst>
              <a:gd name="T0" fmla="*/ 362 w 397"/>
              <a:gd name="T1" fmla="*/ 199 h 393"/>
              <a:gd name="T2" fmla="*/ 229 w 397"/>
              <a:gd name="T3" fmla="*/ 66 h 393"/>
              <a:gd name="T4" fmla="*/ 194 w 397"/>
              <a:gd name="T5" fmla="*/ 66 h 393"/>
              <a:gd name="T6" fmla="*/ 147 w 397"/>
              <a:gd name="T7" fmla="*/ 33 h 393"/>
              <a:gd name="T8" fmla="*/ 125 w 397"/>
              <a:gd name="T9" fmla="*/ 38 h 393"/>
              <a:gd name="T10" fmla="*/ 66 w 397"/>
              <a:gd name="T11" fmla="*/ 0 h 393"/>
              <a:gd name="T12" fmla="*/ 0 w 397"/>
              <a:gd name="T13" fmla="*/ 65 h 393"/>
              <a:gd name="T14" fmla="*/ 23 w 397"/>
              <a:gd name="T15" fmla="*/ 114 h 393"/>
              <a:gd name="T16" fmla="*/ 0 w 397"/>
              <a:gd name="T17" fmla="*/ 163 h 393"/>
              <a:gd name="T18" fmla="*/ 27 w 397"/>
              <a:gd name="T19" fmla="*/ 216 h 393"/>
              <a:gd name="T20" fmla="*/ 18 w 397"/>
              <a:gd name="T21" fmla="*/ 245 h 393"/>
              <a:gd name="T22" fmla="*/ 18 w 397"/>
              <a:gd name="T23" fmla="*/ 384 h 393"/>
              <a:gd name="T24" fmla="*/ 25 w 397"/>
              <a:gd name="T25" fmla="*/ 393 h 393"/>
              <a:gd name="T26" fmla="*/ 33 w 397"/>
              <a:gd name="T27" fmla="*/ 393 h 393"/>
              <a:gd name="T28" fmla="*/ 83 w 397"/>
              <a:gd name="T29" fmla="*/ 343 h 393"/>
              <a:gd name="T30" fmla="*/ 83 w 397"/>
              <a:gd name="T31" fmla="*/ 210 h 393"/>
              <a:gd name="T32" fmla="*/ 332 w 397"/>
              <a:gd name="T33" fmla="*/ 210 h 393"/>
              <a:gd name="T34" fmla="*/ 332 w 397"/>
              <a:gd name="T35" fmla="*/ 343 h 393"/>
              <a:gd name="T36" fmla="*/ 377 w 397"/>
              <a:gd name="T37" fmla="*/ 393 h 393"/>
              <a:gd name="T38" fmla="*/ 385 w 397"/>
              <a:gd name="T39" fmla="*/ 393 h 393"/>
              <a:gd name="T40" fmla="*/ 397 w 397"/>
              <a:gd name="T41" fmla="*/ 384 h 393"/>
              <a:gd name="T42" fmla="*/ 397 w 397"/>
              <a:gd name="T43" fmla="*/ 245 h 393"/>
              <a:gd name="T44" fmla="*/ 362 w 397"/>
              <a:gd name="T45" fmla="*/ 19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393">
                <a:moveTo>
                  <a:pt x="362" y="199"/>
                </a:moveTo>
                <a:cubicBezTo>
                  <a:pt x="360" y="120"/>
                  <a:pt x="305" y="66"/>
                  <a:pt x="229" y="66"/>
                </a:cubicBezTo>
                <a:cubicBezTo>
                  <a:pt x="194" y="66"/>
                  <a:pt x="194" y="66"/>
                  <a:pt x="194" y="66"/>
                </a:cubicBezTo>
                <a:cubicBezTo>
                  <a:pt x="187" y="46"/>
                  <a:pt x="168" y="33"/>
                  <a:pt x="147" y="33"/>
                </a:cubicBezTo>
                <a:cubicBezTo>
                  <a:pt x="140" y="33"/>
                  <a:pt x="132" y="35"/>
                  <a:pt x="125" y="38"/>
                </a:cubicBezTo>
                <a:cubicBezTo>
                  <a:pt x="115" y="15"/>
                  <a:pt x="92" y="0"/>
                  <a:pt x="66" y="0"/>
                </a:cubicBezTo>
                <a:cubicBezTo>
                  <a:pt x="30" y="0"/>
                  <a:pt x="0" y="29"/>
                  <a:pt x="0" y="65"/>
                </a:cubicBezTo>
                <a:cubicBezTo>
                  <a:pt x="0" y="84"/>
                  <a:pt x="8" y="102"/>
                  <a:pt x="23" y="114"/>
                </a:cubicBezTo>
                <a:cubicBezTo>
                  <a:pt x="8" y="127"/>
                  <a:pt x="0" y="144"/>
                  <a:pt x="0" y="163"/>
                </a:cubicBezTo>
                <a:cubicBezTo>
                  <a:pt x="0" y="184"/>
                  <a:pt x="11" y="203"/>
                  <a:pt x="27" y="216"/>
                </a:cubicBezTo>
                <a:cubicBezTo>
                  <a:pt x="21" y="224"/>
                  <a:pt x="18" y="235"/>
                  <a:pt x="18" y="245"/>
                </a:cubicBezTo>
                <a:cubicBezTo>
                  <a:pt x="18" y="384"/>
                  <a:pt x="18" y="384"/>
                  <a:pt x="18" y="384"/>
                </a:cubicBezTo>
                <a:cubicBezTo>
                  <a:pt x="18" y="389"/>
                  <a:pt x="20" y="393"/>
                  <a:pt x="25" y="393"/>
                </a:cubicBezTo>
                <a:cubicBezTo>
                  <a:pt x="33" y="393"/>
                  <a:pt x="33" y="393"/>
                  <a:pt x="33" y="393"/>
                </a:cubicBezTo>
                <a:cubicBezTo>
                  <a:pt x="60" y="393"/>
                  <a:pt x="83" y="371"/>
                  <a:pt x="83" y="343"/>
                </a:cubicBezTo>
                <a:cubicBezTo>
                  <a:pt x="83" y="210"/>
                  <a:pt x="83" y="210"/>
                  <a:pt x="83" y="210"/>
                </a:cubicBezTo>
                <a:cubicBezTo>
                  <a:pt x="332" y="210"/>
                  <a:pt x="332" y="210"/>
                  <a:pt x="332" y="210"/>
                </a:cubicBezTo>
                <a:cubicBezTo>
                  <a:pt x="332" y="343"/>
                  <a:pt x="332" y="343"/>
                  <a:pt x="332" y="343"/>
                </a:cubicBezTo>
                <a:cubicBezTo>
                  <a:pt x="332" y="371"/>
                  <a:pt x="350" y="393"/>
                  <a:pt x="377" y="393"/>
                </a:cubicBezTo>
                <a:cubicBezTo>
                  <a:pt x="385" y="393"/>
                  <a:pt x="385" y="393"/>
                  <a:pt x="385" y="393"/>
                </a:cubicBezTo>
                <a:cubicBezTo>
                  <a:pt x="389" y="393"/>
                  <a:pt x="397" y="389"/>
                  <a:pt x="397" y="384"/>
                </a:cubicBezTo>
                <a:cubicBezTo>
                  <a:pt x="397" y="245"/>
                  <a:pt x="397" y="245"/>
                  <a:pt x="397" y="245"/>
                </a:cubicBezTo>
                <a:cubicBezTo>
                  <a:pt x="397" y="224"/>
                  <a:pt x="381" y="206"/>
                  <a:pt x="362" y="19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49">
            <a:extLst>
              <a:ext uri="{FF2B5EF4-FFF2-40B4-BE49-F238E27FC236}">
                <a16:creationId xmlns:a16="http://schemas.microsoft.com/office/drawing/2014/main" id="{B29711DD-1CD4-1E9F-9651-71436780C80F}"/>
              </a:ext>
            </a:extLst>
          </p:cNvPr>
          <p:cNvSpPr>
            <a:spLocks/>
          </p:cNvSpPr>
          <p:nvPr userDrawn="1"/>
        </p:nvSpPr>
        <p:spPr bwMode="auto">
          <a:xfrm>
            <a:off x="8634164" y="4031868"/>
            <a:ext cx="578908" cy="477671"/>
          </a:xfrm>
          <a:custGeom>
            <a:avLst/>
            <a:gdLst>
              <a:gd name="T0" fmla="*/ 362 w 397"/>
              <a:gd name="T1" fmla="*/ 130 h 327"/>
              <a:gd name="T2" fmla="*/ 229 w 397"/>
              <a:gd name="T3" fmla="*/ 0 h 327"/>
              <a:gd name="T4" fmla="*/ 180 w 397"/>
              <a:gd name="T5" fmla="*/ 0 h 327"/>
              <a:gd name="T6" fmla="*/ 78 w 397"/>
              <a:gd name="T7" fmla="*/ 43 h 327"/>
              <a:gd name="T8" fmla="*/ 64 w 397"/>
              <a:gd name="T9" fmla="*/ 15 h 327"/>
              <a:gd name="T10" fmla="*/ 56 w 397"/>
              <a:gd name="T11" fmla="*/ 10 h 327"/>
              <a:gd name="T12" fmla="*/ 49 w 397"/>
              <a:gd name="T13" fmla="*/ 16 h 327"/>
              <a:gd name="T14" fmla="*/ 42 w 397"/>
              <a:gd name="T15" fmla="*/ 64 h 327"/>
              <a:gd name="T16" fmla="*/ 18 w 397"/>
              <a:gd name="T17" fmla="*/ 58 h 327"/>
              <a:gd name="T18" fmla="*/ 10 w 397"/>
              <a:gd name="T19" fmla="*/ 61 h 327"/>
              <a:gd name="T20" fmla="*/ 8 w 397"/>
              <a:gd name="T21" fmla="*/ 69 h 327"/>
              <a:gd name="T22" fmla="*/ 23 w 397"/>
              <a:gd name="T23" fmla="*/ 112 h 327"/>
              <a:gd name="T24" fmla="*/ 4 w 397"/>
              <a:gd name="T25" fmla="*/ 125 h 327"/>
              <a:gd name="T26" fmla="*/ 1 w 397"/>
              <a:gd name="T27" fmla="*/ 130 h 327"/>
              <a:gd name="T28" fmla="*/ 2 w 397"/>
              <a:gd name="T29" fmla="*/ 137 h 327"/>
              <a:gd name="T30" fmla="*/ 19 w 397"/>
              <a:gd name="T31" fmla="*/ 157 h 327"/>
              <a:gd name="T32" fmla="*/ 17 w 397"/>
              <a:gd name="T33" fmla="*/ 173 h 327"/>
              <a:gd name="T34" fmla="*/ 17 w 397"/>
              <a:gd name="T35" fmla="*/ 312 h 327"/>
              <a:gd name="T36" fmla="*/ 24 w 397"/>
              <a:gd name="T37" fmla="*/ 327 h 327"/>
              <a:gd name="T38" fmla="*/ 32 w 397"/>
              <a:gd name="T39" fmla="*/ 327 h 327"/>
              <a:gd name="T40" fmla="*/ 83 w 397"/>
              <a:gd name="T41" fmla="*/ 269 h 327"/>
              <a:gd name="T42" fmla="*/ 83 w 397"/>
              <a:gd name="T43" fmla="*/ 144 h 327"/>
              <a:gd name="T44" fmla="*/ 331 w 397"/>
              <a:gd name="T45" fmla="*/ 144 h 327"/>
              <a:gd name="T46" fmla="*/ 331 w 397"/>
              <a:gd name="T47" fmla="*/ 269 h 327"/>
              <a:gd name="T48" fmla="*/ 376 w 397"/>
              <a:gd name="T49" fmla="*/ 327 h 327"/>
              <a:gd name="T50" fmla="*/ 384 w 397"/>
              <a:gd name="T51" fmla="*/ 327 h 327"/>
              <a:gd name="T52" fmla="*/ 397 w 397"/>
              <a:gd name="T53" fmla="*/ 312 h 327"/>
              <a:gd name="T54" fmla="*/ 397 w 397"/>
              <a:gd name="T55" fmla="*/ 173 h 327"/>
              <a:gd name="T56" fmla="*/ 362 w 397"/>
              <a:gd name="T57" fmla="*/ 13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 h="327">
                <a:moveTo>
                  <a:pt x="362" y="130"/>
                </a:moveTo>
                <a:cubicBezTo>
                  <a:pt x="359" y="51"/>
                  <a:pt x="304" y="0"/>
                  <a:pt x="229" y="0"/>
                </a:cubicBezTo>
                <a:cubicBezTo>
                  <a:pt x="180" y="0"/>
                  <a:pt x="180" y="0"/>
                  <a:pt x="180" y="0"/>
                </a:cubicBezTo>
                <a:cubicBezTo>
                  <a:pt x="139" y="0"/>
                  <a:pt x="102" y="13"/>
                  <a:pt x="78" y="43"/>
                </a:cubicBezTo>
                <a:cubicBezTo>
                  <a:pt x="64" y="15"/>
                  <a:pt x="64" y="15"/>
                  <a:pt x="64" y="15"/>
                </a:cubicBezTo>
                <a:cubicBezTo>
                  <a:pt x="63" y="12"/>
                  <a:pt x="59" y="9"/>
                  <a:pt x="56" y="10"/>
                </a:cubicBezTo>
                <a:cubicBezTo>
                  <a:pt x="52" y="10"/>
                  <a:pt x="49" y="12"/>
                  <a:pt x="49" y="16"/>
                </a:cubicBezTo>
                <a:cubicBezTo>
                  <a:pt x="42" y="64"/>
                  <a:pt x="42" y="64"/>
                  <a:pt x="42" y="64"/>
                </a:cubicBezTo>
                <a:cubicBezTo>
                  <a:pt x="18" y="58"/>
                  <a:pt x="18" y="58"/>
                  <a:pt x="18" y="58"/>
                </a:cubicBezTo>
                <a:cubicBezTo>
                  <a:pt x="15" y="58"/>
                  <a:pt x="12" y="58"/>
                  <a:pt x="10" y="61"/>
                </a:cubicBezTo>
                <a:cubicBezTo>
                  <a:pt x="8" y="63"/>
                  <a:pt x="7" y="66"/>
                  <a:pt x="8" y="69"/>
                </a:cubicBezTo>
                <a:cubicBezTo>
                  <a:pt x="23" y="112"/>
                  <a:pt x="23" y="112"/>
                  <a:pt x="23" y="112"/>
                </a:cubicBezTo>
                <a:cubicBezTo>
                  <a:pt x="4" y="125"/>
                  <a:pt x="4" y="125"/>
                  <a:pt x="4" y="125"/>
                </a:cubicBezTo>
                <a:cubicBezTo>
                  <a:pt x="2" y="126"/>
                  <a:pt x="1" y="128"/>
                  <a:pt x="1" y="130"/>
                </a:cubicBezTo>
                <a:cubicBezTo>
                  <a:pt x="0" y="133"/>
                  <a:pt x="1" y="135"/>
                  <a:pt x="2" y="137"/>
                </a:cubicBezTo>
                <a:cubicBezTo>
                  <a:pt x="19" y="157"/>
                  <a:pt x="19" y="157"/>
                  <a:pt x="19" y="157"/>
                </a:cubicBezTo>
                <a:cubicBezTo>
                  <a:pt x="18" y="162"/>
                  <a:pt x="17" y="167"/>
                  <a:pt x="17" y="173"/>
                </a:cubicBezTo>
                <a:cubicBezTo>
                  <a:pt x="17" y="312"/>
                  <a:pt x="17" y="312"/>
                  <a:pt x="17" y="312"/>
                </a:cubicBezTo>
                <a:cubicBezTo>
                  <a:pt x="17" y="316"/>
                  <a:pt x="20" y="327"/>
                  <a:pt x="24" y="327"/>
                </a:cubicBezTo>
                <a:cubicBezTo>
                  <a:pt x="32" y="327"/>
                  <a:pt x="32" y="327"/>
                  <a:pt x="32" y="327"/>
                </a:cubicBezTo>
                <a:cubicBezTo>
                  <a:pt x="59" y="327"/>
                  <a:pt x="83" y="297"/>
                  <a:pt x="83" y="269"/>
                </a:cubicBezTo>
                <a:cubicBezTo>
                  <a:pt x="83" y="144"/>
                  <a:pt x="83" y="144"/>
                  <a:pt x="83" y="144"/>
                </a:cubicBezTo>
                <a:cubicBezTo>
                  <a:pt x="331" y="144"/>
                  <a:pt x="331" y="144"/>
                  <a:pt x="331" y="144"/>
                </a:cubicBezTo>
                <a:cubicBezTo>
                  <a:pt x="331" y="269"/>
                  <a:pt x="331" y="269"/>
                  <a:pt x="331" y="269"/>
                </a:cubicBezTo>
                <a:cubicBezTo>
                  <a:pt x="331" y="297"/>
                  <a:pt x="350" y="327"/>
                  <a:pt x="376" y="327"/>
                </a:cubicBezTo>
                <a:cubicBezTo>
                  <a:pt x="384" y="327"/>
                  <a:pt x="384" y="327"/>
                  <a:pt x="384" y="327"/>
                </a:cubicBezTo>
                <a:cubicBezTo>
                  <a:pt x="389" y="327"/>
                  <a:pt x="397" y="316"/>
                  <a:pt x="397" y="312"/>
                </a:cubicBezTo>
                <a:cubicBezTo>
                  <a:pt x="397" y="173"/>
                  <a:pt x="397" y="173"/>
                  <a:pt x="397" y="173"/>
                </a:cubicBezTo>
                <a:cubicBezTo>
                  <a:pt x="397" y="151"/>
                  <a:pt x="381" y="137"/>
                  <a:pt x="362" y="13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9" name="Group 58">
            <a:extLst>
              <a:ext uri="{FF2B5EF4-FFF2-40B4-BE49-F238E27FC236}">
                <a16:creationId xmlns:a16="http://schemas.microsoft.com/office/drawing/2014/main" id="{8399D700-A48F-FB23-8742-EAE281E50322}"/>
              </a:ext>
            </a:extLst>
          </p:cNvPr>
          <p:cNvGrpSpPr/>
          <p:nvPr userDrawn="1"/>
        </p:nvGrpSpPr>
        <p:grpSpPr>
          <a:xfrm>
            <a:off x="7489181" y="3973407"/>
            <a:ext cx="573204" cy="574630"/>
            <a:chOff x="7489181" y="3164596"/>
            <a:chExt cx="573204" cy="574630"/>
          </a:xfrm>
          <a:solidFill>
            <a:schemeClr val="bg2"/>
          </a:solidFill>
        </p:grpSpPr>
        <p:sp>
          <p:nvSpPr>
            <p:cNvPr id="60" name="Freeform 50">
              <a:extLst>
                <a:ext uri="{FF2B5EF4-FFF2-40B4-BE49-F238E27FC236}">
                  <a16:creationId xmlns:a16="http://schemas.microsoft.com/office/drawing/2014/main" id="{BAF0ACA3-D5EA-C37F-7CA8-20271B562BD8}"/>
                </a:ext>
              </a:extLst>
            </p:cNvPr>
            <p:cNvSpPr>
              <a:spLocks/>
            </p:cNvSpPr>
            <p:nvPr/>
          </p:nvSpPr>
          <p:spPr bwMode="auto">
            <a:xfrm>
              <a:off x="7536235" y="3164596"/>
              <a:ext cx="479096" cy="168254"/>
            </a:xfrm>
            <a:custGeom>
              <a:avLst/>
              <a:gdLst>
                <a:gd name="T0" fmla="*/ 25 w 329"/>
                <a:gd name="T1" fmla="*/ 101 h 115"/>
                <a:gd name="T2" fmla="*/ 80 w 329"/>
                <a:gd name="T3" fmla="*/ 115 h 115"/>
                <a:gd name="T4" fmla="*/ 165 w 329"/>
                <a:gd name="T5" fmla="*/ 85 h 115"/>
                <a:gd name="T6" fmla="*/ 250 w 329"/>
                <a:gd name="T7" fmla="*/ 115 h 115"/>
                <a:gd name="T8" fmla="*/ 329 w 329"/>
                <a:gd name="T9" fmla="*/ 57 h 115"/>
                <a:gd name="T10" fmla="*/ 279 w 329"/>
                <a:gd name="T11" fmla="*/ 0 h 115"/>
                <a:gd name="T12" fmla="*/ 247 w 329"/>
                <a:gd name="T13" fmla="*/ 26 h 115"/>
                <a:gd name="T14" fmla="*/ 270 w 329"/>
                <a:gd name="T15" fmla="*/ 49 h 115"/>
                <a:gd name="T16" fmla="*/ 279 w 329"/>
                <a:gd name="T17" fmla="*/ 41 h 115"/>
                <a:gd name="T18" fmla="*/ 270 w 329"/>
                <a:gd name="T19" fmla="*/ 33 h 115"/>
                <a:gd name="T20" fmla="*/ 263 w 329"/>
                <a:gd name="T21" fmla="*/ 26 h 115"/>
                <a:gd name="T22" fmla="*/ 279 w 329"/>
                <a:gd name="T23" fmla="*/ 17 h 115"/>
                <a:gd name="T24" fmla="*/ 313 w 329"/>
                <a:gd name="T25" fmla="*/ 53 h 115"/>
                <a:gd name="T26" fmla="*/ 281 w 329"/>
                <a:gd name="T27" fmla="*/ 66 h 115"/>
                <a:gd name="T28" fmla="*/ 239 w 329"/>
                <a:gd name="T29" fmla="*/ 37 h 115"/>
                <a:gd name="T30" fmla="*/ 233 w 329"/>
                <a:gd name="T31" fmla="*/ 32 h 115"/>
                <a:gd name="T32" fmla="*/ 233 w 329"/>
                <a:gd name="T33" fmla="*/ 31 h 115"/>
                <a:gd name="T34" fmla="*/ 165 w 329"/>
                <a:gd name="T35" fmla="*/ 29 h 115"/>
                <a:gd name="T36" fmla="*/ 97 w 329"/>
                <a:gd name="T37" fmla="*/ 31 h 115"/>
                <a:gd name="T38" fmla="*/ 96 w 329"/>
                <a:gd name="T39" fmla="*/ 32 h 115"/>
                <a:gd name="T40" fmla="*/ 91 w 329"/>
                <a:gd name="T41" fmla="*/ 37 h 115"/>
                <a:gd name="T42" fmla="*/ 48 w 329"/>
                <a:gd name="T43" fmla="*/ 66 h 115"/>
                <a:gd name="T44" fmla="*/ 17 w 329"/>
                <a:gd name="T45" fmla="*/ 53 h 115"/>
                <a:gd name="T46" fmla="*/ 50 w 329"/>
                <a:gd name="T47" fmla="*/ 17 h 115"/>
                <a:gd name="T48" fmla="*/ 66 w 329"/>
                <a:gd name="T49" fmla="*/ 26 h 115"/>
                <a:gd name="T50" fmla="*/ 59 w 329"/>
                <a:gd name="T51" fmla="*/ 33 h 115"/>
                <a:gd name="T52" fmla="*/ 51 w 329"/>
                <a:gd name="T53" fmla="*/ 41 h 115"/>
                <a:gd name="T54" fmla="*/ 59 w 329"/>
                <a:gd name="T55" fmla="*/ 49 h 115"/>
                <a:gd name="T56" fmla="*/ 83 w 329"/>
                <a:gd name="T57" fmla="*/ 26 h 115"/>
                <a:gd name="T58" fmla="*/ 50 w 329"/>
                <a:gd name="T59" fmla="*/ 0 h 115"/>
                <a:gd name="T60" fmla="*/ 0 w 329"/>
                <a:gd name="T61" fmla="*/ 57 h 115"/>
                <a:gd name="T62" fmla="*/ 25 w 329"/>
                <a:gd name="T63" fmla="*/ 10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9" h="115">
                  <a:moveTo>
                    <a:pt x="25" y="101"/>
                  </a:moveTo>
                  <a:cubicBezTo>
                    <a:pt x="39" y="110"/>
                    <a:pt x="59" y="115"/>
                    <a:pt x="80" y="115"/>
                  </a:cubicBezTo>
                  <a:cubicBezTo>
                    <a:pt x="112" y="115"/>
                    <a:pt x="143" y="104"/>
                    <a:pt x="165" y="85"/>
                  </a:cubicBezTo>
                  <a:cubicBezTo>
                    <a:pt x="187" y="104"/>
                    <a:pt x="218" y="115"/>
                    <a:pt x="250" y="115"/>
                  </a:cubicBezTo>
                  <a:cubicBezTo>
                    <a:pt x="296" y="115"/>
                    <a:pt x="329" y="91"/>
                    <a:pt x="329" y="57"/>
                  </a:cubicBezTo>
                  <a:cubicBezTo>
                    <a:pt x="329" y="21"/>
                    <a:pt x="311" y="0"/>
                    <a:pt x="279" y="0"/>
                  </a:cubicBezTo>
                  <a:cubicBezTo>
                    <a:pt x="257" y="0"/>
                    <a:pt x="247" y="14"/>
                    <a:pt x="247" y="26"/>
                  </a:cubicBezTo>
                  <a:cubicBezTo>
                    <a:pt x="247" y="37"/>
                    <a:pt x="255" y="49"/>
                    <a:pt x="270" y="49"/>
                  </a:cubicBezTo>
                  <a:cubicBezTo>
                    <a:pt x="275" y="49"/>
                    <a:pt x="279" y="46"/>
                    <a:pt x="279" y="41"/>
                  </a:cubicBezTo>
                  <a:cubicBezTo>
                    <a:pt x="279" y="37"/>
                    <a:pt x="275" y="33"/>
                    <a:pt x="270" y="33"/>
                  </a:cubicBezTo>
                  <a:cubicBezTo>
                    <a:pt x="265" y="33"/>
                    <a:pt x="263" y="29"/>
                    <a:pt x="263" y="26"/>
                  </a:cubicBezTo>
                  <a:cubicBezTo>
                    <a:pt x="263" y="20"/>
                    <a:pt x="269" y="17"/>
                    <a:pt x="279" y="17"/>
                  </a:cubicBezTo>
                  <a:cubicBezTo>
                    <a:pt x="293" y="17"/>
                    <a:pt x="311" y="21"/>
                    <a:pt x="313" y="53"/>
                  </a:cubicBezTo>
                  <a:cubicBezTo>
                    <a:pt x="300" y="61"/>
                    <a:pt x="290" y="66"/>
                    <a:pt x="281" y="66"/>
                  </a:cubicBezTo>
                  <a:cubicBezTo>
                    <a:pt x="267" y="66"/>
                    <a:pt x="255" y="54"/>
                    <a:pt x="239" y="37"/>
                  </a:cubicBezTo>
                  <a:cubicBezTo>
                    <a:pt x="233" y="32"/>
                    <a:pt x="233" y="32"/>
                    <a:pt x="233" y="32"/>
                  </a:cubicBezTo>
                  <a:cubicBezTo>
                    <a:pt x="233" y="32"/>
                    <a:pt x="233" y="31"/>
                    <a:pt x="233" y="31"/>
                  </a:cubicBezTo>
                  <a:cubicBezTo>
                    <a:pt x="215" y="13"/>
                    <a:pt x="183" y="12"/>
                    <a:pt x="165" y="29"/>
                  </a:cubicBezTo>
                  <a:cubicBezTo>
                    <a:pt x="146" y="12"/>
                    <a:pt x="115" y="13"/>
                    <a:pt x="97" y="31"/>
                  </a:cubicBezTo>
                  <a:cubicBezTo>
                    <a:pt x="96" y="31"/>
                    <a:pt x="96" y="32"/>
                    <a:pt x="96" y="32"/>
                  </a:cubicBezTo>
                  <a:cubicBezTo>
                    <a:pt x="91" y="37"/>
                    <a:pt x="91" y="37"/>
                    <a:pt x="91" y="37"/>
                  </a:cubicBezTo>
                  <a:cubicBezTo>
                    <a:pt x="74" y="54"/>
                    <a:pt x="62" y="66"/>
                    <a:pt x="48" y="66"/>
                  </a:cubicBezTo>
                  <a:cubicBezTo>
                    <a:pt x="39" y="66"/>
                    <a:pt x="29" y="61"/>
                    <a:pt x="17" y="53"/>
                  </a:cubicBezTo>
                  <a:cubicBezTo>
                    <a:pt x="18" y="21"/>
                    <a:pt x="36" y="17"/>
                    <a:pt x="50" y="17"/>
                  </a:cubicBezTo>
                  <a:cubicBezTo>
                    <a:pt x="60" y="17"/>
                    <a:pt x="66" y="20"/>
                    <a:pt x="66" y="26"/>
                  </a:cubicBezTo>
                  <a:cubicBezTo>
                    <a:pt x="66" y="29"/>
                    <a:pt x="64" y="33"/>
                    <a:pt x="59" y="33"/>
                  </a:cubicBezTo>
                  <a:cubicBezTo>
                    <a:pt x="54" y="33"/>
                    <a:pt x="51" y="37"/>
                    <a:pt x="51" y="41"/>
                  </a:cubicBezTo>
                  <a:cubicBezTo>
                    <a:pt x="51" y="46"/>
                    <a:pt x="54" y="49"/>
                    <a:pt x="59" y="49"/>
                  </a:cubicBezTo>
                  <a:cubicBezTo>
                    <a:pt x="74" y="49"/>
                    <a:pt x="83" y="37"/>
                    <a:pt x="83" y="26"/>
                  </a:cubicBezTo>
                  <a:cubicBezTo>
                    <a:pt x="83" y="14"/>
                    <a:pt x="72" y="0"/>
                    <a:pt x="50" y="0"/>
                  </a:cubicBezTo>
                  <a:cubicBezTo>
                    <a:pt x="18" y="0"/>
                    <a:pt x="0" y="21"/>
                    <a:pt x="0" y="57"/>
                  </a:cubicBezTo>
                  <a:cubicBezTo>
                    <a:pt x="0" y="75"/>
                    <a:pt x="9" y="90"/>
                    <a:pt x="25"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51">
              <a:extLst>
                <a:ext uri="{FF2B5EF4-FFF2-40B4-BE49-F238E27FC236}">
                  <a16:creationId xmlns:a16="http://schemas.microsoft.com/office/drawing/2014/main" id="{DE1939CF-3E42-AECA-AEA4-838E90F1D857}"/>
                </a:ext>
              </a:extLst>
            </p:cNvPr>
            <p:cNvSpPr>
              <a:spLocks/>
            </p:cNvSpPr>
            <p:nvPr/>
          </p:nvSpPr>
          <p:spPr bwMode="auto">
            <a:xfrm>
              <a:off x="7489181" y="3271537"/>
              <a:ext cx="573204" cy="467689"/>
            </a:xfrm>
            <a:custGeom>
              <a:avLst/>
              <a:gdLst>
                <a:gd name="T0" fmla="*/ 387 w 393"/>
                <a:gd name="T1" fmla="*/ 1 h 320"/>
                <a:gd name="T2" fmla="*/ 377 w 393"/>
                <a:gd name="T3" fmla="*/ 5 h 320"/>
                <a:gd name="T4" fmla="*/ 270 w 393"/>
                <a:gd name="T5" fmla="*/ 90 h 320"/>
                <a:gd name="T6" fmla="*/ 218 w 393"/>
                <a:gd name="T7" fmla="*/ 133 h 320"/>
                <a:gd name="T8" fmla="*/ 197 w 393"/>
                <a:gd name="T9" fmla="*/ 156 h 320"/>
                <a:gd name="T10" fmla="*/ 175 w 393"/>
                <a:gd name="T11" fmla="*/ 133 h 320"/>
                <a:gd name="T12" fmla="*/ 123 w 393"/>
                <a:gd name="T13" fmla="*/ 90 h 320"/>
                <a:gd name="T14" fmla="*/ 16 w 393"/>
                <a:gd name="T15" fmla="*/ 5 h 320"/>
                <a:gd name="T16" fmla="*/ 7 w 393"/>
                <a:gd name="T17" fmla="*/ 1 h 320"/>
                <a:gd name="T18" fmla="*/ 0 w 393"/>
                <a:gd name="T19" fmla="*/ 9 h 320"/>
                <a:gd name="T20" fmla="*/ 197 w 393"/>
                <a:gd name="T21" fmla="*/ 320 h 320"/>
                <a:gd name="T22" fmla="*/ 393 w 393"/>
                <a:gd name="T23" fmla="*/ 9 h 320"/>
                <a:gd name="T24" fmla="*/ 387 w 393"/>
                <a:gd name="T25" fmla="*/ 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20">
                  <a:moveTo>
                    <a:pt x="387" y="1"/>
                  </a:moveTo>
                  <a:cubicBezTo>
                    <a:pt x="383" y="0"/>
                    <a:pt x="379" y="2"/>
                    <a:pt x="377" y="5"/>
                  </a:cubicBezTo>
                  <a:cubicBezTo>
                    <a:pt x="351" y="58"/>
                    <a:pt x="311" y="90"/>
                    <a:pt x="270" y="90"/>
                  </a:cubicBezTo>
                  <a:cubicBezTo>
                    <a:pt x="229" y="90"/>
                    <a:pt x="223" y="115"/>
                    <a:pt x="218" y="133"/>
                  </a:cubicBezTo>
                  <a:cubicBezTo>
                    <a:pt x="215" y="149"/>
                    <a:pt x="212" y="156"/>
                    <a:pt x="197" y="156"/>
                  </a:cubicBezTo>
                  <a:cubicBezTo>
                    <a:pt x="181" y="156"/>
                    <a:pt x="179" y="149"/>
                    <a:pt x="175" y="133"/>
                  </a:cubicBezTo>
                  <a:cubicBezTo>
                    <a:pt x="170" y="115"/>
                    <a:pt x="165" y="90"/>
                    <a:pt x="123" y="90"/>
                  </a:cubicBezTo>
                  <a:cubicBezTo>
                    <a:pt x="83" y="90"/>
                    <a:pt x="43" y="58"/>
                    <a:pt x="16" y="5"/>
                  </a:cubicBezTo>
                  <a:cubicBezTo>
                    <a:pt x="14" y="2"/>
                    <a:pt x="10" y="0"/>
                    <a:pt x="7" y="1"/>
                  </a:cubicBezTo>
                  <a:cubicBezTo>
                    <a:pt x="3" y="1"/>
                    <a:pt x="0" y="5"/>
                    <a:pt x="0" y="9"/>
                  </a:cubicBezTo>
                  <a:cubicBezTo>
                    <a:pt x="0" y="180"/>
                    <a:pt x="88" y="320"/>
                    <a:pt x="197" y="320"/>
                  </a:cubicBezTo>
                  <a:cubicBezTo>
                    <a:pt x="305" y="320"/>
                    <a:pt x="393" y="180"/>
                    <a:pt x="393" y="9"/>
                  </a:cubicBezTo>
                  <a:cubicBezTo>
                    <a:pt x="393" y="5"/>
                    <a:pt x="390" y="1"/>
                    <a:pt x="38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1B5EC3C5-9C2A-7561-DFD6-B3462814A2E0}"/>
              </a:ext>
            </a:extLst>
          </p:cNvPr>
          <p:cNvGrpSpPr/>
          <p:nvPr userDrawn="1"/>
        </p:nvGrpSpPr>
        <p:grpSpPr>
          <a:xfrm>
            <a:off x="6344198" y="3973407"/>
            <a:ext cx="576056" cy="574630"/>
            <a:chOff x="6344198" y="3164596"/>
            <a:chExt cx="576056" cy="574630"/>
          </a:xfrm>
          <a:solidFill>
            <a:schemeClr val="bg2"/>
          </a:solidFill>
        </p:grpSpPr>
        <p:sp>
          <p:nvSpPr>
            <p:cNvPr id="63" name="Freeform 52">
              <a:extLst>
                <a:ext uri="{FF2B5EF4-FFF2-40B4-BE49-F238E27FC236}">
                  <a16:creationId xmlns:a16="http://schemas.microsoft.com/office/drawing/2014/main" id="{1017C999-0612-1DBA-EDF2-5B35DAAEDF03}"/>
                </a:ext>
              </a:extLst>
            </p:cNvPr>
            <p:cNvSpPr>
              <a:spLocks/>
            </p:cNvSpPr>
            <p:nvPr/>
          </p:nvSpPr>
          <p:spPr bwMode="auto">
            <a:xfrm>
              <a:off x="6481083" y="3298629"/>
              <a:ext cx="302287" cy="111219"/>
            </a:xfrm>
            <a:custGeom>
              <a:avLst/>
              <a:gdLst>
                <a:gd name="T0" fmla="*/ 72 w 207"/>
                <a:gd name="T1" fmla="*/ 73 h 76"/>
                <a:gd name="T2" fmla="*/ 95 w 207"/>
                <a:gd name="T3" fmla="*/ 54 h 76"/>
                <a:gd name="T4" fmla="*/ 103 w 207"/>
                <a:gd name="T5" fmla="*/ 48 h 76"/>
                <a:gd name="T6" fmla="*/ 111 w 207"/>
                <a:gd name="T7" fmla="*/ 53 h 76"/>
                <a:gd name="T8" fmla="*/ 134 w 207"/>
                <a:gd name="T9" fmla="*/ 74 h 76"/>
                <a:gd name="T10" fmla="*/ 207 w 207"/>
                <a:gd name="T11" fmla="*/ 0 h 76"/>
                <a:gd name="T12" fmla="*/ 0 w 207"/>
                <a:gd name="T13" fmla="*/ 0 h 76"/>
                <a:gd name="T14" fmla="*/ 72 w 207"/>
                <a:gd name="T15" fmla="*/ 7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76">
                  <a:moveTo>
                    <a:pt x="72" y="73"/>
                  </a:moveTo>
                  <a:cubicBezTo>
                    <a:pt x="88" y="76"/>
                    <a:pt x="95" y="54"/>
                    <a:pt x="95" y="54"/>
                  </a:cubicBezTo>
                  <a:cubicBezTo>
                    <a:pt x="97" y="51"/>
                    <a:pt x="100" y="48"/>
                    <a:pt x="103" y="48"/>
                  </a:cubicBezTo>
                  <a:cubicBezTo>
                    <a:pt x="107" y="48"/>
                    <a:pt x="110" y="50"/>
                    <a:pt x="111" y="53"/>
                  </a:cubicBezTo>
                  <a:cubicBezTo>
                    <a:pt x="111" y="53"/>
                    <a:pt x="119" y="76"/>
                    <a:pt x="134" y="74"/>
                  </a:cubicBezTo>
                  <a:cubicBezTo>
                    <a:pt x="175" y="67"/>
                    <a:pt x="203" y="26"/>
                    <a:pt x="207" y="0"/>
                  </a:cubicBezTo>
                  <a:cubicBezTo>
                    <a:pt x="0" y="0"/>
                    <a:pt x="0" y="0"/>
                    <a:pt x="0" y="0"/>
                  </a:cubicBezTo>
                  <a:cubicBezTo>
                    <a:pt x="4" y="26"/>
                    <a:pt x="31" y="67"/>
                    <a:pt x="72"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53">
              <a:extLst>
                <a:ext uri="{FF2B5EF4-FFF2-40B4-BE49-F238E27FC236}">
                  <a16:creationId xmlns:a16="http://schemas.microsoft.com/office/drawing/2014/main" id="{59AEE1F3-946C-FAC3-3F67-9C52C10C10B0}"/>
                </a:ext>
              </a:extLst>
            </p:cNvPr>
            <p:cNvSpPr>
              <a:spLocks noEditPoints="1"/>
            </p:cNvSpPr>
            <p:nvPr/>
          </p:nvSpPr>
          <p:spPr bwMode="auto">
            <a:xfrm>
              <a:off x="6344198" y="3164596"/>
              <a:ext cx="576056" cy="574630"/>
            </a:xfrm>
            <a:custGeom>
              <a:avLst/>
              <a:gdLst>
                <a:gd name="T0" fmla="*/ 394 w 395"/>
                <a:gd name="T1" fmla="*/ 143 h 393"/>
                <a:gd name="T2" fmla="*/ 394 w 395"/>
                <a:gd name="T3" fmla="*/ 133 h 393"/>
                <a:gd name="T4" fmla="*/ 377 w 395"/>
                <a:gd name="T5" fmla="*/ 46 h 393"/>
                <a:gd name="T6" fmla="*/ 367 w 395"/>
                <a:gd name="T7" fmla="*/ 41 h 393"/>
                <a:gd name="T8" fmla="*/ 313 w 395"/>
                <a:gd name="T9" fmla="*/ 52 h 393"/>
                <a:gd name="T10" fmla="*/ 234 w 395"/>
                <a:gd name="T11" fmla="*/ 1 h 393"/>
                <a:gd name="T12" fmla="*/ 230 w 395"/>
                <a:gd name="T13" fmla="*/ 0 h 393"/>
                <a:gd name="T14" fmla="*/ 164 w 395"/>
                <a:gd name="T15" fmla="*/ 0 h 393"/>
                <a:gd name="T16" fmla="*/ 160 w 395"/>
                <a:gd name="T17" fmla="*/ 1 h 393"/>
                <a:gd name="T18" fmla="*/ 81 w 395"/>
                <a:gd name="T19" fmla="*/ 52 h 393"/>
                <a:gd name="T20" fmla="*/ 26 w 395"/>
                <a:gd name="T21" fmla="*/ 45 h 393"/>
                <a:gd name="T22" fmla="*/ 18 w 395"/>
                <a:gd name="T23" fmla="*/ 50 h 393"/>
                <a:gd name="T24" fmla="*/ 0 w 395"/>
                <a:gd name="T25" fmla="*/ 135 h 393"/>
                <a:gd name="T26" fmla="*/ 0 w 395"/>
                <a:gd name="T27" fmla="*/ 144 h 393"/>
                <a:gd name="T28" fmla="*/ 55 w 395"/>
                <a:gd name="T29" fmla="*/ 344 h 393"/>
                <a:gd name="T30" fmla="*/ 197 w 395"/>
                <a:gd name="T31" fmla="*/ 393 h 393"/>
                <a:gd name="T32" fmla="*/ 339 w 395"/>
                <a:gd name="T33" fmla="*/ 344 h 393"/>
                <a:gd name="T34" fmla="*/ 394 w 395"/>
                <a:gd name="T35" fmla="*/ 143 h 393"/>
                <a:gd name="T36" fmla="*/ 136 w 395"/>
                <a:gd name="T37" fmla="*/ 311 h 393"/>
                <a:gd name="T38" fmla="*/ 130 w 395"/>
                <a:gd name="T39" fmla="*/ 319 h 393"/>
                <a:gd name="T40" fmla="*/ 123 w 395"/>
                <a:gd name="T41" fmla="*/ 311 h 393"/>
                <a:gd name="T42" fmla="*/ 123 w 395"/>
                <a:gd name="T43" fmla="*/ 213 h 393"/>
                <a:gd name="T44" fmla="*/ 130 w 395"/>
                <a:gd name="T45" fmla="*/ 204 h 393"/>
                <a:gd name="T46" fmla="*/ 136 w 395"/>
                <a:gd name="T47" fmla="*/ 213 h 393"/>
                <a:gd name="T48" fmla="*/ 136 w 395"/>
                <a:gd name="T49" fmla="*/ 311 h 393"/>
                <a:gd name="T50" fmla="*/ 228 w 395"/>
                <a:gd name="T51" fmla="*/ 343 h 393"/>
                <a:gd name="T52" fmla="*/ 221 w 395"/>
                <a:gd name="T53" fmla="*/ 352 h 393"/>
                <a:gd name="T54" fmla="*/ 215 w 395"/>
                <a:gd name="T55" fmla="*/ 343 h 393"/>
                <a:gd name="T56" fmla="*/ 215 w 395"/>
                <a:gd name="T57" fmla="*/ 229 h 393"/>
                <a:gd name="T58" fmla="*/ 221 w 395"/>
                <a:gd name="T59" fmla="*/ 221 h 393"/>
                <a:gd name="T60" fmla="*/ 228 w 395"/>
                <a:gd name="T61" fmla="*/ 229 h 393"/>
                <a:gd name="T62" fmla="*/ 228 w 395"/>
                <a:gd name="T63" fmla="*/ 343 h 393"/>
                <a:gd name="T64" fmla="*/ 188 w 395"/>
                <a:gd name="T65" fmla="*/ 343 h 393"/>
                <a:gd name="T66" fmla="*/ 182 w 395"/>
                <a:gd name="T67" fmla="*/ 352 h 393"/>
                <a:gd name="T68" fmla="*/ 175 w 395"/>
                <a:gd name="T69" fmla="*/ 343 h 393"/>
                <a:gd name="T70" fmla="*/ 175 w 395"/>
                <a:gd name="T71" fmla="*/ 229 h 393"/>
                <a:gd name="T72" fmla="*/ 182 w 395"/>
                <a:gd name="T73" fmla="*/ 221 h 393"/>
                <a:gd name="T74" fmla="*/ 188 w 395"/>
                <a:gd name="T75" fmla="*/ 229 h 393"/>
                <a:gd name="T76" fmla="*/ 188 w 395"/>
                <a:gd name="T77" fmla="*/ 343 h 393"/>
                <a:gd name="T78" fmla="*/ 280 w 395"/>
                <a:gd name="T79" fmla="*/ 311 h 393"/>
                <a:gd name="T80" fmla="*/ 274 w 395"/>
                <a:gd name="T81" fmla="*/ 319 h 393"/>
                <a:gd name="T82" fmla="*/ 267 w 395"/>
                <a:gd name="T83" fmla="*/ 311 h 393"/>
                <a:gd name="T84" fmla="*/ 267 w 395"/>
                <a:gd name="T85" fmla="*/ 213 h 393"/>
                <a:gd name="T86" fmla="*/ 274 w 395"/>
                <a:gd name="T87" fmla="*/ 204 h 393"/>
                <a:gd name="T88" fmla="*/ 280 w 395"/>
                <a:gd name="T89" fmla="*/ 213 h 393"/>
                <a:gd name="T90" fmla="*/ 280 w 395"/>
                <a:gd name="T91" fmla="*/ 311 h 393"/>
                <a:gd name="T92" fmla="*/ 230 w 395"/>
                <a:gd name="T93" fmla="*/ 178 h 393"/>
                <a:gd name="T94" fmla="*/ 225 w 395"/>
                <a:gd name="T95" fmla="*/ 178 h 393"/>
                <a:gd name="T96" fmla="*/ 225 w 395"/>
                <a:gd name="T97" fmla="*/ 178 h 393"/>
                <a:gd name="T98" fmla="*/ 197 w 395"/>
                <a:gd name="T99" fmla="*/ 163 h 393"/>
                <a:gd name="T100" fmla="*/ 164 w 395"/>
                <a:gd name="T101" fmla="*/ 178 h 393"/>
                <a:gd name="T102" fmla="*/ 77 w 395"/>
                <a:gd name="T103" fmla="*/ 88 h 393"/>
                <a:gd name="T104" fmla="*/ 85 w 395"/>
                <a:gd name="T105" fmla="*/ 79 h 393"/>
                <a:gd name="T106" fmla="*/ 309 w 395"/>
                <a:gd name="T107" fmla="*/ 79 h 393"/>
                <a:gd name="T108" fmla="*/ 318 w 395"/>
                <a:gd name="T109" fmla="*/ 88 h 393"/>
                <a:gd name="T110" fmla="*/ 230 w 395"/>
                <a:gd name="T111" fmla="*/ 17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5" h="393">
                  <a:moveTo>
                    <a:pt x="394" y="143"/>
                  </a:moveTo>
                  <a:cubicBezTo>
                    <a:pt x="394" y="133"/>
                    <a:pt x="394" y="133"/>
                    <a:pt x="394" y="133"/>
                  </a:cubicBezTo>
                  <a:cubicBezTo>
                    <a:pt x="394" y="89"/>
                    <a:pt x="377" y="48"/>
                    <a:pt x="377" y="46"/>
                  </a:cubicBezTo>
                  <a:cubicBezTo>
                    <a:pt x="375" y="42"/>
                    <a:pt x="371" y="40"/>
                    <a:pt x="367" y="41"/>
                  </a:cubicBezTo>
                  <a:cubicBezTo>
                    <a:pt x="313" y="52"/>
                    <a:pt x="313" y="52"/>
                    <a:pt x="313" y="52"/>
                  </a:cubicBezTo>
                  <a:cubicBezTo>
                    <a:pt x="234" y="1"/>
                    <a:pt x="234" y="1"/>
                    <a:pt x="234" y="1"/>
                  </a:cubicBezTo>
                  <a:cubicBezTo>
                    <a:pt x="233" y="0"/>
                    <a:pt x="231" y="0"/>
                    <a:pt x="230" y="0"/>
                  </a:cubicBezTo>
                  <a:cubicBezTo>
                    <a:pt x="164" y="0"/>
                    <a:pt x="164" y="0"/>
                    <a:pt x="164" y="0"/>
                  </a:cubicBezTo>
                  <a:cubicBezTo>
                    <a:pt x="163" y="0"/>
                    <a:pt x="161" y="0"/>
                    <a:pt x="160" y="1"/>
                  </a:cubicBezTo>
                  <a:cubicBezTo>
                    <a:pt x="81" y="52"/>
                    <a:pt x="81" y="52"/>
                    <a:pt x="81" y="52"/>
                  </a:cubicBezTo>
                  <a:cubicBezTo>
                    <a:pt x="26" y="45"/>
                    <a:pt x="26" y="45"/>
                    <a:pt x="26" y="45"/>
                  </a:cubicBezTo>
                  <a:cubicBezTo>
                    <a:pt x="23" y="44"/>
                    <a:pt x="19" y="47"/>
                    <a:pt x="18" y="50"/>
                  </a:cubicBezTo>
                  <a:cubicBezTo>
                    <a:pt x="17" y="52"/>
                    <a:pt x="0" y="100"/>
                    <a:pt x="0" y="135"/>
                  </a:cubicBezTo>
                  <a:cubicBezTo>
                    <a:pt x="0" y="144"/>
                    <a:pt x="0" y="144"/>
                    <a:pt x="0" y="144"/>
                  </a:cubicBezTo>
                  <a:cubicBezTo>
                    <a:pt x="0" y="198"/>
                    <a:pt x="0" y="288"/>
                    <a:pt x="55" y="344"/>
                  </a:cubicBezTo>
                  <a:cubicBezTo>
                    <a:pt x="88" y="377"/>
                    <a:pt x="136" y="393"/>
                    <a:pt x="197" y="393"/>
                  </a:cubicBezTo>
                  <a:cubicBezTo>
                    <a:pt x="259" y="393"/>
                    <a:pt x="306" y="377"/>
                    <a:pt x="339" y="344"/>
                  </a:cubicBezTo>
                  <a:cubicBezTo>
                    <a:pt x="395" y="288"/>
                    <a:pt x="394" y="197"/>
                    <a:pt x="394" y="143"/>
                  </a:cubicBezTo>
                  <a:close/>
                  <a:moveTo>
                    <a:pt x="136" y="311"/>
                  </a:moveTo>
                  <a:cubicBezTo>
                    <a:pt x="136" y="315"/>
                    <a:pt x="134" y="319"/>
                    <a:pt x="130" y="319"/>
                  </a:cubicBezTo>
                  <a:cubicBezTo>
                    <a:pt x="125" y="319"/>
                    <a:pt x="123" y="315"/>
                    <a:pt x="123" y="311"/>
                  </a:cubicBezTo>
                  <a:cubicBezTo>
                    <a:pt x="123" y="213"/>
                    <a:pt x="123" y="213"/>
                    <a:pt x="123" y="213"/>
                  </a:cubicBezTo>
                  <a:cubicBezTo>
                    <a:pt x="123" y="208"/>
                    <a:pt x="125" y="204"/>
                    <a:pt x="130" y="204"/>
                  </a:cubicBezTo>
                  <a:cubicBezTo>
                    <a:pt x="134" y="204"/>
                    <a:pt x="136" y="208"/>
                    <a:pt x="136" y="213"/>
                  </a:cubicBezTo>
                  <a:lnTo>
                    <a:pt x="136" y="311"/>
                  </a:lnTo>
                  <a:close/>
                  <a:moveTo>
                    <a:pt x="228" y="343"/>
                  </a:moveTo>
                  <a:cubicBezTo>
                    <a:pt x="228" y="348"/>
                    <a:pt x="226" y="352"/>
                    <a:pt x="221" y="352"/>
                  </a:cubicBezTo>
                  <a:cubicBezTo>
                    <a:pt x="217" y="352"/>
                    <a:pt x="215" y="348"/>
                    <a:pt x="215" y="343"/>
                  </a:cubicBezTo>
                  <a:cubicBezTo>
                    <a:pt x="215" y="229"/>
                    <a:pt x="215" y="229"/>
                    <a:pt x="215" y="229"/>
                  </a:cubicBezTo>
                  <a:cubicBezTo>
                    <a:pt x="215" y="224"/>
                    <a:pt x="217" y="221"/>
                    <a:pt x="221" y="221"/>
                  </a:cubicBezTo>
                  <a:cubicBezTo>
                    <a:pt x="226" y="221"/>
                    <a:pt x="228" y="224"/>
                    <a:pt x="228" y="229"/>
                  </a:cubicBezTo>
                  <a:lnTo>
                    <a:pt x="228" y="343"/>
                  </a:lnTo>
                  <a:close/>
                  <a:moveTo>
                    <a:pt x="188" y="343"/>
                  </a:moveTo>
                  <a:cubicBezTo>
                    <a:pt x="188" y="348"/>
                    <a:pt x="186" y="352"/>
                    <a:pt x="182" y="352"/>
                  </a:cubicBezTo>
                  <a:cubicBezTo>
                    <a:pt x="177" y="352"/>
                    <a:pt x="175" y="348"/>
                    <a:pt x="175" y="343"/>
                  </a:cubicBezTo>
                  <a:cubicBezTo>
                    <a:pt x="175" y="229"/>
                    <a:pt x="175" y="229"/>
                    <a:pt x="175" y="229"/>
                  </a:cubicBezTo>
                  <a:cubicBezTo>
                    <a:pt x="175" y="224"/>
                    <a:pt x="177" y="221"/>
                    <a:pt x="182" y="221"/>
                  </a:cubicBezTo>
                  <a:cubicBezTo>
                    <a:pt x="186" y="221"/>
                    <a:pt x="188" y="224"/>
                    <a:pt x="188" y="229"/>
                  </a:cubicBezTo>
                  <a:lnTo>
                    <a:pt x="188" y="343"/>
                  </a:lnTo>
                  <a:close/>
                  <a:moveTo>
                    <a:pt x="280" y="311"/>
                  </a:moveTo>
                  <a:cubicBezTo>
                    <a:pt x="280" y="315"/>
                    <a:pt x="278" y="319"/>
                    <a:pt x="274" y="319"/>
                  </a:cubicBezTo>
                  <a:cubicBezTo>
                    <a:pt x="269" y="319"/>
                    <a:pt x="267" y="315"/>
                    <a:pt x="267" y="311"/>
                  </a:cubicBezTo>
                  <a:cubicBezTo>
                    <a:pt x="267" y="213"/>
                    <a:pt x="267" y="213"/>
                    <a:pt x="267" y="213"/>
                  </a:cubicBezTo>
                  <a:cubicBezTo>
                    <a:pt x="267" y="208"/>
                    <a:pt x="269" y="204"/>
                    <a:pt x="274" y="204"/>
                  </a:cubicBezTo>
                  <a:cubicBezTo>
                    <a:pt x="278" y="204"/>
                    <a:pt x="280" y="208"/>
                    <a:pt x="280" y="213"/>
                  </a:cubicBezTo>
                  <a:lnTo>
                    <a:pt x="280" y="311"/>
                  </a:lnTo>
                  <a:close/>
                  <a:moveTo>
                    <a:pt x="230" y="178"/>
                  </a:moveTo>
                  <a:cubicBezTo>
                    <a:pt x="229" y="178"/>
                    <a:pt x="227" y="178"/>
                    <a:pt x="225" y="178"/>
                  </a:cubicBezTo>
                  <a:cubicBezTo>
                    <a:pt x="225" y="178"/>
                    <a:pt x="225" y="178"/>
                    <a:pt x="225" y="178"/>
                  </a:cubicBezTo>
                  <a:cubicBezTo>
                    <a:pt x="212" y="178"/>
                    <a:pt x="203" y="171"/>
                    <a:pt x="197" y="163"/>
                  </a:cubicBezTo>
                  <a:cubicBezTo>
                    <a:pt x="191" y="172"/>
                    <a:pt x="180" y="181"/>
                    <a:pt x="164" y="178"/>
                  </a:cubicBezTo>
                  <a:cubicBezTo>
                    <a:pt x="112" y="170"/>
                    <a:pt x="77" y="133"/>
                    <a:pt x="77" y="88"/>
                  </a:cubicBezTo>
                  <a:cubicBezTo>
                    <a:pt x="77" y="84"/>
                    <a:pt x="80" y="79"/>
                    <a:pt x="85" y="79"/>
                  </a:cubicBezTo>
                  <a:cubicBezTo>
                    <a:pt x="309" y="79"/>
                    <a:pt x="309" y="79"/>
                    <a:pt x="309" y="79"/>
                  </a:cubicBezTo>
                  <a:cubicBezTo>
                    <a:pt x="314" y="79"/>
                    <a:pt x="318" y="84"/>
                    <a:pt x="318" y="88"/>
                  </a:cubicBezTo>
                  <a:cubicBezTo>
                    <a:pt x="318" y="133"/>
                    <a:pt x="283" y="170"/>
                    <a:pt x="230" y="1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Group 64">
            <a:extLst>
              <a:ext uri="{FF2B5EF4-FFF2-40B4-BE49-F238E27FC236}">
                <a16:creationId xmlns:a16="http://schemas.microsoft.com/office/drawing/2014/main" id="{F191A787-DA0A-B151-4F7B-3C0854BAD2E1}"/>
              </a:ext>
            </a:extLst>
          </p:cNvPr>
          <p:cNvGrpSpPr/>
          <p:nvPr userDrawn="1"/>
        </p:nvGrpSpPr>
        <p:grpSpPr>
          <a:xfrm>
            <a:off x="5202067" y="3967703"/>
            <a:ext cx="570352" cy="580335"/>
            <a:chOff x="5202067" y="3158892"/>
            <a:chExt cx="570352" cy="580335"/>
          </a:xfrm>
          <a:solidFill>
            <a:schemeClr val="bg2"/>
          </a:solidFill>
        </p:grpSpPr>
        <p:sp>
          <p:nvSpPr>
            <p:cNvPr id="66" name="Freeform 54">
              <a:extLst>
                <a:ext uri="{FF2B5EF4-FFF2-40B4-BE49-F238E27FC236}">
                  <a16:creationId xmlns:a16="http://schemas.microsoft.com/office/drawing/2014/main" id="{2207A375-D70C-A9F8-25C0-48B54FB8C8E9}"/>
                </a:ext>
              </a:extLst>
            </p:cNvPr>
            <p:cNvSpPr>
              <a:spLocks/>
            </p:cNvSpPr>
            <p:nvPr/>
          </p:nvSpPr>
          <p:spPr bwMode="auto">
            <a:xfrm>
              <a:off x="5290472" y="3158892"/>
              <a:ext cx="393543" cy="139736"/>
            </a:xfrm>
            <a:custGeom>
              <a:avLst/>
              <a:gdLst>
                <a:gd name="T0" fmla="*/ 108 w 271"/>
                <a:gd name="T1" fmla="*/ 85 h 96"/>
                <a:gd name="T2" fmla="*/ 110 w 271"/>
                <a:gd name="T3" fmla="*/ 85 h 96"/>
                <a:gd name="T4" fmla="*/ 129 w 271"/>
                <a:gd name="T5" fmla="*/ 72 h 96"/>
                <a:gd name="T6" fmla="*/ 142 w 271"/>
                <a:gd name="T7" fmla="*/ 72 h 96"/>
                <a:gd name="T8" fmla="*/ 162 w 271"/>
                <a:gd name="T9" fmla="*/ 85 h 96"/>
                <a:gd name="T10" fmla="*/ 163 w 271"/>
                <a:gd name="T11" fmla="*/ 85 h 96"/>
                <a:gd name="T12" fmla="*/ 271 w 271"/>
                <a:gd name="T13" fmla="*/ 37 h 96"/>
                <a:gd name="T14" fmla="*/ 259 w 271"/>
                <a:gd name="T15" fmla="*/ 38 h 96"/>
                <a:gd name="T16" fmla="*/ 202 w 271"/>
                <a:gd name="T17" fmla="*/ 16 h 96"/>
                <a:gd name="T18" fmla="*/ 200 w 271"/>
                <a:gd name="T19" fmla="*/ 14 h 96"/>
                <a:gd name="T20" fmla="*/ 136 w 271"/>
                <a:gd name="T21" fmla="*/ 17 h 96"/>
                <a:gd name="T22" fmla="*/ 71 w 271"/>
                <a:gd name="T23" fmla="*/ 14 h 96"/>
                <a:gd name="T24" fmla="*/ 70 w 271"/>
                <a:gd name="T25" fmla="*/ 16 h 96"/>
                <a:gd name="T26" fmla="*/ 12 w 271"/>
                <a:gd name="T27" fmla="*/ 38 h 96"/>
                <a:gd name="T28" fmla="*/ 0 w 271"/>
                <a:gd name="T29" fmla="*/ 37 h 96"/>
                <a:gd name="T30" fmla="*/ 108 w 271"/>
                <a:gd name="T31"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96">
                  <a:moveTo>
                    <a:pt x="108" y="85"/>
                  </a:moveTo>
                  <a:cubicBezTo>
                    <a:pt x="109" y="85"/>
                    <a:pt x="109" y="85"/>
                    <a:pt x="110" y="85"/>
                  </a:cubicBezTo>
                  <a:cubicBezTo>
                    <a:pt x="117" y="84"/>
                    <a:pt x="124" y="79"/>
                    <a:pt x="129" y="72"/>
                  </a:cubicBezTo>
                  <a:cubicBezTo>
                    <a:pt x="132" y="68"/>
                    <a:pt x="139" y="68"/>
                    <a:pt x="142" y="72"/>
                  </a:cubicBezTo>
                  <a:cubicBezTo>
                    <a:pt x="147" y="79"/>
                    <a:pt x="155" y="84"/>
                    <a:pt x="162" y="85"/>
                  </a:cubicBezTo>
                  <a:cubicBezTo>
                    <a:pt x="162" y="85"/>
                    <a:pt x="163" y="85"/>
                    <a:pt x="163" y="85"/>
                  </a:cubicBezTo>
                  <a:cubicBezTo>
                    <a:pt x="227" y="96"/>
                    <a:pt x="258" y="59"/>
                    <a:pt x="271" y="37"/>
                  </a:cubicBezTo>
                  <a:cubicBezTo>
                    <a:pt x="269" y="37"/>
                    <a:pt x="265" y="38"/>
                    <a:pt x="259" y="38"/>
                  </a:cubicBezTo>
                  <a:cubicBezTo>
                    <a:pt x="243" y="38"/>
                    <a:pt x="220" y="34"/>
                    <a:pt x="202" y="16"/>
                  </a:cubicBezTo>
                  <a:cubicBezTo>
                    <a:pt x="201" y="15"/>
                    <a:pt x="201" y="15"/>
                    <a:pt x="200" y="14"/>
                  </a:cubicBezTo>
                  <a:cubicBezTo>
                    <a:pt x="181" y="0"/>
                    <a:pt x="153" y="1"/>
                    <a:pt x="136" y="17"/>
                  </a:cubicBezTo>
                  <a:cubicBezTo>
                    <a:pt x="118" y="1"/>
                    <a:pt x="90" y="0"/>
                    <a:pt x="71" y="14"/>
                  </a:cubicBezTo>
                  <a:cubicBezTo>
                    <a:pt x="71" y="15"/>
                    <a:pt x="70" y="15"/>
                    <a:pt x="70" y="16"/>
                  </a:cubicBezTo>
                  <a:cubicBezTo>
                    <a:pt x="51" y="34"/>
                    <a:pt x="28" y="38"/>
                    <a:pt x="12" y="38"/>
                  </a:cubicBezTo>
                  <a:cubicBezTo>
                    <a:pt x="6" y="38"/>
                    <a:pt x="2" y="37"/>
                    <a:pt x="0" y="37"/>
                  </a:cubicBezTo>
                  <a:cubicBezTo>
                    <a:pt x="13" y="59"/>
                    <a:pt x="44" y="96"/>
                    <a:pt x="108"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55">
              <a:extLst>
                <a:ext uri="{FF2B5EF4-FFF2-40B4-BE49-F238E27FC236}">
                  <a16:creationId xmlns:a16="http://schemas.microsoft.com/office/drawing/2014/main" id="{77E0CB13-1B2A-1264-7BCB-56A5323385F9}"/>
                </a:ext>
              </a:extLst>
            </p:cNvPr>
            <p:cNvSpPr>
              <a:spLocks noEditPoints="1"/>
            </p:cNvSpPr>
            <p:nvPr/>
          </p:nvSpPr>
          <p:spPr bwMode="auto">
            <a:xfrm>
              <a:off x="5202067" y="3190262"/>
              <a:ext cx="570352" cy="548965"/>
            </a:xfrm>
            <a:custGeom>
              <a:avLst/>
              <a:gdLst>
                <a:gd name="T0" fmla="*/ 388 w 391"/>
                <a:gd name="T1" fmla="*/ 2 h 376"/>
                <a:gd name="T2" fmla="*/ 380 w 391"/>
                <a:gd name="T3" fmla="*/ 1 h 376"/>
                <a:gd name="T4" fmla="*/ 352 w 391"/>
                <a:gd name="T5" fmla="*/ 11 h 376"/>
                <a:gd name="T6" fmla="*/ 244 w 391"/>
                <a:gd name="T7" fmla="*/ 83 h 376"/>
                <a:gd name="T8" fmla="*/ 219 w 391"/>
                <a:gd name="T9" fmla="*/ 80 h 376"/>
                <a:gd name="T10" fmla="*/ 217 w 391"/>
                <a:gd name="T11" fmla="*/ 80 h 376"/>
                <a:gd name="T12" fmla="*/ 196 w 391"/>
                <a:gd name="T13" fmla="*/ 68 h 376"/>
                <a:gd name="T14" fmla="*/ 174 w 391"/>
                <a:gd name="T15" fmla="*/ 80 h 376"/>
                <a:gd name="T16" fmla="*/ 172 w 391"/>
                <a:gd name="T17" fmla="*/ 80 h 376"/>
                <a:gd name="T18" fmla="*/ 39 w 391"/>
                <a:gd name="T19" fmla="*/ 10 h 376"/>
                <a:gd name="T20" fmla="*/ 12 w 391"/>
                <a:gd name="T21" fmla="*/ 1 h 376"/>
                <a:gd name="T22" fmla="*/ 4 w 391"/>
                <a:gd name="T23" fmla="*/ 2 h 376"/>
                <a:gd name="T24" fmla="*/ 0 w 391"/>
                <a:gd name="T25" fmla="*/ 9 h 376"/>
                <a:gd name="T26" fmla="*/ 17 w 391"/>
                <a:gd name="T27" fmla="*/ 125 h 376"/>
                <a:gd name="T28" fmla="*/ 19 w 391"/>
                <a:gd name="T29" fmla="*/ 134 h 376"/>
                <a:gd name="T30" fmla="*/ 189 w 391"/>
                <a:gd name="T31" fmla="*/ 376 h 376"/>
                <a:gd name="T32" fmla="*/ 203 w 391"/>
                <a:gd name="T33" fmla="*/ 376 h 376"/>
                <a:gd name="T34" fmla="*/ 372 w 391"/>
                <a:gd name="T35" fmla="*/ 135 h 376"/>
                <a:gd name="T36" fmla="*/ 374 w 391"/>
                <a:gd name="T37" fmla="*/ 125 h 376"/>
                <a:gd name="T38" fmla="*/ 391 w 391"/>
                <a:gd name="T39" fmla="*/ 9 h 376"/>
                <a:gd name="T40" fmla="*/ 388 w 391"/>
                <a:gd name="T41" fmla="*/ 2 h 376"/>
                <a:gd name="T42" fmla="*/ 237 w 391"/>
                <a:gd name="T43" fmla="*/ 146 h 376"/>
                <a:gd name="T44" fmla="*/ 232 w 391"/>
                <a:gd name="T45" fmla="*/ 147 h 376"/>
                <a:gd name="T46" fmla="*/ 225 w 391"/>
                <a:gd name="T47" fmla="*/ 142 h 376"/>
                <a:gd name="T48" fmla="*/ 216 w 391"/>
                <a:gd name="T49" fmla="*/ 127 h 376"/>
                <a:gd name="T50" fmla="*/ 173 w 391"/>
                <a:gd name="T51" fmla="*/ 127 h 376"/>
                <a:gd name="T52" fmla="*/ 161 w 391"/>
                <a:gd name="T53" fmla="*/ 143 h 376"/>
                <a:gd name="T54" fmla="*/ 149 w 391"/>
                <a:gd name="T55" fmla="*/ 144 h 376"/>
                <a:gd name="T56" fmla="*/ 149 w 391"/>
                <a:gd name="T57" fmla="*/ 133 h 376"/>
                <a:gd name="T58" fmla="*/ 164 w 391"/>
                <a:gd name="T59" fmla="*/ 117 h 376"/>
                <a:gd name="T60" fmla="*/ 170 w 391"/>
                <a:gd name="T61" fmla="*/ 114 h 376"/>
                <a:gd name="T62" fmla="*/ 220 w 391"/>
                <a:gd name="T63" fmla="*/ 114 h 376"/>
                <a:gd name="T64" fmla="*/ 227 w 391"/>
                <a:gd name="T65" fmla="*/ 117 h 376"/>
                <a:gd name="T66" fmla="*/ 239 w 391"/>
                <a:gd name="T67" fmla="*/ 134 h 376"/>
                <a:gd name="T68" fmla="*/ 237 w 391"/>
                <a:gd name="T69" fmla="*/ 14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376">
                  <a:moveTo>
                    <a:pt x="388" y="2"/>
                  </a:moveTo>
                  <a:cubicBezTo>
                    <a:pt x="385" y="0"/>
                    <a:pt x="382" y="0"/>
                    <a:pt x="380" y="1"/>
                  </a:cubicBezTo>
                  <a:cubicBezTo>
                    <a:pt x="380" y="1"/>
                    <a:pt x="368" y="6"/>
                    <a:pt x="352" y="11"/>
                  </a:cubicBezTo>
                  <a:cubicBezTo>
                    <a:pt x="344" y="28"/>
                    <a:pt x="315" y="83"/>
                    <a:pt x="244" y="83"/>
                  </a:cubicBezTo>
                  <a:cubicBezTo>
                    <a:pt x="236" y="83"/>
                    <a:pt x="228" y="82"/>
                    <a:pt x="219" y="80"/>
                  </a:cubicBezTo>
                  <a:cubicBezTo>
                    <a:pt x="218" y="80"/>
                    <a:pt x="218" y="80"/>
                    <a:pt x="217" y="80"/>
                  </a:cubicBezTo>
                  <a:cubicBezTo>
                    <a:pt x="209" y="78"/>
                    <a:pt x="202" y="74"/>
                    <a:pt x="196" y="68"/>
                  </a:cubicBezTo>
                  <a:cubicBezTo>
                    <a:pt x="189" y="74"/>
                    <a:pt x="182" y="78"/>
                    <a:pt x="174" y="80"/>
                  </a:cubicBezTo>
                  <a:cubicBezTo>
                    <a:pt x="174" y="80"/>
                    <a:pt x="173" y="80"/>
                    <a:pt x="172" y="80"/>
                  </a:cubicBezTo>
                  <a:cubicBezTo>
                    <a:pt x="83" y="95"/>
                    <a:pt x="47" y="29"/>
                    <a:pt x="39" y="10"/>
                  </a:cubicBezTo>
                  <a:cubicBezTo>
                    <a:pt x="23" y="6"/>
                    <a:pt x="12" y="1"/>
                    <a:pt x="12" y="1"/>
                  </a:cubicBezTo>
                  <a:cubicBezTo>
                    <a:pt x="9" y="0"/>
                    <a:pt x="6" y="0"/>
                    <a:pt x="4" y="2"/>
                  </a:cubicBezTo>
                  <a:cubicBezTo>
                    <a:pt x="1" y="4"/>
                    <a:pt x="0" y="6"/>
                    <a:pt x="0" y="9"/>
                  </a:cubicBezTo>
                  <a:cubicBezTo>
                    <a:pt x="1" y="13"/>
                    <a:pt x="11" y="105"/>
                    <a:pt x="17" y="125"/>
                  </a:cubicBezTo>
                  <a:cubicBezTo>
                    <a:pt x="18" y="127"/>
                    <a:pt x="18" y="130"/>
                    <a:pt x="19" y="134"/>
                  </a:cubicBezTo>
                  <a:cubicBezTo>
                    <a:pt x="64" y="294"/>
                    <a:pt x="120" y="376"/>
                    <a:pt x="189" y="376"/>
                  </a:cubicBezTo>
                  <a:cubicBezTo>
                    <a:pt x="203" y="376"/>
                    <a:pt x="203" y="376"/>
                    <a:pt x="203" y="376"/>
                  </a:cubicBezTo>
                  <a:cubicBezTo>
                    <a:pt x="272" y="376"/>
                    <a:pt x="329" y="295"/>
                    <a:pt x="372" y="135"/>
                  </a:cubicBezTo>
                  <a:cubicBezTo>
                    <a:pt x="373" y="131"/>
                    <a:pt x="374" y="127"/>
                    <a:pt x="374" y="125"/>
                  </a:cubicBezTo>
                  <a:cubicBezTo>
                    <a:pt x="380" y="105"/>
                    <a:pt x="391" y="13"/>
                    <a:pt x="391" y="9"/>
                  </a:cubicBezTo>
                  <a:cubicBezTo>
                    <a:pt x="391" y="6"/>
                    <a:pt x="390" y="4"/>
                    <a:pt x="388" y="2"/>
                  </a:cubicBezTo>
                  <a:close/>
                  <a:moveTo>
                    <a:pt x="237" y="146"/>
                  </a:moveTo>
                  <a:cubicBezTo>
                    <a:pt x="235" y="147"/>
                    <a:pt x="233" y="147"/>
                    <a:pt x="232" y="147"/>
                  </a:cubicBezTo>
                  <a:cubicBezTo>
                    <a:pt x="229" y="147"/>
                    <a:pt x="227" y="144"/>
                    <a:pt x="225" y="142"/>
                  </a:cubicBezTo>
                  <a:cubicBezTo>
                    <a:pt x="216" y="127"/>
                    <a:pt x="216" y="127"/>
                    <a:pt x="216" y="127"/>
                  </a:cubicBezTo>
                  <a:cubicBezTo>
                    <a:pt x="173" y="127"/>
                    <a:pt x="173" y="127"/>
                    <a:pt x="173" y="127"/>
                  </a:cubicBezTo>
                  <a:cubicBezTo>
                    <a:pt x="161" y="143"/>
                    <a:pt x="161" y="143"/>
                    <a:pt x="161" y="143"/>
                  </a:cubicBezTo>
                  <a:cubicBezTo>
                    <a:pt x="158" y="146"/>
                    <a:pt x="153" y="147"/>
                    <a:pt x="149" y="144"/>
                  </a:cubicBezTo>
                  <a:cubicBezTo>
                    <a:pt x="146" y="141"/>
                    <a:pt x="146" y="137"/>
                    <a:pt x="149" y="133"/>
                  </a:cubicBezTo>
                  <a:cubicBezTo>
                    <a:pt x="164" y="117"/>
                    <a:pt x="164" y="117"/>
                    <a:pt x="164" y="117"/>
                  </a:cubicBezTo>
                  <a:cubicBezTo>
                    <a:pt x="165" y="115"/>
                    <a:pt x="167" y="114"/>
                    <a:pt x="170" y="114"/>
                  </a:cubicBezTo>
                  <a:cubicBezTo>
                    <a:pt x="220" y="114"/>
                    <a:pt x="220" y="114"/>
                    <a:pt x="220" y="114"/>
                  </a:cubicBezTo>
                  <a:cubicBezTo>
                    <a:pt x="223" y="114"/>
                    <a:pt x="225" y="115"/>
                    <a:pt x="227" y="117"/>
                  </a:cubicBezTo>
                  <a:cubicBezTo>
                    <a:pt x="239" y="134"/>
                    <a:pt x="239" y="134"/>
                    <a:pt x="239" y="134"/>
                  </a:cubicBezTo>
                  <a:cubicBezTo>
                    <a:pt x="241" y="138"/>
                    <a:pt x="240" y="143"/>
                    <a:pt x="237"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8" name="Group 67">
            <a:extLst>
              <a:ext uri="{FF2B5EF4-FFF2-40B4-BE49-F238E27FC236}">
                <a16:creationId xmlns:a16="http://schemas.microsoft.com/office/drawing/2014/main" id="{D79EBE01-0EC6-28E7-3E7B-D2B8E3849B6C}"/>
              </a:ext>
            </a:extLst>
          </p:cNvPr>
          <p:cNvGrpSpPr/>
          <p:nvPr userDrawn="1"/>
        </p:nvGrpSpPr>
        <p:grpSpPr>
          <a:xfrm>
            <a:off x="4062789" y="4104588"/>
            <a:ext cx="573204" cy="309417"/>
            <a:chOff x="4062789" y="3295777"/>
            <a:chExt cx="573204" cy="309417"/>
          </a:xfrm>
          <a:solidFill>
            <a:schemeClr val="bg2"/>
          </a:solidFill>
        </p:grpSpPr>
        <p:sp>
          <p:nvSpPr>
            <p:cNvPr id="69" name="Oval 56">
              <a:extLst>
                <a:ext uri="{FF2B5EF4-FFF2-40B4-BE49-F238E27FC236}">
                  <a16:creationId xmlns:a16="http://schemas.microsoft.com/office/drawing/2014/main" id="{456D36FD-B06B-E2DA-3DA7-B1781702B400}"/>
                </a:ext>
              </a:extLst>
            </p:cNvPr>
            <p:cNvSpPr>
              <a:spLocks noChangeArrowheads="1"/>
            </p:cNvSpPr>
            <p:nvPr/>
          </p:nvSpPr>
          <p:spPr bwMode="auto">
            <a:xfrm>
              <a:off x="4270967" y="3379904"/>
              <a:ext cx="144014" cy="1425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57">
              <a:extLst>
                <a:ext uri="{FF2B5EF4-FFF2-40B4-BE49-F238E27FC236}">
                  <a16:creationId xmlns:a16="http://schemas.microsoft.com/office/drawing/2014/main" id="{618C0A44-4AB6-4EEF-D0A7-0C9B981D76C6}"/>
                </a:ext>
              </a:extLst>
            </p:cNvPr>
            <p:cNvSpPr>
              <a:spLocks/>
            </p:cNvSpPr>
            <p:nvPr/>
          </p:nvSpPr>
          <p:spPr bwMode="auto">
            <a:xfrm>
              <a:off x="4399297" y="3295777"/>
              <a:ext cx="236696" cy="309417"/>
            </a:xfrm>
            <a:custGeom>
              <a:avLst/>
              <a:gdLst>
                <a:gd name="T0" fmla="*/ 147 w 162"/>
                <a:gd name="T1" fmla="*/ 6 h 211"/>
                <a:gd name="T2" fmla="*/ 117 w 162"/>
                <a:gd name="T3" fmla="*/ 4 h 211"/>
                <a:gd name="T4" fmla="*/ 14 w 162"/>
                <a:gd name="T5" fmla="*/ 45 h 211"/>
                <a:gd name="T6" fmla="*/ 0 w 162"/>
                <a:gd name="T7" fmla="*/ 54 h 211"/>
                <a:gd name="T8" fmla="*/ 27 w 162"/>
                <a:gd name="T9" fmla="*/ 106 h 211"/>
                <a:gd name="T10" fmla="*/ 0 w 162"/>
                <a:gd name="T11" fmla="*/ 159 h 211"/>
                <a:gd name="T12" fmla="*/ 13 w 162"/>
                <a:gd name="T13" fmla="*/ 167 h 211"/>
                <a:gd name="T14" fmla="*/ 116 w 162"/>
                <a:gd name="T15" fmla="*/ 208 h 211"/>
                <a:gd name="T16" fmla="*/ 130 w 162"/>
                <a:gd name="T17" fmla="*/ 211 h 211"/>
                <a:gd name="T18" fmla="*/ 147 w 162"/>
                <a:gd name="T19" fmla="*/ 206 h 211"/>
                <a:gd name="T20" fmla="*/ 162 w 162"/>
                <a:gd name="T21" fmla="*/ 180 h 211"/>
                <a:gd name="T22" fmla="*/ 162 w 162"/>
                <a:gd name="T23" fmla="*/ 33 h 211"/>
                <a:gd name="T24" fmla="*/ 147 w 162"/>
                <a:gd name="T25" fmla="*/ 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211">
                  <a:moveTo>
                    <a:pt x="147" y="6"/>
                  </a:moveTo>
                  <a:cubicBezTo>
                    <a:pt x="139" y="1"/>
                    <a:pt x="128" y="0"/>
                    <a:pt x="117" y="4"/>
                  </a:cubicBezTo>
                  <a:cubicBezTo>
                    <a:pt x="14" y="45"/>
                    <a:pt x="14" y="45"/>
                    <a:pt x="14" y="45"/>
                  </a:cubicBezTo>
                  <a:cubicBezTo>
                    <a:pt x="9" y="47"/>
                    <a:pt x="4" y="50"/>
                    <a:pt x="0" y="54"/>
                  </a:cubicBezTo>
                  <a:cubicBezTo>
                    <a:pt x="16" y="66"/>
                    <a:pt x="27" y="85"/>
                    <a:pt x="27" y="106"/>
                  </a:cubicBezTo>
                  <a:cubicBezTo>
                    <a:pt x="27" y="128"/>
                    <a:pt x="16" y="147"/>
                    <a:pt x="0" y="159"/>
                  </a:cubicBezTo>
                  <a:cubicBezTo>
                    <a:pt x="4" y="162"/>
                    <a:pt x="9" y="165"/>
                    <a:pt x="13" y="167"/>
                  </a:cubicBezTo>
                  <a:cubicBezTo>
                    <a:pt x="116" y="208"/>
                    <a:pt x="116" y="208"/>
                    <a:pt x="116" y="208"/>
                  </a:cubicBezTo>
                  <a:cubicBezTo>
                    <a:pt x="121" y="210"/>
                    <a:pt x="125" y="211"/>
                    <a:pt x="130" y="211"/>
                  </a:cubicBezTo>
                  <a:cubicBezTo>
                    <a:pt x="135" y="211"/>
                    <a:pt x="143" y="209"/>
                    <a:pt x="147" y="206"/>
                  </a:cubicBezTo>
                  <a:cubicBezTo>
                    <a:pt x="155" y="201"/>
                    <a:pt x="162" y="191"/>
                    <a:pt x="162" y="180"/>
                  </a:cubicBezTo>
                  <a:cubicBezTo>
                    <a:pt x="162" y="33"/>
                    <a:pt x="162" y="33"/>
                    <a:pt x="162" y="33"/>
                  </a:cubicBezTo>
                  <a:cubicBezTo>
                    <a:pt x="162" y="21"/>
                    <a:pt x="155" y="12"/>
                    <a:pt x="147"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 name="Freeform 58">
              <a:extLst>
                <a:ext uri="{FF2B5EF4-FFF2-40B4-BE49-F238E27FC236}">
                  <a16:creationId xmlns:a16="http://schemas.microsoft.com/office/drawing/2014/main" id="{BB667B30-00D9-875C-5566-85923CC431B3}"/>
                </a:ext>
              </a:extLst>
            </p:cNvPr>
            <p:cNvSpPr>
              <a:spLocks/>
            </p:cNvSpPr>
            <p:nvPr/>
          </p:nvSpPr>
          <p:spPr bwMode="auto">
            <a:xfrm>
              <a:off x="4062789" y="3295777"/>
              <a:ext cx="225289" cy="309417"/>
            </a:xfrm>
            <a:custGeom>
              <a:avLst/>
              <a:gdLst>
                <a:gd name="T0" fmla="*/ 127 w 154"/>
                <a:gd name="T1" fmla="*/ 106 h 211"/>
                <a:gd name="T2" fmla="*/ 153 w 154"/>
                <a:gd name="T3" fmla="*/ 54 h 211"/>
                <a:gd name="T4" fmla="*/ 140 w 154"/>
                <a:gd name="T5" fmla="*/ 45 h 211"/>
                <a:gd name="T6" fmla="*/ 37 w 154"/>
                <a:gd name="T7" fmla="*/ 4 h 211"/>
                <a:gd name="T8" fmla="*/ 11 w 154"/>
                <a:gd name="T9" fmla="*/ 6 h 211"/>
                <a:gd name="T10" fmla="*/ 0 w 154"/>
                <a:gd name="T11" fmla="*/ 33 h 211"/>
                <a:gd name="T12" fmla="*/ 0 w 154"/>
                <a:gd name="T13" fmla="*/ 180 h 211"/>
                <a:gd name="T14" fmla="*/ 11 w 154"/>
                <a:gd name="T15" fmla="*/ 206 h 211"/>
                <a:gd name="T16" fmla="*/ 25 w 154"/>
                <a:gd name="T17" fmla="*/ 211 h 211"/>
                <a:gd name="T18" fmla="*/ 38 w 154"/>
                <a:gd name="T19" fmla="*/ 208 h 211"/>
                <a:gd name="T20" fmla="*/ 141 w 154"/>
                <a:gd name="T21" fmla="*/ 167 h 211"/>
                <a:gd name="T22" fmla="*/ 154 w 154"/>
                <a:gd name="T23" fmla="*/ 159 h 211"/>
                <a:gd name="T24" fmla="*/ 127 w 154"/>
                <a:gd name="T25"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11">
                  <a:moveTo>
                    <a:pt x="127" y="106"/>
                  </a:moveTo>
                  <a:cubicBezTo>
                    <a:pt x="127" y="85"/>
                    <a:pt x="137" y="66"/>
                    <a:pt x="153" y="54"/>
                  </a:cubicBezTo>
                  <a:cubicBezTo>
                    <a:pt x="149" y="50"/>
                    <a:pt x="145" y="47"/>
                    <a:pt x="140" y="45"/>
                  </a:cubicBezTo>
                  <a:cubicBezTo>
                    <a:pt x="37" y="4"/>
                    <a:pt x="37" y="4"/>
                    <a:pt x="37" y="4"/>
                  </a:cubicBezTo>
                  <a:cubicBezTo>
                    <a:pt x="27" y="0"/>
                    <a:pt x="19" y="1"/>
                    <a:pt x="11" y="6"/>
                  </a:cubicBezTo>
                  <a:cubicBezTo>
                    <a:pt x="3" y="12"/>
                    <a:pt x="0" y="21"/>
                    <a:pt x="0" y="33"/>
                  </a:cubicBezTo>
                  <a:cubicBezTo>
                    <a:pt x="0" y="180"/>
                    <a:pt x="0" y="180"/>
                    <a:pt x="0" y="180"/>
                  </a:cubicBezTo>
                  <a:cubicBezTo>
                    <a:pt x="0" y="191"/>
                    <a:pt x="3" y="201"/>
                    <a:pt x="11" y="206"/>
                  </a:cubicBezTo>
                  <a:cubicBezTo>
                    <a:pt x="15" y="209"/>
                    <a:pt x="19" y="211"/>
                    <a:pt x="25" y="211"/>
                  </a:cubicBezTo>
                  <a:cubicBezTo>
                    <a:pt x="29" y="211"/>
                    <a:pt x="33" y="210"/>
                    <a:pt x="38" y="208"/>
                  </a:cubicBezTo>
                  <a:cubicBezTo>
                    <a:pt x="141" y="167"/>
                    <a:pt x="141" y="167"/>
                    <a:pt x="141" y="167"/>
                  </a:cubicBezTo>
                  <a:cubicBezTo>
                    <a:pt x="145" y="165"/>
                    <a:pt x="149" y="162"/>
                    <a:pt x="154" y="159"/>
                  </a:cubicBezTo>
                  <a:cubicBezTo>
                    <a:pt x="138" y="147"/>
                    <a:pt x="127" y="128"/>
                    <a:pt x="127" y="10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2" name="Group 71">
            <a:extLst>
              <a:ext uri="{FF2B5EF4-FFF2-40B4-BE49-F238E27FC236}">
                <a16:creationId xmlns:a16="http://schemas.microsoft.com/office/drawing/2014/main" id="{BDB1075A-D9EB-7752-6861-F10F8915C24E}"/>
              </a:ext>
            </a:extLst>
          </p:cNvPr>
          <p:cNvGrpSpPr/>
          <p:nvPr userDrawn="1"/>
        </p:nvGrpSpPr>
        <p:grpSpPr>
          <a:xfrm>
            <a:off x="3103170" y="3973407"/>
            <a:ext cx="191068" cy="574630"/>
            <a:chOff x="3103170" y="3164596"/>
            <a:chExt cx="191068" cy="574630"/>
          </a:xfrm>
          <a:solidFill>
            <a:schemeClr val="bg2"/>
          </a:solidFill>
        </p:grpSpPr>
        <p:sp>
          <p:nvSpPr>
            <p:cNvPr id="73" name="Freeform 59">
              <a:extLst>
                <a:ext uri="{FF2B5EF4-FFF2-40B4-BE49-F238E27FC236}">
                  <a16:creationId xmlns:a16="http://schemas.microsoft.com/office/drawing/2014/main" id="{F574D570-21C0-6640-7CD7-78D5322C4D62}"/>
                </a:ext>
              </a:extLst>
            </p:cNvPr>
            <p:cNvSpPr>
              <a:spLocks/>
            </p:cNvSpPr>
            <p:nvPr/>
          </p:nvSpPr>
          <p:spPr bwMode="auto">
            <a:xfrm>
              <a:off x="3108874" y="3541029"/>
              <a:ext cx="183939" cy="92683"/>
            </a:xfrm>
            <a:custGeom>
              <a:avLst/>
              <a:gdLst>
                <a:gd name="T0" fmla="*/ 126 w 126"/>
                <a:gd name="T1" fmla="*/ 28 h 64"/>
                <a:gd name="T2" fmla="*/ 118 w 126"/>
                <a:gd name="T3" fmla="*/ 0 h 64"/>
                <a:gd name="T4" fmla="*/ 0 w 126"/>
                <a:gd name="T5" fmla="*/ 37 h 64"/>
                <a:gd name="T6" fmla="*/ 16 w 126"/>
                <a:gd name="T7" fmla="*/ 64 h 64"/>
                <a:gd name="T8" fmla="*/ 126 w 126"/>
                <a:gd name="T9" fmla="*/ 31 h 64"/>
                <a:gd name="T10" fmla="*/ 126 w 126"/>
                <a:gd name="T11" fmla="*/ 28 h 64"/>
              </a:gdLst>
              <a:ahLst/>
              <a:cxnLst>
                <a:cxn ang="0">
                  <a:pos x="T0" y="T1"/>
                </a:cxn>
                <a:cxn ang="0">
                  <a:pos x="T2" y="T3"/>
                </a:cxn>
                <a:cxn ang="0">
                  <a:pos x="T4" y="T5"/>
                </a:cxn>
                <a:cxn ang="0">
                  <a:pos x="T6" y="T7"/>
                </a:cxn>
                <a:cxn ang="0">
                  <a:pos x="T8" y="T9"/>
                </a:cxn>
                <a:cxn ang="0">
                  <a:pos x="T10" y="T11"/>
                </a:cxn>
              </a:cxnLst>
              <a:rect l="0" t="0" r="r" b="b"/>
              <a:pathLst>
                <a:path w="126" h="64">
                  <a:moveTo>
                    <a:pt x="126" y="28"/>
                  </a:moveTo>
                  <a:cubicBezTo>
                    <a:pt x="118" y="0"/>
                    <a:pt x="118" y="0"/>
                    <a:pt x="118" y="0"/>
                  </a:cubicBezTo>
                  <a:cubicBezTo>
                    <a:pt x="0" y="37"/>
                    <a:pt x="0" y="37"/>
                    <a:pt x="0" y="37"/>
                  </a:cubicBezTo>
                  <a:cubicBezTo>
                    <a:pt x="16" y="64"/>
                    <a:pt x="16" y="64"/>
                    <a:pt x="16" y="64"/>
                  </a:cubicBezTo>
                  <a:cubicBezTo>
                    <a:pt x="126" y="31"/>
                    <a:pt x="126" y="31"/>
                    <a:pt x="126" y="31"/>
                  </a:cubicBezTo>
                  <a:cubicBezTo>
                    <a:pt x="126" y="30"/>
                    <a:pt x="126" y="29"/>
                    <a:pt x="12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60">
              <a:extLst>
                <a:ext uri="{FF2B5EF4-FFF2-40B4-BE49-F238E27FC236}">
                  <a16:creationId xmlns:a16="http://schemas.microsoft.com/office/drawing/2014/main" id="{E096FE63-A833-E601-0557-435967529B3B}"/>
                </a:ext>
              </a:extLst>
            </p:cNvPr>
            <p:cNvSpPr>
              <a:spLocks/>
            </p:cNvSpPr>
            <p:nvPr/>
          </p:nvSpPr>
          <p:spPr bwMode="auto">
            <a:xfrm>
              <a:off x="3131688" y="3408421"/>
              <a:ext cx="122626" cy="81276"/>
            </a:xfrm>
            <a:custGeom>
              <a:avLst/>
              <a:gdLst>
                <a:gd name="T0" fmla="*/ 78 w 86"/>
                <a:gd name="T1" fmla="*/ 0 h 57"/>
                <a:gd name="T2" fmla="*/ 10 w 86"/>
                <a:gd name="T3" fmla="*/ 23 h 57"/>
                <a:gd name="T4" fmla="*/ 0 w 86"/>
                <a:gd name="T5" fmla="*/ 57 h 57"/>
                <a:gd name="T6" fmla="*/ 86 w 86"/>
                <a:gd name="T7" fmla="*/ 31 h 57"/>
                <a:gd name="T8" fmla="*/ 78 w 86"/>
                <a:gd name="T9" fmla="*/ 0 h 57"/>
              </a:gdLst>
              <a:ahLst/>
              <a:cxnLst>
                <a:cxn ang="0">
                  <a:pos x="T0" y="T1"/>
                </a:cxn>
                <a:cxn ang="0">
                  <a:pos x="T2" y="T3"/>
                </a:cxn>
                <a:cxn ang="0">
                  <a:pos x="T4" y="T5"/>
                </a:cxn>
                <a:cxn ang="0">
                  <a:pos x="T6" y="T7"/>
                </a:cxn>
                <a:cxn ang="0">
                  <a:pos x="T8" y="T9"/>
                </a:cxn>
              </a:cxnLst>
              <a:rect l="0" t="0" r="r" b="b"/>
              <a:pathLst>
                <a:path w="86" h="57">
                  <a:moveTo>
                    <a:pt x="78" y="0"/>
                  </a:moveTo>
                  <a:lnTo>
                    <a:pt x="10" y="23"/>
                  </a:lnTo>
                  <a:lnTo>
                    <a:pt x="0" y="57"/>
                  </a:lnTo>
                  <a:lnTo>
                    <a:pt x="86" y="31"/>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61">
              <a:extLst>
                <a:ext uri="{FF2B5EF4-FFF2-40B4-BE49-F238E27FC236}">
                  <a16:creationId xmlns:a16="http://schemas.microsoft.com/office/drawing/2014/main" id="{558F4AEC-7147-9BE2-5FC4-F4EF3AB395BF}"/>
                </a:ext>
              </a:extLst>
            </p:cNvPr>
            <p:cNvSpPr>
              <a:spLocks/>
            </p:cNvSpPr>
            <p:nvPr/>
          </p:nvSpPr>
          <p:spPr bwMode="auto">
            <a:xfrm>
              <a:off x="3108874" y="3474012"/>
              <a:ext cx="165402" cy="95534"/>
            </a:xfrm>
            <a:custGeom>
              <a:avLst/>
              <a:gdLst>
                <a:gd name="T0" fmla="*/ 107 w 116"/>
                <a:gd name="T1" fmla="*/ 0 h 67"/>
                <a:gd name="T2" fmla="*/ 11 w 116"/>
                <a:gd name="T3" fmla="*/ 29 h 67"/>
                <a:gd name="T4" fmla="*/ 0 w 116"/>
                <a:gd name="T5" fmla="*/ 67 h 67"/>
                <a:gd name="T6" fmla="*/ 116 w 116"/>
                <a:gd name="T7" fmla="*/ 31 h 67"/>
                <a:gd name="T8" fmla="*/ 107 w 116"/>
                <a:gd name="T9" fmla="*/ 0 h 67"/>
              </a:gdLst>
              <a:ahLst/>
              <a:cxnLst>
                <a:cxn ang="0">
                  <a:pos x="T0" y="T1"/>
                </a:cxn>
                <a:cxn ang="0">
                  <a:pos x="T2" y="T3"/>
                </a:cxn>
                <a:cxn ang="0">
                  <a:pos x="T4" y="T5"/>
                </a:cxn>
                <a:cxn ang="0">
                  <a:pos x="T6" y="T7"/>
                </a:cxn>
                <a:cxn ang="0">
                  <a:pos x="T8" y="T9"/>
                </a:cxn>
              </a:cxnLst>
              <a:rect l="0" t="0" r="r" b="b"/>
              <a:pathLst>
                <a:path w="116" h="67">
                  <a:moveTo>
                    <a:pt x="107" y="0"/>
                  </a:moveTo>
                  <a:lnTo>
                    <a:pt x="11" y="29"/>
                  </a:lnTo>
                  <a:lnTo>
                    <a:pt x="0" y="67"/>
                  </a:lnTo>
                  <a:lnTo>
                    <a:pt x="116" y="31"/>
                  </a:lnTo>
                  <a:lnTo>
                    <a:pt x="10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62">
              <a:extLst>
                <a:ext uri="{FF2B5EF4-FFF2-40B4-BE49-F238E27FC236}">
                  <a16:creationId xmlns:a16="http://schemas.microsoft.com/office/drawing/2014/main" id="{4087C1E3-B997-76DC-9C7D-DD3D135837FA}"/>
                </a:ext>
              </a:extLst>
            </p:cNvPr>
            <p:cNvSpPr>
              <a:spLocks/>
            </p:cNvSpPr>
            <p:nvPr/>
          </p:nvSpPr>
          <p:spPr bwMode="auto">
            <a:xfrm>
              <a:off x="3103170" y="3164596"/>
              <a:ext cx="191068" cy="248103"/>
            </a:xfrm>
            <a:custGeom>
              <a:avLst/>
              <a:gdLst>
                <a:gd name="T0" fmla="*/ 56 w 131"/>
                <a:gd name="T1" fmla="*/ 93 h 170"/>
                <a:gd name="T2" fmla="*/ 35 w 131"/>
                <a:gd name="T3" fmla="*/ 170 h 170"/>
                <a:gd name="T4" fmla="*/ 92 w 131"/>
                <a:gd name="T5" fmla="*/ 152 h 170"/>
                <a:gd name="T6" fmla="*/ 75 w 131"/>
                <a:gd name="T7" fmla="*/ 93 h 170"/>
                <a:gd name="T8" fmla="*/ 128 w 131"/>
                <a:gd name="T9" fmla="*/ 47 h 170"/>
                <a:gd name="T10" fmla="*/ 131 w 131"/>
                <a:gd name="T11" fmla="*/ 41 h 170"/>
                <a:gd name="T12" fmla="*/ 129 w 131"/>
                <a:gd name="T13" fmla="*/ 35 h 170"/>
                <a:gd name="T14" fmla="*/ 96 w 131"/>
                <a:gd name="T15" fmla="*/ 2 h 170"/>
                <a:gd name="T16" fmla="*/ 90 w 131"/>
                <a:gd name="T17" fmla="*/ 0 h 170"/>
                <a:gd name="T18" fmla="*/ 41 w 131"/>
                <a:gd name="T19" fmla="*/ 0 h 170"/>
                <a:gd name="T20" fmla="*/ 35 w 131"/>
                <a:gd name="T21" fmla="*/ 2 h 170"/>
                <a:gd name="T22" fmla="*/ 3 w 131"/>
                <a:gd name="T23" fmla="*/ 35 h 170"/>
                <a:gd name="T24" fmla="*/ 0 w 131"/>
                <a:gd name="T25" fmla="*/ 41 h 170"/>
                <a:gd name="T26" fmla="*/ 3 w 131"/>
                <a:gd name="T27" fmla="*/ 47 h 170"/>
                <a:gd name="T28" fmla="*/ 56 w 131"/>
                <a:gd name="T29" fmla="*/ 9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70">
                  <a:moveTo>
                    <a:pt x="56" y="93"/>
                  </a:moveTo>
                  <a:cubicBezTo>
                    <a:pt x="35" y="170"/>
                    <a:pt x="35" y="170"/>
                    <a:pt x="35" y="170"/>
                  </a:cubicBezTo>
                  <a:cubicBezTo>
                    <a:pt x="92" y="152"/>
                    <a:pt x="92" y="152"/>
                    <a:pt x="92" y="152"/>
                  </a:cubicBezTo>
                  <a:cubicBezTo>
                    <a:pt x="75" y="93"/>
                    <a:pt x="75" y="93"/>
                    <a:pt x="75" y="93"/>
                  </a:cubicBezTo>
                  <a:cubicBezTo>
                    <a:pt x="128" y="47"/>
                    <a:pt x="128" y="47"/>
                    <a:pt x="128" y="47"/>
                  </a:cubicBezTo>
                  <a:cubicBezTo>
                    <a:pt x="130" y="45"/>
                    <a:pt x="131" y="43"/>
                    <a:pt x="131" y="41"/>
                  </a:cubicBezTo>
                  <a:cubicBezTo>
                    <a:pt x="131" y="39"/>
                    <a:pt x="130" y="37"/>
                    <a:pt x="129" y="35"/>
                  </a:cubicBezTo>
                  <a:cubicBezTo>
                    <a:pt x="96" y="2"/>
                    <a:pt x="96" y="2"/>
                    <a:pt x="96" y="2"/>
                  </a:cubicBezTo>
                  <a:cubicBezTo>
                    <a:pt x="95" y="1"/>
                    <a:pt x="92" y="0"/>
                    <a:pt x="90" y="0"/>
                  </a:cubicBezTo>
                  <a:cubicBezTo>
                    <a:pt x="41" y="0"/>
                    <a:pt x="41" y="0"/>
                    <a:pt x="41" y="0"/>
                  </a:cubicBezTo>
                  <a:cubicBezTo>
                    <a:pt x="39" y="0"/>
                    <a:pt x="37" y="1"/>
                    <a:pt x="35" y="2"/>
                  </a:cubicBezTo>
                  <a:cubicBezTo>
                    <a:pt x="3" y="35"/>
                    <a:pt x="3" y="35"/>
                    <a:pt x="3" y="35"/>
                  </a:cubicBezTo>
                  <a:cubicBezTo>
                    <a:pt x="1" y="37"/>
                    <a:pt x="0" y="39"/>
                    <a:pt x="0" y="41"/>
                  </a:cubicBezTo>
                  <a:cubicBezTo>
                    <a:pt x="0" y="43"/>
                    <a:pt x="1" y="45"/>
                    <a:pt x="3" y="47"/>
                  </a:cubicBezTo>
                  <a:lnTo>
                    <a:pt x="56" y="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7" name="Freeform 63">
              <a:extLst>
                <a:ext uri="{FF2B5EF4-FFF2-40B4-BE49-F238E27FC236}">
                  <a16:creationId xmlns:a16="http://schemas.microsoft.com/office/drawing/2014/main" id="{F378AE1D-547D-D859-850E-67BAE6004792}"/>
                </a:ext>
              </a:extLst>
            </p:cNvPr>
            <p:cNvSpPr>
              <a:spLocks/>
            </p:cNvSpPr>
            <p:nvPr/>
          </p:nvSpPr>
          <p:spPr bwMode="auto">
            <a:xfrm>
              <a:off x="3144521" y="3615174"/>
              <a:ext cx="132607" cy="124052"/>
            </a:xfrm>
            <a:custGeom>
              <a:avLst/>
              <a:gdLst>
                <a:gd name="T0" fmla="*/ 0 w 91"/>
                <a:gd name="T1" fmla="*/ 27 h 85"/>
                <a:gd name="T2" fmla="*/ 31 w 91"/>
                <a:gd name="T3" fmla="*/ 80 h 85"/>
                <a:gd name="T4" fmla="*/ 38 w 91"/>
                <a:gd name="T5" fmla="*/ 85 h 85"/>
                <a:gd name="T6" fmla="*/ 45 w 91"/>
                <a:gd name="T7" fmla="*/ 80 h 85"/>
                <a:gd name="T8" fmla="*/ 91 w 91"/>
                <a:gd name="T9" fmla="*/ 0 h 85"/>
                <a:gd name="T10" fmla="*/ 0 w 91"/>
                <a:gd name="T11" fmla="*/ 27 h 85"/>
              </a:gdLst>
              <a:ahLst/>
              <a:cxnLst>
                <a:cxn ang="0">
                  <a:pos x="T0" y="T1"/>
                </a:cxn>
                <a:cxn ang="0">
                  <a:pos x="T2" y="T3"/>
                </a:cxn>
                <a:cxn ang="0">
                  <a:pos x="T4" y="T5"/>
                </a:cxn>
                <a:cxn ang="0">
                  <a:pos x="T6" y="T7"/>
                </a:cxn>
                <a:cxn ang="0">
                  <a:pos x="T8" y="T9"/>
                </a:cxn>
                <a:cxn ang="0">
                  <a:pos x="T10" y="T11"/>
                </a:cxn>
              </a:cxnLst>
              <a:rect l="0" t="0" r="r" b="b"/>
              <a:pathLst>
                <a:path w="91" h="85">
                  <a:moveTo>
                    <a:pt x="0" y="27"/>
                  </a:moveTo>
                  <a:cubicBezTo>
                    <a:pt x="31" y="80"/>
                    <a:pt x="31" y="80"/>
                    <a:pt x="31" y="80"/>
                  </a:cubicBezTo>
                  <a:cubicBezTo>
                    <a:pt x="32" y="83"/>
                    <a:pt x="35" y="85"/>
                    <a:pt x="38" y="85"/>
                  </a:cubicBezTo>
                  <a:cubicBezTo>
                    <a:pt x="41" y="85"/>
                    <a:pt x="43" y="83"/>
                    <a:pt x="45" y="80"/>
                  </a:cubicBezTo>
                  <a:cubicBezTo>
                    <a:pt x="91" y="0"/>
                    <a:pt x="91" y="0"/>
                    <a:pt x="91" y="0"/>
                  </a:cubicBezTo>
                  <a:lnTo>
                    <a:pt x="0"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8" name="Freeform 64">
            <a:extLst>
              <a:ext uri="{FF2B5EF4-FFF2-40B4-BE49-F238E27FC236}">
                <a16:creationId xmlns:a16="http://schemas.microsoft.com/office/drawing/2014/main" id="{4B01379B-3672-7FE5-20CA-2D38A165946C}"/>
              </a:ext>
            </a:extLst>
          </p:cNvPr>
          <p:cNvSpPr>
            <a:spLocks/>
          </p:cNvSpPr>
          <p:nvPr userDrawn="1"/>
        </p:nvSpPr>
        <p:spPr bwMode="auto">
          <a:xfrm>
            <a:off x="1959614" y="3973407"/>
            <a:ext cx="191068" cy="574630"/>
          </a:xfrm>
          <a:custGeom>
            <a:avLst/>
            <a:gdLst>
              <a:gd name="T0" fmla="*/ 75 w 131"/>
              <a:gd name="T1" fmla="*/ 93 h 393"/>
              <a:gd name="T2" fmla="*/ 128 w 131"/>
              <a:gd name="T3" fmla="*/ 47 h 393"/>
              <a:gd name="T4" fmla="*/ 131 w 131"/>
              <a:gd name="T5" fmla="*/ 41 h 393"/>
              <a:gd name="T6" fmla="*/ 128 w 131"/>
              <a:gd name="T7" fmla="*/ 35 h 393"/>
              <a:gd name="T8" fmla="*/ 96 w 131"/>
              <a:gd name="T9" fmla="*/ 2 h 393"/>
              <a:gd name="T10" fmla="*/ 90 w 131"/>
              <a:gd name="T11" fmla="*/ 0 h 393"/>
              <a:gd name="T12" fmla="*/ 41 w 131"/>
              <a:gd name="T13" fmla="*/ 0 h 393"/>
              <a:gd name="T14" fmla="*/ 35 w 131"/>
              <a:gd name="T15" fmla="*/ 2 h 393"/>
              <a:gd name="T16" fmla="*/ 2 w 131"/>
              <a:gd name="T17" fmla="*/ 35 h 393"/>
              <a:gd name="T18" fmla="*/ 0 w 131"/>
              <a:gd name="T19" fmla="*/ 41 h 393"/>
              <a:gd name="T20" fmla="*/ 3 w 131"/>
              <a:gd name="T21" fmla="*/ 47 h 393"/>
              <a:gd name="T22" fmla="*/ 56 w 131"/>
              <a:gd name="T23" fmla="*/ 93 h 393"/>
              <a:gd name="T24" fmla="*/ 1 w 131"/>
              <a:gd name="T25" fmla="*/ 285 h 393"/>
              <a:gd name="T26" fmla="*/ 2 w 131"/>
              <a:gd name="T27" fmla="*/ 292 h 393"/>
              <a:gd name="T28" fmla="*/ 58 w 131"/>
              <a:gd name="T29" fmla="*/ 388 h 393"/>
              <a:gd name="T30" fmla="*/ 65 w 131"/>
              <a:gd name="T31" fmla="*/ 393 h 393"/>
              <a:gd name="T32" fmla="*/ 72 w 131"/>
              <a:gd name="T33" fmla="*/ 388 h 393"/>
              <a:gd name="T34" fmla="*/ 128 w 131"/>
              <a:gd name="T35" fmla="*/ 292 h 393"/>
              <a:gd name="T36" fmla="*/ 129 w 131"/>
              <a:gd name="T37" fmla="*/ 285 h 393"/>
              <a:gd name="T38" fmla="*/ 75 w 131"/>
              <a:gd name="T39" fmla="*/ 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393">
                <a:moveTo>
                  <a:pt x="75" y="93"/>
                </a:moveTo>
                <a:cubicBezTo>
                  <a:pt x="128" y="47"/>
                  <a:pt x="128" y="47"/>
                  <a:pt x="128" y="47"/>
                </a:cubicBezTo>
                <a:cubicBezTo>
                  <a:pt x="130" y="45"/>
                  <a:pt x="131" y="43"/>
                  <a:pt x="131" y="41"/>
                </a:cubicBezTo>
                <a:cubicBezTo>
                  <a:pt x="131" y="39"/>
                  <a:pt x="130" y="37"/>
                  <a:pt x="128" y="35"/>
                </a:cubicBezTo>
                <a:cubicBezTo>
                  <a:pt x="96" y="2"/>
                  <a:pt x="96" y="2"/>
                  <a:pt x="96" y="2"/>
                </a:cubicBezTo>
                <a:cubicBezTo>
                  <a:pt x="94" y="1"/>
                  <a:pt x="92" y="0"/>
                  <a:pt x="90" y="0"/>
                </a:cubicBezTo>
                <a:cubicBezTo>
                  <a:pt x="41" y="0"/>
                  <a:pt x="41" y="0"/>
                  <a:pt x="41" y="0"/>
                </a:cubicBezTo>
                <a:cubicBezTo>
                  <a:pt x="39" y="0"/>
                  <a:pt x="36" y="1"/>
                  <a:pt x="35" y="2"/>
                </a:cubicBezTo>
                <a:cubicBezTo>
                  <a:pt x="2" y="35"/>
                  <a:pt x="2" y="35"/>
                  <a:pt x="2" y="35"/>
                </a:cubicBezTo>
                <a:cubicBezTo>
                  <a:pt x="1" y="37"/>
                  <a:pt x="0" y="39"/>
                  <a:pt x="0" y="41"/>
                </a:cubicBezTo>
                <a:cubicBezTo>
                  <a:pt x="0" y="43"/>
                  <a:pt x="1" y="45"/>
                  <a:pt x="3" y="47"/>
                </a:cubicBezTo>
                <a:cubicBezTo>
                  <a:pt x="56" y="93"/>
                  <a:pt x="56" y="93"/>
                  <a:pt x="56" y="93"/>
                </a:cubicBezTo>
                <a:cubicBezTo>
                  <a:pt x="1" y="285"/>
                  <a:pt x="1" y="285"/>
                  <a:pt x="1" y="285"/>
                </a:cubicBezTo>
                <a:cubicBezTo>
                  <a:pt x="1" y="287"/>
                  <a:pt x="1" y="290"/>
                  <a:pt x="2" y="292"/>
                </a:cubicBezTo>
                <a:cubicBezTo>
                  <a:pt x="58" y="388"/>
                  <a:pt x="58" y="388"/>
                  <a:pt x="58" y="388"/>
                </a:cubicBezTo>
                <a:cubicBezTo>
                  <a:pt x="60" y="391"/>
                  <a:pt x="62" y="393"/>
                  <a:pt x="65" y="393"/>
                </a:cubicBezTo>
                <a:cubicBezTo>
                  <a:pt x="68" y="393"/>
                  <a:pt x="71" y="391"/>
                  <a:pt x="72" y="388"/>
                </a:cubicBezTo>
                <a:cubicBezTo>
                  <a:pt x="128" y="292"/>
                  <a:pt x="128" y="292"/>
                  <a:pt x="128" y="292"/>
                </a:cubicBezTo>
                <a:cubicBezTo>
                  <a:pt x="129" y="290"/>
                  <a:pt x="130" y="287"/>
                  <a:pt x="129" y="285"/>
                </a:cubicBezTo>
                <a:lnTo>
                  <a:pt x="75" y="93"/>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9" name="Group 78">
            <a:extLst>
              <a:ext uri="{FF2B5EF4-FFF2-40B4-BE49-F238E27FC236}">
                <a16:creationId xmlns:a16="http://schemas.microsoft.com/office/drawing/2014/main" id="{FC754380-C9E8-819B-6234-C68F15159AA4}"/>
              </a:ext>
            </a:extLst>
          </p:cNvPr>
          <p:cNvGrpSpPr/>
          <p:nvPr userDrawn="1"/>
        </p:nvGrpSpPr>
        <p:grpSpPr>
          <a:xfrm>
            <a:off x="550843" y="3971981"/>
            <a:ext cx="718644" cy="576056"/>
            <a:chOff x="550843" y="3163170"/>
            <a:chExt cx="718644" cy="576056"/>
          </a:xfrm>
          <a:solidFill>
            <a:schemeClr val="bg2"/>
          </a:solidFill>
        </p:grpSpPr>
        <p:sp>
          <p:nvSpPr>
            <p:cNvPr id="80" name="Freeform 65">
              <a:extLst>
                <a:ext uri="{FF2B5EF4-FFF2-40B4-BE49-F238E27FC236}">
                  <a16:creationId xmlns:a16="http://schemas.microsoft.com/office/drawing/2014/main" id="{220B5576-C06A-FB10-D17C-3E3F6A991F96}"/>
                </a:ext>
              </a:extLst>
            </p:cNvPr>
            <p:cNvSpPr>
              <a:spLocks noEditPoints="1"/>
            </p:cNvSpPr>
            <p:nvPr/>
          </p:nvSpPr>
          <p:spPr bwMode="auto">
            <a:xfrm>
              <a:off x="764725" y="3522492"/>
              <a:ext cx="342211" cy="215308"/>
            </a:xfrm>
            <a:custGeom>
              <a:avLst/>
              <a:gdLst>
                <a:gd name="T0" fmla="*/ 235 w 235"/>
                <a:gd name="T1" fmla="*/ 4 h 147"/>
                <a:gd name="T2" fmla="*/ 205 w 235"/>
                <a:gd name="T3" fmla="*/ 0 h 147"/>
                <a:gd name="T4" fmla="*/ 133 w 235"/>
                <a:gd name="T5" fmla="*/ 14 h 147"/>
                <a:gd name="T6" fmla="*/ 66 w 235"/>
                <a:gd name="T7" fmla="*/ 14 h 147"/>
                <a:gd name="T8" fmla="*/ 55 w 235"/>
                <a:gd name="T9" fmla="*/ 8 h 147"/>
                <a:gd name="T10" fmla="*/ 0 w 235"/>
                <a:gd name="T11" fmla="*/ 147 h 147"/>
                <a:gd name="T12" fmla="*/ 76 w 235"/>
                <a:gd name="T13" fmla="*/ 101 h 147"/>
                <a:gd name="T14" fmla="*/ 81 w 235"/>
                <a:gd name="T15" fmla="*/ 85 h 147"/>
                <a:gd name="T16" fmla="*/ 81 w 235"/>
                <a:gd name="T17" fmla="*/ 84 h 147"/>
                <a:gd name="T18" fmla="*/ 100 w 235"/>
                <a:gd name="T19" fmla="*/ 66 h 147"/>
                <a:gd name="T20" fmla="*/ 118 w 235"/>
                <a:gd name="T21" fmla="*/ 81 h 147"/>
                <a:gd name="T22" fmla="*/ 124 w 235"/>
                <a:gd name="T23" fmla="*/ 101 h 147"/>
                <a:gd name="T24" fmla="*/ 183 w 235"/>
                <a:gd name="T25" fmla="*/ 147 h 147"/>
                <a:gd name="T26" fmla="*/ 235 w 235"/>
                <a:gd name="T27" fmla="*/ 4 h 147"/>
                <a:gd name="T28" fmla="*/ 114 w 235"/>
                <a:gd name="T29" fmla="*/ 52 h 147"/>
                <a:gd name="T30" fmla="*/ 100 w 235"/>
                <a:gd name="T31" fmla="*/ 49 h 147"/>
                <a:gd name="T32" fmla="*/ 85 w 235"/>
                <a:gd name="T33" fmla="*/ 52 h 147"/>
                <a:gd name="T34" fmla="*/ 82 w 235"/>
                <a:gd name="T35" fmla="*/ 33 h 147"/>
                <a:gd name="T36" fmla="*/ 101 w 235"/>
                <a:gd name="T37" fmla="*/ 34 h 147"/>
                <a:gd name="T38" fmla="*/ 118 w 235"/>
                <a:gd name="T39" fmla="*/ 33 h 147"/>
                <a:gd name="T40" fmla="*/ 114 w 235"/>
                <a:gd name="T41"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147">
                  <a:moveTo>
                    <a:pt x="235" y="4"/>
                  </a:moveTo>
                  <a:cubicBezTo>
                    <a:pt x="226" y="1"/>
                    <a:pt x="216" y="0"/>
                    <a:pt x="205" y="0"/>
                  </a:cubicBezTo>
                  <a:cubicBezTo>
                    <a:pt x="179" y="0"/>
                    <a:pt x="152" y="2"/>
                    <a:pt x="133" y="14"/>
                  </a:cubicBezTo>
                  <a:cubicBezTo>
                    <a:pt x="112" y="19"/>
                    <a:pt x="91" y="19"/>
                    <a:pt x="66" y="14"/>
                  </a:cubicBezTo>
                  <a:cubicBezTo>
                    <a:pt x="63" y="12"/>
                    <a:pt x="59" y="10"/>
                    <a:pt x="55" y="8"/>
                  </a:cubicBezTo>
                  <a:cubicBezTo>
                    <a:pt x="0" y="147"/>
                    <a:pt x="0" y="147"/>
                    <a:pt x="0" y="147"/>
                  </a:cubicBezTo>
                  <a:cubicBezTo>
                    <a:pt x="41" y="147"/>
                    <a:pt x="62" y="139"/>
                    <a:pt x="76" y="101"/>
                  </a:cubicBezTo>
                  <a:cubicBezTo>
                    <a:pt x="78" y="95"/>
                    <a:pt x="80" y="90"/>
                    <a:pt x="81" y="85"/>
                  </a:cubicBezTo>
                  <a:cubicBezTo>
                    <a:pt x="81" y="85"/>
                    <a:pt x="81" y="85"/>
                    <a:pt x="81" y="84"/>
                  </a:cubicBezTo>
                  <a:cubicBezTo>
                    <a:pt x="86" y="69"/>
                    <a:pt x="89" y="66"/>
                    <a:pt x="100" y="66"/>
                  </a:cubicBezTo>
                  <a:cubicBezTo>
                    <a:pt x="110" y="66"/>
                    <a:pt x="113" y="68"/>
                    <a:pt x="118" y="81"/>
                  </a:cubicBezTo>
                  <a:cubicBezTo>
                    <a:pt x="119" y="88"/>
                    <a:pt x="121" y="94"/>
                    <a:pt x="124" y="101"/>
                  </a:cubicBezTo>
                  <a:cubicBezTo>
                    <a:pt x="135" y="134"/>
                    <a:pt x="153" y="144"/>
                    <a:pt x="183" y="147"/>
                  </a:cubicBezTo>
                  <a:lnTo>
                    <a:pt x="235" y="4"/>
                  </a:lnTo>
                  <a:close/>
                  <a:moveTo>
                    <a:pt x="114" y="52"/>
                  </a:moveTo>
                  <a:cubicBezTo>
                    <a:pt x="110" y="50"/>
                    <a:pt x="106" y="49"/>
                    <a:pt x="100" y="49"/>
                  </a:cubicBezTo>
                  <a:cubicBezTo>
                    <a:pt x="94" y="49"/>
                    <a:pt x="89" y="50"/>
                    <a:pt x="85" y="52"/>
                  </a:cubicBezTo>
                  <a:cubicBezTo>
                    <a:pt x="85" y="45"/>
                    <a:pt x="84" y="38"/>
                    <a:pt x="82" y="33"/>
                  </a:cubicBezTo>
                  <a:cubicBezTo>
                    <a:pt x="88" y="34"/>
                    <a:pt x="95" y="34"/>
                    <a:pt x="101" y="34"/>
                  </a:cubicBezTo>
                  <a:cubicBezTo>
                    <a:pt x="107" y="34"/>
                    <a:pt x="112" y="34"/>
                    <a:pt x="118" y="33"/>
                  </a:cubicBezTo>
                  <a:cubicBezTo>
                    <a:pt x="116" y="39"/>
                    <a:pt x="114" y="45"/>
                    <a:pt x="11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66">
              <a:extLst>
                <a:ext uri="{FF2B5EF4-FFF2-40B4-BE49-F238E27FC236}">
                  <a16:creationId xmlns:a16="http://schemas.microsoft.com/office/drawing/2014/main" id="{0CFE2CC9-78D2-7EC0-B023-68A8C42C37C6}"/>
                </a:ext>
              </a:extLst>
            </p:cNvPr>
            <p:cNvSpPr>
              <a:spLocks/>
            </p:cNvSpPr>
            <p:nvPr/>
          </p:nvSpPr>
          <p:spPr bwMode="auto">
            <a:xfrm>
              <a:off x="643526" y="3522492"/>
              <a:ext cx="178236" cy="215308"/>
            </a:xfrm>
            <a:custGeom>
              <a:avLst/>
              <a:gdLst>
                <a:gd name="T0" fmla="*/ 122 w 122"/>
                <a:gd name="T1" fmla="*/ 4 h 147"/>
                <a:gd name="T2" fmla="*/ 78 w 122"/>
                <a:gd name="T3" fmla="*/ 0 h 147"/>
                <a:gd name="T4" fmla="*/ 14 w 122"/>
                <a:gd name="T5" fmla="*/ 24 h 147"/>
                <a:gd name="T6" fmla="*/ 7 w 122"/>
                <a:gd name="T7" fmla="*/ 84 h 147"/>
                <a:gd name="T8" fmla="*/ 66 w 122"/>
                <a:gd name="T9" fmla="*/ 147 h 147"/>
                <a:gd name="T10" fmla="*/ 122 w 122"/>
                <a:gd name="T11" fmla="*/ 4 h 147"/>
              </a:gdLst>
              <a:ahLst/>
              <a:cxnLst>
                <a:cxn ang="0">
                  <a:pos x="T0" y="T1"/>
                </a:cxn>
                <a:cxn ang="0">
                  <a:pos x="T2" y="T3"/>
                </a:cxn>
                <a:cxn ang="0">
                  <a:pos x="T4" y="T5"/>
                </a:cxn>
                <a:cxn ang="0">
                  <a:pos x="T6" y="T7"/>
                </a:cxn>
                <a:cxn ang="0">
                  <a:pos x="T8" y="T9"/>
                </a:cxn>
                <a:cxn ang="0">
                  <a:pos x="T10" y="T11"/>
                </a:cxn>
              </a:cxnLst>
              <a:rect l="0" t="0" r="r" b="b"/>
              <a:pathLst>
                <a:path w="122" h="147">
                  <a:moveTo>
                    <a:pt x="122" y="4"/>
                  </a:moveTo>
                  <a:cubicBezTo>
                    <a:pt x="108" y="1"/>
                    <a:pt x="92" y="0"/>
                    <a:pt x="78" y="0"/>
                  </a:cubicBezTo>
                  <a:cubicBezTo>
                    <a:pt x="48" y="0"/>
                    <a:pt x="26" y="9"/>
                    <a:pt x="14" y="24"/>
                  </a:cubicBezTo>
                  <a:cubicBezTo>
                    <a:pt x="2" y="39"/>
                    <a:pt x="0" y="59"/>
                    <a:pt x="7" y="84"/>
                  </a:cubicBezTo>
                  <a:cubicBezTo>
                    <a:pt x="21" y="136"/>
                    <a:pt x="40" y="145"/>
                    <a:pt x="66" y="147"/>
                  </a:cubicBezTo>
                  <a:lnTo>
                    <a:pt x="12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2" name="Freeform 67">
              <a:extLst>
                <a:ext uri="{FF2B5EF4-FFF2-40B4-BE49-F238E27FC236}">
                  <a16:creationId xmlns:a16="http://schemas.microsoft.com/office/drawing/2014/main" id="{BEC1B787-B6B2-CB27-A2E7-431E268DBD2E}"/>
                </a:ext>
              </a:extLst>
            </p:cNvPr>
            <p:cNvSpPr>
              <a:spLocks/>
            </p:cNvSpPr>
            <p:nvPr/>
          </p:nvSpPr>
          <p:spPr bwMode="auto">
            <a:xfrm>
              <a:off x="1057031" y="3535325"/>
              <a:ext cx="118349" cy="203901"/>
            </a:xfrm>
            <a:custGeom>
              <a:avLst/>
              <a:gdLst>
                <a:gd name="T0" fmla="*/ 69 w 82"/>
                <a:gd name="T1" fmla="*/ 15 h 139"/>
                <a:gd name="T2" fmla="*/ 50 w 82"/>
                <a:gd name="T3" fmla="*/ 0 h 139"/>
                <a:gd name="T4" fmla="*/ 0 w 82"/>
                <a:gd name="T5" fmla="*/ 138 h 139"/>
                <a:gd name="T6" fmla="*/ 5 w 82"/>
                <a:gd name="T7" fmla="*/ 139 h 139"/>
                <a:gd name="T8" fmla="*/ 76 w 82"/>
                <a:gd name="T9" fmla="*/ 75 h 139"/>
                <a:gd name="T10" fmla="*/ 69 w 82"/>
                <a:gd name="T11" fmla="*/ 15 h 139"/>
              </a:gdLst>
              <a:ahLst/>
              <a:cxnLst>
                <a:cxn ang="0">
                  <a:pos x="T0" y="T1"/>
                </a:cxn>
                <a:cxn ang="0">
                  <a:pos x="T2" y="T3"/>
                </a:cxn>
                <a:cxn ang="0">
                  <a:pos x="T4" y="T5"/>
                </a:cxn>
                <a:cxn ang="0">
                  <a:pos x="T6" y="T7"/>
                </a:cxn>
                <a:cxn ang="0">
                  <a:pos x="T8" y="T9"/>
                </a:cxn>
                <a:cxn ang="0">
                  <a:pos x="T10" y="T11"/>
                </a:cxn>
              </a:cxnLst>
              <a:rect l="0" t="0" r="r" b="b"/>
              <a:pathLst>
                <a:path w="82" h="139">
                  <a:moveTo>
                    <a:pt x="69" y="15"/>
                  </a:moveTo>
                  <a:cubicBezTo>
                    <a:pt x="64" y="9"/>
                    <a:pt x="58" y="4"/>
                    <a:pt x="50" y="0"/>
                  </a:cubicBezTo>
                  <a:cubicBezTo>
                    <a:pt x="0" y="138"/>
                    <a:pt x="0" y="138"/>
                    <a:pt x="0" y="138"/>
                  </a:cubicBezTo>
                  <a:cubicBezTo>
                    <a:pt x="2" y="138"/>
                    <a:pt x="3" y="139"/>
                    <a:pt x="5" y="139"/>
                  </a:cubicBezTo>
                  <a:cubicBezTo>
                    <a:pt x="37" y="139"/>
                    <a:pt x="60" y="134"/>
                    <a:pt x="76" y="75"/>
                  </a:cubicBezTo>
                  <a:cubicBezTo>
                    <a:pt x="82" y="50"/>
                    <a:pt x="80" y="30"/>
                    <a:pt x="69"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68">
              <a:extLst>
                <a:ext uri="{FF2B5EF4-FFF2-40B4-BE49-F238E27FC236}">
                  <a16:creationId xmlns:a16="http://schemas.microsoft.com/office/drawing/2014/main" id="{EC14A94F-C8D9-B394-B315-8EC07EFF92F9}"/>
                </a:ext>
              </a:extLst>
            </p:cNvPr>
            <p:cNvSpPr>
              <a:spLocks/>
            </p:cNvSpPr>
            <p:nvPr/>
          </p:nvSpPr>
          <p:spPr bwMode="auto">
            <a:xfrm>
              <a:off x="550843" y="3163170"/>
              <a:ext cx="718644" cy="576056"/>
            </a:xfrm>
            <a:custGeom>
              <a:avLst/>
              <a:gdLst>
                <a:gd name="T0" fmla="*/ 481 w 493"/>
                <a:gd name="T1" fmla="*/ 267 h 394"/>
                <a:gd name="T2" fmla="*/ 480 w 493"/>
                <a:gd name="T3" fmla="*/ 225 h 394"/>
                <a:gd name="T4" fmla="*/ 478 w 493"/>
                <a:gd name="T5" fmla="*/ 206 h 394"/>
                <a:gd name="T6" fmla="*/ 467 w 493"/>
                <a:gd name="T7" fmla="*/ 166 h 394"/>
                <a:gd name="T8" fmla="*/ 460 w 493"/>
                <a:gd name="T9" fmla="*/ 147 h 394"/>
                <a:gd name="T10" fmla="*/ 439 w 493"/>
                <a:gd name="T11" fmla="*/ 111 h 394"/>
                <a:gd name="T12" fmla="*/ 427 w 493"/>
                <a:gd name="T13" fmla="*/ 96 h 394"/>
                <a:gd name="T14" fmla="*/ 397 w 493"/>
                <a:gd name="T15" fmla="*/ 66 h 394"/>
                <a:gd name="T16" fmla="*/ 382 w 493"/>
                <a:gd name="T17" fmla="*/ 54 h 394"/>
                <a:gd name="T18" fmla="*/ 346 w 493"/>
                <a:gd name="T19" fmla="*/ 33 h 394"/>
                <a:gd name="T20" fmla="*/ 328 w 493"/>
                <a:gd name="T21" fmla="*/ 26 h 394"/>
                <a:gd name="T22" fmla="*/ 287 w 493"/>
                <a:gd name="T23" fmla="*/ 15 h 394"/>
                <a:gd name="T24" fmla="*/ 268 w 493"/>
                <a:gd name="T25" fmla="*/ 13 h 394"/>
                <a:gd name="T26" fmla="*/ 226 w 493"/>
                <a:gd name="T27" fmla="*/ 13 h 394"/>
                <a:gd name="T28" fmla="*/ 206 w 493"/>
                <a:gd name="T29" fmla="*/ 15 h 394"/>
                <a:gd name="T30" fmla="*/ 166 w 493"/>
                <a:gd name="T31" fmla="*/ 26 h 394"/>
                <a:gd name="T32" fmla="*/ 148 w 493"/>
                <a:gd name="T33" fmla="*/ 33 h 394"/>
                <a:gd name="T34" fmla="*/ 112 w 493"/>
                <a:gd name="T35" fmla="*/ 54 h 394"/>
                <a:gd name="T36" fmla="*/ 96 w 493"/>
                <a:gd name="T37" fmla="*/ 66 h 394"/>
                <a:gd name="T38" fmla="*/ 67 w 493"/>
                <a:gd name="T39" fmla="*/ 96 h 394"/>
                <a:gd name="T40" fmla="*/ 55 w 493"/>
                <a:gd name="T41" fmla="*/ 111 h 394"/>
                <a:gd name="T42" fmla="*/ 34 w 493"/>
                <a:gd name="T43" fmla="*/ 147 h 394"/>
                <a:gd name="T44" fmla="*/ 26 w 493"/>
                <a:gd name="T45" fmla="*/ 166 h 394"/>
                <a:gd name="T46" fmla="*/ 15 w 493"/>
                <a:gd name="T47" fmla="*/ 206 h 394"/>
                <a:gd name="T48" fmla="*/ 13 w 493"/>
                <a:gd name="T49" fmla="*/ 225 h 394"/>
                <a:gd name="T50" fmla="*/ 13 w 493"/>
                <a:gd name="T51" fmla="*/ 267 h 394"/>
                <a:gd name="T52" fmla="*/ 15 w 493"/>
                <a:gd name="T53" fmla="*/ 287 h 394"/>
                <a:gd name="T54" fmla="*/ 26 w 493"/>
                <a:gd name="T55" fmla="*/ 327 h 394"/>
                <a:gd name="T56" fmla="*/ 33 w 493"/>
                <a:gd name="T57" fmla="*/ 347 h 394"/>
                <a:gd name="T58" fmla="*/ 49 w 493"/>
                <a:gd name="T59" fmla="*/ 381 h 394"/>
                <a:gd name="T60" fmla="*/ 69 w 493"/>
                <a:gd name="T61" fmla="*/ 394 h 394"/>
                <a:gd name="T62" fmla="*/ 55 w 493"/>
                <a:gd name="T63" fmla="*/ 335 h 394"/>
                <a:gd name="T64" fmla="*/ 139 w 493"/>
                <a:gd name="T65" fmla="*/ 230 h 394"/>
                <a:gd name="T66" fmla="*/ 347 w 493"/>
                <a:gd name="T67" fmla="*/ 198 h 394"/>
                <a:gd name="T68" fmla="*/ 386 w 493"/>
                <a:gd name="T69" fmla="*/ 234 h 394"/>
                <a:gd name="T70" fmla="*/ 429 w 493"/>
                <a:gd name="T71" fmla="*/ 260 h 394"/>
                <a:gd name="T72" fmla="*/ 408 w 493"/>
                <a:gd name="T73" fmla="*/ 394 h 394"/>
                <a:gd name="T74" fmla="*/ 429 w 493"/>
                <a:gd name="T75" fmla="*/ 388 h 394"/>
                <a:gd name="T76" fmla="*/ 460 w 493"/>
                <a:gd name="T77" fmla="*/ 372 h 394"/>
                <a:gd name="T78" fmla="*/ 458 w 493"/>
                <a:gd name="T79" fmla="*/ 334 h 394"/>
                <a:gd name="T80" fmla="*/ 485 w 493"/>
                <a:gd name="T81" fmla="*/ 310 h 394"/>
                <a:gd name="T82" fmla="*/ 473 w 493"/>
                <a:gd name="T83" fmla="*/ 27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394">
                  <a:moveTo>
                    <a:pt x="473" y="276"/>
                  </a:moveTo>
                  <a:cubicBezTo>
                    <a:pt x="473" y="274"/>
                    <a:pt x="478" y="270"/>
                    <a:pt x="481" y="267"/>
                  </a:cubicBezTo>
                  <a:cubicBezTo>
                    <a:pt x="486" y="262"/>
                    <a:pt x="493" y="255"/>
                    <a:pt x="493" y="246"/>
                  </a:cubicBezTo>
                  <a:cubicBezTo>
                    <a:pt x="493" y="237"/>
                    <a:pt x="486" y="231"/>
                    <a:pt x="480" y="225"/>
                  </a:cubicBezTo>
                  <a:cubicBezTo>
                    <a:pt x="478" y="223"/>
                    <a:pt x="473" y="218"/>
                    <a:pt x="473" y="216"/>
                  </a:cubicBezTo>
                  <a:cubicBezTo>
                    <a:pt x="473" y="214"/>
                    <a:pt x="476" y="209"/>
                    <a:pt x="478" y="206"/>
                  </a:cubicBezTo>
                  <a:cubicBezTo>
                    <a:pt x="482" y="199"/>
                    <a:pt x="487" y="191"/>
                    <a:pt x="485" y="182"/>
                  </a:cubicBezTo>
                  <a:cubicBezTo>
                    <a:pt x="483" y="174"/>
                    <a:pt x="474" y="170"/>
                    <a:pt x="467" y="166"/>
                  </a:cubicBezTo>
                  <a:cubicBezTo>
                    <a:pt x="464" y="164"/>
                    <a:pt x="458" y="161"/>
                    <a:pt x="458" y="159"/>
                  </a:cubicBezTo>
                  <a:cubicBezTo>
                    <a:pt x="457" y="157"/>
                    <a:pt x="459" y="151"/>
                    <a:pt x="460" y="147"/>
                  </a:cubicBezTo>
                  <a:cubicBezTo>
                    <a:pt x="462" y="139"/>
                    <a:pt x="465" y="130"/>
                    <a:pt x="460" y="123"/>
                  </a:cubicBezTo>
                  <a:cubicBezTo>
                    <a:pt x="456" y="115"/>
                    <a:pt x="447" y="113"/>
                    <a:pt x="439" y="111"/>
                  </a:cubicBezTo>
                  <a:cubicBezTo>
                    <a:pt x="435" y="110"/>
                    <a:pt x="429" y="109"/>
                    <a:pt x="428" y="107"/>
                  </a:cubicBezTo>
                  <a:cubicBezTo>
                    <a:pt x="427" y="106"/>
                    <a:pt x="427" y="99"/>
                    <a:pt x="427" y="96"/>
                  </a:cubicBezTo>
                  <a:cubicBezTo>
                    <a:pt x="427" y="87"/>
                    <a:pt x="427" y="78"/>
                    <a:pt x="421" y="72"/>
                  </a:cubicBezTo>
                  <a:cubicBezTo>
                    <a:pt x="415" y="66"/>
                    <a:pt x="406" y="66"/>
                    <a:pt x="397" y="66"/>
                  </a:cubicBezTo>
                  <a:cubicBezTo>
                    <a:pt x="394" y="66"/>
                    <a:pt x="387" y="66"/>
                    <a:pt x="386" y="65"/>
                  </a:cubicBezTo>
                  <a:cubicBezTo>
                    <a:pt x="384" y="64"/>
                    <a:pt x="383" y="58"/>
                    <a:pt x="382" y="54"/>
                  </a:cubicBezTo>
                  <a:cubicBezTo>
                    <a:pt x="380" y="46"/>
                    <a:pt x="378" y="37"/>
                    <a:pt x="370" y="33"/>
                  </a:cubicBezTo>
                  <a:cubicBezTo>
                    <a:pt x="363" y="28"/>
                    <a:pt x="354" y="31"/>
                    <a:pt x="346" y="33"/>
                  </a:cubicBezTo>
                  <a:cubicBezTo>
                    <a:pt x="342" y="34"/>
                    <a:pt x="336" y="36"/>
                    <a:pt x="334" y="35"/>
                  </a:cubicBezTo>
                  <a:cubicBezTo>
                    <a:pt x="332" y="35"/>
                    <a:pt x="329" y="29"/>
                    <a:pt x="328" y="26"/>
                  </a:cubicBezTo>
                  <a:cubicBezTo>
                    <a:pt x="324" y="19"/>
                    <a:pt x="319" y="10"/>
                    <a:pt x="311" y="8"/>
                  </a:cubicBezTo>
                  <a:cubicBezTo>
                    <a:pt x="302" y="6"/>
                    <a:pt x="294" y="11"/>
                    <a:pt x="287" y="15"/>
                  </a:cubicBezTo>
                  <a:cubicBezTo>
                    <a:pt x="284" y="17"/>
                    <a:pt x="278" y="20"/>
                    <a:pt x="277" y="20"/>
                  </a:cubicBezTo>
                  <a:cubicBezTo>
                    <a:pt x="275" y="20"/>
                    <a:pt x="270" y="15"/>
                    <a:pt x="268" y="13"/>
                  </a:cubicBezTo>
                  <a:cubicBezTo>
                    <a:pt x="262" y="7"/>
                    <a:pt x="256" y="0"/>
                    <a:pt x="247" y="0"/>
                  </a:cubicBezTo>
                  <a:cubicBezTo>
                    <a:pt x="238" y="0"/>
                    <a:pt x="232" y="7"/>
                    <a:pt x="226" y="13"/>
                  </a:cubicBezTo>
                  <a:cubicBezTo>
                    <a:pt x="223" y="15"/>
                    <a:pt x="219" y="20"/>
                    <a:pt x="217" y="20"/>
                  </a:cubicBezTo>
                  <a:cubicBezTo>
                    <a:pt x="215" y="20"/>
                    <a:pt x="210" y="17"/>
                    <a:pt x="206" y="15"/>
                  </a:cubicBezTo>
                  <a:cubicBezTo>
                    <a:pt x="199" y="11"/>
                    <a:pt x="191" y="6"/>
                    <a:pt x="183" y="8"/>
                  </a:cubicBezTo>
                  <a:cubicBezTo>
                    <a:pt x="175" y="10"/>
                    <a:pt x="170" y="19"/>
                    <a:pt x="166" y="26"/>
                  </a:cubicBezTo>
                  <a:cubicBezTo>
                    <a:pt x="164" y="29"/>
                    <a:pt x="161" y="35"/>
                    <a:pt x="160" y="35"/>
                  </a:cubicBezTo>
                  <a:cubicBezTo>
                    <a:pt x="158" y="36"/>
                    <a:pt x="152" y="34"/>
                    <a:pt x="148" y="33"/>
                  </a:cubicBezTo>
                  <a:cubicBezTo>
                    <a:pt x="140" y="31"/>
                    <a:pt x="131" y="28"/>
                    <a:pt x="124" y="33"/>
                  </a:cubicBezTo>
                  <a:cubicBezTo>
                    <a:pt x="116" y="37"/>
                    <a:pt x="114" y="46"/>
                    <a:pt x="112" y="54"/>
                  </a:cubicBezTo>
                  <a:cubicBezTo>
                    <a:pt x="111" y="58"/>
                    <a:pt x="109" y="64"/>
                    <a:pt x="108" y="65"/>
                  </a:cubicBezTo>
                  <a:cubicBezTo>
                    <a:pt x="106" y="66"/>
                    <a:pt x="100" y="66"/>
                    <a:pt x="96" y="66"/>
                  </a:cubicBezTo>
                  <a:cubicBezTo>
                    <a:pt x="88" y="66"/>
                    <a:pt x="79" y="66"/>
                    <a:pt x="73" y="72"/>
                  </a:cubicBezTo>
                  <a:cubicBezTo>
                    <a:pt x="66" y="78"/>
                    <a:pt x="67" y="87"/>
                    <a:pt x="67" y="96"/>
                  </a:cubicBezTo>
                  <a:cubicBezTo>
                    <a:pt x="67" y="99"/>
                    <a:pt x="67" y="106"/>
                    <a:pt x="66" y="107"/>
                  </a:cubicBezTo>
                  <a:cubicBezTo>
                    <a:pt x="65" y="109"/>
                    <a:pt x="58" y="110"/>
                    <a:pt x="55" y="111"/>
                  </a:cubicBezTo>
                  <a:cubicBezTo>
                    <a:pt x="47" y="113"/>
                    <a:pt x="38" y="115"/>
                    <a:pt x="33" y="123"/>
                  </a:cubicBezTo>
                  <a:cubicBezTo>
                    <a:pt x="29" y="130"/>
                    <a:pt x="32" y="139"/>
                    <a:pt x="34" y="147"/>
                  </a:cubicBezTo>
                  <a:cubicBezTo>
                    <a:pt x="35" y="151"/>
                    <a:pt x="37" y="157"/>
                    <a:pt x="36" y="159"/>
                  </a:cubicBezTo>
                  <a:cubicBezTo>
                    <a:pt x="35" y="161"/>
                    <a:pt x="30" y="164"/>
                    <a:pt x="26" y="166"/>
                  </a:cubicBezTo>
                  <a:cubicBezTo>
                    <a:pt x="19" y="170"/>
                    <a:pt x="11" y="174"/>
                    <a:pt x="9" y="182"/>
                  </a:cubicBezTo>
                  <a:cubicBezTo>
                    <a:pt x="6" y="191"/>
                    <a:pt x="11" y="199"/>
                    <a:pt x="15" y="206"/>
                  </a:cubicBezTo>
                  <a:cubicBezTo>
                    <a:pt x="17" y="209"/>
                    <a:pt x="21" y="214"/>
                    <a:pt x="21" y="216"/>
                  </a:cubicBezTo>
                  <a:cubicBezTo>
                    <a:pt x="20" y="218"/>
                    <a:pt x="16" y="223"/>
                    <a:pt x="13" y="225"/>
                  </a:cubicBezTo>
                  <a:cubicBezTo>
                    <a:pt x="7" y="231"/>
                    <a:pt x="0" y="238"/>
                    <a:pt x="0" y="246"/>
                  </a:cubicBezTo>
                  <a:cubicBezTo>
                    <a:pt x="0" y="255"/>
                    <a:pt x="7" y="262"/>
                    <a:pt x="13" y="267"/>
                  </a:cubicBezTo>
                  <a:cubicBezTo>
                    <a:pt x="16" y="270"/>
                    <a:pt x="20" y="274"/>
                    <a:pt x="20" y="276"/>
                  </a:cubicBezTo>
                  <a:cubicBezTo>
                    <a:pt x="21" y="278"/>
                    <a:pt x="17" y="284"/>
                    <a:pt x="15" y="287"/>
                  </a:cubicBezTo>
                  <a:cubicBezTo>
                    <a:pt x="11" y="294"/>
                    <a:pt x="6" y="302"/>
                    <a:pt x="8" y="310"/>
                  </a:cubicBezTo>
                  <a:cubicBezTo>
                    <a:pt x="11" y="319"/>
                    <a:pt x="19" y="323"/>
                    <a:pt x="26" y="327"/>
                  </a:cubicBezTo>
                  <a:cubicBezTo>
                    <a:pt x="29" y="329"/>
                    <a:pt x="34" y="332"/>
                    <a:pt x="35" y="334"/>
                  </a:cubicBezTo>
                  <a:cubicBezTo>
                    <a:pt x="36" y="336"/>
                    <a:pt x="34" y="343"/>
                    <a:pt x="33" y="347"/>
                  </a:cubicBezTo>
                  <a:cubicBezTo>
                    <a:pt x="30" y="356"/>
                    <a:pt x="27" y="365"/>
                    <a:pt x="32" y="372"/>
                  </a:cubicBezTo>
                  <a:cubicBezTo>
                    <a:pt x="36" y="379"/>
                    <a:pt x="43" y="380"/>
                    <a:pt x="49" y="381"/>
                  </a:cubicBezTo>
                  <a:cubicBezTo>
                    <a:pt x="57" y="383"/>
                    <a:pt x="60" y="384"/>
                    <a:pt x="61" y="388"/>
                  </a:cubicBezTo>
                  <a:cubicBezTo>
                    <a:pt x="63" y="392"/>
                    <a:pt x="66" y="394"/>
                    <a:pt x="69" y="394"/>
                  </a:cubicBezTo>
                  <a:cubicBezTo>
                    <a:pt x="86" y="394"/>
                    <a:pt x="86" y="394"/>
                    <a:pt x="86" y="394"/>
                  </a:cubicBezTo>
                  <a:cubicBezTo>
                    <a:pt x="73" y="381"/>
                    <a:pt x="63" y="363"/>
                    <a:pt x="55" y="335"/>
                  </a:cubicBezTo>
                  <a:cubicBezTo>
                    <a:pt x="47" y="304"/>
                    <a:pt x="50" y="279"/>
                    <a:pt x="65" y="260"/>
                  </a:cubicBezTo>
                  <a:cubicBezTo>
                    <a:pt x="80" y="241"/>
                    <a:pt x="105" y="231"/>
                    <a:pt x="139" y="230"/>
                  </a:cubicBezTo>
                  <a:cubicBezTo>
                    <a:pt x="147" y="198"/>
                    <a:pt x="147" y="198"/>
                    <a:pt x="147" y="198"/>
                  </a:cubicBezTo>
                  <a:cubicBezTo>
                    <a:pt x="347" y="198"/>
                    <a:pt x="347" y="198"/>
                    <a:pt x="347" y="198"/>
                  </a:cubicBezTo>
                  <a:cubicBezTo>
                    <a:pt x="355" y="230"/>
                    <a:pt x="355" y="230"/>
                    <a:pt x="355" y="230"/>
                  </a:cubicBezTo>
                  <a:cubicBezTo>
                    <a:pt x="366" y="230"/>
                    <a:pt x="376" y="231"/>
                    <a:pt x="386" y="234"/>
                  </a:cubicBezTo>
                  <a:cubicBezTo>
                    <a:pt x="404" y="241"/>
                    <a:pt x="404" y="241"/>
                    <a:pt x="404" y="241"/>
                  </a:cubicBezTo>
                  <a:cubicBezTo>
                    <a:pt x="414" y="246"/>
                    <a:pt x="423" y="252"/>
                    <a:pt x="429" y="260"/>
                  </a:cubicBezTo>
                  <a:cubicBezTo>
                    <a:pt x="443" y="279"/>
                    <a:pt x="447" y="304"/>
                    <a:pt x="438" y="335"/>
                  </a:cubicBezTo>
                  <a:cubicBezTo>
                    <a:pt x="430" y="364"/>
                    <a:pt x="420" y="381"/>
                    <a:pt x="408" y="394"/>
                  </a:cubicBezTo>
                  <a:cubicBezTo>
                    <a:pt x="421" y="394"/>
                    <a:pt x="421" y="394"/>
                    <a:pt x="421" y="394"/>
                  </a:cubicBezTo>
                  <a:cubicBezTo>
                    <a:pt x="425" y="394"/>
                    <a:pt x="428" y="392"/>
                    <a:pt x="429" y="388"/>
                  </a:cubicBezTo>
                  <a:cubicBezTo>
                    <a:pt x="431" y="384"/>
                    <a:pt x="434" y="383"/>
                    <a:pt x="442" y="381"/>
                  </a:cubicBezTo>
                  <a:cubicBezTo>
                    <a:pt x="448" y="380"/>
                    <a:pt x="456" y="379"/>
                    <a:pt x="460" y="372"/>
                  </a:cubicBezTo>
                  <a:cubicBezTo>
                    <a:pt x="465" y="365"/>
                    <a:pt x="462" y="356"/>
                    <a:pt x="460" y="347"/>
                  </a:cubicBezTo>
                  <a:cubicBezTo>
                    <a:pt x="459" y="343"/>
                    <a:pt x="457" y="336"/>
                    <a:pt x="458" y="334"/>
                  </a:cubicBezTo>
                  <a:cubicBezTo>
                    <a:pt x="458" y="332"/>
                    <a:pt x="464" y="329"/>
                    <a:pt x="467" y="327"/>
                  </a:cubicBezTo>
                  <a:cubicBezTo>
                    <a:pt x="474" y="323"/>
                    <a:pt x="483" y="318"/>
                    <a:pt x="485" y="310"/>
                  </a:cubicBezTo>
                  <a:cubicBezTo>
                    <a:pt x="487" y="302"/>
                    <a:pt x="482" y="294"/>
                    <a:pt x="478" y="287"/>
                  </a:cubicBezTo>
                  <a:cubicBezTo>
                    <a:pt x="476" y="284"/>
                    <a:pt x="473" y="278"/>
                    <a:pt x="473" y="2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4" name="Freeform 69">
            <a:extLst>
              <a:ext uri="{FF2B5EF4-FFF2-40B4-BE49-F238E27FC236}">
                <a16:creationId xmlns:a16="http://schemas.microsoft.com/office/drawing/2014/main" id="{3E5F5FE9-59F7-FDE5-C895-A40EDBF2E273}"/>
              </a:ext>
            </a:extLst>
          </p:cNvPr>
          <p:cNvSpPr>
            <a:spLocks/>
          </p:cNvSpPr>
          <p:nvPr userDrawn="1"/>
        </p:nvSpPr>
        <p:spPr bwMode="auto">
          <a:xfrm>
            <a:off x="10921277" y="3123167"/>
            <a:ext cx="574631" cy="189643"/>
          </a:xfrm>
          <a:custGeom>
            <a:avLst/>
            <a:gdLst>
              <a:gd name="T0" fmla="*/ 344 w 394"/>
              <a:gd name="T1" fmla="*/ 0 h 130"/>
              <a:gd name="T2" fmla="*/ 312 w 394"/>
              <a:gd name="T3" fmla="*/ 26 h 130"/>
              <a:gd name="T4" fmla="*/ 335 w 394"/>
              <a:gd name="T5" fmla="*/ 49 h 130"/>
              <a:gd name="T6" fmla="*/ 344 w 394"/>
              <a:gd name="T7" fmla="*/ 40 h 130"/>
              <a:gd name="T8" fmla="*/ 335 w 394"/>
              <a:gd name="T9" fmla="*/ 32 h 130"/>
              <a:gd name="T10" fmla="*/ 328 w 394"/>
              <a:gd name="T11" fmla="*/ 26 h 130"/>
              <a:gd name="T12" fmla="*/ 344 w 394"/>
              <a:gd name="T13" fmla="*/ 16 h 130"/>
              <a:gd name="T14" fmla="*/ 378 w 394"/>
              <a:gd name="T15" fmla="*/ 52 h 130"/>
              <a:gd name="T16" fmla="*/ 337 w 394"/>
              <a:gd name="T17" fmla="*/ 65 h 130"/>
              <a:gd name="T18" fmla="*/ 266 w 394"/>
              <a:gd name="T19" fmla="*/ 31 h 130"/>
              <a:gd name="T20" fmla="*/ 265 w 394"/>
              <a:gd name="T21" fmla="*/ 31 h 130"/>
              <a:gd name="T22" fmla="*/ 197 w 394"/>
              <a:gd name="T23" fmla="*/ 28 h 130"/>
              <a:gd name="T24" fmla="*/ 129 w 394"/>
              <a:gd name="T25" fmla="*/ 31 h 130"/>
              <a:gd name="T26" fmla="*/ 128 w 394"/>
              <a:gd name="T27" fmla="*/ 31 h 130"/>
              <a:gd name="T28" fmla="*/ 57 w 394"/>
              <a:gd name="T29" fmla="*/ 65 h 130"/>
              <a:gd name="T30" fmla="*/ 16 w 394"/>
              <a:gd name="T31" fmla="*/ 52 h 130"/>
              <a:gd name="T32" fmla="*/ 50 w 394"/>
              <a:gd name="T33" fmla="*/ 16 h 130"/>
              <a:gd name="T34" fmla="*/ 66 w 394"/>
              <a:gd name="T35" fmla="*/ 26 h 130"/>
              <a:gd name="T36" fmla="*/ 59 w 394"/>
              <a:gd name="T37" fmla="*/ 32 h 130"/>
              <a:gd name="T38" fmla="*/ 50 w 394"/>
              <a:gd name="T39" fmla="*/ 40 h 130"/>
              <a:gd name="T40" fmla="*/ 59 w 394"/>
              <a:gd name="T41" fmla="*/ 49 h 130"/>
              <a:gd name="T42" fmla="*/ 82 w 394"/>
              <a:gd name="T43" fmla="*/ 26 h 130"/>
              <a:gd name="T44" fmla="*/ 50 w 394"/>
              <a:gd name="T45" fmla="*/ 0 h 130"/>
              <a:gd name="T46" fmla="*/ 0 w 394"/>
              <a:gd name="T47" fmla="*/ 57 h 130"/>
              <a:gd name="T48" fmla="*/ 114 w 394"/>
              <a:gd name="T49" fmla="*/ 130 h 130"/>
              <a:gd name="T50" fmla="*/ 193 w 394"/>
              <a:gd name="T51" fmla="*/ 105 h 130"/>
              <a:gd name="T52" fmla="*/ 194 w 394"/>
              <a:gd name="T53" fmla="*/ 104 h 130"/>
              <a:gd name="T54" fmla="*/ 195 w 394"/>
              <a:gd name="T55" fmla="*/ 103 h 130"/>
              <a:gd name="T56" fmla="*/ 197 w 394"/>
              <a:gd name="T57" fmla="*/ 101 h 130"/>
              <a:gd name="T58" fmla="*/ 199 w 394"/>
              <a:gd name="T59" fmla="*/ 103 h 130"/>
              <a:gd name="T60" fmla="*/ 200 w 394"/>
              <a:gd name="T61" fmla="*/ 104 h 130"/>
              <a:gd name="T62" fmla="*/ 202 w 394"/>
              <a:gd name="T63" fmla="*/ 105 h 130"/>
              <a:gd name="T64" fmla="*/ 280 w 394"/>
              <a:gd name="T65" fmla="*/ 130 h 130"/>
              <a:gd name="T66" fmla="*/ 394 w 394"/>
              <a:gd name="T67" fmla="*/ 57 h 130"/>
              <a:gd name="T68" fmla="*/ 344 w 394"/>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130">
                <a:moveTo>
                  <a:pt x="344" y="0"/>
                </a:moveTo>
                <a:cubicBezTo>
                  <a:pt x="322" y="0"/>
                  <a:pt x="312" y="13"/>
                  <a:pt x="312" y="26"/>
                </a:cubicBezTo>
                <a:cubicBezTo>
                  <a:pt x="312" y="37"/>
                  <a:pt x="321" y="49"/>
                  <a:pt x="335" y="49"/>
                </a:cubicBezTo>
                <a:cubicBezTo>
                  <a:pt x="340" y="49"/>
                  <a:pt x="344" y="45"/>
                  <a:pt x="344" y="40"/>
                </a:cubicBezTo>
                <a:cubicBezTo>
                  <a:pt x="344" y="36"/>
                  <a:pt x="340" y="32"/>
                  <a:pt x="335" y="32"/>
                </a:cubicBezTo>
                <a:cubicBezTo>
                  <a:pt x="330" y="32"/>
                  <a:pt x="328" y="29"/>
                  <a:pt x="328" y="26"/>
                </a:cubicBezTo>
                <a:cubicBezTo>
                  <a:pt x="328" y="20"/>
                  <a:pt x="334" y="16"/>
                  <a:pt x="344" y="16"/>
                </a:cubicBezTo>
                <a:cubicBezTo>
                  <a:pt x="358" y="16"/>
                  <a:pt x="376" y="20"/>
                  <a:pt x="378" y="52"/>
                </a:cubicBezTo>
                <a:cubicBezTo>
                  <a:pt x="365" y="61"/>
                  <a:pt x="351" y="65"/>
                  <a:pt x="337" y="65"/>
                </a:cubicBezTo>
                <a:cubicBezTo>
                  <a:pt x="313" y="65"/>
                  <a:pt x="287" y="53"/>
                  <a:pt x="266" y="31"/>
                </a:cubicBezTo>
                <a:cubicBezTo>
                  <a:pt x="265" y="31"/>
                  <a:pt x="265" y="31"/>
                  <a:pt x="265" y="31"/>
                </a:cubicBezTo>
                <a:cubicBezTo>
                  <a:pt x="247" y="12"/>
                  <a:pt x="216" y="11"/>
                  <a:pt x="197" y="28"/>
                </a:cubicBezTo>
                <a:cubicBezTo>
                  <a:pt x="179" y="11"/>
                  <a:pt x="147" y="12"/>
                  <a:pt x="129" y="31"/>
                </a:cubicBezTo>
                <a:cubicBezTo>
                  <a:pt x="129" y="31"/>
                  <a:pt x="129" y="31"/>
                  <a:pt x="128" y="31"/>
                </a:cubicBezTo>
                <a:cubicBezTo>
                  <a:pt x="107" y="53"/>
                  <a:pt x="81" y="65"/>
                  <a:pt x="57" y="65"/>
                </a:cubicBezTo>
                <a:cubicBezTo>
                  <a:pt x="43" y="65"/>
                  <a:pt x="29" y="61"/>
                  <a:pt x="16" y="52"/>
                </a:cubicBezTo>
                <a:cubicBezTo>
                  <a:pt x="18" y="20"/>
                  <a:pt x="36" y="16"/>
                  <a:pt x="50" y="16"/>
                </a:cubicBezTo>
                <a:cubicBezTo>
                  <a:pt x="60" y="16"/>
                  <a:pt x="66" y="20"/>
                  <a:pt x="66" y="26"/>
                </a:cubicBezTo>
                <a:cubicBezTo>
                  <a:pt x="66" y="29"/>
                  <a:pt x="64" y="32"/>
                  <a:pt x="59" y="32"/>
                </a:cubicBezTo>
                <a:cubicBezTo>
                  <a:pt x="54" y="32"/>
                  <a:pt x="50" y="36"/>
                  <a:pt x="50" y="40"/>
                </a:cubicBezTo>
                <a:cubicBezTo>
                  <a:pt x="50" y="45"/>
                  <a:pt x="54" y="49"/>
                  <a:pt x="59" y="49"/>
                </a:cubicBezTo>
                <a:cubicBezTo>
                  <a:pt x="73" y="49"/>
                  <a:pt x="82" y="37"/>
                  <a:pt x="82" y="26"/>
                </a:cubicBezTo>
                <a:cubicBezTo>
                  <a:pt x="82" y="13"/>
                  <a:pt x="72" y="0"/>
                  <a:pt x="50" y="0"/>
                </a:cubicBezTo>
                <a:cubicBezTo>
                  <a:pt x="17" y="0"/>
                  <a:pt x="0" y="20"/>
                  <a:pt x="0" y="57"/>
                </a:cubicBezTo>
                <a:cubicBezTo>
                  <a:pt x="0" y="96"/>
                  <a:pt x="53" y="130"/>
                  <a:pt x="114" y="130"/>
                </a:cubicBezTo>
                <a:cubicBezTo>
                  <a:pt x="144" y="130"/>
                  <a:pt x="171" y="122"/>
                  <a:pt x="193" y="105"/>
                </a:cubicBezTo>
                <a:cubicBezTo>
                  <a:pt x="193" y="105"/>
                  <a:pt x="194" y="104"/>
                  <a:pt x="194" y="104"/>
                </a:cubicBezTo>
                <a:cubicBezTo>
                  <a:pt x="194" y="103"/>
                  <a:pt x="195" y="103"/>
                  <a:pt x="195" y="103"/>
                </a:cubicBezTo>
                <a:cubicBezTo>
                  <a:pt x="196" y="102"/>
                  <a:pt x="196" y="102"/>
                  <a:pt x="197" y="101"/>
                </a:cubicBezTo>
                <a:cubicBezTo>
                  <a:pt x="198" y="102"/>
                  <a:pt x="198" y="102"/>
                  <a:pt x="199" y="103"/>
                </a:cubicBezTo>
                <a:cubicBezTo>
                  <a:pt x="199" y="103"/>
                  <a:pt x="200" y="103"/>
                  <a:pt x="200" y="104"/>
                </a:cubicBezTo>
                <a:cubicBezTo>
                  <a:pt x="200" y="104"/>
                  <a:pt x="202" y="105"/>
                  <a:pt x="202" y="105"/>
                </a:cubicBezTo>
                <a:cubicBezTo>
                  <a:pt x="223" y="122"/>
                  <a:pt x="250" y="130"/>
                  <a:pt x="280" y="130"/>
                </a:cubicBezTo>
                <a:cubicBezTo>
                  <a:pt x="341" y="130"/>
                  <a:pt x="394" y="96"/>
                  <a:pt x="394" y="57"/>
                </a:cubicBezTo>
                <a:cubicBezTo>
                  <a:pt x="394" y="20"/>
                  <a:pt x="377" y="0"/>
                  <a:pt x="344" y="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70">
            <a:extLst>
              <a:ext uri="{FF2B5EF4-FFF2-40B4-BE49-F238E27FC236}">
                <a16:creationId xmlns:a16="http://schemas.microsoft.com/office/drawing/2014/main" id="{F56CE49D-0B8B-9540-FBD6-B3E3959BA958}"/>
              </a:ext>
            </a:extLst>
          </p:cNvPr>
          <p:cNvSpPr>
            <a:spLocks/>
          </p:cNvSpPr>
          <p:nvPr userDrawn="1"/>
        </p:nvSpPr>
        <p:spPr bwMode="auto">
          <a:xfrm>
            <a:off x="9776294" y="3140277"/>
            <a:ext cx="576056" cy="192494"/>
          </a:xfrm>
          <a:custGeom>
            <a:avLst/>
            <a:gdLst>
              <a:gd name="T0" fmla="*/ 391 w 395"/>
              <a:gd name="T1" fmla="*/ 38 h 132"/>
              <a:gd name="T2" fmla="*/ 382 w 395"/>
              <a:gd name="T3" fmla="*/ 39 h 132"/>
              <a:gd name="T4" fmla="*/ 337 w 395"/>
              <a:gd name="T5" fmla="*/ 54 h 132"/>
              <a:gd name="T6" fmla="*/ 266 w 395"/>
              <a:gd name="T7" fmla="*/ 20 h 132"/>
              <a:gd name="T8" fmla="*/ 266 w 395"/>
              <a:gd name="T9" fmla="*/ 20 h 132"/>
              <a:gd name="T10" fmla="*/ 198 w 395"/>
              <a:gd name="T11" fmla="*/ 17 h 132"/>
              <a:gd name="T12" fmla="*/ 130 w 395"/>
              <a:gd name="T13" fmla="*/ 20 h 132"/>
              <a:gd name="T14" fmla="*/ 129 w 395"/>
              <a:gd name="T15" fmla="*/ 20 h 132"/>
              <a:gd name="T16" fmla="*/ 58 w 395"/>
              <a:gd name="T17" fmla="*/ 54 h 132"/>
              <a:gd name="T18" fmla="*/ 13 w 395"/>
              <a:gd name="T19" fmla="*/ 39 h 132"/>
              <a:gd name="T20" fmla="*/ 5 w 395"/>
              <a:gd name="T21" fmla="*/ 38 h 132"/>
              <a:gd name="T22" fmla="*/ 0 w 395"/>
              <a:gd name="T23" fmla="*/ 46 h 132"/>
              <a:gd name="T24" fmla="*/ 126 w 395"/>
              <a:gd name="T25" fmla="*/ 132 h 132"/>
              <a:gd name="T26" fmla="*/ 193 w 395"/>
              <a:gd name="T27" fmla="*/ 110 h 132"/>
              <a:gd name="T28" fmla="*/ 195 w 395"/>
              <a:gd name="T29" fmla="*/ 109 h 132"/>
              <a:gd name="T30" fmla="*/ 196 w 395"/>
              <a:gd name="T31" fmla="*/ 108 h 132"/>
              <a:gd name="T32" fmla="*/ 198 w 395"/>
              <a:gd name="T33" fmla="*/ 106 h 132"/>
              <a:gd name="T34" fmla="*/ 200 w 395"/>
              <a:gd name="T35" fmla="*/ 108 h 132"/>
              <a:gd name="T36" fmla="*/ 200 w 395"/>
              <a:gd name="T37" fmla="*/ 109 h 132"/>
              <a:gd name="T38" fmla="*/ 203 w 395"/>
              <a:gd name="T39" fmla="*/ 111 h 132"/>
              <a:gd name="T40" fmla="*/ 269 w 395"/>
              <a:gd name="T41" fmla="*/ 132 h 132"/>
              <a:gd name="T42" fmla="*/ 395 w 395"/>
              <a:gd name="T43" fmla="*/ 46 h 132"/>
              <a:gd name="T44" fmla="*/ 391 w 395"/>
              <a:gd name="T45" fmla="*/ 3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5" h="132">
                <a:moveTo>
                  <a:pt x="391" y="38"/>
                </a:moveTo>
                <a:cubicBezTo>
                  <a:pt x="388" y="37"/>
                  <a:pt x="384" y="37"/>
                  <a:pt x="382" y="39"/>
                </a:cubicBezTo>
                <a:cubicBezTo>
                  <a:pt x="368" y="49"/>
                  <a:pt x="353" y="54"/>
                  <a:pt x="337" y="54"/>
                </a:cubicBezTo>
                <a:cubicBezTo>
                  <a:pt x="314" y="54"/>
                  <a:pt x="288" y="42"/>
                  <a:pt x="266" y="20"/>
                </a:cubicBezTo>
                <a:cubicBezTo>
                  <a:pt x="266" y="20"/>
                  <a:pt x="266" y="20"/>
                  <a:pt x="266" y="20"/>
                </a:cubicBezTo>
                <a:cubicBezTo>
                  <a:pt x="248" y="1"/>
                  <a:pt x="216" y="0"/>
                  <a:pt x="198" y="17"/>
                </a:cubicBezTo>
                <a:cubicBezTo>
                  <a:pt x="179" y="0"/>
                  <a:pt x="147" y="1"/>
                  <a:pt x="130" y="20"/>
                </a:cubicBezTo>
                <a:cubicBezTo>
                  <a:pt x="129" y="20"/>
                  <a:pt x="129" y="20"/>
                  <a:pt x="129" y="20"/>
                </a:cubicBezTo>
                <a:cubicBezTo>
                  <a:pt x="107" y="42"/>
                  <a:pt x="81" y="54"/>
                  <a:pt x="58" y="54"/>
                </a:cubicBezTo>
                <a:cubicBezTo>
                  <a:pt x="42" y="54"/>
                  <a:pt x="27" y="49"/>
                  <a:pt x="13" y="39"/>
                </a:cubicBezTo>
                <a:cubicBezTo>
                  <a:pt x="11" y="37"/>
                  <a:pt x="7" y="37"/>
                  <a:pt x="5" y="38"/>
                </a:cubicBezTo>
                <a:cubicBezTo>
                  <a:pt x="2" y="40"/>
                  <a:pt x="0" y="42"/>
                  <a:pt x="0" y="46"/>
                </a:cubicBezTo>
                <a:cubicBezTo>
                  <a:pt x="0" y="88"/>
                  <a:pt x="64" y="132"/>
                  <a:pt x="126" y="132"/>
                </a:cubicBezTo>
                <a:cubicBezTo>
                  <a:pt x="151" y="132"/>
                  <a:pt x="174" y="125"/>
                  <a:pt x="193" y="110"/>
                </a:cubicBezTo>
                <a:cubicBezTo>
                  <a:pt x="193" y="110"/>
                  <a:pt x="194" y="109"/>
                  <a:pt x="195" y="109"/>
                </a:cubicBezTo>
                <a:cubicBezTo>
                  <a:pt x="195" y="109"/>
                  <a:pt x="195" y="108"/>
                  <a:pt x="196" y="108"/>
                </a:cubicBezTo>
                <a:cubicBezTo>
                  <a:pt x="196" y="108"/>
                  <a:pt x="197" y="107"/>
                  <a:pt x="198" y="106"/>
                </a:cubicBezTo>
                <a:cubicBezTo>
                  <a:pt x="198" y="107"/>
                  <a:pt x="199" y="108"/>
                  <a:pt x="200" y="108"/>
                </a:cubicBezTo>
                <a:cubicBezTo>
                  <a:pt x="200" y="109"/>
                  <a:pt x="200" y="109"/>
                  <a:pt x="200" y="109"/>
                </a:cubicBezTo>
                <a:cubicBezTo>
                  <a:pt x="201" y="109"/>
                  <a:pt x="203" y="111"/>
                  <a:pt x="203" y="111"/>
                </a:cubicBezTo>
                <a:cubicBezTo>
                  <a:pt x="221" y="125"/>
                  <a:pt x="244" y="132"/>
                  <a:pt x="269" y="132"/>
                </a:cubicBezTo>
                <a:cubicBezTo>
                  <a:pt x="332" y="132"/>
                  <a:pt x="395" y="88"/>
                  <a:pt x="395" y="46"/>
                </a:cubicBezTo>
                <a:cubicBezTo>
                  <a:pt x="395" y="42"/>
                  <a:pt x="393" y="40"/>
                  <a:pt x="391" y="3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71">
            <a:extLst>
              <a:ext uri="{FF2B5EF4-FFF2-40B4-BE49-F238E27FC236}">
                <a16:creationId xmlns:a16="http://schemas.microsoft.com/office/drawing/2014/main" id="{594A35C3-306A-5D0B-8C72-1056BECC671B}"/>
              </a:ext>
            </a:extLst>
          </p:cNvPr>
          <p:cNvSpPr>
            <a:spLocks/>
          </p:cNvSpPr>
          <p:nvPr userDrawn="1"/>
        </p:nvSpPr>
        <p:spPr bwMode="auto">
          <a:xfrm>
            <a:off x="8634164" y="3050446"/>
            <a:ext cx="573204" cy="335082"/>
          </a:xfrm>
          <a:custGeom>
            <a:avLst/>
            <a:gdLst>
              <a:gd name="T0" fmla="*/ 392 w 393"/>
              <a:gd name="T1" fmla="*/ 130 h 229"/>
              <a:gd name="T2" fmla="*/ 371 w 393"/>
              <a:gd name="T3" fmla="*/ 100 h 229"/>
              <a:gd name="T4" fmla="*/ 361 w 393"/>
              <a:gd name="T5" fmla="*/ 105 h 229"/>
              <a:gd name="T6" fmla="*/ 365 w 393"/>
              <a:gd name="T7" fmla="*/ 116 h 229"/>
              <a:gd name="T8" fmla="*/ 376 w 393"/>
              <a:gd name="T9" fmla="*/ 131 h 229"/>
              <a:gd name="T10" fmla="*/ 360 w 393"/>
              <a:gd name="T11" fmla="*/ 147 h 229"/>
              <a:gd name="T12" fmla="*/ 344 w 393"/>
              <a:gd name="T13" fmla="*/ 131 h 229"/>
              <a:gd name="T14" fmla="*/ 344 w 393"/>
              <a:gd name="T15" fmla="*/ 98 h 229"/>
              <a:gd name="T16" fmla="*/ 246 w 393"/>
              <a:gd name="T17" fmla="*/ 0 h 229"/>
              <a:gd name="T18" fmla="*/ 196 w 393"/>
              <a:gd name="T19" fmla="*/ 13 h 229"/>
              <a:gd name="T20" fmla="*/ 151 w 393"/>
              <a:gd name="T21" fmla="*/ 0 h 229"/>
              <a:gd name="T22" fmla="*/ 56 w 393"/>
              <a:gd name="T23" fmla="*/ 98 h 229"/>
              <a:gd name="T24" fmla="*/ 56 w 393"/>
              <a:gd name="T25" fmla="*/ 131 h 229"/>
              <a:gd name="T26" fmla="*/ 36 w 393"/>
              <a:gd name="T27" fmla="*/ 147 h 229"/>
              <a:gd name="T28" fmla="*/ 18 w 393"/>
              <a:gd name="T29" fmla="*/ 131 h 229"/>
              <a:gd name="T30" fmla="*/ 28 w 393"/>
              <a:gd name="T31" fmla="*/ 116 h 229"/>
              <a:gd name="T32" fmla="*/ 32 w 393"/>
              <a:gd name="T33" fmla="*/ 105 h 229"/>
              <a:gd name="T34" fmla="*/ 21 w 393"/>
              <a:gd name="T35" fmla="*/ 100 h 229"/>
              <a:gd name="T36" fmla="*/ 0 w 393"/>
              <a:gd name="T37" fmla="*/ 131 h 229"/>
              <a:gd name="T38" fmla="*/ 106 w 393"/>
              <a:gd name="T39" fmla="*/ 229 h 229"/>
              <a:gd name="T40" fmla="*/ 196 w 393"/>
              <a:gd name="T41" fmla="*/ 179 h 229"/>
              <a:gd name="T42" fmla="*/ 286 w 393"/>
              <a:gd name="T43" fmla="*/ 229 h 229"/>
              <a:gd name="T44" fmla="*/ 393 w 393"/>
              <a:gd name="T45" fmla="*/ 131 h 229"/>
              <a:gd name="T46" fmla="*/ 392 w 393"/>
              <a:gd name="T47" fmla="*/ 13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3" h="229">
                <a:moveTo>
                  <a:pt x="392" y="130"/>
                </a:moveTo>
                <a:cubicBezTo>
                  <a:pt x="392" y="117"/>
                  <a:pt x="384" y="105"/>
                  <a:pt x="371" y="100"/>
                </a:cubicBezTo>
                <a:cubicBezTo>
                  <a:pt x="367" y="99"/>
                  <a:pt x="362" y="101"/>
                  <a:pt x="361" y="105"/>
                </a:cubicBezTo>
                <a:cubicBezTo>
                  <a:pt x="359" y="109"/>
                  <a:pt x="361" y="114"/>
                  <a:pt x="365" y="116"/>
                </a:cubicBezTo>
                <a:cubicBezTo>
                  <a:pt x="372" y="118"/>
                  <a:pt x="376" y="124"/>
                  <a:pt x="376" y="131"/>
                </a:cubicBezTo>
                <a:cubicBezTo>
                  <a:pt x="376" y="140"/>
                  <a:pt x="369" y="147"/>
                  <a:pt x="360" y="147"/>
                </a:cubicBezTo>
                <a:cubicBezTo>
                  <a:pt x="351" y="147"/>
                  <a:pt x="344" y="140"/>
                  <a:pt x="344" y="131"/>
                </a:cubicBezTo>
                <a:cubicBezTo>
                  <a:pt x="344" y="98"/>
                  <a:pt x="344" y="98"/>
                  <a:pt x="344" y="98"/>
                </a:cubicBezTo>
                <a:cubicBezTo>
                  <a:pt x="344" y="44"/>
                  <a:pt x="300" y="0"/>
                  <a:pt x="246" y="0"/>
                </a:cubicBezTo>
                <a:cubicBezTo>
                  <a:pt x="228" y="0"/>
                  <a:pt x="211" y="5"/>
                  <a:pt x="196" y="13"/>
                </a:cubicBezTo>
                <a:cubicBezTo>
                  <a:pt x="181" y="5"/>
                  <a:pt x="168" y="0"/>
                  <a:pt x="151" y="0"/>
                </a:cubicBezTo>
                <a:cubicBezTo>
                  <a:pt x="97" y="0"/>
                  <a:pt x="56" y="44"/>
                  <a:pt x="56" y="98"/>
                </a:cubicBezTo>
                <a:cubicBezTo>
                  <a:pt x="56" y="131"/>
                  <a:pt x="56" y="131"/>
                  <a:pt x="56" y="131"/>
                </a:cubicBezTo>
                <a:cubicBezTo>
                  <a:pt x="56" y="140"/>
                  <a:pt x="45" y="147"/>
                  <a:pt x="36" y="147"/>
                </a:cubicBezTo>
                <a:cubicBezTo>
                  <a:pt x="27" y="147"/>
                  <a:pt x="18" y="140"/>
                  <a:pt x="18" y="131"/>
                </a:cubicBezTo>
                <a:cubicBezTo>
                  <a:pt x="18" y="124"/>
                  <a:pt x="21" y="118"/>
                  <a:pt x="28" y="116"/>
                </a:cubicBezTo>
                <a:cubicBezTo>
                  <a:pt x="32" y="114"/>
                  <a:pt x="34" y="109"/>
                  <a:pt x="32" y="105"/>
                </a:cubicBezTo>
                <a:cubicBezTo>
                  <a:pt x="31" y="101"/>
                  <a:pt x="26" y="99"/>
                  <a:pt x="21" y="100"/>
                </a:cubicBezTo>
                <a:cubicBezTo>
                  <a:pt x="9" y="105"/>
                  <a:pt x="0" y="117"/>
                  <a:pt x="0" y="131"/>
                </a:cubicBezTo>
                <a:cubicBezTo>
                  <a:pt x="0" y="183"/>
                  <a:pt x="49" y="229"/>
                  <a:pt x="106" y="229"/>
                </a:cubicBezTo>
                <a:cubicBezTo>
                  <a:pt x="145" y="229"/>
                  <a:pt x="178" y="205"/>
                  <a:pt x="196" y="179"/>
                </a:cubicBezTo>
                <a:cubicBezTo>
                  <a:pt x="214" y="205"/>
                  <a:pt x="247" y="229"/>
                  <a:pt x="286" y="229"/>
                </a:cubicBezTo>
                <a:cubicBezTo>
                  <a:pt x="343" y="229"/>
                  <a:pt x="393" y="183"/>
                  <a:pt x="393" y="131"/>
                </a:cubicBezTo>
                <a:cubicBezTo>
                  <a:pt x="393" y="131"/>
                  <a:pt x="392" y="130"/>
                  <a:pt x="392" y="13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7" name="Group 86">
            <a:extLst>
              <a:ext uri="{FF2B5EF4-FFF2-40B4-BE49-F238E27FC236}">
                <a16:creationId xmlns:a16="http://schemas.microsoft.com/office/drawing/2014/main" id="{81690710-F383-23A6-29A9-350747658021}"/>
              </a:ext>
            </a:extLst>
          </p:cNvPr>
          <p:cNvGrpSpPr/>
          <p:nvPr userDrawn="1"/>
        </p:nvGrpSpPr>
        <p:grpSpPr>
          <a:xfrm>
            <a:off x="7493459" y="2930672"/>
            <a:ext cx="591739" cy="574630"/>
            <a:chOff x="7493459" y="2016761"/>
            <a:chExt cx="591739" cy="574630"/>
          </a:xfrm>
          <a:solidFill>
            <a:schemeClr val="bg2"/>
          </a:solidFill>
        </p:grpSpPr>
        <p:sp>
          <p:nvSpPr>
            <p:cNvPr id="88" name="Freeform 72">
              <a:extLst>
                <a:ext uri="{FF2B5EF4-FFF2-40B4-BE49-F238E27FC236}">
                  <a16:creationId xmlns:a16="http://schemas.microsoft.com/office/drawing/2014/main" id="{9A9F665C-09E7-BDF8-CDFE-6A4D0D19E4AC}"/>
                </a:ext>
              </a:extLst>
            </p:cNvPr>
            <p:cNvSpPr>
              <a:spLocks/>
            </p:cNvSpPr>
            <p:nvPr/>
          </p:nvSpPr>
          <p:spPr bwMode="auto">
            <a:xfrm>
              <a:off x="7493459" y="2477321"/>
              <a:ext cx="115497" cy="114070"/>
            </a:xfrm>
            <a:custGeom>
              <a:avLst/>
              <a:gdLst>
                <a:gd name="T0" fmla="*/ 66 w 79"/>
                <a:gd name="T1" fmla="*/ 0 h 78"/>
                <a:gd name="T2" fmla="*/ 13 w 79"/>
                <a:gd name="T3" fmla="*/ 0 h 78"/>
                <a:gd name="T4" fmla="*/ 0 w 79"/>
                <a:gd name="T5" fmla="*/ 13 h 78"/>
                <a:gd name="T6" fmla="*/ 13 w 79"/>
                <a:gd name="T7" fmla="*/ 26 h 78"/>
                <a:gd name="T8" fmla="*/ 53 w 79"/>
                <a:gd name="T9" fmla="*/ 26 h 78"/>
                <a:gd name="T10" fmla="*/ 53 w 79"/>
                <a:gd name="T11" fmla="*/ 65 h 78"/>
                <a:gd name="T12" fmla="*/ 66 w 79"/>
                <a:gd name="T13" fmla="*/ 78 h 78"/>
                <a:gd name="T14" fmla="*/ 79 w 79"/>
                <a:gd name="T15" fmla="*/ 65 h 78"/>
                <a:gd name="T16" fmla="*/ 79 w 79"/>
                <a:gd name="T17" fmla="*/ 13 h 78"/>
                <a:gd name="T18" fmla="*/ 66 w 79"/>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8">
                  <a:moveTo>
                    <a:pt x="66" y="0"/>
                  </a:moveTo>
                  <a:cubicBezTo>
                    <a:pt x="13" y="0"/>
                    <a:pt x="13" y="0"/>
                    <a:pt x="13" y="0"/>
                  </a:cubicBezTo>
                  <a:cubicBezTo>
                    <a:pt x="6" y="0"/>
                    <a:pt x="0" y="5"/>
                    <a:pt x="0" y="13"/>
                  </a:cubicBezTo>
                  <a:cubicBezTo>
                    <a:pt x="0" y="20"/>
                    <a:pt x="6" y="26"/>
                    <a:pt x="13" y="26"/>
                  </a:cubicBezTo>
                  <a:cubicBezTo>
                    <a:pt x="53" y="26"/>
                    <a:pt x="53" y="26"/>
                    <a:pt x="53" y="26"/>
                  </a:cubicBezTo>
                  <a:cubicBezTo>
                    <a:pt x="53" y="65"/>
                    <a:pt x="53" y="65"/>
                    <a:pt x="53" y="65"/>
                  </a:cubicBezTo>
                  <a:cubicBezTo>
                    <a:pt x="53" y="72"/>
                    <a:pt x="59" y="78"/>
                    <a:pt x="66" y="78"/>
                  </a:cubicBezTo>
                  <a:cubicBezTo>
                    <a:pt x="73" y="78"/>
                    <a:pt x="79" y="72"/>
                    <a:pt x="79" y="65"/>
                  </a:cubicBezTo>
                  <a:cubicBezTo>
                    <a:pt x="79" y="13"/>
                    <a:pt x="79" y="13"/>
                    <a:pt x="79" y="13"/>
                  </a:cubicBezTo>
                  <a:cubicBezTo>
                    <a:pt x="79" y="5"/>
                    <a:pt x="73" y="0"/>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73">
              <a:extLst>
                <a:ext uri="{FF2B5EF4-FFF2-40B4-BE49-F238E27FC236}">
                  <a16:creationId xmlns:a16="http://schemas.microsoft.com/office/drawing/2014/main" id="{F3065206-D201-069C-5EE5-3030AC661A27}"/>
                </a:ext>
              </a:extLst>
            </p:cNvPr>
            <p:cNvSpPr>
              <a:spLocks/>
            </p:cNvSpPr>
            <p:nvPr/>
          </p:nvSpPr>
          <p:spPr bwMode="auto">
            <a:xfrm>
              <a:off x="7971128" y="2477321"/>
              <a:ext cx="114070" cy="114070"/>
            </a:xfrm>
            <a:custGeom>
              <a:avLst/>
              <a:gdLst>
                <a:gd name="T0" fmla="*/ 65 w 78"/>
                <a:gd name="T1" fmla="*/ 0 h 78"/>
                <a:gd name="T2" fmla="*/ 13 w 78"/>
                <a:gd name="T3" fmla="*/ 0 h 78"/>
                <a:gd name="T4" fmla="*/ 0 w 78"/>
                <a:gd name="T5" fmla="*/ 13 h 78"/>
                <a:gd name="T6" fmla="*/ 0 w 78"/>
                <a:gd name="T7" fmla="*/ 65 h 78"/>
                <a:gd name="T8" fmla="*/ 13 w 78"/>
                <a:gd name="T9" fmla="*/ 78 h 78"/>
                <a:gd name="T10" fmla="*/ 26 w 78"/>
                <a:gd name="T11" fmla="*/ 65 h 78"/>
                <a:gd name="T12" fmla="*/ 26 w 78"/>
                <a:gd name="T13" fmla="*/ 26 h 78"/>
                <a:gd name="T14" fmla="*/ 65 w 78"/>
                <a:gd name="T15" fmla="*/ 26 h 78"/>
                <a:gd name="T16" fmla="*/ 78 w 78"/>
                <a:gd name="T17" fmla="*/ 13 h 78"/>
                <a:gd name="T18" fmla="*/ 65 w 78"/>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65" y="0"/>
                  </a:moveTo>
                  <a:cubicBezTo>
                    <a:pt x="13" y="0"/>
                    <a:pt x="13" y="0"/>
                    <a:pt x="13" y="0"/>
                  </a:cubicBezTo>
                  <a:cubicBezTo>
                    <a:pt x="5" y="0"/>
                    <a:pt x="0" y="5"/>
                    <a:pt x="0" y="13"/>
                  </a:cubicBezTo>
                  <a:cubicBezTo>
                    <a:pt x="0" y="65"/>
                    <a:pt x="0" y="65"/>
                    <a:pt x="0" y="65"/>
                  </a:cubicBezTo>
                  <a:cubicBezTo>
                    <a:pt x="0" y="72"/>
                    <a:pt x="5" y="78"/>
                    <a:pt x="13" y="78"/>
                  </a:cubicBezTo>
                  <a:cubicBezTo>
                    <a:pt x="20" y="78"/>
                    <a:pt x="26" y="72"/>
                    <a:pt x="26" y="65"/>
                  </a:cubicBezTo>
                  <a:cubicBezTo>
                    <a:pt x="26" y="26"/>
                    <a:pt x="26" y="26"/>
                    <a:pt x="26" y="26"/>
                  </a:cubicBezTo>
                  <a:cubicBezTo>
                    <a:pt x="65" y="26"/>
                    <a:pt x="65" y="26"/>
                    <a:pt x="65" y="26"/>
                  </a:cubicBezTo>
                  <a:cubicBezTo>
                    <a:pt x="72" y="26"/>
                    <a:pt x="78" y="20"/>
                    <a:pt x="78" y="13"/>
                  </a:cubicBezTo>
                  <a:cubicBezTo>
                    <a:pt x="78" y="5"/>
                    <a:pt x="72" y="0"/>
                    <a:pt x="6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74">
              <a:extLst>
                <a:ext uri="{FF2B5EF4-FFF2-40B4-BE49-F238E27FC236}">
                  <a16:creationId xmlns:a16="http://schemas.microsoft.com/office/drawing/2014/main" id="{CE2CBF6B-DD16-6667-EEE0-624F1D6F03F9}"/>
                </a:ext>
              </a:extLst>
            </p:cNvPr>
            <p:cNvSpPr>
              <a:spLocks/>
            </p:cNvSpPr>
            <p:nvPr/>
          </p:nvSpPr>
          <p:spPr bwMode="auto">
            <a:xfrm>
              <a:off x="7513421" y="2016761"/>
              <a:ext cx="553242" cy="517595"/>
            </a:xfrm>
            <a:custGeom>
              <a:avLst/>
              <a:gdLst>
                <a:gd name="T0" fmla="*/ 354 w 380"/>
                <a:gd name="T1" fmla="*/ 288 h 354"/>
                <a:gd name="T2" fmla="*/ 341 w 380"/>
                <a:gd name="T3" fmla="*/ 275 h 354"/>
                <a:gd name="T4" fmla="*/ 294 w 380"/>
                <a:gd name="T5" fmla="*/ 275 h 354"/>
                <a:gd name="T6" fmla="*/ 209 w 380"/>
                <a:gd name="T7" fmla="*/ 190 h 354"/>
                <a:gd name="T8" fmla="*/ 354 w 380"/>
                <a:gd name="T9" fmla="*/ 45 h 354"/>
                <a:gd name="T10" fmla="*/ 354 w 380"/>
                <a:gd name="T11" fmla="*/ 92 h 354"/>
                <a:gd name="T12" fmla="*/ 367 w 380"/>
                <a:gd name="T13" fmla="*/ 105 h 354"/>
                <a:gd name="T14" fmla="*/ 380 w 380"/>
                <a:gd name="T15" fmla="*/ 92 h 354"/>
                <a:gd name="T16" fmla="*/ 380 w 380"/>
                <a:gd name="T17" fmla="*/ 13 h 354"/>
                <a:gd name="T18" fmla="*/ 379 w 380"/>
                <a:gd name="T19" fmla="*/ 8 h 354"/>
                <a:gd name="T20" fmla="*/ 372 w 380"/>
                <a:gd name="T21" fmla="*/ 1 h 354"/>
                <a:gd name="T22" fmla="*/ 367 w 380"/>
                <a:gd name="T23" fmla="*/ 0 h 354"/>
                <a:gd name="T24" fmla="*/ 288 w 380"/>
                <a:gd name="T25" fmla="*/ 0 h 354"/>
                <a:gd name="T26" fmla="*/ 275 w 380"/>
                <a:gd name="T27" fmla="*/ 13 h 354"/>
                <a:gd name="T28" fmla="*/ 288 w 380"/>
                <a:gd name="T29" fmla="*/ 26 h 354"/>
                <a:gd name="T30" fmla="*/ 335 w 380"/>
                <a:gd name="T31" fmla="*/ 26 h 354"/>
                <a:gd name="T32" fmla="*/ 190 w 380"/>
                <a:gd name="T33" fmla="*/ 172 h 354"/>
                <a:gd name="T34" fmla="*/ 45 w 380"/>
                <a:gd name="T35" fmla="*/ 26 h 354"/>
                <a:gd name="T36" fmla="*/ 92 w 380"/>
                <a:gd name="T37" fmla="*/ 26 h 354"/>
                <a:gd name="T38" fmla="*/ 105 w 380"/>
                <a:gd name="T39" fmla="*/ 13 h 354"/>
                <a:gd name="T40" fmla="*/ 92 w 380"/>
                <a:gd name="T41" fmla="*/ 0 h 354"/>
                <a:gd name="T42" fmla="*/ 14 w 380"/>
                <a:gd name="T43" fmla="*/ 0 h 354"/>
                <a:gd name="T44" fmla="*/ 9 w 380"/>
                <a:gd name="T45" fmla="*/ 1 h 354"/>
                <a:gd name="T46" fmla="*/ 1 w 380"/>
                <a:gd name="T47" fmla="*/ 8 h 354"/>
                <a:gd name="T48" fmla="*/ 0 w 380"/>
                <a:gd name="T49" fmla="*/ 13 h 354"/>
                <a:gd name="T50" fmla="*/ 0 w 380"/>
                <a:gd name="T51" fmla="*/ 92 h 354"/>
                <a:gd name="T52" fmla="*/ 14 w 380"/>
                <a:gd name="T53" fmla="*/ 105 h 354"/>
                <a:gd name="T54" fmla="*/ 27 w 380"/>
                <a:gd name="T55" fmla="*/ 92 h 354"/>
                <a:gd name="T56" fmla="*/ 27 w 380"/>
                <a:gd name="T57" fmla="*/ 45 h 354"/>
                <a:gd name="T58" fmla="*/ 172 w 380"/>
                <a:gd name="T59" fmla="*/ 190 h 354"/>
                <a:gd name="T60" fmla="*/ 87 w 380"/>
                <a:gd name="T61" fmla="*/ 275 h 354"/>
                <a:gd name="T62" fmla="*/ 40 w 380"/>
                <a:gd name="T63" fmla="*/ 275 h 354"/>
                <a:gd name="T64" fmla="*/ 27 w 380"/>
                <a:gd name="T65" fmla="*/ 288 h 354"/>
                <a:gd name="T66" fmla="*/ 40 w 380"/>
                <a:gd name="T67" fmla="*/ 301 h 354"/>
                <a:gd name="T68" fmla="*/ 79 w 380"/>
                <a:gd name="T69" fmla="*/ 301 h 354"/>
                <a:gd name="T70" fmla="*/ 79 w 380"/>
                <a:gd name="T71" fmla="*/ 341 h 354"/>
                <a:gd name="T72" fmla="*/ 92 w 380"/>
                <a:gd name="T73" fmla="*/ 354 h 354"/>
                <a:gd name="T74" fmla="*/ 105 w 380"/>
                <a:gd name="T75" fmla="*/ 341 h 354"/>
                <a:gd name="T76" fmla="*/ 105 w 380"/>
                <a:gd name="T77" fmla="*/ 294 h 354"/>
                <a:gd name="T78" fmla="*/ 190 w 380"/>
                <a:gd name="T79" fmla="*/ 209 h 354"/>
                <a:gd name="T80" fmla="*/ 275 w 380"/>
                <a:gd name="T81" fmla="*/ 294 h 354"/>
                <a:gd name="T82" fmla="*/ 275 w 380"/>
                <a:gd name="T83" fmla="*/ 341 h 354"/>
                <a:gd name="T84" fmla="*/ 288 w 380"/>
                <a:gd name="T85" fmla="*/ 354 h 354"/>
                <a:gd name="T86" fmla="*/ 302 w 380"/>
                <a:gd name="T87" fmla="*/ 341 h 354"/>
                <a:gd name="T88" fmla="*/ 302 w 380"/>
                <a:gd name="T89" fmla="*/ 301 h 354"/>
                <a:gd name="T90" fmla="*/ 341 w 380"/>
                <a:gd name="T91" fmla="*/ 301 h 354"/>
                <a:gd name="T92" fmla="*/ 354 w 380"/>
                <a:gd name="T93" fmla="*/ 28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 h="354">
                  <a:moveTo>
                    <a:pt x="354" y="288"/>
                  </a:moveTo>
                  <a:cubicBezTo>
                    <a:pt x="354" y="281"/>
                    <a:pt x="348" y="275"/>
                    <a:pt x="341" y="275"/>
                  </a:cubicBezTo>
                  <a:cubicBezTo>
                    <a:pt x="294" y="275"/>
                    <a:pt x="294" y="275"/>
                    <a:pt x="294" y="275"/>
                  </a:cubicBezTo>
                  <a:cubicBezTo>
                    <a:pt x="209" y="190"/>
                    <a:pt x="209" y="190"/>
                    <a:pt x="209" y="190"/>
                  </a:cubicBezTo>
                  <a:cubicBezTo>
                    <a:pt x="354" y="45"/>
                    <a:pt x="354" y="45"/>
                    <a:pt x="354" y="45"/>
                  </a:cubicBezTo>
                  <a:cubicBezTo>
                    <a:pt x="354" y="92"/>
                    <a:pt x="354" y="92"/>
                    <a:pt x="354" y="92"/>
                  </a:cubicBezTo>
                  <a:cubicBezTo>
                    <a:pt x="354" y="99"/>
                    <a:pt x="360" y="105"/>
                    <a:pt x="367" y="105"/>
                  </a:cubicBezTo>
                  <a:cubicBezTo>
                    <a:pt x="374" y="105"/>
                    <a:pt x="380" y="99"/>
                    <a:pt x="380" y="92"/>
                  </a:cubicBezTo>
                  <a:cubicBezTo>
                    <a:pt x="380" y="13"/>
                    <a:pt x="380" y="13"/>
                    <a:pt x="380" y="13"/>
                  </a:cubicBezTo>
                  <a:cubicBezTo>
                    <a:pt x="380" y="12"/>
                    <a:pt x="380" y="10"/>
                    <a:pt x="379" y="8"/>
                  </a:cubicBezTo>
                  <a:cubicBezTo>
                    <a:pt x="378" y="5"/>
                    <a:pt x="375" y="3"/>
                    <a:pt x="372" y="1"/>
                  </a:cubicBezTo>
                  <a:cubicBezTo>
                    <a:pt x="370" y="1"/>
                    <a:pt x="369" y="0"/>
                    <a:pt x="367" y="0"/>
                  </a:cubicBezTo>
                  <a:cubicBezTo>
                    <a:pt x="288" y="0"/>
                    <a:pt x="288" y="0"/>
                    <a:pt x="288" y="0"/>
                  </a:cubicBezTo>
                  <a:cubicBezTo>
                    <a:pt x="281" y="0"/>
                    <a:pt x="275" y="6"/>
                    <a:pt x="275" y="13"/>
                  </a:cubicBezTo>
                  <a:cubicBezTo>
                    <a:pt x="275" y="21"/>
                    <a:pt x="281" y="26"/>
                    <a:pt x="288" y="26"/>
                  </a:cubicBezTo>
                  <a:cubicBezTo>
                    <a:pt x="335" y="26"/>
                    <a:pt x="335" y="26"/>
                    <a:pt x="335" y="26"/>
                  </a:cubicBezTo>
                  <a:cubicBezTo>
                    <a:pt x="190" y="172"/>
                    <a:pt x="190" y="172"/>
                    <a:pt x="190" y="172"/>
                  </a:cubicBezTo>
                  <a:cubicBezTo>
                    <a:pt x="45" y="26"/>
                    <a:pt x="45" y="26"/>
                    <a:pt x="45" y="26"/>
                  </a:cubicBezTo>
                  <a:cubicBezTo>
                    <a:pt x="92" y="26"/>
                    <a:pt x="92" y="26"/>
                    <a:pt x="92" y="26"/>
                  </a:cubicBezTo>
                  <a:cubicBezTo>
                    <a:pt x="99" y="26"/>
                    <a:pt x="105" y="21"/>
                    <a:pt x="105" y="13"/>
                  </a:cubicBezTo>
                  <a:cubicBezTo>
                    <a:pt x="105" y="6"/>
                    <a:pt x="99" y="0"/>
                    <a:pt x="92" y="0"/>
                  </a:cubicBezTo>
                  <a:cubicBezTo>
                    <a:pt x="14" y="0"/>
                    <a:pt x="14" y="0"/>
                    <a:pt x="14" y="0"/>
                  </a:cubicBezTo>
                  <a:cubicBezTo>
                    <a:pt x="12" y="0"/>
                    <a:pt x="10" y="1"/>
                    <a:pt x="9" y="1"/>
                  </a:cubicBezTo>
                  <a:cubicBezTo>
                    <a:pt x="5" y="3"/>
                    <a:pt x="3" y="5"/>
                    <a:pt x="1" y="8"/>
                  </a:cubicBezTo>
                  <a:cubicBezTo>
                    <a:pt x="1" y="10"/>
                    <a:pt x="0" y="12"/>
                    <a:pt x="0" y="13"/>
                  </a:cubicBezTo>
                  <a:cubicBezTo>
                    <a:pt x="0" y="92"/>
                    <a:pt x="0" y="92"/>
                    <a:pt x="0" y="92"/>
                  </a:cubicBezTo>
                  <a:cubicBezTo>
                    <a:pt x="0" y="99"/>
                    <a:pt x="6" y="105"/>
                    <a:pt x="14" y="105"/>
                  </a:cubicBezTo>
                  <a:cubicBezTo>
                    <a:pt x="21" y="105"/>
                    <a:pt x="27" y="99"/>
                    <a:pt x="27" y="92"/>
                  </a:cubicBezTo>
                  <a:cubicBezTo>
                    <a:pt x="27" y="45"/>
                    <a:pt x="27" y="45"/>
                    <a:pt x="27" y="45"/>
                  </a:cubicBezTo>
                  <a:cubicBezTo>
                    <a:pt x="172" y="190"/>
                    <a:pt x="172" y="190"/>
                    <a:pt x="172" y="190"/>
                  </a:cubicBezTo>
                  <a:cubicBezTo>
                    <a:pt x="87" y="275"/>
                    <a:pt x="87" y="275"/>
                    <a:pt x="87" y="275"/>
                  </a:cubicBezTo>
                  <a:cubicBezTo>
                    <a:pt x="40" y="275"/>
                    <a:pt x="40" y="275"/>
                    <a:pt x="40" y="275"/>
                  </a:cubicBezTo>
                  <a:cubicBezTo>
                    <a:pt x="32" y="275"/>
                    <a:pt x="27" y="281"/>
                    <a:pt x="27" y="288"/>
                  </a:cubicBezTo>
                  <a:cubicBezTo>
                    <a:pt x="27" y="296"/>
                    <a:pt x="32" y="301"/>
                    <a:pt x="40" y="301"/>
                  </a:cubicBezTo>
                  <a:cubicBezTo>
                    <a:pt x="79" y="301"/>
                    <a:pt x="79" y="301"/>
                    <a:pt x="79" y="301"/>
                  </a:cubicBezTo>
                  <a:cubicBezTo>
                    <a:pt x="79" y="341"/>
                    <a:pt x="79" y="341"/>
                    <a:pt x="79" y="341"/>
                  </a:cubicBezTo>
                  <a:cubicBezTo>
                    <a:pt x="79" y="348"/>
                    <a:pt x="85" y="354"/>
                    <a:pt x="92" y="354"/>
                  </a:cubicBezTo>
                  <a:cubicBezTo>
                    <a:pt x="99" y="354"/>
                    <a:pt x="105" y="348"/>
                    <a:pt x="105" y="341"/>
                  </a:cubicBezTo>
                  <a:cubicBezTo>
                    <a:pt x="105" y="294"/>
                    <a:pt x="105" y="294"/>
                    <a:pt x="105" y="294"/>
                  </a:cubicBezTo>
                  <a:cubicBezTo>
                    <a:pt x="190" y="209"/>
                    <a:pt x="190" y="209"/>
                    <a:pt x="190" y="209"/>
                  </a:cubicBezTo>
                  <a:cubicBezTo>
                    <a:pt x="275" y="294"/>
                    <a:pt x="275" y="294"/>
                    <a:pt x="275" y="294"/>
                  </a:cubicBezTo>
                  <a:cubicBezTo>
                    <a:pt x="275" y="341"/>
                    <a:pt x="275" y="341"/>
                    <a:pt x="275" y="341"/>
                  </a:cubicBezTo>
                  <a:cubicBezTo>
                    <a:pt x="275" y="348"/>
                    <a:pt x="281" y="354"/>
                    <a:pt x="288" y="354"/>
                  </a:cubicBezTo>
                  <a:cubicBezTo>
                    <a:pt x="296" y="354"/>
                    <a:pt x="302" y="348"/>
                    <a:pt x="302" y="341"/>
                  </a:cubicBezTo>
                  <a:cubicBezTo>
                    <a:pt x="302" y="301"/>
                    <a:pt x="302" y="301"/>
                    <a:pt x="302" y="301"/>
                  </a:cubicBezTo>
                  <a:cubicBezTo>
                    <a:pt x="341" y="301"/>
                    <a:pt x="341" y="301"/>
                    <a:pt x="341" y="301"/>
                  </a:cubicBezTo>
                  <a:cubicBezTo>
                    <a:pt x="348" y="301"/>
                    <a:pt x="354" y="296"/>
                    <a:pt x="354" y="2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1" name="Freeform 75">
            <a:extLst>
              <a:ext uri="{FF2B5EF4-FFF2-40B4-BE49-F238E27FC236}">
                <a16:creationId xmlns:a16="http://schemas.microsoft.com/office/drawing/2014/main" id="{D5E2E6BB-CEB5-99E1-BA76-62F2B1C9BD58}"/>
              </a:ext>
            </a:extLst>
          </p:cNvPr>
          <p:cNvSpPr>
            <a:spLocks/>
          </p:cNvSpPr>
          <p:nvPr userDrawn="1"/>
        </p:nvSpPr>
        <p:spPr bwMode="auto">
          <a:xfrm>
            <a:off x="6328513" y="2922117"/>
            <a:ext cx="587463" cy="601722"/>
          </a:xfrm>
          <a:custGeom>
            <a:avLst/>
            <a:gdLst>
              <a:gd name="T0" fmla="*/ 366 w 403"/>
              <a:gd name="T1" fmla="*/ 347 h 412"/>
              <a:gd name="T2" fmla="*/ 341 w 403"/>
              <a:gd name="T3" fmla="*/ 346 h 412"/>
              <a:gd name="T4" fmla="*/ 403 w 403"/>
              <a:gd name="T5" fmla="*/ 201 h 412"/>
              <a:gd name="T6" fmla="*/ 201 w 403"/>
              <a:gd name="T7" fmla="*/ 0 h 412"/>
              <a:gd name="T8" fmla="*/ 0 w 403"/>
              <a:gd name="T9" fmla="*/ 201 h 412"/>
              <a:gd name="T10" fmla="*/ 54 w 403"/>
              <a:gd name="T11" fmla="*/ 336 h 412"/>
              <a:gd name="T12" fmla="*/ 54 w 403"/>
              <a:gd name="T13" fmla="*/ 373 h 412"/>
              <a:gd name="T14" fmla="*/ 67 w 403"/>
              <a:gd name="T15" fmla="*/ 386 h 412"/>
              <a:gd name="T16" fmla="*/ 80 w 403"/>
              <a:gd name="T17" fmla="*/ 373 h 412"/>
              <a:gd name="T18" fmla="*/ 80 w 403"/>
              <a:gd name="T19" fmla="*/ 399 h 412"/>
              <a:gd name="T20" fmla="*/ 93 w 403"/>
              <a:gd name="T21" fmla="*/ 412 h 412"/>
              <a:gd name="T22" fmla="*/ 106 w 403"/>
              <a:gd name="T23" fmla="*/ 399 h 412"/>
              <a:gd name="T24" fmla="*/ 106 w 403"/>
              <a:gd name="T25" fmla="*/ 373 h 412"/>
              <a:gd name="T26" fmla="*/ 133 w 403"/>
              <a:gd name="T27" fmla="*/ 373 h 412"/>
              <a:gd name="T28" fmla="*/ 146 w 403"/>
              <a:gd name="T29" fmla="*/ 360 h 412"/>
              <a:gd name="T30" fmla="*/ 133 w 403"/>
              <a:gd name="T31" fmla="*/ 347 h 412"/>
              <a:gd name="T32" fmla="*/ 109 w 403"/>
              <a:gd name="T33" fmla="*/ 347 h 412"/>
              <a:gd name="T34" fmla="*/ 109 w 403"/>
              <a:gd name="T35" fmla="*/ 346 h 412"/>
              <a:gd name="T36" fmla="*/ 120 w 403"/>
              <a:gd name="T37" fmla="*/ 334 h 412"/>
              <a:gd name="T38" fmla="*/ 106 w 403"/>
              <a:gd name="T39" fmla="*/ 321 h 412"/>
              <a:gd name="T40" fmla="*/ 75 w 403"/>
              <a:gd name="T41" fmla="*/ 321 h 412"/>
              <a:gd name="T42" fmla="*/ 26 w 403"/>
              <a:gd name="T43" fmla="*/ 201 h 412"/>
              <a:gd name="T44" fmla="*/ 201 w 403"/>
              <a:gd name="T45" fmla="*/ 26 h 412"/>
              <a:gd name="T46" fmla="*/ 376 w 403"/>
              <a:gd name="T47" fmla="*/ 201 h 412"/>
              <a:gd name="T48" fmla="*/ 323 w 403"/>
              <a:gd name="T49" fmla="*/ 327 h 412"/>
              <a:gd name="T50" fmla="*/ 324 w 403"/>
              <a:gd name="T51" fmla="*/ 300 h 412"/>
              <a:gd name="T52" fmla="*/ 312 w 403"/>
              <a:gd name="T53" fmla="*/ 286 h 412"/>
              <a:gd name="T54" fmla="*/ 298 w 403"/>
              <a:gd name="T55" fmla="*/ 299 h 412"/>
              <a:gd name="T56" fmla="*/ 295 w 403"/>
              <a:gd name="T57" fmla="*/ 356 h 412"/>
              <a:gd name="T58" fmla="*/ 298 w 403"/>
              <a:gd name="T59" fmla="*/ 365 h 412"/>
              <a:gd name="T60" fmla="*/ 307 w 403"/>
              <a:gd name="T61" fmla="*/ 370 h 412"/>
              <a:gd name="T62" fmla="*/ 364 w 403"/>
              <a:gd name="T63" fmla="*/ 373 h 412"/>
              <a:gd name="T64" fmla="*/ 365 w 403"/>
              <a:gd name="T65" fmla="*/ 373 h 412"/>
              <a:gd name="T66" fmla="*/ 378 w 403"/>
              <a:gd name="T67" fmla="*/ 361 h 412"/>
              <a:gd name="T68" fmla="*/ 366 w 403"/>
              <a:gd name="T69" fmla="*/ 34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412">
                <a:moveTo>
                  <a:pt x="366" y="347"/>
                </a:moveTo>
                <a:cubicBezTo>
                  <a:pt x="341" y="346"/>
                  <a:pt x="341" y="346"/>
                  <a:pt x="341" y="346"/>
                </a:cubicBezTo>
                <a:cubicBezTo>
                  <a:pt x="381" y="308"/>
                  <a:pt x="403" y="256"/>
                  <a:pt x="403" y="201"/>
                </a:cubicBezTo>
                <a:cubicBezTo>
                  <a:pt x="403" y="90"/>
                  <a:pt x="312" y="0"/>
                  <a:pt x="201" y="0"/>
                </a:cubicBezTo>
                <a:cubicBezTo>
                  <a:pt x="90" y="0"/>
                  <a:pt x="0" y="90"/>
                  <a:pt x="0" y="201"/>
                </a:cubicBezTo>
                <a:cubicBezTo>
                  <a:pt x="0" y="252"/>
                  <a:pt x="21" y="302"/>
                  <a:pt x="54" y="336"/>
                </a:cubicBezTo>
                <a:cubicBezTo>
                  <a:pt x="54" y="373"/>
                  <a:pt x="54" y="373"/>
                  <a:pt x="54" y="373"/>
                </a:cubicBezTo>
                <a:cubicBezTo>
                  <a:pt x="54" y="380"/>
                  <a:pt x="60" y="386"/>
                  <a:pt x="67" y="386"/>
                </a:cubicBezTo>
                <a:cubicBezTo>
                  <a:pt x="74" y="386"/>
                  <a:pt x="80" y="380"/>
                  <a:pt x="80" y="373"/>
                </a:cubicBezTo>
                <a:cubicBezTo>
                  <a:pt x="80" y="399"/>
                  <a:pt x="80" y="399"/>
                  <a:pt x="80" y="399"/>
                </a:cubicBezTo>
                <a:cubicBezTo>
                  <a:pt x="80" y="406"/>
                  <a:pt x="86" y="412"/>
                  <a:pt x="93" y="412"/>
                </a:cubicBezTo>
                <a:cubicBezTo>
                  <a:pt x="101" y="412"/>
                  <a:pt x="106" y="406"/>
                  <a:pt x="106" y="399"/>
                </a:cubicBezTo>
                <a:cubicBezTo>
                  <a:pt x="106" y="373"/>
                  <a:pt x="106" y="373"/>
                  <a:pt x="106" y="373"/>
                </a:cubicBezTo>
                <a:cubicBezTo>
                  <a:pt x="133" y="373"/>
                  <a:pt x="133" y="373"/>
                  <a:pt x="133" y="373"/>
                </a:cubicBezTo>
                <a:cubicBezTo>
                  <a:pt x="140" y="373"/>
                  <a:pt x="146" y="367"/>
                  <a:pt x="146" y="360"/>
                </a:cubicBezTo>
                <a:cubicBezTo>
                  <a:pt x="146" y="353"/>
                  <a:pt x="140" y="347"/>
                  <a:pt x="133" y="347"/>
                </a:cubicBezTo>
                <a:cubicBezTo>
                  <a:pt x="109" y="347"/>
                  <a:pt x="109" y="347"/>
                  <a:pt x="109" y="347"/>
                </a:cubicBezTo>
                <a:cubicBezTo>
                  <a:pt x="109" y="347"/>
                  <a:pt x="109" y="346"/>
                  <a:pt x="109" y="346"/>
                </a:cubicBezTo>
                <a:cubicBezTo>
                  <a:pt x="115" y="345"/>
                  <a:pt x="120" y="340"/>
                  <a:pt x="120" y="334"/>
                </a:cubicBezTo>
                <a:cubicBezTo>
                  <a:pt x="120" y="326"/>
                  <a:pt x="114" y="321"/>
                  <a:pt x="106" y="321"/>
                </a:cubicBezTo>
                <a:cubicBezTo>
                  <a:pt x="75" y="321"/>
                  <a:pt x="75" y="321"/>
                  <a:pt x="75" y="321"/>
                </a:cubicBezTo>
                <a:cubicBezTo>
                  <a:pt x="45" y="291"/>
                  <a:pt x="26" y="247"/>
                  <a:pt x="26" y="201"/>
                </a:cubicBezTo>
                <a:cubicBezTo>
                  <a:pt x="26" y="104"/>
                  <a:pt x="105" y="26"/>
                  <a:pt x="201" y="26"/>
                </a:cubicBezTo>
                <a:cubicBezTo>
                  <a:pt x="298" y="26"/>
                  <a:pt x="376" y="104"/>
                  <a:pt x="376" y="201"/>
                </a:cubicBezTo>
                <a:cubicBezTo>
                  <a:pt x="376" y="249"/>
                  <a:pt x="357" y="294"/>
                  <a:pt x="323" y="327"/>
                </a:cubicBezTo>
                <a:cubicBezTo>
                  <a:pt x="324" y="300"/>
                  <a:pt x="324" y="300"/>
                  <a:pt x="324" y="300"/>
                </a:cubicBezTo>
                <a:cubicBezTo>
                  <a:pt x="325" y="293"/>
                  <a:pt x="319" y="287"/>
                  <a:pt x="312" y="286"/>
                </a:cubicBezTo>
                <a:cubicBezTo>
                  <a:pt x="305" y="286"/>
                  <a:pt x="299" y="291"/>
                  <a:pt x="298" y="299"/>
                </a:cubicBezTo>
                <a:cubicBezTo>
                  <a:pt x="295" y="356"/>
                  <a:pt x="295" y="356"/>
                  <a:pt x="295" y="356"/>
                </a:cubicBezTo>
                <a:cubicBezTo>
                  <a:pt x="294" y="359"/>
                  <a:pt x="295" y="363"/>
                  <a:pt x="298" y="365"/>
                </a:cubicBezTo>
                <a:cubicBezTo>
                  <a:pt x="300" y="368"/>
                  <a:pt x="303" y="369"/>
                  <a:pt x="307" y="370"/>
                </a:cubicBezTo>
                <a:cubicBezTo>
                  <a:pt x="364" y="373"/>
                  <a:pt x="364" y="373"/>
                  <a:pt x="364" y="373"/>
                </a:cubicBezTo>
                <a:cubicBezTo>
                  <a:pt x="364" y="373"/>
                  <a:pt x="365" y="373"/>
                  <a:pt x="365" y="373"/>
                </a:cubicBezTo>
                <a:cubicBezTo>
                  <a:pt x="372" y="373"/>
                  <a:pt x="377" y="368"/>
                  <a:pt x="378" y="361"/>
                </a:cubicBezTo>
                <a:cubicBezTo>
                  <a:pt x="378" y="354"/>
                  <a:pt x="373" y="347"/>
                  <a:pt x="366" y="34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92" name="Group 91">
            <a:extLst>
              <a:ext uri="{FF2B5EF4-FFF2-40B4-BE49-F238E27FC236}">
                <a16:creationId xmlns:a16="http://schemas.microsoft.com/office/drawing/2014/main" id="{57CC67CD-97F5-D7B5-8628-462D690BEA2D}"/>
              </a:ext>
            </a:extLst>
          </p:cNvPr>
          <p:cNvGrpSpPr/>
          <p:nvPr userDrawn="1"/>
        </p:nvGrpSpPr>
        <p:grpSpPr>
          <a:xfrm>
            <a:off x="5204919" y="2930672"/>
            <a:ext cx="573206" cy="574630"/>
            <a:chOff x="5204919" y="2016761"/>
            <a:chExt cx="573206" cy="574630"/>
          </a:xfrm>
          <a:solidFill>
            <a:schemeClr val="bg2"/>
          </a:solidFill>
        </p:grpSpPr>
        <p:sp>
          <p:nvSpPr>
            <p:cNvPr id="93" name="Freeform 76">
              <a:extLst>
                <a:ext uri="{FF2B5EF4-FFF2-40B4-BE49-F238E27FC236}">
                  <a16:creationId xmlns:a16="http://schemas.microsoft.com/office/drawing/2014/main" id="{85635681-034E-3BE6-09DB-D2BDB9CA5E85}"/>
                </a:ext>
              </a:extLst>
            </p:cNvPr>
            <p:cNvSpPr>
              <a:spLocks/>
            </p:cNvSpPr>
            <p:nvPr/>
          </p:nvSpPr>
          <p:spPr bwMode="auto">
            <a:xfrm>
              <a:off x="5204919" y="2477321"/>
              <a:ext cx="115497" cy="114070"/>
            </a:xfrm>
            <a:custGeom>
              <a:avLst/>
              <a:gdLst>
                <a:gd name="T0" fmla="*/ 66 w 79"/>
                <a:gd name="T1" fmla="*/ 0 h 78"/>
                <a:gd name="T2" fmla="*/ 13 w 79"/>
                <a:gd name="T3" fmla="*/ 0 h 78"/>
                <a:gd name="T4" fmla="*/ 0 w 79"/>
                <a:gd name="T5" fmla="*/ 13 h 78"/>
                <a:gd name="T6" fmla="*/ 13 w 79"/>
                <a:gd name="T7" fmla="*/ 26 h 78"/>
                <a:gd name="T8" fmla="*/ 53 w 79"/>
                <a:gd name="T9" fmla="*/ 26 h 78"/>
                <a:gd name="T10" fmla="*/ 53 w 79"/>
                <a:gd name="T11" fmla="*/ 65 h 78"/>
                <a:gd name="T12" fmla="*/ 66 w 79"/>
                <a:gd name="T13" fmla="*/ 78 h 78"/>
                <a:gd name="T14" fmla="*/ 79 w 79"/>
                <a:gd name="T15" fmla="*/ 65 h 78"/>
                <a:gd name="T16" fmla="*/ 79 w 79"/>
                <a:gd name="T17" fmla="*/ 13 h 78"/>
                <a:gd name="T18" fmla="*/ 66 w 79"/>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8">
                  <a:moveTo>
                    <a:pt x="66" y="0"/>
                  </a:moveTo>
                  <a:cubicBezTo>
                    <a:pt x="13" y="0"/>
                    <a:pt x="13" y="0"/>
                    <a:pt x="13" y="0"/>
                  </a:cubicBezTo>
                  <a:cubicBezTo>
                    <a:pt x="6" y="0"/>
                    <a:pt x="0" y="5"/>
                    <a:pt x="0" y="13"/>
                  </a:cubicBezTo>
                  <a:cubicBezTo>
                    <a:pt x="0" y="20"/>
                    <a:pt x="6" y="26"/>
                    <a:pt x="13" y="26"/>
                  </a:cubicBezTo>
                  <a:cubicBezTo>
                    <a:pt x="53" y="26"/>
                    <a:pt x="53" y="26"/>
                    <a:pt x="53" y="26"/>
                  </a:cubicBezTo>
                  <a:cubicBezTo>
                    <a:pt x="53" y="65"/>
                    <a:pt x="53" y="65"/>
                    <a:pt x="53" y="65"/>
                  </a:cubicBezTo>
                  <a:cubicBezTo>
                    <a:pt x="53" y="72"/>
                    <a:pt x="59" y="78"/>
                    <a:pt x="66" y="78"/>
                  </a:cubicBezTo>
                  <a:cubicBezTo>
                    <a:pt x="73" y="78"/>
                    <a:pt x="79" y="72"/>
                    <a:pt x="79" y="65"/>
                  </a:cubicBezTo>
                  <a:cubicBezTo>
                    <a:pt x="79" y="13"/>
                    <a:pt x="79" y="13"/>
                    <a:pt x="79" y="13"/>
                  </a:cubicBezTo>
                  <a:cubicBezTo>
                    <a:pt x="79" y="5"/>
                    <a:pt x="73" y="0"/>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77">
              <a:extLst>
                <a:ext uri="{FF2B5EF4-FFF2-40B4-BE49-F238E27FC236}">
                  <a16:creationId xmlns:a16="http://schemas.microsoft.com/office/drawing/2014/main" id="{335A4E7B-B854-EAC8-B66F-EF36A8D7367E}"/>
                </a:ext>
              </a:extLst>
            </p:cNvPr>
            <p:cNvSpPr>
              <a:spLocks noEditPoints="1"/>
            </p:cNvSpPr>
            <p:nvPr/>
          </p:nvSpPr>
          <p:spPr bwMode="auto">
            <a:xfrm>
              <a:off x="5263381" y="2016761"/>
              <a:ext cx="514744" cy="517595"/>
            </a:xfrm>
            <a:custGeom>
              <a:avLst/>
              <a:gdLst>
                <a:gd name="T0" fmla="*/ 352 w 353"/>
                <a:gd name="T1" fmla="*/ 8 h 354"/>
                <a:gd name="T2" fmla="*/ 349 w 353"/>
                <a:gd name="T3" fmla="*/ 4 h 354"/>
                <a:gd name="T4" fmla="*/ 349 w 353"/>
                <a:gd name="T5" fmla="*/ 4 h 354"/>
                <a:gd name="T6" fmla="*/ 349 w 353"/>
                <a:gd name="T7" fmla="*/ 4 h 354"/>
                <a:gd name="T8" fmla="*/ 345 w 353"/>
                <a:gd name="T9" fmla="*/ 1 h 354"/>
                <a:gd name="T10" fmla="*/ 340 w 353"/>
                <a:gd name="T11" fmla="*/ 0 h 354"/>
                <a:gd name="T12" fmla="*/ 340 w 353"/>
                <a:gd name="T13" fmla="*/ 0 h 354"/>
                <a:gd name="T14" fmla="*/ 340 w 353"/>
                <a:gd name="T15" fmla="*/ 0 h 354"/>
                <a:gd name="T16" fmla="*/ 340 w 353"/>
                <a:gd name="T17" fmla="*/ 0 h 354"/>
                <a:gd name="T18" fmla="*/ 275 w 353"/>
                <a:gd name="T19" fmla="*/ 0 h 354"/>
                <a:gd name="T20" fmla="*/ 261 w 353"/>
                <a:gd name="T21" fmla="*/ 13 h 354"/>
                <a:gd name="T22" fmla="*/ 275 w 353"/>
                <a:gd name="T23" fmla="*/ 26 h 354"/>
                <a:gd name="T24" fmla="*/ 309 w 353"/>
                <a:gd name="T25" fmla="*/ 26 h 354"/>
                <a:gd name="T26" fmla="*/ 230 w 353"/>
                <a:gd name="T27" fmla="*/ 105 h 354"/>
                <a:gd name="T28" fmla="*/ 127 w 353"/>
                <a:gd name="T29" fmla="*/ 67 h 354"/>
                <a:gd name="T30" fmla="*/ 14 w 353"/>
                <a:gd name="T31" fmla="*/ 114 h 354"/>
                <a:gd name="T32" fmla="*/ 10 w 353"/>
                <a:gd name="T33" fmla="*/ 124 h 354"/>
                <a:gd name="T34" fmla="*/ 14 w 353"/>
                <a:gd name="T35" fmla="*/ 133 h 354"/>
                <a:gd name="T36" fmla="*/ 108 w 353"/>
                <a:gd name="T37" fmla="*/ 228 h 354"/>
                <a:gd name="T38" fmla="*/ 61 w 353"/>
                <a:gd name="T39" fmla="*/ 275 h 354"/>
                <a:gd name="T40" fmla="*/ 13 w 353"/>
                <a:gd name="T41" fmla="*/ 275 h 354"/>
                <a:gd name="T42" fmla="*/ 0 w 353"/>
                <a:gd name="T43" fmla="*/ 288 h 354"/>
                <a:gd name="T44" fmla="*/ 13 w 353"/>
                <a:gd name="T45" fmla="*/ 301 h 354"/>
                <a:gd name="T46" fmla="*/ 52 w 353"/>
                <a:gd name="T47" fmla="*/ 301 h 354"/>
                <a:gd name="T48" fmla="*/ 52 w 353"/>
                <a:gd name="T49" fmla="*/ 341 h 354"/>
                <a:gd name="T50" fmla="*/ 65 w 353"/>
                <a:gd name="T51" fmla="*/ 354 h 354"/>
                <a:gd name="T52" fmla="*/ 78 w 353"/>
                <a:gd name="T53" fmla="*/ 341 h 354"/>
                <a:gd name="T54" fmla="*/ 78 w 353"/>
                <a:gd name="T55" fmla="*/ 295 h 354"/>
                <a:gd name="T56" fmla="*/ 79 w 353"/>
                <a:gd name="T57" fmla="*/ 294 h 354"/>
                <a:gd name="T58" fmla="*/ 127 w 353"/>
                <a:gd name="T59" fmla="*/ 246 h 354"/>
                <a:gd name="T60" fmla="*/ 222 w 353"/>
                <a:gd name="T61" fmla="*/ 341 h 354"/>
                <a:gd name="T62" fmla="*/ 231 w 353"/>
                <a:gd name="T63" fmla="*/ 345 h 354"/>
                <a:gd name="T64" fmla="*/ 241 w 353"/>
                <a:gd name="T65" fmla="*/ 341 h 354"/>
                <a:gd name="T66" fmla="*/ 288 w 353"/>
                <a:gd name="T67" fmla="*/ 228 h 354"/>
                <a:gd name="T68" fmla="*/ 249 w 353"/>
                <a:gd name="T69" fmla="*/ 124 h 354"/>
                <a:gd name="T70" fmla="*/ 327 w 353"/>
                <a:gd name="T71" fmla="*/ 45 h 354"/>
                <a:gd name="T72" fmla="*/ 327 w 353"/>
                <a:gd name="T73" fmla="*/ 79 h 354"/>
                <a:gd name="T74" fmla="*/ 340 w 353"/>
                <a:gd name="T75" fmla="*/ 92 h 354"/>
                <a:gd name="T76" fmla="*/ 353 w 353"/>
                <a:gd name="T77" fmla="*/ 79 h 354"/>
                <a:gd name="T78" fmla="*/ 353 w 353"/>
                <a:gd name="T79" fmla="*/ 13 h 354"/>
                <a:gd name="T80" fmla="*/ 353 w 353"/>
                <a:gd name="T81" fmla="*/ 13 h 354"/>
                <a:gd name="T82" fmla="*/ 352 w 353"/>
                <a:gd name="T83" fmla="*/ 8 h 354"/>
                <a:gd name="T84" fmla="*/ 42 w 353"/>
                <a:gd name="T85" fmla="*/ 124 h 354"/>
                <a:gd name="T86" fmla="*/ 127 w 353"/>
                <a:gd name="T87" fmla="*/ 94 h 354"/>
                <a:gd name="T88" fmla="*/ 212 w 353"/>
                <a:gd name="T89" fmla="*/ 124 h 354"/>
                <a:gd name="T90" fmla="*/ 127 w 353"/>
                <a:gd name="T91" fmla="*/ 209 h 354"/>
                <a:gd name="T92" fmla="*/ 42 w 353"/>
                <a:gd name="T93" fmla="*/ 124 h 354"/>
                <a:gd name="T94" fmla="*/ 261 w 353"/>
                <a:gd name="T95" fmla="*/ 228 h 354"/>
                <a:gd name="T96" fmla="*/ 231 w 353"/>
                <a:gd name="T97" fmla="*/ 313 h 354"/>
                <a:gd name="T98" fmla="*/ 145 w 353"/>
                <a:gd name="T99" fmla="*/ 228 h 354"/>
                <a:gd name="T100" fmla="*/ 230 w 353"/>
                <a:gd name="T101" fmla="*/ 142 h 354"/>
                <a:gd name="T102" fmla="*/ 261 w 353"/>
                <a:gd name="T103" fmla="*/ 22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354">
                  <a:moveTo>
                    <a:pt x="352" y="8"/>
                  </a:moveTo>
                  <a:cubicBezTo>
                    <a:pt x="351" y="7"/>
                    <a:pt x="350" y="5"/>
                    <a:pt x="349" y="4"/>
                  </a:cubicBezTo>
                  <a:cubicBezTo>
                    <a:pt x="349" y="4"/>
                    <a:pt x="349" y="4"/>
                    <a:pt x="349" y="4"/>
                  </a:cubicBezTo>
                  <a:cubicBezTo>
                    <a:pt x="349" y="4"/>
                    <a:pt x="349" y="4"/>
                    <a:pt x="349" y="4"/>
                  </a:cubicBezTo>
                  <a:cubicBezTo>
                    <a:pt x="348" y="3"/>
                    <a:pt x="346" y="2"/>
                    <a:pt x="345" y="1"/>
                  </a:cubicBezTo>
                  <a:cubicBezTo>
                    <a:pt x="343" y="1"/>
                    <a:pt x="342" y="0"/>
                    <a:pt x="340" y="0"/>
                  </a:cubicBezTo>
                  <a:cubicBezTo>
                    <a:pt x="340" y="0"/>
                    <a:pt x="340" y="0"/>
                    <a:pt x="340" y="0"/>
                  </a:cubicBezTo>
                  <a:cubicBezTo>
                    <a:pt x="340" y="0"/>
                    <a:pt x="340" y="0"/>
                    <a:pt x="340" y="0"/>
                  </a:cubicBezTo>
                  <a:cubicBezTo>
                    <a:pt x="340" y="0"/>
                    <a:pt x="340" y="0"/>
                    <a:pt x="340" y="0"/>
                  </a:cubicBezTo>
                  <a:cubicBezTo>
                    <a:pt x="275" y="0"/>
                    <a:pt x="275" y="0"/>
                    <a:pt x="275" y="0"/>
                  </a:cubicBezTo>
                  <a:cubicBezTo>
                    <a:pt x="267" y="0"/>
                    <a:pt x="261" y="6"/>
                    <a:pt x="261" y="13"/>
                  </a:cubicBezTo>
                  <a:cubicBezTo>
                    <a:pt x="261" y="21"/>
                    <a:pt x="267" y="26"/>
                    <a:pt x="275" y="26"/>
                  </a:cubicBezTo>
                  <a:cubicBezTo>
                    <a:pt x="309" y="26"/>
                    <a:pt x="309" y="26"/>
                    <a:pt x="309" y="26"/>
                  </a:cubicBezTo>
                  <a:cubicBezTo>
                    <a:pt x="230" y="105"/>
                    <a:pt x="230" y="105"/>
                    <a:pt x="230" y="105"/>
                  </a:cubicBezTo>
                  <a:cubicBezTo>
                    <a:pt x="201" y="81"/>
                    <a:pt x="165" y="67"/>
                    <a:pt x="127" y="67"/>
                  </a:cubicBezTo>
                  <a:cubicBezTo>
                    <a:pt x="84" y="67"/>
                    <a:pt x="44" y="84"/>
                    <a:pt x="14" y="114"/>
                  </a:cubicBezTo>
                  <a:cubicBezTo>
                    <a:pt x="11" y="117"/>
                    <a:pt x="10" y="120"/>
                    <a:pt x="10" y="124"/>
                  </a:cubicBezTo>
                  <a:cubicBezTo>
                    <a:pt x="10" y="127"/>
                    <a:pt x="11" y="130"/>
                    <a:pt x="14" y="133"/>
                  </a:cubicBezTo>
                  <a:cubicBezTo>
                    <a:pt x="108" y="228"/>
                    <a:pt x="108" y="228"/>
                    <a:pt x="108" y="228"/>
                  </a:cubicBezTo>
                  <a:cubicBezTo>
                    <a:pt x="61" y="275"/>
                    <a:pt x="61" y="275"/>
                    <a:pt x="61" y="275"/>
                  </a:cubicBezTo>
                  <a:cubicBezTo>
                    <a:pt x="13" y="275"/>
                    <a:pt x="13" y="275"/>
                    <a:pt x="13" y="275"/>
                  </a:cubicBezTo>
                  <a:cubicBezTo>
                    <a:pt x="6" y="275"/>
                    <a:pt x="0" y="281"/>
                    <a:pt x="0" y="288"/>
                  </a:cubicBezTo>
                  <a:cubicBezTo>
                    <a:pt x="0" y="296"/>
                    <a:pt x="6" y="301"/>
                    <a:pt x="13" y="301"/>
                  </a:cubicBezTo>
                  <a:cubicBezTo>
                    <a:pt x="52" y="301"/>
                    <a:pt x="52" y="301"/>
                    <a:pt x="52" y="301"/>
                  </a:cubicBezTo>
                  <a:cubicBezTo>
                    <a:pt x="52" y="341"/>
                    <a:pt x="52" y="341"/>
                    <a:pt x="52" y="341"/>
                  </a:cubicBezTo>
                  <a:cubicBezTo>
                    <a:pt x="52" y="348"/>
                    <a:pt x="58" y="354"/>
                    <a:pt x="65" y="354"/>
                  </a:cubicBezTo>
                  <a:cubicBezTo>
                    <a:pt x="72" y="354"/>
                    <a:pt x="78" y="348"/>
                    <a:pt x="78" y="341"/>
                  </a:cubicBezTo>
                  <a:cubicBezTo>
                    <a:pt x="78" y="295"/>
                    <a:pt x="78" y="295"/>
                    <a:pt x="78" y="295"/>
                  </a:cubicBezTo>
                  <a:cubicBezTo>
                    <a:pt x="79" y="295"/>
                    <a:pt x="79" y="295"/>
                    <a:pt x="79" y="294"/>
                  </a:cubicBezTo>
                  <a:cubicBezTo>
                    <a:pt x="127" y="246"/>
                    <a:pt x="127" y="246"/>
                    <a:pt x="127" y="246"/>
                  </a:cubicBezTo>
                  <a:cubicBezTo>
                    <a:pt x="222" y="341"/>
                    <a:pt x="222" y="341"/>
                    <a:pt x="222" y="341"/>
                  </a:cubicBezTo>
                  <a:cubicBezTo>
                    <a:pt x="225" y="344"/>
                    <a:pt x="228" y="345"/>
                    <a:pt x="231" y="345"/>
                  </a:cubicBezTo>
                  <a:cubicBezTo>
                    <a:pt x="235" y="345"/>
                    <a:pt x="238" y="344"/>
                    <a:pt x="241" y="341"/>
                  </a:cubicBezTo>
                  <a:cubicBezTo>
                    <a:pt x="271" y="311"/>
                    <a:pt x="288" y="271"/>
                    <a:pt x="288" y="228"/>
                  </a:cubicBezTo>
                  <a:cubicBezTo>
                    <a:pt x="288" y="189"/>
                    <a:pt x="274" y="153"/>
                    <a:pt x="249" y="124"/>
                  </a:cubicBezTo>
                  <a:cubicBezTo>
                    <a:pt x="327" y="45"/>
                    <a:pt x="327" y="45"/>
                    <a:pt x="327" y="45"/>
                  </a:cubicBezTo>
                  <a:cubicBezTo>
                    <a:pt x="327" y="79"/>
                    <a:pt x="327" y="79"/>
                    <a:pt x="327" y="79"/>
                  </a:cubicBezTo>
                  <a:cubicBezTo>
                    <a:pt x="327" y="86"/>
                    <a:pt x="333" y="92"/>
                    <a:pt x="340" y="92"/>
                  </a:cubicBezTo>
                  <a:cubicBezTo>
                    <a:pt x="347" y="92"/>
                    <a:pt x="353" y="86"/>
                    <a:pt x="353" y="79"/>
                  </a:cubicBezTo>
                  <a:cubicBezTo>
                    <a:pt x="353" y="13"/>
                    <a:pt x="353" y="13"/>
                    <a:pt x="353" y="13"/>
                  </a:cubicBezTo>
                  <a:cubicBezTo>
                    <a:pt x="353" y="13"/>
                    <a:pt x="353" y="13"/>
                    <a:pt x="353" y="13"/>
                  </a:cubicBezTo>
                  <a:cubicBezTo>
                    <a:pt x="353" y="12"/>
                    <a:pt x="353" y="10"/>
                    <a:pt x="352" y="8"/>
                  </a:cubicBezTo>
                  <a:close/>
                  <a:moveTo>
                    <a:pt x="42" y="124"/>
                  </a:moveTo>
                  <a:cubicBezTo>
                    <a:pt x="66" y="104"/>
                    <a:pt x="96" y="94"/>
                    <a:pt x="127" y="94"/>
                  </a:cubicBezTo>
                  <a:cubicBezTo>
                    <a:pt x="158" y="94"/>
                    <a:pt x="188" y="104"/>
                    <a:pt x="212" y="124"/>
                  </a:cubicBezTo>
                  <a:cubicBezTo>
                    <a:pt x="127" y="209"/>
                    <a:pt x="127" y="209"/>
                    <a:pt x="127" y="209"/>
                  </a:cubicBezTo>
                  <a:lnTo>
                    <a:pt x="42" y="124"/>
                  </a:lnTo>
                  <a:close/>
                  <a:moveTo>
                    <a:pt x="261" y="228"/>
                  </a:moveTo>
                  <a:cubicBezTo>
                    <a:pt x="261" y="259"/>
                    <a:pt x="251" y="289"/>
                    <a:pt x="231" y="313"/>
                  </a:cubicBezTo>
                  <a:cubicBezTo>
                    <a:pt x="145" y="228"/>
                    <a:pt x="145" y="228"/>
                    <a:pt x="145" y="228"/>
                  </a:cubicBezTo>
                  <a:cubicBezTo>
                    <a:pt x="230" y="142"/>
                    <a:pt x="230" y="142"/>
                    <a:pt x="230" y="142"/>
                  </a:cubicBezTo>
                  <a:cubicBezTo>
                    <a:pt x="250" y="166"/>
                    <a:pt x="261" y="196"/>
                    <a:pt x="261" y="2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5" name="Group 94">
            <a:extLst>
              <a:ext uri="{FF2B5EF4-FFF2-40B4-BE49-F238E27FC236}">
                <a16:creationId xmlns:a16="http://schemas.microsoft.com/office/drawing/2014/main" id="{D97207B0-CCFE-3019-34FF-0BB727E4F17C}"/>
              </a:ext>
            </a:extLst>
          </p:cNvPr>
          <p:cNvGrpSpPr/>
          <p:nvPr userDrawn="1"/>
        </p:nvGrpSpPr>
        <p:grpSpPr>
          <a:xfrm>
            <a:off x="4126953" y="2932099"/>
            <a:ext cx="432042" cy="573203"/>
            <a:chOff x="4126953" y="2018188"/>
            <a:chExt cx="432042" cy="573203"/>
          </a:xfrm>
          <a:solidFill>
            <a:schemeClr val="bg2"/>
          </a:solidFill>
        </p:grpSpPr>
        <p:sp>
          <p:nvSpPr>
            <p:cNvPr id="96" name="Freeform 78">
              <a:extLst>
                <a:ext uri="{FF2B5EF4-FFF2-40B4-BE49-F238E27FC236}">
                  <a16:creationId xmlns:a16="http://schemas.microsoft.com/office/drawing/2014/main" id="{2DB7B514-3B48-0A37-3096-2ECC4A5C4622}"/>
                </a:ext>
              </a:extLst>
            </p:cNvPr>
            <p:cNvSpPr>
              <a:spLocks/>
            </p:cNvSpPr>
            <p:nvPr/>
          </p:nvSpPr>
          <p:spPr bwMode="auto">
            <a:xfrm>
              <a:off x="4126953" y="2470191"/>
              <a:ext cx="191068" cy="121200"/>
            </a:xfrm>
            <a:custGeom>
              <a:avLst/>
              <a:gdLst>
                <a:gd name="T0" fmla="*/ 123 w 131"/>
                <a:gd name="T1" fmla="*/ 34 h 83"/>
                <a:gd name="T2" fmla="*/ 78 w 131"/>
                <a:gd name="T3" fmla="*/ 52 h 83"/>
                <a:gd name="T4" fmla="*/ 44 w 131"/>
                <a:gd name="T5" fmla="*/ 67 h 83"/>
                <a:gd name="T6" fmla="*/ 17 w 131"/>
                <a:gd name="T7" fmla="*/ 42 h 83"/>
                <a:gd name="T8" fmla="*/ 34 w 131"/>
                <a:gd name="T9" fmla="*/ 17 h 83"/>
                <a:gd name="T10" fmla="*/ 47 w 131"/>
                <a:gd name="T11" fmla="*/ 22 h 83"/>
                <a:gd name="T12" fmla="*/ 50 w 131"/>
                <a:gd name="T13" fmla="*/ 27 h 83"/>
                <a:gd name="T14" fmla="*/ 58 w 131"/>
                <a:gd name="T15" fmla="*/ 35 h 83"/>
                <a:gd name="T16" fmla="*/ 66 w 131"/>
                <a:gd name="T17" fmla="*/ 27 h 83"/>
                <a:gd name="T18" fmla="*/ 58 w 131"/>
                <a:gd name="T19" fmla="*/ 10 h 83"/>
                <a:gd name="T20" fmla="*/ 33 w 131"/>
                <a:gd name="T21" fmla="*/ 1 h 83"/>
                <a:gd name="T22" fmla="*/ 1 w 131"/>
                <a:gd name="T23" fmla="*/ 43 h 83"/>
                <a:gd name="T24" fmla="*/ 44 w 131"/>
                <a:gd name="T25" fmla="*/ 83 h 83"/>
                <a:gd name="T26" fmla="*/ 89 w 131"/>
                <a:gd name="T27" fmla="*/ 65 h 83"/>
                <a:gd name="T28" fmla="*/ 123 w 131"/>
                <a:gd name="T29" fmla="*/ 50 h 83"/>
                <a:gd name="T30" fmla="*/ 131 w 131"/>
                <a:gd name="T31" fmla="*/ 42 h 83"/>
                <a:gd name="T32" fmla="*/ 123 w 131"/>
                <a:gd name="T33" fmla="*/ 3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83">
                  <a:moveTo>
                    <a:pt x="123" y="34"/>
                  </a:moveTo>
                  <a:cubicBezTo>
                    <a:pt x="100" y="34"/>
                    <a:pt x="88" y="44"/>
                    <a:pt x="78" y="52"/>
                  </a:cubicBezTo>
                  <a:cubicBezTo>
                    <a:pt x="69" y="60"/>
                    <a:pt x="61" y="67"/>
                    <a:pt x="44" y="67"/>
                  </a:cubicBezTo>
                  <a:cubicBezTo>
                    <a:pt x="28" y="67"/>
                    <a:pt x="18" y="58"/>
                    <a:pt x="17" y="42"/>
                  </a:cubicBezTo>
                  <a:cubicBezTo>
                    <a:pt x="17" y="30"/>
                    <a:pt x="23" y="18"/>
                    <a:pt x="34" y="17"/>
                  </a:cubicBezTo>
                  <a:cubicBezTo>
                    <a:pt x="39" y="17"/>
                    <a:pt x="44" y="19"/>
                    <a:pt x="47" y="22"/>
                  </a:cubicBezTo>
                  <a:cubicBezTo>
                    <a:pt x="48" y="23"/>
                    <a:pt x="50" y="25"/>
                    <a:pt x="50" y="27"/>
                  </a:cubicBezTo>
                  <a:cubicBezTo>
                    <a:pt x="50" y="32"/>
                    <a:pt x="53" y="35"/>
                    <a:pt x="58" y="35"/>
                  </a:cubicBezTo>
                  <a:cubicBezTo>
                    <a:pt x="62" y="35"/>
                    <a:pt x="66" y="32"/>
                    <a:pt x="66" y="27"/>
                  </a:cubicBezTo>
                  <a:cubicBezTo>
                    <a:pt x="66" y="21"/>
                    <a:pt x="63" y="15"/>
                    <a:pt x="58" y="10"/>
                  </a:cubicBezTo>
                  <a:cubicBezTo>
                    <a:pt x="52" y="4"/>
                    <a:pt x="42" y="0"/>
                    <a:pt x="33" y="1"/>
                  </a:cubicBezTo>
                  <a:cubicBezTo>
                    <a:pt x="12" y="2"/>
                    <a:pt x="0" y="23"/>
                    <a:pt x="1" y="43"/>
                  </a:cubicBezTo>
                  <a:cubicBezTo>
                    <a:pt x="2" y="67"/>
                    <a:pt x="19" y="83"/>
                    <a:pt x="44" y="83"/>
                  </a:cubicBezTo>
                  <a:cubicBezTo>
                    <a:pt x="67" y="83"/>
                    <a:pt x="78" y="73"/>
                    <a:pt x="89" y="65"/>
                  </a:cubicBezTo>
                  <a:cubicBezTo>
                    <a:pt x="98" y="57"/>
                    <a:pt x="106" y="50"/>
                    <a:pt x="123" y="50"/>
                  </a:cubicBezTo>
                  <a:cubicBezTo>
                    <a:pt x="128" y="50"/>
                    <a:pt x="131" y="46"/>
                    <a:pt x="131" y="42"/>
                  </a:cubicBezTo>
                  <a:cubicBezTo>
                    <a:pt x="131" y="37"/>
                    <a:pt x="128" y="34"/>
                    <a:pt x="123"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 name="Freeform 79">
              <a:extLst>
                <a:ext uri="{FF2B5EF4-FFF2-40B4-BE49-F238E27FC236}">
                  <a16:creationId xmlns:a16="http://schemas.microsoft.com/office/drawing/2014/main" id="{B7B8FE65-BB7B-839F-BCBF-DF34E36F20DA}"/>
                </a:ext>
              </a:extLst>
            </p:cNvPr>
            <p:cNvSpPr>
              <a:spLocks/>
            </p:cNvSpPr>
            <p:nvPr/>
          </p:nvSpPr>
          <p:spPr bwMode="auto">
            <a:xfrm>
              <a:off x="4367927" y="2470191"/>
              <a:ext cx="191068" cy="121200"/>
            </a:xfrm>
            <a:custGeom>
              <a:avLst/>
              <a:gdLst>
                <a:gd name="T0" fmla="*/ 98 w 131"/>
                <a:gd name="T1" fmla="*/ 1 h 83"/>
                <a:gd name="T2" fmla="*/ 73 w 131"/>
                <a:gd name="T3" fmla="*/ 10 h 83"/>
                <a:gd name="T4" fmla="*/ 66 w 131"/>
                <a:gd name="T5" fmla="*/ 27 h 83"/>
                <a:gd name="T6" fmla="*/ 74 w 131"/>
                <a:gd name="T7" fmla="*/ 35 h 83"/>
                <a:gd name="T8" fmla="*/ 82 w 131"/>
                <a:gd name="T9" fmla="*/ 27 h 83"/>
                <a:gd name="T10" fmla="*/ 85 w 131"/>
                <a:gd name="T11" fmla="*/ 22 h 83"/>
                <a:gd name="T12" fmla="*/ 98 w 131"/>
                <a:gd name="T13" fmla="*/ 17 h 83"/>
                <a:gd name="T14" fmla="*/ 114 w 131"/>
                <a:gd name="T15" fmla="*/ 42 h 83"/>
                <a:gd name="T16" fmla="*/ 88 w 131"/>
                <a:gd name="T17" fmla="*/ 67 h 83"/>
                <a:gd name="T18" fmla="*/ 53 w 131"/>
                <a:gd name="T19" fmla="*/ 52 h 83"/>
                <a:gd name="T20" fmla="*/ 8 w 131"/>
                <a:gd name="T21" fmla="*/ 34 h 83"/>
                <a:gd name="T22" fmla="*/ 0 w 131"/>
                <a:gd name="T23" fmla="*/ 42 h 83"/>
                <a:gd name="T24" fmla="*/ 8 w 131"/>
                <a:gd name="T25" fmla="*/ 50 h 83"/>
                <a:gd name="T26" fmla="*/ 43 w 131"/>
                <a:gd name="T27" fmla="*/ 65 h 83"/>
                <a:gd name="T28" fmla="*/ 88 w 131"/>
                <a:gd name="T29" fmla="*/ 83 h 83"/>
                <a:gd name="T30" fmla="*/ 130 w 131"/>
                <a:gd name="T31" fmla="*/ 43 h 83"/>
                <a:gd name="T32" fmla="*/ 98 w 131"/>
                <a:gd name="T3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83">
                  <a:moveTo>
                    <a:pt x="98" y="1"/>
                  </a:moveTo>
                  <a:cubicBezTo>
                    <a:pt x="89" y="0"/>
                    <a:pt x="80" y="4"/>
                    <a:pt x="73" y="10"/>
                  </a:cubicBezTo>
                  <a:cubicBezTo>
                    <a:pt x="68" y="15"/>
                    <a:pt x="66" y="21"/>
                    <a:pt x="66" y="27"/>
                  </a:cubicBezTo>
                  <a:cubicBezTo>
                    <a:pt x="66" y="32"/>
                    <a:pt x="69" y="35"/>
                    <a:pt x="74" y="35"/>
                  </a:cubicBezTo>
                  <a:cubicBezTo>
                    <a:pt x="78" y="35"/>
                    <a:pt x="82" y="32"/>
                    <a:pt x="82" y="27"/>
                  </a:cubicBezTo>
                  <a:cubicBezTo>
                    <a:pt x="82" y="25"/>
                    <a:pt x="83" y="23"/>
                    <a:pt x="85" y="22"/>
                  </a:cubicBezTo>
                  <a:cubicBezTo>
                    <a:pt x="88" y="19"/>
                    <a:pt x="93" y="17"/>
                    <a:pt x="98" y="17"/>
                  </a:cubicBezTo>
                  <a:cubicBezTo>
                    <a:pt x="108" y="18"/>
                    <a:pt x="115" y="30"/>
                    <a:pt x="114" y="42"/>
                  </a:cubicBezTo>
                  <a:cubicBezTo>
                    <a:pt x="114" y="58"/>
                    <a:pt x="104" y="67"/>
                    <a:pt x="88" y="67"/>
                  </a:cubicBezTo>
                  <a:cubicBezTo>
                    <a:pt x="71" y="67"/>
                    <a:pt x="63" y="60"/>
                    <a:pt x="53" y="52"/>
                  </a:cubicBezTo>
                  <a:cubicBezTo>
                    <a:pt x="43" y="44"/>
                    <a:pt x="32" y="34"/>
                    <a:pt x="8" y="34"/>
                  </a:cubicBezTo>
                  <a:cubicBezTo>
                    <a:pt x="4" y="34"/>
                    <a:pt x="0" y="37"/>
                    <a:pt x="0" y="42"/>
                  </a:cubicBezTo>
                  <a:cubicBezTo>
                    <a:pt x="0" y="46"/>
                    <a:pt x="4" y="50"/>
                    <a:pt x="8" y="50"/>
                  </a:cubicBezTo>
                  <a:cubicBezTo>
                    <a:pt x="26" y="50"/>
                    <a:pt x="34" y="57"/>
                    <a:pt x="43" y="65"/>
                  </a:cubicBezTo>
                  <a:cubicBezTo>
                    <a:pt x="53" y="73"/>
                    <a:pt x="65" y="83"/>
                    <a:pt x="88" y="83"/>
                  </a:cubicBezTo>
                  <a:cubicBezTo>
                    <a:pt x="112" y="83"/>
                    <a:pt x="130" y="67"/>
                    <a:pt x="130" y="43"/>
                  </a:cubicBezTo>
                  <a:cubicBezTo>
                    <a:pt x="131" y="23"/>
                    <a:pt x="119" y="2"/>
                    <a:pt x="9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80">
              <a:extLst>
                <a:ext uri="{FF2B5EF4-FFF2-40B4-BE49-F238E27FC236}">
                  <a16:creationId xmlns:a16="http://schemas.microsoft.com/office/drawing/2014/main" id="{5309BBB6-A478-BEFE-0E58-4149E5364339}"/>
                </a:ext>
              </a:extLst>
            </p:cNvPr>
            <p:cNvSpPr>
              <a:spLocks/>
            </p:cNvSpPr>
            <p:nvPr/>
          </p:nvSpPr>
          <p:spPr bwMode="auto">
            <a:xfrm>
              <a:off x="4156897" y="2304789"/>
              <a:ext cx="185365" cy="145440"/>
            </a:xfrm>
            <a:custGeom>
              <a:avLst/>
              <a:gdLst>
                <a:gd name="T0" fmla="*/ 79 w 128"/>
                <a:gd name="T1" fmla="*/ 0 h 100"/>
                <a:gd name="T2" fmla="*/ 33 w 128"/>
                <a:gd name="T3" fmla="*/ 36 h 100"/>
                <a:gd name="T4" fmla="*/ 30 w 128"/>
                <a:gd name="T5" fmla="*/ 39 h 100"/>
                <a:gd name="T6" fmla="*/ 13 w 128"/>
                <a:gd name="T7" fmla="*/ 39 h 100"/>
                <a:gd name="T8" fmla="*/ 2 w 128"/>
                <a:gd name="T9" fmla="*/ 52 h 100"/>
                <a:gd name="T10" fmla="*/ 2 w 128"/>
                <a:gd name="T11" fmla="*/ 82 h 100"/>
                <a:gd name="T12" fmla="*/ 8 w 128"/>
                <a:gd name="T13" fmla="*/ 90 h 100"/>
                <a:gd name="T14" fmla="*/ 15 w 128"/>
                <a:gd name="T15" fmla="*/ 82 h 100"/>
                <a:gd name="T16" fmla="*/ 15 w 128"/>
                <a:gd name="T17" fmla="*/ 52 h 100"/>
                <a:gd name="T18" fmla="*/ 30 w 128"/>
                <a:gd name="T19" fmla="*/ 52 h 100"/>
                <a:gd name="T20" fmla="*/ 79 w 128"/>
                <a:gd name="T21" fmla="*/ 100 h 100"/>
                <a:gd name="T22" fmla="*/ 128 w 128"/>
                <a:gd name="T23" fmla="*/ 50 h 100"/>
                <a:gd name="T24" fmla="*/ 79 w 128"/>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00">
                  <a:moveTo>
                    <a:pt x="79" y="0"/>
                  </a:moveTo>
                  <a:cubicBezTo>
                    <a:pt x="58" y="0"/>
                    <a:pt x="39" y="17"/>
                    <a:pt x="33" y="36"/>
                  </a:cubicBezTo>
                  <a:cubicBezTo>
                    <a:pt x="32" y="36"/>
                    <a:pt x="31" y="39"/>
                    <a:pt x="30" y="39"/>
                  </a:cubicBezTo>
                  <a:cubicBezTo>
                    <a:pt x="13" y="39"/>
                    <a:pt x="13" y="39"/>
                    <a:pt x="13" y="39"/>
                  </a:cubicBezTo>
                  <a:cubicBezTo>
                    <a:pt x="0" y="39"/>
                    <a:pt x="2" y="48"/>
                    <a:pt x="2" y="52"/>
                  </a:cubicBezTo>
                  <a:cubicBezTo>
                    <a:pt x="2" y="82"/>
                    <a:pt x="2" y="82"/>
                    <a:pt x="2" y="82"/>
                  </a:cubicBezTo>
                  <a:cubicBezTo>
                    <a:pt x="2" y="86"/>
                    <a:pt x="4" y="90"/>
                    <a:pt x="8" y="90"/>
                  </a:cubicBezTo>
                  <a:cubicBezTo>
                    <a:pt x="13" y="90"/>
                    <a:pt x="15" y="86"/>
                    <a:pt x="15" y="82"/>
                  </a:cubicBezTo>
                  <a:cubicBezTo>
                    <a:pt x="15" y="52"/>
                    <a:pt x="15" y="52"/>
                    <a:pt x="15" y="52"/>
                  </a:cubicBezTo>
                  <a:cubicBezTo>
                    <a:pt x="30" y="52"/>
                    <a:pt x="30" y="52"/>
                    <a:pt x="30" y="52"/>
                  </a:cubicBezTo>
                  <a:cubicBezTo>
                    <a:pt x="30" y="79"/>
                    <a:pt x="52" y="100"/>
                    <a:pt x="79" y="100"/>
                  </a:cubicBezTo>
                  <a:cubicBezTo>
                    <a:pt x="106" y="100"/>
                    <a:pt x="128" y="77"/>
                    <a:pt x="128" y="50"/>
                  </a:cubicBezTo>
                  <a:cubicBezTo>
                    <a:pt x="128" y="23"/>
                    <a:pt x="106" y="0"/>
                    <a:pt x="7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81">
              <a:extLst>
                <a:ext uri="{FF2B5EF4-FFF2-40B4-BE49-F238E27FC236}">
                  <a16:creationId xmlns:a16="http://schemas.microsoft.com/office/drawing/2014/main" id="{2A3BB60D-DEDF-5A5E-F136-F282B0062D1C}"/>
                </a:ext>
              </a:extLst>
            </p:cNvPr>
            <p:cNvSpPr>
              <a:spLocks/>
            </p:cNvSpPr>
            <p:nvPr/>
          </p:nvSpPr>
          <p:spPr bwMode="auto">
            <a:xfrm>
              <a:off x="4138360" y="2018188"/>
              <a:ext cx="409228" cy="260937"/>
            </a:xfrm>
            <a:custGeom>
              <a:avLst/>
              <a:gdLst>
                <a:gd name="T0" fmla="*/ 278 w 280"/>
                <a:gd name="T1" fmla="*/ 127 h 179"/>
                <a:gd name="T2" fmla="*/ 266 w 280"/>
                <a:gd name="T3" fmla="*/ 126 h 179"/>
                <a:gd name="T4" fmla="*/ 230 w 280"/>
                <a:gd name="T5" fmla="*/ 145 h 179"/>
                <a:gd name="T6" fmla="*/ 229 w 280"/>
                <a:gd name="T7" fmla="*/ 143 h 179"/>
                <a:gd name="T8" fmla="*/ 246 w 280"/>
                <a:gd name="T9" fmla="*/ 11 h 179"/>
                <a:gd name="T10" fmla="*/ 245 w 280"/>
                <a:gd name="T11" fmla="*/ 3 h 179"/>
                <a:gd name="T12" fmla="*/ 238 w 280"/>
                <a:gd name="T13" fmla="*/ 0 h 179"/>
                <a:gd name="T14" fmla="*/ 42 w 280"/>
                <a:gd name="T15" fmla="*/ 0 h 179"/>
                <a:gd name="T16" fmla="*/ 35 w 280"/>
                <a:gd name="T17" fmla="*/ 3 h 179"/>
                <a:gd name="T18" fmla="*/ 34 w 280"/>
                <a:gd name="T19" fmla="*/ 11 h 179"/>
                <a:gd name="T20" fmla="*/ 51 w 280"/>
                <a:gd name="T21" fmla="*/ 143 h 179"/>
                <a:gd name="T22" fmla="*/ 50 w 280"/>
                <a:gd name="T23" fmla="*/ 145 h 179"/>
                <a:gd name="T24" fmla="*/ 14 w 280"/>
                <a:gd name="T25" fmla="*/ 126 h 179"/>
                <a:gd name="T26" fmla="*/ 3 w 280"/>
                <a:gd name="T27" fmla="*/ 127 h 179"/>
                <a:gd name="T28" fmla="*/ 4 w 280"/>
                <a:gd name="T29" fmla="*/ 139 h 179"/>
                <a:gd name="T30" fmla="*/ 140 w 280"/>
                <a:gd name="T31" fmla="*/ 179 h 179"/>
                <a:gd name="T32" fmla="*/ 276 w 280"/>
                <a:gd name="T33" fmla="*/ 139 h 179"/>
                <a:gd name="T34" fmla="*/ 278 w 280"/>
                <a:gd name="T35" fmla="*/ 12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179">
                  <a:moveTo>
                    <a:pt x="278" y="127"/>
                  </a:moveTo>
                  <a:cubicBezTo>
                    <a:pt x="275" y="124"/>
                    <a:pt x="270" y="123"/>
                    <a:pt x="266" y="126"/>
                  </a:cubicBezTo>
                  <a:cubicBezTo>
                    <a:pt x="257" y="133"/>
                    <a:pt x="244" y="140"/>
                    <a:pt x="230" y="145"/>
                  </a:cubicBezTo>
                  <a:cubicBezTo>
                    <a:pt x="230" y="144"/>
                    <a:pt x="230" y="144"/>
                    <a:pt x="229" y="143"/>
                  </a:cubicBezTo>
                  <a:cubicBezTo>
                    <a:pt x="215" y="115"/>
                    <a:pt x="228" y="55"/>
                    <a:pt x="246" y="11"/>
                  </a:cubicBezTo>
                  <a:cubicBezTo>
                    <a:pt x="247" y="8"/>
                    <a:pt x="247" y="5"/>
                    <a:pt x="245" y="3"/>
                  </a:cubicBezTo>
                  <a:cubicBezTo>
                    <a:pt x="244" y="1"/>
                    <a:pt x="241" y="0"/>
                    <a:pt x="238" y="0"/>
                  </a:cubicBezTo>
                  <a:cubicBezTo>
                    <a:pt x="42" y="0"/>
                    <a:pt x="42" y="0"/>
                    <a:pt x="42" y="0"/>
                  </a:cubicBezTo>
                  <a:cubicBezTo>
                    <a:pt x="39" y="0"/>
                    <a:pt x="37" y="1"/>
                    <a:pt x="35" y="3"/>
                  </a:cubicBezTo>
                  <a:cubicBezTo>
                    <a:pt x="34" y="5"/>
                    <a:pt x="33" y="8"/>
                    <a:pt x="34" y="11"/>
                  </a:cubicBezTo>
                  <a:cubicBezTo>
                    <a:pt x="52" y="55"/>
                    <a:pt x="65" y="115"/>
                    <a:pt x="51" y="143"/>
                  </a:cubicBezTo>
                  <a:cubicBezTo>
                    <a:pt x="51" y="144"/>
                    <a:pt x="51" y="145"/>
                    <a:pt x="50" y="145"/>
                  </a:cubicBezTo>
                  <a:cubicBezTo>
                    <a:pt x="36" y="140"/>
                    <a:pt x="24" y="133"/>
                    <a:pt x="14" y="126"/>
                  </a:cubicBezTo>
                  <a:cubicBezTo>
                    <a:pt x="11" y="123"/>
                    <a:pt x="6" y="124"/>
                    <a:pt x="3" y="127"/>
                  </a:cubicBezTo>
                  <a:cubicBezTo>
                    <a:pt x="0" y="131"/>
                    <a:pt x="1" y="136"/>
                    <a:pt x="4" y="139"/>
                  </a:cubicBezTo>
                  <a:cubicBezTo>
                    <a:pt x="41" y="167"/>
                    <a:pt x="100" y="179"/>
                    <a:pt x="140" y="179"/>
                  </a:cubicBezTo>
                  <a:cubicBezTo>
                    <a:pt x="180" y="179"/>
                    <a:pt x="240" y="167"/>
                    <a:pt x="276" y="139"/>
                  </a:cubicBezTo>
                  <a:cubicBezTo>
                    <a:pt x="280" y="136"/>
                    <a:pt x="280" y="131"/>
                    <a:pt x="27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0" name="Group 99">
            <a:extLst>
              <a:ext uri="{FF2B5EF4-FFF2-40B4-BE49-F238E27FC236}">
                <a16:creationId xmlns:a16="http://schemas.microsoft.com/office/drawing/2014/main" id="{F9D34E17-721A-78FB-CE7D-6052DA7A7294}"/>
              </a:ext>
            </a:extLst>
          </p:cNvPr>
          <p:cNvGrpSpPr/>
          <p:nvPr userDrawn="1"/>
        </p:nvGrpSpPr>
        <p:grpSpPr>
          <a:xfrm>
            <a:off x="2913528" y="3003393"/>
            <a:ext cx="571779" cy="406377"/>
            <a:chOff x="2913528" y="2089482"/>
            <a:chExt cx="571779" cy="406377"/>
          </a:xfrm>
          <a:solidFill>
            <a:schemeClr val="bg2"/>
          </a:solidFill>
        </p:grpSpPr>
        <p:sp>
          <p:nvSpPr>
            <p:cNvPr id="101" name="Freeform 82">
              <a:extLst>
                <a:ext uri="{FF2B5EF4-FFF2-40B4-BE49-F238E27FC236}">
                  <a16:creationId xmlns:a16="http://schemas.microsoft.com/office/drawing/2014/main" id="{AC97EF9A-1C61-9DEB-6084-49D09E3D3D15}"/>
                </a:ext>
              </a:extLst>
            </p:cNvPr>
            <p:cNvSpPr>
              <a:spLocks/>
            </p:cNvSpPr>
            <p:nvPr/>
          </p:nvSpPr>
          <p:spPr bwMode="auto">
            <a:xfrm>
              <a:off x="2999081" y="2089482"/>
              <a:ext cx="399247" cy="242400"/>
            </a:xfrm>
            <a:custGeom>
              <a:avLst/>
              <a:gdLst>
                <a:gd name="T0" fmla="*/ 137 w 274"/>
                <a:gd name="T1" fmla="*/ 166 h 166"/>
                <a:gd name="T2" fmla="*/ 274 w 274"/>
                <a:gd name="T3" fmla="*/ 133 h 166"/>
                <a:gd name="T4" fmla="*/ 194 w 274"/>
                <a:gd name="T5" fmla="*/ 0 h 166"/>
                <a:gd name="T6" fmla="*/ 159 w 274"/>
                <a:gd name="T7" fmla="*/ 19 h 166"/>
                <a:gd name="T8" fmla="*/ 137 w 274"/>
                <a:gd name="T9" fmla="*/ 33 h 166"/>
                <a:gd name="T10" fmla="*/ 114 w 274"/>
                <a:gd name="T11" fmla="*/ 19 h 166"/>
                <a:gd name="T12" fmla="*/ 79 w 274"/>
                <a:gd name="T13" fmla="*/ 0 h 166"/>
                <a:gd name="T14" fmla="*/ 0 w 274"/>
                <a:gd name="T15" fmla="*/ 133 h 166"/>
                <a:gd name="T16" fmla="*/ 137 w 274"/>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166">
                  <a:moveTo>
                    <a:pt x="137" y="166"/>
                  </a:moveTo>
                  <a:cubicBezTo>
                    <a:pt x="213" y="166"/>
                    <a:pt x="264" y="148"/>
                    <a:pt x="274" y="133"/>
                  </a:cubicBezTo>
                  <a:cubicBezTo>
                    <a:pt x="260" y="79"/>
                    <a:pt x="233" y="0"/>
                    <a:pt x="194" y="0"/>
                  </a:cubicBezTo>
                  <a:cubicBezTo>
                    <a:pt x="179" y="0"/>
                    <a:pt x="168" y="10"/>
                    <a:pt x="159" y="19"/>
                  </a:cubicBezTo>
                  <a:cubicBezTo>
                    <a:pt x="151" y="27"/>
                    <a:pt x="145" y="33"/>
                    <a:pt x="137" y="33"/>
                  </a:cubicBezTo>
                  <a:cubicBezTo>
                    <a:pt x="129" y="33"/>
                    <a:pt x="122" y="27"/>
                    <a:pt x="114" y="19"/>
                  </a:cubicBezTo>
                  <a:cubicBezTo>
                    <a:pt x="105" y="10"/>
                    <a:pt x="95" y="0"/>
                    <a:pt x="79" y="0"/>
                  </a:cubicBezTo>
                  <a:cubicBezTo>
                    <a:pt x="41" y="0"/>
                    <a:pt x="14" y="78"/>
                    <a:pt x="0" y="133"/>
                  </a:cubicBezTo>
                  <a:cubicBezTo>
                    <a:pt x="10" y="148"/>
                    <a:pt x="61" y="166"/>
                    <a:pt x="137" y="1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83">
              <a:extLst>
                <a:ext uri="{FF2B5EF4-FFF2-40B4-BE49-F238E27FC236}">
                  <a16:creationId xmlns:a16="http://schemas.microsoft.com/office/drawing/2014/main" id="{B9C41636-89A8-ECC9-4151-287DBD864572}"/>
                </a:ext>
              </a:extLst>
            </p:cNvPr>
            <p:cNvSpPr>
              <a:spLocks/>
            </p:cNvSpPr>
            <p:nvPr/>
          </p:nvSpPr>
          <p:spPr bwMode="auto">
            <a:xfrm>
              <a:off x="2983396" y="2310493"/>
              <a:ext cx="430616" cy="114070"/>
            </a:xfrm>
            <a:custGeom>
              <a:avLst/>
              <a:gdLst>
                <a:gd name="T0" fmla="*/ 148 w 295"/>
                <a:gd name="T1" fmla="*/ 31 h 78"/>
                <a:gd name="T2" fmla="*/ 6 w 295"/>
                <a:gd name="T3" fmla="*/ 0 h 78"/>
                <a:gd name="T4" fmla="*/ 0 w 295"/>
                <a:gd name="T5" fmla="*/ 28 h 78"/>
                <a:gd name="T6" fmla="*/ 148 w 295"/>
                <a:gd name="T7" fmla="*/ 78 h 78"/>
                <a:gd name="T8" fmla="*/ 295 w 295"/>
                <a:gd name="T9" fmla="*/ 27 h 78"/>
                <a:gd name="T10" fmla="*/ 289 w 295"/>
                <a:gd name="T11" fmla="*/ 0 h 78"/>
                <a:gd name="T12" fmla="*/ 148 w 295"/>
                <a:gd name="T13" fmla="*/ 31 h 78"/>
              </a:gdLst>
              <a:ahLst/>
              <a:cxnLst>
                <a:cxn ang="0">
                  <a:pos x="T0" y="T1"/>
                </a:cxn>
                <a:cxn ang="0">
                  <a:pos x="T2" y="T3"/>
                </a:cxn>
                <a:cxn ang="0">
                  <a:pos x="T4" y="T5"/>
                </a:cxn>
                <a:cxn ang="0">
                  <a:pos x="T6" y="T7"/>
                </a:cxn>
                <a:cxn ang="0">
                  <a:pos x="T8" y="T9"/>
                </a:cxn>
                <a:cxn ang="0">
                  <a:pos x="T10" y="T11"/>
                </a:cxn>
                <a:cxn ang="0">
                  <a:pos x="T12" y="T13"/>
                </a:cxn>
              </a:cxnLst>
              <a:rect l="0" t="0" r="r" b="b"/>
              <a:pathLst>
                <a:path w="295" h="78">
                  <a:moveTo>
                    <a:pt x="148" y="31"/>
                  </a:moveTo>
                  <a:cubicBezTo>
                    <a:pt x="90" y="31"/>
                    <a:pt x="32" y="21"/>
                    <a:pt x="6" y="0"/>
                  </a:cubicBezTo>
                  <a:cubicBezTo>
                    <a:pt x="4" y="13"/>
                    <a:pt x="2" y="23"/>
                    <a:pt x="0" y="28"/>
                  </a:cubicBezTo>
                  <a:cubicBezTo>
                    <a:pt x="0" y="61"/>
                    <a:pt x="75" y="78"/>
                    <a:pt x="148" y="78"/>
                  </a:cubicBezTo>
                  <a:cubicBezTo>
                    <a:pt x="221" y="78"/>
                    <a:pt x="295" y="61"/>
                    <a:pt x="295" y="27"/>
                  </a:cubicBezTo>
                  <a:cubicBezTo>
                    <a:pt x="294" y="21"/>
                    <a:pt x="292" y="12"/>
                    <a:pt x="289" y="0"/>
                  </a:cubicBezTo>
                  <a:cubicBezTo>
                    <a:pt x="264" y="21"/>
                    <a:pt x="205" y="31"/>
                    <a:pt x="148"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84">
              <a:extLst>
                <a:ext uri="{FF2B5EF4-FFF2-40B4-BE49-F238E27FC236}">
                  <a16:creationId xmlns:a16="http://schemas.microsoft.com/office/drawing/2014/main" id="{A97E7B8B-B2CE-49E0-45A7-6EE6EA55A1F7}"/>
                </a:ext>
              </a:extLst>
            </p:cNvPr>
            <p:cNvSpPr>
              <a:spLocks/>
            </p:cNvSpPr>
            <p:nvPr/>
          </p:nvSpPr>
          <p:spPr bwMode="auto">
            <a:xfrm>
              <a:off x="2913528" y="2257736"/>
              <a:ext cx="571779" cy="238123"/>
            </a:xfrm>
            <a:custGeom>
              <a:avLst/>
              <a:gdLst>
                <a:gd name="T0" fmla="*/ 345 w 392"/>
                <a:gd name="T1" fmla="*/ 0 h 163"/>
                <a:gd name="T2" fmla="*/ 356 w 392"/>
                <a:gd name="T3" fmla="*/ 63 h 163"/>
                <a:gd name="T4" fmla="*/ 344 w 392"/>
                <a:gd name="T5" fmla="*/ 93 h 163"/>
                <a:gd name="T6" fmla="*/ 194 w 392"/>
                <a:gd name="T7" fmla="*/ 130 h 163"/>
                <a:gd name="T8" fmla="*/ 30 w 392"/>
                <a:gd name="T9" fmla="*/ 64 h 163"/>
                <a:gd name="T10" fmla="*/ 30 w 392"/>
                <a:gd name="T11" fmla="*/ 63 h 163"/>
                <a:gd name="T12" fmla="*/ 47 w 392"/>
                <a:gd name="T13" fmla="*/ 0 h 163"/>
                <a:gd name="T14" fmla="*/ 0 w 392"/>
                <a:gd name="T15" fmla="*/ 64 h 163"/>
                <a:gd name="T16" fmla="*/ 196 w 392"/>
                <a:gd name="T17" fmla="*/ 163 h 163"/>
                <a:gd name="T18" fmla="*/ 392 w 392"/>
                <a:gd name="T19" fmla="*/ 64 h 163"/>
                <a:gd name="T20" fmla="*/ 345 w 392"/>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163">
                  <a:moveTo>
                    <a:pt x="345" y="0"/>
                  </a:moveTo>
                  <a:cubicBezTo>
                    <a:pt x="345" y="3"/>
                    <a:pt x="356" y="63"/>
                    <a:pt x="356" y="63"/>
                  </a:cubicBezTo>
                  <a:cubicBezTo>
                    <a:pt x="356" y="74"/>
                    <a:pt x="353" y="84"/>
                    <a:pt x="344" y="93"/>
                  </a:cubicBezTo>
                  <a:cubicBezTo>
                    <a:pt x="310" y="127"/>
                    <a:pt x="220" y="130"/>
                    <a:pt x="194" y="130"/>
                  </a:cubicBezTo>
                  <a:cubicBezTo>
                    <a:pt x="118" y="130"/>
                    <a:pt x="30" y="113"/>
                    <a:pt x="30" y="64"/>
                  </a:cubicBezTo>
                  <a:cubicBezTo>
                    <a:pt x="30" y="64"/>
                    <a:pt x="30" y="68"/>
                    <a:pt x="30" y="63"/>
                  </a:cubicBezTo>
                  <a:cubicBezTo>
                    <a:pt x="30" y="58"/>
                    <a:pt x="47" y="3"/>
                    <a:pt x="47" y="0"/>
                  </a:cubicBezTo>
                  <a:cubicBezTo>
                    <a:pt x="17" y="18"/>
                    <a:pt x="0" y="40"/>
                    <a:pt x="0" y="64"/>
                  </a:cubicBezTo>
                  <a:cubicBezTo>
                    <a:pt x="0" y="119"/>
                    <a:pt x="86" y="163"/>
                    <a:pt x="196" y="163"/>
                  </a:cubicBezTo>
                  <a:cubicBezTo>
                    <a:pt x="306" y="163"/>
                    <a:pt x="392" y="119"/>
                    <a:pt x="392" y="64"/>
                  </a:cubicBezTo>
                  <a:cubicBezTo>
                    <a:pt x="392" y="40"/>
                    <a:pt x="375" y="18"/>
                    <a:pt x="34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4" name="Group 103">
            <a:extLst>
              <a:ext uri="{FF2B5EF4-FFF2-40B4-BE49-F238E27FC236}">
                <a16:creationId xmlns:a16="http://schemas.microsoft.com/office/drawing/2014/main" id="{AA28AAB6-4575-DD9F-DA1B-C9EB6CA9E9F2}"/>
              </a:ext>
            </a:extLst>
          </p:cNvPr>
          <p:cNvGrpSpPr/>
          <p:nvPr userDrawn="1"/>
        </p:nvGrpSpPr>
        <p:grpSpPr>
          <a:xfrm>
            <a:off x="1768545" y="2930672"/>
            <a:ext cx="573204" cy="574630"/>
            <a:chOff x="1768545" y="2016761"/>
            <a:chExt cx="573204" cy="574630"/>
          </a:xfrm>
          <a:solidFill>
            <a:schemeClr val="bg2"/>
          </a:solidFill>
        </p:grpSpPr>
        <p:sp>
          <p:nvSpPr>
            <p:cNvPr id="105" name="Freeform 85">
              <a:extLst>
                <a:ext uri="{FF2B5EF4-FFF2-40B4-BE49-F238E27FC236}">
                  <a16:creationId xmlns:a16="http://schemas.microsoft.com/office/drawing/2014/main" id="{759D8DF3-9CF3-709E-A362-88B997927C9D}"/>
                </a:ext>
              </a:extLst>
            </p:cNvPr>
            <p:cNvSpPr>
              <a:spLocks/>
            </p:cNvSpPr>
            <p:nvPr/>
          </p:nvSpPr>
          <p:spPr bwMode="auto">
            <a:xfrm>
              <a:off x="1819877" y="2170756"/>
              <a:ext cx="469115" cy="258085"/>
            </a:xfrm>
            <a:custGeom>
              <a:avLst/>
              <a:gdLst>
                <a:gd name="T0" fmla="*/ 308 w 322"/>
                <a:gd name="T1" fmla="*/ 77 h 177"/>
                <a:gd name="T2" fmla="*/ 322 w 322"/>
                <a:gd name="T3" fmla="*/ 0 h 177"/>
                <a:gd name="T4" fmla="*/ 161 w 322"/>
                <a:gd name="T5" fmla="*/ 43 h 177"/>
                <a:gd name="T6" fmla="*/ 0 w 322"/>
                <a:gd name="T7" fmla="*/ 0 h 177"/>
                <a:gd name="T8" fmla="*/ 14 w 322"/>
                <a:gd name="T9" fmla="*/ 77 h 177"/>
                <a:gd name="T10" fmla="*/ 27 w 322"/>
                <a:gd name="T11" fmla="*/ 142 h 177"/>
                <a:gd name="T12" fmla="*/ 161 w 322"/>
                <a:gd name="T13" fmla="*/ 177 h 177"/>
                <a:gd name="T14" fmla="*/ 296 w 322"/>
                <a:gd name="T15" fmla="*/ 142 h 177"/>
                <a:gd name="T16" fmla="*/ 308 w 322"/>
                <a:gd name="T17" fmla="*/ 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177">
                  <a:moveTo>
                    <a:pt x="308" y="77"/>
                  </a:moveTo>
                  <a:cubicBezTo>
                    <a:pt x="314" y="52"/>
                    <a:pt x="319" y="27"/>
                    <a:pt x="322" y="0"/>
                  </a:cubicBezTo>
                  <a:cubicBezTo>
                    <a:pt x="291" y="29"/>
                    <a:pt x="224" y="43"/>
                    <a:pt x="161" y="43"/>
                  </a:cubicBezTo>
                  <a:cubicBezTo>
                    <a:pt x="98" y="43"/>
                    <a:pt x="32" y="29"/>
                    <a:pt x="0" y="0"/>
                  </a:cubicBezTo>
                  <a:cubicBezTo>
                    <a:pt x="3" y="27"/>
                    <a:pt x="9" y="52"/>
                    <a:pt x="14" y="77"/>
                  </a:cubicBezTo>
                  <a:cubicBezTo>
                    <a:pt x="19" y="98"/>
                    <a:pt x="24" y="120"/>
                    <a:pt x="27" y="142"/>
                  </a:cubicBezTo>
                  <a:cubicBezTo>
                    <a:pt x="39" y="159"/>
                    <a:pt x="85" y="177"/>
                    <a:pt x="161" y="177"/>
                  </a:cubicBezTo>
                  <a:cubicBezTo>
                    <a:pt x="237" y="177"/>
                    <a:pt x="283" y="159"/>
                    <a:pt x="296" y="142"/>
                  </a:cubicBezTo>
                  <a:cubicBezTo>
                    <a:pt x="299" y="120"/>
                    <a:pt x="304" y="98"/>
                    <a:pt x="308"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Oval 86">
              <a:extLst>
                <a:ext uri="{FF2B5EF4-FFF2-40B4-BE49-F238E27FC236}">
                  <a16:creationId xmlns:a16="http://schemas.microsoft.com/office/drawing/2014/main" id="{B0BB2367-7E8D-A197-FBA5-8F85E171ED97}"/>
                </a:ext>
              </a:extLst>
            </p:cNvPr>
            <p:cNvSpPr>
              <a:spLocks noChangeArrowheads="1"/>
            </p:cNvSpPr>
            <p:nvPr/>
          </p:nvSpPr>
          <p:spPr bwMode="auto">
            <a:xfrm>
              <a:off x="1817025" y="2016761"/>
              <a:ext cx="476244" cy="19106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87">
              <a:extLst>
                <a:ext uri="{FF2B5EF4-FFF2-40B4-BE49-F238E27FC236}">
                  <a16:creationId xmlns:a16="http://schemas.microsoft.com/office/drawing/2014/main" id="{AE408368-0532-90E1-8A82-AF732C693E4E}"/>
                </a:ext>
              </a:extLst>
            </p:cNvPr>
            <p:cNvSpPr>
              <a:spLocks/>
            </p:cNvSpPr>
            <p:nvPr/>
          </p:nvSpPr>
          <p:spPr bwMode="auto">
            <a:xfrm>
              <a:off x="1862654" y="2413156"/>
              <a:ext cx="383562" cy="105515"/>
            </a:xfrm>
            <a:custGeom>
              <a:avLst/>
              <a:gdLst>
                <a:gd name="T0" fmla="*/ 0 w 264"/>
                <a:gd name="T1" fmla="*/ 0 h 73"/>
                <a:gd name="T2" fmla="*/ 1 w 264"/>
                <a:gd name="T3" fmla="*/ 24 h 73"/>
                <a:gd name="T4" fmla="*/ 132 w 264"/>
                <a:gd name="T5" fmla="*/ 73 h 73"/>
                <a:gd name="T6" fmla="*/ 263 w 264"/>
                <a:gd name="T7" fmla="*/ 24 h 73"/>
                <a:gd name="T8" fmla="*/ 264 w 264"/>
                <a:gd name="T9" fmla="*/ 0 h 73"/>
                <a:gd name="T10" fmla="*/ 132 w 264"/>
                <a:gd name="T11" fmla="*/ 28 h 73"/>
                <a:gd name="T12" fmla="*/ 0 w 264"/>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64" h="73">
                  <a:moveTo>
                    <a:pt x="0" y="0"/>
                  </a:moveTo>
                  <a:cubicBezTo>
                    <a:pt x="1" y="8"/>
                    <a:pt x="1" y="16"/>
                    <a:pt x="1" y="24"/>
                  </a:cubicBezTo>
                  <a:cubicBezTo>
                    <a:pt x="1" y="54"/>
                    <a:pt x="53" y="73"/>
                    <a:pt x="132" y="73"/>
                  </a:cubicBezTo>
                  <a:cubicBezTo>
                    <a:pt x="212" y="73"/>
                    <a:pt x="263" y="54"/>
                    <a:pt x="263" y="24"/>
                  </a:cubicBezTo>
                  <a:cubicBezTo>
                    <a:pt x="263" y="16"/>
                    <a:pt x="264" y="8"/>
                    <a:pt x="264" y="0"/>
                  </a:cubicBezTo>
                  <a:cubicBezTo>
                    <a:pt x="238" y="17"/>
                    <a:pt x="190" y="28"/>
                    <a:pt x="132" y="28"/>
                  </a:cubicBezTo>
                  <a:cubicBezTo>
                    <a:pt x="74" y="28"/>
                    <a:pt x="27" y="17"/>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88">
              <a:extLst>
                <a:ext uri="{FF2B5EF4-FFF2-40B4-BE49-F238E27FC236}">
                  <a16:creationId xmlns:a16="http://schemas.microsoft.com/office/drawing/2014/main" id="{AE53A63E-6897-F2D2-B38C-3D9EF92AEC26}"/>
                </a:ext>
              </a:extLst>
            </p:cNvPr>
            <p:cNvSpPr>
              <a:spLocks/>
            </p:cNvSpPr>
            <p:nvPr/>
          </p:nvSpPr>
          <p:spPr bwMode="auto">
            <a:xfrm>
              <a:off x="1768545" y="2361824"/>
              <a:ext cx="573204" cy="229567"/>
            </a:xfrm>
            <a:custGeom>
              <a:avLst/>
              <a:gdLst>
                <a:gd name="T0" fmla="*/ 349 w 393"/>
                <a:gd name="T1" fmla="*/ 0 h 157"/>
                <a:gd name="T2" fmla="*/ 346 w 393"/>
                <a:gd name="T3" fmla="*/ 19 h 157"/>
                <a:gd name="T4" fmla="*/ 345 w 393"/>
                <a:gd name="T5" fmla="*/ 36 h 157"/>
                <a:gd name="T6" fmla="*/ 344 w 393"/>
                <a:gd name="T7" fmla="*/ 59 h 157"/>
                <a:gd name="T8" fmla="*/ 196 w 393"/>
                <a:gd name="T9" fmla="*/ 124 h 157"/>
                <a:gd name="T10" fmla="*/ 49 w 393"/>
                <a:gd name="T11" fmla="*/ 59 h 157"/>
                <a:gd name="T12" fmla="*/ 48 w 393"/>
                <a:gd name="T13" fmla="*/ 36 h 157"/>
                <a:gd name="T14" fmla="*/ 47 w 393"/>
                <a:gd name="T15" fmla="*/ 19 h 157"/>
                <a:gd name="T16" fmla="*/ 43 w 393"/>
                <a:gd name="T17" fmla="*/ 0 h 157"/>
                <a:gd name="T18" fmla="*/ 0 w 393"/>
                <a:gd name="T19" fmla="*/ 59 h 157"/>
                <a:gd name="T20" fmla="*/ 196 w 393"/>
                <a:gd name="T21" fmla="*/ 157 h 157"/>
                <a:gd name="T22" fmla="*/ 393 w 393"/>
                <a:gd name="T23" fmla="*/ 59 h 157"/>
                <a:gd name="T24" fmla="*/ 349 w 39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157">
                  <a:moveTo>
                    <a:pt x="349" y="0"/>
                  </a:moveTo>
                  <a:cubicBezTo>
                    <a:pt x="349" y="4"/>
                    <a:pt x="346" y="19"/>
                    <a:pt x="346" y="19"/>
                  </a:cubicBezTo>
                  <a:cubicBezTo>
                    <a:pt x="345" y="36"/>
                    <a:pt x="345" y="36"/>
                    <a:pt x="345" y="36"/>
                  </a:cubicBezTo>
                  <a:cubicBezTo>
                    <a:pt x="344" y="44"/>
                    <a:pt x="344" y="51"/>
                    <a:pt x="344" y="59"/>
                  </a:cubicBezTo>
                  <a:cubicBezTo>
                    <a:pt x="344" y="100"/>
                    <a:pt x="289" y="124"/>
                    <a:pt x="196" y="124"/>
                  </a:cubicBezTo>
                  <a:cubicBezTo>
                    <a:pt x="104" y="124"/>
                    <a:pt x="49" y="100"/>
                    <a:pt x="49" y="59"/>
                  </a:cubicBezTo>
                  <a:cubicBezTo>
                    <a:pt x="49" y="51"/>
                    <a:pt x="48" y="44"/>
                    <a:pt x="48" y="36"/>
                  </a:cubicBezTo>
                  <a:cubicBezTo>
                    <a:pt x="47" y="19"/>
                    <a:pt x="47" y="19"/>
                    <a:pt x="47" y="19"/>
                  </a:cubicBezTo>
                  <a:cubicBezTo>
                    <a:pt x="47" y="19"/>
                    <a:pt x="44" y="4"/>
                    <a:pt x="43" y="0"/>
                  </a:cubicBezTo>
                  <a:cubicBezTo>
                    <a:pt x="20" y="16"/>
                    <a:pt x="0" y="38"/>
                    <a:pt x="0" y="59"/>
                  </a:cubicBezTo>
                  <a:cubicBezTo>
                    <a:pt x="0" y="114"/>
                    <a:pt x="86" y="157"/>
                    <a:pt x="196" y="157"/>
                  </a:cubicBezTo>
                  <a:cubicBezTo>
                    <a:pt x="306" y="157"/>
                    <a:pt x="393" y="114"/>
                    <a:pt x="393" y="59"/>
                  </a:cubicBezTo>
                  <a:cubicBezTo>
                    <a:pt x="393" y="38"/>
                    <a:pt x="372" y="16"/>
                    <a:pt x="34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9" name="Group 108">
            <a:extLst>
              <a:ext uri="{FF2B5EF4-FFF2-40B4-BE49-F238E27FC236}">
                <a16:creationId xmlns:a16="http://schemas.microsoft.com/office/drawing/2014/main" id="{E76515B3-0E66-4B39-227F-5D7A4EC7EF1D}"/>
              </a:ext>
            </a:extLst>
          </p:cNvPr>
          <p:cNvGrpSpPr/>
          <p:nvPr userDrawn="1"/>
        </p:nvGrpSpPr>
        <p:grpSpPr>
          <a:xfrm>
            <a:off x="632119" y="2930672"/>
            <a:ext cx="564649" cy="574630"/>
            <a:chOff x="632119" y="2016761"/>
            <a:chExt cx="564649" cy="574630"/>
          </a:xfrm>
          <a:solidFill>
            <a:schemeClr val="bg2"/>
          </a:solidFill>
        </p:grpSpPr>
        <p:sp>
          <p:nvSpPr>
            <p:cNvPr id="110" name="Freeform 89">
              <a:extLst>
                <a:ext uri="{FF2B5EF4-FFF2-40B4-BE49-F238E27FC236}">
                  <a16:creationId xmlns:a16="http://schemas.microsoft.com/office/drawing/2014/main" id="{69C61AD0-99A5-60E4-CCAD-12B46924EA27}"/>
                </a:ext>
              </a:extLst>
            </p:cNvPr>
            <p:cNvSpPr>
              <a:spLocks/>
            </p:cNvSpPr>
            <p:nvPr/>
          </p:nvSpPr>
          <p:spPr bwMode="auto">
            <a:xfrm>
              <a:off x="952941" y="2361824"/>
              <a:ext cx="172532" cy="229567"/>
            </a:xfrm>
            <a:custGeom>
              <a:avLst/>
              <a:gdLst>
                <a:gd name="T0" fmla="*/ 110 w 118"/>
                <a:gd name="T1" fmla="*/ 26 h 157"/>
                <a:gd name="T2" fmla="*/ 85 w 118"/>
                <a:gd name="T3" fmla="*/ 26 h 157"/>
                <a:gd name="T4" fmla="*/ 44 w 118"/>
                <a:gd name="T5" fmla="*/ 0 h 157"/>
                <a:gd name="T6" fmla="*/ 28 w 118"/>
                <a:gd name="T7" fmla="*/ 0 h 157"/>
                <a:gd name="T8" fmla="*/ 0 w 118"/>
                <a:gd name="T9" fmla="*/ 18 h 157"/>
                <a:gd name="T10" fmla="*/ 0 w 118"/>
                <a:gd name="T11" fmla="*/ 133 h 157"/>
                <a:gd name="T12" fmla="*/ 28 w 118"/>
                <a:gd name="T13" fmla="*/ 157 h 157"/>
                <a:gd name="T14" fmla="*/ 44 w 118"/>
                <a:gd name="T15" fmla="*/ 157 h 157"/>
                <a:gd name="T16" fmla="*/ 85 w 118"/>
                <a:gd name="T17" fmla="*/ 131 h 157"/>
                <a:gd name="T18" fmla="*/ 110 w 118"/>
                <a:gd name="T19" fmla="*/ 131 h 157"/>
                <a:gd name="T20" fmla="*/ 118 w 118"/>
                <a:gd name="T21" fmla="*/ 116 h 157"/>
                <a:gd name="T22" fmla="*/ 118 w 118"/>
                <a:gd name="T23" fmla="*/ 34 h 157"/>
                <a:gd name="T24" fmla="*/ 110 w 118"/>
                <a:gd name="T25" fmla="*/ 2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57">
                  <a:moveTo>
                    <a:pt x="110" y="26"/>
                  </a:moveTo>
                  <a:cubicBezTo>
                    <a:pt x="85" y="26"/>
                    <a:pt x="85" y="26"/>
                    <a:pt x="85" y="26"/>
                  </a:cubicBezTo>
                  <a:cubicBezTo>
                    <a:pt x="81" y="7"/>
                    <a:pt x="64" y="0"/>
                    <a:pt x="44" y="0"/>
                  </a:cubicBezTo>
                  <a:cubicBezTo>
                    <a:pt x="28" y="0"/>
                    <a:pt x="28" y="0"/>
                    <a:pt x="28" y="0"/>
                  </a:cubicBezTo>
                  <a:cubicBezTo>
                    <a:pt x="15" y="0"/>
                    <a:pt x="0" y="4"/>
                    <a:pt x="0" y="18"/>
                  </a:cubicBezTo>
                  <a:cubicBezTo>
                    <a:pt x="0" y="133"/>
                    <a:pt x="0" y="133"/>
                    <a:pt x="0" y="133"/>
                  </a:cubicBezTo>
                  <a:cubicBezTo>
                    <a:pt x="0" y="146"/>
                    <a:pt x="15" y="157"/>
                    <a:pt x="28" y="157"/>
                  </a:cubicBezTo>
                  <a:cubicBezTo>
                    <a:pt x="44" y="157"/>
                    <a:pt x="44" y="157"/>
                    <a:pt x="44" y="157"/>
                  </a:cubicBezTo>
                  <a:cubicBezTo>
                    <a:pt x="64" y="157"/>
                    <a:pt x="81" y="144"/>
                    <a:pt x="85" y="131"/>
                  </a:cubicBezTo>
                  <a:cubicBezTo>
                    <a:pt x="110" y="131"/>
                    <a:pt x="110" y="131"/>
                    <a:pt x="110" y="131"/>
                  </a:cubicBezTo>
                  <a:cubicBezTo>
                    <a:pt x="114" y="131"/>
                    <a:pt x="118" y="121"/>
                    <a:pt x="118" y="116"/>
                  </a:cubicBezTo>
                  <a:cubicBezTo>
                    <a:pt x="118" y="34"/>
                    <a:pt x="118" y="34"/>
                    <a:pt x="118" y="34"/>
                  </a:cubicBezTo>
                  <a:cubicBezTo>
                    <a:pt x="118" y="30"/>
                    <a:pt x="114" y="26"/>
                    <a:pt x="110"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90">
              <a:extLst>
                <a:ext uri="{FF2B5EF4-FFF2-40B4-BE49-F238E27FC236}">
                  <a16:creationId xmlns:a16="http://schemas.microsoft.com/office/drawing/2014/main" id="{25B09FA9-37DD-A741-520D-0F7EE1117454}"/>
                </a:ext>
              </a:extLst>
            </p:cNvPr>
            <p:cNvSpPr>
              <a:spLocks/>
            </p:cNvSpPr>
            <p:nvPr/>
          </p:nvSpPr>
          <p:spPr bwMode="auto">
            <a:xfrm>
              <a:off x="632119" y="2016761"/>
              <a:ext cx="564649" cy="446301"/>
            </a:xfrm>
            <a:custGeom>
              <a:avLst/>
              <a:gdLst>
                <a:gd name="T0" fmla="*/ 387 w 387"/>
                <a:gd name="T1" fmla="*/ 197 h 305"/>
                <a:gd name="T2" fmla="*/ 194 w 387"/>
                <a:gd name="T3" fmla="*/ 0 h 305"/>
                <a:gd name="T4" fmla="*/ 0 w 387"/>
                <a:gd name="T5" fmla="*/ 197 h 305"/>
                <a:gd name="T6" fmla="*/ 37 w 387"/>
                <a:gd name="T7" fmla="*/ 305 h 305"/>
                <a:gd name="T8" fmla="*/ 37 w 387"/>
                <a:gd name="T9" fmla="*/ 270 h 305"/>
                <a:gd name="T10" fmla="*/ 56 w 387"/>
                <a:gd name="T11" fmla="*/ 249 h 305"/>
                <a:gd name="T12" fmla="*/ 56 w 387"/>
                <a:gd name="T13" fmla="*/ 249 h 305"/>
                <a:gd name="T14" fmla="*/ 47 w 387"/>
                <a:gd name="T15" fmla="*/ 199 h 305"/>
                <a:gd name="T16" fmla="*/ 193 w 387"/>
                <a:gd name="T17" fmla="*/ 50 h 305"/>
                <a:gd name="T18" fmla="*/ 193 w 387"/>
                <a:gd name="T19" fmla="*/ 50 h 305"/>
                <a:gd name="T20" fmla="*/ 193 w 387"/>
                <a:gd name="T21" fmla="*/ 50 h 305"/>
                <a:gd name="T22" fmla="*/ 194 w 387"/>
                <a:gd name="T23" fmla="*/ 50 h 305"/>
                <a:gd name="T24" fmla="*/ 194 w 387"/>
                <a:gd name="T25" fmla="*/ 50 h 305"/>
                <a:gd name="T26" fmla="*/ 194 w 387"/>
                <a:gd name="T27" fmla="*/ 50 h 305"/>
                <a:gd name="T28" fmla="*/ 193 w 387"/>
                <a:gd name="T29" fmla="*/ 50 h 305"/>
                <a:gd name="T30" fmla="*/ 339 w 387"/>
                <a:gd name="T31" fmla="*/ 199 h 305"/>
                <a:gd name="T32" fmla="*/ 329 w 387"/>
                <a:gd name="T33" fmla="*/ 249 h 305"/>
                <a:gd name="T34" fmla="*/ 330 w 387"/>
                <a:gd name="T35" fmla="*/ 249 h 305"/>
                <a:gd name="T36" fmla="*/ 351 w 387"/>
                <a:gd name="T37" fmla="*/ 270 h 305"/>
                <a:gd name="T38" fmla="*/ 351 w 387"/>
                <a:gd name="T39" fmla="*/ 305 h 305"/>
                <a:gd name="T40" fmla="*/ 387 w 387"/>
                <a:gd name="T41" fmla="*/ 1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7" h="305">
                  <a:moveTo>
                    <a:pt x="387" y="197"/>
                  </a:moveTo>
                  <a:cubicBezTo>
                    <a:pt x="387" y="88"/>
                    <a:pt x="299" y="0"/>
                    <a:pt x="194" y="0"/>
                  </a:cubicBezTo>
                  <a:cubicBezTo>
                    <a:pt x="89" y="0"/>
                    <a:pt x="0" y="88"/>
                    <a:pt x="0" y="197"/>
                  </a:cubicBezTo>
                  <a:cubicBezTo>
                    <a:pt x="0" y="236"/>
                    <a:pt x="11" y="273"/>
                    <a:pt x="37" y="305"/>
                  </a:cubicBezTo>
                  <a:cubicBezTo>
                    <a:pt x="37" y="270"/>
                    <a:pt x="37" y="270"/>
                    <a:pt x="37" y="270"/>
                  </a:cubicBezTo>
                  <a:cubicBezTo>
                    <a:pt x="37" y="257"/>
                    <a:pt x="42" y="249"/>
                    <a:pt x="56" y="249"/>
                  </a:cubicBezTo>
                  <a:cubicBezTo>
                    <a:pt x="56" y="249"/>
                    <a:pt x="56" y="249"/>
                    <a:pt x="56" y="249"/>
                  </a:cubicBezTo>
                  <a:cubicBezTo>
                    <a:pt x="50" y="236"/>
                    <a:pt x="47" y="216"/>
                    <a:pt x="47" y="199"/>
                  </a:cubicBezTo>
                  <a:cubicBezTo>
                    <a:pt x="47" y="118"/>
                    <a:pt x="112" y="51"/>
                    <a:pt x="193" y="50"/>
                  </a:cubicBezTo>
                  <a:cubicBezTo>
                    <a:pt x="193" y="50"/>
                    <a:pt x="193" y="50"/>
                    <a:pt x="193" y="50"/>
                  </a:cubicBezTo>
                  <a:cubicBezTo>
                    <a:pt x="193" y="50"/>
                    <a:pt x="193" y="50"/>
                    <a:pt x="193" y="50"/>
                  </a:cubicBezTo>
                  <a:cubicBezTo>
                    <a:pt x="193" y="50"/>
                    <a:pt x="194" y="50"/>
                    <a:pt x="194" y="50"/>
                  </a:cubicBezTo>
                  <a:cubicBezTo>
                    <a:pt x="194" y="50"/>
                    <a:pt x="194" y="50"/>
                    <a:pt x="194" y="50"/>
                  </a:cubicBezTo>
                  <a:cubicBezTo>
                    <a:pt x="194" y="50"/>
                    <a:pt x="194" y="50"/>
                    <a:pt x="194" y="50"/>
                  </a:cubicBezTo>
                  <a:cubicBezTo>
                    <a:pt x="194" y="50"/>
                    <a:pt x="194" y="50"/>
                    <a:pt x="193" y="50"/>
                  </a:cubicBezTo>
                  <a:cubicBezTo>
                    <a:pt x="274" y="51"/>
                    <a:pt x="339" y="118"/>
                    <a:pt x="339" y="199"/>
                  </a:cubicBezTo>
                  <a:cubicBezTo>
                    <a:pt x="339" y="216"/>
                    <a:pt x="335" y="236"/>
                    <a:pt x="329" y="249"/>
                  </a:cubicBezTo>
                  <a:cubicBezTo>
                    <a:pt x="330" y="249"/>
                    <a:pt x="330" y="249"/>
                    <a:pt x="330" y="249"/>
                  </a:cubicBezTo>
                  <a:cubicBezTo>
                    <a:pt x="343" y="249"/>
                    <a:pt x="351" y="257"/>
                    <a:pt x="351" y="270"/>
                  </a:cubicBezTo>
                  <a:cubicBezTo>
                    <a:pt x="351" y="305"/>
                    <a:pt x="351" y="305"/>
                    <a:pt x="351" y="305"/>
                  </a:cubicBezTo>
                  <a:cubicBezTo>
                    <a:pt x="377" y="273"/>
                    <a:pt x="387" y="236"/>
                    <a:pt x="387" y="1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91">
              <a:extLst>
                <a:ext uri="{FF2B5EF4-FFF2-40B4-BE49-F238E27FC236}">
                  <a16:creationId xmlns:a16="http://schemas.microsoft.com/office/drawing/2014/main" id="{2CE35021-AEAB-B14F-C120-13040F004C19}"/>
                </a:ext>
              </a:extLst>
            </p:cNvPr>
            <p:cNvSpPr>
              <a:spLocks/>
            </p:cNvSpPr>
            <p:nvPr/>
          </p:nvSpPr>
          <p:spPr bwMode="auto">
            <a:xfrm>
              <a:off x="704838" y="2361824"/>
              <a:ext cx="172532" cy="229567"/>
            </a:xfrm>
            <a:custGeom>
              <a:avLst/>
              <a:gdLst>
                <a:gd name="T0" fmla="*/ 87 w 118"/>
                <a:gd name="T1" fmla="*/ 0 h 157"/>
                <a:gd name="T2" fmla="*/ 71 w 118"/>
                <a:gd name="T3" fmla="*/ 0 h 157"/>
                <a:gd name="T4" fmla="*/ 31 w 118"/>
                <a:gd name="T5" fmla="*/ 26 h 157"/>
                <a:gd name="T6" fmla="*/ 6 w 118"/>
                <a:gd name="T7" fmla="*/ 26 h 157"/>
                <a:gd name="T8" fmla="*/ 0 w 118"/>
                <a:gd name="T9" fmla="*/ 34 h 157"/>
                <a:gd name="T10" fmla="*/ 0 w 118"/>
                <a:gd name="T11" fmla="*/ 116 h 157"/>
                <a:gd name="T12" fmla="*/ 6 w 118"/>
                <a:gd name="T13" fmla="*/ 131 h 157"/>
                <a:gd name="T14" fmla="*/ 31 w 118"/>
                <a:gd name="T15" fmla="*/ 131 h 157"/>
                <a:gd name="T16" fmla="*/ 71 w 118"/>
                <a:gd name="T17" fmla="*/ 157 h 157"/>
                <a:gd name="T18" fmla="*/ 87 w 118"/>
                <a:gd name="T19" fmla="*/ 157 h 157"/>
                <a:gd name="T20" fmla="*/ 118 w 118"/>
                <a:gd name="T21" fmla="*/ 133 h 157"/>
                <a:gd name="T22" fmla="*/ 118 w 118"/>
                <a:gd name="T23" fmla="*/ 18 h 157"/>
                <a:gd name="T24" fmla="*/ 87 w 118"/>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57">
                  <a:moveTo>
                    <a:pt x="87" y="0"/>
                  </a:moveTo>
                  <a:cubicBezTo>
                    <a:pt x="71" y="0"/>
                    <a:pt x="71" y="0"/>
                    <a:pt x="71" y="0"/>
                  </a:cubicBezTo>
                  <a:cubicBezTo>
                    <a:pt x="51" y="0"/>
                    <a:pt x="35" y="7"/>
                    <a:pt x="31" y="26"/>
                  </a:cubicBezTo>
                  <a:cubicBezTo>
                    <a:pt x="6" y="26"/>
                    <a:pt x="6" y="26"/>
                    <a:pt x="6" y="26"/>
                  </a:cubicBezTo>
                  <a:cubicBezTo>
                    <a:pt x="1" y="26"/>
                    <a:pt x="0" y="30"/>
                    <a:pt x="0" y="34"/>
                  </a:cubicBezTo>
                  <a:cubicBezTo>
                    <a:pt x="0" y="116"/>
                    <a:pt x="0" y="116"/>
                    <a:pt x="0" y="116"/>
                  </a:cubicBezTo>
                  <a:cubicBezTo>
                    <a:pt x="0" y="121"/>
                    <a:pt x="1" y="131"/>
                    <a:pt x="6" y="131"/>
                  </a:cubicBezTo>
                  <a:cubicBezTo>
                    <a:pt x="31" y="131"/>
                    <a:pt x="31" y="131"/>
                    <a:pt x="31" y="131"/>
                  </a:cubicBezTo>
                  <a:cubicBezTo>
                    <a:pt x="35" y="144"/>
                    <a:pt x="51" y="157"/>
                    <a:pt x="71" y="157"/>
                  </a:cubicBezTo>
                  <a:cubicBezTo>
                    <a:pt x="87" y="157"/>
                    <a:pt x="87" y="157"/>
                    <a:pt x="87" y="157"/>
                  </a:cubicBezTo>
                  <a:cubicBezTo>
                    <a:pt x="101" y="157"/>
                    <a:pt x="118" y="146"/>
                    <a:pt x="118" y="133"/>
                  </a:cubicBezTo>
                  <a:cubicBezTo>
                    <a:pt x="118" y="18"/>
                    <a:pt x="118" y="18"/>
                    <a:pt x="118" y="18"/>
                  </a:cubicBezTo>
                  <a:cubicBezTo>
                    <a:pt x="118" y="4"/>
                    <a:pt x="101" y="0"/>
                    <a:pt x="8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3" name="Group 112">
            <a:extLst>
              <a:ext uri="{FF2B5EF4-FFF2-40B4-BE49-F238E27FC236}">
                <a16:creationId xmlns:a16="http://schemas.microsoft.com/office/drawing/2014/main" id="{E3C79AD1-1AF7-2633-29BF-19691F740926}"/>
              </a:ext>
            </a:extLst>
          </p:cNvPr>
          <p:cNvGrpSpPr/>
          <p:nvPr userDrawn="1"/>
        </p:nvGrpSpPr>
        <p:grpSpPr>
          <a:xfrm>
            <a:off x="10926980" y="1889364"/>
            <a:ext cx="571779" cy="574630"/>
            <a:chOff x="10926980" y="870353"/>
            <a:chExt cx="571779" cy="574630"/>
          </a:xfrm>
          <a:solidFill>
            <a:schemeClr val="bg2"/>
          </a:solidFill>
        </p:grpSpPr>
        <p:sp>
          <p:nvSpPr>
            <p:cNvPr id="114" name="Freeform 92">
              <a:extLst>
                <a:ext uri="{FF2B5EF4-FFF2-40B4-BE49-F238E27FC236}">
                  <a16:creationId xmlns:a16="http://schemas.microsoft.com/office/drawing/2014/main" id="{E204C0B1-C826-E9C9-9D85-DEABAD4E6591}"/>
                </a:ext>
              </a:extLst>
            </p:cNvPr>
            <p:cNvSpPr>
              <a:spLocks/>
            </p:cNvSpPr>
            <p:nvPr/>
          </p:nvSpPr>
          <p:spPr bwMode="auto">
            <a:xfrm>
              <a:off x="11003978" y="945925"/>
              <a:ext cx="419209" cy="420635"/>
            </a:xfrm>
            <a:custGeom>
              <a:avLst/>
              <a:gdLst>
                <a:gd name="T0" fmla="*/ 247 w 288"/>
                <a:gd name="T1" fmla="*/ 20 h 288"/>
                <a:gd name="T2" fmla="*/ 234 w 288"/>
                <a:gd name="T3" fmla="*/ 20 h 288"/>
                <a:gd name="T4" fmla="*/ 216 w 288"/>
                <a:gd name="T5" fmla="*/ 0 h 288"/>
                <a:gd name="T6" fmla="*/ 65 w 288"/>
                <a:gd name="T7" fmla="*/ 0 h 288"/>
                <a:gd name="T8" fmla="*/ 47 w 288"/>
                <a:gd name="T9" fmla="*/ 20 h 288"/>
                <a:gd name="T10" fmla="*/ 35 w 288"/>
                <a:gd name="T11" fmla="*/ 20 h 288"/>
                <a:gd name="T12" fmla="*/ 16 w 288"/>
                <a:gd name="T13" fmla="*/ 0 h 288"/>
                <a:gd name="T14" fmla="*/ 0 w 288"/>
                <a:gd name="T15" fmla="*/ 0 h 288"/>
                <a:gd name="T16" fmla="*/ 0 w 288"/>
                <a:gd name="T17" fmla="*/ 12 h 288"/>
                <a:gd name="T18" fmla="*/ 20 w 288"/>
                <a:gd name="T19" fmla="*/ 30 h 288"/>
                <a:gd name="T20" fmla="*/ 25 w 288"/>
                <a:gd name="T21" fmla="*/ 36 h 288"/>
                <a:gd name="T22" fmla="*/ 20 w 288"/>
                <a:gd name="T23" fmla="*/ 42 h 288"/>
                <a:gd name="T24" fmla="*/ 0 w 288"/>
                <a:gd name="T25" fmla="*/ 61 h 288"/>
                <a:gd name="T26" fmla="*/ 0 w 288"/>
                <a:gd name="T27" fmla="*/ 224 h 288"/>
                <a:gd name="T28" fmla="*/ 20 w 288"/>
                <a:gd name="T29" fmla="*/ 243 h 288"/>
                <a:gd name="T30" fmla="*/ 25 w 288"/>
                <a:gd name="T31" fmla="*/ 249 h 288"/>
                <a:gd name="T32" fmla="*/ 20 w 288"/>
                <a:gd name="T33" fmla="*/ 255 h 288"/>
                <a:gd name="T34" fmla="*/ 0 w 288"/>
                <a:gd name="T35" fmla="*/ 273 h 288"/>
                <a:gd name="T36" fmla="*/ 0 w 288"/>
                <a:gd name="T37" fmla="*/ 288 h 288"/>
                <a:gd name="T38" fmla="*/ 16 w 288"/>
                <a:gd name="T39" fmla="*/ 288 h 288"/>
                <a:gd name="T40" fmla="*/ 35 w 288"/>
                <a:gd name="T41" fmla="*/ 268 h 288"/>
                <a:gd name="T42" fmla="*/ 47 w 288"/>
                <a:gd name="T43" fmla="*/ 268 h 288"/>
                <a:gd name="T44" fmla="*/ 65 w 288"/>
                <a:gd name="T45" fmla="*/ 288 h 288"/>
                <a:gd name="T46" fmla="*/ 216 w 288"/>
                <a:gd name="T47" fmla="*/ 288 h 288"/>
                <a:gd name="T48" fmla="*/ 234 w 288"/>
                <a:gd name="T49" fmla="*/ 268 h 288"/>
                <a:gd name="T50" fmla="*/ 240 w 288"/>
                <a:gd name="T51" fmla="*/ 264 h 288"/>
                <a:gd name="T52" fmla="*/ 247 w 288"/>
                <a:gd name="T53" fmla="*/ 268 h 288"/>
                <a:gd name="T54" fmla="*/ 265 w 288"/>
                <a:gd name="T55" fmla="*/ 288 h 288"/>
                <a:gd name="T56" fmla="*/ 288 w 288"/>
                <a:gd name="T57" fmla="*/ 288 h 288"/>
                <a:gd name="T58" fmla="*/ 288 w 288"/>
                <a:gd name="T59" fmla="*/ 273 h 288"/>
                <a:gd name="T60" fmla="*/ 268 w 288"/>
                <a:gd name="T61" fmla="*/ 255 h 288"/>
                <a:gd name="T62" fmla="*/ 264 w 288"/>
                <a:gd name="T63" fmla="*/ 249 h 288"/>
                <a:gd name="T64" fmla="*/ 268 w 288"/>
                <a:gd name="T65" fmla="*/ 243 h 288"/>
                <a:gd name="T66" fmla="*/ 288 w 288"/>
                <a:gd name="T67" fmla="*/ 224 h 288"/>
                <a:gd name="T68" fmla="*/ 288 w 288"/>
                <a:gd name="T69" fmla="*/ 61 h 288"/>
                <a:gd name="T70" fmla="*/ 268 w 288"/>
                <a:gd name="T71" fmla="*/ 42 h 288"/>
                <a:gd name="T72" fmla="*/ 264 w 288"/>
                <a:gd name="T73" fmla="*/ 36 h 288"/>
                <a:gd name="T74" fmla="*/ 268 w 288"/>
                <a:gd name="T75" fmla="*/ 30 h 288"/>
                <a:gd name="T76" fmla="*/ 288 w 288"/>
                <a:gd name="T77" fmla="*/ 12 h 288"/>
                <a:gd name="T78" fmla="*/ 288 w 288"/>
                <a:gd name="T79" fmla="*/ 0 h 288"/>
                <a:gd name="T80" fmla="*/ 265 w 288"/>
                <a:gd name="T81" fmla="*/ 0 h 288"/>
                <a:gd name="T82" fmla="*/ 247 w 288"/>
                <a:gd name="T83"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88">
                  <a:moveTo>
                    <a:pt x="247" y="20"/>
                  </a:moveTo>
                  <a:cubicBezTo>
                    <a:pt x="245" y="26"/>
                    <a:pt x="236" y="26"/>
                    <a:pt x="234" y="20"/>
                  </a:cubicBezTo>
                  <a:cubicBezTo>
                    <a:pt x="234" y="20"/>
                    <a:pt x="227" y="0"/>
                    <a:pt x="216" y="0"/>
                  </a:cubicBezTo>
                  <a:cubicBezTo>
                    <a:pt x="65" y="0"/>
                    <a:pt x="65" y="0"/>
                    <a:pt x="65" y="0"/>
                  </a:cubicBezTo>
                  <a:cubicBezTo>
                    <a:pt x="54" y="0"/>
                    <a:pt x="47" y="20"/>
                    <a:pt x="47" y="20"/>
                  </a:cubicBezTo>
                  <a:cubicBezTo>
                    <a:pt x="45" y="26"/>
                    <a:pt x="36" y="26"/>
                    <a:pt x="35" y="20"/>
                  </a:cubicBezTo>
                  <a:cubicBezTo>
                    <a:pt x="35" y="20"/>
                    <a:pt x="28" y="0"/>
                    <a:pt x="16" y="0"/>
                  </a:cubicBezTo>
                  <a:cubicBezTo>
                    <a:pt x="0" y="0"/>
                    <a:pt x="0" y="0"/>
                    <a:pt x="0" y="0"/>
                  </a:cubicBezTo>
                  <a:cubicBezTo>
                    <a:pt x="0" y="12"/>
                    <a:pt x="0" y="12"/>
                    <a:pt x="0" y="12"/>
                  </a:cubicBezTo>
                  <a:cubicBezTo>
                    <a:pt x="0" y="23"/>
                    <a:pt x="20" y="30"/>
                    <a:pt x="20" y="30"/>
                  </a:cubicBezTo>
                  <a:cubicBezTo>
                    <a:pt x="23" y="31"/>
                    <a:pt x="25" y="33"/>
                    <a:pt x="25" y="36"/>
                  </a:cubicBezTo>
                  <a:cubicBezTo>
                    <a:pt x="25" y="39"/>
                    <a:pt x="23" y="42"/>
                    <a:pt x="20" y="42"/>
                  </a:cubicBezTo>
                  <a:cubicBezTo>
                    <a:pt x="20" y="42"/>
                    <a:pt x="0" y="50"/>
                    <a:pt x="0" y="61"/>
                  </a:cubicBezTo>
                  <a:cubicBezTo>
                    <a:pt x="0" y="224"/>
                    <a:pt x="0" y="224"/>
                    <a:pt x="0" y="224"/>
                  </a:cubicBezTo>
                  <a:cubicBezTo>
                    <a:pt x="0" y="236"/>
                    <a:pt x="20" y="243"/>
                    <a:pt x="20" y="243"/>
                  </a:cubicBezTo>
                  <a:cubicBezTo>
                    <a:pt x="23" y="244"/>
                    <a:pt x="25" y="246"/>
                    <a:pt x="25" y="249"/>
                  </a:cubicBezTo>
                  <a:cubicBezTo>
                    <a:pt x="25" y="252"/>
                    <a:pt x="23" y="254"/>
                    <a:pt x="20" y="255"/>
                  </a:cubicBezTo>
                  <a:cubicBezTo>
                    <a:pt x="20" y="255"/>
                    <a:pt x="0" y="262"/>
                    <a:pt x="0" y="273"/>
                  </a:cubicBezTo>
                  <a:cubicBezTo>
                    <a:pt x="0" y="288"/>
                    <a:pt x="0" y="288"/>
                    <a:pt x="0" y="288"/>
                  </a:cubicBezTo>
                  <a:cubicBezTo>
                    <a:pt x="16" y="288"/>
                    <a:pt x="16" y="288"/>
                    <a:pt x="16" y="288"/>
                  </a:cubicBezTo>
                  <a:cubicBezTo>
                    <a:pt x="28" y="288"/>
                    <a:pt x="35" y="268"/>
                    <a:pt x="35" y="268"/>
                  </a:cubicBezTo>
                  <a:cubicBezTo>
                    <a:pt x="36" y="263"/>
                    <a:pt x="45" y="263"/>
                    <a:pt x="47" y="268"/>
                  </a:cubicBezTo>
                  <a:cubicBezTo>
                    <a:pt x="47" y="268"/>
                    <a:pt x="54" y="288"/>
                    <a:pt x="65" y="288"/>
                  </a:cubicBezTo>
                  <a:cubicBezTo>
                    <a:pt x="216" y="288"/>
                    <a:pt x="216" y="288"/>
                    <a:pt x="216" y="288"/>
                  </a:cubicBezTo>
                  <a:cubicBezTo>
                    <a:pt x="227" y="288"/>
                    <a:pt x="234" y="268"/>
                    <a:pt x="234" y="268"/>
                  </a:cubicBezTo>
                  <a:cubicBezTo>
                    <a:pt x="235" y="265"/>
                    <a:pt x="238" y="264"/>
                    <a:pt x="240" y="264"/>
                  </a:cubicBezTo>
                  <a:cubicBezTo>
                    <a:pt x="243" y="264"/>
                    <a:pt x="246" y="265"/>
                    <a:pt x="247" y="268"/>
                  </a:cubicBezTo>
                  <a:cubicBezTo>
                    <a:pt x="247" y="268"/>
                    <a:pt x="254" y="288"/>
                    <a:pt x="265" y="288"/>
                  </a:cubicBezTo>
                  <a:cubicBezTo>
                    <a:pt x="288" y="288"/>
                    <a:pt x="288" y="288"/>
                    <a:pt x="288" y="288"/>
                  </a:cubicBezTo>
                  <a:cubicBezTo>
                    <a:pt x="288" y="273"/>
                    <a:pt x="288" y="273"/>
                    <a:pt x="288" y="273"/>
                  </a:cubicBezTo>
                  <a:cubicBezTo>
                    <a:pt x="288" y="262"/>
                    <a:pt x="268" y="255"/>
                    <a:pt x="268" y="255"/>
                  </a:cubicBezTo>
                  <a:cubicBezTo>
                    <a:pt x="265" y="254"/>
                    <a:pt x="264" y="252"/>
                    <a:pt x="264" y="249"/>
                  </a:cubicBezTo>
                  <a:cubicBezTo>
                    <a:pt x="264" y="246"/>
                    <a:pt x="265" y="244"/>
                    <a:pt x="268" y="243"/>
                  </a:cubicBezTo>
                  <a:cubicBezTo>
                    <a:pt x="268" y="243"/>
                    <a:pt x="288" y="236"/>
                    <a:pt x="288" y="224"/>
                  </a:cubicBezTo>
                  <a:cubicBezTo>
                    <a:pt x="288" y="61"/>
                    <a:pt x="288" y="61"/>
                    <a:pt x="288" y="61"/>
                  </a:cubicBezTo>
                  <a:cubicBezTo>
                    <a:pt x="288" y="50"/>
                    <a:pt x="268" y="42"/>
                    <a:pt x="268" y="42"/>
                  </a:cubicBezTo>
                  <a:cubicBezTo>
                    <a:pt x="265" y="42"/>
                    <a:pt x="264" y="39"/>
                    <a:pt x="264" y="36"/>
                  </a:cubicBezTo>
                  <a:cubicBezTo>
                    <a:pt x="264" y="33"/>
                    <a:pt x="265" y="31"/>
                    <a:pt x="268" y="30"/>
                  </a:cubicBezTo>
                  <a:cubicBezTo>
                    <a:pt x="268" y="30"/>
                    <a:pt x="288" y="23"/>
                    <a:pt x="288" y="12"/>
                  </a:cubicBezTo>
                  <a:cubicBezTo>
                    <a:pt x="288" y="0"/>
                    <a:pt x="288" y="0"/>
                    <a:pt x="288" y="0"/>
                  </a:cubicBezTo>
                  <a:cubicBezTo>
                    <a:pt x="265" y="0"/>
                    <a:pt x="265" y="0"/>
                    <a:pt x="265" y="0"/>
                  </a:cubicBezTo>
                  <a:cubicBezTo>
                    <a:pt x="254" y="0"/>
                    <a:pt x="247" y="20"/>
                    <a:pt x="247"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93">
              <a:extLst>
                <a:ext uri="{FF2B5EF4-FFF2-40B4-BE49-F238E27FC236}">
                  <a16:creationId xmlns:a16="http://schemas.microsoft.com/office/drawing/2014/main" id="{64575A13-BBBE-C315-DBD2-1D83B6299A5F}"/>
                </a:ext>
              </a:extLst>
            </p:cNvPr>
            <p:cNvSpPr>
              <a:spLocks noEditPoints="1"/>
            </p:cNvSpPr>
            <p:nvPr/>
          </p:nvSpPr>
          <p:spPr bwMode="auto">
            <a:xfrm>
              <a:off x="10926980" y="870353"/>
              <a:ext cx="571779" cy="574630"/>
            </a:xfrm>
            <a:custGeom>
              <a:avLst/>
              <a:gdLst>
                <a:gd name="T0" fmla="*/ 353 w 392"/>
                <a:gd name="T1" fmla="*/ 0 h 393"/>
                <a:gd name="T2" fmla="*/ 39 w 392"/>
                <a:gd name="T3" fmla="*/ 0 h 393"/>
                <a:gd name="T4" fmla="*/ 0 w 392"/>
                <a:gd name="T5" fmla="*/ 39 h 393"/>
                <a:gd name="T6" fmla="*/ 0 w 392"/>
                <a:gd name="T7" fmla="*/ 353 h 393"/>
                <a:gd name="T8" fmla="*/ 39 w 392"/>
                <a:gd name="T9" fmla="*/ 393 h 393"/>
                <a:gd name="T10" fmla="*/ 353 w 392"/>
                <a:gd name="T11" fmla="*/ 393 h 393"/>
                <a:gd name="T12" fmla="*/ 392 w 392"/>
                <a:gd name="T13" fmla="*/ 353 h 393"/>
                <a:gd name="T14" fmla="*/ 392 w 392"/>
                <a:gd name="T15" fmla="*/ 39 h 393"/>
                <a:gd name="T16" fmla="*/ 353 w 392"/>
                <a:gd name="T17" fmla="*/ 0 h 393"/>
                <a:gd name="T18" fmla="*/ 353 w 392"/>
                <a:gd name="T19" fmla="*/ 64 h 393"/>
                <a:gd name="T20" fmla="*/ 337 w 392"/>
                <a:gd name="T21" fmla="*/ 88 h 393"/>
                <a:gd name="T22" fmla="*/ 353 w 392"/>
                <a:gd name="T23" fmla="*/ 113 h 393"/>
                <a:gd name="T24" fmla="*/ 353 w 392"/>
                <a:gd name="T25" fmla="*/ 276 h 393"/>
                <a:gd name="T26" fmla="*/ 337 w 392"/>
                <a:gd name="T27" fmla="*/ 301 h 393"/>
                <a:gd name="T28" fmla="*/ 353 w 392"/>
                <a:gd name="T29" fmla="*/ 325 h 393"/>
                <a:gd name="T30" fmla="*/ 353 w 392"/>
                <a:gd name="T31" fmla="*/ 347 h 393"/>
                <a:gd name="T32" fmla="*/ 347 w 392"/>
                <a:gd name="T33" fmla="*/ 353 h 393"/>
                <a:gd name="T34" fmla="*/ 317 w 392"/>
                <a:gd name="T35" fmla="*/ 353 h 393"/>
                <a:gd name="T36" fmla="*/ 292 w 392"/>
                <a:gd name="T37" fmla="*/ 337 h 393"/>
                <a:gd name="T38" fmla="*/ 268 w 392"/>
                <a:gd name="T39" fmla="*/ 353 h 393"/>
                <a:gd name="T40" fmla="*/ 117 w 392"/>
                <a:gd name="T41" fmla="*/ 353 h 393"/>
                <a:gd name="T42" fmla="*/ 93 w 392"/>
                <a:gd name="T43" fmla="*/ 337 h 393"/>
                <a:gd name="T44" fmla="*/ 68 w 392"/>
                <a:gd name="T45" fmla="*/ 353 h 393"/>
                <a:gd name="T46" fmla="*/ 46 w 392"/>
                <a:gd name="T47" fmla="*/ 353 h 393"/>
                <a:gd name="T48" fmla="*/ 39 w 392"/>
                <a:gd name="T49" fmla="*/ 347 h 393"/>
                <a:gd name="T50" fmla="*/ 39 w 392"/>
                <a:gd name="T51" fmla="*/ 325 h 393"/>
                <a:gd name="T52" fmla="*/ 55 w 392"/>
                <a:gd name="T53" fmla="*/ 301 h 393"/>
                <a:gd name="T54" fmla="*/ 39 w 392"/>
                <a:gd name="T55" fmla="*/ 276 h 393"/>
                <a:gd name="T56" fmla="*/ 39 w 392"/>
                <a:gd name="T57" fmla="*/ 113 h 393"/>
                <a:gd name="T58" fmla="*/ 55 w 392"/>
                <a:gd name="T59" fmla="*/ 88 h 393"/>
                <a:gd name="T60" fmla="*/ 39 w 392"/>
                <a:gd name="T61" fmla="*/ 64 h 393"/>
                <a:gd name="T62" fmla="*/ 39 w 392"/>
                <a:gd name="T63" fmla="*/ 46 h 393"/>
                <a:gd name="T64" fmla="*/ 46 w 392"/>
                <a:gd name="T65" fmla="*/ 39 h 393"/>
                <a:gd name="T66" fmla="*/ 68 w 392"/>
                <a:gd name="T67" fmla="*/ 39 h 393"/>
                <a:gd name="T68" fmla="*/ 93 w 392"/>
                <a:gd name="T69" fmla="*/ 55 h 393"/>
                <a:gd name="T70" fmla="*/ 117 w 392"/>
                <a:gd name="T71" fmla="*/ 39 h 393"/>
                <a:gd name="T72" fmla="*/ 268 w 392"/>
                <a:gd name="T73" fmla="*/ 39 h 393"/>
                <a:gd name="T74" fmla="*/ 292 w 392"/>
                <a:gd name="T75" fmla="*/ 55 h 393"/>
                <a:gd name="T76" fmla="*/ 317 w 392"/>
                <a:gd name="T77" fmla="*/ 39 h 393"/>
                <a:gd name="T78" fmla="*/ 347 w 392"/>
                <a:gd name="T79" fmla="*/ 39 h 393"/>
                <a:gd name="T80" fmla="*/ 353 w 392"/>
                <a:gd name="T81" fmla="*/ 46 h 393"/>
                <a:gd name="T82" fmla="*/ 353 w 392"/>
                <a:gd name="T83" fmla="*/ 6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2" h="393">
                  <a:moveTo>
                    <a:pt x="353" y="0"/>
                  </a:moveTo>
                  <a:cubicBezTo>
                    <a:pt x="39" y="0"/>
                    <a:pt x="39" y="0"/>
                    <a:pt x="39" y="0"/>
                  </a:cubicBezTo>
                  <a:cubicBezTo>
                    <a:pt x="17" y="0"/>
                    <a:pt x="0" y="17"/>
                    <a:pt x="0" y="39"/>
                  </a:cubicBezTo>
                  <a:cubicBezTo>
                    <a:pt x="0" y="353"/>
                    <a:pt x="0" y="353"/>
                    <a:pt x="0" y="353"/>
                  </a:cubicBezTo>
                  <a:cubicBezTo>
                    <a:pt x="0" y="375"/>
                    <a:pt x="17" y="393"/>
                    <a:pt x="39" y="393"/>
                  </a:cubicBezTo>
                  <a:cubicBezTo>
                    <a:pt x="353" y="393"/>
                    <a:pt x="353" y="393"/>
                    <a:pt x="353" y="393"/>
                  </a:cubicBezTo>
                  <a:cubicBezTo>
                    <a:pt x="375" y="393"/>
                    <a:pt x="392" y="375"/>
                    <a:pt x="392" y="353"/>
                  </a:cubicBezTo>
                  <a:cubicBezTo>
                    <a:pt x="392" y="39"/>
                    <a:pt x="392" y="39"/>
                    <a:pt x="392" y="39"/>
                  </a:cubicBezTo>
                  <a:cubicBezTo>
                    <a:pt x="392" y="17"/>
                    <a:pt x="375" y="0"/>
                    <a:pt x="353" y="0"/>
                  </a:cubicBezTo>
                  <a:close/>
                  <a:moveTo>
                    <a:pt x="353" y="64"/>
                  </a:moveTo>
                  <a:cubicBezTo>
                    <a:pt x="353" y="75"/>
                    <a:pt x="345" y="83"/>
                    <a:pt x="337" y="88"/>
                  </a:cubicBezTo>
                  <a:cubicBezTo>
                    <a:pt x="345" y="93"/>
                    <a:pt x="353" y="101"/>
                    <a:pt x="353" y="113"/>
                  </a:cubicBezTo>
                  <a:cubicBezTo>
                    <a:pt x="353" y="276"/>
                    <a:pt x="353" y="276"/>
                    <a:pt x="353" y="276"/>
                  </a:cubicBezTo>
                  <a:cubicBezTo>
                    <a:pt x="353" y="288"/>
                    <a:pt x="345" y="296"/>
                    <a:pt x="337" y="301"/>
                  </a:cubicBezTo>
                  <a:cubicBezTo>
                    <a:pt x="345" y="306"/>
                    <a:pt x="353" y="314"/>
                    <a:pt x="353" y="325"/>
                  </a:cubicBezTo>
                  <a:cubicBezTo>
                    <a:pt x="353" y="347"/>
                    <a:pt x="353" y="347"/>
                    <a:pt x="353" y="347"/>
                  </a:cubicBezTo>
                  <a:cubicBezTo>
                    <a:pt x="353" y="350"/>
                    <a:pt x="350" y="353"/>
                    <a:pt x="347" y="353"/>
                  </a:cubicBezTo>
                  <a:cubicBezTo>
                    <a:pt x="317" y="353"/>
                    <a:pt x="317" y="353"/>
                    <a:pt x="317" y="353"/>
                  </a:cubicBezTo>
                  <a:cubicBezTo>
                    <a:pt x="306" y="353"/>
                    <a:pt x="297" y="345"/>
                    <a:pt x="292" y="337"/>
                  </a:cubicBezTo>
                  <a:cubicBezTo>
                    <a:pt x="288" y="345"/>
                    <a:pt x="279" y="353"/>
                    <a:pt x="268" y="353"/>
                  </a:cubicBezTo>
                  <a:cubicBezTo>
                    <a:pt x="117" y="353"/>
                    <a:pt x="117" y="353"/>
                    <a:pt x="117" y="353"/>
                  </a:cubicBezTo>
                  <a:cubicBezTo>
                    <a:pt x="106" y="353"/>
                    <a:pt x="98" y="345"/>
                    <a:pt x="93" y="337"/>
                  </a:cubicBezTo>
                  <a:cubicBezTo>
                    <a:pt x="88" y="345"/>
                    <a:pt x="80" y="353"/>
                    <a:pt x="68" y="353"/>
                  </a:cubicBezTo>
                  <a:cubicBezTo>
                    <a:pt x="46" y="353"/>
                    <a:pt x="46" y="353"/>
                    <a:pt x="46" y="353"/>
                  </a:cubicBezTo>
                  <a:cubicBezTo>
                    <a:pt x="42" y="353"/>
                    <a:pt x="39" y="350"/>
                    <a:pt x="39" y="347"/>
                  </a:cubicBezTo>
                  <a:cubicBezTo>
                    <a:pt x="39" y="325"/>
                    <a:pt x="39" y="325"/>
                    <a:pt x="39" y="325"/>
                  </a:cubicBezTo>
                  <a:cubicBezTo>
                    <a:pt x="39" y="314"/>
                    <a:pt x="48" y="306"/>
                    <a:pt x="55" y="301"/>
                  </a:cubicBezTo>
                  <a:cubicBezTo>
                    <a:pt x="48" y="296"/>
                    <a:pt x="39" y="288"/>
                    <a:pt x="39" y="276"/>
                  </a:cubicBezTo>
                  <a:cubicBezTo>
                    <a:pt x="39" y="113"/>
                    <a:pt x="39" y="113"/>
                    <a:pt x="39" y="113"/>
                  </a:cubicBezTo>
                  <a:cubicBezTo>
                    <a:pt x="39" y="101"/>
                    <a:pt x="48" y="93"/>
                    <a:pt x="55" y="88"/>
                  </a:cubicBezTo>
                  <a:cubicBezTo>
                    <a:pt x="48" y="83"/>
                    <a:pt x="39" y="75"/>
                    <a:pt x="39" y="64"/>
                  </a:cubicBezTo>
                  <a:cubicBezTo>
                    <a:pt x="39" y="46"/>
                    <a:pt x="39" y="46"/>
                    <a:pt x="39" y="46"/>
                  </a:cubicBezTo>
                  <a:cubicBezTo>
                    <a:pt x="39" y="42"/>
                    <a:pt x="42" y="39"/>
                    <a:pt x="46" y="39"/>
                  </a:cubicBezTo>
                  <a:cubicBezTo>
                    <a:pt x="68" y="39"/>
                    <a:pt x="68" y="39"/>
                    <a:pt x="68" y="39"/>
                  </a:cubicBezTo>
                  <a:cubicBezTo>
                    <a:pt x="80" y="39"/>
                    <a:pt x="88" y="48"/>
                    <a:pt x="93" y="55"/>
                  </a:cubicBezTo>
                  <a:cubicBezTo>
                    <a:pt x="98" y="48"/>
                    <a:pt x="106" y="39"/>
                    <a:pt x="117" y="39"/>
                  </a:cubicBezTo>
                  <a:cubicBezTo>
                    <a:pt x="268" y="39"/>
                    <a:pt x="268" y="39"/>
                    <a:pt x="268" y="39"/>
                  </a:cubicBezTo>
                  <a:cubicBezTo>
                    <a:pt x="279" y="39"/>
                    <a:pt x="288" y="48"/>
                    <a:pt x="292" y="55"/>
                  </a:cubicBezTo>
                  <a:cubicBezTo>
                    <a:pt x="297" y="48"/>
                    <a:pt x="306" y="39"/>
                    <a:pt x="317" y="39"/>
                  </a:cubicBezTo>
                  <a:cubicBezTo>
                    <a:pt x="347" y="39"/>
                    <a:pt x="347" y="39"/>
                    <a:pt x="347" y="39"/>
                  </a:cubicBezTo>
                  <a:cubicBezTo>
                    <a:pt x="350" y="39"/>
                    <a:pt x="353" y="42"/>
                    <a:pt x="353" y="46"/>
                  </a:cubicBezTo>
                  <a:lnTo>
                    <a:pt x="353"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6" name="Group 115">
            <a:extLst>
              <a:ext uri="{FF2B5EF4-FFF2-40B4-BE49-F238E27FC236}">
                <a16:creationId xmlns:a16="http://schemas.microsoft.com/office/drawing/2014/main" id="{53F18DC9-3288-3326-77C7-685342B2357A}"/>
              </a:ext>
            </a:extLst>
          </p:cNvPr>
          <p:cNvGrpSpPr/>
          <p:nvPr userDrawn="1"/>
        </p:nvGrpSpPr>
        <p:grpSpPr>
          <a:xfrm>
            <a:off x="9777720" y="2056193"/>
            <a:ext cx="573205" cy="263788"/>
            <a:chOff x="9777720" y="1037182"/>
            <a:chExt cx="573205" cy="263788"/>
          </a:xfrm>
          <a:solidFill>
            <a:schemeClr val="bg2"/>
          </a:solidFill>
        </p:grpSpPr>
        <p:sp>
          <p:nvSpPr>
            <p:cNvPr id="117" name="Freeform 94">
              <a:extLst>
                <a:ext uri="{FF2B5EF4-FFF2-40B4-BE49-F238E27FC236}">
                  <a16:creationId xmlns:a16="http://schemas.microsoft.com/office/drawing/2014/main" id="{AF5CE3AC-F990-DB1D-4377-86A9071CF809}"/>
                </a:ext>
              </a:extLst>
            </p:cNvPr>
            <p:cNvSpPr>
              <a:spLocks/>
            </p:cNvSpPr>
            <p:nvPr/>
          </p:nvSpPr>
          <p:spPr bwMode="auto">
            <a:xfrm>
              <a:off x="9777720" y="1037182"/>
              <a:ext cx="172532" cy="262362"/>
            </a:xfrm>
            <a:custGeom>
              <a:avLst/>
              <a:gdLst>
                <a:gd name="T0" fmla="*/ 118 w 118"/>
                <a:gd name="T1" fmla="*/ 5 h 180"/>
                <a:gd name="T2" fmla="*/ 90 w 118"/>
                <a:gd name="T3" fmla="*/ 0 h 180"/>
                <a:gd name="T4" fmla="*/ 0 w 118"/>
                <a:gd name="T5" fmla="*/ 90 h 180"/>
                <a:gd name="T6" fmla="*/ 81 w 118"/>
                <a:gd name="T7" fmla="*/ 180 h 180"/>
                <a:gd name="T8" fmla="*/ 118 w 118"/>
                <a:gd name="T9" fmla="*/ 5 h 180"/>
              </a:gdLst>
              <a:ahLst/>
              <a:cxnLst>
                <a:cxn ang="0">
                  <a:pos x="T0" y="T1"/>
                </a:cxn>
                <a:cxn ang="0">
                  <a:pos x="T2" y="T3"/>
                </a:cxn>
                <a:cxn ang="0">
                  <a:pos x="T4" y="T5"/>
                </a:cxn>
                <a:cxn ang="0">
                  <a:pos x="T6" y="T7"/>
                </a:cxn>
                <a:cxn ang="0">
                  <a:pos x="T8" y="T9"/>
                </a:cxn>
              </a:cxnLst>
              <a:rect l="0" t="0" r="r" b="b"/>
              <a:pathLst>
                <a:path w="118" h="180">
                  <a:moveTo>
                    <a:pt x="118" y="5"/>
                  </a:moveTo>
                  <a:cubicBezTo>
                    <a:pt x="109" y="2"/>
                    <a:pt x="100" y="0"/>
                    <a:pt x="90" y="0"/>
                  </a:cubicBezTo>
                  <a:cubicBezTo>
                    <a:pt x="41" y="0"/>
                    <a:pt x="0" y="41"/>
                    <a:pt x="0" y="90"/>
                  </a:cubicBezTo>
                  <a:cubicBezTo>
                    <a:pt x="0" y="137"/>
                    <a:pt x="35" y="175"/>
                    <a:pt x="81" y="180"/>
                  </a:cubicBezTo>
                  <a:lnTo>
                    <a:pt x="118"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95">
              <a:extLst>
                <a:ext uri="{FF2B5EF4-FFF2-40B4-BE49-F238E27FC236}">
                  <a16:creationId xmlns:a16="http://schemas.microsoft.com/office/drawing/2014/main" id="{D4BE1A28-9EFA-C23F-5328-B0F3AA612058}"/>
                </a:ext>
              </a:extLst>
            </p:cNvPr>
            <p:cNvSpPr>
              <a:spLocks/>
            </p:cNvSpPr>
            <p:nvPr/>
          </p:nvSpPr>
          <p:spPr bwMode="auto">
            <a:xfrm>
              <a:off x="9918882" y="1040033"/>
              <a:ext cx="342211" cy="260937"/>
            </a:xfrm>
            <a:custGeom>
              <a:avLst/>
              <a:gdLst>
                <a:gd name="T0" fmla="*/ 234 w 234"/>
                <a:gd name="T1" fmla="*/ 3 h 179"/>
                <a:gd name="T2" fmla="*/ 206 w 234"/>
                <a:gd name="T3" fmla="*/ 0 h 179"/>
                <a:gd name="T4" fmla="*/ 120 w 234"/>
                <a:gd name="T5" fmla="*/ 68 h 179"/>
                <a:gd name="T6" fmla="*/ 116 w 234"/>
                <a:gd name="T7" fmla="*/ 68 h 179"/>
                <a:gd name="T8" fmla="*/ 83 w 234"/>
                <a:gd name="T9" fmla="*/ 68 h 179"/>
                <a:gd name="T10" fmla="*/ 80 w 234"/>
                <a:gd name="T11" fmla="*/ 68 h 179"/>
                <a:gd name="T12" fmla="*/ 36 w 234"/>
                <a:gd name="T13" fmla="*/ 11 h 179"/>
                <a:gd name="T14" fmla="*/ 0 w 234"/>
                <a:gd name="T15" fmla="*/ 179 h 179"/>
                <a:gd name="T16" fmla="*/ 83 w 234"/>
                <a:gd name="T17" fmla="*/ 89 h 179"/>
                <a:gd name="T18" fmla="*/ 83 w 234"/>
                <a:gd name="T19" fmla="*/ 81 h 179"/>
                <a:gd name="T20" fmla="*/ 83 w 234"/>
                <a:gd name="T21" fmla="*/ 81 h 179"/>
                <a:gd name="T22" fmla="*/ 116 w 234"/>
                <a:gd name="T23" fmla="*/ 81 h 179"/>
                <a:gd name="T24" fmla="*/ 116 w 234"/>
                <a:gd name="T25" fmla="*/ 81 h 179"/>
                <a:gd name="T26" fmla="*/ 116 w 234"/>
                <a:gd name="T27" fmla="*/ 89 h 179"/>
                <a:gd name="T28" fmla="*/ 195 w 234"/>
                <a:gd name="T29" fmla="*/ 178 h 179"/>
                <a:gd name="T30" fmla="*/ 234 w 234"/>
                <a:gd name="T31"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9">
                  <a:moveTo>
                    <a:pt x="234" y="3"/>
                  </a:moveTo>
                  <a:cubicBezTo>
                    <a:pt x="225" y="0"/>
                    <a:pt x="216" y="0"/>
                    <a:pt x="206" y="0"/>
                  </a:cubicBezTo>
                  <a:cubicBezTo>
                    <a:pt x="165" y="0"/>
                    <a:pt x="130" y="28"/>
                    <a:pt x="120" y="68"/>
                  </a:cubicBezTo>
                  <a:cubicBezTo>
                    <a:pt x="116" y="68"/>
                    <a:pt x="116" y="68"/>
                    <a:pt x="116" y="68"/>
                  </a:cubicBezTo>
                  <a:cubicBezTo>
                    <a:pt x="83" y="68"/>
                    <a:pt x="83" y="68"/>
                    <a:pt x="83" y="68"/>
                  </a:cubicBezTo>
                  <a:cubicBezTo>
                    <a:pt x="80" y="68"/>
                    <a:pt x="80" y="68"/>
                    <a:pt x="80" y="68"/>
                  </a:cubicBezTo>
                  <a:cubicBezTo>
                    <a:pt x="73" y="41"/>
                    <a:pt x="57" y="23"/>
                    <a:pt x="36" y="11"/>
                  </a:cubicBezTo>
                  <a:cubicBezTo>
                    <a:pt x="0" y="179"/>
                    <a:pt x="0" y="179"/>
                    <a:pt x="0" y="179"/>
                  </a:cubicBezTo>
                  <a:cubicBezTo>
                    <a:pt x="47" y="175"/>
                    <a:pt x="83" y="136"/>
                    <a:pt x="83" y="89"/>
                  </a:cubicBezTo>
                  <a:cubicBezTo>
                    <a:pt x="83" y="86"/>
                    <a:pt x="83" y="81"/>
                    <a:pt x="83" y="81"/>
                  </a:cubicBezTo>
                  <a:cubicBezTo>
                    <a:pt x="83" y="81"/>
                    <a:pt x="83" y="81"/>
                    <a:pt x="83" y="81"/>
                  </a:cubicBezTo>
                  <a:cubicBezTo>
                    <a:pt x="116" y="81"/>
                    <a:pt x="116" y="81"/>
                    <a:pt x="116" y="81"/>
                  </a:cubicBezTo>
                  <a:cubicBezTo>
                    <a:pt x="116" y="81"/>
                    <a:pt x="116" y="81"/>
                    <a:pt x="116" y="81"/>
                  </a:cubicBezTo>
                  <a:cubicBezTo>
                    <a:pt x="116" y="81"/>
                    <a:pt x="116" y="86"/>
                    <a:pt x="116" y="89"/>
                  </a:cubicBezTo>
                  <a:cubicBezTo>
                    <a:pt x="116" y="135"/>
                    <a:pt x="151" y="172"/>
                    <a:pt x="195" y="178"/>
                  </a:cubicBezTo>
                  <a:lnTo>
                    <a:pt x="234"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 name="Freeform 96">
              <a:extLst>
                <a:ext uri="{FF2B5EF4-FFF2-40B4-BE49-F238E27FC236}">
                  <a16:creationId xmlns:a16="http://schemas.microsoft.com/office/drawing/2014/main" id="{1E00E3D2-F6BD-8153-8CA1-9B5D9CA2EC01}"/>
                </a:ext>
              </a:extLst>
            </p:cNvPr>
            <p:cNvSpPr>
              <a:spLocks/>
            </p:cNvSpPr>
            <p:nvPr/>
          </p:nvSpPr>
          <p:spPr bwMode="auto">
            <a:xfrm>
              <a:off x="10228299" y="1054292"/>
              <a:ext cx="122626" cy="245252"/>
            </a:xfrm>
            <a:custGeom>
              <a:avLst/>
              <a:gdLst>
                <a:gd name="T0" fmla="*/ 38 w 84"/>
                <a:gd name="T1" fmla="*/ 0 h 168"/>
                <a:gd name="T2" fmla="*/ 0 w 84"/>
                <a:gd name="T3" fmla="*/ 168 h 168"/>
                <a:gd name="T4" fmla="*/ 84 w 84"/>
                <a:gd name="T5" fmla="*/ 78 h 168"/>
                <a:gd name="T6" fmla="*/ 38 w 84"/>
                <a:gd name="T7" fmla="*/ 0 h 168"/>
              </a:gdLst>
              <a:ahLst/>
              <a:cxnLst>
                <a:cxn ang="0">
                  <a:pos x="T0" y="T1"/>
                </a:cxn>
                <a:cxn ang="0">
                  <a:pos x="T2" y="T3"/>
                </a:cxn>
                <a:cxn ang="0">
                  <a:pos x="T4" y="T5"/>
                </a:cxn>
                <a:cxn ang="0">
                  <a:pos x="T6" y="T7"/>
                </a:cxn>
              </a:cxnLst>
              <a:rect l="0" t="0" r="r" b="b"/>
              <a:pathLst>
                <a:path w="84" h="168">
                  <a:moveTo>
                    <a:pt x="38" y="0"/>
                  </a:moveTo>
                  <a:cubicBezTo>
                    <a:pt x="0" y="168"/>
                    <a:pt x="0" y="168"/>
                    <a:pt x="0" y="168"/>
                  </a:cubicBezTo>
                  <a:cubicBezTo>
                    <a:pt x="47" y="165"/>
                    <a:pt x="84" y="126"/>
                    <a:pt x="84" y="78"/>
                  </a:cubicBezTo>
                  <a:cubicBezTo>
                    <a:pt x="84" y="45"/>
                    <a:pt x="65" y="15"/>
                    <a:pt x="3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0" name="Group 119">
            <a:extLst>
              <a:ext uri="{FF2B5EF4-FFF2-40B4-BE49-F238E27FC236}">
                <a16:creationId xmlns:a16="http://schemas.microsoft.com/office/drawing/2014/main" id="{05115166-6892-9420-8BD8-98E3FE996F10}"/>
              </a:ext>
            </a:extLst>
          </p:cNvPr>
          <p:cNvGrpSpPr/>
          <p:nvPr userDrawn="1"/>
        </p:nvGrpSpPr>
        <p:grpSpPr>
          <a:xfrm>
            <a:off x="8628460" y="2057618"/>
            <a:ext cx="583186" cy="189643"/>
            <a:chOff x="8628460" y="1038607"/>
            <a:chExt cx="583186" cy="189643"/>
          </a:xfrm>
          <a:solidFill>
            <a:schemeClr val="bg2"/>
          </a:solidFill>
        </p:grpSpPr>
        <p:sp>
          <p:nvSpPr>
            <p:cNvPr id="121" name="Freeform 97">
              <a:extLst>
                <a:ext uri="{FF2B5EF4-FFF2-40B4-BE49-F238E27FC236}">
                  <a16:creationId xmlns:a16="http://schemas.microsoft.com/office/drawing/2014/main" id="{EB8EE951-24E8-4394-3FAF-D50BFD0FDE81}"/>
                </a:ext>
              </a:extLst>
            </p:cNvPr>
            <p:cNvSpPr>
              <a:spLocks/>
            </p:cNvSpPr>
            <p:nvPr/>
          </p:nvSpPr>
          <p:spPr bwMode="auto">
            <a:xfrm>
              <a:off x="8798139" y="1038607"/>
              <a:ext cx="342211" cy="189643"/>
            </a:xfrm>
            <a:custGeom>
              <a:avLst/>
              <a:gdLst>
                <a:gd name="T0" fmla="*/ 235 w 235"/>
                <a:gd name="T1" fmla="*/ 0 h 130"/>
                <a:gd name="T2" fmla="*/ 90 w 235"/>
                <a:gd name="T3" fmla="*/ 48 h 130"/>
                <a:gd name="T4" fmla="*/ 78 w 235"/>
                <a:gd name="T5" fmla="*/ 48 h 130"/>
                <a:gd name="T6" fmla="*/ 34 w 235"/>
                <a:gd name="T7" fmla="*/ 26 h 130"/>
                <a:gd name="T8" fmla="*/ 0 w 235"/>
                <a:gd name="T9" fmla="*/ 129 h 130"/>
                <a:gd name="T10" fmla="*/ 81 w 235"/>
                <a:gd name="T11" fmla="*/ 64 h 130"/>
                <a:gd name="T12" fmla="*/ 87 w 235"/>
                <a:gd name="T13" fmla="*/ 64 h 130"/>
                <a:gd name="T14" fmla="*/ 182 w 235"/>
                <a:gd name="T15" fmla="*/ 130 h 130"/>
                <a:gd name="T16" fmla="*/ 193 w 235"/>
                <a:gd name="T17" fmla="*/ 129 h 130"/>
                <a:gd name="T18" fmla="*/ 235 w 235"/>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130">
                  <a:moveTo>
                    <a:pt x="235" y="0"/>
                  </a:moveTo>
                  <a:cubicBezTo>
                    <a:pt x="193" y="3"/>
                    <a:pt x="128" y="24"/>
                    <a:pt x="90" y="48"/>
                  </a:cubicBezTo>
                  <a:cubicBezTo>
                    <a:pt x="78" y="48"/>
                    <a:pt x="78" y="48"/>
                    <a:pt x="78" y="48"/>
                  </a:cubicBezTo>
                  <a:cubicBezTo>
                    <a:pt x="65" y="40"/>
                    <a:pt x="50" y="33"/>
                    <a:pt x="34" y="26"/>
                  </a:cubicBezTo>
                  <a:cubicBezTo>
                    <a:pt x="0" y="129"/>
                    <a:pt x="0" y="129"/>
                    <a:pt x="0" y="129"/>
                  </a:cubicBezTo>
                  <a:cubicBezTo>
                    <a:pt x="31" y="125"/>
                    <a:pt x="65" y="106"/>
                    <a:pt x="81" y="64"/>
                  </a:cubicBezTo>
                  <a:cubicBezTo>
                    <a:pt x="87" y="64"/>
                    <a:pt x="87" y="64"/>
                    <a:pt x="87" y="64"/>
                  </a:cubicBezTo>
                  <a:cubicBezTo>
                    <a:pt x="106" y="113"/>
                    <a:pt x="148" y="130"/>
                    <a:pt x="182" y="130"/>
                  </a:cubicBezTo>
                  <a:cubicBezTo>
                    <a:pt x="186" y="130"/>
                    <a:pt x="189" y="130"/>
                    <a:pt x="193" y="129"/>
                  </a:cubicBezTo>
                  <a:lnTo>
                    <a:pt x="2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98">
              <a:extLst>
                <a:ext uri="{FF2B5EF4-FFF2-40B4-BE49-F238E27FC236}">
                  <a16:creationId xmlns:a16="http://schemas.microsoft.com/office/drawing/2014/main" id="{F1C8E410-0110-06F6-CBCD-C2079F547CDF}"/>
                </a:ext>
              </a:extLst>
            </p:cNvPr>
            <p:cNvSpPr>
              <a:spLocks/>
            </p:cNvSpPr>
            <p:nvPr/>
          </p:nvSpPr>
          <p:spPr bwMode="auto">
            <a:xfrm>
              <a:off x="8628460" y="1038607"/>
              <a:ext cx="195346" cy="189643"/>
            </a:xfrm>
            <a:custGeom>
              <a:avLst/>
              <a:gdLst>
                <a:gd name="T0" fmla="*/ 134 w 134"/>
                <a:gd name="T1" fmla="*/ 20 h 130"/>
                <a:gd name="T2" fmla="*/ 43 w 134"/>
                <a:gd name="T3" fmla="*/ 0 h 130"/>
                <a:gd name="T4" fmla="*/ 9 w 134"/>
                <a:gd name="T5" fmla="*/ 12 h 130"/>
                <a:gd name="T6" fmla="*/ 15 w 134"/>
                <a:gd name="T7" fmla="*/ 72 h 130"/>
                <a:gd name="T8" fmla="*/ 99 w 134"/>
                <a:gd name="T9" fmla="*/ 130 h 130"/>
                <a:gd name="T10" fmla="*/ 134 w 134"/>
                <a:gd name="T11" fmla="*/ 20 h 130"/>
              </a:gdLst>
              <a:ahLst/>
              <a:cxnLst>
                <a:cxn ang="0">
                  <a:pos x="T0" y="T1"/>
                </a:cxn>
                <a:cxn ang="0">
                  <a:pos x="T2" y="T3"/>
                </a:cxn>
                <a:cxn ang="0">
                  <a:pos x="T4" y="T5"/>
                </a:cxn>
                <a:cxn ang="0">
                  <a:pos x="T6" y="T7"/>
                </a:cxn>
                <a:cxn ang="0">
                  <a:pos x="T8" y="T9"/>
                </a:cxn>
                <a:cxn ang="0">
                  <a:pos x="T10" y="T11"/>
                </a:cxn>
              </a:cxnLst>
              <a:rect l="0" t="0" r="r" b="b"/>
              <a:pathLst>
                <a:path w="134" h="130">
                  <a:moveTo>
                    <a:pt x="134" y="20"/>
                  </a:moveTo>
                  <a:cubicBezTo>
                    <a:pt x="102" y="8"/>
                    <a:pt x="67" y="0"/>
                    <a:pt x="43" y="0"/>
                  </a:cubicBezTo>
                  <a:cubicBezTo>
                    <a:pt x="26" y="0"/>
                    <a:pt x="15" y="4"/>
                    <a:pt x="9" y="12"/>
                  </a:cubicBezTo>
                  <a:cubicBezTo>
                    <a:pt x="0" y="25"/>
                    <a:pt x="3" y="48"/>
                    <a:pt x="15" y="72"/>
                  </a:cubicBezTo>
                  <a:cubicBezTo>
                    <a:pt x="29" y="99"/>
                    <a:pt x="59" y="128"/>
                    <a:pt x="99" y="130"/>
                  </a:cubicBezTo>
                  <a:lnTo>
                    <a:pt x="134"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 name="Freeform 99">
              <a:extLst>
                <a:ext uri="{FF2B5EF4-FFF2-40B4-BE49-F238E27FC236}">
                  <a16:creationId xmlns:a16="http://schemas.microsoft.com/office/drawing/2014/main" id="{6444E0B1-0DDA-6032-B1F9-DA0136D0AEB6}"/>
                </a:ext>
              </a:extLst>
            </p:cNvPr>
            <p:cNvSpPr>
              <a:spLocks/>
            </p:cNvSpPr>
            <p:nvPr/>
          </p:nvSpPr>
          <p:spPr bwMode="auto">
            <a:xfrm>
              <a:off x="9104704" y="1040033"/>
              <a:ext cx="106942" cy="181087"/>
            </a:xfrm>
            <a:custGeom>
              <a:avLst/>
              <a:gdLst>
                <a:gd name="T0" fmla="*/ 64 w 73"/>
                <a:gd name="T1" fmla="*/ 11 h 124"/>
                <a:gd name="T2" fmla="*/ 41 w 73"/>
                <a:gd name="T3" fmla="*/ 0 h 124"/>
                <a:gd name="T4" fmla="*/ 0 w 73"/>
                <a:gd name="T5" fmla="*/ 124 h 124"/>
                <a:gd name="T6" fmla="*/ 58 w 73"/>
                <a:gd name="T7" fmla="*/ 71 h 124"/>
                <a:gd name="T8" fmla="*/ 64 w 73"/>
                <a:gd name="T9" fmla="*/ 11 h 124"/>
              </a:gdLst>
              <a:ahLst/>
              <a:cxnLst>
                <a:cxn ang="0">
                  <a:pos x="T0" y="T1"/>
                </a:cxn>
                <a:cxn ang="0">
                  <a:pos x="T2" y="T3"/>
                </a:cxn>
                <a:cxn ang="0">
                  <a:pos x="T4" y="T5"/>
                </a:cxn>
                <a:cxn ang="0">
                  <a:pos x="T6" y="T7"/>
                </a:cxn>
                <a:cxn ang="0">
                  <a:pos x="T8" y="T9"/>
                </a:cxn>
              </a:cxnLst>
              <a:rect l="0" t="0" r="r" b="b"/>
              <a:pathLst>
                <a:path w="73" h="124">
                  <a:moveTo>
                    <a:pt x="64" y="11"/>
                  </a:moveTo>
                  <a:cubicBezTo>
                    <a:pt x="60" y="5"/>
                    <a:pt x="52" y="1"/>
                    <a:pt x="41" y="0"/>
                  </a:cubicBezTo>
                  <a:cubicBezTo>
                    <a:pt x="0" y="124"/>
                    <a:pt x="0" y="124"/>
                    <a:pt x="0" y="124"/>
                  </a:cubicBezTo>
                  <a:cubicBezTo>
                    <a:pt x="27" y="114"/>
                    <a:pt x="47" y="92"/>
                    <a:pt x="58" y="71"/>
                  </a:cubicBezTo>
                  <a:cubicBezTo>
                    <a:pt x="71" y="47"/>
                    <a:pt x="73" y="24"/>
                    <a:pt x="64"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4" name="Group 123">
            <a:extLst>
              <a:ext uri="{FF2B5EF4-FFF2-40B4-BE49-F238E27FC236}">
                <a16:creationId xmlns:a16="http://schemas.microsoft.com/office/drawing/2014/main" id="{E796D2DF-E198-B64C-4B72-6200DBB7FC8E}"/>
              </a:ext>
            </a:extLst>
          </p:cNvPr>
          <p:cNvGrpSpPr/>
          <p:nvPr userDrawn="1"/>
        </p:nvGrpSpPr>
        <p:grpSpPr>
          <a:xfrm>
            <a:off x="7496310" y="2080432"/>
            <a:ext cx="571779" cy="215308"/>
            <a:chOff x="7496310" y="1061421"/>
            <a:chExt cx="571779" cy="215308"/>
          </a:xfrm>
          <a:solidFill>
            <a:schemeClr val="bg2"/>
          </a:solidFill>
        </p:grpSpPr>
        <p:sp>
          <p:nvSpPr>
            <p:cNvPr id="125" name="Freeform 100">
              <a:extLst>
                <a:ext uri="{FF2B5EF4-FFF2-40B4-BE49-F238E27FC236}">
                  <a16:creationId xmlns:a16="http://schemas.microsoft.com/office/drawing/2014/main" id="{1FD810CE-EE20-979A-B421-0F50BA5037C1}"/>
                </a:ext>
              </a:extLst>
            </p:cNvPr>
            <p:cNvSpPr>
              <a:spLocks/>
            </p:cNvSpPr>
            <p:nvPr/>
          </p:nvSpPr>
          <p:spPr bwMode="auto">
            <a:xfrm>
              <a:off x="7921223" y="1072828"/>
              <a:ext cx="121200" cy="203901"/>
            </a:xfrm>
            <a:custGeom>
              <a:avLst/>
              <a:gdLst>
                <a:gd name="T0" fmla="*/ 50 w 83"/>
                <a:gd name="T1" fmla="*/ 0 h 139"/>
                <a:gd name="T2" fmla="*/ 0 w 83"/>
                <a:gd name="T3" fmla="*/ 139 h 139"/>
                <a:gd name="T4" fmla="*/ 6 w 83"/>
                <a:gd name="T5" fmla="*/ 139 h 139"/>
                <a:gd name="T6" fmla="*/ 76 w 83"/>
                <a:gd name="T7" fmla="*/ 76 h 139"/>
                <a:gd name="T8" fmla="*/ 70 w 83"/>
                <a:gd name="T9" fmla="*/ 16 h 139"/>
                <a:gd name="T10" fmla="*/ 50 w 83"/>
                <a:gd name="T11" fmla="*/ 0 h 139"/>
              </a:gdLst>
              <a:ahLst/>
              <a:cxnLst>
                <a:cxn ang="0">
                  <a:pos x="T0" y="T1"/>
                </a:cxn>
                <a:cxn ang="0">
                  <a:pos x="T2" y="T3"/>
                </a:cxn>
                <a:cxn ang="0">
                  <a:pos x="T4" y="T5"/>
                </a:cxn>
                <a:cxn ang="0">
                  <a:pos x="T6" y="T7"/>
                </a:cxn>
                <a:cxn ang="0">
                  <a:pos x="T8" y="T9"/>
                </a:cxn>
                <a:cxn ang="0">
                  <a:pos x="T10" y="T11"/>
                </a:cxn>
              </a:cxnLst>
              <a:rect l="0" t="0" r="r" b="b"/>
              <a:pathLst>
                <a:path w="83" h="139">
                  <a:moveTo>
                    <a:pt x="50" y="0"/>
                  </a:moveTo>
                  <a:cubicBezTo>
                    <a:pt x="0" y="139"/>
                    <a:pt x="0" y="139"/>
                    <a:pt x="0" y="139"/>
                  </a:cubicBezTo>
                  <a:cubicBezTo>
                    <a:pt x="2" y="139"/>
                    <a:pt x="4" y="139"/>
                    <a:pt x="6" y="139"/>
                  </a:cubicBezTo>
                  <a:cubicBezTo>
                    <a:pt x="38" y="139"/>
                    <a:pt x="61" y="135"/>
                    <a:pt x="76" y="76"/>
                  </a:cubicBezTo>
                  <a:cubicBezTo>
                    <a:pt x="83" y="51"/>
                    <a:pt x="81" y="30"/>
                    <a:pt x="70" y="16"/>
                  </a:cubicBezTo>
                  <a:cubicBezTo>
                    <a:pt x="65" y="9"/>
                    <a:pt x="58" y="4"/>
                    <a:pt x="5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 name="Freeform 101">
              <a:extLst>
                <a:ext uri="{FF2B5EF4-FFF2-40B4-BE49-F238E27FC236}">
                  <a16:creationId xmlns:a16="http://schemas.microsoft.com/office/drawing/2014/main" id="{97772FC8-EF03-36A4-D5A8-1319EEB2F0DD}"/>
                </a:ext>
              </a:extLst>
            </p:cNvPr>
            <p:cNvSpPr>
              <a:spLocks/>
            </p:cNvSpPr>
            <p:nvPr/>
          </p:nvSpPr>
          <p:spPr bwMode="auto">
            <a:xfrm>
              <a:off x="7496310" y="1072828"/>
              <a:ext cx="19962" cy="48480"/>
            </a:xfrm>
            <a:custGeom>
              <a:avLst/>
              <a:gdLst>
                <a:gd name="T0" fmla="*/ 6 w 13"/>
                <a:gd name="T1" fmla="*/ 0 h 33"/>
                <a:gd name="T2" fmla="*/ 0 w 13"/>
                <a:gd name="T3" fmla="*/ 8 h 33"/>
                <a:gd name="T4" fmla="*/ 0 w 13"/>
                <a:gd name="T5" fmla="*/ 24 h 33"/>
                <a:gd name="T6" fmla="*/ 6 w 13"/>
                <a:gd name="T7" fmla="*/ 33 h 33"/>
                <a:gd name="T8" fmla="*/ 13 w 13"/>
                <a:gd name="T9" fmla="*/ 24 h 33"/>
                <a:gd name="T10" fmla="*/ 13 w 13"/>
                <a:gd name="T11" fmla="*/ 8 h 33"/>
                <a:gd name="T12" fmla="*/ 6 w 1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6" y="0"/>
                  </a:moveTo>
                  <a:cubicBezTo>
                    <a:pt x="2" y="0"/>
                    <a:pt x="0" y="4"/>
                    <a:pt x="0" y="8"/>
                  </a:cubicBezTo>
                  <a:cubicBezTo>
                    <a:pt x="0" y="24"/>
                    <a:pt x="0" y="24"/>
                    <a:pt x="0" y="24"/>
                  </a:cubicBezTo>
                  <a:cubicBezTo>
                    <a:pt x="0" y="29"/>
                    <a:pt x="2" y="33"/>
                    <a:pt x="6" y="33"/>
                  </a:cubicBezTo>
                  <a:cubicBezTo>
                    <a:pt x="11" y="33"/>
                    <a:pt x="13" y="29"/>
                    <a:pt x="13" y="24"/>
                  </a:cubicBezTo>
                  <a:cubicBezTo>
                    <a:pt x="13" y="8"/>
                    <a:pt x="13" y="8"/>
                    <a:pt x="13" y="8"/>
                  </a:cubicBezTo>
                  <a:cubicBezTo>
                    <a:pt x="13" y="4"/>
                    <a:pt x="11"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 name="Freeform 102">
              <a:extLst>
                <a:ext uri="{FF2B5EF4-FFF2-40B4-BE49-F238E27FC236}">
                  <a16:creationId xmlns:a16="http://schemas.microsoft.com/office/drawing/2014/main" id="{F178D077-C36B-C012-40A6-A75C4399BE94}"/>
                </a:ext>
              </a:extLst>
            </p:cNvPr>
            <p:cNvSpPr>
              <a:spLocks/>
            </p:cNvSpPr>
            <p:nvPr/>
          </p:nvSpPr>
          <p:spPr bwMode="auto">
            <a:xfrm>
              <a:off x="7510569" y="1061421"/>
              <a:ext cx="173957" cy="215308"/>
            </a:xfrm>
            <a:custGeom>
              <a:avLst/>
              <a:gdLst>
                <a:gd name="T0" fmla="*/ 120 w 120"/>
                <a:gd name="T1" fmla="*/ 3 h 147"/>
                <a:gd name="T2" fmla="*/ 77 w 120"/>
                <a:gd name="T3" fmla="*/ 0 h 147"/>
                <a:gd name="T4" fmla="*/ 14 w 120"/>
                <a:gd name="T5" fmla="*/ 24 h 147"/>
                <a:gd name="T6" fmla="*/ 7 w 120"/>
                <a:gd name="T7" fmla="*/ 84 h 147"/>
                <a:gd name="T8" fmla="*/ 66 w 120"/>
                <a:gd name="T9" fmla="*/ 147 h 147"/>
                <a:gd name="T10" fmla="*/ 120 w 120"/>
                <a:gd name="T11" fmla="*/ 3 h 147"/>
              </a:gdLst>
              <a:ahLst/>
              <a:cxnLst>
                <a:cxn ang="0">
                  <a:pos x="T0" y="T1"/>
                </a:cxn>
                <a:cxn ang="0">
                  <a:pos x="T2" y="T3"/>
                </a:cxn>
                <a:cxn ang="0">
                  <a:pos x="T4" y="T5"/>
                </a:cxn>
                <a:cxn ang="0">
                  <a:pos x="T6" y="T7"/>
                </a:cxn>
                <a:cxn ang="0">
                  <a:pos x="T8" y="T9"/>
                </a:cxn>
                <a:cxn ang="0">
                  <a:pos x="T10" y="T11"/>
                </a:cxn>
              </a:cxnLst>
              <a:rect l="0" t="0" r="r" b="b"/>
              <a:pathLst>
                <a:path w="120" h="147">
                  <a:moveTo>
                    <a:pt x="120" y="3"/>
                  </a:moveTo>
                  <a:cubicBezTo>
                    <a:pt x="106" y="0"/>
                    <a:pt x="92" y="0"/>
                    <a:pt x="77" y="0"/>
                  </a:cubicBezTo>
                  <a:cubicBezTo>
                    <a:pt x="48" y="0"/>
                    <a:pt x="26" y="8"/>
                    <a:pt x="14" y="24"/>
                  </a:cubicBezTo>
                  <a:cubicBezTo>
                    <a:pt x="2" y="38"/>
                    <a:pt x="0" y="59"/>
                    <a:pt x="7" y="84"/>
                  </a:cubicBezTo>
                  <a:cubicBezTo>
                    <a:pt x="21" y="135"/>
                    <a:pt x="40" y="145"/>
                    <a:pt x="66" y="147"/>
                  </a:cubicBezTo>
                  <a:lnTo>
                    <a:pt x="12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 name="Freeform 103">
              <a:extLst>
                <a:ext uri="{FF2B5EF4-FFF2-40B4-BE49-F238E27FC236}">
                  <a16:creationId xmlns:a16="http://schemas.microsoft.com/office/drawing/2014/main" id="{A1161793-ADEA-9064-6134-499AE3C343CF}"/>
                </a:ext>
              </a:extLst>
            </p:cNvPr>
            <p:cNvSpPr>
              <a:spLocks/>
            </p:cNvSpPr>
            <p:nvPr/>
          </p:nvSpPr>
          <p:spPr bwMode="auto">
            <a:xfrm>
              <a:off x="8049552" y="1072828"/>
              <a:ext cx="18537" cy="48480"/>
            </a:xfrm>
            <a:custGeom>
              <a:avLst/>
              <a:gdLst>
                <a:gd name="T0" fmla="*/ 7 w 13"/>
                <a:gd name="T1" fmla="*/ 0 h 33"/>
                <a:gd name="T2" fmla="*/ 0 w 13"/>
                <a:gd name="T3" fmla="*/ 8 h 33"/>
                <a:gd name="T4" fmla="*/ 0 w 13"/>
                <a:gd name="T5" fmla="*/ 24 h 33"/>
                <a:gd name="T6" fmla="*/ 7 w 13"/>
                <a:gd name="T7" fmla="*/ 33 h 33"/>
                <a:gd name="T8" fmla="*/ 13 w 13"/>
                <a:gd name="T9" fmla="*/ 24 h 33"/>
                <a:gd name="T10" fmla="*/ 13 w 13"/>
                <a:gd name="T11" fmla="*/ 8 h 33"/>
                <a:gd name="T12" fmla="*/ 7 w 1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7" y="0"/>
                  </a:moveTo>
                  <a:cubicBezTo>
                    <a:pt x="2" y="0"/>
                    <a:pt x="0" y="4"/>
                    <a:pt x="0" y="8"/>
                  </a:cubicBezTo>
                  <a:cubicBezTo>
                    <a:pt x="0" y="24"/>
                    <a:pt x="0" y="24"/>
                    <a:pt x="0" y="24"/>
                  </a:cubicBezTo>
                  <a:cubicBezTo>
                    <a:pt x="0" y="29"/>
                    <a:pt x="2" y="33"/>
                    <a:pt x="7" y="33"/>
                  </a:cubicBezTo>
                  <a:cubicBezTo>
                    <a:pt x="11" y="33"/>
                    <a:pt x="13" y="29"/>
                    <a:pt x="13" y="24"/>
                  </a:cubicBezTo>
                  <a:cubicBezTo>
                    <a:pt x="13" y="8"/>
                    <a:pt x="13" y="8"/>
                    <a:pt x="13" y="8"/>
                  </a:cubicBezTo>
                  <a:cubicBezTo>
                    <a:pt x="13" y="4"/>
                    <a:pt x="11"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 name="Freeform 104">
              <a:extLst>
                <a:ext uri="{FF2B5EF4-FFF2-40B4-BE49-F238E27FC236}">
                  <a16:creationId xmlns:a16="http://schemas.microsoft.com/office/drawing/2014/main" id="{1A6D2F99-F7BA-3A73-85FD-DEE40C3EC6E9}"/>
                </a:ext>
              </a:extLst>
            </p:cNvPr>
            <p:cNvSpPr>
              <a:spLocks noEditPoints="1"/>
            </p:cNvSpPr>
            <p:nvPr/>
          </p:nvSpPr>
          <p:spPr bwMode="auto">
            <a:xfrm>
              <a:off x="7630343" y="1061421"/>
              <a:ext cx="340786" cy="215308"/>
            </a:xfrm>
            <a:custGeom>
              <a:avLst/>
              <a:gdLst>
                <a:gd name="T0" fmla="*/ 234 w 234"/>
                <a:gd name="T1" fmla="*/ 3 h 147"/>
                <a:gd name="T2" fmla="*/ 205 w 234"/>
                <a:gd name="T3" fmla="*/ 0 h 147"/>
                <a:gd name="T4" fmla="*/ 133 w 234"/>
                <a:gd name="T5" fmla="*/ 14 h 147"/>
                <a:gd name="T6" fmla="*/ 66 w 234"/>
                <a:gd name="T7" fmla="*/ 14 h 147"/>
                <a:gd name="T8" fmla="*/ 53 w 234"/>
                <a:gd name="T9" fmla="*/ 7 h 147"/>
                <a:gd name="T10" fmla="*/ 0 w 234"/>
                <a:gd name="T11" fmla="*/ 147 h 147"/>
                <a:gd name="T12" fmla="*/ 76 w 234"/>
                <a:gd name="T13" fmla="*/ 101 h 147"/>
                <a:gd name="T14" fmla="*/ 81 w 234"/>
                <a:gd name="T15" fmla="*/ 84 h 147"/>
                <a:gd name="T16" fmla="*/ 81 w 234"/>
                <a:gd name="T17" fmla="*/ 84 h 147"/>
                <a:gd name="T18" fmla="*/ 100 w 234"/>
                <a:gd name="T19" fmla="*/ 65 h 147"/>
                <a:gd name="T20" fmla="*/ 118 w 234"/>
                <a:gd name="T21" fmla="*/ 81 h 147"/>
                <a:gd name="T22" fmla="*/ 124 w 234"/>
                <a:gd name="T23" fmla="*/ 101 h 147"/>
                <a:gd name="T24" fmla="*/ 182 w 234"/>
                <a:gd name="T25" fmla="*/ 146 h 147"/>
                <a:gd name="T26" fmla="*/ 234 w 234"/>
                <a:gd name="T27" fmla="*/ 3 h 147"/>
                <a:gd name="T28" fmla="*/ 114 w 234"/>
                <a:gd name="T29" fmla="*/ 51 h 147"/>
                <a:gd name="T30" fmla="*/ 100 w 234"/>
                <a:gd name="T31" fmla="*/ 49 h 147"/>
                <a:gd name="T32" fmla="*/ 85 w 234"/>
                <a:gd name="T33" fmla="*/ 51 h 147"/>
                <a:gd name="T34" fmla="*/ 81 w 234"/>
                <a:gd name="T35" fmla="*/ 32 h 147"/>
                <a:gd name="T36" fmla="*/ 101 w 234"/>
                <a:gd name="T37" fmla="*/ 34 h 147"/>
                <a:gd name="T38" fmla="*/ 118 w 234"/>
                <a:gd name="T39" fmla="*/ 33 h 147"/>
                <a:gd name="T40" fmla="*/ 114 w 234"/>
                <a:gd name="T41" fmla="*/ 5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 h="147">
                  <a:moveTo>
                    <a:pt x="234" y="3"/>
                  </a:moveTo>
                  <a:cubicBezTo>
                    <a:pt x="225" y="1"/>
                    <a:pt x="216" y="0"/>
                    <a:pt x="205" y="0"/>
                  </a:cubicBezTo>
                  <a:cubicBezTo>
                    <a:pt x="179" y="0"/>
                    <a:pt x="151" y="1"/>
                    <a:pt x="133" y="14"/>
                  </a:cubicBezTo>
                  <a:cubicBezTo>
                    <a:pt x="112" y="18"/>
                    <a:pt x="91" y="18"/>
                    <a:pt x="66" y="14"/>
                  </a:cubicBezTo>
                  <a:cubicBezTo>
                    <a:pt x="62" y="11"/>
                    <a:pt x="58" y="9"/>
                    <a:pt x="53" y="7"/>
                  </a:cubicBezTo>
                  <a:cubicBezTo>
                    <a:pt x="0" y="147"/>
                    <a:pt x="0" y="147"/>
                    <a:pt x="0" y="147"/>
                  </a:cubicBezTo>
                  <a:cubicBezTo>
                    <a:pt x="41" y="146"/>
                    <a:pt x="62" y="139"/>
                    <a:pt x="76" y="101"/>
                  </a:cubicBezTo>
                  <a:cubicBezTo>
                    <a:pt x="78" y="95"/>
                    <a:pt x="79" y="90"/>
                    <a:pt x="81" y="84"/>
                  </a:cubicBezTo>
                  <a:cubicBezTo>
                    <a:pt x="81" y="84"/>
                    <a:pt x="81" y="84"/>
                    <a:pt x="81" y="84"/>
                  </a:cubicBezTo>
                  <a:cubicBezTo>
                    <a:pt x="86" y="69"/>
                    <a:pt x="89" y="65"/>
                    <a:pt x="100" y="65"/>
                  </a:cubicBezTo>
                  <a:cubicBezTo>
                    <a:pt x="109" y="65"/>
                    <a:pt x="113" y="67"/>
                    <a:pt x="118" y="81"/>
                  </a:cubicBezTo>
                  <a:cubicBezTo>
                    <a:pt x="119" y="87"/>
                    <a:pt x="121" y="94"/>
                    <a:pt x="124" y="101"/>
                  </a:cubicBezTo>
                  <a:cubicBezTo>
                    <a:pt x="135" y="133"/>
                    <a:pt x="152" y="143"/>
                    <a:pt x="182" y="146"/>
                  </a:cubicBezTo>
                  <a:lnTo>
                    <a:pt x="234" y="3"/>
                  </a:lnTo>
                  <a:close/>
                  <a:moveTo>
                    <a:pt x="114" y="51"/>
                  </a:moveTo>
                  <a:cubicBezTo>
                    <a:pt x="110" y="50"/>
                    <a:pt x="105" y="49"/>
                    <a:pt x="100" y="49"/>
                  </a:cubicBezTo>
                  <a:cubicBezTo>
                    <a:pt x="94" y="49"/>
                    <a:pt x="89" y="50"/>
                    <a:pt x="85" y="51"/>
                  </a:cubicBezTo>
                  <a:cubicBezTo>
                    <a:pt x="85" y="44"/>
                    <a:pt x="84" y="38"/>
                    <a:pt x="81" y="32"/>
                  </a:cubicBezTo>
                  <a:cubicBezTo>
                    <a:pt x="88" y="33"/>
                    <a:pt x="95" y="34"/>
                    <a:pt x="101" y="34"/>
                  </a:cubicBezTo>
                  <a:cubicBezTo>
                    <a:pt x="107" y="34"/>
                    <a:pt x="112" y="33"/>
                    <a:pt x="118" y="33"/>
                  </a:cubicBezTo>
                  <a:cubicBezTo>
                    <a:pt x="115" y="38"/>
                    <a:pt x="114" y="44"/>
                    <a:pt x="114"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30" name="Freeform 105">
            <a:extLst>
              <a:ext uri="{FF2B5EF4-FFF2-40B4-BE49-F238E27FC236}">
                <a16:creationId xmlns:a16="http://schemas.microsoft.com/office/drawing/2014/main" id="{B8F35338-9827-F062-BD60-0CC910EED35D}"/>
              </a:ext>
            </a:extLst>
          </p:cNvPr>
          <p:cNvSpPr>
            <a:spLocks/>
          </p:cNvSpPr>
          <p:nvPr userDrawn="1"/>
        </p:nvSpPr>
        <p:spPr bwMode="auto">
          <a:xfrm>
            <a:off x="6345624" y="2056193"/>
            <a:ext cx="573204" cy="263788"/>
          </a:xfrm>
          <a:custGeom>
            <a:avLst/>
            <a:gdLst>
              <a:gd name="T0" fmla="*/ 303 w 393"/>
              <a:gd name="T1" fmla="*/ 0 h 181"/>
              <a:gd name="T2" fmla="*/ 216 w 393"/>
              <a:gd name="T3" fmla="*/ 68 h 181"/>
              <a:gd name="T4" fmla="*/ 213 w 393"/>
              <a:gd name="T5" fmla="*/ 70 h 181"/>
              <a:gd name="T6" fmla="*/ 180 w 393"/>
              <a:gd name="T7" fmla="*/ 70 h 181"/>
              <a:gd name="T8" fmla="*/ 176 w 393"/>
              <a:gd name="T9" fmla="*/ 68 h 181"/>
              <a:gd name="T10" fmla="*/ 90 w 393"/>
              <a:gd name="T11" fmla="*/ 1 h 181"/>
              <a:gd name="T12" fmla="*/ 0 w 393"/>
              <a:gd name="T13" fmla="*/ 91 h 181"/>
              <a:gd name="T14" fmla="*/ 90 w 393"/>
              <a:gd name="T15" fmla="*/ 181 h 181"/>
              <a:gd name="T16" fmla="*/ 180 w 393"/>
              <a:gd name="T17" fmla="*/ 91 h 181"/>
              <a:gd name="T18" fmla="*/ 179 w 393"/>
              <a:gd name="T19" fmla="*/ 82 h 181"/>
              <a:gd name="T20" fmla="*/ 180 w 393"/>
              <a:gd name="T21" fmla="*/ 83 h 181"/>
              <a:gd name="T22" fmla="*/ 213 w 393"/>
              <a:gd name="T23" fmla="*/ 83 h 181"/>
              <a:gd name="T24" fmla="*/ 213 w 393"/>
              <a:gd name="T25" fmla="*/ 82 h 181"/>
              <a:gd name="T26" fmla="*/ 213 w 393"/>
              <a:gd name="T27" fmla="*/ 91 h 181"/>
              <a:gd name="T28" fmla="*/ 303 w 393"/>
              <a:gd name="T29" fmla="*/ 180 h 181"/>
              <a:gd name="T30" fmla="*/ 393 w 393"/>
              <a:gd name="T31" fmla="*/ 90 h 181"/>
              <a:gd name="T32" fmla="*/ 303 w 393"/>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 h="181">
                <a:moveTo>
                  <a:pt x="303" y="0"/>
                </a:moveTo>
                <a:cubicBezTo>
                  <a:pt x="261" y="0"/>
                  <a:pt x="226" y="30"/>
                  <a:pt x="216" y="68"/>
                </a:cubicBezTo>
                <a:cubicBezTo>
                  <a:pt x="215" y="68"/>
                  <a:pt x="214" y="70"/>
                  <a:pt x="213" y="70"/>
                </a:cubicBezTo>
                <a:cubicBezTo>
                  <a:pt x="180" y="70"/>
                  <a:pt x="180" y="70"/>
                  <a:pt x="180" y="70"/>
                </a:cubicBezTo>
                <a:cubicBezTo>
                  <a:pt x="179" y="70"/>
                  <a:pt x="178" y="68"/>
                  <a:pt x="176" y="68"/>
                </a:cubicBezTo>
                <a:cubicBezTo>
                  <a:pt x="166" y="30"/>
                  <a:pt x="131" y="1"/>
                  <a:pt x="90" y="1"/>
                </a:cubicBezTo>
                <a:cubicBezTo>
                  <a:pt x="40" y="1"/>
                  <a:pt x="0" y="41"/>
                  <a:pt x="0" y="91"/>
                </a:cubicBezTo>
                <a:cubicBezTo>
                  <a:pt x="0" y="140"/>
                  <a:pt x="40" y="181"/>
                  <a:pt x="90" y="181"/>
                </a:cubicBezTo>
                <a:cubicBezTo>
                  <a:pt x="139" y="181"/>
                  <a:pt x="180" y="140"/>
                  <a:pt x="180" y="91"/>
                </a:cubicBezTo>
                <a:cubicBezTo>
                  <a:pt x="180" y="88"/>
                  <a:pt x="180" y="85"/>
                  <a:pt x="179" y="82"/>
                </a:cubicBezTo>
                <a:cubicBezTo>
                  <a:pt x="180" y="82"/>
                  <a:pt x="180" y="83"/>
                  <a:pt x="180" y="83"/>
                </a:cubicBezTo>
                <a:cubicBezTo>
                  <a:pt x="213" y="83"/>
                  <a:pt x="213" y="83"/>
                  <a:pt x="213" y="83"/>
                </a:cubicBezTo>
                <a:cubicBezTo>
                  <a:pt x="213" y="83"/>
                  <a:pt x="213" y="82"/>
                  <a:pt x="213" y="82"/>
                </a:cubicBezTo>
                <a:cubicBezTo>
                  <a:pt x="213" y="85"/>
                  <a:pt x="213" y="88"/>
                  <a:pt x="213" y="91"/>
                </a:cubicBezTo>
                <a:cubicBezTo>
                  <a:pt x="213" y="140"/>
                  <a:pt x="253" y="180"/>
                  <a:pt x="303" y="180"/>
                </a:cubicBezTo>
                <a:cubicBezTo>
                  <a:pt x="352" y="180"/>
                  <a:pt x="393" y="140"/>
                  <a:pt x="393" y="90"/>
                </a:cubicBezTo>
                <a:cubicBezTo>
                  <a:pt x="393" y="41"/>
                  <a:pt x="352" y="0"/>
                  <a:pt x="303" y="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 name="Freeform 106">
            <a:extLst>
              <a:ext uri="{FF2B5EF4-FFF2-40B4-BE49-F238E27FC236}">
                <a16:creationId xmlns:a16="http://schemas.microsoft.com/office/drawing/2014/main" id="{99F8D558-2CE4-5106-0508-1090917F9934}"/>
              </a:ext>
            </a:extLst>
          </p:cNvPr>
          <p:cNvSpPr>
            <a:spLocks/>
          </p:cNvSpPr>
          <p:nvPr userDrawn="1"/>
        </p:nvSpPr>
        <p:spPr bwMode="auto">
          <a:xfrm>
            <a:off x="5196364" y="2057618"/>
            <a:ext cx="583186" cy="189643"/>
          </a:xfrm>
          <a:custGeom>
            <a:avLst/>
            <a:gdLst>
              <a:gd name="T0" fmla="*/ 391 w 400"/>
              <a:gd name="T1" fmla="*/ 12 h 130"/>
              <a:gd name="T2" fmla="*/ 357 w 400"/>
              <a:gd name="T3" fmla="*/ 0 h 130"/>
              <a:gd name="T4" fmla="*/ 206 w 400"/>
              <a:gd name="T5" fmla="*/ 48 h 130"/>
              <a:gd name="T6" fmla="*/ 193 w 400"/>
              <a:gd name="T7" fmla="*/ 48 h 130"/>
              <a:gd name="T8" fmla="*/ 42 w 400"/>
              <a:gd name="T9" fmla="*/ 0 h 130"/>
              <a:gd name="T10" fmla="*/ 9 w 400"/>
              <a:gd name="T11" fmla="*/ 12 h 130"/>
              <a:gd name="T12" fmla="*/ 15 w 400"/>
              <a:gd name="T13" fmla="*/ 72 h 130"/>
              <a:gd name="T14" fmla="*/ 102 w 400"/>
              <a:gd name="T15" fmla="*/ 130 h 130"/>
              <a:gd name="T16" fmla="*/ 197 w 400"/>
              <a:gd name="T17" fmla="*/ 64 h 130"/>
              <a:gd name="T18" fmla="*/ 202 w 400"/>
              <a:gd name="T19" fmla="*/ 64 h 130"/>
              <a:gd name="T20" fmla="*/ 298 w 400"/>
              <a:gd name="T21" fmla="*/ 130 h 130"/>
              <a:gd name="T22" fmla="*/ 385 w 400"/>
              <a:gd name="T23" fmla="*/ 72 h 130"/>
              <a:gd name="T24" fmla="*/ 391 w 400"/>
              <a:gd name="T25" fmla="*/ 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130">
                <a:moveTo>
                  <a:pt x="391" y="12"/>
                </a:moveTo>
                <a:cubicBezTo>
                  <a:pt x="385" y="4"/>
                  <a:pt x="374" y="0"/>
                  <a:pt x="357" y="0"/>
                </a:cubicBezTo>
                <a:cubicBezTo>
                  <a:pt x="316" y="0"/>
                  <a:pt x="245" y="23"/>
                  <a:pt x="206" y="48"/>
                </a:cubicBezTo>
                <a:cubicBezTo>
                  <a:pt x="193" y="48"/>
                  <a:pt x="193" y="48"/>
                  <a:pt x="193" y="48"/>
                </a:cubicBezTo>
                <a:cubicBezTo>
                  <a:pt x="154" y="23"/>
                  <a:pt x="83" y="0"/>
                  <a:pt x="42" y="0"/>
                </a:cubicBezTo>
                <a:cubicBezTo>
                  <a:pt x="25" y="0"/>
                  <a:pt x="14" y="4"/>
                  <a:pt x="9" y="12"/>
                </a:cubicBezTo>
                <a:cubicBezTo>
                  <a:pt x="0" y="25"/>
                  <a:pt x="2" y="48"/>
                  <a:pt x="15" y="72"/>
                </a:cubicBezTo>
                <a:cubicBezTo>
                  <a:pt x="29" y="100"/>
                  <a:pt x="60" y="130"/>
                  <a:pt x="102" y="130"/>
                </a:cubicBezTo>
                <a:cubicBezTo>
                  <a:pt x="136" y="130"/>
                  <a:pt x="178" y="113"/>
                  <a:pt x="197" y="64"/>
                </a:cubicBezTo>
                <a:cubicBezTo>
                  <a:pt x="202" y="64"/>
                  <a:pt x="202" y="64"/>
                  <a:pt x="202" y="64"/>
                </a:cubicBezTo>
                <a:cubicBezTo>
                  <a:pt x="221" y="113"/>
                  <a:pt x="263" y="130"/>
                  <a:pt x="298" y="130"/>
                </a:cubicBezTo>
                <a:cubicBezTo>
                  <a:pt x="339" y="130"/>
                  <a:pt x="370" y="100"/>
                  <a:pt x="385" y="72"/>
                </a:cubicBezTo>
                <a:cubicBezTo>
                  <a:pt x="397" y="48"/>
                  <a:pt x="400" y="25"/>
                  <a:pt x="391" y="1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2" name="Group 131">
            <a:extLst>
              <a:ext uri="{FF2B5EF4-FFF2-40B4-BE49-F238E27FC236}">
                <a16:creationId xmlns:a16="http://schemas.microsoft.com/office/drawing/2014/main" id="{4D41BCD8-59AC-91C7-5D1F-7F6363D732A9}"/>
              </a:ext>
            </a:extLst>
          </p:cNvPr>
          <p:cNvGrpSpPr/>
          <p:nvPr userDrawn="1"/>
        </p:nvGrpSpPr>
        <p:grpSpPr>
          <a:xfrm>
            <a:off x="4062789" y="2080432"/>
            <a:ext cx="573204" cy="215308"/>
            <a:chOff x="4062789" y="1061421"/>
            <a:chExt cx="573204" cy="215308"/>
          </a:xfrm>
          <a:solidFill>
            <a:schemeClr val="bg2"/>
          </a:solidFill>
        </p:grpSpPr>
        <p:sp>
          <p:nvSpPr>
            <p:cNvPr id="133" name="Freeform 107">
              <a:extLst>
                <a:ext uri="{FF2B5EF4-FFF2-40B4-BE49-F238E27FC236}">
                  <a16:creationId xmlns:a16="http://schemas.microsoft.com/office/drawing/2014/main" id="{FF316C78-B471-D1C7-E4BD-5EDD24C7740E}"/>
                </a:ext>
              </a:extLst>
            </p:cNvPr>
            <p:cNvSpPr>
              <a:spLocks/>
            </p:cNvSpPr>
            <p:nvPr/>
          </p:nvSpPr>
          <p:spPr bwMode="auto">
            <a:xfrm>
              <a:off x="4617456" y="1072828"/>
              <a:ext cx="18537" cy="48480"/>
            </a:xfrm>
            <a:custGeom>
              <a:avLst/>
              <a:gdLst>
                <a:gd name="T0" fmla="*/ 6 w 13"/>
                <a:gd name="T1" fmla="*/ 0 h 33"/>
                <a:gd name="T2" fmla="*/ 0 w 13"/>
                <a:gd name="T3" fmla="*/ 8 h 33"/>
                <a:gd name="T4" fmla="*/ 0 w 13"/>
                <a:gd name="T5" fmla="*/ 24 h 33"/>
                <a:gd name="T6" fmla="*/ 6 w 13"/>
                <a:gd name="T7" fmla="*/ 33 h 33"/>
                <a:gd name="T8" fmla="*/ 13 w 13"/>
                <a:gd name="T9" fmla="*/ 24 h 33"/>
                <a:gd name="T10" fmla="*/ 13 w 13"/>
                <a:gd name="T11" fmla="*/ 8 h 33"/>
                <a:gd name="T12" fmla="*/ 6 w 1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6" y="0"/>
                  </a:moveTo>
                  <a:cubicBezTo>
                    <a:pt x="2" y="0"/>
                    <a:pt x="0" y="4"/>
                    <a:pt x="0" y="8"/>
                  </a:cubicBezTo>
                  <a:cubicBezTo>
                    <a:pt x="0" y="24"/>
                    <a:pt x="0" y="24"/>
                    <a:pt x="0" y="24"/>
                  </a:cubicBezTo>
                  <a:cubicBezTo>
                    <a:pt x="0" y="29"/>
                    <a:pt x="2" y="33"/>
                    <a:pt x="6" y="33"/>
                  </a:cubicBezTo>
                  <a:cubicBezTo>
                    <a:pt x="11" y="33"/>
                    <a:pt x="13" y="29"/>
                    <a:pt x="13" y="24"/>
                  </a:cubicBezTo>
                  <a:cubicBezTo>
                    <a:pt x="13" y="8"/>
                    <a:pt x="13" y="8"/>
                    <a:pt x="13" y="8"/>
                  </a:cubicBezTo>
                  <a:cubicBezTo>
                    <a:pt x="13" y="4"/>
                    <a:pt x="11"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 name="Freeform 108">
              <a:extLst>
                <a:ext uri="{FF2B5EF4-FFF2-40B4-BE49-F238E27FC236}">
                  <a16:creationId xmlns:a16="http://schemas.microsoft.com/office/drawing/2014/main" id="{290E95AC-24E6-3498-E4D9-087B0EE3C427}"/>
                </a:ext>
              </a:extLst>
            </p:cNvPr>
            <p:cNvSpPr>
              <a:spLocks noEditPoints="1"/>
            </p:cNvSpPr>
            <p:nvPr/>
          </p:nvSpPr>
          <p:spPr bwMode="auto">
            <a:xfrm>
              <a:off x="4078473" y="1061421"/>
              <a:ext cx="530428" cy="215308"/>
            </a:xfrm>
            <a:custGeom>
              <a:avLst/>
              <a:gdLst>
                <a:gd name="T0" fmla="*/ 287 w 365"/>
                <a:gd name="T1" fmla="*/ 0 h 147"/>
                <a:gd name="T2" fmla="*/ 216 w 365"/>
                <a:gd name="T3" fmla="*/ 14 h 147"/>
                <a:gd name="T4" fmla="*/ 148 w 365"/>
                <a:gd name="T5" fmla="*/ 14 h 147"/>
                <a:gd name="T6" fmla="*/ 77 w 365"/>
                <a:gd name="T7" fmla="*/ 0 h 147"/>
                <a:gd name="T8" fmla="*/ 13 w 365"/>
                <a:gd name="T9" fmla="*/ 24 h 147"/>
                <a:gd name="T10" fmla="*/ 6 w 365"/>
                <a:gd name="T11" fmla="*/ 84 h 147"/>
                <a:gd name="T12" fmla="*/ 77 w 365"/>
                <a:gd name="T13" fmla="*/ 147 h 147"/>
                <a:gd name="T14" fmla="*/ 158 w 365"/>
                <a:gd name="T15" fmla="*/ 101 h 147"/>
                <a:gd name="T16" fmla="*/ 163 w 365"/>
                <a:gd name="T17" fmla="*/ 84 h 147"/>
                <a:gd name="T18" fmla="*/ 164 w 365"/>
                <a:gd name="T19" fmla="*/ 84 h 147"/>
                <a:gd name="T20" fmla="*/ 182 w 365"/>
                <a:gd name="T21" fmla="*/ 65 h 147"/>
                <a:gd name="T22" fmla="*/ 200 w 365"/>
                <a:gd name="T23" fmla="*/ 81 h 147"/>
                <a:gd name="T24" fmla="*/ 206 w 365"/>
                <a:gd name="T25" fmla="*/ 101 h 147"/>
                <a:gd name="T26" fmla="*/ 287 w 365"/>
                <a:gd name="T27" fmla="*/ 147 h 147"/>
                <a:gd name="T28" fmla="*/ 358 w 365"/>
                <a:gd name="T29" fmla="*/ 84 h 147"/>
                <a:gd name="T30" fmla="*/ 351 w 365"/>
                <a:gd name="T31" fmla="*/ 24 h 147"/>
                <a:gd name="T32" fmla="*/ 287 w 365"/>
                <a:gd name="T33" fmla="*/ 0 h 147"/>
                <a:gd name="T34" fmla="*/ 182 w 365"/>
                <a:gd name="T35" fmla="*/ 49 h 147"/>
                <a:gd name="T36" fmla="*/ 168 w 365"/>
                <a:gd name="T37" fmla="*/ 51 h 147"/>
                <a:gd name="T38" fmla="*/ 164 w 365"/>
                <a:gd name="T39" fmla="*/ 32 h 147"/>
                <a:gd name="T40" fmla="*/ 184 w 365"/>
                <a:gd name="T41" fmla="*/ 34 h 147"/>
                <a:gd name="T42" fmla="*/ 200 w 365"/>
                <a:gd name="T43" fmla="*/ 33 h 147"/>
                <a:gd name="T44" fmla="*/ 197 w 365"/>
                <a:gd name="T45" fmla="*/ 51 h 147"/>
                <a:gd name="T46" fmla="*/ 182 w 365"/>
                <a:gd name="T47" fmla="*/ 4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147">
                  <a:moveTo>
                    <a:pt x="287" y="0"/>
                  </a:moveTo>
                  <a:cubicBezTo>
                    <a:pt x="262" y="0"/>
                    <a:pt x="234" y="1"/>
                    <a:pt x="216" y="14"/>
                  </a:cubicBezTo>
                  <a:cubicBezTo>
                    <a:pt x="194" y="18"/>
                    <a:pt x="174" y="18"/>
                    <a:pt x="148" y="14"/>
                  </a:cubicBezTo>
                  <a:cubicBezTo>
                    <a:pt x="130" y="1"/>
                    <a:pt x="103" y="0"/>
                    <a:pt x="77" y="0"/>
                  </a:cubicBezTo>
                  <a:cubicBezTo>
                    <a:pt x="47" y="0"/>
                    <a:pt x="25" y="8"/>
                    <a:pt x="13" y="24"/>
                  </a:cubicBezTo>
                  <a:cubicBezTo>
                    <a:pt x="2" y="38"/>
                    <a:pt x="0" y="59"/>
                    <a:pt x="6" y="84"/>
                  </a:cubicBezTo>
                  <a:cubicBezTo>
                    <a:pt x="22" y="143"/>
                    <a:pt x="45" y="147"/>
                    <a:pt x="77" y="147"/>
                  </a:cubicBezTo>
                  <a:cubicBezTo>
                    <a:pt x="122" y="147"/>
                    <a:pt x="144" y="140"/>
                    <a:pt x="158" y="101"/>
                  </a:cubicBezTo>
                  <a:cubicBezTo>
                    <a:pt x="160" y="95"/>
                    <a:pt x="162" y="90"/>
                    <a:pt x="163" y="84"/>
                  </a:cubicBezTo>
                  <a:cubicBezTo>
                    <a:pt x="163" y="84"/>
                    <a:pt x="164" y="84"/>
                    <a:pt x="164" y="84"/>
                  </a:cubicBezTo>
                  <a:cubicBezTo>
                    <a:pt x="168" y="69"/>
                    <a:pt x="172" y="65"/>
                    <a:pt x="182" y="65"/>
                  </a:cubicBezTo>
                  <a:cubicBezTo>
                    <a:pt x="192" y="65"/>
                    <a:pt x="196" y="67"/>
                    <a:pt x="200" y="81"/>
                  </a:cubicBezTo>
                  <a:cubicBezTo>
                    <a:pt x="202" y="87"/>
                    <a:pt x="204" y="94"/>
                    <a:pt x="206" y="101"/>
                  </a:cubicBezTo>
                  <a:cubicBezTo>
                    <a:pt x="220" y="140"/>
                    <a:pt x="243" y="147"/>
                    <a:pt x="287" y="147"/>
                  </a:cubicBezTo>
                  <a:cubicBezTo>
                    <a:pt x="320" y="147"/>
                    <a:pt x="342" y="143"/>
                    <a:pt x="358" y="84"/>
                  </a:cubicBezTo>
                  <a:cubicBezTo>
                    <a:pt x="365" y="59"/>
                    <a:pt x="363" y="38"/>
                    <a:pt x="351" y="24"/>
                  </a:cubicBezTo>
                  <a:cubicBezTo>
                    <a:pt x="339" y="8"/>
                    <a:pt x="317" y="0"/>
                    <a:pt x="287" y="0"/>
                  </a:cubicBezTo>
                  <a:close/>
                  <a:moveTo>
                    <a:pt x="182" y="49"/>
                  </a:moveTo>
                  <a:cubicBezTo>
                    <a:pt x="176" y="49"/>
                    <a:pt x="172" y="50"/>
                    <a:pt x="168" y="51"/>
                  </a:cubicBezTo>
                  <a:cubicBezTo>
                    <a:pt x="168" y="44"/>
                    <a:pt x="166" y="38"/>
                    <a:pt x="164" y="32"/>
                  </a:cubicBezTo>
                  <a:cubicBezTo>
                    <a:pt x="171" y="33"/>
                    <a:pt x="177" y="34"/>
                    <a:pt x="184" y="34"/>
                  </a:cubicBezTo>
                  <a:cubicBezTo>
                    <a:pt x="189" y="34"/>
                    <a:pt x="195" y="33"/>
                    <a:pt x="200" y="33"/>
                  </a:cubicBezTo>
                  <a:cubicBezTo>
                    <a:pt x="198" y="38"/>
                    <a:pt x="197" y="44"/>
                    <a:pt x="197" y="51"/>
                  </a:cubicBezTo>
                  <a:cubicBezTo>
                    <a:pt x="193" y="50"/>
                    <a:pt x="188" y="49"/>
                    <a:pt x="182"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 name="Freeform 109">
              <a:extLst>
                <a:ext uri="{FF2B5EF4-FFF2-40B4-BE49-F238E27FC236}">
                  <a16:creationId xmlns:a16="http://schemas.microsoft.com/office/drawing/2014/main" id="{EFF6F9A6-FDA9-AB84-9A70-3F2830B70695}"/>
                </a:ext>
              </a:extLst>
            </p:cNvPr>
            <p:cNvSpPr>
              <a:spLocks/>
            </p:cNvSpPr>
            <p:nvPr/>
          </p:nvSpPr>
          <p:spPr bwMode="auto">
            <a:xfrm>
              <a:off x="4062789" y="1072828"/>
              <a:ext cx="19962" cy="48480"/>
            </a:xfrm>
            <a:custGeom>
              <a:avLst/>
              <a:gdLst>
                <a:gd name="T0" fmla="*/ 7 w 13"/>
                <a:gd name="T1" fmla="*/ 0 h 33"/>
                <a:gd name="T2" fmla="*/ 0 w 13"/>
                <a:gd name="T3" fmla="*/ 8 h 33"/>
                <a:gd name="T4" fmla="*/ 0 w 13"/>
                <a:gd name="T5" fmla="*/ 24 h 33"/>
                <a:gd name="T6" fmla="*/ 7 w 13"/>
                <a:gd name="T7" fmla="*/ 33 h 33"/>
                <a:gd name="T8" fmla="*/ 13 w 13"/>
                <a:gd name="T9" fmla="*/ 24 h 33"/>
                <a:gd name="T10" fmla="*/ 13 w 13"/>
                <a:gd name="T11" fmla="*/ 8 h 33"/>
                <a:gd name="T12" fmla="*/ 7 w 1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7" y="0"/>
                  </a:moveTo>
                  <a:cubicBezTo>
                    <a:pt x="2" y="0"/>
                    <a:pt x="0" y="4"/>
                    <a:pt x="0" y="8"/>
                  </a:cubicBezTo>
                  <a:cubicBezTo>
                    <a:pt x="0" y="24"/>
                    <a:pt x="0" y="24"/>
                    <a:pt x="0" y="24"/>
                  </a:cubicBezTo>
                  <a:cubicBezTo>
                    <a:pt x="0" y="29"/>
                    <a:pt x="2" y="33"/>
                    <a:pt x="7" y="33"/>
                  </a:cubicBezTo>
                  <a:cubicBezTo>
                    <a:pt x="11" y="33"/>
                    <a:pt x="13" y="29"/>
                    <a:pt x="13" y="24"/>
                  </a:cubicBezTo>
                  <a:cubicBezTo>
                    <a:pt x="13" y="8"/>
                    <a:pt x="13" y="8"/>
                    <a:pt x="13" y="8"/>
                  </a:cubicBezTo>
                  <a:cubicBezTo>
                    <a:pt x="13" y="4"/>
                    <a:pt x="11"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6" name="Group 135">
            <a:extLst>
              <a:ext uri="{FF2B5EF4-FFF2-40B4-BE49-F238E27FC236}">
                <a16:creationId xmlns:a16="http://schemas.microsoft.com/office/drawing/2014/main" id="{E6E8D295-5842-1B9F-0F41-77C45E5BF69F}"/>
              </a:ext>
            </a:extLst>
          </p:cNvPr>
          <p:cNvGrpSpPr/>
          <p:nvPr userDrawn="1"/>
        </p:nvGrpSpPr>
        <p:grpSpPr>
          <a:xfrm>
            <a:off x="2912102" y="1890790"/>
            <a:ext cx="573204" cy="576056"/>
            <a:chOff x="2912102" y="871779"/>
            <a:chExt cx="573204" cy="576056"/>
          </a:xfrm>
          <a:solidFill>
            <a:schemeClr val="bg2"/>
          </a:solidFill>
        </p:grpSpPr>
        <p:sp>
          <p:nvSpPr>
            <p:cNvPr id="137" name="Freeform 110">
              <a:extLst>
                <a:ext uri="{FF2B5EF4-FFF2-40B4-BE49-F238E27FC236}">
                  <a16:creationId xmlns:a16="http://schemas.microsoft.com/office/drawing/2014/main" id="{CCE26F8E-A4B0-D7F6-4F29-5A7A83346D9F}"/>
                </a:ext>
              </a:extLst>
            </p:cNvPr>
            <p:cNvSpPr>
              <a:spLocks/>
            </p:cNvSpPr>
            <p:nvPr/>
          </p:nvSpPr>
          <p:spPr bwMode="auto">
            <a:xfrm>
              <a:off x="2981971" y="1293840"/>
              <a:ext cx="433468" cy="153995"/>
            </a:xfrm>
            <a:custGeom>
              <a:avLst/>
              <a:gdLst>
                <a:gd name="T0" fmla="*/ 287 w 297"/>
                <a:gd name="T1" fmla="*/ 37 h 105"/>
                <a:gd name="T2" fmla="*/ 272 w 297"/>
                <a:gd name="T3" fmla="*/ 38 h 105"/>
                <a:gd name="T4" fmla="*/ 215 w 297"/>
                <a:gd name="T5" fmla="*/ 16 h 105"/>
                <a:gd name="T6" fmla="*/ 213 w 297"/>
                <a:gd name="T7" fmla="*/ 15 h 105"/>
                <a:gd name="T8" fmla="*/ 149 w 297"/>
                <a:gd name="T9" fmla="*/ 18 h 105"/>
                <a:gd name="T10" fmla="*/ 84 w 297"/>
                <a:gd name="T11" fmla="*/ 15 h 105"/>
                <a:gd name="T12" fmla="*/ 83 w 297"/>
                <a:gd name="T13" fmla="*/ 16 h 105"/>
                <a:gd name="T14" fmla="*/ 25 w 297"/>
                <a:gd name="T15" fmla="*/ 38 h 105"/>
                <a:gd name="T16" fmla="*/ 11 w 297"/>
                <a:gd name="T17" fmla="*/ 37 h 105"/>
                <a:gd name="T18" fmla="*/ 3 w 297"/>
                <a:gd name="T19" fmla="*/ 40 h 105"/>
                <a:gd name="T20" fmla="*/ 1 w 297"/>
                <a:gd name="T21" fmla="*/ 47 h 105"/>
                <a:gd name="T22" fmla="*/ 94 w 297"/>
                <a:gd name="T23" fmla="*/ 105 h 105"/>
                <a:gd name="T24" fmla="*/ 126 w 297"/>
                <a:gd name="T25" fmla="*/ 102 h 105"/>
                <a:gd name="T26" fmla="*/ 127 w 297"/>
                <a:gd name="T27" fmla="*/ 101 h 105"/>
                <a:gd name="T28" fmla="*/ 149 w 297"/>
                <a:gd name="T29" fmla="*/ 90 h 105"/>
                <a:gd name="T30" fmla="*/ 170 w 297"/>
                <a:gd name="T31" fmla="*/ 101 h 105"/>
                <a:gd name="T32" fmla="*/ 172 w 297"/>
                <a:gd name="T33" fmla="*/ 102 h 105"/>
                <a:gd name="T34" fmla="*/ 203 w 297"/>
                <a:gd name="T35" fmla="*/ 105 h 105"/>
                <a:gd name="T36" fmla="*/ 296 w 297"/>
                <a:gd name="T37" fmla="*/ 47 h 105"/>
                <a:gd name="T38" fmla="*/ 295 w 297"/>
                <a:gd name="T39" fmla="*/ 40 h 105"/>
                <a:gd name="T40" fmla="*/ 287 w 297"/>
                <a:gd name="T41" fmla="*/ 3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7" h="105">
                  <a:moveTo>
                    <a:pt x="287" y="37"/>
                  </a:moveTo>
                  <a:cubicBezTo>
                    <a:pt x="287" y="37"/>
                    <a:pt x="281" y="38"/>
                    <a:pt x="272" y="38"/>
                  </a:cubicBezTo>
                  <a:cubicBezTo>
                    <a:pt x="256" y="38"/>
                    <a:pt x="233" y="35"/>
                    <a:pt x="215" y="16"/>
                  </a:cubicBezTo>
                  <a:cubicBezTo>
                    <a:pt x="214" y="16"/>
                    <a:pt x="214" y="15"/>
                    <a:pt x="213" y="15"/>
                  </a:cubicBezTo>
                  <a:cubicBezTo>
                    <a:pt x="194" y="0"/>
                    <a:pt x="166" y="2"/>
                    <a:pt x="149" y="18"/>
                  </a:cubicBezTo>
                  <a:cubicBezTo>
                    <a:pt x="131" y="2"/>
                    <a:pt x="103" y="0"/>
                    <a:pt x="84" y="15"/>
                  </a:cubicBezTo>
                  <a:cubicBezTo>
                    <a:pt x="84" y="15"/>
                    <a:pt x="83" y="16"/>
                    <a:pt x="83" y="16"/>
                  </a:cubicBezTo>
                  <a:cubicBezTo>
                    <a:pt x="64" y="35"/>
                    <a:pt x="41" y="38"/>
                    <a:pt x="25" y="38"/>
                  </a:cubicBezTo>
                  <a:cubicBezTo>
                    <a:pt x="16" y="38"/>
                    <a:pt x="11" y="37"/>
                    <a:pt x="11" y="37"/>
                  </a:cubicBezTo>
                  <a:cubicBezTo>
                    <a:pt x="8" y="37"/>
                    <a:pt x="5" y="38"/>
                    <a:pt x="3" y="40"/>
                  </a:cubicBezTo>
                  <a:cubicBezTo>
                    <a:pt x="1" y="42"/>
                    <a:pt x="0" y="45"/>
                    <a:pt x="1" y="47"/>
                  </a:cubicBezTo>
                  <a:cubicBezTo>
                    <a:pt x="1" y="48"/>
                    <a:pt x="17" y="105"/>
                    <a:pt x="94" y="105"/>
                  </a:cubicBezTo>
                  <a:cubicBezTo>
                    <a:pt x="104" y="105"/>
                    <a:pt x="115" y="104"/>
                    <a:pt x="126" y="102"/>
                  </a:cubicBezTo>
                  <a:cubicBezTo>
                    <a:pt x="126" y="102"/>
                    <a:pt x="127" y="102"/>
                    <a:pt x="127" y="101"/>
                  </a:cubicBezTo>
                  <a:cubicBezTo>
                    <a:pt x="135" y="100"/>
                    <a:pt x="142" y="96"/>
                    <a:pt x="149" y="90"/>
                  </a:cubicBezTo>
                  <a:cubicBezTo>
                    <a:pt x="155" y="96"/>
                    <a:pt x="163" y="100"/>
                    <a:pt x="170" y="101"/>
                  </a:cubicBezTo>
                  <a:cubicBezTo>
                    <a:pt x="171" y="102"/>
                    <a:pt x="171" y="102"/>
                    <a:pt x="172" y="102"/>
                  </a:cubicBezTo>
                  <a:cubicBezTo>
                    <a:pt x="183" y="104"/>
                    <a:pt x="193" y="105"/>
                    <a:pt x="203" y="105"/>
                  </a:cubicBezTo>
                  <a:cubicBezTo>
                    <a:pt x="281" y="105"/>
                    <a:pt x="296" y="48"/>
                    <a:pt x="296" y="47"/>
                  </a:cubicBezTo>
                  <a:cubicBezTo>
                    <a:pt x="297" y="45"/>
                    <a:pt x="296" y="42"/>
                    <a:pt x="295" y="40"/>
                  </a:cubicBezTo>
                  <a:cubicBezTo>
                    <a:pt x="293" y="38"/>
                    <a:pt x="290" y="37"/>
                    <a:pt x="287"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8" name="Freeform 111">
              <a:extLst>
                <a:ext uri="{FF2B5EF4-FFF2-40B4-BE49-F238E27FC236}">
                  <a16:creationId xmlns:a16="http://schemas.microsoft.com/office/drawing/2014/main" id="{D5AA5379-F899-B1EC-708B-A880955B90B8}"/>
                </a:ext>
              </a:extLst>
            </p:cNvPr>
            <p:cNvSpPr>
              <a:spLocks/>
            </p:cNvSpPr>
            <p:nvPr/>
          </p:nvSpPr>
          <p:spPr bwMode="auto">
            <a:xfrm>
              <a:off x="2983396" y="871779"/>
              <a:ext cx="430616" cy="333656"/>
            </a:xfrm>
            <a:custGeom>
              <a:avLst/>
              <a:gdLst>
                <a:gd name="T0" fmla="*/ 148 w 295"/>
                <a:gd name="T1" fmla="*/ 228 h 228"/>
                <a:gd name="T2" fmla="*/ 295 w 295"/>
                <a:gd name="T3" fmla="*/ 177 h 228"/>
                <a:gd name="T4" fmla="*/ 205 w 295"/>
                <a:gd name="T5" fmla="*/ 0 h 228"/>
                <a:gd name="T6" fmla="*/ 170 w 295"/>
                <a:gd name="T7" fmla="*/ 19 h 228"/>
                <a:gd name="T8" fmla="*/ 148 w 295"/>
                <a:gd name="T9" fmla="*/ 33 h 228"/>
                <a:gd name="T10" fmla="*/ 125 w 295"/>
                <a:gd name="T11" fmla="*/ 19 h 228"/>
                <a:gd name="T12" fmla="*/ 90 w 295"/>
                <a:gd name="T13" fmla="*/ 0 h 228"/>
                <a:gd name="T14" fmla="*/ 0 w 295"/>
                <a:gd name="T15" fmla="*/ 179 h 228"/>
                <a:gd name="T16" fmla="*/ 148 w 295"/>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28">
                  <a:moveTo>
                    <a:pt x="148" y="228"/>
                  </a:moveTo>
                  <a:cubicBezTo>
                    <a:pt x="221" y="228"/>
                    <a:pt x="295" y="211"/>
                    <a:pt x="295" y="177"/>
                  </a:cubicBezTo>
                  <a:cubicBezTo>
                    <a:pt x="289" y="148"/>
                    <a:pt x="258" y="0"/>
                    <a:pt x="205" y="0"/>
                  </a:cubicBezTo>
                  <a:cubicBezTo>
                    <a:pt x="190" y="0"/>
                    <a:pt x="179" y="10"/>
                    <a:pt x="170" y="19"/>
                  </a:cubicBezTo>
                  <a:cubicBezTo>
                    <a:pt x="162" y="26"/>
                    <a:pt x="156" y="33"/>
                    <a:pt x="148" y="33"/>
                  </a:cubicBezTo>
                  <a:cubicBezTo>
                    <a:pt x="140" y="33"/>
                    <a:pt x="133" y="26"/>
                    <a:pt x="125" y="19"/>
                  </a:cubicBezTo>
                  <a:cubicBezTo>
                    <a:pt x="116" y="10"/>
                    <a:pt x="106" y="0"/>
                    <a:pt x="90" y="0"/>
                  </a:cubicBezTo>
                  <a:cubicBezTo>
                    <a:pt x="37" y="0"/>
                    <a:pt x="6" y="148"/>
                    <a:pt x="0" y="179"/>
                  </a:cubicBezTo>
                  <a:cubicBezTo>
                    <a:pt x="0" y="211"/>
                    <a:pt x="75" y="228"/>
                    <a:pt x="148" y="2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9" name="Freeform 112">
              <a:extLst>
                <a:ext uri="{FF2B5EF4-FFF2-40B4-BE49-F238E27FC236}">
                  <a16:creationId xmlns:a16="http://schemas.microsoft.com/office/drawing/2014/main" id="{0FD3E610-B752-DED4-D8C1-678E91764C77}"/>
                </a:ext>
              </a:extLst>
            </p:cNvPr>
            <p:cNvSpPr>
              <a:spLocks/>
            </p:cNvSpPr>
            <p:nvPr/>
          </p:nvSpPr>
          <p:spPr bwMode="auto">
            <a:xfrm>
              <a:off x="2912102" y="1040033"/>
              <a:ext cx="573204" cy="236696"/>
            </a:xfrm>
            <a:custGeom>
              <a:avLst/>
              <a:gdLst>
                <a:gd name="T0" fmla="*/ 346 w 393"/>
                <a:gd name="T1" fmla="*/ 0 h 162"/>
                <a:gd name="T2" fmla="*/ 357 w 393"/>
                <a:gd name="T3" fmla="*/ 61 h 162"/>
                <a:gd name="T4" fmla="*/ 357 w 393"/>
                <a:gd name="T5" fmla="*/ 62 h 162"/>
                <a:gd name="T6" fmla="*/ 345 w 393"/>
                <a:gd name="T7" fmla="*/ 92 h 162"/>
                <a:gd name="T8" fmla="*/ 194 w 393"/>
                <a:gd name="T9" fmla="*/ 129 h 162"/>
                <a:gd name="T10" fmla="*/ 30 w 393"/>
                <a:gd name="T11" fmla="*/ 64 h 162"/>
                <a:gd name="T12" fmla="*/ 30 w 393"/>
                <a:gd name="T13" fmla="*/ 62 h 162"/>
                <a:gd name="T14" fmla="*/ 47 w 393"/>
                <a:gd name="T15" fmla="*/ 0 h 162"/>
                <a:gd name="T16" fmla="*/ 0 w 393"/>
                <a:gd name="T17" fmla="*/ 64 h 162"/>
                <a:gd name="T18" fmla="*/ 197 w 393"/>
                <a:gd name="T19" fmla="*/ 162 h 162"/>
                <a:gd name="T20" fmla="*/ 393 w 393"/>
                <a:gd name="T21" fmla="*/ 64 h 162"/>
                <a:gd name="T22" fmla="*/ 346 w 393"/>
                <a:gd name="T2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3" h="162">
                  <a:moveTo>
                    <a:pt x="346" y="0"/>
                  </a:moveTo>
                  <a:cubicBezTo>
                    <a:pt x="352" y="21"/>
                    <a:pt x="357" y="61"/>
                    <a:pt x="357" y="61"/>
                  </a:cubicBezTo>
                  <a:cubicBezTo>
                    <a:pt x="357" y="62"/>
                    <a:pt x="357" y="62"/>
                    <a:pt x="357" y="62"/>
                  </a:cubicBezTo>
                  <a:cubicBezTo>
                    <a:pt x="357" y="73"/>
                    <a:pt x="354" y="84"/>
                    <a:pt x="345" y="92"/>
                  </a:cubicBezTo>
                  <a:cubicBezTo>
                    <a:pt x="311" y="127"/>
                    <a:pt x="221" y="129"/>
                    <a:pt x="194" y="129"/>
                  </a:cubicBezTo>
                  <a:cubicBezTo>
                    <a:pt x="119" y="129"/>
                    <a:pt x="30" y="112"/>
                    <a:pt x="30" y="64"/>
                  </a:cubicBezTo>
                  <a:cubicBezTo>
                    <a:pt x="30" y="62"/>
                    <a:pt x="30" y="62"/>
                    <a:pt x="30" y="62"/>
                  </a:cubicBezTo>
                  <a:cubicBezTo>
                    <a:pt x="30" y="62"/>
                    <a:pt x="40" y="23"/>
                    <a:pt x="47" y="0"/>
                  </a:cubicBezTo>
                  <a:cubicBezTo>
                    <a:pt x="17" y="17"/>
                    <a:pt x="0" y="40"/>
                    <a:pt x="0" y="64"/>
                  </a:cubicBezTo>
                  <a:cubicBezTo>
                    <a:pt x="0" y="119"/>
                    <a:pt x="86" y="162"/>
                    <a:pt x="197" y="162"/>
                  </a:cubicBezTo>
                  <a:cubicBezTo>
                    <a:pt x="307" y="162"/>
                    <a:pt x="393" y="119"/>
                    <a:pt x="393" y="64"/>
                  </a:cubicBezTo>
                  <a:cubicBezTo>
                    <a:pt x="393" y="40"/>
                    <a:pt x="376" y="17"/>
                    <a:pt x="34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0" name="Group 139">
            <a:extLst>
              <a:ext uri="{FF2B5EF4-FFF2-40B4-BE49-F238E27FC236}">
                <a16:creationId xmlns:a16="http://schemas.microsoft.com/office/drawing/2014/main" id="{D641A142-FB67-6209-28E6-89D299CD6A8A}"/>
              </a:ext>
            </a:extLst>
          </p:cNvPr>
          <p:cNvGrpSpPr/>
          <p:nvPr userDrawn="1"/>
        </p:nvGrpSpPr>
        <p:grpSpPr>
          <a:xfrm>
            <a:off x="1794211" y="1889364"/>
            <a:ext cx="520447" cy="574631"/>
            <a:chOff x="1794211" y="870353"/>
            <a:chExt cx="520447" cy="574631"/>
          </a:xfrm>
          <a:solidFill>
            <a:schemeClr val="bg2"/>
          </a:solidFill>
        </p:grpSpPr>
        <p:sp>
          <p:nvSpPr>
            <p:cNvPr id="141" name="Freeform 113">
              <a:extLst>
                <a:ext uri="{FF2B5EF4-FFF2-40B4-BE49-F238E27FC236}">
                  <a16:creationId xmlns:a16="http://schemas.microsoft.com/office/drawing/2014/main" id="{6C57F57D-5BA5-A97B-D40E-B97BC3A81FE8}"/>
                </a:ext>
              </a:extLst>
            </p:cNvPr>
            <p:cNvSpPr>
              <a:spLocks/>
            </p:cNvSpPr>
            <p:nvPr/>
          </p:nvSpPr>
          <p:spPr bwMode="auto">
            <a:xfrm>
              <a:off x="1817025" y="870353"/>
              <a:ext cx="476244" cy="215308"/>
            </a:xfrm>
            <a:custGeom>
              <a:avLst/>
              <a:gdLst>
                <a:gd name="T0" fmla="*/ 73 w 327"/>
                <a:gd name="T1" fmla="*/ 147 h 147"/>
                <a:gd name="T2" fmla="*/ 146 w 327"/>
                <a:gd name="T3" fmla="*/ 80 h 147"/>
                <a:gd name="T4" fmla="*/ 147 w 327"/>
                <a:gd name="T5" fmla="*/ 78 h 147"/>
                <a:gd name="T6" fmla="*/ 180 w 327"/>
                <a:gd name="T7" fmla="*/ 78 h 147"/>
                <a:gd name="T8" fmla="*/ 180 w 327"/>
                <a:gd name="T9" fmla="*/ 80 h 147"/>
                <a:gd name="T10" fmla="*/ 253 w 327"/>
                <a:gd name="T11" fmla="*/ 146 h 147"/>
                <a:gd name="T12" fmla="*/ 327 w 327"/>
                <a:gd name="T13" fmla="*/ 73 h 147"/>
                <a:gd name="T14" fmla="*/ 253 w 327"/>
                <a:gd name="T15" fmla="*/ 0 h 147"/>
                <a:gd name="T16" fmla="*/ 180 w 327"/>
                <a:gd name="T17" fmla="*/ 65 h 147"/>
                <a:gd name="T18" fmla="*/ 180 w 327"/>
                <a:gd name="T19" fmla="*/ 65 h 147"/>
                <a:gd name="T20" fmla="*/ 147 w 327"/>
                <a:gd name="T21" fmla="*/ 65 h 147"/>
                <a:gd name="T22" fmla="*/ 146 w 327"/>
                <a:gd name="T23" fmla="*/ 65 h 147"/>
                <a:gd name="T24" fmla="*/ 73 w 327"/>
                <a:gd name="T25" fmla="*/ 0 h 147"/>
                <a:gd name="T26" fmla="*/ 0 w 327"/>
                <a:gd name="T27" fmla="*/ 73 h 147"/>
                <a:gd name="T28" fmla="*/ 73 w 327"/>
                <a:gd name="T2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47">
                  <a:moveTo>
                    <a:pt x="73" y="147"/>
                  </a:moveTo>
                  <a:cubicBezTo>
                    <a:pt x="111" y="147"/>
                    <a:pt x="142" y="117"/>
                    <a:pt x="146" y="80"/>
                  </a:cubicBezTo>
                  <a:cubicBezTo>
                    <a:pt x="146" y="80"/>
                    <a:pt x="147" y="78"/>
                    <a:pt x="147" y="78"/>
                  </a:cubicBezTo>
                  <a:cubicBezTo>
                    <a:pt x="180" y="78"/>
                    <a:pt x="180" y="78"/>
                    <a:pt x="180" y="78"/>
                  </a:cubicBezTo>
                  <a:cubicBezTo>
                    <a:pt x="180" y="78"/>
                    <a:pt x="180" y="80"/>
                    <a:pt x="180" y="80"/>
                  </a:cubicBezTo>
                  <a:cubicBezTo>
                    <a:pt x="185" y="117"/>
                    <a:pt x="215" y="146"/>
                    <a:pt x="253" y="146"/>
                  </a:cubicBezTo>
                  <a:cubicBezTo>
                    <a:pt x="294" y="146"/>
                    <a:pt x="327" y="114"/>
                    <a:pt x="327" y="73"/>
                  </a:cubicBezTo>
                  <a:cubicBezTo>
                    <a:pt x="327" y="32"/>
                    <a:pt x="294" y="0"/>
                    <a:pt x="253" y="0"/>
                  </a:cubicBezTo>
                  <a:cubicBezTo>
                    <a:pt x="215" y="0"/>
                    <a:pt x="185" y="29"/>
                    <a:pt x="180" y="65"/>
                  </a:cubicBezTo>
                  <a:cubicBezTo>
                    <a:pt x="180" y="65"/>
                    <a:pt x="180" y="65"/>
                    <a:pt x="180" y="65"/>
                  </a:cubicBezTo>
                  <a:cubicBezTo>
                    <a:pt x="147" y="65"/>
                    <a:pt x="147" y="65"/>
                    <a:pt x="147" y="65"/>
                  </a:cubicBezTo>
                  <a:cubicBezTo>
                    <a:pt x="147" y="65"/>
                    <a:pt x="146" y="65"/>
                    <a:pt x="146" y="65"/>
                  </a:cubicBezTo>
                  <a:cubicBezTo>
                    <a:pt x="142" y="29"/>
                    <a:pt x="111" y="0"/>
                    <a:pt x="73" y="0"/>
                  </a:cubicBezTo>
                  <a:cubicBezTo>
                    <a:pt x="33" y="0"/>
                    <a:pt x="0" y="33"/>
                    <a:pt x="0" y="73"/>
                  </a:cubicBezTo>
                  <a:cubicBezTo>
                    <a:pt x="0" y="114"/>
                    <a:pt x="33" y="147"/>
                    <a:pt x="73" y="1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2" name="Freeform 114">
              <a:extLst>
                <a:ext uri="{FF2B5EF4-FFF2-40B4-BE49-F238E27FC236}">
                  <a16:creationId xmlns:a16="http://schemas.microsoft.com/office/drawing/2014/main" id="{A1FDF3E1-4B24-8DB6-67D0-4884551EEB88}"/>
                </a:ext>
              </a:extLst>
            </p:cNvPr>
            <p:cNvSpPr>
              <a:spLocks/>
            </p:cNvSpPr>
            <p:nvPr/>
          </p:nvSpPr>
          <p:spPr bwMode="auto">
            <a:xfrm>
              <a:off x="1851247" y="1102772"/>
              <a:ext cx="404950" cy="139736"/>
            </a:xfrm>
            <a:custGeom>
              <a:avLst/>
              <a:gdLst>
                <a:gd name="T0" fmla="*/ 205 w 278"/>
                <a:gd name="T1" fmla="*/ 17 h 96"/>
                <a:gd name="T2" fmla="*/ 203 w 278"/>
                <a:gd name="T3" fmla="*/ 15 h 96"/>
                <a:gd name="T4" fmla="*/ 139 w 278"/>
                <a:gd name="T5" fmla="*/ 18 h 96"/>
                <a:gd name="T6" fmla="*/ 75 w 278"/>
                <a:gd name="T7" fmla="*/ 15 h 96"/>
                <a:gd name="T8" fmla="*/ 73 w 278"/>
                <a:gd name="T9" fmla="*/ 17 h 96"/>
                <a:gd name="T10" fmla="*/ 16 w 278"/>
                <a:gd name="T11" fmla="*/ 39 h 96"/>
                <a:gd name="T12" fmla="*/ 1 w 278"/>
                <a:gd name="T13" fmla="*/ 37 h 96"/>
                <a:gd name="T14" fmla="*/ 0 w 278"/>
                <a:gd name="T15" fmla="*/ 37 h 96"/>
                <a:gd name="T16" fmla="*/ 112 w 278"/>
                <a:gd name="T17" fmla="*/ 86 h 96"/>
                <a:gd name="T18" fmla="*/ 113 w 278"/>
                <a:gd name="T19" fmla="*/ 86 h 96"/>
                <a:gd name="T20" fmla="*/ 133 w 278"/>
                <a:gd name="T21" fmla="*/ 73 h 96"/>
                <a:gd name="T22" fmla="*/ 146 w 278"/>
                <a:gd name="T23" fmla="*/ 73 h 96"/>
                <a:gd name="T24" fmla="*/ 165 w 278"/>
                <a:gd name="T25" fmla="*/ 86 h 96"/>
                <a:gd name="T26" fmla="*/ 167 w 278"/>
                <a:gd name="T27" fmla="*/ 86 h 96"/>
                <a:gd name="T28" fmla="*/ 278 w 278"/>
                <a:gd name="T29" fmla="*/ 37 h 96"/>
                <a:gd name="T30" fmla="*/ 277 w 278"/>
                <a:gd name="T31" fmla="*/ 37 h 96"/>
                <a:gd name="T32" fmla="*/ 263 w 278"/>
                <a:gd name="T33" fmla="*/ 39 h 96"/>
                <a:gd name="T34" fmla="*/ 205 w 278"/>
                <a:gd name="T35"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96">
                  <a:moveTo>
                    <a:pt x="205" y="17"/>
                  </a:moveTo>
                  <a:cubicBezTo>
                    <a:pt x="205" y="16"/>
                    <a:pt x="204" y="15"/>
                    <a:pt x="203" y="15"/>
                  </a:cubicBezTo>
                  <a:cubicBezTo>
                    <a:pt x="184" y="0"/>
                    <a:pt x="157" y="2"/>
                    <a:pt x="139" y="18"/>
                  </a:cubicBezTo>
                  <a:cubicBezTo>
                    <a:pt x="122" y="2"/>
                    <a:pt x="94" y="0"/>
                    <a:pt x="75" y="15"/>
                  </a:cubicBezTo>
                  <a:cubicBezTo>
                    <a:pt x="74" y="16"/>
                    <a:pt x="74" y="16"/>
                    <a:pt x="73" y="17"/>
                  </a:cubicBezTo>
                  <a:cubicBezTo>
                    <a:pt x="55" y="35"/>
                    <a:pt x="32" y="39"/>
                    <a:pt x="16" y="39"/>
                  </a:cubicBezTo>
                  <a:cubicBezTo>
                    <a:pt x="7" y="39"/>
                    <a:pt x="2" y="37"/>
                    <a:pt x="1" y="37"/>
                  </a:cubicBezTo>
                  <a:cubicBezTo>
                    <a:pt x="1" y="37"/>
                    <a:pt x="1" y="37"/>
                    <a:pt x="0" y="37"/>
                  </a:cubicBezTo>
                  <a:cubicBezTo>
                    <a:pt x="14" y="60"/>
                    <a:pt x="48" y="96"/>
                    <a:pt x="112" y="86"/>
                  </a:cubicBezTo>
                  <a:cubicBezTo>
                    <a:pt x="112" y="86"/>
                    <a:pt x="113" y="86"/>
                    <a:pt x="113" y="86"/>
                  </a:cubicBezTo>
                  <a:cubicBezTo>
                    <a:pt x="120" y="84"/>
                    <a:pt x="128" y="80"/>
                    <a:pt x="133" y="73"/>
                  </a:cubicBezTo>
                  <a:cubicBezTo>
                    <a:pt x="136" y="69"/>
                    <a:pt x="143" y="69"/>
                    <a:pt x="146" y="73"/>
                  </a:cubicBezTo>
                  <a:cubicBezTo>
                    <a:pt x="151" y="80"/>
                    <a:pt x="158" y="84"/>
                    <a:pt x="165" y="86"/>
                  </a:cubicBezTo>
                  <a:cubicBezTo>
                    <a:pt x="166" y="86"/>
                    <a:pt x="166" y="86"/>
                    <a:pt x="167" y="86"/>
                  </a:cubicBezTo>
                  <a:cubicBezTo>
                    <a:pt x="231" y="96"/>
                    <a:pt x="264" y="60"/>
                    <a:pt x="278" y="37"/>
                  </a:cubicBezTo>
                  <a:cubicBezTo>
                    <a:pt x="278" y="37"/>
                    <a:pt x="278" y="37"/>
                    <a:pt x="277" y="37"/>
                  </a:cubicBezTo>
                  <a:cubicBezTo>
                    <a:pt x="277" y="37"/>
                    <a:pt x="271" y="39"/>
                    <a:pt x="263" y="39"/>
                  </a:cubicBezTo>
                  <a:cubicBezTo>
                    <a:pt x="247" y="39"/>
                    <a:pt x="224" y="35"/>
                    <a:pt x="205"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3" name="Freeform 115">
              <a:extLst>
                <a:ext uri="{FF2B5EF4-FFF2-40B4-BE49-F238E27FC236}">
                  <a16:creationId xmlns:a16="http://schemas.microsoft.com/office/drawing/2014/main" id="{D8375F22-BB41-FB4D-FE29-FD6D2AE3F801}"/>
                </a:ext>
              </a:extLst>
            </p:cNvPr>
            <p:cNvSpPr>
              <a:spLocks noEditPoints="1"/>
            </p:cNvSpPr>
            <p:nvPr/>
          </p:nvSpPr>
          <p:spPr bwMode="auto">
            <a:xfrm>
              <a:off x="1794211" y="1127012"/>
              <a:ext cx="520447" cy="317972"/>
            </a:xfrm>
            <a:custGeom>
              <a:avLst/>
              <a:gdLst>
                <a:gd name="T0" fmla="*/ 353 w 358"/>
                <a:gd name="T1" fmla="*/ 3 h 217"/>
                <a:gd name="T2" fmla="*/ 339 w 358"/>
                <a:gd name="T3" fmla="*/ 10 h 217"/>
                <a:gd name="T4" fmla="*/ 339 w 358"/>
                <a:gd name="T5" fmla="*/ 10 h 217"/>
                <a:gd name="T6" fmla="*/ 227 w 358"/>
                <a:gd name="T7" fmla="*/ 87 h 217"/>
                <a:gd name="T8" fmla="*/ 202 w 358"/>
                <a:gd name="T9" fmla="*/ 85 h 217"/>
                <a:gd name="T10" fmla="*/ 200 w 358"/>
                <a:gd name="T11" fmla="*/ 85 h 217"/>
                <a:gd name="T12" fmla="*/ 179 w 358"/>
                <a:gd name="T13" fmla="*/ 73 h 217"/>
                <a:gd name="T14" fmla="*/ 158 w 358"/>
                <a:gd name="T15" fmla="*/ 85 h 217"/>
                <a:gd name="T16" fmla="*/ 154 w 358"/>
                <a:gd name="T17" fmla="*/ 85 h 217"/>
                <a:gd name="T18" fmla="*/ 12 w 358"/>
                <a:gd name="T19" fmla="*/ 10 h 217"/>
                <a:gd name="T20" fmla="*/ 12 w 358"/>
                <a:gd name="T21" fmla="*/ 10 h 217"/>
                <a:gd name="T22" fmla="*/ 5 w 358"/>
                <a:gd name="T23" fmla="*/ 5 h 217"/>
                <a:gd name="T24" fmla="*/ 0 w 358"/>
                <a:gd name="T25" fmla="*/ 13 h 217"/>
                <a:gd name="T26" fmla="*/ 18 w 358"/>
                <a:gd name="T27" fmla="*/ 133 h 217"/>
                <a:gd name="T28" fmla="*/ 20 w 358"/>
                <a:gd name="T29" fmla="*/ 134 h 217"/>
                <a:gd name="T30" fmla="*/ 172 w 358"/>
                <a:gd name="T31" fmla="*/ 217 h 217"/>
                <a:gd name="T32" fmla="*/ 186 w 358"/>
                <a:gd name="T33" fmla="*/ 217 h 217"/>
                <a:gd name="T34" fmla="*/ 339 w 358"/>
                <a:gd name="T35" fmla="*/ 134 h 217"/>
                <a:gd name="T36" fmla="*/ 340 w 358"/>
                <a:gd name="T37" fmla="*/ 133 h 217"/>
                <a:gd name="T38" fmla="*/ 358 w 358"/>
                <a:gd name="T39" fmla="*/ 13 h 217"/>
                <a:gd name="T40" fmla="*/ 353 w 358"/>
                <a:gd name="T41" fmla="*/ 3 h 217"/>
                <a:gd name="T42" fmla="*/ 220 w 358"/>
                <a:gd name="T43" fmla="*/ 150 h 217"/>
                <a:gd name="T44" fmla="*/ 215 w 358"/>
                <a:gd name="T45" fmla="*/ 152 h 217"/>
                <a:gd name="T46" fmla="*/ 209 w 358"/>
                <a:gd name="T47" fmla="*/ 150 h 217"/>
                <a:gd name="T48" fmla="*/ 199 w 358"/>
                <a:gd name="T49" fmla="*/ 138 h 217"/>
                <a:gd name="T50" fmla="*/ 157 w 358"/>
                <a:gd name="T51" fmla="*/ 138 h 217"/>
                <a:gd name="T52" fmla="*/ 145 w 358"/>
                <a:gd name="T53" fmla="*/ 151 h 217"/>
                <a:gd name="T54" fmla="*/ 133 w 358"/>
                <a:gd name="T55" fmla="*/ 151 h 217"/>
                <a:gd name="T56" fmla="*/ 132 w 358"/>
                <a:gd name="T57" fmla="*/ 139 h 217"/>
                <a:gd name="T58" fmla="*/ 144 w 358"/>
                <a:gd name="T59" fmla="*/ 128 h 217"/>
                <a:gd name="T60" fmla="*/ 153 w 358"/>
                <a:gd name="T61" fmla="*/ 125 h 217"/>
                <a:gd name="T62" fmla="*/ 203 w 358"/>
                <a:gd name="T63" fmla="*/ 125 h 217"/>
                <a:gd name="T64" fmla="*/ 213 w 358"/>
                <a:gd name="T65" fmla="*/ 129 h 217"/>
                <a:gd name="T66" fmla="*/ 222 w 358"/>
                <a:gd name="T67" fmla="*/ 141 h 217"/>
                <a:gd name="T68" fmla="*/ 220 w 358"/>
                <a:gd name="T69" fmla="*/ 15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8" h="217">
                  <a:moveTo>
                    <a:pt x="353" y="3"/>
                  </a:moveTo>
                  <a:cubicBezTo>
                    <a:pt x="345" y="0"/>
                    <a:pt x="339" y="9"/>
                    <a:pt x="339" y="10"/>
                  </a:cubicBezTo>
                  <a:cubicBezTo>
                    <a:pt x="339" y="10"/>
                    <a:pt x="339" y="10"/>
                    <a:pt x="339" y="10"/>
                  </a:cubicBezTo>
                  <a:cubicBezTo>
                    <a:pt x="339" y="11"/>
                    <a:pt x="311" y="87"/>
                    <a:pt x="227" y="87"/>
                  </a:cubicBezTo>
                  <a:cubicBezTo>
                    <a:pt x="219" y="87"/>
                    <a:pt x="211" y="87"/>
                    <a:pt x="202" y="85"/>
                  </a:cubicBezTo>
                  <a:cubicBezTo>
                    <a:pt x="201" y="85"/>
                    <a:pt x="201" y="85"/>
                    <a:pt x="200" y="85"/>
                  </a:cubicBezTo>
                  <a:cubicBezTo>
                    <a:pt x="193" y="83"/>
                    <a:pt x="185" y="79"/>
                    <a:pt x="179" y="73"/>
                  </a:cubicBezTo>
                  <a:cubicBezTo>
                    <a:pt x="173" y="79"/>
                    <a:pt x="165" y="83"/>
                    <a:pt x="158" y="85"/>
                  </a:cubicBezTo>
                  <a:cubicBezTo>
                    <a:pt x="157" y="85"/>
                    <a:pt x="154" y="85"/>
                    <a:pt x="154" y="85"/>
                  </a:cubicBezTo>
                  <a:cubicBezTo>
                    <a:pt x="50" y="102"/>
                    <a:pt x="12" y="11"/>
                    <a:pt x="12" y="10"/>
                  </a:cubicBezTo>
                  <a:cubicBezTo>
                    <a:pt x="12" y="10"/>
                    <a:pt x="12" y="10"/>
                    <a:pt x="12" y="10"/>
                  </a:cubicBezTo>
                  <a:cubicBezTo>
                    <a:pt x="12" y="9"/>
                    <a:pt x="8" y="4"/>
                    <a:pt x="5" y="5"/>
                  </a:cubicBezTo>
                  <a:cubicBezTo>
                    <a:pt x="1" y="6"/>
                    <a:pt x="0" y="10"/>
                    <a:pt x="0" y="13"/>
                  </a:cubicBezTo>
                  <a:cubicBezTo>
                    <a:pt x="0" y="37"/>
                    <a:pt x="4" y="117"/>
                    <a:pt x="18" y="133"/>
                  </a:cubicBezTo>
                  <a:cubicBezTo>
                    <a:pt x="20" y="134"/>
                    <a:pt x="20" y="134"/>
                    <a:pt x="20" y="134"/>
                  </a:cubicBezTo>
                  <a:cubicBezTo>
                    <a:pt x="67" y="189"/>
                    <a:pt x="118" y="217"/>
                    <a:pt x="172" y="217"/>
                  </a:cubicBezTo>
                  <a:cubicBezTo>
                    <a:pt x="186" y="217"/>
                    <a:pt x="186" y="217"/>
                    <a:pt x="186" y="217"/>
                  </a:cubicBezTo>
                  <a:cubicBezTo>
                    <a:pt x="240" y="217"/>
                    <a:pt x="292" y="189"/>
                    <a:pt x="339" y="134"/>
                  </a:cubicBezTo>
                  <a:cubicBezTo>
                    <a:pt x="340" y="133"/>
                    <a:pt x="340" y="133"/>
                    <a:pt x="340" y="133"/>
                  </a:cubicBezTo>
                  <a:cubicBezTo>
                    <a:pt x="354" y="117"/>
                    <a:pt x="358" y="37"/>
                    <a:pt x="358" y="13"/>
                  </a:cubicBezTo>
                  <a:cubicBezTo>
                    <a:pt x="358" y="10"/>
                    <a:pt x="356" y="5"/>
                    <a:pt x="353" y="3"/>
                  </a:cubicBezTo>
                  <a:close/>
                  <a:moveTo>
                    <a:pt x="220" y="150"/>
                  </a:moveTo>
                  <a:cubicBezTo>
                    <a:pt x="219" y="151"/>
                    <a:pt x="217" y="152"/>
                    <a:pt x="215" y="152"/>
                  </a:cubicBezTo>
                  <a:cubicBezTo>
                    <a:pt x="213" y="152"/>
                    <a:pt x="210" y="152"/>
                    <a:pt x="209" y="150"/>
                  </a:cubicBezTo>
                  <a:cubicBezTo>
                    <a:pt x="199" y="138"/>
                    <a:pt x="199" y="138"/>
                    <a:pt x="199" y="138"/>
                  </a:cubicBezTo>
                  <a:cubicBezTo>
                    <a:pt x="157" y="138"/>
                    <a:pt x="157" y="138"/>
                    <a:pt x="157" y="138"/>
                  </a:cubicBezTo>
                  <a:cubicBezTo>
                    <a:pt x="145" y="151"/>
                    <a:pt x="145" y="151"/>
                    <a:pt x="145" y="151"/>
                  </a:cubicBezTo>
                  <a:cubicBezTo>
                    <a:pt x="142" y="154"/>
                    <a:pt x="136" y="154"/>
                    <a:pt x="133" y="151"/>
                  </a:cubicBezTo>
                  <a:cubicBezTo>
                    <a:pt x="130" y="148"/>
                    <a:pt x="129" y="142"/>
                    <a:pt x="132" y="139"/>
                  </a:cubicBezTo>
                  <a:cubicBezTo>
                    <a:pt x="144" y="128"/>
                    <a:pt x="144" y="128"/>
                    <a:pt x="144" y="128"/>
                  </a:cubicBezTo>
                  <a:cubicBezTo>
                    <a:pt x="146" y="126"/>
                    <a:pt x="151" y="125"/>
                    <a:pt x="153" y="125"/>
                  </a:cubicBezTo>
                  <a:cubicBezTo>
                    <a:pt x="203" y="125"/>
                    <a:pt x="203" y="125"/>
                    <a:pt x="203" y="125"/>
                  </a:cubicBezTo>
                  <a:cubicBezTo>
                    <a:pt x="206" y="125"/>
                    <a:pt x="212" y="127"/>
                    <a:pt x="213" y="129"/>
                  </a:cubicBezTo>
                  <a:cubicBezTo>
                    <a:pt x="222" y="141"/>
                    <a:pt x="222" y="141"/>
                    <a:pt x="222" y="141"/>
                  </a:cubicBezTo>
                  <a:cubicBezTo>
                    <a:pt x="225" y="144"/>
                    <a:pt x="224" y="148"/>
                    <a:pt x="220" y="1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4" name="Group 143">
            <a:extLst>
              <a:ext uri="{FF2B5EF4-FFF2-40B4-BE49-F238E27FC236}">
                <a16:creationId xmlns:a16="http://schemas.microsoft.com/office/drawing/2014/main" id="{4DB655A4-B290-6CE0-98C9-0AF48D3ADA3F}"/>
              </a:ext>
            </a:extLst>
          </p:cNvPr>
          <p:cNvGrpSpPr/>
          <p:nvPr userDrawn="1"/>
        </p:nvGrpSpPr>
        <p:grpSpPr>
          <a:xfrm>
            <a:off x="627841" y="1984898"/>
            <a:ext cx="573203" cy="409229"/>
            <a:chOff x="627841" y="965887"/>
            <a:chExt cx="573203" cy="409229"/>
          </a:xfrm>
          <a:solidFill>
            <a:schemeClr val="bg2"/>
          </a:solidFill>
        </p:grpSpPr>
        <p:sp>
          <p:nvSpPr>
            <p:cNvPr id="145" name="Freeform 116">
              <a:extLst>
                <a:ext uri="{FF2B5EF4-FFF2-40B4-BE49-F238E27FC236}">
                  <a16:creationId xmlns:a16="http://schemas.microsoft.com/office/drawing/2014/main" id="{0998BFBA-F4FD-2721-763B-B9EAFE0CDA6E}"/>
                </a:ext>
              </a:extLst>
            </p:cNvPr>
            <p:cNvSpPr>
              <a:spLocks noEditPoints="1"/>
            </p:cNvSpPr>
            <p:nvPr/>
          </p:nvSpPr>
          <p:spPr bwMode="auto">
            <a:xfrm>
              <a:off x="643526" y="965887"/>
              <a:ext cx="531854" cy="215308"/>
            </a:xfrm>
            <a:custGeom>
              <a:avLst/>
              <a:gdLst>
                <a:gd name="T0" fmla="*/ 288 w 365"/>
                <a:gd name="T1" fmla="*/ 0 h 148"/>
                <a:gd name="T2" fmla="*/ 216 w 365"/>
                <a:gd name="T3" fmla="*/ 14 h 148"/>
                <a:gd name="T4" fmla="*/ 149 w 365"/>
                <a:gd name="T5" fmla="*/ 14 h 148"/>
                <a:gd name="T6" fmla="*/ 78 w 365"/>
                <a:gd name="T7" fmla="*/ 0 h 148"/>
                <a:gd name="T8" fmla="*/ 14 w 365"/>
                <a:gd name="T9" fmla="*/ 24 h 148"/>
                <a:gd name="T10" fmla="*/ 7 w 365"/>
                <a:gd name="T11" fmla="*/ 84 h 148"/>
                <a:gd name="T12" fmla="*/ 78 w 365"/>
                <a:gd name="T13" fmla="*/ 148 h 148"/>
                <a:gd name="T14" fmla="*/ 159 w 365"/>
                <a:gd name="T15" fmla="*/ 101 h 148"/>
                <a:gd name="T16" fmla="*/ 164 w 365"/>
                <a:gd name="T17" fmla="*/ 85 h 148"/>
                <a:gd name="T18" fmla="*/ 164 w 365"/>
                <a:gd name="T19" fmla="*/ 84 h 148"/>
                <a:gd name="T20" fmla="*/ 183 w 365"/>
                <a:gd name="T21" fmla="*/ 66 h 148"/>
                <a:gd name="T22" fmla="*/ 201 w 365"/>
                <a:gd name="T23" fmla="*/ 81 h 148"/>
                <a:gd name="T24" fmla="*/ 207 w 365"/>
                <a:gd name="T25" fmla="*/ 101 h 148"/>
                <a:gd name="T26" fmla="*/ 288 w 365"/>
                <a:gd name="T27" fmla="*/ 148 h 148"/>
                <a:gd name="T28" fmla="*/ 359 w 365"/>
                <a:gd name="T29" fmla="*/ 84 h 148"/>
                <a:gd name="T30" fmla="*/ 352 w 365"/>
                <a:gd name="T31" fmla="*/ 24 h 148"/>
                <a:gd name="T32" fmla="*/ 288 w 365"/>
                <a:gd name="T33" fmla="*/ 0 h 148"/>
                <a:gd name="T34" fmla="*/ 197 w 365"/>
                <a:gd name="T35" fmla="*/ 52 h 148"/>
                <a:gd name="T36" fmla="*/ 183 w 365"/>
                <a:gd name="T37" fmla="*/ 49 h 148"/>
                <a:gd name="T38" fmla="*/ 168 w 365"/>
                <a:gd name="T39" fmla="*/ 52 h 148"/>
                <a:gd name="T40" fmla="*/ 165 w 365"/>
                <a:gd name="T41" fmla="*/ 33 h 148"/>
                <a:gd name="T42" fmla="*/ 184 w 365"/>
                <a:gd name="T43" fmla="*/ 34 h 148"/>
                <a:gd name="T44" fmla="*/ 201 w 365"/>
                <a:gd name="T45" fmla="*/ 33 h 148"/>
                <a:gd name="T46" fmla="*/ 197 w 365"/>
                <a:gd name="T47" fmla="*/ 5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148">
                  <a:moveTo>
                    <a:pt x="288" y="0"/>
                  </a:moveTo>
                  <a:cubicBezTo>
                    <a:pt x="262" y="0"/>
                    <a:pt x="235" y="2"/>
                    <a:pt x="216" y="14"/>
                  </a:cubicBezTo>
                  <a:cubicBezTo>
                    <a:pt x="195" y="19"/>
                    <a:pt x="174" y="19"/>
                    <a:pt x="149" y="14"/>
                  </a:cubicBezTo>
                  <a:cubicBezTo>
                    <a:pt x="131" y="2"/>
                    <a:pt x="103" y="0"/>
                    <a:pt x="78" y="0"/>
                  </a:cubicBezTo>
                  <a:cubicBezTo>
                    <a:pt x="48" y="0"/>
                    <a:pt x="26" y="9"/>
                    <a:pt x="14" y="24"/>
                  </a:cubicBezTo>
                  <a:cubicBezTo>
                    <a:pt x="2" y="39"/>
                    <a:pt x="0" y="59"/>
                    <a:pt x="7" y="84"/>
                  </a:cubicBezTo>
                  <a:cubicBezTo>
                    <a:pt x="23" y="143"/>
                    <a:pt x="45" y="148"/>
                    <a:pt x="78" y="148"/>
                  </a:cubicBezTo>
                  <a:cubicBezTo>
                    <a:pt x="122" y="148"/>
                    <a:pt x="145" y="141"/>
                    <a:pt x="159" y="101"/>
                  </a:cubicBezTo>
                  <a:cubicBezTo>
                    <a:pt x="161" y="95"/>
                    <a:pt x="163" y="90"/>
                    <a:pt x="164" y="85"/>
                  </a:cubicBezTo>
                  <a:cubicBezTo>
                    <a:pt x="164" y="85"/>
                    <a:pt x="164" y="85"/>
                    <a:pt x="164" y="84"/>
                  </a:cubicBezTo>
                  <a:cubicBezTo>
                    <a:pt x="169" y="69"/>
                    <a:pt x="172" y="66"/>
                    <a:pt x="183" y="66"/>
                  </a:cubicBezTo>
                  <a:cubicBezTo>
                    <a:pt x="193" y="66"/>
                    <a:pt x="196" y="68"/>
                    <a:pt x="201" y="81"/>
                  </a:cubicBezTo>
                  <a:cubicBezTo>
                    <a:pt x="202" y="88"/>
                    <a:pt x="204" y="94"/>
                    <a:pt x="207" y="101"/>
                  </a:cubicBezTo>
                  <a:cubicBezTo>
                    <a:pt x="221" y="141"/>
                    <a:pt x="243" y="148"/>
                    <a:pt x="288" y="148"/>
                  </a:cubicBezTo>
                  <a:cubicBezTo>
                    <a:pt x="320" y="148"/>
                    <a:pt x="343" y="143"/>
                    <a:pt x="359" y="84"/>
                  </a:cubicBezTo>
                  <a:cubicBezTo>
                    <a:pt x="365" y="59"/>
                    <a:pt x="363" y="39"/>
                    <a:pt x="352" y="24"/>
                  </a:cubicBezTo>
                  <a:cubicBezTo>
                    <a:pt x="340" y="9"/>
                    <a:pt x="318" y="0"/>
                    <a:pt x="288" y="0"/>
                  </a:cubicBezTo>
                  <a:close/>
                  <a:moveTo>
                    <a:pt x="197" y="52"/>
                  </a:moveTo>
                  <a:cubicBezTo>
                    <a:pt x="193" y="50"/>
                    <a:pt x="189" y="49"/>
                    <a:pt x="183" y="49"/>
                  </a:cubicBezTo>
                  <a:cubicBezTo>
                    <a:pt x="177" y="49"/>
                    <a:pt x="172" y="50"/>
                    <a:pt x="168" y="52"/>
                  </a:cubicBezTo>
                  <a:cubicBezTo>
                    <a:pt x="168" y="45"/>
                    <a:pt x="167" y="39"/>
                    <a:pt x="165" y="33"/>
                  </a:cubicBezTo>
                  <a:cubicBezTo>
                    <a:pt x="171" y="34"/>
                    <a:pt x="178" y="34"/>
                    <a:pt x="184" y="34"/>
                  </a:cubicBezTo>
                  <a:cubicBezTo>
                    <a:pt x="190" y="34"/>
                    <a:pt x="195" y="34"/>
                    <a:pt x="201" y="33"/>
                  </a:cubicBezTo>
                  <a:cubicBezTo>
                    <a:pt x="199" y="39"/>
                    <a:pt x="197" y="45"/>
                    <a:pt x="197"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6" name="Freeform 117">
              <a:extLst>
                <a:ext uri="{FF2B5EF4-FFF2-40B4-BE49-F238E27FC236}">
                  <a16:creationId xmlns:a16="http://schemas.microsoft.com/office/drawing/2014/main" id="{03D2A33E-71D9-DB56-1EDF-E6C0773AF47A}"/>
                </a:ext>
              </a:extLst>
            </p:cNvPr>
            <p:cNvSpPr>
              <a:spLocks/>
            </p:cNvSpPr>
            <p:nvPr/>
          </p:nvSpPr>
          <p:spPr bwMode="auto">
            <a:xfrm>
              <a:off x="627841" y="977295"/>
              <a:ext cx="19962" cy="48480"/>
            </a:xfrm>
            <a:custGeom>
              <a:avLst/>
              <a:gdLst>
                <a:gd name="T0" fmla="*/ 7 w 14"/>
                <a:gd name="T1" fmla="*/ 0 h 33"/>
                <a:gd name="T2" fmla="*/ 0 w 14"/>
                <a:gd name="T3" fmla="*/ 9 h 33"/>
                <a:gd name="T4" fmla="*/ 0 w 14"/>
                <a:gd name="T5" fmla="*/ 25 h 33"/>
                <a:gd name="T6" fmla="*/ 7 w 14"/>
                <a:gd name="T7" fmla="*/ 33 h 33"/>
                <a:gd name="T8" fmla="*/ 14 w 14"/>
                <a:gd name="T9" fmla="*/ 25 h 33"/>
                <a:gd name="T10" fmla="*/ 14 w 14"/>
                <a:gd name="T11" fmla="*/ 9 h 33"/>
                <a:gd name="T12" fmla="*/ 7 w 1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0"/>
                  </a:moveTo>
                  <a:cubicBezTo>
                    <a:pt x="3" y="0"/>
                    <a:pt x="0" y="4"/>
                    <a:pt x="0" y="9"/>
                  </a:cubicBezTo>
                  <a:cubicBezTo>
                    <a:pt x="0" y="25"/>
                    <a:pt x="0" y="25"/>
                    <a:pt x="0" y="25"/>
                  </a:cubicBezTo>
                  <a:cubicBezTo>
                    <a:pt x="0" y="30"/>
                    <a:pt x="3" y="33"/>
                    <a:pt x="7" y="33"/>
                  </a:cubicBezTo>
                  <a:cubicBezTo>
                    <a:pt x="12" y="33"/>
                    <a:pt x="14" y="30"/>
                    <a:pt x="14" y="25"/>
                  </a:cubicBezTo>
                  <a:cubicBezTo>
                    <a:pt x="14" y="9"/>
                    <a:pt x="14" y="9"/>
                    <a:pt x="14" y="9"/>
                  </a:cubicBezTo>
                  <a:cubicBezTo>
                    <a:pt x="14" y="4"/>
                    <a:pt x="12"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7" name="Freeform 118">
              <a:extLst>
                <a:ext uri="{FF2B5EF4-FFF2-40B4-BE49-F238E27FC236}">
                  <a16:creationId xmlns:a16="http://schemas.microsoft.com/office/drawing/2014/main" id="{1033E1D3-A3CB-72F5-FA59-0A175C1CAED6}"/>
                </a:ext>
              </a:extLst>
            </p:cNvPr>
            <p:cNvSpPr>
              <a:spLocks/>
            </p:cNvSpPr>
            <p:nvPr/>
          </p:nvSpPr>
          <p:spPr bwMode="auto">
            <a:xfrm>
              <a:off x="1181082" y="977295"/>
              <a:ext cx="19962" cy="48480"/>
            </a:xfrm>
            <a:custGeom>
              <a:avLst/>
              <a:gdLst>
                <a:gd name="T0" fmla="*/ 7 w 13"/>
                <a:gd name="T1" fmla="*/ 0 h 33"/>
                <a:gd name="T2" fmla="*/ 0 w 13"/>
                <a:gd name="T3" fmla="*/ 9 h 33"/>
                <a:gd name="T4" fmla="*/ 0 w 13"/>
                <a:gd name="T5" fmla="*/ 25 h 33"/>
                <a:gd name="T6" fmla="*/ 7 w 13"/>
                <a:gd name="T7" fmla="*/ 33 h 33"/>
                <a:gd name="T8" fmla="*/ 13 w 13"/>
                <a:gd name="T9" fmla="*/ 25 h 33"/>
                <a:gd name="T10" fmla="*/ 13 w 13"/>
                <a:gd name="T11" fmla="*/ 9 h 33"/>
                <a:gd name="T12" fmla="*/ 7 w 1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7" y="0"/>
                  </a:moveTo>
                  <a:cubicBezTo>
                    <a:pt x="2" y="0"/>
                    <a:pt x="0" y="4"/>
                    <a:pt x="0" y="9"/>
                  </a:cubicBezTo>
                  <a:cubicBezTo>
                    <a:pt x="0" y="25"/>
                    <a:pt x="0" y="25"/>
                    <a:pt x="0" y="25"/>
                  </a:cubicBezTo>
                  <a:cubicBezTo>
                    <a:pt x="0" y="30"/>
                    <a:pt x="2" y="33"/>
                    <a:pt x="7" y="33"/>
                  </a:cubicBezTo>
                  <a:cubicBezTo>
                    <a:pt x="11" y="33"/>
                    <a:pt x="13" y="30"/>
                    <a:pt x="13" y="25"/>
                  </a:cubicBezTo>
                  <a:cubicBezTo>
                    <a:pt x="13" y="9"/>
                    <a:pt x="13" y="9"/>
                    <a:pt x="13" y="9"/>
                  </a:cubicBezTo>
                  <a:cubicBezTo>
                    <a:pt x="13" y="4"/>
                    <a:pt x="11"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8" name="Freeform 119">
              <a:extLst>
                <a:ext uri="{FF2B5EF4-FFF2-40B4-BE49-F238E27FC236}">
                  <a16:creationId xmlns:a16="http://schemas.microsoft.com/office/drawing/2014/main" id="{BA5C6708-55AE-B899-80E2-A62E12FBEC1F}"/>
                </a:ext>
              </a:extLst>
            </p:cNvPr>
            <p:cNvSpPr>
              <a:spLocks/>
            </p:cNvSpPr>
            <p:nvPr/>
          </p:nvSpPr>
          <p:spPr bwMode="auto">
            <a:xfrm>
              <a:off x="693431" y="1222546"/>
              <a:ext cx="433468" cy="152570"/>
            </a:xfrm>
            <a:custGeom>
              <a:avLst/>
              <a:gdLst>
                <a:gd name="T0" fmla="*/ 287 w 297"/>
                <a:gd name="T1" fmla="*/ 37 h 105"/>
                <a:gd name="T2" fmla="*/ 272 w 297"/>
                <a:gd name="T3" fmla="*/ 38 h 105"/>
                <a:gd name="T4" fmla="*/ 215 w 297"/>
                <a:gd name="T5" fmla="*/ 16 h 105"/>
                <a:gd name="T6" fmla="*/ 212 w 297"/>
                <a:gd name="T7" fmla="*/ 14 h 105"/>
                <a:gd name="T8" fmla="*/ 149 w 297"/>
                <a:gd name="T9" fmla="*/ 17 h 105"/>
                <a:gd name="T10" fmla="*/ 85 w 297"/>
                <a:gd name="T11" fmla="*/ 15 h 105"/>
                <a:gd name="T12" fmla="*/ 83 w 297"/>
                <a:gd name="T13" fmla="*/ 16 h 105"/>
                <a:gd name="T14" fmla="*/ 25 w 297"/>
                <a:gd name="T15" fmla="*/ 38 h 105"/>
                <a:gd name="T16" fmla="*/ 11 w 297"/>
                <a:gd name="T17" fmla="*/ 37 h 105"/>
                <a:gd name="T18" fmla="*/ 3 w 297"/>
                <a:gd name="T19" fmla="*/ 40 h 105"/>
                <a:gd name="T20" fmla="*/ 1 w 297"/>
                <a:gd name="T21" fmla="*/ 47 h 105"/>
                <a:gd name="T22" fmla="*/ 94 w 297"/>
                <a:gd name="T23" fmla="*/ 105 h 105"/>
                <a:gd name="T24" fmla="*/ 126 w 297"/>
                <a:gd name="T25" fmla="*/ 102 h 105"/>
                <a:gd name="T26" fmla="*/ 127 w 297"/>
                <a:gd name="T27" fmla="*/ 101 h 105"/>
                <a:gd name="T28" fmla="*/ 149 w 297"/>
                <a:gd name="T29" fmla="*/ 90 h 105"/>
                <a:gd name="T30" fmla="*/ 170 w 297"/>
                <a:gd name="T31" fmla="*/ 101 h 105"/>
                <a:gd name="T32" fmla="*/ 172 w 297"/>
                <a:gd name="T33" fmla="*/ 102 h 105"/>
                <a:gd name="T34" fmla="*/ 203 w 297"/>
                <a:gd name="T35" fmla="*/ 105 h 105"/>
                <a:gd name="T36" fmla="*/ 297 w 297"/>
                <a:gd name="T37" fmla="*/ 47 h 105"/>
                <a:gd name="T38" fmla="*/ 295 w 297"/>
                <a:gd name="T39" fmla="*/ 40 h 105"/>
                <a:gd name="T40" fmla="*/ 287 w 297"/>
                <a:gd name="T41" fmla="*/ 3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7" h="105">
                  <a:moveTo>
                    <a:pt x="287" y="37"/>
                  </a:moveTo>
                  <a:cubicBezTo>
                    <a:pt x="287" y="37"/>
                    <a:pt x="281" y="38"/>
                    <a:pt x="272" y="38"/>
                  </a:cubicBezTo>
                  <a:cubicBezTo>
                    <a:pt x="256" y="38"/>
                    <a:pt x="233" y="35"/>
                    <a:pt x="215" y="16"/>
                  </a:cubicBezTo>
                  <a:cubicBezTo>
                    <a:pt x="214" y="16"/>
                    <a:pt x="213" y="15"/>
                    <a:pt x="212" y="14"/>
                  </a:cubicBezTo>
                  <a:cubicBezTo>
                    <a:pt x="194" y="0"/>
                    <a:pt x="166" y="2"/>
                    <a:pt x="149" y="17"/>
                  </a:cubicBezTo>
                  <a:cubicBezTo>
                    <a:pt x="131" y="2"/>
                    <a:pt x="103" y="0"/>
                    <a:pt x="85" y="15"/>
                  </a:cubicBezTo>
                  <a:cubicBezTo>
                    <a:pt x="84" y="15"/>
                    <a:pt x="83" y="16"/>
                    <a:pt x="83" y="16"/>
                  </a:cubicBezTo>
                  <a:cubicBezTo>
                    <a:pt x="64" y="35"/>
                    <a:pt x="41" y="38"/>
                    <a:pt x="25" y="38"/>
                  </a:cubicBezTo>
                  <a:cubicBezTo>
                    <a:pt x="17" y="38"/>
                    <a:pt x="11" y="37"/>
                    <a:pt x="11" y="37"/>
                  </a:cubicBezTo>
                  <a:cubicBezTo>
                    <a:pt x="8" y="37"/>
                    <a:pt x="5" y="38"/>
                    <a:pt x="3" y="40"/>
                  </a:cubicBezTo>
                  <a:cubicBezTo>
                    <a:pt x="1" y="42"/>
                    <a:pt x="0" y="45"/>
                    <a:pt x="1" y="47"/>
                  </a:cubicBezTo>
                  <a:cubicBezTo>
                    <a:pt x="1" y="48"/>
                    <a:pt x="17" y="105"/>
                    <a:pt x="94" y="105"/>
                  </a:cubicBezTo>
                  <a:cubicBezTo>
                    <a:pt x="104" y="105"/>
                    <a:pt x="115" y="104"/>
                    <a:pt x="126" y="102"/>
                  </a:cubicBezTo>
                  <a:cubicBezTo>
                    <a:pt x="126" y="102"/>
                    <a:pt x="127" y="102"/>
                    <a:pt x="127" y="101"/>
                  </a:cubicBezTo>
                  <a:cubicBezTo>
                    <a:pt x="135" y="100"/>
                    <a:pt x="142" y="96"/>
                    <a:pt x="149" y="90"/>
                  </a:cubicBezTo>
                  <a:cubicBezTo>
                    <a:pt x="155" y="95"/>
                    <a:pt x="163" y="100"/>
                    <a:pt x="170" y="101"/>
                  </a:cubicBezTo>
                  <a:cubicBezTo>
                    <a:pt x="171" y="102"/>
                    <a:pt x="171" y="102"/>
                    <a:pt x="172" y="102"/>
                  </a:cubicBezTo>
                  <a:cubicBezTo>
                    <a:pt x="183" y="104"/>
                    <a:pt x="194" y="105"/>
                    <a:pt x="203" y="105"/>
                  </a:cubicBezTo>
                  <a:cubicBezTo>
                    <a:pt x="281" y="105"/>
                    <a:pt x="296" y="48"/>
                    <a:pt x="297" y="47"/>
                  </a:cubicBezTo>
                  <a:cubicBezTo>
                    <a:pt x="297" y="45"/>
                    <a:pt x="297" y="42"/>
                    <a:pt x="295" y="40"/>
                  </a:cubicBezTo>
                  <a:cubicBezTo>
                    <a:pt x="293" y="38"/>
                    <a:pt x="290" y="37"/>
                    <a:pt x="287"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972398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2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3" name="Group 2">
            <a:extLst>
              <a:ext uri="{FF2B5EF4-FFF2-40B4-BE49-F238E27FC236}">
                <a16:creationId xmlns:a16="http://schemas.microsoft.com/office/drawing/2014/main" id="{A36F04D8-D7D6-F391-CD94-A3EB4270C463}"/>
              </a:ext>
            </a:extLst>
          </p:cNvPr>
          <p:cNvGrpSpPr/>
          <p:nvPr userDrawn="1"/>
        </p:nvGrpSpPr>
        <p:grpSpPr>
          <a:xfrm>
            <a:off x="1712434" y="4475298"/>
            <a:ext cx="572628" cy="210818"/>
            <a:chOff x="1712434" y="4229270"/>
            <a:chExt cx="572628" cy="210818"/>
          </a:xfrm>
          <a:solidFill>
            <a:schemeClr val="bg2"/>
          </a:solidFill>
        </p:grpSpPr>
        <p:sp>
          <p:nvSpPr>
            <p:cNvPr id="4" name="Freeform 3">
              <a:extLst>
                <a:ext uri="{FF2B5EF4-FFF2-40B4-BE49-F238E27FC236}">
                  <a16:creationId xmlns:a16="http://schemas.microsoft.com/office/drawing/2014/main" id="{A3A94778-5F5D-914C-918A-2A025DCDE924}"/>
                </a:ext>
              </a:extLst>
            </p:cNvPr>
            <p:cNvSpPr>
              <a:spLocks/>
            </p:cNvSpPr>
            <p:nvPr/>
          </p:nvSpPr>
          <p:spPr bwMode="auto">
            <a:xfrm>
              <a:off x="1789354" y="4306190"/>
              <a:ext cx="44158" cy="76920"/>
            </a:xfrm>
            <a:custGeom>
              <a:avLst/>
              <a:gdLst>
                <a:gd name="T0" fmla="*/ 1 w 31"/>
                <a:gd name="T1" fmla="*/ 54 h 54"/>
                <a:gd name="T2" fmla="*/ 13 w 31"/>
                <a:gd name="T3" fmla="*/ 54 h 54"/>
                <a:gd name="T4" fmla="*/ 31 w 31"/>
                <a:gd name="T5" fmla="*/ 0 h 54"/>
                <a:gd name="T6" fmla="*/ 0 w 31"/>
                <a:gd name="T7" fmla="*/ 0 h 54"/>
                <a:gd name="T8" fmla="*/ 1 w 31"/>
                <a:gd name="T9" fmla="*/ 54 h 54"/>
              </a:gdLst>
              <a:ahLst/>
              <a:cxnLst>
                <a:cxn ang="0">
                  <a:pos x="T0" y="T1"/>
                </a:cxn>
                <a:cxn ang="0">
                  <a:pos x="T2" y="T3"/>
                </a:cxn>
                <a:cxn ang="0">
                  <a:pos x="T4" y="T5"/>
                </a:cxn>
                <a:cxn ang="0">
                  <a:pos x="T6" y="T7"/>
                </a:cxn>
                <a:cxn ang="0">
                  <a:pos x="T8" y="T9"/>
                </a:cxn>
              </a:cxnLst>
              <a:rect l="0" t="0" r="r" b="b"/>
              <a:pathLst>
                <a:path w="31" h="54">
                  <a:moveTo>
                    <a:pt x="1" y="54"/>
                  </a:moveTo>
                  <a:lnTo>
                    <a:pt x="13" y="54"/>
                  </a:lnTo>
                  <a:lnTo>
                    <a:pt x="31" y="0"/>
                  </a:lnTo>
                  <a:lnTo>
                    <a:pt x="0" y="0"/>
                  </a:lnTo>
                  <a:lnTo>
                    <a:pt x="1" y="5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 name="Freeform 4">
              <a:extLst>
                <a:ext uri="{FF2B5EF4-FFF2-40B4-BE49-F238E27FC236}">
                  <a16:creationId xmlns:a16="http://schemas.microsoft.com/office/drawing/2014/main" id="{B90C3346-ECCA-8AA5-0C54-302A048E3CB9}"/>
                </a:ext>
              </a:extLst>
            </p:cNvPr>
            <p:cNvSpPr>
              <a:spLocks noEditPoints="1"/>
            </p:cNvSpPr>
            <p:nvPr/>
          </p:nvSpPr>
          <p:spPr bwMode="auto">
            <a:xfrm>
              <a:off x="1712434" y="4229270"/>
              <a:ext cx="220790" cy="210818"/>
            </a:xfrm>
            <a:custGeom>
              <a:avLst/>
              <a:gdLst>
                <a:gd name="T0" fmla="*/ 151 w 153"/>
                <a:gd name="T1" fmla="*/ 4 h 145"/>
                <a:gd name="T2" fmla="*/ 144 w 153"/>
                <a:gd name="T3" fmla="*/ 0 h 145"/>
                <a:gd name="T4" fmla="*/ 53 w 153"/>
                <a:gd name="T5" fmla="*/ 0 h 145"/>
                <a:gd name="T6" fmla="*/ 0 w 153"/>
                <a:gd name="T7" fmla="*/ 50 h 145"/>
                <a:gd name="T8" fmla="*/ 0 w 153"/>
                <a:gd name="T9" fmla="*/ 100 h 145"/>
                <a:gd name="T10" fmla="*/ 53 w 153"/>
                <a:gd name="T11" fmla="*/ 145 h 145"/>
                <a:gd name="T12" fmla="*/ 94 w 153"/>
                <a:gd name="T13" fmla="*/ 145 h 145"/>
                <a:gd name="T14" fmla="*/ 102 w 153"/>
                <a:gd name="T15" fmla="*/ 142 h 145"/>
                <a:gd name="T16" fmla="*/ 152 w 153"/>
                <a:gd name="T17" fmla="*/ 11 h 145"/>
                <a:gd name="T18" fmla="*/ 151 w 153"/>
                <a:gd name="T19" fmla="*/ 4 h 145"/>
                <a:gd name="T20" fmla="*/ 104 w 153"/>
                <a:gd name="T21" fmla="*/ 45 h 145"/>
                <a:gd name="T22" fmla="*/ 79 w 153"/>
                <a:gd name="T23" fmla="*/ 112 h 145"/>
                <a:gd name="T24" fmla="*/ 72 w 153"/>
                <a:gd name="T25" fmla="*/ 119 h 145"/>
                <a:gd name="T26" fmla="*/ 53 w 153"/>
                <a:gd name="T27" fmla="*/ 119 h 145"/>
                <a:gd name="T28" fmla="*/ 40 w 153"/>
                <a:gd name="T29" fmla="*/ 100 h 145"/>
                <a:gd name="T30" fmla="*/ 40 w 153"/>
                <a:gd name="T31" fmla="*/ 50 h 145"/>
                <a:gd name="T32" fmla="*/ 53 w 153"/>
                <a:gd name="T33" fmla="*/ 40 h 145"/>
                <a:gd name="T34" fmla="*/ 96 w 153"/>
                <a:gd name="T35" fmla="*/ 40 h 145"/>
                <a:gd name="T36" fmla="*/ 103 w 153"/>
                <a:gd name="T37" fmla="*/ 40 h 145"/>
                <a:gd name="T38" fmla="*/ 104 w 153"/>
                <a:gd name="T39" fmla="*/ 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145">
                  <a:moveTo>
                    <a:pt x="151" y="4"/>
                  </a:moveTo>
                  <a:cubicBezTo>
                    <a:pt x="149" y="2"/>
                    <a:pt x="147" y="0"/>
                    <a:pt x="144" y="0"/>
                  </a:cubicBezTo>
                  <a:cubicBezTo>
                    <a:pt x="53" y="0"/>
                    <a:pt x="53" y="0"/>
                    <a:pt x="53" y="0"/>
                  </a:cubicBezTo>
                  <a:cubicBezTo>
                    <a:pt x="26" y="0"/>
                    <a:pt x="0" y="23"/>
                    <a:pt x="0" y="50"/>
                  </a:cubicBezTo>
                  <a:cubicBezTo>
                    <a:pt x="0" y="100"/>
                    <a:pt x="0" y="100"/>
                    <a:pt x="0" y="100"/>
                  </a:cubicBezTo>
                  <a:cubicBezTo>
                    <a:pt x="0" y="127"/>
                    <a:pt x="26" y="145"/>
                    <a:pt x="53" y="145"/>
                  </a:cubicBezTo>
                  <a:cubicBezTo>
                    <a:pt x="94" y="145"/>
                    <a:pt x="94" y="145"/>
                    <a:pt x="94" y="145"/>
                  </a:cubicBezTo>
                  <a:cubicBezTo>
                    <a:pt x="98" y="145"/>
                    <a:pt x="101" y="145"/>
                    <a:pt x="102" y="142"/>
                  </a:cubicBezTo>
                  <a:cubicBezTo>
                    <a:pt x="152" y="11"/>
                    <a:pt x="152" y="11"/>
                    <a:pt x="152" y="11"/>
                  </a:cubicBezTo>
                  <a:cubicBezTo>
                    <a:pt x="153" y="8"/>
                    <a:pt x="152" y="6"/>
                    <a:pt x="151" y="4"/>
                  </a:cubicBezTo>
                  <a:close/>
                  <a:moveTo>
                    <a:pt x="104" y="45"/>
                  </a:moveTo>
                  <a:cubicBezTo>
                    <a:pt x="79" y="112"/>
                    <a:pt x="79" y="112"/>
                    <a:pt x="79" y="112"/>
                  </a:cubicBezTo>
                  <a:cubicBezTo>
                    <a:pt x="78" y="115"/>
                    <a:pt x="75" y="119"/>
                    <a:pt x="72" y="119"/>
                  </a:cubicBezTo>
                  <a:cubicBezTo>
                    <a:pt x="53" y="119"/>
                    <a:pt x="53" y="119"/>
                    <a:pt x="53" y="119"/>
                  </a:cubicBezTo>
                  <a:cubicBezTo>
                    <a:pt x="44" y="119"/>
                    <a:pt x="40" y="109"/>
                    <a:pt x="40" y="100"/>
                  </a:cubicBezTo>
                  <a:cubicBezTo>
                    <a:pt x="40" y="50"/>
                    <a:pt x="40" y="50"/>
                    <a:pt x="40" y="50"/>
                  </a:cubicBezTo>
                  <a:cubicBezTo>
                    <a:pt x="40" y="41"/>
                    <a:pt x="44" y="40"/>
                    <a:pt x="53" y="40"/>
                  </a:cubicBezTo>
                  <a:cubicBezTo>
                    <a:pt x="96" y="40"/>
                    <a:pt x="96" y="40"/>
                    <a:pt x="96" y="40"/>
                  </a:cubicBezTo>
                  <a:cubicBezTo>
                    <a:pt x="99" y="40"/>
                    <a:pt x="102" y="38"/>
                    <a:pt x="103" y="40"/>
                  </a:cubicBezTo>
                  <a:cubicBezTo>
                    <a:pt x="105" y="43"/>
                    <a:pt x="105" y="43"/>
                    <a:pt x="104"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 name="Freeform 5">
              <a:extLst>
                <a:ext uri="{FF2B5EF4-FFF2-40B4-BE49-F238E27FC236}">
                  <a16:creationId xmlns:a16="http://schemas.microsoft.com/office/drawing/2014/main" id="{9D5A9D34-9203-71D1-6700-DF7DA2697E60}"/>
                </a:ext>
              </a:extLst>
            </p:cNvPr>
            <p:cNvSpPr>
              <a:spLocks/>
            </p:cNvSpPr>
            <p:nvPr/>
          </p:nvSpPr>
          <p:spPr bwMode="auto">
            <a:xfrm>
              <a:off x="1893339" y="4247787"/>
              <a:ext cx="391723" cy="170934"/>
            </a:xfrm>
            <a:custGeom>
              <a:avLst/>
              <a:gdLst>
                <a:gd name="T0" fmla="*/ 266 w 271"/>
                <a:gd name="T1" fmla="*/ 0 h 117"/>
                <a:gd name="T2" fmla="*/ 42 w 271"/>
                <a:gd name="T3" fmla="*/ 0 h 117"/>
                <a:gd name="T4" fmla="*/ 42 w 271"/>
                <a:gd name="T5" fmla="*/ 3 h 117"/>
                <a:gd name="T6" fmla="*/ 0 w 271"/>
                <a:gd name="T7" fmla="*/ 117 h 117"/>
                <a:gd name="T8" fmla="*/ 266 w 271"/>
                <a:gd name="T9" fmla="*/ 86 h 117"/>
                <a:gd name="T10" fmla="*/ 271 w 271"/>
                <a:gd name="T11" fmla="*/ 79 h 117"/>
                <a:gd name="T12" fmla="*/ 271 w 271"/>
                <a:gd name="T13" fmla="*/ 13 h 117"/>
                <a:gd name="T14" fmla="*/ 266 w 271"/>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17">
                  <a:moveTo>
                    <a:pt x="266" y="0"/>
                  </a:moveTo>
                  <a:cubicBezTo>
                    <a:pt x="42" y="0"/>
                    <a:pt x="42" y="0"/>
                    <a:pt x="42" y="0"/>
                  </a:cubicBezTo>
                  <a:cubicBezTo>
                    <a:pt x="42" y="0"/>
                    <a:pt x="42" y="3"/>
                    <a:pt x="42" y="3"/>
                  </a:cubicBezTo>
                  <a:cubicBezTo>
                    <a:pt x="0" y="117"/>
                    <a:pt x="0" y="117"/>
                    <a:pt x="0" y="117"/>
                  </a:cubicBezTo>
                  <a:cubicBezTo>
                    <a:pt x="266" y="86"/>
                    <a:pt x="266" y="86"/>
                    <a:pt x="266" y="86"/>
                  </a:cubicBezTo>
                  <a:cubicBezTo>
                    <a:pt x="270" y="86"/>
                    <a:pt x="271" y="83"/>
                    <a:pt x="271" y="79"/>
                  </a:cubicBezTo>
                  <a:cubicBezTo>
                    <a:pt x="271" y="13"/>
                    <a:pt x="271" y="13"/>
                    <a:pt x="271" y="13"/>
                  </a:cubicBezTo>
                  <a:cubicBezTo>
                    <a:pt x="271" y="8"/>
                    <a:pt x="271" y="0"/>
                    <a:pt x="26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 name="Group 6">
            <a:extLst>
              <a:ext uri="{FF2B5EF4-FFF2-40B4-BE49-F238E27FC236}">
                <a16:creationId xmlns:a16="http://schemas.microsoft.com/office/drawing/2014/main" id="{D727AC2B-F8C4-3F0C-7A67-65C71D03B38D}"/>
              </a:ext>
            </a:extLst>
          </p:cNvPr>
          <p:cNvGrpSpPr/>
          <p:nvPr userDrawn="1"/>
        </p:nvGrpSpPr>
        <p:grpSpPr>
          <a:xfrm>
            <a:off x="624157" y="4302939"/>
            <a:ext cx="457248" cy="535593"/>
            <a:chOff x="624157" y="4056911"/>
            <a:chExt cx="457248" cy="535593"/>
          </a:xfrm>
          <a:solidFill>
            <a:schemeClr val="bg2"/>
          </a:solidFill>
        </p:grpSpPr>
        <p:sp>
          <p:nvSpPr>
            <p:cNvPr id="8" name="Rectangle 7">
              <a:extLst>
                <a:ext uri="{FF2B5EF4-FFF2-40B4-BE49-F238E27FC236}">
                  <a16:creationId xmlns:a16="http://schemas.microsoft.com/office/drawing/2014/main" id="{EC2C221B-3B5A-EE6F-8019-33D6FF0ED082}"/>
                </a:ext>
              </a:extLst>
            </p:cNvPr>
            <p:cNvSpPr>
              <a:spLocks noChangeArrowheads="1"/>
            </p:cNvSpPr>
            <p:nvPr/>
          </p:nvSpPr>
          <p:spPr bwMode="auto">
            <a:xfrm>
              <a:off x="833551" y="4515583"/>
              <a:ext cx="18518" cy="7692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 name="Rectangle 8">
              <a:extLst>
                <a:ext uri="{FF2B5EF4-FFF2-40B4-BE49-F238E27FC236}">
                  <a16:creationId xmlns:a16="http://schemas.microsoft.com/office/drawing/2014/main" id="{47B7E641-BA85-28BF-477F-006C591E1B1B}"/>
                </a:ext>
              </a:extLst>
            </p:cNvPr>
            <p:cNvSpPr>
              <a:spLocks noChangeArrowheads="1"/>
            </p:cNvSpPr>
            <p:nvPr/>
          </p:nvSpPr>
          <p:spPr bwMode="auto">
            <a:xfrm>
              <a:off x="928989" y="4420146"/>
              <a:ext cx="152416" cy="1994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 name="Rectangle 9">
              <a:extLst>
                <a:ext uri="{FF2B5EF4-FFF2-40B4-BE49-F238E27FC236}">
                  <a16:creationId xmlns:a16="http://schemas.microsoft.com/office/drawing/2014/main" id="{F5CF87FE-1517-C1CE-E35F-CF92A721634E}"/>
                </a:ext>
              </a:extLst>
            </p:cNvPr>
            <p:cNvSpPr>
              <a:spLocks noChangeArrowheads="1"/>
            </p:cNvSpPr>
            <p:nvPr/>
          </p:nvSpPr>
          <p:spPr bwMode="auto">
            <a:xfrm>
              <a:off x="624157" y="4420146"/>
              <a:ext cx="132474" cy="1994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 name="Freeform 10">
              <a:extLst>
                <a:ext uri="{FF2B5EF4-FFF2-40B4-BE49-F238E27FC236}">
                  <a16:creationId xmlns:a16="http://schemas.microsoft.com/office/drawing/2014/main" id="{B5229038-343C-9DD4-DD88-9817DDD4DE25}"/>
                </a:ext>
              </a:extLst>
            </p:cNvPr>
            <p:cNvSpPr>
              <a:spLocks/>
            </p:cNvSpPr>
            <p:nvPr/>
          </p:nvSpPr>
          <p:spPr bwMode="auto">
            <a:xfrm>
              <a:off x="703926" y="4253485"/>
              <a:ext cx="99711" cy="101136"/>
            </a:xfrm>
            <a:custGeom>
              <a:avLst/>
              <a:gdLst>
                <a:gd name="T0" fmla="*/ 70 w 70"/>
                <a:gd name="T1" fmla="*/ 60 h 71"/>
                <a:gd name="T2" fmla="*/ 12 w 70"/>
                <a:gd name="T3" fmla="*/ 0 h 71"/>
                <a:gd name="T4" fmla="*/ 0 w 70"/>
                <a:gd name="T5" fmla="*/ 13 h 71"/>
                <a:gd name="T6" fmla="*/ 58 w 70"/>
                <a:gd name="T7" fmla="*/ 71 h 71"/>
                <a:gd name="T8" fmla="*/ 70 w 70"/>
                <a:gd name="T9" fmla="*/ 60 h 71"/>
              </a:gdLst>
              <a:ahLst/>
              <a:cxnLst>
                <a:cxn ang="0">
                  <a:pos x="T0" y="T1"/>
                </a:cxn>
                <a:cxn ang="0">
                  <a:pos x="T2" y="T3"/>
                </a:cxn>
                <a:cxn ang="0">
                  <a:pos x="T4" y="T5"/>
                </a:cxn>
                <a:cxn ang="0">
                  <a:pos x="T6" y="T7"/>
                </a:cxn>
                <a:cxn ang="0">
                  <a:pos x="T8" y="T9"/>
                </a:cxn>
              </a:cxnLst>
              <a:rect l="0" t="0" r="r" b="b"/>
              <a:pathLst>
                <a:path w="70" h="71">
                  <a:moveTo>
                    <a:pt x="70" y="60"/>
                  </a:moveTo>
                  <a:lnTo>
                    <a:pt x="12" y="0"/>
                  </a:lnTo>
                  <a:lnTo>
                    <a:pt x="0" y="13"/>
                  </a:lnTo>
                  <a:lnTo>
                    <a:pt x="58" y="71"/>
                  </a:lnTo>
                  <a:lnTo>
                    <a:pt x="70" y="6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 name="Freeform 11">
              <a:extLst>
                <a:ext uri="{FF2B5EF4-FFF2-40B4-BE49-F238E27FC236}">
                  <a16:creationId xmlns:a16="http://schemas.microsoft.com/office/drawing/2014/main" id="{FDCC0153-72B5-54FF-9714-632E8F4FFFC2}"/>
                </a:ext>
              </a:extLst>
            </p:cNvPr>
            <p:cNvSpPr>
              <a:spLocks/>
            </p:cNvSpPr>
            <p:nvPr/>
          </p:nvSpPr>
          <p:spPr bwMode="auto">
            <a:xfrm>
              <a:off x="927565" y="4502763"/>
              <a:ext cx="64101" cy="64101"/>
            </a:xfrm>
            <a:custGeom>
              <a:avLst/>
              <a:gdLst>
                <a:gd name="T0" fmla="*/ 0 w 45"/>
                <a:gd name="T1" fmla="*/ 12 h 45"/>
                <a:gd name="T2" fmla="*/ 33 w 45"/>
                <a:gd name="T3" fmla="*/ 45 h 45"/>
                <a:gd name="T4" fmla="*/ 45 w 45"/>
                <a:gd name="T5" fmla="*/ 32 h 45"/>
                <a:gd name="T6" fmla="*/ 11 w 45"/>
                <a:gd name="T7" fmla="*/ 0 h 45"/>
                <a:gd name="T8" fmla="*/ 0 w 45"/>
                <a:gd name="T9" fmla="*/ 12 h 45"/>
              </a:gdLst>
              <a:ahLst/>
              <a:cxnLst>
                <a:cxn ang="0">
                  <a:pos x="T0" y="T1"/>
                </a:cxn>
                <a:cxn ang="0">
                  <a:pos x="T2" y="T3"/>
                </a:cxn>
                <a:cxn ang="0">
                  <a:pos x="T4" y="T5"/>
                </a:cxn>
                <a:cxn ang="0">
                  <a:pos x="T6" y="T7"/>
                </a:cxn>
                <a:cxn ang="0">
                  <a:pos x="T8" y="T9"/>
                </a:cxn>
              </a:cxnLst>
              <a:rect l="0" t="0" r="r" b="b"/>
              <a:pathLst>
                <a:path w="45" h="45">
                  <a:moveTo>
                    <a:pt x="0" y="12"/>
                  </a:moveTo>
                  <a:lnTo>
                    <a:pt x="33" y="45"/>
                  </a:lnTo>
                  <a:lnTo>
                    <a:pt x="45" y="32"/>
                  </a:lnTo>
                  <a:lnTo>
                    <a:pt x="11" y="0"/>
                  </a:lnTo>
                  <a:lnTo>
                    <a:pt x="0" y="1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 name="Freeform 12">
              <a:extLst>
                <a:ext uri="{FF2B5EF4-FFF2-40B4-BE49-F238E27FC236}">
                  <a16:creationId xmlns:a16="http://schemas.microsoft.com/office/drawing/2014/main" id="{B94B8E01-F40D-4858-957A-4FD8B2A789E3}"/>
                </a:ext>
              </a:extLst>
            </p:cNvPr>
            <p:cNvSpPr>
              <a:spLocks/>
            </p:cNvSpPr>
            <p:nvPr/>
          </p:nvSpPr>
          <p:spPr bwMode="auto">
            <a:xfrm>
              <a:off x="923291" y="4253485"/>
              <a:ext cx="118230" cy="119654"/>
            </a:xfrm>
            <a:custGeom>
              <a:avLst/>
              <a:gdLst>
                <a:gd name="T0" fmla="*/ 83 w 83"/>
                <a:gd name="T1" fmla="*/ 13 h 84"/>
                <a:gd name="T2" fmla="*/ 71 w 83"/>
                <a:gd name="T3" fmla="*/ 0 h 84"/>
                <a:gd name="T4" fmla="*/ 0 w 83"/>
                <a:gd name="T5" fmla="*/ 72 h 84"/>
                <a:gd name="T6" fmla="*/ 12 w 83"/>
                <a:gd name="T7" fmla="*/ 84 h 84"/>
                <a:gd name="T8" fmla="*/ 83 w 83"/>
                <a:gd name="T9" fmla="*/ 13 h 84"/>
              </a:gdLst>
              <a:ahLst/>
              <a:cxnLst>
                <a:cxn ang="0">
                  <a:pos x="T0" y="T1"/>
                </a:cxn>
                <a:cxn ang="0">
                  <a:pos x="T2" y="T3"/>
                </a:cxn>
                <a:cxn ang="0">
                  <a:pos x="T4" y="T5"/>
                </a:cxn>
                <a:cxn ang="0">
                  <a:pos x="T6" y="T7"/>
                </a:cxn>
                <a:cxn ang="0">
                  <a:pos x="T8" y="T9"/>
                </a:cxn>
              </a:cxnLst>
              <a:rect l="0" t="0" r="r" b="b"/>
              <a:pathLst>
                <a:path w="83" h="84">
                  <a:moveTo>
                    <a:pt x="83" y="13"/>
                  </a:moveTo>
                  <a:lnTo>
                    <a:pt x="71" y="0"/>
                  </a:lnTo>
                  <a:lnTo>
                    <a:pt x="0" y="72"/>
                  </a:lnTo>
                  <a:lnTo>
                    <a:pt x="12" y="84"/>
                  </a:lnTo>
                  <a:lnTo>
                    <a:pt x="83" y="1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 name="Freeform 13">
              <a:extLst>
                <a:ext uri="{FF2B5EF4-FFF2-40B4-BE49-F238E27FC236}">
                  <a16:creationId xmlns:a16="http://schemas.microsoft.com/office/drawing/2014/main" id="{5E2F078B-3627-8331-4764-6F8067F24873}"/>
                </a:ext>
              </a:extLst>
            </p:cNvPr>
            <p:cNvSpPr>
              <a:spLocks/>
            </p:cNvSpPr>
            <p:nvPr/>
          </p:nvSpPr>
          <p:spPr bwMode="auto">
            <a:xfrm>
              <a:off x="703926" y="4499915"/>
              <a:ext cx="94013" cy="92589"/>
            </a:xfrm>
            <a:custGeom>
              <a:avLst/>
              <a:gdLst>
                <a:gd name="T0" fmla="*/ 0 w 66"/>
                <a:gd name="T1" fmla="*/ 54 h 65"/>
                <a:gd name="T2" fmla="*/ 12 w 66"/>
                <a:gd name="T3" fmla="*/ 65 h 65"/>
                <a:gd name="T4" fmla="*/ 66 w 66"/>
                <a:gd name="T5" fmla="*/ 12 h 65"/>
                <a:gd name="T6" fmla="*/ 53 w 66"/>
                <a:gd name="T7" fmla="*/ 0 h 65"/>
                <a:gd name="T8" fmla="*/ 0 w 66"/>
                <a:gd name="T9" fmla="*/ 54 h 65"/>
              </a:gdLst>
              <a:ahLst/>
              <a:cxnLst>
                <a:cxn ang="0">
                  <a:pos x="T0" y="T1"/>
                </a:cxn>
                <a:cxn ang="0">
                  <a:pos x="T2" y="T3"/>
                </a:cxn>
                <a:cxn ang="0">
                  <a:pos x="T4" y="T5"/>
                </a:cxn>
                <a:cxn ang="0">
                  <a:pos x="T6" y="T7"/>
                </a:cxn>
                <a:cxn ang="0">
                  <a:pos x="T8" y="T9"/>
                </a:cxn>
              </a:cxnLst>
              <a:rect l="0" t="0" r="r" b="b"/>
              <a:pathLst>
                <a:path w="66" h="65">
                  <a:moveTo>
                    <a:pt x="0" y="54"/>
                  </a:moveTo>
                  <a:lnTo>
                    <a:pt x="12" y="65"/>
                  </a:lnTo>
                  <a:lnTo>
                    <a:pt x="66" y="12"/>
                  </a:lnTo>
                  <a:lnTo>
                    <a:pt x="53" y="0"/>
                  </a:lnTo>
                  <a:lnTo>
                    <a:pt x="0" y="5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 name="Freeform 15">
              <a:extLst>
                <a:ext uri="{FF2B5EF4-FFF2-40B4-BE49-F238E27FC236}">
                  <a16:creationId xmlns:a16="http://schemas.microsoft.com/office/drawing/2014/main" id="{B4E7F2E7-0E05-084B-6234-1EF3093AFD48}"/>
                </a:ext>
              </a:extLst>
            </p:cNvPr>
            <p:cNvSpPr>
              <a:spLocks/>
            </p:cNvSpPr>
            <p:nvPr/>
          </p:nvSpPr>
          <p:spPr bwMode="auto">
            <a:xfrm>
              <a:off x="780846" y="4056911"/>
              <a:ext cx="128200" cy="437306"/>
            </a:xfrm>
            <a:custGeom>
              <a:avLst/>
              <a:gdLst>
                <a:gd name="T0" fmla="*/ 49 w 88"/>
                <a:gd name="T1" fmla="*/ 214 h 301"/>
                <a:gd name="T2" fmla="*/ 49 w 88"/>
                <a:gd name="T3" fmla="*/ 0 h 301"/>
                <a:gd name="T4" fmla="*/ 36 w 88"/>
                <a:gd name="T5" fmla="*/ 0 h 301"/>
                <a:gd name="T6" fmla="*/ 36 w 88"/>
                <a:gd name="T7" fmla="*/ 214 h 301"/>
                <a:gd name="T8" fmla="*/ 0 w 88"/>
                <a:gd name="T9" fmla="*/ 257 h 301"/>
                <a:gd name="T10" fmla="*/ 29 w 88"/>
                <a:gd name="T11" fmla="*/ 298 h 301"/>
                <a:gd name="T12" fmla="*/ 45 w 88"/>
                <a:gd name="T13" fmla="*/ 301 h 301"/>
                <a:gd name="T14" fmla="*/ 73 w 88"/>
                <a:gd name="T15" fmla="*/ 289 h 301"/>
                <a:gd name="T16" fmla="*/ 88 w 88"/>
                <a:gd name="T17" fmla="*/ 257 h 301"/>
                <a:gd name="T18" fmla="*/ 49 w 88"/>
                <a:gd name="T19" fmla="*/ 2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01">
                  <a:moveTo>
                    <a:pt x="49" y="214"/>
                  </a:moveTo>
                  <a:cubicBezTo>
                    <a:pt x="49" y="0"/>
                    <a:pt x="49" y="0"/>
                    <a:pt x="49" y="0"/>
                  </a:cubicBezTo>
                  <a:cubicBezTo>
                    <a:pt x="36" y="0"/>
                    <a:pt x="36" y="0"/>
                    <a:pt x="36" y="0"/>
                  </a:cubicBezTo>
                  <a:cubicBezTo>
                    <a:pt x="36" y="214"/>
                    <a:pt x="36" y="214"/>
                    <a:pt x="36" y="214"/>
                  </a:cubicBezTo>
                  <a:cubicBezTo>
                    <a:pt x="16" y="218"/>
                    <a:pt x="0" y="236"/>
                    <a:pt x="0" y="257"/>
                  </a:cubicBezTo>
                  <a:cubicBezTo>
                    <a:pt x="0" y="276"/>
                    <a:pt x="12" y="292"/>
                    <a:pt x="29" y="298"/>
                  </a:cubicBezTo>
                  <a:cubicBezTo>
                    <a:pt x="34" y="300"/>
                    <a:pt x="40" y="301"/>
                    <a:pt x="45" y="301"/>
                  </a:cubicBezTo>
                  <a:cubicBezTo>
                    <a:pt x="57" y="301"/>
                    <a:pt x="66" y="297"/>
                    <a:pt x="73" y="289"/>
                  </a:cubicBezTo>
                  <a:cubicBezTo>
                    <a:pt x="82" y="281"/>
                    <a:pt x="88" y="270"/>
                    <a:pt x="88" y="257"/>
                  </a:cubicBezTo>
                  <a:cubicBezTo>
                    <a:pt x="88" y="235"/>
                    <a:pt x="71" y="216"/>
                    <a:pt x="49" y="2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7" name="Group 16">
            <a:extLst>
              <a:ext uri="{FF2B5EF4-FFF2-40B4-BE49-F238E27FC236}">
                <a16:creationId xmlns:a16="http://schemas.microsoft.com/office/drawing/2014/main" id="{E90BDCD4-2FF9-221E-D572-FB4A0BCCF08C}"/>
              </a:ext>
            </a:extLst>
          </p:cNvPr>
          <p:cNvGrpSpPr/>
          <p:nvPr userDrawn="1"/>
        </p:nvGrpSpPr>
        <p:grpSpPr>
          <a:xfrm>
            <a:off x="10891567" y="3402689"/>
            <a:ext cx="537017" cy="306256"/>
            <a:chOff x="10891567" y="3156661"/>
            <a:chExt cx="537017" cy="306256"/>
          </a:xfrm>
          <a:solidFill>
            <a:schemeClr val="bg2"/>
          </a:solidFill>
        </p:grpSpPr>
        <p:sp>
          <p:nvSpPr>
            <p:cNvPr id="18" name="Freeform 17">
              <a:extLst>
                <a:ext uri="{FF2B5EF4-FFF2-40B4-BE49-F238E27FC236}">
                  <a16:creationId xmlns:a16="http://schemas.microsoft.com/office/drawing/2014/main" id="{295EA918-2B7C-CAE5-7C6F-DC606F49AF0B}"/>
                </a:ext>
              </a:extLst>
            </p:cNvPr>
            <p:cNvSpPr>
              <a:spLocks noEditPoints="1"/>
            </p:cNvSpPr>
            <p:nvPr/>
          </p:nvSpPr>
          <p:spPr bwMode="auto">
            <a:xfrm>
              <a:off x="10891567" y="3156661"/>
              <a:ext cx="537017" cy="306256"/>
            </a:xfrm>
            <a:custGeom>
              <a:avLst/>
              <a:gdLst>
                <a:gd name="T0" fmla="*/ 313 w 371"/>
                <a:gd name="T1" fmla="*/ 97 h 211"/>
                <a:gd name="T2" fmla="*/ 257 w 371"/>
                <a:gd name="T3" fmla="*/ 145 h 211"/>
                <a:gd name="T4" fmla="*/ 256 w 371"/>
                <a:gd name="T5" fmla="*/ 145 h 211"/>
                <a:gd name="T6" fmla="*/ 251 w 371"/>
                <a:gd name="T7" fmla="*/ 145 h 211"/>
                <a:gd name="T8" fmla="*/ 239 w 371"/>
                <a:gd name="T9" fmla="*/ 145 h 211"/>
                <a:gd name="T10" fmla="*/ 303 w 371"/>
                <a:gd name="T11" fmla="*/ 52 h 211"/>
                <a:gd name="T12" fmla="*/ 303 w 371"/>
                <a:gd name="T13" fmla="*/ 48 h 211"/>
                <a:gd name="T14" fmla="*/ 303 w 371"/>
                <a:gd name="T15" fmla="*/ 23 h 211"/>
                <a:gd name="T16" fmla="*/ 297 w 371"/>
                <a:gd name="T17" fmla="*/ 13 h 211"/>
                <a:gd name="T18" fmla="*/ 66 w 371"/>
                <a:gd name="T19" fmla="*/ 13 h 211"/>
                <a:gd name="T20" fmla="*/ 58 w 371"/>
                <a:gd name="T21" fmla="*/ 13 h 211"/>
                <a:gd name="T22" fmla="*/ 57 w 371"/>
                <a:gd name="T23" fmla="*/ 13 h 211"/>
                <a:gd name="T24" fmla="*/ 49 w 371"/>
                <a:gd name="T25" fmla="*/ 3 h 211"/>
                <a:gd name="T26" fmla="*/ 42 w 371"/>
                <a:gd name="T27" fmla="*/ 0 h 211"/>
                <a:gd name="T28" fmla="*/ 8 w 371"/>
                <a:gd name="T29" fmla="*/ 0 h 211"/>
                <a:gd name="T30" fmla="*/ 0 w 371"/>
                <a:gd name="T31" fmla="*/ 7 h 211"/>
                <a:gd name="T32" fmla="*/ 8 w 371"/>
                <a:gd name="T33" fmla="*/ 13 h 211"/>
                <a:gd name="T34" fmla="*/ 38 w 371"/>
                <a:gd name="T35" fmla="*/ 13 h 211"/>
                <a:gd name="T36" fmla="*/ 81 w 371"/>
                <a:gd name="T37" fmla="*/ 80 h 211"/>
                <a:gd name="T38" fmla="*/ 50 w 371"/>
                <a:gd name="T39" fmla="*/ 168 h 211"/>
                <a:gd name="T40" fmla="*/ 52 w 371"/>
                <a:gd name="T41" fmla="*/ 177 h 211"/>
                <a:gd name="T42" fmla="*/ 58 w 371"/>
                <a:gd name="T43" fmla="*/ 180 h 211"/>
                <a:gd name="T44" fmla="*/ 60 w 371"/>
                <a:gd name="T45" fmla="*/ 179 h 211"/>
                <a:gd name="T46" fmla="*/ 134 w 371"/>
                <a:gd name="T47" fmla="*/ 158 h 211"/>
                <a:gd name="T48" fmla="*/ 134 w 371"/>
                <a:gd name="T49" fmla="*/ 158 h 211"/>
                <a:gd name="T50" fmla="*/ 140 w 371"/>
                <a:gd name="T51" fmla="*/ 158 h 211"/>
                <a:gd name="T52" fmla="*/ 251 w 371"/>
                <a:gd name="T53" fmla="*/ 158 h 211"/>
                <a:gd name="T54" fmla="*/ 256 w 371"/>
                <a:gd name="T55" fmla="*/ 158 h 211"/>
                <a:gd name="T56" fmla="*/ 256 w 371"/>
                <a:gd name="T57" fmla="*/ 161 h 211"/>
                <a:gd name="T58" fmla="*/ 313 w 371"/>
                <a:gd name="T59" fmla="*/ 211 h 211"/>
                <a:gd name="T60" fmla="*/ 371 w 371"/>
                <a:gd name="T61" fmla="*/ 154 h 211"/>
                <a:gd name="T62" fmla="*/ 313 w 371"/>
                <a:gd name="T63" fmla="*/ 97 h 211"/>
                <a:gd name="T64" fmla="*/ 71 w 371"/>
                <a:gd name="T65" fmla="*/ 160 h 211"/>
                <a:gd name="T66" fmla="*/ 92 w 371"/>
                <a:gd name="T67" fmla="*/ 98 h 211"/>
                <a:gd name="T68" fmla="*/ 124 w 371"/>
                <a:gd name="T69" fmla="*/ 146 h 211"/>
                <a:gd name="T70" fmla="*/ 71 w 371"/>
                <a:gd name="T71" fmla="*/ 160 h 211"/>
                <a:gd name="T72" fmla="*/ 313 w 371"/>
                <a:gd name="T73" fmla="*/ 180 h 211"/>
                <a:gd name="T74" fmla="*/ 289 w 371"/>
                <a:gd name="T75" fmla="*/ 155 h 211"/>
                <a:gd name="T76" fmla="*/ 313 w 371"/>
                <a:gd name="T77" fmla="*/ 130 h 211"/>
                <a:gd name="T78" fmla="*/ 338 w 371"/>
                <a:gd name="T79" fmla="*/ 155 h 211"/>
                <a:gd name="T80" fmla="*/ 313 w 371"/>
                <a:gd name="T81" fmla="*/ 18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1" h="211">
                  <a:moveTo>
                    <a:pt x="313" y="97"/>
                  </a:moveTo>
                  <a:cubicBezTo>
                    <a:pt x="284" y="97"/>
                    <a:pt x="261" y="118"/>
                    <a:pt x="257" y="145"/>
                  </a:cubicBezTo>
                  <a:cubicBezTo>
                    <a:pt x="256" y="145"/>
                    <a:pt x="256" y="145"/>
                    <a:pt x="256" y="145"/>
                  </a:cubicBezTo>
                  <a:cubicBezTo>
                    <a:pt x="251" y="145"/>
                    <a:pt x="251" y="145"/>
                    <a:pt x="251" y="145"/>
                  </a:cubicBezTo>
                  <a:cubicBezTo>
                    <a:pt x="239" y="145"/>
                    <a:pt x="239" y="145"/>
                    <a:pt x="239" y="145"/>
                  </a:cubicBezTo>
                  <a:cubicBezTo>
                    <a:pt x="303" y="52"/>
                    <a:pt x="303" y="52"/>
                    <a:pt x="303" y="52"/>
                  </a:cubicBezTo>
                  <a:cubicBezTo>
                    <a:pt x="304" y="50"/>
                    <a:pt x="303" y="50"/>
                    <a:pt x="303" y="48"/>
                  </a:cubicBezTo>
                  <a:cubicBezTo>
                    <a:pt x="303" y="23"/>
                    <a:pt x="303" y="23"/>
                    <a:pt x="303" y="23"/>
                  </a:cubicBezTo>
                  <a:cubicBezTo>
                    <a:pt x="303" y="19"/>
                    <a:pt x="301" y="13"/>
                    <a:pt x="297" y="13"/>
                  </a:cubicBezTo>
                  <a:cubicBezTo>
                    <a:pt x="66" y="13"/>
                    <a:pt x="66" y="13"/>
                    <a:pt x="66" y="13"/>
                  </a:cubicBezTo>
                  <a:cubicBezTo>
                    <a:pt x="58" y="13"/>
                    <a:pt x="58" y="13"/>
                    <a:pt x="58" y="13"/>
                  </a:cubicBezTo>
                  <a:cubicBezTo>
                    <a:pt x="57" y="13"/>
                    <a:pt x="57" y="13"/>
                    <a:pt x="57" y="13"/>
                  </a:cubicBezTo>
                  <a:cubicBezTo>
                    <a:pt x="49" y="3"/>
                    <a:pt x="49" y="3"/>
                    <a:pt x="49" y="3"/>
                  </a:cubicBezTo>
                  <a:cubicBezTo>
                    <a:pt x="47" y="0"/>
                    <a:pt x="45" y="0"/>
                    <a:pt x="42" y="0"/>
                  </a:cubicBezTo>
                  <a:cubicBezTo>
                    <a:pt x="8" y="0"/>
                    <a:pt x="8" y="0"/>
                    <a:pt x="8" y="0"/>
                  </a:cubicBezTo>
                  <a:cubicBezTo>
                    <a:pt x="4" y="0"/>
                    <a:pt x="0" y="2"/>
                    <a:pt x="0" y="7"/>
                  </a:cubicBezTo>
                  <a:cubicBezTo>
                    <a:pt x="0" y="11"/>
                    <a:pt x="4" y="13"/>
                    <a:pt x="8" y="13"/>
                  </a:cubicBezTo>
                  <a:cubicBezTo>
                    <a:pt x="38" y="13"/>
                    <a:pt x="38" y="13"/>
                    <a:pt x="38" y="13"/>
                  </a:cubicBezTo>
                  <a:cubicBezTo>
                    <a:pt x="81" y="80"/>
                    <a:pt x="81" y="80"/>
                    <a:pt x="81" y="80"/>
                  </a:cubicBezTo>
                  <a:cubicBezTo>
                    <a:pt x="50" y="168"/>
                    <a:pt x="50" y="168"/>
                    <a:pt x="50" y="168"/>
                  </a:cubicBezTo>
                  <a:cubicBezTo>
                    <a:pt x="49" y="171"/>
                    <a:pt x="50" y="175"/>
                    <a:pt x="52" y="177"/>
                  </a:cubicBezTo>
                  <a:cubicBezTo>
                    <a:pt x="53" y="179"/>
                    <a:pt x="55" y="180"/>
                    <a:pt x="58" y="180"/>
                  </a:cubicBezTo>
                  <a:cubicBezTo>
                    <a:pt x="58" y="180"/>
                    <a:pt x="59" y="179"/>
                    <a:pt x="60" y="179"/>
                  </a:cubicBezTo>
                  <a:cubicBezTo>
                    <a:pt x="134" y="158"/>
                    <a:pt x="134" y="158"/>
                    <a:pt x="134" y="158"/>
                  </a:cubicBezTo>
                  <a:cubicBezTo>
                    <a:pt x="134" y="158"/>
                    <a:pt x="134" y="158"/>
                    <a:pt x="134" y="158"/>
                  </a:cubicBezTo>
                  <a:cubicBezTo>
                    <a:pt x="136" y="158"/>
                    <a:pt x="138" y="158"/>
                    <a:pt x="140" y="158"/>
                  </a:cubicBezTo>
                  <a:cubicBezTo>
                    <a:pt x="251" y="158"/>
                    <a:pt x="251" y="158"/>
                    <a:pt x="251" y="158"/>
                  </a:cubicBezTo>
                  <a:cubicBezTo>
                    <a:pt x="256" y="158"/>
                    <a:pt x="256" y="158"/>
                    <a:pt x="256" y="158"/>
                  </a:cubicBezTo>
                  <a:cubicBezTo>
                    <a:pt x="256" y="158"/>
                    <a:pt x="256" y="161"/>
                    <a:pt x="256" y="161"/>
                  </a:cubicBezTo>
                  <a:cubicBezTo>
                    <a:pt x="260" y="189"/>
                    <a:pt x="284" y="211"/>
                    <a:pt x="313" y="211"/>
                  </a:cubicBezTo>
                  <a:cubicBezTo>
                    <a:pt x="345" y="211"/>
                    <a:pt x="371" y="186"/>
                    <a:pt x="371" y="154"/>
                  </a:cubicBezTo>
                  <a:cubicBezTo>
                    <a:pt x="371" y="123"/>
                    <a:pt x="345" y="97"/>
                    <a:pt x="313" y="97"/>
                  </a:cubicBezTo>
                  <a:close/>
                  <a:moveTo>
                    <a:pt x="71" y="160"/>
                  </a:moveTo>
                  <a:cubicBezTo>
                    <a:pt x="92" y="98"/>
                    <a:pt x="92" y="98"/>
                    <a:pt x="92" y="98"/>
                  </a:cubicBezTo>
                  <a:cubicBezTo>
                    <a:pt x="124" y="146"/>
                    <a:pt x="124" y="146"/>
                    <a:pt x="124" y="146"/>
                  </a:cubicBezTo>
                  <a:lnTo>
                    <a:pt x="71" y="160"/>
                  </a:lnTo>
                  <a:close/>
                  <a:moveTo>
                    <a:pt x="313" y="180"/>
                  </a:moveTo>
                  <a:cubicBezTo>
                    <a:pt x="300" y="180"/>
                    <a:pt x="289" y="169"/>
                    <a:pt x="289" y="155"/>
                  </a:cubicBezTo>
                  <a:cubicBezTo>
                    <a:pt x="289" y="141"/>
                    <a:pt x="300" y="130"/>
                    <a:pt x="313" y="130"/>
                  </a:cubicBezTo>
                  <a:cubicBezTo>
                    <a:pt x="327" y="130"/>
                    <a:pt x="338" y="141"/>
                    <a:pt x="338" y="155"/>
                  </a:cubicBezTo>
                  <a:cubicBezTo>
                    <a:pt x="338" y="169"/>
                    <a:pt x="327" y="180"/>
                    <a:pt x="313" y="18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 name="Oval 18">
              <a:extLst>
                <a:ext uri="{FF2B5EF4-FFF2-40B4-BE49-F238E27FC236}">
                  <a16:creationId xmlns:a16="http://schemas.microsoft.com/office/drawing/2014/main" id="{F28CA500-0A65-49E5-B012-FBE0A6DCA47E}"/>
                </a:ext>
              </a:extLst>
            </p:cNvPr>
            <p:cNvSpPr>
              <a:spLocks noChangeArrowheads="1"/>
            </p:cNvSpPr>
            <p:nvPr/>
          </p:nvSpPr>
          <p:spPr bwMode="auto">
            <a:xfrm>
              <a:off x="11333146" y="3370328"/>
              <a:ext cx="22791" cy="22791"/>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0" name="Group 19">
            <a:extLst>
              <a:ext uri="{FF2B5EF4-FFF2-40B4-BE49-F238E27FC236}">
                <a16:creationId xmlns:a16="http://schemas.microsoft.com/office/drawing/2014/main" id="{FED6CF44-52B9-959E-4E0A-62B1BFDF3BCA}"/>
              </a:ext>
            </a:extLst>
          </p:cNvPr>
          <p:cNvGrpSpPr/>
          <p:nvPr userDrawn="1"/>
        </p:nvGrpSpPr>
        <p:grpSpPr>
          <a:xfrm>
            <a:off x="9727795" y="3287309"/>
            <a:ext cx="571203" cy="326199"/>
            <a:chOff x="9727795" y="3041281"/>
            <a:chExt cx="571203" cy="326199"/>
          </a:xfrm>
          <a:solidFill>
            <a:schemeClr val="bg2"/>
          </a:solidFill>
        </p:grpSpPr>
        <p:sp>
          <p:nvSpPr>
            <p:cNvPr id="21" name="Freeform 20">
              <a:extLst>
                <a:ext uri="{FF2B5EF4-FFF2-40B4-BE49-F238E27FC236}">
                  <a16:creationId xmlns:a16="http://schemas.microsoft.com/office/drawing/2014/main" id="{9EBA8ECD-58F0-AFBD-3B23-E0E67B730B4D}"/>
                </a:ext>
              </a:extLst>
            </p:cNvPr>
            <p:cNvSpPr>
              <a:spLocks/>
            </p:cNvSpPr>
            <p:nvPr/>
          </p:nvSpPr>
          <p:spPr bwMode="auto">
            <a:xfrm>
              <a:off x="9901578" y="3041281"/>
              <a:ext cx="205120" cy="153840"/>
            </a:xfrm>
            <a:custGeom>
              <a:avLst/>
              <a:gdLst>
                <a:gd name="T0" fmla="*/ 119 w 144"/>
                <a:gd name="T1" fmla="*/ 0 h 108"/>
                <a:gd name="T2" fmla="*/ 0 w 144"/>
                <a:gd name="T3" fmla="*/ 108 h 108"/>
                <a:gd name="T4" fmla="*/ 28 w 144"/>
                <a:gd name="T5" fmla="*/ 108 h 108"/>
                <a:gd name="T6" fmla="*/ 144 w 144"/>
                <a:gd name="T7" fmla="*/ 0 h 108"/>
                <a:gd name="T8" fmla="*/ 119 w 144"/>
                <a:gd name="T9" fmla="*/ 0 h 108"/>
              </a:gdLst>
              <a:ahLst/>
              <a:cxnLst>
                <a:cxn ang="0">
                  <a:pos x="T0" y="T1"/>
                </a:cxn>
                <a:cxn ang="0">
                  <a:pos x="T2" y="T3"/>
                </a:cxn>
                <a:cxn ang="0">
                  <a:pos x="T4" y="T5"/>
                </a:cxn>
                <a:cxn ang="0">
                  <a:pos x="T6" y="T7"/>
                </a:cxn>
                <a:cxn ang="0">
                  <a:pos x="T8" y="T9"/>
                </a:cxn>
              </a:cxnLst>
              <a:rect l="0" t="0" r="r" b="b"/>
              <a:pathLst>
                <a:path w="144" h="108">
                  <a:moveTo>
                    <a:pt x="119" y="0"/>
                  </a:moveTo>
                  <a:lnTo>
                    <a:pt x="0" y="108"/>
                  </a:lnTo>
                  <a:lnTo>
                    <a:pt x="28" y="108"/>
                  </a:lnTo>
                  <a:lnTo>
                    <a:pt x="144" y="0"/>
                  </a:lnTo>
                  <a:lnTo>
                    <a:pt x="119"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 name="Freeform 21">
              <a:extLst>
                <a:ext uri="{FF2B5EF4-FFF2-40B4-BE49-F238E27FC236}">
                  <a16:creationId xmlns:a16="http://schemas.microsoft.com/office/drawing/2014/main" id="{61863395-2E3F-6DAC-157A-4416370D7871}"/>
                </a:ext>
              </a:extLst>
            </p:cNvPr>
            <p:cNvSpPr>
              <a:spLocks/>
            </p:cNvSpPr>
            <p:nvPr/>
          </p:nvSpPr>
          <p:spPr bwMode="auto">
            <a:xfrm>
              <a:off x="10118093" y="3041281"/>
              <a:ext cx="180905" cy="153840"/>
            </a:xfrm>
            <a:custGeom>
              <a:avLst/>
              <a:gdLst>
                <a:gd name="T0" fmla="*/ 125 w 125"/>
                <a:gd name="T1" fmla="*/ 7 h 106"/>
                <a:gd name="T2" fmla="*/ 125 w 125"/>
                <a:gd name="T3" fmla="*/ 3 h 106"/>
                <a:gd name="T4" fmla="*/ 112 w 125"/>
                <a:gd name="T5" fmla="*/ 0 h 106"/>
                <a:gd name="T6" fmla="*/ 112 w 125"/>
                <a:gd name="T7" fmla="*/ 0 h 106"/>
                <a:gd name="T8" fmla="*/ 0 w 125"/>
                <a:gd name="T9" fmla="*/ 106 h 106"/>
                <a:gd name="T10" fmla="*/ 27 w 125"/>
                <a:gd name="T11" fmla="*/ 106 h 106"/>
                <a:gd name="T12" fmla="*/ 125 w 125"/>
                <a:gd name="T13" fmla="*/ 7 h 106"/>
              </a:gdLst>
              <a:ahLst/>
              <a:cxnLst>
                <a:cxn ang="0">
                  <a:pos x="T0" y="T1"/>
                </a:cxn>
                <a:cxn ang="0">
                  <a:pos x="T2" y="T3"/>
                </a:cxn>
                <a:cxn ang="0">
                  <a:pos x="T4" y="T5"/>
                </a:cxn>
                <a:cxn ang="0">
                  <a:pos x="T6" y="T7"/>
                </a:cxn>
                <a:cxn ang="0">
                  <a:pos x="T8" y="T9"/>
                </a:cxn>
                <a:cxn ang="0">
                  <a:pos x="T10" y="T11"/>
                </a:cxn>
                <a:cxn ang="0">
                  <a:pos x="T12" y="T13"/>
                </a:cxn>
              </a:cxnLst>
              <a:rect l="0" t="0" r="r" b="b"/>
              <a:pathLst>
                <a:path w="125" h="106">
                  <a:moveTo>
                    <a:pt x="125" y="7"/>
                  </a:moveTo>
                  <a:cubicBezTo>
                    <a:pt x="125" y="3"/>
                    <a:pt x="125" y="3"/>
                    <a:pt x="125" y="3"/>
                  </a:cubicBezTo>
                  <a:cubicBezTo>
                    <a:pt x="125" y="0"/>
                    <a:pt x="117" y="0"/>
                    <a:pt x="112" y="0"/>
                  </a:cubicBezTo>
                  <a:cubicBezTo>
                    <a:pt x="112" y="0"/>
                    <a:pt x="112" y="0"/>
                    <a:pt x="112" y="0"/>
                  </a:cubicBezTo>
                  <a:cubicBezTo>
                    <a:pt x="0" y="106"/>
                    <a:pt x="0" y="106"/>
                    <a:pt x="0" y="106"/>
                  </a:cubicBezTo>
                  <a:cubicBezTo>
                    <a:pt x="27" y="106"/>
                    <a:pt x="27" y="106"/>
                    <a:pt x="27" y="106"/>
                  </a:cubicBezTo>
                  <a:lnTo>
                    <a:pt x="125" y="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 name="Freeform 22">
              <a:extLst>
                <a:ext uri="{FF2B5EF4-FFF2-40B4-BE49-F238E27FC236}">
                  <a16:creationId xmlns:a16="http://schemas.microsoft.com/office/drawing/2014/main" id="{7F7D73E6-41DD-4FE4-99BF-85B925DEF690}"/>
                </a:ext>
              </a:extLst>
            </p:cNvPr>
            <p:cNvSpPr>
              <a:spLocks/>
            </p:cNvSpPr>
            <p:nvPr/>
          </p:nvSpPr>
          <p:spPr bwMode="auto">
            <a:xfrm>
              <a:off x="9727795" y="3041281"/>
              <a:ext cx="118230" cy="106834"/>
            </a:xfrm>
            <a:custGeom>
              <a:avLst/>
              <a:gdLst>
                <a:gd name="T0" fmla="*/ 13 w 82"/>
                <a:gd name="T1" fmla="*/ 0 h 73"/>
                <a:gd name="T2" fmla="*/ 0 w 82"/>
                <a:gd name="T3" fmla="*/ 13 h 73"/>
                <a:gd name="T4" fmla="*/ 0 w 82"/>
                <a:gd name="T5" fmla="*/ 73 h 73"/>
                <a:gd name="T6" fmla="*/ 82 w 82"/>
                <a:gd name="T7" fmla="*/ 0 h 73"/>
                <a:gd name="T8" fmla="*/ 13 w 82"/>
                <a:gd name="T9" fmla="*/ 0 h 73"/>
              </a:gdLst>
              <a:ahLst/>
              <a:cxnLst>
                <a:cxn ang="0">
                  <a:pos x="T0" y="T1"/>
                </a:cxn>
                <a:cxn ang="0">
                  <a:pos x="T2" y="T3"/>
                </a:cxn>
                <a:cxn ang="0">
                  <a:pos x="T4" y="T5"/>
                </a:cxn>
                <a:cxn ang="0">
                  <a:pos x="T6" y="T7"/>
                </a:cxn>
                <a:cxn ang="0">
                  <a:pos x="T8" y="T9"/>
                </a:cxn>
              </a:cxnLst>
              <a:rect l="0" t="0" r="r" b="b"/>
              <a:pathLst>
                <a:path w="82" h="73">
                  <a:moveTo>
                    <a:pt x="13" y="0"/>
                  </a:moveTo>
                  <a:cubicBezTo>
                    <a:pt x="0" y="0"/>
                    <a:pt x="0" y="9"/>
                    <a:pt x="0" y="13"/>
                  </a:cubicBezTo>
                  <a:cubicBezTo>
                    <a:pt x="0" y="73"/>
                    <a:pt x="0" y="73"/>
                    <a:pt x="0" y="73"/>
                  </a:cubicBezTo>
                  <a:cubicBezTo>
                    <a:pt x="82" y="0"/>
                    <a:pt x="82" y="0"/>
                    <a:pt x="82" y="0"/>
                  </a:cubicBezTo>
                  <a:lnTo>
                    <a:pt x="13"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 name="Freeform 24">
              <a:extLst>
                <a:ext uri="{FF2B5EF4-FFF2-40B4-BE49-F238E27FC236}">
                  <a16:creationId xmlns:a16="http://schemas.microsoft.com/office/drawing/2014/main" id="{A9CF1176-898C-7BCB-7B16-A079DDC68920}"/>
                </a:ext>
              </a:extLst>
            </p:cNvPr>
            <p:cNvSpPr>
              <a:spLocks/>
            </p:cNvSpPr>
            <p:nvPr/>
          </p:nvSpPr>
          <p:spPr bwMode="auto">
            <a:xfrm>
              <a:off x="9975649" y="3041281"/>
              <a:ext cx="276343" cy="153840"/>
            </a:xfrm>
            <a:custGeom>
              <a:avLst/>
              <a:gdLst>
                <a:gd name="T0" fmla="*/ 116 w 194"/>
                <a:gd name="T1" fmla="*/ 0 h 108"/>
                <a:gd name="T2" fmla="*/ 0 w 194"/>
                <a:gd name="T3" fmla="*/ 108 h 108"/>
                <a:gd name="T4" fmla="*/ 76 w 194"/>
                <a:gd name="T5" fmla="*/ 108 h 108"/>
                <a:gd name="T6" fmla="*/ 194 w 194"/>
                <a:gd name="T7" fmla="*/ 0 h 108"/>
                <a:gd name="T8" fmla="*/ 116 w 194"/>
                <a:gd name="T9" fmla="*/ 0 h 108"/>
              </a:gdLst>
              <a:ahLst/>
              <a:cxnLst>
                <a:cxn ang="0">
                  <a:pos x="T0" y="T1"/>
                </a:cxn>
                <a:cxn ang="0">
                  <a:pos x="T2" y="T3"/>
                </a:cxn>
                <a:cxn ang="0">
                  <a:pos x="T4" y="T5"/>
                </a:cxn>
                <a:cxn ang="0">
                  <a:pos x="T6" y="T7"/>
                </a:cxn>
                <a:cxn ang="0">
                  <a:pos x="T8" y="T9"/>
                </a:cxn>
              </a:cxnLst>
              <a:rect l="0" t="0" r="r" b="b"/>
              <a:pathLst>
                <a:path w="194" h="108">
                  <a:moveTo>
                    <a:pt x="116" y="0"/>
                  </a:moveTo>
                  <a:lnTo>
                    <a:pt x="0" y="108"/>
                  </a:lnTo>
                  <a:lnTo>
                    <a:pt x="76" y="108"/>
                  </a:lnTo>
                  <a:lnTo>
                    <a:pt x="194" y="0"/>
                  </a:lnTo>
                  <a:lnTo>
                    <a:pt x="116"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 name="Freeform 25">
              <a:extLst>
                <a:ext uri="{FF2B5EF4-FFF2-40B4-BE49-F238E27FC236}">
                  <a16:creationId xmlns:a16="http://schemas.microsoft.com/office/drawing/2014/main" id="{780B1D25-90D4-4217-69C8-4243C3EE4780}"/>
                </a:ext>
              </a:extLst>
            </p:cNvPr>
            <p:cNvSpPr>
              <a:spLocks/>
            </p:cNvSpPr>
            <p:nvPr/>
          </p:nvSpPr>
          <p:spPr bwMode="auto">
            <a:xfrm>
              <a:off x="10152280" y="3085439"/>
              <a:ext cx="146718" cy="282040"/>
            </a:xfrm>
            <a:custGeom>
              <a:avLst/>
              <a:gdLst>
                <a:gd name="T0" fmla="*/ 102 w 102"/>
                <a:gd name="T1" fmla="*/ 0 h 194"/>
                <a:gd name="T2" fmla="*/ 23 w 102"/>
                <a:gd name="T3" fmla="*/ 83 h 194"/>
                <a:gd name="T4" fmla="*/ 23 w 102"/>
                <a:gd name="T5" fmla="*/ 181 h 194"/>
                <a:gd name="T6" fmla="*/ 8 w 102"/>
                <a:gd name="T7" fmla="*/ 181 h 194"/>
                <a:gd name="T8" fmla="*/ 0 w 102"/>
                <a:gd name="T9" fmla="*/ 188 h 194"/>
                <a:gd name="T10" fmla="*/ 8 w 102"/>
                <a:gd name="T11" fmla="*/ 194 h 194"/>
                <a:gd name="T12" fmla="*/ 58 w 102"/>
                <a:gd name="T13" fmla="*/ 194 h 194"/>
                <a:gd name="T14" fmla="*/ 66 w 102"/>
                <a:gd name="T15" fmla="*/ 188 h 194"/>
                <a:gd name="T16" fmla="*/ 58 w 102"/>
                <a:gd name="T17" fmla="*/ 181 h 194"/>
                <a:gd name="T18" fmla="*/ 36 w 102"/>
                <a:gd name="T19" fmla="*/ 181 h 194"/>
                <a:gd name="T20" fmla="*/ 36 w 102"/>
                <a:gd name="T21" fmla="*/ 76 h 194"/>
                <a:gd name="T22" fmla="*/ 89 w 102"/>
                <a:gd name="T23" fmla="*/ 76 h 194"/>
                <a:gd name="T24" fmla="*/ 102 w 102"/>
                <a:gd name="T25" fmla="*/ 62 h 194"/>
                <a:gd name="T26" fmla="*/ 102 w 102"/>
                <a:gd name="T2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94">
                  <a:moveTo>
                    <a:pt x="102" y="0"/>
                  </a:moveTo>
                  <a:cubicBezTo>
                    <a:pt x="23" y="83"/>
                    <a:pt x="23" y="83"/>
                    <a:pt x="23" y="83"/>
                  </a:cubicBezTo>
                  <a:cubicBezTo>
                    <a:pt x="23" y="181"/>
                    <a:pt x="23" y="181"/>
                    <a:pt x="23" y="181"/>
                  </a:cubicBezTo>
                  <a:cubicBezTo>
                    <a:pt x="8" y="181"/>
                    <a:pt x="8" y="181"/>
                    <a:pt x="8" y="181"/>
                  </a:cubicBezTo>
                  <a:cubicBezTo>
                    <a:pt x="4" y="181"/>
                    <a:pt x="0" y="183"/>
                    <a:pt x="0" y="188"/>
                  </a:cubicBezTo>
                  <a:cubicBezTo>
                    <a:pt x="0" y="192"/>
                    <a:pt x="4" y="194"/>
                    <a:pt x="8" y="194"/>
                  </a:cubicBezTo>
                  <a:cubicBezTo>
                    <a:pt x="58" y="194"/>
                    <a:pt x="58" y="194"/>
                    <a:pt x="58" y="194"/>
                  </a:cubicBezTo>
                  <a:cubicBezTo>
                    <a:pt x="62" y="194"/>
                    <a:pt x="66" y="192"/>
                    <a:pt x="66" y="188"/>
                  </a:cubicBezTo>
                  <a:cubicBezTo>
                    <a:pt x="66" y="183"/>
                    <a:pt x="62" y="181"/>
                    <a:pt x="58" y="181"/>
                  </a:cubicBezTo>
                  <a:cubicBezTo>
                    <a:pt x="36" y="181"/>
                    <a:pt x="36" y="181"/>
                    <a:pt x="36" y="181"/>
                  </a:cubicBezTo>
                  <a:cubicBezTo>
                    <a:pt x="36" y="76"/>
                    <a:pt x="36" y="76"/>
                    <a:pt x="36" y="76"/>
                  </a:cubicBezTo>
                  <a:cubicBezTo>
                    <a:pt x="89" y="76"/>
                    <a:pt x="89" y="76"/>
                    <a:pt x="89" y="76"/>
                  </a:cubicBezTo>
                  <a:cubicBezTo>
                    <a:pt x="102" y="76"/>
                    <a:pt x="102" y="67"/>
                    <a:pt x="102" y="62"/>
                  </a:cubicBezTo>
                  <a:lnTo>
                    <a:pt x="102"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 name="Freeform 26">
              <a:extLst>
                <a:ext uri="{FF2B5EF4-FFF2-40B4-BE49-F238E27FC236}">
                  <a16:creationId xmlns:a16="http://schemas.microsoft.com/office/drawing/2014/main" id="{0EC1A64B-231C-CB61-1BD5-22AB7742F1A2}"/>
                </a:ext>
              </a:extLst>
            </p:cNvPr>
            <p:cNvSpPr>
              <a:spLocks/>
            </p:cNvSpPr>
            <p:nvPr/>
          </p:nvSpPr>
          <p:spPr bwMode="auto">
            <a:xfrm>
              <a:off x="9727795" y="3041281"/>
              <a:ext cx="190876" cy="155265"/>
            </a:xfrm>
            <a:custGeom>
              <a:avLst/>
              <a:gdLst>
                <a:gd name="T0" fmla="*/ 105 w 132"/>
                <a:gd name="T1" fmla="*/ 0 h 107"/>
                <a:gd name="T2" fmla="*/ 0 w 132"/>
                <a:gd name="T3" fmla="*/ 96 h 107"/>
                <a:gd name="T4" fmla="*/ 0 w 132"/>
                <a:gd name="T5" fmla="*/ 102 h 107"/>
                <a:gd name="T6" fmla="*/ 13 w 132"/>
                <a:gd name="T7" fmla="*/ 106 h 107"/>
                <a:gd name="T8" fmla="*/ 16 w 132"/>
                <a:gd name="T9" fmla="*/ 106 h 107"/>
                <a:gd name="T10" fmla="*/ 132 w 132"/>
                <a:gd name="T11" fmla="*/ 0 h 107"/>
                <a:gd name="T12" fmla="*/ 105 w 132"/>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32" h="107">
                  <a:moveTo>
                    <a:pt x="105" y="0"/>
                  </a:moveTo>
                  <a:cubicBezTo>
                    <a:pt x="0" y="96"/>
                    <a:pt x="0" y="96"/>
                    <a:pt x="0" y="96"/>
                  </a:cubicBezTo>
                  <a:cubicBezTo>
                    <a:pt x="0" y="102"/>
                    <a:pt x="0" y="102"/>
                    <a:pt x="0" y="102"/>
                  </a:cubicBezTo>
                  <a:cubicBezTo>
                    <a:pt x="0" y="107"/>
                    <a:pt x="13" y="106"/>
                    <a:pt x="13" y="106"/>
                  </a:cubicBezTo>
                  <a:cubicBezTo>
                    <a:pt x="16" y="106"/>
                    <a:pt x="16" y="106"/>
                    <a:pt x="16" y="106"/>
                  </a:cubicBezTo>
                  <a:cubicBezTo>
                    <a:pt x="132" y="0"/>
                    <a:pt x="132" y="0"/>
                    <a:pt x="132" y="0"/>
                  </a:cubicBezTo>
                  <a:lnTo>
                    <a:pt x="105"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 name="Freeform 27">
              <a:extLst>
                <a:ext uri="{FF2B5EF4-FFF2-40B4-BE49-F238E27FC236}">
                  <a16:creationId xmlns:a16="http://schemas.microsoft.com/office/drawing/2014/main" id="{27568CC2-25CF-2578-59DA-C772D381235B}"/>
                </a:ext>
              </a:extLst>
            </p:cNvPr>
            <p:cNvSpPr>
              <a:spLocks/>
            </p:cNvSpPr>
            <p:nvPr/>
          </p:nvSpPr>
          <p:spPr bwMode="auto">
            <a:xfrm>
              <a:off x="9784773" y="3041281"/>
              <a:ext cx="250703" cy="326199"/>
            </a:xfrm>
            <a:custGeom>
              <a:avLst/>
              <a:gdLst>
                <a:gd name="T0" fmla="*/ 61 w 174"/>
                <a:gd name="T1" fmla="*/ 211 h 224"/>
                <a:gd name="T2" fmla="*/ 40 w 174"/>
                <a:gd name="T3" fmla="*/ 211 h 224"/>
                <a:gd name="T4" fmla="*/ 40 w 174"/>
                <a:gd name="T5" fmla="*/ 106 h 224"/>
                <a:gd name="T6" fmla="*/ 53 w 174"/>
                <a:gd name="T7" fmla="*/ 106 h 224"/>
                <a:gd name="T8" fmla="*/ 58 w 174"/>
                <a:gd name="T9" fmla="*/ 106 h 224"/>
                <a:gd name="T10" fmla="*/ 174 w 174"/>
                <a:gd name="T11" fmla="*/ 0 h 224"/>
                <a:gd name="T12" fmla="*/ 116 w 174"/>
                <a:gd name="T13" fmla="*/ 0 h 224"/>
                <a:gd name="T14" fmla="*/ 0 w 174"/>
                <a:gd name="T15" fmla="*/ 106 h 224"/>
                <a:gd name="T16" fmla="*/ 27 w 174"/>
                <a:gd name="T17" fmla="*/ 106 h 224"/>
                <a:gd name="T18" fmla="*/ 27 w 174"/>
                <a:gd name="T19" fmla="*/ 211 h 224"/>
                <a:gd name="T20" fmla="*/ 12 w 174"/>
                <a:gd name="T21" fmla="*/ 211 h 224"/>
                <a:gd name="T22" fmla="*/ 4 w 174"/>
                <a:gd name="T23" fmla="*/ 218 h 224"/>
                <a:gd name="T24" fmla="*/ 12 w 174"/>
                <a:gd name="T25" fmla="*/ 224 h 224"/>
                <a:gd name="T26" fmla="*/ 61 w 174"/>
                <a:gd name="T27" fmla="*/ 224 h 224"/>
                <a:gd name="T28" fmla="*/ 70 w 174"/>
                <a:gd name="T29" fmla="*/ 218 h 224"/>
                <a:gd name="T30" fmla="*/ 61 w 174"/>
                <a:gd name="T31" fmla="*/ 2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224">
                  <a:moveTo>
                    <a:pt x="61" y="211"/>
                  </a:moveTo>
                  <a:cubicBezTo>
                    <a:pt x="40" y="211"/>
                    <a:pt x="40" y="211"/>
                    <a:pt x="40" y="211"/>
                  </a:cubicBezTo>
                  <a:cubicBezTo>
                    <a:pt x="40" y="106"/>
                    <a:pt x="40" y="106"/>
                    <a:pt x="40" y="106"/>
                  </a:cubicBezTo>
                  <a:cubicBezTo>
                    <a:pt x="53" y="106"/>
                    <a:pt x="53" y="106"/>
                    <a:pt x="53" y="106"/>
                  </a:cubicBezTo>
                  <a:cubicBezTo>
                    <a:pt x="58" y="106"/>
                    <a:pt x="58" y="106"/>
                    <a:pt x="58" y="106"/>
                  </a:cubicBezTo>
                  <a:cubicBezTo>
                    <a:pt x="174" y="0"/>
                    <a:pt x="174" y="0"/>
                    <a:pt x="174" y="0"/>
                  </a:cubicBezTo>
                  <a:cubicBezTo>
                    <a:pt x="116" y="0"/>
                    <a:pt x="116" y="0"/>
                    <a:pt x="116" y="0"/>
                  </a:cubicBezTo>
                  <a:cubicBezTo>
                    <a:pt x="0" y="106"/>
                    <a:pt x="0" y="106"/>
                    <a:pt x="0" y="106"/>
                  </a:cubicBezTo>
                  <a:cubicBezTo>
                    <a:pt x="27" y="106"/>
                    <a:pt x="27" y="106"/>
                    <a:pt x="27" y="106"/>
                  </a:cubicBezTo>
                  <a:cubicBezTo>
                    <a:pt x="27" y="211"/>
                    <a:pt x="27" y="211"/>
                    <a:pt x="27" y="211"/>
                  </a:cubicBezTo>
                  <a:cubicBezTo>
                    <a:pt x="12" y="211"/>
                    <a:pt x="12" y="211"/>
                    <a:pt x="12" y="211"/>
                  </a:cubicBezTo>
                  <a:cubicBezTo>
                    <a:pt x="7" y="211"/>
                    <a:pt x="4" y="213"/>
                    <a:pt x="4" y="218"/>
                  </a:cubicBezTo>
                  <a:cubicBezTo>
                    <a:pt x="4" y="222"/>
                    <a:pt x="7" y="224"/>
                    <a:pt x="12" y="224"/>
                  </a:cubicBezTo>
                  <a:cubicBezTo>
                    <a:pt x="61" y="224"/>
                    <a:pt x="61" y="224"/>
                    <a:pt x="61" y="224"/>
                  </a:cubicBezTo>
                  <a:cubicBezTo>
                    <a:pt x="66" y="224"/>
                    <a:pt x="70" y="222"/>
                    <a:pt x="70" y="218"/>
                  </a:cubicBezTo>
                  <a:cubicBezTo>
                    <a:pt x="70" y="213"/>
                    <a:pt x="66" y="211"/>
                    <a:pt x="61" y="2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29" name="Freeform 28">
            <a:extLst>
              <a:ext uri="{FF2B5EF4-FFF2-40B4-BE49-F238E27FC236}">
                <a16:creationId xmlns:a16="http://schemas.microsoft.com/office/drawing/2014/main" id="{9F719FC6-E8E4-BAC7-58A4-294D32EFB9AE}"/>
              </a:ext>
            </a:extLst>
          </p:cNvPr>
          <p:cNvSpPr>
            <a:spLocks noEditPoints="1"/>
          </p:cNvSpPr>
          <p:nvPr userDrawn="1"/>
        </p:nvSpPr>
        <p:spPr bwMode="auto">
          <a:xfrm>
            <a:off x="8753474" y="3134893"/>
            <a:ext cx="209394" cy="569779"/>
          </a:xfrm>
          <a:custGeom>
            <a:avLst/>
            <a:gdLst>
              <a:gd name="T0" fmla="*/ 139 w 145"/>
              <a:gd name="T1" fmla="*/ 250 h 392"/>
              <a:gd name="T2" fmla="*/ 79 w 145"/>
              <a:gd name="T3" fmla="*/ 250 h 392"/>
              <a:gd name="T4" fmla="*/ 79 w 145"/>
              <a:gd name="T5" fmla="*/ 47 h 392"/>
              <a:gd name="T6" fmla="*/ 111 w 145"/>
              <a:gd name="T7" fmla="*/ 6 h 392"/>
              <a:gd name="T8" fmla="*/ 105 w 145"/>
              <a:gd name="T9" fmla="*/ 0 h 392"/>
              <a:gd name="T10" fmla="*/ 44 w 145"/>
              <a:gd name="T11" fmla="*/ 0 h 392"/>
              <a:gd name="T12" fmla="*/ 37 w 145"/>
              <a:gd name="T13" fmla="*/ 6 h 392"/>
              <a:gd name="T14" fmla="*/ 66 w 145"/>
              <a:gd name="T15" fmla="*/ 46 h 392"/>
              <a:gd name="T16" fmla="*/ 66 w 145"/>
              <a:gd name="T17" fmla="*/ 250 h 392"/>
              <a:gd name="T18" fmla="*/ 7 w 145"/>
              <a:gd name="T19" fmla="*/ 250 h 392"/>
              <a:gd name="T20" fmla="*/ 0 w 145"/>
              <a:gd name="T21" fmla="*/ 257 h 392"/>
              <a:gd name="T22" fmla="*/ 0 w 145"/>
              <a:gd name="T23" fmla="*/ 319 h 392"/>
              <a:gd name="T24" fmla="*/ 73 w 145"/>
              <a:gd name="T25" fmla="*/ 392 h 392"/>
              <a:gd name="T26" fmla="*/ 145 w 145"/>
              <a:gd name="T27" fmla="*/ 319 h 392"/>
              <a:gd name="T28" fmla="*/ 145 w 145"/>
              <a:gd name="T29" fmla="*/ 257 h 392"/>
              <a:gd name="T30" fmla="*/ 139 w 145"/>
              <a:gd name="T31" fmla="*/ 250 h 392"/>
              <a:gd name="T32" fmla="*/ 51 w 145"/>
              <a:gd name="T33" fmla="*/ 13 h 392"/>
              <a:gd name="T34" fmla="*/ 97 w 145"/>
              <a:gd name="T35" fmla="*/ 13 h 392"/>
              <a:gd name="T36" fmla="*/ 74 w 145"/>
              <a:gd name="T37" fmla="*/ 34 h 392"/>
              <a:gd name="T38" fmla="*/ 51 w 145"/>
              <a:gd name="T39" fmla="*/ 1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392">
                <a:moveTo>
                  <a:pt x="139" y="250"/>
                </a:moveTo>
                <a:cubicBezTo>
                  <a:pt x="79" y="250"/>
                  <a:pt x="79" y="250"/>
                  <a:pt x="79" y="250"/>
                </a:cubicBezTo>
                <a:cubicBezTo>
                  <a:pt x="79" y="47"/>
                  <a:pt x="79" y="47"/>
                  <a:pt x="79" y="47"/>
                </a:cubicBezTo>
                <a:cubicBezTo>
                  <a:pt x="98" y="44"/>
                  <a:pt x="111" y="24"/>
                  <a:pt x="111" y="6"/>
                </a:cubicBezTo>
                <a:cubicBezTo>
                  <a:pt x="111" y="3"/>
                  <a:pt x="108" y="0"/>
                  <a:pt x="105" y="0"/>
                </a:cubicBezTo>
                <a:cubicBezTo>
                  <a:pt x="44" y="0"/>
                  <a:pt x="44" y="0"/>
                  <a:pt x="44" y="0"/>
                </a:cubicBezTo>
                <a:cubicBezTo>
                  <a:pt x="40" y="0"/>
                  <a:pt x="37" y="3"/>
                  <a:pt x="37" y="6"/>
                </a:cubicBezTo>
                <a:cubicBezTo>
                  <a:pt x="37" y="23"/>
                  <a:pt x="49" y="42"/>
                  <a:pt x="66" y="46"/>
                </a:cubicBezTo>
                <a:cubicBezTo>
                  <a:pt x="66" y="250"/>
                  <a:pt x="66" y="250"/>
                  <a:pt x="66" y="250"/>
                </a:cubicBezTo>
                <a:cubicBezTo>
                  <a:pt x="7" y="250"/>
                  <a:pt x="7" y="250"/>
                  <a:pt x="7" y="250"/>
                </a:cubicBezTo>
                <a:cubicBezTo>
                  <a:pt x="3" y="250"/>
                  <a:pt x="0" y="253"/>
                  <a:pt x="0" y="257"/>
                </a:cubicBezTo>
                <a:cubicBezTo>
                  <a:pt x="0" y="319"/>
                  <a:pt x="0" y="319"/>
                  <a:pt x="0" y="319"/>
                </a:cubicBezTo>
                <a:cubicBezTo>
                  <a:pt x="0" y="359"/>
                  <a:pt x="33" y="392"/>
                  <a:pt x="73" y="392"/>
                </a:cubicBezTo>
                <a:cubicBezTo>
                  <a:pt x="113" y="392"/>
                  <a:pt x="145" y="359"/>
                  <a:pt x="145" y="319"/>
                </a:cubicBezTo>
                <a:cubicBezTo>
                  <a:pt x="145" y="257"/>
                  <a:pt x="145" y="257"/>
                  <a:pt x="145" y="257"/>
                </a:cubicBezTo>
                <a:cubicBezTo>
                  <a:pt x="145" y="253"/>
                  <a:pt x="142" y="250"/>
                  <a:pt x="139" y="250"/>
                </a:cubicBezTo>
                <a:close/>
                <a:moveTo>
                  <a:pt x="51" y="13"/>
                </a:moveTo>
                <a:cubicBezTo>
                  <a:pt x="97" y="13"/>
                  <a:pt x="97" y="13"/>
                  <a:pt x="97" y="13"/>
                </a:cubicBezTo>
                <a:cubicBezTo>
                  <a:pt x="95" y="24"/>
                  <a:pt x="85" y="34"/>
                  <a:pt x="74" y="34"/>
                </a:cubicBezTo>
                <a:cubicBezTo>
                  <a:pt x="63" y="34"/>
                  <a:pt x="54" y="24"/>
                  <a:pt x="51" y="1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30" name="Group 29">
            <a:extLst>
              <a:ext uri="{FF2B5EF4-FFF2-40B4-BE49-F238E27FC236}">
                <a16:creationId xmlns:a16="http://schemas.microsoft.com/office/drawing/2014/main" id="{F037CB76-1DF8-F9EF-2AB5-90EF14C8BE1B}"/>
              </a:ext>
            </a:extLst>
          </p:cNvPr>
          <p:cNvGrpSpPr/>
          <p:nvPr userDrawn="1"/>
        </p:nvGrpSpPr>
        <p:grpSpPr>
          <a:xfrm>
            <a:off x="7448681" y="3210389"/>
            <a:ext cx="554110" cy="431608"/>
            <a:chOff x="7448681" y="2964361"/>
            <a:chExt cx="554110" cy="431608"/>
          </a:xfrm>
          <a:solidFill>
            <a:schemeClr val="bg2"/>
          </a:solidFill>
        </p:grpSpPr>
        <p:sp>
          <p:nvSpPr>
            <p:cNvPr id="31" name="Freeform 30">
              <a:extLst>
                <a:ext uri="{FF2B5EF4-FFF2-40B4-BE49-F238E27FC236}">
                  <a16:creationId xmlns:a16="http://schemas.microsoft.com/office/drawing/2014/main" id="{FA5B263A-7DAB-05F4-A5DD-67423C407C6A}"/>
                </a:ext>
              </a:extLst>
            </p:cNvPr>
            <p:cNvSpPr>
              <a:spLocks/>
            </p:cNvSpPr>
            <p:nvPr/>
          </p:nvSpPr>
          <p:spPr bwMode="auto">
            <a:xfrm>
              <a:off x="7799095" y="2964361"/>
              <a:ext cx="203696" cy="173782"/>
            </a:xfrm>
            <a:custGeom>
              <a:avLst/>
              <a:gdLst>
                <a:gd name="T0" fmla="*/ 132 w 140"/>
                <a:gd name="T1" fmla="*/ 40 h 119"/>
                <a:gd name="T2" fmla="*/ 57 w 140"/>
                <a:gd name="T3" fmla="*/ 40 h 119"/>
                <a:gd name="T4" fmla="*/ 0 w 140"/>
                <a:gd name="T5" fmla="*/ 0 h 119"/>
                <a:gd name="T6" fmla="*/ 0 w 140"/>
                <a:gd name="T7" fmla="*/ 119 h 119"/>
                <a:gd name="T8" fmla="*/ 57 w 140"/>
                <a:gd name="T9" fmla="*/ 53 h 119"/>
                <a:gd name="T10" fmla="*/ 132 w 140"/>
                <a:gd name="T11" fmla="*/ 53 h 119"/>
                <a:gd name="T12" fmla="*/ 140 w 140"/>
                <a:gd name="T13" fmla="*/ 47 h 119"/>
                <a:gd name="T14" fmla="*/ 132 w 140"/>
                <a:gd name="T15" fmla="*/ 4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19">
                  <a:moveTo>
                    <a:pt x="132" y="40"/>
                  </a:moveTo>
                  <a:cubicBezTo>
                    <a:pt x="57" y="40"/>
                    <a:pt x="57" y="40"/>
                    <a:pt x="57" y="40"/>
                  </a:cubicBezTo>
                  <a:cubicBezTo>
                    <a:pt x="53" y="27"/>
                    <a:pt x="27" y="0"/>
                    <a:pt x="0" y="0"/>
                  </a:cubicBezTo>
                  <a:cubicBezTo>
                    <a:pt x="0" y="119"/>
                    <a:pt x="0" y="119"/>
                    <a:pt x="0" y="119"/>
                  </a:cubicBezTo>
                  <a:cubicBezTo>
                    <a:pt x="27" y="119"/>
                    <a:pt x="53" y="80"/>
                    <a:pt x="57" y="53"/>
                  </a:cubicBezTo>
                  <a:cubicBezTo>
                    <a:pt x="132" y="53"/>
                    <a:pt x="132" y="53"/>
                    <a:pt x="132" y="53"/>
                  </a:cubicBezTo>
                  <a:cubicBezTo>
                    <a:pt x="137" y="53"/>
                    <a:pt x="140" y="51"/>
                    <a:pt x="140" y="47"/>
                  </a:cubicBezTo>
                  <a:cubicBezTo>
                    <a:pt x="140" y="42"/>
                    <a:pt x="137" y="40"/>
                    <a:pt x="132"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2" name="Freeform 31">
              <a:extLst>
                <a:ext uri="{FF2B5EF4-FFF2-40B4-BE49-F238E27FC236}">
                  <a16:creationId xmlns:a16="http://schemas.microsoft.com/office/drawing/2014/main" id="{33398051-C097-103E-B075-366068B44D89}"/>
                </a:ext>
              </a:extLst>
            </p:cNvPr>
            <p:cNvSpPr>
              <a:spLocks noEditPoints="1"/>
            </p:cNvSpPr>
            <p:nvPr/>
          </p:nvSpPr>
          <p:spPr bwMode="auto">
            <a:xfrm>
              <a:off x="7448681" y="2964361"/>
              <a:ext cx="331896" cy="431608"/>
            </a:xfrm>
            <a:custGeom>
              <a:avLst/>
              <a:gdLst>
                <a:gd name="T0" fmla="*/ 5 w 229"/>
                <a:gd name="T1" fmla="*/ 57 h 297"/>
                <a:gd name="T2" fmla="*/ 44 w 229"/>
                <a:gd name="T3" fmla="*/ 111 h 297"/>
                <a:gd name="T4" fmla="*/ 10 w 229"/>
                <a:gd name="T5" fmla="*/ 222 h 297"/>
                <a:gd name="T6" fmla="*/ 48 w 229"/>
                <a:gd name="T7" fmla="*/ 294 h 297"/>
                <a:gd name="T8" fmla="*/ 65 w 229"/>
                <a:gd name="T9" fmla="*/ 297 h 297"/>
                <a:gd name="T10" fmla="*/ 120 w 229"/>
                <a:gd name="T11" fmla="*/ 256 h 297"/>
                <a:gd name="T12" fmla="*/ 143 w 229"/>
                <a:gd name="T13" fmla="*/ 185 h 297"/>
                <a:gd name="T14" fmla="*/ 145 w 229"/>
                <a:gd name="T15" fmla="*/ 185 h 297"/>
                <a:gd name="T16" fmla="*/ 150 w 229"/>
                <a:gd name="T17" fmla="*/ 185 h 297"/>
                <a:gd name="T18" fmla="*/ 169 w 229"/>
                <a:gd name="T19" fmla="*/ 185 h 297"/>
                <a:gd name="T20" fmla="*/ 177 w 229"/>
                <a:gd name="T21" fmla="*/ 179 h 297"/>
                <a:gd name="T22" fmla="*/ 198 w 229"/>
                <a:gd name="T23" fmla="*/ 119 h 297"/>
                <a:gd name="T24" fmla="*/ 229 w 229"/>
                <a:gd name="T25" fmla="*/ 119 h 297"/>
                <a:gd name="T26" fmla="*/ 229 w 229"/>
                <a:gd name="T27" fmla="*/ 0 h 297"/>
                <a:gd name="T28" fmla="*/ 62 w 229"/>
                <a:gd name="T29" fmla="*/ 0 h 297"/>
                <a:gd name="T30" fmla="*/ 5 w 229"/>
                <a:gd name="T31" fmla="*/ 57 h 297"/>
                <a:gd name="T32" fmla="*/ 160 w 229"/>
                <a:gd name="T33" fmla="*/ 125 h 297"/>
                <a:gd name="T34" fmla="*/ 175 w 229"/>
                <a:gd name="T35" fmla="*/ 119 h 297"/>
                <a:gd name="T36" fmla="*/ 180 w 229"/>
                <a:gd name="T37" fmla="*/ 119 h 297"/>
                <a:gd name="T38" fmla="*/ 163 w 229"/>
                <a:gd name="T39" fmla="*/ 159 h 297"/>
                <a:gd name="T40" fmla="*/ 149 w 229"/>
                <a:gd name="T41" fmla="*/ 159 h 297"/>
                <a:gd name="T42" fmla="*/ 160 w 229"/>
                <a:gd name="T43" fmla="*/ 125 h 297"/>
                <a:gd name="T44" fmla="*/ 79 w 229"/>
                <a:gd name="T45" fmla="*/ 40 h 297"/>
                <a:gd name="T46" fmla="*/ 95 w 229"/>
                <a:gd name="T47" fmla="*/ 40 h 297"/>
                <a:gd name="T48" fmla="*/ 104 w 229"/>
                <a:gd name="T49" fmla="*/ 47 h 297"/>
                <a:gd name="T50" fmla="*/ 95 w 229"/>
                <a:gd name="T51" fmla="*/ 53 h 297"/>
                <a:gd name="T52" fmla="*/ 79 w 229"/>
                <a:gd name="T53" fmla="*/ 53 h 297"/>
                <a:gd name="T54" fmla="*/ 71 w 229"/>
                <a:gd name="T55" fmla="*/ 47 h 297"/>
                <a:gd name="T56" fmla="*/ 79 w 229"/>
                <a:gd name="T57" fmla="*/ 40 h 297"/>
                <a:gd name="T58" fmla="*/ 79 w 229"/>
                <a:gd name="T59" fmla="*/ 66 h 297"/>
                <a:gd name="T60" fmla="*/ 95 w 229"/>
                <a:gd name="T61" fmla="*/ 66 h 297"/>
                <a:gd name="T62" fmla="*/ 104 w 229"/>
                <a:gd name="T63" fmla="*/ 73 h 297"/>
                <a:gd name="T64" fmla="*/ 95 w 229"/>
                <a:gd name="T65" fmla="*/ 80 h 297"/>
                <a:gd name="T66" fmla="*/ 79 w 229"/>
                <a:gd name="T67" fmla="*/ 80 h 297"/>
                <a:gd name="T68" fmla="*/ 71 w 229"/>
                <a:gd name="T69" fmla="*/ 73 h 297"/>
                <a:gd name="T70" fmla="*/ 79 w 229"/>
                <a:gd name="T71" fmla="*/ 6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 h="297">
                  <a:moveTo>
                    <a:pt x="5" y="57"/>
                  </a:moveTo>
                  <a:cubicBezTo>
                    <a:pt x="5" y="82"/>
                    <a:pt x="21" y="104"/>
                    <a:pt x="44" y="111"/>
                  </a:cubicBezTo>
                  <a:cubicBezTo>
                    <a:pt x="10" y="222"/>
                    <a:pt x="10" y="222"/>
                    <a:pt x="10" y="222"/>
                  </a:cubicBezTo>
                  <a:cubicBezTo>
                    <a:pt x="0" y="253"/>
                    <a:pt x="18" y="285"/>
                    <a:pt x="48" y="294"/>
                  </a:cubicBezTo>
                  <a:cubicBezTo>
                    <a:pt x="53" y="296"/>
                    <a:pt x="59" y="297"/>
                    <a:pt x="65" y="297"/>
                  </a:cubicBezTo>
                  <a:cubicBezTo>
                    <a:pt x="90" y="297"/>
                    <a:pt x="113" y="280"/>
                    <a:pt x="120" y="256"/>
                  </a:cubicBezTo>
                  <a:cubicBezTo>
                    <a:pt x="143" y="185"/>
                    <a:pt x="143" y="185"/>
                    <a:pt x="143" y="185"/>
                  </a:cubicBezTo>
                  <a:cubicBezTo>
                    <a:pt x="145" y="185"/>
                    <a:pt x="145" y="185"/>
                    <a:pt x="145" y="185"/>
                  </a:cubicBezTo>
                  <a:cubicBezTo>
                    <a:pt x="150" y="185"/>
                    <a:pt x="150" y="185"/>
                    <a:pt x="150" y="185"/>
                  </a:cubicBezTo>
                  <a:cubicBezTo>
                    <a:pt x="169" y="185"/>
                    <a:pt x="169" y="185"/>
                    <a:pt x="169" y="185"/>
                  </a:cubicBezTo>
                  <a:cubicBezTo>
                    <a:pt x="173" y="185"/>
                    <a:pt x="176" y="183"/>
                    <a:pt x="177" y="179"/>
                  </a:cubicBezTo>
                  <a:cubicBezTo>
                    <a:pt x="198" y="119"/>
                    <a:pt x="198" y="119"/>
                    <a:pt x="198" y="119"/>
                  </a:cubicBezTo>
                  <a:cubicBezTo>
                    <a:pt x="229" y="119"/>
                    <a:pt x="229" y="119"/>
                    <a:pt x="229" y="119"/>
                  </a:cubicBezTo>
                  <a:cubicBezTo>
                    <a:pt x="229" y="0"/>
                    <a:pt x="229" y="0"/>
                    <a:pt x="229" y="0"/>
                  </a:cubicBezTo>
                  <a:cubicBezTo>
                    <a:pt x="62" y="0"/>
                    <a:pt x="62" y="0"/>
                    <a:pt x="62" y="0"/>
                  </a:cubicBezTo>
                  <a:cubicBezTo>
                    <a:pt x="31" y="0"/>
                    <a:pt x="5" y="25"/>
                    <a:pt x="5" y="57"/>
                  </a:cubicBezTo>
                  <a:close/>
                  <a:moveTo>
                    <a:pt x="160" y="125"/>
                  </a:moveTo>
                  <a:cubicBezTo>
                    <a:pt x="162" y="119"/>
                    <a:pt x="168" y="119"/>
                    <a:pt x="175" y="119"/>
                  </a:cubicBezTo>
                  <a:cubicBezTo>
                    <a:pt x="180" y="119"/>
                    <a:pt x="180" y="119"/>
                    <a:pt x="180" y="119"/>
                  </a:cubicBezTo>
                  <a:cubicBezTo>
                    <a:pt x="163" y="159"/>
                    <a:pt x="163" y="159"/>
                    <a:pt x="163" y="159"/>
                  </a:cubicBezTo>
                  <a:cubicBezTo>
                    <a:pt x="149" y="159"/>
                    <a:pt x="149" y="159"/>
                    <a:pt x="149" y="159"/>
                  </a:cubicBezTo>
                  <a:lnTo>
                    <a:pt x="160" y="125"/>
                  </a:lnTo>
                  <a:close/>
                  <a:moveTo>
                    <a:pt x="79" y="40"/>
                  </a:moveTo>
                  <a:cubicBezTo>
                    <a:pt x="95" y="40"/>
                    <a:pt x="95" y="40"/>
                    <a:pt x="95" y="40"/>
                  </a:cubicBezTo>
                  <a:cubicBezTo>
                    <a:pt x="100" y="40"/>
                    <a:pt x="104" y="44"/>
                    <a:pt x="104" y="47"/>
                  </a:cubicBezTo>
                  <a:cubicBezTo>
                    <a:pt x="104" y="49"/>
                    <a:pt x="100" y="53"/>
                    <a:pt x="95" y="53"/>
                  </a:cubicBezTo>
                  <a:cubicBezTo>
                    <a:pt x="79" y="53"/>
                    <a:pt x="79" y="53"/>
                    <a:pt x="79" y="53"/>
                  </a:cubicBezTo>
                  <a:cubicBezTo>
                    <a:pt x="74" y="53"/>
                    <a:pt x="71" y="49"/>
                    <a:pt x="71" y="47"/>
                  </a:cubicBezTo>
                  <a:cubicBezTo>
                    <a:pt x="71" y="44"/>
                    <a:pt x="74" y="40"/>
                    <a:pt x="79" y="40"/>
                  </a:cubicBezTo>
                  <a:close/>
                  <a:moveTo>
                    <a:pt x="79" y="66"/>
                  </a:moveTo>
                  <a:cubicBezTo>
                    <a:pt x="95" y="66"/>
                    <a:pt x="95" y="66"/>
                    <a:pt x="95" y="66"/>
                  </a:cubicBezTo>
                  <a:cubicBezTo>
                    <a:pt x="100" y="66"/>
                    <a:pt x="104" y="68"/>
                    <a:pt x="104" y="73"/>
                  </a:cubicBezTo>
                  <a:cubicBezTo>
                    <a:pt x="104" y="77"/>
                    <a:pt x="100" y="80"/>
                    <a:pt x="95" y="80"/>
                  </a:cubicBezTo>
                  <a:cubicBezTo>
                    <a:pt x="79" y="80"/>
                    <a:pt x="79" y="80"/>
                    <a:pt x="79" y="80"/>
                  </a:cubicBezTo>
                  <a:cubicBezTo>
                    <a:pt x="74" y="80"/>
                    <a:pt x="71" y="77"/>
                    <a:pt x="71" y="73"/>
                  </a:cubicBezTo>
                  <a:cubicBezTo>
                    <a:pt x="71" y="68"/>
                    <a:pt x="74" y="66"/>
                    <a:pt x="79"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33" name="Freeform 32">
            <a:extLst>
              <a:ext uri="{FF2B5EF4-FFF2-40B4-BE49-F238E27FC236}">
                <a16:creationId xmlns:a16="http://schemas.microsoft.com/office/drawing/2014/main" id="{A933D52D-79DF-143E-2A1F-A57ACBCB3F2F}"/>
              </a:ext>
            </a:extLst>
          </p:cNvPr>
          <p:cNvSpPr>
            <a:spLocks/>
          </p:cNvSpPr>
          <p:nvPr userDrawn="1"/>
        </p:nvSpPr>
        <p:spPr bwMode="auto">
          <a:xfrm>
            <a:off x="6304850" y="3260244"/>
            <a:ext cx="555534" cy="277768"/>
          </a:xfrm>
          <a:custGeom>
            <a:avLst/>
            <a:gdLst>
              <a:gd name="T0" fmla="*/ 375 w 383"/>
              <a:gd name="T1" fmla="*/ 178 h 191"/>
              <a:gd name="T2" fmla="*/ 356 w 383"/>
              <a:gd name="T3" fmla="*/ 178 h 191"/>
              <a:gd name="T4" fmla="*/ 229 w 383"/>
              <a:gd name="T5" fmla="*/ 26 h 191"/>
              <a:gd name="T6" fmla="*/ 229 w 383"/>
              <a:gd name="T7" fmla="*/ 113 h 191"/>
              <a:gd name="T8" fmla="*/ 223 w 383"/>
              <a:gd name="T9" fmla="*/ 121 h 191"/>
              <a:gd name="T10" fmla="*/ 216 w 383"/>
              <a:gd name="T11" fmla="*/ 113 h 191"/>
              <a:gd name="T12" fmla="*/ 216 w 383"/>
              <a:gd name="T13" fmla="*/ 30 h 191"/>
              <a:gd name="T14" fmla="*/ 216 w 383"/>
              <a:gd name="T15" fmla="*/ 15 h 191"/>
              <a:gd name="T16" fmla="*/ 196 w 383"/>
              <a:gd name="T17" fmla="*/ 0 h 191"/>
              <a:gd name="T18" fmla="*/ 176 w 383"/>
              <a:gd name="T19" fmla="*/ 15 h 191"/>
              <a:gd name="T20" fmla="*/ 176 w 383"/>
              <a:gd name="T21" fmla="*/ 30 h 191"/>
              <a:gd name="T22" fmla="*/ 176 w 383"/>
              <a:gd name="T23" fmla="*/ 113 h 191"/>
              <a:gd name="T24" fmla="*/ 170 w 383"/>
              <a:gd name="T25" fmla="*/ 121 h 191"/>
              <a:gd name="T26" fmla="*/ 163 w 383"/>
              <a:gd name="T27" fmla="*/ 113 h 191"/>
              <a:gd name="T28" fmla="*/ 163 w 383"/>
              <a:gd name="T29" fmla="*/ 23 h 191"/>
              <a:gd name="T30" fmla="*/ 28 w 383"/>
              <a:gd name="T31" fmla="*/ 178 h 191"/>
              <a:gd name="T32" fmla="*/ 9 w 383"/>
              <a:gd name="T33" fmla="*/ 178 h 191"/>
              <a:gd name="T34" fmla="*/ 0 w 383"/>
              <a:gd name="T35" fmla="*/ 184 h 191"/>
              <a:gd name="T36" fmla="*/ 9 w 383"/>
              <a:gd name="T37" fmla="*/ 191 h 191"/>
              <a:gd name="T38" fmla="*/ 36 w 383"/>
              <a:gd name="T39" fmla="*/ 191 h 191"/>
              <a:gd name="T40" fmla="*/ 348 w 383"/>
              <a:gd name="T41" fmla="*/ 191 h 191"/>
              <a:gd name="T42" fmla="*/ 375 w 383"/>
              <a:gd name="T43" fmla="*/ 191 h 191"/>
              <a:gd name="T44" fmla="*/ 383 w 383"/>
              <a:gd name="T45" fmla="*/ 184 h 191"/>
              <a:gd name="T46" fmla="*/ 375 w 383"/>
              <a:gd name="T47" fmla="*/ 17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191">
                <a:moveTo>
                  <a:pt x="375" y="178"/>
                </a:moveTo>
                <a:cubicBezTo>
                  <a:pt x="356" y="178"/>
                  <a:pt x="356" y="178"/>
                  <a:pt x="356" y="178"/>
                </a:cubicBezTo>
                <a:cubicBezTo>
                  <a:pt x="352" y="112"/>
                  <a:pt x="295" y="42"/>
                  <a:pt x="229" y="26"/>
                </a:cubicBezTo>
                <a:cubicBezTo>
                  <a:pt x="229" y="113"/>
                  <a:pt x="229" y="113"/>
                  <a:pt x="229" y="113"/>
                </a:cubicBezTo>
                <a:cubicBezTo>
                  <a:pt x="229" y="117"/>
                  <a:pt x="227" y="121"/>
                  <a:pt x="223" y="121"/>
                </a:cubicBezTo>
                <a:cubicBezTo>
                  <a:pt x="218" y="121"/>
                  <a:pt x="216" y="117"/>
                  <a:pt x="216" y="113"/>
                </a:cubicBezTo>
                <a:cubicBezTo>
                  <a:pt x="216" y="30"/>
                  <a:pt x="216" y="30"/>
                  <a:pt x="216" y="30"/>
                </a:cubicBezTo>
                <a:cubicBezTo>
                  <a:pt x="216" y="15"/>
                  <a:pt x="216" y="15"/>
                  <a:pt x="216" y="15"/>
                </a:cubicBezTo>
                <a:cubicBezTo>
                  <a:pt x="216" y="6"/>
                  <a:pt x="204" y="0"/>
                  <a:pt x="196" y="0"/>
                </a:cubicBezTo>
                <a:cubicBezTo>
                  <a:pt x="188" y="0"/>
                  <a:pt x="176" y="7"/>
                  <a:pt x="176" y="15"/>
                </a:cubicBezTo>
                <a:cubicBezTo>
                  <a:pt x="176" y="30"/>
                  <a:pt x="176" y="30"/>
                  <a:pt x="176" y="30"/>
                </a:cubicBezTo>
                <a:cubicBezTo>
                  <a:pt x="176" y="113"/>
                  <a:pt x="176" y="113"/>
                  <a:pt x="176" y="113"/>
                </a:cubicBezTo>
                <a:cubicBezTo>
                  <a:pt x="176" y="117"/>
                  <a:pt x="174" y="121"/>
                  <a:pt x="170" y="121"/>
                </a:cubicBezTo>
                <a:cubicBezTo>
                  <a:pt x="165" y="121"/>
                  <a:pt x="163" y="117"/>
                  <a:pt x="163" y="113"/>
                </a:cubicBezTo>
                <a:cubicBezTo>
                  <a:pt x="163" y="23"/>
                  <a:pt x="163" y="23"/>
                  <a:pt x="163" y="23"/>
                </a:cubicBezTo>
                <a:cubicBezTo>
                  <a:pt x="84" y="39"/>
                  <a:pt x="33" y="112"/>
                  <a:pt x="28" y="178"/>
                </a:cubicBezTo>
                <a:cubicBezTo>
                  <a:pt x="9" y="178"/>
                  <a:pt x="9" y="178"/>
                  <a:pt x="9" y="178"/>
                </a:cubicBezTo>
                <a:cubicBezTo>
                  <a:pt x="4" y="178"/>
                  <a:pt x="0" y="180"/>
                  <a:pt x="0" y="184"/>
                </a:cubicBezTo>
                <a:cubicBezTo>
                  <a:pt x="0" y="189"/>
                  <a:pt x="4" y="191"/>
                  <a:pt x="9" y="191"/>
                </a:cubicBezTo>
                <a:cubicBezTo>
                  <a:pt x="36" y="191"/>
                  <a:pt x="36" y="191"/>
                  <a:pt x="36" y="191"/>
                </a:cubicBezTo>
                <a:cubicBezTo>
                  <a:pt x="348" y="191"/>
                  <a:pt x="348" y="191"/>
                  <a:pt x="348" y="191"/>
                </a:cubicBezTo>
                <a:cubicBezTo>
                  <a:pt x="375" y="191"/>
                  <a:pt x="375" y="191"/>
                  <a:pt x="375" y="191"/>
                </a:cubicBezTo>
                <a:cubicBezTo>
                  <a:pt x="379" y="191"/>
                  <a:pt x="383" y="189"/>
                  <a:pt x="383" y="184"/>
                </a:cubicBezTo>
                <a:cubicBezTo>
                  <a:pt x="383" y="180"/>
                  <a:pt x="379" y="178"/>
                  <a:pt x="375" y="1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34" name="Group 33">
            <a:extLst>
              <a:ext uri="{FF2B5EF4-FFF2-40B4-BE49-F238E27FC236}">
                <a16:creationId xmlns:a16="http://schemas.microsoft.com/office/drawing/2014/main" id="{C2C3B01C-1E34-D587-01B7-92DF54DA3498}"/>
              </a:ext>
            </a:extLst>
          </p:cNvPr>
          <p:cNvGrpSpPr/>
          <p:nvPr userDrawn="1"/>
        </p:nvGrpSpPr>
        <p:grpSpPr>
          <a:xfrm>
            <a:off x="5155322" y="3354258"/>
            <a:ext cx="559808" cy="240731"/>
            <a:chOff x="5155322" y="3108230"/>
            <a:chExt cx="559808" cy="240731"/>
          </a:xfrm>
          <a:solidFill>
            <a:schemeClr val="bg2"/>
          </a:solidFill>
        </p:grpSpPr>
        <p:sp>
          <p:nvSpPr>
            <p:cNvPr id="35" name="Freeform 34">
              <a:extLst>
                <a:ext uri="{FF2B5EF4-FFF2-40B4-BE49-F238E27FC236}">
                  <a16:creationId xmlns:a16="http://schemas.microsoft.com/office/drawing/2014/main" id="{4CD70944-7470-AC6E-AA34-03B5C5404A04}"/>
                </a:ext>
              </a:extLst>
            </p:cNvPr>
            <p:cNvSpPr>
              <a:spLocks/>
            </p:cNvSpPr>
            <p:nvPr/>
          </p:nvSpPr>
          <p:spPr bwMode="auto">
            <a:xfrm>
              <a:off x="5172415" y="3108230"/>
              <a:ext cx="370356" cy="145294"/>
            </a:xfrm>
            <a:custGeom>
              <a:avLst/>
              <a:gdLst>
                <a:gd name="T0" fmla="*/ 228 w 256"/>
                <a:gd name="T1" fmla="*/ 100 h 100"/>
                <a:gd name="T2" fmla="*/ 251 w 256"/>
                <a:gd name="T3" fmla="*/ 85 h 100"/>
                <a:gd name="T4" fmla="*/ 239 w 256"/>
                <a:gd name="T5" fmla="*/ 32 h 100"/>
                <a:gd name="T6" fmla="*/ 145 w 256"/>
                <a:gd name="T7" fmla="*/ 0 h 100"/>
                <a:gd name="T8" fmla="*/ 0 w 256"/>
                <a:gd name="T9" fmla="*/ 100 h 100"/>
                <a:gd name="T10" fmla="*/ 228 w 256"/>
                <a:gd name="T11" fmla="*/ 100 h 100"/>
              </a:gdLst>
              <a:ahLst/>
              <a:cxnLst>
                <a:cxn ang="0">
                  <a:pos x="T0" y="T1"/>
                </a:cxn>
                <a:cxn ang="0">
                  <a:pos x="T2" y="T3"/>
                </a:cxn>
                <a:cxn ang="0">
                  <a:pos x="T4" y="T5"/>
                </a:cxn>
                <a:cxn ang="0">
                  <a:pos x="T6" y="T7"/>
                </a:cxn>
                <a:cxn ang="0">
                  <a:pos x="T8" y="T9"/>
                </a:cxn>
                <a:cxn ang="0">
                  <a:pos x="T10" y="T11"/>
                </a:cxn>
              </a:cxnLst>
              <a:rect l="0" t="0" r="r" b="b"/>
              <a:pathLst>
                <a:path w="256" h="100">
                  <a:moveTo>
                    <a:pt x="228" y="100"/>
                  </a:moveTo>
                  <a:cubicBezTo>
                    <a:pt x="239" y="100"/>
                    <a:pt x="247" y="93"/>
                    <a:pt x="251" y="85"/>
                  </a:cubicBezTo>
                  <a:cubicBezTo>
                    <a:pt x="256" y="74"/>
                    <a:pt x="255" y="54"/>
                    <a:pt x="239" y="32"/>
                  </a:cubicBezTo>
                  <a:cubicBezTo>
                    <a:pt x="213" y="12"/>
                    <a:pt x="180" y="0"/>
                    <a:pt x="145" y="0"/>
                  </a:cubicBezTo>
                  <a:cubicBezTo>
                    <a:pt x="79" y="0"/>
                    <a:pt x="23" y="34"/>
                    <a:pt x="0" y="100"/>
                  </a:cubicBezTo>
                  <a:lnTo>
                    <a:pt x="228" y="1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35">
              <a:extLst>
                <a:ext uri="{FF2B5EF4-FFF2-40B4-BE49-F238E27FC236}">
                  <a16:creationId xmlns:a16="http://schemas.microsoft.com/office/drawing/2014/main" id="{61B22ED9-B883-DCFF-BE58-2771B4E94DC0}"/>
                </a:ext>
              </a:extLst>
            </p:cNvPr>
            <p:cNvSpPr>
              <a:spLocks/>
            </p:cNvSpPr>
            <p:nvPr/>
          </p:nvSpPr>
          <p:spPr bwMode="auto">
            <a:xfrm>
              <a:off x="5155322" y="3202243"/>
              <a:ext cx="559808" cy="146718"/>
            </a:xfrm>
            <a:custGeom>
              <a:avLst/>
              <a:gdLst>
                <a:gd name="T0" fmla="*/ 378 w 387"/>
                <a:gd name="T1" fmla="*/ 87 h 101"/>
                <a:gd name="T2" fmla="*/ 312 w 387"/>
                <a:gd name="T3" fmla="*/ 87 h 101"/>
                <a:gd name="T4" fmla="*/ 282 w 387"/>
                <a:gd name="T5" fmla="*/ 0 h 101"/>
                <a:gd name="T6" fmla="*/ 278 w 387"/>
                <a:gd name="T7" fmla="*/ 27 h 101"/>
                <a:gd name="T8" fmla="*/ 240 w 387"/>
                <a:gd name="T9" fmla="*/ 48 h 101"/>
                <a:gd name="T10" fmla="*/ 6 w 387"/>
                <a:gd name="T11" fmla="*/ 48 h 101"/>
                <a:gd name="T12" fmla="*/ 0 w 387"/>
                <a:gd name="T13" fmla="*/ 91 h 101"/>
                <a:gd name="T14" fmla="*/ 9 w 387"/>
                <a:gd name="T15" fmla="*/ 101 h 101"/>
                <a:gd name="T16" fmla="*/ 16 w 387"/>
                <a:gd name="T17" fmla="*/ 101 h 101"/>
                <a:gd name="T18" fmla="*/ 304 w 387"/>
                <a:gd name="T19" fmla="*/ 101 h 101"/>
                <a:gd name="T20" fmla="*/ 305 w 387"/>
                <a:gd name="T21" fmla="*/ 101 h 101"/>
                <a:gd name="T22" fmla="*/ 378 w 387"/>
                <a:gd name="T23" fmla="*/ 101 h 101"/>
                <a:gd name="T24" fmla="*/ 387 w 387"/>
                <a:gd name="T25" fmla="*/ 94 h 101"/>
                <a:gd name="T26" fmla="*/ 378 w 387"/>
                <a:gd name="T27" fmla="*/ 8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01">
                  <a:moveTo>
                    <a:pt x="378" y="87"/>
                  </a:moveTo>
                  <a:cubicBezTo>
                    <a:pt x="312" y="87"/>
                    <a:pt x="312" y="87"/>
                    <a:pt x="312" y="87"/>
                  </a:cubicBezTo>
                  <a:cubicBezTo>
                    <a:pt x="311" y="48"/>
                    <a:pt x="300" y="24"/>
                    <a:pt x="282" y="0"/>
                  </a:cubicBezTo>
                  <a:cubicBezTo>
                    <a:pt x="283" y="10"/>
                    <a:pt x="282" y="18"/>
                    <a:pt x="278" y="27"/>
                  </a:cubicBezTo>
                  <a:cubicBezTo>
                    <a:pt x="271" y="41"/>
                    <a:pt x="257" y="48"/>
                    <a:pt x="240" y="48"/>
                  </a:cubicBezTo>
                  <a:cubicBezTo>
                    <a:pt x="6" y="48"/>
                    <a:pt x="6" y="48"/>
                    <a:pt x="6" y="48"/>
                  </a:cubicBezTo>
                  <a:cubicBezTo>
                    <a:pt x="3" y="61"/>
                    <a:pt x="0" y="76"/>
                    <a:pt x="0" y="91"/>
                  </a:cubicBezTo>
                  <a:cubicBezTo>
                    <a:pt x="0" y="95"/>
                    <a:pt x="4" y="101"/>
                    <a:pt x="9" y="101"/>
                  </a:cubicBezTo>
                  <a:cubicBezTo>
                    <a:pt x="16" y="101"/>
                    <a:pt x="16" y="101"/>
                    <a:pt x="16" y="101"/>
                  </a:cubicBezTo>
                  <a:cubicBezTo>
                    <a:pt x="304" y="101"/>
                    <a:pt x="304" y="101"/>
                    <a:pt x="304" y="101"/>
                  </a:cubicBezTo>
                  <a:cubicBezTo>
                    <a:pt x="305" y="101"/>
                    <a:pt x="305" y="101"/>
                    <a:pt x="305" y="101"/>
                  </a:cubicBezTo>
                  <a:cubicBezTo>
                    <a:pt x="378" y="101"/>
                    <a:pt x="378" y="101"/>
                    <a:pt x="378" y="101"/>
                  </a:cubicBezTo>
                  <a:cubicBezTo>
                    <a:pt x="383" y="101"/>
                    <a:pt x="387" y="99"/>
                    <a:pt x="387" y="94"/>
                  </a:cubicBezTo>
                  <a:cubicBezTo>
                    <a:pt x="387" y="89"/>
                    <a:pt x="383" y="87"/>
                    <a:pt x="378"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37" name="Freeform 36">
            <a:extLst>
              <a:ext uri="{FF2B5EF4-FFF2-40B4-BE49-F238E27FC236}">
                <a16:creationId xmlns:a16="http://schemas.microsoft.com/office/drawing/2014/main" id="{8F4FB2A8-6895-7C2D-B150-8A674D21834B}"/>
              </a:ext>
            </a:extLst>
          </p:cNvPr>
          <p:cNvSpPr>
            <a:spLocks noEditPoints="1"/>
          </p:cNvSpPr>
          <p:nvPr userDrawn="1"/>
        </p:nvSpPr>
        <p:spPr bwMode="auto">
          <a:xfrm>
            <a:off x="4059922" y="3144865"/>
            <a:ext cx="487161" cy="565506"/>
          </a:xfrm>
          <a:custGeom>
            <a:avLst/>
            <a:gdLst>
              <a:gd name="T0" fmla="*/ 259 w 336"/>
              <a:gd name="T1" fmla="*/ 37 h 389"/>
              <a:gd name="T2" fmla="*/ 180 w 336"/>
              <a:gd name="T3" fmla="*/ 0 h 389"/>
              <a:gd name="T4" fmla="*/ 36 w 336"/>
              <a:gd name="T5" fmla="*/ 98 h 389"/>
              <a:gd name="T6" fmla="*/ 63 w 336"/>
              <a:gd name="T7" fmla="*/ 219 h 389"/>
              <a:gd name="T8" fmla="*/ 65 w 336"/>
              <a:gd name="T9" fmla="*/ 375 h 389"/>
              <a:gd name="T10" fmla="*/ 71 w 336"/>
              <a:gd name="T11" fmla="*/ 389 h 389"/>
              <a:gd name="T12" fmla="*/ 245 w 336"/>
              <a:gd name="T13" fmla="*/ 389 h 389"/>
              <a:gd name="T14" fmla="*/ 250 w 336"/>
              <a:gd name="T15" fmla="*/ 375 h 389"/>
              <a:gd name="T16" fmla="*/ 264 w 336"/>
              <a:gd name="T17" fmla="*/ 237 h 389"/>
              <a:gd name="T18" fmla="*/ 325 w 336"/>
              <a:gd name="T19" fmla="*/ 153 h 389"/>
              <a:gd name="T20" fmla="*/ 60 w 336"/>
              <a:gd name="T21" fmla="*/ 145 h 389"/>
              <a:gd name="T22" fmla="*/ 44 w 336"/>
              <a:gd name="T23" fmla="*/ 164 h 389"/>
              <a:gd name="T24" fmla="*/ 54 w 336"/>
              <a:gd name="T25" fmla="*/ 130 h 389"/>
              <a:gd name="T26" fmla="*/ 60 w 336"/>
              <a:gd name="T27" fmla="*/ 145 h 389"/>
              <a:gd name="T28" fmla="*/ 89 w 336"/>
              <a:gd name="T29" fmla="*/ 100 h 389"/>
              <a:gd name="T30" fmla="*/ 80 w 336"/>
              <a:gd name="T31" fmla="*/ 107 h 389"/>
              <a:gd name="T32" fmla="*/ 100 w 336"/>
              <a:gd name="T33" fmla="*/ 73 h 389"/>
              <a:gd name="T34" fmla="*/ 100 w 336"/>
              <a:gd name="T35" fmla="*/ 90 h 389"/>
              <a:gd name="T36" fmla="*/ 120 w 336"/>
              <a:gd name="T37" fmla="*/ 352 h 389"/>
              <a:gd name="T38" fmla="*/ 112 w 336"/>
              <a:gd name="T39" fmla="*/ 343 h 389"/>
              <a:gd name="T40" fmla="*/ 112 w 336"/>
              <a:gd name="T41" fmla="*/ 190 h 389"/>
              <a:gd name="T42" fmla="*/ 128 w 336"/>
              <a:gd name="T43" fmla="*/ 345 h 389"/>
              <a:gd name="T44" fmla="*/ 149 w 336"/>
              <a:gd name="T45" fmla="*/ 70 h 389"/>
              <a:gd name="T46" fmla="*/ 138 w 336"/>
              <a:gd name="T47" fmla="*/ 73 h 389"/>
              <a:gd name="T48" fmla="*/ 180 w 336"/>
              <a:gd name="T49" fmla="*/ 37 h 389"/>
              <a:gd name="T50" fmla="*/ 180 w 336"/>
              <a:gd name="T51" fmla="*/ 53 h 389"/>
              <a:gd name="T52" fmla="*/ 204 w 336"/>
              <a:gd name="T53" fmla="*/ 343 h 389"/>
              <a:gd name="T54" fmla="*/ 196 w 336"/>
              <a:gd name="T55" fmla="*/ 352 h 389"/>
              <a:gd name="T56" fmla="*/ 201 w 336"/>
              <a:gd name="T57" fmla="*/ 208 h 389"/>
              <a:gd name="T58" fmla="*/ 216 w 336"/>
              <a:gd name="T59" fmla="*/ 214 h 389"/>
              <a:gd name="T60" fmla="*/ 256 w 336"/>
              <a:gd name="T61" fmla="*/ 192 h 389"/>
              <a:gd name="T62" fmla="*/ 275 w 336"/>
              <a:gd name="T63" fmla="*/ 173 h 389"/>
              <a:gd name="T64" fmla="*/ 279 w 336"/>
              <a:gd name="T65" fmla="*/ 158 h 389"/>
              <a:gd name="T66" fmla="*/ 291 w 336"/>
              <a:gd name="T67" fmla="*/ 173 h 389"/>
              <a:gd name="T68" fmla="*/ 291 w 336"/>
              <a:gd name="T69" fmla="*/ 122 h 389"/>
              <a:gd name="T70" fmla="*/ 259 w 336"/>
              <a:gd name="T71" fmla="*/ 90 h 389"/>
              <a:gd name="T72" fmla="*/ 259 w 336"/>
              <a:gd name="T73" fmla="*/ 73 h 389"/>
              <a:gd name="T74" fmla="*/ 291 w 336"/>
              <a:gd name="T75" fmla="*/ 12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389">
                <a:moveTo>
                  <a:pt x="336" y="113"/>
                </a:moveTo>
                <a:cubicBezTo>
                  <a:pt x="336" y="71"/>
                  <a:pt x="301" y="37"/>
                  <a:pt x="259" y="37"/>
                </a:cubicBezTo>
                <a:cubicBezTo>
                  <a:pt x="256" y="37"/>
                  <a:pt x="254" y="37"/>
                  <a:pt x="252" y="37"/>
                </a:cubicBezTo>
                <a:cubicBezTo>
                  <a:pt x="235" y="14"/>
                  <a:pt x="208" y="0"/>
                  <a:pt x="180" y="0"/>
                </a:cubicBezTo>
                <a:cubicBezTo>
                  <a:pt x="151" y="0"/>
                  <a:pt x="125" y="14"/>
                  <a:pt x="108" y="37"/>
                </a:cubicBezTo>
                <a:cubicBezTo>
                  <a:pt x="70" y="32"/>
                  <a:pt x="38" y="61"/>
                  <a:pt x="36" y="98"/>
                </a:cubicBezTo>
                <a:cubicBezTo>
                  <a:pt x="14" y="108"/>
                  <a:pt x="0" y="131"/>
                  <a:pt x="0" y="155"/>
                </a:cubicBezTo>
                <a:cubicBezTo>
                  <a:pt x="0" y="190"/>
                  <a:pt x="28" y="219"/>
                  <a:pt x="63" y="219"/>
                </a:cubicBezTo>
                <a:cubicBezTo>
                  <a:pt x="66" y="219"/>
                  <a:pt x="69" y="219"/>
                  <a:pt x="72" y="218"/>
                </a:cubicBezTo>
                <a:cubicBezTo>
                  <a:pt x="86" y="281"/>
                  <a:pt x="78" y="363"/>
                  <a:pt x="65" y="375"/>
                </a:cubicBezTo>
                <a:cubicBezTo>
                  <a:pt x="62" y="378"/>
                  <a:pt x="62" y="381"/>
                  <a:pt x="63" y="384"/>
                </a:cubicBezTo>
                <a:cubicBezTo>
                  <a:pt x="64" y="387"/>
                  <a:pt x="67" y="389"/>
                  <a:pt x="71" y="389"/>
                </a:cubicBezTo>
                <a:cubicBezTo>
                  <a:pt x="244" y="389"/>
                  <a:pt x="244" y="389"/>
                  <a:pt x="244" y="389"/>
                </a:cubicBezTo>
                <a:cubicBezTo>
                  <a:pt x="245" y="389"/>
                  <a:pt x="245" y="389"/>
                  <a:pt x="245" y="389"/>
                </a:cubicBezTo>
                <a:cubicBezTo>
                  <a:pt x="249" y="389"/>
                  <a:pt x="253" y="385"/>
                  <a:pt x="253" y="381"/>
                </a:cubicBezTo>
                <a:cubicBezTo>
                  <a:pt x="253" y="378"/>
                  <a:pt x="252" y="376"/>
                  <a:pt x="250" y="375"/>
                </a:cubicBezTo>
                <a:cubicBezTo>
                  <a:pt x="239" y="360"/>
                  <a:pt x="233" y="286"/>
                  <a:pt x="248" y="235"/>
                </a:cubicBezTo>
                <a:cubicBezTo>
                  <a:pt x="254" y="236"/>
                  <a:pt x="259" y="237"/>
                  <a:pt x="264" y="237"/>
                </a:cubicBezTo>
                <a:cubicBezTo>
                  <a:pt x="299" y="237"/>
                  <a:pt x="328" y="208"/>
                  <a:pt x="328" y="173"/>
                </a:cubicBezTo>
                <a:cubicBezTo>
                  <a:pt x="328" y="166"/>
                  <a:pt x="327" y="159"/>
                  <a:pt x="325" y="153"/>
                </a:cubicBezTo>
                <a:cubicBezTo>
                  <a:pt x="332" y="141"/>
                  <a:pt x="336" y="127"/>
                  <a:pt x="336" y="113"/>
                </a:cubicBezTo>
                <a:close/>
                <a:moveTo>
                  <a:pt x="60" y="145"/>
                </a:moveTo>
                <a:cubicBezTo>
                  <a:pt x="55" y="147"/>
                  <a:pt x="53" y="151"/>
                  <a:pt x="53" y="155"/>
                </a:cubicBezTo>
                <a:cubicBezTo>
                  <a:pt x="53" y="160"/>
                  <a:pt x="49" y="164"/>
                  <a:pt x="44" y="164"/>
                </a:cubicBezTo>
                <a:cubicBezTo>
                  <a:pt x="40" y="164"/>
                  <a:pt x="36" y="160"/>
                  <a:pt x="36" y="155"/>
                </a:cubicBezTo>
                <a:cubicBezTo>
                  <a:pt x="36" y="144"/>
                  <a:pt x="43" y="134"/>
                  <a:pt x="54" y="130"/>
                </a:cubicBezTo>
                <a:cubicBezTo>
                  <a:pt x="58" y="128"/>
                  <a:pt x="63" y="131"/>
                  <a:pt x="65" y="135"/>
                </a:cubicBezTo>
                <a:cubicBezTo>
                  <a:pt x="66" y="139"/>
                  <a:pt x="64" y="144"/>
                  <a:pt x="60" y="145"/>
                </a:cubicBezTo>
                <a:close/>
                <a:moveTo>
                  <a:pt x="100" y="90"/>
                </a:moveTo>
                <a:cubicBezTo>
                  <a:pt x="94" y="90"/>
                  <a:pt x="90" y="94"/>
                  <a:pt x="89" y="100"/>
                </a:cubicBezTo>
                <a:cubicBezTo>
                  <a:pt x="89" y="104"/>
                  <a:pt x="85" y="107"/>
                  <a:pt x="81" y="107"/>
                </a:cubicBezTo>
                <a:cubicBezTo>
                  <a:pt x="81" y="107"/>
                  <a:pt x="80" y="107"/>
                  <a:pt x="80" y="107"/>
                </a:cubicBezTo>
                <a:cubicBezTo>
                  <a:pt x="76" y="107"/>
                  <a:pt x="72" y="103"/>
                  <a:pt x="73" y="98"/>
                </a:cubicBezTo>
                <a:cubicBezTo>
                  <a:pt x="74" y="84"/>
                  <a:pt x="86" y="73"/>
                  <a:pt x="100" y="73"/>
                </a:cubicBezTo>
                <a:cubicBezTo>
                  <a:pt x="104" y="73"/>
                  <a:pt x="108" y="77"/>
                  <a:pt x="108" y="81"/>
                </a:cubicBezTo>
                <a:cubicBezTo>
                  <a:pt x="108" y="86"/>
                  <a:pt x="104" y="90"/>
                  <a:pt x="100" y="90"/>
                </a:cubicBezTo>
                <a:close/>
                <a:moveTo>
                  <a:pt x="128" y="345"/>
                </a:moveTo>
                <a:cubicBezTo>
                  <a:pt x="128" y="349"/>
                  <a:pt x="124" y="352"/>
                  <a:pt x="120" y="352"/>
                </a:cubicBezTo>
                <a:cubicBezTo>
                  <a:pt x="120" y="352"/>
                  <a:pt x="119" y="352"/>
                  <a:pt x="119" y="352"/>
                </a:cubicBezTo>
                <a:cubicBezTo>
                  <a:pt x="115" y="351"/>
                  <a:pt x="111" y="347"/>
                  <a:pt x="112" y="343"/>
                </a:cubicBezTo>
                <a:cubicBezTo>
                  <a:pt x="119" y="299"/>
                  <a:pt x="116" y="241"/>
                  <a:pt x="106" y="200"/>
                </a:cubicBezTo>
                <a:cubicBezTo>
                  <a:pt x="105" y="196"/>
                  <a:pt x="108" y="191"/>
                  <a:pt x="112" y="190"/>
                </a:cubicBezTo>
                <a:cubicBezTo>
                  <a:pt x="116" y="189"/>
                  <a:pt x="121" y="192"/>
                  <a:pt x="122" y="196"/>
                </a:cubicBezTo>
                <a:cubicBezTo>
                  <a:pt x="133" y="239"/>
                  <a:pt x="135" y="300"/>
                  <a:pt x="128" y="345"/>
                </a:cubicBezTo>
                <a:close/>
                <a:moveTo>
                  <a:pt x="180" y="53"/>
                </a:moveTo>
                <a:cubicBezTo>
                  <a:pt x="167" y="53"/>
                  <a:pt x="156" y="60"/>
                  <a:pt x="149" y="70"/>
                </a:cubicBezTo>
                <a:cubicBezTo>
                  <a:pt x="148" y="73"/>
                  <a:pt x="145" y="74"/>
                  <a:pt x="143" y="74"/>
                </a:cubicBezTo>
                <a:cubicBezTo>
                  <a:pt x="141" y="74"/>
                  <a:pt x="139" y="74"/>
                  <a:pt x="138" y="73"/>
                </a:cubicBezTo>
                <a:cubicBezTo>
                  <a:pt x="134" y="70"/>
                  <a:pt x="133" y="65"/>
                  <a:pt x="136" y="61"/>
                </a:cubicBezTo>
                <a:cubicBezTo>
                  <a:pt x="145" y="46"/>
                  <a:pt x="162" y="37"/>
                  <a:pt x="180" y="37"/>
                </a:cubicBezTo>
                <a:cubicBezTo>
                  <a:pt x="184" y="37"/>
                  <a:pt x="188" y="40"/>
                  <a:pt x="188" y="45"/>
                </a:cubicBezTo>
                <a:cubicBezTo>
                  <a:pt x="188" y="50"/>
                  <a:pt x="184" y="53"/>
                  <a:pt x="180" y="53"/>
                </a:cubicBezTo>
                <a:close/>
                <a:moveTo>
                  <a:pt x="216" y="214"/>
                </a:moveTo>
                <a:cubicBezTo>
                  <a:pt x="204" y="248"/>
                  <a:pt x="199" y="300"/>
                  <a:pt x="204" y="343"/>
                </a:cubicBezTo>
                <a:cubicBezTo>
                  <a:pt x="205" y="348"/>
                  <a:pt x="202" y="352"/>
                  <a:pt x="197" y="352"/>
                </a:cubicBezTo>
                <a:cubicBezTo>
                  <a:pt x="197" y="352"/>
                  <a:pt x="196" y="352"/>
                  <a:pt x="196" y="352"/>
                </a:cubicBezTo>
                <a:cubicBezTo>
                  <a:pt x="192" y="352"/>
                  <a:pt x="188" y="349"/>
                  <a:pt x="188" y="345"/>
                </a:cubicBezTo>
                <a:cubicBezTo>
                  <a:pt x="182" y="300"/>
                  <a:pt x="187" y="245"/>
                  <a:pt x="201" y="208"/>
                </a:cubicBezTo>
                <a:cubicBezTo>
                  <a:pt x="202" y="204"/>
                  <a:pt x="207" y="202"/>
                  <a:pt x="211" y="204"/>
                </a:cubicBezTo>
                <a:cubicBezTo>
                  <a:pt x="216" y="205"/>
                  <a:pt x="218" y="210"/>
                  <a:pt x="216" y="214"/>
                </a:cubicBezTo>
                <a:close/>
                <a:moveTo>
                  <a:pt x="264" y="200"/>
                </a:moveTo>
                <a:cubicBezTo>
                  <a:pt x="260" y="200"/>
                  <a:pt x="256" y="197"/>
                  <a:pt x="256" y="192"/>
                </a:cubicBezTo>
                <a:cubicBezTo>
                  <a:pt x="256" y="187"/>
                  <a:pt x="260" y="184"/>
                  <a:pt x="264" y="184"/>
                </a:cubicBezTo>
                <a:cubicBezTo>
                  <a:pt x="270" y="184"/>
                  <a:pt x="275" y="179"/>
                  <a:pt x="275" y="173"/>
                </a:cubicBezTo>
                <a:cubicBezTo>
                  <a:pt x="275" y="172"/>
                  <a:pt x="275" y="171"/>
                  <a:pt x="274" y="169"/>
                </a:cubicBezTo>
                <a:cubicBezTo>
                  <a:pt x="272" y="165"/>
                  <a:pt x="274" y="160"/>
                  <a:pt x="279" y="158"/>
                </a:cubicBezTo>
                <a:cubicBezTo>
                  <a:pt x="283" y="157"/>
                  <a:pt x="288" y="159"/>
                  <a:pt x="289" y="163"/>
                </a:cubicBezTo>
                <a:cubicBezTo>
                  <a:pt x="291" y="166"/>
                  <a:pt x="291" y="170"/>
                  <a:pt x="291" y="173"/>
                </a:cubicBezTo>
                <a:cubicBezTo>
                  <a:pt x="291" y="188"/>
                  <a:pt x="279" y="200"/>
                  <a:pt x="264" y="200"/>
                </a:cubicBezTo>
                <a:close/>
                <a:moveTo>
                  <a:pt x="291" y="122"/>
                </a:moveTo>
                <a:cubicBezTo>
                  <a:pt x="286" y="122"/>
                  <a:pt x="283" y="118"/>
                  <a:pt x="283" y="113"/>
                </a:cubicBezTo>
                <a:cubicBezTo>
                  <a:pt x="283" y="100"/>
                  <a:pt x="272" y="90"/>
                  <a:pt x="259" y="90"/>
                </a:cubicBezTo>
                <a:cubicBezTo>
                  <a:pt x="254" y="90"/>
                  <a:pt x="251" y="86"/>
                  <a:pt x="251" y="81"/>
                </a:cubicBezTo>
                <a:cubicBezTo>
                  <a:pt x="251" y="77"/>
                  <a:pt x="254" y="73"/>
                  <a:pt x="259" y="73"/>
                </a:cubicBezTo>
                <a:cubicBezTo>
                  <a:pt x="281" y="73"/>
                  <a:pt x="299" y="91"/>
                  <a:pt x="299" y="113"/>
                </a:cubicBezTo>
                <a:cubicBezTo>
                  <a:pt x="299" y="118"/>
                  <a:pt x="295" y="122"/>
                  <a:pt x="291" y="12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38" name="Freeform 37">
            <a:extLst>
              <a:ext uri="{FF2B5EF4-FFF2-40B4-BE49-F238E27FC236}">
                <a16:creationId xmlns:a16="http://schemas.microsoft.com/office/drawing/2014/main" id="{2CFA93BF-4CF8-D52C-82F1-900450E2087B}"/>
              </a:ext>
            </a:extLst>
          </p:cNvPr>
          <p:cNvSpPr>
            <a:spLocks noEditPoints="1"/>
          </p:cNvSpPr>
          <p:nvPr userDrawn="1"/>
        </p:nvSpPr>
        <p:spPr bwMode="auto">
          <a:xfrm>
            <a:off x="2874783" y="3147713"/>
            <a:ext cx="537017" cy="562657"/>
          </a:xfrm>
          <a:custGeom>
            <a:avLst/>
            <a:gdLst>
              <a:gd name="T0" fmla="*/ 356 w 371"/>
              <a:gd name="T1" fmla="*/ 268 h 387"/>
              <a:gd name="T2" fmla="*/ 318 w 371"/>
              <a:gd name="T3" fmla="*/ 268 h 387"/>
              <a:gd name="T4" fmla="*/ 318 w 371"/>
              <a:gd name="T5" fmla="*/ 97 h 387"/>
              <a:gd name="T6" fmla="*/ 338 w 371"/>
              <a:gd name="T7" fmla="*/ 97 h 387"/>
              <a:gd name="T8" fmla="*/ 347 w 371"/>
              <a:gd name="T9" fmla="*/ 83 h 387"/>
              <a:gd name="T10" fmla="*/ 338 w 371"/>
              <a:gd name="T11" fmla="*/ 70 h 387"/>
              <a:gd name="T12" fmla="*/ 322 w 371"/>
              <a:gd name="T13" fmla="*/ 70 h 387"/>
              <a:gd name="T14" fmla="*/ 94 w 371"/>
              <a:gd name="T15" fmla="*/ 20 h 387"/>
              <a:gd name="T16" fmla="*/ 94 w 371"/>
              <a:gd name="T17" fmla="*/ 9 h 387"/>
              <a:gd name="T18" fmla="*/ 87 w 371"/>
              <a:gd name="T19" fmla="*/ 0 h 387"/>
              <a:gd name="T20" fmla="*/ 81 w 371"/>
              <a:gd name="T21" fmla="*/ 9 h 387"/>
              <a:gd name="T22" fmla="*/ 81 w 371"/>
              <a:gd name="T23" fmla="*/ 23 h 387"/>
              <a:gd name="T24" fmla="*/ 22 w 371"/>
              <a:gd name="T25" fmla="*/ 70 h 387"/>
              <a:gd name="T26" fmla="*/ 9 w 371"/>
              <a:gd name="T27" fmla="*/ 70 h 387"/>
              <a:gd name="T28" fmla="*/ 0 w 371"/>
              <a:gd name="T29" fmla="*/ 83 h 387"/>
              <a:gd name="T30" fmla="*/ 9 w 371"/>
              <a:gd name="T31" fmla="*/ 97 h 387"/>
              <a:gd name="T32" fmla="*/ 81 w 371"/>
              <a:gd name="T33" fmla="*/ 97 h 387"/>
              <a:gd name="T34" fmla="*/ 81 w 371"/>
              <a:gd name="T35" fmla="*/ 373 h 387"/>
              <a:gd name="T36" fmla="*/ 25 w 371"/>
              <a:gd name="T37" fmla="*/ 373 h 387"/>
              <a:gd name="T38" fmla="*/ 17 w 371"/>
              <a:gd name="T39" fmla="*/ 380 h 387"/>
              <a:gd name="T40" fmla="*/ 25 w 371"/>
              <a:gd name="T41" fmla="*/ 387 h 387"/>
              <a:gd name="T42" fmla="*/ 141 w 371"/>
              <a:gd name="T43" fmla="*/ 387 h 387"/>
              <a:gd name="T44" fmla="*/ 149 w 371"/>
              <a:gd name="T45" fmla="*/ 380 h 387"/>
              <a:gd name="T46" fmla="*/ 141 w 371"/>
              <a:gd name="T47" fmla="*/ 373 h 387"/>
              <a:gd name="T48" fmla="*/ 94 w 371"/>
              <a:gd name="T49" fmla="*/ 373 h 387"/>
              <a:gd name="T50" fmla="*/ 94 w 371"/>
              <a:gd name="T51" fmla="*/ 97 h 387"/>
              <a:gd name="T52" fmla="*/ 305 w 371"/>
              <a:gd name="T53" fmla="*/ 97 h 387"/>
              <a:gd name="T54" fmla="*/ 305 w 371"/>
              <a:gd name="T55" fmla="*/ 268 h 387"/>
              <a:gd name="T56" fmla="*/ 264 w 371"/>
              <a:gd name="T57" fmla="*/ 268 h 387"/>
              <a:gd name="T58" fmla="*/ 252 w 371"/>
              <a:gd name="T59" fmla="*/ 281 h 387"/>
              <a:gd name="T60" fmla="*/ 252 w 371"/>
              <a:gd name="T61" fmla="*/ 320 h 387"/>
              <a:gd name="T62" fmla="*/ 264 w 371"/>
              <a:gd name="T63" fmla="*/ 334 h 387"/>
              <a:gd name="T64" fmla="*/ 356 w 371"/>
              <a:gd name="T65" fmla="*/ 334 h 387"/>
              <a:gd name="T66" fmla="*/ 371 w 371"/>
              <a:gd name="T67" fmla="*/ 320 h 387"/>
              <a:gd name="T68" fmla="*/ 371 w 371"/>
              <a:gd name="T69" fmla="*/ 281 h 387"/>
              <a:gd name="T70" fmla="*/ 356 w 371"/>
              <a:gd name="T71" fmla="*/ 268 h 387"/>
              <a:gd name="T72" fmla="*/ 45 w 371"/>
              <a:gd name="T73" fmla="*/ 70 h 387"/>
              <a:gd name="T74" fmla="*/ 81 w 371"/>
              <a:gd name="T75" fmla="*/ 46 h 387"/>
              <a:gd name="T76" fmla="*/ 81 w 371"/>
              <a:gd name="T77" fmla="*/ 70 h 387"/>
              <a:gd name="T78" fmla="*/ 45 w 371"/>
              <a:gd name="T79" fmla="*/ 70 h 387"/>
              <a:gd name="T80" fmla="*/ 94 w 371"/>
              <a:gd name="T81" fmla="*/ 37 h 387"/>
              <a:gd name="T82" fmla="*/ 251 w 371"/>
              <a:gd name="T83" fmla="*/ 70 h 387"/>
              <a:gd name="T84" fmla="*/ 94 w 371"/>
              <a:gd name="T85" fmla="*/ 70 h 387"/>
              <a:gd name="T86" fmla="*/ 94 w 371"/>
              <a:gd name="T87" fmla="*/ 3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87">
                <a:moveTo>
                  <a:pt x="356" y="268"/>
                </a:moveTo>
                <a:cubicBezTo>
                  <a:pt x="318" y="268"/>
                  <a:pt x="318" y="268"/>
                  <a:pt x="318" y="268"/>
                </a:cubicBezTo>
                <a:cubicBezTo>
                  <a:pt x="318" y="97"/>
                  <a:pt x="318" y="97"/>
                  <a:pt x="318" y="97"/>
                </a:cubicBezTo>
                <a:cubicBezTo>
                  <a:pt x="338" y="97"/>
                  <a:pt x="338" y="97"/>
                  <a:pt x="338" y="97"/>
                </a:cubicBezTo>
                <a:cubicBezTo>
                  <a:pt x="343" y="97"/>
                  <a:pt x="347" y="88"/>
                  <a:pt x="347" y="83"/>
                </a:cubicBezTo>
                <a:cubicBezTo>
                  <a:pt x="347" y="79"/>
                  <a:pt x="343" y="70"/>
                  <a:pt x="338" y="70"/>
                </a:cubicBezTo>
                <a:cubicBezTo>
                  <a:pt x="322" y="70"/>
                  <a:pt x="322" y="70"/>
                  <a:pt x="322" y="70"/>
                </a:cubicBezTo>
                <a:cubicBezTo>
                  <a:pt x="94" y="20"/>
                  <a:pt x="94" y="20"/>
                  <a:pt x="94" y="20"/>
                </a:cubicBezTo>
                <a:cubicBezTo>
                  <a:pt x="94" y="9"/>
                  <a:pt x="94" y="9"/>
                  <a:pt x="94" y="9"/>
                </a:cubicBezTo>
                <a:cubicBezTo>
                  <a:pt x="94" y="4"/>
                  <a:pt x="92" y="0"/>
                  <a:pt x="87" y="0"/>
                </a:cubicBezTo>
                <a:cubicBezTo>
                  <a:pt x="83" y="0"/>
                  <a:pt x="81" y="4"/>
                  <a:pt x="81" y="9"/>
                </a:cubicBezTo>
                <a:cubicBezTo>
                  <a:pt x="81" y="23"/>
                  <a:pt x="81" y="23"/>
                  <a:pt x="81" y="23"/>
                </a:cubicBezTo>
                <a:cubicBezTo>
                  <a:pt x="22" y="70"/>
                  <a:pt x="22" y="70"/>
                  <a:pt x="22" y="70"/>
                </a:cubicBezTo>
                <a:cubicBezTo>
                  <a:pt x="9" y="70"/>
                  <a:pt x="9" y="70"/>
                  <a:pt x="9" y="70"/>
                </a:cubicBezTo>
                <a:cubicBezTo>
                  <a:pt x="4" y="70"/>
                  <a:pt x="0" y="79"/>
                  <a:pt x="0" y="83"/>
                </a:cubicBezTo>
                <a:cubicBezTo>
                  <a:pt x="0" y="88"/>
                  <a:pt x="4" y="97"/>
                  <a:pt x="9" y="97"/>
                </a:cubicBezTo>
                <a:cubicBezTo>
                  <a:pt x="81" y="97"/>
                  <a:pt x="81" y="97"/>
                  <a:pt x="81" y="97"/>
                </a:cubicBezTo>
                <a:cubicBezTo>
                  <a:pt x="81" y="373"/>
                  <a:pt x="81" y="373"/>
                  <a:pt x="81" y="373"/>
                </a:cubicBezTo>
                <a:cubicBezTo>
                  <a:pt x="25" y="373"/>
                  <a:pt x="25" y="373"/>
                  <a:pt x="25" y="373"/>
                </a:cubicBezTo>
                <a:cubicBezTo>
                  <a:pt x="21" y="373"/>
                  <a:pt x="17" y="376"/>
                  <a:pt x="17" y="380"/>
                </a:cubicBezTo>
                <a:cubicBezTo>
                  <a:pt x="17" y="385"/>
                  <a:pt x="21" y="387"/>
                  <a:pt x="25" y="387"/>
                </a:cubicBezTo>
                <a:cubicBezTo>
                  <a:pt x="141" y="387"/>
                  <a:pt x="141" y="387"/>
                  <a:pt x="141" y="387"/>
                </a:cubicBezTo>
                <a:cubicBezTo>
                  <a:pt x="145" y="387"/>
                  <a:pt x="149" y="385"/>
                  <a:pt x="149" y="380"/>
                </a:cubicBezTo>
                <a:cubicBezTo>
                  <a:pt x="149" y="376"/>
                  <a:pt x="145" y="373"/>
                  <a:pt x="141" y="373"/>
                </a:cubicBezTo>
                <a:cubicBezTo>
                  <a:pt x="94" y="373"/>
                  <a:pt x="94" y="373"/>
                  <a:pt x="94" y="373"/>
                </a:cubicBezTo>
                <a:cubicBezTo>
                  <a:pt x="94" y="97"/>
                  <a:pt x="94" y="97"/>
                  <a:pt x="94" y="97"/>
                </a:cubicBezTo>
                <a:cubicBezTo>
                  <a:pt x="305" y="97"/>
                  <a:pt x="305" y="97"/>
                  <a:pt x="305" y="97"/>
                </a:cubicBezTo>
                <a:cubicBezTo>
                  <a:pt x="305" y="268"/>
                  <a:pt x="305" y="268"/>
                  <a:pt x="305" y="268"/>
                </a:cubicBezTo>
                <a:cubicBezTo>
                  <a:pt x="264" y="268"/>
                  <a:pt x="264" y="268"/>
                  <a:pt x="264" y="268"/>
                </a:cubicBezTo>
                <a:cubicBezTo>
                  <a:pt x="251" y="268"/>
                  <a:pt x="252" y="276"/>
                  <a:pt x="252" y="281"/>
                </a:cubicBezTo>
                <a:cubicBezTo>
                  <a:pt x="252" y="320"/>
                  <a:pt x="252" y="320"/>
                  <a:pt x="252" y="320"/>
                </a:cubicBezTo>
                <a:cubicBezTo>
                  <a:pt x="252" y="325"/>
                  <a:pt x="251" y="334"/>
                  <a:pt x="264" y="334"/>
                </a:cubicBezTo>
                <a:cubicBezTo>
                  <a:pt x="356" y="334"/>
                  <a:pt x="356" y="334"/>
                  <a:pt x="356" y="334"/>
                </a:cubicBezTo>
                <a:cubicBezTo>
                  <a:pt x="370" y="334"/>
                  <a:pt x="371" y="325"/>
                  <a:pt x="371" y="320"/>
                </a:cubicBezTo>
                <a:cubicBezTo>
                  <a:pt x="371" y="281"/>
                  <a:pt x="371" y="281"/>
                  <a:pt x="371" y="281"/>
                </a:cubicBezTo>
                <a:cubicBezTo>
                  <a:pt x="371" y="276"/>
                  <a:pt x="370" y="268"/>
                  <a:pt x="356" y="268"/>
                </a:cubicBezTo>
                <a:close/>
                <a:moveTo>
                  <a:pt x="45" y="70"/>
                </a:moveTo>
                <a:cubicBezTo>
                  <a:pt x="81" y="46"/>
                  <a:pt x="81" y="46"/>
                  <a:pt x="81" y="46"/>
                </a:cubicBezTo>
                <a:cubicBezTo>
                  <a:pt x="81" y="70"/>
                  <a:pt x="81" y="70"/>
                  <a:pt x="81" y="70"/>
                </a:cubicBezTo>
                <a:lnTo>
                  <a:pt x="45" y="70"/>
                </a:lnTo>
                <a:close/>
                <a:moveTo>
                  <a:pt x="94" y="37"/>
                </a:moveTo>
                <a:cubicBezTo>
                  <a:pt x="251" y="70"/>
                  <a:pt x="251" y="70"/>
                  <a:pt x="251" y="70"/>
                </a:cubicBezTo>
                <a:cubicBezTo>
                  <a:pt x="94" y="70"/>
                  <a:pt x="94" y="70"/>
                  <a:pt x="94" y="70"/>
                </a:cubicBezTo>
                <a:lnTo>
                  <a:pt x="94"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39" name="Group 38">
            <a:extLst>
              <a:ext uri="{FF2B5EF4-FFF2-40B4-BE49-F238E27FC236}">
                <a16:creationId xmlns:a16="http://schemas.microsoft.com/office/drawing/2014/main" id="{12D2E767-2269-CDEA-1D8E-E973631B8343}"/>
              </a:ext>
            </a:extLst>
          </p:cNvPr>
          <p:cNvGrpSpPr/>
          <p:nvPr userDrawn="1"/>
        </p:nvGrpSpPr>
        <p:grpSpPr>
          <a:xfrm>
            <a:off x="1792203" y="3186173"/>
            <a:ext cx="401694" cy="524197"/>
            <a:chOff x="1792203" y="2940145"/>
            <a:chExt cx="401694" cy="524197"/>
          </a:xfrm>
          <a:solidFill>
            <a:schemeClr val="bg2"/>
          </a:solidFill>
        </p:grpSpPr>
        <p:sp>
          <p:nvSpPr>
            <p:cNvPr id="40" name="Freeform 39">
              <a:extLst>
                <a:ext uri="{FF2B5EF4-FFF2-40B4-BE49-F238E27FC236}">
                  <a16:creationId xmlns:a16="http://schemas.microsoft.com/office/drawing/2014/main" id="{7EDABD27-E834-F74D-DD4B-29CB9127B562}"/>
                </a:ext>
              </a:extLst>
            </p:cNvPr>
            <p:cNvSpPr>
              <a:spLocks/>
            </p:cNvSpPr>
            <p:nvPr/>
          </p:nvSpPr>
          <p:spPr bwMode="auto">
            <a:xfrm>
              <a:off x="1792203" y="2940145"/>
              <a:ext cx="149567" cy="152416"/>
            </a:xfrm>
            <a:custGeom>
              <a:avLst/>
              <a:gdLst>
                <a:gd name="T0" fmla="*/ 105 w 105"/>
                <a:gd name="T1" fmla="*/ 94 h 107"/>
                <a:gd name="T2" fmla="*/ 33 w 105"/>
                <a:gd name="T3" fmla="*/ 0 h 107"/>
                <a:gd name="T4" fmla="*/ 0 w 105"/>
                <a:gd name="T5" fmla="*/ 35 h 107"/>
                <a:gd name="T6" fmla="*/ 92 w 105"/>
                <a:gd name="T7" fmla="*/ 107 h 107"/>
                <a:gd name="T8" fmla="*/ 105 w 105"/>
                <a:gd name="T9" fmla="*/ 94 h 107"/>
              </a:gdLst>
              <a:ahLst/>
              <a:cxnLst>
                <a:cxn ang="0">
                  <a:pos x="T0" y="T1"/>
                </a:cxn>
                <a:cxn ang="0">
                  <a:pos x="T2" y="T3"/>
                </a:cxn>
                <a:cxn ang="0">
                  <a:pos x="T4" y="T5"/>
                </a:cxn>
                <a:cxn ang="0">
                  <a:pos x="T6" y="T7"/>
                </a:cxn>
                <a:cxn ang="0">
                  <a:pos x="T8" y="T9"/>
                </a:cxn>
              </a:cxnLst>
              <a:rect l="0" t="0" r="r" b="b"/>
              <a:pathLst>
                <a:path w="105" h="107">
                  <a:moveTo>
                    <a:pt x="105" y="94"/>
                  </a:moveTo>
                  <a:lnTo>
                    <a:pt x="33" y="0"/>
                  </a:lnTo>
                  <a:lnTo>
                    <a:pt x="0" y="35"/>
                  </a:lnTo>
                  <a:lnTo>
                    <a:pt x="92" y="107"/>
                  </a:lnTo>
                  <a:lnTo>
                    <a:pt x="105" y="9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1" name="Freeform 40">
              <a:extLst>
                <a:ext uri="{FF2B5EF4-FFF2-40B4-BE49-F238E27FC236}">
                  <a16:creationId xmlns:a16="http://schemas.microsoft.com/office/drawing/2014/main" id="{BA13CF4F-432E-A4EB-1ED4-41486887C869}"/>
                </a:ext>
              </a:extLst>
            </p:cNvPr>
            <p:cNvSpPr>
              <a:spLocks/>
            </p:cNvSpPr>
            <p:nvPr/>
          </p:nvSpPr>
          <p:spPr bwMode="auto">
            <a:xfrm>
              <a:off x="2042906" y="2940145"/>
              <a:ext cx="150991" cy="152416"/>
            </a:xfrm>
            <a:custGeom>
              <a:avLst/>
              <a:gdLst>
                <a:gd name="T0" fmla="*/ 13 w 106"/>
                <a:gd name="T1" fmla="*/ 107 h 107"/>
                <a:gd name="T2" fmla="*/ 106 w 106"/>
                <a:gd name="T3" fmla="*/ 35 h 107"/>
                <a:gd name="T4" fmla="*/ 72 w 106"/>
                <a:gd name="T5" fmla="*/ 0 h 107"/>
                <a:gd name="T6" fmla="*/ 0 w 106"/>
                <a:gd name="T7" fmla="*/ 94 h 107"/>
                <a:gd name="T8" fmla="*/ 13 w 106"/>
                <a:gd name="T9" fmla="*/ 107 h 107"/>
              </a:gdLst>
              <a:ahLst/>
              <a:cxnLst>
                <a:cxn ang="0">
                  <a:pos x="T0" y="T1"/>
                </a:cxn>
                <a:cxn ang="0">
                  <a:pos x="T2" y="T3"/>
                </a:cxn>
                <a:cxn ang="0">
                  <a:pos x="T4" y="T5"/>
                </a:cxn>
                <a:cxn ang="0">
                  <a:pos x="T6" y="T7"/>
                </a:cxn>
                <a:cxn ang="0">
                  <a:pos x="T8" y="T9"/>
                </a:cxn>
              </a:cxnLst>
              <a:rect l="0" t="0" r="r" b="b"/>
              <a:pathLst>
                <a:path w="106" h="107">
                  <a:moveTo>
                    <a:pt x="13" y="107"/>
                  </a:moveTo>
                  <a:lnTo>
                    <a:pt x="106" y="35"/>
                  </a:lnTo>
                  <a:lnTo>
                    <a:pt x="72" y="0"/>
                  </a:lnTo>
                  <a:lnTo>
                    <a:pt x="0" y="94"/>
                  </a:lnTo>
                  <a:lnTo>
                    <a:pt x="13" y="10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1">
              <a:extLst>
                <a:ext uri="{FF2B5EF4-FFF2-40B4-BE49-F238E27FC236}">
                  <a16:creationId xmlns:a16="http://schemas.microsoft.com/office/drawing/2014/main" id="{5AE914A4-3749-0393-A532-84F9B80F4429}"/>
                </a:ext>
              </a:extLst>
            </p:cNvPr>
            <p:cNvSpPr>
              <a:spLocks/>
            </p:cNvSpPr>
            <p:nvPr/>
          </p:nvSpPr>
          <p:spPr bwMode="auto">
            <a:xfrm>
              <a:off x="1792203" y="3190848"/>
              <a:ext cx="149567" cy="152416"/>
            </a:xfrm>
            <a:custGeom>
              <a:avLst/>
              <a:gdLst>
                <a:gd name="T0" fmla="*/ 105 w 105"/>
                <a:gd name="T1" fmla="*/ 14 h 107"/>
                <a:gd name="T2" fmla="*/ 92 w 105"/>
                <a:gd name="T3" fmla="*/ 0 h 107"/>
                <a:gd name="T4" fmla="*/ 0 w 105"/>
                <a:gd name="T5" fmla="*/ 74 h 107"/>
                <a:gd name="T6" fmla="*/ 33 w 105"/>
                <a:gd name="T7" fmla="*/ 107 h 107"/>
                <a:gd name="T8" fmla="*/ 105 w 105"/>
                <a:gd name="T9" fmla="*/ 14 h 107"/>
              </a:gdLst>
              <a:ahLst/>
              <a:cxnLst>
                <a:cxn ang="0">
                  <a:pos x="T0" y="T1"/>
                </a:cxn>
                <a:cxn ang="0">
                  <a:pos x="T2" y="T3"/>
                </a:cxn>
                <a:cxn ang="0">
                  <a:pos x="T4" y="T5"/>
                </a:cxn>
                <a:cxn ang="0">
                  <a:pos x="T6" y="T7"/>
                </a:cxn>
                <a:cxn ang="0">
                  <a:pos x="T8" y="T9"/>
                </a:cxn>
              </a:cxnLst>
              <a:rect l="0" t="0" r="r" b="b"/>
              <a:pathLst>
                <a:path w="105" h="107">
                  <a:moveTo>
                    <a:pt x="105" y="14"/>
                  </a:moveTo>
                  <a:lnTo>
                    <a:pt x="92" y="0"/>
                  </a:lnTo>
                  <a:lnTo>
                    <a:pt x="0" y="74"/>
                  </a:lnTo>
                  <a:lnTo>
                    <a:pt x="33" y="107"/>
                  </a:lnTo>
                  <a:lnTo>
                    <a:pt x="105" y="1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Freeform 42">
              <a:extLst>
                <a:ext uri="{FF2B5EF4-FFF2-40B4-BE49-F238E27FC236}">
                  <a16:creationId xmlns:a16="http://schemas.microsoft.com/office/drawing/2014/main" id="{A16BF6BE-DF3E-85E0-86A1-A4968D204B0F}"/>
                </a:ext>
              </a:extLst>
            </p:cNvPr>
            <p:cNvSpPr>
              <a:spLocks/>
            </p:cNvSpPr>
            <p:nvPr/>
          </p:nvSpPr>
          <p:spPr bwMode="auto">
            <a:xfrm>
              <a:off x="2042906" y="3190848"/>
              <a:ext cx="150991" cy="152416"/>
            </a:xfrm>
            <a:custGeom>
              <a:avLst/>
              <a:gdLst>
                <a:gd name="T0" fmla="*/ 0 w 106"/>
                <a:gd name="T1" fmla="*/ 14 h 107"/>
                <a:gd name="T2" fmla="*/ 72 w 106"/>
                <a:gd name="T3" fmla="*/ 107 h 107"/>
                <a:gd name="T4" fmla="*/ 106 w 106"/>
                <a:gd name="T5" fmla="*/ 74 h 107"/>
                <a:gd name="T6" fmla="*/ 13 w 106"/>
                <a:gd name="T7" fmla="*/ 0 h 107"/>
                <a:gd name="T8" fmla="*/ 0 w 106"/>
                <a:gd name="T9" fmla="*/ 14 h 107"/>
              </a:gdLst>
              <a:ahLst/>
              <a:cxnLst>
                <a:cxn ang="0">
                  <a:pos x="T0" y="T1"/>
                </a:cxn>
                <a:cxn ang="0">
                  <a:pos x="T2" y="T3"/>
                </a:cxn>
                <a:cxn ang="0">
                  <a:pos x="T4" y="T5"/>
                </a:cxn>
                <a:cxn ang="0">
                  <a:pos x="T6" y="T7"/>
                </a:cxn>
                <a:cxn ang="0">
                  <a:pos x="T8" y="T9"/>
                </a:cxn>
              </a:cxnLst>
              <a:rect l="0" t="0" r="r" b="b"/>
              <a:pathLst>
                <a:path w="106" h="107">
                  <a:moveTo>
                    <a:pt x="0" y="14"/>
                  </a:moveTo>
                  <a:lnTo>
                    <a:pt x="72" y="107"/>
                  </a:lnTo>
                  <a:lnTo>
                    <a:pt x="106" y="74"/>
                  </a:lnTo>
                  <a:lnTo>
                    <a:pt x="13" y="0"/>
                  </a:lnTo>
                  <a:lnTo>
                    <a:pt x="0" y="1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3">
              <a:extLst>
                <a:ext uri="{FF2B5EF4-FFF2-40B4-BE49-F238E27FC236}">
                  <a16:creationId xmlns:a16="http://schemas.microsoft.com/office/drawing/2014/main" id="{00E446A9-6E71-2EAC-1CB5-7729DB5776F3}"/>
                </a:ext>
              </a:extLst>
            </p:cNvPr>
            <p:cNvSpPr>
              <a:spLocks/>
            </p:cNvSpPr>
            <p:nvPr/>
          </p:nvSpPr>
          <p:spPr bwMode="auto">
            <a:xfrm>
              <a:off x="1903310" y="2952966"/>
              <a:ext cx="179480" cy="172358"/>
            </a:xfrm>
            <a:custGeom>
              <a:avLst/>
              <a:gdLst>
                <a:gd name="T0" fmla="*/ 44 w 124"/>
                <a:gd name="T1" fmla="*/ 89 h 119"/>
                <a:gd name="T2" fmla="*/ 38 w 124"/>
                <a:gd name="T3" fmla="*/ 95 h 119"/>
                <a:gd name="T4" fmla="*/ 62 w 124"/>
                <a:gd name="T5" fmla="*/ 119 h 119"/>
                <a:gd name="T6" fmla="*/ 85 w 124"/>
                <a:gd name="T7" fmla="*/ 95 h 119"/>
                <a:gd name="T8" fmla="*/ 79 w 124"/>
                <a:gd name="T9" fmla="*/ 89 h 119"/>
                <a:gd name="T10" fmla="*/ 78 w 124"/>
                <a:gd name="T11" fmla="*/ 78 h 119"/>
                <a:gd name="T12" fmla="*/ 124 w 124"/>
                <a:gd name="T13" fmla="*/ 20 h 119"/>
                <a:gd name="T14" fmla="*/ 62 w 124"/>
                <a:gd name="T15" fmla="*/ 0 h 119"/>
                <a:gd name="T16" fmla="*/ 0 w 124"/>
                <a:gd name="T17" fmla="*/ 20 h 119"/>
                <a:gd name="T18" fmla="*/ 45 w 124"/>
                <a:gd name="T19" fmla="*/ 78 h 119"/>
                <a:gd name="T20" fmla="*/ 44 w 124"/>
                <a:gd name="T21" fmla="*/ 8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44" y="89"/>
                  </a:moveTo>
                  <a:cubicBezTo>
                    <a:pt x="38" y="95"/>
                    <a:pt x="38" y="95"/>
                    <a:pt x="38" y="95"/>
                  </a:cubicBezTo>
                  <a:cubicBezTo>
                    <a:pt x="62" y="119"/>
                    <a:pt x="62" y="119"/>
                    <a:pt x="62" y="119"/>
                  </a:cubicBezTo>
                  <a:cubicBezTo>
                    <a:pt x="85" y="95"/>
                    <a:pt x="85" y="95"/>
                    <a:pt x="85" y="95"/>
                  </a:cubicBezTo>
                  <a:cubicBezTo>
                    <a:pt x="79" y="89"/>
                    <a:pt x="79" y="89"/>
                    <a:pt x="79" y="89"/>
                  </a:cubicBezTo>
                  <a:cubicBezTo>
                    <a:pt x="76" y="86"/>
                    <a:pt x="76" y="82"/>
                    <a:pt x="78" y="78"/>
                  </a:cubicBezTo>
                  <a:cubicBezTo>
                    <a:pt x="124" y="20"/>
                    <a:pt x="124" y="20"/>
                    <a:pt x="124" y="20"/>
                  </a:cubicBezTo>
                  <a:cubicBezTo>
                    <a:pt x="106" y="7"/>
                    <a:pt x="84" y="0"/>
                    <a:pt x="62" y="0"/>
                  </a:cubicBezTo>
                  <a:cubicBezTo>
                    <a:pt x="39" y="0"/>
                    <a:pt x="18" y="7"/>
                    <a:pt x="0" y="20"/>
                  </a:cubicBezTo>
                  <a:cubicBezTo>
                    <a:pt x="45" y="78"/>
                    <a:pt x="45" y="78"/>
                    <a:pt x="45" y="78"/>
                  </a:cubicBezTo>
                  <a:cubicBezTo>
                    <a:pt x="47" y="82"/>
                    <a:pt x="47" y="86"/>
                    <a:pt x="44"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5" name="Freeform 44">
              <a:extLst>
                <a:ext uri="{FF2B5EF4-FFF2-40B4-BE49-F238E27FC236}">
                  <a16:creationId xmlns:a16="http://schemas.microsoft.com/office/drawing/2014/main" id="{4255F074-40AF-CBD1-760F-D20B0F49EA48}"/>
                </a:ext>
              </a:extLst>
            </p:cNvPr>
            <p:cNvSpPr>
              <a:spLocks/>
            </p:cNvSpPr>
            <p:nvPr/>
          </p:nvSpPr>
          <p:spPr bwMode="auto">
            <a:xfrm>
              <a:off x="2008719" y="3061223"/>
              <a:ext cx="143870" cy="168085"/>
            </a:xfrm>
            <a:custGeom>
              <a:avLst/>
              <a:gdLst>
                <a:gd name="T0" fmla="*/ 35 w 99"/>
                <a:gd name="T1" fmla="*/ 41 h 116"/>
                <a:gd name="T2" fmla="*/ 29 w 99"/>
                <a:gd name="T3" fmla="*/ 39 h 116"/>
                <a:gd name="T4" fmla="*/ 24 w 99"/>
                <a:gd name="T5" fmla="*/ 33 h 116"/>
                <a:gd name="T6" fmla="*/ 0 w 99"/>
                <a:gd name="T7" fmla="*/ 56 h 116"/>
                <a:gd name="T8" fmla="*/ 23 w 99"/>
                <a:gd name="T9" fmla="*/ 79 h 116"/>
                <a:gd name="T10" fmla="*/ 29 w 99"/>
                <a:gd name="T11" fmla="*/ 73 h 116"/>
                <a:gd name="T12" fmla="*/ 40 w 99"/>
                <a:gd name="T13" fmla="*/ 73 h 116"/>
                <a:gd name="T14" fmla="*/ 97 w 99"/>
                <a:gd name="T15" fmla="*/ 116 h 116"/>
                <a:gd name="T16" fmla="*/ 99 w 99"/>
                <a:gd name="T17" fmla="*/ 114 h 116"/>
                <a:gd name="T18" fmla="*/ 99 w 99"/>
                <a:gd name="T19" fmla="*/ 32 h 116"/>
                <a:gd name="T20" fmla="*/ 92 w 99"/>
                <a:gd name="T21" fmla="*/ 0 h 116"/>
                <a:gd name="T22" fmla="*/ 41 w 99"/>
                <a:gd name="T23" fmla="*/ 39 h 116"/>
                <a:gd name="T24" fmla="*/ 35 w 99"/>
                <a:gd name="T25"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16">
                  <a:moveTo>
                    <a:pt x="35" y="41"/>
                  </a:moveTo>
                  <a:cubicBezTo>
                    <a:pt x="33" y="41"/>
                    <a:pt x="31" y="40"/>
                    <a:pt x="29" y="39"/>
                  </a:cubicBezTo>
                  <a:cubicBezTo>
                    <a:pt x="24" y="33"/>
                    <a:pt x="24" y="33"/>
                    <a:pt x="24" y="33"/>
                  </a:cubicBezTo>
                  <a:cubicBezTo>
                    <a:pt x="0" y="56"/>
                    <a:pt x="0" y="56"/>
                    <a:pt x="0" y="56"/>
                  </a:cubicBezTo>
                  <a:cubicBezTo>
                    <a:pt x="23" y="79"/>
                    <a:pt x="23" y="79"/>
                    <a:pt x="23" y="79"/>
                  </a:cubicBezTo>
                  <a:cubicBezTo>
                    <a:pt x="29" y="73"/>
                    <a:pt x="29" y="73"/>
                    <a:pt x="29" y="73"/>
                  </a:cubicBezTo>
                  <a:cubicBezTo>
                    <a:pt x="32" y="71"/>
                    <a:pt x="37" y="70"/>
                    <a:pt x="40" y="73"/>
                  </a:cubicBezTo>
                  <a:cubicBezTo>
                    <a:pt x="97" y="116"/>
                    <a:pt x="97" y="116"/>
                    <a:pt x="97" y="116"/>
                  </a:cubicBezTo>
                  <a:cubicBezTo>
                    <a:pt x="97" y="115"/>
                    <a:pt x="99" y="115"/>
                    <a:pt x="99" y="114"/>
                  </a:cubicBezTo>
                  <a:cubicBezTo>
                    <a:pt x="99" y="32"/>
                    <a:pt x="99" y="32"/>
                    <a:pt x="99" y="32"/>
                  </a:cubicBezTo>
                  <a:cubicBezTo>
                    <a:pt x="99" y="21"/>
                    <a:pt x="95" y="10"/>
                    <a:pt x="92" y="0"/>
                  </a:cubicBezTo>
                  <a:cubicBezTo>
                    <a:pt x="41" y="39"/>
                    <a:pt x="41" y="39"/>
                    <a:pt x="41" y="39"/>
                  </a:cubicBezTo>
                  <a:cubicBezTo>
                    <a:pt x="40" y="41"/>
                    <a:pt x="37" y="41"/>
                    <a:pt x="35"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6" name="Freeform 45">
              <a:extLst>
                <a:ext uri="{FF2B5EF4-FFF2-40B4-BE49-F238E27FC236}">
                  <a16:creationId xmlns:a16="http://schemas.microsoft.com/office/drawing/2014/main" id="{BF33F5C2-CF1C-88CE-F9B1-1A10663476AC}"/>
                </a:ext>
              </a:extLst>
            </p:cNvPr>
            <p:cNvSpPr>
              <a:spLocks/>
            </p:cNvSpPr>
            <p:nvPr/>
          </p:nvSpPr>
          <p:spPr bwMode="auto">
            <a:xfrm>
              <a:off x="1842059" y="3061223"/>
              <a:ext cx="133898" cy="168085"/>
            </a:xfrm>
            <a:custGeom>
              <a:avLst/>
              <a:gdLst>
                <a:gd name="T0" fmla="*/ 63 w 92"/>
                <a:gd name="T1" fmla="*/ 39 h 116"/>
                <a:gd name="T2" fmla="*/ 57 w 92"/>
                <a:gd name="T3" fmla="*/ 41 h 116"/>
                <a:gd name="T4" fmla="*/ 52 w 92"/>
                <a:gd name="T5" fmla="*/ 39 h 116"/>
                <a:gd name="T6" fmla="*/ 5 w 92"/>
                <a:gd name="T7" fmla="*/ 0 h 116"/>
                <a:gd name="T8" fmla="*/ 3 w 92"/>
                <a:gd name="T9" fmla="*/ 34 h 116"/>
                <a:gd name="T10" fmla="*/ 3 w 92"/>
                <a:gd name="T11" fmla="*/ 114 h 116"/>
                <a:gd name="T12" fmla="*/ 0 w 92"/>
                <a:gd name="T13" fmla="*/ 116 h 116"/>
                <a:gd name="T14" fmla="*/ 54 w 92"/>
                <a:gd name="T15" fmla="*/ 73 h 116"/>
                <a:gd name="T16" fmla="*/ 64 w 92"/>
                <a:gd name="T17" fmla="*/ 74 h 116"/>
                <a:gd name="T18" fmla="*/ 69 w 92"/>
                <a:gd name="T19" fmla="*/ 79 h 116"/>
                <a:gd name="T20" fmla="*/ 92 w 92"/>
                <a:gd name="T21" fmla="*/ 56 h 116"/>
                <a:gd name="T22" fmla="*/ 69 w 92"/>
                <a:gd name="T23" fmla="*/ 33 h 116"/>
                <a:gd name="T24" fmla="*/ 63 w 92"/>
                <a:gd name="T2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116">
                  <a:moveTo>
                    <a:pt x="63" y="39"/>
                  </a:moveTo>
                  <a:cubicBezTo>
                    <a:pt x="61" y="40"/>
                    <a:pt x="59" y="41"/>
                    <a:pt x="57" y="41"/>
                  </a:cubicBezTo>
                  <a:cubicBezTo>
                    <a:pt x="55" y="41"/>
                    <a:pt x="53" y="41"/>
                    <a:pt x="52" y="39"/>
                  </a:cubicBezTo>
                  <a:cubicBezTo>
                    <a:pt x="5" y="0"/>
                    <a:pt x="5" y="0"/>
                    <a:pt x="5" y="0"/>
                  </a:cubicBezTo>
                  <a:cubicBezTo>
                    <a:pt x="2" y="11"/>
                    <a:pt x="3" y="23"/>
                    <a:pt x="3" y="34"/>
                  </a:cubicBezTo>
                  <a:cubicBezTo>
                    <a:pt x="3" y="114"/>
                    <a:pt x="3" y="114"/>
                    <a:pt x="3" y="114"/>
                  </a:cubicBezTo>
                  <a:cubicBezTo>
                    <a:pt x="3" y="114"/>
                    <a:pt x="0" y="115"/>
                    <a:pt x="0" y="116"/>
                  </a:cubicBezTo>
                  <a:cubicBezTo>
                    <a:pt x="54" y="73"/>
                    <a:pt x="54" y="73"/>
                    <a:pt x="54" y="73"/>
                  </a:cubicBezTo>
                  <a:cubicBezTo>
                    <a:pt x="57" y="70"/>
                    <a:pt x="61" y="71"/>
                    <a:pt x="64" y="74"/>
                  </a:cubicBezTo>
                  <a:cubicBezTo>
                    <a:pt x="69" y="79"/>
                    <a:pt x="69" y="79"/>
                    <a:pt x="69" y="79"/>
                  </a:cubicBezTo>
                  <a:cubicBezTo>
                    <a:pt x="92" y="56"/>
                    <a:pt x="92" y="56"/>
                    <a:pt x="92" y="56"/>
                  </a:cubicBezTo>
                  <a:cubicBezTo>
                    <a:pt x="69" y="33"/>
                    <a:pt x="69" y="33"/>
                    <a:pt x="69" y="33"/>
                  </a:cubicBezTo>
                  <a:lnTo>
                    <a:pt x="63" y="3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7" name="Freeform 46">
              <a:extLst>
                <a:ext uri="{FF2B5EF4-FFF2-40B4-BE49-F238E27FC236}">
                  <a16:creationId xmlns:a16="http://schemas.microsoft.com/office/drawing/2014/main" id="{68092903-D69F-62CA-177E-7FE2187CDD7A}"/>
                </a:ext>
              </a:extLst>
            </p:cNvPr>
            <p:cNvSpPr>
              <a:spLocks noEditPoints="1"/>
            </p:cNvSpPr>
            <p:nvPr/>
          </p:nvSpPr>
          <p:spPr bwMode="auto">
            <a:xfrm>
              <a:off x="1839210" y="3159510"/>
              <a:ext cx="313378" cy="304832"/>
            </a:xfrm>
            <a:custGeom>
              <a:avLst/>
              <a:gdLst>
                <a:gd name="T0" fmla="*/ 210 w 216"/>
                <a:gd name="T1" fmla="*/ 144 h 210"/>
                <a:gd name="T2" fmla="*/ 204 w 216"/>
                <a:gd name="T3" fmla="*/ 143 h 210"/>
                <a:gd name="T4" fmla="*/ 122 w 216"/>
                <a:gd name="T5" fmla="*/ 39 h 210"/>
                <a:gd name="T6" fmla="*/ 123 w 216"/>
                <a:gd name="T7" fmla="*/ 28 h 210"/>
                <a:gd name="T8" fmla="*/ 129 w 216"/>
                <a:gd name="T9" fmla="*/ 23 h 210"/>
                <a:gd name="T10" fmla="*/ 106 w 216"/>
                <a:gd name="T11" fmla="*/ 0 h 210"/>
                <a:gd name="T12" fmla="*/ 82 w 216"/>
                <a:gd name="T13" fmla="*/ 23 h 210"/>
                <a:gd name="T14" fmla="*/ 88 w 216"/>
                <a:gd name="T15" fmla="*/ 29 h 210"/>
                <a:gd name="T16" fmla="*/ 89 w 216"/>
                <a:gd name="T17" fmla="*/ 40 h 210"/>
                <a:gd name="T18" fmla="*/ 7 w 216"/>
                <a:gd name="T19" fmla="*/ 143 h 210"/>
                <a:gd name="T20" fmla="*/ 1 w 216"/>
                <a:gd name="T21" fmla="*/ 144 h 210"/>
                <a:gd name="T22" fmla="*/ 1 w 216"/>
                <a:gd name="T23" fmla="*/ 144 h 210"/>
                <a:gd name="T24" fmla="*/ 5 w 216"/>
                <a:gd name="T25" fmla="*/ 145 h 210"/>
                <a:gd name="T26" fmla="*/ 5 w 216"/>
                <a:gd name="T27" fmla="*/ 202 h 210"/>
                <a:gd name="T28" fmla="*/ 7 w 216"/>
                <a:gd name="T29" fmla="*/ 210 h 210"/>
                <a:gd name="T30" fmla="*/ 205 w 216"/>
                <a:gd name="T31" fmla="*/ 210 h 210"/>
                <a:gd name="T32" fmla="*/ 216 w 216"/>
                <a:gd name="T33" fmla="*/ 202 h 210"/>
                <a:gd name="T34" fmla="*/ 216 w 216"/>
                <a:gd name="T35" fmla="*/ 145 h 210"/>
                <a:gd name="T36" fmla="*/ 211 w 216"/>
                <a:gd name="T37" fmla="*/ 144 h 210"/>
                <a:gd name="T38" fmla="*/ 210 w 216"/>
                <a:gd name="T39" fmla="*/ 144 h 210"/>
                <a:gd name="T40" fmla="*/ 150 w 216"/>
                <a:gd name="T41" fmla="*/ 169 h 210"/>
                <a:gd name="T42" fmla="*/ 139 w 216"/>
                <a:gd name="T43" fmla="*/ 183 h 210"/>
                <a:gd name="T44" fmla="*/ 73 w 216"/>
                <a:gd name="T45" fmla="*/ 183 h 210"/>
                <a:gd name="T46" fmla="*/ 71 w 216"/>
                <a:gd name="T47" fmla="*/ 169 h 210"/>
                <a:gd name="T48" fmla="*/ 71 w 216"/>
                <a:gd name="T49" fmla="*/ 115 h 210"/>
                <a:gd name="T50" fmla="*/ 110 w 216"/>
                <a:gd name="T51" fmla="*/ 74 h 210"/>
                <a:gd name="T52" fmla="*/ 150 w 216"/>
                <a:gd name="T53" fmla="*/ 115 h 210"/>
                <a:gd name="T54" fmla="*/ 150 w 216"/>
                <a:gd name="T55" fmla="*/ 16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10">
                  <a:moveTo>
                    <a:pt x="210" y="144"/>
                  </a:moveTo>
                  <a:cubicBezTo>
                    <a:pt x="208" y="144"/>
                    <a:pt x="205" y="145"/>
                    <a:pt x="204" y="143"/>
                  </a:cubicBezTo>
                  <a:cubicBezTo>
                    <a:pt x="122" y="39"/>
                    <a:pt x="122" y="39"/>
                    <a:pt x="122" y="39"/>
                  </a:cubicBezTo>
                  <a:cubicBezTo>
                    <a:pt x="120" y="36"/>
                    <a:pt x="120" y="31"/>
                    <a:pt x="123" y="28"/>
                  </a:cubicBezTo>
                  <a:cubicBezTo>
                    <a:pt x="129" y="23"/>
                    <a:pt x="129" y="23"/>
                    <a:pt x="129" y="23"/>
                  </a:cubicBezTo>
                  <a:cubicBezTo>
                    <a:pt x="106" y="0"/>
                    <a:pt x="106" y="0"/>
                    <a:pt x="106" y="0"/>
                  </a:cubicBezTo>
                  <a:cubicBezTo>
                    <a:pt x="82" y="23"/>
                    <a:pt x="82" y="23"/>
                    <a:pt x="82" y="23"/>
                  </a:cubicBezTo>
                  <a:cubicBezTo>
                    <a:pt x="88" y="29"/>
                    <a:pt x="88" y="29"/>
                    <a:pt x="88" y="29"/>
                  </a:cubicBezTo>
                  <a:cubicBezTo>
                    <a:pt x="91" y="32"/>
                    <a:pt x="91" y="37"/>
                    <a:pt x="89" y="40"/>
                  </a:cubicBezTo>
                  <a:cubicBezTo>
                    <a:pt x="7" y="143"/>
                    <a:pt x="7" y="143"/>
                    <a:pt x="7" y="143"/>
                  </a:cubicBezTo>
                  <a:cubicBezTo>
                    <a:pt x="6" y="144"/>
                    <a:pt x="4" y="144"/>
                    <a:pt x="1" y="144"/>
                  </a:cubicBezTo>
                  <a:cubicBezTo>
                    <a:pt x="1" y="144"/>
                    <a:pt x="1" y="144"/>
                    <a:pt x="1" y="144"/>
                  </a:cubicBezTo>
                  <a:cubicBezTo>
                    <a:pt x="0" y="144"/>
                    <a:pt x="5" y="145"/>
                    <a:pt x="5" y="145"/>
                  </a:cubicBezTo>
                  <a:cubicBezTo>
                    <a:pt x="5" y="202"/>
                    <a:pt x="5" y="202"/>
                    <a:pt x="5" y="202"/>
                  </a:cubicBezTo>
                  <a:cubicBezTo>
                    <a:pt x="5" y="207"/>
                    <a:pt x="2" y="210"/>
                    <a:pt x="7" y="210"/>
                  </a:cubicBezTo>
                  <a:cubicBezTo>
                    <a:pt x="205" y="210"/>
                    <a:pt x="205" y="210"/>
                    <a:pt x="205" y="210"/>
                  </a:cubicBezTo>
                  <a:cubicBezTo>
                    <a:pt x="209" y="210"/>
                    <a:pt x="216" y="207"/>
                    <a:pt x="216" y="202"/>
                  </a:cubicBezTo>
                  <a:cubicBezTo>
                    <a:pt x="216" y="145"/>
                    <a:pt x="216" y="145"/>
                    <a:pt x="216" y="145"/>
                  </a:cubicBezTo>
                  <a:cubicBezTo>
                    <a:pt x="216" y="145"/>
                    <a:pt x="211" y="144"/>
                    <a:pt x="211" y="144"/>
                  </a:cubicBezTo>
                  <a:cubicBezTo>
                    <a:pt x="210" y="144"/>
                    <a:pt x="210" y="144"/>
                    <a:pt x="210" y="144"/>
                  </a:cubicBezTo>
                  <a:close/>
                  <a:moveTo>
                    <a:pt x="150" y="169"/>
                  </a:moveTo>
                  <a:cubicBezTo>
                    <a:pt x="150" y="174"/>
                    <a:pt x="143" y="183"/>
                    <a:pt x="139" y="183"/>
                  </a:cubicBezTo>
                  <a:cubicBezTo>
                    <a:pt x="73" y="183"/>
                    <a:pt x="73" y="183"/>
                    <a:pt x="73" y="183"/>
                  </a:cubicBezTo>
                  <a:cubicBezTo>
                    <a:pt x="68" y="183"/>
                    <a:pt x="71" y="174"/>
                    <a:pt x="71" y="169"/>
                  </a:cubicBezTo>
                  <a:cubicBezTo>
                    <a:pt x="71" y="115"/>
                    <a:pt x="71" y="115"/>
                    <a:pt x="71" y="115"/>
                  </a:cubicBezTo>
                  <a:cubicBezTo>
                    <a:pt x="71" y="93"/>
                    <a:pt x="88" y="74"/>
                    <a:pt x="110" y="74"/>
                  </a:cubicBezTo>
                  <a:cubicBezTo>
                    <a:pt x="133" y="74"/>
                    <a:pt x="150" y="93"/>
                    <a:pt x="150" y="115"/>
                  </a:cubicBezTo>
                  <a:lnTo>
                    <a:pt x="150" y="16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8" name="Freeform 47">
              <a:extLst>
                <a:ext uri="{FF2B5EF4-FFF2-40B4-BE49-F238E27FC236}">
                  <a16:creationId xmlns:a16="http://schemas.microsoft.com/office/drawing/2014/main" id="{A559296E-0427-A123-1B4E-93324E266C12}"/>
                </a:ext>
              </a:extLst>
            </p:cNvPr>
            <p:cNvSpPr>
              <a:spLocks/>
            </p:cNvSpPr>
            <p:nvPr/>
          </p:nvSpPr>
          <p:spPr bwMode="auto">
            <a:xfrm>
              <a:off x="1961713" y="3291984"/>
              <a:ext cx="75496" cy="95438"/>
            </a:xfrm>
            <a:custGeom>
              <a:avLst/>
              <a:gdLst>
                <a:gd name="T0" fmla="*/ 26 w 53"/>
                <a:gd name="T1" fmla="*/ 0 h 66"/>
                <a:gd name="T2" fmla="*/ 0 w 53"/>
                <a:gd name="T3" fmla="*/ 24 h 66"/>
                <a:gd name="T4" fmla="*/ 0 w 53"/>
                <a:gd name="T5" fmla="*/ 66 h 66"/>
                <a:gd name="T6" fmla="*/ 53 w 53"/>
                <a:gd name="T7" fmla="*/ 66 h 66"/>
                <a:gd name="T8" fmla="*/ 53 w 53"/>
                <a:gd name="T9" fmla="*/ 24 h 66"/>
                <a:gd name="T10" fmla="*/ 26 w 53"/>
                <a:gd name="T11" fmla="*/ 0 h 66"/>
              </a:gdLst>
              <a:ahLst/>
              <a:cxnLst>
                <a:cxn ang="0">
                  <a:pos x="T0" y="T1"/>
                </a:cxn>
                <a:cxn ang="0">
                  <a:pos x="T2" y="T3"/>
                </a:cxn>
                <a:cxn ang="0">
                  <a:pos x="T4" y="T5"/>
                </a:cxn>
                <a:cxn ang="0">
                  <a:pos x="T6" y="T7"/>
                </a:cxn>
                <a:cxn ang="0">
                  <a:pos x="T8" y="T9"/>
                </a:cxn>
                <a:cxn ang="0">
                  <a:pos x="T10" y="T11"/>
                </a:cxn>
              </a:cxnLst>
              <a:rect l="0" t="0" r="r" b="b"/>
              <a:pathLst>
                <a:path w="53" h="66">
                  <a:moveTo>
                    <a:pt x="26" y="0"/>
                  </a:moveTo>
                  <a:cubicBezTo>
                    <a:pt x="13" y="0"/>
                    <a:pt x="0" y="11"/>
                    <a:pt x="0" y="24"/>
                  </a:cubicBezTo>
                  <a:cubicBezTo>
                    <a:pt x="0" y="66"/>
                    <a:pt x="0" y="66"/>
                    <a:pt x="0" y="66"/>
                  </a:cubicBezTo>
                  <a:cubicBezTo>
                    <a:pt x="53" y="66"/>
                    <a:pt x="53" y="66"/>
                    <a:pt x="53" y="66"/>
                  </a:cubicBezTo>
                  <a:cubicBezTo>
                    <a:pt x="53" y="24"/>
                    <a:pt x="53" y="24"/>
                    <a:pt x="53" y="24"/>
                  </a:cubicBezTo>
                  <a:cubicBezTo>
                    <a:pt x="53" y="11"/>
                    <a:pt x="40" y="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9" name="Group 48">
            <a:extLst>
              <a:ext uri="{FF2B5EF4-FFF2-40B4-BE49-F238E27FC236}">
                <a16:creationId xmlns:a16="http://schemas.microsoft.com/office/drawing/2014/main" id="{50EE0FF6-C73D-4A1E-4598-A62F96D9BAE1}"/>
              </a:ext>
            </a:extLst>
          </p:cNvPr>
          <p:cNvGrpSpPr/>
          <p:nvPr userDrawn="1"/>
        </p:nvGrpSpPr>
        <p:grpSpPr>
          <a:xfrm>
            <a:off x="572877" y="3166231"/>
            <a:ext cx="566931" cy="544138"/>
            <a:chOff x="572877" y="2920203"/>
            <a:chExt cx="566931" cy="544138"/>
          </a:xfrm>
          <a:solidFill>
            <a:schemeClr val="bg2"/>
          </a:solidFill>
        </p:grpSpPr>
        <p:sp>
          <p:nvSpPr>
            <p:cNvPr id="50" name="Freeform 49">
              <a:extLst>
                <a:ext uri="{FF2B5EF4-FFF2-40B4-BE49-F238E27FC236}">
                  <a16:creationId xmlns:a16="http://schemas.microsoft.com/office/drawing/2014/main" id="{6D032B9A-69A4-3914-0EDB-9FC7AD218042}"/>
                </a:ext>
              </a:extLst>
            </p:cNvPr>
            <p:cNvSpPr>
              <a:spLocks/>
            </p:cNvSpPr>
            <p:nvPr/>
          </p:nvSpPr>
          <p:spPr bwMode="auto">
            <a:xfrm>
              <a:off x="572877" y="2985727"/>
              <a:ext cx="190876" cy="478614"/>
            </a:xfrm>
            <a:custGeom>
              <a:avLst/>
              <a:gdLst>
                <a:gd name="T0" fmla="*/ 91 w 132"/>
                <a:gd name="T1" fmla="*/ 0 h 330"/>
                <a:gd name="T2" fmla="*/ 41 w 132"/>
                <a:gd name="T3" fmla="*/ 0 h 330"/>
                <a:gd name="T4" fmla="*/ 33 w 132"/>
                <a:gd name="T5" fmla="*/ 8 h 330"/>
                <a:gd name="T6" fmla="*/ 0 w 132"/>
                <a:gd name="T7" fmla="*/ 321 h 330"/>
                <a:gd name="T8" fmla="*/ 2 w 132"/>
                <a:gd name="T9" fmla="*/ 327 h 330"/>
                <a:gd name="T10" fmla="*/ 8 w 132"/>
                <a:gd name="T11" fmla="*/ 330 h 330"/>
                <a:gd name="T12" fmla="*/ 124 w 132"/>
                <a:gd name="T13" fmla="*/ 330 h 330"/>
                <a:gd name="T14" fmla="*/ 130 w 132"/>
                <a:gd name="T15" fmla="*/ 327 h 330"/>
                <a:gd name="T16" fmla="*/ 132 w 132"/>
                <a:gd name="T17" fmla="*/ 321 h 330"/>
                <a:gd name="T18" fmla="*/ 99 w 132"/>
                <a:gd name="T19" fmla="*/ 8 h 330"/>
                <a:gd name="T20" fmla="*/ 91 w 132"/>
                <a:gd name="T2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30">
                  <a:moveTo>
                    <a:pt x="91" y="0"/>
                  </a:moveTo>
                  <a:cubicBezTo>
                    <a:pt x="41" y="0"/>
                    <a:pt x="41" y="0"/>
                    <a:pt x="41" y="0"/>
                  </a:cubicBezTo>
                  <a:cubicBezTo>
                    <a:pt x="37" y="0"/>
                    <a:pt x="33" y="4"/>
                    <a:pt x="33" y="8"/>
                  </a:cubicBezTo>
                  <a:cubicBezTo>
                    <a:pt x="0" y="321"/>
                    <a:pt x="0" y="321"/>
                    <a:pt x="0" y="321"/>
                  </a:cubicBezTo>
                  <a:cubicBezTo>
                    <a:pt x="0" y="324"/>
                    <a:pt x="1" y="326"/>
                    <a:pt x="2" y="327"/>
                  </a:cubicBezTo>
                  <a:cubicBezTo>
                    <a:pt x="4" y="329"/>
                    <a:pt x="6" y="330"/>
                    <a:pt x="8" y="330"/>
                  </a:cubicBezTo>
                  <a:cubicBezTo>
                    <a:pt x="124" y="330"/>
                    <a:pt x="124" y="330"/>
                    <a:pt x="124" y="330"/>
                  </a:cubicBezTo>
                  <a:cubicBezTo>
                    <a:pt x="126" y="330"/>
                    <a:pt x="128" y="329"/>
                    <a:pt x="130" y="327"/>
                  </a:cubicBezTo>
                  <a:cubicBezTo>
                    <a:pt x="131" y="326"/>
                    <a:pt x="132" y="324"/>
                    <a:pt x="132" y="321"/>
                  </a:cubicBezTo>
                  <a:cubicBezTo>
                    <a:pt x="99" y="8"/>
                    <a:pt x="99" y="8"/>
                    <a:pt x="99" y="8"/>
                  </a:cubicBezTo>
                  <a:cubicBezTo>
                    <a:pt x="98" y="4"/>
                    <a:pt x="95" y="0"/>
                    <a:pt x="9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1" name="Freeform 50">
              <a:extLst>
                <a:ext uri="{FF2B5EF4-FFF2-40B4-BE49-F238E27FC236}">
                  <a16:creationId xmlns:a16="http://schemas.microsoft.com/office/drawing/2014/main" id="{136D5332-9C22-F8BE-25EA-50F854126E12}"/>
                </a:ext>
              </a:extLst>
            </p:cNvPr>
            <p:cNvSpPr>
              <a:spLocks/>
            </p:cNvSpPr>
            <p:nvPr/>
          </p:nvSpPr>
          <p:spPr bwMode="auto">
            <a:xfrm>
              <a:off x="726717" y="2920203"/>
              <a:ext cx="337594" cy="92589"/>
            </a:xfrm>
            <a:custGeom>
              <a:avLst/>
              <a:gdLst>
                <a:gd name="T0" fmla="*/ 10 w 233"/>
                <a:gd name="T1" fmla="*/ 36 h 64"/>
                <a:gd name="T2" fmla="*/ 77 w 233"/>
                <a:gd name="T3" fmla="*/ 49 h 64"/>
                <a:gd name="T4" fmla="*/ 144 w 233"/>
                <a:gd name="T5" fmla="*/ 64 h 64"/>
                <a:gd name="T6" fmla="*/ 228 w 233"/>
                <a:gd name="T7" fmla="*/ 35 h 64"/>
                <a:gd name="T8" fmla="*/ 231 w 233"/>
                <a:gd name="T9" fmla="*/ 24 h 64"/>
                <a:gd name="T10" fmla="*/ 221 w 233"/>
                <a:gd name="T11" fmla="*/ 20 h 64"/>
                <a:gd name="T12" fmla="*/ 190 w 233"/>
                <a:gd name="T13" fmla="*/ 26 h 64"/>
                <a:gd name="T14" fmla="*/ 137 w 233"/>
                <a:gd name="T15" fmla="*/ 13 h 64"/>
                <a:gd name="T16" fmla="*/ 77 w 233"/>
                <a:gd name="T17" fmla="*/ 0 h 64"/>
                <a:gd name="T18" fmla="*/ 5 w 233"/>
                <a:gd name="T19" fmla="*/ 21 h 64"/>
                <a:gd name="T20" fmla="*/ 2 w 233"/>
                <a:gd name="T21" fmla="*/ 31 h 64"/>
                <a:gd name="T22" fmla="*/ 10 w 233"/>
                <a:gd name="T2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64">
                  <a:moveTo>
                    <a:pt x="10" y="36"/>
                  </a:moveTo>
                  <a:cubicBezTo>
                    <a:pt x="34" y="33"/>
                    <a:pt x="55" y="41"/>
                    <a:pt x="77" y="49"/>
                  </a:cubicBezTo>
                  <a:cubicBezTo>
                    <a:pt x="98" y="57"/>
                    <a:pt x="119" y="64"/>
                    <a:pt x="144" y="64"/>
                  </a:cubicBezTo>
                  <a:cubicBezTo>
                    <a:pt x="171" y="64"/>
                    <a:pt x="199" y="55"/>
                    <a:pt x="228" y="35"/>
                  </a:cubicBezTo>
                  <a:cubicBezTo>
                    <a:pt x="232" y="33"/>
                    <a:pt x="233" y="28"/>
                    <a:pt x="231" y="24"/>
                  </a:cubicBezTo>
                  <a:cubicBezTo>
                    <a:pt x="229" y="21"/>
                    <a:pt x="225" y="19"/>
                    <a:pt x="221" y="20"/>
                  </a:cubicBezTo>
                  <a:cubicBezTo>
                    <a:pt x="210" y="24"/>
                    <a:pt x="200" y="26"/>
                    <a:pt x="190" y="26"/>
                  </a:cubicBezTo>
                  <a:cubicBezTo>
                    <a:pt x="171" y="26"/>
                    <a:pt x="154" y="20"/>
                    <a:pt x="137" y="13"/>
                  </a:cubicBezTo>
                  <a:cubicBezTo>
                    <a:pt x="119" y="6"/>
                    <a:pt x="100" y="0"/>
                    <a:pt x="77" y="0"/>
                  </a:cubicBezTo>
                  <a:cubicBezTo>
                    <a:pt x="54" y="0"/>
                    <a:pt x="31" y="7"/>
                    <a:pt x="5" y="21"/>
                  </a:cubicBezTo>
                  <a:cubicBezTo>
                    <a:pt x="2" y="23"/>
                    <a:pt x="0" y="27"/>
                    <a:pt x="2" y="31"/>
                  </a:cubicBezTo>
                  <a:cubicBezTo>
                    <a:pt x="3" y="34"/>
                    <a:pt x="6" y="37"/>
                    <a:pt x="1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2" name="Rectangle 51">
              <a:extLst>
                <a:ext uri="{FF2B5EF4-FFF2-40B4-BE49-F238E27FC236}">
                  <a16:creationId xmlns:a16="http://schemas.microsoft.com/office/drawing/2014/main" id="{65F2C10E-5FB8-6904-524C-CFB1AD6F1EF3}"/>
                </a:ext>
              </a:extLst>
            </p:cNvPr>
            <p:cNvSpPr>
              <a:spLocks noChangeArrowheads="1"/>
            </p:cNvSpPr>
            <p:nvPr/>
          </p:nvSpPr>
          <p:spPr bwMode="auto">
            <a:xfrm>
              <a:off x="987391" y="3253523"/>
              <a:ext cx="56978" cy="7549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3" name="Rectangle 52">
              <a:extLst>
                <a:ext uri="{FF2B5EF4-FFF2-40B4-BE49-F238E27FC236}">
                  <a16:creationId xmlns:a16="http://schemas.microsoft.com/office/drawing/2014/main" id="{15B0B812-A634-9535-8963-1DF13D851840}"/>
                </a:ext>
              </a:extLst>
            </p:cNvPr>
            <p:cNvSpPr>
              <a:spLocks noChangeArrowheads="1"/>
            </p:cNvSpPr>
            <p:nvPr/>
          </p:nvSpPr>
          <p:spPr bwMode="auto">
            <a:xfrm>
              <a:off x="816458" y="3253523"/>
              <a:ext cx="76920" cy="7549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4" name="Freeform 53">
              <a:extLst>
                <a:ext uri="{FF2B5EF4-FFF2-40B4-BE49-F238E27FC236}">
                  <a16:creationId xmlns:a16="http://schemas.microsoft.com/office/drawing/2014/main" id="{8F89DFAF-BEA9-3C1F-0C3E-3A3472E99D69}"/>
                </a:ext>
              </a:extLst>
            </p:cNvPr>
            <p:cNvSpPr>
              <a:spLocks noEditPoints="1"/>
            </p:cNvSpPr>
            <p:nvPr/>
          </p:nvSpPr>
          <p:spPr bwMode="auto">
            <a:xfrm>
              <a:off x="759480" y="3176603"/>
              <a:ext cx="380328" cy="287738"/>
            </a:xfrm>
            <a:custGeom>
              <a:avLst/>
              <a:gdLst>
                <a:gd name="T0" fmla="*/ 258 w 263"/>
                <a:gd name="T1" fmla="*/ 0 h 198"/>
                <a:gd name="T2" fmla="*/ 69 w 263"/>
                <a:gd name="T3" fmla="*/ 0 h 198"/>
                <a:gd name="T4" fmla="*/ 0 w 263"/>
                <a:gd name="T5" fmla="*/ 0 h 198"/>
                <a:gd name="T6" fmla="*/ 19 w 263"/>
                <a:gd name="T7" fmla="*/ 187 h 198"/>
                <a:gd name="T8" fmla="*/ 18 w 263"/>
                <a:gd name="T9" fmla="*/ 198 h 198"/>
                <a:gd name="T10" fmla="*/ 69 w 263"/>
                <a:gd name="T11" fmla="*/ 198 h 198"/>
                <a:gd name="T12" fmla="*/ 258 w 263"/>
                <a:gd name="T13" fmla="*/ 198 h 198"/>
                <a:gd name="T14" fmla="*/ 263 w 263"/>
                <a:gd name="T15" fmla="*/ 190 h 198"/>
                <a:gd name="T16" fmla="*/ 263 w 263"/>
                <a:gd name="T17" fmla="*/ 9 h 198"/>
                <a:gd name="T18" fmla="*/ 258 w 263"/>
                <a:gd name="T19" fmla="*/ 0 h 198"/>
                <a:gd name="T20" fmla="*/ 105 w 263"/>
                <a:gd name="T21" fmla="*/ 110 h 198"/>
                <a:gd name="T22" fmla="*/ 96 w 263"/>
                <a:gd name="T23" fmla="*/ 119 h 198"/>
                <a:gd name="T24" fmla="*/ 34 w 263"/>
                <a:gd name="T25" fmla="*/ 119 h 198"/>
                <a:gd name="T26" fmla="*/ 26 w 263"/>
                <a:gd name="T27" fmla="*/ 110 h 198"/>
                <a:gd name="T28" fmla="*/ 26 w 263"/>
                <a:gd name="T29" fmla="*/ 48 h 198"/>
                <a:gd name="T30" fmla="*/ 34 w 263"/>
                <a:gd name="T31" fmla="*/ 39 h 198"/>
                <a:gd name="T32" fmla="*/ 96 w 263"/>
                <a:gd name="T33" fmla="*/ 39 h 198"/>
                <a:gd name="T34" fmla="*/ 105 w 263"/>
                <a:gd name="T35" fmla="*/ 48 h 198"/>
                <a:gd name="T36" fmla="*/ 105 w 263"/>
                <a:gd name="T37" fmla="*/ 110 h 198"/>
                <a:gd name="T38" fmla="*/ 210 w 263"/>
                <a:gd name="T39" fmla="*/ 110 h 198"/>
                <a:gd name="T40" fmla="*/ 202 w 263"/>
                <a:gd name="T41" fmla="*/ 119 h 198"/>
                <a:gd name="T42" fmla="*/ 139 w 263"/>
                <a:gd name="T43" fmla="*/ 119 h 198"/>
                <a:gd name="T44" fmla="*/ 131 w 263"/>
                <a:gd name="T45" fmla="*/ 110 h 198"/>
                <a:gd name="T46" fmla="*/ 131 w 263"/>
                <a:gd name="T47" fmla="*/ 48 h 198"/>
                <a:gd name="T48" fmla="*/ 139 w 263"/>
                <a:gd name="T49" fmla="*/ 39 h 198"/>
                <a:gd name="T50" fmla="*/ 202 w 263"/>
                <a:gd name="T51" fmla="*/ 39 h 198"/>
                <a:gd name="T52" fmla="*/ 210 w 263"/>
                <a:gd name="T53" fmla="*/ 48 h 198"/>
                <a:gd name="T54" fmla="*/ 210 w 263"/>
                <a:gd name="T55" fmla="*/ 1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198">
                  <a:moveTo>
                    <a:pt x="258" y="0"/>
                  </a:moveTo>
                  <a:cubicBezTo>
                    <a:pt x="69" y="0"/>
                    <a:pt x="69" y="0"/>
                    <a:pt x="69" y="0"/>
                  </a:cubicBezTo>
                  <a:cubicBezTo>
                    <a:pt x="0" y="0"/>
                    <a:pt x="0" y="0"/>
                    <a:pt x="0" y="0"/>
                  </a:cubicBezTo>
                  <a:cubicBezTo>
                    <a:pt x="19" y="187"/>
                    <a:pt x="19" y="187"/>
                    <a:pt x="19" y="187"/>
                  </a:cubicBezTo>
                  <a:cubicBezTo>
                    <a:pt x="20" y="191"/>
                    <a:pt x="19" y="198"/>
                    <a:pt x="18" y="198"/>
                  </a:cubicBezTo>
                  <a:cubicBezTo>
                    <a:pt x="69" y="198"/>
                    <a:pt x="69" y="198"/>
                    <a:pt x="69" y="198"/>
                  </a:cubicBezTo>
                  <a:cubicBezTo>
                    <a:pt x="258" y="198"/>
                    <a:pt x="258" y="198"/>
                    <a:pt x="258" y="198"/>
                  </a:cubicBezTo>
                  <a:cubicBezTo>
                    <a:pt x="263" y="198"/>
                    <a:pt x="263" y="195"/>
                    <a:pt x="263" y="190"/>
                  </a:cubicBezTo>
                  <a:cubicBezTo>
                    <a:pt x="263" y="9"/>
                    <a:pt x="263" y="9"/>
                    <a:pt x="263" y="9"/>
                  </a:cubicBezTo>
                  <a:cubicBezTo>
                    <a:pt x="263" y="5"/>
                    <a:pt x="263" y="0"/>
                    <a:pt x="258" y="0"/>
                  </a:cubicBezTo>
                  <a:close/>
                  <a:moveTo>
                    <a:pt x="105" y="110"/>
                  </a:moveTo>
                  <a:cubicBezTo>
                    <a:pt x="105" y="115"/>
                    <a:pt x="101" y="119"/>
                    <a:pt x="96" y="119"/>
                  </a:cubicBezTo>
                  <a:cubicBezTo>
                    <a:pt x="34" y="119"/>
                    <a:pt x="34" y="119"/>
                    <a:pt x="34" y="119"/>
                  </a:cubicBezTo>
                  <a:cubicBezTo>
                    <a:pt x="29" y="119"/>
                    <a:pt x="26" y="115"/>
                    <a:pt x="26" y="110"/>
                  </a:cubicBezTo>
                  <a:cubicBezTo>
                    <a:pt x="26" y="48"/>
                    <a:pt x="26" y="48"/>
                    <a:pt x="26" y="48"/>
                  </a:cubicBezTo>
                  <a:cubicBezTo>
                    <a:pt x="26" y="43"/>
                    <a:pt x="29" y="39"/>
                    <a:pt x="34" y="39"/>
                  </a:cubicBezTo>
                  <a:cubicBezTo>
                    <a:pt x="96" y="39"/>
                    <a:pt x="96" y="39"/>
                    <a:pt x="96" y="39"/>
                  </a:cubicBezTo>
                  <a:cubicBezTo>
                    <a:pt x="101" y="39"/>
                    <a:pt x="105" y="43"/>
                    <a:pt x="105" y="48"/>
                  </a:cubicBezTo>
                  <a:lnTo>
                    <a:pt x="105" y="110"/>
                  </a:lnTo>
                  <a:close/>
                  <a:moveTo>
                    <a:pt x="210" y="110"/>
                  </a:moveTo>
                  <a:cubicBezTo>
                    <a:pt x="210" y="115"/>
                    <a:pt x="207" y="119"/>
                    <a:pt x="202" y="119"/>
                  </a:cubicBezTo>
                  <a:cubicBezTo>
                    <a:pt x="139" y="119"/>
                    <a:pt x="139" y="119"/>
                    <a:pt x="139" y="119"/>
                  </a:cubicBezTo>
                  <a:cubicBezTo>
                    <a:pt x="135" y="119"/>
                    <a:pt x="131" y="115"/>
                    <a:pt x="131" y="110"/>
                  </a:cubicBezTo>
                  <a:cubicBezTo>
                    <a:pt x="131" y="48"/>
                    <a:pt x="131" y="48"/>
                    <a:pt x="131" y="48"/>
                  </a:cubicBezTo>
                  <a:cubicBezTo>
                    <a:pt x="131" y="43"/>
                    <a:pt x="135" y="39"/>
                    <a:pt x="139" y="39"/>
                  </a:cubicBezTo>
                  <a:cubicBezTo>
                    <a:pt x="202" y="39"/>
                    <a:pt x="202" y="39"/>
                    <a:pt x="202" y="39"/>
                  </a:cubicBezTo>
                  <a:cubicBezTo>
                    <a:pt x="207" y="39"/>
                    <a:pt x="210" y="43"/>
                    <a:pt x="210" y="48"/>
                  </a:cubicBezTo>
                  <a:lnTo>
                    <a:pt x="210" y="11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55" name="Group 54">
            <a:extLst>
              <a:ext uri="{FF2B5EF4-FFF2-40B4-BE49-F238E27FC236}">
                <a16:creationId xmlns:a16="http://schemas.microsoft.com/office/drawing/2014/main" id="{3082C890-6E68-C9BD-7426-EE4D37DE0E54}"/>
              </a:ext>
            </a:extLst>
          </p:cNvPr>
          <p:cNvGrpSpPr/>
          <p:nvPr userDrawn="1"/>
        </p:nvGrpSpPr>
        <p:grpSpPr>
          <a:xfrm>
            <a:off x="10820345" y="2065134"/>
            <a:ext cx="692282" cy="497133"/>
            <a:chOff x="10820345" y="1819106"/>
            <a:chExt cx="692282" cy="497133"/>
          </a:xfrm>
          <a:solidFill>
            <a:schemeClr val="bg2"/>
          </a:solidFill>
        </p:grpSpPr>
        <p:sp>
          <p:nvSpPr>
            <p:cNvPr id="56" name="Freeform 55">
              <a:extLst>
                <a:ext uri="{FF2B5EF4-FFF2-40B4-BE49-F238E27FC236}">
                  <a16:creationId xmlns:a16="http://schemas.microsoft.com/office/drawing/2014/main" id="{B15A7476-A893-0D83-E4BB-121780F9D9FE}"/>
                </a:ext>
              </a:extLst>
            </p:cNvPr>
            <p:cNvSpPr>
              <a:spLocks/>
            </p:cNvSpPr>
            <p:nvPr/>
          </p:nvSpPr>
          <p:spPr bwMode="auto">
            <a:xfrm>
              <a:off x="10934301" y="1933062"/>
              <a:ext cx="465794" cy="383177"/>
            </a:xfrm>
            <a:custGeom>
              <a:avLst/>
              <a:gdLst>
                <a:gd name="T0" fmla="*/ 245 w 322"/>
                <a:gd name="T1" fmla="*/ 10 h 264"/>
                <a:gd name="T2" fmla="*/ 243 w 322"/>
                <a:gd name="T3" fmla="*/ 3 h 264"/>
                <a:gd name="T4" fmla="*/ 237 w 322"/>
                <a:gd name="T5" fmla="*/ 0 h 264"/>
                <a:gd name="T6" fmla="*/ 84 w 322"/>
                <a:gd name="T7" fmla="*/ 0 h 264"/>
                <a:gd name="T8" fmla="*/ 78 w 322"/>
                <a:gd name="T9" fmla="*/ 3 h 264"/>
                <a:gd name="T10" fmla="*/ 76 w 322"/>
                <a:gd name="T11" fmla="*/ 10 h 264"/>
                <a:gd name="T12" fmla="*/ 2 w 322"/>
                <a:gd name="T13" fmla="*/ 251 h 264"/>
                <a:gd name="T14" fmla="*/ 1 w 322"/>
                <a:gd name="T15" fmla="*/ 259 h 264"/>
                <a:gd name="T16" fmla="*/ 8 w 322"/>
                <a:gd name="T17" fmla="*/ 264 h 264"/>
                <a:gd name="T18" fmla="*/ 313 w 322"/>
                <a:gd name="T19" fmla="*/ 264 h 264"/>
                <a:gd name="T20" fmla="*/ 320 w 322"/>
                <a:gd name="T21" fmla="*/ 259 h 264"/>
                <a:gd name="T22" fmla="*/ 319 w 322"/>
                <a:gd name="T23" fmla="*/ 251 h 264"/>
                <a:gd name="T24" fmla="*/ 245 w 322"/>
                <a:gd name="T25" fmla="*/ 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264">
                  <a:moveTo>
                    <a:pt x="245" y="10"/>
                  </a:moveTo>
                  <a:cubicBezTo>
                    <a:pt x="246" y="8"/>
                    <a:pt x="245" y="5"/>
                    <a:pt x="243" y="3"/>
                  </a:cubicBezTo>
                  <a:cubicBezTo>
                    <a:pt x="242" y="1"/>
                    <a:pt x="240" y="0"/>
                    <a:pt x="237" y="0"/>
                  </a:cubicBezTo>
                  <a:cubicBezTo>
                    <a:pt x="84" y="0"/>
                    <a:pt x="84" y="0"/>
                    <a:pt x="84" y="0"/>
                  </a:cubicBezTo>
                  <a:cubicBezTo>
                    <a:pt x="82" y="0"/>
                    <a:pt x="79" y="1"/>
                    <a:pt x="78" y="3"/>
                  </a:cubicBezTo>
                  <a:cubicBezTo>
                    <a:pt x="76" y="5"/>
                    <a:pt x="75" y="8"/>
                    <a:pt x="76" y="10"/>
                  </a:cubicBezTo>
                  <a:cubicBezTo>
                    <a:pt x="76" y="11"/>
                    <a:pt x="91" y="140"/>
                    <a:pt x="2" y="251"/>
                  </a:cubicBezTo>
                  <a:cubicBezTo>
                    <a:pt x="0" y="254"/>
                    <a:pt x="0" y="256"/>
                    <a:pt x="1" y="259"/>
                  </a:cubicBezTo>
                  <a:cubicBezTo>
                    <a:pt x="2" y="262"/>
                    <a:pt x="5" y="264"/>
                    <a:pt x="8" y="264"/>
                  </a:cubicBezTo>
                  <a:cubicBezTo>
                    <a:pt x="313" y="264"/>
                    <a:pt x="313" y="264"/>
                    <a:pt x="313" y="264"/>
                  </a:cubicBezTo>
                  <a:cubicBezTo>
                    <a:pt x="316" y="264"/>
                    <a:pt x="319" y="262"/>
                    <a:pt x="320" y="259"/>
                  </a:cubicBezTo>
                  <a:cubicBezTo>
                    <a:pt x="322" y="257"/>
                    <a:pt x="321" y="253"/>
                    <a:pt x="319" y="251"/>
                  </a:cubicBezTo>
                  <a:cubicBezTo>
                    <a:pt x="230" y="140"/>
                    <a:pt x="245" y="11"/>
                    <a:pt x="245"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7" name="Freeform 56">
              <a:extLst>
                <a:ext uri="{FF2B5EF4-FFF2-40B4-BE49-F238E27FC236}">
                  <a16:creationId xmlns:a16="http://schemas.microsoft.com/office/drawing/2014/main" id="{9195D3D0-9C45-D57A-30F6-F54972B44582}"/>
                </a:ext>
              </a:extLst>
            </p:cNvPr>
            <p:cNvSpPr>
              <a:spLocks/>
            </p:cNvSpPr>
            <p:nvPr/>
          </p:nvSpPr>
          <p:spPr bwMode="auto">
            <a:xfrm>
              <a:off x="11163637" y="1819106"/>
              <a:ext cx="49856" cy="102560"/>
            </a:xfrm>
            <a:custGeom>
              <a:avLst/>
              <a:gdLst>
                <a:gd name="T0" fmla="*/ 12 w 34"/>
                <a:gd name="T1" fmla="*/ 57 h 71"/>
                <a:gd name="T2" fmla="*/ 12 w 34"/>
                <a:gd name="T3" fmla="*/ 68 h 71"/>
                <a:gd name="T4" fmla="*/ 18 w 34"/>
                <a:gd name="T5" fmla="*/ 71 h 71"/>
                <a:gd name="T6" fmla="*/ 24 w 34"/>
                <a:gd name="T7" fmla="*/ 68 h 71"/>
                <a:gd name="T8" fmla="*/ 25 w 34"/>
                <a:gd name="T9" fmla="*/ 35 h 71"/>
                <a:gd name="T10" fmla="*/ 24 w 34"/>
                <a:gd name="T11" fmla="*/ 15 h 71"/>
                <a:gd name="T12" fmla="*/ 24 w 34"/>
                <a:gd name="T13" fmla="*/ 3 h 71"/>
                <a:gd name="T14" fmla="*/ 12 w 34"/>
                <a:gd name="T15" fmla="*/ 3 h 71"/>
                <a:gd name="T16" fmla="*/ 10 w 34"/>
                <a:gd name="T17" fmla="*/ 41 h 71"/>
                <a:gd name="T18" fmla="*/ 12 w 34"/>
                <a:gd name="T19" fmla="*/ 5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71">
                  <a:moveTo>
                    <a:pt x="12" y="57"/>
                  </a:moveTo>
                  <a:cubicBezTo>
                    <a:pt x="9" y="60"/>
                    <a:pt x="9" y="65"/>
                    <a:pt x="12" y="68"/>
                  </a:cubicBezTo>
                  <a:cubicBezTo>
                    <a:pt x="14" y="70"/>
                    <a:pt x="16" y="71"/>
                    <a:pt x="18" y="71"/>
                  </a:cubicBezTo>
                  <a:cubicBezTo>
                    <a:pt x="20" y="71"/>
                    <a:pt x="22" y="70"/>
                    <a:pt x="24" y="68"/>
                  </a:cubicBezTo>
                  <a:cubicBezTo>
                    <a:pt x="34" y="58"/>
                    <a:pt x="29" y="44"/>
                    <a:pt x="25" y="35"/>
                  </a:cubicBezTo>
                  <a:cubicBezTo>
                    <a:pt x="21" y="24"/>
                    <a:pt x="20" y="19"/>
                    <a:pt x="24" y="15"/>
                  </a:cubicBezTo>
                  <a:cubicBezTo>
                    <a:pt x="27" y="11"/>
                    <a:pt x="27" y="6"/>
                    <a:pt x="24" y="3"/>
                  </a:cubicBezTo>
                  <a:cubicBezTo>
                    <a:pt x="21" y="0"/>
                    <a:pt x="15" y="0"/>
                    <a:pt x="12" y="3"/>
                  </a:cubicBezTo>
                  <a:cubicBezTo>
                    <a:pt x="0" y="15"/>
                    <a:pt x="6" y="30"/>
                    <a:pt x="10" y="41"/>
                  </a:cubicBezTo>
                  <a:cubicBezTo>
                    <a:pt x="14" y="50"/>
                    <a:pt x="15" y="54"/>
                    <a:pt x="12"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8" name="Freeform 57">
              <a:extLst>
                <a:ext uri="{FF2B5EF4-FFF2-40B4-BE49-F238E27FC236}">
                  <a16:creationId xmlns:a16="http://schemas.microsoft.com/office/drawing/2014/main" id="{04AF179A-B12C-A22F-5322-586D2EF73ED5}"/>
                </a:ext>
              </a:extLst>
            </p:cNvPr>
            <p:cNvSpPr>
              <a:spLocks/>
            </p:cNvSpPr>
            <p:nvPr/>
          </p:nvSpPr>
          <p:spPr bwMode="auto">
            <a:xfrm>
              <a:off x="11116630" y="1819106"/>
              <a:ext cx="48431" cy="102560"/>
            </a:xfrm>
            <a:custGeom>
              <a:avLst/>
              <a:gdLst>
                <a:gd name="T0" fmla="*/ 12 w 34"/>
                <a:gd name="T1" fmla="*/ 57 h 71"/>
                <a:gd name="T2" fmla="*/ 12 w 34"/>
                <a:gd name="T3" fmla="*/ 68 h 71"/>
                <a:gd name="T4" fmla="*/ 18 w 34"/>
                <a:gd name="T5" fmla="*/ 71 h 71"/>
                <a:gd name="T6" fmla="*/ 24 w 34"/>
                <a:gd name="T7" fmla="*/ 68 h 71"/>
                <a:gd name="T8" fmla="*/ 25 w 34"/>
                <a:gd name="T9" fmla="*/ 35 h 71"/>
                <a:gd name="T10" fmla="*/ 24 w 34"/>
                <a:gd name="T11" fmla="*/ 15 h 71"/>
                <a:gd name="T12" fmla="*/ 24 w 34"/>
                <a:gd name="T13" fmla="*/ 3 h 71"/>
                <a:gd name="T14" fmla="*/ 12 w 34"/>
                <a:gd name="T15" fmla="*/ 3 h 71"/>
                <a:gd name="T16" fmla="*/ 10 w 34"/>
                <a:gd name="T17" fmla="*/ 41 h 71"/>
                <a:gd name="T18" fmla="*/ 12 w 34"/>
                <a:gd name="T19" fmla="*/ 5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71">
                  <a:moveTo>
                    <a:pt x="12" y="57"/>
                  </a:moveTo>
                  <a:cubicBezTo>
                    <a:pt x="9" y="60"/>
                    <a:pt x="9" y="65"/>
                    <a:pt x="12" y="68"/>
                  </a:cubicBezTo>
                  <a:cubicBezTo>
                    <a:pt x="14" y="70"/>
                    <a:pt x="16" y="71"/>
                    <a:pt x="18" y="71"/>
                  </a:cubicBezTo>
                  <a:cubicBezTo>
                    <a:pt x="20" y="71"/>
                    <a:pt x="22" y="70"/>
                    <a:pt x="24" y="68"/>
                  </a:cubicBezTo>
                  <a:cubicBezTo>
                    <a:pt x="34" y="58"/>
                    <a:pt x="29" y="44"/>
                    <a:pt x="25" y="35"/>
                  </a:cubicBezTo>
                  <a:cubicBezTo>
                    <a:pt x="21" y="24"/>
                    <a:pt x="20" y="19"/>
                    <a:pt x="24" y="15"/>
                  </a:cubicBezTo>
                  <a:cubicBezTo>
                    <a:pt x="27" y="11"/>
                    <a:pt x="27" y="6"/>
                    <a:pt x="24" y="3"/>
                  </a:cubicBezTo>
                  <a:cubicBezTo>
                    <a:pt x="21" y="0"/>
                    <a:pt x="16" y="0"/>
                    <a:pt x="12" y="3"/>
                  </a:cubicBezTo>
                  <a:cubicBezTo>
                    <a:pt x="0" y="15"/>
                    <a:pt x="6" y="30"/>
                    <a:pt x="10" y="41"/>
                  </a:cubicBezTo>
                  <a:cubicBezTo>
                    <a:pt x="14" y="50"/>
                    <a:pt x="15" y="54"/>
                    <a:pt x="12"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9" name="Freeform 58">
              <a:extLst>
                <a:ext uri="{FF2B5EF4-FFF2-40B4-BE49-F238E27FC236}">
                  <a16:creationId xmlns:a16="http://schemas.microsoft.com/office/drawing/2014/main" id="{11E3C7AD-726C-F9D9-0C66-27464BDAD8C5}"/>
                </a:ext>
              </a:extLst>
            </p:cNvPr>
            <p:cNvSpPr>
              <a:spLocks/>
            </p:cNvSpPr>
            <p:nvPr/>
          </p:nvSpPr>
          <p:spPr bwMode="auto">
            <a:xfrm>
              <a:off x="11314628" y="2028499"/>
              <a:ext cx="197999" cy="287738"/>
            </a:xfrm>
            <a:custGeom>
              <a:avLst/>
              <a:gdLst>
                <a:gd name="T0" fmla="*/ 135 w 137"/>
                <a:gd name="T1" fmla="*/ 185 h 198"/>
                <a:gd name="T2" fmla="*/ 83 w 137"/>
                <a:gd name="T3" fmla="*/ 10 h 198"/>
                <a:gd name="T4" fmla="*/ 81 w 137"/>
                <a:gd name="T5" fmla="*/ 3 h 198"/>
                <a:gd name="T6" fmla="*/ 74 w 137"/>
                <a:gd name="T7" fmla="*/ 0 h 198"/>
                <a:gd name="T8" fmla="*/ 62 w 137"/>
                <a:gd name="T9" fmla="*/ 0 h 198"/>
                <a:gd name="T10" fmla="*/ 0 w 137"/>
                <a:gd name="T11" fmla="*/ 0 h 198"/>
                <a:gd name="T12" fmla="*/ 69 w 137"/>
                <a:gd name="T13" fmla="*/ 174 h 198"/>
                <a:gd name="T14" fmla="*/ 73 w 137"/>
                <a:gd name="T15" fmla="*/ 198 h 198"/>
                <a:gd name="T16" fmla="*/ 128 w 137"/>
                <a:gd name="T17" fmla="*/ 198 h 198"/>
                <a:gd name="T18" fmla="*/ 136 w 137"/>
                <a:gd name="T19" fmla="*/ 193 h 198"/>
                <a:gd name="T20" fmla="*/ 135 w 137"/>
                <a:gd name="T21" fmla="*/ 18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98">
                  <a:moveTo>
                    <a:pt x="135" y="185"/>
                  </a:moveTo>
                  <a:cubicBezTo>
                    <a:pt x="72" y="107"/>
                    <a:pt x="83" y="11"/>
                    <a:pt x="83" y="10"/>
                  </a:cubicBezTo>
                  <a:cubicBezTo>
                    <a:pt x="83" y="8"/>
                    <a:pt x="82" y="5"/>
                    <a:pt x="81" y="3"/>
                  </a:cubicBezTo>
                  <a:cubicBezTo>
                    <a:pt x="79" y="1"/>
                    <a:pt x="77" y="0"/>
                    <a:pt x="74" y="0"/>
                  </a:cubicBezTo>
                  <a:cubicBezTo>
                    <a:pt x="62" y="0"/>
                    <a:pt x="62" y="0"/>
                    <a:pt x="62" y="0"/>
                  </a:cubicBezTo>
                  <a:cubicBezTo>
                    <a:pt x="0" y="0"/>
                    <a:pt x="0" y="0"/>
                    <a:pt x="0" y="0"/>
                  </a:cubicBezTo>
                  <a:cubicBezTo>
                    <a:pt x="4" y="53"/>
                    <a:pt x="20" y="113"/>
                    <a:pt x="69" y="174"/>
                  </a:cubicBezTo>
                  <a:cubicBezTo>
                    <a:pt x="74" y="181"/>
                    <a:pt x="76" y="198"/>
                    <a:pt x="73" y="198"/>
                  </a:cubicBezTo>
                  <a:cubicBezTo>
                    <a:pt x="128" y="198"/>
                    <a:pt x="128" y="198"/>
                    <a:pt x="128" y="198"/>
                  </a:cubicBezTo>
                  <a:cubicBezTo>
                    <a:pt x="132" y="198"/>
                    <a:pt x="134" y="196"/>
                    <a:pt x="136" y="193"/>
                  </a:cubicBezTo>
                  <a:cubicBezTo>
                    <a:pt x="137" y="191"/>
                    <a:pt x="137" y="188"/>
                    <a:pt x="135" y="18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0" name="Freeform 59">
              <a:extLst>
                <a:ext uri="{FF2B5EF4-FFF2-40B4-BE49-F238E27FC236}">
                  <a16:creationId xmlns:a16="http://schemas.microsoft.com/office/drawing/2014/main" id="{E6F0097B-DD4A-8738-DF9C-7BDAF6919E78}"/>
                </a:ext>
              </a:extLst>
            </p:cNvPr>
            <p:cNvSpPr>
              <a:spLocks/>
            </p:cNvSpPr>
            <p:nvPr/>
          </p:nvSpPr>
          <p:spPr bwMode="auto">
            <a:xfrm>
              <a:off x="10820345" y="2028499"/>
              <a:ext cx="196574" cy="287738"/>
            </a:xfrm>
            <a:custGeom>
              <a:avLst/>
              <a:gdLst>
                <a:gd name="T0" fmla="*/ 136 w 136"/>
                <a:gd name="T1" fmla="*/ 0 h 198"/>
                <a:gd name="T2" fmla="*/ 107 w 136"/>
                <a:gd name="T3" fmla="*/ 0 h 198"/>
                <a:gd name="T4" fmla="*/ 63 w 136"/>
                <a:gd name="T5" fmla="*/ 0 h 198"/>
                <a:gd name="T6" fmla="*/ 56 w 136"/>
                <a:gd name="T7" fmla="*/ 3 h 198"/>
                <a:gd name="T8" fmla="*/ 54 w 136"/>
                <a:gd name="T9" fmla="*/ 10 h 198"/>
                <a:gd name="T10" fmla="*/ 2 w 136"/>
                <a:gd name="T11" fmla="*/ 185 h 198"/>
                <a:gd name="T12" fmla="*/ 1 w 136"/>
                <a:gd name="T13" fmla="*/ 193 h 198"/>
                <a:gd name="T14" fmla="*/ 9 w 136"/>
                <a:gd name="T15" fmla="*/ 198 h 198"/>
                <a:gd name="T16" fmla="*/ 63 w 136"/>
                <a:gd name="T17" fmla="*/ 198 h 198"/>
                <a:gd name="T18" fmla="*/ 67 w 136"/>
                <a:gd name="T19" fmla="*/ 174 h 198"/>
                <a:gd name="T20" fmla="*/ 136 w 136"/>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98">
                  <a:moveTo>
                    <a:pt x="136" y="0"/>
                  </a:moveTo>
                  <a:cubicBezTo>
                    <a:pt x="107" y="0"/>
                    <a:pt x="107" y="0"/>
                    <a:pt x="107" y="0"/>
                  </a:cubicBezTo>
                  <a:cubicBezTo>
                    <a:pt x="63" y="0"/>
                    <a:pt x="63" y="0"/>
                    <a:pt x="63" y="0"/>
                  </a:cubicBezTo>
                  <a:cubicBezTo>
                    <a:pt x="60" y="0"/>
                    <a:pt x="58" y="1"/>
                    <a:pt x="56" y="3"/>
                  </a:cubicBezTo>
                  <a:cubicBezTo>
                    <a:pt x="55" y="5"/>
                    <a:pt x="54" y="7"/>
                    <a:pt x="54" y="10"/>
                  </a:cubicBezTo>
                  <a:cubicBezTo>
                    <a:pt x="55" y="11"/>
                    <a:pt x="65" y="107"/>
                    <a:pt x="2" y="185"/>
                  </a:cubicBezTo>
                  <a:cubicBezTo>
                    <a:pt x="0" y="188"/>
                    <a:pt x="0" y="190"/>
                    <a:pt x="1" y="193"/>
                  </a:cubicBezTo>
                  <a:cubicBezTo>
                    <a:pt x="3" y="196"/>
                    <a:pt x="6" y="198"/>
                    <a:pt x="9" y="198"/>
                  </a:cubicBezTo>
                  <a:cubicBezTo>
                    <a:pt x="63" y="198"/>
                    <a:pt x="63" y="198"/>
                    <a:pt x="63" y="198"/>
                  </a:cubicBezTo>
                  <a:cubicBezTo>
                    <a:pt x="61" y="198"/>
                    <a:pt x="62" y="181"/>
                    <a:pt x="67" y="174"/>
                  </a:cubicBezTo>
                  <a:cubicBezTo>
                    <a:pt x="116" y="113"/>
                    <a:pt x="132" y="53"/>
                    <a:pt x="1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61" name="Group 60">
            <a:extLst>
              <a:ext uri="{FF2B5EF4-FFF2-40B4-BE49-F238E27FC236}">
                <a16:creationId xmlns:a16="http://schemas.microsoft.com/office/drawing/2014/main" id="{EFB5CC3E-FC96-06C7-81B7-AD52BB103D4C}"/>
              </a:ext>
            </a:extLst>
          </p:cNvPr>
          <p:cNvGrpSpPr/>
          <p:nvPr userDrawn="1"/>
        </p:nvGrpSpPr>
        <p:grpSpPr>
          <a:xfrm>
            <a:off x="9752010" y="1996761"/>
            <a:ext cx="509953" cy="564081"/>
            <a:chOff x="9752010" y="1750733"/>
            <a:chExt cx="509953" cy="564081"/>
          </a:xfrm>
          <a:solidFill>
            <a:schemeClr val="bg2"/>
          </a:solidFill>
        </p:grpSpPr>
        <p:sp>
          <p:nvSpPr>
            <p:cNvPr id="62" name="Freeform 61">
              <a:extLst>
                <a:ext uri="{FF2B5EF4-FFF2-40B4-BE49-F238E27FC236}">
                  <a16:creationId xmlns:a16="http://schemas.microsoft.com/office/drawing/2014/main" id="{56A77B91-E3CF-4FD1-2E18-25660401761F}"/>
                </a:ext>
              </a:extLst>
            </p:cNvPr>
            <p:cNvSpPr>
              <a:spLocks noEditPoints="1"/>
            </p:cNvSpPr>
            <p:nvPr/>
          </p:nvSpPr>
          <p:spPr bwMode="auto">
            <a:xfrm>
              <a:off x="9867391" y="1911695"/>
              <a:ext cx="394572" cy="403119"/>
            </a:xfrm>
            <a:custGeom>
              <a:avLst/>
              <a:gdLst>
                <a:gd name="T0" fmla="*/ 260 w 273"/>
                <a:gd name="T1" fmla="*/ 224 h 277"/>
                <a:gd name="T2" fmla="*/ 233 w 273"/>
                <a:gd name="T3" fmla="*/ 224 h 277"/>
                <a:gd name="T4" fmla="*/ 233 w 273"/>
                <a:gd name="T5" fmla="*/ 185 h 277"/>
                <a:gd name="T6" fmla="*/ 233 w 273"/>
                <a:gd name="T7" fmla="*/ 164 h 277"/>
                <a:gd name="T8" fmla="*/ 265 w 273"/>
                <a:gd name="T9" fmla="*/ 146 h 277"/>
                <a:gd name="T10" fmla="*/ 268 w 273"/>
                <a:gd name="T11" fmla="*/ 121 h 277"/>
                <a:gd name="T12" fmla="*/ 253 w 273"/>
                <a:gd name="T13" fmla="*/ 102 h 277"/>
                <a:gd name="T14" fmla="*/ 65 w 273"/>
                <a:gd name="T15" fmla="*/ 0 h 277"/>
                <a:gd name="T16" fmla="*/ 34 w 273"/>
                <a:gd name="T17" fmla="*/ 58 h 277"/>
                <a:gd name="T18" fmla="*/ 80 w 273"/>
                <a:gd name="T19" fmla="*/ 83 h 277"/>
                <a:gd name="T20" fmla="*/ 2 w 273"/>
                <a:gd name="T21" fmla="*/ 259 h 277"/>
                <a:gd name="T22" fmla="*/ 6 w 273"/>
                <a:gd name="T23" fmla="*/ 270 h 277"/>
                <a:gd name="T24" fmla="*/ 9 w 273"/>
                <a:gd name="T25" fmla="*/ 270 h 277"/>
                <a:gd name="T26" fmla="*/ 17 w 273"/>
                <a:gd name="T27" fmla="*/ 268 h 277"/>
                <a:gd name="T28" fmla="*/ 26 w 273"/>
                <a:gd name="T29" fmla="*/ 251 h 277"/>
                <a:gd name="T30" fmla="*/ 156 w 273"/>
                <a:gd name="T31" fmla="*/ 251 h 277"/>
                <a:gd name="T32" fmla="*/ 164 w 273"/>
                <a:gd name="T33" fmla="*/ 268 h 277"/>
                <a:gd name="T34" fmla="*/ 172 w 273"/>
                <a:gd name="T35" fmla="*/ 272 h 277"/>
                <a:gd name="T36" fmla="*/ 175 w 273"/>
                <a:gd name="T37" fmla="*/ 270 h 277"/>
                <a:gd name="T38" fmla="*/ 179 w 273"/>
                <a:gd name="T39" fmla="*/ 259 h 277"/>
                <a:gd name="T40" fmla="*/ 108 w 273"/>
                <a:gd name="T41" fmla="*/ 98 h 277"/>
                <a:gd name="T42" fmla="*/ 220 w 273"/>
                <a:gd name="T43" fmla="*/ 159 h 277"/>
                <a:gd name="T44" fmla="*/ 220 w 273"/>
                <a:gd name="T45" fmla="*/ 163 h 277"/>
                <a:gd name="T46" fmla="*/ 220 w 273"/>
                <a:gd name="T47" fmla="*/ 185 h 277"/>
                <a:gd name="T48" fmla="*/ 220 w 273"/>
                <a:gd name="T49" fmla="*/ 224 h 277"/>
                <a:gd name="T50" fmla="*/ 207 w 273"/>
                <a:gd name="T51" fmla="*/ 224 h 277"/>
                <a:gd name="T52" fmla="*/ 194 w 273"/>
                <a:gd name="T53" fmla="*/ 237 h 277"/>
                <a:gd name="T54" fmla="*/ 194 w 273"/>
                <a:gd name="T55" fmla="*/ 264 h 277"/>
                <a:gd name="T56" fmla="*/ 207 w 273"/>
                <a:gd name="T57" fmla="*/ 277 h 277"/>
                <a:gd name="T58" fmla="*/ 260 w 273"/>
                <a:gd name="T59" fmla="*/ 277 h 277"/>
                <a:gd name="T60" fmla="*/ 273 w 273"/>
                <a:gd name="T61" fmla="*/ 264 h 277"/>
                <a:gd name="T62" fmla="*/ 273 w 273"/>
                <a:gd name="T63" fmla="*/ 237 h 277"/>
                <a:gd name="T64" fmla="*/ 260 w 273"/>
                <a:gd name="T65" fmla="*/ 224 h 277"/>
                <a:gd name="T66" fmla="*/ 91 w 273"/>
                <a:gd name="T67" fmla="*/ 101 h 277"/>
                <a:gd name="T68" fmla="*/ 104 w 273"/>
                <a:gd name="T69" fmla="*/ 132 h 277"/>
                <a:gd name="T70" fmla="*/ 77 w 273"/>
                <a:gd name="T71" fmla="*/ 132 h 277"/>
                <a:gd name="T72" fmla="*/ 91 w 273"/>
                <a:gd name="T73" fmla="*/ 101 h 277"/>
                <a:gd name="T74" fmla="*/ 148 w 273"/>
                <a:gd name="T75" fmla="*/ 224 h 277"/>
                <a:gd name="T76" fmla="*/ 33 w 273"/>
                <a:gd name="T77" fmla="*/ 224 h 277"/>
                <a:gd name="T78" fmla="*/ 48 w 273"/>
                <a:gd name="T79" fmla="*/ 198 h 277"/>
                <a:gd name="T80" fmla="*/ 133 w 273"/>
                <a:gd name="T81" fmla="*/ 198 h 277"/>
                <a:gd name="T82" fmla="*/ 148 w 273"/>
                <a:gd name="T83" fmla="*/ 224 h 277"/>
                <a:gd name="T84" fmla="*/ 111 w 273"/>
                <a:gd name="T85" fmla="*/ 147 h 277"/>
                <a:gd name="T86" fmla="*/ 126 w 273"/>
                <a:gd name="T87" fmla="*/ 185 h 277"/>
                <a:gd name="T88" fmla="*/ 55 w 273"/>
                <a:gd name="T89" fmla="*/ 185 h 277"/>
                <a:gd name="T90" fmla="*/ 70 w 273"/>
                <a:gd name="T91" fmla="*/ 148 h 277"/>
                <a:gd name="T92" fmla="*/ 74 w 273"/>
                <a:gd name="T93" fmla="*/ 145 h 277"/>
                <a:gd name="T94" fmla="*/ 107 w 273"/>
                <a:gd name="T95" fmla="*/ 145 h 277"/>
                <a:gd name="T96" fmla="*/ 111 w 273"/>
                <a:gd name="T97" fmla="*/ 147 h 277"/>
                <a:gd name="T98" fmla="*/ 260 w 273"/>
                <a:gd name="T99" fmla="*/ 264 h 277"/>
                <a:gd name="T100" fmla="*/ 207 w 273"/>
                <a:gd name="T101" fmla="*/ 264 h 277"/>
                <a:gd name="T102" fmla="*/ 207 w 273"/>
                <a:gd name="T103" fmla="*/ 238 h 277"/>
                <a:gd name="T104" fmla="*/ 260 w 273"/>
                <a:gd name="T105" fmla="*/ 238 h 277"/>
                <a:gd name="T106" fmla="*/ 260 w 273"/>
                <a:gd name="T107" fmla="*/ 26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3" h="277">
                  <a:moveTo>
                    <a:pt x="260" y="224"/>
                  </a:moveTo>
                  <a:cubicBezTo>
                    <a:pt x="233" y="224"/>
                    <a:pt x="233" y="224"/>
                    <a:pt x="233" y="224"/>
                  </a:cubicBezTo>
                  <a:cubicBezTo>
                    <a:pt x="233" y="185"/>
                    <a:pt x="233" y="185"/>
                    <a:pt x="233" y="185"/>
                  </a:cubicBezTo>
                  <a:cubicBezTo>
                    <a:pt x="233" y="164"/>
                    <a:pt x="233" y="164"/>
                    <a:pt x="233" y="164"/>
                  </a:cubicBezTo>
                  <a:cubicBezTo>
                    <a:pt x="247" y="164"/>
                    <a:pt x="259" y="157"/>
                    <a:pt x="265" y="146"/>
                  </a:cubicBezTo>
                  <a:cubicBezTo>
                    <a:pt x="269" y="139"/>
                    <a:pt x="271" y="130"/>
                    <a:pt x="268" y="121"/>
                  </a:cubicBezTo>
                  <a:cubicBezTo>
                    <a:pt x="266" y="113"/>
                    <a:pt x="261" y="106"/>
                    <a:pt x="253" y="102"/>
                  </a:cubicBezTo>
                  <a:cubicBezTo>
                    <a:pt x="65" y="0"/>
                    <a:pt x="65" y="0"/>
                    <a:pt x="65" y="0"/>
                  </a:cubicBezTo>
                  <a:cubicBezTo>
                    <a:pt x="34" y="58"/>
                    <a:pt x="34" y="58"/>
                    <a:pt x="34" y="58"/>
                  </a:cubicBezTo>
                  <a:cubicBezTo>
                    <a:pt x="80" y="83"/>
                    <a:pt x="80" y="83"/>
                    <a:pt x="80" y="83"/>
                  </a:cubicBezTo>
                  <a:cubicBezTo>
                    <a:pt x="2" y="259"/>
                    <a:pt x="2" y="259"/>
                    <a:pt x="2" y="259"/>
                  </a:cubicBezTo>
                  <a:cubicBezTo>
                    <a:pt x="0" y="263"/>
                    <a:pt x="2" y="268"/>
                    <a:pt x="6" y="270"/>
                  </a:cubicBezTo>
                  <a:cubicBezTo>
                    <a:pt x="7" y="270"/>
                    <a:pt x="8" y="270"/>
                    <a:pt x="9" y="270"/>
                  </a:cubicBezTo>
                  <a:cubicBezTo>
                    <a:pt x="12" y="270"/>
                    <a:pt x="15" y="271"/>
                    <a:pt x="17" y="268"/>
                  </a:cubicBezTo>
                  <a:cubicBezTo>
                    <a:pt x="26" y="251"/>
                    <a:pt x="26" y="251"/>
                    <a:pt x="26" y="251"/>
                  </a:cubicBezTo>
                  <a:cubicBezTo>
                    <a:pt x="156" y="251"/>
                    <a:pt x="156" y="251"/>
                    <a:pt x="156" y="251"/>
                  </a:cubicBezTo>
                  <a:cubicBezTo>
                    <a:pt x="164" y="268"/>
                    <a:pt x="164" y="268"/>
                    <a:pt x="164" y="268"/>
                  </a:cubicBezTo>
                  <a:cubicBezTo>
                    <a:pt x="166" y="271"/>
                    <a:pt x="169" y="272"/>
                    <a:pt x="172" y="272"/>
                  </a:cubicBezTo>
                  <a:cubicBezTo>
                    <a:pt x="173" y="272"/>
                    <a:pt x="174" y="271"/>
                    <a:pt x="175" y="270"/>
                  </a:cubicBezTo>
                  <a:cubicBezTo>
                    <a:pt x="179" y="268"/>
                    <a:pt x="181" y="263"/>
                    <a:pt x="179" y="259"/>
                  </a:cubicBezTo>
                  <a:cubicBezTo>
                    <a:pt x="108" y="98"/>
                    <a:pt x="108" y="98"/>
                    <a:pt x="108" y="98"/>
                  </a:cubicBezTo>
                  <a:cubicBezTo>
                    <a:pt x="220" y="159"/>
                    <a:pt x="220" y="159"/>
                    <a:pt x="220" y="159"/>
                  </a:cubicBezTo>
                  <a:cubicBezTo>
                    <a:pt x="220" y="163"/>
                    <a:pt x="220" y="163"/>
                    <a:pt x="220" y="163"/>
                  </a:cubicBezTo>
                  <a:cubicBezTo>
                    <a:pt x="220" y="185"/>
                    <a:pt x="220" y="185"/>
                    <a:pt x="220" y="185"/>
                  </a:cubicBezTo>
                  <a:cubicBezTo>
                    <a:pt x="220" y="224"/>
                    <a:pt x="220" y="224"/>
                    <a:pt x="220" y="224"/>
                  </a:cubicBezTo>
                  <a:cubicBezTo>
                    <a:pt x="207" y="224"/>
                    <a:pt x="207" y="224"/>
                    <a:pt x="207" y="224"/>
                  </a:cubicBezTo>
                  <a:cubicBezTo>
                    <a:pt x="194" y="224"/>
                    <a:pt x="194" y="233"/>
                    <a:pt x="194" y="237"/>
                  </a:cubicBezTo>
                  <a:cubicBezTo>
                    <a:pt x="194" y="264"/>
                    <a:pt x="194" y="264"/>
                    <a:pt x="194" y="264"/>
                  </a:cubicBezTo>
                  <a:cubicBezTo>
                    <a:pt x="194" y="269"/>
                    <a:pt x="194" y="277"/>
                    <a:pt x="207" y="277"/>
                  </a:cubicBezTo>
                  <a:cubicBezTo>
                    <a:pt x="260" y="277"/>
                    <a:pt x="260" y="277"/>
                    <a:pt x="260" y="277"/>
                  </a:cubicBezTo>
                  <a:cubicBezTo>
                    <a:pt x="273" y="277"/>
                    <a:pt x="273" y="269"/>
                    <a:pt x="273" y="264"/>
                  </a:cubicBezTo>
                  <a:cubicBezTo>
                    <a:pt x="273" y="237"/>
                    <a:pt x="273" y="237"/>
                    <a:pt x="273" y="237"/>
                  </a:cubicBezTo>
                  <a:cubicBezTo>
                    <a:pt x="273" y="233"/>
                    <a:pt x="273" y="224"/>
                    <a:pt x="260" y="224"/>
                  </a:cubicBezTo>
                  <a:close/>
                  <a:moveTo>
                    <a:pt x="91" y="101"/>
                  </a:moveTo>
                  <a:cubicBezTo>
                    <a:pt x="104" y="132"/>
                    <a:pt x="104" y="132"/>
                    <a:pt x="104" y="132"/>
                  </a:cubicBezTo>
                  <a:cubicBezTo>
                    <a:pt x="77" y="132"/>
                    <a:pt x="77" y="132"/>
                    <a:pt x="77" y="132"/>
                  </a:cubicBezTo>
                  <a:lnTo>
                    <a:pt x="91" y="101"/>
                  </a:lnTo>
                  <a:close/>
                  <a:moveTo>
                    <a:pt x="148" y="224"/>
                  </a:moveTo>
                  <a:cubicBezTo>
                    <a:pt x="33" y="224"/>
                    <a:pt x="33" y="224"/>
                    <a:pt x="33" y="224"/>
                  </a:cubicBezTo>
                  <a:cubicBezTo>
                    <a:pt x="48" y="198"/>
                    <a:pt x="48" y="198"/>
                    <a:pt x="48" y="198"/>
                  </a:cubicBezTo>
                  <a:cubicBezTo>
                    <a:pt x="133" y="198"/>
                    <a:pt x="133" y="198"/>
                    <a:pt x="133" y="198"/>
                  </a:cubicBezTo>
                  <a:lnTo>
                    <a:pt x="148" y="224"/>
                  </a:lnTo>
                  <a:close/>
                  <a:moveTo>
                    <a:pt x="111" y="147"/>
                  </a:moveTo>
                  <a:cubicBezTo>
                    <a:pt x="126" y="185"/>
                    <a:pt x="126" y="185"/>
                    <a:pt x="126" y="185"/>
                  </a:cubicBezTo>
                  <a:cubicBezTo>
                    <a:pt x="55" y="185"/>
                    <a:pt x="55" y="185"/>
                    <a:pt x="55" y="185"/>
                  </a:cubicBezTo>
                  <a:cubicBezTo>
                    <a:pt x="70" y="148"/>
                    <a:pt x="70" y="148"/>
                    <a:pt x="70" y="148"/>
                  </a:cubicBezTo>
                  <a:cubicBezTo>
                    <a:pt x="71" y="148"/>
                    <a:pt x="72" y="145"/>
                    <a:pt x="74" y="145"/>
                  </a:cubicBezTo>
                  <a:cubicBezTo>
                    <a:pt x="107" y="145"/>
                    <a:pt x="107" y="145"/>
                    <a:pt x="107" y="145"/>
                  </a:cubicBezTo>
                  <a:cubicBezTo>
                    <a:pt x="108" y="145"/>
                    <a:pt x="110" y="148"/>
                    <a:pt x="111" y="147"/>
                  </a:cubicBezTo>
                  <a:close/>
                  <a:moveTo>
                    <a:pt x="260" y="264"/>
                  </a:moveTo>
                  <a:cubicBezTo>
                    <a:pt x="207" y="264"/>
                    <a:pt x="207" y="264"/>
                    <a:pt x="207" y="264"/>
                  </a:cubicBezTo>
                  <a:cubicBezTo>
                    <a:pt x="207" y="238"/>
                    <a:pt x="207" y="238"/>
                    <a:pt x="207" y="238"/>
                  </a:cubicBezTo>
                  <a:cubicBezTo>
                    <a:pt x="260" y="238"/>
                    <a:pt x="260" y="238"/>
                    <a:pt x="260" y="238"/>
                  </a:cubicBezTo>
                  <a:lnTo>
                    <a:pt x="260" y="26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3" name="Freeform 62">
              <a:extLst>
                <a:ext uri="{FF2B5EF4-FFF2-40B4-BE49-F238E27FC236}">
                  <a16:creationId xmlns:a16="http://schemas.microsoft.com/office/drawing/2014/main" id="{C0FA01BF-DB83-269C-AA46-4AB6257E8A2D}"/>
                </a:ext>
              </a:extLst>
            </p:cNvPr>
            <p:cNvSpPr>
              <a:spLocks/>
            </p:cNvSpPr>
            <p:nvPr/>
          </p:nvSpPr>
          <p:spPr bwMode="auto">
            <a:xfrm>
              <a:off x="9752010" y="1750733"/>
              <a:ext cx="226487" cy="544139"/>
            </a:xfrm>
            <a:custGeom>
              <a:avLst/>
              <a:gdLst>
                <a:gd name="T0" fmla="*/ 153 w 156"/>
                <a:gd name="T1" fmla="*/ 35 h 375"/>
                <a:gd name="T2" fmla="*/ 134 w 156"/>
                <a:gd name="T3" fmla="*/ 12 h 375"/>
                <a:gd name="T4" fmla="*/ 132 w 156"/>
                <a:gd name="T5" fmla="*/ 11 h 375"/>
                <a:gd name="T6" fmla="*/ 77 w 156"/>
                <a:gd name="T7" fmla="*/ 27 h 375"/>
                <a:gd name="T8" fmla="*/ 6 w 156"/>
                <a:gd name="T9" fmla="*/ 159 h 375"/>
                <a:gd name="T10" fmla="*/ 3 w 156"/>
                <a:gd name="T11" fmla="*/ 190 h 375"/>
                <a:gd name="T12" fmla="*/ 22 w 156"/>
                <a:gd name="T13" fmla="*/ 214 h 375"/>
                <a:gd name="T14" fmla="*/ 23 w 156"/>
                <a:gd name="T15" fmla="*/ 215 h 375"/>
                <a:gd name="T16" fmla="*/ 36 w 156"/>
                <a:gd name="T17" fmla="*/ 219 h 375"/>
                <a:gd name="T18" fmla="*/ 36 w 156"/>
                <a:gd name="T19" fmla="*/ 375 h 375"/>
                <a:gd name="T20" fmla="*/ 49 w 156"/>
                <a:gd name="T21" fmla="*/ 375 h 375"/>
                <a:gd name="T22" fmla="*/ 49 w 156"/>
                <a:gd name="T23" fmla="*/ 218 h 375"/>
                <a:gd name="T24" fmla="*/ 76 w 156"/>
                <a:gd name="T25" fmla="*/ 198 h 375"/>
                <a:gd name="T26" fmla="*/ 149 w 156"/>
                <a:gd name="T27" fmla="*/ 66 h 375"/>
                <a:gd name="T28" fmla="*/ 153 w 156"/>
                <a:gd name="T29" fmla="*/ 3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375">
                  <a:moveTo>
                    <a:pt x="153" y="35"/>
                  </a:moveTo>
                  <a:cubicBezTo>
                    <a:pt x="150" y="25"/>
                    <a:pt x="143" y="17"/>
                    <a:pt x="134" y="12"/>
                  </a:cubicBezTo>
                  <a:cubicBezTo>
                    <a:pt x="132" y="11"/>
                    <a:pt x="132" y="11"/>
                    <a:pt x="132" y="11"/>
                  </a:cubicBezTo>
                  <a:cubicBezTo>
                    <a:pt x="113" y="0"/>
                    <a:pt x="87" y="8"/>
                    <a:pt x="77" y="27"/>
                  </a:cubicBezTo>
                  <a:cubicBezTo>
                    <a:pt x="6" y="159"/>
                    <a:pt x="6" y="159"/>
                    <a:pt x="6" y="159"/>
                  </a:cubicBezTo>
                  <a:cubicBezTo>
                    <a:pt x="1" y="169"/>
                    <a:pt x="0" y="180"/>
                    <a:pt x="3" y="190"/>
                  </a:cubicBezTo>
                  <a:cubicBezTo>
                    <a:pt x="6" y="200"/>
                    <a:pt x="13" y="209"/>
                    <a:pt x="22" y="214"/>
                  </a:cubicBezTo>
                  <a:cubicBezTo>
                    <a:pt x="23" y="215"/>
                    <a:pt x="23" y="215"/>
                    <a:pt x="23" y="215"/>
                  </a:cubicBezTo>
                  <a:cubicBezTo>
                    <a:pt x="27" y="217"/>
                    <a:pt x="36" y="218"/>
                    <a:pt x="36" y="219"/>
                  </a:cubicBezTo>
                  <a:cubicBezTo>
                    <a:pt x="36" y="375"/>
                    <a:pt x="36" y="375"/>
                    <a:pt x="36" y="375"/>
                  </a:cubicBezTo>
                  <a:cubicBezTo>
                    <a:pt x="49" y="375"/>
                    <a:pt x="49" y="375"/>
                    <a:pt x="49" y="375"/>
                  </a:cubicBezTo>
                  <a:cubicBezTo>
                    <a:pt x="49" y="218"/>
                    <a:pt x="49" y="218"/>
                    <a:pt x="49" y="218"/>
                  </a:cubicBezTo>
                  <a:cubicBezTo>
                    <a:pt x="62" y="215"/>
                    <a:pt x="71" y="208"/>
                    <a:pt x="76" y="198"/>
                  </a:cubicBezTo>
                  <a:cubicBezTo>
                    <a:pt x="149" y="66"/>
                    <a:pt x="149" y="66"/>
                    <a:pt x="149" y="66"/>
                  </a:cubicBezTo>
                  <a:cubicBezTo>
                    <a:pt x="154" y="57"/>
                    <a:pt x="156" y="46"/>
                    <a:pt x="1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64" name="Freeform 63">
            <a:extLst>
              <a:ext uri="{FF2B5EF4-FFF2-40B4-BE49-F238E27FC236}">
                <a16:creationId xmlns:a16="http://schemas.microsoft.com/office/drawing/2014/main" id="{484C4169-9840-FBB5-6F06-CE1DE164FD56}"/>
              </a:ext>
            </a:extLst>
          </p:cNvPr>
          <p:cNvSpPr>
            <a:spLocks/>
          </p:cNvSpPr>
          <p:nvPr userDrawn="1"/>
        </p:nvSpPr>
        <p:spPr bwMode="auto">
          <a:xfrm>
            <a:off x="8612453" y="2154874"/>
            <a:ext cx="532743" cy="407392"/>
          </a:xfrm>
          <a:custGeom>
            <a:avLst/>
            <a:gdLst>
              <a:gd name="T0" fmla="*/ 270 w 368"/>
              <a:gd name="T1" fmla="*/ 165 h 280"/>
              <a:gd name="T2" fmla="*/ 256 w 368"/>
              <a:gd name="T3" fmla="*/ 3 h 280"/>
              <a:gd name="T4" fmla="*/ 165 w 368"/>
              <a:gd name="T5" fmla="*/ 10 h 280"/>
              <a:gd name="T6" fmla="*/ 116 w 368"/>
              <a:gd name="T7" fmla="*/ 9 h 280"/>
              <a:gd name="T8" fmla="*/ 99 w 368"/>
              <a:gd name="T9" fmla="*/ 9 h 280"/>
              <a:gd name="T10" fmla="*/ 50 w 368"/>
              <a:gd name="T11" fmla="*/ 9 h 280"/>
              <a:gd name="T12" fmla="*/ 33 w 368"/>
              <a:gd name="T13" fmla="*/ 9 h 280"/>
              <a:gd name="T14" fmla="*/ 0 w 368"/>
              <a:gd name="T15" fmla="*/ 42 h 280"/>
              <a:gd name="T16" fmla="*/ 41 w 368"/>
              <a:gd name="T17" fmla="*/ 33 h 280"/>
              <a:gd name="T18" fmla="*/ 107 w 368"/>
              <a:gd name="T19" fmla="*/ 33 h 280"/>
              <a:gd name="T20" fmla="*/ 165 w 368"/>
              <a:gd name="T21" fmla="*/ 41 h 280"/>
              <a:gd name="T22" fmla="*/ 140 w 368"/>
              <a:gd name="T23" fmla="*/ 99 h 280"/>
              <a:gd name="T24" fmla="*/ 107 w 368"/>
              <a:gd name="T25" fmla="*/ 66 h 280"/>
              <a:gd name="T26" fmla="*/ 74 w 368"/>
              <a:gd name="T27" fmla="*/ 99 h 280"/>
              <a:gd name="T28" fmla="*/ 41 w 368"/>
              <a:gd name="T29" fmla="*/ 66 h 280"/>
              <a:gd name="T30" fmla="*/ 8 w 368"/>
              <a:gd name="T31" fmla="*/ 99 h 280"/>
              <a:gd name="T32" fmla="*/ 8 w 368"/>
              <a:gd name="T33" fmla="*/ 116 h 280"/>
              <a:gd name="T34" fmla="*/ 74 w 368"/>
              <a:gd name="T35" fmla="*/ 116 h 280"/>
              <a:gd name="T36" fmla="*/ 140 w 368"/>
              <a:gd name="T37" fmla="*/ 116 h 280"/>
              <a:gd name="T38" fmla="*/ 165 w 368"/>
              <a:gd name="T39" fmla="*/ 140 h 280"/>
              <a:gd name="T40" fmla="*/ 115 w 368"/>
              <a:gd name="T41" fmla="*/ 140 h 280"/>
              <a:gd name="T42" fmla="*/ 99 w 368"/>
              <a:gd name="T43" fmla="*/ 140 h 280"/>
              <a:gd name="T44" fmla="*/ 50 w 368"/>
              <a:gd name="T45" fmla="*/ 140 h 280"/>
              <a:gd name="T46" fmla="*/ 33 w 368"/>
              <a:gd name="T47" fmla="*/ 140 h 280"/>
              <a:gd name="T48" fmla="*/ 0 w 368"/>
              <a:gd name="T49" fmla="*/ 173 h 280"/>
              <a:gd name="T50" fmla="*/ 41 w 368"/>
              <a:gd name="T51" fmla="*/ 165 h 280"/>
              <a:gd name="T52" fmla="*/ 107 w 368"/>
              <a:gd name="T53" fmla="*/ 165 h 280"/>
              <a:gd name="T54" fmla="*/ 165 w 368"/>
              <a:gd name="T55" fmla="*/ 173 h 280"/>
              <a:gd name="T56" fmla="*/ 17 w 368"/>
              <a:gd name="T57" fmla="*/ 200 h 280"/>
              <a:gd name="T58" fmla="*/ 6 w 368"/>
              <a:gd name="T59" fmla="*/ 280 h 280"/>
              <a:gd name="T60" fmla="*/ 173 w 368"/>
              <a:gd name="T61" fmla="*/ 280 h 280"/>
              <a:gd name="T62" fmla="*/ 198 w 368"/>
              <a:gd name="T63" fmla="*/ 280 h 280"/>
              <a:gd name="T64" fmla="*/ 368 w 368"/>
              <a:gd name="T65" fmla="*/ 27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 h="280">
                <a:moveTo>
                  <a:pt x="362" y="264"/>
                </a:moveTo>
                <a:cubicBezTo>
                  <a:pt x="309" y="264"/>
                  <a:pt x="270" y="221"/>
                  <a:pt x="270" y="165"/>
                </a:cubicBezTo>
                <a:cubicBezTo>
                  <a:pt x="270" y="9"/>
                  <a:pt x="270" y="9"/>
                  <a:pt x="270" y="9"/>
                </a:cubicBezTo>
                <a:cubicBezTo>
                  <a:pt x="270" y="4"/>
                  <a:pt x="260" y="3"/>
                  <a:pt x="256" y="3"/>
                </a:cubicBezTo>
                <a:cubicBezTo>
                  <a:pt x="173" y="3"/>
                  <a:pt x="173" y="3"/>
                  <a:pt x="173" y="3"/>
                </a:cubicBezTo>
                <a:cubicBezTo>
                  <a:pt x="169" y="3"/>
                  <a:pt x="165" y="5"/>
                  <a:pt x="165" y="10"/>
                </a:cubicBezTo>
                <a:cubicBezTo>
                  <a:pt x="165" y="23"/>
                  <a:pt x="154" y="34"/>
                  <a:pt x="140" y="34"/>
                </a:cubicBezTo>
                <a:cubicBezTo>
                  <a:pt x="127" y="34"/>
                  <a:pt x="116" y="23"/>
                  <a:pt x="116" y="9"/>
                </a:cubicBezTo>
                <a:cubicBezTo>
                  <a:pt x="116" y="4"/>
                  <a:pt x="112" y="1"/>
                  <a:pt x="107" y="1"/>
                </a:cubicBezTo>
                <a:cubicBezTo>
                  <a:pt x="103" y="1"/>
                  <a:pt x="99" y="4"/>
                  <a:pt x="99" y="9"/>
                </a:cubicBezTo>
                <a:cubicBezTo>
                  <a:pt x="99" y="22"/>
                  <a:pt x="88" y="33"/>
                  <a:pt x="74" y="33"/>
                </a:cubicBezTo>
                <a:cubicBezTo>
                  <a:pt x="61" y="33"/>
                  <a:pt x="50" y="22"/>
                  <a:pt x="50" y="9"/>
                </a:cubicBezTo>
                <a:cubicBezTo>
                  <a:pt x="50" y="4"/>
                  <a:pt x="46" y="0"/>
                  <a:pt x="41" y="0"/>
                </a:cubicBezTo>
                <a:cubicBezTo>
                  <a:pt x="37" y="0"/>
                  <a:pt x="33" y="4"/>
                  <a:pt x="33" y="9"/>
                </a:cubicBezTo>
                <a:cubicBezTo>
                  <a:pt x="33" y="22"/>
                  <a:pt x="22" y="33"/>
                  <a:pt x="8" y="33"/>
                </a:cubicBezTo>
                <a:cubicBezTo>
                  <a:pt x="4" y="33"/>
                  <a:pt x="0" y="37"/>
                  <a:pt x="0" y="42"/>
                </a:cubicBezTo>
                <a:cubicBezTo>
                  <a:pt x="0" y="46"/>
                  <a:pt x="4" y="50"/>
                  <a:pt x="8" y="50"/>
                </a:cubicBezTo>
                <a:cubicBezTo>
                  <a:pt x="22" y="50"/>
                  <a:pt x="34" y="43"/>
                  <a:pt x="41" y="33"/>
                </a:cubicBezTo>
                <a:cubicBezTo>
                  <a:pt x="49" y="43"/>
                  <a:pt x="61" y="50"/>
                  <a:pt x="74" y="50"/>
                </a:cubicBezTo>
                <a:cubicBezTo>
                  <a:pt x="88" y="50"/>
                  <a:pt x="100" y="43"/>
                  <a:pt x="107" y="33"/>
                </a:cubicBezTo>
                <a:cubicBezTo>
                  <a:pt x="115" y="43"/>
                  <a:pt x="127" y="50"/>
                  <a:pt x="140" y="50"/>
                </a:cubicBezTo>
                <a:cubicBezTo>
                  <a:pt x="149" y="50"/>
                  <a:pt x="165" y="47"/>
                  <a:pt x="165" y="41"/>
                </a:cubicBezTo>
                <a:cubicBezTo>
                  <a:pt x="165" y="75"/>
                  <a:pt x="165" y="75"/>
                  <a:pt x="165" y="75"/>
                </a:cubicBezTo>
                <a:cubicBezTo>
                  <a:pt x="165" y="88"/>
                  <a:pt x="154" y="99"/>
                  <a:pt x="140" y="99"/>
                </a:cubicBezTo>
                <a:cubicBezTo>
                  <a:pt x="126" y="99"/>
                  <a:pt x="115" y="88"/>
                  <a:pt x="115" y="75"/>
                </a:cubicBezTo>
                <a:cubicBezTo>
                  <a:pt x="115" y="70"/>
                  <a:pt x="112" y="66"/>
                  <a:pt x="107" y="66"/>
                </a:cubicBezTo>
                <a:cubicBezTo>
                  <a:pt x="103" y="66"/>
                  <a:pt x="99" y="70"/>
                  <a:pt x="99" y="75"/>
                </a:cubicBezTo>
                <a:cubicBezTo>
                  <a:pt x="99" y="88"/>
                  <a:pt x="88" y="99"/>
                  <a:pt x="74" y="99"/>
                </a:cubicBezTo>
                <a:cubicBezTo>
                  <a:pt x="61" y="99"/>
                  <a:pt x="50" y="88"/>
                  <a:pt x="50" y="75"/>
                </a:cubicBezTo>
                <a:cubicBezTo>
                  <a:pt x="50" y="70"/>
                  <a:pt x="46" y="66"/>
                  <a:pt x="41" y="66"/>
                </a:cubicBezTo>
                <a:cubicBezTo>
                  <a:pt x="37" y="66"/>
                  <a:pt x="33" y="70"/>
                  <a:pt x="33" y="75"/>
                </a:cubicBezTo>
                <a:cubicBezTo>
                  <a:pt x="33" y="88"/>
                  <a:pt x="22" y="99"/>
                  <a:pt x="8" y="99"/>
                </a:cubicBezTo>
                <a:cubicBezTo>
                  <a:pt x="4" y="99"/>
                  <a:pt x="0" y="103"/>
                  <a:pt x="0" y="108"/>
                </a:cubicBezTo>
                <a:cubicBezTo>
                  <a:pt x="0" y="112"/>
                  <a:pt x="4" y="116"/>
                  <a:pt x="8" y="116"/>
                </a:cubicBezTo>
                <a:cubicBezTo>
                  <a:pt x="22" y="116"/>
                  <a:pt x="34" y="109"/>
                  <a:pt x="41" y="99"/>
                </a:cubicBezTo>
                <a:cubicBezTo>
                  <a:pt x="49" y="109"/>
                  <a:pt x="61" y="116"/>
                  <a:pt x="74" y="116"/>
                </a:cubicBezTo>
                <a:cubicBezTo>
                  <a:pt x="88" y="116"/>
                  <a:pt x="100" y="109"/>
                  <a:pt x="107" y="99"/>
                </a:cubicBezTo>
                <a:cubicBezTo>
                  <a:pt x="115" y="109"/>
                  <a:pt x="127" y="116"/>
                  <a:pt x="140" y="116"/>
                </a:cubicBezTo>
                <a:cubicBezTo>
                  <a:pt x="149" y="116"/>
                  <a:pt x="165" y="113"/>
                  <a:pt x="165" y="107"/>
                </a:cubicBezTo>
                <a:cubicBezTo>
                  <a:pt x="165" y="140"/>
                  <a:pt x="165" y="140"/>
                  <a:pt x="165" y="140"/>
                </a:cubicBezTo>
                <a:cubicBezTo>
                  <a:pt x="165" y="154"/>
                  <a:pt x="154" y="165"/>
                  <a:pt x="140" y="165"/>
                </a:cubicBezTo>
                <a:cubicBezTo>
                  <a:pt x="126" y="165"/>
                  <a:pt x="115" y="154"/>
                  <a:pt x="115" y="140"/>
                </a:cubicBezTo>
                <a:cubicBezTo>
                  <a:pt x="115" y="136"/>
                  <a:pt x="112" y="132"/>
                  <a:pt x="107" y="132"/>
                </a:cubicBezTo>
                <a:cubicBezTo>
                  <a:pt x="103" y="132"/>
                  <a:pt x="99" y="136"/>
                  <a:pt x="99" y="140"/>
                </a:cubicBezTo>
                <a:cubicBezTo>
                  <a:pt x="99" y="154"/>
                  <a:pt x="88" y="165"/>
                  <a:pt x="74" y="165"/>
                </a:cubicBezTo>
                <a:cubicBezTo>
                  <a:pt x="61" y="165"/>
                  <a:pt x="50" y="154"/>
                  <a:pt x="50" y="140"/>
                </a:cubicBezTo>
                <a:cubicBezTo>
                  <a:pt x="50" y="136"/>
                  <a:pt x="46" y="132"/>
                  <a:pt x="41" y="132"/>
                </a:cubicBezTo>
                <a:cubicBezTo>
                  <a:pt x="37" y="132"/>
                  <a:pt x="33" y="136"/>
                  <a:pt x="33" y="140"/>
                </a:cubicBezTo>
                <a:cubicBezTo>
                  <a:pt x="33" y="154"/>
                  <a:pt x="22" y="165"/>
                  <a:pt x="8" y="165"/>
                </a:cubicBezTo>
                <a:cubicBezTo>
                  <a:pt x="4" y="165"/>
                  <a:pt x="0" y="169"/>
                  <a:pt x="0" y="173"/>
                </a:cubicBezTo>
                <a:cubicBezTo>
                  <a:pt x="0" y="178"/>
                  <a:pt x="4" y="182"/>
                  <a:pt x="8" y="182"/>
                </a:cubicBezTo>
                <a:cubicBezTo>
                  <a:pt x="22" y="182"/>
                  <a:pt x="34" y="175"/>
                  <a:pt x="41" y="165"/>
                </a:cubicBezTo>
                <a:cubicBezTo>
                  <a:pt x="49" y="175"/>
                  <a:pt x="61" y="182"/>
                  <a:pt x="74" y="182"/>
                </a:cubicBezTo>
                <a:cubicBezTo>
                  <a:pt x="88" y="182"/>
                  <a:pt x="100" y="175"/>
                  <a:pt x="107" y="165"/>
                </a:cubicBezTo>
                <a:cubicBezTo>
                  <a:pt x="115" y="175"/>
                  <a:pt x="127" y="182"/>
                  <a:pt x="140" y="182"/>
                </a:cubicBezTo>
                <a:cubicBezTo>
                  <a:pt x="149" y="182"/>
                  <a:pt x="165" y="178"/>
                  <a:pt x="165" y="173"/>
                </a:cubicBezTo>
                <a:cubicBezTo>
                  <a:pt x="165" y="200"/>
                  <a:pt x="165" y="200"/>
                  <a:pt x="165" y="200"/>
                </a:cubicBezTo>
                <a:cubicBezTo>
                  <a:pt x="17" y="200"/>
                  <a:pt x="17" y="200"/>
                  <a:pt x="17" y="200"/>
                </a:cubicBezTo>
                <a:cubicBezTo>
                  <a:pt x="6" y="200"/>
                  <a:pt x="6" y="200"/>
                  <a:pt x="6" y="200"/>
                </a:cubicBezTo>
                <a:cubicBezTo>
                  <a:pt x="6" y="280"/>
                  <a:pt x="6" y="280"/>
                  <a:pt x="6" y="280"/>
                </a:cubicBezTo>
                <a:cubicBezTo>
                  <a:pt x="17" y="280"/>
                  <a:pt x="17" y="280"/>
                  <a:pt x="17" y="280"/>
                </a:cubicBezTo>
                <a:cubicBezTo>
                  <a:pt x="173" y="280"/>
                  <a:pt x="173" y="280"/>
                  <a:pt x="173" y="280"/>
                </a:cubicBezTo>
                <a:cubicBezTo>
                  <a:pt x="181" y="280"/>
                  <a:pt x="181" y="280"/>
                  <a:pt x="181" y="280"/>
                </a:cubicBezTo>
                <a:cubicBezTo>
                  <a:pt x="198" y="280"/>
                  <a:pt x="198" y="280"/>
                  <a:pt x="198" y="280"/>
                </a:cubicBezTo>
                <a:cubicBezTo>
                  <a:pt x="359" y="280"/>
                  <a:pt x="359" y="280"/>
                  <a:pt x="359" y="280"/>
                </a:cubicBezTo>
                <a:cubicBezTo>
                  <a:pt x="363" y="280"/>
                  <a:pt x="368" y="276"/>
                  <a:pt x="368" y="272"/>
                </a:cubicBezTo>
                <a:cubicBezTo>
                  <a:pt x="368" y="267"/>
                  <a:pt x="366" y="264"/>
                  <a:pt x="362" y="26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65" name="Group 64">
            <a:extLst>
              <a:ext uri="{FF2B5EF4-FFF2-40B4-BE49-F238E27FC236}">
                <a16:creationId xmlns:a16="http://schemas.microsoft.com/office/drawing/2014/main" id="{72844BB8-620C-A061-6A02-8E70C191A306}"/>
              </a:ext>
            </a:extLst>
          </p:cNvPr>
          <p:cNvGrpSpPr/>
          <p:nvPr userDrawn="1"/>
        </p:nvGrpSpPr>
        <p:grpSpPr>
          <a:xfrm>
            <a:off x="7450105" y="2023825"/>
            <a:ext cx="561232" cy="498556"/>
            <a:chOff x="7450105" y="1777797"/>
            <a:chExt cx="561232" cy="498556"/>
          </a:xfrm>
          <a:solidFill>
            <a:schemeClr val="bg2"/>
          </a:solidFill>
        </p:grpSpPr>
        <p:sp>
          <p:nvSpPr>
            <p:cNvPr id="66" name="Freeform 65">
              <a:extLst>
                <a:ext uri="{FF2B5EF4-FFF2-40B4-BE49-F238E27FC236}">
                  <a16:creationId xmlns:a16="http://schemas.microsoft.com/office/drawing/2014/main" id="{BA68E6AE-F84A-B0B6-0A26-79E281CEE567}"/>
                </a:ext>
              </a:extLst>
            </p:cNvPr>
            <p:cNvSpPr>
              <a:spLocks/>
            </p:cNvSpPr>
            <p:nvPr/>
          </p:nvSpPr>
          <p:spPr bwMode="auto">
            <a:xfrm>
              <a:off x="7672318" y="1970097"/>
              <a:ext cx="112532" cy="189452"/>
            </a:xfrm>
            <a:custGeom>
              <a:avLst/>
              <a:gdLst>
                <a:gd name="T0" fmla="*/ 34 w 78"/>
                <a:gd name="T1" fmla="*/ 52 h 130"/>
                <a:gd name="T2" fmla="*/ 33 w 78"/>
                <a:gd name="T3" fmla="*/ 48 h 130"/>
                <a:gd name="T4" fmla="*/ 45 w 78"/>
                <a:gd name="T5" fmla="*/ 0 h 130"/>
                <a:gd name="T6" fmla="*/ 14 w 78"/>
                <a:gd name="T7" fmla="*/ 0 h 130"/>
                <a:gd name="T8" fmla="*/ 0 w 78"/>
                <a:gd name="T9" fmla="*/ 84 h 130"/>
                <a:gd name="T10" fmla="*/ 40 w 78"/>
                <a:gd name="T11" fmla="*/ 79 h 130"/>
                <a:gd name="T12" fmla="*/ 40 w 78"/>
                <a:gd name="T13" fmla="*/ 79 h 130"/>
                <a:gd name="T14" fmla="*/ 46 w 78"/>
                <a:gd name="T15" fmla="*/ 82 h 130"/>
                <a:gd name="T16" fmla="*/ 49 w 78"/>
                <a:gd name="T17" fmla="*/ 88 h 130"/>
                <a:gd name="T18" fmla="*/ 49 w 78"/>
                <a:gd name="T19" fmla="*/ 130 h 130"/>
                <a:gd name="T20" fmla="*/ 78 w 78"/>
                <a:gd name="T21" fmla="*/ 53 h 130"/>
                <a:gd name="T22" fmla="*/ 40 w 78"/>
                <a:gd name="T23" fmla="*/ 53 h 130"/>
                <a:gd name="T24" fmla="*/ 34 w 78"/>
                <a:gd name="T25" fmla="*/ 5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30">
                  <a:moveTo>
                    <a:pt x="34" y="52"/>
                  </a:moveTo>
                  <a:cubicBezTo>
                    <a:pt x="32" y="50"/>
                    <a:pt x="32" y="51"/>
                    <a:pt x="33" y="48"/>
                  </a:cubicBezTo>
                  <a:cubicBezTo>
                    <a:pt x="45" y="0"/>
                    <a:pt x="45" y="0"/>
                    <a:pt x="45" y="0"/>
                  </a:cubicBezTo>
                  <a:cubicBezTo>
                    <a:pt x="14" y="0"/>
                    <a:pt x="14" y="0"/>
                    <a:pt x="14" y="0"/>
                  </a:cubicBezTo>
                  <a:cubicBezTo>
                    <a:pt x="0" y="84"/>
                    <a:pt x="0" y="84"/>
                    <a:pt x="0" y="84"/>
                  </a:cubicBezTo>
                  <a:cubicBezTo>
                    <a:pt x="40" y="79"/>
                    <a:pt x="40" y="79"/>
                    <a:pt x="40" y="79"/>
                  </a:cubicBezTo>
                  <a:cubicBezTo>
                    <a:pt x="40" y="79"/>
                    <a:pt x="40" y="79"/>
                    <a:pt x="40" y="79"/>
                  </a:cubicBezTo>
                  <a:cubicBezTo>
                    <a:pt x="42" y="79"/>
                    <a:pt x="45" y="80"/>
                    <a:pt x="46" y="82"/>
                  </a:cubicBezTo>
                  <a:cubicBezTo>
                    <a:pt x="48" y="83"/>
                    <a:pt x="49" y="86"/>
                    <a:pt x="49" y="88"/>
                  </a:cubicBezTo>
                  <a:cubicBezTo>
                    <a:pt x="49" y="130"/>
                    <a:pt x="49" y="130"/>
                    <a:pt x="49" y="130"/>
                  </a:cubicBezTo>
                  <a:cubicBezTo>
                    <a:pt x="78" y="53"/>
                    <a:pt x="78" y="53"/>
                    <a:pt x="78" y="53"/>
                  </a:cubicBezTo>
                  <a:cubicBezTo>
                    <a:pt x="40" y="53"/>
                    <a:pt x="40" y="53"/>
                    <a:pt x="40" y="53"/>
                  </a:cubicBezTo>
                  <a:cubicBezTo>
                    <a:pt x="38" y="53"/>
                    <a:pt x="35" y="54"/>
                    <a:pt x="34"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7" name="Freeform 66">
              <a:extLst>
                <a:ext uri="{FF2B5EF4-FFF2-40B4-BE49-F238E27FC236}">
                  <a16:creationId xmlns:a16="http://schemas.microsoft.com/office/drawing/2014/main" id="{BCDA16E7-3170-A2AC-7270-9D14AAA91279}"/>
                </a:ext>
              </a:extLst>
            </p:cNvPr>
            <p:cNvSpPr>
              <a:spLocks noEditPoints="1"/>
            </p:cNvSpPr>
            <p:nvPr/>
          </p:nvSpPr>
          <p:spPr bwMode="auto">
            <a:xfrm>
              <a:off x="7450105" y="1777797"/>
              <a:ext cx="561232" cy="498556"/>
            </a:xfrm>
            <a:custGeom>
              <a:avLst/>
              <a:gdLst>
                <a:gd name="T0" fmla="*/ 384 w 387"/>
                <a:gd name="T1" fmla="*/ 324 h 343"/>
                <a:gd name="T2" fmla="*/ 200 w 387"/>
                <a:gd name="T3" fmla="*/ 5 h 343"/>
                <a:gd name="T4" fmla="*/ 186 w 387"/>
                <a:gd name="T5" fmla="*/ 5 h 343"/>
                <a:gd name="T6" fmla="*/ 1 w 387"/>
                <a:gd name="T7" fmla="*/ 325 h 343"/>
                <a:gd name="T8" fmla="*/ 1 w 387"/>
                <a:gd name="T9" fmla="*/ 336 h 343"/>
                <a:gd name="T10" fmla="*/ 8 w 387"/>
                <a:gd name="T11" fmla="*/ 343 h 343"/>
                <a:gd name="T12" fmla="*/ 378 w 387"/>
                <a:gd name="T13" fmla="*/ 343 h 343"/>
                <a:gd name="T14" fmla="*/ 379 w 387"/>
                <a:gd name="T15" fmla="*/ 343 h 343"/>
                <a:gd name="T16" fmla="*/ 387 w 387"/>
                <a:gd name="T17" fmla="*/ 332 h 343"/>
                <a:gd name="T18" fmla="*/ 384 w 387"/>
                <a:gd name="T19" fmla="*/ 324 h 343"/>
                <a:gd name="T20" fmla="*/ 250 w 387"/>
                <a:gd name="T21" fmla="*/ 184 h 343"/>
                <a:gd name="T22" fmla="*/ 202 w 387"/>
                <a:gd name="T23" fmla="*/ 310 h 343"/>
                <a:gd name="T24" fmla="*/ 195 w 387"/>
                <a:gd name="T25" fmla="*/ 315 h 343"/>
                <a:gd name="T26" fmla="*/ 193 w 387"/>
                <a:gd name="T27" fmla="*/ 315 h 343"/>
                <a:gd name="T28" fmla="*/ 186 w 387"/>
                <a:gd name="T29" fmla="*/ 307 h 343"/>
                <a:gd name="T30" fmla="*/ 185 w 387"/>
                <a:gd name="T31" fmla="*/ 229 h 343"/>
                <a:gd name="T32" fmla="*/ 143 w 387"/>
                <a:gd name="T33" fmla="*/ 230 h 343"/>
                <a:gd name="T34" fmla="*/ 136 w 387"/>
                <a:gd name="T35" fmla="*/ 227 h 343"/>
                <a:gd name="T36" fmla="*/ 134 w 387"/>
                <a:gd name="T37" fmla="*/ 220 h 343"/>
                <a:gd name="T38" fmla="*/ 152 w 387"/>
                <a:gd name="T39" fmla="*/ 128 h 343"/>
                <a:gd name="T40" fmla="*/ 160 w 387"/>
                <a:gd name="T41" fmla="*/ 119 h 343"/>
                <a:gd name="T42" fmla="*/ 210 w 387"/>
                <a:gd name="T43" fmla="*/ 119 h 343"/>
                <a:gd name="T44" fmla="*/ 217 w 387"/>
                <a:gd name="T45" fmla="*/ 125 h 343"/>
                <a:gd name="T46" fmla="*/ 218 w 387"/>
                <a:gd name="T47" fmla="*/ 133 h 343"/>
                <a:gd name="T48" fmla="*/ 205 w 387"/>
                <a:gd name="T49" fmla="*/ 172 h 343"/>
                <a:gd name="T50" fmla="*/ 243 w 387"/>
                <a:gd name="T51" fmla="*/ 172 h 343"/>
                <a:gd name="T52" fmla="*/ 250 w 387"/>
                <a:gd name="T53" fmla="*/ 176 h 343"/>
                <a:gd name="T54" fmla="*/ 250 w 387"/>
                <a:gd name="T55" fmla="*/ 18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7" h="343">
                  <a:moveTo>
                    <a:pt x="384" y="324"/>
                  </a:moveTo>
                  <a:cubicBezTo>
                    <a:pt x="200" y="5"/>
                    <a:pt x="200" y="5"/>
                    <a:pt x="200" y="5"/>
                  </a:cubicBezTo>
                  <a:cubicBezTo>
                    <a:pt x="198" y="0"/>
                    <a:pt x="189" y="0"/>
                    <a:pt x="186" y="5"/>
                  </a:cubicBezTo>
                  <a:cubicBezTo>
                    <a:pt x="1" y="325"/>
                    <a:pt x="1" y="325"/>
                    <a:pt x="1" y="325"/>
                  </a:cubicBezTo>
                  <a:cubicBezTo>
                    <a:pt x="0" y="328"/>
                    <a:pt x="0" y="334"/>
                    <a:pt x="1" y="336"/>
                  </a:cubicBezTo>
                  <a:cubicBezTo>
                    <a:pt x="3" y="339"/>
                    <a:pt x="5" y="343"/>
                    <a:pt x="8" y="343"/>
                  </a:cubicBezTo>
                  <a:cubicBezTo>
                    <a:pt x="378" y="343"/>
                    <a:pt x="378" y="343"/>
                    <a:pt x="378" y="343"/>
                  </a:cubicBezTo>
                  <a:cubicBezTo>
                    <a:pt x="378" y="343"/>
                    <a:pt x="379" y="343"/>
                    <a:pt x="379" y="343"/>
                  </a:cubicBezTo>
                  <a:cubicBezTo>
                    <a:pt x="383" y="343"/>
                    <a:pt x="387" y="337"/>
                    <a:pt x="387" y="332"/>
                  </a:cubicBezTo>
                  <a:cubicBezTo>
                    <a:pt x="387" y="330"/>
                    <a:pt x="386" y="325"/>
                    <a:pt x="384" y="324"/>
                  </a:cubicBezTo>
                  <a:close/>
                  <a:moveTo>
                    <a:pt x="250" y="184"/>
                  </a:moveTo>
                  <a:cubicBezTo>
                    <a:pt x="202" y="310"/>
                    <a:pt x="202" y="310"/>
                    <a:pt x="202" y="310"/>
                  </a:cubicBezTo>
                  <a:cubicBezTo>
                    <a:pt x="201" y="313"/>
                    <a:pt x="198" y="315"/>
                    <a:pt x="195" y="315"/>
                  </a:cubicBezTo>
                  <a:cubicBezTo>
                    <a:pt x="194" y="315"/>
                    <a:pt x="194" y="315"/>
                    <a:pt x="193" y="315"/>
                  </a:cubicBezTo>
                  <a:cubicBezTo>
                    <a:pt x="189" y="314"/>
                    <a:pt x="187" y="311"/>
                    <a:pt x="186" y="307"/>
                  </a:cubicBezTo>
                  <a:cubicBezTo>
                    <a:pt x="185" y="229"/>
                    <a:pt x="185" y="229"/>
                    <a:pt x="185" y="229"/>
                  </a:cubicBezTo>
                  <a:cubicBezTo>
                    <a:pt x="143" y="230"/>
                    <a:pt x="143" y="230"/>
                    <a:pt x="143" y="230"/>
                  </a:cubicBezTo>
                  <a:cubicBezTo>
                    <a:pt x="140" y="230"/>
                    <a:pt x="138" y="229"/>
                    <a:pt x="136" y="227"/>
                  </a:cubicBezTo>
                  <a:cubicBezTo>
                    <a:pt x="135" y="225"/>
                    <a:pt x="134" y="222"/>
                    <a:pt x="134" y="220"/>
                  </a:cubicBezTo>
                  <a:cubicBezTo>
                    <a:pt x="152" y="128"/>
                    <a:pt x="152" y="128"/>
                    <a:pt x="152" y="128"/>
                  </a:cubicBezTo>
                  <a:cubicBezTo>
                    <a:pt x="153" y="124"/>
                    <a:pt x="156" y="119"/>
                    <a:pt x="160" y="119"/>
                  </a:cubicBezTo>
                  <a:cubicBezTo>
                    <a:pt x="210" y="119"/>
                    <a:pt x="210" y="119"/>
                    <a:pt x="210" y="119"/>
                  </a:cubicBezTo>
                  <a:cubicBezTo>
                    <a:pt x="212" y="119"/>
                    <a:pt x="215" y="122"/>
                    <a:pt x="217" y="125"/>
                  </a:cubicBezTo>
                  <a:cubicBezTo>
                    <a:pt x="218" y="127"/>
                    <a:pt x="218" y="130"/>
                    <a:pt x="218" y="133"/>
                  </a:cubicBezTo>
                  <a:cubicBezTo>
                    <a:pt x="205" y="172"/>
                    <a:pt x="205" y="172"/>
                    <a:pt x="205" y="172"/>
                  </a:cubicBezTo>
                  <a:cubicBezTo>
                    <a:pt x="243" y="172"/>
                    <a:pt x="243" y="172"/>
                    <a:pt x="243" y="172"/>
                  </a:cubicBezTo>
                  <a:cubicBezTo>
                    <a:pt x="245" y="172"/>
                    <a:pt x="248" y="174"/>
                    <a:pt x="250" y="176"/>
                  </a:cubicBezTo>
                  <a:cubicBezTo>
                    <a:pt x="251" y="178"/>
                    <a:pt x="251" y="181"/>
                    <a:pt x="250" y="18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68" name="Freeform 67">
            <a:extLst>
              <a:ext uri="{FF2B5EF4-FFF2-40B4-BE49-F238E27FC236}">
                <a16:creationId xmlns:a16="http://schemas.microsoft.com/office/drawing/2014/main" id="{3D6193CC-B260-8456-7029-A0DC9229A104}"/>
              </a:ext>
            </a:extLst>
          </p:cNvPr>
          <p:cNvSpPr>
            <a:spLocks noEditPoints="1"/>
          </p:cNvSpPr>
          <p:nvPr userDrawn="1"/>
        </p:nvSpPr>
        <p:spPr bwMode="auto">
          <a:xfrm>
            <a:off x="6366101" y="1986789"/>
            <a:ext cx="443003" cy="575476"/>
          </a:xfrm>
          <a:custGeom>
            <a:avLst/>
            <a:gdLst>
              <a:gd name="T0" fmla="*/ 250 w 306"/>
              <a:gd name="T1" fmla="*/ 0 h 396"/>
              <a:gd name="T2" fmla="*/ 190 w 306"/>
              <a:gd name="T3" fmla="*/ 0 h 396"/>
              <a:gd name="T4" fmla="*/ 158 w 306"/>
              <a:gd name="T5" fmla="*/ 13 h 396"/>
              <a:gd name="T6" fmla="*/ 125 w 306"/>
              <a:gd name="T7" fmla="*/ 43 h 396"/>
              <a:gd name="T8" fmla="*/ 103 w 306"/>
              <a:gd name="T9" fmla="*/ 53 h 396"/>
              <a:gd name="T10" fmla="*/ 85 w 306"/>
              <a:gd name="T11" fmla="*/ 53 h 396"/>
              <a:gd name="T12" fmla="*/ 80 w 306"/>
              <a:gd name="T13" fmla="*/ 54 h 396"/>
              <a:gd name="T14" fmla="*/ 62 w 306"/>
              <a:gd name="T15" fmla="*/ 35 h 396"/>
              <a:gd name="T16" fmla="*/ 50 w 306"/>
              <a:gd name="T17" fmla="*/ 35 h 396"/>
              <a:gd name="T18" fmla="*/ 3 w 306"/>
              <a:gd name="T19" fmla="*/ 81 h 396"/>
              <a:gd name="T20" fmla="*/ 3 w 306"/>
              <a:gd name="T21" fmla="*/ 93 h 396"/>
              <a:gd name="T22" fmla="*/ 23 w 306"/>
              <a:gd name="T23" fmla="*/ 112 h 396"/>
              <a:gd name="T24" fmla="*/ 20 w 306"/>
              <a:gd name="T25" fmla="*/ 114 h 396"/>
              <a:gd name="T26" fmla="*/ 16 w 306"/>
              <a:gd name="T27" fmla="*/ 120 h 396"/>
              <a:gd name="T28" fmla="*/ 16 w 306"/>
              <a:gd name="T29" fmla="*/ 347 h 396"/>
              <a:gd name="T30" fmla="*/ 69 w 306"/>
              <a:gd name="T31" fmla="*/ 396 h 396"/>
              <a:gd name="T32" fmla="*/ 250 w 306"/>
              <a:gd name="T33" fmla="*/ 396 h 396"/>
              <a:gd name="T34" fmla="*/ 306 w 306"/>
              <a:gd name="T35" fmla="*/ 347 h 396"/>
              <a:gd name="T36" fmla="*/ 306 w 306"/>
              <a:gd name="T37" fmla="*/ 50 h 396"/>
              <a:gd name="T38" fmla="*/ 250 w 306"/>
              <a:gd name="T39" fmla="*/ 0 h 396"/>
              <a:gd name="T40" fmla="*/ 241 w 306"/>
              <a:gd name="T41" fmla="*/ 310 h 396"/>
              <a:gd name="T42" fmla="*/ 241 w 306"/>
              <a:gd name="T43" fmla="*/ 322 h 396"/>
              <a:gd name="T44" fmla="*/ 235 w 306"/>
              <a:gd name="T45" fmla="*/ 324 h 396"/>
              <a:gd name="T46" fmla="*/ 229 w 306"/>
              <a:gd name="T47" fmla="*/ 322 h 396"/>
              <a:gd name="T48" fmla="*/ 159 w 306"/>
              <a:gd name="T49" fmla="*/ 252 h 396"/>
              <a:gd name="T50" fmla="*/ 90 w 306"/>
              <a:gd name="T51" fmla="*/ 322 h 396"/>
              <a:gd name="T52" fmla="*/ 84 w 306"/>
              <a:gd name="T53" fmla="*/ 324 h 396"/>
              <a:gd name="T54" fmla="*/ 78 w 306"/>
              <a:gd name="T55" fmla="*/ 322 h 396"/>
              <a:gd name="T56" fmla="*/ 78 w 306"/>
              <a:gd name="T57" fmla="*/ 310 h 396"/>
              <a:gd name="T58" fmla="*/ 148 w 306"/>
              <a:gd name="T59" fmla="*/ 240 h 396"/>
              <a:gd name="T60" fmla="*/ 78 w 306"/>
              <a:gd name="T61" fmla="*/ 170 h 396"/>
              <a:gd name="T62" fmla="*/ 78 w 306"/>
              <a:gd name="T63" fmla="*/ 158 h 396"/>
              <a:gd name="T64" fmla="*/ 90 w 306"/>
              <a:gd name="T65" fmla="*/ 158 h 396"/>
              <a:gd name="T66" fmla="*/ 159 w 306"/>
              <a:gd name="T67" fmla="*/ 228 h 396"/>
              <a:gd name="T68" fmla="*/ 229 w 306"/>
              <a:gd name="T69" fmla="*/ 158 h 396"/>
              <a:gd name="T70" fmla="*/ 241 w 306"/>
              <a:gd name="T71" fmla="*/ 158 h 396"/>
              <a:gd name="T72" fmla="*/ 241 w 306"/>
              <a:gd name="T73" fmla="*/ 170 h 396"/>
              <a:gd name="T74" fmla="*/ 171 w 306"/>
              <a:gd name="T75" fmla="*/ 240 h 396"/>
              <a:gd name="T76" fmla="*/ 241 w 306"/>
              <a:gd name="T77" fmla="*/ 310 h 396"/>
              <a:gd name="T78" fmla="*/ 250 w 306"/>
              <a:gd name="T79" fmla="*/ 53 h 396"/>
              <a:gd name="T80" fmla="*/ 201 w 306"/>
              <a:gd name="T81" fmla="*/ 53 h 396"/>
              <a:gd name="T82" fmla="*/ 192 w 306"/>
              <a:gd name="T83" fmla="*/ 46 h 396"/>
              <a:gd name="T84" fmla="*/ 201 w 306"/>
              <a:gd name="T85" fmla="*/ 40 h 396"/>
              <a:gd name="T86" fmla="*/ 250 w 306"/>
              <a:gd name="T87" fmla="*/ 40 h 396"/>
              <a:gd name="T88" fmla="*/ 258 w 306"/>
              <a:gd name="T89" fmla="*/ 46 h 396"/>
              <a:gd name="T90" fmla="*/ 250 w 306"/>
              <a:gd name="T91" fmla="*/ 5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96">
                <a:moveTo>
                  <a:pt x="250" y="0"/>
                </a:moveTo>
                <a:cubicBezTo>
                  <a:pt x="190" y="0"/>
                  <a:pt x="190" y="0"/>
                  <a:pt x="190" y="0"/>
                </a:cubicBezTo>
                <a:cubicBezTo>
                  <a:pt x="178" y="0"/>
                  <a:pt x="167" y="5"/>
                  <a:pt x="158" y="13"/>
                </a:cubicBezTo>
                <a:cubicBezTo>
                  <a:pt x="125" y="43"/>
                  <a:pt x="125" y="43"/>
                  <a:pt x="125" y="43"/>
                </a:cubicBezTo>
                <a:cubicBezTo>
                  <a:pt x="119" y="48"/>
                  <a:pt x="111" y="53"/>
                  <a:pt x="103" y="53"/>
                </a:cubicBezTo>
                <a:cubicBezTo>
                  <a:pt x="85" y="53"/>
                  <a:pt x="85" y="53"/>
                  <a:pt x="85" y="53"/>
                </a:cubicBezTo>
                <a:cubicBezTo>
                  <a:pt x="83" y="53"/>
                  <a:pt x="81" y="52"/>
                  <a:pt x="80" y="54"/>
                </a:cubicBezTo>
                <a:cubicBezTo>
                  <a:pt x="62" y="35"/>
                  <a:pt x="62" y="35"/>
                  <a:pt x="62" y="35"/>
                </a:cubicBezTo>
                <a:cubicBezTo>
                  <a:pt x="58" y="32"/>
                  <a:pt x="53" y="31"/>
                  <a:pt x="50" y="35"/>
                </a:cubicBezTo>
                <a:cubicBezTo>
                  <a:pt x="3" y="81"/>
                  <a:pt x="3" y="81"/>
                  <a:pt x="3" y="81"/>
                </a:cubicBezTo>
                <a:cubicBezTo>
                  <a:pt x="0" y="84"/>
                  <a:pt x="0" y="90"/>
                  <a:pt x="3" y="93"/>
                </a:cubicBezTo>
                <a:cubicBezTo>
                  <a:pt x="23" y="112"/>
                  <a:pt x="23" y="112"/>
                  <a:pt x="23" y="112"/>
                </a:cubicBezTo>
                <a:cubicBezTo>
                  <a:pt x="20" y="114"/>
                  <a:pt x="20" y="114"/>
                  <a:pt x="20" y="114"/>
                </a:cubicBezTo>
                <a:cubicBezTo>
                  <a:pt x="18" y="115"/>
                  <a:pt x="16" y="117"/>
                  <a:pt x="16" y="120"/>
                </a:cubicBezTo>
                <a:cubicBezTo>
                  <a:pt x="16" y="347"/>
                  <a:pt x="16" y="347"/>
                  <a:pt x="16" y="347"/>
                </a:cubicBezTo>
                <a:cubicBezTo>
                  <a:pt x="16" y="374"/>
                  <a:pt x="42" y="396"/>
                  <a:pt x="69" y="396"/>
                </a:cubicBezTo>
                <a:cubicBezTo>
                  <a:pt x="250" y="396"/>
                  <a:pt x="250" y="396"/>
                  <a:pt x="250" y="396"/>
                </a:cubicBezTo>
                <a:cubicBezTo>
                  <a:pt x="277" y="396"/>
                  <a:pt x="306" y="374"/>
                  <a:pt x="306" y="347"/>
                </a:cubicBezTo>
                <a:cubicBezTo>
                  <a:pt x="306" y="50"/>
                  <a:pt x="306" y="50"/>
                  <a:pt x="306" y="50"/>
                </a:cubicBezTo>
                <a:cubicBezTo>
                  <a:pt x="306" y="23"/>
                  <a:pt x="277" y="0"/>
                  <a:pt x="250" y="0"/>
                </a:cubicBezTo>
                <a:close/>
                <a:moveTo>
                  <a:pt x="241" y="310"/>
                </a:moveTo>
                <a:cubicBezTo>
                  <a:pt x="244" y="313"/>
                  <a:pt x="244" y="318"/>
                  <a:pt x="241" y="322"/>
                </a:cubicBezTo>
                <a:cubicBezTo>
                  <a:pt x="239" y="323"/>
                  <a:pt x="237" y="324"/>
                  <a:pt x="235" y="324"/>
                </a:cubicBezTo>
                <a:cubicBezTo>
                  <a:pt x="233" y="324"/>
                  <a:pt x="231" y="323"/>
                  <a:pt x="229" y="322"/>
                </a:cubicBezTo>
                <a:cubicBezTo>
                  <a:pt x="159" y="252"/>
                  <a:pt x="159" y="252"/>
                  <a:pt x="159" y="252"/>
                </a:cubicBezTo>
                <a:cubicBezTo>
                  <a:pt x="90" y="322"/>
                  <a:pt x="90" y="322"/>
                  <a:pt x="90" y="322"/>
                </a:cubicBezTo>
                <a:cubicBezTo>
                  <a:pt x="88" y="323"/>
                  <a:pt x="86" y="324"/>
                  <a:pt x="84" y="324"/>
                </a:cubicBezTo>
                <a:cubicBezTo>
                  <a:pt x="82" y="324"/>
                  <a:pt x="80" y="323"/>
                  <a:pt x="78" y="322"/>
                </a:cubicBezTo>
                <a:cubicBezTo>
                  <a:pt x="75" y="318"/>
                  <a:pt x="75" y="313"/>
                  <a:pt x="78" y="310"/>
                </a:cubicBezTo>
                <a:cubicBezTo>
                  <a:pt x="148" y="240"/>
                  <a:pt x="148" y="240"/>
                  <a:pt x="148" y="240"/>
                </a:cubicBezTo>
                <a:cubicBezTo>
                  <a:pt x="78" y="170"/>
                  <a:pt x="78" y="170"/>
                  <a:pt x="78" y="170"/>
                </a:cubicBezTo>
                <a:cubicBezTo>
                  <a:pt x="75" y="167"/>
                  <a:pt x="75" y="162"/>
                  <a:pt x="78" y="158"/>
                </a:cubicBezTo>
                <a:cubicBezTo>
                  <a:pt x="81" y="155"/>
                  <a:pt x="86" y="155"/>
                  <a:pt x="90" y="158"/>
                </a:cubicBezTo>
                <a:cubicBezTo>
                  <a:pt x="159" y="228"/>
                  <a:pt x="159" y="228"/>
                  <a:pt x="159" y="228"/>
                </a:cubicBezTo>
                <a:cubicBezTo>
                  <a:pt x="229" y="158"/>
                  <a:pt x="229" y="158"/>
                  <a:pt x="229" y="158"/>
                </a:cubicBezTo>
                <a:cubicBezTo>
                  <a:pt x="233" y="155"/>
                  <a:pt x="238" y="155"/>
                  <a:pt x="241" y="158"/>
                </a:cubicBezTo>
                <a:cubicBezTo>
                  <a:pt x="244" y="162"/>
                  <a:pt x="244" y="167"/>
                  <a:pt x="241" y="170"/>
                </a:cubicBezTo>
                <a:cubicBezTo>
                  <a:pt x="171" y="240"/>
                  <a:pt x="171" y="240"/>
                  <a:pt x="171" y="240"/>
                </a:cubicBezTo>
                <a:lnTo>
                  <a:pt x="241" y="310"/>
                </a:lnTo>
                <a:close/>
                <a:moveTo>
                  <a:pt x="250" y="53"/>
                </a:moveTo>
                <a:cubicBezTo>
                  <a:pt x="201" y="53"/>
                  <a:pt x="201" y="53"/>
                  <a:pt x="201" y="53"/>
                </a:cubicBezTo>
                <a:cubicBezTo>
                  <a:pt x="196" y="53"/>
                  <a:pt x="192" y="51"/>
                  <a:pt x="192" y="46"/>
                </a:cubicBezTo>
                <a:cubicBezTo>
                  <a:pt x="192" y="42"/>
                  <a:pt x="196" y="40"/>
                  <a:pt x="201" y="40"/>
                </a:cubicBezTo>
                <a:cubicBezTo>
                  <a:pt x="250" y="40"/>
                  <a:pt x="250" y="40"/>
                  <a:pt x="250" y="40"/>
                </a:cubicBezTo>
                <a:cubicBezTo>
                  <a:pt x="255" y="40"/>
                  <a:pt x="258" y="42"/>
                  <a:pt x="258" y="46"/>
                </a:cubicBezTo>
                <a:cubicBezTo>
                  <a:pt x="258" y="51"/>
                  <a:pt x="255" y="53"/>
                  <a:pt x="250" y="5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69" name="Group 68">
            <a:extLst>
              <a:ext uri="{FF2B5EF4-FFF2-40B4-BE49-F238E27FC236}">
                <a16:creationId xmlns:a16="http://schemas.microsoft.com/office/drawing/2014/main" id="{538E0798-3E57-2B98-B9A7-2CF4FD701612}"/>
              </a:ext>
            </a:extLst>
          </p:cNvPr>
          <p:cNvGrpSpPr/>
          <p:nvPr userDrawn="1"/>
        </p:nvGrpSpPr>
        <p:grpSpPr>
          <a:xfrm>
            <a:off x="5153897" y="2023825"/>
            <a:ext cx="572627" cy="517074"/>
            <a:chOff x="5153897" y="1777797"/>
            <a:chExt cx="572627" cy="517074"/>
          </a:xfrm>
          <a:solidFill>
            <a:schemeClr val="bg2"/>
          </a:solidFill>
        </p:grpSpPr>
        <p:sp>
          <p:nvSpPr>
            <p:cNvPr id="70" name="Oval 69">
              <a:extLst>
                <a:ext uri="{FF2B5EF4-FFF2-40B4-BE49-F238E27FC236}">
                  <a16:creationId xmlns:a16="http://schemas.microsoft.com/office/drawing/2014/main" id="{619FC227-A03B-5626-0D3F-0C2360EEA8CA}"/>
                </a:ext>
              </a:extLst>
            </p:cNvPr>
            <p:cNvSpPr>
              <a:spLocks noChangeArrowheads="1"/>
            </p:cNvSpPr>
            <p:nvPr/>
          </p:nvSpPr>
          <p:spPr bwMode="auto">
            <a:xfrm>
              <a:off x="5249335" y="1837623"/>
              <a:ext cx="119654" cy="119654"/>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1" name="Freeform 70">
              <a:extLst>
                <a:ext uri="{FF2B5EF4-FFF2-40B4-BE49-F238E27FC236}">
                  <a16:creationId xmlns:a16="http://schemas.microsoft.com/office/drawing/2014/main" id="{552C17A2-35CC-0826-B668-5EE745E6B1CE}"/>
                </a:ext>
              </a:extLst>
            </p:cNvPr>
            <p:cNvSpPr>
              <a:spLocks/>
            </p:cNvSpPr>
            <p:nvPr/>
          </p:nvSpPr>
          <p:spPr bwMode="auto">
            <a:xfrm>
              <a:off x="5300615" y="1970097"/>
              <a:ext cx="18518" cy="48431"/>
            </a:xfrm>
            <a:custGeom>
              <a:avLst/>
              <a:gdLst>
                <a:gd name="T0" fmla="*/ 0 w 13"/>
                <a:gd name="T1" fmla="*/ 8 h 33"/>
                <a:gd name="T2" fmla="*/ 0 w 13"/>
                <a:gd name="T3" fmla="*/ 24 h 33"/>
                <a:gd name="T4" fmla="*/ 7 w 13"/>
                <a:gd name="T5" fmla="*/ 33 h 33"/>
                <a:gd name="T6" fmla="*/ 13 w 13"/>
                <a:gd name="T7" fmla="*/ 24 h 33"/>
                <a:gd name="T8" fmla="*/ 13 w 13"/>
                <a:gd name="T9" fmla="*/ 8 h 33"/>
                <a:gd name="T10" fmla="*/ 7 w 13"/>
                <a:gd name="T11" fmla="*/ 0 h 33"/>
                <a:gd name="T12" fmla="*/ 0 w 13"/>
                <a:gd name="T13" fmla="*/ 8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0" y="8"/>
                  </a:moveTo>
                  <a:cubicBezTo>
                    <a:pt x="0" y="24"/>
                    <a:pt x="0" y="24"/>
                    <a:pt x="0" y="24"/>
                  </a:cubicBezTo>
                  <a:cubicBezTo>
                    <a:pt x="0" y="29"/>
                    <a:pt x="2" y="33"/>
                    <a:pt x="7" y="33"/>
                  </a:cubicBezTo>
                  <a:cubicBezTo>
                    <a:pt x="11" y="33"/>
                    <a:pt x="13" y="29"/>
                    <a:pt x="13" y="24"/>
                  </a:cubicBezTo>
                  <a:cubicBezTo>
                    <a:pt x="13" y="8"/>
                    <a:pt x="13" y="8"/>
                    <a:pt x="13" y="8"/>
                  </a:cubicBezTo>
                  <a:cubicBezTo>
                    <a:pt x="13" y="3"/>
                    <a:pt x="11" y="0"/>
                    <a:pt x="7" y="0"/>
                  </a:cubicBezTo>
                  <a:cubicBezTo>
                    <a:pt x="2" y="0"/>
                    <a:pt x="0" y="3"/>
                    <a:pt x="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2" name="Freeform 71">
              <a:extLst>
                <a:ext uri="{FF2B5EF4-FFF2-40B4-BE49-F238E27FC236}">
                  <a16:creationId xmlns:a16="http://schemas.microsoft.com/office/drawing/2014/main" id="{2833E1A2-3303-DC03-52C4-40EE899574F7}"/>
                </a:ext>
              </a:extLst>
            </p:cNvPr>
            <p:cNvSpPr>
              <a:spLocks/>
            </p:cNvSpPr>
            <p:nvPr/>
          </p:nvSpPr>
          <p:spPr bwMode="auto">
            <a:xfrm>
              <a:off x="5300615" y="1777797"/>
              <a:ext cx="18518" cy="48431"/>
            </a:xfrm>
            <a:custGeom>
              <a:avLst/>
              <a:gdLst>
                <a:gd name="T0" fmla="*/ 7 w 13"/>
                <a:gd name="T1" fmla="*/ 33 h 33"/>
                <a:gd name="T2" fmla="*/ 13 w 13"/>
                <a:gd name="T3" fmla="*/ 24 h 33"/>
                <a:gd name="T4" fmla="*/ 13 w 13"/>
                <a:gd name="T5" fmla="*/ 8 h 33"/>
                <a:gd name="T6" fmla="*/ 7 w 13"/>
                <a:gd name="T7" fmla="*/ 0 h 33"/>
                <a:gd name="T8" fmla="*/ 0 w 13"/>
                <a:gd name="T9" fmla="*/ 8 h 33"/>
                <a:gd name="T10" fmla="*/ 0 w 13"/>
                <a:gd name="T11" fmla="*/ 24 h 33"/>
                <a:gd name="T12" fmla="*/ 7 w 1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7" y="33"/>
                  </a:moveTo>
                  <a:cubicBezTo>
                    <a:pt x="11" y="33"/>
                    <a:pt x="13" y="29"/>
                    <a:pt x="13" y="24"/>
                  </a:cubicBezTo>
                  <a:cubicBezTo>
                    <a:pt x="13" y="8"/>
                    <a:pt x="13" y="8"/>
                    <a:pt x="13" y="8"/>
                  </a:cubicBezTo>
                  <a:cubicBezTo>
                    <a:pt x="13" y="3"/>
                    <a:pt x="11" y="0"/>
                    <a:pt x="7" y="0"/>
                  </a:cubicBezTo>
                  <a:cubicBezTo>
                    <a:pt x="2" y="0"/>
                    <a:pt x="0" y="3"/>
                    <a:pt x="0" y="8"/>
                  </a:cubicBezTo>
                  <a:cubicBezTo>
                    <a:pt x="0" y="24"/>
                    <a:pt x="0" y="24"/>
                    <a:pt x="0" y="24"/>
                  </a:cubicBezTo>
                  <a:cubicBezTo>
                    <a:pt x="0" y="29"/>
                    <a:pt x="2" y="33"/>
                    <a:pt x="7"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3" name="Freeform 72">
              <a:extLst>
                <a:ext uri="{FF2B5EF4-FFF2-40B4-BE49-F238E27FC236}">
                  <a16:creationId xmlns:a16="http://schemas.microsoft.com/office/drawing/2014/main" id="{042AF20B-41D0-2690-1943-4AC7ECD0B8D1}"/>
                </a:ext>
              </a:extLst>
            </p:cNvPr>
            <p:cNvSpPr>
              <a:spLocks/>
            </p:cNvSpPr>
            <p:nvPr/>
          </p:nvSpPr>
          <p:spPr bwMode="auto">
            <a:xfrm>
              <a:off x="5380384" y="1894601"/>
              <a:ext cx="48431" cy="18518"/>
            </a:xfrm>
            <a:custGeom>
              <a:avLst/>
              <a:gdLst>
                <a:gd name="T0" fmla="*/ 0 w 33"/>
                <a:gd name="T1" fmla="*/ 6 h 13"/>
                <a:gd name="T2" fmla="*/ 8 w 33"/>
                <a:gd name="T3" fmla="*/ 13 h 13"/>
                <a:gd name="T4" fmla="*/ 25 w 33"/>
                <a:gd name="T5" fmla="*/ 13 h 13"/>
                <a:gd name="T6" fmla="*/ 33 w 33"/>
                <a:gd name="T7" fmla="*/ 6 h 13"/>
                <a:gd name="T8" fmla="*/ 25 w 33"/>
                <a:gd name="T9" fmla="*/ 0 h 13"/>
                <a:gd name="T10" fmla="*/ 8 w 33"/>
                <a:gd name="T11" fmla="*/ 0 h 13"/>
                <a:gd name="T12" fmla="*/ 0 w 3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33" h="13">
                  <a:moveTo>
                    <a:pt x="0" y="6"/>
                  </a:moveTo>
                  <a:cubicBezTo>
                    <a:pt x="0" y="11"/>
                    <a:pt x="4" y="13"/>
                    <a:pt x="8" y="13"/>
                  </a:cubicBezTo>
                  <a:cubicBezTo>
                    <a:pt x="25" y="13"/>
                    <a:pt x="25" y="13"/>
                    <a:pt x="25" y="13"/>
                  </a:cubicBezTo>
                  <a:cubicBezTo>
                    <a:pt x="29" y="13"/>
                    <a:pt x="33" y="11"/>
                    <a:pt x="33" y="6"/>
                  </a:cubicBezTo>
                  <a:cubicBezTo>
                    <a:pt x="33" y="2"/>
                    <a:pt x="29" y="0"/>
                    <a:pt x="25" y="0"/>
                  </a:cubicBezTo>
                  <a:cubicBezTo>
                    <a:pt x="8" y="0"/>
                    <a:pt x="8" y="0"/>
                    <a:pt x="8" y="0"/>
                  </a:cubicBezTo>
                  <a:cubicBezTo>
                    <a:pt x="4" y="0"/>
                    <a:pt x="0" y="2"/>
                    <a:pt x="0"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4" name="Freeform 73">
              <a:extLst>
                <a:ext uri="{FF2B5EF4-FFF2-40B4-BE49-F238E27FC236}">
                  <a16:creationId xmlns:a16="http://schemas.microsoft.com/office/drawing/2014/main" id="{D1B40E4D-AC46-F432-2ED3-D882ADA7554E}"/>
                </a:ext>
              </a:extLst>
            </p:cNvPr>
            <p:cNvSpPr>
              <a:spLocks/>
            </p:cNvSpPr>
            <p:nvPr/>
          </p:nvSpPr>
          <p:spPr bwMode="auto">
            <a:xfrm>
              <a:off x="5189509" y="1894601"/>
              <a:ext cx="47007" cy="18518"/>
            </a:xfrm>
            <a:custGeom>
              <a:avLst/>
              <a:gdLst>
                <a:gd name="T0" fmla="*/ 8 w 33"/>
                <a:gd name="T1" fmla="*/ 13 h 13"/>
                <a:gd name="T2" fmla="*/ 25 w 33"/>
                <a:gd name="T3" fmla="*/ 13 h 13"/>
                <a:gd name="T4" fmla="*/ 33 w 33"/>
                <a:gd name="T5" fmla="*/ 6 h 13"/>
                <a:gd name="T6" fmla="*/ 25 w 33"/>
                <a:gd name="T7" fmla="*/ 0 h 13"/>
                <a:gd name="T8" fmla="*/ 8 w 33"/>
                <a:gd name="T9" fmla="*/ 0 h 13"/>
                <a:gd name="T10" fmla="*/ 0 w 33"/>
                <a:gd name="T11" fmla="*/ 6 h 13"/>
                <a:gd name="T12" fmla="*/ 8 w 3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33" h="13">
                  <a:moveTo>
                    <a:pt x="8" y="13"/>
                  </a:moveTo>
                  <a:cubicBezTo>
                    <a:pt x="25" y="13"/>
                    <a:pt x="25" y="13"/>
                    <a:pt x="25" y="13"/>
                  </a:cubicBezTo>
                  <a:cubicBezTo>
                    <a:pt x="29" y="13"/>
                    <a:pt x="33" y="11"/>
                    <a:pt x="33" y="6"/>
                  </a:cubicBezTo>
                  <a:cubicBezTo>
                    <a:pt x="33" y="2"/>
                    <a:pt x="29" y="0"/>
                    <a:pt x="25" y="0"/>
                  </a:cubicBezTo>
                  <a:cubicBezTo>
                    <a:pt x="8" y="0"/>
                    <a:pt x="8" y="0"/>
                    <a:pt x="8" y="0"/>
                  </a:cubicBezTo>
                  <a:cubicBezTo>
                    <a:pt x="4" y="0"/>
                    <a:pt x="0" y="2"/>
                    <a:pt x="0" y="6"/>
                  </a:cubicBezTo>
                  <a:cubicBezTo>
                    <a:pt x="0" y="11"/>
                    <a:pt x="4" y="13"/>
                    <a:pt x="8"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5" name="Freeform 74">
              <a:extLst>
                <a:ext uri="{FF2B5EF4-FFF2-40B4-BE49-F238E27FC236}">
                  <a16:creationId xmlns:a16="http://schemas.microsoft.com/office/drawing/2014/main" id="{1807140C-6D1B-3247-5372-D74FF6D22AB4}"/>
                </a:ext>
              </a:extLst>
            </p:cNvPr>
            <p:cNvSpPr>
              <a:spLocks/>
            </p:cNvSpPr>
            <p:nvPr/>
          </p:nvSpPr>
          <p:spPr bwMode="auto">
            <a:xfrm>
              <a:off x="5354744" y="1944457"/>
              <a:ext cx="42733" cy="41309"/>
            </a:xfrm>
            <a:custGeom>
              <a:avLst/>
              <a:gdLst>
                <a:gd name="T0" fmla="*/ 3 w 30"/>
                <a:gd name="T1" fmla="*/ 3 h 29"/>
                <a:gd name="T2" fmla="*/ 3 w 30"/>
                <a:gd name="T3" fmla="*/ 15 h 29"/>
                <a:gd name="T4" fmla="*/ 15 w 30"/>
                <a:gd name="T5" fmla="*/ 26 h 29"/>
                <a:gd name="T6" fmla="*/ 21 w 30"/>
                <a:gd name="T7" fmla="*/ 29 h 29"/>
                <a:gd name="T8" fmla="*/ 27 w 30"/>
                <a:gd name="T9" fmla="*/ 26 h 29"/>
                <a:gd name="T10" fmla="*/ 27 w 30"/>
                <a:gd name="T11" fmla="*/ 15 h 29"/>
                <a:gd name="T12" fmla="*/ 15 w 30"/>
                <a:gd name="T13" fmla="*/ 3 h 29"/>
                <a:gd name="T14" fmla="*/ 3 w 30"/>
                <a:gd name="T15" fmla="*/ 3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3" y="3"/>
                  </a:moveTo>
                  <a:cubicBezTo>
                    <a:pt x="0" y="6"/>
                    <a:pt x="0" y="12"/>
                    <a:pt x="3" y="15"/>
                  </a:cubicBezTo>
                  <a:cubicBezTo>
                    <a:pt x="15" y="26"/>
                    <a:pt x="15" y="26"/>
                    <a:pt x="15" y="26"/>
                  </a:cubicBezTo>
                  <a:cubicBezTo>
                    <a:pt x="17" y="28"/>
                    <a:pt x="19" y="29"/>
                    <a:pt x="21" y="29"/>
                  </a:cubicBezTo>
                  <a:cubicBezTo>
                    <a:pt x="23" y="29"/>
                    <a:pt x="25" y="28"/>
                    <a:pt x="27" y="26"/>
                  </a:cubicBezTo>
                  <a:cubicBezTo>
                    <a:pt x="30" y="23"/>
                    <a:pt x="30" y="18"/>
                    <a:pt x="27" y="15"/>
                  </a:cubicBezTo>
                  <a:cubicBezTo>
                    <a:pt x="15" y="3"/>
                    <a:pt x="15" y="3"/>
                    <a:pt x="15" y="3"/>
                  </a:cubicBezTo>
                  <a:cubicBezTo>
                    <a:pt x="12" y="0"/>
                    <a:pt x="7" y="0"/>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6" name="Freeform 75">
              <a:extLst>
                <a:ext uri="{FF2B5EF4-FFF2-40B4-BE49-F238E27FC236}">
                  <a16:creationId xmlns:a16="http://schemas.microsoft.com/office/drawing/2014/main" id="{43C95D5B-F3F3-72EB-ACB8-4A27ED2D5CC3}"/>
                </a:ext>
              </a:extLst>
            </p:cNvPr>
            <p:cNvSpPr>
              <a:spLocks/>
            </p:cNvSpPr>
            <p:nvPr/>
          </p:nvSpPr>
          <p:spPr bwMode="auto">
            <a:xfrm>
              <a:off x="5219421" y="1809134"/>
              <a:ext cx="44158" cy="41309"/>
            </a:xfrm>
            <a:custGeom>
              <a:avLst/>
              <a:gdLst>
                <a:gd name="T0" fmla="*/ 15 w 30"/>
                <a:gd name="T1" fmla="*/ 26 h 29"/>
                <a:gd name="T2" fmla="*/ 21 w 30"/>
                <a:gd name="T3" fmla="*/ 29 h 29"/>
                <a:gd name="T4" fmla="*/ 27 w 30"/>
                <a:gd name="T5" fmla="*/ 26 h 29"/>
                <a:gd name="T6" fmla="*/ 27 w 30"/>
                <a:gd name="T7" fmla="*/ 15 h 29"/>
                <a:gd name="T8" fmla="*/ 15 w 30"/>
                <a:gd name="T9" fmla="*/ 3 h 29"/>
                <a:gd name="T10" fmla="*/ 3 w 30"/>
                <a:gd name="T11" fmla="*/ 3 h 29"/>
                <a:gd name="T12" fmla="*/ 3 w 30"/>
                <a:gd name="T13" fmla="*/ 15 h 29"/>
                <a:gd name="T14" fmla="*/ 15 w 30"/>
                <a:gd name="T15" fmla="*/ 26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15" y="26"/>
                  </a:moveTo>
                  <a:cubicBezTo>
                    <a:pt x="17" y="28"/>
                    <a:pt x="19" y="29"/>
                    <a:pt x="21" y="29"/>
                  </a:cubicBezTo>
                  <a:cubicBezTo>
                    <a:pt x="23" y="29"/>
                    <a:pt x="25" y="28"/>
                    <a:pt x="27" y="26"/>
                  </a:cubicBezTo>
                  <a:cubicBezTo>
                    <a:pt x="30" y="23"/>
                    <a:pt x="30" y="18"/>
                    <a:pt x="27" y="15"/>
                  </a:cubicBezTo>
                  <a:cubicBezTo>
                    <a:pt x="15" y="3"/>
                    <a:pt x="15" y="3"/>
                    <a:pt x="15" y="3"/>
                  </a:cubicBezTo>
                  <a:cubicBezTo>
                    <a:pt x="12" y="0"/>
                    <a:pt x="6" y="0"/>
                    <a:pt x="3" y="3"/>
                  </a:cubicBezTo>
                  <a:cubicBezTo>
                    <a:pt x="0" y="6"/>
                    <a:pt x="0" y="11"/>
                    <a:pt x="3" y="15"/>
                  </a:cubicBezTo>
                  <a:lnTo>
                    <a:pt x="15" y="2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7" name="Freeform 76">
              <a:extLst>
                <a:ext uri="{FF2B5EF4-FFF2-40B4-BE49-F238E27FC236}">
                  <a16:creationId xmlns:a16="http://schemas.microsoft.com/office/drawing/2014/main" id="{883CBCAB-309D-AB77-F261-212F15C03380}"/>
                </a:ext>
              </a:extLst>
            </p:cNvPr>
            <p:cNvSpPr>
              <a:spLocks/>
            </p:cNvSpPr>
            <p:nvPr/>
          </p:nvSpPr>
          <p:spPr bwMode="auto">
            <a:xfrm>
              <a:off x="5354744" y="1809134"/>
              <a:ext cx="42733" cy="41309"/>
            </a:xfrm>
            <a:custGeom>
              <a:avLst/>
              <a:gdLst>
                <a:gd name="T0" fmla="*/ 9 w 30"/>
                <a:gd name="T1" fmla="*/ 29 h 29"/>
                <a:gd name="T2" fmla="*/ 15 w 30"/>
                <a:gd name="T3" fmla="*/ 26 h 29"/>
                <a:gd name="T4" fmla="*/ 27 w 30"/>
                <a:gd name="T5" fmla="*/ 15 h 29"/>
                <a:gd name="T6" fmla="*/ 27 w 30"/>
                <a:gd name="T7" fmla="*/ 3 h 29"/>
                <a:gd name="T8" fmla="*/ 15 w 30"/>
                <a:gd name="T9" fmla="*/ 3 h 29"/>
                <a:gd name="T10" fmla="*/ 3 w 30"/>
                <a:gd name="T11" fmla="*/ 15 h 29"/>
                <a:gd name="T12" fmla="*/ 3 w 30"/>
                <a:gd name="T13" fmla="*/ 26 h 29"/>
                <a:gd name="T14" fmla="*/ 9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9" y="29"/>
                  </a:moveTo>
                  <a:cubicBezTo>
                    <a:pt x="11" y="29"/>
                    <a:pt x="14" y="28"/>
                    <a:pt x="15" y="26"/>
                  </a:cubicBezTo>
                  <a:cubicBezTo>
                    <a:pt x="27" y="15"/>
                    <a:pt x="27" y="15"/>
                    <a:pt x="27" y="15"/>
                  </a:cubicBezTo>
                  <a:cubicBezTo>
                    <a:pt x="30" y="11"/>
                    <a:pt x="30" y="6"/>
                    <a:pt x="27" y="3"/>
                  </a:cubicBezTo>
                  <a:cubicBezTo>
                    <a:pt x="24" y="0"/>
                    <a:pt x="18" y="0"/>
                    <a:pt x="15" y="3"/>
                  </a:cubicBezTo>
                  <a:cubicBezTo>
                    <a:pt x="3" y="15"/>
                    <a:pt x="3" y="15"/>
                    <a:pt x="3" y="15"/>
                  </a:cubicBezTo>
                  <a:cubicBezTo>
                    <a:pt x="0" y="18"/>
                    <a:pt x="0" y="23"/>
                    <a:pt x="3" y="26"/>
                  </a:cubicBezTo>
                  <a:cubicBezTo>
                    <a:pt x="5" y="28"/>
                    <a:pt x="7" y="29"/>
                    <a:pt x="9"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8" name="Freeform 77">
              <a:extLst>
                <a:ext uri="{FF2B5EF4-FFF2-40B4-BE49-F238E27FC236}">
                  <a16:creationId xmlns:a16="http://schemas.microsoft.com/office/drawing/2014/main" id="{E65C852B-98A2-B91B-25B6-33F52E6FFE17}"/>
                </a:ext>
              </a:extLst>
            </p:cNvPr>
            <p:cNvSpPr>
              <a:spLocks/>
            </p:cNvSpPr>
            <p:nvPr/>
          </p:nvSpPr>
          <p:spPr bwMode="auto">
            <a:xfrm>
              <a:off x="5219421" y="1944457"/>
              <a:ext cx="44158" cy="41309"/>
            </a:xfrm>
            <a:custGeom>
              <a:avLst/>
              <a:gdLst>
                <a:gd name="T0" fmla="*/ 15 w 30"/>
                <a:gd name="T1" fmla="*/ 3 h 29"/>
                <a:gd name="T2" fmla="*/ 3 w 30"/>
                <a:gd name="T3" fmla="*/ 15 h 29"/>
                <a:gd name="T4" fmla="*/ 3 w 30"/>
                <a:gd name="T5" fmla="*/ 26 h 29"/>
                <a:gd name="T6" fmla="*/ 9 w 30"/>
                <a:gd name="T7" fmla="*/ 29 h 29"/>
                <a:gd name="T8" fmla="*/ 15 w 30"/>
                <a:gd name="T9" fmla="*/ 26 h 29"/>
                <a:gd name="T10" fmla="*/ 27 w 30"/>
                <a:gd name="T11" fmla="*/ 15 h 29"/>
                <a:gd name="T12" fmla="*/ 27 w 30"/>
                <a:gd name="T13" fmla="*/ 3 h 29"/>
                <a:gd name="T14" fmla="*/ 15 w 30"/>
                <a:gd name="T15" fmla="*/ 3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15" y="3"/>
                  </a:moveTo>
                  <a:cubicBezTo>
                    <a:pt x="3" y="15"/>
                    <a:pt x="3" y="15"/>
                    <a:pt x="3" y="15"/>
                  </a:cubicBezTo>
                  <a:cubicBezTo>
                    <a:pt x="0" y="18"/>
                    <a:pt x="0" y="23"/>
                    <a:pt x="3" y="26"/>
                  </a:cubicBezTo>
                  <a:cubicBezTo>
                    <a:pt x="5" y="28"/>
                    <a:pt x="7" y="29"/>
                    <a:pt x="9" y="29"/>
                  </a:cubicBezTo>
                  <a:cubicBezTo>
                    <a:pt x="11" y="29"/>
                    <a:pt x="13" y="28"/>
                    <a:pt x="15" y="26"/>
                  </a:cubicBezTo>
                  <a:cubicBezTo>
                    <a:pt x="27" y="15"/>
                    <a:pt x="27" y="15"/>
                    <a:pt x="27" y="15"/>
                  </a:cubicBezTo>
                  <a:cubicBezTo>
                    <a:pt x="30" y="12"/>
                    <a:pt x="30" y="6"/>
                    <a:pt x="27" y="3"/>
                  </a:cubicBezTo>
                  <a:cubicBezTo>
                    <a:pt x="23" y="0"/>
                    <a:pt x="18" y="0"/>
                    <a:pt x="1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9" name="Freeform 78">
              <a:extLst>
                <a:ext uri="{FF2B5EF4-FFF2-40B4-BE49-F238E27FC236}">
                  <a16:creationId xmlns:a16="http://schemas.microsoft.com/office/drawing/2014/main" id="{4F3FCACE-2AA3-B958-3009-C979CEB9226B}"/>
                </a:ext>
              </a:extLst>
            </p:cNvPr>
            <p:cNvSpPr>
              <a:spLocks/>
            </p:cNvSpPr>
            <p:nvPr/>
          </p:nvSpPr>
          <p:spPr bwMode="auto">
            <a:xfrm>
              <a:off x="5153897" y="2042744"/>
              <a:ext cx="572627" cy="252127"/>
            </a:xfrm>
            <a:custGeom>
              <a:avLst/>
              <a:gdLst>
                <a:gd name="T0" fmla="*/ 379 w 396"/>
                <a:gd name="T1" fmla="*/ 135 h 174"/>
                <a:gd name="T2" fmla="*/ 326 w 396"/>
                <a:gd name="T3" fmla="*/ 135 h 174"/>
                <a:gd name="T4" fmla="*/ 326 w 396"/>
                <a:gd name="T5" fmla="*/ 73 h 174"/>
                <a:gd name="T6" fmla="*/ 328 w 396"/>
                <a:gd name="T7" fmla="*/ 72 h 174"/>
                <a:gd name="T8" fmla="*/ 371 w 396"/>
                <a:gd name="T9" fmla="*/ 30 h 174"/>
                <a:gd name="T10" fmla="*/ 371 w 396"/>
                <a:gd name="T11" fmla="*/ 7 h 174"/>
                <a:gd name="T12" fmla="*/ 348 w 396"/>
                <a:gd name="T13" fmla="*/ 7 h 174"/>
                <a:gd name="T14" fmla="*/ 255 w 396"/>
                <a:gd name="T15" fmla="*/ 100 h 174"/>
                <a:gd name="T16" fmla="*/ 255 w 396"/>
                <a:gd name="T17" fmla="*/ 123 h 174"/>
                <a:gd name="T18" fmla="*/ 267 w 396"/>
                <a:gd name="T19" fmla="*/ 128 h 174"/>
                <a:gd name="T20" fmla="*/ 280 w 396"/>
                <a:gd name="T21" fmla="*/ 123 h 174"/>
                <a:gd name="T22" fmla="*/ 300 w 396"/>
                <a:gd name="T23" fmla="*/ 105 h 174"/>
                <a:gd name="T24" fmla="*/ 300 w 396"/>
                <a:gd name="T25" fmla="*/ 135 h 174"/>
                <a:gd name="T26" fmla="*/ 234 w 396"/>
                <a:gd name="T27" fmla="*/ 135 h 174"/>
                <a:gd name="T28" fmla="*/ 234 w 396"/>
                <a:gd name="T29" fmla="*/ 73 h 174"/>
                <a:gd name="T30" fmla="*/ 232 w 396"/>
                <a:gd name="T31" fmla="*/ 72 h 174"/>
                <a:gd name="T32" fmla="*/ 274 w 396"/>
                <a:gd name="T33" fmla="*/ 30 h 174"/>
                <a:gd name="T34" fmla="*/ 273 w 396"/>
                <a:gd name="T35" fmla="*/ 7 h 174"/>
                <a:gd name="T36" fmla="*/ 250 w 396"/>
                <a:gd name="T37" fmla="*/ 7 h 174"/>
                <a:gd name="T38" fmla="*/ 156 w 396"/>
                <a:gd name="T39" fmla="*/ 100 h 174"/>
                <a:gd name="T40" fmla="*/ 156 w 396"/>
                <a:gd name="T41" fmla="*/ 123 h 174"/>
                <a:gd name="T42" fmla="*/ 168 w 396"/>
                <a:gd name="T43" fmla="*/ 128 h 174"/>
                <a:gd name="T44" fmla="*/ 178 w 396"/>
                <a:gd name="T45" fmla="*/ 123 h 174"/>
                <a:gd name="T46" fmla="*/ 195 w 396"/>
                <a:gd name="T47" fmla="*/ 105 h 174"/>
                <a:gd name="T48" fmla="*/ 195 w 396"/>
                <a:gd name="T49" fmla="*/ 135 h 174"/>
                <a:gd name="T50" fmla="*/ 129 w 396"/>
                <a:gd name="T51" fmla="*/ 135 h 174"/>
                <a:gd name="T52" fmla="*/ 129 w 396"/>
                <a:gd name="T53" fmla="*/ 73 h 174"/>
                <a:gd name="T54" fmla="*/ 130 w 396"/>
                <a:gd name="T55" fmla="*/ 72 h 174"/>
                <a:gd name="T56" fmla="*/ 173 w 396"/>
                <a:gd name="T57" fmla="*/ 30 h 174"/>
                <a:gd name="T58" fmla="*/ 174 w 396"/>
                <a:gd name="T59" fmla="*/ 7 h 174"/>
                <a:gd name="T60" fmla="*/ 151 w 396"/>
                <a:gd name="T61" fmla="*/ 7 h 174"/>
                <a:gd name="T62" fmla="*/ 57 w 396"/>
                <a:gd name="T63" fmla="*/ 100 h 174"/>
                <a:gd name="T64" fmla="*/ 57 w 396"/>
                <a:gd name="T65" fmla="*/ 123 h 174"/>
                <a:gd name="T66" fmla="*/ 69 w 396"/>
                <a:gd name="T67" fmla="*/ 128 h 174"/>
                <a:gd name="T68" fmla="*/ 82 w 396"/>
                <a:gd name="T69" fmla="*/ 123 h 174"/>
                <a:gd name="T70" fmla="*/ 102 w 396"/>
                <a:gd name="T71" fmla="*/ 105 h 174"/>
                <a:gd name="T72" fmla="*/ 102 w 396"/>
                <a:gd name="T73" fmla="*/ 135 h 174"/>
                <a:gd name="T74" fmla="*/ 17 w 396"/>
                <a:gd name="T75" fmla="*/ 135 h 174"/>
                <a:gd name="T76" fmla="*/ 0 w 396"/>
                <a:gd name="T77" fmla="*/ 155 h 174"/>
                <a:gd name="T78" fmla="*/ 17 w 396"/>
                <a:gd name="T79" fmla="*/ 174 h 174"/>
                <a:gd name="T80" fmla="*/ 379 w 396"/>
                <a:gd name="T81" fmla="*/ 174 h 174"/>
                <a:gd name="T82" fmla="*/ 396 w 396"/>
                <a:gd name="T83" fmla="*/ 155 h 174"/>
                <a:gd name="T84" fmla="*/ 379 w 396"/>
                <a:gd name="T85" fmla="*/ 13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6" h="174">
                  <a:moveTo>
                    <a:pt x="379" y="135"/>
                  </a:moveTo>
                  <a:cubicBezTo>
                    <a:pt x="326" y="135"/>
                    <a:pt x="326" y="135"/>
                    <a:pt x="326" y="135"/>
                  </a:cubicBezTo>
                  <a:cubicBezTo>
                    <a:pt x="326" y="73"/>
                    <a:pt x="326" y="73"/>
                    <a:pt x="326" y="73"/>
                  </a:cubicBezTo>
                  <a:cubicBezTo>
                    <a:pt x="326" y="73"/>
                    <a:pt x="328" y="72"/>
                    <a:pt x="328" y="72"/>
                  </a:cubicBezTo>
                  <a:cubicBezTo>
                    <a:pt x="371" y="30"/>
                    <a:pt x="371" y="30"/>
                    <a:pt x="371" y="30"/>
                  </a:cubicBezTo>
                  <a:cubicBezTo>
                    <a:pt x="377" y="24"/>
                    <a:pt x="378" y="13"/>
                    <a:pt x="371" y="7"/>
                  </a:cubicBezTo>
                  <a:cubicBezTo>
                    <a:pt x="365" y="0"/>
                    <a:pt x="355" y="0"/>
                    <a:pt x="348" y="7"/>
                  </a:cubicBezTo>
                  <a:cubicBezTo>
                    <a:pt x="255" y="100"/>
                    <a:pt x="255" y="100"/>
                    <a:pt x="255" y="100"/>
                  </a:cubicBezTo>
                  <a:cubicBezTo>
                    <a:pt x="249" y="106"/>
                    <a:pt x="249" y="117"/>
                    <a:pt x="255" y="123"/>
                  </a:cubicBezTo>
                  <a:cubicBezTo>
                    <a:pt x="258" y="126"/>
                    <a:pt x="263" y="128"/>
                    <a:pt x="267" y="128"/>
                  </a:cubicBezTo>
                  <a:cubicBezTo>
                    <a:pt x="271" y="128"/>
                    <a:pt x="277" y="126"/>
                    <a:pt x="280" y="123"/>
                  </a:cubicBezTo>
                  <a:cubicBezTo>
                    <a:pt x="300" y="105"/>
                    <a:pt x="300" y="105"/>
                    <a:pt x="300" y="105"/>
                  </a:cubicBezTo>
                  <a:cubicBezTo>
                    <a:pt x="300" y="135"/>
                    <a:pt x="300" y="135"/>
                    <a:pt x="300" y="135"/>
                  </a:cubicBezTo>
                  <a:cubicBezTo>
                    <a:pt x="234" y="135"/>
                    <a:pt x="234" y="135"/>
                    <a:pt x="234" y="135"/>
                  </a:cubicBezTo>
                  <a:cubicBezTo>
                    <a:pt x="234" y="73"/>
                    <a:pt x="234" y="73"/>
                    <a:pt x="234" y="73"/>
                  </a:cubicBezTo>
                  <a:cubicBezTo>
                    <a:pt x="234" y="73"/>
                    <a:pt x="232" y="72"/>
                    <a:pt x="232" y="72"/>
                  </a:cubicBezTo>
                  <a:cubicBezTo>
                    <a:pt x="274" y="30"/>
                    <a:pt x="274" y="30"/>
                    <a:pt x="274" y="30"/>
                  </a:cubicBezTo>
                  <a:cubicBezTo>
                    <a:pt x="280" y="24"/>
                    <a:pt x="280" y="13"/>
                    <a:pt x="273" y="7"/>
                  </a:cubicBezTo>
                  <a:cubicBezTo>
                    <a:pt x="267" y="0"/>
                    <a:pt x="256" y="0"/>
                    <a:pt x="250" y="7"/>
                  </a:cubicBezTo>
                  <a:cubicBezTo>
                    <a:pt x="156" y="100"/>
                    <a:pt x="156" y="100"/>
                    <a:pt x="156" y="100"/>
                  </a:cubicBezTo>
                  <a:cubicBezTo>
                    <a:pt x="150" y="106"/>
                    <a:pt x="150" y="117"/>
                    <a:pt x="156" y="123"/>
                  </a:cubicBezTo>
                  <a:cubicBezTo>
                    <a:pt x="160" y="126"/>
                    <a:pt x="164" y="128"/>
                    <a:pt x="168" y="128"/>
                  </a:cubicBezTo>
                  <a:cubicBezTo>
                    <a:pt x="172" y="128"/>
                    <a:pt x="175" y="126"/>
                    <a:pt x="178" y="123"/>
                  </a:cubicBezTo>
                  <a:cubicBezTo>
                    <a:pt x="195" y="105"/>
                    <a:pt x="195" y="105"/>
                    <a:pt x="195" y="105"/>
                  </a:cubicBezTo>
                  <a:cubicBezTo>
                    <a:pt x="195" y="135"/>
                    <a:pt x="195" y="135"/>
                    <a:pt x="195" y="135"/>
                  </a:cubicBezTo>
                  <a:cubicBezTo>
                    <a:pt x="129" y="135"/>
                    <a:pt x="129" y="135"/>
                    <a:pt x="129" y="135"/>
                  </a:cubicBezTo>
                  <a:cubicBezTo>
                    <a:pt x="129" y="73"/>
                    <a:pt x="129" y="73"/>
                    <a:pt x="129" y="73"/>
                  </a:cubicBezTo>
                  <a:cubicBezTo>
                    <a:pt x="129" y="73"/>
                    <a:pt x="130" y="72"/>
                    <a:pt x="130" y="72"/>
                  </a:cubicBezTo>
                  <a:cubicBezTo>
                    <a:pt x="173" y="30"/>
                    <a:pt x="173" y="30"/>
                    <a:pt x="173" y="30"/>
                  </a:cubicBezTo>
                  <a:cubicBezTo>
                    <a:pt x="180" y="24"/>
                    <a:pt x="180" y="13"/>
                    <a:pt x="174" y="7"/>
                  </a:cubicBezTo>
                  <a:cubicBezTo>
                    <a:pt x="167" y="0"/>
                    <a:pt x="157" y="0"/>
                    <a:pt x="151" y="7"/>
                  </a:cubicBezTo>
                  <a:cubicBezTo>
                    <a:pt x="57" y="100"/>
                    <a:pt x="57" y="100"/>
                    <a:pt x="57" y="100"/>
                  </a:cubicBezTo>
                  <a:cubicBezTo>
                    <a:pt x="51" y="106"/>
                    <a:pt x="51" y="117"/>
                    <a:pt x="57" y="123"/>
                  </a:cubicBezTo>
                  <a:cubicBezTo>
                    <a:pt x="61" y="126"/>
                    <a:pt x="65" y="128"/>
                    <a:pt x="69" y="128"/>
                  </a:cubicBezTo>
                  <a:cubicBezTo>
                    <a:pt x="73" y="128"/>
                    <a:pt x="79" y="126"/>
                    <a:pt x="82" y="123"/>
                  </a:cubicBezTo>
                  <a:cubicBezTo>
                    <a:pt x="102" y="105"/>
                    <a:pt x="102" y="105"/>
                    <a:pt x="102" y="105"/>
                  </a:cubicBezTo>
                  <a:cubicBezTo>
                    <a:pt x="102" y="135"/>
                    <a:pt x="102" y="135"/>
                    <a:pt x="102" y="135"/>
                  </a:cubicBezTo>
                  <a:cubicBezTo>
                    <a:pt x="17" y="135"/>
                    <a:pt x="17" y="135"/>
                    <a:pt x="17" y="135"/>
                  </a:cubicBezTo>
                  <a:cubicBezTo>
                    <a:pt x="8" y="135"/>
                    <a:pt x="0" y="146"/>
                    <a:pt x="0" y="155"/>
                  </a:cubicBezTo>
                  <a:cubicBezTo>
                    <a:pt x="0" y="164"/>
                    <a:pt x="8" y="174"/>
                    <a:pt x="17" y="174"/>
                  </a:cubicBezTo>
                  <a:cubicBezTo>
                    <a:pt x="379" y="174"/>
                    <a:pt x="379" y="174"/>
                    <a:pt x="379" y="174"/>
                  </a:cubicBezTo>
                  <a:cubicBezTo>
                    <a:pt x="389" y="174"/>
                    <a:pt x="396" y="164"/>
                    <a:pt x="396" y="155"/>
                  </a:cubicBezTo>
                  <a:cubicBezTo>
                    <a:pt x="396" y="146"/>
                    <a:pt x="389" y="135"/>
                    <a:pt x="379"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0" name="Group 79">
            <a:extLst>
              <a:ext uri="{FF2B5EF4-FFF2-40B4-BE49-F238E27FC236}">
                <a16:creationId xmlns:a16="http://schemas.microsoft.com/office/drawing/2014/main" id="{7ABFE5F3-CEB2-1E26-947D-23FC4DF43283}"/>
              </a:ext>
            </a:extLst>
          </p:cNvPr>
          <p:cNvGrpSpPr/>
          <p:nvPr userDrawn="1"/>
        </p:nvGrpSpPr>
        <p:grpSpPr>
          <a:xfrm>
            <a:off x="4037131" y="1986789"/>
            <a:ext cx="519923" cy="575477"/>
            <a:chOff x="4037131" y="1740761"/>
            <a:chExt cx="519923" cy="575477"/>
          </a:xfrm>
          <a:solidFill>
            <a:schemeClr val="bg2"/>
          </a:solidFill>
        </p:grpSpPr>
        <p:sp>
          <p:nvSpPr>
            <p:cNvPr id="81" name="Freeform 80">
              <a:extLst>
                <a:ext uri="{FF2B5EF4-FFF2-40B4-BE49-F238E27FC236}">
                  <a16:creationId xmlns:a16="http://schemas.microsoft.com/office/drawing/2014/main" id="{ACF881B0-0EF0-2B0C-5D06-25DAC69C88D5}"/>
                </a:ext>
              </a:extLst>
            </p:cNvPr>
            <p:cNvSpPr>
              <a:spLocks/>
            </p:cNvSpPr>
            <p:nvPr/>
          </p:nvSpPr>
          <p:spPr bwMode="auto">
            <a:xfrm>
              <a:off x="4099807" y="1817681"/>
              <a:ext cx="304832" cy="115381"/>
            </a:xfrm>
            <a:custGeom>
              <a:avLst/>
              <a:gdLst>
                <a:gd name="T0" fmla="*/ 52 w 211"/>
                <a:gd name="T1" fmla="*/ 47 h 79"/>
                <a:gd name="T2" fmla="*/ 59 w 211"/>
                <a:gd name="T3" fmla="*/ 39 h 79"/>
                <a:gd name="T4" fmla="*/ 66 w 211"/>
                <a:gd name="T5" fmla="*/ 47 h 79"/>
                <a:gd name="T6" fmla="*/ 66 w 211"/>
                <a:gd name="T7" fmla="*/ 79 h 79"/>
                <a:gd name="T8" fmla="*/ 211 w 211"/>
                <a:gd name="T9" fmla="*/ 79 h 79"/>
                <a:gd name="T10" fmla="*/ 211 w 211"/>
                <a:gd name="T11" fmla="*/ 0 h 79"/>
                <a:gd name="T12" fmla="*/ 0 w 211"/>
                <a:gd name="T13" fmla="*/ 0 h 79"/>
                <a:gd name="T14" fmla="*/ 0 w 211"/>
                <a:gd name="T15" fmla="*/ 79 h 79"/>
                <a:gd name="T16" fmla="*/ 52 w 211"/>
                <a:gd name="T17" fmla="*/ 79 h 79"/>
                <a:gd name="T18" fmla="*/ 52 w 211"/>
                <a:gd name="T19"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79">
                  <a:moveTo>
                    <a:pt x="52" y="47"/>
                  </a:moveTo>
                  <a:cubicBezTo>
                    <a:pt x="52" y="42"/>
                    <a:pt x="54" y="39"/>
                    <a:pt x="59" y="39"/>
                  </a:cubicBezTo>
                  <a:cubicBezTo>
                    <a:pt x="63" y="39"/>
                    <a:pt x="66" y="42"/>
                    <a:pt x="66" y="47"/>
                  </a:cubicBezTo>
                  <a:cubicBezTo>
                    <a:pt x="66" y="79"/>
                    <a:pt x="66" y="79"/>
                    <a:pt x="66" y="79"/>
                  </a:cubicBezTo>
                  <a:cubicBezTo>
                    <a:pt x="211" y="79"/>
                    <a:pt x="211" y="79"/>
                    <a:pt x="211" y="79"/>
                  </a:cubicBezTo>
                  <a:cubicBezTo>
                    <a:pt x="211" y="0"/>
                    <a:pt x="211" y="0"/>
                    <a:pt x="211" y="0"/>
                  </a:cubicBezTo>
                  <a:cubicBezTo>
                    <a:pt x="0" y="0"/>
                    <a:pt x="0" y="0"/>
                    <a:pt x="0" y="0"/>
                  </a:cubicBezTo>
                  <a:cubicBezTo>
                    <a:pt x="0" y="79"/>
                    <a:pt x="0" y="79"/>
                    <a:pt x="0" y="79"/>
                  </a:cubicBezTo>
                  <a:cubicBezTo>
                    <a:pt x="52" y="79"/>
                    <a:pt x="52" y="79"/>
                    <a:pt x="52" y="79"/>
                  </a:cubicBezTo>
                  <a:lnTo>
                    <a:pt x="52" y="4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2" name="Freeform 81">
              <a:extLst>
                <a:ext uri="{FF2B5EF4-FFF2-40B4-BE49-F238E27FC236}">
                  <a16:creationId xmlns:a16="http://schemas.microsoft.com/office/drawing/2014/main" id="{C91B67CF-3A69-2D40-9E31-9BF152FAB22B}"/>
                </a:ext>
              </a:extLst>
            </p:cNvPr>
            <p:cNvSpPr>
              <a:spLocks/>
            </p:cNvSpPr>
            <p:nvPr/>
          </p:nvSpPr>
          <p:spPr bwMode="auto">
            <a:xfrm>
              <a:off x="4078440" y="1854717"/>
              <a:ext cx="478614" cy="461521"/>
            </a:xfrm>
            <a:custGeom>
              <a:avLst/>
              <a:gdLst>
                <a:gd name="T0" fmla="*/ 328 w 330"/>
                <a:gd name="T1" fmla="*/ 32 h 317"/>
                <a:gd name="T2" fmla="*/ 300 w 330"/>
                <a:gd name="T3" fmla="*/ 3 h 317"/>
                <a:gd name="T4" fmla="*/ 288 w 330"/>
                <a:gd name="T5" fmla="*/ 3 h 317"/>
                <a:gd name="T6" fmla="*/ 290 w 330"/>
                <a:gd name="T7" fmla="*/ 15 h 317"/>
                <a:gd name="T8" fmla="*/ 317 w 330"/>
                <a:gd name="T9" fmla="*/ 41 h 317"/>
                <a:gd name="T10" fmla="*/ 317 w 330"/>
                <a:gd name="T11" fmla="*/ 261 h 317"/>
                <a:gd name="T12" fmla="*/ 290 w 330"/>
                <a:gd name="T13" fmla="*/ 290 h 317"/>
                <a:gd name="T14" fmla="*/ 288 w 330"/>
                <a:gd name="T15" fmla="*/ 290 h 317"/>
                <a:gd name="T16" fmla="*/ 264 w 330"/>
                <a:gd name="T17" fmla="*/ 261 h 317"/>
                <a:gd name="T18" fmla="*/ 264 w 330"/>
                <a:gd name="T19" fmla="*/ 169 h 317"/>
                <a:gd name="T20" fmla="*/ 238 w 330"/>
                <a:gd name="T21" fmla="*/ 136 h 317"/>
                <a:gd name="T22" fmla="*/ 238 w 330"/>
                <a:gd name="T23" fmla="*/ 119 h 317"/>
                <a:gd name="T24" fmla="*/ 0 w 330"/>
                <a:gd name="T25" fmla="*/ 119 h 317"/>
                <a:gd name="T26" fmla="*/ 0 w 330"/>
                <a:gd name="T27" fmla="*/ 309 h 317"/>
                <a:gd name="T28" fmla="*/ 9 w 330"/>
                <a:gd name="T29" fmla="*/ 317 h 317"/>
                <a:gd name="T30" fmla="*/ 223 w 330"/>
                <a:gd name="T31" fmla="*/ 317 h 317"/>
                <a:gd name="T32" fmla="*/ 238 w 330"/>
                <a:gd name="T33" fmla="*/ 309 h 317"/>
                <a:gd name="T34" fmla="*/ 238 w 330"/>
                <a:gd name="T35" fmla="*/ 153 h 317"/>
                <a:gd name="T36" fmla="*/ 251 w 330"/>
                <a:gd name="T37" fmla="*/ 169 h 317"/>
                <a:gd name="T38" fmla="*/ 251 w 330"/>
                <a:gd name="T39" fmla="*/ 261 h 317"/>
                <a:gd name="T40" fmla="*/ 288 w 330"/>
                <a:gd name="T41" fmla="*/ 303 h 317"/>
                <a:gd name="T42" fmla="*/ 290 w 330"/>
                <a:gd name="T43" fmla="*/ 303 h 317"/>
                <a:gd name="T44" fmla="*/ 330 w 330"/>
                <a:gd name="T45" fmla="*/ 261 h 317"/>
                <a:gd name="T46" fmla="*/ 330 w 330"/>
                <a:gd name="T47" fmla="*/ 37 h 317"/>
                <a:gd name="T48" fmla="*/ 328 w 330"/>
                <a:gd name="T49" fmla="*/ 3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317">
                  <a:moveTo>
                    <a:pt x="328" y="32"/>
                  </a:moveTo>
                  <a:cubicBezTo>
                    <a:pt x="300" y="3"/>
                    <a:pt x="300" y="3"/>
                    <a:pt x="300" y="3"/>
                  </a:cubicBezTo>
                  <a:cubicBezTo>
                    <a:pt x="296" y="0"/>
                    <a:pt x="291" y="0"/>
                    <a:pt x="288" y="3"/>
                  </a:cubicBezTo>
                  <a:cubicBezTo>
                    <a:pt x="285" y="7"/>
                    <a:pt x="286" y="12"/>
                    <a:pt x="290" y="15"/>
                  </a:cubicBezTo>
                  <a:cubicBezTo>
                    <a:pt x="317" y="41"/>
                    <a:pt x="317" y="41"/>
                    <a:pt x="317" y="41"/>
                  </a:cubicBezTo>
                  <a:cubicBezTo>
                    <a:pt x="317" y="261"/>
                    <a:pt x="317" y="261"/>
                    <a:pt x="317" y="261"/>
                  </a:cubicBezTo>
                  <a:cubicBezTo>
                    <a:pt x="317" y="274"/>
                    <a:pt x="303" y="290"/>
                    <a:pt x="290" y="290"/>
                  </a:cubicBezTo>
                  <a:cubicBezTo>
                    <a:pt x="288" y="290"/>
                    <a:pt x="288" y="290"/>
                    <a:pt x="288" y="290"/>
                  </a:cubicBezTo>
                  <a:cubicBezTo>
                    <a:pt x="275" y="290"/>
                    <a:pt x="264" y="274"/>
                    <a:pt x="264" y="261"/>
                  </a:cubicBezTo>
                  <a:cubicBezTo>
                    <a:pt x="264" y="169"/>
                    <a:pt x="264" y="169"/>
                    <a:pt x="264" y="169"/>
                  </a:cubicBezTo>
                  <a:cubicBezTo>
                    <a:pt x="264" y="151"/>
                    <a:pt x="251" y="136"/>
                    <a:pt x="238" y="136"/>
                  </a:cubicBezTo>
                  <a:cubicBezTo>
                    <a:pt x="238" y="119"/>
                    <a:pt x="238" y="119"/>
                    <a:pt x="238" y="119"/>
                  </a:cubicBezTo>
                  <a:cubicBezTo>
                    <a:pt x="0" y="119"/>
                    <a:pt x="0" y="119"/>
                    <a:pt x="0" y="119"/>
                  </a:cubicBezTo>
                  <a:cubicBezTo>
                    <a:pt x="0" y="309"/>
                    <a:pt x="0" y="309"/>
                    <a:pt x="0" y="309"/>
                  </a:cubicBezTo>
                  <a:cubicBezTo>
                    <a:pt x="0" y="314"/>
                    <a:pt x="4" y="317"/>
                    <a:pt x="9" y="317"/>
                  </a:cubicBezTo>
                  <a:cubicBezTo>
                    <a:pt x="223" y="317"/>
                    <a:pt x="223" y="317"/>
                    <a:pt x="223" y="317"/>
                  </a:cubicBezTo>
                  <a:cubicBezTo>
                    <a:pt x="228" y="317"/>
                    <a:pt x="238" y="314"/>
                    <a:pt x="238" y="309"/>
                  </a:cubicBezTo>
                  <a:cubicBezTo>
                    <a:pt x="238" y="153"/>
                    <a:pt x="238" y="153"/>
                    <a:pt x="238" y="153"/>
                  </a:cubicBezTo>
                  <a:cubicBezTo>
                    <a:pt x="238" y="153"/>
                    <a:pt x="251" y="160"/>
                    <a:pt x="251" y="169"/>
                  </a:cubicBezTo>
                  <a:cubicBezTo>
                    <a:pt x="251" y="261"/>
                    <a:pt x="251" y="261"/>
                    <a:pt x="251" y="261"/>
                  </a:cubicBezTo>
                  <a:cubicBezTo>
                    <a:pt x="251" y="283"/>
                    <a:pt x="266" y="303"/>
                    <a:pt x="288" y="303"/>
                  </a:cubicBezTo>
                  <a:cubicBezTo>
                    <a:pt x="290" y="303"/>
                    <a:pt x="290" y="303"/>
                    <a:pt x="290" y="303"/>
                  </a:cubicBezTo>
                  <a:cubicBezTo>
                    <a:pt x="312" y="303"/>
                    <a:pt x="330" y="283"/>
                    <a:pt x="330" y="261"/>
                  </a:cubicBezTo>
                  <a:cubicBezTo>
                    <a:pt x="330" y="37"/>
                    <a:pt x="330" y="37"/>
                    <a:pt x="330" y="37"/>
                  </a:cubicBezTo>
                  <a:cubicBezTo>
                    <a:pt x="330" y="35"/>
                    <a:pt x="329" y="33"/>
                    <a:pt x="328"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3" name="Freeform 82">
              <a:extLst>
                <a:ext uri="{FF2B5EF4-FFF2-40B4-BE49-F238E27FC236}">
                  <a16:creationId xmlns:a16="http://schemas.microsoft.com/office/drawing/2014/main" id="{B22A0D9B-BE5F-6C61-B403-20B26BA24942}"/>
                </a:ext>
              </a:extLst>
            </p:cNvPr>
            <p:cNvSpPr>
              <a:spLocks noEditPoints="1"/>
            </p:cNvSpPr>
            <p:nvPr/>
          </p:nvSpPr>
          <p:spPr bwMode="auto">
            <a:xfrm>
              <a:off x="4037131" y="1740761"/>
              <a:ext cx="424485" cy="269221"/>
            </a:xfrm>
            <a:custGeom>
              <a:avLst/>
              <a:gdLst>
                <a:gd name="T0" fmla="*/ 30 w 293"/>
                <a:gd name="T1" fmla="*/ 185 h 185"/>
                <a:gd name="T2" fmla="*/ 260 w 293"/>
                <a:gd name="T3" fmla="*/ 185 h 185"/>
                <a:gd name="T4" fmla="*/ 277 w 293"/>
                <a:gd name="T5" fmla="*/ 185 h 185"/>
                <a:gd name="T6" fmla="*/ 285 w 293"/>
                <a:gd name="T7" fmla="*/ 185 h 185"/>
                <a:gd name="T8" fmla="*/ 293 w 293"/>
                <a:gd name="T9" fmla="*/ 174 h 185"/>
                <a:gd name="T10" fmla="*/ 293 w 293"/>
                <a:gd name="T11" fmla="*/ 9 h 185"/>
                <a:gd name="T12" fmla="*/ 285 w 293"/>
                <a:gd name="T13" fmla="*/ 0 h 185"/>
                <a:gd name="T14" fmla="*/ 5 w 293"/>
                <a:gd name="T15" fmla="*/ 0 h 185"/>
                <a:gd name="T16" fmla="*/ 3 w 293"/>
                <a:gd name="T17" fmla="*/ 9 h 185"/>
                <a:gd name="T18" fmla="*/ 3 w 293"/>
                <a:gd name="T19" fmla="*/ 174 h 185"/>
                <a:gd name="T20" fmla="*/ 5 w 293"/>
                <a:gd name="T21" fmla="*/ 185 h 185"/>
                <a:gd name="T22" fmla="*/ 13 w 293"/>
                <a:gd name="T23" fmla="*/ 185 h 185"/>
                <a:gd name="T24" fmla="*/ 30 w 293"/>
                <a:gd name="T25" fmla="*/ 185 h 185"/>
                <a:gd name="T26" fmla="*/ 267 w 293"/>
                <a:gd name="T27" fmla="*/ 137 h 185"/>
                <a:gd name="T28" fmla="*/ 258 w 293"/>
                <a:gd name="T29" fmla="*/ 145 h 185"/>
                <a:gd name="T30" fmla="*/ 38 w 293"/>
                <a:gd name="T31" fmla="*/ 145 h 185"/>
                <a:gd name="T32" fmla="*/ 29 w 293"/>
                <a:gd name="T33" fmla="*/ 137 h 185"/>
                <a:gd name="T34" fmla="*/ 29 w 293"/>
                <a:gd name="T35" fmla="*/ 48 h 185"/>
                <a:gd name="T36" fmla="*/ 38 w 293"/>
                <a:gd name="T37" fmla="*/ 40 h 185"/>
                <a:gd name="T38" fmla="*/ 258 w 293"/>
                <a:gd name="T39" fmla="*/ 40 h 185"/>
                <a:gd name="T40" fmla="*/ 267 w 293"/>
                <a:gd name="T41" fmla="*/ 48 h 185"/>
                <a:gd name="T42" fmla="*/ 267 w 293"/>
                <a:gd name="T4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3" h="185">
                  <a:moveTo>
                    <a:pt x="30" y="185"/>
                  </a:moveTo>
                  <a:cubicBezTo>
                    <a:pt x="260" y="185"/>
                    <a:pt x="260" y="185"/>
                    <a:pt x="260" y="185"/>
                  </a:cubicBezTo>
                  <a:cubicBezTo>
                    <a:pt x="277" y="185"/>
                    <a:pt x="277" y="185"/>
                    <a:pt x="277" y="185"/>
                  </a:cubicBezTo>
                  <a:cubicBezTo>
                    <a:pt x="285" y="185"/>
                    <a:pt x="285" y="185"/>
                    <a:pt x="285" y="185"/>
                  </a:cubicBezTo>
                  <a:cubicBezTo>
                    <a:pt x="290" y="185"/>
                    <a:pt x="293" y="179"/>
                    <a:pt x="293" y="174"/>
                  </a:cubicBezTo>
                  <a:cubicBezTo>
                    <a:pt x="293" y="9"/>
                    <a:pt x="293" y="9"/>
                    <a:pt x="293" y="9"/>
                  </a:cubicBezTo>
                  <a:cubicBezTo>
                    <a:pt x="293" y="5"/>
                    <a:pt x="290" y="0"/>
                    <a:pt x="285" y="0"/>
                  </a:cubicBezTo>
                  <a:cubicBezTo>
                    <a:pt x="5" y="0"/>
                    <a:pt x="5" y="0"/>
                    <a:pt x="5" y="0"/>
                  </a:cubicBezTo>
                  <a:cubicBezTo>
                    <a:pt x="0" y="0"/>
                    <a:pt x="3" y="5"/>
                    <a:pt x="3" y="9"/>
                  </a:cubicBezTo>
                  <a:cubicBezTo>
                    <a:pt x="3" y="174"/>
                    <a:pt x="3" y="174"/>
                    <a:pt x="3" y="174"/>
                  </a:cubicBezTo>
                  <a:cubicBezTo>
                    <a:pt x="3" y="179"/>
                    <a:pt x="0" y="185"/>
                    <a:pt x="5" y="185"/>
                  </a:cubicBezTo>
                  <a:cubicBezTo>
                    <a:pt x="13" y="185"/>
                    <a:pt x="13" y="185"/>
                    <a:pt x="13" y="185"/>
                  </a:cubicBezTo>
                  <a:lnTo>
                    <a:pt x="30" y="185"/>
                  </a:lnTo>
                  <a:close/>
                  <a:moveTo>
                    <a:pt x="267" y="137"/>
                  </a:moveTo>
                  <a:cubicBezTo>
                    <a:pt x="267" y="141"/>
                    <a:pt x="263" y="145"/>
                    <a:pt x="258" y="145"/>
                  </a:cubicBezTo>
                  <a:cubicBezTo>
                    <a:pt x="38" y="145"/>
                    <a:pt x="38" y="145"/>
                    <a:pt x="38" y="145"/>
                  </a:cubicBezTo>
                  <a:cubicBezTo>
                    <a:pt x="33" y="145"/>
                    <a:pt x="29" y="141"/>
                    <a:pt x="29" y="137"/>
                  </a:cubicBezTo>
                  <a:cubicBezTo>
                    <a:pt x="29" y="48"/>
                    <a:pt x="29" y="48"/>
                    <a:pt x="29" y="48"/>
                  </a:cubicBezTo>
                  <a:cubicBezTo>
                    <a:pt x="29" y="43"/>
                    <a:pt x="33" y="40"/>
                    <a:pt x="38" y="40"/>
                  </a:cubicBezTo>
                  <a:cubicBezTo>
                    <a:pt x="258" y="40"/>
                    <a:pt x="258" y="40"/>
                    <a:pt x="258" y="40"/>
                  </a:cubicBezTo>
                  <a:cubicBezTo>
                    <a:pt x="263" y="40"/>
                    <a:pt x="267" y="43"/>
                    <a:pt x="267" y="48"/>
                  </a:cubicBezTo>
                  <a:lnTo>
                    <a:pt x="267" y="13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4" name="Group 83">
            <a:extLst>
              <a:ext uri="{FF2B5EF4-FFF2-40B4-BE49-F238E27FC236}">
                <a16:creationId xmlns:a16="http://schemas.microsoft.com/office/drawing/2014/main" id="{F529071B-CA60-C81C-B533-ABFE730D8DFE}"/>
              </a:ext>
            </a:extLst>
          </p:cNvPr>
          <p:cNvGrpSpPr/>
          <p:nvPr userDrawn="1"/>
        </p:nvGrpSpPr>
        <p:grpSpPr>
          <a:xfrm>
            <a:off x="2863387" y="2159147"/>
            <a:ext cx="569779" cy="229336"/>
            <a:chOff x="2863387" y="1913119"/>
            <a:chExt cx="569779" cy="229336"/>
          </a:xfrm>
          <a:solidFill>
            <a:schemeClr val="bg2"/>
          </a:solidFill>
        </p:grpSpPr>
        <p:sp>
          <p:nvSpPr>
            <p:cNvPr id="85" name="Freeform 84">
              <a:extLst>
                <a:ext uri="{FF2B5EF4-FFF2-40B4-BE49-F238E27FC236}">
                  <a16:creationId xmlns:a16="http://schemas.microsoft.com/office/drawing/2014/main" id="{FF0E944F-C4F6-D6A7-BC4B-241FFCD97F10}"/>
                </a:ext>
              </a:extLst>
            </p:cNvPr>
            <p:cNvSpPr>
              <a:spLocks noEditPoints="1"/>
            </p:cNvSpPr>
            <p:nvPr/>
          </p:nvSpPr>
          <p:spPr bwMode="auto">
            <a:xfrm>
              <a:off x="2863387" y="1913119"/>
              <a:ext cx="339018" cy="229336"/>
            </a:xfrm>
            <a:custGeom>
              <a:avLst/>
              <a:gdLst>
                <a:gd name="T0" fmla="*/ 234 w 234"/>
                <a:gd name="T1" fmla="*/ 46 h 158"/>
                <a:gd name="T2" fmla="*/ 234 w 234"/>
                <a:gd name="T3" fmla="*/ 39 h 158"/>
                <a:gd name="T4" fmla="*/ 219 w 234"/>
                <a:gd name="T5" fmla="*/ 26 h 158"/>
                <a:gd name="T6" fmla="*/ 155 w 234"/>
                <a:gd name="T7" fmla="*/ 26 h 158"/>
                <a:gd name="T8" fmla="*/ 155 w 234"/>
                <a:gd name="T9" fmla="*/ 13 h 158"/>
                <a:gd name="T10" fmla="*/ 165 w 234"/>
                <a:gd name="T11" fmla="*/ 13 h 158"/>
                <a:gd name="T12" fmla="*/ 173 w 234"/>
                <a:gd name="T13" fmla="*/ 6 h 158"/>
                <a:gd name="T14" fmla="*/ 165 w 234"/>
                <a:gd name="T15" fmla="*/ 0 h 158"/>
                <a:gd name="T16" fmla="*/ 116 w 234"/>
                <a:gd name="T17" fmla="*/ 0 h 158"/>
                <a:gd name="T18" fmla="*/ 107 w 234"/>
                <a:gd name="T19" fmla="*/ 6 h 158"/>
                <a:gd name="T20" fmla="*/ 116 w 234"/>
                <a:gd name="T21" fmla="*/ 13 h 158"/>
                <a:gd name="T22" fmla="*/ 128 w 234"/>
                <a:gd name="T23" fmla="*/ 13 h 158"/>
                <a:gd name="T24" fmla="*/ 128 w 234"/>
                <a:gd name="T25" fmla="*/ 26 h 158"/>
                <a:gd name="T26" fmla="*/ 116 w 234"/>
                <a:gd name="T27" fmla="*/ 26 h 158"/>
                <a:gd name="T28" fmla="*/ 58 w 234"/>
                <a:gd name="T29" fmla="*/ 26 h 158"/>
                <a:gd name="T30" fmla="*/ 50 w 234"/>
                <a:gd name="T31" fmla="*/ 26 h 158"/>
                <a:gd name="T32" fmla="*/ 0 w 234"/>
                <a:gd name="T33" fmla="*/ 78 h 158"/>
                <a:gd name="T34" fmla="*/ 49 w 234"/>
                <a:gd name="T35" fmla="*/ 128 h 158"/>
                <a:gd name="T36" fmla="*/ 49 w 234"/>
                <a:gd name="T37" fmla="*/ 129 h 158"/>
                <a:gd name="T38" fmla="*/ 49 w 234"/>
                <a:gd name="T39" fmla="*/ 144 h 158"/>
                <a:gd name="T40" fmla="*/ 61 w 234"/>
                <a:gd name="T41" fmla="*/ 158 h 158"/>
                <a:gd name="T42" fmla="*/ 219 w 234"/>
                <a:gd name="T43" fmla="*/ 158 h 158"/>
                <a:gd name="T44" fmla="*/ 234 w 234"/>
                <a:gd name="T45" fmla="*/ 144 h 158"/>
                <a:gd name="T46" fmla="*/ 234 w 234"/>
                <a:gd name="T47" fmla="*/ 110 h 158"/>
                <a:gd name="T48" fmla="*/ 234 w 234"/>
                <a:gd name="T49" fmla="*/ 46 h 158"/>
                <a:gd name="T50" fmla="*/ 49 w 234"/>
                <a:gd name="T51" fmla="*/ 113 h 158"/>
                <a:gd name="T52" fmla="*/ 49 w 234"/>
                <a:gd name="T53" fmla="*/ 113 h 158"/>
                <a:gd name="T54" fmla="*/ 16 w 234"/>
                <a:gd name="T55" fmla="*/ 75 h 158"/>
                <a:gd name="T56" fmla="*/ 49 w 234"/>
                <a:gd name="T57" fmla="*/ 39 h 158"/>
                <a:gd name="T58" fmla="*/ 49 w 234"/>
                <a:gd name="T59"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58">
                  <a:moveTo>
                    <a:pt x="234" y="46"/>
                  </a:moveTo>
                  <a:cubicBezTo>
                    <a:pt x="234" y="39"/>
                    <a:pt x="234" y="39"/>
                    <a:pt x="234" y="39"/>
                  </a:cubicBezTo>
                  <a:cubicBezTo>
                    <a:pt x="234" y="34"/>
                    <a:pt x="233" y="26"/>
                    <a:pt x="219" y="26"/>
                  </a:cubicBezTo>
                  <a:cubicBezTo>
                    <a:pt x="155" y="26"/>
                    <a:pt x="155" y="26"/>
                    <a:pt x="155" y="26"/>
                  </a:cubicBezTo>
                  <a:cubicBezTo>
                    <a:pt x="155" y="13"/>
                    <a:pt x="155" y="13"/>
                    <a:pt x="155" y="13"/>
                  </a:cubicBezTo>
                  <a:cubicBezTo>
                    <a:pt x="165" y="13"/>
                    <a:pt x="165" y="13"/>
                    <a:pt x="165" y="13"/>
                  </a:cubicBezTo>
                  <a:cubicBezTo>
                    <a:pt x="170" y="13"/>
                    <a:pt x="173" y="11"/>
                    <a:pt x="173" y="6"/>
                  </a:cubicBezTo>
                  <a:cubicBezTo>
                    <a:pt x="173" y="2"/>
                    <a:pt x="170" y="0"/>
                    <a:pt x="165" y="0"/>
                  </a:cubicBezTo>
                  <a:cubicBezTo>
                    <a:pt x="116" y="0"/>
                    <a:pt x="116" y="0"/>
                    <a:pt x="116" y="0"/>
                  </a:cubicBezTo>
                  <a:cubicBezTo>
                    <a:pt x="111" y="0"/>
                    <a:pt x="107" y="2"/>
                    <a:pt x="107" y="6"/>
                  </a:cubicBezTo>
                  <a:cubicBezTo>
                    <a:pt x="107" y="11"/>
                    <a:pt x="111" y="13"/>
                    <a:pt x="116" y="13"/>
                  </a:cubicBezTo>
                  <a:cubicBezTo>
                    <a:pt x="128" y="13"/>
                    <a:pt x="128" y="13"/>
                    <a:pt x="128" y="13"/>
                  </a:cubicBezTo>
                  <a:cubicBezTo>
                    <a:pt x="128" y="26"/>
                    <a:pt x="128" y="26"/>
                    <a:pt x="128" y="26"/>
                  </a:cubicBezTo>
                  <a:cubicBezTo>
                    <a:pt x="116" y="26"/>
                    <a:pt x="116" y="26"/>
                    <a:pt x="116" y="26"/>
                  </a:cubicBezTo>
                  <a:cubicBezTo>
                    <a:pt x="58" y="26"/>
                    <a:pt x="58" y="26"/>
                    <a:pt x="58" y="26"/>
                  </a:cubicBezTo>
                  <a:cubicBezTo>
                    <a:pt x="50" y="26"/>
                    <a:pt x="50" y="26"/>
                    <a:pt x="50" y="26"/>
                  </a:cubicBezTo>
                  <a:cubicBezTo>
                    <a:pt x="23" y="26"/>
                    <a:pt x="0" y="51"/>
                    <a:pt x="0" y="78"/>
                  </a:cubicBezTo>
                  <a:cubicBezTo>
                    <a:pt x="0" y="105"/>
                    <a:pt x="22" y="128"/>
                    <a:pt x="49" y="128"/>
                  </a:cubicBezTo>
                  <a:cubicBezTo>
                    <a:pt x="49" y="128"/>
                    <a:pt x="49" y="129"/>
                    <a:pt x="49" y="129"/>
                  </a:cubicBezTo>
                  <a:cubicBezTo>
                    <a:pt x="49" y="144"/>
                    <a:pt x="49" y="144"/>
                    <a:pt x="49" y="144"/>
                  </a:cubicBezTo>
                  <a:cubicBezTo>
                    <a:pt x="49" y="149"/>
                    <a:pt x="48" y="158"/>
                    <a:pt x="61" y="158"/>
                  </a:cubicBezTo>
                  <a:cubicBezTo>
                    <a:pt x="219" y="158"/>
                    <a:pt x="219" y="158"/>
                    <a:pt x="219" y="158"/>
                  </a:cubicBezTo>
                  <a:cubicBezTo>
                    <a:pt x="233" y="158"/>
                    <a:pt x="234" y="149"/>
                    <a:pt x="234" y="144"/>
                  </a:cubicBezTo>
                  <a:cubicBezTo>
                    <a:pt x="234" y="110"/>
                    <a:pt x="234" y="110"/>
                    <a:pt x="234" y="110"/>
                  </a:cubicBezTo>
                  <a:lnTo>
                    <a:pt x="234" y="46"/>
                  </a:lnTo>
                  <a:close/>
                  <a:moveTo>
                    <a:pt x="49" y="113"/>
                  </a:moveTo>
                  <a:cubicBezTo>
                    <a:pt x="49" y="113"/>
                    <a:pt x="49" y="113"/>
                    <a:pt x="49" y="113"/>
                  </a:cubicBezTo>
                  <a:cubicBezTo>
                    <a:pt x="31" y="113"/>
                    <a:pt x="16" y="93"/>
                    <a:pt x="16" y="75"/>
                  </a:cubicBezTo>
                  <a:cubicBezTo>
                    <a:pt x="16" y="57"/>
                    <a:pt x="36" y="39"/>
                    <a:pt x="49" y="39"/>
                  </a:cubicBezTo>
                  <a:lnTo>
                    <a:pt x="49" y="11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6" name="Freeform 85">
              <a:extLst>
                <a:ext uri="{FF2B5EF4-FFF2-40B4-BE49-F238E27FC236}">
                  <a16:creationId xmlns:a16="http://schemas.microsoft.com/office/drawing/2014/main" id="{9F3D7020-88D7-F81C-005E-F48FAFC6D1A1}"/>
                </a:ext>
              </a:extLst>
            </p:cNvPr>
            <p:cNvSpPr>
              <a:spLocks/>
            </p:cNvSpPr>
            <p:nvPr/>
          </p:nvSpPr>
          <p:spPr bwMode="auto">
            <a:xfrm>
              <a:off x="3220923" y="1957277"/>
              <a:ext cx="192301" cy="105409"/>
            </a:xfrm>
            <a:custGeom>
              <a:avLst/>
              <a:gdLst>
                <a:gd name="T0" fmla="*/ 0 w 133"/>
                <a:gd name="T1" fmla="*/ 73 h 73"/>
                <a:gd name="T2" fmla="*/ 127 w 133"/>
                <a:gd name="T3" fmla="*/ 16 h 73"/>
                <a:gd name="T4" fmla="*/ 132 w 133"/>
                <a:gd name="T5" fmla="*/ 6 h 73"/>
                <a:gd name="T6" fmla="*/ 123 w 133"/>
                <a:gd name="T7" fmla="*/ 0 h 73"/>
                <a:gd name="T8" fmla="*/ 0 w 133"/>
                <a:gd name="T9" fmla="*/ 14 h 73"/>
                <a:gd name="T10" fmla="*/ 0 w 133"/>
                <a:gd name="T11" fmla="*/ 73 h 73"/>
              </a:gdLst>
              <a:ahLst/>
              <a:cxnLst>
                <a:cxn ang="0">
                  <a:pos x="T0" y="T1"/>
                </a:cxn>
                <a:cxn ang="0">
                  <a:pos x="T2" y="T3"/>
                </a:cxn>
                <a:cxn ang="0">
                  <a:pos x="T4" y="T5"/>
                </a:cxn>
                <a:cxn ang="0">
                  <a:pos x="T6" y="T7"/>
                </a:cxn>
                <a:cxn ang="0">
                  <a:pos x="T8" y="T9"/>
                </a:cxn>
                <a:cxn ang="0">
                  <a:pos x="T10" y="T11"/>
                </a:cxn>
              </a:cxnLst>
              <a:rect l="0" t="0" r="r" b="b"/>
              <a:pathLst>
                <a:path w="133" h="73">
                  <a:moveTo>
                    <a:pt x="0" y="73"/>
                  </a:moveTo>
                  <a:cubicBezTo>
                    <a:pt x="127" y="16"/>
                    <a:pt x="127" y="16"/>
                    <a:pt x="127" y="16"/>
                  </a:cubicBezTo>
                  <a:cubicBezTo>
                    <a:pt x="131" y="14"/>
                    <a:pt x="133" y="10"/>
                    <a:pt x="132" y="6"/>
                  </a:cubicBezTo>
                  <a:cubicBezTo>
                    <a:pt x="131" y="3"/>
                    <a:pt x="127" y="0"/>
                    <a:pt x="123" y="0"/>
                  </a:cubicBezTo>
                  <a:cubicBezTo>
                    <a:pt x="0" y="14"/>
                    <a:pt x="0" y="14"/>
                    <a:pt x="0" y="14"/>
                  </a:cubicBezTo>
                  <a:lnTo>
                    <a:pt x="0" y="7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7" name="Freeform 86">
              <a:extLst>
                <a:ext uri="{FF2B5EF4-FFF2-40B4-BE49-F238E27FC236}">
                  <a16:creationId xmlns:a16="http://schemas.microsoft.com/office/drawing/2014/main" id="{23236AA4-E30A-18AF-7377-3CB41850752E}"/>
                </a:ext>
              </a:extLst>
            </p:cNvPr>
            <p:cNvSpPr>
              <a:spLocks noEditPoints="1"/>
            </p:cNvSpPr>
            <p:nvPr/>
          </p:nvSpPr>
          <p:spPr bwMode="auto">
            <a:xfrm>
              <a:off x="3340577" y="2017104"/>
              <a:ext cx="92589" cy="108258"/>
            </a:xfrm>
            <a:custGeom>
              <a:avLst/>
              <a:gdLst>
                <a:gd name="T0" fmla="*/ 37 w 64"/>
                <a:gd name="T1" fmla="*/ 2 h 75"/>
                <a:gd name="T2" fmla="*/ 27 w 64"/>
                <a:gd name="T3" fmla="*/ 2 h 75"/>
                <a:gd name="T4" fmla="*/ 0 w 64"/>
                <a:gd name="T5" fmla="*/ 42 h 75"/>
                <a:gd name="T6" fmla="*/ 32 w 64"/>
                <a:gd name="T7" fmla="*/ 75 h 75"/>
                <a:gd name="T8" fmla="*/ 64 w 64"/>
                <a:gd name="T9" fmla="*/ 42 h 75"/>
                <a:gd name="T10" fmla="*/ 37 w 64"/>
                <a:gd name="T11" fmla="*/ 2 h 75"/>
                <a:gd name="T12" fmla="*/ 32 w 64"/>
                <a:gd name="T13" fmla="*/ 58 h 75"/>
                <a:gd name="T14" fmla="*/ 16 w 64"/>
                <a:gd name="T15" fmla="*/ 42 h 75"/>
                <a:gd name="T16" fmla="*/ 32 w 64"/>
                <a:gd name="T17" fmla="*/ 19 h 75"/>
                <a:gd name="T18" fmla="*/ 48 w 64"/>
                <a:gd name="T19" fmla="*/ 42 h 75"/>
                <a:gd name="T20" fmla="*/ 32 w 64"/>
                <a:gd name="T21"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75">
                  <a:moveTo>
                    <a:pt x="37" y="2"/>
                  </a:moveTo>
                  <a:cubicBezTo>
                    <a:pt x="34" y="0"/>
                    <a:pt x="30" y="0"/>
                    <a:pt x="27" y="2"/>
                  </a:cubicBezTo>
                  <a:cubicBezTo>
                    <a:pt x="14" y="13"/>
                    <a:pt x="0" y="26"/>
                    <a:pt x="0" y="42"/>
                  </a:cubicBezTo>
                  <a:cubicBezTo>
                    <a:pt x="0" y="60"/>
                    <a:pt x="14" y="75"/>
                    <a:pt x="32" y="75"/>
                  </a:cubicBezTo>
                  <a:cubicBezTo>
                    <a:pt x="50" y="75"/>
                    <a:pt x="64" y="60"/>
                    <a:pt x="64" y="42"/>
                  </a:cubicBezTo>
                  <a:cubicBezTo>
                    <a:pt x="64" y="26"/>
                    <a:pt x="51" y="13"/>
                    <a:pt x="37" y="2"/>
                  </a:cubicBezTo>
                  <a:close/>
                  <a:moveTo>
                    <a:pt x="32" y="58"/>
                  </a:moveTo>
                  <a:cubicBezTo>
                    <a:pt x="23" y="58"/>
                    <a:pt x="16" y="51"/>
                    <a:pt x="16" y="42"/>
                  </a:cubicBezTo>
                  <a:cubicBezTo>
                    <a:pt x="16" y="34"/>
                    <a:pt x="24" y="26"/>
                    <a:pt x="32" y="19"/>
                  </a:cubicBezTo>
                  <a:cubicBezTo>
                    <a:pt x="41" y="26"/>
                    <a:pt x="48" y="34"/>
                    <a:pt x="48" y="42"/>
                  </a:cubicBezTo>
                  <a:cubicBezTo>
                    <a:pt x="48" y="51"/>
                    <a:pt x="41" y="58"/>
                    <a:pt x="32"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8" name="Group 87">
            <a:extLst>
              <a:ext uri="{FF2B5EF4-FFF2-40B4-BE49-F238E27FC236}">
                <a16:creationId xmlns:a16="http://schemas.microsoft.com/office/drawing/2014/main" id="{69F39537-A40A-2135-8F89-6A9583B8423D}"/>
              </a:ext>
            </a:extLst>
          </p:cNvPr>
          <p:cNvGrpSpPr/>
          <p:nvPr userDrawn="1"/>
        </p:nvGrpSpPr>
        <p:grpSpPr>
          <a:xfrm>
            <a:off x="1712434" y="2063709"/>
            <a:ext cx="561232" cy="461521"/>
            <a:chOff x="1712434" y="1817681"/>
            <a:chExt cx="561232" cy="461521"/>
          </a:xfrm>
          <a:solidFill>
            <a:schemeClr val="bg2"/>
          </a:solidFill>
        </p:grpSpPr>
        <p:sp>
          <p:nvSpPr>
            <p:cNvPr id="89" name="Freeform 88">
              <a:extLst>
                <a:ext uri="{FF2B5EF4-FFF2-40B4-BE49-F238E27FC236}">
                  <a16:creationId xmlns:a16="http://schemas.microsoft.com/office/drawing/2014/main" id="{61A6F5ED-D9AE-5BF1-7494-AF5EA560702E}"/>
                </a:ext>
              </a:extLst>
            </p:cNvPr>
            <p:cNvSpPr>
              <a:spLocks/>
            </p:cNvSpPr>
            <p:nvPr/>
          </p:nvSpPr>
          <p:spPr bwMode="auto">
            <a:xfrm>
              <a:off x="1712434" y="1817681"/>
              <a:ext cx="477190" cy="287738"/>
            </a:xfrm>
            <a:custGeom>
              <a:avLst/>
              <a:gdLst>
                <a:gd name="T0" fmla="*/ 0 w 330"/>
                <a:gd name="T1" fmla="*/ 184 h 198"/>
                <a:gd name="T2" fmla="*/ 264 w 330"/>
                <a:gd name="T3" fmla="*/ 184 h 198"/>
                <a:gd name="T4" fmla="*/ 264 w 330"/>
                <a:gd name="T5" fmla="*/ 187 h 198"/>
                <a:gd name="T6" fmla="*/ 276 w 330"/>
                <a:gd name="T7" fmla="*/ 198 h 198"/>
                <a:gd name="T8" fmla="*/ 325 w 330"/>
                <a:gd name="T9" fmla="*/ 198 h 198"/>
                <a:gd name="T10" fmla="*/ 330 w 330"/>
                <a:gd name="T11" fmla="*/ 187 h 198"/>
                <a:gd name="T12" fmla="*/ 330 w 330"/>
                <a:gd name="T13" fmla="*/ 6 h 198"/>
                <a:gd name="T14" fmla="*/ 325 w 330"/>
                <a:gd name="T15" fmla="*/ 0 h 198"/>
                <a:gd name="T16" fmla="*/ 276 w 330"/>
                <a:gd name="T17" fmla="*/ 0 h 198"/>
                <a:gd name="T18" fmla="*/ 264 w 330"/>
                <a:gd name="T19" fmla="*/ 6 h 198"/>
                <a:gd name="T20" fmla="*/ 264 w 330"/>
                <a:gd name="T21" fmla="*/ 13 h 198"/>
                <a:gd name="T22" fmla="*/ 0 w 330"/>
                <a:gd name="T23" fmla="*/ 13 h 198"/>
                <a:gd name="T24" fmla="*/ 0 w 330"/>
                <a:gd name="T25" fmla="*/ 18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98">
                  <a:moveTo>
                    <a:pt x="0" y="184"/>
                  </a:moveTo>
                  <a:cubicBezTo>
                    <a:pt x="264" y="184"/>
                    <a:pt x="264" y="184"/>
                    <a:pt x="264" y="184"/>
                  </a:cubicBezTo>
                  <a:cubicBezTo>
                    <a:pt x="264" y="187"/>
                    <a:pt x="264" y="187"/>
                    <a:pt x="264" y="187"/>
                  </a:cubicBezTo>
                  <a:cubicBezTo>
                    <a:pt x="264" y="192"/>
                    <a:pt x="271" y="198"/>
                    <a:pt x="276" y="198"/>
                  </a:cubicBezTo>
                  <a:cubicBezTo>
                    <a:pt x="325" y="198"/>
                    <a:pt x="325" y="198"/>
                    <a:pt x="325" y="198"/>
                  </a:cubicBezTo>
                  <a:cubicBezTo>
                    <a:pt x="330" y="198"/>
                    <a:pt x="330" y="192"/>
                    <a:pt x="330" y="187"/>
                  </a:cubicBezTo>
                  <a:cubicBezTo>
                    <a:pt x="330" y="6"/>
                    <a:pt x="330" y="6"/>
                    <a:pt x="330" y="6"/>
                  </a:cubicBezTo>
                  <a:cubicBezTo>
                    <a:pt x="330" y="1"/>
                    <a:pt x="330" y="0"/>
                    <a:pt x="325" y="0"/>
                  </a:cubicBezTo>
                  <a:cubicBezTo>
                    <a:pt x="276" y="0"/>
                    <a:pt x="276" y="0"/>
                    <a:pt x="276" y="0"/>
                  </a:cubicBezTo>
                  <a:cubicBezTo>
                    <a:pt x="271" y="0"/>
                    <a:pt x="264" y="1"/>
                    <a:pt x="264" y="6"/>
                  </a:cubicBezTo>
                  <a:cubicBezTo>
                    <a:pt x="264" y="13"/>
                    <a:pt x="264" y="13"/>
                    <a:pt x="264" y="13"/>
                  </a:cubicBezTo>
                  <a:cubicBezTo>
                    <a:pt x="0" y="13"/>
                    <a:pt x="0" y="13"/>
                    <a:pt x="0" y="13"/>
                  </a:cubicBezTo>
                  <a:lnTo>
                    <a:pt x="0" y="18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0" name="Freeform 89">
              <a:extLst>
                <a:ext uri="{FF2B5EF4-FFF2-40B4-BE49-F238E27FC236}">
                  <a16:creationId xmlns:a16="http://schemas.microsoft.com/office/drawing/2014/main" id="{6D0D4895-3D32-DA15-083F-C92EA3F5C38C}"/>
                </a:ext>
              </a:extLst>
            </p:cNvPr>
            <p:cNvSpPr>
              <a:spLocks/>
            </p:cNvSpPr>
            <p:nvPr/>
          </p:nvSpPr>
          <p:spPr bwMode="auto">
            <a:xfrm>
              <a:off x="2131221" y="2111117"/>
              <a:ext cx="142445" cy="168085"/>
            </a:xfrm>
            <a:custGeom>
              <a:avLst/>
              <a:gdLst>
                <a:gd name="T0" fmla="*/ 54 w 99"/>
                <a:gd name="T1" fmla="*/ 2 h 116"/>
                <a:gd name="T2" fmla="*/ 44 w 99"/>
                <a:gd name="T3" fmla="*/ 2 h 116"/>
                <a:gd name="T4" fmla="*/ 0 w 99"/>
                <a:gd name="T5" fmla="*/ 66 h 116"/>
                <a:gd name="T6" fmla="*/ 49 w 99"/>
                <a:gd name="T7" fmla="*/ 116 h 116"/>
                <a:gd name="T8" fmla="*/ 99 w 99"/>
                <a:gd name="T9" fmla="*/ 66 h 116"/>
                <a:gd name="T10" fmla="*/ 54 w 99"/>
                <a:gd name="T11" fmla="*/ 2 h 116"/>
              </a:gdLst>
              <a:ahLst/>
              <a:cxnLst>
                <a:cxn ang="0">
                  <a:pos x="T0" y="T1"/>
                </a:cxn>
                <a:cxn ang="0">
                  <a:pos x="T2" y="T3"/>
                </a:cxn>
                <a:cxn ang="0">
                  <a:pos x="T4" y="T5"/>
                </a:cxn>
                <a:cxn ang="0">
                  <a:pos x="T6" y="T7"/>
                </a:cxn>
                <a:cxn ang="0">
                  <a:pos x="T8" y="T9"/>
                </a:cxn>
                <a:cxn ang="0">
                  <a:pos x="T10" y="T11"/>
                </a:cxn>
              </a:cxnLst>
              <a:rect l="0" t="0" r="r" b="b"/>
              <a:pathLst>
                <a:path w="99" h="116">
                  <a:moveTo>
                    <a:pt x="54" y="2"/>
                  </a:moveTo>
                  <a:cubicBezTo>
                    <a:pt x="51" y="0"/>
                    <a:pt x="47" y="0"/>
                    <a:pt x="44" y="2"/>
                  </a:cubicBezTo>
                  <a:cubicBezTo>
                    <a:pt x="22" y="19"/>
                    <a:pt x="0" y="40"/>
                    <a:pt x="0" y="66"/>
                  </a:cubicBezTo>
                  <a:cubicBezTo>
                    <a:pt x="0" y="94"/>
                    <a:pt x="22" y="116"/>
                    <a:pt x="49" y="116"/>
                  </a:cubicBezTo>
                  <a:cubicBezTo>
                    <a:pt x="77" y="116"/>
                    <a:pt x="99" y="94"/>
                    <a:pt x="99" y="66"/>
                  </a:cubicBezTo>
                  <a:cubicBezTo>
                    <a:pt x="99" y="40"/>
                    <a:pt x="76" y="19"/>
                    <a:pt x="54"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91" name="Group 90">
            <a:extLst>
              <a:ext uri="{FF2B5EF4-FFF2-40B4-BE49-F238E27FC236}">
                <a16:creationId xmlns:a16="http://schemas.microsoft.com/office/drawing/2014/main" id="{136FE377-DE42-8015-665E-711ABD0DEE65}"/>
              </a:ext>
            </a:extLst>
          </p:cNvPr>
          <p:cNvGrpSpPr/>
          <p:nvPr userDrawn="1"/>
        </p:nvGrpSpPr>
        <p:grpSpPr>
          <a:xfrm>
            <a:off x="584273" y="2035220"/>
            <a:ext cx="548412" cy="505679"/>
            <a:chOff x="584273" y="1789192"/>
            <a:chExt cx="548412" cy="505679"/>
          </a:xfrm>
          <a:solidFill>
            <a:schemeClr val="bg2"/>
          </a:solidFill>
        </p:grpSpPr>
        <p:sp>
          <p:nvSpPr>
            <p:cNvPr id="92" name="Freeform 91">
              <a:extLst>
                <a:ext uri="{FF2B5EF4-FFF2-40B4-BE49-F238E27FC236}">
                  <a16:creationId xmlns:a16="http://schemas.microsoft.com/office/drawing/2014/main" id="{7E4AB444-203A-754E-DFB4-1CBFDD33250F}"/>
                </a:ext>
              </a:extLst>
            </p:cNvPr>
            <p:cNvSpPr>
              <a:spLocks noEditPoints="1"/>
            </p:cNvSpPr>
            <p:nvPr/>
          </p:nvSpPr>
          <p:spPr bwMode="auto">
            <a:xfrm>
              <a:off x="584273" y="2008557"/>
              <a:ext cx="548412" cy="286314"/>
            </a:xfrm>
            <a:custGeom>
              <a:avLst/>
              <a:gdLst>
                <a:gd name="T0" fmla="*/ 371 w 379"/>
                <a:gd name="T1" fmla="*/ 185 h 198"/>
                <a:gd name="T2" fmla="*/ 294 w 379"/>
                <a:gd name="T3" fmla="*/ 185 h 198"/>
                <a:gd name="T4" fmla="*/ 304 w 379"/>
                <a:gd name="T5" fmla="*/ 159 h 198"/>
                <a:gd name="T6" fmla="*/ 330 w 379"/>
                <a:gd name="T7" fmla="*/ 159 h 198"/>
                <a:gd name="T8" fmla="*/ 338 w 379"/>
                <a:gd name="T9" fmla="*/ 155 h 198"/>
                <a:gd name="T10" fmla="*/ 371 w 379"/>
                <a:gd name="T11" fmla="*/ 7 h 198"/>
                <a:gd name="T12" fmla="*/ 369 w 379"/>
                <a:gd name="T13" fmla="*/ 2 h 198"/>
                <a:gd name="T14" fmla="*/ 363 w 379"/>
                <a:gd name="T15" fmla="*/ 1 h 198"/>
                <a:gd name="T16" fmla="*/ 338 w 379"/>
                <a:gd name="T17" fmla="*/ 1 h 198"/>
                <a:gd name="T18" fmla="*/ 41 w 379"/>
                <a:gd name="T19" fmla="*/ 1 h 198"/>
                <a:gd name="T20" fmla="*/ 17 w 379"/>
                <a:gd name="T21" fmla="*/ 1 h 198"/>
                <a:gd name="T22" fmla="*/ 10 w 379"/>
                <a:gd name="T23" fmla="*/ 3 h 198"/>
                <a:gd name="T24" fmla="*/ 9 w 379"/>
                <a:gd name="T25" fmla="*/ 9 h 198"/>
                <a:gd name="T26" fmla="*/ 42 w 379"/>
                <a:gd name="T27" fmla="*/ 155 h 198"/>
                <a:gd name="T28" fmla="*/ 50 w 379"/>
                <a:gd name="T29" fmla="*/ 159 h 198"/>
                <a:gd name="T30" fmla="*/ 74 w 379"/>
                <a:gd name="T31" fmla="*/ 159 h 198"/>
                <a:gd name="T32" fmla="*/ 76 w 379"/>
                <a:gd name="T33" fmla="*/ 164 h 198"/>
                <a:gd name="T34" fmla="*/ 86 w 379"/>
                <a:gd name="T35" fmla="*/ 185 h 198"/>
                <a:gd name="T36" fmla="*/ 9 w 379"/>
                <a:gd name="T37" fmla="*/ 185 h 198"/>
                <a:gd name="T38" fmla="*/ 0 w 379"/>
                <a:gd name="T39" fmla="*/ 192 h 198"/>
                <a:gd name="T40" fmla="*/ 9 w 379"/>
                <a:gd name="T41" fmla="*/ 198 h 198"/>
                <a:gd name="T42" fmla="*/ 371 w 379"/>
                <a:gd name="T43" fmla="*/ 198 h 198"/>
                <a:gd name="T44" fmla="*/ 379 w 379"/>
                <a:gd name="T45" fmla="*/ 192 h 198"/>
                <a:gd name="T46" fmla="*/ 371 w 379"/>
                <a:gd name="T47" fmla="*/ 185 h 198"/>
                <a:gd name="T48" fmla="*/ 129 w 379"/>
                <a:gd name="T49" fmla="*/ 185 h 198"/>
                <a:gd name="T50" fmla="*/ 139 w 379"/>
                <a:gd name="T51" fmla="*/ 159 h 198"/>
                <a:gd name="T52" fmla="*/ 239 w 379"/>
                <a:gd name="T53" fmla="*/ 159 h 198"/>
                <a:gd name="T54" fmla="*/ 240 w 379"/>
                <a:gd name="T55" fmla="*/ 164 h 198"/>
                <a:gd name="T56" fmla="*/ 251 w 379"/>
                <a:gd name="T57" fmla="*/ 185 h 198"/>
                <a:gd name="T58" fmla="*/ 129 w 379"/>
                <a:gd name="T59" fmla="*/ 18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9" h="198">
                  <a:moveTo>
                    <a:pt x="371" y="185"/>
                  </a:moveTo>
                  <a:cubicBezTo>
                    <a:pt x="294" y="185"/>
                    <a:pt x="294" y="185"/>
                    <a:pt x="294" y="185"/>
                  </a:cubicBezTo>
                  <a:cubicBezTo>
                    <a:pt x="299" y="172"/>
                    <a:pt x="302" y="172"/>
                    <a:pt x="304" y="159"/>
                  </a:cubicBezTo>
                  <a:cubicBezTo>
                    <a:pt x="330" y="159"/>
                    <a:pt x="330" y="159"/>
                    <a:pt x="330" y="159"/>
                  </a:cubicBezTo>
                  <a:cubicBezTo>
                    <a:pt x="334" y="159"/>
                    <a:pt x="337" y="158"/>
                    <a:pt x="338" y="155"/>
                  </a:cubicBezTo>
                  <a:cubicBezTo>
                    <a:pt x="371" y="7"/>
                    <a:pt x="371" y="7"/>
                    <a:pt x="371" y="7"/>
                  </a:cubicBezTo>
                  <a:cubicBezTo>
                    <a:pt x="371" y="5"/>
                    <a:pt x="371" y="4"/>
                    <a:pt x="369" y="2"/>
                  </a:cubicBezTo>
                  <a:cubicBezTo>
                    <a:pt x="368" y="0"/>
                    <a:pt x="365" y="1"/>
                    <a:pt x="363" y="1"/>
                  </a:cubicBezTo>
                  <a:cubicBezTo>
                    <a:pt x="338" y="1"/>
                    <a:pt x="338" y="1"/>
                    <a:pt x="338" y="1"/>
                  </a:cubicBezTo>
                  <a:cubicBezTo>
                    <a:pt x="41" y="1"/>
                    <a:pt x="41" y="1"/>
                    <a:pt x="41" y="1"/>
                  </a:cubicBezTo>
                  <a:cubicBezTo>
                    <a:pt x="17" y="1"/>
                    <a:pt x="17" y="1"/>
                    <a:pt x="17" y="1"/>
                  </a:cubicBezTo>
                  <a:cubicBezTo>
                    <a:pt x="14" y="1"/>
                    <a:pt x="12" y="1"/>
                    <a:pt x="10" y="3"/>
                  </a:cubicBezTo>
                  <a:cubicBezTo>
                    <a:pt x="9" y="4"/>
                    <a:pt x="8" y="6"/>
                    <a:pt x="9" y="9"/>
                  </a:cubicBezTo>
                  <a:cubicBezTo>
                    <a:pt x="42" y="155"/>
                    <a:pt x="42" y="155"/>
                    <a:pt x="42" y="155"/>
                  </a:cubicBezTo>
                  <a:cubicBezTo>
                    <a:pt x="43" y="159"/>
                    <a:pt x="46" y="159"/>
                    <a:pt x="50" y="159"/>
                  </a:cubicBezTo>
                  <a:cubicBezTo>
                    <a:pt x="74" y="159"/>
                    <a:pt x="74" y="159"/>
                    <a:pt x="74" y="159"/>
                  </a:cubicBezTo>
                  <a:cubicBezTo>
                    <a:pt x="75" y="159"/>
                    <a:pt x="75" y="164"/>
                    <a:pt x="76" y="164"/>
                  </a:cubicBezTo>
                  <a:cubicBezTo>
                    <a:pt x="76" y="169"/>
                    <a:pt x="78" y="185"/>
                    <a:pt x="86" y="185"/>
                  </a:cubicBezTo>
                  <a:cubicBezTo>
                    <a:pt x="9" y="185"/>
                    <a:pt x="9" y="185"/>
                    <a:pt x="9" y="185"/>
                  </a:cubicBezTo>
                  <a:cubicBezTo>
                    <a:pt x="4" y="185"/>
                    <a:pt x="0" y="187"/>
                    <a:pt x="0" y="192"/>
                  </a:cubicBezTo>
                  <a:cubicBezTo>
                    <a:pt x="0" y="196"/>
                    <a:pt x="4" y="198"/>
                    <a:pt x="9" y="198"/>
                  </a:cubicBezTo>
                  <a:cubicBezTo>
                    <a:pt x="371" y="198"/>
                    <a:pt x="371" y="198"/>
                    <a:pt x="371" y="198"/>
                  </a:cubicBezTo>
                  <a:cubicBezTo>
                    <a:pt x="376" y="198"/>
                    <a:pt x="379" y="196"/>
                    <a:pt x="379" y="192"/>
                  </a:cubicBezTo>
                  <a:cubicBezTo>
                    <a:pt x="379" y="187"/>
                    <a:pt x="376" y="185"/>
                    <a:pt x="371" y="185"/>
                  </a:cubicBezTo>
                  <a:close/>
                  <a:moveTo>
                    <a:pt x="129" y="185"/>
                  </a:moveTo>
                  <a:cubicBezTo>
                    <a:pt x="134" y="172"/>
                    <a:pt x="138" y="172"/>
                    <a:pt x="139" y="159"/>
                  </a:cubicBezTo>
                  <a:cubicBezTo>
                    <a:pt x="239" y="159"/>
                    <a:pt x="239" y="159"/>
                    <a:pt x="239" y="159"/>
                  </a:cubicBezTo>
                  <a:cubicBezTo>
                    <a:pt x="240" y="159"/>
                    <a:pt x="240" y="164"/>
                    <a:pt x="240" y="164"/>
                  </a:cubicBezTo>
                  <a:cubicBezTo>
                    <a:pt x="242" y="170"/>
                    <a:pt x="246" y="172"/>
                    <a:pt x="251" y="185"/>
                  </a:cubicBezTo>
                  <a:lnTo>
                    <a:pt x="129" y="185"/>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3" name="Freeform 92">
              <a:extLst>
                <a:ext uri="{FF2B5EF4-FFF2-40B4-BE49-F238E27FC236}">
                  <a16:creationId xmlns:a16="http://schemas.microsoft.com/office/drawing/2014/main" id="{56FC0847-5F40-EB6A-0883-85BA5A0DE520}"/>
                </a:ext>
              </a:extLst>
            </p:cNvPr>
            <p:cNvSpPr>
              <a:spLocks/>
            </p:cNvSpPr>
            <p:nvPr/>
          </p:nvSpPr>
          <p:spPr bwMode="auto">
            <a:xfrm>
              <a:off x="631280" y="1789192"/>
              <a:ext cx="454399" cy="199423"/>
            </a:xfrm>
            <a:custGeom>
              <a:avLst/>
              <a:gdLst>
                <a:gd name="T0" fmla="*/ 313 w 314"/>
                <a:gd name="T1" fmla="*/ 138 h 138"/>
                <a:gd name="T2" fmla="*/ 314 w 314"/>
                <a:gd name="T3" fmla="*/ 127 h 138"/>
                <a:gd name="T4" fmla="*/ 293 w 314"/>
                <a:gd name="T5" fmla="*/ 89 h 138"/>
                <a:gd name="T6" fmla="*/ 281 w 314"/>
                <a:gd name="T7" fmla="*/ 76 h 138"/>
                <a:gd name="T8" fmla="*/ 240 w 314"/>
                <a:gd name="T9" fmla="*/ 34 h 138"/>
                <a:gd name="T10" fmla="*/ 231 w 314"/>
                <a:gd name="T11" fmla="*/ 34 h 138"/>
                <a:gd name="T12" fmla="*/ 190 w 314"/>
                <a:gd name="T13" fmla="*/ 0 h 138"/>
                <a:gd name="T14" fmla="*/ 155 w 314"/>
                <a:gd name="T15" fmla="*/ 19 h 138"/>
                <a:gd name="T16" fmla="*/ 141 w 314"/>
                <a:gd name="T17" fmla="*/ 17 h 138"/>
                <a:gd name="T18" fmla="*/ 108 w 314"/>
                <a:gd name="T19" fmla="*/ 0 h 138"/>
                <a:gd name="T20" fmla="*/ 66 w 314"/>
                <a:gd name="T21" fmla="*/ 42 h 138"/>
                <a:gd name="T22" fmla="*/ 67 w 314"/>
                <a:gd name="T23" fmla="*/ 51 h 138"/>
                <a:gd name="T24" fmla="*/ 34 w 314"/>
                <a:gd name="T25" fmla="*/ 84 h 138"/>
                <a:gd name="T26" fmla="*/ 0 w 314"/>
                <a:gd name="T27" fmla="*/ 127 h 138"/>
                <a:gd name="T28" fmla="*/ 1 w 314"/>
                <a:gd name="T29" fmla="*/ 138 h 138"/>
                <a:gd name="T30" fmla="*/ 313 w 314"/>
                <a:gd name="T3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138">
                  <a:moveTo>
                    <a:pt x="313" y="138"/>
                  </a:moveTo>
                  <a:cubicBezTo>
                    <a:pt x="314" y="125"/>
                    <a:pt x="314" y="130"/>
                    <a:pt x="314" y="127"/>
                  </a:cubicBezTo>
                  <a:cubicBezTo>
                    <a:pt x="314" y="112"/>
                    <a:pt x="306" y="97"/>
                    <a:pt x="293" y="89"/>
                  </a:cubicBezTo>
                  <a:cubicBezTo>
                    <a:pt x="290" y="84"/>
                    <a:pt x="286" y="79"/>
                    <a:pt x="281" y="76"/>
                  </a:cubicBezTo>
                  <a:cubicBezTo>
                    <a:pt x="281" y="53"/>
                    <a:pt x="263" y="34"/>
                    <a:pt x="240" y="34"/>
                  </a:cubicBezTo>
                  <a:cubicBezTo>
                    <a:pt x="237" y="34"/>
                    <a:pt x="234" y="34"/>
                    <a:pt x="231" y="34"/>
                  </a:cubicBezTo>
                  <a:cubicBezTo>
                    <a:pt x="227" y="15"/>
                    <a:pt x="210" y="0"/>
                    <a:pt x="190" y="0"/>
                  </a:cubicBezTo>
                  <a:cubicBezTo>
                    <a:pt x="176" y="0"/>
                    <a:pt x="163" y="8"/>
                    <a:pt x="155" y="19"/>
                  </a:cubicBezTo>
                  <a:cubicBezTo>
                    <a:pt x="151" y="18"/>
                    <a:pt x="146" y="17"/>
                    <a:pt x="141" y="17"/>
                  </a:cubicBezTo>
                  <a:cubicBezTo>
                    <a:pt x="133" y="7"/>
                    <a:pt x="121" y="0"/>
                    <a:pt x="108" y="0"/>
                  </a:cubicBezTo>
                  <a:cubicBezTo>
                    <a:pt x="85" y="0"/>
                    <a:pt x="66" y="19"/>
                    <a:pt x="66" y="42"/>
                  </a:cubicBezTo>
                  <a:cubicBezTo>
                    <a:pt x="66" y="45"/>
                    <a:pt x="66" y="48"/>
                    <a:pt x="67" y="51"/>
                  </a:cubicBezTo>
                  <a:cubicBezTo>
                    <a:pt x="50" y="54"/>
                    <a:pt x="37" y="67"/>
                    <a:pt x="34" y="84"/>
                  </a:cubicBezTo>
                  <a:cubicBezTo>
                    <a:pt x="14" y="87"/>
                    <a:pt x="0" y="107"/>
                    <a:pt x="0" y="127"/>
                  </a:cubicBezTo>
                  <a:cubicBezTo>
                    <a:pt x="0" y="130"/>
                    <a:pt x="0" y="125"/>
                    <a:pt x="1" y="138"/>
                  </a:cubicBezTo>
                  <a:lnTo>
                    <a:pt x="313" y="13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5909516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sp>
        <p:nvSpPr>
          <p:cNvPr id="3" name="Freeform 5">
            <a:extLst>
              <a:ext uri="{FF2B5EF4-FFF2-40B4-BE49-F238E27FC236}">
                <a16:creationId xmlns:a16="http://schemas.microsoft.com/office/drawing/2014/main" id="{9EC78751-D40B-83AC-F960-89C199D936BC}"/>
              </a:ext>
            </a:extLst>
          </p:cNvPr>
          <p:cNvSpPr>
            <a:spLocks noEditPoints="1"/>
          </p:cNvSpPr>
          <p:nvPr userDrawn="1"/>
        </p:nvSpPr>
        <p:spPr bwMode="auto">
          <a:xfrm>
            <a:off x="2961442" y="5996188"/>
            <a:ext cx="571999" cy="573415"/>
          </a:xfrm>
          <a:custGeom>
            <a:avLst/>
            <a:gdLst>
              <a:gd name="T0" fmla="*/ 189 w 378"/>
              <a:gd name="T1" fmla="*/ 0 h 378"/>
              <a:gd name="T2" fmla="*/ 378 w 378"/>
              <a:gd name="T3" fmla="*/ 189 h 378"/>
              <a:gd name="T4" fmla="*/ 189 w 378"/>
              <a:gd name="T5" fmla="*/ 378 h 378"/>
              <a:gd name="T6" fmla="*/ 0 w 378"/>
              <a:gd name="T7" fmla="*/ 189 h 378"/>
              <a:gd name="T8" fmla="*/ 189 w 378"/>
              <a:gd name="T9" fmla="*/ 0 h 378"/>
              <a:gd name="T10" fmla="*/ 75 w 378"/>
              <a:gd name="T11" fmla="*/ 204 h 378"/>
              <a:gd name="T12" fmla="*/ 120 w 378"/>
              <a:gd name="T13" fmla="*/ 252 h 378"/>
              <a:gd name="T14" fmla="*/ 126 w 378"/>
              <a:gd name="T15" fmla="*/ 246 h 378"/>
              <a:gd name="T16" fmla="*/ 120 w 378"/>
              <a:gd name="T17" fmla="*/ 239 h 378"/>
              <a:gd name="T18" fmla="*/ 88 w 378"/>
              <a:gd name="T19" fmla="*/ 204 h 378"/>
              <a:gd name="T20" fmla="*/ 88 w 378"/>
              <a:gd name="T21" fmla="*/ 202 h 378"/>
              <a:gd name="T22" fmla="*/ 122 w 378"/>
              <a:gd name="T23" fmla="*/ 176 h 378"/>
              <a:gd name="T24" fmla="*/ 205 w 378"/>
              <a:gd name="T25" fmla="*/ 176 h 378"/>
              <a:gd name="T26" fmla="*/ 163 w 378"/>
              <a:gd name="T27" fmla="*/ 221 h 378"/>
              <a:gd name="T28" fmla="*/ 164 w 378"/>
              <a:gd name="T29" fmla="*/ 230 h 378"/>
              <a:gd name="T30" fmla="*/ 168 w 378"/>
              <a:gd name="T31" fmla="*/ 231 h 378"/>
              <a:gd name="T32" fmla="*/ 173 w 378"/>
              <a:gd name="T33" fmla="*/ 229 h 378"/>
              <a:gd name="T34" fmla="*/ 222 w 378"/>
              <a:gd name="T35" fmla="*/ 176 h 378"/>
              <a:gd name="T36" fmla="*/ 268 w 378"/>
              <a:gd name="T37" fmla="*/ 176 h 378"/>
              <a:gd name="T38" fmla="*/ 226 w 378"/>
              <a:gd name="T39" fmla="*/ 221 h 378"/>
              <a:gd name="T40" fmla="*/ 227 w 378"/>
              <a:gd name="T41" fmla="*/ 230 h 378"/>
              <a:gd name="T42" fmla="*/ 231 w 378"/>
              <a:gd name="T43" fmla="*/ 231 h 378"/>
              <a:gd name="T44" fmla="*/ 236 w 378"/>
              <a:gd name="T45" fmla="*/ 229 h 378"/>
              <a:gd name="T46" fmla="*/ 287 w 378"/>
              <a:gd name="T47" fmla="*/ 174 h 378"/>
              <a:gd name="T48" fmla="*/ 287 w 378"/>
              <a:gd name="T49" fmla="*/ 166 h 378"/>
              <a:gd name="T50" fmla="*/ 236 w 378"/>
              <a:gd name="T51" fmla="*/ 111 h 378"/>
              <a:gd name="T52" fmla="*/ 227 w 378"/>
              <a:gd name="T53" fmla="*/ 110 h 378"/>
              <a:gd name="T54" fmla="*/ 226 w 378"/>
              <a:gd name="T55" fmla="*/ 119 h 378"/>
              <a:gd name="T56" fmla="*/ 268 w 378"/>
              <a:gd name="T57" fmla="*/ 164 h 378"/>
              <a:gd name="T58" fmla="*/ 222 w 378"/>
              <a:gd name="T59" fmla="*/ 164 h 378"/>
              <a:gd name="T60" fmla="*/ 173 w 378"/>
              <a:gd name="T61" fmla="*/ 111 h 378"/>
              <a:gd name="T62" fmla="*/ 164 w 378"/>
              <a:gd name="T63" fmla="*/ 110 h 378"/>
              <a:gd name="T64" fmla="*/ 163 w 378"/>
              <a:gd name="T65" fmla="*/ 119 h 378"/>
              <a:gd name="T66" fmla="*/ 205 w 378"/>
              <a:gd name="T67" fmla="*/ 164 h 378"/>
              <a:gd name="T68" fmla="*/ 122 w 378"/>
              <a:gd name="T69" fmla="*/ 164 h 378"/>
              <a:gd name="T70" fmla="*/ 75 w 378"/>
              <a:gd name="T71" fmla="*/ 202 h 378"/>
              <a:gd name="T72" fmla="*/ 75 w 378"/>
              <a:gd name="T73" fmla="*/ 20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378">
                <a:moveTo>
                  <a:pt x="189" y="0"/>
                </a:moveTo>
                <a:cubicBezTo>
                  <a:pt x="293" y="0"/>
                  <a:pt x="378" y="85"/>
                  <a:pt x="378" y="189"/>
                </a:cubicBezTo>
                <a:cubicBezTo>
                  <a:pt x="378" y="293"/>
                  <a:pt x="293" y="378"/>
                  <a:pt x="189" y="378"/>
                </a:cubicBezTo>
                <a:cubicBezTo>
                  <a:pt x="84" y="378"/>
                  <a:pt x="0" y="293"/>
                  <a:pt x="0" y="189"/>
                </a:cubicBezTo>
                <a:cubicBezTo>
                  <a:pt x="0" y="85"/>
                  <a:pt x="84" y="0"/>
                  <a:pt x="189" y="0"/>
                </a:cubicBezTo>
                <a:close/>
                <a:moveTo>
                  <a:pt x="75" y="204"/>
                </a:moveTo>
                <a:cubicBezTo>
                  <a:pt x="75" y="230"/>
                  <a:pt x="96" y="252"/>
                  <a:pt x="120" y="252"/>
                </a:cubicBezTo>
                <a:cubicBezTo>
                  <a:pt x="123" y="252"/>
                  <a:pt x="126" y="249"/>
                  <a:pt x="126" y="246"/>
                </a:cubicBezTo>
                <a:cubicBezTo>
                  <a:pt x="126" y="242"/>
                  <a:pt x="123" y="239"/>
                  <a:pt x="120" y="239"/>
                </a:cubicBezTo>
                <a:cubicBezTo>
                  <a:pt x="103" y="239"/>
                  <a:pt x="88" y="223"/>
                  <a:pt x="88" y="204"/>
                </a:cubicBezTo>
                <a:cubicBezTo>
                  <a:pt x="88" y="202"/>
                  <a:pt x="88" y="202"/>
                  <a:pt x="88" y="202"/>
                </a:cubicBezTo>
                <a:cubicBezTo>
                  <a:pt x="88" y="184"/>
                  <a:pt x="105" y="176"/>
                  <a:pt x="122" y="176"/>
                </a:cubicBezTo>
                <a:cubicBezTo>
                  <a:pt x="205" y="176"/>
                  <a:pt x="205" y="176"/>
                  <a:pt x="205" y="176"/>
                </a:cubicBezTo>
                <a:cubicBezTo>
                  <a:pt x="163" y="221"/>
                  <a:pt x="163" y="221"/>
                  <a:pt x="163" y="221"/>
                </a:cubicBezTo>
                <a:cubicBezTo>
                  <a:pt x="161" y="223"/>
                  <a:pt x="161" y="227"/>
                  <a:pt x="164" y="230"/>
                </a:cubicBezTo>
                <a:cubicBezTo>
                  <a:pt x="165" y="231"/>
                  <a:pt x="166" y="231"/>
                  <a:pt x="168" y="231"/>
                </a:cubicBezTo>
                <a:cubicBezTo>
                  <a:pt x="170" y="231"/>
                  <a:pt x="171" y="231"/>
                  <a:pt x="173" y="229"/>
                </a:cubicBezTo>
                <a:cubicBezTo>
                  <a:pt x="222" y="176"/>
                  <a:pt x="222" y="176"/>
                  <a:pt x="222" y="176"/>
                </a:cubicBezTo>
                <a:cubicBezTo>
                  <a:pt x="268" y="176"/>
                  <a:pt x="268" y="176"/>
                  <a:pt x="268" y="176"/>
                </a:cubicBezTo>
                <a:cubicBezTo>
                  <a:pt x="226" y="221"/>
                  <a:pt x="226" y="221"/>
                  <a:pt x="226" y="221"/>
                </a:cubicBezTo>
                <a:cubicBezTo>
                  <a:pt x="224" y="223"/>
                  <a:pt x="224" y="227"/>
                  <a:pt x="227" y="230"/>
                </a:cubicBezTo>
                <a:cubicBezTo>
                  <a:pt x="228" y="231"/>
                  <a:pt x="229" y="231"/>
                  <a:pt x="231" y="231"/>
                </a:cubicBezTo>
                <a:cubicBezTo>
                  <a:pt x="233" y="231"/>
                  <a:pt x="234" y="231"/>
                  <a:pt x="236" y="229"/>
                </a:cubicBezTo>
                <a:cubicBezTo>
                  <a:pt x="287" y="174"/>
                  <a:pt x="287" y="174"/>
                  <a:pt x="287" y="174"/>
                </a:cubicBezTo>
                <a:cubicBezTo>
                  <a:pt x="289" y="172"/>
                  <a:pt x="289" y="168"/>
                  <a:pt x="287" y="166"/>
                </a:cubicBezTo>
                <a:cubicBezTo>
                  <a:pt x="236" y="111"/>
                  <a:pt x="236" y="111"/>
                  <a:pt x="236" y="111"/>
                </a:cubicBezTo>
                <a:cubicBezTo>
                  <a:pt x="233" y="108"/>
                  <a:pt x="229" y="108"/>
                  <a:pt x="227" y="110"/>
                </a:cubicBezTo>
                <a:cubicBezTo>
                  <a:pt x="224" y="113"/>
                  <a:pt x="224" y="117"/>
                  <a:pt x="226" y="119"/>
                </a:cubicBezTo>
                <a:cubicBezTo>
                  <a:pt x="268" y="164"/>
                  <a:pt x="268" y="164"/>
                  <a:pt x="268" y="164"/>
                </a:cubicBezTo>
                <a:cubicBezTo>
                  <a:pt x="222" y="164"/>
                  <a:pt x="222" y="164"/>
                  <a:pt x="222" y="164"/>
                </a:cubicBezTo>
                <a:cubicBezTo>
                  <a:pt x="173" y="111"/>
                  <a:pt x="173" y="111"/>
                  <a:pt x="173" y="111"/>
                </a:cubicBezTo>
                <a:cubicBezTo>
                  <a:pt x="170" y="108"/>
                  <a:pt x="166" y="108"/>
                  <a:pt x="164" y="110"/>
                </a:cubicBezTo>
                <a:cubicBezTo>
                  <a:pt x="161" y="113"/>
                  <a:pt x="161" y="117"/>
                  <a:pt x="163" y="119"/>
                </a:cubicBezTo>
                <a:cubicBezTo>
                  <a:pt x="205" y="164"/>
                  <a:pt x="205" y="164"/>
                  <a:pt x="205" y="164"/>
                </a:cubicBezTo>
                <a:cubicBezTo>
                  <a:pt x="122" y="164"/>
                  <a:pt x="122" y="164"/>
                  <a:pt x="122" y="164"/>
                </a:cubicBezTo>
                <a:cubicBezTo>
                  <a:pt x="95" y="164"/>
                  <a:pt x="75" y="180"/>
                  <a:pt x="75" y="202"/>
                </a:cubicBezTo>
                <a:lnTo>
                  <a:pt x="75" y="2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4" name="Freeform 6">
            <a:extLst>
              <a:ext uri="{FF2B5EF4-FFF2-40B4-BE49-F238E27FC236}">
                <a16:creationId xmlns:a16="http://schemas.microsoft.com/office/drawing/2014/main" id="{B5268840-D21B-0C1B-4897-951A110A41D2}"/>
              </a:ext>
            </a:extLst>
          </p:cNvPr>
          <p:cNvSpPr>
            <a:spLocks noEditPoints="1"/>
          </p:cNvSpPr>
          <p:nvPr userDrawn="1"/>
        </p:nvSpPr>
        <p:spPr bwMode="auto">
          <a:xfrm>
            <a:off x="1817444" y="5996188"/>
            <a:ext cx="571999" cy="573415"/>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302 w 378"/>
              <a:gd name="T11" fmla="*/ 204 h 378"/>
              <a:gd name="T12" fmla="*/ 258 w 378"/>
              <a:gd name="T13" fmla="*/ 252 h 378"/>
              <a:gd name="T14" fmla="*/ 252 w 378"/>
              <a:gd name="T15" fmla="*/ 246 h 378"/>
              <a:gd name="T16" fmla="*/ 258 w 378"/>
              <a:gd name="T17" fmla="*/ 239 h 378"/>
              <a:gd name="T18" fmla="*/ 290 w 378"/>
              <a:gd name="T19" fmla="*/ 204 h 378"/>
              <a:gd name="T20" fmla="*/ 290 w 378"/>
              <a:gd name="T21" fmla="*/ 202 h 378"/>
              <a:gd name="T22" fmla="*/ 256 w 378"/>
              <a:gd name="T23" fmla="*/ 176 h 378"/>
              <a:gd name="T24" fmla="*/ 173 w 378"/>
              <a:gd name="T25" fmla="*/ 176 h 378"/>
              <a:gd name="T26" fmla="*/ 214 w 378"/>
              <a:gd name="T27" fmla="*/ 221 h 378"/>
              <a:gd name="T28" fmla="*/ 214 w 378"/>
              <a:gd name="T29" fmla="*/ 230 h 378"/>
              <a:gd name="T30" fmla="*/ 210 w 378"/>
              <a:gd name="T31" fmla="*/ 231 h 378"/>
              <a:gd name="T32" fmla="*/ 205 w 378"/>
              <a:gd name="T33" fmla="*/ 229 h 378"/>
              <a:gd name="T34" fmla="*/ 156 w 378"/>
              <a:gd name="T35" fmla="*/ 176 h 378"/>
              <a:gd name="T36" fmla="*/ 110 w 378"/>
              <a:gd name="T37" fmla="*/ 176 h 378"/>
              <a:gd name="T38" fmla="*/ 151 w 378"/>
              <a:gd name="T39" fmla="*/ 221 h 378"/>
              <a:gd name="T40" fmla="*/ 151 w 378"/>
              <a:gd name="T41" fmla="*/ 230 h 378"/>
              <a:gd name="T42" fmla="*/ 147 w 378"/>
              <a:gd name="T43" fmla="*/ 231 h 378"/>
              <a:gd name="T44" fmla="*/ 142 w 378"/>
              <a:gd name="T45" fmla="*/ 229 h 378"/>
              <a:gd name="T46" fmla="*/ 91 w 378"/>
              <a:gd name="T47" fmla="*/ 174 h 378"/>
              <a:gd name="T48" fmla="*/ 91 w 378"/>
              <a:gd name="T49" fmla="*/ 166 h 378"/>
              <a:gd name="T50" fmla="*/ 142 w 378"/>
              <a:gd name="T51" fmla="*/ 111 h 378"/>
              <a:gd name="T52" fmla="*/ 151 w 378"/>
              <a:gd name="T53" fmla="*/ 110 h 378"/>
              <a:gd name="T54" fmla="*/ 151 w 378"/>
              <a:gd name="T55" fmla="*/ 119 h 378"/>
              <a:gd name="T56" fmla="*/ 110 w 378"/>
              <a:gd name="T57" fmla="*/ 164 h 378"/>
              <a:gd name="T58" fmla="*/ 156 w 378"/>
              <a:gd name="T59" fmla="*/ 164 h 378"/>
              <a:gd name="T60" fmla="*/ 205 w 378"/>
              <a:gd name="T61" fmla="*/ 111 h 378"/>
              <a:gd name="T62" fmla="*/ 214 w 378"/>
              <a:gd name="T63" fmla="*/ 110 h 378"/>
              <a:gd name="T64" fmla="*/ 214 w 378"/>
              <a:gd name="T65" fmla="*/ 119 h 378"/>
              <a:gd name="T66" fmla="*/ 173 w 378"/>
              <a:gd name="T67" fmla="*/ 164 h 378"/>
              <a:gd name="T68" fmla="*/ 256 w 378"/>
              <a:gd name="T69" fmla="*/ 164 h 378"/>
              <a:gd name="T70" fmla="*/ 302 w 378"/>
              <a:gd name="T71" fmla="*/ 202 h 378"/>
              <a:gd name="T72" fmla="*/ 302 w 378"/>
              <a:gd name="T73" fmla="*/ 20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378">
                <a:moveTo>
                  <a:pt x="189" y="0"/>
                </a:moveTo>
                <a:cubicBezTo>
                  <a:pt x="85" y="0"/>
                  <a:pt x="0" y="85"/>
                  <a:pt x="0" y="189"/>
                </a:cubicBezTo>
                <a:cubicBezTo>
                  <a:pt x="0" y="293"/>
                  <a:pt x="85" y="378"/>
                  <a:pt x="189" y="378"/>
                </a:cubicBezTo>
                <a:cubicBezTo>
                  <a:pt x="293" y="378"/>
                  <a:pt x="378" y="293"/>
                  <a:pt x="378" y="189"/>
                </a:cubicBezTo>
                <a:cubicBezTo>
                  <a:pt x="378" y="85"/>
                  <a:pt x="293" y="0"/>
                  <a:pt x="189" y="0"/>
                </a:cubicBezTo>
                <a:close/>
                <a:moveTo>
                  <a:pt x="302" y="204"/>
                </a:moveTo>
                <a:cubicBezTo>
                  <a:pt x="302" y="230"/>
                  <a:pt x="282" y="252"/>
                  <a:pt x="258" y="252"/>
                </a:cubicBezTo>
                <a:cubicBezTo>
                  <a:pt x="255" y="252"/>
                  <a:pt x="252" y="249"/>
                  <a:pt x="252" y="246"/>
                </a:cubicBezTo>
                <a:cubicBezTo>
                  <a:pt x="252" y="242"/>
                  <a:pt x="255" y="239"/>
                  <a:pt x="258" y="239"/>
                </a:cubicBezTo>
                <a:cubicBezTo>
                  <a:pt x="275" y="239"/>
                  <a:pt x="290" y="223"/>
                  <a:pt x="290" y="204"/>
                </a:cubicBezTo>
                <a:cubicBezTo>
                  <a:pt x="290" y="202"/>
                  <a:pt x="290" y="202"/>
                  <a:pt x="290" y="202"/>
                </a:cubicBezTo>
                <a:cubicBezTo>
                  <a:pt x="290" y="184"/>
                  <a:pt x="273" y="176"/>
                  <a:pt x="256" y="176"/>
                </a:cubicBezTo>
                <a:cubicBezTo>
                  <a:pt x="173" y="176"/>
                  <a:pt x="173" y="176"/>
                  <a:pt x="173" y="176"/>
                </a:cubicBezTo>
                <a:cubicBezTo>
                  <a:pt x="214" y="221"/>
                  <a:pt x="214" y="221"/>
                  <a:pt x="214" y="221"/>
                </a:cubicBezTo>
                <a:cubicBezTo>
                  <a:pt x="217" y="223"/>
                  <a:pt x="216" y="227"/>
                  <a:pt x="214" y="230"/>
                </a:cubicBezTo>
                <a:cubicBezTo>
                  <a:pt x="213" y="231"/>
                  <a:pt x="211" y="231"/>
                  <a:pt x="210" y="231"/>
                </a:cubicBezTo>
                <a:cubicBezTo>
                  <a:pt x="208" y="231"/>
                  <a:pt x="206" y="231"/>
                  <a:pt x="205" y="229"/>
                </a:cubicBezTo>
                <a:cubicBezTo>
                  <a:pt x="156" y="176"/>
                  <a:pt x="156" y="176"/>
                  <a:pt x="156" y="176"/>
                </a:cubicBezTo>
                <a:cubicBezTo>
                  <a:pt x="110" y="176"/>
                  <a:pt x="110" y="176"/>
                  <a:pt x="110" y="176"/>
                </a:cubicBezTo>
                <a:cubicBezTo>
                  <a:pt x="151" y="221"/>
                  <a:pt x="151" y="221"/>
                  <a:pt x="151" y="221"/>
                </a:cubicBezTo>
                <a:cubicBezTo>
                  <a:pt x="154" y="223"/>
                  <a:pt x="153" y="227"/>
                  <a:pt x="151" y="230"/>
                </a:cubicBezTo>
                <a:cubicBezTo>
                  <a:pt x="150" y="231"/>
                  <a:pt x="148" y="231"/>
                  <a:pt x="147" y="231"/>
                </a:cubicBezTo>
                <a:cubicBezTo>
                  <a:pt x="145" y="231"/>
                  <a:pt x="143" y="231"/>
                  <a:pt x="142" y="229"/>
                </a:cubicBezTo>
                <a:cubicBezTo>
                  <a:pt x="91" y="174"/>
                  <a:pt x="91" y="174"/>
                  <a:pt x="91" y="174"/>
                </a:cubicBezTo>
                <a:cubicBezTo>
                  <a:pt x="89" y="172"/>
                  <a:pt x="89" y="168"/>
                  <a:pt x="91" y="166"/>
                </a:cubicBezTo>
                <a:cubicBezTo>
                  <a:pt x="142" y="111"/>
                  <a:pt x="142" y="111"/>
                  <a:pt x="142" y="111"/>
                </a:cubicBezTo>
                <a:cubicBezTo>
                  <a:pt x="144" y="108"/>
                  <a:pt x="148" y="108"/>
                  <a:pt x="151" y="110"/>
                </a:cubicBezTo>
                <a:cubicBezTo>
                  <a:pt x="153" y="113"/>
                  <a:pt x="154" y="117"/>
                  <a:pt x="151" y="119"/>
                </a:cubicBezTo>
                <a:cubicBezTo>
                  <a:pt x="110" y="164"/>
                  <a:pt x="110" y="164"/>
                  <a:pt x="110" y="164"/>
                </a:cubicBezTo>
                <a:cubicBezTo>
                  <a:pt x="156" y="164"/>
                  <a:pt x="156" y="164"/>
                  <a:pt x="156" y="164"/>
                </a:cubicBezTo>
                <a:cubicBezTo>
                  <a:pt x="205" y="111"/>
                  <a:pt x="205" y="111"/>
                  <a:pt x="205" y="111"/>
                </a:cubicBezTo>
                <a:cubicBezTo>
                  <a:pt x="207" y="108"/>
                  <a:pt x="211" y="108"/>
                  <a:pt x="214" y="110"/>
                </a:cubicBezTo>
                <a:cubicBezTo>
                  <a:pt x="216" y="113"/>
                  <a:pt x="217" y="117"/>
                  <a:pt x="214" y="119"/>
                </a:cubicBezTo>
                <a:cubicBezTo>
                  <a:pt x="173" y="164"/>
                  <a:pt x="173" y="164"/>
                  <a:pt x="173" y="164"/>
                </a:cubicBezTo>
                <a:cubicBezTo>
                  <a:pt x="256" y="164"/>
                  <a:pt x="256" y="164"/>
                  <a:pt x="256" y="164"/>
                </a:cubicBezTo>
                <a:cubicBezTo>
                  <a:pt x="283" y="164"/>
                  <a:pt x="302" y="180"/>
                  <a:pt x="302" y="202"/>
                </a:cubicBezTo>
                <a:lnTo>
                  <a:pt x="302" y="2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5" name="Freeform 7">
            <a:extLst>
              <a:ext uri="{FF2B5EF4-FFF2-40B4-BE49-F238E27FC236}">
                <a16:creationId xmlns:a16="http://schemas.microsoft.com/office/drawing/2014/main" id="{1577E323-4E59-5CF9-C090-D7034A9DFFB8}"/>
              </a:ext>
            </a:extLst>
          </p:cNvPr>
          <p:cNvSpPr>
            <a:spLocks noEditPoints="1"/>
          </p:cNvSpPr>
          <p:nvPr userDrawn="1"/>
        </p:nvSpPr>
        <p:spPr bwMode="auto">
          <a:xfrm>
            <a:off x="672029" y="5996188"/>
            <a:ext cx="571999" cy="573415"/>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290 w 378"/>
              <a:gd name="T11" fmla="*/ 216 h 378"/>
              <a:gd name="T12" fmla="*/ 243 w 378"/>
              <a:gd name="T13" fmla="*/ 264 h 378"/>
              <a:gd name="T14" fmla="*/ 177 w 378"/>
              <a:gd name="T15" fmla="*/ 264 h 378"/>
              <a:gd name="T16" fmla="*/ 170 w 378"/>
              <a:gd name="T17" fmla="*/ 258 h 378"/>
              <a:gd name="T18" fmla="*/ 177 w 378"/>
              <a:gd name="T19" fmla="*/ 252 h 378"/>
              <a:gd name="T20" fmla="*/ 243 w 378"/>
              <a:gd name="T21" fmla="*/ 252 h 378"/>
              <a:gd name="T22" fmla="*/ 277 w 378"/>
              <a:gd name="T23" fmla="*/ 216 h 378"/>
              <a:gd name="T24" fmla="*/ 277 w 378"/>
              <a:gd name="T25" fmla="*/ 215 h 378"/>
              <a:gd name="T26" fmla="*/ 243 w 378"/>
              <a:gd name="T27" fmla="*/ 189 h 378"/>
              <a:gd name="T28" fmla="*/ 103 w 378"/>
              <a:gd name="T29" fmla="*/ 189 h 378"/>
              <a:gd name="T30" fmla="*/ 144 w 378"/>
              <a:gd name="T31" fmla="*/ 233 h 378"/>
              <a:gd name="T32" fmla="*/ 144 w 378"/>
              <a:gd name="T33" fmla="*/ 242 h 378"/>
              <a:gd name="T34" fmla="*/ 140 w 378"/>
              <a:gd name="T35" fmla="*/ 244 h 378"/>
              <a:gd name="T36" fmla="*/ 135 w 378"/>
              <a:gd name="T37" fmla="*/ 242 h 378"/>
              <a:gd name="T38" fmla="*/ 84 w 378"/>
              <a:gd name="T39" fmla="*/ 187 h 378"/>
              <a:gd name="T40" fmla="*/ 84 w 378"/>
              <a:gd name="T41" fmla="*/ 187 h 378"/>
              <a:gd name="T42" fmla="*/ 84 w 378"/>
              <a:gd name="T43" fmla="*/ 187 h 378"/>
              <a:gd name="T44" fmla="*/ 83 w 378"/>
              <a:gd name="T45" fmla="*/ 186 h 378"/>
              <a:gd name="T46" fmla="*/ 83 w 378"/>
              <a:gd name="T47" fmla="*/ 185 h 378"/>
              <a:gd name="T48" fmla="*/ 82 w 378"/>
              <a:gd name="T49" fmla="*/ 183 h 378"/>
              <a:gd name="T50" fmla="*/ 82 w 378"/>
              <a:gd name="T51" fmla="*/ 183 h 378"/>
              <a:gd name="T52" fmla="*/ 82 w 378"/>
              <a:gd name="T53" fmla="*/ 182 h 378"/>
              <a:gd name="T54" fmla="*/ 83 w 378"/>
              <a:gd name="T55" fmla="*/ 180 h 378"/>
              <a:gd name="T56" fmla="*/ 83 w 378"/>
              <a:gd name="T57" fmla="*/ 179 h 378"/>
              <a:gd name="T58" fmla="*/ 84 w 378"/>
              <a:gd name="T59" fmla="*/ 178 h 378"/>
              <a:gd name="T60" fmla="*/ 84 w 378"/>
              <a:gd name="T61" fmla="*/ 178 h 378"/>
              <a:gd name="T62" fmla="*/ 84 w 378"/>
              <a:gd name="T63" fmla="*/ 178 h 378"/>
              <a:gd name="T64" fmla="*/ 135 w 378"/>
              <a:gd name="T65" fmla="*/ 123 h 378"/>
              <a:gd name="T66" fmla="*/ 144 w 378"/>
              <a:gd name="T67" fmla="*/ 123 h 378"/>
              <a:gd name="T68" fmla="*/ 144 w 378"/>
              <a:gd name="T69" fmla="*/ 132 h 378"/>
              <a:gd name="T70" fmla="*/ 103 w 378"/>
              <a:gd name="T71" fmla="*/ 176 h 378"/>
              <a:gd name="T72" fmla="*/ 243 w 378"/>
              <a:gd name="T73" fmla="*/ 176 h 378"/>
              <a:gd name="T74" fmla="*/ 290 w 378"/>
              <a:gd name="T75" fmla="*/ 215 h 378"/>
              <a:gd name="T76" fmla="*/ 290 w 378"/>
              <a:gd name="T77" fmla="*/ 21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378">
                <a:moveTo>
                  <a:pt x="189" y="0"/>
                </a:moveTo>
                <a:cubicBezTo>
                  <a:pt x="85" y="0"/>
                  <a:pt x="0" y="85"/>
                  <a:pt x="0" y="189"/>
                </a:cubicBezTo>
                <a:cubicBezTo>
                  <a:pt x="0" y="293"/>
                  <a:pt x="85" y="378"/>
                  <a:pt x="189" y="378"/>
                </a:cubicBezTo>
                <a:cubicBezTo>
                  <a:pt x="293" y="378"/>
                  <a:pt x="378" y="293"/>
                  <a:pt x="378" y="189"/>
                </a:cubicBezTo>
                <a:cubicBezTo>
                  <a:pt x="378" y="85"/>
                  <a:pt x="293" y="0"/>
                  <a:pt x="189" y="0"/>
                </a:cubicBezTo>
                <a:close/>
                <a:moveTo>
                  <a:pt x="290" y="216"/>
                </a:moveTo>
                <a:cubicBezTo>
                  <a:pt x="290" y="241"/>
                  <a:pt x="268" y="264"/>
                  <a:pt x="243" y="264"/>
                </a:cubicBezTo>
                <a:cubicBezTo>
                  <a:pt x="177" y="264"/>
                  <a:pt x="177" y="264"/>
                  <a:pt x="177" y="264"/>
                </a:cubicBezTo>
                <a:cubicBezTo>
                  <a:pt x="173" y="264"/>
                  <a:pt x="170" y="262"/>
                  <a:pt x="170" y="258"/>
                </a:cubicBezTo>
                <a:cubicBezTo>
                  <a:pt x="170" y="255"/>
                  <a:pt x="173" y="252"/>
                  <a:pt x="177" y="252"/>
                </a:cubicBezTo>
                <a:cubicBezTo>
                  <a:pt x="243" y="252"/>
                  <a:pt x="243" y="252"/>
                  <a:pt x="243" y="252"/>
                </a:cubicBezTo>
                <a:cubicBezTo>
                  <a:pt x="261" y="252"/>
                  <a:pt x="277" y="235"/>
                  <a:pt x="277" y="216"/>
                </a:cubicBezTo>
                <a:cubicBezTo>
                  <a:pt x="277" y="215"/>
                  <a:pt x="277" y="215"/>
                  <a:pt x="277" y="215"/>
                </a:cubicBezTo>
                <a:cubicBezTo>
                  <a:pt x="277" y="197"/>
                  <a:pt x="260" y="189"/>
                  <a:pt x="243" y="189"/>
                </a:cubicBezTo>
                <a:cubicBezTo>
                  <a:pt x="103" y="189"/>
                  <a:pt x="103" y="189"/>
                  <a:pt x="103" y="189"/>
                </a:cubicBezTo>
                <a:cubicBezTo>
                  <a:pt x="144" y="233"/>
                  <a:pt x="144" y="233"/>
                  <a:pt x="144" y="233"/>
                </a:cubicBezTo>
                <a:cubicBezTo>
                  <a:pt x="147" y="236"/>
                  <a:pt x="146" y="240"/>
                  <a:pt x="144" y="242"/>
                </a:cubicBezTo>
                <a:cubicBezTo>
                  <a:pt x="143" y="243"/>
                  <a:pt x="141" y="244"/>
                  <a:pt x="140" y="244"/>
                </a:cubicBezTo>
                <a:cubicBezTo>
                  <a:pt x="138" y="244"/>
                  <a:pt x="136" y="243"/>
                  <a:pt x="135" y="242"/>
                </a:cubicBezTo>
                <a:cubicBezTo>
                  <a:pt x="84" y="187"/>
                  <a:pt x="84" y="187"/>
                  <a:pt x="84" y="187"/>
                </a:cubicBezTo>
                <a:cubicBezTo>
                  <a:pt x="84" y="187"/>
                  <a:pt x="84" y="187"/>
                  <a:pt x="84" y="187"/>
                </a:cubicBezTo>
                <a:cubicBezTo>
                  <a:pt x="84" y="187"/>
                  <a:pt x="84" y="187"/>
                  <a:pt x="84" y="187"/>
                </a:cubicBezTo>
                <a:cubicBezTo>
                  <a:pt x="84" y="187"/>
                  <a:pt x="83" y="186"/>
                  <a:pt x="83" y="186"/>
                </a:cubicBezTo>
                <a:cubicBezTo>
                  <a:pt x="83" y="186"/>
                  <a:pt x="83" y="185"/>
                  <a:pt x="83" y="185"/>
                </a:cubicBezTo>
                <a:cubicBezTo>
                  <a:pt x="82" y="184"/>
                  <a:pt x="82" y="183"/>
                  <a:pt x="82" y="183"/>
                </a:cubicBezTo>
                <a:cubicBezTo>
                  <a:pt x="82" y="183"/>
                  <a:pt x="82" y="183"/>
                  <a:pt x="82" y="183"/>
                </a:cubicBezTo>
                <a:cubicBezTo>
                  <a:pt x="82" y="182"/>
                  <a:pt x="82" y="182"/>
                  <a:pt x="82" y="182"/>
                </a:cubicBezTo>
                <a:cubicBezTo>
                  <a:pt x="82" y="182"/>
                  <a:pt x="82" y="181"/>
                  <a:pt x="83" y="180"/>
                </a:cubicBezTo>
                <a:cubicBezTo>
                  <a:pt x="83" y="180"/>
                  <a:pt x="83" y="179"/>
                  <a:pt x="83" y="179"/>
                </a:cubicBezTo>
                <a:cubicBezTo>
                  <a:pt x="83" y="179"/>
                  <a:pt x="84" y="179"/>
                  <a:pt x="84" y="178"/>
                </a:cubicBezTo>
                <a:cubicBezTo>
                  <a:pt x="84" y="178"/>
                  <a:pt x="84" y="178"/>
                  <a:pt x="84" y="178"/>
                </a:cubicBezTo>
                <a:cubicBezTo>
                  <a:pt x="84" y="178"/>
                  <a:pt x="84" y="178"/>
                  <a:pt x="84" y="178"/>
                </a:cubicBezTo>
                <a:cubicBezTo>
                  <a:pt x="135" y="123"/>
                  <a:pt x="135" y="123"/>
                  <a:pt x="135" y="123"/>
                </a:cubicBezTo>
                <a:cubicBezTo>
                  <a:pt x="137" y="121"/>
                  <a:pt x="141" y="120"/>
                  <a:pt x="144" y="123"/>
                </a:cubicBezTo>
                <a:cubicBezTo>
                  <a:pt x="146" y="125"/>
                  <a:pt x="147" y="129"/>
                  <a:pt x="144" y="132"/>
                </a:cubicBezTo>
                <a:cubicBezTo>
                  <a:pt x="103" y="176"/>
                  <a:pt x="103" y="176"/>
                  <a:pt x="103" y="176"/>
                </a:cubicBezTo>
                <a:cubicBezTo>
                  <a:pt x="243" y="176"/>
                  <a:pt x="243" y="176"/>
                  <a:pt x="243" y="176"/>
                </a:cubicBezTo>
                <a:cubicBezTo>
                  <a:pt x="271" y="176"/>
                  <a:pt x="290" y="192"/>
                  <a:pt x="290" y="215"/>
                </a:cubicBezTo>
                <a:lnTo>
                  <a:pt x="290" y="2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6" name="Freeform 8">
            <a:extLst>
              <a:ext uri="{FF2B5EF4-FFF2-40B4-BE49-F238E27FC236}">
                <a16:creationId xmlns:a16="http://schemas.microsoft.com/office/drawing/2014/main" id="{8E90E80A-A209-D6A6-5D81-4FDEC7A054FB}"/>
              </a:ext>
            </a:extLst>
          </p:cNvPr>
          <p:cNvSpPr>
            <a:spLocks noEditPoints="1"/>
          </p:cNvSpPr>
          <p:nvPr userDrawn="1"/>
        </p:nvSpPr>
        <p:spPr bwMode="auto">
          <a:xfrm>
            <a:off x="10972262" y="5005591"/>
            <a:ext cx="571999" cy="573415"/>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208 w 378"/>
              <a:gd name="T11" fmla="*/ 233 h 378"/>
              <a:gd name="T12" fmla="*/ 208 w 378"/>
              <a:gd name="T13" fmla="*/ 234 h 378"/>
              <a:gd name="T14" fmla="*/ 207 w 378"/>
              <a:gd name="T15" fmla="*/ 236 h 378"/>
              <a:gd name="T16" fmla="*/ 206 w 378"/>
              <a:gd name="T17" fmla="*/ 237 h 378"/>
              <a:gd name="T18" fmla="*/ 206 w 378"/>
              <a:gd name="T19" fmla="*/ 238 h 378"/>
              <a:gd name="T20" fmla="*/ 206 w 378"/>
              <a:gd name="T21" fmla="*/ 238 h 378"/>
              <a:gd name="T22" fmla="*/ 158 w 378"/>
              <a:gd name="T23" fmla="*/ 277 h 378"/>
              <a:gd name="T24" fmla="*/ 154 w 378"/>
              <a:gd name="T25" fmla="*/ 279 h 378"/>
              <a:gd name="T26" fmla="*/ 150 w 378"/>
              <a:gd name="T27" fmla="*/ 277 h 378"/>
              <a:gd name="T28" fmla="*/ 150 w 378"/>
              <a:gd name="T29" fmla="*/ 268 h 378"/>
              <a:gd name="T30" fmla="*/ 184 w 378"/>
              <a:gd name="T31" fmla="*/ 239 h 378"/>
              <a:gd name="T32" fmla="*/ 100 w 378"/>
              <a:gd name="T33" fmla="*/ 239 h 378"/>
              <a:gd name="T34" fmla="*/ 52 w 378"/>
              <a:gd name="T35" fmla="*/ 192 h 378"/>
              <a:gd name="T36" fmla="*/ 95 w 378"/>
              <a:gd name="T37" fmla="*/ 145 h 378"/>
              <a:gd name="T38" fmla="*/ 102 w 378"/>
              <a:gd name="T39" fmla="*/ 151 h 378"/>
              <a:gd name="T40" fmla="*/ 95 w 378"/>
              <a:gd name="T41" fmla="*/ 158 h 378"/>
              <a:gd name="T42" fmla="*/ 65 w 378"/>
              <a:gd name="T43" fmla="*/ 192 h 378"/>
              <a:gd name="T44" fmla="*/ 100 w 378"/>
              <a:gd name="T45" fmla="*/ 227 h 378"/>
              <a:gd name="T46" fmla="*/ 184 w 378"/>
              <a:gd name="T47" fmla="*/ 227 h 378"/>
              <a:gd name="T48" fmla="*/ 150 w 378"/>
              <a:gd name="T49" fmla="*/ 199 h 378"/>
              <a:gd name="T50" fmla="*/ 150 w 378"/>
              <a:gd name="T51" fmla="*/ 190 h 378"/>
              <a:gd name="T52" fmla="*/ 158 w 378"/>
              <a:gd name="T53" fmla="*/ 189 h 378"/>
              <a:gd name="T54" fmla="*/ 206 w 378"/>
              <a:gd name="T55" fmla="*/ 228 h 378"/>
              <a:gd name="T56" fmla="*/ 208 w 378"/>
              <a:gd name="T57" fmla="*/ 233 h 378"/>
              <a:gd name="T58" fmla="*/ 208 w 378"/>
              <a:gd name="T59" fmla="*/ 233 h 378"/>
              <a:gd name="T60" fmla="*/ 208 w 378"/>
              <a:gd name="T61" fmla="*/ 233 h 378"/>
              <a:gd name="T62" fmla="*/ 285 w 378"/>
              <a:gd name="T63" fmla="*/ 230 h 378"/>
              <a:gd name="T64" fmla="*/ 278 w 378"/>
              <a:gd name="T65" fmla="*/ 224 h 378"/>
              <a:gd name="T66" fmla="*/ 285 w 378"/>
              <a:gd name="T67" fmla="*/ 218 h 378"/>
              <a:gd name="T68" fmla="*/ 316 w 378"/>
              <a:gd name="T69" fmla="*/ 184 h 378"/>
              <a:gd name="T70" fmla="*/ 282 w 378"/>
              <a:gd name="T71" fmla="*/ 151 h 378"/>
              <a:gd name="T72" fmla="*/ 189 w 378"/>
              <a:gd name="T73" fmla="*/ 151 h 378"/>
              <a:gd name="T74" fmla="*/ 223 w 378"/>
              <a:gd name="T75" fmla="*/ 180 h 378"/>
              <a:gd name="T76" fmla="*/ 223 w 378"/>
              <a:gd name="T77" fmla="*/ 188 h 378"/>
              <a:gd name="T78" fmla="*/ 219 w 378"/>
              <a:gd name="T79" fmla="*/ 191 h 378"/>
              <a:gd name="T80" fmla="*/ 215 w 378"/>
              <a:gd name="T81" fmla="*/ 189 h 378"/>
              <a:gd name="T82" fmla="*/ 167 w 378"/>
              <a:gd name="T83" fmla="*/ 150 h 378"/>
              <a:gd name="T84" fmla="*/ 165 w 378"/>
              <a:gd name="T85" fmla="*/ 145 h 378"/>
              <a:gd name="T86" fmla="*/ 167 w 378"/>
              <a:gd name="T87" fmla="*/ 140 h 378"/>
              <a:gd name="T88" fmla="*/ 215 w 378"/>
              <a:gd name="T89" fmla="*/ 101 h 378"/>
              <a:gd name="T90" fmla="*/ 223 w 378"/>
              <a:gd name="T91" fmla="*/ 102 h 378"/>
              <a:gd name="T92" fmla="*/ 223 w 378"/>
              <a:gd name="T93" fmla="*/ 111 h 378"/>
              <a:gd name="T94" fmla="*/ 189 w 378"/>
              <a:gd name="T95" fmla="*/ 139 h 378"/>
              <a:gd name="T96" fmla="*/ 282 w 378"/>
              <a:gd name="T97" fmla="*/ 139 h 378"/>
              <a:gd name="T98" fmla="*/ 328 w 378"/>
              <a:gd name="T99" fmla="*/ 184 h 378"/>
              <a:gd name="T100" fmla="*/ 285 w 378"/>
              <a:gd name="T101" fmla="*/ 23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378">
                <a:moveTo>
                  <a:pt x="189" y="0"/>
                </a:moveTo>
                <a:cubicBezTo>
                  <a:pt x="85" y="0"/>
                  <a:pt x="0" y="85"/>
                  <a:pt x="0" y="189"/>
                </a:cubicBezTo>
                <a:cubicBezTo>
                  <a:pt x="0" y="293"/>
                  <a:pt x="85" y="378"/>
                  <a:pt x="189" y="378"/>
                </a:cubicBezTo>
                <a:cubicBezTo>
                  <a:pt x="293" y="378"/>
                  <a:pt x="378" y="293"/>
                  <a:pt x="378" y="189"/>
                </a:cubicBezTo>
                <a:cubicBezTo>
                  <a:pt x="378" y="85"/>
                  <a:pt x="293" y="0"/>
                  <a:pt x="189" y="0"/>
                </a:cubicBezTo>
                <a:close/>
                <a:moveTo>
                  <a:pt x="208" y="233"/>
                </a:moveTo>
                <a:cubicBezTo>
                  <a:pt x="208" y="234"/>
                  <a:pt x="208" y="234"/>
                  <a:pt x="208" y="234"/>
                </a:cubicBezTo>
                <a:cubicBezTo>
                  <a:pt x="208" y="235"/>
                  <a:pt x="208" y="235"/>
                  <a:pt x="207" y="236"/>
                </a:cubicBezTo>
                <a:cubicBezTo>
                  <a:pt x="207" y="236"/>
                  <a:pt x="207" y="237"/>
                  <a:pt x="206" y="237"/>
                </a:cubicBezTo>
                <a:cubicBezTo>
                  <a:pt x="206" y="237"/>
                  <a:pt x="206" y="238"/>
                  <a:pt x="206" y="238"/>
                </a:cubicBezTo>
                <a:cubicBezTo>
                  <a:pt x="206" y="238"/>
                  <a:pt x="206" y="238"/>
                  <a:pt x="206" y="238"/>
                </a:cubicBezTo>
                <a:cubicBezTo>
                  <a:pt x="158" y="277"/>
                  <a:pt x="158" y="277"/>
                  <a:pt x="158" y="277"/>
                </a:cubicBezTo>
                <a:cubicBezTo>
                  <a:pt x="157" y="278"/>
                  <a:pt x="156" y="279"/>
                  <a:pt x="154" y="279"/>
                </a:cubicBezTo>
                <a:cubicBezTo>
                  <a:pt x="153" y="279"/>
                  <a:pt x="151" y="278"/>
                  <a:pt x="150" y="277"/>
                </a:cubicBezTo>
                <a:cubicBezTo>
                  <a:pt x="147" y="274"/>
                  <a:pt x="148" y="270"/>
                  <a:pt x="150" y="268"/>
                </a:cubicBezTo>
                <a:cubicBezTo>
                  <a:pt x="184" y="239"/>
                  <a:pt x="184" y="239"/>
                  <a:pt x="184" y="239"/>
                </a:cubicBezTo>
                <a:cubicBezTo>
                  <a:pt x="100" y="239"/>
                  <a:pt x="100" y="239"/>
                  <a:pt x="100" y="239"/>
                </a:cubicBezTo>
                <a:cubicBezTo>
                  <a:pt x="75" y="239"/>
                  <a:pt x="52" y="217"/>
                  <a:pt x="52" y="192"/>
                </a:cubicBezTo>
                <a:cubicBezTo>
                  <a:pt x="52" y="166"/>
                  <a:pt x="72" y="145"/>
                  <a:pt x="95" y="145"/>
                </a:cubicBezTo>
                <a:cubicBezTo>
                  <a:pt x="99" y="145"/>
                  <a:pt x="102" y="148"/>
                  <a:pt x="102" y="151"/>
                </a:cubicBezTo>
                <a:cubicBezTo>
                  <a:pt x="102" y="155"/>
                  <a:pt x="99" y="158"/>
                  <a:pt x="95" y="158"/>
                </a:cubicBezTo>
                <a:cubicBezTo>
                  <a:pt x="77" y="158"/>
                  <a:pt x="65" y="176"/>
                  <a:pt x="65" y="192"/>
                </a:cubicBezTo>
                <a:cubicBezTo>
                  <a:pt x="65" y="210"/>
                  <a:pt x="82" y="227"/>
                  <a:pt x="100" y="227"/>
                </a:cubicBezTo>
                <a:cubicBezTo>
                  <a:pt x="184" y="227"/>
                  <a:pt x="184" y="227"/>
                  <a:pt x="184" y="227"/>
                </a:cubicBezTo>
                <a:cubicBezTo>
                  <a:pt x="150" y="199"/>
                  <a:pt x="150" y="199"/>
                  <a:pt x="150" y="199"/>
                </a:cubicBezTo>
                <a:cubicBezTo>
                  <a:pt x="148" y="197"/>
                  <a:pt x="147" y="193"/>
                  <a:pt x="150" y="190"/>
                </a:cubicBezTo>
                <a:cubicBezTo>
                  <a:pt x="152" y="187"/>
                  <a:pt x="156" y="187"/>
                  <a:pt x="158" y="189"/>
                </a:cubicBezTo>
                <a:cubicBezTo>
                  <a:pt x="206" y="228"/>
                  <a:pt x="206" y="228"/>
                  <a:pt x="206" y="228"/>
                </a:cubicBezTo>
                <a:cubicBezTo>
                  <a:pt x="207" y="229"/>
                  <a:pt x="208" y="231"/>
                  <a:pt x="208" y="233"/>
                </a:cubicBezTo>
                <a:cubicBezTo>
                  <a:pt x="208" y="233"/>
                  <a:pt x="208" y="233"/>
                  <a:pt x="208" y="233"/>
                </a:cubicBezTo>
                <a:cubicBezTo>
                  <a:pt x="208" y="233"/>
                  <a:pt x="208" y="233"/>
                  <a:pt x="208" y="233"/>
                </a:cubicBezTo>
                <a:close/>
                <a:moveTo>
                  <a:pt x="285" y="230"/>
                </a:moveTo>
                <a:cubicBezTo>
                  <a:pt x="281" y="230"/>
                  <a:pt x="278" y="227"/>
                  <a:pt x="278" y="224"/>
                </a:cubicBezTo>
                <a:cubicBezTo>
                  <a:pt x="278" y="221"/>
                  <a:pt x="281" y="218"/>
                  <a:pt x="285" y="218"/>
                </a:cubicBezTo>
                <a:cubicBezTo>
                  <a:pt x="302" y="218"/>
                  <a:pt x="316" y="203"/>
                  <a:pt x="316" y="184"/>
                </a:cubicBezTo>
                <a:cubicBezTo>
                  <a:pt x="316" y="167"/>
                  <a:pt x="300" y="151"/>
                  <a:pt x="282" y="151"/>
                </a:cubicBezTo>
                <a:cubicBezTo>
                  <a:pt x="189" y="151"/>
                  <a:pt x="189" y="151"/>
                  <a:pt x="189" y="151"/>
                </a:cubicBezTo>
                <a:cubicBezTo>
                  <a:pt x="223" y="180"/>
                  <a:pt x="223" y="180"/>
                  <a:pt x="223" y="180"/>
                </a:cubicBezTo>
                <a:cubicBezTo>
                  <a:pt x="225" y="182"/>
                  <a:pt x="226" y="186"/>
                  <a:pt x="223" y="188"/>
                </a:cubicBezTo>
                <a:cubicBezTo>
                  <a:pt x="222" y="190"/>
                  <a:pt x="220" y="191"/>
                  <a:pt x="219" y="191"/>
                </a:cubicBezTo>
                <a:cubicBezTo>
                  <a:pt x="217" y="191"/>
                  <a:pt x="216" y="190"/>
                  <a:pt x="215" y="189"/>
                </a:cubicBezTo>
                <a:cubicBezTo>
                  <a:pt x="167" y="150"/>
                  <a:pt x="167" y="150"/>
                  <a:pt x="167" y="150"/>
                </a:cubicBezTo>
                <a:cubicBezTo>
                  <a:pt x="166" y="149"/>
                  <a:pt x="165" y="147"/>
                  <a:pt x="165" y="145"/>
                </a:cubicBezTo>
                <a:cubicBezTo>
                  <a:pt x="165" y="143"/>
                  <a:pt x="166" y="141"/>
                  <a:pt x="167" y="140"/>
                </a:cubicBezTo>
                <a:cubicBezTo>
                  <a:pt x="215" y="101"/>
                  <a:pt x="215" y="101"/>
                  <a:pt x="215" y="101"/>
                </a:cubicBezTo>
                <a:cubicBezTo>
                  <a:pt x="217" y="99"/>
                  <a:pt x="221" y="99"/>
                  <a:pt x="223" y="102"/>
                </a:cubicBezTo>
                <a:cubicBezTo>
                  <a:pt x="226" y="104"/>
                  <a:pt x="225" y="108"/>
                  <a:pt x="223" y="111"/>
                </a:cubicBezTo>
                <a:cubicBezTo>
                  <a:pt x="189" y="139"/>
                  <a:pt x="189" y="139"/>
                  <a:pt x="189" y="139"/>
                </a:cubicBezTo>
                <a:cubicBezTo>
                  <a:pt x="282" y="139"/>
                  <a:pt x="282" y="139"/>
                  <a:pt x="282" y="139"/>
                </a:cubicBezTo>
                <a:cubicBezTo>
                  <a:pt x="307" y="139"/>
                  <a:pt x="328" y="160"/>
                  <a:pt x="328" y="184"/>
                </a:cubicBezTo>
                <a:cubicBezTo>
                  <a:pt x="328" y="210"/>
                  <a:pt x="309" y="230"/>
                  <a:pt x="285" y="23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7" name="Freeform 9">
            <a:extLst>
              <a:ext uri="{FF2B5EF4-FFF2-40B4-BE49-F238E27FC236}">
                <a16:creationId xmlns:a16="http://schemas.microsoft.com/office/drawing/2014/main" id="{926B6DEB-EB6F-5944-1AB4-34A8BC0AEC5D}"/>
              </a:ext>
            </a:extLst>
          </p:cNvPr>
          <p:cNvSpPr>
            <a:spLocks noEditPoints="1"/>
          </p:cNvSpPr>
          <p:nvPr userDrawn="1"/>
        </p:nvSpPr>
        <p:spPr bwMode="auto">
          <a:xfrm>
            <a:off x="9826847" y="5005591"/>
            <a:ext cx="571999" cy="573415"/>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313 w 378"/>
              <a:gd name="T11" fmla="*/ 250 h 378"/>
              <a:gd name="T12" fmla="*/ 262 w 378"/>
              <a:gd name="T13" fmla="*/ 305 h 378"/>
              <a:gd name="T14" fmla="*/ 256 w 378"/>
              <a:gd name="T15" fmla="*/ 307 h 378"/>
              <a:gd name="T16" fmla="*/ 251 w 378"/>
              <a:gd name="T17" fmla="*/ 305 h 378"/>
              <a:gd name="T18" fmla="*/ 251 w 378"/>
              <a:gd name="T19" fmla="*/ 294 h 378"/>
              <a:gd name="T20" fmla="*/ 289 w 378"/>
              <a:gd name="T21" fmla="*/ 252 h 378"/>
              <a:gd name="T22" fmla="*/ 102 w 378"/>
              <a:gd name="T23" fmla="*/ 252 h 378"/>
              <a:gd name="T24" fmla="*/ 48 w 378"/>
              <a:gd name="T25" fmla="*/ 206 h 378"/>
              <a:gd name="T26" fmla="*/ 56 w 378"/>
              <a:gd name="T27" fmla="*/ 197 h 378"/>
              <a:gd name="T28" fmla="*/ 63 w 378"/>
              <a:gd name="T29" fmla="*/ 207 h 378"/>
              <a:gd name="T30" fmla="*/ 102 w 378"/>
              <a:gd name="T31" fmla="*/ 240 h 378"/>
              <a:gd name="T32" fmla="*/ 289 w 378"/>
              <a:gd name="T33" fmla="*/ 240 h 378"/>
              <a:gd name="T34" fmla="*/ 251 w 378"/>
              <a:gd name="T35" fmla="*/ 196 h 378"/>
              <a:gd name="T36" fmla="*/ 251 w 378"/>
              <a:gd name="T37" fmla="*/ 184 h 378"/>
              <a:gd name="T38" fmla="*/ 262 w 378"/>
              <a:gd name="T39" fmla="*/ 184 h 378"/>
              <a:gd name="T40" fmla="*/ 313 w 378"/>
              <a:gd name="T41" fmla="*/ 239 h 378"/>
              <a:gd name="T42" fmla="*/ 313 w 378"/>
              <a:gd name="T43" fmla="*/ 250 h 378"/>
              <a:gd name="T44" fmla="*/ 323 w 378"/>
              <a:gd name="T45" fmla="*/ 181 h 378"/>
              <a:gd name="T46" fmla="*/ 315 w 378"/>
              <a:gd name="T47" fmla="*/ 172 h 378"/>
              <a:gd name="T48" fmla="*/ 277 w 378"/>
              <a:gd name="T49" fmla="*/ 139 h 378"/>
              <a:gd name="T50" fmla="*/ 89 w 378"/>
              <a:gd name="T51" fmla="*/ 139 h 378"/>
              <a:gd name="T52" fmla="*/ 128 w 378"/>
              <a:gd name="T53" fmla="*/ 182 h 378"/>
              <a:gd name="T54" fmla="*/ 128 w 378"/>
              <a:gd name="T55" fmla="*/ 194 h 378"/>
              <a:gd name="T56" fmla="*/ 122 w 378"/>
              <a:gd name="T57" fmla="*/ 197 h 378"/>
              <a:gd name="T58" fmla="*/ 117 w 378"/>
              <a:gd name="T59" fmla="*/ 194 h 378"/>
              <a:gd name="T60" fmla="*/ 65 w 378"/>
              <a:gd name="T61" fmla="*/ 139 h 378"/>
              <a:gd name="T62" fmla="*/ 65 w 378"/>
              <a:gd name="T63" fmla="*/ 129 h 378"/>
              <a:gd name="T64" fmla="*/ 117 w 378"/>
              <a:gd name="T65" fmla="*/ 74 h 378"/>
              <a:gd name="T66" fmla="*/ 128 w 378"/>
              <a:gd name="T67" fmla="*/ 73 h 378"/>
              <a:gd name="T68" fmla="*/ 128 w 378"/>
              <a:gd name="T69" fmla="*/ 84 h 378"/>
              <a:gd name="T70" fmla="*/ 89 w 378"/>
              <a:gd name="T71" fmla="*/ 127 h 378"/>
              <a:gd name="T72" fmla="*/ 277 w 378"/>
              <a:gd name="T73" fmla="*/ 127 h 378"/>
              <a:gd name="T74" fmla="*/ 331 w 378"/>
              <a:gd name="T75" fmla="*/ 173 h 378"/>
              <a:gd name="T76" fmla="*/ 323 w 378"/>
              <a:gd name="T77" fmla="*/ 18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378">
                <a:moveTo>
                  <a:pt x="189" y="0"/>
                </a:moveTo>
                <a:cubicBezTo>
                  <a:pt x="85" y="0"/>
                  <a:pt x="0" y="85"/>
                  <a:pt x="0" y="189"/>
                </a:cubicBezTo>
                <a:cubicBezTo>
                  <a:pt x="0" y="293"/>
                  <a:pt x="85" y="378"/>
                  <a:pt x="189" y="378"/>
                </a:cubicBezTo>
                <a:cubicBezTo>
                  <a:pt x="294" y="378"/>
                  <a:pt x="378" y="293"/>
                  <a:pt x="378" y="189"/>
                </a:cubicBezTo>
                <a:cubicBezTo>
                  <a:pt x="378" y="85"/>
                  <a:pt x="294" y="0"/>
                  <a:pt x="189" y="0"/>
                </a:cubicBezTo>
                <a:close/>
                <a:moveTo>
                  <a:pt x="313" y="250"/>
                </a:moveTo>
                <a:cubicBezTo>
                  <a:pt x="262" y="305"/>
                  <a:pt x="262" y="305"/>
                  <a:pt x="262" y="305"/>
                </a:cubicBezTo>
                <a:cubicBezTo>
                  <a:pt x="260" y="306"/>
                  <a:pt x="258" y="307"/>
                  <a:pt x="256" y="307"/>
                </a:cubicBezTo>
                <a:cubicBezTo>
                  <a:pt x="254" y="307"/>
                  <a:pt x="252" y="307"/>
                  <a:pt x="251" y="305"/>
                </a:cubicBezTo>
                <a:cubicBezTo>
                  <a:pt x="248" y="302"/>
                  <a:pt x="248" y="297"/>
                  <a:pt x="251" y="294"/>
                </a:cubicBezTo>
                <a:cubicBezTo>
                  <a:pt x="289" y="252"/>
                  <a:pt x="289" y="252"/>
                  <a:pt x="289" y="252"/>
                </a:cubicBezTo>
                <a:cubicBezTo>
                  <a:pt x="102" y="252"/>
                  <a:pt x="102" y="252"/>
                  <a:pt x="102" y="252"/>
                </a:cubicBezTo>
                <a:cubicBezTo>
                  <a:pt x="77" y="252"/>
                  <a:pt x="48" y="232"/>
                  <a:pt x="48" y="206"/>
                </a:cubicBezTo>
                <a:cubicBezTo>
                  <a:pt x="48" y="201"/>
                  <a:pt x="51" y="197"/>
                  <a:pt x="56" y="197"/>
                </a:cubicBezTo>
                <a:cubicBezTo>
                  <a:pt x="60" y="197"/>
                  <a:pt x="63" y="202"/>
                  <a:pt x="63" y="207"/>
                </a:cubicBezTo>
                <a:cubicBezTo>
                  <a:pt x="63" y="224"/>
                  <a:pt x="85" y="240"/>
                  <a:pt x="102" y="240"/>
                </a:cubicBezTo>
                <a:cubicBezTo>
                  <a:pt x="289" y="240"/>
                  <a:pt x="289" y="240"/>
                  <a:pt x="289" y="240"/>
                </a:cubicBezTo>
                <a:cubicBezTo>
                  <a:pt x="251" y="196"/>
                  <a:pt x="251" y="196"/>
                  <a:pt x="251" y="196"/>
                </a:cubicBezTo>
                <a:cubicBezTo>
                  <a:pt x="248" y="193"/>
                  <a:pt x="248" y="187"/>
                  <a:pt x="251" y="184"/>
                </a:cubicBezTo>
                <a:cubicBezTo>
                  <a:pt x="254" y="181"/>
                  <a:pt x="259" y="181"/>
                  <a:pt x="262" y="184"/>
                </a:cubicBezTo>
                <a:cubicBezTo>
                  <a:pt x="313" y="239"/>
                  <a:pt x="313" y="239"/>
                  <a:pt x="313" y="239"/>
                </a:cubicBezTo>
                <a:cubicBezTo>
                  <a:pt x="316" y="242"/>
                  <a:pt x="316" y="247"/>
                  <a:pt x="313" y="250"/>
                </a:cubicBezTo>
                <a:close/>
                <a:moveTo>
                  <a:pt x="323" y="181"/>
                </a:moveTo>
                <a:cubicBezTo>
                  <a:pt x="319" y="181"/>
                  <a:pt x="315" y="176"/>
                  <a:pt x="315" y="172"/>
                </a:cubicBezTo>
                <a:cubicBezTo>
                  <a:pt x="315" y="155"/>
                  <a:pt x="294" y="139"/>
                  <a:pt x="277" y="139"/>
                </a:cubicBezTo>
                <a:cubicBezTo>
                  <a:pt x="89" y="139"/>
                  <a:pt x="89" y="139"/>
                  <a:pt x="89" y="139"/>
                </a:cubicBezTo>
                <a:cubicBezTo>
                  <a:pt x="128" y="182"/>
                  <a:pt x="128" y="182"/>
                  <a:pt x="128" y="182"/>
                </a:cubicBezTo>
                <a:cubicBezTo>
                  <a:pt x="131" y="186"/>
                  <a:pt x="131" y="191"/>
                  <a:pt x="128" y="194"/>
                </a:cubicBezTo>
                <a:cubicBezTo>
                  <a:pt x="126" y="196"/>
                  <a:pt x="124" y="197"/>
                  <a:pt x="122" y="197"/>
                </a:cubicBezTo>
                <a:cubicBezTo>
                  <a:pt x="120" y="197"/>
                  <a:pt x="118" y="196"/>
                  <a:pt x="117" y="194"/>
                </a:cubicBezTo>
                <a:cubicBezTo>
                  <a:pt x="65" y="139"/>
                  <a:pt x="65" y="139"/>
                  <a:pt x="65" y="139"/>
                </a:cubicBezTo>
                <a:cubicBezTo>
                  <a:pt x="63" y="136"/>
                  <a:pt x="63" y="132"/>
                  <a:pt x="65" y="129"/>
                </a:cubicBezTo>
                <a:cubicBezTo>
                  <a:pt x="117" y="74"/>
                  <a:pt x="117" y="74"/>
                  <a:pt x="117" y="74"/>
                </a:cubicBezTo>
                <a:cubicBezTo>
                  <a:pt x="120" y="70"/>
                  <a:pt x="125" y="70"/>
                  <a:pt x="128" y="73"/>
                </a:cubicBezTo>
                <a:cubicBezTo>
                  <a:pt x="131" y="76"/>
                  <a:pt x="131" y="81"/>
                  <a:pt x="128" y="84"/>
                </a:cubicBezTo>
                <a:cubicBezTo>
                  <a:pt x="89" y="127"/>
                  <a:pt x="89" y="127"/>
                  <a:pt x="89" y="127"/>
                </a:cubicBezTo>
                <a:cubicBezTo>
                  <a:pt x="277" y="127"/>
                  <a:pt x="277" y="127"/>
                  <a:pt x="277" y="127"/>
                </a:cubicBezTo>
                <a:cubicBezTo>
                  <a:pt x="302" y="127"/>
                  <a:pt x="331" y="147"/>
                  <a:pt x="331" y="173"/>
                </a:cubicBezTo>
                <a:cubicBezTo>
                  <a:pt x="331" y="177"/>
                  <a:pt x="328" y="181"/>
                  <a:pt x="323" y="18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8" name="Group 7">
            <a:extLst>
              <a:ext uri="{FF2B5EF4-FFF2-40B4-BE49-F238E27FC236}">
                <a16:creationId xmlns:a16="http://schemas.microsoft.com/office/drawing/2014/main" id="{0C2CDD3D-3B9F-5D22-B427-8C471B6204AF}"/>
              </a:ext>
            </a:extLst>
          </p:cNvPr>
          <p:cNvGrpSpPr/>
          <p:nvPr userDrawn="1"/>
        </p:nvGrpSpPr>
        <p:grpSpPr>
          <a:xfrm>
            <a:off x="8685680" y="5007008"/>
            <a:ext cx="570584" cy="571999"/>
            <a:chOff x="8985250" y="4395788"/>
            <a:chExt cx="639763" cy="641350"/>
          </a:xfrm>
          <a:solidFill>
            <a:schemeClr val="bg2"/>
          </a:solidFill>
        </p:grpSpPr>
        <p:sp>
          <p:nvSpPr>
            <p:cNvPr id="9" name="Freeform 8">
              <a:extLst>
                <a:ext uri="{FF2B5EF4-FFF2-40B4-BE49-F238E27FC236}">
                  <a16:creationId xmlns:a16="http://schemas.microsoft.com/office/drawing/2014/main" id="{EBE1DE24-BD74-F304-D033-E52ACCCFAEC7}"/>
                </a:ext>
              </a:extLst>
            </p:cNvPr>
            <p:cNvSpPr>
              <a:spLocks/>
            </p:cNvSpPr>
            <p:nvPr/>
          </p:nvSpPr>
          <p:spPr bwMode="auto">
            <a:xfrm>
              <a:off x="9155113" y="4562475"/>
              <a:ext cx="469900" cy="474663"/>
            </a:xfrm>
            <a:custGeom>
              <a:avLst/>
              <a:gdLst>
                <a:gd name="T0" fmla="*/ 274 w 277"/>
                <a:gd name="T1" fmla="*/ 238 h 279"/>
                <a:gd name="T2" fmla="*/ 185 w 277"/>
                <a:gd name="T3" fmla="*/ 149 h 279"/>
                <a:gd name="T4" fmla="*/ 232 w 277"/>
                <a:gd name="T5" fmla="*/ 108 h 279"/>
                <a:gd name="T6" fmla="*/ 234 w 277"/>
                <a:gd name="T7" fmla="*/ 101 h 279"/>
                <a:gd name="T8" fmla="*/ 230 w 277"/>
                <a:gd name="T9" fmla="*/ 95 h 279"/>
                <a:gd name="T10" fmla="*/ 11 w 277"/>
                <a:gd name="T11" fmla="*/ 2 h 279"/>
                <a:gd name="T12" fmla="*/ 3 w 277"/>
                <a:gd name="T13" fmla="*/ 3 h 279"/>
                <a:gd name="T14" fmla="*/ 1 w 277"/>
                <a:gd name="T15" fmla="*/ 12 h 279"/>
                <a:gd name="T16" fmla="*/ 94 w 277"/>
                <a:gd name="T17" fmla="*/ 231 h 279"/>
                <a:gd name="T18" fmla="*/ 100 w 277"/>
                <a:gd name="T19" fmla="*/ 236 h 279"/>
                <a:gd name="T20" fmla="*/ 108 w 277"/>
                <a:gd name="T21" fmla="*/ 233 h 279"/>
                <a:gd name="T22" fmla="*/ 148 w 277"/>
                <a:gd name="T23" fmla="*/ 188 h 279"/>
                <a:gd name="T24" fmla="*/ 236 w 277"/>
                <a:gd name="T25" fmla="*/ 277 h 279"/>
                <a:gd name="T26" fmla="*/ 242 w 277"/>
                <a:gd name="T27" fmla="*/ 279 h 279"/>
                <a:gd name="T28" fmla="*/ 247 w 277"/>
                <a:gd name="T29" fmla="*/ 277 h 279"/>
                <a:gd name="T30" fmla="*/ 274 w 277"/>
                <a:gd name="T31" fmla="*/ 249 h 279"/>
                <a:gd name="T32" fmla="*/ 274 w 277"/>
                <a:gd name="T33"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79">
                  <a:moveTo>
                    <a:pt x="274" y="238"/>
                  </a:moveTo>
                  <a:cubicBezTo>
                    <a:pt x="185" y="149"/>
                    <a:pt x="185" y="149"/>
                    <a:pt x="185" y="149"/>
                  </a:cubicBezTo>
                  <a:cubicBezTo>
                    <a:pt x="232" y="108"/>
                    <a:pt x="232" y="108"/>
                    <a:pt x="232" y="108"/>
                  </a:cubicBezTo>
                  <a:cubicBezTo>
                    <a:pt x="234" y="106"/>
                    <a:pt x="235" y="104"/>
                    <a:pt x="234" y="101"/>
                  </a:cubicBezTo>
                  <a:cubicBezTo>
                    <a:pt x="234" y="98"/>
                    <a:pt x="232" y="96"/>
                    <a:pt x="230" y="95"/>
                  </a:cubicBezTo>
                  <a:cubicBezTo>
                    <a:pt x="11" y="2"/>
                    <a:pt x="11" y="2"/>
                    <a:pt x="11" y="2"/>
                  </a:cubicBezTo>
                  <a:cubicBezTo>
                    <a:pt x="9" y="0"/>
                    <a:pt x="5" y="1"/>
                    <a:pt x="3" y="3"/>
                  </a:cubicBezTo>
                  <a:cubicBezTo>
                    <a:pt x="1" y="6"/>
                    <a:pt x="0" y="9"/>
                    <a:pt x="1" y="12"/>
                  </a:cubicBezTo>
                  <a:cubicBezTo>
                    <a:pt x="94" y="231"/>
                    <a:pt x="94" y="231"/>
                    <a:pt x="94" y="231"/>
                  </a:cubicBezTo>
                  <a:cubicBezTo>
                    <a:pt x="95" y="233"/>
                    <a:pt x="98" y="235"/>
                    <a:pt x="100" y="236"/>
                  </a:cubicBezTo>
                  <a:cubicBezTo>
                    <a:pt x="103" y="236"/>
                    <a:pt x="106" y="235"/>
                    <a:pt x="108" y="233"/>
                  </a:cubicBezTo>
                  <a:cubicBezTo>
                    <a:pt x="148" y="188"/>
                    <a:pt x="148" y="188"/>
                    <a:pt x="148" y="188"/>
                  </a:cubicBezTo>
                  <a:cubicBezTo>
                    <a:pt x="236" y="277"/>
                    <a:pt x="236" y="277"/>
                    <a:pt x="236" y="277"/>
                  </a:cubicBezTo>
                  <a:cubicBezTo>
                    <a:pt x="237" y="278"/>
                    <a:pt x="239" y="279"/>
                    <a:pt x="242" y="279"/>
                  </a:cubicBezTo>
                  <a:cubicBezTo>
                    <a:pt x="244" y="279"/>
                    <a:pt x="246" y="278"/>
                    <a:pt x="247" y="277"/>
                  </a:cubicBezTo>
                  <a:cubicBezTo>
                    <a:pt x="274" y="249"/>
                    <a:pt x="274" y="249"/>
                    <a:pt x="274" y="249"/>
                  </a:cubicBezTo>
                  <a:cubicBezTo>
                    <a:pt x="277" y="246"/>
                    <a:pt x="277" y="241"/>
                    <a:pt x="274" y="2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 name="Freeform 9">
              <a:extLst>
                <a:ext uri="{FF2B5EF4-FFF2-40B4-BE49-F238E27FC236}">
                  <a16:creationId xmlns:a16="http://schemas.microsoft.com/office/drawing/2014/main" id="{6B4EA920-BB73-166B-9DA4-535CF2D52E4B}"/>
                </a:ext>
              </a:extLst>
            </p:cNvPr>
            <p:cNvSpPr>
              <a:spLocks/>
            </p:cNvSpPr>
            <p:nvPr/>
          </p:nvSpPr>
          <p:spPr bwMode="auto">
            <a:xfrm>
              <a:off x="9236075" y="4395788"/>
              <a:ext cx="53975" cy="20638"/>
            </a:xfrm>
            <a:custGeom>
              <a:avLst/>
              <a:gdLst>
                <a:gd name="T0" fmla="*/ 8 w 32"/>
                <a:gd name="T1" fmla="*/ 12 h 12"/>
                <a:gd name="T2" fmla="*/ 24 w 32"/>
                <a:gd name="T3" fmla="*/ 12 h 12"/>
                <a:gd name="T4" fmla="*/ 32 w 32"/>
                <a:gd name="T5" fmla="*/ 6 h 12"/>
                <a:gd name="T6" fmla="*/ 24 w 32"/>
                <a:gd name="T7" fmla="*/ 0 h 12"/>
                <a:gd name="T8" fmla="*/ 8 w 32"/>
                <a:gd name="T9" fmla="*/ 0 h 12"/>
                <a:gd name="T10" fmla="*/ 0 w 32"/>
                <a:gd name="T11" fmla="*/ 6 h 12"/>
                <a:gd name="T12" fmla="*/ 8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8" y="12"/>
                  </a:moveTo>
                  <a:cubicBezTo>
                    <a:pt x="24" y="12"/>
                    <a:pt x="24" y="12"/>
                    <a:pt x="24" y="12"/>
                  </a:cubicBezTo>
                  <a:cubicBezTo>
                    <a:pt x="28" y="12"/>
                    <a:pt x="32" y="10"/>
                    <a:pt x="32" y="6"/>
                  </a:cubicBezTo>
                  <a:cubicBezTo>
                    <a:pt x="32" y="1"/>
                    <a:pt x="28" y="0"/>
                    <a:pt x="24" y="0"/>
                  </a:cubicBezTo>
                  <a:cubicBezTo>
                    <a:pt x="8" y="0"/>
                    <a:pt x="8" y="0"/>
                    <a:pt x="8" y="0"/>
                  </a:cubicBezTo>
                  <a:cubicBezTo>
                    <a:pt x="4" y="0"/>
                    <a:pt x="0" y="1"/>
                    <a:pt x="0" y="6"/>
                  </a:cubicBezTo>
                  <a:cubicBezTo>
                    <a:pt x="0" y="10"/>
                    <a:pt x="4" y="12"/>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 name="Freeform 10">
              <a:extLst>
                <a:ext uri="{FF2B5EF4-FFF2-40B4-BE49-F238E27FC236}">
                  <a16:creationId xmlns:a16="http://schemas.microsoft.com/office/drawing/2014/main" id="{B2EE2248-FC5B-759E-4C54-F882D777759B}"/>
                </a:ext>
              </a:extLst>
            </p:cNvPr>
            <p:cNvSpPr>
              <a:spLocks/>
            </p:cNvSpPr>
            <p:nvPr/>
          </p:nvSpPr>
          <p:spPr bwMode="auto">
            <a:xfrm>
              <a:off x="9315450" y="4395788"/>
              <a:ext cx="55563" cy="20638"/>
            </a:xfrm>
            <a:custGeom>
              <a:avLst/>
              <a:gdLst>
                <a:gd name="T0" fmla="*/ 8 w 32"/>
                <a:gd name="T1" fmla="*/ 12 h 12"/>
                <a:gd name="T2" fmla="*/ 24 w 32"/>
                <a:gd name="T3" fmla="*/ 12 h 12"/>
                <a:gd name="T4" fmla="*/ 32 w 32"/>
                <a:gd name="T5" fmla="*/ 6 h 12"/>
                <a:gd name="T6" fmla="*/ 24 w 32"/>
                <a:gd name="T7" fmla="*/ 0 h 12"/>
                <a:gd name="T8" fmla="*/ 8 w 32"/>
                <a:gd name="T9" fmla="*/ 0 h 12"/>
                <a:gd name="T10" fmla="*/ 0 w 32"/>
                <a:gd name="T11" fmla="*/ 6 h 12"/>
                <a:gd name="T12" fmla="*/ 8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8" y="12"/>
                  </a:moveTo>
                  <a:cubicBezTo>
                    <a:pt x="24" y="12"/>
                    <a:pt x="24" y="12"/>
                    <a:pt x="24" y="12"/>
                  </a:cubicBezTo>
                  <a:cubicBezTo>
                    <a:pt x="28" y="12"/>
                    <a:pt x="32" y="10"/>
                    <a:pt x="32" y="6"/>
                  </a:cubicBezTo>
                  <a:cubicBezTo>
                    <a:pt x="32" y="1"/>
                    <a:pt x="28" y="0"/>
                    <a:pt x="24" y="0"/>
                  </a:cubicBezTo>
                  <a:cubicBezTo>
                    <a:pt x="8" y="0"/>
                    <a:pt x="8" y="0"/>
                    <a:pt x="8" y="0"/>
                  </a:cubicBezTo>
                  <a:cubicBezTo>
                    <a:pt x="4" y="0"/>
                    <a:pt x="0" y="1"/>
                    <a:pt x="0" y="6"/>
                  </a:cubicBezTo>
                  <a:cubicBezTo>
                    <a:pt x="0" y="10"/>
                    <a:pt x="4" y="12"/>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 name="Freeform 11">
              <a:extLst>
                <a:ext uri="{FF2B5EF4-FFF2-40B4-BE49-F238E27FC236}">
                  <a16:creationId xmlns:a16="http://schemas.microsoft.com/office/drawing/2014/main" id="{1932D2D6-E041-A1A7-8B1E-4616F4019593}"/>
                </a:ext>
              </a:extLst>
            </p:cNvPr>
            <p:cNvSpPr>
              <a:spLocks/>
            </p:cNvSpPr>
            <p:nvPr/>
          </p:nvSpPr>
          <p:spPr bwMode="auto">
            <a:xfrm>
              <a:off x="8985250" y="4837113"/>
              <a:ext cx="20638" cy="53975"/>
            </a:xfrm>
            <a:custGeom>
              <a:avLst/>
              <a:gdLst>
                <a:gd name="T0" fmla="*/ 6 w 12"/>
                <a:gd name="T1" fmla="*/ 0 h 32"/>
                <a:gd name="T2" fmla="*/ 0 w 12"/>
                <a:gd name="T3" fmla="*/ 8 h 32"/>
                <a:gd name="T4" fmla="*/ 0 w 12"/>
                <a:gd name="T5" fmla="*/ 24 h 32"/>
                <a:gd name="T6" fmla="*/ 6 w 12"/>
                <a:gd name="T7" fmla="*/ 32 h 32"/>
                <a:gd name="T8" fmla="*/ 12 w 12"/>
                <a:gd name="T9" fmla="*/ 24 h 32"/>
                <a:gd name="T10" fmla="*/ 12 w 12"/>
                <a:gd name="T11" fmla="*/ 8 h 32"/>
                <a:gd name="T12" fmla="*/ 6 w 1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6" y="0"/>
                  </a:moveTo>
                  <a:cubicBezTo>
                    <a:pt x="2" y="0"/>
                    <a:pt x="0" y="4"/>
                    <a:pt x="0" y="8"/>
                  </a:cubicBezTo>
                  <a:cubicBezTo>
                    <a:pt x="0" y="24"/>
                    <a:pt x="0" y="24"/>
                    <a:pt x="0" y="24"/>
                  </a:cubicBezTo>
                  <a:cubicBezTo>
                    <a:pt x="0" y="28"/>
                    <a:pt x="2" y="32"/>
                    <a:pt x="6" y="32"/>
                  </a:cubicBezTo>
                  <a:cubicBezTo>
                    <a:pt x="10" y="32"/>
                    <a:pt x="12" y="28"/>
                    <a:pt x="12" y="24"/>
                  </a:cubicBezTo>
                  <a:cubicBezTo>
                    <a:pt x="12" y="8"/>
                    <a:pt x="12" y="8"/>
                    <a:pt x="12" y="8"/>
                  </a:cubicBezTo>
                  <a:cubicBezTo>
                    <a:pt x="12" y="4"/>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 name="Freeform 12">
              <a:extLst>
                <a:ext uri="{FF2B5EF4-FFF2-40B4-BE49-F238E27FC236}">
                  <a16:creationId xmlns:a16="http://schemas.microsoft.com/office/drawing/2014/main" id="{AE9E5F19-7F0D-6092-D39B-7F020743B9FA}"/>
                </a:ext>
              </a:extLst>
            </p:cNvPr>
            <p:cNvSpPr>
              <a:spLocks/>
            </p:cNvSpPr>
            <p:nvPr/>
          </p:nvSpPr>
          <p:spPr bwMode="auto">
            <a:xfrm>
              <a:off x="8985250" y="4916488"/>
              <a:ext cx="20638" cy="55563"/>
            </a:xfrm>
            <a:custGeom>
              <a:avLst/>
              <a:gdLst>
                <a:gd name="T0" fmla="*/ 6 w 12"/>
                <a:gd name="T1" fmla="*/ 0 h 32"/>
                <a:gd name="T2" fmla="*/ 0 w 12"/>
                <a:gd name="T3" fmla="*/ 8 h 32"/>
                <a:gd name="T4" fmla="*/ 0 w 12"/>
                <a:gd name="T5" fmla="*/ 24 h 32"/>
                <a:gd name="T6" fmla="*/ 6 w 12"/>
                <a:gd name="T7" fmla="*/ 32 h 32"/>
                <a:gd name="T8" fmla="*/ 12 w 12"/>
                <a:gd name="T9" fmla="*/ 24 h 32"/>
                <a:gd name="T10" fmla="*/ 12 w 12"/>
                <a:gd name="T11" fmla="*/ 8 h 32"/>
                <a:gd name="T12" fmla="*/ 6 w 1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6" y="0"/>
                  </a:moveTo>
                  <a:cubicBezTo>
                    <a:pt x="2" y="0"/>
                    <a:pt x="0" y="4"/>
                    <a:pt x="0" y="8"/>
                  </a:cubicBezTo>
                  <a:cubicBezTo>
                    <a:pt x="0" y="24"/>
                    <a:pt x="0" y="24"/>
                    <a:pt x="0" y="24"/>
                  </a:cubicBezTo>
                  <a:cubicBezTo>
                    <a:pt x="0" y="28"/>
                    <a:pt x="2" y="32"/>
                    <a:pt x="6" y="32"/>
                  </a:cubicBezTo>
                  <a:cubicBezTo>
                    <a:pt x="10" y="32"/>
                    <a:pt x="12" y="28"/>
                    <a:pt x="12" y="24"/>
                  </a:cubicBezTo>
                  <a:cubicBezTo>
                    <a:pt x="12" y="8"/>
                    <a:pt x="12" y="8"/>
                    <a:pt x="12" y="8"/>
                  </a:cubicBezTo>
                  <a:cubicBezTo>
                    <a:pt x="12" y="4"/>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 name="Freeform 13">
              <a:extLst>
                <a:ext uri="{FF2B5EF4-FFF2-40B4-BE49-F238E27FC236}">
                  <a16:creationId xmlns:a16="http://schemas.microsoft.com/office/drawing/2014/main" id="{E8EA0716-9D0B-C74A-1BE2-1B33BA3EB3A1}"/>
                </a:ext>
              </a:extLst>
            </p:cNvPr>
            <p:cNvSpPr>
              <a:spLocks/>
            </p:cNvSpPr>
            <p:nvPr/>
          </p:nvSpPr>
          <p:spPr bwMode="auto">
            <a:xfrm>
              <a:off x="9398000" y="4395788"/>
              <a:ext cx="52388" cy="20638"/>
            </a:xfrm>
            <a:custGeom>
              <a:avLst/>
              <a:gdLst>
                <a:gd name="T0" fmla="*/ 8 w 31"/>
                <a:gd name="T1" fmla="*/ 12 h 12"/>
                <a:gd name="T2" fmla="*/ 23 w 31"/>
                <a:gd name="T3" fmla="*/ 12 h 12"/>
                <a:gd name="T4" fmla="*/ 31 w 31"/>
                <a:gd name="T5" fmla="*/ 6 h 12"/>
                <a:gd name="T6" fmla="*/ 23 w 31"/>
                <a:gd name="T7" fmla="*/ 0 h 12"/>
                <a:gd name="T8" fmla="*/ 8 w 31"/>
                <a:gd name="T9" fmla="*/ 0 h 12"/>
                <a:gd name="T10" fmla="*/ 0 w 31"/>
                <a:gd name="T11" fmla="*/ 6 h 12"/>
                <a:gd name="T12" fmla="*/ 8 w 3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8" y="12"/>
                  </a:moveTo>
                  <a:cubicBezTo>
                    <a:pt x="23" y="12"/>
                    <a:pt x="23" y="12"/>
                    <a:pt x="23" y="12"/>
                  </a:cubicBezTo>
                  <a:cubicBezTo>
                    <a:pt x="28" y="12"/>
                    <a:pt x="31" y="10"/>
                    <a:pt x="31" y="6"/>
                  </a:cubicBezTo>
                  <a:cubicBezTo>
                    <a:pt x="31" y="1"/>
                    <a:pt x="28" y="0"/>
                    <a:pt x="23" y="0"/>
                  </a:cubicBezTo>
                  <a:cubicBezTo>
                    <a:pt x="8" y="0"/>
                    <a:pt x="8" y="0"/>
                    <a:pt x="8" y="0"/>
                  </a:cubicBezTo>
                  <a:cubicBezTo>
                    <a:pt x="3" y="0"/>
                    <a:pt x="0" y="1"/>
                    <a:pt x="0" y="6"/>
                  </a:cubicBezTo>
                  <a:cubicBezTo>
                    <a:pt x="0" y="10"/>
                    <a:pt x="3" y="12"/>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 name="Freeform 15">
              <a:extLst>
                <a:ext uri="{FF2B5EF4-FFF2-40B4-BE49-F238E27FC236}">
                  <a16:creationId xmlns:a16="http://schemas.microsoft.com/office/drawing/2014/main" id="{2E42C5E2-4232-AFA6-F0DC-563F0C2E7EDC}"/>
                </a:ext>
              </a:extLst>
            </p:cNvPr>
            <p:cNvSpPr>
              <a:spLocks/>
            </p:cNvSpPr>
            <p:nvPr/>
          </p:nvSpPr>
          <p:spPr bwMode="auto">
            <a:xfrm>
              <a:off x="9477375" y="4408488"/>
              <a:ext cx="20638" cy="53975"/>
            </a:xfrm>
            <a:custGeom>
              <a:avLst/>
              <a:gdLst>
                <a:gd name="T0" fmla="*/ 6 w 12"/>
                <a:gd name="T1" fmla="*/ 32 h 32"/>
                <a:gd name="T2" fmla="*/ 12 w 12"/>
                <a:gd name="T3" fmla="*/ 24 h 32"/>
                <a:gd name="T4" fmla="*/ 12 w 12"/>
                <a:gd name="T5" fmla="*/ 8 h 32"/>
                <a:gd name="T6" fmla="*/ 6 w 12"/>
                <a:gd name="T7" fmla="*/ 0 h 32"/>
                <a:gd name="T8" fmla="*/ 0 w 12"/>
                <a:gd name="T9" fmla="*/ 8 h 32"/>
                <a:gd name="T10" fmla="*/ 0 w 12"/>
                <a:gd name="T11" fmla="*/ 24 h 32"/>
                <a:gd name="T12" fmla="*/ 6 w 1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6" y="32"/>
                  </a:moveTo>
                  <a:cubicBezTo>
                    <a:pt x="10" y="32"/>
                    <a:pt x="12" y="28"/>
                    <a:pt x="12" y="24"/>
                  </a:cubicBezTo>
                  <a:cubicBezTo>
                    <a:pt x="12" y="8"/>
                    <a:pt x="12" y="8"/>
                    <a:pt x="12" y="8"/>
                  </a:cubicBezTo>
                  <a:cubicBezTo>
                    <a:pt x="12" y="4"/>
                    <a:pt x="10" y="0"/>
                    <a:pt x="6" y="0"/>
                  </a:cubicBezTo>
                  <a:cubicBezTo>
                    <a:pt x="1" y="0"/>
                    <a:pt x="0" y="4"/>
                    <a:pt x="0" y="8"/>
                  </a:cubicBezTo>
                  <a:cubicBezTo>
                    <a:pt x="0" y="24"/>
                    <a:pt x="0" y="24"/>
                    <a:pt x="0" y="24"/>
                  </a:cubicBezTo>
                  <a:cubicBezTo>
                    <a:pt x="0" y="28"/>
                    <a:pt x="1" y="32"/>
                    <a:pt x="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 name="Freeform 16">
              <a:extLst>
                <a:ext uri="{FF2B5EF4-FFF2-40B4-BE49-F238E27FC236}">
                  <a16:creationId xmlns:a16="http://schemas.microsoft.com/office/drawing/2014/main" id="{07700BC2-FFD4-CA6B-0F78-6EA1809203F9}"/>
                </a:ext>
              </a:extLst>
            </p:cNvPr>
            <p:cNvSpPr>
              <a:spLocks/>
            </p:cNvSpPr>
            <p:nvPr/>
          </p:nvSpPr>
          <p:spPr bwMode="auto">
            <a:xfrm>
              <a:off x="8985250" y="4756150"/>
              <a:ext cx="20638" cy="53975"/>
            </a:xfrm>
            <a:custGeom>
              <a:avLst/>
              <a:gdLst>
                <a:gd name="T0" fmla="*/ 6 w 12"/>
                <a:gd name="T1" fmla="*/ 0 h 31"/>
                <a:gd name="T2" fmla="*/ 0 w 12"/>
                <a:gd name="T3" fmla="*/ 8 h 31"/>
                <a:gd name="T4" fmla="*/ 0 w 12"/>
                <a:gd name="T5" fmla="*/ 23 h 31"/>
                <a:gd name="T6" fmla="*/ 6 w 12"/>
                <a:gd name="T7" fmla="*/ 31 h 31"/>
                <a:gd name="T8" fmla="*/ 12 w 12"/>
                <a:gd name="T9" fmla="*/ 23 h 31"/>
                <a:gd name="T10" fmla="*/ 12 w 12"/>
                <a:gd name="T11" fmla="*/ 8 h 31"/>
                <a:gd name="T12" fmla="*/ 6 w 1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6" y="0"/>
                  </a:moveTo>
                  <a:cubicBezTo>
                    <a:pt x="2" y="0"/>
                    <a:pt x="0" y="3"/>
                    <a:pt x="0" y="8"/>
                  </a:cubicBezTo>
                  <a:cubicBezTo>
                    <a:pt x="0" y="23"/>
                    <a:pt x="0" y="23"/>
                    <a:pt x="0" y="23"/>
                  </a:cubicBezTo>
                  <a:cubicBezTo>
                    <a:pt x="0" y="28"/>
                    <a:pt x="2" y="31"/>
                    <a:pt x="6" y="31"/>
                  </a:cubicBezTo>
                  <a:cubicBezTo>
                    <a:pt x="10" y="31"/>
                    <a:pt x="12" y="28"/>
                    <a:pt x="12" y="23"/>
                  </a:cubicBezTo>
                  <a:cubicBezTo>
                    <a:pt x="12" y="8"/>
                    <a:pt x="12" y="8"/>
                    <a:pt x="12" y="8"/>
                  </a:cubicBezTo>
                  <a:cubicBezTo>
                    <a:pt x="12" y="3"/>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 name="Freeform 17">
              <a:extLst>
                <a:ext uri="{FF2B5EF4-FFF2-40B4-BE49-F238E27FC236}">
                  <a16:creationId xmlns:a16="http://schemas.microsoft.com/office/drawing/2014/main" id="{45FA88A1-423B-D5F0-4215-8C92CAFF186C}"/>
                </a:ext>
              </a:extLst>
            </p:cNvPr>
            <p:cNvSpPr>
              <a:spLocks/>
            </p:cNvSpPr>
            <p:nvPr/>
          </p:nvSpPr>
          <p:spPr bwMode="auto">
            <a:xfrm>
              <a:off x="9477375" y="4487863"/>
              <a:ext cx="20638" cy="53975"/>
            </a:xfrm>
            <a:custGeom>
              <a:avLst/>
              <a:gdLst>
                <a:gd name="T0" fmla="*/ 6 w 12"/>
                <a:gd name="T1" fmla="*/ 32 h 32"/>
                <a:gd name="T2" fmla="*/ 12 w 12"/>
                <a:gd name="T3" fmla="*/ 24 h 32"/>
                <a:gd name="T4" fmla="*/ 12 w 12"/>
                <a:gd name="T5" fmla="*/ 8 h 32"/>
                <a:gd name="T6" fmla="*/ 6 w 12"/>
                <a:gd name="T7" fmla="*/ 0 h 32"/>
                <a:gd name="T8" fmla="*/ 0 w 12"/>
                <a:gd name="T9" fmla="*/ 8 h 32"/>
                <a:gd name="T10" fmla="*/ 0 w 12"/>
                <a:gd name="T11" fmla="*/ 24 h 32"/>
                <a:gd name="T12" fmla="*/ 6 w 1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6" y="32"/>
                  </a:moveTo>
                  <a:cubicBezTo>
                    <a:pt x="10" y="32"/>
                    <a:pt x="12" y="28"/>
                    <a:pt x="12" y="24"/>
                  </a:cubicBezTo>
                  <a:cubicBezTo>
                    <a:pt x="12" y="8"/>
                    <a:pt x="12" y="8"/>
                    <a:pt x="12" y="8"/>
                  </a:cubicBezTo>
                  <a:cubicBezTo>
                    <a:pt x="12" y="4"/>
                    <a:pt x="10" y="0"/>
                    <a:pt x="6" y="0"/>
                  </a:cubicBezTo>
                  <a:cubicBezTo>
                    <a:pt x="1" y="0"/>
                    <a:pt x="0" y="4"/>
                    <a:pt x="0" y="8"/>
                  </a:cubicBezTo>
                  <a:cubicBezTo>
                    <a:pt x="0" y="24"/>
                    <a:pt x="0" y="24"/>
                    <a:pt x="0" y="24"/>
                  </a:cubicBezTo>
                  <a:cubicBezTo>
                    <a:pt x="0" y="28"/>
                    <a:pt x="1" y="32"/>
                    <a:pt x="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 name="Freeform 18">
              <a:extLst>
                <a:ext uri="{FF2B5EF4-FFF2-40B4-BE49-F238E27FC236}">
                  <a16:creationId xmlns:a16="http://schemas.microsoft.com/office/drawing/2014/main" id="{F80DEDD3-1A68-022A-0D70-4DE5E2E77033}"/>
                </a:ext>
              </a:extLst>
            </p:cNvPr>
            <p:cNvSpPr>
              <a:spLocks/>
            </p:cNvSpPr>
            <p:nvPr/>
          </p:nvSpPr>
          <p:spPr bwMode="auto">
            <a:xfrm>
              <a:off x="9477375" y="4568825"/>
              <a:ext cx="20638" cy="53975"/>
            </a:xfrm>
            <a:custGeom>
              <a:avLst/>
              <a:gdLst>
                <a:gd name="T0" fmla="*/ 6 w 12"/>
                <a:gd name="T1" fmla="*/ 31 h 31"/>
                <a:gd name="T2" fmla="*/ 12 w 12"/>
                <a:gd name="T3" fmla="*/ 23 h 31"/>
                <a:gd name="T4" fmla="*/ 12 w 12"/>
                <a:gd name="T5" fmla="*/ 7 h 31"/>
                <a:gd name="T6" fmla="*/ 6 w 12"/>
                <a:gd name="T7" fmla="*/ 0 h 31"/>
                <a:gd name="T8" fmla="*/ 0 w 12"/>
                <a:gd name="T9" fmla="*/ 7 h 31"/>
                <a:gd name="T10" fmla="*/ 0 w 12"/>
                <a:gd name="T11" fmla="*/ 23 h 31"/>
                <a:gd name="T12" fmla="*/ 6 w 1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6" y="31"/>
                  </a:moveTo>
                  <a:cubicBezTo>
                    <a:pt x="10" y="31"/>
                    <a:pt x="12" y="28"/>
                    <a:pt x="12" y="23"/>
                  </a:cubicBezTo>
                  <a:cubicBezTo>
                    <a:pt x="12" y="7"/>
                    <a:pt x="12" y="7"/>
                    <a:pt x="12" y="7"/>
                  </a:cubicBezTo>
                  <a:cubicBezTo>
                    <a:pt x="12" y="3"/>
                    <a:pt x="10" y="0"/>
                    <a:pt x="6" y="0"/>
                  </a:cubicBezTo>
                  <a:cubicBezTo>
                    <a:pt x="1" y="0"/>
                    <a:pt x="0" y="3"/>
                    <a:pt x="0" y="7"/>
                  </a:cubicBezTo>
                  <a:cubicBezTo>
                    <a:pt x="0" y="23"/>
                    <a:pt x="0" y="23"/>
                    <a:pt x="0" y="23"/>
                  </a:cubicBezTo>
                  <a:cubicBezTo>
                    <a:pt x="0" y="28"/>
                    <a:pt x="1" y="31"/>
                    <a:pt x="6"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 name="Freeform 19">
              <a:extLst>
                <a:ext uri="{FF2B5EF4-FFF2-40B4-BE49-F238E27FC236}">
                  <a16:creationId xmlns:a16="http://schemas.microsoft.com/office/drawing/2014/main" id="{355B83EE-0D0E-27FD-C8A5-8ABF886FE4E1}"/>
                </a:ext>
              </a:extLst>
            </p:cNvPr>
            <p:cNvSpPr>
              <a:spLocks/>
            </p:cNvSpPr>
            <p:nvPr/>
          </p:nvSpPr>
          <p:spPr bwMode="auto">
            <a:xfrm>
              <a:off x="9156700" y="4395788"/>
              <a:ext cx="52388" cy="20638"/>
            </a:xfrm>
            <a:custGeom>
              <a:avLst/>
              <a:gdLst>
                <a:gd name="T0" fmla="*/ 8 w 31"/>
                <a:gd name="T1" fmla="*/ 12 h 12"/>
                <a:gd name="T2" fmla="*/ 24 w 31"/>
                <a:gd name="T3" fmla="*/ 12 h 12"/>
                <a:gd name="T4" fmla="*/ 31 w 31"/>
                <a:gd name="T5" fmla="*/ 6 h 12"/>
                <a:gd name="T6" fmla="*/ 24 w 31"/>
                <a:gd name="T7" fmla="*/ 0 h 12"/>
                <a:gd name="T8" fmla="*/ 8 w 31"/>
                <a:gd name="T9" fmla="*/ 0 h 12"/>
                <a:gd name="T10" fmla="*/ 0 w 31"/>
                <a:gd name="T11" fmla="*/ 6 h 12"/>
                <a:gd name="T12" fmla="*/ 8 w 3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8" y="12"/>
                  </a:moveTo>
                  <a:cubicBezTo>
                    <a:pt x="24" y="12"/>
                    <a:pt x="24" y="12"/>
                    <a:pt x="24" y="12"/>
                  </a:cubicBezTo>
                  <a:cubicBezTo>
                    <a:pt x="28" y="12"/>
                    <a:pt x="31" y="10"/>
                    <a:pt x="31" y="6"/>
                  </a:cubicBezTo>
                  <a:cubicBezTo>
                    <a:pt x="31" y="1"/>
                    <a:pt x="28" y="0"/>
                    <a:pt x="24" y="0"/>
                  </a:cubicBezTo>
                  <a:cubicBezTo>
                    <a:pt x="8" y="0"/>
                    <a:pt x="8" y="0"/>
                    <a:pt x="8" y="0"/>
                  </a:cubicBezTo>
                  <a:cubicBezTo>
                    <a:pt x="4" y="0"/>
                    <a:pt x="0" y="1"/>
                    <a:pt x="0" y="6"/>
                  </a:cubicBezTo>
                  <a:cubicBezTo>
                    <a:pt x="0" y="10"/>
                    <a:pt x="4" y="12"/>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 name="Freeform 20">
              <a:extLst>
                <a:ext uri="{FF2B5EF4-FFF2-40B4-BE49-F238E27FC236}">
                  <a16:creationId xmlns:a16="http://schemas.microsoft.com/office/drawing/2014/main" id="{C8993780-4186-5A99-05BA-30AD75CEFD5C}"/>
                </a:ext>
              </a:extLst>
            </p:cNvPr>
            <p:cNvSpPr>
              <a:spLocks/>
            </p:cNvSpPr>
            <p:nvPr/>
          </p:nvSpPr>
          <p:spPr bwMode="auto">
            <a:xfrm>
              <a:off x="9102725" y="4975225"/>
              <a:ext cx="53975" cy="20638"/>
            </a:xfrm>
            <a:custGeom>
              <a:avLst/>
              <a:gdLst>
                <a:gd name="T0" fmla="*/ 24 w 32"/>
                <a:gd name="T1" fmla="*/ 0 h 12"/>
                <a:gd name="T2" fmla="*/ 8 w 32"/>
                <a:gd name="T3" fmla="*/ 0 h 12"/>
                <a:gd name="T4" fmla="*/ 0 w 32"/>
                <a:gd name="T5" fmla="*/ 6 h 12"/>
                <a:gd name="T6" fmla="*/ 8 w 32"/>
                <a:gd name="T7" fmla="*/ 12 h 12"/>
                <a:gd name="T8" fmla="*/ 24 w 32"/>
                <a:gd name="T9" fmla="*/ 12 h 12"/>
                <a:gd name="T10" fmla="*/ 32 w 32"/>
                <a:gd name="T11" fmla="*/ 6 h 12"/>
                <a:gd name="T12" fmla="*/ 24 w 3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4" y="0"/>
                  </a:moveTo>
                  <a:cubicBezTo>
                    <a:pt x="8" y="0"/>
                    <a:pt x="8" y="0"/>
                    <a:pt x="8" y="0"/>
                  </a:cubicBezTo>
                  <a:cubicBezTo>
                    <a:pt x="4" y="0"/>
                    <a:pt x="0" y="4"/>
                    <a:pt x="0" y="6"/>
                  </a:cubicBezTo>
                  <a:cubicBezTo>
                    <a:pt x="0" y="8"/>
                    <a:pt x="4" y="12"/>
                    <a:pt x="8" y="12"/>
                  </a:cubicBezTo>
                  <a:cubicBezTo>
                    <a:pt x="24" y="12"/>
                    <a:pt x="24" y="12"/>
                    <a:pt x="24" y="12"/>
                  </a:cubicBezTo>
                  <a:cubicBezTo>
                    <a:pt x="28" y="12"/>
                    <a:pt x="32" y="8"/>
                    <a:pt x="32" y="6"/>
                  </a:cubicBezTo>
                  <a:cubicBezTo>
                    <a:pt x="32" y="4"/>
                    <a:pt x="28" y="0"/>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 name="Freeform 21">
              <a:extLst>
                <a:ext uri="{FF2B5EF4-FFF2-40B4-BE49-F238E27FC236}">
                  <a16:creationId xmlns:a16="http://schemas.microsoft.com/office/drawing/2014/main" id="{55B11C73-70C0-0BA8-0EA4-4203CBF2C6B0}"/>
                </a:ext>
              </a:extLst>
            </p:cNvPr>
            <p:cNvSpPr>
              <a:spLocks/>
            </p:cNvSpPr>
            <p:nvPr/>
          </p:nvSpPr>
          <p:spPr bwMode="auto">
            <a:xfrm>
              <a:off x="8985250" y="4676775"/>
              <a:ext cx="20638" cy="52388"/>
            </a:xfrm>
            <a:custGeom>
              <a:avLst/>
              <a:gdLst>
                <a:gd name="T0" fmla="*/ 6 w 12"/>
                <a:gd name="T1" fmla="*/ 0 h 31"/>
                <a:gd name="T2" fmla="*/ 0 w 12"/>
                <a:gd name="T3" fmla="*/ 7 h 31"/>
                <a:gd name="T4" fmla="*/ 0 w 12"/>
                <a:gd name="T5" fmla="*/ 23 h 31"/>
                <a:gd name="T6" fmla="*/ 6 w 12"/>
                <a:gd name="T7" fmla="*/ 31 h 31"/>
                <a:gd name="T8" fmla="*/ 12 w 12"/>
                <a:gd name="T9" fmla="*/ 23 h 31"/>
                <a:gd name="T10" fmla="*/ 12 w 12"/>
                <a:gd name="T11" fmla="*/ 7 h 31"/>
                <a:gd name="T12" fmla="*/ 6 w 1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6" y="0"/>
                  </a:moveTo>
                  <a:cubicBezTo>
                    <a:pt x="2" y="0"/>
                    <a:pt x="0" y="3"/>
                    <a:pt x="0" y="7"/>
                  </a:cubicBezTo>
                  <a:cubicBezTo>
                    <a:pt x="0" y="23"/>
                    <a:pt x="0" y="23"/>
                    <a:pt x="0" y="23"/>
                  </a:cubicBezTo>
                  <a:cubicBezTo>
                    <a:pt x="0" y="28"/>
                    <a:pt x="2" y="31"/>
                    <a:pt x="6" y="31"/>
                  </a:cubicBezTo>
                  <a:cubicBezTo>
                    <a:pt x="10" y="31"/>
                    <a:pt x="12" y="28"/>
                    <a:pt x="12" y="23"/>
                  </a:cubicBezTo>
                  <a:cubicBezTo>
                    <a:pt x="12" y="7"/>
                    <a:pt x="12" y="7"/>
                    <a:pt x="12" y="7"/>
                  </a:cubicBezTo>
                  <a:cubicBezTo>
                    <a:pt x="12" y="3"/>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 name="Freeform 22">
              <a:extLst>
                <a:ext uri="{FF2B5EF4-FFF2-40B4-BE49-F238E27FC236}">
                  <a16:creationId xmlns:a16="http://schemas.microsoft.com/office/drawing/2014/main" id="{17168899-101A-EA3D-1577-1F439AC8167C}"/>
                </a:ext>
              </a:extLst>
            </p:cNvPr>
            <p:cNvSpPr>
              <a:spLocks/>
            </p:cNvSpPr>
            <p:nvPr/>
          </p:nvSpPr>
          <p:spPr bwMode="auto">
            <a:xfrm>
              <a:off x="9263063" y="4975225"/>
              <a:ext cx="52388" cy="20638"/>
            </a:xfrm>
            <a:custGeom>
              <a:avLst/>
              <a:gdLst>
                <a:gd name="T0" fmla="*/ 24 w 31"/>
                <a:gd name="T1" fmla="*/ 0 h 12"/>
                <a:gd name="T2" fmla="*/ 8 w 31"/>
                <a:gd name="T3" fmla="*/ 0 h 12"/>
                <a:gd name="T4" fmla="*/ 0 w 31"/>
                <a:gd name="T5" fmla="*/ 6 h 12"/>
                <a:gd name="T6" fmla="*/ 8 w 31"/>
                <a:gd name="T7" fmla="*/ 12 h 12"/>
                <a:gd name="T8" fmla="*/ 24 w 31"/>
                <a:gd name="T9" fmla="*/ 12 h 12"/>
                <a:gd name="T10" fmla="*/ 31 w 31"/>
                <a:gd name="T11" fmla="*/ 6 h 12"/>
                <a:gd name="T12" fmla="*/ 24 w 3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24" y="0"/>
                  </a:moveTo>
                  <a:cubicBezTo>
                    <a:pt x="8" y="0"/>
                    <a:pt x="8" y="0"/>
                    <a:pt x="8" y="0"/>
                  </a:cubicBezTo>
                  <a:cubicBezTo>
                    <a:pt x="3" y="0"/>
                    <a:pt x="0" y="4"/>
                    <a:pt x="0" y="6"/>
                  </a:cubicBezTo>
                  <a:cubicBezTo>
                    <a:pt x="0" y="8"/>
                    <a:pt x="3" y="12"/>
                    <a:pt x="8" y="12"/>
                  </a:cubicBezTo>
                  <a:cubicBezTo>
                    <a:pt x="24" y="12"/>
                    <a:pt x="24" y="12"/>
                    <a:pt x="24" y="12"/>
                  </a:cubicBezTo>
                  <a:cubicBezTo>
                    <a:pt x="28" y="12"/>
                    <a:pt x="31" y="8"/>
                    <a:pt x="31" y="6"/>
                  </a:cubicBezTo>
                  <a:cubicBezTo>
                    <a:pt x="31" y="4"/>
                    <a:pt x="28" y="0"/>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 name="Freeform 24">
              <a:extLst>
                <a:ext uri="{FF2B5EF4-FFF2-40B4-BE49-F238E27FC236}">
                  <a16:creationId xmlns:a16="http://schemas.microsoft.com/office/drawing/2014/main" id="{D88C21E3-7BF0-47DC-1E5E-ACBF9D97125B}"/>
                </a:ext>
              </a:extLst>
            </p:cNvPr>
            <p:cNvSpPr>
              <a:spLocks/>
            </p:cNvSpPr>
            <p:nvPr/>
          </p:nvSpPr>
          <p:spPr bwMode="auto">
            <a:xfrm>
              <a:off x="9021763" y="4975225"/>
              <a:ext cx="53975" cy="20638"/>
            </a:xfrm>
            <a:custGeom>
              <a:avLst/>
              <a:gdLst>
                <a:gd name="T0" fmla="*/ 24 w 32"/>
                <a:gd name="T1" fmla="*/ 0 h 12"/>
                <a:gd name="T2" fmla="*/ 8 w 32"/>
                <a:gd name="T3" fmla="*/ 0 h 12"/>
                <a:gd name="T4" fmla="*/ 0 w 32"/>
                <a:gd name="T5" fmla="*/ 6 h 12"/>
                <a:gd name="T6" fmla="*/ 8 w 32"/>
                <a:gd name="T7" fmla="*/ 12 h 12"/>
                <a:gd name="T8" fmla="*/ 24 w 32"/>
                <a:gd name="T9" fmla="*/ 12 h 12"/>
                <a:gd name="T10" fmla="*/ 32 w 32"/>
                <a:gd name="T11" fmla="*/ 6 h 12"/>
                <a:gd name="T12" fmla="*/ 24 w 3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4" y="0"/>
                  </a:moveTo>
                  <a:cubicBezTo>
                    <a:pt x="8" y="0"/>
                    <a:pt x="8" y="0"/>
                    <a:pt x="8" y="0"/>
                  </a:cubicBezTo>
                  <a:cubicBezTo>
                    <a:pt x="4" y="0"/>
                    <a:pt x="0" y="4"/>
                    <a:pt x="0" y="6"/>
                  </a:cubicBezTo>
                  <a:cubicBezTo>
                    <a:pt x="0" y="8"/>
                    <a:pt x="4" y="12"/>
                    <a:pt x="8" y="12"/>
                  </a:cubicBezTo>
                  <a:cubicBezTo>
                    <a:pt x="24" y="12"/>
                    <a:pt x="24" y="12"/>
                    <a:pt x="24" y="12"/>
                  </a:cubicBezTo>
                  <a:cubicBezTo>
                    <a:pt x="28" y="12"/>
                    <a:pt x="32" y="8"/>
                    <a:pt x="32" y="6"/>
                  </a:cubicBezTo>
                  <a:cubicBezTo>
                    <a:pt x="32" y="4"/>
                    <a:pt x="28" y="0"/>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 name="Freeform 25">
              <a:extLst>
                <a:ext uri="{FF2B5EF4-FFF2-40B4-BE49-F238E27FC236}">
                  <a16:creationId xmlns:a16="http://schemas.microsoft.com/office/drawing/2014/main" id="{15606C13-2674-D692-2C76-454D513DDFE9}"/>
                </a:ext>
              </a:extLst>
            </p:cNvPr>
            <p:cNvSpPr>
              <a:spLocks/>
            </p:cNvSpPr>
            <p:nvPr/>
          </p:nvSpPr>
          <p:spPr bwMode="auto">
            <a:xfrm>
              <a:off x="9183688" y="4975225"/>
              <a:ext cx="52388" cy="20638"/>
            </a:xfrm>
            <a:custGeom>
              <a:avLst/>
              <a:gdLst>
                <a:gd name="T0" fmla="*/ 23 w 31"/>
                <a:gd name="T1" fmla="*/ 0 h 12"/>
                <a:gd name="T2" fmla="*/ 8 w 31"/>
                <a:gd name="T3" fmla="*/ 0 h 12"/>
                <a:gd name="T4" fmla="*/ 0 w 31"/>
                <a:gd name="T5" fmla="*/ 6 h 12"/>
                <a:gd name="T6" fmla="*/ 8 w 31"/>
                <a:gd name="T7" fmla="*/ 12 h 12"/>
                <a:gd name="T8" fmla="*/ 23 w 31"/>
                <a:gd name="T9" fmla="*/ 12 h 12"/>
                <a:gd name="T10" fmla="*/ 31 w 31"/>
                <a:gd name="T11" fmla="*/ 6 h 12"/>
                <a:gd name="T12" fmla="*/ 23 w 3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23" y="0"/>
                  </a:moveTo>
                  <a:cubicBezTo>
                    <a:pt x="8" y="0"/>
                    <a:pt x="8" y="0"/>
                    <a:pt x="8" y="0"/>
                  </a:cubicBezTo>
                  <a:cubicBezTo>
                    <a:pt x="3" y="0"/>
                    <a:pt x="0" y="4"/>
                    <a:pt x="0" y="6"/>
                  </a:cubicBezTo>
                  <a:cubicBezTo>
                    <a:pt x="0" y="8"/>
                    <a:pt x="3" y="12"/>
                    <a:pt x="8" y="12"/>
                  </a:cubicBezTo>
                  <a:cubicBezTo>
                    <a:pt x="23" y="12"/>
                    <a:pt x="23" y="12"/>
                    <a:pt x="23" y="12"/>
                  </a:cubicBezTo>
                  <a:cubicBezTo>
                    <a:pt x="28" y="12"/>
                    <a:pt x="31" y="8"/>
                    <a:pt x="31" y="6"/>
                  </a:cubicBezTo>
                  <a:cubicBezTo>
                    <a:pt x="31" y="4"/>
                    <a:pt x="28" y="0"/>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 name="Freeform 26">
              <a:extLst>
                <a:ext uri="{FF2B5EF4-FFF2-40B4-BE49-F238E27FC236}">
                  <a16:creationId xmlns:a16="http://schemas.microsoft.com/office/drawing/2014/main" id="{23CC5B7E-584E-B394-17A0-5589BE3F6CC2}"/>
                </a:ext>
              </a:extLst>
            </p:cNvPr>
            <p:cNvSpPr>
              <a:spLocks/>
            </p:cNvSpPr>
            <p:nvPr/>
          </p:nvSpPr>
          <p:spPr bwMode="auto">
            <a:xfrm>
              <a:off x="9075738" y="4395788"/>
              <a:ext cx="53975" cy="20638"/>
            </a:xfrm>
            <a:custGeom>
              <a:avLst/>
              <a:gdLst>
                <a:gd name="T0" fmla="*/ 31 w 31"/>
                <a:gd name="T1" fmla="*/ 6 h 12"/>
                <a:gd name="T2" fmla="*/ 23 w 31"/>
                <a:gd name="T3" fmla="*/ 0 h 12"/>
                <a:gd name="T4" fmla="*/ 8 w 31"/>
                <a:gd name="T5" fmla="*/ 0 h 12"/>
                <a:gd name="T6" fmla="*/ 0 w 31"/>
                <a:gd name="T7" fmla="*/ 6 h 12"/>
                <a:gd name="T8" fmla="*/ 8 w 31"/>
                <a:gd name="T9" fmla="*/ 12 h 12"/>
                <a:gd name="T10" fmla="*/ 23 w 31"/>
                <a:gd name="T11" fmla="*/ 12 h 12"/>
                <a:gd name="T12" fmla="*/ 31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31" y="6"/>
                  </a:moveTo>
                  <a:cubicBezTo>
                    <a:pt x="31" y="1"/>
                    <a:pt x="28" y="0"/>
                    <a:pt x="23" y="0"/>
                  </a:cubicBezTo>
                  <a:cubicBezTo>
                    <a:pt x="8" y="0"/>
                    <a:pt x="8" y="0"/>
                    <a:pt x="8" y="0"/>
                  </a:cubicBezTo>
                  <a:cubicBezTo>
                    <a:pt x="3" y="0"/>
                    <a:pt x="0" y="1"/>
                    <a:pt x="0" y="6"/>
                  </a:cubicBezTo>
                  <a:cubicBezTo>
                    <a:pt x="0" y="10"/>
                    <a:pt x="3" y="12"/>
                    <a:pt x="8" y="12"/>
                  </a:cubicBezTo>
                  <a:cubicBezTo>
                    <a:pt x="23" y="12"/>
                    <a:pt x="23" y="12"/>
                    <a:pt x="23" y="12"/>
                  </a:cubicBezTo>
                  <a:cubicBezTo>
                    <a:pt x="28" y="12"/>
                    <a:pt x="31" y="10"/>
                    <a:pt x="3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 name="Freeform 27">
              <a:extLst>
                <a:ext uri="{FF2B5EF4-FFF2-40B4-BE49-F238E27FC236}">
                  <a16:creationId xmlns:a16="http://schemas.microsoft.com/office/drawing/2014/main" id="{E80AC691-FBEB-32D4-A9EA-19C232B55241}"/>
                </a:ext>
              </a:extLst>
            </p:cNvPr>
            <p:cNvSpPr>
              <a:spLocks/>
            </p:cNvSpPr>
            <p:nvPr/>
          </p:nvSpPr>
          <p:spPr bwMode="auto">
            <a:xfrm>
              <a:off x="8985250" y="4514850"/>
              <a:ext cx="20638" cy="53975"/>
            </a:xfrm>
            <a:custGeom>
              <a:avLst/>
              <a:gdLst>
                <a:gd name="T0" fmla="*/ 6 w 12"/>
                <a:gd name="T1" fmla="*/ 0 h 32"/>
                <a:gd name="T2" fmla="*/ 0 w 12"/>
                <a:gd name="T3" fmla="*/ 8 h 32"/>
                <a:gd name="T4" fmla="*/ 0 w 12"/>
                <a:gd name="T5" fmla="*/ 24 h 32"/>
                <a:gd name="T6" fmla="*/ 6 w 12"/>
                <a:gd name="T7" fmla="*/ 32 h 32"/>
                <a:gd name="T8" fmla="*/ 12 w 12"/>
                <a:gd name="T9" fmla="*/ 24 h 32"/>
                <a:gd name="T10" fmla="*/ 12 w 12"/>
                <a:gd name="T11" fmla="*/ 8 h 32"/>
                <a:gd name="T12" fmla="*/ 6 w 1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6" y="0"/>
                  </a:moveTo>
                  <a:cubicBezTo>
                    <a:pt x="2" y="0"/>
                    <a:pt x="0" y="4"/>
                    <a:pt x="0" y="8"/>
                  </a:cubicBezTo>
                  <a:cubicBezTo>
                    <a:pt x="0" y="24"/>
                    <a:pt x="0" y="24"/>
                    <a:pt x="0" y="24"/>
                  </a:cubicBezTo>
                  <a:cubicBezTo>
                    <a:pt x="0" y="28"/>
                    <a:pt x="2" y="32"/>
                    <a:pt x="6" y="32"/>
                  </a:cubicBezTo>
                  <a:cubicBezTo>
                    <a:pt x="10" y="32"/>
                    <a:pt x="12" y="28"/>
                    <a:pt x="12" y="24"/>
                  </a:cubicBezTo>
                  <a:cubicBezTo>
                    <a:pt x="12" y="8"/>
                    <a:pt x="12" y="8"/>
                    <a:pt x="12" y="8"/>
                  </a:cubicBezTo>
                  <a:cubicBezTo>
                    <a:pt x="12" y="4"/>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9" name="Freeform 28">
              <a:extLst>
                <a:ext uri="{FF2B5EF4-FFF2-40B4-BE49-F238E27FC236}">
                  <a16:creationId xmlns:a16="http://schemas.microsoft.com/office/drawing/2014/main" id="{E629F513-0852-00D2-1FCD-CD94BD52225F}"/>
                </a:ext>
              </a:extLst>
            </p:cNvPr>
            <p:cNvSpPr>
              <a:spLocks/>
            </p:cNvSpPr>
            <p:nvPr/>
          </p:nvSpPr>
          <p:spPr bwMode="auto">
            <a:xfrm>
              <a:off x="8985250" y="4595813"/>
              <a:ext cx="20638" cy="53975"/>
            </a:xfrm>
            <a:custGeom>
              <a:avLst/>
              <a:gdLst>
                <a:gd name="T0" fmla="*/ 6 w 12"/>
                <a:gd name="T1" fmla="*/ 0 h 32"/>
                <a:gd name="T2" fmla="*/ 0 w 12"/>
                <a:gd name="T3" fmla="*/ 8 h 32"/>
                <a:gd name="T4" fmla="*/ 0 w 12"/>
                <a:gd name="T5" fmla="*/ 24 h 32"/>
                <a:gd name="T6" fmla="*/ 6 w 12"/>
                <a:gd name="T7" fmla="*/ 32 h 32"/>
                <a:gd name="T8" fmla="*/ 12 w 12"/>
                <a:gd name="T9" fmla="*/ 24 h 32"/>
                <a:gd name="T10" fmla="*/ 12 w 12"/>
                <a:gd name="T11" fmla="*/ 8 h 32"/>
                <a:gd name="T12" fmla="*/ 6 w 1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6" y="0"/>
                  </a:moveTo>
                  <a:cubicBezTo>
                    <a:pt x="2" y="0"/>
                    <a:pt x="0" y="4"/>
                    <a:pt x="0" y="8"/>
                  </a:cubicBezTo>
                  <a:cubicBezTo>
                    <a:pt x="0" y="24"/>
                    <a:pt x="0" y="24"/>
                    <a:pt x="0" y="24"/>
                  </a:cubicBezTo>
                  <a:cubicBezTo>
                    <a:pt x="0" y="28"/>
                    <a:pt x="2" y="32"/>
                    <a:pt x="6" y="32"/>
                  </a:cubicBezTo>
                  <a:cubicBezTo>
                    <a:pt x="10" y="32"/>
                    <a:pt x="12" y="28"/>
                    <a:pt x="12" y="24"/>
                  </a:cubicBezTo>
                  <a:cubicBezTo>
                    <a:pt x="12" y="8"/>
                    <a:pt x="12" y="8"/>
                    <a:pt x="12" y="8"/>
                  </a:cubicBezTo>
                  <a:cubicBezTo>
                    <a:pt x="12" y="4"/>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 name="Freeform 29">
              <a:extLst>
                <a:ext uri="{FF2B5EF4-FFF2-40B4-BE49-F238E27FC236}">
                  <a16:creationId xmlns:a16="http://schemas.microsoft.com/office/drawing/2014/main" id="{EE83D0A3-B95E-4954-A77E-8A8060EC9379}"/>
                </a:ext>
              </a:extLst>
            </p:cNvPr>
            <p:cNvSpPr>
              <a:spLocks/>
            </p:cNvSpPr>
            <p:nvPr/>
          </p:nvSpPr>
          <p:spPr bwMode="auto">
            <a:xfrm>
              <a:off x="8996363" y="4395788"/>
              <a:ext cx="52388" cy="20638"/>
            </a:xfrm>
            <a:custGeom>
              <a:avLst/>
              <a:gdLst>
                <a:gd name="T0" fmla="*/ 31 w 31"/>
                <a:gd name="T1" fmla="*/ 6 h 12"/>
                <a:gd name="T2" fmla="*/ 23 w 31"/>
                <a:gd name="T3" fmla="*/ 0 h 12"/>
                <a:gd name="T4" fmla="*/ 7 w 31"/>
                <a:gd name="T5" fmla="*/ 0 h 12"/>
                <a:gd name="T6" fmla="*/ 0 w 31"/>
                <a:gd name="T7" fmla="*/ 6 h 12"/>
                <a:gd name="T8" fmla="*/ 7 w 31"/>
                <a:gd name="T9" fmla="*/ 12 h 12"/>
                <a:gd name="T10" fmla="*/ 23 w 31"/>
                <a:gd name="T11" fmla="*/ 12 h 12"/>
                <a:gd name="T12" fmla="*/ 31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31" y="6"/>
                  </a:moveTo>
                  <a:cubicBezTo>
                    <a:pt x="31" y="1"/>
                    <a:pt x="27" y="0"/>
                    <a:pt x="23" y="0"/>
                  </a:cubicBezTo>
                  <a:cubicBezTo>
                    <a:pt x="7" y="0"/>
                    <a:pt x="7" y="0"/>
                    <a:pt x="7" y="0"/>
                  </a:cubicBezTo>
                  <a:cubicBezTo>
                    <a:pt x="3" y="0"/>
                    <a:pt x="0" y="1"/>
                    <a:pt x="0" y="6"/>
                  </a:cubicBezTo>
                  <a:cubicBezTo>
                    <a:pt x="0" y="10"/>
                    <a:pt x="3" y="12"/>
                    <a:pt x="7" y="12"/>
                  </a:cubicBezTo>
                  <a:cubicBezTo>
                    <a:pt x="23" y="12"/>
                    <a:pt x="23" y="12"/>
                    <a:pt x="23" y="12"/>
                  </a:cubicBezTo>
                  <a:cubicBezTo>
                    <a:pt x="27" y="12"/>
                    <a:pt x="31" y="10"/>
                    <a:pt x="3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1" name="Freeform 30">
              <a:extLst>
                <a:ext uri="{FF2B5EF4-FFF2-40B4-BE49-F238E27FC236}">
                  <a16:creationId xmlns:a16="http://schemas.microsoft.com/office/drawing/2014/main" id="{CE0360A2-728D-819A-9B1A-072F614833EF}"/>
                </a:ext>
              </a:extLst>
            </p:cNvPr>
            <p:cNvSpPr>
              <a:spLocks/>
            </p:cNvSpPr>
            <p:nvPr/>
          </p:nvSpPr>
          <p:spPr bwMode="auto">
            <a:xfrm>
              <a:off x="8985250" y="4435475"/>
              <a:ext cx="20638" cy="52388"/>
            </a:xfrm>
            <a:custGeom>
              <a:avLst/>
              <a:gdLst>
                <a:gd name="T0" fmla="*/ 6 w 12"/>
                <a:gd name="T1" fmla="*/ 0 h 31"/>
                <a:gd name="T2" fmla="*/ 0 w 12"/>
                <a:gd name="T3" fmla="*/ 8 h 31"/>
                <a:gd name="T4" fmla="*/ 0 w 12"/>
                <a:gd name="T5" fmla="*/ 23 h 31"/>
                <a:gd name="T6" fmla="*/ 6 w 12"/>
                <a:gd name="T7" fmla="*/ 31 h 31"/>
                <a:gd name="T8" fmla="*/ 12 w 12"/>
                <a:gd name="T9" fmla="*/ 23 h 31"/>
                <a:gd name="T10" fmla="*/ 12 w 12"/>
                <a:gd name="T11" fmla="*/ 8 h 31"/>
                <a:gd name="T12" fmla="*/ 6 w 1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6" y="0"/>
                  </a:moveTo>
                  <a:cubicBezTo>
                    <a:pt x="2" y="0"/>
                    <a:pt x="0" y="3"/>
                    <a:pt x="0" y="8"/>
                  </a:cubicBezTo>
                  <a:cubicBezTo>
                    <a:pt x="0" y="23"/>
                    <a:pt x="0" y="23"/>
                    <a:pt x="0" y="23"/>
                  </a:cubicBezTo>
                  <a:cubicBezTo>
                    <a:pt x="0" y="28"/>
                    <a:pt x="2" y="31"/>
                    <a:pt x="6" y="31"/>
                  </a:cubicBezTo>
                  <a:cubicBezTo>
                    <a:pt x="10" y="31"/>
                    <a:pt x="12" y="28"/>
                    <a:pt x="12" y="23"/>
                  </a:cubicBezTo>
                  <a:cubicBezTo>
                    <a:pt x="12" y="8"/>
                    <a:pt x="12" y="8"/>
                    <a:pt x="12" y="8"/>
                  </a:cubicBezTo>
                  <a:cubicBezTo>
                    <a:pt x="12" y="3"/>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956D644E-B431-A037-2F90-FC42C6FAE524}"/>
              </a:ext>
            </a:extLst>
          </p:cNvPr>
          <p:cNvGrpSpPr/>
          <p:nvPr userDrawn="1"/>
        </p:nvGrpSpPr>
        <p:grpSpPr>
          <a:xfrm>
            <a:off x="7534603" y="5001344"/>
            <a:ext cx="573415" cy="573415"/>
            <a:chOff x="7694613" y="4389438"/>
            <a:chExt cx="642938" cy="642937"/>
          </a:xfrm>
          <a:solidFill>
            <a:schemeClr val="bg2"/>
          </a:solidFill>
        </p:grpSpPr>
        <p:sp>
          <p:nvSpPr>
            <p:cNvPr id="33" name="Freeform 31">
              <a:extLst>
                <a:ext uri="{FF2B5EF4-FFF2-40B4-BE49-F238E27FC236}">
                  <a16:creationId xmlns:a16="http://schemas.microsoft.com/office/drawing/2014/main" id="{85AF3C57-8DAD-2EDC-0094-7E261E52FA9D}"/>
                </a:ext>
              </a:extLst>
            </p:cNvPr>
            <p:cNvSpPr>
              <a:spLocks/>
            </p:cNvSpPr>
            <p:nvPr/>
          </p:nvSpPr>
          <p:spPr bwMode="auto">
            <a:xfrm>
              <a:off x="7872413" y="4565650"/>
              <a:ext cx="465138" cy="466725"/>
            </a:xfrm>
            <a:custGeom>
              <a:avLst/>
              <a:gdLst>
                <a:gd name="T0" fmla="*/ 271 w 274"/>
                <a:gd name="T1" fmla="*/ 234 h 274"/>
                <a:gd name="T2" fmla="*/ 183 w 274"/>
                <a:gd name="T3" fmla="*/ 146 h 274"/>
                <a:gd name="T4" fmla="*/ 229 w 274"/>
                <a:gd name="T5" fmla="*/ 106 h 274"/>
                <a:gd name="T6" fmla="*/ 231 w 274"/>
                <a:gd name="T7" fmla="*/ 99 h 274"/>
                <a:gd name="T8" fmla="*/ 227 w 274"/>
                <a:gd name="T9" fmla="*/ 93 h 274"/>
                <a:gd name="T10" fmla="*/ 12 w 274"/>
                <a:gd name="T11" fmla="*/ 1 h 274"/>
                <a:gd name="T12" fmla="*/ 3 w 274"/>
                <a:gd name="T13" fmla="*/ 3 h 274"/>
                <a:gd name="T14" fmla="*/ 2 w 274"/>
                <a:gd name="T15" fmla="*/ 11 h 274"/>
                <a:gd name="T16" fmla="*/ 94 w 274"/>
                <a:gd name="T17" fmla="*/ 227 h 274"/>
                <a:gd name="T18" fmla="*/ 99 w 274"/>
                <a:gd name="T19" fmla="*/ 231 h 274"/>
                <a:gd name="T20" fmla="*/ 106 w 274"/>
                <a:gd name="T21" fmla="*/ 229 h 274"/>
                <a:gd name="T22" fmla="*/ 146 w 274"/>
                <a:gd name="T23" fmla="*/ 185 h 274"/>
                <a:gd name="T24" fmla="*/ 233 w 274"/>
                <a:gd name="T25" fmla="*/ 272 h 274"/>
                <a:gd name="T26" fmla="*/ 238 w 274"/>
                <a:gd name="T27" fmla="*/ 274 h 274"/>
                <a:gd name="T28" fmla="*/ 244 w 274"/>
                <a:gd name="T29" fmla="*/ 272 h 274"/>
                <a:gd name="T30" fmla="*/ 271 w 274"/>
                <a:gd name="T31" fmla="*/ 245 h 274"/>
                <a:gd name="T32" fmla="*/ 271 w 274"/>
                <a:gd name="T33" fmla="*/ 23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4" h="274">
                  <a:moveTo>
                    <a:pt x="271" y="234"/>
                  </a:moveTo>
                  <a:cubicBezTo>
                    <a:pt x="183" y="146"/>
                    <a:pt x="183" y="146"/>
                    <a:pt x="183" y="146"/>
                  </a:cubicBezTo>
                  <a:cubicBezTo>
                    <a:pt x="229" y="106"/>
                    <a:pt x="229" y="106"/>
                    <a:pt x="229" y="106"/>
                  </a:cubicBezTo>
                  <a:cubicBezTo>
                    <a:pt x="231" y="104"/>
                    <a:pt x="232" y="101"/>
                    <a:pt x="231" y="99"/>
                  </a:cubicBezTo>
                  <a:cubicBezTo>
                    <a:pt x="231" y="96"/>
                    <a:pt x="229" y="94"/>
                    <a:pt x="227" y="93"/>
                  </a:cubicBezTo>
                  <a:cubicBezTo>
                    <a:pt x="12" y="1"/>
                    <a:pt x="12" y="1"/>
                    <a:pt x="12" y="1"/>
                  </a:cubicBezTo>
                  <a:cubicBezTo>
                    <a:pt x="9" y="0"/>
                    <a:pt x="6" y="0"/>
                    <a:pt x="3" y="3"/>
                  </a:cubicBezTo>
                  <a:cubicBezTo>
                    <a:pt x="1" y="5"/>
                    <a:pt x="0" y="8"/>
                    <a:pt x="2" y="11"/>
                  </a:cubicBezTo>
                  <a:cubicBezTo>
                    <a:pt x="94" y="227"/>
                    <a:pt x="94" y="227"/>
                    <a:pt x="94" y="227"/>
                  </a:cubicBezTo>
                  <a:cubicBezTo>
                    <a:pt x="95" y="229"/>
                    <a:pt x="97" y="231"/>
                    <a:pt x="99" y="231"/>
                  </a:cubicBezTo>
                  <a:cubicBezTo>
                    <a:pt x="102" y="232"/>
                    <a:pt x="105" y="231"/>
                    <a:pt x="106" y="229"/>
                  </a:cubicBezTo>
                  <a:cubicBezTo>
                    <a:pt x="146" y="185"/>
                    <a:pt x="146" y="185"/>
                    <a:pt x="146" y="185"/>
                  </a:cubicBezTo>
                  <a:cubicBezTo>
                    <a:pt x="233" y="272"/>
                    <a:pt x="233" y="272"/>
                    <a:pt x="233" y="272"/>
                  </a:cubicBezTo>
                  <a:cubicBezTo>
                    <a:pt x="234" y="273"/>
                    <a:pt x="236" y="274"/>
                    <a:pt x="238" y="274"/>
                  </a:cubicBezTo>
                  <a:cubicBezTo>
                    <a:pt x="241" y="274"/>
                    <a:pt x="243" y="273"/>
                    <a:pt x="244" y="272"/>
                  </a:cubicBezTo>
                  <a:cubicBezTo>
                    <a:pt x="271" y="245"/>
                    <a:pt x="271" y="245"/>
                    <a:pt x="271" y="245"/>
                  </a:cubicBezTo>
                  <a:cubicBezTo>
                    <a:pt x="274" y="242"/>
                    <a:pt x="274" y="237"/>
                    <a:pt x="271" y="23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32">
              <a:extLst>
                <a:ext uri="{FF2B5EF4-FFF2-40B4-BE49-F238E27FC236}">
                  <a16:creationId xmlns:a16="http://schemas.microsoft.com/office/drawing/2014/main" id="{DBA07113-A2F7-7243-655B-6CEE93C32DB8}"/>
                </a:ext>
              </a:extLst>
            </p:cNvPr>
            <p:cNvSpPr>
              <a:spLocks/>
            </p:cNvSpPr>
            <p:nvPr/>
          </p:nvSpPr>
          <p:spPr bwMode="auto">
            <a:xfrm>
              <a:off x="7780338" y="4475163"/>
              <a:ext cx="296863" cy="293688"/>
            </a:xfrm>
            <a:custGeom>
              <a:avLst/>
              <a:gdLst>
                <a:gd name="T0" fmla="*/ 87 w 174"/>
                <a:gd name="T1" fmla="*/ 31 h 172"/>
                <a:gd name="T2" fmla="*/ 142 w 174"/>
                <a:gd name="T3" fmla="*/ 76 h 172"/>
                <a:gd name="T4" fmla="*/ 160 w 174"/>
                <a:gd name="T5" fmla="*/ 88 h 172"/>
                <a:gd name="T6" fmla="*/ 172 w 174"/>
                <a:gd name="T7" fmla="*/ 69 h 172"/>
                <a:gd name="T8" fmla="*/ 87 w 174"/>
                <a:gd name="T9" fmla="*/ 0 h 172"/>
                <a:gd name="T10" fmla="*/ 0 w 174"/>
                <a:gd name="T11" fmla="*/ 87 h 172"/>
                <a:gd name="T12" fmla="*/ 67 w 174"/>
                <a:gd name="T13" fmla="*/ 172 h 172"/>
                <a:gd name="T14" fmla="*/ 71 w 174"/>
                <a:gd name="T15" fmla="*/ 172 h 172"/>
                <a:gd name="T16" fmla="*/ 86 w 174"/>
                <a:gd name="T17" fmla="*/ 160 h 172"/>
                <a:gd name="T18" fmla="*/ 74 w 174"/>
                <a:gd name="T19" fmla="*/ 142 h 172"/>
                <a:gd name="T20" fmla="*/ 31 w 174"/>
                <a:gd name="T21" fmla="*/ 87 h 172"/>
                <a:gd name="T22" fmla="*/ 87 w 174"/>
                <a:gd name="T23" fmla="*/ 3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72">
                  <a:moveTo>
                    <a:pt x="87" y="31"/>
                  </a:moveTo>
                  <a:cubicBezTo>
                    <a:pt x="113" y="31"/>
                    <a:pt x="136" y="50"/>
                    <a:pt x="142" y="76"/>
                  </a:cubicBezTo>
                  <a:cubicBezTo>
                    <a:pt x="143" y="84"/>
                    <a:pt x="151" y="89"/>
                    <a:pt x="160" y="88"/>
                  </a:cubicBezTo>
                  <a:cubicBezTo>
                    <a:pt x="168" y="86"/>
                    <a:pt x="174" y="78"/>
                    <a:pt x="172" y="69"/>
                  </a:cubicBezTo>
                  <a:cubicBezTo>
                    <a:pt x="163" y="29"/>
                    <a:pt x="128" y="0"/>
                    <a:pt x="87" y="0"/>
                  </a:cubicBezTo>
                  <a:cubicBezTo>
                    <a:pt x="39" y="0"/>
                    <a:pt x="0" y="39"/>
                    <a:pt x="0" y="87"/>
                  </a:cubicBezTo>
                  <a:cubicBezTo>
                    <a:pt x="0" y="128"/>
                    <a:pt x="28" y="163"/>
                    <a:pt x="67" y="172"/>
                  </a:cubicBezTo>
                  <a:cubicBezTo>
                    <a:pt x="68" y="172"/>
                    <a:pt x="69" y="172"/>
                    <a:pt x="71" y="172"/>
                  </a:cubicBezTo>
                  <a:cubicBezTo>
                    <a:pt x="78" y="172"/>
                    <a:pt x="84" y="167"/>
                    <a:pt x="86" y="160"/>
                  </a:cubicBezTo>
                  <a:cubicBezTo>
                    <a:pt x="88" y="152"/>
                    <a:pt x="83" y="144"/>
                    <a:pt x="74" y="142"/>
                  </a:cubicBezTo>
                  <a:cubicBezTo>
                    <a:pt x="49" y="136"/>
                    <a:pt x="31" y="113"/>
                    <a:pt x="31" y="87"/>
                  </a:cubicBezTo>
                  <a:cubicBezTo>
                    <a:pt x="31" y="57"/>
                    <a:pt x="56" y="31"/>
                    <a:pt x="8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33">
              <a:extLst>
                <a:ext uri="{FF2B5EF4-FFF2-40B4-BE49-F238E27FC236}">
                  <a16:creationId xmlns:a16="http://schemas.microsoft.com/office/drawing/2014/main" id="{8EA17069-FEA1-7BD0-3659-770822947119}"/>
                </a:ext>
              </a:extLst>
            </p:cNvPr>
            <p:cNvSpPr>
              <a:spLocks/>
            </p:cNvSpPr>
            <p:nvPr/>
          </p:nvSpPr>
          <p:spPr bwMode="auto">
            <a:xfrm>
              <a:off x="7694613" y="4389438"/>
              <a:ext cx="468313" cy="469900"/>
            </a:xfrm>
            <a:custGeom>
              <a:avLst/>
              <a:gdLst>
                <a:gd name="T0" fmla="*/ 138 w 276"/>
                <a:gd name="T1" fmla="*/ 245 h 276"/>
                <a:gd name="T2" fmla="*/ 31 w 276"/>
                <a:gd name="T3" fmla="*/ 138 h 276"/>
                <a:gd name="T4" fmla="*/ 138 w 276"/>
                <a:gd name="T5" fmla="*/ 31 h 276"/>
                <a:gd name="T6" fmla="*/ 245 w 276"/>
                <a:gd name="T7" fmla="*/ 138 h 276"/>
                <a:gd name="T8" fmla="*/ 260 w 276"/>
                <a:gd name="T9" fmla="*/ 154 h 276"/>
                <a:gd name="T10" fmla="*/ 276 w 276"/>
                <a:gd name="T11" fmla="*/ 138 h 276"/>
                <a:gd name="T12" fmla="*/ 138 w 276"/>
                <a:gd name="T13" fmla="*/ 0 h 276"/>
                <a:gd name="T14" fmla="*/ 0 w 276"/>
                <a:gd name="T15" fmla="*/ 138 h 276"/>
                <a:gd name="T16" fmla="*/ 138 w 276"/>
                <a:gd name="T17" fmla="*/ 276 h 276"/>
                <a:gd name="T18" fmla="*/ 153 w 276"/>
                <a:gd name="T19" fmla="*/ 261 h 276"/>
                <a:gd name="T20" fmla="*/ 138 w 276"/>
                <a:gd name="T21" fmla="*/ 24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276">
                  <a:moveTo>
                    <a:pt x="138" y="245"/>
                  </a:moveTo>
                  <a:cubicBezTo>
                    <a:pt x="79" y="245"/>
                    <a:pt x="31" y="197"/>
                    <a:pt x="31" y="138"/>
                  </a:cubicBezTo>
                  <a:cubicBezTo>
                    <a:pt x="31" y="79"/>
                    <a:pt x="79" y="31"/>
                    <a:pt x="138" y="31"/>
                  </a:cubicBezTo>
                  <a:cubicBezTo>
                    <a:pt x="197" y="31"/>
                    <a:pt x="245" y="79"/>
                    <a:pt x="245" y="138"/>
                  </a:cubicBezTo>
                  <a:cubicBezTo>
                    <a:pt x="245" y="147"/>
                    <a:pt x="252" y="154"/>
                    <a:pt x="260" y="154"/>
                  </a:cubicBezTo>
                  <a:cubicBezTo>
                    <a:pt x="269" y="154"/>
                    <a:pt x="276" y="147"/>
                    <a:pt x="276" y="138"/>
                  </a:cubicBezTo>
                  <a:cubicBezTo>
                    <a:pt x="276" y="62"/>
                    <a:pt x="214" y="0"/>
                    <a:pt x="138" y="0"/>
                  </a:cubicBezTo>
                  <a:cubicBezTo>
                    <a:pt x="62" y="0"/>
                    <a:pt x="0" y="62"/>
                    <a:pt x="0" y="138"/>
                  </a:cubicBezTo>
                  <a:cubicBezTo>
                    <a:pt x="0" y="214"/>
                    <a:pt x="62" y="276"/>
                    <a:pt x="138" y="276"/>
                  </a:cubicBezTo>
                  <a:cubicBezTo>
                    <a:pt x="146" y="276"/>
                    <a:pt x="153" y="269"/>
                    <a:pt x="153" y="261"/>
                  </a:cubicBezTo>
                  <a:cubicBezTo>
                    <a:pt x="153" y="252"/>
                    <a:pt x="146" y="245"/>
                    <a:pt x="138" y="2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2AF87509-C2DC-0710-47AD-7C6A9F791DD3}"/>
              </a:ext>
            </a:extLst>
          </p:cNvPr>
          <p:cNvGrpSpPr/>
          <p:nvPr userDrawn="1"/>
        </p:nvGrpSpPr>
        <p:grpSpPr>
          <a:xfrm>
            <a:off x="6387773" y="5012671"/>
            <a:ext cx="567751" cy="574831"/>
            <a:chOff x="6408738" y="4402138"/>
            <a:chExt cx="636587" cy="644525"/>
          </a:xfrm>
          <a:solidFill>
            <a:schemeClr val="bg2"/>
          </a:solidFill>
        </p:grpSpPr>
        <p:sp>
          <p:nvSpPr>
            <p:cNvPr id="37" name="Freeform 34">
              <a:extLst>
                <a:ext uri="{FF2B5EF4-FFF2-40B4-BE49-F238E27FC236}">
                  <a16:creationId xmlns:a16="http://schemas.microsoft.com/office/drawing/2014/main" id="{4523AAB7-9DCD-8FD3-C5F5-B62AD7B2697A}"/>
                </a:ext>
              </a:extLst>
            </p:cNvPr>
            <p:cNvSpPr>
              <a:spLocks/>
            </p:cNvSpPr>
            <p:nvPr/>
          </p:nvSpPr>
          <p:spPr bwMode="auto">
            <a:xfrm>
              <a:off x="6556375" y="4559300"/>
              <a:ext cx="488950" cy="487363"/>
            </a:xfrm>
            <a:custGeom>
              <a:avLst/>
              <a:gdLst>
                <a:gd name="T0" fmla="*/ 286 w 288"/>
                <a:gd name="T1" fmla="*/ 244 h 286"/>
                <a:gd name="T2" fmla="*/ 193 w 288"/>
                <a:gd name="T3" fmla="*/ 153 h 286"/>
                <a:gd name="T4" fmla="*/ 242 w 288"/>
                <a:gd name="T5" fmla="*/ 110 h 286"/>
                <a:gd name="T6" fmla="*/ 244 w 288"/>
                <a:gd name="T7" fmla="*/ 103 h 286"/>
                <a:gd name="T8" fmla="*/ 239 w 288"/>
                <a:gd name="T9" fmla="*/ 97 h 286"/>
                <a:gd name="T10" fmla="*/ 12 w 288"/>
                <a:gd name="T11" fmla="*/ 1 h 286"/>
                <a:gd name="T12" fmla="*/ 3 w 288"/>
                <a:gd name="T13" fmla="*/ 3 h 286"/>
                <a:gd name="T14" fmla="*/ 1 w 288"/>
                <a:gd name="T15" fmla="*/ 12 h 286"/>
                <a:gd name="T16" fmla="*/ 99 w 288"/>
                <a:gd name="T17" fmla="*/ 237 h 286"/>
                <a:gd name="T18" fmla="*/ 105 w 288"/>
                <a:gd name="T19" fmla="*/ 241 h 286"/>
                <a:gd name="T20" fmla="*/ 112 w 288"/>
                <a:gd name="T21" fmla="*/ 239 h 286"/>
                <a:gd name="T22" fmla="*/ 154 w 288"/>
                <a:gd name="T23" fmla="*/ 193 h 286"/>
                <a:gd name="T24" fmla="*/ 246 w 288"/>
                <a:gd name="T25" fmla="*/ 284 h 286"/>
                <a:gd name="T26" fmla="*/ 252 w 288"/>
                <a:gd name="T27" fmla="*/ 286 h 286"/>
                <a:gd name="T28" fmla="*/ 258 w 288"/>
                <a:gd name="T29" fmla="*/ 284 h 286"/>
                <a:gd name="T30" fmla="*/ 286 w 288"/>
                <a:gd name="T31" fmla="*/ 256 h 286"/>
                <a:gd name="T32" fmla="*/ 288 w 288"/>
                <a:gd name="T33" fmla="*/ 250 h 286"/>
                <a:gd name="T34" fmla="*/ 286 w 288"/>
                <a:gd name="T35" fmla="*/ 24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6">
                  <a:moveTo>
                    <a:pt x="286" y="244"/>
                  </a:moveTo>
                  <a:cubicBezTo>
                    <a:pt x="193" y="153"/>
                    <a:pt x="193" y="153"/>
                    <a:pt x="193" y="153"/>
                  </a:cubicBezTo>
                  <a:cubicBezTo>
                    <a:pt x="242" y="110"/>
                    <a:pt x="242" y="110"/>
                    <a:pt x="242" y="110"/>
                  </a:cubicBezTo>
                  <a:cubicBezTo>
                    <a:pt x="244" y="109"/>
                    <a:pt x="245" y="106"/>
                    <a:pt x="244" y="103"/>
                  </a:cubicBezTo>
                  <a:cubicBezTo>
                    <a:pt x="244" y="100"/>
                    <a:pt x="242" y="98"/>
                    <a:pt x="239" y="97"/>
                  </a:cubicBezTo>
                  <a:cubicBezTo>
                    <a:pt x="12" y="1"/>
                    <a:pt x="12" y="1"/>
                    <a:pt x="12" y="1"/>
                  </a:cubicBezTo>
                  <a:cubicBezTo>
                    <a:pt x="9" y="0"/>
                    <a:pt x="5" y="0"/>
                    <a:pt x="3" y="3"/>
                  </a:cubicBezTo>
                  <a:cubicBezTo>
                    <a:pt x="1" y="5"/>
                    <a:pt x="0" y="9"/>
                    <a:pt x="1" y="12"/>
                  </a:cubicBezTo>
                  <a:cubicBezTo>
                    <a:pt x="99" y="237"/>
                    <a:pt x="99" y="237"/>
                    <a:pt x="99" y="237"/>
                  </a:cubicBezTo>
                  <a:cubicBezTo>
                    <a:pt x="100" y="239"/>
                    <a:pt x="102" y="241"/>
                    <a:pt x="105" y="241"/>
                  </a:cubicBezTo>
                  <a:cubicBezTo>
                    <a:pt x="107" y="242"/>
                    <a:pt x="110" y="241"/>
                    <a:pt x="112" y="239"/>
                  </a:cubicBezTo>
                  <a:cubicBezTo>
                    <a:pt x="154" y="193"/>
                    <a:pt x="154" y="193"/>
                    <a:pt x="154" y="193"/>
                  </a:cubicBezTo>
                  <a:cubicBezTo>
                    <a:pt x="246" y="284"/>
                    <a:pt x="246" y="284"/>
                    <a:pt x="246" y="284"/>
                  </a:cubicBezTo>
                  <a:cubicBezTo>
                    <a:pt x="248" y="285"/>
                    <a:pt x="250" y="286"/>
                    <a:pt x="252" y="286"/>
                  </a:cubicBezTo>
                  <a:cubicBezTo>
                    <a:pt x="254" y="286"/>
                    <a:pt x="256" y="285"/>
                    <a:pt x="258" y="284"/>
                  </a:cubicBezTo>
                  <a:cubicBezTo>
                    <a:pt x="286" y="256"/>
                    <a:pt x="286" y="256"/>
                    <a:pt x="286" y="256"/>
                  </a:cubicBezTo>
                  <a:cubicBezTo>
                    <a:pt x="287" y="254"/>
                    <a:pt x="288" y="252"/>
                    <a:pt x="288" y="250"/>
                  </a:cubicBezTo>
                  <a:cubicBezTo>
                    <a:pt x="288" y="248"/>
                    <a:pt x="287" y="246"/>
                    <a:pt x="286" y="2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8" name="Freeform 35">
              <a:extLst>
                <a:ext uri="{FF2B5EF4-FFF2-40B4-BE49-F238E27FC236}">
                  <a16:creationId xmlns:a16="http://schemas.microsoft.com/office/drawing/2014/main" id="{D0129D51-479E-1006-C49B-0D7162C196D8}"/>
                </a:ext>
              </a:extLst>
            </p:cNvPr>
            <p:cNvSpPr>
              <a:spLocks/>
            </p:cNvSpPr>
            <p:nvPr/>
          </p:nvSpPr>
          <p:spPr bwMode="auto">
            <a:xfrm>
              <a:off x="6408738" y="4402138"/>
              <a:ext cx="336550" cy="338138"/>
            </a:xfrm>
            <a:custGeom>
              <a:avLst/>
              <a:gdLst>
                <a:gd name="T0" fmla="*/ 99 w 198"/>
                <a:gd name="T1" fmla="*/ 166 h 198"/>
                <a:gd name="T2" fmla="*/ 32 w 198"/>
                <a:gd name="T3" fmla="*/ 99 h 198"/>
                <a:gd name="T4" fmla="*/ 99 w 198"/>
                <a:gd name="T5" fmla="*/ 33 h 198"/>
                <a:gd name="T6" fmla="*/ 166 w 198"/>
                <a:gd name="T7" fmla="*/ 99 h 198"/>
                <a:gd name="T8" fmla="*/ 182 w 198"/>
                <a:gd name="T9" fmla="*/ 116 h 198"/>
                <a:gd name="T10" fmla="*/ 198 w 198"/>
                <a:gd name="T11" fmla="*/ 99 h 198"/>
                <a:gd name="T12" fmla="*/ 99 w 198"/>
                <a:gd name="T13" fmla="*/ 0 h 198"/>
                <a:gd name="T14" fmla="*/ 0 w 198"/>
                <a:gd name="T15" fmla="*/ 99 h 198"/>
                <a:gd name="T16" fmla="*/ 99 w 198"/>
                <a:gd name="T17" fmla="*/ 198 h 198"/>
                <a:gd name="T18" fmla="*/ 115 w 198"/>
                <a:gd name="T19" fmla="*/ 182 h 198"/>
                <a:gd name="T20" fmla="*/ 99 w 198"/>
                <a:gd name="T21" fmla="*/ 1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98">
                  <a:moveTo>
                    <a:pt x="99" y="166"/>
                  </a:moveTo>
                  <a:cubicBezTo>
                    <a:pt x="62" y="166"/>
                    <a:pt x="32" y="136"/>
                    <a:pt x="32" y="99"/>
                  </a:cubicBezTo>
                  <a:cubicBezTo>
                    <a:pt x="32" y="63"/>
                    <a:pt x="62" y="33"/>
                    <a:pt x="99" y="33"/>
                  </a:cubicBezTo>
                  <a:cubicBezTo>
                    <a:pt x="136" y="33"/>
                    <a:pt x="166" y="63"/>
                    <a:pt x="166" y="99"/>
                  </a:cubicBezTo>
                  <a:cubicBezTo>
                    <a:pt x="166" y="108"/>
                    <a:pt x="173" y="116"/>
                    <a:pt x="182" y="116"/>
                  </a:cubicBezTo>
                  <a:cubicBezTo>
                    <a:pt x="191" y="116"/>
                    <a:pt x="198" y="108"/>
                    <a:pt x="198" y="99"/>
                  </a:cubicBezTo>
                  <a:cubicBezTo>
                    <a:pt x="198" y="45"/>
                    <a:pt x="154" y="0"/>
                    <a:pt x="99" y="0"/>
                  </a:cubicBezTo>
                  <a:cubicBezTo>
                    <a:pt x="45" y="0"/>
                    <a:pt x="0" y="45"/>
                    <a:pt x="0" y="99"/>
                  </a:cubicBezTo>
                  <a:cubicBezTo>
                    <a:pt x="0" y="154"/>
                    <a:pt x="45" y="198"/>
                    <a:pt x="99" y="198"/>
                  </a:cubicBezTo>
                  <a:cubicBezTo>
                    <a:pt x="108" y="198"/>
                    <a:pt x="115" y="191"/>
                    <a:pt x="115" y="182"/>
                  </a:cubicBezTo>
                  <a:cubicBezTo>
                    <a:pt x="115" y="173"/>
                    <a:pt x="108" y="166"/>
                    <a:pt x="99"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39" name="Freeform 36">
            <a:extLst>
              <a:ext uri="{FF2B5EF4-FFF2-40B4-BE49-F238E27FC236}">
                <a16:creationId xmlns:a16="http://schemas.microsoft.com/office/drawing/2014/main" id="{33EC77FB-B0ED-3D88-D675-B072C02E3212}"/>
              </a:ext>
            </a:extLst>
          </p:cNvPr>
          <p:cNvSpPr>
            <a:spLocks/>
          </p:cNvSpPr>
          <p:nvPr userDrawn="1"/>
        </p:nvSpPr>
        <p:spPr bwMode="auto">
          <a:xfrm>
            <a:off x="5250854" y="5004176"/>
            <a:ext cx="573415" cy="574831"/>
          </a:xfrm>
          <a:custGeom>
            <a:avLst/>
            <a:gdLst>
              <a:gd name="T0" fmla="*/ 333 w 379"/>
              <a:gd name="T1" fmla="*/ 379 h 379"/>
              <a:gd name="T2" fmla="*/ 328 w 379"/>
              <a:gd name="T3" fmla="*/ 376 h 379"/>
              <a:gd name="T4" fmla="*/ 203 w 379"/>
              <a:gd name="T5" fmla="*/ 252 h 379"/>
              <a:gd name="T6" fmla="*/ 145 w 379"/>
              <a:gd name="T7" fmla="*/ 316 h 379"/>
              <a:gd name="T8" fmla="*/ 137 w 379"/>
              <a:gd name="T9" fmla="*/ 319 h 379"/>
              <a:gd name="T10" fmla="*/ 131 w 379"/>
              <a:gd name="T11" fmla="*/ 314 h 379"/>
              <a:gd name="T12" fmla="*/ 2 w 379"/>
              <a:gd name="T13" fmla="*/ 12 h 379"/>
              <a:gd name="T14" fmla="*/ 3 w 379"/>
              <a:gd name="T15" fmla="*/ 3 h 379"/>
              <a:gd name="T16" fmla="*/ 12 w 379"/>
              <a:gd name="T17" fmla="*/ 1 h 379"/>
              <a:gd name="T18" fmla="*/ 316 w 379"/>
              <a:gd name="T19" fmla="*/ 130 h 379"/>
              <a:gd name="T20" fmla="*/ 320 w 379"/>
              <a:gd name="T21" fmla="*/ 136 h 379"/>
              <a:gd name="T22" fmla="*/ 318 w 379"/>
              <a:gd name="T23" fmla="*/ 143 h 379"/>
              <a:gd name="T24" fmla="*/ 250 w 379"/>
              <a:gd name="T25" fmla="*/ 202 h 379"/>
              <a:gd name="T26" fmla="*/ 377 w 379"/>
              <a:gd name="T27" fmla="*/ 328 h 379"/>
              <a:gd name="T28" fmla="*/ 379 w 379"/>
              <a:gd name="T29" fmla="*/ 333 h 379"/>
              <a:gd name="T30" fmla="*/ 377 w 379"/>
              <a:gd name="T31" fmla="*/ 339 h 379"/>
              <a:gd name="T32" fmla="*/ 339 w 379"/>
              <a:gd name="T33" fmla="*/ 376 h 379"/>
              <a:gd name="T34" fmla="*/ 333 w 379"/>
              <a:gd name="T3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9" h="379">
                <a:moveTo>
                  <a:pt x="333" y="379"/>
                </a:moveTo>
                <a:cubicBezTo>
                  <a:pt x="331" y="379"/>
                  <a:pt x="329" y="378"/>
                  <a:pt x="328" y="376"/>
                </a:cubicBezTo>
                <a:cubicBezTo>
                  <a:pt x="203" y="252"/>
                  <a:pt x="203" y="252"/>
                  <a:pt x="203" y="252"/>
                </a:cubicBezTo>
                <a:cubicBezTo>
                  <a:pt x="145" y="316"/>
                  <a:pt x="145" y="316"/>
                  <a:pt x="145" y="316"/>
                </a:cubicBezTo>
                <a:cubicBezTo>
                  <a:pt x="143" y="318"/>
                  <a:pt x="140" y="319"/>
                  <a:pt x="137" y="319"/>
                </a:cubicBezTo>
                <a:cubicBezTo>
                  <a:pt x="135" y="318"/>
                  <a:pt x="133" y="317"/>
                  <a:pt x="131" y="314"/>
                </a:cubicBezTo>
                <a:cubicBezTo>
                  <a:pt x="2" y="12"/>
                  <a:pt x="2" y="12"/>
                  <a:pt x="2" y="12"/>
                </a:cubicBezTo>
                <a:cubicBezTo>
                  <a:pt x="0" y="9"/>
                  <a:pt x="1" y="5"/>
                  <a:pt x="3" y="3"/>
                </a:cubicBezTo>
                <a:cubicBezTo>
                  <a:pt x="6" y="1"/>
                  <a:pt x="9" y="0"/>
                  <a:pt x="12" y="1"/>
                </a:cubicBezTo>
                <a:cubicBezTo>
                  <a:pt x="316" y="130"/>
                  <a:pt x="316" y="130"/>
                  <a:pt x="316" y="130"/>
                </a:cubicBezTo>
                <a:cubicBezTo>
                  <a:pt x="318" y="131"/>
                  <a:pt x="320" y="134"/>
                  <a:pt x="320" y="136"/>
                </a:cubicBezTo>
                <a:cubicBezTo>
                  <a:pt x="321" y="139"/>
                  <a:pt x="320" y="142"/>
                  <a:pt x="318" y="143"/>
                </a:cubicBezTo>
                <a:cubicBezTo>
                  <a:pt x="250" y="202"/>
                  <a:pt x="250" y="202"/>
                  <a:pt x="250" y="202"/>
                </a:cubicBezTo>
                <a:cubicBezTo>
                  <a:pt x="377" y="328"/>
                  <a:pt x="377" y="328"/>
                  <a:pt x="377" y="328"/>
                </a:cubicBezTo>
                <a:cubicBezTo>
                  <a:pt x="378" y="329"/>
                  <a:pt x="379" y="331"/>
                  <a:pt x="379" y="333"/>
                </a:cubicBezTo>
                <a:cubicBezTo>
                  <a:pt x="379" y="335"/>
                  <a:pt x="378" y="337"/>
                  <a:pt x="377" y="339"/>
                </a:cubicBezTo>
                <a:cubicBezTo>
                  <a:pt x="339" y="376"/>
                  <a:pt x="339" y="376"/>
                  <a:pt x="339" y="376"/>
                </a:cubicBezTo>
                <a:cubicBezTo>
                  <a:pt x="337" y="378"/>
                  <a:pt x="335" y="379"/>
                  <a:pt x="333" y="37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AC813189-1F58-43DE-8F6E-3D65C4F9E1B2}"/>
              </a:ext>
            </a:extLst>
          </p:cNvPr>
          <p:cNvGrpSpPr/>
          <p:nvPr userDrawn="1"/>
        </p:nvGrpSpPr>
        <p:grpSpPr>
          <a:xfrm>
            <a:off x="4105440" y="5135849"/>
            <a:ext cx="573415" cy="335554"/>
            <a:chOff x="3849688" y="4540250"/>
            <a:chExt cx="642937" cy="376238"/>
          </a:xfrm>
          <a:solidFill>
            <a:schemeClr val="bg2"/>
          </a:solidFill>
        </p:grpSpPr>
        <p:sp>
          <p:nvSpPr>
            <p:cNvPr id="41" name="Freeform 40">
              <a:extLst>
                <a:ext uri="{FF2B5EF4-FFF2-40B4-BE49-F238E27FC236}">
                  <a16:creationId xmlns:a16="http://schemas.microsoft.com/office/drawing/2014/main" id="{0C63CAC2-DA01-5840-A414-B3A60551B3DD}"/>
                </a:ext>
              </a:extLst>
            </p:cNvPr>
            <p:cNvSpPr>
              <a:spLocks/>
            </p:cNvSpPr>
            <p:nvPr/>
          </p:nvSpPr>
          <p:spPr bwMode="auto">
            <a:xfrm>
              <a:off x="4078288" y="4592638"/>
              <a:ext cx="52388" cy="55563"/>
            </a:xfrm>
            <a:custGeom>
              <a:avLst/>
              <a:gdLst>
                <a:gd name="T0" fmla="*/ 17 w 31"/>
                <a:gd name="T1" fmla="*/ 30 h 32"/>
                <a:gd name="T2" fmla="*/ 23 w 31"/>
                <a:gd name="T3" fmla="*/ 32 h 32"/>
                <a:gd name="T4" fmla="*/ 28 w 31"/>
                <a:gd name="T5" fmla="*/ 30 h 32"/>
                <a:gd name="T6" fmla="*/ 28 w 31"/>
                <a:gd name="T7" fmla="*/ 19 h 32"/>
                <a:gd name="T8" fmla="*/ 15 w 31"/>
                <a:gd name="T9" fmla="*/ 4 h 32"/>
                <a:gd name="T10" fmla="*/ 3 w 31"/>
                <a:gd name="T11" fmla="*/ 3 h 32"/>
                <a:gd name="T12" fmla="*/ 3 w 31"/>
                <a:gd name="T13" fmla="*/ 14 h 32"/>
                <a:gd name="T14" fmla="*/ 17 w 31"/>
                <a:gd name="T15" fmla="*/ 3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2">
                  <a:moveTo>
                    <a:pt x="17" y="30"/>
                  </a:moveTo>
                  <a:cubicBezTo>
                    <a:pt x="18" y="31"/>
                    <a:pt x="20" y="32"/>
                    <a:pt x="23" y="32"/>
                  </a:cubicBezTo>
                  <a:cubicBezTo>
                    <a:pt x="24" y="32"/>
                    <a:pt x="26" y="32"/>
                    <a:pt x="28" y="30"/>
                  </a:cubicBezTo>
                  <a:cubicBezTo>
                    <a:pt x="31" y="27"/>
                    <a:pt x="31" y="22"/>
                    <a:pt x="28" y="19"/>
                  </a:cubicBezTo>
                  <a:cubicBezTo>
                    <a:pt x="15" y="4"/>
                    <a:pt x="15" y="4"/>
                    <a:pt x="15" y="4"/>
                  </a:cubicBezTo>
                  <a:cubicBezTo>
                    <a:pt x="12" y="1"/>
                    <a:pt x="7" y="0"/>
                    <a:pt x="3" y="3"/>
                  </a:cubicBezTo>
                  <a:cubicBezTo>
                    <a:pt x="0" y="6"/>
                    <a:pt x="0" y="11"/>
                    <a:pt x="3" y="14"/>
                  </a:cubicBezTo>
                  <a:lnTo>
                    <a:pt x="17" y="3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1">
              <a:extLst>
                <a:ext uri="{FF2B5EF4-FFF2-40B4-BE49-F238E27FC236}">
                  <a16:creationId xmlns:a16="http://schemas.microsoft.com/office/drawing/2014/main" id="{1E3359AE-D999-E27B-50BC-120FFC7C4280}"/>
                </a:ext>
              </a:extLst>
            </p:cNvPr>
            <p:cNvSpPr>
              <a:spLocks/>
            </p:cNvSpPr>
            <p:nvPr/>
          </p:nvSpPr>
          <p:spPr bwMode="auto">
            <a:xfrm>
              <a:off x="4211638" y="4595813"/>
              <a:ext cx="57150" cy="52388"/>
            </a:xfrm>
            <a:custGeom>
              <a:avLst/>
              <a:gdLst>
                <a:gd name="T0" fmla="*/ 3 w 33"/>
                <a:gd name="T1" fmla="*/ 29 h 31"/>
                <a:gd name="T2" fmla="*/ 9 w 33"/>
                <a:gd name="T3" fmla="*/ 31 h 31"/>
                <a:gd name="T4" fmla="*/ 14 w 33"/>
                <a:gd name="T5" fmla="*/ 29 h 31"/>
                <a:gd name="T6" fmla="*/ 30 w 33"/>
                <a:gd name="T7" fmla="*/ 14 h 31"/>
                <a:gd name="T8" fmla="*/ 30 w 33"/>
                <a:gd name="T9" fmla="*/ 3 h 31"/>
                <a:gd name="T10" fmla="*/ 19 w 33"/>
                <a:gd name="T11" fmla="*/ 3 h 31"/>
                <a:gd name="T12" fmla="*/ 3 w 33"/>
                <a:gd name="T13" fmla="*/ 18 h 31"/>
                <a:gd name="T14" fmla="*/ 3 w 33"/>
                <a:gd name="T15" fmla="*/ 29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1">
                  <a:moveTo>
                    <a:pt x="3" y="29"/>
                  </a:moveTo>
                  <a:cubicBezTo>
                    <a:pt x="5" y="31"/>
                    <a:pt x="7" y="31"/>
                    <a:pt x="9" y="31"/>
                  </a:cubicBezTo>
                  <a:cubicBezTo>
                    <a:pt x="11" y="31"/>
                    <a:pt x="13" y="31"/>
                    <a:pt x="14" y="29"/>
                  </a:cubicBezTo>
                  <a:cubicBezTo>
                    <a:pt x="30" y="14"/>
                    <a:pt x="30" y="14"/>
                    <a:pt x="30" y="14"/>
                  </a:cubicBezTo>
                  <a:cubicBezTo>
                    <a:pt x="33" y="11"/>
                    <a:pt x="33" y="6"/>
                    <a:pt x="30" y="3"/>
                  </a:cubicBezTo>
                  <a:cubicBezTo>
                    <a:pt x="27" y="0"/>
                    <a:pt x="22" y="0"/>
                    <a:pt x="19" y="3"/>
                  </a:cubicBezTo>
                  <a:cubicBezTo>
                    <a:pt x="3" y="18"/>
                    <a:pt x="3" y="18"/>
                    <a:pt x="3" y="18"/>
                  </a:cubicBezTo>
                  <a:cubicBezTo>
                    <a:pt x="0" y="21"/>
                    <a:pt x="0" y="26"/>
                    <a:pt x="3"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Freeform 42">
              <a:extLst>
                <a:ext uri="{FF2B5EF4-FFF2-40B4-BE49-F238E27FC236}">
                  <a16:creationId xmlns:a16="http://schemas.microsoft.com/office/drawing/2014/main" id="{158E45AB-998A-375A-88BE-DEF33779A7A7}"/>
                </a:ext>
              </a:extLst>
            </p:cNvPr>
            <p:cNvSpPr>
              <a:spLocks/>
            </p:cNvSpPr>
            <p:nvPr/>
          </p:nvSpPr>
          <p:spPr bwMode="auto">
            <a:xfrm>
              <a:off x="4114800" y="4540250"/>
              <a:ext cx="57150" cy="82550"/>
            </a:xfrm>
            <a:custGeom>
              <a:avLst/>
              <a:gdLst>
                <a:gd name="T0" fmla="*/ 16 w 33"/>
                <a:gd name="T1" fmla="*/ 6 h 48"/>
                <a:gd name="T2" fmla="*/ 5 w 33"/>
                <a:gd name="T3" fmla="*/ 2 h 48"/>
                <a:gd name="T4" fmla="*/ 2 w 33"/>
                <a:gd name="T5" fmla="*/ 13 h 48"/>
                <a:gd name="T6" fmla="*/ 17 w 33"/>
                <a:gd name="T7" fmla="*/ 44 h 48"/>
                <a:gd name="T8" fmla="*/ 24 w 33"/>
                <a:gd name="T9" fmla="*/ 48 h 48"/>
                <a:gd name="T10" fmla="*/ 27 w 33"/>
                <a:gd name="T11" fmla="*/ 47 h 48"/>
                <a:gd name="T12" fmla="*/ 31 w 33"/>
                <a:gd name="T13" fmla="*/ 37 h 48"/>
                <a:gd name="T14" fmla="*/ 16 w 33"/>
                <a:gd name="T15" fmla="*/ 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8">
                  <a:moveTo>
                    <a:pt x="16" y="6"/>
                  </a:moveTo>
                  <a:cubicBezTo>
                    <a:pt x="14" y="2"/>
                    <a:pt x="9" y="0"/>
                    <a:pt x="5" y="2"/>
                  </a:cubicBezTo>
                  <a:cubicBezTo>
                    <a:pt x="1" y="4"/>
                    <a:pt x="0" y="9"/>
                    <a:pt x="2" y="13"/>
                  </a:cubicBezTo>
                  <a:cubicBezTo>
                    <a:pt x="17" y="44"/>
                    <a:pt x="17" y="44"/>
                    <a:pt x="17" y="44"/>
                  </a:cubicBezTo>
                  <a:cubicBezTo>
                    <a:pt x="18" y="46"/>
                    <a:pt x="21" y="48"/>
                    <a:pt x="24" y="48"/>
                  </a:cubicBezTo>
                  <a:cubicBezTo>
                    <a:pt x="25" y="48"/>
                    <a:pt x="26" y="48"/>
                    <a:pt x="27" y="47"/>
                  </a:cubicBezTo>
                  <a:cubicBezTo>
                    <a:pt x="31" y="45"/>
                    <a:pt x="33" y="41"/>
                    <a:pt x="31" y="37"/>
                  </a:cubicBezTo>
                  <a:lnTo>
                    <a:pt x="16" y="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3">
              <a:extLst>
                <a:ext uri="{FF2B5EF4-FFF2-40B4-BE49-F238E27FC236}">
                  <a16:creationId xmlns:a16="http://schemas.microsoft.com/office/drawing/2014/main" id="{CCA45E96-6A35-E96F-2663-76265ABC39EE}"/>
                </a:ext>
              </a:extLst>
            </p:cNvPr>
            <p:cNvSpPr>
              <a:spLocks/>
            </p:cNvSpPr>
            <p:nvPr/>
          </p:nvSpPr>
          <p:spPr bwMode="auto">
            <a:xfrm>
              <a:off x="4171950" y="4540250"/>
              <a:ext cx="53975" cy="82550"/>
            </a:xfrm>
            <a:custGeom>
              <a:avLst/>
              <a:gdLst>
                <a:gd name="T0" fmla="*/ 17 w 32"/>
                <a:gd name="T1" fmla="*/ 43 h 48"/>
                <a:gd name="T2" fmla="*/ 30 w 32"/>
                <a:gd name="T3" fmla="*/ 12 h 48"/>
                <a:gd name="T4" fmla="*/ 26 w 32"/>
                <a:gd name="T5" fmla="*/ 2 h 48"/>
                <a:gd name="T6" fmla="*/ 16 w 32"/>
                <a:gd name="T7" fmla="*/ 6 h 48"/>
                <a:gd name="T8" fmla="*/ 2 w 32"/>
                <a:gd name="T9" fmla="*/ 37 h 48"/>
                <a:gd name="T10" fmla="*/ 6 w 32"/>
                <a:gd name="T11" fmla="*/ 47 h 48"/>
                <a:gd name="T12" fmla="*/ 9 w 32"/>
                <a:gd name="T13" fmla="*/ 48 h 48"/>
                <a:gd name="T14" fmla="*/ 17 w 32"/>
                <a:gd name="T15" fmla="*/ 4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8">
                  <a:moveTo>
                    <a:pt x="17" y="43"/>
                  </a:moveTo>
                  <a:cubicBezTo>
                    <a:pt x="30" y="12"/>
                    <a:pt x="30" y="12"/>
                    <a:pt x="30" y="12"/>
                  </a:cubicBezTo>
                  <a:cubicBezTo>
                    <a:pt x="32" y="8"/>
                    <a:pt x="30" y="4"/>
                    <a:pt x="26" y="2"/>
                  </a:cubicBezTo>
                  <a:cubicBezTo>
                    <a:pt x="22" y="0"/>
                    <a:pt x="18" y="2"/>
                    <a:pt x="16" y="6"/>
                  </a:cubicBezTo>
                  <a:cubicBezTo>
                    <a:pt x="2" y="37"/>
                    <a:pt x="2" y="37"/>
                    <a:pt x="2" y="37"/>
                  </a:cubicBezTo>
                  <a:cubicBezTo>
                    <a:pt x="0" y="41"/>
                    <a:pt x="2" y="46"/>
                    <a:pt x="6" y="47"/>
                  </a:cubicBezTo>
                  <a:cubicBezTo>
                    <a:pt x="7" y="48"/>
                    <a:pt x="8" y="48"/>
                    <a:pt x="9" y="48"/>
                  </a:cubicBezTo>
                  <a:cubicBezTo>
                    <a:pt x="12" y="48"/>
                    <a:pt x="15" y="46"/>
                    <a:pt x="17"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5" name="Freeform 44">
              <a:extLst>
                <a:ext uri="{FF2B5EF4-FFF2-40B4-BE49-F238E27FC236}">
                  <a16:creationId xmlns:a16="http://schemas.microsoft.com/office/drawing/2014/main" id="{1E34449B-059E-4F23-71E2-220F3D1F707C}"/>
                </a:ext>
              </a:extLst>
            </p:cNvPr>
            <p:cNvSpPr>
              <a:spLocks/>
            </p:cNvSpPr>
            <p:nvPr/>
          </p:nvSpPr>
          <p:spPr bwMode="auto">
            <a:xfrm>
              <a:off x="4014788" y="4660900"/>
              <a:ext cx="144463" cy="100013"/>
            </a:xfrm>
            <a:custGeom>
              <a:avLst/>
              <a:gdLst>
                <a:gd name="T0" fmla="*/ 72 w 85"/>
                <a:gd name="T1" fmla="*/ 2 h 58"/>
                <a:gd name="T2" fmla="*/ 5 w 85"/>
                <a:gd name="T3" fmla="*/ 44 h 58"/>
                <a:gd name="T4" fmla="*/ 2 w 85"/>
                <a:gd name="T5" fmla="*/ 55 h 58"/>
                <a:gd name="T6" fmla="*/ 9 w 85"/>
                <a:gd name="T7" fmla="*/ 58 h 58"/>
                <a:gd name="T8" fmla="*/ 13 w 85"/>
                <a:gd name="T9" fmla="*/ 57 h 58"/>
                <a:gd name="T10" fmla="*/ 80 w 85"/>
                <a:gd name="T11" fmla="*/ 15 h 58"/>
                <a:gd name="T12" fmla="*/ 82 w 85"/>
                <a:gd name="T13" fmla="*/ 4 h 58"/>
                <a:gd name="T14" fmla="*/ 72 w 85"/>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72" y="2"/>
                  </a:moveTo>
                  <a:cubicBezTo>
                    <a:pt x="5" y="44"/>
                    <a:pt x="5" y="44"/>
                    <a:pt x="5" y="44"/>
                  </a:cubicBezTo>
                  <a:cubicBezTo>
                    <a:pt x="1" y="46"/>
                    <a:pt x="0" y="51"/>
                    <a:pt x="2" y="55"/>
                  </a:cubicBezTo>
                  <a:cubicBezTo>
                    <a:pt x="4" y="57"/>
                    <a:pt x="7" y="58"/>
                    <a:pt x="9" y="58"/>
                  </a:cubicBezTo>
                  <a:cubicBezTo>
                    <a:pt x="11" y="58"/>
                    <a:pt x="12" y="58"/>
                    <a:pt x="13" y="57"/>
                  </a:cubicBezTo>
                  <a:cubicBezTo>
                    <a:pt x="80" y="15"/>
                    <a:pt x="80" y="15"/>
                    <a:pt x="80" y="15"/>
                  </a:cubicBezTo>
                  <a:cubicBezTo>
                    <a:pt x="84" y="13"/>
                    <a:pt x="85" y="8"/>
                    <a:pt x="82" y="4"/>
                  </a:cubicBezTo>
                  <a:cubicBezTo>
                    <a:pt x="80" y="1"/>
                    <a:pt x="75" y="0"/>
                    <a:pt x="7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6" name="Freeform 45">
              <a:extLst>
                <a:ext uri="{FF2B5EF4-FFF2-40B4-BE49-F238E27FC236}">
                  <a16:creationId xmlns:a16="http://schemas.microsoft.com/office/drawing/2014/main" id="{01D11821-BB99-9504-A4C1-43A9617FE37D}"/>
                </a:ext>
              </a:extLst>
            </p:cNvPr>
            <p:cNvSpPr>
              <a:spLocks/>
            </p:cNvSpPr>
            <p:nvPr/>
          </p:nvSpPr>
          <p:spPr bwMode="auto">
            <a:xfrm>
              <a:off x="3849688" y="4622800"/>
              <a:ext cx="295275" cy="293688"/>
            </a:xfrm>
            <a:custGeom>
              <a:avLst/>
              <a:gdLst>
                <a:gd name="T0" fmla="*/ 120 w 174"/>
                <a:gd name="T1" fmla="*/ 94 h 173"/>
                <a:gd name="T2" fmla="*/ 107 w 174"/>
                <a:gd name="T3" fmla="*/ 97 h 173"/>
                <a:gd name="T4" fmla="*/ 87 w 174"/>
                <a:gd name="T5" fmla="*/ 86 h 173"/>
                <a:gd name="T6" fmla="*/ 95 w 174"/>
                <a:gd name="T7" fmla="*/ 54 h 173"/>
                <a:gd name="T8" fmla="*/ 145 w 174"/>
                <a:gd name="T9" fmla="*/ 22 h 173"/>
                <a:gd name="T10" fmla="*/ 87 w 174"/>
                <a:gd name="T11" fmla="*/ 0 h 173"/>
                <a:gd name="T12" fmla="*/ 0 w 174"/>
                <a:gd name="T13" fmla="*/ 86 h 173"/>
                <a:gd name="T14" fmla="*/ 87 w 174"/>
                <a:gd name="T15" fmla="*/ 173 h 173"/>
                <a:gd name="T16" fmla="*/ 174 w 174"/>
                <a:gd name="T17" fmla="*/ 86 h 173"/>
                <a:gd name="T18" fmla="*/ 170 w 174"/>
                <a:gd name="T19" fmla="*/ 62 h 173"/>
                <a:gd name="T20" fmla="*/ 120 w 174"/>
                <a:gd name="T21" fmla="*/ 9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73">
                  <a:moveTo>
                    <a:pt x="120" y="94"/>
                  </a:moveTo>
                  <a:cubicBezTo>
                    <a:pt x="116" y="96"/>
                    <a:pt x="112" y="97"/>
                    <a:pt x="107" y="97"/>
                  </a:cubicBezTo>
                  <a:cubicBezTo>
                    <a:pt x="99" y="97"/>
                    <a:pt x="91" y="93"/>
                    <a:pt x="87" y="86"/>
                  </a:cubicBezTo>
                  <a:cubicBezTo>
                    <a:pt x="80" y="75"/>
                    <a:pt x="84" y="60"/>
                    <a:pt x="95" y="54"/>
                  </a:cubicBezTo>
                  <a:cubicBezTo>
                    <a:pt x="145" y="22"/>
                    <a:pt x="145" y="22"/>
                    <a:pt x="145" y="22"/>
                  </a:cubicBezTo>
                  <a:cubicBezTo>
                    <a:pt x="130" y="8"/>
                    <a:pt x="109" y="0"/>
                    <a:pt x="87" y="0"/>
                  </a:cubicBezTo>
                  <a:cubicBezTo>
                    <a:pt x="39" y="0"/>
                    <a:pt x="0" y="38"/>
                    <a:pt x="0" y="86"/>
                  </a:cubicBezTo>
                  <a:cubicBezTo>
                    <a:pt x="0" y="134"/>
                    <a:pt x="39" y="173"/>
                    <a:pt x="87" y="173"/>
                  </a:cubicBezTo>
                  <a:cubicBezTo>
                    <a:pt x="135" y="173"/>
                    <a:pt x="174" y="134"/>
                    <a:pt x="174" y="86"/>
                  </a:cubicBezTo>
                  <a:cubicBezTo>
                    <a:pt x="174" y="78"/>
                    <a:pt x="172" y="70"/>
                    <a:pt x="170" y="62"/>
                  </a:cubicBezTo>
                  <a:lnTo>
                    <a:pt x="120" y="9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7" name="Freeform 46">
              <a:extLst>
                <a:ext uri="{FF2B5EF4-FFF2-40B4-BE49-F238E27FC236}">
                  <a16:creationId xmlns:a16="http://schemas.microsoft.com/office/drawing/2014/main" id="{8B5F9E6F-2DC1-FF20-9358-9E6936498DA9}"/>
                </a:ext>
              </a:extLst>
            </p:cNvPr>
            <p:cNvSpPr>
              <a:spLocks/>
            </p:cNvSpPr>
            <p:nvPr/>
          </p:nvSpPr>
          <p:spPr bwMode="auto">
            <a:xfrm>
              <a:off x="4181475" y="4660900"/>
              <a:ext cx="144463" cy="100013"/>
            </a:xfrm>
            <a:custGeom>
              <a:avLst/>
              <a:gdLst>
                <a:gd name="T0" fmla="*/ 76 w 85"/>
                <a:gd name="T1" fmla="*/ 58 h 58"/>
                <a:gd name="T2" fmla="*/ 83 w 85"/>
                <a:gd name="T3" fmla="*/ 55 h 58"/>
                <a:gd name="T4" fmla="*/ 80 w 85"/>
                <a:gd name="T5" fmla="*/ 44 h 58"/>
                <a:gd name="T6" fmla="*/ 13 w 85"/>
                <a:gd name="T7" fmla="*/ 2 h 58"/>
                <a:gd name="T8" fmla="*/ 3 w 85"/>
                <a:gd name="T9" fmla="*/ 4 h 58"/>
                <a:gd name="T10" fmla="*/ 5 w 85"/>
                <a:gd name="T11" fmla="*/ 15 h 58"/>
                <a:gd name="T12" fmla="*/ 72 w 85"/>
                <a:gd name="T13" fmla="*/ 57 h 58"/>
                <a:gd name="T14" fmla="*/ 76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76" y="58"/>
                  </a:moveTo>
                  <a:cubicBezTo>
                    <a:pt x="78" y="58"/>
                    <a:pt x="81" y="57"/>
                    <a:pt x="83" y="55"/>
                  </a:cubicBezTo>
                  <a:cubicBezTo>
                    <a:pt x="85" y="51"/>
                    <a:pt x="84" y="46"/>
                    <a:pt x="80" y="44"/>
                  </a:cubicBezTo>
                  <a:cubicBezTo>
                    <a:pt x="13" y="2"/>
                    <a:pt x="13" y="2"/>
                    <a:pt x="13" y="2"/>
                  </a:cubicBezTo>
                  <a:cubicBezTo>
                    <a:pt x="10" y="0"/>
                    <a:pt x="5" y="1"/>
                    <a:pt x="3" y="4"/>
                  </a:cubicBezTo>
                  <a:cubicBezTo>
                    <a:pt x="0" y="8"/>
                    <a:pt x="1" y="13"/>
                    <a:pt x="5" y="15"/>
                  </a:cubicBezTo>
                  <a:cubicBezTo>
                    <a:pt x="72" y="57"/>
                    <a:pt x="72" y="57"/>
                    <a:pt x="72" y="57"/>
                  </a:cubicBezTo>
                  <a:cubicBezTo>
                    <a:pt x="73" y="58"/>
                    <a:pt x="74" y="58"/>
                    <a:pt x="76"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8" name="Freeform 47">
              <a:extLst>
                <a:ext uri="{FF2B5EF4-FFF2-40B4-BE49-F238E27FC236}">
                  <a16:creationId xmlns:a16="http://schemas.microsoft.com/office/drawing/2014/main" id="{855F10DE-C681-E962-3566-A14403176F0A}"/>
                </a:ext>
              </a:extLst>
            </p:cNvPr>
            <p:cNvSpPr>
              <a:spLocks/>
            </p:cNvSpPr>
            <p:nvPr/>
          </p:nvSpPr>
          <p:spPr bwMode="auto">
            <a:xfrm>
              <a:off x="4197350" y="4622800"/>
              <a:ext cx="295275" cy="293688"/>
            </a:xfrm>
            <a:custGeom>
              <a:avLst/>
              <a:gdLst>
                <a:gd name="T0" fmla="*/ 87 w 174"/>
                <a:gd name="T1" fmla="*/ 0 h 173"/>
                <a:gd name="T2" fmla="*/ 29 w 174"/>
                <a:gd name="T3" fmla="*/ 22 h 173"/>
                <a:gd name="T4" fmla="*/ 79 w 174"/>
                <a:gd name="T5" fmla="*/ 54 h 173"/>
                <a:gd name="T6" fmla="*/ 87 w 174"/>
                <a:gd name="T7" fmla="*/ 86 h 173"/>
                <a:gd name="T8" fmla="*/ 67 w 174"/>
                <a:gd name="T9" fmla="*/ 97 h 173"/>
                <a:gd name="T10" fmla="*/ 54 w 174"/>
                <a:gd name="T11" fmla="*/ 94 h 173"/>
                <a:gd name="T12" fmla="*/ 4 w 174"/>
                <a:gd name="T13" fmla="*/ 62 h 173"/>
                <a:gd name="T14" fmla="*/ 0 w 174"/>
                <a:gd name="T15" fmla="*/ 86 h 173"/>
                <a:gd name="T16" fmla="*/ 87 w 174"/>
                <a:gd name="T17" fmla="*/ 173 h 173"/>
                <a:gd name="T18" fmla="*/ 174 w 174"/>
                <a:gd name="T19" fmla="*/ 86 h 173"/>
                <a:gd name="T20" fmla="*/ 87 w 174"/>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73">
                  <a:moveTo>
                    <a:pt x="87" y="0"/>
                  </a:moveTo>
                  <a:cubicBezTo>
                    <a:pt x="65" y="0"/>
                    <a:pt x="44" y="8"/>
                    <a:pt x="29" y="22"/>
                  </a:cubicBezTo>
                  <a:cubicBezTo>
                    <a:pt x="79" y="54"/>
                    <a:pt x="79" y="54"/>
                    <a:pt x="79" y="54"/>
                  </a:cubicBezTo>
                  <a:cubicBezTo>
                    <a:pt x="90" y="60"/>
                    <a:pt x="94" y="75"/>
                    <a:pt x="87" y="86"/>
                  </a:cubicBezTo>
                  <a:cubicBezTo>
                    <a:pt x="83" y="93"/>
                    <a:pt x="75" y="97"/>
                    <a:pt x="67" y="97"/>
                  </a:cubicBezTo>
                  <a:cubicBezTo>
                    <a:pt x="62" y="97"/>
                    <a:pt x="58" y="96"/>
                    <a:pt x="54" y="94"/>
                  </a:cubicBezTo>
                  <a:cubicBezTo>
                    <a:pt x="4" y="62"/>
                    <a:pt x="4" y="62"/>
                    <a:pt x="4" y="62"/>
                  </a:cubicBezTo>
                  <a:cubicBezTo>
                    <a:pt x="2" y="70"/>
                    <a:pt x="0" y="78"/>
                    <a:pt x="0" y="86"/>
                  </a:cubicBezTo>
                  <a:cubicBezTo>
                    <a:pt x="0" y="134"/>
                    <a:pt x="39" y="173"/>
                    <a:pt x="87" y="173"/>
                  </a:cubicBezTo>
                  <a:cubicBezTo>
                    <a:pt x="135" y="173"/>
                    <a:pt x="174" y="134"/>
                    <a:pt x="174" y="86"/>
                  </a:cubicBezTo>
                  <a:cubicBezTo>
                    <a:pt x="174" y="38"/>
                    <a:pt x="135" y="0"/>
                    <a:pt x="8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9" name="Group 48">
            <a:extLst>
              <a:ext uri="{FF2B5EF4-FFF2-40B4-BE49-F238E27FC236}">
                <a16:creationId xmlns:a16="http://schemas.microsoft.com/office/drawing/2014/main" id="{68966010-7D01-0372-08E7-1B290A4B543C}"/>
              </a:ext>
            </a:extLst>
          </p:cNvPr>
          <p:cNvGrpSpPr/>
          <p:nvPr userDrawn="1"/>
        </p:nvGrpSpPr>
        <p:grpSpPr>
          <a:xfrm>
            <a:off x="2961442" y="5198146"/>
            <a:ext cx="571999" cy="266178"/>
            <a:chOff x="2566988" y="4610100"/>
            <a:chExt cx="641350" cy="298450"/>
          </a:xfrm>
          <a:solidFill>
            <a:schemeClr val="bg2"/>
          </a:solidFill>
        </p:grpSpPr>
        <p:sp>
          <p:nvSpPr>
            <p:cNvPr id="50" name="Freeform 45">
              <a:extLst>
                <a:ext uri="{FF2B5EF4-FFF2-40B4-BE49-F238E27FC236}">
                  <a16:creationId xmlns:a16="http://schemas.microsoft.com/office/drawing/2014/main" id="{611C8BE7-892F-6D6A-9994-A4D2962A1564}"/>
                </a:ext>
              </a:extLst>
            </p:cNvPr>
            <p:cNvSpPr>
              <a:spLocks/>
            </p:cNvSpPr>
            <p:nvPr/>
          </p:nvSpPr>
          <p:spPr bwMode="auto">
            <a:xfrm>
              <a:off x="2740025" y="4738688"/>
              <a:ext cx="293688" cy="41275"/>
            </a:xfrm>
            <a:custGeom>
              <a:avLst/>
              <a:gdLst>
                <a:gd name="T0" fmla="*/ 0 w 173"/>
                <a:gd name="T1" fmla="*/ 13 h 25"/>
                <a:gd name="T2" fmla="*/ 8 w 173"/>
                <a:gd name="T3" fmla="*/ 25 h 25"/>
                <a:gd name="T4" fmla="*/ 165 w 173"/>
                <a:gd name="T5" fmla="*/ 25 h 25"/>
                <a:gd name="T6" fmla="*/ 173 w 173"/>
                <a:gd name="T7" fmla="*/ 13 h 25"/>
                <a:gd name="T8" fmla="*/ 165 w 173"/>
                <a:gd name="T9" fmla="*/ 0 h 25"/>
                <a:gd name="T10" fmla="*/ 8 w 173"/>
                <a:gd name="T11" fmla="*/ 0 h 25"/>
                <a:gd name="T12" fmla="*/ 0 w 173"/>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73" h="25">
                  <a:moveTo>
                    <a:pt x="0" y="13"/>
                  </a:moveTo>
                  <a:cubicBezTo>
                    <a:pt x="0" y="17"/>
                    <a:pt x="4" y="25"/>
                    <a:pt x="8" y="25"/>
                  </a:cubicBezTo>
                  <a:cubicBezTo>
                    <a:pt x="165" y="25"/>
                    <a:pt x="165" y="25"/>
                    <a:pt x="165" y="25"/>
                  </a:cubicBezTo>
                  <a:cubicBezTo>
                    <a:pt x="170" y="25"/>
                    <a:pt x="173" y="17"/>
                    <a:pt x="173" y="13"/>
                  </a:cubicBezTo>
                  <a:cubicBezTo>
                    <a:pt x="173" y="8"/>
                    <a:pt x="170" y="0"/>
                    <a:pt x="165" y="0"/>
                  </a:cubicBezTo>
                  <a:cubicBezTo>
                    <a:pt x="8" y="0"/>
                    <a:pt x="8" y="0"/>
                    <a:pt x="8" y="0"/>
                  </a:cubicBezTo>
                  <a:cubicBezTo>
                    <a:pt x="4" y="0"/>
                    <a:pt x="0" y="8"/>
                    <a:pt x="0"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1" name="Freeform 46">
              <a:extLst>
                <a:ext uri="{FF2B5EF4-FFF2-40B4-BE49-F238E27FC236}">
                  <a16:creationId xmlns:a16="http://schemas.microsoft.com/office/drawing/2014/main" id="{DF7AFBEC-8965-50E6-3E5D-BBFF94489809}"/>
                </a:ext>
              </a:extLst>
            </p:cNvPr>
            <p:cNvSpPr>
              <a:spLocks/>
            </p:cNvSpPr>
            <p:nvPr/>
          </p:nvSpPr>
          <p:spPr bwMode="auto">
            <a:xfrm>
              <a:off x="2566988" y="4610100"/>
              <a:ext cx="288925" cy="298450"/>
            </a:xfrm>
            <a:custGeom>
              <a:avLst/>
              <a:gdLst>
                <a:gd name="T0" fmla="*/ 86 w 170"/>
                <a:gd name="T1" fmla="*/ 88 h 175"/>
                <a:gd name="T2" fmla="*/ 110 w 170"/>
                <a:gd name="T3" fmla="*/ 62 h 175"/>
                <a:gd name="T4" fmla="*/ 170 w 170"/>
                <a:gd name="T5" fmla="*/ 62 h 175"/>
                <a:gd name="T6" fmla="*/ 86 w 170"/>
                <a:gd name="T7" fmla="*/ 0 h 175"/>
                <a:gd name="T8" fmla="*/ 0 w 170"/>
                <a:gd name="T9" fmla="*/ 86 h 175"/>
                <a:gd name="T10" fmla="*/ 86 w 170"/>
                <a:gd name="T11" fmla="*/ 175 h 175"/>
                <a:gd name="T12" fmla="*/ 170 w 170"/>
                <a:gd name="T13" fmla="*/ 113 h 175"/>
                <a:gd name="T14" fmla="*/ 110 w 170"/>
                <a:gd name="T15" fmla="*/ 113 h 175"/>
                <a:gd name="T16" fmla="*/ 86 w 170"/>
                <a:gd name="T17" fmla="*/ 8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75">
                  <a:moveTo>
                    <a:pt x="86" y="88"/>
                  </a:moveTo>
                  <a:cubicBezTo>
                    <a:pt x="86" y="75"/>
                    <a:pt x="97" y="62"/>
                    <a:pt x="110" y="62"/>
                  </a:cubicBezTo>
                  <a:cubicBezTo>
                    <a:pt x="170" y="62"/>
                    <a:pt x="170" y="62"/>
                    <a:pt x="170" y="62"/>
                  </a:cubicBezTo>
                  <a:cubicBezTo>
                    <a:pt x="159" y="25"/>
                    <a:pt x="126" y="0"/>
                    <a:pt x="86" y="0"/>
                  </a:cubicBezTo>
                  <a:cubicBezTo>
                    <a:pt x="39" y="0"/>
                    <a:pt x="0" y="38"/>
                    <a:pt x="0" y="86"/>
                  </a:cubicBezTo>
                  <a:cubicBezTo>
                    <a:pt x="0" y="134"/>
                    <a:pt x="39" y="175"/>
                    <a:pt x="86" y="175"/>
                  </a:cubicBezTo>
                  <a:cubicBezTo>
                    <a:pt x="126" y="175"/>
                    <a:pt x="160" y="151"/>
                    <a:pt x="170" y="113"/>
                  </a:cubicBezTo>
                  <a:cubicBezTo>
                    <a:pt x="110" y="113"/>
                    <a:pt x="110" y="113"/>
                    <a:pt x="110" y="113"/>
                  </a:cubicBezTo>
                  <a:cubicBezTo>
                    <a:pt x="97" y="113"/>
                    <a:pt x="86" y="101"/>
                    <a:pt x="86"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2" name="Freeform 47">
              <a:extLst>
                <a:ext uri="{FF2B5EF4-FFF2-40B4-BE49-F238E27FC236}">
                  <a16:creationId xmlns:a16="http://schemas.microsoft.com/office/drawing/2014/main" id="{CC75C1B6-F27E-44FC-1000-4EF7E09DF8B3}"/>
                </a:ext>
              </a:extLst>
            </p:cNvPr>
            <p:cNvSpPr>
              <a:spLocks/>
            </p:cNvSpPr>
            <p:nvPr/>
          </p:nvSpPr>
          <p:spPr bwMode="auto">
            <a:xfrm>
              <a:off x="2917825" y="4610100"/>
              <a:ext cx="290513" cy="298450"/>
            </a:xfrm>
            <a:custGeom>
              <a:avLst/>
              <a:gdLst>
                <a:gd name="T0" fmla="*/ 84 w 171"/>
                <a:gd name="T1" fmla="*/ 0 h 175"/>
                <a:gd name="T2" fmla="*/ 1 w 171"/>
                <a:gd name="T3" fmla="*/ 62 h 175"/>
                <a:gd name="T4" fmla="*/ 60 w 171"/>
                <a:gd name="T5" fmla="*/ 62 h 175"/>
                <a:gd name="T6" fmla="*/ 84 w 171"/>
                <a:gd name="T7" fmla="*/ 88 h 175"/>
                <a:gd name="T8" fmla="*/ 60 w 171"/>
                <a:gd name="T9" fmla="*/ 113 h 175"/>
                <a:gd name="T10" fmla="*/ 0 w 171"/>
                <a:gd name="T11" fmla="*/ 113 h 175"/>
                <a:gd name="T12" fmla="*/ 84 w 171"/>
                <a:gd name="T13" fmla="*/ 175 h 175"/>
                <a:gd name="T14" fmla="*/ 171 w 171"/>
                <a:gd name="T15" fmla="*/ 87 h 175"/>
                <a:gd name="T16" fmla="*/ 84 w 171"/>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5">
                  <a:moveTo>
                    <a:pt x="84" y="0"/>
                  </a:moveTo>
                  <a:cubicBezTo>
                    <a:pt x="44" y="0"/>
                    <a:pt x="11" y="37"/>
                    <a:pt x="1" y="62"/>
                  </a:cubicBezTo>
                  <a:cubicBezTo>
                    <a:pt x="60" y="62"/>
                    <a:pt x="60" y="62"/>
                    <a:pt x="60" y="62"/>
                  </a:cubicBezTo>
                  <a:cubicBezTo>
                    <a:pt x="73" y="62"/>
                    <a:pt x="84" y="75"/>
                    <a:pt x="84" y="88"/>
                  </a:cubicBezTo>
                  <a:cubicBezTo>
                    <a:pt x="84" y="101"/>
                    <a:pt x="73" y="113"/>
                    <a:pt x="60" y="113"/>
                  </a:cubicBezTo>
                  <a:cubicBezTo>
                    <a:pt x="0" y="113"/>
                    <a:pt x="0" y="113"/>
                    <a:pt x="0" y="113"/>
                  </a:cubicBezTo>
                  <a:cubicBezTo>
                    <a:pt x="11" y="138"/>
                    <a:pt x="44" y="175"/>
                    <a:pt x="84" y="175"/>
                  </a:cubicBezTo>
                  <a:cubicBezTo>
                    <a:pt x="132" y="175"/>
                    <a:pt x="171" y="135"/>
                    <a:pt x="171" y="87"/>
                  </a:cubicBezTo>
                  <a:cubicBezTo>
                    <a:pt x="171" y="39"/>
                    <a:pt x="132" y="0"/>
                    <a:pt x="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53" name="Freeform 48">
            <a:extLst>
              <a:ext uri="{FF2B5EF4-FFF2-40B4-BE49-F238E27FC236}">
                <a16:creationId xmlns:a16="http://schemas.microsoft.com/office/drawing/2014/main" id="{24D0EEBB-5211-71D2-C454-7C0E67AAC83E}"/>
              </a:ext>
            </a:extLst>
          </p:cNvPr>
          <p:cNvSpPr>
            <a:spLocks/>
          </p:cNvSpPr>
          <p:nvPr userDrawn="1"/>
        </p:nvSpPr>
        <p:spPr bwMode="auto">
          <a:xfrm>
            <a:off x="1817444" y="5005591"/>
            <a:ext cx="571999" cy="573415"/>
          </a:xfrm>
          <a:custGeom>
            <a:avLst/>
            <a:gdLst>
              <a:gd name="T0" fmla="*/ 372 w 378"/>
              <a:gd name="T1" fmla="*/ 176 h 378"/>
              <a:gd name="T2" fmla="*/ 306 w 378"/>
              <a:gd name="T3" fmla="*/ 125 h 378"/>
              <a:gd name="T4" fmla="*/ 283 w 378"/>
              <a:gd name="T5" fmla="*/ 128 h 378"/>
              <a:gd name="T6" fmla="*/ 286 w 378"/>
              <a:gd name="T7" fmla="*/ 153 h 378"/>
              <a:gd name="T8" fmla="*/ 314 w 378"/>
              <a:gd name="T9" fmla="*/ 177 h 378"/>
              <a:gd name="T10" fmla="*/ 203 w 378"/>
              <a:gd name="T11" fmla="*/ 177 h 378"/>
              <a:gd name="T12" fmla="*/ 203 w 378"/>
              <a:gd name="T13" fmla="*/ 65 h 378"/>
              <a:gd name="T14" fmla="*/ 226 w 378"/>
              <a:gd name="T15" fmla="*/ 92 h 378"/>
              <a:gd name="T16" fmla="*/ 249 w 378"/>
              <a:gd name="T17" fmla="*/ 95 h 378"/>
              <a:gd name="T18" fmla="*/ 253 w 378"/>
              <a:gd name="T19" fmla="*/ 72 h 378"/>
              <a:gd name="T20" fmla="*/ 202 w 378"/>
              <a:gd name="T21" fmla="*/ 7 h 378"/>
              <a:gd name="T22" fmla="*/ 189 w 378"/>
              <a:gd name="T23" fmla="*/ 0 h 378"/>
              <a:gd name="T24" fmla="*/ 176 w 378"/>
              <a:gd name="T25" fmla="*/ 7 h 378"/>
              <a:gd name="T26" fmla="*/ 125 w 378"/>
              <a:gd name="T27" fmla="*/ 72 h 378"/>
              <a:gd name="T28" fmla="*/ 128 w 378"/>
              <a:gd name="T29" fmla="*/ 95 h 378"/>
              <a:gd name="T30" fmla="*/ 138 w 378"/>
              <a:gd name="T31" fmla="*/ 99 h 378"/>
              <a:gd name="T32" fmla="*/ 153 w 378"/>
              <a:gd name="T33" fmla="*/ 92 h 378"/>
              <a:gd name="T34" fmla="*/ 178 w 378"/>
              <a:gd name="T35" fmla="*/ 65 h 378"/>
              <a:gd name="T36" fmla="*/ 178 w 378"/>
              <a:gd name="T37" fmla="*/ 177 h 378"/>
              <a:gd name="T38" fmla="*/ 64 w 378"/>
              <a:gd name="T39" fmla="*/ 177 h 378"/>
              <a:gd name="T40" fmla="*/ 92 w 378"/>
              <a:gd name="T41" fmla="*/ 153 h 378"/>
              <a:gd name="T42" fmla="*/ 95 w 378"/>
              <a:gd name="T43" fmla="*/ 129 h 378"/>
              <a:gd name="T44" fmla="*/ 72 w 378"/>
              <a:gd name="T45" fmla="*/ 126 h 378"/>
              <a:gd name="T46" fmla="*/ 6 w 378"/>
              <a:gd name="T47" fmla="*/ 176 h 378"/>
              <a:gd name="T48" fmla="*/ 0 w 378"/>
              <a:gd name="T49" fmla="*/ 189 h 378"/>
              <a:gd name="T50" fmla="*/ 6 w 378"/>
              <a:gd name="T51" fmla="*/ 202 h 378"/>
              <a:gd name="T52" fmla="*/ 72 w 378"/>
              <a:gd name="T53" fmla="*/ 253 h 378"/>
              <a:gd name="T54" fmla="*/ 82 w 378"/>
              <a:gd name="T55" fmla="*/ 257 h 378"/>
              <a:gd name="T56" fmla="*/ 95 w 378"/>
              <a:gd name="T57" fmla="*/ 250 h 378"/>
              <a:gd name="T58" fmla="*/ 92 w 378"/>
              <a:gd name="T59" fmla="*/ 225 h 378"/>
              <a:gd name="T60" fmla="*/ 64 w 378"/>
              <a:gd name="T61" fmla="*/ 202 h 378"/>
              <a:gd name="T62" fmla="*/ 178 w 378"/>
              <a:gd name="T63" fmla="*/ 202 h 378"/>
              <a:gd name="T64" fmla="*/ 178 w 378"/>
              <a:gd name="T65" fmla="*/ 314 h 378"/>
              <a:gd name="T66" fmla="*/ 153 w 378"/>
              <a:gd name="T67" fmla="*/ 286 h 378"/>
              <a:gd name="T68" fmla="*/ 129 w 378"/>
              <a:gd name="T69" fmla="*/ 283 h 378"/>
              <a:gd name="T70" fmla="*/ 126 w 378"/>
              <a:gd name="T71" fmla="*/ 306 h 378"/>
              <a:gd name="T72" fmla="*/ 176 w 378"/>
              <a:gd name="T73" fmla="*/ 372 h 378"/>
              <a:gd name="T74" fmla="*/ 189 w 378"/>
              <a:gd name="T75" fmla="*/ 378 h 378"/>
              <a:gd name="T76" fmla="*/ 202 w 378"/>
              <a:gd name="T77" fmla="*/ 372 h 378"/>
              <a:gd name="T78" fmla="*/ 253 w 378"/>
              <a:gd name="T79" fmla="*/ 306 h 378"/>
              <a:gd name="T80" fmla="*/ 250 w 378"/>
              <a:gd name="T81" fmla="*/ 283 h 378"/>
              <a:gd name="T82" fmla="*/ 226 w 378"/>
              <a:gd name="T83" fmla="*/ 286 h 378"/>
              <a:gd name="T84" fmla="*/ 203 w 378"/>
              <a:gd name="T85" fmla="*/ 314 h 378"/>
              <a:gd name="T86" fmla="*/ 203 w 378"/>
              <a:gd name="T87" fmla="*/ 202 h 378"/>
              <a:gd name="T88" fmla="*/ 314 w 378"/>
              <a:gd name="T89" fmla="*/ 202 h 378"/>
              <a:gd name="T90" fmla="*/ 286 w 378"/>
              <a:gd name="T91" fmla="*/ 225 h 378"/>
              <a:gd name="T92" fmla="*/ 283 w 378"/>
              <a:gd name="T93" fmla="*/ 249 h 378"/>
              <a:gd name="T94" fmla="*/ 296 w 378"/>
              <a:gd name="T95" fmla="*/ 256 h 378"/>
              <a:gd name="T96" fmla="*/ 306 w 378"/>
              <a:gd name="T97" fmla="*/ 253 h 378"/>
              <a:gd name="T98" fmla="*/ 372 w 378"/>
              <a:gd name="T99" fmla="*/ 202 h 378"/>
              <a:gd name="T100" fmla="*/ 378 w 378"/>
              <a:gd name="T101" fmla="*/ 189 h 378"/>
              <a:gd name="T102" fmla="*/ 372 w 378"/>
              <a:gd name="T103" fmla="*/ 17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8" h="378">
                <a:moveTo>
                  <a:pt x="372" y="176"/>
                </a:moveTo>
                <a:cubicBezTo>
                  <a:pt x="306" y="125"/>
                  <a:pt x="306" y="125"/>
                  <a:pt x="306" y="125"/>
                </a:cubicBezTo>
                <a:cubicBezTo>
                  <a:pt x="299" y="120"/>
                  <a:pt x="289" y="121"/>
                  <a:pt x="283" y="128"/>
                </a:cubicBezTo>
                <a:cubicBezTo>
                  <a:pt x="277" y="135"/>
                  <a:pt x="279" y="148"/>
                  <a:pt x="286" y="153"/>
                </a:cubicBezTo>
                <a:cubicBezTo>
                  <a:pt x="314" y="177"/>
                  <a:pt x="314" y="177"/>
                  <a:pt x="314" y="177"/>
                </a:cubicBezTo>
                <a:cubicBezTo>
                  <a:pt x="203" y="177"/>
                  <a:pt x="203" y="177"/>
                  <a:pt x="203" y="177"/>
                </a:cubicBezTo>
                <a:cubicBezTo>
                  <a:pt x="203" y="65"/>
                  <a:pt x="203" y="65"/>
                  <a:pt x="203" y="65"/>
                </a:cubicBezTo>
                <a:cubicBezTo>
                  <a:pt x="226" y="92"/>
                  <a:pt x="226" y="92"/>
                  <a:pt x="226" y="92"/>
                </a:cubicBezTo>
                <a:cubicBezTo>
                  <a:pt x="231" y="99"/>
                  <a:pt x="242" y="101"/>
                  <a:pt x="249" y="95"/>
                </a:cubicBezTo>
                <a:cubicBezTo>
                  <a:pt x="257" y="90"/>
                  <a:pt x="258" y="79"/>
                  <a:pt x="253" y="72"/>
                </a:cubicBezTo>
                <a:cubicBezTo>
                  <a:pt x="202" y="7"/>
                  <a:pt x="202" y="7"/>
                  <a:pt x="202" y="7"/>
                </a:cubicBezTo>
                <a:cubicBezTo>
                  <a:pt x="199" y="3"/>
                  <a:pt x="194" y="0"/>
                  <a:pt x="189" y="0"/>
                </a:cubicBezTo>
                <a:cubicBezTo>
                  <a:pt x="184" y="0"/>
                  <a:pt x="179" y="3"/>
                  <a:pt x="176" y="7"/>
                </a:cubicBezTo>
                <a:cubicBezTo>
                  <a:pt x="125" y="72"/>
                  <a:pt x="125" y="72"/>
                  <a:pt x="125" y="72"/>
                </a:cubicBezTo>
                <a:cubicBezTo>
                  <a:pt x="119" y="79"/>
                  <a:pt x="121" y="90"/>
                  <a:pt x="128" y="95"/>
                </a:cubicBezTo>
                <a:cubicBezTo>
                  <a:pt x="131" y="98"/>
                  <a:pt x="134" y="99"/>
                  <a:pt x="138" y="99"/>
                </a:cubicBezTo>
                <a:cubicBezTo>
                  <a:pt x="143" y="99"/>
                  <a:pt x="150" y="96"/>
                  <a:pt x="153" y="92"/>
                </a:cubicBezTo>
                <a:cubicBezTo>
                  <a:pt x="178" y="65"/>
                  <a:pt x="178" y="65"/>
                  <a:pt x="178" y="65"/>
                </a:cubicBezTo>
                <a:cubicBezTo>
                  <a:pt x="178" y="177"/>
                  <a:pt x="178" y="177"/>
                  <a:pt x="178" y="177"/>
                </a:cubicBezTo>
                <a:cubicBezTo>
                  <a:pt x="64" y="177"/>
                  <a:pt x="64" y="177"/>
                  <a:pt x="64" y="177"/>
                </a:cubicBezTo>
                <a:cubicBezTo>
                  <a:pt x="92" y="153"/>
                  <a:pt x="92" y="153"/>
                  <a:pt x="92" y="153"/>
                </a:cubicBezTo>
                <a:cubicBezTo>
                  <a:pt x="99" y="148"/>
                  <a:pt x="101" y="136"/>
                  <a:pt x="95" y="129"/>
                </a:cubicBezTo>
                <a:cubicBezTo>
                  <a:pt x="89" y="122"/>
                  <a:pt x="79" y="120"/>
                  <a:pt x="72" y="126"/>
                </a:cubicBezTo>
                <a:cubicBezTo>
                  <a:pt x="6" y="176"/>
                  <a:pt x="6" y="176"/>
                  <a:pt x="6" y="176"/>
                </a:cubicBezTo>
                <a:cubicBezTo>
                  <a:pt x="2" y="180"/>
                  <a:pt x="0" y="184"/>
                  <a:pt x="0" y="189"/>
                </a:cubicBezTo>
                <a:cubicBezTo>
                  <a:pt x="0" y="194"/>
                  <a:pt x="2" y="199"/>
                  <a:pt x="6" y="202"/>
                </a:cubicBezTo>
                <a:cubicBezTo>
                  <a:pt x="72" y="253"/>
                  <a:pt x="72" y="253"/>
                  <a:pt x="72" y="253"/>
                </a:cubicBezTo>
                <a:cubicBezTo>
                  <a:pt x="75" y="256"/>
                  <a:pt x="78" y="257"/>
                  <a:pt x="82" y="257"/>
                </a:cubicBezTo>
                <a:cubicBezTo>
                  <a:pt x="87" y="257"/>
                  <a:pt x="92" y="254"/>
                  <a:pt x="95" y="250"/>
                </a:cubicBezTo>
                <a:cubicBezTo>
                  <a:pt x="101" y="243"/>
                  <a:pt x="99" y="231"/>
                  <a:pt x="92" y="225"/>
                </a:cubicBezTo>
                <a:cubicBezTo>
                  <a:pt x="64" y="202"/>
                  <a:pt x="64" y="202"/>
                  <a:pt x="64" y="202"/>
                </a:cubicBezTo>
                <a:cubicBezTo>
                  <a:pt x="178" y="202"/>
                  <a:pt x="178" y="202"/>
                  <a:pt x="178" y="202"/>
                </a:cubicBezTo>
                <a:cubicBezTo>
                  <a:pt x="178" y="314"/>
                  <a:pt x="178" y="314"/>
                  <a:pt x="178" y="314"/>
                </a:cubicBezTo>
                <a:cubicBezTo>
                  <a:pt x="153" y="286"/>
                  <a:pt x="153" y="286"/>
                  <a:pt x="153" y="286"/>
                </a:cubicBezTo>
                <a:cubicBezTo>
                  <a:pt x="148" y="279"/>
                  <a:pt x="136" y="278"/>
                  <a:pt x="129" y="283"/>
                </a:cubicBezTo>
                <a:cubicBezTo>
                  <a:pt x="122" y="289"/>
                  <a:pt x="120" y="299"/>
                  <a:pt x="126" y="306"/>
                </a:cubicBezTo>
                <a:cubicBezTo>
                  <a:pt x="176" y="372"/>
                  <a:pt x="176" y="372"/>
                  <a:pt x="176" y="372"/>
                </a:cubicBezTo>
                <a:cubicBezTo>
                  <a:pt x="179" y="376"/>
                  <a:pt x="184" y="378"/>
                  <a:pt x="189" y="378"/>
                </a:cubicBezTo>
                <a:cubicBezTo>
                  <a:pt x="194" y="378"/>
                  <a:pt x="199" y="376"/>
                  <a:pt x="202" y="372"/>
                </a:cubicBezTo>
                <a:cubicBezTo>
                  <a:pt x="253" y="306"/>
                  <a:pt x="253" y="306"/>
                  <a:pt x="253" y="306"/>
                </a:cubicBezTo>
                <a:cubicBezTo>
                  <a:pt x="259" y="299"/>
                  <a:pt x="257" y="289"/>
                  <a:pt x="250" y="283"/>
                </a:cubicBezTo>
                <a:cubicBezTo>
                  <a:pt x="243" y="278"/>
                  <a:pt x="231" y="279"/>
                  <a:pt x="226" y="286"/>
                </a:cubicBezTo>
                <a:cubicBezTo>
                  <a:pt x="203" y="314"/>
                  <a:pt x="203" y="314"/>
                  <a:pt x="203" y="314"/>
                </a:cubicBezTo>
                <a:cubicBezTo>
                  <a:pt x="203" y="202"/>
                  <a:pt x="203" y="202"/>
                  <a:pt x="203" y="202"/>
                </a:cubicBezTo>
                <a:cubicBezTo>
                  <a:pt x="314" y="202"/>
                  <a:pt x="314" y="202"/>
                  <a:pt x="314" y="202"/>
                </a:cubicBezTo>
                <a:cubicBezTo>
                  <a:pt x="286" y="225"/>
                  <a:pt x="286" y="225"/>
                  <a:pt x="286" y="225"/>
                </a:cubicBezTo>
                <a:cubicBezTo>
                  <a:pt x="279" y="231"/>
                  <a:pt x="277" y="242"/>
                  <a:pt x="283" y="249"/>
                </a:cubicBezTo>
                <a:cubicBezTo>
                  <a:pt x="286" y="254"/>
                  <a:pt x="291" y="256"/>
                  <a:pt x="296" y="256"/>
                </a:cubicBezTo>
                <a:cubicBezTo>
                  <a:pt x="300" y="256"/>
                  <a:pt x="303" y="255"/>
                  <a:pt x="306" y="253"/>
                </a:cubicBezTo>
                <a:cubicBezTo>
                  <a:pt x="372" y="202"/>
                  <a:pt x="372" y="202"/>
                  <a:pt x="372" y="202"/>
                </a:cubicBezTo>
                <a:cubicBezTo>
                  <a:pt x="376" y="199"/>
                  <a:pt x="378" y="194"/>
                  <a:pt x="378" y="189"/>
                </a:cubicBezTo>
                <a:cubicBezTo>
                  <a:pt x="378" y="184"/>
                  <a:pt x="376" y="179"/>
                  <a:pt x="372" y="17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54" name="Freeform 49">
            <a:extLst>
              <a:ext uri="{FF2B5EF4-FFF2-40B4-BE49-F238E27FC236}">
                <a16:creationId xmlns:a16="http://schemas.microsoft.com/office/drawing/2014/main" id="{697E0C48-57E9-D4FA-31E4-DC255065F149}"/>
              </a:ext>
            </a:extLst>
          </p:cNvPr>
          <p:cNvSpPr>
            <a:spLocks/>
          </p:cNvSpPr>
          <p:nvPr userDrawn="1"/>
        </p:nvSpPr>
        <p:spPr bwMode="auto">
          <a:xfrm>
            <a:off x="672029" y="5005591"/>
            <a:ext cx="547930" cy="549346"/>
          </a:xfrm>
          <a:custGeom>
            <a:avLst/>
            <a:gdLst>
              <a:gd name="T0" fmla="*/ 359 w 362"/>
              <a:gd name="T1" fmla="*/ 175 h 362"/>
              <a:gd name="T2" fmla="*/ 297 w 362"/>
              <a:gd name="T3" fmla="*/ 119 h 362"/>
              <a:gd name="T4" fmla="*/ 292 w 362"/>
              <a:gd name="T5" fmla="*/ 117 h 362"/>
              <a:gd name="T6" fmla="*/ 291 w 362"/>
              <a:gd name="T7" fmla="*/ 125 h 362"/>
              <a:gd name="T8" fmla="*/ 291 w 362"/>
              <a:gd name="T9" fmla="*/ 164 h 362"/>
              <a:gd name="T10" fmla="*/ 203 w 362"/>
              <a:gd name="T11" fmla="*/ 164 h 362"/>
              <a:gd name="T12" fmla="*/ 203 w 362"/>
              <a:gd name="T13" fmla="*/ 76 h 362"/>
              <a:gd name="T14" fmla="*/ 238 w 362"/>
              <a:gd name="T15" fmla="*/ 76 h 362"/>
              <a:gd name="T16" fmla="*/ 238 w 362"/>
              <a:gd name="T17" fmla="*/ 76 h 362"/>
              <a:gd name="T18" fmla="*/ 246 w 362"/>
              <a:gd name="T19" fmla="*/ 70 h 362"/>
              <a:gd name="T20" fmla="*/ 243 w 362"/>
              <a:gd name="T21" fmla="*/ 64 h 362"/>
              <a:gd name="T22" fmla="*/ 187 w 362"/>
              <a:gd name="T23" fmla="*/ 3 h 362"/>
              <a:gd name="T24" fmla="*/ 175 w 362"/>
              <a:gd name="T25" fmla="*/ 3 h 362"/>
              <a:gd name="T26" fmla="*/ 119 w 362"/>
              <a:gd name="T27" fmla="*/ 66 h 362"/>
              <a:gd name="T28" fmla="*/ 117 w 362"/>
              <a:gd name="T29" fmla="*/ 73 h 362"/>
              <a:gd name="T30" fmla="*/ 125 w 362"/>
              <a:gd name="T31" fmla="*/ 76 h 362"/>
              <a:gd name="T32" fmla="*/ 165 w 362"/>
              <a:gd name="T33" fmla="*/ 76 h 362"/>
              <a:gd name="T34" fmla="*/ 165 w 362"/>
              <a:gd name="T35" fmla="*/ 164 h 362"/>
              <a:gd name="T36" fmla="*/ 77 w 362"/>
              <a:gd name="T37" fmla="*/ 164 h 362"/>
              <a:gd name="T38" fmla="*/ 77 w 362"/>
              <a:gd name="T39" fmla="*/ 125 h 362"/>
              <a:gd name="T40" fmla="*/ 73 w 362"/>
              <a:gd name="T41" fmla="*/ 117 h 362"/>
              <a:gd name="T42" fmla="*/ 65 w 362"/>
              <a:gd name="T43" fmla="*/ 119 h 362"/>
              <a:gd name="T44" fmla="*/ 3 w 362"/>
              <a:gd name="T45" fmla="*/ 175 h 362"/>
              <a:gd name="T46" fmla="*/ 0 w 362"/>
              <a:gd name="T47" fmla="*/ 181 h 362"/>
              <a:gd name="T48" fmla="*/ 3 w 362"/>
              <a:gd name="T49" fmla="*/ 187 h 362"/>
              <a:gd name="T50" fmla="*/ 66 w 362"/>
              <a:gd name="T51" fmla="*/ 244 h 362"/>
              <a:gd name="T52" fmla="*/ 73 w 362"/>
              <a:gd name="T53" fmla="*/ 245 h 362"/>
              <a:gd name="T54" fmla="*/ 77 w 362"/>
              <a:gd name="T55" fmla="*/ 238 h 362"/>
              <a:gd name="T56" fmla="*/ 77 w 362"/>
              <a:gd name="T57" fmla="*/ 202 h 362"/>
              <a:gd name="T58" fmla="*/ 165 w 362"/>
              <a:gd name="T59" fmla="*/ 202 h 362"/>
              <a:gd name="T60" fmla="*/ 165 w 362"/>
              <a:gd name="T61" fmla="*/ 290 h 362"/>
              <a:gd name="T62" fmla="*/ 125 w 362"/>
              <a:gd name="T63" fmla="*/ 290 h 362"/>
              <a:gd name="T64" fmla="*/ 117 w 362"/>
              <a:gd name="T65" fmla="*/ 292 h 362"/>
              <a:gd name="T66" fmla="*/ 119 w 362"/>
              <a:gd name="T67" fmla="*/ 298 h 362"/>
              <a:gd name="T68" fmla="*/ 175 w 362"/>
              <a:gd name="T69" fmla="*/ 360 h 362"/>
              <a:gd name="T70" fmla="*/ 181 w 362"/>
              <a:gd name="T71" fmla="*/ 362 h 362"/>
              <a:gd name="T72" fmla="*/ 187 w 362"/>
              <a:gd name="T73" fmla="*/ 360 h 362"/>
              <a:gd name="T74" fmla="*/ 244 w 362"/>
              <a:gd name="T75" fmla="*/ 297 h 362"/>
              <a:gd name="T76" fmla="*/ 245 w 362"/>
              <a:gd name="T77" fmla="*/ 292 h 362"/>
              <a:gd name="T78" fmla="*/ 238 w 362"/>
              <a:gd name="T79" fmla="*/ 290 h 362"/>
              <a:gd name="T80" fmla="*/ 203 w 362"/>
              <a:gd name="T81" fmla="*/ 290 h 362"/>
              <a:gd name="T82" fmla="*/ 203 w 362"/>
              <a:gd name="T83" fmla="*/ 202 h 362"/>
              <a:gd name="T84" fmla="*/ 291 w 362"/>
              <a:gd name="T85" fmla="*/ 202 h 362"/>
              <a:gd name="T86" fmla="*/ 291 w 362"/>
              <a:gd name="T87" fmla="*/ 238 h 362"/>
              <a:gd name="T88" fmla="*/ 292 w 362"/>
              <a:gd name="T89" fmla="*/ 245 h 362"/>
              <a:gd name="T90" fmla="*/ 299 w 362"/>
              <a:gd name="T91" fmla="*/ 244 h 362"/>
              <a:gd name="T92" fmla="*/ 360 w 362"/>
              <a:gd name="T93" fmla="*/ 187 h 362"/>
              <a:gd name="T94" fmla="*/ 362 w 362"/>
              <a:gd name="T95" fmla="*/ 181 h 362"/>
              <a:gd name="T96" fmla="*/ 359 w 362"/>
              <a:gd name="T97" fmla="*/ 17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362">
                <a:moveTo>
                  <a:pt x="359" y="175"/>
                </a:moveTo>
                <a:cubicBezTo>
                  <a:pt x="297" y="119"/>
                  <a:pt x="297" y="119"/>
                  <a:pt x="297" y="119"/>
                </a:cubicBezTo>
                <a:cubicBezTo>
                  <a:pt x="295" y="117"/>
                  <a:pt x="295" y="116"/>
                  <a:pt x="292" y="117"/>
                </a:cubicBezTo>
                <a:cubicBezTo>
                  <a:pt x="289" y="119"/>
                  <a:pt x="291" y="122"/>
                  <a:pt x="291" y="125"/>
                </a:cubicBezTo>
                <a:cubicBezTo>
                  <a:pt x="291" y="164"/>
                  <a:pt x="291" y="164"/>
                  <a:pt x="291" y="164"/>
                </a:cubicBezTo>
                <a:cubicBezTo>
                  <a:pt x="203" y="164"/>
                  <a:pt x="203" y="164"/>
                  <a:pt x="203" y="164"/>
                </a:cubicBezTo>
                <a:cubicBezTo>
                  <a:pt x="203" y="76"/>
                  <a:pt x="203" y="76"/>
                  <a:pt x="203" y="76"/>
                </a:cubicBezTo>
                <a:cubicBezTo>
                  <a:pt x="238" y="76"/>
                  <a:pt x="238" y="76"/>
                  <a:pt x="238" y="76"/>
                </a:cubicBezTo>
                <a:cubicBezTo>
                  <a:pt x="238" y="76"/>
                  <a:pt x="238" y="76"/>
                  <a:pt x="238" y="76"/>
                </a:cubicBezTo>
                <a:cubicBezTo>
                  <a:pt x="243" y="76"/>
                  <a:pt x="246" y="74"/>
                  <a:pt x="246" y="70"/>
                </a:cubicBezTo>
                <a:cubicBezTo>
                  <a:pt x="246" y="67"/>
                  <a:pt x="245" y="65"/>
                  <a:pt x="243" y="64"/>
                </a:cubicBezTo>
                <a:cubicBezTo>
                  <a:pt x="187" y="3"/>
                  <a:pt x="187" y="3"/>
                  <a:pt x="187" y="3"/>
                </a:cubicBezTo>
                <a:cubicBezTo>
                  <a:pt x="184" y="0"/>
                  <a:pt x="178" y="0"/>
                  <a:pt x="175" y="3"/>
                </a:cubicBezTo>
                <a:cubicBezTo>
                  <a:pt x="119" y="66"/>
                  <a:pt x="119" y="66"/>
                  <a:pt x="119" y="66"/>
                </a:cubicBezTo>
                <a:cubicBezTo>
                  <a:pt x="117" y="68"/>
                  <a:pt x="116" y="70"/>
                  <a:pt x="117" y="73"/>
                </a:cubicBezTo>
                <a:cubicBezTo>
                  <a:pt x="119" y="76"/>
                  <a:pt x="122" y="76"/>
                  <a:pt x="125" y="76"/>
                </a:cubicBezTo>
                <a:cubicBezTo>
                  <a:pt x="165" y="76"/>
                  <a:pt x="165" y="76"/>
                  <a:pt x="165" y="76"/>
                </a:cubicBezTo>
                <a:cubicBezTo>
                  <a:pt x="165" y="164"/>
                  <a:pt x="165" y="164"/>
                  <a:pt x="165" y="164"/>
                </a:cubicBezTo>
                <a:cubicBezTo>
                  <a:pt x="77" y="164"/>
                  <a:pt x="77" y="164"/>
                  <a:pt x="77" y="164"/>
                </a:cubicBezTo>
                <a:cubicBezTo>
                  <a:pt x="77" y="125"/>
                  <a:pt x="77" y="125"/>
                  <a:pt x="77" y="125"/>
                </a:cubicBezTo>
                <a:cubicBezTo>
                  <a:pt x="77" y="122"/>
                  <a:pt x="76" y="119"/>
                  <a:pt x="73" y="117"/>
                </a:cubicBezTo>
                <a:cubicBezTo>
                  <a:pt x="70" y="116"/>
                  <a:pt x="68" y="117"/>
                  <a:pt x="65" y="119"/>
                </a:cubicBezTo>
                <a:cubicBezTo>
                  <a:pt x="3" y="175"/>
                  <a:pt x="3" y="175"/>
                  <a:pt x="3" y="175"/>
                </a:cubicBezTo>
                <a:cubicBezTo>
                  <a:pt x="1" y="177"/>
                  <a:pt x="0" y="179"/>
                  <a:pt x="0" y="181"/>
                </a:cubicBezTo>
                <a:cubicBezTo>
                  <a:pt x="0" y="184"/>
                  <a:pt x="1" y="186"/>
                  <a:pt x="3" y="187"/>
                </a:cubicBezTo>
                <a:cubicBezTo>
                  <a:pt x="66" y="244"/>
                  <a:pt x="66" y="244"/>
                  <a:pt x="66" y="244"/>
                </a:cubicBezTo>
                <a:cubicBezTo>
                  <a:pt x="68" y="246"/>
                  <a:pt x="70" y="246"/>
                  <a:pt x="73" y="245"/>
                </a:cubicBezTo>
                <a:cubicBezTo>
                  <a:pt x="76" y="244"/>
                  <a:pt x="77" y="241"/>
                  <a:pt x="77" y="238"/>
                </a:cubicBezTo>
                <a:cubicBezTo>
                  <a:pt x="77" y="202"/>
                  <a:pt x="77" y="202"/>
                  <a:pt x="77" y="202"/>
                </a:cubicBezTo>
                <a:cubicBezTo>
                  <a:pt x="165" y="202"/>
                  <a:pt x="165" y="202"/>
                  <a:pt x="165" y="202"/>
                </a:cubicBezTo>
                <a:cubicBezTo>
                  <a:pt x="165" y="290"/>
                  <a:pt x="165" y="290"/>
                  <a:pt x="165" y="290"/>
                </a:cubicBezTo>
                <a:cubicBezTo>
                  <a:pt x="125" y="290"/>
                  <a:pt x="125" y="290"/>
                  <a:pt x="125" y="290"/>
                </a:cubicBezTo>
                <a:cubicBezTo>
                  <a:pt x="122" y="290"/>
                  <a:pt x="119" y="289"/>
                  <a:pt x="117" y="292"/>
                </a:cubicBezTo>
                <a:cubicBezTo>
                  <a:pt x="116" y="294"/>
                  <a:pt x="117" y="296"/>
                  <a:pt x="119" y="298"/>
                </a:cubicBezTo>
                <a:cubicBezTo>
                  <a:pt x="175" y="360"/>
                  <a:pt x="175" y="360"/>
                  <a:pt x="175" y="360"/>
                </a:cubicBezTo>
                <a:cubicBezTo>
                  <a:pt x="177" y="362"/>
                  <a:pt x="179" y="362"/>
                  <a:pt x="181" y="362"/>
                </a:cubicBezTo>
                <a:cubicBezTo>
                  <a:pt x="184" y="362"/>
                  <a:pt x="186" y="361"/>
                  <a:pt x="187" y="360"/>
                </a:cubicBezTo>
                <a:cubicBezTo>
                  <a:pt x="244" y="297"/>
                  <a:pt x="244" y="297"/>
                  <a:pt x="244" y="297"/>
                </a:cubicBezTo>
                <a:cubicBezTo>
                  <a:pt x="246" y="295"/>
                  <a:pt x="246" y="295"/>
                  <a:pt x="245" y="292"/>
                </a:cubicBezTo>
                <a:cubicBezTo>
                  <a:pt x="244" y="289"/>
                  <a:pt x="241" y="290"/>
                  <a:pt x="238" y="290"/>
                </a:cubicBezTo>
                <a:cubicBezTo>
                  <a:pt x="203" y="290"/>
                  <a:pt x="203" y="290"/>
                  <a:pt x="203" y="290"/>
                </a:cubicBezTo>
                <a:cubicBezTo>
                  <a:pt x="203" y="202"/>
                  <a:pt x="203" y="202"/>
                  <a:pt x="203" y="202"/>
                </a:cubicBezTo>
                <a:cubicBezTo>
                  <a:pt x="291" y="202"/>
                  <a:pt x="291" y="202"/>
                  <a:pt x="291" y="202"/>
                </a:cubicBezTo>
                <a:cubicBezTo>
                  <a:pt x="291" y="238"/>
                  <a:pt x="291" y="238"/>
                  <a:pt x="291" y="238"/>
                </a:cubicBezTo>
                <a:cubicBezTo>
                  <a:pt x="291" y="241"/>
                  <a:pt x="289" y="244"/>
                  <a:pt x="292" y="245"/>
                </a:cubicBezTo>
                <a:cubicBezTo>
                  <a:pt x="295" y="246"/>
                  <a:pt x="296" y="246"/>
                  <a:pt x="299" y="244"/>
                </a:cubicBezTo>
                <a:cubicBezTo>
                  <a:pt x="360" y="187"/>
                  <a:pt x="360" y="187"/>
                  <a:pt x="360" y="187"/>
                </a:cubicBezTo>
                <a:cubicBezTo>
                  <a:pt x="362" y="186"/>
                  <a:pt x="362" y="184"/>
                  <a:pt x="362" y="181"/>
                </a:cubicBezTo>
                <a:cubicBezTo>
                  <a:pt x="362" y="179"/>
                  <a:pt x="361" y="177"/>
                  <a:pt x="359" y="17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55" name="Group 54">
            <a:extLst>
              <a:ext uri="{FF2B5EF4-FFF2-40B4-BE49-F238E27FC236}">
                <a16:creationId xmlns:a16="http://schemas.microsoft.com/office/drawing/2014/main" id="{D1869FA9-4916-3C28-1CF4-DDC1043DFABC}"/>
              </a:ext>
            </a:extLst>
          </p:cNvPr>
          <p:cNvGrpSpPr/>
          <p:nvPr userDrawn="1"/>
        </p:nvGrpSpPr>
        <p:grpSpPr>
          <a:xfrm>
            <a:off x="10973677" y="4016411"/>
            <a:ext cx="572000" cy="574831"/>
            <a:chOff x="11550650" y="3108325"/>
            <a:chExt cx="641351" cy="644525"/>
          </a:xfrm>
          <a:solidFill>
            <a:schemeClr val="bg2"/>
          </a:solidFill>
        </p:grpSpPr>
        <p:sp>
          <p:nvSpPr>
            <p:cNvPr id="56" name="Freeform 50">
              <a:extLst>
                <a:ext uri="{FF2B5EF4-FFF2-40B4-BE49-F238E27FC236}">
                  <a16:creationId xmlns:a16="http://schemas.microsoft.com/office/drawing/2014/main" id="{DB18FFAA-8B9D-0656-A09B-C95F99E5A543}"/>
                </a:ext>
              </a:extLst>
            </p:cNvPr>
            <p:cNvSpPr>
              <a:spLocks/>
            </p:cNvSpPr>
            <p:nvPr/>
          </p:nvSpPr>
          <p:spPr bwMode="auto">
            <a:xfrm>
              <a:off x="11550650" y="3108325"/>
              <a:ext cx="300038" cy="449263"/>
            </a:xfrm>
            <a:custGeom>
              <a:avLst/>
              <a:gdLst>
                <a:gd name="T0" fmla="*/ 117 w 177"/>
                <a:gd name="T1" fmla="*/ 201 h 264"/>
                <a:gd name="T2" fmla="*/ 177 w 177"/>
                <a:gd name="T3" fmla="*/ 201 h 264"/>
                <a:gd name="T4" fmla="*/ 177 w 177"/>
                <a:gd name="T5" fmla="*/ 7 h 264"/>
                <a:gd name="T6" fmla="*/ 165 w 177"/>
                <a:gd name="T7" fmla="*/ 0 h 264"/>
                <a:gd name="T8" fmla="*/ 7 w 177"/>
                <a:gd name="T9" fmla="*/ 0 h 264"/>
                <a:gd name="T10" fmla="*/ 0 w 177"/>
                <a:gd name="T11" fmla="*/ 7 h 264"/>
                <a:gd name="T12" fmla="*/ 0 w 177"/>
                <a:gd name="T13" fmla="*/ 259 h 264"/>
                <a:gd name="T14" fmla="*/ 7 w 177"/>
                <a:gd name="T15" fmla="*/ 264 h 264"/>
                <a:gd name="T16" fmla="*/ 114 w 177"/>
                <a:gd name="T17" fmla="*/ 264 h 264"/>
                <a:gd name="T18" fmla="*/ 114 w 177"/>
                <a:gd name="T19" fmla="*/ 212 h 264"/>
                <a:gd name="T20" fmla="*/ 117 w 177"/>
                <a:gd name="T21" fmla="*/ 20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264">
                  <a:moveTo>
                    <a:pt x="117" y="201"/>
                  </a:moveTo>
                  <a:cubicBezTo>
                    <a:pt x="177" y="201"/>
                    <a:pt x="177" y="201"/>
                    <a:pt x="177" y="201"/>
                  </a:cubicBezTo>
                  <a:cubicBezTo>
                    <a:pt x="177" y="7"/>
                    <a:pt x="177" y="7"/>
                    <a:pt x="177" y="7"/>
                  </a:cubicBezTo>
                  <a:cubicBezTo>
                    <a:pt x="177" y="3"/>
                    <a:pt x="169" y="0"/>
                    <a:pt x="165" y="0"/>
                  </a:cubicBezTo>
                  <a:cubicBezTo>
                    <a:pt x="7" y="0"/>
                    <a:pt x="7" y="0"/>
                    <a:pt x="7" y="0"/>
                  </a:cubicBezTo>
                  <a:cubicBezTo>
                    <a:pt x="3" y="0"/>
                    <a:pt x="0" y="3"/>
                    <a:pt x="0" y="7"/>
                  </a:cubicBezTo>
                  <a:cubicBezTo>
                    <a:pt x="0" y="259"/>
                    <a:pt x="0" y="259"/>
                    <a:pt x="0" y="259"/>
                  </a:cubicBezTo>
                  <a:cubicBezTo>
                    <a:pt x="0" y="264"/>
                    <a:pt x="3" y="264"/>
                    <a:pt x="7" y="264"/>
                  </a:cubicBezTo>
                  <a:cubicBezTo>
                    <a:pt x="114" y="264"/>
                    <a:pt x="114" y="264"/>
                    <a:pt x="114" y="264"/>
                  </a:cubicBezTo>
                  <a:cubicBezTo>
                    <a:pt x="114" y="212"/>
                    <a:pt x="114" y="212"/>
                    <a:pt x="114" y="212"/>
                  </a:cubicBezTo>
                  <a:cubicBezTo>
                    <a:pt x="114" y="208"/>
                    <a:pt x="113" y="201"/>
                    <a:pt x="117"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7" name="Freeform 51">
              <a:extLst>
                <a:ext uri="{FF2B5EF4-FFF2-40B4-BE49-F238E27FC236}">
                  <a16:creationId xmlns:a16="http://schemas.microsoft.com/office/drawing/2014/main" id="{2CF9DC82-1230-90C5-5D3F-6475BF0848A4}"/>
                </a:ext>
              </a:extLst>
            </p:cNvPr>
            <p:cNvSpPr>
              <a:spLocks/>
            </p:cNvSpPr>
            <p:nvPr/>
          </p:nvSpPr>
          <p:spPr bwMode="auto">
            <a:xfrm>
              <a:off x="11855450" y="3121025"/>
              <a:ext cx="320675" cy="322263"/>
            </a:xfrm>
            <a:custGeom>
              <a:avLst/>
              <a:gdLst>
                <a:gd name="T0" fmla="*/ 49 w 189"/>
                <a:gd name="T1" fmla="*/ 108 h 189"/>
                <a:gd name="T2" fmla="*/ 55 w 189"/>
                <a:gd name="T3" fmla="*/ 110 h 189"/>
                <a:gd name="T4" fmla="*/ 60 w 189"/>
                <a:gd name="T5" fmla="*/ 108 h 189"/>
                <a:gd name="T6" fmla="*/ 60 w 189"/>
                <a:gd name="T7" fmla="*/ 97 h 189"/>
                <a:gd name="T8" fmla="*/ 27 w 189"/>
                <a:gd name="T9" fmla="*/ 63 h 189"/>
                <a:gd name="T10" fmla="*/ 125 w 189"/>
                <a:gd name="T11" fmla="*/ 162 h 189"/>
                <a:gd name="T12" fmla="*/ 92 w 189"/>
                <a:gd name="T13" fmla="*/ 128 h 189"/>
                <a:gd name="T14" fmla="*/ 81 w 189"/>
                <a:gd name="T15" fmla="*/ 128 h 189"/>
                <a:gd name="T16" fmla="*/ 81 w 189"/>
                <a:gd name="T17" fmla="*/ 140 h 189"/>
                <a:gd name="T18" fmla="*/ 128 w 189"/>
                <a:gd name="T19" fmla="*/ 187 h 189"/>
                <a:gd name="T20" fmla="*/ 133 w 189"/>
                <a:gd name="T21" fmla="*/ 189 h 189"/>
                <a:gd name="T22" fmla="*/ 139 w 189"/>
                <a:gd name="T23" fmla="*/ 187 h 189"/>
                <a:gd name="T24" fmla="*/ 186 w 189"/>
                <a:gd name="T25" fmla="*/ 140 h 189"/>
                <a:gd name="T26" fmla="*/ 186 w 189"/>
                <a:gd name="T27" fmla="*/ 128 h 189"/>
                <a:gd name="T28" fmla="*/ 175 w 189"/>
                <a:gd name="T29" fmla="*/ 128 h 189"/>
                <a:gd name="T30" fmla="*/ 141 w 189"/>
                <a:gd name="T31" fmla="*/ 162 h 189"/>
                <a:gd name="T32" fmla="*/ 26 w 189"/>
                <a:gd name="T33" fmla="*/ 48 h 189"/>
                <a:gd name="T34" fmla="*/ 60 w 189"/>
                <a:gd name="T35" fmla="*/ 14 h 189"/>
                <a:gd name="T36" fmla="*/ 60 w 189"/>
                <a:gd name="T37" fmla="*/ 3 h 189"/>
                <a:gd name="T38" fmla="*/ 49 w 189"/>
                <a:gd name="T39" fmla="*/ 3 h 189"/>
                <a:gd name="T40" fmla="*/ 2 w 189"/>
                <a:gd name="T41" fmla="*/ 50 h 189"/>
                <a:gd name="T42" fmla="*/ 0 w 189"/>
                <a:gd name="T43" fmla="*/ 55 h 189"/>
                <a:gd name="T44" fmla="*/ 2 w 189"/>
                <a:gd name="T45" fmla="*/ 61 h 189"/>
                <a:gd name="T46" fmla="*/ 49 w 189"/>
                <a:gd name="T47"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89">
                  <a:moveTo>
                    <a:pt x="49" y="108"/>
                  </a:moveTo>
                  <a:cubicBezTo>
                    <a:pt x="51" y="109"/>
                    <a:pt x="53" y="110"/>
                    <a:pt x="55" y="110"/>
                  </a:cubicBezTo>
                  <a:cubicBezTo>
                    <a:pt x="57" y="110"/>
                    <a:pt x="59" y="109"/>
                    <a:pt x="60" y="108"/>
                  </a:cubicBezTo>
                  <a:cubicBezTo>
                    <a:pt x="63" y="105"/>
                    <a:pt x="63" y="100"/>
                    <a:pt x="60" y="97"/>
                  </a:cubicBezTo>
                  <a:cubicBezTo>
                    <a:pt x="27" y="63"/>
                    <a:pt x="27" y="63"/>
                    <a:pt x="27" y="63"/>
                  </a:cubicBezTo>
                  <a:cubicBezTo>
                    <a:pt x="91" y="65"/>
                    <a:pt x="124" y="98"/>
                    <a:pt x="125" y="162"/>
                  </a:cubicBezTo>
                  <a:cubicBezTo>
                    <a:pt x="92" y="128"/>
                    <a:pt x="92" y="128"/>
                    <a:pt x="92" y="128"/>
                  </a:cubicBezTo>
                  <a:cubicBezTo>
                    <a:pt x="89" y="125"/>
                    <a:pt x="84" y="125"/>
                    <a:pt x="81" y="128"/>
                  </a:cubicBezTo>
                  <a:cubicBezTo>
                    <a:pt x="78" y="131"/>
                    <a:pt x="78" y="136"/>
                    <a:pt x="81" y="140"/>
                  </a:cubicBezTo>
                  <a:cubicBezTo>
                    <a:pt x="128" y="187"/>
                    <a:pt x="128" y="187"/>
                    <a:pt x="128" y="187"/>
                  </a:cubicBezTo>
                  <a:cubicBezTo>
                    <a:pt x="129" y="188"/>
                    <a:pt x="132" y="189"/>
                    <a:pt x="133" y="189"/>
                  </a:cubicBezTo>
                  <a:cubicBezTo>
                    <a:pt x="135" y="189"/>
                    <a:pt x="137" y="188"/>
                    <a:pt x="139" y="187"/>
                  </a:cubicBezTo>
                  <a:cubicBezTo>
                    <a:pt x="186" y="140"/>
                    <a:pt x="186" y="140"/>
                    <a:pt x="186" y="140"/>
                  </a:cubicBezTo>
                  <a:cubicBezTo>
                    <a:pt x="189" y="137"/>
                    <a:pt x="189" y="132"/>
                    <a:pt x="186" y="128"/>
                  </a:cubicBezTo>
                  <a:cubicBezTo>
                    <a:pt x="183" y="125"/>
                    <a:pt x="178" y="125"/>
                    <a:pt x="175" y="128"/>
                  </a:cubicBezTo>
                  <a:cubicBezTo>
                    <a:pt x="141" y="162"/>
                    <a:pt x="141" y="162"/>
                    <a:pt x="141" y="162"/>
                  </a:cubicBezTo>
                  <a:cubicBezTo>
                    <a:pt x="140" y="88"/>
                    <a:pt x="100" y="49"/>
                    <a:pt x="26" y="48"/>
                  </a:cubicBezTo>
                  <a:cubicBezTo>
                    <a:pt x="60" y="14"/>
                    <a:pt x="60" y="14"/>
                    <a:pt x="60" y="14"/>
                  </a:cubicBezTo>
                  <a:cubicBezTo>
                    <a:pt x="63" y="11"/>
                    <a:pt x="63" y="6"/>
                    <a:pt x="60" y="3"/>
                  </a:cubicBezTo>
                  <a:cubicBezTo>
                    <a:pt x="57" y="0"/>
                    <a:pt x="52" y="0"/>
                    <a:pt x="49" y="3"/>
                  </a:cubicBezTo>
                  <a:cubicBezTo>
                    <a:pt x="2" y="50"/>
                    <a:pt x="2" y="50"/>
                    <a:pt x="2" y="50"/>
                  </a:cubicBezTo>
                  <a:cubicBezTo>
                    <a:pt x="0" y="51"/>
                    <a:pt x="0" y="53"/>
                    <a:pt x="0" y="55"/>
                  </a:cubicBezTo>
                  <a:cubicBezTo>
                    <a:pt x="0" y="57"/>
                    <a:pt x="0" y="59"/>
                    <a:pt x="2" y="61"/>
                  </a:cubicBezTo>
                  <a:lnTo>
                    <a:pt x="49" y="10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8" name="Freeform 52">
              <a:extLst>
                <a:ext uri="{FF2B5EF4-FFF2-40B4-BE49-F238E27FC236}">
                  <a16:creationId xmlns:a16="http://schemas.microsoft.com/office/drawing/2014/main" id="{6CFBF940-3AD1-9B58-C93A-72410C55956F}"/>
                </a:ext>
              </a:extLst>
            </p:cNvPr>
            <p:cNvSpPr>
              <a:spLocks/>
            </p:cNvSpPr>
            <p:nvPr/>
          </p:nvSpPr>
          <p:spPr bwMode="auto">
            <a:xfrm>
              <a:off x="11742738" y="3451225"/>
              <a:ext cx="449263" cy="301625"/>
            </a:xfrm>
            <a:custGeom>
              <a:avLst/>
              <a:gdLst>
                <a:gd name="T0" fmla="*/ 256 w 265"/>
                <a:gd name="T1" fmla="*/ 0 h 177"/>
                <a:gd name="T2" fmla="*/ 64 w 265"/>
                <a:gd name="T3" fmla="*/ 0 h 177"/>
                <a:gd name="T4" fmla="*/ 64 w 265"/>
                <a:gd name="T5" fmla="*/ 58 h 177"/>
                <a:gd name="T6" fmla="*/ 52 w 265"/>
                <a:gd name="T7" fmla="*/ 63 h 177"/>
                <a:gd name="T8" fmla="*/ 1 w 265"/>
                <a:gd name="T9" fmla="*/ 63 h 177"/>
                <a:gd name="T10" fmla="*/ 1 w 265"/>
                <a:gd name="T11" fmla="*/ 168 h 177"/>
                <a:gd name="T12" fmla="*/ 4 w 265"/>
                <a:gd name="T13" fmla="*/ 177 h 177"/>
                <a:gd name="T14" fmla="*/ 256 w 265"/>
                <a:gd name="T15" fmla="*/ 177 h 177"/>
                <a:gd name="T16" fmla="*/ 265 w 265"/>
                <a:gd name="T17" fmla="*/ 168 h 177"/>
                <a:gd name="T18" fmla="*/ 265 w 265"/>
                <a:gd name="T19" fmla="*/ 11 h 177"/>
                <a:gd name="T20" fmla="*/ 256 w 265"/>
                <a:gd name="T2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77">
                  <a:moveTo>
                    <a:pt x="256" y="0"/>
                  </a:moveTo>
                  <a:cubicBezTo>
                    <a:pt x="64" y="0"/>
                    <a:pt x="64" y="0"/>
                    <a:pt x="64" y="0"/>
                  </a:cubicBezTo>
                  <a:cubicBezTo>
                    <a:pt x="64" y="58"/>
                    <a:pt x="64" y="58"/>
                    <a:pt x="64" y="58"/>
                  </a:cubicBezTo>
                  <a:cubicBezTo>
                    <a:pt x="64" y="63"/>
                    <a:pt x="56" y="63"/>
                    <a:pt x="52" y="63"/>
                  </a:cubicBezTo>
                  <a:cubicBezTo>
                    <a:pt x="1" y="63"/>
                    <a:pt x="1" y="63"/>
                    <a:pt x="1" y="63"/>
                  </a:cubicBezTo>
                  <a:cubicBezTo>
                    <a:pt x="1" y="168"/>
                    <a:pt x="1" y="168"/>
                    <a:pt x="1" y="168"/>
                  </a:cubicBezTo>
                  <a:cubicBezTo>
                    <a:pt x="1" y="173"/>
                    <a:pt x="0" y="177"/>
                    <a:pt x="4" y="177"/>
                  </a:cubicBezTo>
                  <a:cubicBezTo>
                    <a:pt x="256" y="177"/>
                    <a:pt x="256" y="177"/>
                    <a:pt x="256" y="177"/>
                  </a:cubicBezTo>
                  <a:cubicBezTo>
                    <a:pt x="261" y="177"/>
                    <a:pt x="265" y="173"/>
                    <a:pt x="265" y="168"/>
                  </a:cubicBezTo>
                  <a:cubicBezTo>
                    <a:pt x="265" y="11"/>
                    <a:pt x="265" y="11"/>
                    <a:pt x="265" y="11"/>
                  </a:cubicBezTo>
                  <a:cubicBezTo>
                    <a:pt x="265" y="7"/>
                    <a:pt x="261" y="0"/>
                    <a:pt x="25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9" name="Rectangle 53">
              <a:extLst>
                <a:ext uri="{FF2B5EF4-FFF2-40B4-BE49-F238E27FC236}">
                  <a16:creationId xmlns:a16="http://schemas.microsoft.com/office/drawing/2014/main" id="{3A0DEA4F-B5ED-42AB-F2AA-5B4E1A73A2DD}"/>
                </a:ext>
              </a:extLst>
            </p:cNvPr>
            <p:cNvSpPr>
              <a:spLocks noChangeArrowheads="1"/>
            </p:cNvSpPr>
            <p:nvPr/>
          </p:nvSpPr>
          <p:spPr bwMode="auto">
            <a:xfrm>
              <a:off x="11763375" y="3473450"/>
              <a:ext cx="65088" cy="65088"/>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60" name="Group 59">
            <a:extLst>
              <a:ext uri="{FF2B5EF4-FFF2-40B4-BE49-F238E27FC236}">
                <a16:creationId xmlns:a16="http://schemas.microsoft.com/office/drawing/2014/main" id="{F5A43494-E3E0-455B-DF99-11A74B2DE034}"/>
              </a:ext>
            </a:extLst>
          </p:cNvPr>
          <p:cNvGrpSpPr/>
          <p:nvPr userDrawn="1"/>
        </p:nvGrpSpPr>
        <p:grpSpPr>
          <a:xfrm>
            <a:off x="9874986" y="4016411"/>
            <a:ext cx="477138" cy="574831"/>
            <a:chOff x="10318750" y="3108325"/>
            <a:chExt cx="534988" cy="644525"/>
          </a:xfrm>
          <a:solidFill>
            <a:schemeClr val="bg2"/>
          </a:solidFill>
        </p:grpSpPr>
        <p:sp>
          <p:nvSpPr>
            <p:cNvPr id="61" name="Freeform 54">
              <a:extLst>
                <a:ext uri="{FF2B5EF4-FFF2-40B4-BE49-F238E27FC236}">
                  <a16:creationId xmlns:a16="http://schemas.microsoft.com/office/drawing/2014/main" id="{5BCBBF18-3F5A-1B25-E56A-A2B55FB0789F}"/>
                </a:ext>
              </a:extLst>
            </p:cNvPr>
            <p:cNvSpPr>
              <a:spLocks noEditPoints="1"/>
            </p:cNvSpPr>
            <p:nvPr/>
          </p:nvSpPr>
          <p:spPr bwMode="auto">
            <a:xfrm>
              <a:off x="10318750" y="3108325"/>
              <a:ext cx="534988" cy="644525"/>
            </a:xfrm>
            <a:custGeom>
              <a:avLst/>
              <a:gdLst>
                <a:gd name="T0" fmla="*/ 158 w 315"/>
                <a:gd name="T1" fmla="*/ 0 h 378"/>
                <a:gd name="T2" fmla="*/ 0 w 315"/>
                <a:gd name="T3" fmla="*/ 141 h 378"/>
                <a:gd name="T4" fmla="*/ 90 w 315"/>
                <a:gd name="T5" fmla="*/ 288 h 378"/>
                <a:gd name="T6" fmla="*/ 150 w 315"/>
                <a:gd name="T7" fmla="*/ 370 h 378"/>
                <a:gd name="T8" fmla="*/ 158 w 315"/>
                <a:gd name="T9" fmla="*/ 378 h 378"/>
                <a:gd name="T10" fmla="*/ 165 w 315"/>
                <a:gd name="T11" fmla="*/ 370 h 378"/>
                <a:gd name="T12" fmla="*/ 226 w 315"/>
                <a:gd name="T13" fmla="*/ 288 h 378"/>
                <a:gd name="T14" fmla="*/ 315 w 315"/>
                <a:gd name="T15" fmla="*/ 141 h 378"/>
                <a:gd name="T16" fmla="*/ 158 w 315"/>
                <a:gd name="T17" fmla="*/ 0 h 378"/>
                <a:gd name="T18" fmla="*/ 157 w 315"/>
                <a:gd name="T19" fmla="*/ 183 h 378"/>
                <a:gd name="T20" fmla="*/ 102 w 315"/>
                <a:gd name="T21" fmla="*/ 127 h 378"/>
                <a:gd name="T22" fmla="*/ 157 w 315"/>
                <a:gd name="T23" fmla="*/ 72 h 378"/>
                <a:gd name="T24" fmla="*/ 212 w 315"/>
                <a:gd name="T25" fmla="*/ 127 h 378"/>
                <a:gd name="T26" fmla="*/ 157 w 315"/>
                <a:gd name="T27" fmla="*/ 1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5" h="378">
                  <a:moveTo>
                    <a:pt x="158" y="0"/>
                  </a:moveTo>
                  <a:cubicBezTo>
                    <a:pt x="66" y="0"/>
                    <a:pt x="0" y="59"/>
                    <a:pt x="0" y="141"/>
                  </a:cubicBezTo>
                  <a:cubicBezTo>
                    <a:pt x="0" y="215"/>
                    <a:pt x="48" y="254"/>
                    <a:pt x="90" y="288"/>
                  </a:cubicBezTo>
                  <a:cubicBezTo>
                    <a:pt x="122" y="314"/>
                    <a:pt x="150" y="336"/>
                    <a:pt x="150" y="370"/>
                  </a:cubicBezTo>
                  <a:cubicBezTo>
                    <a:pt x="150" y="374"/>
                    <a:pt x="153" y="378"/>
                    <a:pt x="158" y="378"/>
                  </a:cubicBezTo>
                  <a:cubicBezTo>
                    <a:pt x="162" y="378"/>
                    <a:pt x="165" y="374"/>
                    <a:pt x="165" y="370"/>
                  </a:cubicBezTo>
                  <a:cubicBezTo>
                    <a:pt x="165" y="336"/>
                    <a:pt x="193" y="314"/>
                    <a:pt x="226" y="288"/>
                  </a:cubicBezTo>
                  <a:cubicBezTo>
                    <a:pt x="268" y="254"/>
                    <a:pt x="315" y="215"/>
                    <a:pt x="315" y="141"/>
                  </a:cubicBezTo>
                  <a:cubicBezTo>
                    <a:pt x="315" y="59"/>
                    <a:pt x="249" y="0"/>
                    <a:pt x="158" y="0"/>
                  </a:cubicBezTo>
                  <a:close/>
                  <a:moveTo>
                    <a:pt x="157" y="183"/>
                  </a:moveTo>
                  <a:cubicBezTo>
                    <a:pt x="127" y="183"/>
                    <a:pt x="102" y="158"/>
                    <a:pt x="102" y="127"/>
                  </a:cubicBezTo>
                  <a:cubicBezTo>
                    <a:pt x="102" y="97"/>
                    <a:pt x="127" y="72"/>
                    <a:pt x="157" y="72"/>
                  </a:cubicBezTo>
                  <a:cubicBezTo>
                    <a:pt x="188" y="72"/>
                    <a:pt x="212" y="97"/>
                    <a:pt x="212" y="127"/>
                  </a:cubicBezTo>
                  <a:cubicBezTo>
                    <a:pt x="212" y="158"/>
                    <a:pt x="188" y="183"/>
                    <a:pt x="157" y="18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2" name="Oval 55">
              <a:extLst>
                <a:ext uri="{FF2B5EF4-FFF2-40B4-BE49-F238E27FC236}">
                  <a16:creationId xmlns:a16="http://schemas.microsoft.com/office/drawing/2014/main" id="{38D8E077-74FD-6056-B888-53CF503C48B7}"/>
                </a:ext>
              </a:extLst>
            </p:cNvPr>
            <p:cNvSpPr>
              <a:spLocks noChangeArrowheads="1"/>
            </p:cNvSpPr>
            <p:nvPr/>
          </p:nvSpPr>
          <p:spPr bwMode="auto">
            <a:xfrm>
              <a:off x="10520363" y="3259138"/>
              <a:ext cx="133350" cy="133350"/>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63" name="Freeform 56">
            <a:extLst>
              <a:ext uri="{FF2B5EF4-FFF2-40B4-BE49-F238E27FC236}">
                <a16:creationId xmlns:a16="http://schemas.microsoft.com/office/drawing/2014/main" id="{471CD028-A904-4678-6040-D5E68A8AE083}"/>
              </a:ext>
            </a:extLst>
          </p:cNvPr>
          <p:cNvSpPr>
            <a:spLocks/>
          </p:cNvSpPr>
          <p:nvPr userDrawn="1"/>
        </p:nvSpPr>
        <p:spPr bwMode="auto">
          <a:xfrm>
            <a:off x="8706918" y="4131095"/>
            <a:ext cx="530940" cy="344049"/>
          </a:xfrm>
          <a:custGeom>
            <a:avLst/>
            <a:gdLst>
              <a:gd name="T0" fmla="*/ 351 w 351"/>
              <a:gd name="T1" fmla="*/ 130 h 227"/>
              <a:gd name="T2" fmla="*/ 253 w 351"/>
              <a:gd name="T3" fmla="*/ 227 h 227"/>
              <a:gd name="T4" fmla="*/ 142 w 351"/>
              <a:gd name="T5" fmla="*/ 227 h 227"/>
              <a:gd name="T6" fmla="*/ 124 w 351"/>
              <a:gd name="T7" fmla="*/ 208 h 227"/>
              <a:gd name="T8" fmla="*/ 124 w 351"/>
              <a:gd name="T9" fmla="*/ 189 h 227"/>
              <a:gd name="T10" fmla="*/ 174 w 351"/>
              <a:gd name="T11" fmla="*/ 189 h 227"/>
              <a:gd name="T12" fmla="*/ 181 w 351"/>
              <a:gd name="T13" fmla="*/ 183 h 227"/>
              <a:gd name="T14" fmla="*/ 174 w 351"/>
              <a:gd name="T15" fmla="*/ 177 h 227"/>
              <a:gd name="T16" fmla="*/ 118 w 351"/>
              <a:gd name="T17" fmla="*/ 177 h 227"/>
              <a:gd name="T18" fmla="*/ 111 w 351"/>
              <a:gd name="T19" fmla="*/ 177 h 227"/>
              <a:gd name="T20" fmla="*/ 99 w 351"/>
              <a:gd name="T21" fmla="*/ 161 h 227"/>
              <a:gd name="T22" fmla="*/ 99 w 351"/>
              <a:gd name="T23" fmla="*/ 152 h 227"/>
              <a:gd name="T24" fmla="*/ 142 w 351"/>
              <a:gd name="T25" fmla="*/ 152 h 227"/>
              <a:gd name="T26" fmla="*/ 150 w 351"/>
              <a:gd name="T27" fmla="*/ 139 h 227"/>
              <a:gd name="T28" fmla="*/ 142 w 351"/>
              <a:gd name="T29" fmla="*/ 126 h 227"/>
              <a:gd name="T30" fmla="*/ 87 w 351"/>
              <a:gd name="T31" fmla="*/ 126 h 227"/>
              <a:gd name="T32" fmla="*/ 79 w 351"/>
              <a:gd name="T33" fmla="*/ 126 h 227"/>
              <a:gd name="T34" fmla="*/ 61 w 351"/>
              <a:gd name="T35" fmla="*/ 113 h 227"/>
              <a:gd name="T36" fmla="*/ 61 w 351"/>
              <a:gd name="T37" fmla="*/ 101 h 227"/>
              <a:gd name="T38" fmla="*/ 111 w 351"/>
              <a:gd name="T39" fmla="*/ 101 h 227"/>
              <a:gd name="T40" fmla="*/ 118 w 351"/>
              <a:gd name="T41" fmla="*/ 95 h 227"/>
              <a:gd name="T42" fmla="*/ 111 w 351"/>
              <a:gd name="T43" fmla="*/ 89 h 227"/>
              <a:gd name="T44" fmla="*/ 55 w 351"/>
              <a:gd name="T45" fmla="*/ 89 h 227"/>
              <a:gd name="T46" fmla="*/ 48 w 351"/>
              <a:gd name="T47" fmla="*/ 89 h 227"/>
              <a:gd name="T48" fmla="*/ 16 w 351"/>
              <a:gd name="T49" fmla="*/ 89 h 227"/>
              <a:gd name="T50" fmla="*/ 0 w 351"/>
              <a:gd name="T51" fmla="*/ 70 h 227"/>
              <a:gd name="T52" fmla="*/ 16 w 351"/>
              <a:gd name="T53" fmla="*/ 51 h 227"/>
              <a:gd name="T54" fmla="*/ 111 w 351"/>
              <a:gd name="T55" fmla="*/ 51 h 227"/>
              <a:gd name="T56" fmla="*/ 118 w 351"/>
              <a:gd name="T57" fmla="*/ 51 h 227"/>
              <a:gd name="T58" fmla="*/ 205 w 351"/>
              <a:gd name="T59" fmla="*/ 51 h 227"/>
              <a:gd name="T60" fmla="*/ 213 w 351"/>
              <a:gd name="T61" fmla="*/ 44 h 227"/>
              <a:gd name="T62" fmla="*/ 205 w 351"/>
              <a:gd name="T63" fmla="*/ 38 h 227"/>
              <a:gd name="T64" fmla="*/ 124 w 351"/>
              <a:gd name="T65" fmla="*/ 38 h 227"/>
              <a:gd name="T66" fmla="*/ 124 w 351"/>
              <a:gd name="T67" fmla="*/ 19 h 227"/>
              <a:gd name="T68" fmla="*/ 142 w 351"/>
              <a:gd name="T69" fmla="*/ 0 h 227"/>
              <a:gd name="T70" fmla="*/ 229 w 351"/>
              <a:gd name="T71" fmla="*/ 0 h 227"/>
              <a:gd name="T72" fmla="*/ 351 w 351"/>
              <a:gd name="T73" fmla="*/ 121 h 227"/>
              <a:gd name="T74" fmla="*/ 351 w 351"/>
              <a:gd name="T75" fmla="*/ 1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227">
                <a:moveTo>
                  <a:pt x="351" y="130"/>
                </a:moveTo>
                <a:cubicBezTo>
                  <a:pt x="351" y="181"/>
                  <a:pt x="305" y="227"/>
                  <a:pt x="253" y="227"/>
                </a:cubicBezTo>
                <a:cubicBezTo>
                  <a:pt x="142" y="227"/>
                  <a:pt x="142" y="227"/>
                  <a:pt x="142" y="227"/>
                </a:cubicBezTo>
                <a:cubicBezTo>
                  <a:pt x="133" y="227"/>
                  <a:pt x="124" y="217"/>
                  <a:pt x="124" y="208"/>
                </a:cubicBezTo>
                <a:cubicBezTo>
                  <a:pt x="124" y="189"/>
                  <a:pt x="124" y="189"/>
                  <a:pt x="124" y="189"/>
                </a:cubicBezTo>
                <a:cubicBezTo>
                  <a:pt x="174" y="189"/>
                  <a:pt x="174" y="189"/>
                  <a:pt x="174" y="189"/>
                </a:cubicBezTo>
                <a:cubicBezTo>
                  <a:pt x="178" y="189"/>
                  <a:pt x="181" y="187"/>
                  <a:pt x="181" y="183"/>
                </a:cubicBezTo>
                <a:cubicBezTo>
                  <a:pt x="181" y="179"/>
                  <a:pt x="178" y="177"/>
                  <a:pt x="174" y="177"/>
                </a:cubicBezTo>
                <a:cubicBezTo>
                  <a:pt x="118" y="177"/>
                  <a:pt x="118" y="177"/>
                  <a:pt x="118" y="177"/>
                </a:cubicBezTo>
                <a:cubicBezTo>
                  <a:pt x="111" y="177"/>
                  <a:pt x="111" y="177"/>
                  <a:pt x="111" y="177"/>
                </a:cubicBezTo>
                <a:cubicBezTo>
                  <a:pt x="102" y="177"/>
                  <a:pt x="99" y="169"/>
                  <a:pt x="99" y="161"/>
                </a:cubicBezTo>
                <a:cubicBezTo>
                  <a:pt x="99" y="152"/>
                  <a:pt x="99" y="152"/>
                  <a:pt x="99" y="152"/>
                </a:cubicBezTo>
                <a:cubicBezTo>
                  <a:pt x="142" y="152"/>
                  <a:pt x="142" y="152"/>
                  <a:pt x="142" y="152"/>
                </a:cubicBezTo>
                <a:cubicBezTo>
                  <a:pt x="146" y="152"/>
                  <a:pt x="150" y="143"/>
                  <a:pt x="150" y="139"/>
                </a:cubicBezTo>
                <a:cubicBezTo>
                  <a:pt x="150" y="135"/>
                  <a:pt x="146" y="126"/>
                  <a:pt x="142" y="126"/>
                </a:cubicBezTo>
                <a:cubicBezTo>
                  <a:pt x="87" y="126"/>
                  <a:pt x="87" y="126"/>
                  <a:pt x="87" y="126"/>
                </a:cubicBezTo>
                <a:cubicBezTo>
                  <a:pt x="79" y="126"/>
                  <a:pt x="79" y="126"/>
                  <a:pt x="79" y="126"/>
                </a:cubicBezTo>
                <a:cubicBezTo>
                  <a:pt x="70" y="126"/>
                  <a:pt x="61" y="122"/>
                  <a:pt x="61" y="113"/>
                </a:cubicBezTo>
                <a:cubicBezTo>
                  <a:pt x="61" y="101"/>
                  <a:pt x="61" y="101"/>
                  <a:pt x="61" y="101"/>
                </a:cubicBezTo>
                <a:cubicBezTo>
                  <a:pt x="111" y="101"/>
                  <a:pt x="111" y="101"/>
                  <a:pt x="111" y="101"/>
                </a:cubicBezTo>
                <a:cubicBezTo>
                  <a:pt x="115" y="101"/>
                  <a:pt x="118" y="99"/>
                  <a:pt x="118" y="95"/>
                </a:cubicBezTo>
                <a:cubicBezTo>
                  <a:pt x="118" y="90"/>
                  <a:pt x="115" y="89"/>
                  <a:pt x="111" y="89"/>
                </a:cubicBezTo>
                <a:cubicBezTo>
                  <a:pt x="55" y="89"/>
                  <a:pt x="55" y="89"/>
                  <a:pt x="55" y="89"/>
                </a:cubicBezTo>
                <a:cubicBezTo>
                  <a:pt x="48" y="89"/>
                  <a:pt x="48" y="89"/>
                  <a:pt x="48" y="89"/>
                </a:cubicBezTo>
                <a:cubicBezTo>
                  <a:pt x="16" y="89"/>
                  <a:pt x="16" y="89"/>
                  <a:pt x="16" y="89"/>
                </a:cubicBezTo>
                <a:cubicBezTo>
                  <a:pt x="7" y="89"/>
                  <a:pt x="0" y="78"/>
                  <a:pt x="0" y="70"/>
                </a:cubicBezTo>
                <a:cubicBezTo>
                  <a:pt x="0" y="61"/>
                  <a:pt x="7" y="51"/>
                  <a:pt x="16" y="51"/>
                </a:cubicBezTo>
                <a:cubicBezTo>
                  <a:pt x="111" y="51"/>
                  <a:pt x="111" y="51"/>
                  <a:pt x="111" y="51"/>
                </a:cubicBezTo>
                <a:cubicBezTo>
                  <a:pt x="118" y="51"/>
                  <a:pt x="118" y="51"/>
                  <a:pt x="118" y="51"/>
                </a:cubicBezTo>
                <a:cubicBezTo>
                  <a:pt x="205" y="51"/>
                  <a:pt x="205" y="51"/>
                  <a:pt x="205" y="51"/>
                </a:cubicBezTo>
                <a:cubicBezTo>
                  <a:pt x="209" y="51"/>
                  <a:pt x="213" y="49"/>
                  <a:pt x="213" y="44"/>
                </a:cubicBezTo>
                <a:cubicBezTo>
                  <a:pt x="213" y="40"/>
                  <a:pt x="209" y="38"/>
                  <a:pt x="205" y="38"/>
                </a:cubicBezTo>
                <a:cubicBezTo>
                  <a:pt x="124" y="38"/>
                  <a:pt x="124" y="38"/>
                  <a:pt x="124" y="38"/>
                </a:cubicBezTo>
                <a:cubicBezTo>
                  <a:pt x="124" y="19"/>
                  <a:pt x="124" y="19"/>
                  <a:pt x="124" y="19"/>
                </a:cubicBezTo>
                <a:cubicBezTo>
                  <a:pt x="124" y="10"/>
                  <a:pt x="133" y="0"/>
                  <a:pt x="142" y="0"/>
                </a:cubicBezTo>
                <a:cubicBezTo>
                  <a:pt x="229" y="0"/>
                  <a:pt x="229" y="0"/>
                  <a:pt x="229" y="0"/>
                </a:cubicBezTo>
                <a:cubicBezTo>
                  <a:pt x="294" y="0"/>
                  <a:pt x="351" y="56"/>
                  <a:pt x="351" y="121"/>
                </a:cubicBezTo>
                <a:lnTo>
                  <a:pt x="351" y="13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64" name="Freeform 57">
            <a:extLst>
              <a:ext uri="{FF2B5EF4-FFF2-40B4-BE49-F238E27FC236}">
                <a16:creationId xmlns:a16="http://schemas.microsoft.com/office/drawing/2014/main" id="{FA38E50B-32D5-2F71-60CF-CD26A4103D50}"/>
              </a:ext>
            </a:extLst>
          </p:cNvPr>
          <p:cNvSpPr>
            <a:spLocks noEditPoints="1"/>
          </p:cNvSpPr>
          <p:nvPr userDrawn="1"/>
        </p:nvSpPr>
        <p:spPr bwMode="auto">
          <a:xfrm>
            <a:off x="7538850" y="4014996"/>
            <a:ext cx="571999" cy="574831"/>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189 w 378"/>
              <a:gd name="T11" fmla="*/ 205 h 378"/>
              <a:gd name="T12" fmla="*/ 173 w 378"/>
              <a:gd name="T13" fmla="*/ 189 h 378"/>
              <a:gd name="T14" fmla="*/ 189 w 378"/>
              <a:gd name="T15" fmla="*/ 174 h 378"/>
              <a:gd name="T16" fmla="*/ 205 w 378"/>
              <a:gd name="T17" fmla="*/ 189 h 378"/>
              <a:gd name="T18" fmla="*/ 189 w 378"/>
              <a:gd name="T19" fmla="*/ 20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189" y="0"/>
                </a:moveTo>
                <a:cubicBezTo>
                  <a:pt x="85" y="0"/>
                  <a:pt x="0" y="85"/>
                  <a:pt x="0" y="189"/>
                </a:cubicBezTo>
                <a:cubicBezTo>
                  <a:pt x="0" y="294"/>
                  <a:pt x="85" y="378"/>
                  <a:pt x="189" y="378"/>
                </a:cubicBezTo>
                <a:cubicBezTo>
                  <a:pt x="293" y="378"/>
                  <a:pt x="378" y="294"/>
                  <a:pt x="378" y="189"/>
                </a:cubicBezTo>
                <a:cubicBezTo>
                  <a:pt x="378" y="85"/>
                  <a:pt x="293" y="0"/>
                  <a:pt x="189" y="0"/>
                </a:cubicBezTo>
                <a:close/>
                <a:moveTo>
                  <a:pt x="189" y="205"/>
                </a:moveTo>
                <a:cubicBezTo>
                  <a:pt x="180" y="205"/>
                  <a:pt x="173" y="198"/>
                  <a:pt x="173" y="189"/>
                </a:cubicBezTo>
                <a:cubicBezTo>
                  <a:pt x="173" y="181"/>
                  <a:pt x="180" y="174"/>
                  <a:pt x="189" y="174"/>
                </a:cubicBezTo>
                <a:cubicBezTo>
                  <a:pt x="198" y="174"/>
                  <a:pt x="205" y="181"/>
                  <a:pt x="205" y="189"/>
                </a:cubicBezTo>
                <a:cubicBezTo>
                  <a:pt x="205" y="198"/>
                  <a:pt x="198" y="205"/>
                  <a:pt x="189" y="20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65" name="Group 64">
            <a:extLst>
              <a:ext uri="{FF2B5EF4-FFF2-40B4-BE49-F238E27FC236}">
                <a16:creationId xmlns:a16="http://schemas.microsoft.com/office/drawing/2014/main" id="{5D22B8C6-A8A1-5B73-39E7-132A9281C356}"/>
              </a:ext>
            </a:extLst>
          </p:cNvPr>
          <p:cNvGrpSpPr/>
          <p:nvPr userDrawn="1"/>
        </p:nvGrpSpPr>
        <p:grpSpPr>
          <a:xfrm>
            <a:off x="6394852" y="4051808"/>
            <a:ext cx="571999" cy="538019"/>
            <a:chOff x="6416675" y="3148013"/>
            <a:chExt cx="641350" cy="603250"/>
          </a:xfrm>
          <a:solidFill>
            <a:schemeClr val="bg2"/>
          </a:solidFill>
        </p:grpSpPr>
        <p:sp>
          <p:nvSpPr>
            <p:cNvPr id="66" name="Freeform 58">
              <a:extLst>
                <a:ext uri="{FF2B5EF4-FFF2-40B4-BE49-F238E27FC236}">
                  <a16:creationId xmlns:a16="http://schemas.microsoft.com/office/drawing/2014/main" id="{02F94711-C765-60C8-BA7D-B6598E876048}"/>
                </a:ext>
              </a:extLst>
            </p:cNvPr>
            <p:cNvSpPr>
              <a:spLocks/>
            </p:cNvSpPr>
            <p:nvPr/>
          </p:nvSpPr>
          <p:spPr bwMode="auto">
            <a:xfrm>
              <a:off x="6583363" y="3148013"/>
              <a:ext cx="280988" cy="455613"/>
            </a:xfrm>
            <a:custGeom>
              <a:avLst/>
              <a:gdLst>
                <a:gd name="T0" fmla="*/ 162 w 165"/>
                <a:gd name="T1" fmla="*/ 199 h 268"/>
                <a:gd name="T2" fmla="*/ 88 w 165"/>
                <a:gd name="T3" fmla="*/ 266 h 268"/>
                <a:gd name="T4" fmla="*/ 82 w 165"/>
                <a:gd name="T5" fmla="*/ 268 h 268"/>
                <a:gd name="T6" fmla="*/ 82 w 165"/>
                <a:gd name="T7" fmla="*/ 268 h 268"/>
                <a:gd name="T8" fmla="*/ 76 w 165"/>
                <a:gd name="T9" fmla="*/ 264 h 268"/>
                <a:gd name="T10" fmla="*/ 4 w 165"/>
                <a:gd name="T11" fmla="*/ 199 h 268"/>
                <a:gd name="T12" fmla="*/ 3 w 165"/>
                <a:gd name="T13" fmla="*/ 188 h 268"/>
                <a:gd name="T14" fmla="*/ 16 w 165"/>
                <a:gd name="T15" fmla="*/ 188 h 268"/>
                <a:gd name="T16" fmla="*/ 79 w 165"/>
                <a:gd name="T17" fmla="*/ 242 h 268"/>
                <a:gd name="T18" fmla="*/ 79 w 165"/>
                <a:gd name="T19" fmla="*/ 8 h 268"/>
                <a:gd name="T20" fmla="*/ 85 w 165"/>
                <a:gd name="T21" fmla="*/ 0 h 268"/>
                <a:gd name="T22" fmla="*/ 91 w 165"/>
                <a:gd name="T23" fmla="*/ 8 h 268"/>
                <a:gd name="T24" fmla="*/ 91 w 165"/>
                <a:gd name="T25" fmla="*/ 243 h 268"/>
                <a:gd name="T26" fmla="*/ 152 w 165"/>
                <a:gd name="T27" fmla="*/ 188 h 268"/>
                <a:gd name="T28" fmla="*/ 157 w 165"/>
                <a:gd name="T29" fmla="*/ 186 h 268"/>
                <a:gd name="T30" fmla="*/ 162 w 165"/>
                <a:gd name="T31" fmla="*/ 188 h 268"/>
                <a:gd name="T32" fmla="*/ 162 w 165"/>
                <a:gd name="T33" fmla="*/ 19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68">
                  <a:moveTo>
                    <a:pt x="162" y="199"/>
                  </a:moveTo>
                  <a:cubicBezTo>
                    <a:pt x="88" y="266"/>
                    <a:pt x="88" y="266"/>
                    <a:pt x="88" y="266"/>
                  </a:cubicBezTo>
                  <a:cubicBezTo>
                    <a:pt x="86" y="267"/>
                    <a:pt x="84" y="268"/>
                    <a:pt x="82" y="268"/>
                  </a:cubicBezTo>
                  <a:cubicBezTo>
                    <a:pt x="82" y="268"/>
                    <a:pt x="82" y="268"/>
                    <a:pt x="82" y="268"/>
                  </a:cubicBezTo>
                  <a:cubicBezTo>
                    <a:pt x="80" y="268"/>
                    <a:pt x="77" y="266"/>
                    <a:pt x="76" y="264"/>
                  </a:cubicBezTo>
                  <a:cubicBezTo>
                    <a:pt x="4" y="199"/>
                    <a:pt x="4" y="199"/>
                    <a:pt x="4" y="199"/>
                  </a:cubicBezTo>
                  <a:cubicBezTo>
                    <a:pt x="0" y="196"/>
                    <a:pt x="0" y="191"/>
                    <a:pt x="3" y="188"/>
                  </a:cubicBezTo>
                  <a:cubicBezTo>
                    <a:pt x="6" y="185"/>
                    <a:pt x="13" y="185"/>
                    <a:pt x="16" y="188"/>
                  </a:cubicBezTo>
                  <a:cubicBezTo>
                    <a:pt x="79" y="242"/>
                    <a:pt x="79" y="242"/>
                    <a:pt x="79" y="242"/>
                  </a:cubicBezTo>
                  <a:cubicBezTo>
                    <a:pt x="79" y="8"/>
                    <a:pt x="79" y="8"/>
                    <a:pt x="79" y="8"/>
                  </a:cubicBezTo>
                  <a:cubicBezTo>
                    <a:pt x="79" y="4"/>
                    <a:pt x="81" y="0"/>
                    <a:pt x="85" y="0"/>
                  </a:cubicBezTo>
                  <a:cubicBezTo>
                    <a:pt x="89" y="0"/>
                    <a:pt x="91" y="4"/>
                    <a:pt x="91" y="8"/>
                  </a:cubicBezTo>
                  <a:cubicBezTo>
                    <a:pt x="91" y="243"/>
                    <a:pt x="91" y="243"/>
                    <a:pt x="91" y="243"/>
                  </a:cubicBezTo>
                  <a:cubicBezTo>
                    <a:pt x="152" y="188"/>
                    <a:pt x="152" y="188"/>
                    <a:pt x="152" y="188"/>
                  </a:cubicBezTo>
                  <a:cubicBezTo>
                    <a:pt x="153" y="186"/>
                    <a:pt x="155" y="186"/>
                    <a:pt x="157" y="186"/>
                  </a:cubicBezTo>
                  <a:cubicBezTo>
                    <a:pt x="159" y="186"/>
                    <a:pt x="161" y="186"/>
                    <a:pt x="162" y="188"/>
                  </a:cubicBezTo>
                  <a:cubicBezTo>
                    <a:pt x="165" y="191"/>
                    <a:pt x="165" y="196"/>
                    <a:pt x="162" y="19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7" name="Freeform 59">
              <a:extLst>
                <a:ext uri="{FF2B5EF4-FFF2-40B4-BE49-F238E27FC236}">
                  <a16:creationId xmlns:a16="http://schemas.microsoft.com/office/drawing/2014/main" id="{DC9B8FAF-9D40-87A3-0299-C7980949FC51}"/>
                </a:ext>
              </a:extLst>
            </p:cNvPr>
            <p:cNvSpPr>
              <a:spLocks/>
            </p:cNvSpPr>
            <p:nvPr/>
          </p:nvSpPr>
          <p:spPr bwMode="auto">
            <a:xfrm>
              <a:off x="6416675" y="3321050"/>
              <a:ext cx="641350" cy="430213"/>
            </a:xfrm>
            <a:custGeom>
              <a:avLst/>
              <a:gdLst>
                <a:gd name="T0" fmla="*/ 370 w 378"/>
                <a:gd name="T1" fmla="*/ 0 h 252"/>
                <a:gd name="T2" fmla="*/ 331 w 378"/>
                <a:gd name="T3" fmla="*/ 0 h 252"/>
                <a:gd name="T4" fmla="*/ 328 w 378"/>
                <a:gd name="T5" fmla="*/ 0 h 252"/>
                <a:gd name="T6" fmla="*/ 236 w 378"/>
                <a:gd name="T7" fmla="*/ 0 h 252"/>
                <a:gd name="T8" fmla="*/ 202 w 378"/>
                <a:gd name="T9" fmla="*/ 0 h 252"/>
                <a:gd name="T10" fmla="*/ 202 w 378"/>
                <a:gd name="T11" fmla="*/ 112 h 252"/>
                <a:gd name="T12" fmla="*/ 242 w 378"/>
                <a:gd name="T13" fmla="*/ 76 h 252"/>
                <a:gd name="T14" fmla="*/ 255 w 378"/>
                <a:gd name="T15" fmla="*/ 71 h 252"/>
                <a:gd name="T16" fmla="*/ 271 w 378"/>
                <a:gd name="T17" fmla="*/ 78 h 252"/>
                <a:gd name="T18" fmla="*/ 276 w 378"/>
                <a:gd name="T19" fmla="*/ 93 h 252"/>
                <a:gd name="T20" fmla="*/ 269 w 378"/>
                <a:gd name="T21" fmla="*/ 107 h 252"/>
                <a:gd name="T22" fmla="*/ 195 w 378"/>
                <a:gd name="T23" fmla="*/ 173 h 252"/>
                <a:gd name="T24" fmla="*/ 184 w 378"/>
                <a:gd name="T25" fmla="*/ 178 h 252"/>
                <a:gd name="T26" fmla="*/ 183 w 378"/>
                <a:gd name="T27" fmla="*/ 178 h 252"/>
                <a:gd name="T28" fmla="*/ 181 w 378"/>
                <a:gd name="T29" fmla="*/ 178 h 252"/>
                <a:gd name="T30" fmla="*/ 166 w 378"/>
                <a:gd name="T31" fmla="*/ 171 h 252"/>
                <a:gd name="T32" fmla="*/ 94 w 378"/>
                <a:gd name="T33" fmla="*/ 107 h 252"/>
                <a:gd name="T34" fmla="*/ 87 w 378"/>
                <a:gd name="T35" fmla="*/ 93 h 252"/>
                <a:gd name="T36" fmla="*/ 93 w 378"/>
                <a:gd name="T37" fmla="*/ 78 h 252"/>
                <a:gd name="T38" fmla="*/ 109 w 378"/>
                <a:gd name="T39" fmla="*/ 71 h 252"/>
                <a:gd name="T40" fmla="*/ 123 w 378"/>
                <a:gd name="T41" fmla="*/ 76 h 252"/>
                <a:gd name="T42" fmla="*/ 164 w 378"/>
                <a:gd name="T43" fmla="*/ 112 h 252"/>
                <a:gd name="T44" fmla="*/ 164 w 378"/>
                <a:gd name="T45" fmla="*/ 0 h 252"/>
                <a:gd name="T46" fmla="*/ 126 w 378"/>
                <a:gd name="T47" fmla="*/ 0 h 252"/>
                <a:gd name="T48" fmla="*/ 76 w 378"/>
                <a:gd name="T49" fmla="*/ 0 h 252"/>
                <a:gd name="T50" fmla="*/ 32 w 378"/>
                <a:gd name="T51" fmla="*/ 0 h 252"/>
                <a:gd name="T52" fmla="*/ 8 w 378"/>
                <a:gd name="T53" fmla="*/ 0 h 252"/>
                <a:gd name="T54" fmla="*/ 0 w 378"/>
                <a:gd name="T55" fmla="*/ 8 h 252"/>
                <a:gd name="T56" fmla="*/ 0 w 378"/>
                <a:gd name="T57" fmla="*/ 244 h 252"/>
                <a:gd name="T58" fmla="*/ 8 w 378"/>
                <a:gd name="T59" fmla="*/ 252 h 252"/>
                <a:gd name="T60" fmla="*/ 370 w 378"/>
                <a:gd name="T61" fmla="*/ 252 h 252"/>
                <a:gd name="T62" fmla="*/ 378 w 378"/>
                <a:gd name="T63" fmla="*/ 244 h 252"/>
                <a:gd name="T64" fmla="*/ 378 w 378"/>
                <a:gd name="T65" fmla="*/ 8 h 252"/>
                <a:gd name="T66" fmla="*/ 370 w 378"/>
                <a:gd name="T6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8" h="252">
                  <a:moveTo>
                    <a:pt x="370" y="0"/>
                  </a:moveTo>
                  <a:cubicBezTo>
                    <a:pt x="331" y="0"/>
                    <a:pt x="331" y="0"/>
                    <a:pt x="331" y="0"/>
                  </a:cubicBezTo>
                  <a:cubicBezTo>
                    <a:pt x="328" y="0"/>
                    <a:pt x="328" y="0"/>
                    <a:pt x="328" y="0"/>
                  </a:cubicBezTo>
                  <a:cubicBezTo>
                    <a:pt x="236" y="0"/>
                    <a:pt x="236" y="0"/>
                    <a:pt x="236" y="0"/>
                  </a:cubicBezTo>
                  <a:cubicBezTo>
                    <a:pt x="202" y="0"/>
                    <a:pt x="202" y="0"/>
                    <a:pt x="202" y="0"/>
                  </a:cubicBezTo>
                  <a:cubicBezTo>
                    <a:pt x="202" y="112"/>
                    <a:pt x="202" y="112"/>
                    <a:pt x="202" y="112"/>
                  </a:cubicBezTo>
                  <a:cubicBezTo>
                    <a:pt x="242" y="76"/>
                    <a:pt x="242" y="76"/>
                    <a:pt x="242" y="76"/>
                  </a:cubicBezTo>
                  <a:cubicBezTo>
                    <a:pt x="245" y="73"/>
                    <a:pt x="250" y="71"/>
                    <a:pt x="255" y="71"/>
                  </a:cubicBezTo>
                  <a:cubicBezTo>
                    <a:pt x="261" y="71"/>
                    <a:pt x="267" y="73"/>
                    <a:pt x="271" y="78"/>
                  </a:cubicBezTo>
                  <a:cubicBezTo>
                    <a:pt x="274" y="82"/>
                    <a:pt x="276" y="87"/>
                    <a:pt x="276" y="93"/>
                  </a:cubicBezTo>
                  <a:cubicBezTo>
                    <a:pt x="276" y="98"/>
                    <a:pt x="273" y="103"/>
                    <a:pt x="269" y="107"/>
                  </a:cubicBezTo>
                  <a:cubicBezTo>
                    <a:pt x="195" y="173"/>
                    <a:pt x="195" y="173"/>
                    <a:pt x="195" y="173"/>
                  </a:cubicBezTo>
                  <a:cubicBezTo>
                    <a:pt x="192" y="176"/>
                    <a:pt x="188" y="178"/>
                    <a:pt x="184" y="178"/>
                  </a:cubicBezTo>
                  <a:cubicBezTo>
                    <a:pt x="183" y="178"/>
                    <a:pt x="183" y="178"/>
                    <a:pt x="183" y="178"/>
                  </a:cubicBezTo>
                  <a:cubicBezTo>
                    <a:pt x="181" y="178"/>
                    <a:pt x="181" y="178"/>
                    <a:pt x="181" y="178"/>
                  </a:cubicBezTo>
                  <a:cubicBezTo>
                    <a:pt x="175" y="178"/>
                    <a:pt x="170" y="176"/>
                    <a:pt x="166" y="171"/>
                  </a:cubicBezTo>
                  <a:cubicBezTo>
                    <a:pt x="94" y="107"/>
                    <a:pt x="94" y="107"/>
                    <a:pt x="94" y="107"/>
                  </a:cubicBezTo>
                  <a:cubicBezTo>
                    <a:pt x="90" y="103"/>
                    <a:pt x="88" y="98"/>
                    <a:pt x="87" y="93"/>
                  </a:cubicBezTo>
                  <a:cubicBezTo>
                    <a:pt x="87" y="87"/>
                    <a:pt x="89" y="82"/>
                    <a:pt x="93" y="78"/>
                  </a:cubicBezTo>
                  <a:cubicBezTo>
                    <a:pt x="97" y="73"/>
                    <a:pt x="102" y="71"/>
                    <a:pt x="109" y="71"/>
                  </a:cubicBezTo>
                  <a:cubicBezTo>
                    <a:pt x="114" y="71"/>
                    <a:pt x="119" y="73"/>
                    <a:pt x="123" y="76"/>
                  </a:cubicBezTo>
                  <a:cubicBezTo>
                    <a:pt x="164" y="112"/>
                    <a:pt x="164" y="112"/>
                    <a:pt x="164" y="112"/>
                  </a:cubicBezTo>
                  <a:cubicBezTo>
                    <a:pt x="164" y="0"/>
                    <a:pt x="164" y="0"/>
                    <a:pt x="164" y="0"/>
                  </a:cubicBezTo>
                  <a:cubicBezTo>
                    <a:pt x="126" y="0"/>
                    <a:pt x="126" y="0"/>
                    <a:pt x="126" y="0"/>
                  </a:cubicBezTo>
                  <a:cubicBezTo>
                    <a:pt x="76" y="0"/>
                    <a:pt x="76" y="0"/>
                    <a:pt x="76" y="0"/>
                  </a:cubicBezTo>
                  <a:cubicBezTo>
                    <a:pt x="32" y="0"/>
                    <a:pt x="32" y="0"/>
                    <a:pt x="32" y="0"/>
                  </a:cubicBezTo>
                  <a:cubicBezTo>
                    <a:pt x="8" y="0"/>
                    <a:pt x="8" y="0"/>
                    <a:pt x="8" y="0"/>
                  </a:cubicBezTo>
                  <a:cubicBezTo>
                    <a:pt x="4" y="0"/>
                    <a:pt x="0" y="4"/>
                    <a:pt x="0" y="8"/>
                  </a:cubicBezTo>
                  <a:cubicBezTo>
                    <a:pt x="0" y="244"/>
                    <a:pt x="0" y="244"/>
                    <a:pt x="0" y="244"/>
                  </a:cubicBezTo>
                  <a:cubicBezTo>
                    <a:pt x="0" y="249"/>
                    <a:pt x="4" y="252"/>
                    <a:pt x="8" y="252"/>
                  </a:cubicBezTo>
                  <a:cubicBezTo>
                    <a:pt x="370" y="252"/>
                    <a:pt x="370" y="252"/>
                    <a:pt x="370" y="252"/>
                  </a:cubicBezTo>
                  <a:cubicBezTo>
                    <a:pt x="374" y="252"/>
                    <a:pt x="378" y="249"/>
                    <a:pt x="378" y="244"/>
                  </a:cubicBezTo>
                  <a:cubicBezTo>
                    <a:pt x="378" y="8"/>
                    <a:pt x="378" y="8"/>
                    <a:pt x="378" y="8"/>
                  </a:cubicBezTo>
                  <a:cubicBezTo>
                    <a:pt x="378" y="4"/>
                    <a:pt x="374" y="0"/>
                    <a:pt x="37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68" name="Group 67">
            <a:extLst>
              <a:ext uri="{FF2B5EF4-FFF2-40B4-BE49-F238E27FC236}">
                <a16:creationId xmlns:a16="http://schemas.microsoft.com/office/drawing/2014/main" id="{E563F1B9-4047-AE78-1C10-5C87520A0C92}"/>
              </a:ext>
            </a:extLst>
          </p:cNvPr>
          <p:cNvGrpSpPr/>
          <p:nvPr userDrawn="1"/>
        </p:nvGrpSpPr>
        <p:grpSpPr>
          <a:xfrm>
            <a:off x="5249438" y="4014996"/>
            <a:ext cx="571999" cy="539435"/>
            <a:chOff x="5132388" y="3106738"/>
            <a:chExt cx="641350" cy="604838"/>
          </a:xfrm>
          <a:solidFill>
            <a:schemeClr val="bg2"/>
          </a:solidFill>
        </p:grpSpPr>
        <p:sp>
          <p:nvSpPr>
            <p:cNvPr id="69" name="Freeform 60">
              <a:extLst>
                <a:ext uri="{FF2B5EF4-FFF2-40B4-BE49-F238E27FC236}">
                  <a16:creationId xmlns:a16="http://schemas.microsoft.com/office/drawing/2014/main" id="{FCC9B8BA-A277-5E81-50FF-A99B9F252F97}"/>
                </a:ext>
              </a:extLst>
            </p:cNvPr>
            <p:cNvSpPr>
              <a:spLocks/>
            </p:cNvSpPr>
            <p:nvPr/>
          </p:nvSpPr>
          <p:spPr bwMode="auto">
            <a:xfrm>
              <a:off x="5300663" y="3255963"/>
              <a:ext cx="279400" cy="455613"/>
            </a:xfrm>
            <a:custGeom>
              <a:avLst/>
              <a:gdLst>
                <a:gd name="T0" fmla="*/ 157 w 165"/>
                <a:gd name="T1" fmla="*/ 82 h 268"/>
                <a:gd name="T2" fmla="*/ 163 w 165"/>
                <a:gd name="T3" fmla="*/ 80 h 268"/>
                <a:gd name="T4" fmla="*/ 162 w 165"/>
                <a:gd name="T5" fmla="*/ 69 h 268"/>
                <a:gd name="T6" fmla="*/ 88 w 165"/>
                <a:gd name="T7" fmla="*/ 2 h 268"/>
                <a:gd name="T8" fmla="*/ 83 w 165"/>
                <a:gd name="T9" fmla="*/ 0 h 268"/>
                <a:gd name="T10" fmla="*/ 82 w 165"/>
                <a:gd name="T11" fmla="*/ 0 h 268"/>
                <a:gd name="T12" fmla="*/ 76 w 165"/>
                <a:gd name="T13" fmla="*/ 3 h 268"/>
                <a:gd name="T14" fmla="*/ 4 w 165"/>
                <a:gd name="T15" fmla="*/ 69 h 268"/>
                <a:gd name="T16" fmla="*/ 3 w 165"/>
                <a:gd name="T17" fmla="*/ 80 h 268"/>
                <a:gd name="T18" fmla="*/ 16 w 165"/>
                <a:gd name="T19" fmla="*/ 80 h 268"/>
                <a:gd name="T20" fmla="*/ 78 w 165"/>
                <a:gd name="T21" fmla="*/ 26 h 268"/>
                <a:gd name="T22" fmla="*/ 78 w 165"/>
                <a:gd name="T23" fmla="*/ 260 h 268"/>
                <a:gd name="T24" fmla="*/ 84 w 165"/>
                <a:gd name="T25" fmla="*/ 268 h 268"/>
                <a:gd name="T26" fmla="*/ 90 w 165"/>
                <a:gd name="T27" fmla="*/ 260 h 268"/>
                <a:gd name="T28" fmla="*/ 90 w 165"/>
                <a:gd name="T29" fmla="*/ 25 h 268"/>
                <a:gd name="T30" fmla="*/ 151 w 165"/>
                <a:gd name="T31" fmla="*/ 80 h 268"/>
                <a:gd name="T32" fmla="*/ 157 w 165"/>
                <a:gd name="T33" fmla="*/ 8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68">
                  <a:moveTo>
                    <a:pt x="157" y="82"/>
                  </a:moveTo>
                  <a:cubicBezTo>
                    <a:pt x="159" y="82"/>
                    <a:pt x="161" y="81"/>
                    <a:pt x="163" y="80"/>
                  </a:cubicBezTo>
                  <a:cubicBezTo>
                    <a:pt x="165" y="76"/>
                    <a:pt x="165" y="71"/>
                    <a:pt x="162" y="69"/>
                  </a:cubicBezTo>
                  <a:cubicBezTo>
                    <a:pt x="88" y="2"/>
                    <a:pt x="88" y="2"/>
                    <a:pt x="88" y="2"/>
                  </a:cubicBezTo>
                  <a:cubicBezTo>
                    <a:pt x="87" y="1"/>
                    <a:pt x="85" y="0"/>
                    <a:pt x="83" y="0"/>
                  </a:cubicBezTo>
                  <a:cubicBezTo>
                    <a:pt x="83" y="0"/>
                    <a:pt x="82" y="0"/>
                    <a:pt x="82" y="0"/>
                  </a:cubicBezTo>
                  <a:cubicBezTo>
                    <a:pt x="80" y="0"/>
                    <a:pt x="78" y="1"/>
                    <a:pt x="76" y="3"/>
                  </a:cubicBezTo>
                  <a:cubicBezTo>
                    <a:pt x="4" y="69"/>
                    <a:pt x="4" y="69"/>
                    <a:pt x="4" y="69"/>
                  </a:cubicBezTo>
                  <a:cubicBezTo>
                    <a:pt x="1" y="71"/>
                    <a:pt x="0" y="76"/>
                    <a:pt x="3" y="80"/>
                  </a:cubicBezTo>
                  <a:cubicBezTo>
                    <a:pt x="6" y="83"/>
                    <a:pt x="13" y="83"/>
                    <a:pt x="16" y="80"/>
                  </a:cubicBezTo>
                  <a:cubicBezTo>
                    <a:pt x="78" y="26"/>
                    <a:pt x="78" y="26"/>
                    <a:pt x="78" y="26"/>
                  </a:cubicBezTo>
                  <a:cubicBezTo>
                    <a:pt x="78" y="260"/>
                    <a:pt x="78" y="260"/>
                    <a:pt x="78" y="260"/>
                  </a:cubicBezTo>
                  <a:cubicBezTo>
                    <a:pt x="78" y="264"/>
                    <a:pt x="80" y="268"/>
                    <a:pt x="84" y="268"/>
                  </a:cubicBezTo>
                  <a:cubicBezTo>
                    <a:pt x="88" y="268"/>
                    <a:pt x="90" y="264"/>
                    <a:pt x="90" y="260"/>
                  </a:cubicBezTo>
                  <a:cubicBezTo>
                    <a:pt x="90" y="25"/>
                    <a:pt x="90" y="25"/>
                    <a:pt x="90" y="25"/>
                  </a:cubicBezTo>
                  <a:cubicBezTo>
                    <a:pt x="151" y="80"/>
                    <a:pt x="151" y="80"/>
                    <a:pt x="151" y="80"/>
                  </a:cubicBezTo>
                  <a:cubicBezTo>
                    <a:pt x="153" y="82"/>
                    <a:pt x="155" y="82"/>
                    <a:pt x="157"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0" name="Freeform 61">
              <a:extLst>
                <a:ext uri="{FF2B5EF4-FFF2-40B4-BE49-F238E27FC236}">
                  <a16:creationId xmlns:a16="http://schemas.microsoft.com/office/drawing/2014/main" id="{344348A7-7C3F-0945-C04A-CB003D7CD017}"/>
                </a:ext>
              </a:extLst>
            </p:cNvPr>
            <p:cNvSpPr>
              <a:spLocks/>
            </p:cNvSpPr>
            <p:nvPr/>
          </p:nvSpPr>
          <p:spPr bwMode="auto">
            <a:xfrm>
              <a:off x="5132388" y="3106738"/>
              <a:ext cx="641350" cy="430213"/>
            </a:xfrm>
            <a:custGeom>
              <a:avLst/>
              <a:gdLst>
                <a:gd name="T0" fmla="*/ 370 w 378"/>
                <a:gd name="T1" fmla="*/ 0 h 252"/>
                <a:gd name="T2" fmla="*/ 8 w 378"/>
                <a:gd name="T3" fmla="*/ 0 h 252"/>
                <a:gd name="T4" fmla="*/ 0 w 378"/>
                <a:gd name="T5" fmla="*/ 8 h 252"/>
                <a:gd name="T6" fmla="*/ 0 w 378"/>
                <a:gd name="T7" fmla="*/ 245 h 252"/>
                <a:gd name="T8" fmla="*/ 8 w 378"/>
                <a:gd name="T9" fmla="*/ 252 h 252"/>
                <a:gd name="T10" fmla="*/ 32 w 378"/>
                <a:gd name="T11" fmla="*/ 252 h 252"/>
                <a:gd name="T12" fmla="*/ 63 w 378"/>
                <a:gd name="T13" fmla="*/ 252 h 252"/>
                <a:gd name="T14" fmla="*/ 126 w 378"/>
                <a:gd name="T15" fmla="*/ 252 h 252"/>
                <a:gd name="T16" fmla="*/ 164 w 378"/>
                <a:gd name="T17" fmla="*/ 252 h 252"/>
                <a:gd name="T18" fmla="*/ 164 w 378"/>
                <a:gd name="T19" fmla="*/ 141 h 252"/>
                <a:gd name="T20" fmla="*/ 123 w 378"/>
                <a:gd name="T21" fmla="*/ 177 h 252"/>
                <a:gd name="T22" fmla="*/ 109 w 378"/>
                <a:gd name="T23" fmla="*/ 182 h 252"/>
                <a:gd name="T24" fmla="*/ 93 w 378"/>
                <a:gd name="T25" fmla="*/ 175 h 252"/>
                <a:gd name="T26" fmla="*/ 88 w 378"/>
                <a:gd name="T27" fmla="*/ 160 h 252"/>
                <a:gd name="T28" fmla="*/ 94 w 378"/>
                <a:gd name="T29" fmla="*/ 146 h 252"/>
                <a:gd name="T30" fmla="*/ 166 w 378"/>
                <a:gd name="T31" fmla="*/ 82 h 252"/>
                <a:gd name="T32" fmla="*/ 181 w 378"/>
                <a:gd name="T33" fmla="*/ 74 h 252"/>
                <a:gd name="T34" fmla="*/ 183 w 378"/>
                <a:gd name="T35" fmla="*/ 74 h 252"/>
                <a:gd name="T36" fmla="*/ 184 w 378"/>
                <a:gd name="T37" fmla="*/ 75 h 252"/>
                <a:gd name="T38" fmla="*/ 196 w 378"/>
                <a:gd name="T39" fmla="*/ 80 h 252"/>
                <a:gd name="T40" fmla="*/ 269 w 378"/>
                <a:gd name="T41" fmla="*/ 146 h 252"/>
                <a:gd name="T42" fmla="*/ 276 w 378"/>
                <a:gd name="T43" fmla="*/ 160 h 252"/>
                <a:gd name="T44" fmla="*/ 271 w 378"/>
                <a:gd name="T45" fmla="*/ 175 h 252"/>
                <a:gd name="T46" fmla="*/ 256 w 378"/>
                <a:gd name="T47" fmla="*/ 182 h 252"/>
                <a:gd name="T48" fmla="*/ 242 w 378"/>
                <a:gd name="T49" fmla="*/ 177 h 252"/>
                <a:gd name="T50" fmla="*/ 202 w 378"/>
                <a:gd name="T51" fmla="*/ 140 h 252"/>
                <a:gd name="T52" fmla="*/ 202 w 378"/>
                <a:gd name="T53" fmla="*/ 252 h 252"/>
                <a:gd name="T54" fmla="*/ 237 w 378"/>
                <a:gd name="T55" fmla="*/ 252 h 252"/>
                <a:gd name="T56" fmla="*/ 303 w 378"/>
                <a:gd name="T57" fmla="*/ 252 h 252"/>
                <a:gd name="T58" fmla="*/ 331 w 378"/>
                <a:gd name="T59" fmla="*/ 252 h 252"/>
                <a:gd name="T60" fmla="*/ 370 w 378"/>
                <a:gd name="T61" fmla="*/ 252 h 252"/>
                <a:gd name="T62" fmla="*/ 378 w 378"/>
                <a:gd name="T63" fmla="*/ 245 h 252"/>
                <a:gd name="T64" fmla="*/ 378 w 378"/>
                <a:gd name="T65" fmla="*/ 8 h 252"/>
                <a:gd name="T66" fmla="*/ 370 w 378"/>
                <a:gd name="T6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8" h="252">
                  <a:moveTo>
                    <a:pt x="370" y="0"/>
                  </a:moveTo>
                  <a:cubicBezTo>
                    <a:pt x="8" y="0"/>
                    <a:pt x="8" y="0"/>
                    <a:pt x="8" y="0"/>
                  </a:cubicBezTo>
                  <a:cubicBezTo>
                    <a:pt x="4" y="0"/>
                    <a:pt x="0" y="4"/>
                    <a:pt x="0" y="8"/>
                  </a:cubicBezTo>
                  <a:cubicBezTo>
                    <a:pt x="0" y="245"/>
                    <a:pt x="0" y="245"/>
                    <a:pt x="0" y="245"/>
                  </a:cubicBezTo>
                  <a:cubicBezTo>
                    <a:pt x="0" y="249"/>
                    <a:pt x="4" y="252"/>
                    <a:pt x="8" y="252"/>
                  </a:cubicBezTo>
                  <a:cubicBezTo>
                    <a:pt x="32" y="252"/>
                    <a:pt x="32" y="252"/>
                    <a:pt x="32" y="252"/>
                  </a:cubicBezTo>
                  <a:cubicBezTo>
                    <a:pt x="63" y="252"/>
                    <a:pt x="63" y="252"/>
                    <a:pt x="63" y="252"/>
                  </a:cubicBezTo>
                  <a:cubicBezTo>
                    <a:pt x="126" y="252"/>
                    <a:pt x="126" y="252"/>
                    <a:pt x="126" y="252"/>
                  </a:cubicBezTo>
                  <a:cubicBezTo>
                    <a:pt x="164" y="252"/>
                    <a:pt x="164" y="252"/>
                    <a:pt x="164" y="252"/>
                  </a:cubicBezTo>
                  <a:cubicBezTo>
                    <a:pt x="164" y="141"/>
                    <a:pt x="164" y="141"/>
                    <a:pt x="164" y="141"/>
                  </a:cubicBezTo>
                  <a:cubicBezTo>
                    <a:pt x="123" y="177"/>
                    <a:pt x="123" y="177"/>
                    <a:pt x="123" y="177"/>
                  </a:cubicBezTo>
                  <a:cubicBezTo>
                    <a:pt x="120" y="180"/>
                    <a:pt x="114" y="182"/>
                    <a:pt x="109" y="182"/>
                  </a:cubicBezTo>
                  <a:cubicBezTo>
                    <a:pt x="103" y="182"/>
                    <a:pt x="97" y="179"/>
                    <a:pt x="93" y="175"/>
                  </a:cubicBezTo>
                  <a:cubicBezTo>
                    <a:pt x="89" y="171"/>
                    <a:pt x="87" y="166"/>
                    <a:pt x="88" y="160"/>
                  </a:cubicBezTo>
                  <a:cubicBezTo>
                    <a:pt x="88" y="155"/>
                    <a:pt x="90" y="150"/>
                    <a:pt x="94" y="146"/>
                  </a:cubicBezTo>
                  <a:cubicBezTo>
                    <a:pt x="166" y="82"/>
                    <a:pt x="166" y="82"/>
                    <a:pt x="166" y="82"/>
                  </a:cubicBezTo>
                  <a:cubicBezTo>
                    <a:pt x="170" y="77"/>
                    <a:pt x="175" y="74"/>
                    <a:pt x="181" y="74"/>
                  </a:cubicBezTo>
                  <a:cubicBezTo>
                    <a:pt x="183" y="74"/>
                    <a:pt x="183" y="74"/>
                    <a:pt x="183" y="74"/>
                  </a:cubicBezTo>
                  <a:cubicBezTo>
                    <a:pt x="184" y="75"/>
                    <a:pt x="184" y="75"/>
                    <a:pt x="184" y="75"/>
                  </a:cubicBezTo>
                  <a:cubicBezTo>
                    <a:pt x="188" y="75"/>
                    <a:pt x="192" y="77"/>
                    <a:pt x="196" y="80"/>
                  </a:cubicBezTo>
                  <a:cubicBezTo>
                    <a:pt x="269" y="146"/>
                    <a:pt x="269" y="146"/>
                    <a:pt x="269" y="146"/>
                  </a:cubicBezTo>
                  <a:cubicBezTo>
                    <a:pt x="273" y="150"/>
                    <a:pt x="276" y="155"/>
                    <a:pt x="276" y="160"/>
                  </a:cubicBezTo>
                  <a:cubicBezTo>
                    <a:pt x="276" y="166"/>
                    <a:pt x="275" y="171"/>
                    <a:pt x="271" y="175"/>
                  </a:cubicBezTo>
                  <a:cubicBezTo>
                    <a:pt x="267" y="179"/>
                    <a:pt x="262" y="182"/>
                    <a:pt x="256" y="182"/>
                  </a:cubicBezTo>
                  <a:cubicBezTo>
                    <a:pt x="251" y="182"/>
                    <a:pt x="246" y="180"/>
                    <a:pt x="242" y="177"/>
                  </a:cubicBezTo>
                  <a:cubicBezTo>
                    <a:pt x="202" y="140"/>
                    <a:pt x="202" y="140"/>
                    <a:pt x="202" y="140"/>
                  </a:cubicBezTo>
                  <a:cubicBezTo>
                    <a:pt x="202" y="252"/>
                    <a:pt x="202" y="252"/>
                    <a:pt x="202" y="252"/>
                  </a:cubicBezTo>
                  <a:cubicBezTo>
                    <a:pt x="237" y="252"/>
                    <a:pt x="237" y="252"/>
                    <a:pt x="237" y="252"/>
                  </a:cubicBezTo>
                  <a:cubicBezTo>
                    <a:pt x="303" y="252"/>
                    <a:pt x="303" y="252"/>
                    <a:pt x="303" y="252"/>
                  </a:cubicBezTo>
                  <a:cubicBezTo>
                    <a:pt x="331" y="252"/>
                    <a:pt x="331" y="252"/>
                    <a:pt x="331" y="252"/>
                  </a:cubicBezTo>
                  <a:cubicBezTo>
                    <a:pt x="370" y="252"/>
                    <a:pt x="370" y="252"/>
                    <a:pt x="370" y="252"/>
                  </a:cubicBezTo>
                  <a:cubicBezTo>
                    <a:pt x="375" y="252"/>
                    <a:pt x="378" y="249"/>
                    <a:pt x="378" y="245"/>
                  </a:cubicBezTo>
                  <a:cubicBezTo>
                    <a:pt x="378" y="8"/>
                    <a:pt x="378" y="8"/>
                    <a:pt x="378" y="8"/>
                  </a:cubicBezTo>
                  <a:cubicBezTo>
                    <a:pt x="378" y="4"/>
                    <a:pt x="375" y="0"/>
                    <a:pt x="37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71" name="Freeform 62">
            <a:extLst>
              <a:ext uri="{FF2B5EF4-FFF2-40B4-BE49-F238E27FC236}">
                <a16:creationId xmlns:a16="http://schemas.microsoft.com/office/drawing/2014/main" id="{EADC8916-C5CE-206A-7209-AA9CF789385E}"/>
              </a:ext>
            </a:extLst>
          </p:cNvPr>
          <p:cNvSpPr>
            <a:spLocks noEditPoints="1"/>
          </p:cNvSpPr>
          <p:nvPr userDrawn="1"/>
        </p:nvSpPr>
        <p:spPr bwMode="auto">
          <a:xfrm>
            <a:off x="4081370" y="4014996"/>
            <a:ext cx="573415" cy="574831"/>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189 w 378"/>
              <a:gd name="T11" fmla="*/ 308 h 378"/>
              <a:gd name="T12" fmla="*/ 181 w 378"/>
              <a:gd name="T13" fmla="*/ 300 h 378"/>
              <a:gd name="T14" fmla="*/ 189 w 378"/>
              <a:gd name="T15" fmla="*/ 292 h 378"/>
              <a:gd name="T16" fmla="*/ 291 w 378"/>
              <a:gd name="T17" fmla="*/ 189 h 378"/>
              <a:gd name="T18" fmla="*/ 189 w 378"/>
              <a:gd name="T19" fmla="*/ 87 h 378"/>
              <a:gd name="T20" fmla="*/ 87 w 378"/>
              <a:gd name="T21" fmla="*/ 186 h 378"/>
              <a:gd name="T22" fmla="*/ 105 w 378"/>
              <a:gd name="T23" fmla="*/ 168 h 378"/>
              <a:gd name="T24" fmla="*/ 116 w 378"/>
              <a:gd name="T25" fmla="*/ 168 h 378"/>
              <a:gd name="T26" fmla="*/ 116 w 378"/>
              <a:gd name="T27" fmla="*/ 179 h 378"/>
              <a:gd name="T28" fmla="*/ 84 w 378"/>
              <a:gd name="T29" fmla="*/ 211 h 378"/>
              <a:gd name="T30" fmla="*/ 79 w 378"/>
              <a:gd name="T31" fmla="*/ 213 h 378"/>
              <a:gd name="T32" fmla="*/ 73 w 378"/>
              <a:gd name="T33" fmla="*/ 211 h 378"/>
              <a:gd name="T34" fmla="*/ 41 w 378"/>
              <a:gd name="T35" fmla="*/ 179 h 378"/>
              <a:gd name="T36" fmla="*/ 41 w 378"/>
              <a:gd name="T37" fmla="*/ 168 h 378"/>
              <a:gd name="T38" fmla="*/ 52 w 378"/>
              <a:gd name="T39" fmla="*/ 168 h 378"/>
              <a:gd name="T40" fmla="*/ 71 w 378"/>
              <a:gd name="T41" fmla="*/ 186 h 378"/>
              <a:gd name="T42" fmla="*/ 189 w 378"/>
              <a:gd name="T43" fmla="*/ 71 h 378"/>
              <a:gd name="T44" fmla="*/ 307 w 378"/>
              <a:gd name="T45" fmla="*/ 189 h 378"/>
              <a:gd name="T46" fmla="*/ 189 w 378"/>
              <a:gd name="T47" fmla="*/ 30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8" h="378">
                <a:moveTo>
                  <a:pt x="189" y="0"/>
                </a:moveTo>
                <a:cubicBezTo>
                  <a:pt x="85" y="0"/>
                  <a:pt x="0" y="85"/>
                  <a:pt x="0" y="189"/>
                </a:cubicBezTo>
                <a:cubicBezTo>
                  <a:pt x="0" y="294"/>
                  <a:pt x="85" y="378"/>
                  <a:pt x="189" y="378"/>
                </a:cubicBezTo>
                <a:cubicBezTo>
                  <a:pt x="293" y="378"/>
                  <a:pt x="378" y="294"/>
                  <a:pt x="378" y="189"/>
                </a:cubicBezTo>
                <a:cubicBezTo>
                  <a:pt x="378" y="85"/>
                  <a:pt x="293" y="0"/>
                  <a:pt x="189" y="0"/>
                </a:cubicBezTo>
                <a:close/>
                <a:moveTo>
                  <a:pt x="189" y="308"/>
                </a:moveTo>
                <a:cubicBezTo>
                  <a:pt x="184" y="308"/>
                  <a:pt x="181" y="304"/>
                  <a:pt x="181" y="300"/>
                </a:cubicBezTo>
                <a:cubicBezTo>
                  <a:pt x="181" y="295"/>
                  <a:pt x="184" y="292"/>
                  <a:pt x="189" y="292"/>
                </a:cubicBezTo>
                <a:cubicBezTo>
                  <a:pt x="245" y="292"/>
                  <a:pt x="291" y="246"/>
                  <a:pt x="291" y="189"/>
                </a:cubicBezTo>
                <a:cubicBezTo>
                  <a:pt x="291" y="133"/>
                  <a:pt x="245" y="87"/>
                  <a:pt x="189" y="87"/>
                </a:cubicBezTo>
                <a:cubicBezTo>
                  <a:pt x="133" y="87"/>
                  <a:pt x="88" y="131"/>
                  <a:pt x="87" y="186"/>
                </a:cubicBezTo>
                <a:cubicBezTo>
                  <a:pt x="105" y="168"/>
                  <a:pt x="105" y="168"/>
                  <a:pt x="105" y="168"/>
                </a:cubicBezTo>
                <a:cubicBezTo>
                  <a:pt x="108" y="165"/>
                  <a:pt x="113" y="165"/>
                  <a:pt x="116" y="168"/>
                </a:cubicBezTo>
                <a:cubicBezTo>
                  <a:pt x="119" y="171"/>
                  <a:pt x="119" y="176"/>
                  <a:pt x="116" y="179"/>
                </a:cubicBezTo>
                <a:cubicBezTo>
                  <a:pt x="84" y="211"/>
                  <a:pt x="84" y="211"/>
                  <a:pt x="84" y="211"/>
                </a:cubicBezTo>
                <a:cubicBezTo>
                  <a:pt x="83" y="212"/>
                  <a:pt x="81" y="213"/>
                  <a:pt x="79" y="213"/>
                </a:cubicBezTo>
                <a:cubicBezTo>
                  <a:pt x="77" y="213"/>
                  <a:pt x="75" y="212"/>
                  <a:pt x="73" y="211"/>
                </a:cubicBezTo>
                <a:cubicBezTo>
                  <a:pt x="41" y="179"/>
                  <a:pt x="41" y="179"/>
                  <a:pt x="41" y="179"/>
                </a:cubicBezTo>
                <a:cubicBezTo>
                  <a:pt x="38" y="176"/>
                  <a:pt x="38" y="171"/>
                  <a:pt x="41" y="168"/>
                </a:cubicBezTo>
                <a:cubicBezTo>
                  <a:pt x="44" y="165"/>
                  <a:pt x="49" y="165"/>
                  <a:pt x="52" y="168"/>
                </a:cubicBezTo>
                <a:cubicBezTo>
                  <a:pt x="71" y="186"/>
                  <a:pt x="71" y="186"/>
                  <a:pt x="71" y="186"/>
                </a:cubicBezTo>
                <a:cubicBezTo>
                  <a:pt x="72" y="123"/>
                  <a:pt x="125" y="71"/>
                  <a:pt x="189" y="71"/>
                </a:cubicBezTo>
                <a:cubicBezTo>
                  <a:pt x="254" y="71"/>
                  <a:pt x="307" y="124"/>
                  <a:pt x="307" y="189"/>
                </a:cubicBezTo>
                <a:cubicBezTo>
                  <a:pt x="307" y="255"/>
                  <a:pt x="254" y="308"/>
                  <a:pt x="189" y="30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72" name="Freeform 63">
            <a:extLst>
              <a:ext uri="{FF2B5EF4-FFF2-40B4-BE49-F238E27FC236}">
                <a16:creationId xmlns:a16="http://schemas.microsoft.com/office/drawing/2014/main" id="{F981E191-860F-0299-2C9A-C5523152F3D8}"/>
              </a:ext>
            </a:extLst>
          </p:cNvPr>
          <p:cNvSpPr>
            <a:spLocks noEditPoints="1"/>
          </p:cNvSpPr>
          <p:nvPr userDrawn="1"/>
        </p:nvSpPr>
        <p:spPr bwMode="auto">
          <a:xfrm>
            <a:off x="2961442" y="4014996"/>
            <a:ext cx="571999" cy="574831"/>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126 w 378"/>
              <a:gd name="T11" fmla="*/ 205 h 378"/>
              <a:gd name="T12" fmla="*/ 122 w 378"/>
              <a:gd name="T13" fmla="*/ 207 h 378"/>
              <a:gd name="T14" fmla="*/ 117 w 378"/>
              <a:gd name="T15" fmla="*/ 205 h 378"/>
              <a:gd name="T16" fmla="*/ 66 w 378"/>
              <a:gd name="T17" fmla="*/ 149 h 378"/>
              <a:gd name="T18" fmla="*/ 66 w 378"/>
              <a:gd name="T19" fmla="*/ 141 h 378"/>
              <a:gd name="T20" fmla="*/ 117 w 378"/>
              <a:gd name="T21" fmla="*/ 86 h 378"/>
              <a:gd name="T22" fmla="*/ 126 w 378"/>
              <a:gd name="T23" fmla="*/ 85 h 378"/>
              <a:gd name="T24" fmla="*/ 126 w 378"/>
              <a:gd name="T25" fmla="*/ 94 h 378"/>
              <a:gd name="T26" fmla="*/ 85 w 378"/>
              <a:gd name="T27" fmla="*/ 139 h 378"/>
              <a:gd name="T28" fmla="*/ 182 w 378"/>
              <a:gd name="T29" fmla="*/ 139 h 378"/>
              <a:gd name="T30" fmla="*/ 239 w 378"/>
              <a:gd name="T31" fmla="*/ 189 h 378"/>
              <a:gd name="T32" fmla="*/ 233 w 378"/>
              <a:gd name="T33" fmla="*/ 195 h 378"/>
              <a:gd name="T34" fmla="*/ 226 w 378"/>
              <a:gd name="T35" fmla="*/ 189 h 378"/>
              <a:gd name="T36" fmla="*/ 182 w 378"/>
              <a:gd name="T37" fmla="*/ 152 h 378"/>
              <a:gd name="T38" fmla="*/ 85 w 378"/>
              <a:gd name="T39" fmla="*/ 152 h 378"/>
              <a:gd name="T40" fmla="*/ 126 w 378"/>
              <a:gd name="T41" fmla="*/ 196 h 378"/>
              <a:gd name="T42" fmla="*/ 126 w 378"/>
              <a:gd name="T43" fmla="*/ 205 h 378"/>
              <a:gd name="T44" fmla="*/ 311 w 378"/>
              <a:gd name="T45" fmla="*/ 238 h 378"/>
              <a:gd name="T46" fmla="*/ 260 w 378"/>
              <a:gd name="T47" fmla="*/ 293 h 378"/>
              <a:gd name="T48" fmla="*/ 256 w 378"/>
              <a:gd name="T49" fmla="*/ 295 h 378"/>
              <a:gd name="T50" fmla="*/ 251 w 378"/>
              <a:gd name="T51" fmla="*/ 293 h 378"/>
              <a:gd name="T52" fmla="*/ 251 w 378"/>
              <a:gd name="T53" fmla="*/ 284 h 378"/>
              <a:gd name="T54" fmla="*/ 292 w 378"/>
              <a:gd name="T55" fmla="*/ 240 h 378"/>
              <a:gd name="T56" fmla="*/ 196 w 378"/>
              <a:gd name="T57" fmla="*/ 240 h 378"/>
              <a:gd name="T58" fmla="*/ 151 w 378"/>
              <a:gd name="T59" fmla="*/ 190 h 378"/>
              <a:gd name="T60" fmla="*/ 157 w 378"/>
              <a:gd name="T61" fmla="*/ 183 h 378"/>
              <a:gd name="T62" fmla="*/ 163 w 378"/>
              <a:gd name="T63" fmla="*/ 189 h 378"/>
              <a:gd name="T64" fmla="*/ 196 w 378"/>
              <a:gd name="T65" fmla="*/ 227 h 378"/>
              <a:gd name="T66" fmla="*/ 292 w 378"/>
              <a:gd name="T67" fmla="*/ 227 h 378"/>
              <a:gd name="T68" fmla="*/ 251 w 378"/>
              <a:gd name="T69" fmla="*/ 183 h 378"/>
              <a:gd name="T70" fmla="*/ 251 w 378"/>
              <a:gd name="T71" fmla="*/ 174 h 378"/>
              <a:gd name="T72" fmla="*/ 260 w 378"/>
              <a:gd name="T73" fmla="*/ 174 h 378"/>
              <a:gd name="T74" fmla="*/ 311 w 378"/>
              <a:gd name="T75" fmla="*/ 229 h 378"/>
              <a:gd name="T76" fmla="*/ 311 w 378"/>
              <a:gd name="T77" fmla="*/ 2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378">
                <a:moveTo>
                  <a:pt x="189" y="0"/>
                </a:moveTo>
                <a:cubicBezTo>
                  <a:pt x="85" y="0"/>
                  <a:pt x="0" y="85"/>
                  <a:pt x="0" y="189"/>
                </a:cubicBezTo>
                <a:cubicBezTo>
                  <a:pt x="0" y="294"/>
                  <a:pt x="85" y="378"/>
                  <a:pt x="189" y="378"/>
                </a:cubicBezTo>
                <a:cubicBezTo>
                  <a:pt x="293" y="378"/>
                  <a:pt x="378" y="294"/>
                  <a:pt x="378" y="189"/>
                </a:cubicBezTo>
                <a:cubicBezTo>
                  <a:pt x="378" y="85"/>
                  <a:pt x="293" y="0"/>
                  <a:pt x="189" y="0"/>
                </a:cubicBezTo>
                <a:close/>
                <a:moveTo>
                  <a:pt x="126" y="205"/>
                </a:moveTo>
                <a:cubicBezTo>
                  <a:pt x="125" y="206"/>
                  <a:pt x="123" y="207"/>
                  <a:pt x="122" y="207"/>
                </a:cubicBezTo>
                <a:cubicBezTo>
                  <a:pt x="120" y="207"/>
                  <a:pt x="118" y="206"/>
                  <a:pt x="117" y="205"/>
                </a:cubicBezTo>
                <a:cubicBezTo>
                  <a:pt x="66" y="149"/>
                  <a:pt x="66" y="149"/>
                  <a:pt x="66" y="149"/>
                </a:cubicBezTo>
                <a:cubicBezTo>
                  <a:pt x="64" y="147"/>
                  <a:pt x="64" y="143"/>
                  <a:pt x="66" y="141"/>
                </a:cubicBezTo>
                <a:cubicBezTo>
                  <a:pt x="117" y="86"/>
                  <a:pt x="117" y="86"/>
                  <a:pt x="117" y="86"/>
                </a:cubicBezTo>
                <a:cubicBezTo>
                  <a:pt x="120" y="83"/>
                  <a:pt x="124" y="83"/>
                  <a:pt x="126" y="85"/>
                </a:cubicBezTo>
                <a:cubicBezTo>
                  <a:pt x="129" y="88"/>
                  <a:pt x="129" y="92"/>
                  <a:pt x="126" y="94"/>
                </a:cubicBezTo>
                <a:cubicBezTo>
                  <a:pt x="85" y="139"/>
                  <a:pt x="85" y="139"/>
                  <a:pt x="85" y="139"/>
                </a:cubicBezTo>
                <a:cubicBezTo>
                  <a:pt x="182" y="139"/>
                  <a:pt x="182" y="139"/>
                  <a:pt x="182" y="139"/>
                </a:cubicBezTo>
                <a:cubicBezTo>
                  <a:pt x="206" y="139"/>
                  <a:pt x="239" y="164"/>
                  <a:pt x="239" y="189"/>
                </a:cubicBezTo>
                <a:cubicBezTo>
                  <a:pt x="239" y="192"/>
                  <a:pt x="236" y="195"/>
                  <a:pt x="233" y="195"/>
                </a:cubicBezTo>
                <a:cubicBezTo>
                  <a:pt x="229" y="195"/>
                  <a:pt x="226" y="193"/>
                  <a:pt x="226" y="189"/>
                </a:cubicBezTo>
                <a:cubicBezTo>
                  <a:pt x="226" y="171"/>
                  <a:pt x="200" y="152"/>
                  <a:pt x="182" y="152"/>
                </a:cubicBezTo>
                <a:cubicBezTo>
                  <a:pt x="85" y="152"/>
                  <a:pt x="85" y="152"/>
                  <a:pt x="85" y="152"/>
                </a:cubicBezTo>
                <a:cubicBezTo>
                  <a:pt x="126" y="196"/>
                  <a:pt x="126" y="196"/>
                  <a:pt x="126" y="196"/>
                </a:cubicBezTo>
                <a:cubicBezTo>
                  <a:pt x="129" y="199"/>
                  <a:pt x="129" y="203"/>
                  <a:pt x="126" y="205"/>
                </a:cubicBezTo>
                <a:close/>
                <a:moveTo>
                  <a:pt x="311" y="238"/>
                </a:moveTo>
                <a:cubicBezTo>
                  <a:pt x="260" y="293"/>
                  <a:pt x="260" y="293"/>
                  <a:pt x="260" y="293"/>
                </a:cubicBezTo>
                <a:cubicBezTo>
                  <a:pt x="259" y="294"/>
                  <a:pt x="257" y="295"/>
                  <a:pt x="256" y="295"/>
                </a:cubicBezTo>
                <a:cubicBezTo>
                  <a:pt x="254" y="295"/>
                  <a:pt x="253" y="294"/>
                  <a:pt x="251" y="293"/>
                </a:cubicBezTo>
                <a:cubicBezTo>
                  <a:pt x="249" y="291"/>
                  <a:pt x="249" y="287"/>
                  <a:pt x="251" y="284"/>
                </a:cubicBezTo>
                <a:cubicBezTo>
                  <a:pt x="292" y="240"/>
                  <a:pt x="292" y="240"/>
                  <a:pt x="292" y="240"/>
                </a:cubicBezTo>
                <a:cubicBezTo>
                  <a:pt x="196" y="240"/>
                  <a:pt x="196" y="240"/>
                  <a:pt x="196" y="240"/>
                </a:cubicBezTo>
                <a:cubicBezTo>
                  <a:pt x="170" y="240"/>
                  <a:pt x="151" y="213"/>
                  <a:pt x="151" y="190"/>
                </a:cubicBezTo>
                <a:cubicBezTo>
                  <a:pt x="151" y="187"/>
                  <a:pt x="154" y="183"/>
                  <a:pt x="157" y="183"/>
                </a:cubicBezTo>
                <a:cubicBezTo>
                  <a:pt x="161" y="183"/>
                  <a:pt x="163" y="186"/>
                  <a:pt x="163" y="189"/>
                </a:cubicBezTo>
                <a:cubicBezTo>
                  <a:pt x="163" y="207"/>
                  <a:pt x="178" y="227"/>
                  <a:pt x="196" y="227"/>
                </a:cubicBezTo>
                <a:cubicBezTo>
                  <a:pt x="292" y="227"/>
                  <a:pt x="292" y="227"/>
                  <a:pt x="292" y="227"/>
                </a:cubicBezTo>
                <a:cubicBezTo>
                  <a:pt x="251" y="183"/>
                  <a:pt x="251" y="183"/>
                  <a:pt x="251" y="183"/>
                </a:cubicBezTo>
                <a:cubicBezTo>
                  <a:pt x="249" y="180"/>
                  <a:pt x="249" y="176"/>
                  <a:pt x="251" y="174"/>
                </a:cubicBezTo>
                <a:cubicBezTo>
                  <a:pt x="254" y="171"/>
                  <a:pt x="258" y="171"/>
                  <a:pt x="260" y="174"/>
                </a:cubicBezTo>
                <a:cubicBezTo>
                  <a:pt x="311" y="229"/>
                  <a:pt x="311" y="229"/>
                  <a:pt x="311" y="229"/>
                </a:cubicBezTo>
                <a:cubicBezTo>
                  <a:pt x="314" y="232"/>
                  <a:pt x="314" y="235"/>
                  <a:pt x="311" y="23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73" name="Group 72">
            <a:extLst>
              <a:ext uri="{FF2B5EF4-FFF2-40B4-BE49-F238E27FC236}">
                <a16:creationId xmlns:a16="http://schemas.microsoft.com/office/drawing/2014/main" id="{5089567B-C124-2826-830F-1CF1C26561DE}"/>
              </a:ext>
            </a:extLst>
          </p:cNvPr>
          <p:cNvGrpSpPr/>
          <p:nvPr userDrawn="1"/>
        </p:nvGrpSpPr>
        <p:grpSpPr>
          <a:xfrm>
            <a:off x="1817444" y="4014996"/>
            <a:ext cx="571999" cy="574831"/>
            <a:chOff x="1817444" y="3147690"/>
            <a:chExt cx="571999" cy="574831"/>
          </a:xfrm>
          <a:solidFill>
            <a:schemeClr val="bg2"/>
          </a:solidFill>
        </p:grpSpPr>
        <p:sp>
          <p:nvSpPr>
            <p:cNvPr id="74" name="Freeform 64">
              <a:extLst>
                <a:ext uri="{FF2B5EF4-FFF2-40B4-BE49-F238E27FC236}">
                  <a16:creationId xmlns:a16="http://schemas.microsoft.com/office/drawing/2014/main" id="{96CF5882-E1D8-61BF-5888-F63C613EF651}"/>
                </a:ext>
              </a:extLst>
            </p:cNvPr>
            <p:cNvSpPr>
              <a:spLocks/>
            </p:cNvSpPr>
            <p:nvPr/>
          </p:nvSpPr>
          <p:spPr bwMode="auto">
            <a:xfrm>
              <a:off x="1944869" y="3280779"/>
              <a:ext cx="312901" cy="308653"/>
            </a:xfrm>
            <a:custGeom>
              <a:avLst/>
              <a:gdLst>
                <a:gd name="T0" fmla="*/ 186 w 206"/>
                <a:gd name="T1" fmla="*/ 129 h 204"/>
                <a:gd name="T2" fmla="*/ 175 w 206"/>
                <a:gd name="T3" fmla="*/ 128 h 204"/>
                <a:gd name="T4" fmla="*/ 175 w 206"/>
                <a:gd name="T5" fmla="*/ 117 h 204"/>
                <a:gd name="T6" fmla="*/ 205 w 206"/>
                <a:gd name="T7" fmla="*/ 90 h 204"/>
                <a:gd name="T8" fmla="*/ 104 w 206"/>
                <a:gd name="T9" fmla="*/ 0 h 204"/>
                <a:gd name="T10" fmla="*/ 95 w 206"/>
                <a:gd name="T11" fmla="*/ 0 h 204"/>
                <a:gd name="T12" fmla="*/ 26 w 206"/>
                <a:gd name="T13" fmla="*/ 37 h 204"/>
                <a:gd name="T14" fmla="*/ 2 w 206"/>
                <a:gd name="T15" fmla="*/ 110 h 204"/>
                <a:gd name="T16" fmla="*/ 21 w 206"/>
                <a:gd name="T17" fmla="*/ 90 h 204"/>
                <a:gd name="T18" fmla="*/ 32 w 206"/>
                <a:gd name="T19" fmla="*/ 89 h 204"/>
                <a:gd name="T20" fmla="*/ 32 w 206"/>
                <a:gd name="T21" fmla="*/ 101 h 204"/>
                <a:gd name="T22" fmla="*/ 5 w 206"/>
                <a:gd name="T23" fmla="*/ 128 h 204"/>
                <a:gd name="T24" fmla="*/ 104 w 206"/>
                <a:gd name="T25" fmla="*/ 203 h 204"/>
                <a:gd name="T26" fmla="*/ 104 w 206"/>
                <a:gd name="T27" fmla="*/ 203 h 204"/>
                <a:gd name="T28" fmla="*/ 113 w 206"/>
                <a:gd name="T29" fmla="*/ 204 h 204"/>
                <a:gd name="T30" fmla="*/ 182 w 206"/>
                <a:gd name="T31" fmla="*/ 168 h 204"/>
                <a:gd name="T32" fmla="*/ 206 w 206"/>
                <a:gd name="T33" fmla="*/ 110 h 204"/>
                <a:gd name="T34" fmla="*/ 186 w 206"/>
                <a:gd name="T35" fmla="*/ 12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04">
                  <a:moveTo>
                    <a:pt x="186" y="129"/>
                  </a:moveTo>
                  <a:cubicBezTo>
                    <a:pt x="182" y="131"/>
                    <a:pt x="178" y="131"/>
                    <a:pt x="175" y="128"/>
                  </a:cubicBezTo>
                  <a:cubicBezTo>
                    <a:pt x="172" y="125"/>
                    <a:pt x="172" y="120"/>
                    <a:pt x="175" y="117"/>
                  </a:cubicBezTo>
                  <a:cubicBezTo>
                    <a:pt x="205" y="90"/>
                    <a:pt x="205" y="90"/>
                    <a:pt x="205" y="90"/>
                  </a:cubicBezTo>
                  <a:cubicBezTo>
                    <a:pt x="199" y="39"/>
                    <a:pt x="155" y="0"/>
                    <a:pt x="104" y="0"/>
                  </a:cubicBezTo>
                  <a:cubicBezTo>
                    <a:pt x="101" y="0"/>
                    <a:pt x="98" y="0"/>
                    <a:pt x="95" y="0"/>
                  </a:cubicBezTo>
                  <a:cubicBezTo>
                    <a:pt x="68" y="3"/>
                    <a:pt x="43" y="16"/>
                    <a:pt x="26" y="37"/>
                  </a:cubicBezTo>
                  <a:cubicBezTo>
                    <a:pt x="8" y="57"/>
                    <a:pt x="0" y="83"/>
                    <a:pt x="2" y="110"/>
                  </a:cubicBezTo>
                  <a:cubicBezTo>
                    <a:pt x="21" y="90"/>
                    <a:pt x="21" y="90"/>
                    <a:pt x="21" y="90"/>
                  </a:cubicBezTo>
                  <a:cubicBezTo>
                    <a:pt x="24" y="87"/>
                    <a:pt x="29" y="87"/>
                    <a:pt x="32" y="89"/>
                  </a:cubicBezTo>
                  <a:cubicBezTo>
                    <a:pt x="35" y="92"/>
                    <a:pt x="35" y="97"/>
                    <a:pt x="32" y="101"/>
                  </a:cubicBezTo>
                  <a:cubicBezTo>
                    <a:pt x="5" y="128"/>
                    <a:pt x="5" y="128"/>
                    <a:pt x="5" y="128"/>
                  </a:cubicBezTo>
                  <a:cubicBezTo>
                    <a:pt x="17" y="172"/>
                    <a:pt x="57" y="203"/>
                    <a:pt x="104" y="203"/>
                  </a:cubicBezTo>
                  <a:cubicBezTo>
                    <a:pt x="104" y="203"/>
                    <a:pt x="104" y="203"/>
                    <a:pt x="104" y="203"/>
                  </a:cubicBezTo>
                  <a:cubicBezTo>
                    <a:pt x="107" y="203"/>
                    <a:pt x="110" y="204"/>
                    <a:pt x="113" y="204"/>
                  </a:cubicBezTo>
                  <a:cubicBezTo>
                    <a:pt x="140" y="201"/>
                    <a:pt x="165" y="189"/>
                    <a:pt x="182" y="168"/>
                  </a:cubicBezTo>
                  <a:cubicBezTo>
                    <a:pt x="196" y="151"/>
                    <a:pt x="204" y="131"/>
                    <a:pt x="206" y="110"/>
                  </a:cubicBezTo>
                  <a:lnTo>
                    <a:pt x="186" y="12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5" name="Freeform 65">
              <a:extLst>
                <a:ext uri="{FF2B5EF4-FFF2-40B4-BE49-F238E27FC236}">
                  <a16:creationId xmlns:a16="http://schemas.microsoft.com/office/drawing/2014/main" id="{F1B24C38-2AE9-6624-0DDE-E6188D2A4EA8}"/>
                </a:ext>
              </a:extLst>
            </p:cNvPr>
            <p:cNvSpPr>
              <a:spLocks noEditPoints="1"/>
            </p:cNvSpPr>
            <p:nvPr/>
          </p:nvSpPr>
          <p:spPr bwMode="auto">
            <a:xfrm>
              <a:off x="1817444" y="3147690"/>
              <a:ext cx="571999" cy="574831"/>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329 w 378"/>
                <a:gd name="T11" fmla="*/ 221 h 378"/>
                <a:gd name="T12" fmla="*/ 323 w 378"/>
                <a:gd name="T13" fmla="*/ 218 h 378"/>
                <a:gd name="T14" fmla="*/ 307 w 378"/>
                <a:gd name="T15" fmla="*/ 200 h 378"/>
                <a:gd name="T16" fmla="*/ 279 w 378"/>
                <a:gd name="T17" fmla="*/ 265 h 378"/>
                <a:gd name="T18" fmla="*/ 199 w 378"/>
                <a:gd name="T19" fmla="*/ 308 h 378"/>
                <a:gd name="T20" fmla="*/ 189 w 378"/>
                <a:gd name="T21" fmla="*/ 309 h 378"/>
                <a:gd name="T22" fmla="*/ 189 w 378"/>
                <a:gd name="T23" fmla="*/ 309 h 378"/>
                <a:gd name="T24" fmla="*/ 75 w 378"/>
                <a:gd name="T25" fmla="*/ 221 h 378"/>
                <a:gd name="T26" fmla="*/ 42 w 378"/>
                <a:gd name="T27" fmla="*/ 191 h 378"/>
                <a:gd name="T28" fmla="*/ 42 w 378"/>
                <a:gd name="T29" fmla="*/ 179 h 378"/>
                <a:gd name="T30" fmla="*/ 53 w 378"/>
                <a:gd name="T31" fmla="*/ 179 h 378"/>
                <a:gd name="T32" fmla="*/ 71 w 378"/>
                <a:gd name="T33" fmla="*/ 195 h 378"/>
                <a:gd name="T34" fmla="*/ 98 w 378"/>
                <a:gd name="T35" fmla="*/ 114 h 378"/>
                <a:gd name="T36" fmla="*/ 179 w 378"/>
                <a:gd name="T37" fmla="*/ 72 h 378"/>
                <a:gd name="T38" fmla="*/ 306 w 378"/>
                <a:gd name="T39" fmla="*/ 176 h 378"/>
                <a:gd name="T40" fmla="*/ 335 w 378"/>
                <a:gd name="T41" fmla="*/ 207 h 378"/>
                <a:gd name="T42" fmla="*/ 334 w 378"/>
                <a:gd name="T43" fmla="*/ 219 h 378"/>
                <a:gd name="T44" fmla="*/ 329 w 378"/>
                <a:gd name="T45" fmla="*/ 22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8" h="378">
                  <a:moveTo>
                    <a:pt x="189" y="0"/>
                  </a:moveTo>
                  <a:cubicBezTo>
                    <a:pt x="85" y="0"/>
                    <a:pt x="0" y="85"/>
                    <a:pt x="0" y="189"/>
                  </a:cubicBezTo>
                  <a:cubicBezTo>
                    <a:pt x="0" y="294"/>
                    <a:pt x="85" y="378"/>
                    <a:pt x="189" y="378"/>
                  </a:cubicBezTo>
                  <a:cubicBezTo>
                    <a:pt x="293" y="378"/>
                    <a:pt x="378" y="294"/>
                    <a:pt x="378" y="189"/>
                  </a:cubicBezTo>
                  <a:cubicBezTo>
                    <a:pt x="378" y="85"/>
                    <a:pt x="293" y="0"/>
                    <a:pt x="189" y="0"/>
                  </a:cubicBezTo>
                  <a:close/>
                  <a:moveTo>
                    <a:pt x="329" y="221"/>
                  </a:moveTo>
                  <a:cubicBezTo>
                    <a:pt x="327" y="221"/>
                    <a:pt x="325" y="220"/>
                    <a:pt x="323" y="218"/>
                  </a:cubicBezTo>
                  <a:cubicBezTo>
                    <a:pt x="307" y="200"/>
                    <a:pt x="307" y="200"/>
                    <a:pt x="307" y="200"/>
                  </a:cubicBezTo>
                  <a:cubicBezTo>
                    <a:pt x="304" y="224"/>
                    <a:pt x="295" y="247"/>
                    <a:pt x="279" y="265"/>
                  </a:cubicBezTo>
                  <a:cubicBezTo>
                    <a:pt x="259" y="289"/>
                    <a:pt x="231" y="305"/>
                    <a:pt x="199" y="308"/>
                  </a:cubicBezTo>
                  <a:cubicBezTo>
                    <a:pt x="196" y="308"/>
                    <a:pt x="192" y="309"/>
                    <a:pt x="189" y="309"/>
                  </a:cubicBezTo>
                  <a:cubicBezTo>
                    <a:pt x="189" y="309"/>
                    <a:pt x="189" y="309"/>
                    <a:pt x="189" y="309"/>
                  </a:cubicBezTo>
                  <a:cubicBezTo>
                    <a:pt x="135" y="309"/>
                    <a:pt x="89" y="272"/>
                    <a:pt x="75" y="221"/>
                  </a:cubicBezTo>
                  <a:cubicBezTo>
                    <a:pt x="42" y="191"/>
                    <a:pt x="42" y="191"/>
                    <a:pt x="42" y="191"/>
                  </a:cubicBezTo>
                  <a:cubicBezTo>
                    <a:pt x="39" y="188"/>
                    <a:pt x="39" y="182"/>
                    <a:pt x="42" y="179"/>
                  </a:cubicBezTo>
                  <a:cubicBezTo>
                    <a:pt x="45" y="176"/>
                    <a:pt x="50" y="176"/>
                    <a:pt x="53" y="179"/>
                  </a:cubicBezTo>
                  <a:cubicBezTo>
                    <a:pt x="71" y="195"/>
                    <a:pt x="71" y="195"/>
                    <a:pt x="71" y="195"/>
                  </a:cubicBezTo>
                  <a:cubicBezTo>
                    <a:pt x="70" y="166"/>
                    <a:pt x="79" y="137"/>
                    <a:pt x="98" y="114"/>
                  </a:cubicBezTo>
                  <a:cubicBezTo>
                    <a:pt x="119" y="89"/>
                    <a:pt x="147" y="75"/>
                    <a:pt x="179" y="72"/>
                  </a:cubicBezTo>
                  <a:cubicBezTo>
                    <a:pt x="243" y="66"/>
                    <a:pt x="299" y="114"/>
                    <a:pt x="306" y="176"/>
                  </a:cubicBezTo>
                  <a:cubicBezTo>
                    <a:pt x="335" y="207"/>
                    <a:pt x="335" y="207"/>
                    <a:pt x="335" y="207"/>
                  </a:cubicBezTo>
                  <a:cubicBezTo>
                    <a:pt x="338" y="211"/>
                    <a:pt x="338" y="216"/>
                    <a:pt x="334" y="219"/>
                  </a:cubicBezTo>
                  <a:cubicBezTo>
                    <a:pt x="333" y="220"/>
                    <a:pt x="331" y="221"/>
                    <a:pt x="329" y="22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76" name="Freeform 66">
            <a:extLst>
              <a:ext uri="{FF2B5EF4-FFF2-40B4-BE49-F238E27FC236}">
                <a16:creationId xmlns:a16="http://schemas.microsoft.com/office/drawing/2014/main" id="{8E1FB25C-C226-EA67-1563-20FE13DCEEE7}"/>
              </a:ext>
            </a:extLst>
          </p:cNvPr>
          <p:cNvSpPr>
            <a:spLocks noEditPoints="1"/>
          </p:cNvSpPr>
          <p:nvPr userDrawn="1"/>
        </p:nvSpPr>
        <p:spPr bwMode="auto">
          <a:xfrm>
            <a:off x="672029" y="4014996"/>
            <a:ext cx="571999" cy="574831"/>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80 w 378"/>
              <a:gd name="T11" fmla="*/ 198 h 378"/>
              <a:gd name="T12" fmla="*/ 75 w 378"/>
              <a:gd name="T13" fmla="*/ 196 h 378"/>
              <a:gd name="T14" fmla="*/ 44 w 378"/>
              <a:gd name="T15" fmla="*/ 164 h 378"/>
              <a:gd name="T16" fmla="*/ 44 w 378"/>
              <a:gd name="T17" fmla="*/ 155 h 378"/>
              <a:gd name="T18" fmla="*/ 53 w 378"/>
              <a:gd name="T19" fmla="*/ 155 h 378"/>
              <a:gd name="T20" fmla="*/ 74 w 378"/>
              <a:gd name="T21" fmla="*/ 177 h 378"/>
              <a:gd name="T22" fmla="*/ 190 w 378"/>
              <a:gd name="T23" fmla="*/ 73 h 378"/>
              <a:gd name="T24" fmla="*/ 279 w 378"/>
              <a:gd name="T25" fmla="*/ 115 h 378"/>
              <a:gd name="T26" fmla="*/ 279 w 378"/>
              <a:gd name="T27" fmla="*/ 124 h 378"/>
              <a:gd name="T28" fmla="*/ 270 w 378"/>
              <a:gd name="T29" fmla="*/ 123 h 378"/>
              <a:gd name="T30" fmla="*/ 190 w 378"/>
              <a:gd name="T31" fmla="*/ 85 h 378"/>
              <a:gd name="T32" fmla="*/ 87 w 378"/>
              <a:gd name="T33" fmla="*/ 177 h 378"/>
              <a:gd name="T34" fmla="*/ 108 w 378"/>
              <a:gd name="T35" fmla="*/ 158 h 378"/>
              <a:gd name="T36" fmla="*/ 117 w 378"/>
              <a:gd name="T37" fmla="*/ 158 h 378"/>
              <a:gd name="T38" fmla="*/ 117 w 378"/>
              <a:gd name="T39" fmla="*/ 167 h 378"/>
              <a:gd name="T40" fmla="*/ 84 w 378"/>
              <a:gd name="T41" fmla="*/ 196 h 378"/>
              <a:gd name="T42" fmla="*/ 80 w 378"/>
              <a:gd name="T43" fmla="*/ 198 h 378"/>
              <a:gd name="T44" fmla="*/ 330 w 378"/>
              <a:gd name="T45" fmla="*/ 227 h 378"/>
              <a:gd name="T46" fmla="*/ 325 w 378"/>
              <a:gd name="T47" fmla="*/ 225 h 378"/>
              <a:gd name="T48" fmla="*/ 306 w 378"/>
              <a:gd name="T49" fmla="*/ 203 h 378"/>
              <a:gd name="T50" fmla="*/ 190 w 378"/>
              <a:gd name="T51" fmla="*/ 303 h 378"/>
              <a:gd name="T52" fmla="*/ 189 w 378"/>
              <a:gd name="T53" fmla="*/ 303 h 378"/>
              <a:gd name="T54" fmla="*/ 100 w 378"/>
              <a:gd name="T55" fmla="*/ 262 h 378"/>
              <a:gd name="T56" fmla="*/ 101 w 378"/>
              <a:gd name="T57" fmla="*/ 254 h 378"/>
              <a:gd name="T58" fmla="*/ 110 w 378"/>
              <a:gd name="T59" fmla="*/ 253 h 378"/>
              <a:gd name="T60" fmla="*/ 189 w 378"/>
              <a:gd name="T61" fmla="*/ 290 h 378"/>
              <a:gd name="T62" fmla="*/ 190 w 378"/>
              <a:gd name="T63" fmla="*/ 290 h 378"/>
              <a:gd name="T64" fmla="*/ 293 w 378"/>
              <a:gd name="T65" fmla="*/ 202 h 378"/>
              <a:gd name="T66" fmla="*/ 270 w 378"/>
              <a:gd name="T67" fmla="*/ 221 h 378"/>
              <a:gd name="T68" fmla="*/ 261 w 378"/>
              <a:gd name="T69" fmla="*/ 220 h 378"/>
              <a:gd name="T70" fmla="*/ 262 w 378"/>
              <a:gd name="T71" fmla="*/ 211 h 378"/>
              <a:gd name="T72" fmla="*/ 296 w 378"/>
              <a:gd name="T73" fmla="*/ 183 h 378"/>
              <a:gd name="T74" fmla="*/ 305 w 378"/>
              <a:gd name="T75" fmla="*/ 183 h 378"/>
              <a:gd name="T76" fmla="*/ 335 w 378"/>
              <a:gd name="T77" fmla="*/ 216 h 378"/>
              <a:gd name="T78" fmla="*/ 334 w 378"/>
              <a:gd name="T79" fmla="*/ 225 h 378"/>
              <a:gd name="T80" fmla="*/ 330 w 378"/>
              <a:gd name="T81" fmla="*/ 22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78">
                <a:moveTo>
                  <a:pt x="189" y="0"/>
                </a:moveTo>
                <a:cubicBezTo>
                  <a:pt x="85" y="0"/>
                  <a:pt x="0" y="85"/>
                  <a:pt x="0" y="189"/>
                </a:cubicBezTo>
                <a:cubicBezTo>
                  <a:pt x="0" y="294"/>
                  <a:pt x="85" y="378"/>
                  <a:pt x="189" y="378"/>
                </a:cubicBezTo>
                <a:cubicBezTo>
                  <a:pt x="294" y="378"/>
                  <a:pt x="378" y="294"/>
                  <a:pt x="378" y="189"/>
                </a:cubicBezTo>
                <a:cubicBezTo>
                  <a:pt x="378" y="85"/>
                  <a:pt x="294" y="0"/>
                  <a:pt x="189" y="0"/>
                </a:cubicBezTo>
                <a:close/>
                <a:moveTo>
                  <a:pt x="80" y="198"/>
                </a:moveTo>
                <a:cubicBezTo>
                  <a:pt x="78" y="198"/>
                  <a:pt x="76" y="197"/>
                  <a:pt x="75" y="196"/>
                </a:cubicBezTo>
                <a:cubicBezTo>
                  <a:pt x="44" y="164"/>
                  <a:pt x="44" y="164"/>
                  <a:pt x="44" y="164"/>
                </a:cubicBezTo>
                <a:cubicBezTo>
                  <a:pt x="41" y="162"/>
                  <a:pt x="41" y="158"/>
                  <a:pt x="44" y="155"/>
                </a:cubicBezTo>
                <a:cubicBezTo>
                  <a:pt x="46" y="153"/>
                  <a:pt x="50" y="153"/>
                  <a:pt x="53" y="155"/>
                </a:cubicBezTo>
                <a:cubicBezTo>
                  <a:pt x="74" y="177"/>
                  <a:pt x="74" y="177"/>
                  <a:pt x="74" y="177"/>
                </a:cubicBezTo>
                <a:cubicBezTo>
                  <a:pt x="80" y="119"/>
                  <a:pt x="130" y="73"/>
                  <a:pt x="190" y="73"/>
                </a:cubicBezTo>
                <a:cubicBezTo>
                  <a:pt x="225" y="73"/>
                  <a:pt x="257" y="88"/>
                  <a:pt x="279" y="115"/>
                </a:cubicBezTo>
                <a:cubicBezTo>
                  <a:pt x="282" y="118"/>
                  <a:pt x="281" y="122"/>
                  <a:pt x="279" y="124"/>
                </a:cubicBezTo>
                <a:cubicBezTo>
                  <a:pt x="276" y="126"/>
                  <a:pt x="272" y="126"/>
                  <a:pt x="270" y="123"/>
                </a:cubicBezTo>
                <a:cubicBezTo>
                  <a:pt x="250" y="99"/>
                  <a:pt x="221" y="85"/>
                  <a:pt x="190" y="85"/>
                </a:cubicBezTo>
                <a:cubicBezTo>
                  <a:pt x="137" y="85"/>
                  <a:pt x="93" y="125"/>
                  <a:pt x="87" y="177"/>
                </a:cubicBezTo>
                <a:cubicBezTo>
                  <a:pt x="108" y="158"/>
                  <a:pt x="108" y="158"/>
                  <a:pt x="108" y="158"/>
                </a:cubicBezTo>
                <a:cubicBezTo>
                  <a:pt x="111" y="155"/>
                  <a:pt x="115" y="155"/>
                  <a:pt x="117" y="158"/>
                </a:cubicBezTo>
                <a:cubicBezTo>
                  <a:pt x="120" y="161"/>
                  <a:pt x="119" y="165"/>
                  <a:pt x="117" y="167"/>
                </a:cubicBezTo>
                <a:cubicBezTo>
                  <a:pt x="84" y="196"/>
                  <a:pt x="84" y="196"/>
                  <a:pt x="84" y="196"/>
                </a:cubicBezTo>
                <a:cubicBezTo>
                  <a:pt x="83" y="197"/>
                  <a:pt x="81" y="198"/>
                  <a:pt x="80" y="198"/>
                </a:cubicBezTo>
                <a:close/>
                <a:moveTo>
                  <a:pt x="330" y="227"/>
                </a:moveTo>
                <a:cubicBezTo>
                  <a:pt x="328" y="227"/>
                  <a:pt x="327" y="226"/>
                  <a:pt x="325" y="225"/>
                </a:cubicBezTo>
                <a:cubicBezTo>
                  <a:pt x="306" y="203"/>
                  <a:pt x="306" y="203"/>
                  <a:pt x="306" y="203"/>
                </a:cubicBezTo>
                <a:cubicBezTo>
                  <a:pt x="299" y="261"/>
                  <a:pt x="250" y="303"/>
                  <a:pt x="190" y="303"/>
                </a:cubicBezTo>
                <a:cubicBezTo>
                  <a:pt x="190" y="303"/>
                  <a:pt x="189" y="303"/>
                  <a:pt x="189" y="303"/>
                </a:cubicBezTo>
                <a:cubicBezTo>
                  <a:pt x="155" y="303"/>
                  <a:pt x="122" y="289"/>
                  <a:pt x="100" y="262"/>
                </a:cubicBezTo>
                <a:cubicBezTo>
                  <a:pt x="98" y="259"/>
                  <a:pt x="98" y="256"/>
                  <a:pt x="101" y="254"/>
                </a:cubicBezTo>
                <a:cubicBezTo>
                  <a:pt x="103" y="252"/>
                  <a:pt x="107" y="251"/>
                  <a:pt x="110" y="253"/>
                </a:cubicBezTo>
                <a:cubicBezTo>
                  <a:pt x="129" y="277"/>
                  <a:pt x="158" y="290"/>
                  <a:pt x="189" y="290"/>
                </a:cubicBezTo>
                <a:cubicBezTo>
                  <a:pt x="189" y="290"/>
                  <a:pt x="190" y="290"/>
                  <a:pt x="190" y="290"/>
                </a:cubicBezTo>
                <a:cubicBezTo>
                  <a:pt x="243" y="290"/>
                  <a:pt x="288" y="253"/>
                  <a:pt x="293" y="202"/>
                </a:cubicBezTo>
                <a:cubicBezTo>
                  <a:pt x="270" y="221"/>
                  <a:pt x="270" y="221"/>
                  <a:pt x="270" y="221"/>
                </a:cubicBezTo>
                <a:cubicBezTo>
                  <a:pt x="267" y="223"/>
                  <a:pt x="263" y="222"/>
                  <a:pt x="261" y="220"/>
                </a:cubicBezTo>
                <a:cubicBezTo>
                  <a:pt x="259" y="217"/>
                  <a:pt x="259" y="213"/>
                  <a:pt x="262" y="211"/>
                </a:cubicBezTo>
                <a:cubicBezTo>
                  <a:pt x="296" y="183"/>
                  <a:pt x="296" y="183"/>
                  <a:pt x="296" y="183"/>
                </a:cubicBezTo>
                <a:cubicBezTo>
                  <a:pt x="299" y="181"/>
                  <a:pt x="302" y="181"/>
                  <a:pt x="305" y="183"/>
                </a:cubicBezTo>
                <a:cubicBezTo>
                  <a:pt x="335" y="216"/>
                  <a:pt x="335" y="216"/>
                  <a:pt x="335" y="216"/>
                </a:cubicBezTo>
                <a:cubicBezTo>
                  <a:pt x="337" y="219"/>
                  <a:pt x="337" y="223"/>
                  <a:pt x="334" y="225"/>
                </a:cubicBezTo>
                <a:cubicBezTo>
                  <a:pt x="333" y="226"/>
                  <a:pt x="332" y="227"/>
                  <a:pt x="330" y="22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77" name="Freeform 67">
            <a:extLst>
              <a:ext uri="{FF2B5EF4-FFF2-40B4-BE49-F238E27FC236}">
                <a16:creationId xmlns:a16="http://schemas.microsoft.com/office/drawing/2014/main" id="{FD5E6175-B506-EB19-C320-AA22508ADC1C}"/>
              </a:ext>
            </a:extLst>
          </p:cNvPr>
          <p:cNvSpPr>
            <a:spLocks noEditPoints="1"/>
          </p:cNvSpPr>
          <p:nvPr userDrawn="1"/>
        </p:nvSpPr>
        <p:spPr bwMode="auto">
          <a:xfrm>
            <a:off x="10972262" y="3027232"/>
            <a:ext cx="547930" cy="549346"/>
          </a:xfrm>
          <a:custGeom>
            <a:avLst/>
            <a:gdLst>
              <a:gd name="T0" fmla="*/ 181 w 362"/>
              <a:gd name="T1" fmla="*/ 0 h 362"/>
              <a:gd name="T2" fmla="*/ 0 w 362"/>
              <a:gd name="T3" fmla="*/ 181 h 362"/>
              <a:gd name="T4" fmla="*/ 181 w 362"/>
              <a:gd name="T5" fmla="*/ 362 h 362"/>
              <a:gd name="T6" fmla="*/ 362 w 362"/>
              <a:gd name="T7" fmla="*/ 181 h 362"/>
              <a:gd name="T8" fmla="*/ 181 w 362"/>
              <a:gd name="T9" fmla="*/ 0 h 362"/>
              <a:gd name="T10" fmla="*/ 290 w 362"/>
              <a:gd name="T11" fmla="*/ 189 h 362"/>
              <a:gd name="T12" fmla="*/ 118 w 362"/>
              <a:gd name="T13" fmla="*/ 189 h 362"/>
              <a:gd name="T14" fmla="*/ 150 w 362"/>
              <a:gd name="T15" fmla="*/ 234 h 362"/>
              <a:gd name="T16" fmla="*/ 149 w 362"/>
              <a:gd name="T17" fmla="*/ 242 h 362"/>
              <a:gd name="T18" fmla="*/ 145 w 362"/>
              <a:gd name="T19" fmla="*/ 244 h 362"/>
              <a:gd name="T20" fmla="*/ 140 w 362"/>
              <a:gd name="T21" fmla="*/ 241 h 362"/>
              <a:gd name="T22" fmla="*/ 101 w 362"/>
              <a:gd name="T23" fmla="*/ 187 h 362"/>
              <a:gd name="T24" fmla="*/ 101 w 362"/>
              <a:gd name="T25" fmla="*/ 220 h 362"/>
              <a:gd name="T26" fmla="*/ 95 w 362"/>
              <a:gd name="T27" fmla="*/ 226 h 362"/>
              <a:gd name="T28" fmla="*/ 88 w 362"/>
              <a:gd name="T29" fmla="*/ 220 h 362"/>
              <a:gd name="T30" fmla="*/ 88 w 362"/>
              <a:gd name="T31" fmla="*/ 144 h 362"/>
              <a:gd name="T32" fmla="*/ 95 w 362"/>
              <a:gd name="T33" fmla="*/ 138 h 362"/>
              <a:gd name="T34" fmla="*/ 101 w 362"/>
              <a:gd name="T35" fmla="*/ 144 h 362"/>
              <a:gd name="T36" fmla="*/ 101 w 362"/>
              <a:gd name="T37" fmla="*/ 178 h 362"/>
              <a:gd name="T38" fmla="*/ 140 w 362"/>
              <a:gd name="T39" fmla="*/ 123 h 362"/>
              <a:gd name="T40" fmla="*/ 149 w 362"/>
              <a:gd name="T41" fmla="*/ 122 h 362"/>
              <a:gd name="T42" fmla="*/ 150 w 362"/>
              <a:gd name="T43" fmla="*/ 131 h 362"/>
              <a:gd name="T44" fmla="*/ 118 w 362"/>
              <a:gd name="T45" fmla="*/ 176 h 362"/>
              <a:gd name="T46" fmla="*/ 290 w 362"/>
              <a:gd name="T47" fmla="*/ 176 h 362"/>
              <a:gd name="T48" fmla="*/ 296 w 362"/>
              <a:gd name="T49" fmla="*/ 182 h 362"/>
              <a:gd name="T50" fmla="*/ 290 w 362"/>
              <a:gd name="T51" fmla="*/ 18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2" h="362">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290" y="189"/>
                </a:moveTo>
                <a:cubicBezTo>
                  <a:pt x="118" y="189"/>
                  <a:pt x="118" y="189"/>
                  <a:pt x="118" y="189"/>
                </a:cubicBezTo>
                <a:cubicBezTo>
                  <a:pt x="150" y="234"/>
                  <a:pt x="150" y="234"/>
                  <a:pt x="150" y="234"/>
                </a:cubicBezTo>
                <a:cubicBezTo>
                  <a:pt x="152" y="236"/>
                  <a:pt x="152" y="240"/>
                  <a:pt x="149" y="242"/>
                </a:cubicBezTo>
                <a:cubicBezTo>
                  <a:pt x="148" y="243"/>
                  <a:pt x="146" y="244"/>
                  <a:pt x="145" y="244"/>
                </a:cubicBezTo>
                <a:cubicBezTo>
                  <a:pt x="143" y="244"/>
                  <a:pt x="141" y="243"/>
                  <a:pt x="140" y="241"/>
                </a:cubicBezTo>
                <a:cubicBezTo>
                  <a:pt x="101" y="187"/>
                  <a:pt x="101" y="187"/>
                  <a:pt x="101" y="187"/>
                </a:cubicBezTo>
                <a:cubicBezTo>
                  <a:pt x="101" y="220"/>
                  <a:pt x="101" y="220"/>
                  <a:pt x="101" y="220"/>
                </a:cubicBezTo>
                <a:cubicBezTo>
                  <a:pt x="101" y="223"/>
                  <a:pt x="98" y="226"/>
                  <a:pt x="95" y="226"/>
                </a:cubicBezTo>
                <a:cubicBezTo>
                  <a:pt x="91" y="226"/>
                  <a:pt x="88" y="223"/>
                  <a:pt x="88" y="220"/>
                </a:cubicBezTo>
                <a:cubicBezTo>
                  <a:pt x="88" y="144"/>
                  <a:pt x="88" y="144"/>
                  <a:pt x="88" y="144"/>
                </a:cubicBezTo>
                <a:cubicBezTo>
                  <a:pt x="88" y="141"/>
                  <a:pt x="91" y="138"/>
                  <a:pt x="95" y="138"/>
                </a:cubicBezTo>
                <a:cubicBezTo>
                  <a:pt x="98" y="138"/>
                  <a:pt x="101" y="141"/>
                  <a:pt x="101" y="144"/>
                </a:cubicBezTo>
                <a:cubicBezTo>
                  <a:pt x="101" y="178"/>
                  <a:pt x="101" y="178"/>
                  <a:pt x="101" y="178"/>
                </a:cubicBezTo>
                <a:cubicBezTo>
                  <a:pt x="140" y="123"/>
                  <a:pt x="140" y="123"/>
                  <a:pt x="140" y="123"/>
                </a:cubicBezTo>
                <a:cubicBezTo>
                  <a:pt x="142" y="121"/>
                  <a:pt x="146" y="120"/>
                  <a:pt x="149" y="122"/>
                </a:cubicBezTo>
                <a:cubicBezTo>
                  <a:pt x="152" y="124"/>
                  <a:pt x="152" y="128"/>
                  <a:pt x="150" y="131"/>
                </a:cubicBezTo>
                <a:cubicBezTo>
                  <a:pt x="118" y="176"/>
                  <a:pt x="118" y="176"/>
                  <a:pt x="118" y="176"/>
                </a:cubicBezTo>
                <a:cubicBezTo>
                  <a:pt x="290" y="176"/>
                  <a:pt x="290" y="176"/>
                  <a:pt x="290" y="176"/>
                </a:cubicBezTo>
                <a:cubicBezTo>
                  <a:pt x="293" y="176"/>
                  <a:pt x="296" y="179"/>
                  <a:pt x="296" y="182"/>
                </a:cubicBezTo>
                <a:cubicBezTo>
                  <a:pt x="296" y="186"/>
                  <a:pt x="293" y="189"/>
                  <a:pt x="290" y="18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78" name="Freeform 68">
            <a:extLst>
              <a:ext uri="{FF2B5EF4-FFF2-40B4-BE49-F238E27FC236}">
                <a16:creationId xmlns:a16="http://schemas.microsoft.com/office/drawing/2014/main" id="{91C88ED3-0850-3C2B-D681-FDEB9A6C068A}"/>
              </a:ext>
            </a:extLst>
          </p:cNvPr>
          <p:cNvSpPr>
            <a:spLocks noEditPoints="1"/>
          </p:cNvSpPr>
          <p:nvPr userDrawn="1"/>
        </p:nvSpPr>
        <p:spPr bwMode="auto">
          <a:xfrm>
            <a:off x="9826847" y="3027232"/>
            <a:ext cx="549346" cy="549346"/>
          </a:xfrm>
          <a:custGeom>
            <a:avLst/>
            <a:gdLst>
              <a:gd name="T0" fmla="*/ 181 w 363"/>
              <a:gd name="T1" fmla="*/ 0 h 362"/>
              <a:gd name="T2" fmla="*/ 0 w 363"/>
              <a:gd name="T3" fmla="*/ 181 h 362"/>
              <a:gd name="T4" fmla="*/ 181 w 363"/>
              <a:gd name="T5" fmla="*/ 362 h 362"/>
              <a:gd name="T6" fmla="*/ 363 w 363"/>
              <a:gd name="T7" fmla="*/ 181 h 362"/>
              <a:gd name="T8" fmla="*/ 181 w 363"/>
              <a:gd name="T9" fmla="*/ 0 h 362"/>
              <a:gd name="T10" fmla="*/ 277 w 363"/>
              <a:gd name="T11" fmla="*/ 220 h 362"/>
              <a:gd name="T12" fmla="*/ 271 w 363"/>
              <a:gd name="T13" fmla="*/ 226 h 362"/>
              <a:gd name="T14" fmla="*/ 265 w 363"/>
              <a:gd name="T15" fmla="*/ 220 h 362"/>
              <a:gd name="T16" fmla="*/ 265 w 363"/>
              <a:gd name="T17" fmla="*/ 187 h 362"/>
              <a:gd name="T18" fmla="*/ 226 w 363"/>
              <a:gd name="T19" fmla="*/ 241 h 362"/>
              <a:gd name="T20" fmla="*/ 221 w 363"/>
              <a:gd name="T21" fmla="*/ 244 h 362"/>
              <a:gd name="T22" fmla="*/ 217 w 363"/>
              <a:gd name="T23" fmla="*/ 242 h 362"/>
              <a:gd name="T24" fmla="*/ 215 w 363"/>
              <a:gd name="T25" fmla="*/ 234 h 362"/>
              <a:gd name="T26" fmla="*/ 248 w 363"/>
              <a:gd name="T27" fmla="*/ 189 h 362"/>
              <a:gd name="T28" fmla="*/ 76 w 363"/>
              <a:gd name="T29" fmla="*/ 189 h 362"/>
              <a:gd name="T30" fmla="*/ 70 w 363"/>
              <a:gd name="T31" fmla="*/ 182 h 362"/>
              <a:gd name="T32" fmla="*/ 76 w 363"/>
              <a:gd name="T33" fmla="*/ 176 h 362"/>
              <a:gd name="T34" fmla="*/ 248 w 363"/>
              <a:gd name="T35" fmla="*/ 176 h 362"/>
              <a:gd name="T36" fmla="*/ 215 w 363"/>
              <a:gd name="T37" fmla="*/ 131 h 362"/>
              <a:gd name="T38" fmla="*/ 217 w 363"/>
              <a:gd name="T39" fmla="*/ 122 h 362"/>
              <a:gd name="T40" fmla="*/ 226 w 363"/>
              <a:gd name="T41" fmla="*/ 123 h 362"/>
              <a:gd name="T42" fmla="*/ 265 w 363"/>
              <a:gd name="T43" fmla="*/ 178 h 362"/>
              <a:gd name="T44" fmla="*/ 265 w 363"/>
              <a:gd name="T45" fmla="*/ 144 h 362"/>
              <a:gd name="T46" fmla="*/ 271 w 363"/>
              <a:gd name="T47" fmla="*/ 138 h 362"/>
              <a:gd name="T48" fmla="*/ 277 w 363"/>
              <a:gd name="T49" fmla="*/ 144 h 362"/>
              <a:gd name="T50" fmla="*/ 277 w 363"/>
              <a:gd name="T51" fmla="*/ 22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362">
                <a:moveTo>
                  <a:pt x="181" y="0"/>
                </a:moveTo>
                <a:cubicBezTo>
                  <a:pt x="81" y="0"/>
                  <a:pt x="0" y="81"/>
                  <a:pt x="0" y="181"/>
                </a:cubicBezTo>
                <a:cubicBezTo>
                  <a:pt x="0" y="281"/>
                  <a:pt x="81" y="362"/>
                  <a:pt x="181" y="362"/>
                </a:cubicBezTo>
                <a:cubicBezTo>
                  <a:pt x="281" y="362"/>
                  <a:pt x="363" y="281"/>
                  <a:pt x="363" y="181"/>
                </a:cubicBezTo>
                <a:cubicBezTo>
                  <a:pt x="363" y="81"/>
                  <a:pt x="281" y="0"/>
                  <a:pt x="181" y="0"/>
                </a:cubicBezTo>
                <a:close/>
                <a:moveTo>
                  <a:pt x="277" y="220"/>
                </a:moveTo>
                <a:cubicBezTo>
                  <a:pt x="277" y="223"/>
                  <a:pt x="275" y="226"/>
                  <a:pt x="271" y="226"/>
                </a:cubicBezTo>
                <a:cubicBezTo>
                  <a:pt x="268" y="226"/>
                  <a:pt x="265" y="223"/>
                  <a:pt x="265" y="220"/>
                </a:cubicBezTo>
                <a:cubicBezTo>
                  <a:pt x="265" y="187"/>
                  <a:pt x="265" y="187"/>
                  <a:pt x="265" y="187"/>
                </a:cubicBezTo>
                <a:cubicBezTo>
                  <a:pt x="226" y="241"/>
                  <a:pt x="226" y="241"/>
                  <a:pt x="226" y="241"/>
                </a:cubicBezTo>
                <a:cubicBezTo>
                  <a:pt x="224" y="243"/>
                  <a:pt x="223" y="244"/>
                  <a:pt x="221" y="244"/>
                </a:cubicBezTo>
                <a:cubicBezTo>
                  <a:pt x="219" y="244"/>
                  <a:pt x="218" y="243"/>
                  <a:pt x="217" y="242"/>
                </a:cubicBezTo>
                <a:cubicBezTo>
                  <a:pt x="214" y="240"/>
                  <a:pt x="213" y="236"/>
                  <a:pt x="215" y="234"/>
                </a:cubicBezTo>
                <a:cubicBezTo>
                  <a:pt x="248" y="189"/>
                  <a:pt x="248" y="189"/>
                  <a:pt x="248" y="189"/>
                </a:cubicBezTo>
                <a:cubicBezTo>
                  <a:pt x="76" y="189"/>
                  <a:pt x="76" y="189"/>
                  <a:pt x="76" y="189"/>
                </a:cubicBezTo>
                <a:cubicBezTo>
                  <a:pt x="72" y="189"/>
                  <a:pt x="70" y="186"/>
                  <a:pt x="70" y="182"/>
                </a:cubicBezTo>
                <a:cubicBezTo>
                  <a:pt x="70" y="179"/>
                  <a:pt x="72" y="176"/>
                  <a:pt x="76" y="176"/>
                </a:cubicBezTo>
                <a:cubicBezTo>
                  <a:pt x="248" y="176"/>
                  <a:pt x="248" y="176"/>
                  <a:pt x="248" y="176"/>
                </a:cubicBezTo>
                <a:cubicBezTo>
                  <a:pt x="215" y="131"/>
                  <a:pt x="215" y="131"/>
                  <a:pt x="215" y="131"/>
                </a:cubicBezTo>
                <a:cubicBezTo>
                  <a:pt x="213" y="128"/>
                  <a:pt x="214" y="124"/>
                  <a:pt x="217" y="122"/>
                </a:cubicBezTo>
                <a:cubicBezTo>
                  <a:pt x="220" y="120"/>
                  <a:pt x="224" y="121"/>
                  <a:pt x="226" y="123"/>
                </a:cubicBezTo>
                <a:cubicBezTo>
                  <a:pt x="265" y="178"/>
                  <a:pt x="265" y="178"/>
                  <a:pt x="265" y="178"/>
                </a:cubicBezTo>
                <a:cubicBezTo>
                  <a:pt x="265" y="144"/>
                  <a:pt x="265" y="144"/>
                  <a:pt x="265" y="144"/>
                </a:cubicBezTo>
                <a:cubicBezTo>
                  <a:pt x="265" y="141"/>
                  <a:pt x="268" y="138"/>
                  <a:pt x="271" y="138"/>
                </a:cubicBezTo>
                <a:cubicBezTo>
                  <a:pt x="275" y="138"/>
                  <a:pt x="277" y="141"/>
                  <a:pt x="277" y="144"/>
                </a:cubicBezTo>
                <a:lnTo>
                  <a:pt x="277" y="22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79" name="Group 78">
            <a:extLst>
              <a:ext uri="{FF2B5EF4-FFF2-40B4-BE49-F238E27FC236}">
                <a16:creationId xmlns:a16="http://schemas.microsoft.com/office/drawing/2014/main" id="{EC0DE7E8-29B9-34FE-8B66-9CB07A68ED17}"/>
              </a:ext>
            </a:extLst>
          </p:cNvPr>
          <p:cNvGrpSpPr/>
          <p:nvPr userDrawn="1"/>
        </p:nvGrpSpPr>
        <p:grpSpPr>
          <a:xfrm>
            <a:off x="8678602" y="3003163"/>
            <a:ext cx="557841" cy="577662"/>
            <a:chOff x="8977313" y="1795463"/>
            <a:chExt cx="625475" cy="647700"/>
          </a:xfrm>
          <a:solidFill>
            <a:schemeClr val="bg2"/>
          </a:solidFill>
        </p:grpSpPr>
        <p:sp>
          <p:nvSpPr>
            <p:cNvPr id="80" name="Freeform 69">
              <a:extLst>
                <a:ext uri="{FF2B5EF4-FFF2-40B4-BE49-F238E27FC236}">
                  <a16:creationId xmlns:a16="http://schemas.microsoft.com/office/drawing/2014/main" id="{7A5023B2-DD02-370B-0EEF-DCF09D7E2CD0}"/>
                </a:ext>
              </a:extLst>
            </p:cNvPr>
            <p:cNvSpPr>
              <a:spLocks/>
            </p:cNvSpPr>
            <p:nvPr/>
          </p:nvSpPr>
          <p:spPr bwMode="auto">
            <a:xfrm>
              <a:off x="8977313" y="1795463"/>
              <a:ext cx="625475" cy="647700"/>
            </a:xfrm>
            <a:custGeom>
              <a:avLst/>
              <a:gdLst>
                <a:gd name="T0" fmla="*/ 319 w 368"/>
                <a:gd name="T1" fmla="*/ 77 h 381"/>
                <a:gd name="T2" fmla="*/ 114 w 368"/>
                <a:gd name="T3" fmla="*/ 30 h 381"/>
                <a:gd name="T4" fmla="*/ 110 w 368"/>
                <a:gd name="T5" fmla="*/ 40 h 381"/>
                <a:gd name="T6" fmla="*/ 120 w 368"/>
                <a:gd name="T7" fmla="*/ 44 h 381"/>
                <a:gd name="T8" fmla="*/ 308 w 368"/>
                <a:gd name="T9" fmla="*/ 87 h 381"/>
                <a:gd name="T10" fmla="*/ 349 w 368"/>
                <a:gd name="T11" fmla="*/ 207 h 381"/>
                <a:gd name="T12" fmla="*/ 294 w 368"/>
                <a:gd name="T13" fmla="*/ 320 h 381"/>
                <a:gd name="T14" fmla="*/ 60 w 368"/>
                <a:gd name="T15" fmla="*/ 306 h 381"/>
                <a:gd name="T16" fmla="*/ 19 w 368"/>
                <a:gd name="T17" fmla="*/ 187 h 381"/>
                <a:gd name="T18" fmla="*/ 67 w 368"/>
                <a:gd name="T19" fmla="*/ 81 h 381"/>
                <a:gd name="T20" fmla="*/ 67 w 368"/>
                <a:gd name="T21" fmla="*/ 94 h 381"/>
                <a:gd name="T22" fmla="*/ 73 w 368"/>
                <a:gd name="T23" fmla="*/ 102 h 381"/>
                <a:gd name="T24" fmla="*/ 79 w 368"/>
                <a:gd name="T25" fmla="*/ 94 h 381"/>
                <a:gd name="T26" fmla="*/ 79 w 368"/>
                <a:gd name="T27" fmla="*/ 66 h 381"/>
                <a:gd name="T28" fmla="*/ 66 w 368"/>
                <a:gd name="T29" fmla="*/ 54 h 381"/>
                <a:gd name="T30" fmla="*/ 34 w 368"/>
                <a:gd name="T31" fmla="*/ 54 h 381"/>
                <a:gd name="T32" fmla="*/ 26 w 368"/>
                <a:gd name="T33" fmla="*/ 60 h 381"/>
                <a:gd name="T34" fmla="*/ 34 w 368"/>
                <a:gd name="T35" fmla="*/ 66 h 381"/>
                <a:gd name="T36" fmla="*/ 62 w 368"/>
                <a:gd name="T37" fmla="*/ 66 h 381"/>
                <a:gd name="T38" fmla="*/ 3 w 368"/>
                <a:gd name="T39" fmla="*/ 188 h 381"/>
                <a:gd name="T40" fmla="*/ 48 w 368"/>
                <a:gd name="T41" fmla="*/ 318 h 381"/>
                <a:gd name="T42" fmla="*/ 184 w 368"/>
                <a:gd name="T43" fmla="*/ 378 h 381"/>
                <a:gd name="T44" fmla="*/ 304 w 368"/>
                <a:gd name="T45" fmla="*/ 332 h 381"/>
                <a:gd name="T46" fmla="*/ 365 w 368"/>
                <a:gd name="T47" fmla="*/ 208 h 381"/>
                <a:gd name="T48" fmla="*/ 319 w 368"/>
                <a:gd name="T49" fmla="*/ 7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8" h="381">
                  <a:moveTo>
                    <a:pt x="319" y="77"/>
                  </a:moveTo>
                  <a:cubicBezTo>
                    <a:pt x="268" y="19"/>
                    <a:pt x="186" y="0"/>
                    <a:pt x="114" y="30"/>
                  </a:cubicBezTo>
                  <a:cubicBezTo>
                    <a:pt x="110" y="31"/>
                    <a:pt x="108" y="36"/>
                    <a:pt x="110" y="40"/>
                  </a:cubicBezTo>
                  <a:cubicBezTo>
                    <a:pt x="111" y="44"/>
                    <a:pt x="116" y="46"/>
                    <a:pt x="120" y="44"/>
                  </a:cubicBezTo>
                  <a:cubicBezTo>
                    <a:pt x="185" y="17"/>
                    <a:pt x="261" y="34"/>
                    <a:pt x="308" y="87"/>
                  </a:cubicBezTo>
                  <a:cubicBezTo>
                    <a:pt x="337" y="120"/>
                    <a:pt x="352" y="163"/>
                    <a:pt x="349" y="207"/>
                  </a:cubicBezTo>
                  <a:cubicBezTo>
                    <a:pt x="346" y="251"/>
                    <a:pt x="327" y="291"/>
                    <a:pt x="294" y="320"/>
                  </a:cubicBezTo>
                  <a:cubicBezTo>
                    <a:pt x="225" y="381"/>
                    <a:pt x="120" y="375"/>
                    <a:pt x="60" y="306"/>
                  </a:cubicBezTo>
                  <a:cubicBezTo>
                    <a:pt x="30" y="273"/>
                    <a:pt x="16" y="231"/>
                    <a:pt x="19" y="187"/>
                  </a:cubicBezTo>
                  <a:cubicBezTo>
                    <a:pt x="21" y="147"/>
                    <a:pt x="42" y="110"/>
                    <a:pt x="67" y="81"/>
                  </a:cubicBezTo>
                  <a:cubicBezTo>
                    <a:pt x="67" y="94"/>
                    <a:pt x="67" y="94"/>
                    <a:pt x="67" y="94"/>
                  </a:cubicBezTo>
                  <a:cubicBezTo>
                    <a:pt x="67" y="99"/>
                    <a:pt x="69" y="102"/>
                    <a:pt x="73" y="102"/>
                  </a:cubicBezTo>
                  <a:cubicBezTo>
                    <a:pt x="77" y="102"/>
                    <a:pt x="79" y="99"/>
                    <a:pt x="79" y="94"/>
                  </a:cubicBezTo>
                  <a:cubicBezTo>
                    <a:pt x="79" y="66"/>
                    <a:pt x="79" y="66"/>
                    <a:pt x="79" y="66"/>
                  </a:cubicBezTo>
                  <a:cubicBezTo>
                    <a:pt x="79" y="53"/>
                    <a:pt x="78" y="54"/>
                    <a:pt x="66" y="54"/>
                  </a:cubicBezTo>
                  <a:cubicBezTo>
                    <a:pt x="34" y="54"/>
                    <a:pt x="34" y="54"/>
                    <a:pt x="34" y="54"/>
                  </a:cubicBezTo>
                  <a:cubicBezTo>
                    <a:pt x="30" y="54"/>
                    <a:pt x="26" y="56"/>
                    <a:pt x="26" y="60"/>
                  </a:cubicBezTo>
                  <a:cubicBezTo>
                    <a:pt x="26" y="64"/>
                    <a:pt x="30" y="66"/>
                    <a:pt x="34" y="66"/>
                  </a:cubicBezTo>
                  <a:cubicBezTo>
                    <a:pt x="62" y="66"/>
                    <a:pt x="62" y="66"/>
                    <a:pt x="62" y="66"/>
                  </a:cubicBezTo>
                  <a:cubicBezTo>
                    <a:pt x="26" y="92"/>
                    <a:pt x="5" y="140"/>
                    <a:pt x="3" y="188"/>
                  </a:cubicBezTo>
                  <a:cubicBezTo>
                    <a:pt x="0" y="236"/>
                    <a:pt x="16" y="282"/>
                    <a:pt x="48" y="318"/>
                  </a:cubicBezTo>
                  <a:cubicBezTo>
                    <a:pt x="84" y="358"/>
                    <a:pt x="134" y="378"/>
                    <a:pt x="184" y="378"/>
                  </a:cubicBezTo>
                  <a:cubicBezTo>
                    <a:pt x="227" y="378"/>
                    <a:pt x="270" y="363"/>
                    <a:pt x="304" y="332"/>
                  </a:cubicBezTo>
                  <a:cubicBezTo>
                    <a:pt x="340" y="300"/>
                    <a:pt x="362" y="256"/>
                    <a:pt x="365" y="208"/>
                  </a:cubicBezTo>
                  <a:cubicBezTo>
                    <a:pt x="368" y="159"/>
                    <a:pt x="352" y="113"/>
                    <a:pt x="319"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1" name="Oval 70">
              <a:extLst>
                <a:ext uri="{FF2B5EF4-FFF2-40B4-BE49-F238E27FC236}">
                  <a16:creationId xmlns:a16="http://schemas.microsoft.com/office/drawing/2014/main" id="{5C440E0B-82DE-8CB1-891A-0AFC87F24DF5}"/>
                </a:ext>
              </a:extLst>
            </p:cNvPr>
            <p:cNvSpPr>
              <a:spLocks noChangeArrowheads="1"/>
            </p:cNvSpPr>
            <p:nvPr/>
          </p:nvSpPr>
          <p:spPr bwMode="auto">
            <a:xfrm>
              <a:off x="9275763" y="2254250"/>
              <a:ext cx="28575" cy="28575"/>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2" name="Freeform 71">
              <a:extLst>
                <a:ext uri="{FF2B5EF4-FFF2-40B4-BE49-F238E27FC236}">
                  <a16:creationId xmlns:a16="http://schemas.microsoft.com/office/drawing/2014/main" id="{2694766A-1B3C-92CD-21D3-72F7F6C16AAA}"/>
                </a:ext>
              </a:extLst>
            </p:cNvPr>
            <p:cNvSpPr>
              <a:spLocks noEditPoints="1"/>
            </p:cNvSpPr>
            <p:nvPr/>
          </p:nvSpPr>
          <p:spPr bwMode="auto">
            <a:xfrm>
              <a:off x="9177338" y="1928813"/>
              <a:ext cx="234950" cy="430213"/>
            </a:xfrm>
            <a:custGeom>
              <a:avLst/>
              <a:gdLst>
                <a:gd name="T0" fmla="*/ 139 w 139"/>
                <a:gd name="T1" fmla="*/ 8 h 252"/>
                <a:gd name="T2" fmla="*/ 131 w 139"/>
                <a:gd name="T3" fmla="*/ 0 h 252"/>
                <a:gd name="T4" fmla="*/ 8 w 139"/>
                <a:gd name="T5" fmla="*/ 0 h 252"/>
                <a:gd name="T6" fmla="*/ 0 w 139"/>
                <a:gd name="T7" fmla="*/ 8 h 252"/>
                <a:gd name="T8" fmla="*/ 0 w 139"/>
                <a:gd name="T9" fmla="*/ 244 h 252"/>
                <a:gd name="T10" fmla="*/ 8 w 139"/>
                <a:gd name="T11" fmla="*/ 252 h 252"/>
                <a:gd name="T12" fmla="*/ 131 w 139"/>
                <a:gd name="T13" fmla="*/ 252 h 252"/>
                <a:gd name="T14" fmla="*/ 139 w 139"/>
                <a:gd name="T15" fmla="*/ 244 h 252"/>
                <a:gd name="T16" fmla="*/ 139 w 139"/>
                <a:gd name="T17" fmla="*/ 8 h 252"/>
                <a:gd name="T18" fmla="*/ 67 w 139"/>
                <a:gd name="T19" fmla="*/ 175 h 252"/>
                <a:gd name="T20" fmla="*/ 91 w 139"/>
                <a:gd name="T21" fmla="*/ 200 h 252"/>
                <a:gd name="T22" fmla="*/ 67 w 139"/>
                <a:gd name="T23" fmla="*/ 224 h 252"/>
                <a:gd name="T24" fmla="*/ 42 w 139"/>
                <a:gd name="T25" fmla="*/ 200 h 252"/>
                <a:gd name="T26" fmla="*/ 67 w 139"/>
                <a:gd name="T27" fmla="*/ 17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252">
                  <a:moveTo>
                    <a:pt x="139" y="8"/>
                  </a:moveTo>
                  <a:cubicBezTo>
                    <a:pt x="139" y="4"/>
                    <a:pt x="135" y="0"/>
                    <a:pt x="131" y="0"/>
                  </a:cubicBezTo>
                  <a:cubicBezTo>
                    <a:pt x="8" y="0"/>
                    <a:pt x="8" y="0"/>
                    <a:pt x="8" y="0"/>
                  </a:cubicBezTo>
                  <a:cubicBezTo>
                    <a:pt x="4" y="0"/>
                    <a:pt x="0" y="4"/>
                    <a:pt x="0" y="8"/>
                  </a:cubicBezTo>
                  <a:cubicBezTo>
                    <a:pt x="0" y="244"/>
                    <a:pt x="0" y="244"/>
                    <a:pt x="0" y="244"/>
                  </a:cubicBezTo>
                  <a:cubicBezTo>
                    <a:pt x="0" y="248"/>
                    <a:pt x="4" y="252"/>
                    <a:pt x="8" y="252"/>
                  </a:cubicBezTo>
                  <a:cubicBezTo>
                    <a:pt x="131" y="252"/>
                    <a:pt x="131" y="252"/>
                    <a:pt x="131" y="252"/>
                  </a:cubicBezTo>
                  <a:cubicBezTo>
                    <a:pt x="135" y="252"/>
                    <a:pt x="139" y="248"/>
                    <a:pt x="139" y="244"/>
                  </a:cubicBezTo>
                  <a:lnTo>
                    <a:pt x="139" y="8"/>
                  </a:lnTo>
                  <a:close/>
                  <a:moveTo>
                    <a:pt x="67" y="175"/>
                  </a:moveTo>
                  <a:cubicBezTo>
                    <a:pt x="80" y="175"/>
                    <a:pt x="91" y="186"/>
                    <a:pt x="91" y="200"/>
                  </a:cubicBezTo>
                  <a:cubicBezTo>
                    <a:pt x="91" y="213"/>
                    <a:pt x="80" y="224"/>
                    <a:pt x="67" y="224"/>
                  </a:cubicBezTo>
                  <a:cubicBezTo>
                    <a:pt x="53" y="224"/>
                    <a:pt x="42" y="213"/>
                    <a:pt x="42" y="200"/>
                  </a:cubicBezTo>
                  <a:cubicBezTo>
                    <a:pt x="42" y="186"/>
                    <a:pt x="53" y="175"/>
                    <a:pt x="67" y="17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3" name="Group 82">
            <a:extLst>
              <a:ext uri="{FF2B5EF4-FFF2-40B4-BE49-F238E27FC236}">
                <a16:creationId xmlns:a16="http://schemas.microsoft.com/office/drawing/2014/main" id="{4359041C-16E9-87E1-F28F-98361232ACC3}"/>
              </a:ext>
            </a:extLst>
          </p:cNvPr>
          <p:cNvGrpSpPr/>
          <p:nvPr userDrawn="1"/>
        </p:nvGrpSpPr>
        <p:grpSpPr>
          <a:xfrm>
            <a:off x="7540267" y="3027232"/>
            <a:ext cx="571999" cy="573415"/>
            <a:chOff x="7700963" y="1822450"/>
            <a:chExt cx="641350" cy="642938"/>
          </a:xfrm>
          <a:solidFill>
            <a:schemeClr val="bg2"/>
          </a:solidFill>
        </p:grpSpPr>
        <p:sp>
          <p:nvSpPr>
            <p:cNvPr id="84" name="Freeform 72">
              <a:extLst>
                <a:ext uri="{FF2B5EF4-FFF2-40B4-BE49-F238E27FC236}">
                  <a16:creationId xmlns:a16="http://schemas.microsoft.com/office/drawing/2014/main" id="{7A28EB22-6B65-F4B4-B053-F5F6CAF8CB12}"/>
                </a:ext>
              </a:extLst>
            </p:cNvPr>
            <p:cNvSpPr>
              <a:spLocks/>
            </p:cNvSpPr>
            <p:nvPr/>
          </p:nvSpPr>
          <p:spPr bwMode="auto">
            <a:xfrm>
              <a:off x="8005763" y="1860550"/>
              <a:ext cx="295275" cy="293688"/>
            </a:xfrm>
            <a:custGeom>
              <a:avLst/>
              <a:gdLst>
                <a:gd name="T0" fmla="*/ 34 w 174"/>
                <a:gd name="T1" fmla="*/ 76 h 172"/>
                <a:gd name="T2" fmla="*/ 40 w 174"/>
                <a:gd name="T3" fmla="*/ 79 h 172"/>
                <a:gd name="T4" fmla="*/ 45 w 174"/>
                <a:gd name="T5" fmla="*/ 76 h 172"/>
                <a:gd name="T6" fmla="*/ 45 w 174"/>
                <a:gd name="T7" fmla="*/ 65 h 172"/>
                <a:gd name="T8" fmla="*/ 28 w 174"/>
                <a:gd name="T9" fmla="*/ 48 h 172"/>
                <a:gd name="T10" fmla="*/ 126 w 174"/>
                <a:gd name="T11" fmla="*/ 146 h 172"/>
                <a:gd name="T12" fmla="*/ 108 w 174"/>
                <a:gd name="T13" fmla="*/ 128 h 172"/>
                <a:gd name="T14" fmla="*/ 97 w 174"/>
                <a:gd name="T15" fmla="*/ 128 h 172"/>
                <a:gd name="T16" fmla="*/ 97 w 174"/>
                <a:gd name="T17" fmla="*/ 140 h 172"/>
                <a:gd name="T18" fmla="*/ 128 w 174"/>
                <a:gd name="T19" fmla="*/ 170 h 172"/>
                <a:gd name="T20" fmla="*/ 134 w 174"/>
                <a:gd name="T21" fmla="*/ 172 h 172"/>
                <a:gd name="T22" fmla="*/ 134 w 174"/>
                <a:gd name="T23" fmla="*/ 172 h 172"/>
                <a:gd name="T24" fmla="*/ 140 w 174"/>
                <a:gd name="T25" fmla="*/ 170 h 172"/>
                <a:gd name="T26" fmla="*/ 171 w 174"/>
                <a:gd name="T27" fmla="*/ 139 h 172"/>
                <a:gd name="T28" fmla="*/ 171 w 174"/>
                <a:gd name="T29" fmla="*/ 128 h 172"/>
                <a:gd name="T30" fmla="*/ 160 w 174"/>
                <a:gd name="T31" fmla="*/ 128 h 172"/>
                <a:gd name="T32" fmla="*/ 142 w 174"/>
                <a:gd name="T33" fmla="*/ 146 h 172"/>
                <a:gd name="T34" fmla="*/ 27 w 174"/>
                <a:gd name="T35" fmla="*/ 32 h 172"/>
                <a:gd name="T36" fmla="*/ 45 w 174"/>
                <a:gd name="T37" fmla="*/ 14 h 172"/>
                <a:gd name="T38" fmla="*/ 45 w 174"/>
                <a:gd name="T39" fmla="*/ 3 h 172"/>
                <a:gd name="T40" fmla="*/ 34 w 174"/>
                <a:gd name="T41" fmla="*/ 3 h 172"/>
                <a:gd name="T42" fmla="*/ 3 w 174"/>
                <a:gd name="T43" fmla="*/ 34 h 172"/>
                <a:gd name="T44" fmla="*/ 0 w 174"/>
                <a:gd name="T45" fmla="*/ 39 h 172"/>
                <a:gd name="T46" fmla="*/ 3 w 174"/>
                <a:gd name="T47" fmla="*/ 45 h 172"/>
                <a:gd name="T48" fmla="*/ 34 w 174"/>
                <a:gd name="T49" fmla="*/ 7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72">
                  <a:moveTo>
                    <a:pt x="34" y="76"/>
                  </a:moveTo>
                  <a:cubicBezTo>
                    <a:pt x="36" y="78"/>
                    <a:pt x="38" y="79"/>
                    <a:pt x="40" y="79"/>
                  </a:cubicBezTo>
                  <a:cubicBezTo>
                    <a:pt x="42" y="79"/>
                    <a:pt x="44" y="78"/>
                    <a:pt x="45" y="76"/>
                  </a:cubicBezTo>
                  <a:cubicBezTo>
                    <a:pt x="48" y="73"/>
                    <a:pt x="48" y="68"/>
                    <a:pt x="45" y="65"/>
                  </a:cubicBezTo>
                  <a:cubicBezTo>
                    <a:pt x="28" y="48"/>
                    <a:pt x="28" y="48"/>
                    <a:pt x="28" y="48"/>
                  </a:cubicBezTo>
                  <a:cubicBezTo>
                    <a:pt x="92" y="49"/>
                    <a:pt x="125" y="82"/>
                    <a:pt x="126" y="146"/>
                  </a:cubicBezTo>
                  <a:cubicBezTo>
                    <a:pt x="108" y="128"/>
                    <a:pt x="108" y="128"/>
                    <a:pt x="108" y="128"/>
                  </a:cubicBezTo>
                  <a:cubicBezTo>
                    <a:pt x="105" y="125"/>
                    <a:pt x="100" y="125"/>
                    <a:pt x="97" y="128"/>
                  </a:cubicBezTo>
                  <a:cubicBezTo>
                    <a:pt x="94" y="131"/>
                    <a:pt x="94" y="136"/>
                    <a:pt x="97" y="140"/>
                  </a:cubicBezTo>
                  <a:cubicBezTo>
                    <a:pt x="128" y="170"/>
                    <a:pt x="128" y="170"/>
                    <a:pt x="128" y="170"/>
                  </a:cubicBezTo>
                  <a:cubicBezTo>
                    <a:pt x="130" y="172"/>
                    <a:pt x="132" y="172"/>
                    <a:pt x="134" y="172"/>
                  </a:cubicBezTo>
                  <a:cubicBezTo>
                    <a:pt x="134" y="172"/>
                    <a:pt x="134" y="172"/>
                    <a:pt x="134" y="172"/>
                  </a:cubicBezTo>
                  <a:cubicBezTo>
                    <a:pt x="136" y="172"/>
                    <a:pt x="138" y="172"/>
                    <a:pt x="140" y="170"/>
                  </a:cubicBezTo>
                  <a:cubicBezTo>
                    <a:pt x="171" y="139"/>
                    <a:pt x="171" y="139"/>
                    <a:pt x="171" y="139"/>
                  </a:cubicBezTo>
                  <a:cubicBezTo>
                    <a:pt x="174" y="136"/>
                    <a:pt x="174" y="131"/>
                    <a:pt x="171" y="128"/>
                  </a:cubicBezTo>
                  <a:cubicBezTo>
                    <a:pt x="168" y="125"/>
                    <a:pt x="163" y="125"/>
                    <a:pt x="160" y="128"/>
                  </a:cubicBezTo>
                  <a:cubicBezTo>
                    <a:pt x="142" y="146"/>
                    <a:pt x="142" y="146"/>
                    <a:pt x="142" y="146"/>
                  </a:cubicBezTo>
                  <a:cubicBezTo>
                    <a:pt x="141" y="72"/>
                    <a:pt x="101" y="33"/>
                    <a:pt x="27" y="32"/>
                  </a:cubicBezTo>
                  <a:cubicBezTo>
                    <a:pt x="45" y="14"/>
                    <a:pt x="45" y="14"/>
                    <a:pt x="45" y="14"/>
                  </a:cubicBezTo>
                  <a:cubicBezTo>
                    <a:pt x="48" y="11"/>
                    <a:pt x="48" y="6"/>
                    <a:pt x="45" y="3"/>
                  </a:cubicBezTo>
                  <a:cubicBezTo>
                    <a:pt x="42" y="0"/>
                    <a:pt x="37" y="0"/>
                    <a:pt x="34" y="3"/>
                  </a:cubicBezTo>
                  <a:cubicBezTo>
                    <a:pt x="3" y="34"/>
                    <a:pt x="3" y="34"/>
                    <a:pt x="3" y="34"/>
                  </a:cubicBezTo>
                  <a:cubicBezTo>
                    <a:pt x="1" y="35"/>
                    <a:pt x="0" y="37"/>
                    <a:pt x="0" y="39"/>
                  </a:cubicBezTo>
                  <a:cubicBezTo>
                    <a:pt x="0" y="41"/>
                    <a:pt x="1" y="43"/>
                    <a:pt x="3" y="45"/>
                  </a:cubicBezTo>
                  <a:lnTo>
                    <a:pt x="34" y="7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5" name="Freeform 73">
              <a:extLst>
                <a:ext uri="{FF2B5EF4-FFF2-40B4-BE49-F238E27FC236}">
                  <a16:creationId xmlns:a16="http://schemas.microsoft.com/office/drawing/2014/main" id="{6B4B9148-EE53-1AC2-FA60-89081C03C3A0}"/>
                </a:ext>
              </a:extLst>
            </p:cNvPr>
            <p:cNvSpPr>
              <a:spLocks/>
            </p:cNvSpPr>
            <p:nvPr/>
          </p:nvSpPr>
          <p:spPr bwMode="auto">
            <a:xfrm>
              <a:off x="7700963" y="1822450"/>
              <a:ext cx="319088" cy="450850"/>
            </a:xfrm>
            <a:custGeom>
              <a:avLst/>
              <a:gdLst>
                <a:gd name="T0" fmla="*/ 176 w 188"/>
                <a:gd name="T1" fmla="*/ 214 h 265"/>
                <a:gd name="T2" fmla="*/ 180 w 188"/>
                <a:gd name="T3" fmla="*/ 214 h 265"/>
                <a:gd name="T4" fmla="*/ 188 w 188"/>
                <a:gd name="T5" fmla="*/ 208 h 265"/>
                <a:gd name="T6" fmla="*/ 180 w 188"/>
                <a:gd name="T7" fmla="*/ 202 h 265"/>
                <a:gd name="T8" fmla="*/ 176 w 188"/>
                <a:gd name="T9" fmla="*/ 202 h 265"/>
                <a:gd name="T10" fmla="*/ 176 w 188"/>
                <a:gd name="T11" fmla="*/ 8 h 265"/>
                <a:gd name="T12" fmla="*/ 164 w 188"/>
                <a:gd name="T13" fmla="*/ 0 h 265"/>
                <a:gd name="T14" fmla="*/ 7 w 188"/>
                <a:gd name="T15" fmla="*/ 0 h 265"/>
                <a:gd name="T16" fmla="*/ 0 w 188"/>
                <a:gd name="T17" fmla="*/ 8 h 265"/>
                <a:gd name="T18" fmla="*/ 0 w 188"/>
                <a:gd name="T19" fmla="*/ 259 h 265"/>
                <a:gd name="T20" fmla="*/ 7 w 188"/>
                <a:gd name="T21" fmla="*/ 265 h 265"/>
                <a:gd name="T22" fmla="*/ 164 w 188"/>
                <a:gd name="T23" fmla="*/ 265 h 265"/>
                <a:gd name="T24" fmla="*/ 176 w 188"/>
                <a:gd name="T25" fmla="*/ 259 h 265"/>
                <a:gd name="T26" fmla="*/ 176 w 188"/>
                <a:gd name="T27" fmla="*/ 21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65">
                  <a:moveTo>
                    <a:pt x="176" y="214"/>
                  </a:moveTo>
                  <a:cubicBezTo>
                    <a:pt x="180" y="214"/>
                    <a:pt x="180" y="214"/>
                    <a:pt x="180" y="214"/>
                  </a:cubicBezTo>
                  <a:cubicBezTo>
                    <a:pt x="184" y="214"/>
                    <a:pt x="188" y="212"/>
                    <a:pt x="188" y="208"/>
                  </a:cubicBezTo>
                  <a:cubicBezTo>
                    <a:pt x="188" y="203"/>
                    <a:pt x="184" y="202"/>
                    <a:pt x="180" y="202"/>
                  </a:cubicBezTo>
                  <a:cubicBezTo>
                    <a:pt x="176" y="202"/>
                    <a:pt x="176" y="202"/>
                    <a:pt x="176" y="202"/>
                  </a:cubicBezTo>
                  <a:cubicBezTo>
                    <a:pt x="176" y="8"/>
                    <a:pt x="176" y="8"/>
                    <a:pt x="176" y="8"/>
                  </a:cubicBezTo>
                  <a:cubicBezTo>
                    <a:pt x="176" y="3"/>
                    <a:pt x="169" y="0"/>
                    <a:pt x="164" y="0"/>
                  </a:cubicBezTo>
                  <a:cubicBezTo>
                    <a:pt x="7" y="0"/>
                    <a:pt x="7" y="0"/>
                    <a:pt x="7" y="0"/>
                  </a:cubicBezTo>
                  <a:cubicBezTo>
                    <a:pt x="2" y="0"/>
                    <a:pt x="0" y="3"/>
                    <a:pt x="0" y="8"/>
                  </a:cubicBezTo>
                  <a:cubicBezTo>
                    <a:pt x="0" y="259"/>
                    <a:pt x="0" y="259"/>
                    <a:pt x="0" y="259"/>
                  </a:cubicBezTo>
                  <a:cubicBezTo>
                    <a:pt x="0" y="264"/>
                    <a:pt x="2" y="265"/>
                    <a:pt x="7" y="265"/>
                  </a:cubicBezTo>
                  <a:cubicBezTo>
                    <a:pt x="164" y="265"/>
                    <a:pt x="164" y="265"/>
                    <a:pt x="164" y="265"/>
                  </a:cubicBezTo>
                  <a:cubicBezTo>
                    <a:pt x="169" y="265"/>
                    <a:pt x="176" y="264"/>
                    <a:pt x="176" y="259"/>
                  </a:cubicBezTo>
                  <a:lnTo>
                    <a:pt x="176" y="21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6" name="Freeform 74">
              <a:extLst>
                <a:ext uri="{FF2B5EF4-FFF2-40B4-BE49-F238E27FC236}">
                  <a16:creationId xmlns:a16="http://schemas.microsoft.com/office/drawing/2014/main" id="{10D55F06-439E-7B94-D3C5-93DC9EA84CE0}"/>
                </a:ext>
              </a:extLst>
            </p:cNvPr>
            <p:cNvSpPr>
              <a:spLocks/>
            </p:cNvSpPr>
            <p:nvPr/>
          </p:nvSpPr>
          <p:spPr bwMode="auto">
            <a:xfrm>
              <a:off x="7993063" y="2443163"/>
              <a:ext cx="53975" cy="22225"/>
            </a:xfrm>
            <a:custGeom>
              <a:avLst/>
              <a:gdLst>
                <a:gd name="T0" fmla="*/ 24 w 32"/>
                <a:gd name="T1" fmla="*/ 0 h 13"/>
                <a:gd name="T2" fmla="*/ 8 w 32"/>
                <a:gd name="T3" fmla="*/ 0 h 13"/>
                <a:gd name="T4" fmla="*/ 0 w 32"/>
                <a:gd name="T5" fmla="*/ 7 h 13"/>
                <a:gd name="T6" fmla="*/ 8 w 32"/>
                <a:gd name="T7" fmla="*/ 13 h 13"/>
                <a:gd name="T8" fmla="*/ 24 w 32"/>
                <a:gd name="T9" fmla="*/ 13 h 13"/>
                <a:gd name="T10" fmla="*/ 32 w 32"/>
                <a:gd name="T11" fmla="*/ 7 h 13"/>
                <a:gd name="T12" fmla="*/ 24 w 3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2" h="13">
                  <a:moveTo>
                    <a:pt x="24" y="0"/>
                  </a:moveTo>
                  <a:cubicBezTo>
                    <a:pt x="8" y="0"/>
                    <a:pt x="8" y="0"/>
                    <a:pt x="8" y="0"/>
                  </a:cubicBezTo>
                  <a:cubicBezTo>
                    <a:pt x="4" y="0"/>
                    <a:pt x="0" y="2"/>
                    <a:pt x="0" y="7"/>
                  </a:cubicBezTo>
                  <a:cubicBezTo>
                    <a:pt x="0" y="11"/>
                    <a:pt x="4" y="13"/>
                    <a:pt x="8" y="13"/>
                  </a:cubicBezTo>
                  <a:cubicBezTo>
                    <a:pt x="24" y="13"/>
                    <a:pt x="24" y="13"/>
                    <a:pt x="24" y="13"/>
                  </a:cubicBezTo>
                  <a:cubicBezTo>
                    <a:pt x="28" y="13"/>
                    <a:pt x="32" y="11"/>
                    <a:pt x="32" y="7"/>
                  </a:cubicBezTo>
                  <a:cubicBezTo>
                    <a:pt x="32" y="2"/>
                    <a:pt x="28" y="0"/>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7" name="Freeform 75">
              <a:extLst>
                <a:ext uri="{FF2B5EF4-FFF2-40B4-BE49-F238E27FC236}">
                  <a16:creationId xmlns:a16="http://schemas.microsoft.com/office/drawing/2014/main" id="{23C2DC9C-721E-72BE-6CB4-DFFEAAC5134F}"/>
                </a:ext>
              </a:extLst>
            </p:cNvPr>
            <p:cNvSpPr>
              <a:spLocks/>
            </p:cNvSpPr>
            <p:nvPr/>
          </p:nvSpPr>
          <p:spPr bwMode="auto">
            <a:xfrm>
              <a:off x="8047038" y="2165350"/>
              <a:ext cx="53975" cy="20638"/>
            </a:xfrm>
            <a:custGeom>
              <a:avLst/>
              <a:gdLst>
                <a:gd name="T0" fmla="*/ 31 w 31"/>
                <a:gd name="T1" fmla="*/ 6 h 12"/>
                <a:gd name="T2" fmla="*/ 23 w 31"/>
                <a:gd name="T3" fmla="*/ 0 h 12"/>
                <a:gd name="T4" fmla="*/ 7 w 31"/>
                <a:gd name="T5" fmla="*/ 0 h 12"/>
                <a:gd name="T6" fmla="*/ 0 w 31"/>
                <a:gd name="T7" fmla="*/ 6 h 12"/>
                <a:gd name="T8" fmla="*/ 7 w 31"/>
                <a:gd name="T9" fmla="*/ 12 h 12"/>
                <a:gd name="T10" fmla="*/ 23 w 31"/>
                <a:gd name="T11" fmla="*/ 12 h 12"/>
                <a:gd name="T12" fmla="*/ 31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31" y="6"/>
                  </a:moveTo>
                  <a:cubicBezTo>
                    <a:pt x="31" y="4"/>
                    <a:pt x="28" y="0"/>
                    <a:pt x="23" y="0"/>
                  </a:cubicBezTo>
                  <a:cubicBezTo>
                    <a:pt x="7" y="0"/>
                    <a:pt x="7" y="0"/>
                    <a:pt x="7" y="0"/>
                  </a:cubicBezTo>
                  <a:cubicBezTo>
                    <a:pt x="3" y="0"/>
                    <a:pt x="0" y="4"/>
                    <a:pt x="0" y="6"/>
                  </a:cubicBezTo>
                  <a:cubicBezTo>
                    <a:pt x="0" y="8"/>
                    <a:pt x="3" y="12"/>
                    <a:pt x="7" y="12"/>
                  </a:cubicBezTo>
                  <a:cubicBezTo>
                    <a:pt x="23" y="12"/>
                    <a:pt x="23" y="12"/>
                    <a:pt x="23" y="12"/>
                  </a:cubicBezTo>
                  <a:cubicBezTo>
                    <a:pt x="28" y="12"/>
                    <a:pt x="31" y="8"/>
                    <a:pt x="3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8" name="Freeform 76">
              <a:extLst>
                <a:ext uri="{FF2B5EF4-FFF2-40B4-BE49-F238E27FC236}">
                  <a16:creationId xmlns:a16="http://schemas.microsoft.com/office/drawing/2014/main" id="{07B67F31-DDEA-3E6D-12BC-25BFFC7F51D0}"/>
                </a:ext>
              </a:extLst>
            </p:cNvPr>
            <p:cNvSpPr>
              <a:spLocks/>
            </p:cNvSpPr>
            <p:nvPr/>
          </p:nvSpPr>
          <p:spPr bwMode="auto">
            <a:xfrm>
              <a:off x="7893050" y="2384425"/>
              <a:ext cx="22225" cy="53975"/>
            </a:xfrm>
            <a:custGeom>
              <a:avLst/>
              <a:gdLst>
                <a:gd name="T0" fmla="*/ 13 w 13"/>
                <a:gd name="T1" fmla="*/ 8 h 32"/>
                <a:gd name="T2" fmla="*/ 7 w 13"/>
                <a:gd name="T3" fmla="*/ 0 h 32"/>
                <a:gd name="T4" fmla="*/ 0 w 13"/>
                <a:gd name="T5" fmla="*/ 8 h 32"/>
                <a:gd name="T6" fmla="*/ 0 w 13"/>
                <a:gd name="T7" fmla="*/ 24 h 32"/>
                <a:gd name="T8" fmla="*/ 7 w 13"/>
                <a:gd name="T9" fmla="*/ 32 h 32"/>
                <a:gd name="T10" fmla="*/ 13 w 13"/>
                <a:gd name="T11" fmla="*/ 24 h 32"/>
                <a:gd name="T12" fmla="*/ 13 w 13"/>
                <a:gd name="T13" fmla="*/ 8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13" y="8"/>
                  </a:moveTo>
                  <a:cubicBezTo>
                    <a:pt x="13" y="4"/>
                    <a:pt x="11" y="0"/>
                    <a:pt x="7" y="0"/>
                  </a:cubicBezTo>
                  <a:cubicBezTo>
                    <a:pt x="2" y="0"/>
                    <a:pt x="0" y="4"/>
                    <a:pt x="0" y="8"/>
                  </a:cubicBezTo>
                  <a:cubicBezTo>
                    <a:pt x="0" y="24"/>
                    <a:pt x="0" y="24"/>
                    <a:pt x="0" y="24"/>
                  </a:cubicBezTo>
                  <a:cubicBezTo>
                    <a:pt x="0" y="28"/>
                    <a:pt x="2" y="32"/>
                    <a:pt x="7" y="32"/>
                  </a:cubicBezTo>
                  <a:cubicBezTo>
                    <a:pt x="11" y="32"/>
                    <a:pt x="13" y="28"/>
                    <a:pt x="13" y="24"/>
                  </a:cubicBezTo>
                  <a:lnTo>
                    <a:pt x="13" y="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9" name="Freeform 77">
              <a:extLst>
                <a:ext uri="{FF2B5EF4-FFF2-40B4-BE49-F238E27FC236}">
                  <a16:creationId xmlns:a16="http://schemas.microsoft.com/office/drawing/2014/main" id="{BFC9AC1A-F078-9552-FEB8-AF3D6EAB4CAB}"/>
                </a:ext>
              </a:extLst>
            </p:cNvPr>
            <p:cNvSpPr>
              <a:spLocks/>
            </p:cNvSpPr>
            <p:nvPr/>
          </p:nvSpPr>
          <p:spPr bwMode="auto">
            <a:xfrm>
              <a:off x="8072438" y="2443163"/>
              <a:ext cx="55563" cy="22225"/>
            </a:xfrm>
            <a:custGeom>
              <a:avLst/>
              <a:gdLst>
                <a:gd name="T0" fmla="*/ 24 w 32"/>
                <a:gd name="T1" fmla="*/ 0 h 13"/>
                <a:gd name="T2" fmla="*/ 8 w 32"/>
                <a:gd name="T3" fmla="*/ 0 h 13"/>
                <a:gd name="T4" fmla="*/ 0 w 32"/>
                <a:gd name="T5" fmla="*/ 7 h 13"/>
                <a:gd name="T6" fmla="*/ 8 w 32"/>
                <a:gd name="T7" fmla="*/ 13 h 13"/>
                <a:gd name="T8" fmla="*/ 24 w 32"/>
                <a:gd name="T9" fmla="*/ 13 h 13"/>
                <a:gd name="T10" fmla="*/ 32 w 32"/>
                <a:gd name="T11" fmla="*/ 7 h 13"/>
                <a:gd name="T12" fmla="*/ 24 w 3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2" h="13">
                  <a:moveTo>
                    <a:pt x="24" y="0"/>
                  </a:moveTo>
                  <a:cubicBezTo>
                    <a:pt x="8" y="0"/>
                    <a:pt x="8" y="0"/>
                    <a:pt x="8" y="0"/>
                  </a:cubicBezTo>
                  <a:cubicBezTo>
                    <a:pt x="4" y="0"/>
                    <a:pt x="0" y="2"/>
                    <a:pt x="0" y="7"/>
                  </a:cubicBezTo>
                  <a:cubicBezTo>
                    <a:pt x="0" y="11"/>
                    <a:pt x="4" y="13"/>
                    <a:pt x="8" y="13"/>
                  </a:cubicBezTo>
                  <a:cubicBezTo>
                    <a:pt x="24" y="13"/>
                    <a:pt x="24" y="13"/>
                    <a:pt x="24" y="13"/>
                  </a:cubicBezTo>
                  <a:cubicBezTo>
                    <a:pt x="28" y="13"/>
                    <a:pt x="32" y="11"/>
                    <a:pt x="32" y="7"/>
                  </a:cubicBezTo>
                  <a:cubicBezTo>
                    <a:pt x="32" y="2"/>
                    <a:pt x="28" y="0"/>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0" name="Freeform 78">
              <a:extLst>
                <a:ext uri="{FF2B5EF4-FFF2-40B4-BE49-F238E27FC236}">
                  <a16:creationId xmlns:a16="http://schemas.microsoft.com/office/drawing/2014/main" id="{107F8DD6-E8B2-1C52-7B8A-9DD788948EA4}"/>
                </a:ext>
              </a:extLst>
            </p:cNvPr>
            <p:cNvSpPr>
              <a:spLocks/>
            </p:cNvSpPr>
            <p:nvPr/>
          </p:nvSpPr>
          <p:spPr bwMode="auto">
            <a:xfrm>
              <a:off x="7913688" y="2443163"/>
              <a:ext cx="52388" cy="22225"/>
            </a:xfrm>
            <a:custGeom>
              <a:avLst/>
              <a:gdLst>
                <a:gd name="T0" fmla="*/ 23 w 31"/>
                <a:gd name="T1" fmla="*/ 0 h 13"/>
                <a:gd name="T2" fmla="*/ 8 w 31"/>
                <a:gd name="T3" fmla="*/ 0 h 13"/>
                <a:gd name="T4" fmla="*/ 0 w 31"/>
                <a:gd name="T5" fmla="*/ 7 h 13"/>
                <a:gd name="T6" fmla="*/ 8 w 31"/>
                <a:gd name="T7" fmla="*/ 13 h 13"/>
                <a:gd name="T8" fmla="*/ 23 w 31"/>
                <a:gd name="T9" fmla="*/ 13 h 13"/>
                <a:gd name="T10" fmla="*/ 31 w 31"/>
                <a:gd name="T11" fmla="*/ 7 h 13"/>
                <a:gd name="T12" fmla="*/ 23 w 3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1" h="13">
                  <a:moveTo>
                    <a:pt x="23" y="0"/>
                  </a:moveTo>
                  <a:cubicBezTo>
                    <a:pt x="8" y="0"/>
                    <a:pt x="8" y="0"/>
                    <a:pt x="8" y="0"/>
                  </a:cubicBezTo>
                  <a:cubicBezTo>
                    <a:pt x="3" y="0"/>
                    <a:pt x="0" y="2"/>
                    <a:pt x="0" y="7"/>
                  </a:cubicBezTo>
                  <a:cubicBezTo>
                    <a:pt x="0" y="11"/>
                    <a:pt x="3" y="13"/>
                    <a:pt x="8" y="13"/>
                  </a:cubicBezTo>
                  <a:cubicBezTo>
                    <a:pt x="23" y="13"/>
                    <a:pt x="23" y="13"/>
                    <a:pt x="23" y="13"/>
                  </a:cubicBezTo>
                  <a:cubicBezTo>
                    <a:pt x="28" y="13"/>
                    <a:pt x="31" y="11"/>
                    <a:pt x="31" y="7"/>
                  </a:cubicBezTo>
                  <a:cubicBezTo>
                    <a:pt x="31" y="2"/>
                    <a:pt x="28" y="0"/>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1" name="Freeform 79">
              <a:extLst>
                <a:ext uri="{FF2B5EF4-FFF2-40B4-BE49-F238E27FC236}">
                  <a16:creationId xmlns:a16="http://schemas.microsoft.com/office/drawing/2014/main" id="{3746AA31-F2E8-03DC-85A4-09D551DB6678}"/>
                </a:ext>
              </a:extLst>
            </p:cNvPr>
            <p:cNvSpPr>
              <a:spLocks/>
            </p:cNvSpPr>
            <p:nvPr/>
          </p:nvSpPr>
          <p:spPr bwMode="auto">
            <a:xfrm>
              <a:off x="7893050" y="2303463"/>
              <a:ext cx="22225" cy="55563"/>
            </a:xfrm>
            <a:custGeom>
              <a:avLst/>
              <a:gdLst>
                <a:gd name="T0" fmla="*/ 7 w 13"/>
                <a:gd name="T1" fmla="*/ 32 h 32"/>
                <a:gd name="T2" fmla="*/ 13 w 13"/>
                <a:gd name="T3" fmla="*/ 24 h 32"/>
                <a:gd name="T4" fmla="*/ 13 w 13"/>
                <a:gd name="T5" fmla="*/ 8 h 32"/>
                <a:gd name="T6" fmla="*/ 7 w 13"/>
                <a:gd name="T7" fmla="*/ 0 h 32"/>
                <a:gd name="T8" fmla="*/ 0 w 13"/>
                <a:gd name="T9" fmla="*/ 8 h 32"/>
                <a:gd name="T10" fmla="*/ 0 w 13"/>
                <a:gd name="T11" fmla="*/ 24 h 32"/>
                <a:gd name="T12" fmla="*/ 7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32"/>
                  </a:moveTo>
                  <a:cubicBezTo>
                    <a:pt x="11" y="32"/>
                    <a:pt x="13" y="28"/>
                    <a:pt x="13" y="24"/>
                  </a:cubicBezTo>
                  <a:cubicBezTo>
                    <a:pt x="13" y="8"/>
                    <a:pt x="13" y="8"/>
                    <a:pt x="13" y="8"/>
                  </a:cubicBezTo>
                  <a:cubicBezTo>
                    <a:pt x="13" y="4"/>
                    <a:pt x="11" y="0"/>
                    <a:pt x="7" y="0"/>
                  </a:cubicBezTo>
                  <a:cubicBezTo>
                    <a:pt x="2" y="0"/>
                    <a:pt x="0" y="4"/>
                    <a:pt x="0" y="8"/>
                  </a:cubicBezTo>
                  <a:cubicBezTo>
                    <a:pt x="0" y="24"/>
                    <a:pt x="0" y="24"/>
                    <a:pt x="0" y="24"/>
                  </a:cubicBezTo>
                  <a:cubicBezTo>
                    <a:pt x="0" y="28"/>
                    <a:pt x="2" y="32"/>
                    <a:pt x="7"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2" name="Freeform 80">
              <a:extLst>
                <a:ext uri="{FF2B5EF4-FFF2-40B4-BE49-F238E27FC236}">
                  <a16:creationId xmlns:a16="http://schemas.microsoft.com/office/drawing/2014/main" id="{0FBD9BE4-2FCD-8A04-C0A3-8258AFDB6E7E}"/>
                </a:ext>
              </a:extLst>
            </p:cNvPr>
            <p:cNvSpPr>
              <a:spLocks/>
            </p:cNvSpPr>
            <p:nvPr/>
          </p:nvSpPr>
          <p:spPr bwMode="auto">
            <a:xfrm>
              <a:off x="8207375" y="2165350"/>
              <a:ext cx="53975" cy="20638"/>
            </a:xfrm>
            <a:custGeom>
              <a:avLst/>
              <a:gdLst>
                <a:gd name="T0" fmla="*/ 32 w 32"/>
                <a:gd name="T1" fmla="*/ 6 h 12"/>
                <a:gd name="T2" fmla="*/ 24 w 32"/>
                <a:gd name="T3" fmla="*/ 0 h 12"/>
                <a:gd name="T4" fmla="*/ 8 w 32"/>
                <a:gd name="T5" fmla="*/ 0 h 12"/>
                <a:gd name="T6" fmla="*/ 0 w 32"/>
                <a:gd name="T7" fmla="*/ 6 h 12"/>
                <a:gd name="T8" fmla="*/ 8 w 32"/>
                <a:gd name="T9" fmla="*/ 12 h 12"/>
                <a:gd name="T10" fmla="*/ 24 w 32"/>
                <a:gd name="T11" fmla="*/ 12 h 12"/>
                <a:gd name="T12" fmla="*/ 32 w 3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32" y="6"/>
                  </a:moveTo>
                  <a:cubicBezTo>
                    <a:pt x="32" y="4"/>
                    <a:pt x="28" y="0"/>
                    <a:pt x="24" y="0"/>
                  </a:cubicBezTo>
                  <a:cubicBezTo>
                    <a:pt x="8" y="0"/>
                    <a:pt x="8" y="0"/>
                    <a:pt x="8" y="0"/>
                  </a:cubicBezTo>
                  <a:cubicBezTo>
                    <a:pt x="4" y="0"/>
                    <a:pt x="0" y="4"/>
                    <a:pt x="0" y="6"/>
                  </a:cubicBezTo>
                  <a:cubicBezTo>
                    <a:pt x="0" y="8"/>
                    <a:pt x="4" y="12"/>
                    <a:pt x="8" y="12"/>
                  </a:cubicBezTo>
                  <a:cubicBezTo>
                    <a:pt x="24" y="12"/>
                    <a:pt x="24" y="12"/>
                    <a:pt x="24" y="12"/>
                  </a:cubicBezTo>
                  <a:cubicBezTo>
                    <a:pt x="28" y="12"/>
                    <a:pt x="32" y="8"/>
                    <a:pt x="3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3" name="Freeform 81">
              <a:extLst>
                <a:ext uri="{FF2B5EF4-FFF2-40B4-BE49-F238E27FC236}">
                  <a16:creationId xmlns:a16="http://schemas.microsoft.com/office/drawing/2014/main" id="{97F14895-A695-6E14-FD8F-8323BDB810AC}"/>
                </a:ext>
              </a:extLst>
            </p:cNvPr>
            <p:cNvSpPr>
              <a:spLocks/>
            </p:cNvSpPr>
            <p:nvPr/>
          </p:nvSpPr>
          <p:spPr bwMode="auto">
            <a:xfrm>
              <a:off x="8321675" y="2251075"/>
              <a:ext cx="20638" cy="52388"/>
            </a:xfrm>
            <a:custGeom>
              <a:avLst/>
              <a:gdLst>
                <a:gd name="T0" fmla="*/ 7 w 13"/>
                <a:gd name="T1" fmla="*/ 0 h 31"/>
                <a:gd name="T2" fmla="*/ 0 w 13"/>
                <a:gd name="T3" fmla="*/ 7 h 31"/>
                <a:gd name="T4" fmla="*/ 0 w 13"/>
                <a:gd name="T5" fmla="*/ 23 h 31"/>
                <a:gd name="T6" fmla="*/ 7 w 13"/>
                <a:gd name="T7" fmla="*/ 31 h 31"/>
                <a:gd name="T8" fmla="*/ 13 w 13"/>
                <a:gd name="T9" fmla="*/ 23 h 31"/>
                <a:gd name="T10" fmla="*/ 13 w 13"/>
                <a:gd name="T11" fmla="*/ 7 h 31"/>
                <a:gd name="T12" fmla="*/ 7 w 13"/>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3" h="31">
                  <a:moveTo>
                    <a:pt x="7" y="0"/>
                  </a:moveTo>
                  <a:cubicBezTo>
                    <a:pt x="2" y="0"/>
                    <a:pt x="0" y="3"/>
                    <a:pt x="0" y="7"/>
                  </a:cubicBezTo>
                  <a:cubicBezTo>
                    <a:pt x="0" y="23"/>
                    <a:pt x="0" y="23"/>
                    <a:pt x="0" y="23"/>
                  </a:cubicBezTo>
                  <a:cubicBezTo>
                    <a:pt x="0" y="28"/>
                    <a:pt x="2" y="31"/>
                    <a:pt x="7" y="31"/>
                  </a:cubicBezTo>
                  <a:cubicBezTo>
                    <a:pt x="11" y="31"/>
                    <a:pt x="13" y="28"/>
                    <a:pt x="13" y="23"/>
                  </a:cubicBezTo>
                  <a:cubicBezTo>
                    <a:pt x="13" y="7"/>
                    <a:pt x="13" y="7"/>
                    <a:pt x="13" y="7"/>
                  </a:cubicBezTo>
                  <a:cubicBezTo>
                    <a:pt x="13" y="3"/>
                    <a:pt x="11" y="0"/>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4" name="Freeform 82">
              <a:extLst>
                <a:ext uri="{FF2B5EF4-FFF2-40B4-BE49-F238E27FC236}">
                  <a16:creationId xmlns:a16="http://schemas.microsoft.com/office/drawing/2014/main" id="{E0864359-D536-D903-D8AE-2EAC2D5732BB}"/>
                </a:ext>
              </a:extLst>
            </p:cNvPr>
            <p:cNvSpPr>
              <a:spLocks/>
            </p:cNvSpPr>
            <p:nvPr/>
          </p:nvSpPr>
          <p:spPr bwMode="auto">
            <a:xfrm>
              <a:off x="8321675" y="2330450"/>
              <a:ext cx="20638" cy="53975"/>
            </a:xfrm>
            <a:custGeom>
              <a:avLst/>
              <a:gdLst>
                <a:gd name="T0" fmla="*/ 7 w 13"/>
                <a:gd name="T1" fmla="*/ 0 h 31"/>
                <a:gd name="T2" fmla="*/ 0 w 13"/>
                <a:gd name="T3" fmla="*/ 8 h 31"/>
                <a:gd name="T4" fmla="*/ 0 w 13"/>
                <a:gd name="T5" fmla="*/ 23 h 31"/>
                <a:gd name="T6" fmla="*/ 7 w 13"/>
                <a:gd name="T7" fmla="*/ 31 h 31"/>
                <a:gd name="T8" fmla="*/ 13 w 13"/>
                <a:gd name="T9" fmla="*/ 23 h 31"/>
                <a:gd name="T10" fmla="*/ 13 w 13"/>
                <a:gd name="T11" fmla="*/ 8 h 31"/>
                <a:gd name="T12" fmla="*/ 7 w 13"/>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3" h="31">
                  <a:moveTo>
                    <a:pt x="7" y="0"/>
                  </a:moveTo>
                  <a:cubicBezTo>
                    <a:pt x="2" y="0"/>
                    <a:pt x="0" y="3"/>
                    <a:pt x="0" y="8"/>
                  </a:cubicBezTo>
                  <a:cubicBezTo>
                    <a:pt x="0" y="23"/>
                    <a:pt x="0" y="23"/>
                    <a:pt x="0" y="23"/>
                  </a:cubicBezTo>
                  <a:cubicBezTo>
                    <a:pt x="0" y="28"/>
                    <a:pt x="2" y="31"/>
                    <a:pt x="7" y="31"/>
                  </a:cubicBezTo>
                  <a:cubicBezTo>
                    <a:pt x="11" y="31"/>
                    <a:pt x="13" y="28"/>
                    <a:pt x="13" y="23"/>
                  </a:cubicBezTo>
                  <a:cubicBezTo>
                    <a:pt x="13" y="8"/>
                    <a:pt x="13" y="8"/>
                    <a:pt x="13" y="8"/>
                  </a:cubicBezTo>
                  <a:cubicBezTo>
                    <a:pt x="13" y="3"/>
                    <a:pt x="11" y="0"/>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5" name="Freeform 83">
              <a:extLst>
                <a:ext uri="{FF2B5EF4-FFF2-40B4-BE49-F238E27FC236}">
                  <a16:creationId xmlns:a16="http://schemas.microsoft.com/office/drawing/2014/main" id="{C2D5596A-D5CF-DC29-2BFB-A5592E9BE7A0}"/>
                </a:ext>
              </a:extLst>
            </p:cNvPr>
            <p:cNvSpPr>
              <a:spLocks/>
            </p:cNvSpPr>
            <p:nvPr/>
          </p:nvSpPr>
          <p:spPr bwMode="auto">
            <a:xfrm>
              <a:off x="8286750" y="2165350"/>
              <a:ext cx="55563" cy="36513"/>
            </a:xfrm>
            <a:custGeom>
              <a:avLst/>
              <a:gdLst>
                <a:gd name="T0" fmla="*/ 24 w 33"/>
                <a:gd name="T1" fmla="*/ 0 h 21"/>
                <a:gd name="T2" fmla="*/ 8 w 33"/>
                <a:gd name="T3" fmla="*/ 0 h 21"/>
                <a:gd name="T4" fmla="*/ 0 w 33"/>
                <a:gd name="T5" fmla="*/ 6 h 21"/>
                <a:gd name="T6" fmla="*/ 8 w 33"/>
                <a:gd name="T7" fmla="*/ 12 h 21"/>
                <a:gd name="T8" fmla="*/ 20 w 33"/>
                <a:gd name="T9" fmla="*/ 12 h 21"/>
                <a:gd name="T10" fmla="*/ 20 w 33"/>
                <a:gd name="T11" fmla="*/ 16 h 21"/>
                <a:gd name="T12" fmla="*/ 27 w 33"/>
                <a:gd name="T13" fmla="*/ 21 h 21"/>
                <a:gd name="T14" fmla="*/ 33 w 33"/>
                <a:gd name="T15" fmla="*/ 16 h 21"/>
                <a:gd name="T16" fmla="*/ 33 w 33"/>
                <a:gd name="T17" fmla="*/ 6 h 21"/>
                <a:gd name="T18" fmla="*/ 24 w 33"/>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1">
                  <a:moveTo>
                    <a:pt x="24" y="0"/>
                  </a:moveTo>
                  <a:cubicBezTo>
                    <a:pt x="8" y="0"/>
                    <a:pt x="8" y="0"/>
                    <a:pt x="8" y="0"/>
                  </a:cubicBezTo>
                  <a:cubicBezTo>
                    <a:pt x="4" y="0"/>
                    <a:pt x="0" y="3"/>
                    <a:pt x="0" y="6"/>
                  </a:cubicBezTo>
                  <a:cubicBezTo>
                    <a:pt x="0" y="9"/>
                    <a:pt x="4" y="12"/>
                    <a:pt x="8" y="12"/>
                  </a:cubicBezTo>
                  <a:cubicBezTo>
                    <a:pt x="20" y="12"/>
                    <a:pt x="20" y="12"/>
                    <a:pt x="20" y="12"/>
                  </a:cubicBezTo>
                  <a:cubicBezTo>
                    <a:pt x="20" y="16"/>
                    <a:pt x="20" y="16"/>
                    <a:pt x="20" y="16"/>
                  </a:cubicBezTo>
                  <a:cubicBezTo>
                    <a:pt x="20" y="19"/>
                    <a:pt x="22" y="21"/>
                    <a:pt x="27" y="21"/>
                  </a:cubicBezTo>
                  <a:cubicBezTo>
                    <a:pt x="31" y="21"/>
                    <a:pt x="33" y="19"/>
                    <a:pt x="33" y="16"/>
                  </a:cubicBezTo>
                  <a:cubicBezTo>
                    <a:pt x="33" y="6"/>
                    <a:pt x="33" y="6"/>
                    <a:pt x="33" y="6"/>
                  </a:cubicBezTo>
                  <a:cubicBezTo>
                    <a:pt x="33" y="3"/>
                    <a:pt x="28" y="0"/>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6" name="Freeform 84">
              <a:extLst>
                <a:ext uri="{FF2B5EF4-FFF2-40B4-BE49-F238E27FC236}">
                  <a16:creationId xmlns:a16="http://schemas.microsoft.com/office/drawing/2014/main" id="{78DACC5D-ED79-4B99-D540-41C3B13FBCA3}"/>
                </a:ext>
              </a:extLst>
            </p:cNvPr>
            <p:cNvSpPr>
              <a:spLocks/>
            </p:cNvSpPr>
            <p:nvPr/>
          </p:nvSpPr>
          <p:spPr bwMode="auto">
            <a:xfrm>
              <a:off x="8128000" y="2165350"/>
              <a:ext cx="52388" cy="20638"/>
            </a:xfrm>
            <a:custGeom>
              <a:avLst/>
              <a:gdLst>
                <a:gd name="T0" fmla="*/ 31 w 31"/>
                <a:gd name="T1" fmla="*/ 6 h 12"/>
                <a:gd name="T2" fmla="*/ 23 w 31"/>
                <a:gd name="T3" fmla="*/ 0 h 12"/>
                <a:gd name="T4" fmla="*/ 8 w 31"/>
                <a:gd name="T5" fmla="*/ 0 h 12"/>
                <a:gd name="T6" fmla="*/ 0 w 31"/>
                <a:gd name="T7" fmla="*/ 6 h 12"/>
                <a:gd name="T8" fmla="*/ 8 w 31"/>
                <a:gd name="T9" fmla="*/ 12 h 12"/>
                <a:gd name="T10" fmla="*/ 23 w 31"/>
                <a:gd name="T11" fmla="*/ 12 h 12"/>
                <a:gd name="T12" fmla="*/ 31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31" y="6"/>
                  </a:moveTo>
                  <a:cubicBezTo>
                    <a:pt x="31" y="4"/>
                    <a:pt x="28" y="0"/>
                    <a:pt x="23" y="0"/>
                  </a:cubicBezTo>
                  <a:cubicBezTo>
                    <a:pt x="8" y="0"/>
                    <a:pt x="8" y="0"/>
                    <a:pt x="8" y="0"/>
                  </a:cubicBezTo>
                  <a:cubicBezTo>
                    <a:pt x="3" y="0"/>
                    <a:pt x="0" y="4"/>
                    <a:pt x="0" y="6"/>
                  </a:cubicBezTo>
                  <a:cubicBezTo>
                    <a:pt x="0" y="8"/>
                    <a:pt x="3" y="12"/>
                    <a:pt x="8" y="12"/>
                  </a:cubicBezTo>
                  <a:cubicBezTo>
                    <a:pt x="23" y="12"/>
                    <a:pt x="23" y="12"/>
                    <a:pt x="23" y="12"/>
                  </a:cubicBezTo>
                  <a:cubicBezTo>
                    <a:pt x="28" y="12"/>
                    <a:pt x="31" y="8"/>
                    <a:pt x="3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7" name="Freeform 85">
              <a:extLst>
                <a:ext uri="{FF2B5EF4-FFF2-40B4-BE49-F238E27FC236}">
                  <a16:creationId xmlns:a16="http://schemas.microsoft.com/office/drawing/2014/main" id="{D5E4C63A-124C-68CE-6489-173B12E494E1}"/>
                </a:ext>
              </a:extLst>
            </p:cNvPr>
            <p:cNvSpPr>
              <a:spLocks/>
            </p:cNvSpPr>
            <p:nvPr/>
          </p:nvSpPr>
          <p:spPr bwMode="auto">
            <a:xfrm>
              <a:off x="8321675" y="2411413"/>
              <a:ext cx="20638" cy="53975"/>
            </a:xfrm>
            <a:custGeom>
              <a:avLst/>
              <a:gdLst>
                <a:gd name="T0" fmla="*/ 7 w 13"/>
                <a:gd name="T1" fmla="*/ 0 h 32"/>
                <a:gd name="T2" fmla="*/ 0 w 13"/>
                <a:gd name="T3" fmla="*/ 8 h 32"/>
                <a:gd name="T4" fmla="*/ 0 w 13"/>
                <a:gd name="T5" fmla="*/ 24 h 32"/>
                <a:gd name="T6" fmla="*/ 7 w 13"/>
                <a:gd name="T7" fmla="*/ 32 h 32"/>
                <a:gd name="T8" fmla="*/ 13 w 13"/>
                <a:gd name="T9" fmla="*/ 24 h 32"/>
                <a:gd name="T10" fmla="*/ 13 w 13"/>
                <a:gd name="T11" fmla="*/ 8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2" y="0"/>
                    <a:pt x="0" y="4"/>
                    <a:pt x="0" y="8"/>
                  </a:cubicBezTo>
                  <a:cubicBezTo>
                    <a:pt x="0" y="24"/>
                    <a:pt x="0" y="24"/>
                    <a:pt x="0" y="24"/>
                  </a:cubicBezTo>
                  <a:cubicBezTo>
                    <a:pt x="0" y="28"/>
                    <a:pt x="2" y="32"/>
                    <a:pt x="7" y="32"/>
                  </a:cubicBezTo>
                  <a:cubicBezTo>
                    <a:pt x="11" y="32"/>
                    <a:pt x="13" y="28"/>
                    <a:pt x="13" y="24"/>
                  </a:cubicBezTo>
                  <a:cubicBezTo>
                    <a:pt x="13" y="8"/>
                    <a:pt x="13" y="8"/>
                    <a:pt x="13" y="8"/>
                  </a:cubicBezTo>
                  <a:cubicBezTo>
                    <a:pt x="13" y="4"/>
                    <a:pt x="11" y="0"/>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8" name="Freeform 86">
              <a:extLst>
                <a:ext uri="{FF2B5EF4-FFF2-40B4-BE49-F238E27FC236}">
                  <a16:creationId xmlns:a16="http://schemas.microsoft.com/office/drawing/2014/main" id="{6DDE30A1-D283-8F0D-8706-F82590B1ECDB}"/>
                </a:ext>
              </a:extLst>
            </p:cNvPr>
            <p:cNvSpPr>
              <a:spLocks/>
            </p:cNvSpPr>
            <p:nvPr/>
          </p:nvSpPr>
          <p:spPr bwMode="auto">
            <a:xfrm>
              <a:off x="8154988" y="2443163"/>
              <a:ext cx="52388" cy="22225"/>
            </a:xfrm>
            <a:custGeom>
              <a:avLst/>
              <a:gdLst>
                <a:gd name="T0" fmla="*/ 23 w 31"/>
                <a:gd name="T1" fmla="*/ 0 h 13"/>
                <a:gd name="T2" fmla="*/ 7 w 31"/>
                <a:gd name="T3" fmla="*/ 0 h 13"/>
                <a:gd name="T4" fmla="*/ 0 w 31"/>
                <a:gd name="T5" fmla="*/ 7 h 13"/>
                <a:gd name="T6" fmla="*/ 7 w 31"/>
                <a:gd name="T7" fmla="*/ 13 h 13"/>
                <a:gd name="T8" fmla="*/ 23 w 31"/>
                <a:gd name="T9" fmla="*/ 13 h 13"/>
                <a:gd name="T10" fmla="*/ 31 w 31"/>
                <a:gd name="T11" fmla="*/ 7 h 13"/>
                <a:gd name="T12" fmla="*/ 23 w 3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1" h="13">
                  <a:moveTo>
                    <a:pt x="23" y="0"/>
                  </a:moveTo>
                  <a:cubicBezTo>
                    <a:pt x="7" y="0"/>
                    <a:pt x="7" y="0"/>
                    <a:pt x="7" y="0"/>
                  </a:cubicBezTo>
                  <a:cubicBezTo>
                    <a:pt x="3" y="0"/>
                    <a:pt x="0" y="2"/>
                    <a:pt x="0" y="7"/>
                  </a:cubicBezTo>
                  <a:cubicBezTo>
                    <a:pt x="0" y="11"/>
                    <a:pt x="3" y="13"/>
                    <a:pt x="7" y="13"/>
                  </a:cubicBezTo>
                  <a:cubicBezTo>
                    <a:pt x="23" y="13"/>
                    <a:pt x="23" y="13"/>
                    <a:pt x="23" y="13"/>
                  </a:cubicBezTo>
                  <a:cubicBezTo>
                    <a:pt x="27" y="13"/>
                    <a:pt x="31" y="11"/>
                    <a:pt x="31" y="7"/>
                  </a:cubicBezTo>
                  <a:cubicBezTo>
                    <a:pt x="31" y="2"/>
                    <a:pt x="27" y="0"/>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9" name="Freeform 87">
              <a:extLst>
                <a:ext uri="{FF2B5EF4-FFF2-40B4-BE49-F238E27FC236}">
                  <a16:creationId xmlns:a16="http://schemas.microsoft.com/office/drawing/2014/main" id="{6D68E246-AC98-6FB8-E286-4C9F5D79BEFC}"/>
                </a:ext>
              </a:extLst>
            </p:cNvPr>
            <p:cNvSpPr>
              <a:spLocks/>
            </p:cNvSpPr>
            <p:nvPr/>
          </p:nvSpPr>
          <p:spPr bwMode="auto">
            <a:xfrm>
              <a:off x="8234363" y="2443163"/>
              <a:ext cx="52388" cy="22225"/>
            </a:xfrm>
            <a:custGeom>
              <a:avLst/>
              <a:gdLst>
                <a:gd name="T0" fmla="*/ 23 w 31"/>
                <a:gd name="T1" fmla="*/ 0 h 13"/>
                <a:gd name="T2" fmla="*/ 8 w 31"/>
                <a:gd name="T3" fmla="*/ 0 h 13"/>
                <a:gd name="T4" fmla="*/ 0 w 31"/>
                <a:gd name="T5" fmla="*/ 7 h 13"/>
                <a:gd name="T6" fmla="*/ 8 w 31"/>
                <a:gd name="T7" fmla="*/ 13 h 13"/>
                <a:gd name="T8" fmla="*/ 23 w 31"/>
                <a:gd name="T9" fmla="*/ 13 h 13"/>
                <a:gd name="T10" fmla="*/ 31 w 31"/>
                <a:gd name="T11" fmla="*/ 7 h 13"/>
                <a:gd name="T12" fmla="*/ 23 w 3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1" h="13">
                  <a:moveTo>
                    <a:pt x="23" y="0"/>
                  </a:moveTo>
                  <a:cubicBezTo>
                    <a:pt x="8" y="0"/>
                    <a:pt x="8" y="0"/>
                    <a:pt x="8" y="0"/>
                  </a:cubicBezTo>
                  <a:cubicBezTo>
                    <a:pt x="3" y="0"/>
                    <a:pt x="0" y="2"/>
                    <a:pt x="0" y="7"/>
                  </a:cubicBezTo>
                  <a:cubicBezTo>
                    <a:pt x="0" y="11"/>
                    <a:pt x="3" y="13"/>
                    <a:pt x="8" y="13"/>
                  </a:cubicBezTo>
                  <a:cubicBezTo>
                    <a:pt x="23" y="13"/>
                    <a:pt x="23" y="13"/>
                    <a:pt x="23" y="13"/>
                  </a:cubicBezTo>
                  <a:cubicBezTo>
                    <a:pt x="28" y="13"/>
                    <a:pt x="31" y="11"/>
                    <a:pt x="31" y="7"/>
                  </a:cubicBezTo>
                  <a:cubicBezTo>
                    <a:pt x="31" y="2"/>
                    <a:pt x="28" y="0"/>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00" name="Group 99">
            <a:extLst>
              <a:ext uri="{FF2B5EF4-FFF2-40B4-BE49-F238E27FC236}">
                <a16:creationId xmlns:a16="http://schemas.microsoft.com/office/drawing/2014/main" id="{579F5B86-FC11-7298-2932-CBCAB2F51CA4}"/>
              </a:ext>
            </a:extLst>
          </p:cNvPr>
          <p:cNvGrpSpPr/>
          <p:nvPr userDrawn="1"/>
        </p:nvGrpSpPr>
        <p:grpSpPr>
          <a:xfrm>
            <a:off x="6394852" y="3025816"/>
            <a:ext cx="571999" cy="574831"/>
            <a:chOff x="6416675" y="1820863"/>
            <a:chExt cx="641350" cy="644525"/>
          </a:xfrm>
          <a:solidFill>
            <a:schemeClr val="bg2"/>
          </a:solidFill>
        </p:grpSpPr>
        <p:sp>
          <p:nvSpPr>
            <p:cNvPr id="101" name="Freeform 88">
              <a:extLst>
                <a:ext uri="{FF2B5EF4-FFF2-40B4-BE49-F238E27FC236}">
                  <a16:creationId xmlns:a16="http://schemas.microsoft.com/office/drawing/2014/main" id="{673F5E3E-0E06-B04A-E7F5-898B14455E51}"/>
                </a:ext>
              </a:extLst>
            </p:cNvPr>
            <p:cNvSpPr>
              <a:spLocks/>
            </p:cNvSpPr>
            <p:nvPr/>
          </p:nvSpPr>
          <p:spPr bwMode="auto">
            <a:xfrm>
              <a:off x="6675438" y="1820863"/>
              <a:ext cx="74613" cy="69850"/>
            </a:xfrm>
            <a:custGeom>
              <a:avLst/>
              <a:gdLst>
                <a:gd name="T0" fmla="*/ 30 w 44"/>
                <a:gd name="T1" fmla="*/ 2 h 41"/>
                <a:gd name="T2" fmla="*/ 0 w 44"/>
                <a:gd name="T3" fmla="*/ 27 h 41"/>
                <a:gd name="T4" fmla="*/ 8 w 44"/>
                <a:gd name="T5" fmla="*/ 41 h 41"/>
                <a:gd name="T6" fmla="*/ 40 w 44"/>
                <a:gd name="T7" fmla="*/ 15 h 41"/>
                <a:gd name="T8" fmla="*/ 41 w 44"/>
                <a:gd name="T9" fmla="*/ 4 h 41"/>
                <a:gd name="T10" fmla="*/ 30 w 44"/>
                <a:gd name="T11" fmla="*/ 2 h 41"/>
              </a:gdLst>
              <a:ahLst/>
              <a:cxnLst>
                <a:cxn ang="0">
                  <a:pos x="T0" y="T1"/>
                </a:cxn>
                <a:cxn ang="0">
                  <a:pos x="T2" y="T3"/>
                </a:cxn>
                <a:cxn ang="0">
                  <a:pos x="T4" y="T5"/>
                </a:cxn>
                <a:cxn ang="0">
                  <a:pos x="T6" y="T7"/>
                </a:cxn>
                <a:cxn ang="0">
                  <a:pos x="T8" y="T9"/>
                </a:cxn>
                <a:cxn ang="0">
                  <a:pos x="T10" y="T11"/>
                </a:cxn>
              </a:cxnLst>
              <a:rect l="0" t="0" r="r" b="b"/>
              <a:pathLst>
                <a:path w="44" h="41">
                  <a:moveTo>
                    <a:pt x="30" y="2"/>
                  </a:moveTo>
                  <a:cubicBezTo>
                    <a:pt x="0" y="27"/>
                    <a:pt x="0" y="27"/>
                    <a:pt x="0" y="27"/>
                  </a:cubicBezTo>
                  <a:cubicBezTo>
                    <a:pt x="3" y="32"/>
                    <a:pt x="6" y="36"/>
                    <a:pt x="8" y="41"/>
                  </a:cubicBezTo>
                  <a:cubicBezTo>
                    <a:pt x="40" y="15"/>
                    <a:pt x="40" y="15"/>
                    <a:pt x="40" y="15"/>
                  </a:cubicBezTo>
                  <a:cubicBezTo>
                    <a:pt x="43" y="12"/>
                    <a:pt x="44" y="7"/>
                    <a:pt x="41" y="4"/>
                  </a:cubicBezTo>
                  <a:cubicBezTo>
                    <a:pt x="38" y="0"/>
                    <a:pt x="33" y="0"/>
                    <a:pt x="3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2" name="Freeform 89">
              <a:extLst>
                <a:ext uri="{FF2B5EF4-FFF2-40B4-BE49-F238E27FC236}">
                  <a16:creationId xmlns:a16="http://schemas.microsoft.com/office/drawing/2014/main" id="{738BAAD6-DFBF-9E49-942F-E671F858B1F7}"/>
                </a:ext>
              </a:extLst>
            </p:cNvPr>
            <p:cNvSpPr>
              <a:spLocks/>
            </p:cNvSpPr>
            <p:nvPr/>
          </p:nvSpPr>
          <p:spPr bwMode="auto">
            <a:xfrm>
              <a:off x="6416675" y="1822450"/>
              <a:ext cx="257175" cy="257175"/>
            </a:xfrm>
            <a:custGeom>
              <a:avLst/>
              <a:gdLst>
                <a:gd name="T0" fmla="*/ 81 w 152"/>
                <a:gd name="T1" fmla="*/ 106 h 151"/>
                <a:gd name="T2" fmla="*/ 76 w 152"/>
                <a:gd name="T3" fmla="*/ 107 h 151"/>
                <a:gd name="T4" fmla="*/ 75 w 152"/>
                <a:gd name="T5" fmla="*/ 107 h 151"/>
                <a:gd name="T6" fmla="*/ 69 w 152"/>
                <a:gd name="T7" fmla="*/ 104 h 151"/>
                <a:gd name="T8" fmla="*/ 43 w 152"/>
                <a:gd name="T9" fmla="*/ 58 h 151"/>
                <a:gd name="T10" fmla="*/ 45 w 152"/>
                <a:gd name="T11" fmla="*/ 47 h 151"/>
                <a:gd name="T12" fmla="*/ 56 w 152"/>
                <a:gd name="T13" fmla="*/ 50 h 151"/>
                <a:gd name="T14" fmla="*/ 78 w 152"/>
                <a:gd name="T15" fmla="*/ 88 h 151"/>
                <a:gd name="T16" fmla="*/ 141 w 152"/>
                <a:gd name="T17" fmla="*/ 36 h 151"/>
                <a:gd name="T18" fmla="*/ 76 w 152"/>
                <a:gd name="T19" fmla="*/ 0 h 151"/>
                <a:gd name="T20" fmla="*/ 0 w 152"/>
                <a:gd name="T21" fmla="*/ 75 h 151"/>
                <a:gd name="T22" fmla="*/ 76 w 152"/>
                <a:gd name="T23" fmla="*/ 151 h 151"/>
                <a:gd name="T24" fmla="*/ 152 w 152"/>
                <a:gd name="T25" fmla="*/ 75 h 151"/>
                <a:gd name="T26" fmla="*/ 148 w 152"/>
                <a:gd name="T27" fmla="*/ 51 h 151"/>
                <a:gd name="T28" fmla="*/ 81 w 152"/>
                <a:gd name="T29"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51">
                  <a:moveTo>
                    <a:pt x="81" y="106"/>
                  </a:moveTo>
                  <a:cubicBezTo>
                    <a:pt x="80" y="107"/>
                    <a:pt x="78" y="107"/>
                    <a:pt x="76" y="107"/>
                  </a:cubicBezTo>
                  <a:cubicBezTo>
                    <a:pt x="76" y="107"/>
                    <a:pt x="75" y="107"/>
                    <a:pt x="75" y="107"/>
                  </a:cubicBezTo>
                  <a:cubicBezTo>
                    <a:pt x="73" y="107"/>
                    <a:pt x="71" y="106"/>
                    <a:pt x="69" y="104"/>
                  </a:cubicBezTo>
                  <a:cubicBezTo>
                    <a:pt x="43" y="58"/>
                    <a:pt x="43" y="58"/>
                    <a:pt x="43" y="58"/>
                  </a:cubicBezTo>
                  <a:cubicBezTo>
                    <a:pt x="40" y="55"/>
                    <a:pt x="42" y="50"/>
                    <a:pt x="45" y="47"/>
                  </a:cubicBezTo>
                  <a:cubicBezTo>
                    <a:pt x="49" y="45"/>
                    <a:pt x="54" y="46"/>
                    <a:pt x="56" y="50"/>
                  </a:cubicBezTo>
                  <a:cubicBezTo>
                    <a:pt x="78" y="88"/>
                    <a:pt x="78" y="88"/>
                    <a:pt x="78" y="88"/>
                  </a:cubicBezTo>
                  <a:cubicBezTo>
                    <a:pt x="141" y="36"/>
                    <a:pt x="141" y="36"/>
                    <a:pt x="141" y="36"/>
                  </a:cubicBezTo>
                  <a:cubicBezTo>
                    <a:pt x="127" y="14"/>
                    <a:pt x="104" y="0"/>
                    <a:pt x="76" y="0"/>
                  </a:cubicBezTo>
                  <a:cubicBezTo>
                    <a:pt x="34" y="0"/>
                    <a:pt x="0" y="34"/>
                    <a:pt x="0" y="75"/>
                  </a:cubicBezTo>
                  <a:cubicBezTo>
                    <a:pt x="0" y="117"/>
                    <a:pt x="34" y="151"/>
                    <a:pt x="76" y="151"/>
                  </a:cubicBezTo>
                  <a:cubicBezTo>
                    <a:pt x="118" y="151"/>
                    <a:pt x="152" y="117"/>
                    <a:pt x="152" y="75"/>
                  </a:cubicBezTo>
                  <a:cubicBezTo>
                    <a:pt x="152" y="67"/>
                    <a:pt x="150" y="59"/>
                    <a:pt x="148" y="51"/>
                  </a:cubicBezTo>
                  <a:lnTo>
                    <a:pt x="81" y="10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3" name="Freeform 90">
              <a:extLst>
                <a:ext uri="{FF2B5EF4-FFF2-40B4-BE49-F238E27FC236}">
                  <a16:creationId xmlns:a16="http://schemas.microsoft.com/office/drawing/2014/main" id="{25BAA430-B92E-D0F2-7E09-1BCE5D619BB6}"/>
                </a:ext>
              </a:extLst>
            </p:cNvPr>
            <p:cNvSpPr>
              <a:spLocks/>
            </p:cNvSpPr>
            <p:nvPr/>
          </p:nvSpPr>
          <p:spPr bwMode="auto">
            <a:xfrm>
              <a:off x="6675438" y="2205038"/>
              <a:ext cx="74613" cy="71438"/>
            </a:xfrm>
            <a:custGeom>
              <a:avLst/>
              <a:gdLst>
                <a:gd name="T0" fmla="*/ 30 w 44"/>
                <a:gd name="T1" fmla="*/ 3 h 42"/>
                <a:gd name="T2" fmla="*/ 0 w 44"/>
                <a:gd name="T3" fmla="*/ 27 h 42"/>
                <a:gd name="T4" fmla="*/ 8 w 44"/>
                <a:gd name="T5" fmla="*/ 42 h 42"/>
                <a:gd name="T6" fmla="*/ 40 w 44"/>
                <a:gd name="T7" fmla="*/ 15 h 42"/>
                <a:gd name="T8" fmla="*/ 41 w 44"/>
                <a:gd name="T9" fmla="*/ 4 h 42"/>
                <a:gd name="T10" fmla="*/ 30 w 44"/>
                <a:gd name="T11" fmla="*/ 3 h 42"/>
              </a:gdLst>
              <a:ahLst/>
              <a:cxnLst>
                <a:cxn ang="0">
                  <a:pos x="T0" y="T1"/>
                </a:cxn>
                <a:cxn ang="0">
                  <a:pos x="T2" y="T3"/>
                </a:cxn>
                <a:cxn ang="0">
                  <a:pos x="T4" y="T5"/>
                </a:cxn>
                <a:cxn ang="0">
                  <a:pos x="T6" y="T7"/>
                </a:cxn>
                <a:cxn ang="0">
                  <a:pos x="T8" y="T9"/>
                </a:cxn>
                <a:cxn ang="0">
                  <a:pos x="T10" y="T11"/>
                </a:cxn>
              </a:cxnLst>
              <a:rect l="0" t="0" r="r" b="b"/>
              <a:pathLst>
                <a:path w="44" h="42">
                  <a:moveTo>
                    <a:pt x="30" y="3"/>
                  </a:moveTo>
                  <a:cubicBezTo>
                    <a:pt x="0" y="27"/>
                    <a:pt x="0" y="27"/>
                    <a:pt x="0" y="27"/>
                  </a:cubicBezTo>
                  <a:cubicBezTo>
                    <a:pt x="3" y="32"/>
                    <a:pt x="6" y="37"/>
                    <a:pt x="8" y="42"/>
                  </a:cubicBezTo>
                  <a:cubicBezTo>
                    <a:pt x="40" y="15"/>
                    <a:pt x="40" y="15"/>
                    <a:pt x="40" y="15"/>
                  </a:cubicBezTo>
                  <a:cubicBezTo>
                    <a:pt x="43" y="12"/>
                    <a:pt x="44" y="7"/>
                    <a:pt x="41" y="4"/>
                  </a:cubicBezTo>
                  <a:cubicBezTo>
                    <a:pt x="38" y="1"/>
                    <a:pt x="33" y="0"/>
                    <a:pt x="3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4" name="Freeform 91">
              <a:extLst>
                <a:ext uri="{FF2B5EF4-FFF2-40B4-BE49-F238E27FC236}">
                  <a16:creationId xmlns:a16="http://schemas.microsoft.com/office/drawing/2014/main" id="{D0C6E5C0-F52D-CE6C-5E2C-A4FA8E4F449A}"/>
                </a:ext>
              </a:extLst>
            </p:cNvPr>
            <p:cNvSpPr>
              <a:spLocks/>
            </p:cNvSpPr>
            <p:nvPr/>
          </p:nvSpPr>
          <p:spPr bwMode="auto">
            <a:xfrm>
              <a:off x="6416675" y="2206625"/>
              <a:ext cx="257175" cy="258763"/>
            </a:xfrm>
            <a:custGeom>
              <a:avLst/>
              <a:gdLst>
                <a:gd name="T0" fmla="*/ 81 w 152"/>
                <a:gd name="T1" fmla="*/ 106 h 152"/>
                <a:gd name="T2" fmla="*/ 76 w 152"/>
                <a:gd name="T3" fmla="*/ 108 h 152"/>
                <a:gd name="T4" fmla="*/ 75 w 152"/>
                <a:gd name="T5" fmla="*/ 108 h 152"/>
                <a:gd name="T6" fmla="*/ 69 w 152"/>
                <a:gd name="T7" fmla="*/ 104 h 152"/>
                <a:gd name="T8" fmla="*/ 43 w 152"/>
                <a:gd name="T9" fmla="*/ 59 h 152"/>
                <a:gd name="T10" fmla="*/ 45 w 152"/>
                <a:gd name="T11" fmla="*/ 48 h 152"/>
                <a:gd name="T12" fmla="*/ 56 w 152"/>
                <a:gd name="T13" fmla="*/ 51 h 152"/>
                <a:gd name="T14" fmla="*/ 78 w 152"/>
                <a:gd name="T15" fmla="*/ 88 h 152"/>
                <a:gd name="T16" fmla="*/ 141 w 152"/>
                <a:gd name="T17" fmla="*/ 37 h 152"/>
                <a:gd name="T18" fmla="*/ 76 w 152"/>
                <a:gd name="T19" fmla="*/ 0 h 152"/>
                <a:gd name="T20" fmla="*/ 0 w 152"/>
                <a:gd name="T21" fmla="*/ 76 h 152"/>
                <a:gd name="T22" fmla="*/ 76 w 152"/>
                <a:gd name="T23" fmla="*/ 152 h 152"/>
                <a:gd name="T24" fmla="*/ 152 w 152"/>
                <a:gd name="T25" fmla="*/ 76 h 152"/>
                <a:gd name="T26" fmla="*/ 148 w 152"/>
                <a:gd name="T27" fmla="*/ 51 h 152"/>
                <a:gd name="T28" fmla="*/ 81 w 152"/>
                <a:gd name="T29"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52">
                  <a:moveTo>
                    <a:pt x="81" y="106"/>
                  </a:moveTo>
                  <a:cubicBezTo>
                    <a:pt x="80" y="107"/>
                    <a:pt x="78" y="108"/>
                    <a:pt x="76" y="108"/>
                  </a:cubicBezTo>
                  <a:cubicBezTo>
                    <a:pt x="76" y="108"/>
                    <a:pt x="75" y="108"/>
                    <a:pt x="75" y="108"/>
                  </a:cubicBezTo>
                  <a:cubicBezTo>
                    <a:pt x="73" y="107"/>
                    <a:pt x="71" y="106"/>
                    <a:pt x="69" y="104"/>
                  </a:cubicBezTo>
                  <a:cubicBezTo>
                    <a:pt x="43" y="59"/>
                    <a:pt x="43" y="59"/>
                    <a:pt x="43" y="59"/>
                  </a:cubicBezTo>
                  <a:cubicBezTo>
                    <a:pt x="40" y="55"/>
                    <a:pt x="42" y="50"/>
                    <a:pt x="45" y="48"/>
                  </a:cubicBezTo>
                  <a:cubicBezTo>
                    <a:pt x="49" y="46"/>
                    <a:pt x="54" y="47"/>
                    <a:pt x="56" y="51"/>
                  </a:cubicBezTo>
                  <a:cubicBezTo>
                    <a:pt x="78" y="88"/>
                    <a:pt x="78" y="88"/>
                    <a:pt x="78" y="88"/>
                  </a:cubicBezTo>
                  <a:cubicBezTo>
                    <a:pt x="141" y="37"/>
                    <a:pt x="141" y="37"/>
                    <a:pt x="141" y="37"/>
                  </a:cubicBezTo>
                  <a:cubicBezTo>
                    <a:pt x="127" y="15"/>
                    <a:pt x="104" y="0"/>
                    <a:pt x="76" y="0"/>
                  </a:cubicBezTo>
                  <a:cubicBezTo>
                    <a:pt x="34" y="0"/>
                    <a:pt x="0" y="34"/>
                    <a:pt x="0" y="76"/>
                  </a:cubicBezTo>
                  <a:cubicBezTo>
                    <a:pt x="0" y="118"/>
                    <a:pt x="34" y="152"/>
                    <a:pt x="76" y="152"/>
                  </a:cubicBezTo>
                  <a:cubicBezTo>
                    <a:pt x="118" y="152"/>
                    <a:pt x="152" y="118"/>
                    <a:pt x="152" y="76"/>
                  </a:cubicBezTo>
                  <a:cubicBezTo>
                    <a:pt x="152" y="67"/>
                    <a:pt x="150" y="59"/>
                    <a:pt x="148" y="51"/>
                  </a:cubicBezTo>
                  <a:lnTo>
                    <a:pt x="81" y="10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5" name="Oval 92">
              <a:extLst>
                <a:ext uri="{FF2B5EF4-FFF2-40B4-BE49-F238E27FC236}">
                  <a16:creationId xmlns:a16="http://schemas.microsoft.com/office/drawing/2014/main" id="{8A6AFC79-5410-4CA4-4D4F-3AEDE205BEDF}"/>
                </a:ext>
              </a:extLst>
            </p:cNvPr>
            <p:cNvSpPr>
              <a:spLocks noChangeArrowheads="1"/>
            </p:cNvSpPr>
            <p:nvPr/>
          </p:nvSpPr>
          <p:spPr bwMode="auto">
            <a:xfrm>
              <a:off x="6800850" y="1822450"/>
              <a:ext cx="257175" cy="257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6" name="Oval 93">
              <a:extLst>
                <a:ext uri="{FF2B5EF4-FFF2-40B4-BE49-F238E27FC236}">
                  <a16:creationId xmlns:a16="http://schemas.microsoft.com/office/drawing/2014/main" id="{73138DDB-FA75-28EB-8F3A-5513A2702486}"/>
                </a:ext>
              </a:extLst>
            </p:cNvPr>
            <p:cNvSpPr>
              <a:spLocks noChangeArrowheads="1"/>
            </p:cNvSpPr>
            <p:nvPr/>
          </p:nvSpPr>
          <p:spPr bwMode="auto">
            <a:xfrm>
              <a:off x="6800850" y="2206625"/>
              <a:ext cx="257175" cy="258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07" name="Group 106">
            <a:extLst>
              <a:ext uri="{FF2B5EF4-FFF2-40B4-BE49-F238E27FC236}">
                <a16:creationId xmlns:a16="http://schemas.microsoft.com/office/drawing/2014/main" id="{BD820A4F-030B-5D8A-77A4-EAA12485618A}"/>
              </a:ext>
            </a:extLst>
          </p:cNvPr>
          <p:cNvGrpSpPr/>
          <p:nvPr userDrawn="1"/>
        </p:nvGrpSpPr>
        <p:grpSpPr>
          <a:xfrm>
            <a:off x="5252270" y="3037143"/>
            <a:ext cx="535187" cy="543682"/>
            <a:chOff x="5135563" y="1833563"/>
            <a:chExt cx="600075" cy="609600"/>
          </a:xfrm>
          <a:solidFill>
            <a:schemeClr val="bg2"/>
          </a:solidFill>
        </p:grpSpPr>
        <p:sp>
          <p:nvSpPr>
            <p:cNvPr id="108" name="Freeform 94">
              <a:extLst>
                <a:ext uri="{FF2B5EF4-FFF2-40B4-BE49-F238E27FC236}">
                  <a16:creationId xmlns:a16="http://schemas.microsoft.com/office/drawing/2014/main" id="{B465D6B0-3C68-8B48-9649-92B57D1D4DB7}"/>
                </a:ext>
              </a:extLst>
            </p:cNvPr>
            <p:cNvSpPr>
              <a:spLocks/>
            </p:cNvSpPr>
            <p:nvPr/>
          </p:nvSpPr>
          <p:spPr bwMode="auto">
            <a:xfrm>
              <a:off x="5322888" y="2047875"/>
              <a:ext cx="44450" cy="55563"/>
            </a:xfrm>
            <a:custGeom>
              <a:avLst/>
              <a:gdLst>
                <a:gd name="T0" fmla="*/ 11 w 26"/>
                <a:gd name="T1" fmla="*/ 2 h 32"/>
                <a:gd name="T2" fmla="*/ 0 w 26"/>
                <a:gd name="T3" fmla="*/ 12 h 32"/>
                <a:gd name="T4" fmla="*/ 3 w 26"/>
                <a:gd name="T5" fmla="*/ 16 h 32"/>
                <a:gd name="T6" fmla="*/ 3 w 26"/>
                <a:gd name="T7" fmla="*/ 32 h 32"/>
                <a:gd name="T8" fmla="*/ 23 w 26"/>
                <a:gd name="T9" fmla="*/ 15 h 32"/>
                <a:gd name="T10" fmla="*/ 23 w 26"/>
                <a:gd name="T11" fmla="*/ 4 h 32"/>
                <a:gd name="T12" fmla="*/ 11 w 26"/>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6" h="32">
                  <a:moveTo>
                    <a:pt x="11" y="2"/>
                  </a:moveTo>
                  <a:cubicBezTo>
                    <a:pt x="0" y="12"/>
                    <a:pt x="0" y="12"/>
                    <a:pt x="0" y="12"/>
                  </a:cubicBezTo>
                  <a:cubicBezTo>
                    <a:pt x="1" y="13"/>
                    <a:pt x="3" y="15"/>
                    <a:pt x="3" y="16"/>
                  </a:cubicBezTo>
                  <a:cubicBezTo>
                    <a:pt x="3" y="32"/>
                    <a:pt x="3" y="32"/>
                    <a:pt x="3" y="32"/>
                  </a:cubicBezTo>
                  <a:cubicBezTo>
                    <a:pt x="23" y="15"/>
                    <a:pt x="23" y="15"/>
                    <a:pt x="23" y="15"/>
                  </a:cubicBezTo>
                  <a:cubicBezTo>
                    <a:pt x="26" y="12"/>
                    <a:pt x="26" y="7"/>
                    <a:pt x="23" y="4"/>
                  </a:cubicBezTo>
                  <a:cubicBezTo>
                    <a:pt x="20" y="0"/>
                    <a:pt x="14" y="0"/>
                    <a:pt x="1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9" name="Freeform 95">
              <a:extLst>
                <a:ext uri="{FF2B5EF4-FFF2-40B4-BE49-F238E27FC236}">
                  <a16:creationId xmlns:a16="http://schemas.microsoft.com/office/drawing/2014/main" id="{B3541691-34FB-EC62-0E07-0CA86416928A}"/>
                </a:ext>
              </a:extLst>
            </p:cNvPr>
            <p:cNvSpPr>
              <a:spLocks/>
            </p:cNvSpPr>
            <p:nvPr/>
          </p:nvSpPr>
          <p:spPr bwMode="auto">
            <a:xfrm>
              <a:off x="5135563" y="2058988"/>
              <a:ext cx="169863" cy="169863"/>
            </a:xfrm>
            <a:custGeom>
              <a:avLst/>
              <a:gdLst>
                <a:gd name="T0" fmla="*/ 85 w 100"/>
                <a:gd name="T1" fmla="*/ 0 h 100"/>
                <a:gd name="T2" fmla="*/ 6 w 100"/>
                <a:gd name="T3" fmla="*/ 0 h 100"/>
                <a:gd name="T4" fmla="*/ 0 w 100"/>
                <a:gd name="T5" fmla="*/ 10 h 100"/>
                <a:gd name="T6" fmla="*/ 0 w 100"/>
                <a:gd name="T7" fmla="*/ 89 h 100"/>
                <a:gd name="T8" fmla="*/ 6 w 100"/>
                <a:gd name="T9" fmla="*/ 100 h 100"/>
                <a:gd name="T10" fmla="*/ 85 w 100"/>
                <a:gd name="T11" fmla="*/ 100 h 100"/>
                <a:gd name="T12" fmla="*/ 100 w 100"/>
                <a:gd name="T13" fmla="*/ 89 h 100"/>
                <a:gd name="T14" fmla="*/ 100 w 100"/>
                <a:gd name="T15" fmla="*/ 38 h 100"/>
                <a:gd name="T16" fmla="*/ 54 w 100"/>
                <a:gd name="T17" fmla="*/ 72 h 100"/>
                <a:gd name="T18" fmla="*/ 47 w 100"/>
                <a:gd name="T19" fmla="*/ 73 h 100"/>
                <a:gd name="T20" fmla="*/ 45 w 100"/>
                <a:gd name="T21" fmla="*/ 73 h 100"/>
                <a:gd name="T22" fmla="*/ 39 w 100"/>
                <a:gd name="T23" fmla="*/ 69 h 100"/>
                <a:gd name="T24" fmla="*/ 24 w 100"/>
                <a:gd name="T25" fmla="*/ 38 h 100"/>
                <a:gd name="T26" fmla="*/ 27 w 100"/>
                <a:gd name="T27" fmla="*/ 28 h 100"/>
                <a:gd name="T28" fmla="*/ 38 w 100"/>
                <a:gd name="T29" fmla="*/ 31 h 100"/>
                <a:gd name="T30" fmla="*/ 52 w 100"/>
                <a:gd name="T31" fmla="*/ 53 h 100"/>
                <a:gd name="T32" fmla="*/ 100 w 100"/>
                <a:gd name="T33" fmla="*/ 18 h 100"/>
                <a:gd name="T34" fmla="*/ 100 w 100"/>
                <a:gd name="T35" fmla="*/ 10 h 100"/>
                <a:gd name="T36" fmla="*/ 85 w 100"/>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00">
                  <a:moveTo>
                    <a:pt x="85" y="0"/>
                  </a:moveTo>
                  <a:cubicBezTo>
                    <a:pt x="6" y="0"/>
                    <a:pt x="6" y="0"/>
                    <a:pt x="6" y="0"/>
                  </a:cubicBezTo>
                  <a:cubicBezTo>
                    <a:pt x="2" y="0"/>
                    <a:pt x="0" y="6"/>
                    <a:pt x="0" y="10"/>
                  </a:cubicBezTo>
                  <a:cubicBezTo>
                    <a:pt x="0" y="89"/>
                    <a:pt x="0" y="89"/>
                    <a:pt x="0" y="89"/>
                  </a:cubicBezTo>
                  <a:cubicBezTo>
                    <a:pt x="0" y="93"/>
                    <a:pt x="2" y="100"/>
                    <a:pt x="6" y="100"/>
                  </a:cubicBezTo>
                  <a:cubicBezTo>
                    <a:pt x="85" y="100"/>
                    <a:pt x="85" y="100"/>
                    <a:pt x="85" y="100"/>
                  </a:cubicBezTo>
                  <a:cubicBezTo>
                    <a:pt x="89" y="100"/>
                    <a:pt x="100" y="93"/>
                    <a:pt x="100" y="89"/>
                  </a:cubicBezTo>
                  <a:cubicBezTo>
                    <a:pt x="100" y="38"/>
                    <a:pt x="100" y="38"/>
                    <a:pt x="100" y="38"/>
                  </a:cubicBezTo>
                  <a:cubicBezTo>
                    <a:pt x="54" y="72"/>
                    <a:pt x="54" y="72"/>
                    <a:pt x="54" y="72"/>
                  </a:cubicBezTo>
                  <a:cubicBezTo>
                    <a:pt x="53" y="73"/>
                    <a:pt x="49" y="73"/>
                    <a:pt x="47" y="73"/>
                  </a:cubicBezTo>
                  <a:cubicBezTo>
                    <a:pt x="47" y="73"/>
                    <a:pt x="45" y="73"/>
                    <a:pt x="45" y="73"/>
                  </a:cubicBezTo>
                  <a:cubicBezTo>
                    <a:pt x="42" y="73"/>
                    <a:pt x="40" y="71"/>
                    <a:pt x="39" y="69"/>
                  </a:cubicBezTo>
                  <a:cubicBezTo>
                    <a:pt x="24" y="38"/>
                    <a:pt x="24" y="38"/>
                    <a:pt x="24" y="38"/>
                  </a:cubicBezTo>
                  <a:cubicBezTo>
                    <a:pt x="22" y="34"/>
                    <a:pt x="23" y="29"/>
                    <a:pt x="27" y="28"/>
                  </a:cubicBezTo>
                  <a:cubicBezTo>
                    <a:pt x="31" y="26"/>
                    <a:pt x="36" y="27"/>
                    <a:pt x="38" y="31"/>
                  </a:cubicBezTo>
                  <a:cubicBezTo>
                    <a:pt x="52" y="53"/>
                    <a:pt x="52" y="53"/>
                    <a:pt x="52" y="53"/>
                  </a:cubicBezTo>
                  <a:cubicBezTo>
                    <a:pt x="100" y="18"/>
                    <a:pt x="100" y="18"/>
                    <a:pt x="100" y="18"/>
                  </a:cubicBezTo>
                  <a:cubicBezTo>
                    <a:pt x="100" y="10"/>
                    <a:pt x="100" y="10"/>
                    <a:pt x="100" y="10"/>
                  </a:cubicBezTo>
                  <a:cubicBezTo>
                    <a:pt x="100" y="6"/>
                    <a:pt x="89" y="0"/>
                    <a:pt x="8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0" name="Freeform 96">
              <a:extLst>
                <a:ext uri="{FF2B5EF4-FFF2-40B4-BE49-F238E27FC236}">
                  <a16:creationId xmlns:a16="http://schemas.microsoft.com/office/drawing/2014/main" id="{0FCA7DA1-CD63-EF29-2277-7975CF150EB5}"/>
                </a:ext>
              </a:extLst>
            </p:cNvPr>
            <p:cNvSpPr>
              <a:spLocks/>
            </p:cNvSpPr>
            <p:nvPr/>
          </p:nvSpPr>
          <p:spPr bwMode="auto">
            <a:xfrm>
              <a:off x="5135563" y="2273300"/>
              <a:ext cx="169863" cy="169863"/>
            </a:xfrm>
            <a:custGeom>
              <a:avLst/>
              <a:gdLst>
                <a:gd name="T0" fmla="*/ 100 w 100"/>
                <a:gd name="T1" fmla="*/ 7 h 100"/>
                <a:gd name="T2" fmla="*/ 92 w 100"/>
                <a:gd name="T3" fmla="*/ 0 h 100"/>
                <a:gd name="T4" fmla="*/ 7 w 100"/>
                <a:gd name="T5" fmla="*/ 0 h 100"/>
                <a:gd name="T6" fmla="*/ 0 w 100"/>
                <a:gd name="T7" fmla="*/ 7 h 100"/>
                <a:gd name="T8" fmla="*/ 0 w 100"/>
                <a:gd name="T9" fmla="*/ 92 h 100"/>
                <a:gd name="T10" fmla="*/ 7 w 100"/>
                <a:gd name="T11" fmla="*/ 100 h 100"/>
                <a:gd name="T12" fmla="*/ 92 w 100"/>
                <a:gd name="T13" fmla="*/ 100 h 100"/>
                <a:gd name="T14" fmla="*/ 100 w 100"/>
                <a:gd name="T15" fmla="*/ 92 h 100"/>
                <a:gd name="T16" fmla="*/ 100 w 100"/>
                <a:gd name="T17"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00" y="7"/>
                  </a:moveTo>
                  <a:cubicBezTo>
                    <a:pt x="100" y="3"/>
                    <a:pt x="97" y="0"/>
                    <a:pt x="92" y="0"/>
                  </a:cubicBezTo>
                  <a:cubicBezTo>
                    <a:pt x="7" y="0"/>
                    <a:pt x="7" y="0"/>
                    <a:pt x="7" y="0"/>
                  </a:cubicBezTo>
                  <a:cubicBezTo>
                    <a:pt x="3" y="0"/>
                    <a:pt x="0" y="3"/>
                    <a:pt x="0" y="7"/>
                  </a:cubicBezTo>
                  <a:cubicBezTo>
                    <a:pt x="0" y="92"/>
                    <a:pt x="0" y="92"/>
                    <a:pt x="0" y="92"/>
                  </a:cubicBezTo>
                  <a:cubicBezTo>
                    <a:pt x="0" y="97"/>
                    <a:pt x="3" y="100"/>
                    <a:pt x="7" y="100"/>
                  </a:cubicBezTo>
                  <a:cubicBezTo>
                    <a:pt x="92" y="100"/>
                    <a:pt x="92" y="100"/>
                    <a:pt x="92" y="100"/>
                  </a:cubicBezTo>
                  <a:cubicBezTo>
                    <a:pt x="97" y="100"/>
                    <a:pt x="100" y="97"/>
                    <a:pt x="100" y="92"/>
                  </a:cubicBezTo>
                  <a:lnTo>
                    <a:pt x="100" y="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1" name="Freeform 97">
              <a:extLst>
                <a:ext uri="{FF2B5EF4-FFF2-40B4-BE49-F238E27FC236}">
                  <a16:creationId xmlns:a16="http://schemas.microsoft.com/office/drawing/2014/main" id="{2640B4BD-19F4-3E9A-8669-52F40A049D54}"/>
                </a:ext>
              </a:extLst>
            </p:cNvPr>
            <p:cNvSpPr>
              <a:spLocks/>
            </p:cNvSpPr>
            <p:nvPr/>
          </p:nvSpPr>
          <p:spPr bwMode="auto">
            <a:xfrm>
              <a:off x="5414963" y="2316163"/>
              <a:ext cx="320675" cy="20638"/>
            </a:xfrm>
            <a:custGeom>
              <a:avLst/>
              <a:gdLst>
                <a:gd name="T0" fmla="*/ 181 w 189"/>
                <a:gd name="T1" fmla="*/ 0 h 12"/>
                <a:gd name="T2" fmla="*/ 8 w 189"/>
                <a:gd name="T3" fmla="*/ 0 h 12"/>
                <a:gd name="T4" fmla="*/ 0 w 189"/>
                <a:gd name="T5" fmla="*/ 6 h 12"/>
                <a:gd name="T6" fmla="*/ 8 w 189"/>
                <a:gd name="T7" fmla="*/ 12 h 12"/>
                <a:gd name="T8" fmla="*/ 181 w 189"/>
                <a:gd name="T9" fmla="*/ 12 h 12"/>
                <a:gd name="T10" fmla="*/ 189 w 189"/>
                <a:gd name="T11" fmla="*/ 6 h 12"/>
                <a:gd name="T12" fmla="*/ 181 w 1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9" h="12">
                  <a:moveTo>
                    <a:pt x="181" y="0"/>
                  </a:moveTo>
                  <a:cubicBezTo>
                    <a:pt x="8" y="0"/>
                    <a:pt x="8" y="0"/>
                    <a:pt x="8" y="0"/>
                  </a:cubicBezTo>
                  <a:cubicBezTo>
                    <a:pt x="3" y="0"/>
                    <a:pt x="0" y="2"/>
                    <a:pt x="0" y="6"/>
                  </a:cubicBezTo>
                  <a:cubicBezTo>
                    <a:pt x="0" y="10"/>
                    <a:pt x="3" y="12"/>
                    <a:pt x="8" y="12"/>
                  </a:cubicBezTo>
                  <a:cubicBezTo>
                    <a:pt x="181" y="12"/>
                    <a:pt x="181" y="12"/>
                    <a:pt x="181" y="12"/>
                  </a:cubicBezTo>
                  <a:cubicBezTo>
                    <a:pt x="185" y="12"/>
                    <a:pt x="189" y="10"/>
                    <a:pt x="189" y="6"/>
                  </a:cubicBezTo>
                  <a:cubicBezTo>
                    <a:pt x="189" y="2"/>
                    <a:pt x="185" y="0"/>
                    <a:pt x="1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2" name="Freeform 98">
              <a:extLst>
                <a:ext uri="{FF2B5EF4-FFF2-40B4-BE49-F238E27FC236}">
                  <a16:creationId xmlns:a16="http://schemas.microsoft.com/office/drawing/2014/main" id="{BC02726B-5C83-BDBC-F78D-373F2331A211}"/>
                </a:ext>
              </a:extLst>
            </p:cNvPr>
            <p:cNvSpPr>
              <a:spLocks/>
            </p:cNvSpPr>
            <p:nvPr/>
          </p:nvSpPr>
          <p:spPr bwMode="auto">
            <a:xfrm>
              <a:off x="5414963" y="2379663"/>
              <a:ext cx="320675" cy="20638"/>
            </a:xfrm>
            <a:custGeom>
              <a:avLst/>
              <a:gdLst>
                <a:gd name="T0" fmla="*/ 181 w 189"/>
                <a:gd name="T1" fmla="*/ 0 h 12"/>
                <a:gd name="T2" fmla="*/ 8 w 189"/>
                <a:gd name="T3" fmla="*/ 0 h 12"/>
                <a:gd name="T4" fmla="*/ 0 w 189"/>
                <a:gd name="T5" fmla="*/ 6 h 12"/>
                <a:gd name="T6" fmla="*/ 8 w 189"/>
                <a:gd name="T7" fmla="*/ 12 h 12"/>
                <a:gd name="T8" fmla="*/ 181 w 189"/>
                <a:gd name="T9" fmla="*/ 12 h 12"/>
                <a:gd name="T10" fmla="*/ 189 w 189"/>
                <a:gd name="T11" fmla="*/ 6 h 12"/>
                <a:gd name="T12" fmla="*/ 181 w 1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9" h="12">
                  <a:moveTo>
                    <a:pt x="181" y="0"/>
                  </a:moveTo>
                  <a:cubicBezTo>
                    <a:pt x="8" y="0"/>
                    <a:pt x="8" y="0"/>
                    <a:pt x="8" y="0"/>
                  </a:cubicBezTo>
                  <a:cubicBezTo>
                    <a:pt x="3" y="0"/>
                    <a:pt x="0" y="1"/>
                    <a:pt x="0" y="6"/>
                  </a:cubicBezTo>
                  <a:cubicBezTo>
                    <a:pt x="0" y="10"/>
                    <a:pt x="3" y="12"/>
                    <a:pt x="8" y="12"/>
                  </a:cubicBezTo>
                  <a:cubicBezTo>
                    <a:pt x="181" y="12"/>
                    <a:pt x="181" y="12"/>
                    <a:pt x="181" y="12"/>
                  </a:cubicBezTo>
                  <a:cubicBezTo>
                    <a:pt x="185" y="12"/>
                    <a:pt x="189" y="10"/>
                    <a:pt x="189" y="6"/>
                  </a:cubicBezTo>
                  <a:cubicBezTo>
                    <a:pt x="189" y="1"/>
                    <a:pt x="185" y="0"/>
                    <a:pt x="1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3" name="Freeform 99">
              <a:extLst>
                <a:ext uri="{FF2B5EF4-FFF2-40B4-BE49-F238E27FC236}">
                  <a16:creationId xmlns:a16="http://schemas.microsoft.com/office/drawing/2014/main" id="{3F590C30-C12A-E8BF-DC14-14744DA8836F}"/>
                </a:ext>
              </a:extLst>
            </p:cNvPr>
            <p:cNvSpPr>
              <a:spLocks/>
            </p:cNvSpPr>
            <p:nvPr/>
          </p:nvSpPr>
          <p:spPr bwMode="auto">
            <a:xfrm>
              <a:off x="5414963" y="2101850"/>
              <a:ext cx="320675" cy="19050"/>
            </a:xfrm>
            <a:custGeom>
              <a:avLst/>
              <a:gdLst>
                <a:gd name="T0" fmla="*/ 181 w 189"/>
                <a:gd name="T1" fmla="*/ 0 h 12"/>
                <a:gd name="T2" fmla="*/ 8 w 189"/>
                <a:gd name="T3" fmla="*/ 0 h 12"/>
                <a:gd name="T4" fmla="*/ 0 w 189"/>
                <a:gd name="T5" fmla="*/ 6 h 12"/>
                <a:gd name="T6" fmla="*/ 8 w 189"/>
                <a:gd name="T7" fmla="*/ 12 h 12"/>
                <a:gd name="T8" fmla="*/ 181 w 189"/>
                <a:gd name="T9" fmla="*/ 12 h 12"/>
                <a:gd name="T10" fmla="*/ 189 w 189"/>
                <a:gd name="T11" fmla="*/ 6 h 12"/>
                <a:gd name="T12" fmla="*/ 181 w 1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9" h="12">
                  <a:moveTo>
                    <a:pt x="181" y="0"/>
                  </a:moveTo>
                  <a:cubicBezTo>
                    <a:pt x="8" y="0"/>
                    <a:pt x="8" y="0"/>
                    <a:pt x="8" y="0"/>
                  </a:cubicBezTo>
                  <a:cubicBezTo>
                    <a:pt x="3" y="0"/>
                    <a:pt x="0" y="2"/>
                    <a:pt x="0" y="6"/>
                  </a:cubicBezTo>
                  <a:cubicBezTo>
                    <a:pt x="0" y="10"/>
                    <a:pt x="3" y="12"/>
                    <a:pt x="8" y="12"/>
                  </a:cubicBezTo>
                  <a:cubicBezTo>
                    <a:pt x="181" y="12"/>
                    <a:pt x="181" y="12"/>
                    <a:pt x="181" y="12"/>
                  </a:cubicBezTo>
                  <a:cubicBezTo>
                    <a:pt x="185" y="12"/>
                    <a:pt x="189" y="10"/>
                    <a:pt x="189" y="6"/>
                  </a:cubicBezTo>
                  <a:cubicBezTo>
                    <a:pt x="189" y="2"/>
                    <a:pt x="185" y="0"/>
                    <a:pt x="1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4" name="Freeform 100">
              <a:extLst>
                <a:ext uri="{FF2B5EF4-FFF2-40B4-BE49-F238E27FC236}">
                  <a16:creationId xmlns:a16="http://schemas.microsoft.com/office/drawing/2014/main" id="{A57AF840-6FC4-4DCE-DE0D-CC0A7CC3E0F7}"/>
                </a:ext>
              </a:extLst>
            </p:cNvPr>
            <p:cNvSpPr>
              <a:spLocks/>
            </p:cNvSpPr>
            <p:nvPr/>
          </p:nvSpPr>
          <p:spPr bwMode="auto">
            <a:xfrm>
              <a:off x="5414963" y="2165350"/>
              <a:ext cx="320675" cy="20638"/>
            </a:xfrm>
            <a:custGeom>
              <a:avLst/>
              <a:gdLst>
                <a:gd name="T0" fmla="*/ 181 w 189"/>
                <a:gd name="T1" fmla="*/ 0 h 12"/>
                <a:gd name="T2" fmla="*/ 8 w 189"/>
                <a:gd name="T3" fmla="*/ 0 h 12"/>
                <a:gd name="T4" fmla="*/ 0 w 189"/>
                <a:gd name="T5" fmla="*/ 6 h 12"/>
                <a:gd name="T6" fmla="*/ 8 w 189"/>
                <a:gd name="T7" fmla="*/ 12 h 12"/>
                <a:gd name="T8" fmla="*/ 181 w 189"/>
                <a:gd name="T9" fmla="*/ 12 h 12"/>
                <a:gd name="T10" fmla="*/ 189 w 189"/>
                <a:gd name="T11" fmla="*/ 6 h 12"/>
                <a:gd name="T12" fmla="*/ 181 w 1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9" h="12">
                  <a:moveTo>
                    <a:pt x="181" y="0"/>
                  </a:moveTo>
                  <a:cubicBezTo>
                    <a:pt x="8" y="0"/>
                    <a:pt x="8" y="0"/>
                    <a:pt x="8" y="0"/>
                  </a:cubicBezTo>
                  <a:cubicBezTo>
                    <a:pt x="3" y="0"/>
                    <a:pt x="0" y="2"/>
                    <a:pt x="0" y="6"/>
                  </a:cubicBezTo>
                  <a:cubicBezTo>
                    <a:pt x="0" y="10"/>
                    <a:pt x="3" y="12"/>
                    <a:pt x="8" y="12"/>
                  </a:cubicBezTo>
                  <a:cubicBezTo>
                    <a:pt x="181" y="12"/>
                    <a:pt x="181" y="12"/>
                    <a:pt x="181" y="12"/>
                  </a:cubicBezTo>
                  <a:cubicBezTo>
                    <a:pt x="185" y="12"/>
                    <a:pt x="189" y="10"/>
                    <a:pt x="189" y="6"/>
                  </a:cubicBezTo>
                  <a:cubicBezTo>
                    <a:pt x="189" y="2"/>
                    <a:pt x="185" y="0"/>
                    <a:pt x="1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5" name="Freeform 101">
              <a:extLst>
                <a:ext uri="{FF2B5EF4-FFF2-40B4-BE49-F238E27FC236}">
                  <a16:creationId xmlns:a16="http://schemas.microsoft.com/office/drawing/2014/main" id="{88356F5B-F22C-80E8-D17D-1D7B4A49D83C}"/>
                </a:ext>
              </a:extLst>
            </p:cNvPr>
            <p:cNvSpPr>
              <a:spLocks/>
            </p:cNvSpPr>
            <p:nvPr/>
          </p:nvSpPr>
          <p:spPr bwMode="auto">
            <a:xfrm>
              <a:off x="5414963" y="1885950"/>
              <a:ext cx="320675" cy="20638"/>
            </a:xfrm>
            <a:custGeom>
              <a:avLst/>
              <a:gdLst>
                <a:gd name="T0" fmla="*/ 8 w 189"/>
                <a:gd name="T1" fmla="*/ 12 h 12"/>
                <a:gd name="T2" fmla="*/ 181 w 189"/>
                <a:gd name="T3" fmla="*/ 12 h 12"/>
                <a:gd name="T4" fmla="*/ 189 w 189"/>
                <a:gd name="T5" fmla="*/ 6 h 12"/>
                <a:gd name="T6" fmla="*/ 181 w 189"/>
                <a:gd name="T7" fmla="*/ 0 h 12"/>
                <a:gd name="T8" fmla="*/ 8 w 189"/>
                <a:gd name="T9" fmla="*/ 0 h 12"/>
                <a:gd name="T10" fmla="*/ 0 w 189"/>
                <a:gd name="T11" fmla="*/ 6 h 12"/>
                <a:gd name="T12" fmla="*/ 8 w 18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9" h="12">
                  <a:moveTo>
                    <a:pt x="8" y="12"/>
                  </a:moveTo>
                  <a:cubicBezTo>
                    <a:pt x="181" y="12"/>
                    <a:pt x="181" y="12"/>
                    <a:pt x="181" y="12"/>
                  </a:cubicBezTo>
                  <a:cubicBezTo>
                    <a:pt x="185" y="12"/>
                    <a:pt x="189" y="10"/>
                    <a:pt x="189" y="6"/>
                  </a:cubicBezTo>
                  <a:cubicBezTo>
                    <a:pt x="189" y="2"/>
                    <a:pt x="185" y="0"/>
                    <a:pt x="181" y="0"/>
                  </a:cubicBezTo>
                  <a:cubicBezTo>
                    <a:pt x="8" y="0"/>
                    <a:pt x="8" y="0"/>
                    <a:pt x="8" y="0"/>
                  </a:cubicBezTo>
                  <a:cubicBezTo>
                    <a:pt x="3" y="0"/>
                    <a:pt x="0" y="2"/>
                    <a:pt x="0" y="6"/>
                  </a:cubicBezTo>
                  <a:cubicBezTo>
                    <a:pt x="0" y="10"/>
                    <a:pt x="3" y="12"/>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6" name="Freeform 102">
              <a:extLst>
                <a:ext uri="{FF2B5EF4-FFF2-40B4-BE49-F238E27FC236}">
                  <a16:creationId xmlns:a16="http://schemas.microsoft.com/office/drawing/2014/main" id="{63604BA4-7348-157E-658A-01372732DB8B}"/>
                </a:ext>
              </a:extLst>
            </p:cNvPr>
            <p:cNvSpPr>
              <a:spLocks/>
            </p:cNvSpPr>
            <p:nvPr/>
          </p:nvSpPr>
          <p:spPr bwMode="auto">
            <a:xfrm>
              <a:off x="5414963" y="1951038"/>
              <a:ext cx="320675" cy="20638"/>
            </a:xfrm>
            <a:custGeom>
              <a:avLst/>
              <a:gdLst>
                <a:gd name="T0" fmla="*/ 8 w 189"/>
                <a:gd name="T1" fmla="*/ 12 h 12"/>
                <a:gd name="T2" fmla="*/ 181 w 189"/>
                <a:gd name="T3" fmla="*/ 12 h 12"/>
                <a:gd name="T4" fmla="*/ 189 w 189"/>
                <a:gd name="T5" fmla="*/ 6 h 12"/>
                <a:gd name="T6" fmla="*/ 181 w 189"/>
                <a:gd name="T7" fmla="*/ 0 h 12"/>
                <a:gd name="T8" fmla="*/ 8 w 189"/>
                <a:gd name="T9" fmla="*/ 0 h 12"/>
                <a:gd name="T10" fmla="*/ 0 w 189"/>
                <a:gd name="T11" fmla="*/ 6 h 12"/>
                <a:gd name="T12" fmla="*/ 8 w 18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9" h="12">
                  <a:moveTo>
                    <a:pt x="8" y="12"/>
                  </a:moveTo>
                  <a:cubicBezTo>
                    <a:pt x="181" y="12"/>
                    <a:pt x="181" y="12"/>
                    <a:pt x="181" y="12"/>
                  </a:cubicBezTo>
                  <a:cubicBezTo>
                    <a:pt x="185" y="12"/>
                    <a:pt x="189" y="10"/>
                    <a:pt x="189" y="6"/>
                  </a:cubicBezTo>
                  <a:cubicBezTo>
                    <a:pt x="189" y="2"/>
                    <a:pt x="185" y="0"/>
                    <a:pt x="181" y="0"/>
                  </a:cubicBezTo>
                  <a:cubicBezTo>
                    <a:pt x="8" y="0"/>
                    <a:pt x="8" y="0"/>
                    <a:pt x="8" y="0"/>
                  </a:cubicBezTo>
                  <a:cubicBezTo>
                    <a:pt x="3" y="0"/>
                    <a:pt x="0" y="2"/>
                    <a:pt x="0" y="6"/>
                  </a:cubicBezTo>
                  <a:cubicBezTo>
                    <a:pt x="0" y="10"/>
                    <a:pt x="3" y="12"/>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7" name="Freeform 103">
              <a:extLst>
                <a:ext uri="{FF2B5EF4-FFF2-40B4-BE49-F238E27FC236}">
                  <a16:creationId xmlns:a16="http://schemas.microsoft.com/office/drawing/2014/main" id="{6673E705-E981-DC0F-1DFA-C1F61B277E63}"/>
                </a:ext>
              </a:extLst>
            </p:cNvPr>
            <p:cNvSpPr>
              <a:spLocks/>
            </p:cNvSpPr>
            <p:nvPr/>
          </p:nvSpPr>
          <p:spPr bwMode="auto">
            <a:xfrm>
              <a:off x="5322888" y="1833563"/>
              <a:ext cx="44450" cy="55563"/>
            </a:xfrm>
            <a:custGeom>
              <a:avLst/>
              <a:gdLst>
                <a:gd name="T0" fmla="*/ 11 w 26"/>
                <a:gd name="T1" fmla="*/ 2 h 32"/>
                <a:gd name="T2" fmla="*/ 0 w 26"/>
                <a:gd name="T3" fmla="*/ 12 h 32"/>
                <a:gd name="T4" fmla="*/ 3 w 26"/>
                <a:gd name="T5" fmla="*/ 16 h 32"/>
                <a:gd name="T6" fmla="*/ 3 w 26"/>
                <a:gd name="T7" fmla="*/ 32 h 32"/>
                <a:gd name="T8" fmla="*/ 23 w 26"/>
                <a:gd name="T9" fmla="*/ 15 h 32"/>
                <a:gd name="T10" fmla="*/ 23 w 26"/>
                <a:gd name="T11" fmla="*/ 4 h 32"/>
                <a:gd name="T12" fmla="*/ 11 w 26"/>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6" h="32">
                  <a:moveTo>
                    <a:pt x="11" y="2"/>
                  </a:moveTo>
                  <a:cubicBezTo>
                    <a:pt x="0" y="12"/>
                    <a:pt x="0" y="12"/>
                    <a:pt x="0" y="12"/>
                  </a:cubicBezTo>
                  <a:cubicBezTo>
                    <a:pt x="1" y="14"/>
                    <a:pt x="3" y="15"/>
                    <a:pt x="3" y="16"/>
                  </a:cubicBezTo>
                  <a:cubicBezTo>
                    <a:pt x="3" y="32"/>
                    <a:pt x="3" y="32"/>
                    <a:pt x="3" y="32"/>
                  </a:cubicBezTo>
                  <a:cubicBezTo>
                    <a:pt x="23" y="15"/>
                    <a:pt x="23" y="15"/>
                    <a:pt x="23" y="15"/>
                  </a:cubicBezTo>
                  <a:cubicBezTo>
                    <a:pt x="26" y="12"/>
                    <a:pt x="26" y="7"/>
                    <a:pt x="23" y="4"/>
                  </a:cubicBezTo>
                  <a:cubicBezTo>
                    <a:pt x="20" y="0"/>
                    <a:pt x="14" y="0"/>
                    <a:pt x="1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8" name="Freeform 104">
              <a:extLst>
                <a:ext uri="{FF2B5EF4-FFF2-40B4-BE49-F238E27FC236}">
                  <a16:creationId xmlns:a16="http://schemas.microsoft.com/office/drawing/2014/main" id="{EF44C43B-7E42-078C-C499-DF7CF188490B}"/>
                </a:ext>
              </a:extLst>
            </p:cNvPr>
            <p:cNvSpPr>
              <a:spLocks/>
            </p:cNvSpPr>
            <p:nvPr/>
          </p:nvSpPr>
          <p:spPr bwMode="auto">
            <a:xfrm>
              <a:off x="5135563" y="1844675"/>
              <a:ext cx="169863" cy="169863"/>
            </a:xfrm>
            <a:custGeom>
              <a:avLst/>
              <a:gdLst>
                <a:gd name="T0" fmla="*/ 85 w 100"/>
                <a:gd name="T1" fmla="*/ 0 h 100"/>
                <a:gd name="T2" fmla="*/ 6 w 100"/>
                <a:gd name="T3" fmla="*/ 0 h 100"/>
                <a:gd name="T4" fmla="*/ 0 w 100"/>
                <a:gd name="T5" fmla="*/ 10 h 100"/>
                <a:gd name="T6" fmla="*/ 0 w 100"/>
                <a:gd name="T7" fmla="*/ 89 h 100"/>
                <a:gd name="T8" fmla="*/ 6 w 100"/>
                <a:gd name="T9" fmla="*/ 100 h 100"/>
                <a:gd name="T10" fmla="*/ 85 w 100"/>
                <a:gd name="T11" fmla="*/ 100 h 100"/>
                <a:gd name="T12" fmla="*/ 100 w 100"/>
                <a:gd name="T13" fmla="*/ 89 h 100"/>
                <a:gd name="T14" fmla="*/ 100 w 100"/>
                <a:gd name="T15" fmla="*/ 38 h 100"/>
                <a:gd name="T16" fmla="*/ 54 w 100"/>
                <a:gd name="T17" fmla="*/ 72 h 100"/>
                <a:gd name="T18" fmla="*/ 47 w 100"/>
                <a:gd name="T19" fmla="*/ 73 h 100"/>
                <a:gd name="T20" fmla="*/ 45 w 100"/>
                <a:gd name="T21" fmla="*/ 73 h 100"/>
                <a:gd name="T22" fmla="*/ 39 w 100"/>
                <a:gd name="T23" fmla="*/ 69 h 100"/>
                <a:gd name="T24" fmla="*/ 24 w 100"/>
                <a:gd name="T25" fmla="*/ 38 h 100"/>
                <a:gd name="T26" fmla="*/ 27 w 100"/>
                <a:gd name="T27" fmla="*/ 28 h 100"/>
                <a:gd name="T28" fmla="*/ 38 w 100"/>
                <a:gd name="T29" fmla="*/ 31 h 100"/>
                <a:gd name="T30" fmla="*/ 52 w 100"/>
                <a:gd name="T31" fmla="*/ 53 h 100"/>
                <a:gd name="T32" fmla="*/ 100 w 100"/>
                <a:gd name="T33" fmla="*/ 18 h 100"/>
                <a:gd name="T34" fmla="*/ 100 w 100"/>
                <a:gd name="T35" fmla="*/ 10 h 100"/>
                <a:gd name="T36" fmla="*/ 85 w 100"/>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00">
                  <a:moveTo>
                    <a:pt x="85" y="0"/>
                  </a:moveTo>
                  <a:cubicBezTo>
                    <a:pt x="6" y="0"/>
                    <a:pt x="6" y="0"/>
                    <a:pt x="6" y="0"/>
                  </a:cubicBezTo>
                  <a:cubicBezTo>
                    <a:pt x="2" y="0"/>
                    <a:pt x="0" y="6"/>
                    <a:pt x="0" y="10"/>
                  </a:cubicBezTo>
                  <a:cubicBezTo>
                    <a:pt x="0" y="89"/>
                    <a:pt x="0" y="89"/>
                    <a:pt x="0" y="89"/>
                  </a:cubicBezTo>
                  <a:cubicBezTo>
                    <a:pt x="0" y="93"/>
                    <a:pt x="2" y="100"/>
                    <a:pt x="6" y="100"/>
                  </a:cubicBezTo>
                  <a:cubicBezTo>
                    <a:pt x="85" y="100"/>
                    <a:pt x="85" y="100"/>
                    <a:pt x="85" y="100"/>
                  </a:cubicBezTo>
                  <a:cubicBezTo>
                    <a:pt x="89" y="100"/>
                    <a:pt x="100" y="93"/>
                    <a:pt x="100" y="89"/>
                  </a:cubicBezTo>
                  <a:cubicBezTo>
                    <a:pt x="100" y="38"/>
                    <a:pt x="100" y="38"/>
                    <a:pt x="100" y="38"/>
                  </a:cubicBezTo>
                  <a:cubicBezTo>
                    <a:pt x="54" y="72"/>
                    <a:pt x="54" y="72"/>
                    <a:pt x="54" y="72"/>
                  </a:cubicBezTo>
                  <a:cubicBezTo>
                    <a:pt x="53" y="73"/>
                    <a:pt x="49" y="73"/>
                    <a:pt x="47" y="73"/>
                  </a:cubicBezTo>
                  <a:cubicBezTo>
                    <a:pt x="47" y="73"/>
                    <a:pt x="45" y="73"/>
                    <a:pt x="45" y="73"/>
                  </a:cubicBezTo>
                  <a:cubicBezTo>
                    <a:pt x="42" y="73"/>
                    <a:pt x="40" y="71"/>
                    <a:pt x="39" y="69"/>
                  </a:cubicBezTo>
                  <a:cubicBezTo>
                    <a:pt x="24" y="38"/>
                    <a:pt x="24" y="38"/>
                    <a:pt x="24" y="38"/>
                  </a:cubicBezTo>
                  <a:cubicBezTo>
                    <a:pt x="22" y="34"/>
                    <a:pt x="23" y="29"/>
                    <a:pt x="27" y="28"/>
                  </a:cubicBezTo>
                  <a:cubicBezTo>
                    <a:pt x="31" y="26"/>
                    <a:pt x="36" y="27"/>
                    <a:pt x="38" y="31"/>
                  </a:cubicBezTo>
                  <a:cubicBezTo>
                    <a:pt x="52" y="53"/>
                    <a:pt x="52" y="53"/>
                    <a:pt x="52" y="53"/>
                  </a:cubicBezTo>
                  <a:cubicBezTo>
                    <a:pt x="100" y="18"/>
                    <a:pt x="100" y="18"/>
                    <a:pt x="100" y="18"/>
                  </a:cubicBezTo>
                  <a:cubicBezTo>
                    <a:pt x="100" y="10"/>
                    <a:pt x="100" y="10"/>
                    <a:pt x="100" y="10"/>
                  </a:cubicBezTo>
                  <a:cubicBezTo>
                    <a:pt x="100" y="6"/>
                    <a:pt x="89" y="0"/>
                    <a:pt x="8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119" name="Freeform 105">
            <a:extLst>
              <a:ext uri="{FF2B5EF4-FFF2-40B4-BE49-F238E27FC236}">
                <a16:creationId xmlns:a16="http://schemas.microsoft.com/office/drawing/2014/main" id="{88AF1AC0-1342-0028-D031-17210B408CB8}"/>
              </a:ext>
            </a:extLst>
          </p:cNvPr>
          <p:cNvSpPr>
            <a:spLocks noEditPoints="1"/>
          </p:cNvSpPr>
          <p:nvPr userDrawn="1"/>
        </p:nvSpPr>
        <p:spPr bwMode="auto">
          <a:xfrm>
            <a:off x="4106856" y="3027232"/>
            <a:ext cx="570584" cy="573415"/>
          </a:xfrm>
          <a:custGeom>
            <a:avLst/>
            <a:gdLst>
              <a:gd name="T0" fmla="*/ 189 w 377"/>
              <a:gd name="T1" fmla="*/ 0 h 378"/>
              <a:gd name="T2" fmla="*/ 0 w 377"/>
              <a:gd name="T3" fmla="*/ 189 h 378"/>
              <a:gd name="T4" fmla="*/ 189 w 377"/>
              <a:gd name="T5" fmla="*/ 378 h 378"/>
              <a:gd name="T6" fmla="*/ 377 w 377"/>
              <a:gd name="T7" fmla="*/ 189 h 378"/>
              <a:gd name="T8" fmla="*/ 189 w 377"/>
              <a:gd name="T9" fmla="*/ 0 h 378"/>
              <a:gd name="T10" fmla="*/ 274 w 377"/>
              <a:gd name="T11" fmla="*/ 114 h 378"/>
              <a:gd name="T12" fmla="*/ 180 w 377"/>
              <a:gd name="T13" fmla="*/ 257 h 378"/>
              <a:gd name="T14" fmla="*/ 174 w 377"/>
              <a:gd name="T15" fmla="*/ 260 h 378"/>
              <a:gd name="T16" fmla="*/ 173 w 377"/>
              <a:gd name="T17" fmla="*/ 260 h 378"/>
              <a:gd name="T18" fmla="*/ 168 w 377"/>
              <a:gd name="T19" fmla="*/ 258 h 378"/>
              <a:gd name="T20" fmla="*/ 104 w 377"/>
              <a:gd name="T21" fmla="*/ 194 h 378"/>
              <a:gd name="T22" fmla="*/ 104 w 377"/>
              <a:gd name="T23" fmla="*/ 183 h 378"/>
              <a:gd name="T24" fmla="*/ 115 w 377"/>
              <a:gd name="T25" fmla="*/ 183 h 378"/>
              <a:gd name="T26" fmla="*/ 172 w 377"/>
              <a:gd name="T27" fmla="*/ 240 h 378"/>
              <a:gd name="T28" fmla="*/ 261 w 377"/>
              <a:gd name="T29" fmla="*/ 106 h 378"/>
              <a:gd name="T30" fmla="*/ 272 w 377"/>
              <a:gd name="T31" fmla="*/ 103 h 378"/>
              <a:gd name="T32" fmla="*/ 274 w 377"/>
              <a:gd name="T33" fmla="*/ 11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378">
                <a:moveTo>
                  <a:pt x="189" y="0"/>
                </a:moveTo>
                <a:cubicBezTo>
                  <a:pt x="84" y="0"/>
                  <a:pt x="0" y="84"/>
                  <a:pt x="0" y="189"/>
                </a:cubicBezTo>
                <a:cubicBezTo>
                  <a:pt x="0" y="293"/>
                  <a:pt x="84" y="378"/>
                  <a:pt x="189" y="378"/>
                </a:cubicBezTo>
                <a:cubicBezTo>
                  <a:pt x="293" y="378"/>
                  <a:pt x="377" y="293"/>
                  <a:pt x="377" y="189"/>
                </a:cubicBezTo>
                <a:cubicBezTo>
                  <a:pt x="377" y="84"/>
                  <a:pt x="293" y="0"/>
                  <a:pt x="189" y="0"/>
                </a:cubicBezTo>
                <a:close/>
                <a:moveTo>
                  <a:pt x="274" y="114"/>
                </a:moveTo>
                <a:cubicBezTo>
                  <a:pt x="180" y="257"/>
                  <a:pt x="180" y="257"/>
                  <a:pt x="180" y="257"/>
                </a:cubicBezTo>
                <a:cubicBezTo>
                  <a:pt x="178" y="259"/>
                  <a:pt x="176" y="260"/>
                  <a:pt x="174" y="260"/>
                </a:cubicBezTo>
                <a:cubicBezTo>
                  <a:pt x="174" y="260"/>
                  <a:pt x="173" y="260"/>
                  <a:pt x="173" y="260"/>
                </a:cubicBezTo>
                <a:cubicBezTo>
                  <a:pt x="171" y="260"/>
                  <a:pt x="169" y="259"/>
                  <a:pt x="168" y="258"/>
                </a:cubicBezTo>
                <a:cubicBezTo>
                  <a:pt x="104" y="194"/>
                  <a:pt x="104" y="194"/>
                  <a:pt x="104" y="194"/>
                </a:cubicBezTo>
                <a:cubicBezTo>
                  <a:pt x="101" y="191"/>
                  <a:pt x="101" y="186"/>
                  <a:pt x="104" y="183"/>
                </a:cubicBezTo>
                <a:cubicBezTo>
                  <a:pt x="107" y="180"/>
                  <a:pt x="112" y="180"/>
                  <a:pt x="115" y="183"/>
                </a:cubicBezTo>
                <a:cubicBezTo>
                  <a:pt x="172" y="240"/>
                  <a:pt x="172" y="240"/>
                  <a:pt x="172" y="240"/>
                </a:cubicBezTo>
                <a:cubicBezTo>
                  <a:pt x="261" y="106"/>
                  <a:pt x="261" y="106"/>
                  <a:pt x="261" y="106"/>
                </a:cubicBezTo>
                <a:cubicBezTo>
                  <a:pt x="263" y="102"/>
                  <a:pt x="268" y="101"/>
                  <a:pt x="272" y="103"/>
                </a:cubicBezTo>
                <a:cubicBezTo>
                  <a:pt x="276" y="106"/>
                  <a:pt x="277" y="111"/>
                  <a:pt x="274" y="11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0" name="Freeform 106">
            <a:extLst>
              <a:ext uri="{FF2B5EF4-FFF2-40B4-BE49-F238E27FC236}">
                <a16:creationId xmlns:a16="http://schemas.microsoft.com/office/drawing/2014/main" id="{2AE607BF-C9C6-4815-9609-766CBDBF8F82}"/>
              </a:ext>
            </a:extLst>
          </p:cNvPr>
          <p:cNvSpPr>
            <a:spLocks noEditPoints="1"/>
          </p:cNvSpPr>
          <p:nvPr userDrawn="1"/>
        </p:nvSpPr>
        <p:spPr bwMode="auto">
          <a:xfrm>
            <a:off x="2961442" y="3027232"/>
            <a:ext cx="571999" cy="573415"/>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265 w 378"/>
              <a:gd name="T11" fmla="*/ 254 h 378"/>
              <a:gd name="T12" fmla="*/ 265 w 378"/>
              <a:gd name="T13" fmla="*/ 265 h 378"/>
              <a:gd name="T14" fmla="*/ 260 w 378"/>
              <a:gd name="T15" fmla="*/ 267 h 378"/>
              <a:gd name="T16" fmla="*/ 254 w 378"/>
              <a:gd name="T17" fmla="*/ 265 h 378"/>
              <a:gd name="T18" fmla="*/ 189 w 378"/>
              <a:gd name="T19" fmla="*/ 200 h 378"/>
              <a:gd name="T20" fmla="*/ 123 w 378"/>
              <a:gd name="T21" fmla="*/ 265 h 378"/>
              <a:gd name="T22" fmla="*/ 118 w 378"/>
              <a:gd name="T23" fmla="*/ 267 h 378"/>
              <a:gd name="T24" fmla="*/ 112 w 378"/>
              <a:gd name="T25" fmla="*/ 265 h 378"/>
              <a:gd name="T26" fmla="*/ 112 w 378"/>
              <a:gd name="T27" fmla="*/ 254 h 378"/>
              <a:gd name="T28" fmla="*/ 178 w 378"/>
              <a:gd name="T29" fmla="*/ 189 h 378"/>
              <a:gd name="T30" fmla="*/ 112 w 378"/>
              <a:gd name="T31" fmla="*/ 123 h 378"/>
              <a:gd name="T32" fmla="*/ 112 w 378"/>
              <a:gd name="T33" fmla="*/ 112 h 378"/>
              <a:gd name="T34" fmla="*/ 123 w 378"/>
              <a:gd name="T35" fmla="*/ 112 h 378"/>
              <a:gd name="T36" fmla="*/ 189 w 378"/>
              <a:gd name="T37" fmla="*/ 178 h 378"/>
              <a:gd name="T38" fmla="*/ 254 w 378"/>
              <a:gd name="T39" fmla="*/ 112 h 378"/>
              <a:gd name="T40" fmla="*/ 265 w 378"/>
              <a:gd name="T41" fmla="*/ 112 h 378"/>
              <a:gd name="T42" fmla="*/ 265 w 378"/>
              <a:gd name="T43" fmla="*/ 123 h 378"/>
              <a:gd name="T44" fmla="*/ 200 w 378"/>
              <a:gd name="T45" fmla="*/ 189 h 378"/>
              <a:gd name="T46" fmla="*/ 265 w 378"/>
              <a:gd name="T47" fmla="*/ 2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8" h="378">
                <a:moveTo>
                  <a:pt x="189" y="0"/>
                </a:moveTo>
                <a:cubicBezTo>
                  <a:pt x="84" y="0"/>
                  <a:pt x="0" y="84"/>
                  <a:pt x="0" y="189"/>
                </a:cubicBezTo>
                <a:cubicBezTo>
                  <a:pt x="0" y="293"/>
                  <a:pt x="84" y="378"/>
                  <a:pt x="189" y="378"/>
                </a:cubicBezTo>
                <a:cubicBezTo>
                  <a:pt x="293" y="378"/>
                  <a:pt x="378" y="293"/>
                  <a:pt x="378" y="189"/>
                </a:cubicBezTo>
                <a:cubicBezTo>
                  <a:pt x="378" y="84"/>
                  <a:pt x="293" y="0"/>
                  <a:pt x="189" y="0"/>
                </a:cubicBezTo>
                <a:close/>
                <a:moveTo>
                  <a:pt x="265" y="254"/>
                </a:moveTo>
                <a:cubicBezTo>
                  <a:pt x="268" y="257"/>
                  <a:pt x="268" y="262"/>
                  <a:pt x="265" y="265"/>
                </a:cubicBezTo>
                <a:cubicBezTo>
                  <a:pt x="264" y="267"/>
                  <a:pt x="262" y="267"/>
                  <a:pt x="260" y="267"/>
                </a:cubicBezTo>
                <a:cubicBezTo>
                  <a:pt x="258" y="267"/>
                  <a:pt x="256" y="267"/>
                  <a:pt x="254" y="265"/>
                </a:cubicBezTo>
                <a:cubicBezTo>
                  <a:pt x="189" y="200"/>
                  <a:pt x="189" y="200"/>
                  <a:pt x="189" y="200"/>
                </a:cubicBezTo>
                <a:cubicBezTo>
                  <a:pt x="123" y="265"/>
                  <a:pt x="123" y="265"/>
                  <a:pt x="123" y="265"/>
                </a:cubicBezTo>
                <a:cubicBezTo>
                  <a:pt x="122" y="267"/>
                  <a:pt x="120" y="267"/>
                  <a:pt x="118" y="267"/>
                </a:cubicBezTo>
                <a:cubicBezTo>
                  <a:pt x="116" y="267"/>
                  <a:pt x="114" y="267"/>
                  <a:pt x="112" y="265"/>
                </a:cubicBezTo>
                <a:cubicBezTo>
                  <a:pt x="109" y="262"/>
                  <a:pt x="109" y="257"/>
                  <a:pt x="112" y="254"/>
                </a:cubicBezTo>
                <a:cubicBezTo>
                  <a:pt x="178" y="189"/>
                  <a:pt x="178" y="189"/>
                  <a:pt x="178" y="189"/>
                </a:cubicBezTo>
                <a:cubicBezTo>
                  <a:pt x="112" y="123"/>
                  <a:pt x="112" y="123"/>
                  <a:pt x="112" y="123"/>
                </a:cubicBezTo>
                <a:cubicBezTo>
                  <a:pt x="109" y="120"/>
                  <a:pt x="109" y="115"/>
                  <a:pt x="112" y="112"/>
                </a:cubicBezTo>
                <a:cubicBezTo>
                  <a:pt x="115" y="109"/>
                  <a:pt x="120" y="109"/>
                  <a:pt x="123" y="112"/>
                </a:cubicBezTo>
                <a:cubicBezTo>
                  <a:pt x="189" y="178"/>
                  <a:pt x="189" y="178"/>
                  <a:pt x="189" y="178"/>
                </a:cubicBezTo>
                <a:cubicBezTo>
                  <a:pt x="254" y="112"/>
                  <a:pt x="254" y="112"/>
                  <a:pt x="254" y="112"/>
                </a:cubicBezTo>
                <a:cubicBezTo>
                  <a:pt x="257" y="109"/>
                  <a:pt x="262" y="109"/>
                  <a:pt x="265" y="112"/>
                </a:cubicBezTo>
                <a:cubicBezTo>
                  <a:pt x="268" y="115"/>
                  <a:pt x="268" y="120"/>
                  <a:pt x="265" y="123"/>
                </a:cubicBezTo>
                <a:cubicBezTo>
                  <a:pt x="200" y="189"/>
                  <a:pt x="200" y="189"/>
                  <a:pt x="200" y="189"/>
                </a:cubicBezTo>
                <a:lnTo>
                  <a:pt x="265" y="25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1" name="Freeform 107">
            <a:extLst>
              <a:ext uri="{FF2B5EF4-FFF2-40B4-BE49-F238E27FC236}">
                <a16:creationId xmlns:a16="http://schemas.microsoft.com/office/drawing/2014/main" id="{538D03B3-3393-91E6-108B-E6FFBC3F79F3}"/>
              </a:ext>
            </a:extLst>
          </p:cNvPr>
          <p:cNvSpPr>
            <a:spLocks noEditPoints="1"/>
          </p:cNvSpPr>
          <p:nvPr userDrawn="1"/>
        </p:nvSpPr>
        <p:spPr bwMode="auto">
          <a:xfrm>
            <a:off x="1817444" y="3027232"/>
            <a:ext cx="547930" cy="549346"/>
          </a:xfrm>
          <a:custGeom>
            <a:avLst/>
            <a:gdLst>
              <a:gd name="T0" fmla="*/ 181 w 362"/>
              <a:gd name="T1" fmla="*/ 0 h 362"/>
              <a:gd name="T2" fmla="*/ 0 w 362"/>
              <a:gd name="T3" fmla="*/ 181 h 362"/>
              <a:gd name="T4" fmla="*/ 181 w 362"/>
              <a:gd name="T5" fmla="*/ 362 h 362"/>
              <a:gd name="T6" fmla="*/ 362 w 362"/>
              <a:gd name="T7" fmla="*/ 181 h 362"/>
              <a:gd name="T8" fmla="*/ 181 w 362"/>
              <a:gd name="T9" fmla="*/ 0 h 362"/>
              <a:gd name="T10" fmla="*/ 252 w 362"/>
              <a:gd name="T11" fmla="*/ 189 h 362"/>
              <a:gd name="T12" fmla="*/ 190 w 362"/>
              <a:gd name="T13" fmla="*/ 189 h 362"/>
              <a:gd name="T14" fmla="*/ 190 w 362"/>
              <a:gd name="T15" fmla="*/ 252 h 362"/>
              <a:gd name="T16" fmla="*/ 184 w 362"/>
              <a:gd name="T17" fmla="*/ 259 h 362"/>
              <a:gd name="T18" fmla="*/ 178 w 362"/>
              <a:gd name="T19" fmla="*/ 252 h 362"/>
              <a:gd name="T20" fmla="*/ 178 w 362"/>
              <a:gd name="T21" fmla="*/ 189 h 362"/>
              <a:gd name="T22" fmla="*/ 110 w 362"/>
              <a:gd name="T23" fmla="*/ 189 h 362"/>
              <a:gd name="T24" fmla="*/ 102 w 362"/>
              <a:gd name="T25" fmla="*/ 183 h 362"/>
              <a:gd name="T26" fmla="*/ 110 w 362"/>
              <a:gd name="T27" fmla="*/ 176 h 362"/>
              <a:gd name="T28" fmla="*/ 178 w 362"/>
              <a:gd name="T29" fmla="*/ 176 h 362"/>
              <a:gd name="T30" fmla="*/ 178 w 362"/>
              <a:gd name="T31" fmla="*/ 110 h 362"/>
              <a:gd name="T32" fmla="*/ 184 w 362"/>
              <a:gd name="T33" fmla="*/ 102 h 362"/>
              <a:gd name="T34" fmla="*/ 190 w 362"/>
              <a:gd name="T35" fmla="*/ 110 h 362"/>
              <a:gd name="T36" fmla="*/ 190 w 362"/>
              <a:gd name="T37" fmla="*/ 176 h 362"/>
              <a:gd name="T38" fmla="*/ 252 w 362"/>
              <a:gd name="T39" fmla="*/ 176 h 362"/>
              <a:gd name="T40" fmla="*/ 260 w 362"/>
              <a:gd name="T41" fmla="*/ 183 h 362"/>
              <a:gd name="T42" fmla="*/ 252 w 362"/>
              <a:gd name="T43" fmla="*/ 18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2" h="362">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252" y="189"/>
                </a:moveTo>
                <a:cubicBezTo>
                  <a:pt x="190" y="189"/>
                  <a:pt x="190" y="189"/>
                  <a:pt x="190" y="189"/>
                </a:cubicBezTo>
                <a:cubicBezTo>
                  <a:pt x="190" y="252"/>
                  <a:pt x="190" y="252"/>
                  <a:pt x="190" y="252"/>
                </a:cubicBezTo>
                <a:cubicBezTo>
                  <a:pt x="190" y="256"/>
                  <a:pt x="188" y="259"/>
                  <a:pt x="184" y="259"/>
                </a:cubicBezTo>
                <a:cubicBezTo>
                  <a:pt x="179" y="259"/>
                  <a:pt x="178" y="256"/>
                  <a:pt x="178" y="252"/>
                </a:cubicBezTo>
                <a:cubicBezTo>
                  <a:pt x="178" y="189"/>
                  <a:pt x="178" y="189"/>
                  <a:pt x="178" y="189"/>
                </a:cubicBezTo>
                <a:cubicBezTo>
                  <a:pt x="110" y="189"/>
                  <a:pt x="110" y="189"/>
                  <a:pt x="110" y="189"/>
                </a:cubicBezTo>
                <a:cubicBezTo>
                  <a:pt x="106" y="189"/>
                  <a:pt x="102" y="187"/>
                  <a:pt x="102" y="183"/>
                </a:cubicBezTo>
                <a:cubicBezTo>
                  <a:pt x="102" y="178"/>
                  <a:pt x="106" y="176"/>
                  <a:pt x="110" y="176"/>
                </a:cubicBezTo>
                <a:cubicBezTo>
                  <a:pt x="178" y="176"/>
                  <a:pt x="178" y="176"/>
                  <a:pt x="178" y="176"/>
                </a:cubicBezTo>
                <a:cubicBezTo>
                  <a:pt x="178" y="110"/>
                  <a:pt x="178" y="110"/>
                  <a:pt x="178" y="110"/>
                </a:cubicBezTo>
                <a:cubicBezTo>
                  <a:pt x="178" y="106"/>
                  <a:pt x="179" y="102"/>
                  <a:pt x="184" y="102"/>
                </a:cubicBezTo>
                <a:cubicBezTo>
                  <a:pt x="188" y="102"/>
                  <a:pt x="190" y="106"/>
                  <a:pt x="190" y="110"/>
                </a:cubicBezTo>
                <a:cubicBezTo>
                  <a:pt x="190" y="176"/>
                  <a:pt x="190" y="176"/>
                  <a:pt x="190" y="176"/>
                </a:cubicBezTo>
                <a:cubicBezTo>
                  <a:pt x="252" y="176"/>
                  <a:pt x="252" y="176"/>
                  <a:pt x="252" y="176"/>
                </a:cubicBezTo>
                <a:cubicBezTo>
                  <a:pt x="256" y="176"/>
                  <a:pt x="260" y="178"/>
                  <a:pt x="260" y="183"/>
                </a:cubicBezTo>
                <a:cubicBezTo>
                  <a:pt x="260" y="187"/>
                  <a:pt x="256" y="189"/>
                  <a:pt x="252" y="18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2" name="Freeform 108">
            <a:extLst>
              <a:ext uri="{FF2B5EF4-FFF2-40B4-BE49-F238E27FC236}">
                <a16:creationId xmlns:a16="http://schemas.microsoft.com/office/drawing/2014/main" id="{1318C3EC-A49A-D743-8B62-7C581B54AEDC}"/>
              </a:ext>
            </a:extLst>
          </p:cNvPr>
          <p:cNvSpPr>
            <a:spLocks noEditPoints="1"/>
          </p:cNvSpPr>
          <p:nvPr userDrawn="1"/>
        </p:nvSpPr>
        <p:spPr bwMode="auto">
          <a:xfrm>
            <a:off x="672029" y="3027232"/>
            <a:ext cx="547930" cy="549346"/>
          </a:xfrm>
          <a:custGeom>
            <a:avLst/>
            <a:gdLst>
              <a:gd name="T0" fmla="*/ 181 w 362"/>
              <a:gd name="T1" fmla="*/ 0 h 362"/>
              <a:gd name="T2" fmla="*/ 0 w 362"/>
              <a:gd name="T3" fmla="*/ 181 h 362"/>
              <a:gd name="T4" fmla="*/ 181 w 362"/>
              <a:gd name="T5" fmla="*/ 362 h 362"/>
              <a:gd name="T6" fmla="*/ 362 w 362"/>
              <a:gd name="T7" fmla="*/ 181 h 362"/>
              <a:gd name="T8" fmla="*/ 181 w 362"/>
              <a:gd name="T9" fmla="*/ 0 h 362"/>
              <a:gd name="T10" fmla="*/ 252 w 362"/>
              <a:gd name="T11" fmla="*/ 189 h 362"/>
              <a:gd name="T12" fmla="*/ 110 w 362"/>
              <a:gd name="T13" fmla="*/ 189 h 362"/>
              <a:gd name="T14" fmla="*/ 103 w 362"/>
              <a:gd name="T15" fmla="*/ 183 h 362"/>
              <a:gd name="T16" fmla="*/ 110 w 362"/>
              <a:gd name="T17" fmla="*/ 176 h 362"/>
              <a:gd name="T18" fmla="*/ 252 w 362"/>
              <a:gd name="T19" fmla="*/ 176 h 362"/>
              <a:gd name="T20" fmla="*/ 260 w 362"/>
              <a:gd name="T21" fmla="*/ 183 h 362"/>
              <a:gd name="T22" fmla="*/ 252 w 362"/>
              <a:gd name="T23" fmla="*/ 18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362">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252" y="189"/>
                </a:moveTo>
                <a:cubicBezTo>
                  <a:pt x="110" y="189"/>
                  <a:pt x="110" y="189"/>
                  <a:pt x="110" y="189"/>
                </a:cubicBezTo>
                <a:cubicBezTo>
                  <a:pt x="106" y="189"/>
                  <a:pt x="103" y="187"/>
                  <a:pt x="103" y="183"/>
                </a:cubicBezTo>
                <a:cubicBezTo>
                  <a:pt x="103" y="178"/>
                  <a:pt x="106" y="176"/>
                  <a:pt x="110" y="176"/>
                </a:cubicBezTo>
                <a:cubicBezTo>
                  <a:pt x="252" y="176"/>
                  <a:pt x="252" y="176"/>
                  <a:pt x="252" y="176"/>
                </a:cubicBezTo>
                <a:cubicBezTo>
                  <a:pt x="257" y="176"/>
                  <a:pt x="260" y="178"/>
                  <a:pt x="260" y="183"/>
                </a:cubicBezTo>
                <a:cubicBezTo>
                  <a:pt x="260" y="187"/>
                  <a:pt x="257" y="189"/>
                  <a:pt x="252" y="18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3" name="Freeform 109">
            <a:extLst>
              <a:ext uri="{FF2B5EF4-FFF2-40B4-BE49-F238E27FC236}">
                <a16:creationId xmlns:a16="http://schemas.microsoft.com/office/drawing/2014/main" id="{DA1AB6A5-020C-082B-73EB-E531F90E6197}"/>
              </a:ext>
            </a:extLst>
          </p:cNvPr>
          <p:cNvSpPr>
            <a:spLocks/>
          </p:cNvSpPr>
          <p:nvPr userDrawn="1"/>
        </p:nvSpPr>
        <p:spPr bwMode="auto">
          <a:xfrm>
            <a:off x="11018984" y="2036636"/>
            <a:ext cx="512534" cy="573415"/>
          </a:xfrm>
          <a:custGeom>
            <a:avLst/>
            <a:gdLst>
              <a:gd name="T0" fmla="*/ 150 w 339"/>
              <a:gd name="T1" fmla="*/ 378 h 378"/>
              <a:gd name="T2" fmla="*/ 150 w 339"/>
              <a:gd name="T3" fmla="*/ 378 h 378"/>
              <a:gd name="T4" fmla="*/ 143 w 339"/>
              <a:gd name="T5" fmla="*/ 375 h 378"/>
              <a:gd name="T6" fmla="*/ 2 w 339"/>
              <a:gd name="T7" fmla="*/ 186 h 378"/>
              <a:gd name="T8" fmla="*/ 1 w 339"/>
              <a:gd name="T9" fmla="*/ 179 h 378"/>
              <a:gd name="T10" fmla="*/ 9 w 339"/>
              <a:gd name="T11" fmla="*/ 177 h 378"/>
              <a:gd name="T12" fmla="*/ 84 w 339"/>
              <a:gd name="T13" fmla="*/ 177 h 378"/>
              <a:gd name="T14" fmla="*/ 84 w 339"/>
              <a:gd name="T15" fmla="*/ 172 h 378"/>
              <a:gd name="T16" fmla="*/ 212 w 339"/>
              <a:gd name="T17" fmla="*/ 0 h 378"/>
              <a:gd name="T18" fmla="*/ 331 w 339"/>
              <a:gd name="T19" fmla="*/ 0 h 378"/>
              <a:gd name="T20" fmla="*/ 339 w 339"/>
              <a:gd name="T21" fmla="*/ 8 h 378"/>
              <a:gd name="T22" fmla="*/ 332 w 339"/>
              <a:gd name="T23" fmla="*/ 16 h 378"/>
              <a:gd name="T24" fmla="*/ 222 w 339"/>
              <a:gd name="T25" fmla="*/ 172 h 378"/>
              <a:gd name="T26" fmla="*/ 222 w 339"/>
              <a:gd name="T27" fmla="*/ 177 h 378"/>
              <a:gd name="T28" fmla="*/ 292 w 339"/>
              <a:gd name="T29" fmla="*/ 177 h 378"/>
              <a:gd name="T30" fmla="*/ 299 w 339"/>
              <a:gd name="T31" fmla="*/ 179 h 378"/>
              <a:gd name="T32" fmla="*/ 298 w 339"/>
              <a:gd name="T33" fmla="*/ 187 h 378"/>
              <a:gd name="T34" fmla="*/ 156 w 339"/>
              <a:gd name="T35" fmla="*/ 375 h 378"/>
              <a:gd name="T36" fmla="*/ 150 w 339"/>
              <a:gd name="T3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9" h="378">
                <a:moveTo>
                  <a:pt x="150" y="378"/>
                </a:moveTo>
                <a:cubicBezTo>
                  <a:pt x="150" y="378"/>
                  <a:pt x="150" y="378"/>
                  <a:pt x="150" y="378"/>
                </a:cubicBezTo>
                <a:cubicBezTo>
                  <a:pt x="147" y="378"/>
                  <a:pt x="145" y="377"/>
                  <a:pt x="143" y="375"/>
                </a:cubicBezTo>
                <a:cubicBezTo>
                  <a:pt x="2" y="186"/>
                  <a:pt x="2" y="186"/>
                  <a:pt x="2" y="186"/>
                </a:cubicBezTo>
                <a:cubicBezTo>
                  <a:pt x="0" y="183"/>
                  <a:pt x="0" y="182"/>
                  <a:pt x="1" y="179"/>
                </a:cubicBezTo>
                <a:cubicBezTo>
                  <a:pt x="3" y="177"/>
                  <a:pt x="6" y="177"/>
                  <a:pt x="9" y="177"/>
                </a:cubicBezTo>
                <a:cubicBezTo>
                  <a:pt x="84" y="177"/>
                  <a:pt x="84" y="177"/>
                  <a:pt x="84" y="177"/>
                </a:cubicBezTo>
                <a:cubicBezTo>
                  <a:pt x="84" y="172"/>
                  <a:pt x="84" y="172"/>
                  <a:pt x="84" y="172"/>
                </a:cubicBezTo>
                <a:cubicBezTo>
                  <a:pt x="84" y="89"/>
                  <a:pt x="114" y="0"/>
                  <a:pt x="212" y="0"/>
                </a:cubicBezTo>
                <a:cubicBezTo>
                  <a:pt x="331" y="0"/>
                  <a:pt x="331" y="0"/>
                  <a:pt x="331" y="0"/>
                </a:cubicBezTo>
                <a:cubicBezTo>
                  <a:pt x="336" y="0"/>
                  <a:pt x="339" y="4"/>
                  <a:pt x="339" y="8"/>
                </a:cubicBezTo>
                <a:cubicBezTo>
                  <a:pt x="339" y="12"/>
                  <a:pt x="336" y="16"/>
                  <a:pt x="332" y="16"/>
                </a:cubicBezTo>
                <a:cubicBezTo>
                  <a:pt x="232" y="16"/>
                  <a:pt x="222" y="125"/>
                  <a:pt x="222" y="172"/>
                </a:cubicBezTo>
                <a:cubicBezTo>
                  <a:pt x="222" y="177"/>
                  <a:pt x="222" y="177"/>
                  <a:pt x="222" y="177"/>
                </a:cubicBezTo>
                <a:cubicBezTo>
                  <a:pt x="292" y="177"/>
                  <a:pt x="292" y="177"/>
                  <a:pt x="292" y="177"/>
                </a:cubicBezTo>
                <a:cubicBezTo>
                  <a:pt x="295" y="177"/>
                  <a:pt x="298" y="177"/>
                  <a:pt x="299" y="179"/>
                </a:cubicBezTo>
                <a:cubicBezTo>
                  <a:pt x="300" y="182"/>
                  <a:pt x="300" y="184"/>
                  <a:pt x="298" y="187"/>
                </a:cubicBezTo>
                <a:cubicBezTo>
                  <a:pt x="156" y="375"/>
                  <a:pt x="156" y="375"/>
                  <a:pt x="156" y="375"/>
                </a:cubicBezTo>
                <a:cubicBezTo>
                  <a:pt x="155" y="377"/>
                  <a:pt x="152" y="378"/>
                  <a:pt x="150" y="3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4" name="Freeform 110">
            <a:extLst>
              <a:ext uri="{FF2B5EF4-FFF2-40B4-BE49-F238E27FC236}">
                <a16:creationId xmlns:a16="http://schemas.microsoft.com/office/drawing/2014/main" id="{836551E0-1EDB-0C4C-6F01-9C3A4F2B7B1D}"/>
              </a:ext>
            </a:extLst>
          </p:cNvPr>
          <p:cNvSpPr>
            <a:spLocks/>
          </p:cNvSpPr>
          <p:nvPr userDrawn="1"/>
        </p:nvSpPr>
        <p:spPr bwMode="auto">
          <a:xfrm>
            <a:off x="9850917" y="2036636"/>
            <a:ext cx="515366" cy="573415"/>
          </a:xfrm>
          <a:custGeom>
            <a:avLst/>
            <a:gdLst>
              <a:gd name="T0" fmla="*/ 333 w 340"/>
              <a:gd name="T1" fmla="*/ 362 h 378"/>
              <a:gd name="T2" fmla="*/ 225 w 340"/>
              <a:gd name="T3" fmla="*/ 206 h 378"/>
              <a:gd name="T4" fmla="*/ 225 w 340"/>
              <a:gd name="T5" fmla="*/ 202 h 378"/>
              <a:gd name="T6" fmla="*/ 291 w 340"/>
              <a:gd name="T7" fmla="*/ 202 h 378"/>
              <a:gd name="T8" fmla="*/ 298 w 340"/>
              <a:gd name="T9" fmla="*/ 199 h 378"/>
              <a:gd name="T10" fmla="*/ 298 w 340"/>
              <a:gd name="T11" fmla="*/ 191 h 378"/>
              <a:gd name="T12" fmla="*/ 156 w 340"/>
              <a:gd name="T13" fmla="*/ 3 h 378"/>
              <a:gd name="T14" fmla="*/ 149 w 340"/>
              <a:gd name="T15" fmla="*/ 0 h 378"/>
              <a:gd name="T16" fmla="*/ 143 w 340"/>
              <a:gd name="T17" fmla="*/ 3 h 378"/>
              <a:gd name="T18" fmla="*/ 2 w 340"/>
              <a:gd name="T19" fmla="*/ 192 h 378"/>
              <a:gd name="T20" fmla="*/ 1 w 340"/>
              <a:gd name="T21" fmla="*/ 199 h 378"/>
              <a:gd name="T22" fmla="*/ 8 w 340"/>
              <a:gd name="T23" fmla="*/ 202 h 378"/>
              <a:gd name="T24" fmla="*/ 86 w 340"/>
              <a:gd name="T25" fmla="*/ 202 h 378"/>
              <a:gd name="T26" fmla="*/ 86 w 340"/>
              <a:gd name="T27" fmla="*/ 206 h 378"/>
              <a:gd name="T28" fmla="*/ 211 w 340"/>
              <a:gd name="T29" fmla="*/ 378 h 378"/>
              <a:gd name="T30" fmla="*/ 331 w 340"/>
              <a:gd name="T31" fmla="*/ 378 h 378"/>
              <a:gd name="T32" fmla="*/ 340 w 340"/>
              <a:gd name="T33" fmla="*/ 370 h 378"/>
              <a:gd name="T34" fmla="*/ 333 w 340"/>
              <a:gd name="T35" fmla="*/ 36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378">
                <a:moveTo>
                  <a:pt x="333" y="362"/>
                </a:moveTo>
                <a:cubicBezTo>
                  <a:pt x="233" y="362"/>
                  <a:pt x="225" y="253"/>
                  <a:pt x="225" y="206"/>
                </a:cubicBezTo>
                <a:cubicBezTo>
                  <a:pt x="225" y="202"/>
                  <a:pt x="225" y="202"/>
                  <a:pt x="225" y="202"/>
                </a:cubicBezTo>
                <a:cubicBezTo>
                  <a:pt x="291" y="202"/>
                  <a:pt x="291" y="202"/>
                  <a:pt x="291" y="202"/>
                </a:cubicBezTo>
                <a:cubicBezTo>
                  <a:pt x="294" y="202"/>
                  <a:pt x="297" y="202"/>
                  <a:pt x="298" y="199"/>
                </a:cubicBezTo>
                <a:cubicBezTo>
                  <a:pt x="300" y="196"/>
                  <a:pt x="300" y="194"/>
                  <a:pt x="298" y="191"/>
                </a:cubicBezTo>
                <a:cubicBezTo>
                  <a:pt x="156" y="3"/>
                  <a:pt x="156" y="3"/>
                  <a:pt x="156" y="3"/>
                </a:cubicBezTo>
                <a:cubicBezTo>
                  <a:pt x="154" y="1"/>
                  <a:pt x="152" y="0"/>
                  <a:pt x="149" y="0"/>
                </a:cubicBezTo>
                <a:cubicBezTo>
                  <a:pt x="147" y="0"/>
                  <a:pt x="144" y="1"/>
                  <a:pt x="143" y="3"/>
                </a:cubicBezTo>
                <a:cubicBezTo>
                  <a:pt x="2" y="192"/>
                  <a:pt x="2" y="192"/>
                  <a:pt x="2" y="192"/>
                </a:cubicBezTo>
                <a:cubicBezTo>
                  <a:pt x="0" y="194"/>
                  <a:pt x="0" y="196"/>
                  <a:pt x="1" y="199"/>
                </a:cubicBezTo>
                <a:cubicBezTo>
                  <a:pt x="2" y="202"/>
                  <a:pt x="5" y="202"/>
                  <a:pt x="8" y="202"/>
                </a:cubicBezTo>
                <a:cubicBezTo>
                  <a:pt x="86" y="202"/>
                  <a:pt x="86" y="202"/>
                  <a:pt x="86" y="202"/>
                </a:cubicBezTo>
                <a:cubicBezTo>
                  <a:pt x="86" y="206"/>
                  <a:pt x="86" y="206"/>
                  <a:pt x="86" y="206"/>
                </a:cubicBezTo>
                <a:cubicBezTo>
                  <a:pt x="86" y="289"/>
                  <a:pt x="114" y="378"/>
                  <a:pt x="211" y="378"/>
                </a:cubicBezTo>
                <a:cubicBezTo>
                  <a:pt x="331" y="378"/>
                  <a:pt x="331" y="378"/>
                  <a:pt x="331" y="378"/>
                </a:cubicBezTo>
                <a:cubicBezTo>
                  <a:pt x="335" y="378"/>
                  <a:pt x="340" y="374"/>
                  <a:pt x="340" y="370"/>
                </a:cubicBezTo>
                <a:cubicBezTo>
                  <a:pt x="340" y="366"/>
                  <a:pt x="337" y="362"/>
                  <a:pt x="333" y="36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5" name="Freeform 111">
            <a:extLst>
              <a:ext uri="{FF2B5EF4-FFF2-40B4-BE49-F238E27FC236}">
                <a16:creationId xmlns:a16="http://schemas.microsoft.com/office/drawing/2014/main" id="{580A7F5C-B580-0D06-8384-EC4FF2BEFA1B}"/>
              </a:ext>
            </a:extLst>
          </p:cNvPr>
          <p:cNvSpPr>
            <a:spLocks/>
          </p:cNvSpPr>
          <p:nvPr userDrawn="1"/>
        </p:nvSpPr>
        <p:spPr bwMode="auto">
          <a:xfrm>
            <a:off x="8685680" y="2035220"/>
            <a:ext cx="570584" cy="550762"/>
          </a:xfrm>
          <a:custGeom>
            <a:avLst/>
            <a:gdLst>
              <a:gd name="T0" fmla="*/ 374 w 377"/>
              <a:gd name="T1" fmla="*/ 160 h 363"/>
              <a:gd name="T2" fmla="*/ 185 w 377"/>
              <a:gd name="T3" fmla="*/ 3 h 363"/>
              <a:gd name="T4" fmla="*/ 179 w 377"/>
              <a:gd name="T5" fmla="*/ 2 h 363"/>
              <a:gd name="T6" fmla="*/ 176 w 377"/>
              <a:gd name="T7" fmla="*/ 9 h 363"/>
              <a:gd name="T8" fmla="*/ 176 w 377"/>
              <a:gd name="T9" fmla="*/ 102 h 363"/>
              <a:gd name="T10" fmla="*/ 162 w 377"/>
              <a:gd name="T11" fmla="*/ 102 h 363"/>
              <a:gd name="T12" fmla="*/ 0 w 377"/>
              <a:gd name="T13" fmla="*/ 236 h 363"/>
              <a:gd name="T14" fmla="*/ 0 w 377"/>
              <a:gd name="T15" fmla="*/ 355 h 363"/>
              <a:gd name="T16" fmla="*/ 7 w 377"/>
              <a:gd name="T17" fmla="*/ 363 h 363"/>
              <a:gd name="T18" fmla="*/ 15 w 377"/>
              <a:gd name="T19" fmla="*/ 357 h 363"/>
              <a:gd name="T20" fmla="*/ 162 w 377"/>
              <a:gd name="T21" fmla="*/ 241 h 363"/>
              <a:gd name="T22" fmla="*/ 176 w 377"/>
              <a:gd name="T23" fmla="*/ 241 h 363"/>
              <a:gd name="T24" fmla="*/ 176 w 377"/>
              <a:gd name="T25" fmla="*/ 319 h 363"/>
              <a:gd name="T26" fmla="*/ 178 w 377"/>
              <a:gd name="T27" fmla="*/ 326 h 363"/>
              <a:gd name="T28" fmla="*/ 186 w 377"/>
              <a:gd name="T29" fmla="*/ 325 h 363"/>
              <a:gd name="T30" fmla="*/ 374 w 377"/>
              <a:gd name="T31" fmla="*/ 172 h 363"/>
              <a:gd name="T32" fmla="*/ 377 w 377"/>
              <a:gd name="T33" fmla="*/ 166 h 363"/>
              <a:gd name="T34" fmla="*/ 374 w 377"/>
              <a:gd name="T35" fmla="*/ 16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7" h="363">
                <a:moveTo>
                  <a:pt x="374" y="160"/>
                </a:moveTo>
                <a:cubicBezTo>
                  <a:pt x="185" y="3"/>
                  <a:pt x="185" y="3"/>
                  <a:pt x="185" y="3"/>
                </a:cubicBezTo>
                <a:cubicBezTo>
                  <a:pt x="182" y="1"/>
                  <a:pt x="181" y="0"/>
                  <a:pt x="179" y="2"/>
                </a:cubicBezTo>
                <a:cubicBezTo>
                  <a:pt x="176" y="3"/>
                  <a:pt x="176" y="6"/>
                  <a:pt x="176" y="9"/>
                </a:cubicBezTo>
                <a:cubicBezTo>
                  <a:pt x="176" y="102"/>
                  <a:pt x="176" y="102"/>
                  <a:pt x="176" y="102"/>
                </a:cubicBezTo>
                <a:cubicBezTo>
                  <a:pt x="162" y="102"/>
                  <a:pt x="162" y="102"/>
                  <a:pt x="162" y="102"/>
                </a:cubicBezTo>
                <a:cubicBezTo>
                  <a:pt x="63" y="102"/>
                  <a:pt x="0" y="150"/>
                  <a:pt x="0" y="236"/>
                </a:cubicBezTo>
                <a:cubicBezTo>
                  <a:pt x="0" y="355"/>
                  <a:pt x="0" y="355"/>
                  <a:pt x="0" y="355"/>
                </a:cubicBezTo>
                <a:cubicBezTo>
                  <a:pt x="0" y="359"/>
                  <a:pt x="3" y="363"/>
                  <a:pt x="7" y="363"/>
                </a:cubicBezTo>
                <a:cubicBezTo>
                  <a:pt x="11" y="363"/>
                  <a:pt x="15" y="361"/>
                  <a:pt x="15" y="357"/>
                </a:cubicBezTo>
                <a:cubicBezTo>
                  <a:pt x="15" y="283"/>
                  <a:pt x="70" y="241"/>
                  <a:pt x="162" y="241"/>
                </a:cubicBezTo>
                <a:cubicBezTo>
                  <a:pt x="176" y="241"/>
                  <a:pt x="176" y="241"/>
                  <a:pt x="176" y="241"/>
                </a:cubicBezTo>
                <a:cubicBezTo>
                  <a:pt x="176" y="319"/>
                  <a:pt x="176" y="319"/>
                  <a:pt x="176" y="319"/>
                </a:cubicBezTo>
                <a:cubicBezTo>
                  <a:pt x="176" y="322"/>
                  <a:pt x="176" y="325"/>
                  <a:pt x="178" y="326"/>
                </a:cubicBezTo>
                <a:cubicBezTo>
                  <a:pt x="181" y="327"/>
                  <a:pt x="183" y="327"/>
                  <a:pt x="186" y="325"/>
                </a:cubicBezTo>
                <a:cubicBezTo>
                  <a:pt x="374" y="172"/>
                  <a:pt x="374" y="172"/>
                  <a:pt x="374" y="172"/>
                </a:cubicBezTo>
                <a:cubicBezTo>
                  <a:pt x="376" y="171"/>
                  <a:pt x="377" y="169"/>
                  <a:pt x="377" y="166"/>
                </a:cubicBezTo>
                <a:cubicBezTo>
                  <a:pt x="377" y="164"/>
                  <a:pt x="376" y="162"/>
                  <a:pt x="374" y="1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6" name="Freeform 112">
            <a:extLst>
              <a:ext uri="{FF2B5EF4-FFF2-40B4-BE49-F238E27FC236}">
                <a16:creationId xmlns:a16="http://schemas.microsoft.com/office/drawing/2014/main" id="{4EC2CA01-71F2-8A0A-6AEE-51A246548B78}"/>
              </a:ext>
            </a:extLst>
          </p:cNvPr>
          <p:cNvSpPr>
            <a:spLocks/>
          </p:cNvSpPr>
          <p:nvPr userDrawn="1"/>
        </p:nvSpPr>
        <p:spPr bwMode="auto">
          <a:xfrm>
            <a:off x="7538850" y="2035220"/>
            <a:ext cx="573415" cy="552177"/>
          </a:xfrm>
          <a:custGeom>
            <a:avLst/>
            <a:gdLst>
              <a:gd name="T0" fmla="*/ 214 w 379"/>
              <a:gd name="T1" fmla="*/ 102 h 364"/>
              <a:gd name="T2" fmla="*/ 203 w 379"/>
              <a:gd name="T3" fmla="*/ 102 h 364"/>
              <a:gd name="T4" fmla="*/ 203 w 379"/>
              <a:gd name="T5" fmla="*/ 9 h 364"/>
              <a:gd name="T6" fmla="*/ 199 w 379"/>
              <a:gd name="T7" fmla="*/ 2 h 364"/>
              <a:gd name="T8" fmla="*/ 191 w 379"/>
              <a:gd name="T9" fmla="*/ 3 h 364"/>
              <a:gd name="T10" fmla="*/ 2 w 379"/>
              <a:gd name="T11" fmla="*/ 160 h 364"/>
              <a:gd name="T12" fmla="*/ 0 w 379"/>
              <a:gd name="T13" fmla="*/ 166 h 364"/>
              <a:gd name="T14" fmla="*/ 3 w 379"/>
              <a:gd name="T15" fmla="*/ 172 h 364"/>
              <a:gd name="T16" fmla="*/ 192 w 379"/>
              <a:gd name="T17" fmla="*/ 325 h 364"/>
              <a:gd name="T18" fmla="*/ 199 w 379"/>
              <a:gd name="T19" fmla="*/ 326 h 364"/>
              <a:gd name="T20" fmla="*/ 203 w 379"/>
              <a:gd name="T21" fmla="*/ 319 h 364"/>
              <a:gd name="T22" fmla="*/ 203 w 379"/>
              <a:gd name="T23" fmla="*/ 241 h 364"/>
              <a:gd name="T24" fmla="*/ 214 w 379"/>
              <a:gd name="T25" fmla="*/ 241 h 364"/>
              <a:gd name="T26" fmla="*/ 362 w 379"/>
              <a:gd name="T27" fmla="*/ 357 h 364"/>
              <a:gd name="T28" fmla="*/ 370 w 379"/>
              <a:gd name="T29" fmla="*/ 364 h 364"/>
              <a:gd name="T30" fmla="*/ 379 w 379"/>
              <a:gd name="T31" fmla="*/ 355 h 364"/>
              <a:gd name="T32" fmla="*/ 379 w 379"/>
              <a:gd name="T33" fmla="*/ 236 h 364"/>
              <a:gd name="T34" fmla="*/ 214 w 379"/>
              <a:gd name="T35" fmla="*/ 10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9" h="364">
                <a:moveTo>
                  <a:pt x="214" y="102"/>
                </a:moveTo>
                <a:cubicBezTo>
                  <a:pt x="203" y="102"/>
                  <a:pt x="203" y="102"/>
                  <a:pt x="203" y="102"/>
                </a:cubicBezTo>
                <a:cubicBezTo>
                  <a:pt x="203" y="9"/>
                  <a:pt x="203" y="9"/>
                  <a:pt x="203" y="9"/>
                </a:cubicBezTo>
                <a:cubicBezTo>
                  <a:pt x="203" y="6"/>
                  <a:pt x="202" y="3"/>
                  <a:pt x="199" y="2"/>
                </a:cubicBezTo>
                <a:cubicBezTo>
                  <a:pt x="196" y="0"/>
                  <a:pt x="194" y="1"/>
                  <a:pt x="191" y="3"/>
                </a:cubicBezTo>
                <a:cubicBezTo>
                  <a:pt x="2" y="160"/>
                  <a:pt x="2" y="160"/>
                  <a:pt x="2" y="160"/>
                </a:cubicBezTo>
                <a:cubicBezTo>
                  <a:pt x="1" y="162"/>
                  <a:pt x="0" y="164"/>
                  <a:pt x="0" y="166"/>
                </a:cubicBezTo>
                <a:cubicBezTo>
                  <a:pt x="0" y="169"/>
                  <a:pt x="1" y="171"/>
                  <a:pt x="3" y="172"/>
                </a:cubicBezTo>
                <a:cubicBezTo>
                  <a:pt x="192" y="325"/>
                  <a:pt x="192" y="325"/>
                  <a:pt x="192" y="325"/>
                </a:cubicBezTo>
                <a:cubicBezTo>
                  <a:pt x="194" y="327"/>
                  <a:pt x="196" y="327"/>
                  <a:pt x="199" y="326"/>
                </a:cubicBezTo>
                <a:cubicBezTo>
                  <a:pt x="202" y="325"/>
                  <a:pt x="203" y="322"/>
                  <a:pt x="203" y="319"/>
                </a:cubicBezTo>
                <a:cubicBezTo>
                  <a:pt x="203" y="241"/>
                  <a:pt x="203" y="241"/>
                  <a:pt x="203" y="241"/>
                </a:cubicBezTo>
                <a:cubicBezTo>
                  <a:pt x="214" y="241"/>
                  <a:pt x="214" y="241"/>
                  <a:pt x="214" y="241"/>
                </a:cubicBezTo>
                <a:cubicBezTo>
                  <a:pt x="307" y="241"/>
                  <a:pt x="362" y="283"/>
                  <a:pt x="362" y="357"/>
                </a:cubicBezTo>
                <a:cubicBezTo>
                  <a:pt x="362" y="361"/>
                  <a:pt x="366" y="364"/>
                  <a:pt x="370" y="364"/>
                </a:cubicBezTo>
                <a:cubicBezTo>
                  <a:pt x="375" y="364"/>
                  <a:pt x="379" y="359"/>
                  <a:pt x="379" y="355"/>
                </a:cubicBezTo>
                <a:cubicBezTo>
                  <a:pt x="379" y="236"/>
                  <a:pt x="379" y="236"/>
                  <a:pt x="379" y="236"/>
                </a:cubicBezTo>
                <a:cubicBezTo>
                  <a:pt x="379" y="150"/>
                  <a:pt x="313" y="102"/>
                  <a:pt x="214" y="10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7" name="Freeform 113">
            <a:extLst>
              <a:ext uri="{FF2B5EF4-FFF2-40B4-BE49-F238E27FC236}">
                <a16:creationId xmlns:a16="http://schemas.microsoft.com/office/drawing/2014/main" id="{9E9EF6FC-B190-6BDB-C7C9-38FF58C17A5C}"/>
              </a:ext>
            </a:extLst>
          </p:cNvPr>
          <p:cNvSpPr>
            <a:spLocks noEditPoints="1"/>
          </p:cNvSpPr>
          <p:nvPr userDrawn="1"/>
        </p:nvSpPr>
        <p:spPr bwMode="auto">
          <a:xfrm>
            <a:off x="6394852" y="2036636"/>
            <a:ext cx="571999" cy="573415"/>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196 w 378"/>
              <a:gd name="T11" fmla="*/ 276 h 378"/>
              <a:gd name="T12" fmla="*/ 191 w 378"/>
              <a:gd name="T13" fmla="*/ 278 h 378"/>
              <a:gd name="T14" fmla="*/ 185 w 378"/>
              <a:gd name="T15" fmla="*/ 276 h 378"/>
              <a:gd name="T16" fmla="*/ 118 w 378"/>
              <a:gd name="T17" fmla="*/ 202 h 378"/>
              <a:gd name="T18" fmla="*/ 118 w 378"/>
              <a:gd name="T19" fmla="*/ 191 h 378"/>
              <a:gd name="T20" fmla="*/ 185 w 378"/>
              <a:gd name="T21" fmla="*/ 118 h 378"/>
              <a:gd name="T22" fmla="*/ 196 w 378"/>
              <a:gd name="T23" fmla="*/ 117 h 378"/>
              <a:gd name="T24" fmla="*/ 197 w 378"/>
              <a:gd name="T25" fmla="*/ 128 h 378"/>
              <a:gd name="T26" fmla="*/ 135 w 378"/>
              <a:gd name="T27" fmla="*/ 197 h 378"/>
              <a:gd name="T28" fmla="*/ 197 w 378"/>
              <a:gd name="T29" fmla="*/ 265 h 378"/>
              <a:gd name="T30" fmla="*/ 196 w 378"/>
              <a:gd name="T31" fmla="*/ 276 h 378"/>
              <a:gd name="T32" fmla="*/ 260 w 378"/>
              <a:gd name="T33" fmla="*/ 265 h 378"/>
              <a:gd name="T34" fmla="*/ 259 w 378"/>
              <a:gd name="T35" fmla="*/ 276 h 378"/>
              <a:gd name="T36" fmla="*/ 254 w 378"/>
              <a:gd name="T37" fmla="*/ 278 h 378"/>
              <a:gd name="T38" fmla="*/ 248 w 378"/>
              <a:gd name="T39" fmla="*/ 276 h 378"/>
              <a:gd name="T40" fmla="*/ 181 w 378"/>
              <a:gd name="T41" fmla="*/ 202 h 378"/>
              <a:gd name="T42" fmla="*/ 181 w 378"/>
              <a:gd name="T43" fmla="*/ 191 h 378"/>
              <a:gd name="T44" fmla="*/ 248 w 378"/>
              <a:gd name="T45" fmla="*/ 118 h 378"/>
              <a:gd name="T46" fmla="*/ 259 w 378"/>
              <a:gd name="T47" fmla="*/ 117 h 378"/>
              <a:gd name="T48" fmla="*/ 260 w 378"/>
              <a:gd name="T49" fmla="*/ 128 h 378"/>
              <a:gd name="T50" fmla="*/ 198 w 378"/>
              <a:gd name="T51" fmla="*/ 197 h 378"/>
              <a:gd name="T52" fmla="*/ 260 w 378"/>
              <a:gd name="T53" fmla="*/ 26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8" h="378">
                <a:moveTo>
                  <a:pt x="189" y="0"/>
                </a:moveTo>
                <a:cubicBezTo>
                  <a:pt x="85" y="0"/>
                  <a:pt x="0" y="85"/>
                  <a:pt x="0" y="189"/>
                </a:cubicBezTo>
                <a:cubicBezTo>
                  <a:pt x="0" y="293"/>
                  <a:pt x="85" y="378"/>
                  <a:pt x="189" y="378"/>
                </a:cubicBezTo>
                <a:cubicBezTo>
                  <a:pt x="293" y="378"/>
                  <a:pt x="378" y="293"/>
                  <a:pt x="378" y="189"/>
                </a:cubicBezTo>
                <a:cubicBezTo>
                  <a:pt x="378" y="85"/>
                  <a:pt x="293" y="0"/>
                  <a:pt x="189" y="0"/>
                </a:cubicBezTo>
                <a:close/>
                <a:moveTo>
                  <a:pt x="196" y="276"/>
                </a:moveTo>
                <a:cubicBezTo>
                  <a:pt x="195" y="278"/>
                  <a:pt x="193" y="278"/>
                  <a:pt x="191" y="278"/>
                </a:cubicBezTo>
                <a:cubicBezTo>
                  <a:pt x="189" y="278"/>
                  <a:pt x="186" y="278"/>
                  <a:pt x="185" y="276"/>
                </a:cubicBezTo>
                <a:cubicBezTo>
                  <a:pt x="118" y="202"/>
                  <a:pt x="118" y="202"/>
                  <a:pt x="118" y="202"/>
                </a:cubicBezTo>
                <a:cubicBezTo>
                  <a:pt x="116" y="199"/>
                  <a:pt x="116" y="194"/>
                  <a:pt x="118" y="191"/>
                </a:cubicBezTo>
                <a:cubicBezTo>
                  <a:pt x="185" y="118"/>
                  <a:pt x="185" y="118"/>
                  <a:pt x="185" y="118"/>
                </a:cubicBezTo>
                <a:cubicBezTo>
                  <a:pt x="188" y="114"/>
                  <a:pt x="193" y="114"/>
                  <a:pt x="196" y="117"/>
                </a:cubicBezTo>
                <a:cubicBezTo>
                  <a:pt x="199" y="120"/>
                  <a:pt x="200" y="125"/>
                  <a:pt x="197" y="128"/>
                </a:cubicBezTo>
                <a:cubicBezTo>
                  <a:pt x="135" y="197"/>
                  <a:pt x="135" y="197"/>
                  <a:pt x="135" y="197"/>
                </a:cubicBezTo>
                <a:cubicBezTo>
                  <a:pt x="197" y="265"/>
                  <a:pt x="197" y="265"/>
                  <a:pt x="197" y="265"/>
                </a:cubicBezTo>
                <a:cubicBezTo>
                  <a:pt x="200" y="269"/>
                  <a:pt x="199" y="274"/>
                  <a:pt x="196" y="276"/>
                </a:cubicBezTo>
                <a:close/>
                <a:moveTo>
                  <a:pt x="260" y="265"/>
                </a:moveTo>
                <a:cubicBezTo>
                  <a:pt x="262" y="269"/>
                  <a:pt x="262" y="274"/>
                  <a:pt x="259" y="276"/>
                </a:cubicBezTo>
                <a:cubicBezTo>
                  <a:pt x="257" y="278"/>
                  <a:pt x="256" y="278"/>
                  <a:pt x="254" y="278"/>
                </a:cubicBezTo>
                <a:cubicBezTo>
                  <a:pt x="252" y="278"/>
                  <a:pt x="249" y="278"/>
                  <a:pt x="248" y="276"/>
                </a:cubicBezTo>
                <a:cubicBezTo>
                  <a:pt x="181" y="202"/>
                  <a:pt x="181" y="202"/>
                  <a:pt x="181" y="202"/>
                </a:cubicBezTo>
                <a:cubicBezTo>
                  <a:pt x="179" y="199"/>
                  <a:pt x="179" y="194"/>
                  <a:pt x="181" y="191"/>
                </a:cubicBezTo>
                <a:cubicBezTo>
                  <a:pt x="248" y="118"/>
                  <a:pt x="248" y="118"/>
                  <a:pt x="248" y="118"/>
                </a:cubicBezTo>
                <a:cubicBezTo>
                  <a:pt x="251" y="114"/>
                  <a:pt x="256" y="114"/>
                  <a:pt x="259" y="117"/>
                </a:cubicBezTo>
                <a:cubicBezTo>
                  <a:pt x="262" y="120"/>
                  <a:pt x="262" y="125"/>
                  <a:pt x="260" y="128"/>
                </a:cubicBezTo>
                <a:cubicBezTo>
                  <a:pt x="198" y="197"/>
                  <a:pt x="198" y="197"/>
                  <a:pt x="198" y="197"/>
                </a:cubicBezTo>
                <a:lnTo>
                  <a:pt x="260" y="26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8" name="Freeform 114">
            <a:extLst>
              <a:ext uri="{FF2B5EF4-FFF2-40B4-BE49-F238E27FC236}">
                <a16:creationId xmlns:a16="http://schemas.microsoft.com/office/drawing/2014/main" id="{7FDDA5CA-A4DF-B8C2-D38C-F9D17337B13D}"/>
              </a:ext>
            </a:extLst>
          </p:cNvPr>
          <p:cNvSpPr>
            <a:spLocks noEditPoints="1"/>
          </p:cNvSpPr>
          <p:nvPr userDrawn="1"/>
        </p:nvSpPr>
        <p:spPr bwMode="auto">
          <a:xfrm>
            <a:off x="5249438" y="2036636"/>
            <a:ext cx="571999" cy="573415"/>
          </a:xfrm>
          <a:custGeom>
            <a:avLst/>
            <a:gdLst>
              <a:gd name="T0" fmla="*/ 189 w 378"/>
              <a:gd name="T1" fmla="*/ 0 h 378"/>
              <a:gd name="T2" fmla="*/ 0 w 378"/>
              <a:gd name="T3" fmla="*/ 189 h 378"/>
              <a:gd name="T4" fmla="*/ 189 w 378"/>
              <a:gd name="T5" fmla="*/ 378 h 378"/>
              <a:gd name="T6" fmla="*/ 378 w 378"/>
              <a:gd name="T7" fmla="*/ 189 h 378"/>
              <a:gd name="T8" fmla="*/ 189 w 378"/>
              <a:gd name="T9" fmla="*/ 0 h 378"/>
              <a:gd name="T10" fmla="*/ 125 w 378"/>
              <a:gd name="T11" fmla="*/ 278 h 378"/>
              <a:gd name="T12" fmla="*/ 119 w 378"/>
              <a:gd name="T13" fmla="*/ 276 h 378"/>
              <a:gd name="T14" fmla="*/ 119 w 378"/>
              <a:gd name="T15" fmla="*/ 265 h 378"/>
              <a:gd name="T16" fmla="*/ 180 w 378"/>
              <a:gd name="T17" fmla="*/ 197 h 378"/>
              <a:gd name="T18" fmla="*/ 119 w 378"/>
              <a:gd name="T19" fmla="*/ 128 h 378"/>
              <a:gd name="T20" fmla="*/ 119 w 378"/>
              <a:gd name="T21" fmla="*/ 117 h 378"/>
              <a:gd name="T22" fmla="*/ 130 w 378"/>
              <a:gd name="T23" fmla="*/ 118 h 378"/>
              <a:gd name="T24" fmla="*/ 197 w 378"/>
              <a:gd name="T25" fmla="*/ 191 h 378"/>
              <a:gd name="T26" fmla="*/ 197 w 378"/>
              <a:gd name="T27" fmla="*/ 202 h 378"/>
              <a:gd name="T28" fmla="*/ 130 w 378"/>
              <a:gd name="T29" fmla="*/ 276 h 378"/>
              <a:gd name="T30" fmla="*/ 125 w 378"/>
              <a:gd name="T31" fmla="*/ 278 h 378"/>
              <a:gd name="T32" fmla="*/ 260 w 378"/>
              <a:gd name="T33" fmla="*/ 202 h 378"/>
              <a:gd name="T34" fmla="*/ 193 w 378"/>
              <a:gd name="T35" fmla="*/ 276 h 378"/>
              <a:gd name="T36" fmla="*/ 188 w 378"/>
              <a:gd name="T37" fmla="*/ 278 h 378"/>
              <a:gd name="T38" fmla="*/ 182 w 378"/>
              <a:gd name="T39" fmla="*/ 276 h 378"/>
              <a:gd name="T40" fmla="*/ 182 w 378"/>
              <a:gd name="T41" fmla="*/ 265 h 378"/>
              <a:gd name="T42" fmla="*/ 243 w 378"/>
              <a:gd name="T43" fmla="*/ 197 h 378"/>
              <a:gd name="T44" fmla="*/ 182 w 378"/>
              <a:gd name="T45" fmla="*/ 128 h 378"/>
              <a:gd name="T46" fmla="*/ 182 w 378"/>
              <a:gd name="T47" fmla="*/ 117 h 378"/>
              <a:gd name="T48" fmla="*/ 193 w 378"/>
              <a:gd name="T49" fmla="*/ 118 h 378"/>
              <a:gd name="T50" fmla="*/ 260 w 378"/>
              <a:gd name="T51" fmla="*/ 191 h 378"/>
              <a:gd name="T52" fmla="*/ 260 w 378"/>
              <a:gd name="T53" fmla="*/ 20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8" h="378">
                <a:moveTo>
                  <a:pt x="189" y="0"/>
                </a:moveTo>
                <a:cubicBezTo>
                  <a:pt x="85" y="0"/>
                  <a:pt x="0" y="85"/>
                  <a:pt x="0" y="189"/>
                </a:cubicBezTo>
                <a:cubicBezTo>
                  <a:pt x="0" y="293"/>
                  <a:pt x="85" y="378"/>
                  <a:pt x="189" y="378"/>
                </a:cubicBezTo>
                <a:cubicBezTo>
                  <a:pt x="294" y="378"/>
                  <a:pt x="378" y="293"/>
                  <a:pt x="378" y="189"/>
                </a:cubicBezTo>
                <a:cubicBezTo>
                  <a:pt x="378" y="85"/>
                  <a:pt x="294" y="0"/>
                  <a:pt x="189" y="0"/>
                </a:cubicBezTo>
                <a:close/>
                <a:moveTo>
                  <a:pt x="125" y="278"/>
                </a:moveTo>
                <a:cubicBezTo>
                  <a:pt x="123" y="278"/>
                  <a:pt x="121" y="278"/>
                  <a:pt x="119" y="276"/>
                </a:cubicBezTo>
                <a:cubicBezTo>
                  <a:pt x="116" y="274"/>
                  <a:pt x="116" y="269"/>
                  <a:pt x="119" y="265"/>
                </a:cubicBezTo>
                <a:cubicBezTo>
                  <a:pt x="180" y="197"/>
                  <a:pt x="180" y="197"/>
                  <a:pt x="180" y="197"/>
                </a:cubicBezTo>
                <a:cubicBezTo>
                  <a:pt x="119" y="128"/>
                  <a:pt x="119" y="128"/>
                  <a:pt x="119" y="128"/>
                </a:cubicBezTo>
                <a:cubicBezTo>
                  <a:pt x="116" y="125"/>
                  <a:pt x="116" y="120"/>
                  <a:pt x="119" y="117"/>
                </a:cubicBezTo>
                <a:cubicBezTo>
                  <a:pt x="123" y="114"/>
                  <a:pt x="127" y="114"/>
                  <a:pt x="130" y="118"/>
                </a:cubicBezTo>
                <a:cubicBezTo>
                  <a:pt x="197" y="191"/>
                  <a:pt x="197" y="191"/>
                  <a:pt x="197" y="191"/>
                </a:cubicBezTo>
                <a:cubicBezTo>
                  <a:pt x="200" y="194"/>
                  <a:pt x="200" y="199"/>
                  <a:pt x="197" y="202"/>
                </a:cubicBezTo>
                <a:cubicBezTo>
                  <a:pt x="130" y="276"/>
                  <a:pt x="130" y="276"/>
                  <a:pt x="130" y="276"/>
                </a:cubicBezTo>
                <a:cubicBezTo>
                  <a:pt x="129" y="278"/>
                  <a:pt x="127" y="278"/>
                  <a:pt x="125" y="278"/>
                </a:cubicBezTo>
                <a:close/>
                <a:moveTo>
                  <a:pt x="260" y="202"/>
                </a:moveTo>
                <a:cubicBezTo>
                  <a:pt x="193" y="276"/>
                  <a:pt x="193" y="276"/>
                  <a:pt x="193" y="276"/>
                </a:cubicBezTo>
                <a:cubicBezTo>
                  <a:pt x="192" y="278"/>
                  <a:pt x="190" y="278"/>
                  <a:pt x="188" y="278"/>
                </a:cubicBezTo>
                <a:cubicBezTo>
                  <a:pt x="186" y="278"/>
                  <a:pt x="184" y="278"/>
                  <a:pt x="182" y="276"/>
                </a:cubicBezTo>
                <a:cubicBezTo>
                  <a:pt x="179" y="274"/>
                  <a:pt x="179" y="269"/>
                  <a:pt x="182" y="265"/>
                </a:cubicBezTo>
                <a:cubicBezTo>
                  <a:pt x="243" y="197"/>
                  <a:pt x="243" y="197"/>
                  <a:pt x="243" y="197"/>
                </a:cubicBezTo>
                <a:cubicBezTo>
                  <a:pt x="182" y="128"/>
                  <a:pt x="182" y="128"/>
                  <a:pt x="182" y="128"/>
                </a:cubicBezTo>
                <a:cubicBezTo>
                  <a:pt x="179" y="125"/>
                  <a:pt x="179" y="120"/>
                  <a:pt x="182" y="117"/>
                </a:cubicBezTo>
                <a:cubicBezTo>
                  <a:pt x="186" y="114"/>
                  <a:pt x="190" y="114"/>
                  <a:pt x="193" y="118"/>
                </a:cubicBezTo>
                <a:cubicBezTo>
                  <a:pt x="260" y="191"/>
                  <a:pt x="260" y="191"/>
                  <a:pt x="260" y="191"/>
                </a:cubicBezTo>
                <a:cubicBezTo>
                  <a:pt x="263" y="194"/>
                  <a:pt x="263" y="199"/>
                  <a:pt x="260" y="20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9" name="Freeform 115">
            <a:extLst>
              <a:ext uri="{FF2B5EF4-FFF2-40B4-BE49-F238E27FC236}">
                <a16:creationId xmlns:a16="http://schemas.microsoft.com/office/drawing/2014/main" id="{A2F4EA8E-D4DA-2249-BD7E-4B44B57A22ED}"/>
              </a:ext>
            </a:extLst>
          </p:cNvPr>
          <p:cNvSpPr>
            <a:spLocks noEditPoints="1"/>
          </p:cNvSpPr>
          <p:nvPr userDrawn="1"/>
        </p:nvSpPr>
        <p:spPr bwMode="auto">
          <a:xfrm>
            <a:off x="4105440" y="2035220"/>
            <a:ext cx="547930" cy="549346"/>
          </a:xfrm>
          <a:custGeom>
            <a:avLst/>
            <a:gdLst>
              <a:gd name="T0" fmla="*/ 181 w 362"/>
              <a:gd name="T1" fmla="*/ 0 h 362"/>
              <a:gd name="T2" fmla="*/ 0 w 362"/>
              <a:gd name="T3" fmla="*/ 181 h 362"/>
              <a:gd name="T4" fmla="*/ 181 w 362"/>
              <a:gd name="T5" fmla="*/ 362 h 362"/>
              <a:gd name="T6" fmla="*/ 362 w 362"/>
              <a:gd name="T7" fmla="*/ 181 h 362"/>
              <a:gd name="T8" fmla="*/ 181 w 362"/>
              <a:gd name="T9" fmla="*/ 0 h 362"/>
              <a:gd name="T10" fmla="*/ 261 w 362"/>
              <a:gd name="T11" fmla="*/ 241 h 362"/>
              <a:gd name="T12" fmla="*/ 187 w 362"/>
              <a:gd name="T13" fmla="*/ 308 h 362"/>
              <a:gd name="T14" fmla="*/ 186 w 362"/>
              <a:gd name="T15" fmla="*/ 308 h 362"/>
              <a:gd name="T16" fmla="*/ 185 w 362"/>
              <a:gd name="T17" fmla="*/ 309 h 362"/>
              <a:gd name="T18" fmla="*/ 183 w 362"/>
              <a:gd name="T19" fmla="*/ 309 h 362"/>
              <a:gd name="T20" fmla="*/ 181 w 362"/>
              <a:gd name="T21" fmla="*/ 309 h 362"/>
              <a:gd name="T22" fmla="*/ 180 w 362"/>
              <a:gd name="T23" fmla="*/ 308 h 362"/>
              <a:gd name="T24" fmla="*/ 179 w 362"/>
              <a:gd name="T25" fmla="*/ 308 h 362"/>
              <a:gd name="T26" fmla="*/ 105 w 362"/>
              <a:gd name="T27" fmla="*/ 241 h 362"/>
              <a:gd name="T28" fmla="*/ 105 w 362"/>
              <a:gd name="T29" fmla="*/ 232 h 362"/>
              <a:gd name="T30" fmla="*/ 114 w 362"/>
              <a:gd name="T31" fmla="*/ 232 h 362"/>
              <a:gd name="T32" fmla="*/ 177 w 362"/>
              <a:gd name="T33" fmla="*/ 289 h 362"/>
              <a:gd name="T34" fmla="*/ 177 w 362"/>
              <a:gd name="T35" fmla="*/ 102 h 362"/>
              <a:gd name="T36" fmla="*/ 126 w 362"/>
              <a:gd name="T37" fmla="*/ 102 h 362"/>
              <a:gd name="T38" fmla="*/ 120 w 362"/>
              <a:gd name="T39" fmla="*/ 95 h 362"/>
              <a:gd name="T40" fmla="*/ 126 w 362"/>
              <a:gd name="T41" fmla="*/ 89 h 362"/>
              <a:gd name="T42" fmla="*/ 240 w 362"/>
              <a:gd name="T43" fmla="*/ 89 h 362"/>
              <a:gd name="T44" fmla="*/ 246 w 362"/>
              <a:gd name="T45" fmla="*/ 95 h 362"/>
              <a:gd name="T46" fmla="*/ 240 w 362"/>
              <a:gd name="T47" fmla="*/ 102 h 362"/>
              <a:gd name="T48" fmla="*/ 189 w 362"/>
              <a:gd name="T49" fmla="*/ 102 h 362"/>
              <a:gd name="T50" fmla="*/ 189 w 362"/>
              <a:gd name="T51" fmla="*/ 289 h 362"/>
              <a:gd name="T52" fmla="*/ 253 w 362"/>
              <a:gd name="T53" fmla="*/ 232 h 362"/>
              <a:gd name="T54" fmla="*/ 262 w 362"/>
              <a:gd name="T55" fmla="*/ 232 h 362"/>
              <a:gd name="T56" fmla="*/ 261 w 362"/>
              <a:gd name="T57" fmla="*/ 2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2" h="362">
                <a:moveTo>
                  <a:pt x="181" y="0"/>
                </a:moveTo>
                <a:cubicBezTo>
                  <a:pt x="81" y="0"/>
                  <a:pt x="0" y="82"/>
                  <a:pt x="0" y="181"/>
                </a:cubicBezTo>
                <a:cubicBezTo>
                  <a:pt x="0" y="281"/>
                  <a:pt x="81" y="362"/>
                  <a:pt x="181" y="362"/>
                </a:cubicBezTo>
                <a:cubicBezTo>
                  <a:pt x="281" y="362"/>
                  <a:pt x="362" y="281"/>
                  <a:pt x="362" y="181"/>
                </a:cubicBezTo>
                <a:cubicBezTo>
                  <a:pt x="362" y="82"/>
                  <a:pt x="281" y="0"/>
                  <a:pt x="181" y="0"/>
                </a:cubicBezTo>
                <a:close/>
                <a:moveTo>
                  <a:pt x="261" y="241"/>
                </a:moveTo>
                <a:cubicBezTo>
                  <a:pt x="187" y="308"/>
                  <a:pt x="187" y="308"/>
                  <a:pt x="187" y="308"/>
                </a:cubicBezTo>
                <a:cubicBezTo>
                  <a:pt x="187" y="308"/>
                  <a:pt x="187" y="308"/>
                  <a:pt x="186" y="308"/>
                </a:cubicBezTo>
                <a:cubicBezTo>
                  <a:pt x="186" y="309"/>
                  <a:pt x="186" y="309"/>
                  <a:pt x="185" y="309"/>
                </a:cubicBezTo>
                <a:cubicBezTo>
                  <a:pt x="185" y="309"/>
                  <a:pt x="184" y="309"/>
                  <a:pt x="183" y="309"/>
                </a:cubicBezTo>
                <a:cubicBezTo>
                  <a:pt x="182" y="309"/>
                  <a:pt x="182" y="309"/>
                  <a:pt x="181" y="309"/>
                </a:cubicBezTo>
                <a:cubicBezTo>
                  <a:pt x="180" y="309"/>
                  <a:pt x="180" y="309"/>
                  <a:pt x="180" y="308"/>
                </a:cubicBezTo>
                <a:cubicBezTo>
                  <a:pt x="180" y="308"/>
                  <a:pt x="179" y="308"/>
                  <a:pt x="179" y="308"/>
                </a:cubicBezTo>
                <a:cubicBezTo>
                  <a:pt x="105" y="241"/>
                  <a:pt x="105" y="241"/>
                  <a:pt x="105" y="241"/>
                </a:cubicBezTo>
                <a:cubicBezTo>
                  <a:pt x="103" y="239"/>
                  <a:pt x="102" y="235"/>
                  <a:pt x="105" y="232"/>
                </a:cubicBezTo>
                <a:cubicBezTo>
                  <a:pt x="107" y="230"/>
                  <a:pt x="111" y="230"/>
                  <a:pt x="114" y="232"/>
                </a:cubicBezTo>
                <a:cubicBezTo>
                  <a:pt x="177" y="289"/>
                  <a:pt x="177" y="289"/>
                  <a:pt x="177" y="289"/>
                </a:cubicBezTo>
                <a:cubicBezTo>
                  <a:pt x="177" y="102"/>
                  <a:pt x="177" y="102"/>
                  <a:pt x="177" y="102"/>
                </a:cubicBezTo>
                <a:cubicBezTo>
                  <a:pt x="126" y="102"/>
                  <a:pt x="126" y="102"/>
                  <a:pt x="126" y="102"/>
                </a:cubicBezTo>
                <a:cubicBezTo>
                  <a:pt x="123" y="102"/>
                  <a:pt x="120" y="99"/>
                  <a:pt x="120" y="95"/>
                </a:cubicBezTo>
                <a:cubicBezTo>
                  <a:pt x="120" y="92"/>
                  <a:pt x="123" y="89"/>
                  <a:pt x="126" y="89"/>
                </a:cubicBezTo>
                <a:cubicBezTo>
                  <a:pt x="240" y="89"/>
                  <a:pt x="240" y="89"/>
                  <a:pt x="240" y="89"/>
                </a:cubicBezTo>
                <a:cubicBezTo>
                  <a:pt x="243" y="89"/>
                  <a:pt x="246" y="92"/>
                  <a:pt x="246" y="95"/>
                </a:cubicBezTo>
                <a:cubicBezTo>
                  <a:pt x="246" y="99"/>
                  <a:pt x="243" y="102"/>
                  <a:pt x="240" y="102"/>
                </a:cubicBezTo>
                <a:cubicBezTo>
                  <a:pt x="189" y="102"/>
                  <a:pt x="189" y="102"/>
                  <a:pt x="189" y="102"/>
                </a:cubicBezTo>
                <a:cubicBezTo>
                  <a:pt x="189" y="289"/>
                  <a:pt x="189" y="289"/>
                  <a:pt x="189" y="289"/>
                </a:cubicBezTo>
                <a:cubicBezTo>
                  <a:pt x="253" y="232"/>
                  <a:pt x="253" y="232"/>
                  <a:pt x="253" y="232"/>
                </a:cubicBezTo>
                <a:cubicBezTo>
                  <a:pt x="255" y="230"/>
                  <a:pt x="259" y="230"/>
                  <a:pt x="262" y="232"/>
                </a:cubicBezTo>
                <a:cubicBezTo>
                  <a:pt x="264" y="235"/>
                  <a:pt x="264" y="239"/>
                  <a:pt x="261" y="24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30" name="Freeform 116">
            <a:extLst>
              <a:ext uri="{FF2B5EF4-FFF2-40B4-BE49-F238E27FC236}">
                <a16:creationId xmlns:a16="http://schemas.microsoft.com/office/drawing/2014/main" id="{8D65D811-51C7-A2E7-080E-6F036E0DFC78}"/>
              </a:ext>
            </a:extLst>
          </p:cNvPr>
          <p:cNvSpPr>
            <a:spLocks noEditPoints="1"/>
          </p:cNvSpPr>
          <p:nvPr userDrawn="1"/>
        </p:nvSpPr>
        <p:spPr bwMode="auto">
          <a:xfrm>
            <a:off x="2960026" y="2035220"/>
            <a:ext cx="549346" cy="549346"/>
          </a:xfrm>
          <a:custGeom>
            <a:avLst/>
            <a:gdLst>
              <a:gd name="T0" fmla="*/ 182 w 363"/>
              <a:gd name="T1" fmla="*/ 0 h 362"/>
              <a:gd name="T2" fmla="*/ 0 w 363"/>
              <a:gd name="T3" fmla="*/ 181 h 362"/>
              <a:gd name="T4" fmla="*/ 182 w 363"/>
              <a:gd name="T5" fmla="*/ 362 h 362"/>
              <a:gd name="T6" fmla="*/ 363 w 363"/>
              <a:gd name="T7" fmla="*/ 181 h 362"/>
              <a:gd name="T8" fmla="*/ 182 w 363"/>
              <a:gd name="T9" fmla="*/ 0 h 362"/>
              <a:gd name="T10" fmla="*/ 262 w 363"/>
              <a:gd name="T11" fmla="*/ 147 h 362"/>
              <a:gd name="T12" fmla="*/ 257 w 363"/>
              <a:gd name="T13" fmla="*/ 149 h 362"/>
              <a:gd name="T14" fmla="*/ 253 w 363"/>
              <a:gd name="T15" fmla="*/ 147 h 362"/>
              <a:gd name="T16" fmla="*/ 190 w 363"/>
              <a:gd name="T17" fmla="*/ 91 h 362"/>
              <a:gd name="T18" fmla="*/ 190 w 363"/>
              <a:gd name="T19" fmla="*/ 278 h 362"/>
              <a:gd name="T20" fmla="*/ 240 w 363"/>
              <a:gd name="T21" fmla="*/ 278 h 362"/>
              <a:gd name="T22" fmla="*/ 246 w 363"/>
              <a:gd name="T23" fmla="*/ 284 h 362"/>
              <a:gd name="T24" fmla="*/ 240 w 363"/>
              <a:gd name="T25" fmla="*/ 291 h 362"/>
              <a:gd name="T26" fmla="*/ 127 w 363"/>
              <a:gd name="T27" fmla="*/ 291 h 362"/>
              <a:gd name="T28" fmla="*/ 120 w 363"/>
              <a:gd name="T29" fmla="*/ 284 h 362"/>
              <a:gd name="T30" fmla="*/ 127 w 363"/>
              <a:gd name="T31" fmla="*/ 278 h 362"/>
              <a:gd name="T32" fmla="*/ 177 w 363"/>
              <a:gd name="T33" fmla="*/ 278 h 362"/>
              <a:gd name="T34" fmla="*/ 177 w 363"/>
              <a:gd name="T35" fmla="*/ 91 h 362"/>
              <a:gd name="T36" fmla="*/ 114 w 363"/>
              <a:gd name="T37" fmla="*/ 147 h 362"/>
              <a:gd name="T38" fmla="*/ 105 w 363"/>
              <a:gd name="T39" fmla="*/ 147 h 362"/>
              <a:gd name="T40" fmla="*/ 105 w 363"/>
              <a:gd name="T41" fmla="*/ 138 h 362"/>
              <a:gd name="T42" fmla="*/ 179 w 363"/>
              <a:gd name="T43" fmla="*/ 72 h 362"/>
              <a:gd name="T44" fmla="*/ 180 w 363"/>
              <a:gd name="T45" fmla="*/ 71 h 362"/>
              <a:gd name="T46" fmla="*/ 181 w 363"/>
              <a:gd name="T47" fmla="*/ 71 h 362"/>
              <a:gd name="T48" fmla="*/ 183 w 363"/>
              <a:gd name="T49" fmla="*/ 70 h 362"/>
              <a:gd name="T50" fmla="*/ 183 w 363"/>
              <a:gd name="T51" fmla="*/ 70 h 362"/>
              <a:gd name="T52" fmla="*/ 184 w 363"/>
              <a:gd name="T53" fmla="*/ 70 h 362"/>
              <a:gd name="T54" fmla="*/ 186 w 363"/>
              <a:gd name="T55" fmla="*/ 71 h 362"/>
              <a:gd name="T56" fmla="*/ 187 w 363"/>
              <a:gd name="T57" fmla="*/ 71 h 362"/>
              <a:gd name="T58" fmla="*/ 188 w 363"/>
              <a:gd name="T59" fmla="*/ 72 h 362"/>
              <a:gd name="T60" fmla="*/ 261 w 363"/>
              <a:gd name="T61" fmla="*/ 138 h 362"/>
              <a:gd name="T62" fmla="*/ 262 w 363"/>
              <a:gd name="T63" fmla="*/ 1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182" y="0"/>
                </a:moveTo>
                <a:cubicBezTo>
                  <a:pt x="82" y="0"/>
                  <a:pt x="0" y="82"/>
                  <a:pt x="0" y="181"/>
                </a:cubicBezTo>
                <a:cubicBezTo>
                  <a:pt x="0" y="281"/>
                  <a:pt x="82" y="362"/>
                  <a:pt x="182" y="362"/>
                </a:cubicBezTo>
                <a:cubicBezTo>
                  <a:pt x="281" y="362"/>
                  <a:pt x="363" y="281"/>
                  <a:pt x="363" y="181"/>
                </a:cubicBezTo>
                <a:cubicBezTo>
                  <a:pt x="363" y="82"/>
                  <a:pt x="281" y="0"/>
                  <a:pt x="182" y="0"/>
                </a:cubicBezTo>
                <a:close/>
                <a:moveTo>
                  <a:pt x="262" y="147"/>
                </a:moveTo>
                <a:cubicBezTo>
                  <a:pt x="261" y="148"/>
                  <a:pt x="259" y="149"/>
                  <a:pt x="257" y="149"/>
                </a:cubicBezTo>
                <a:cubicBezTo>
                  <a:pt x="256" y="149"/>
                  <a:pt x="254" y="149"/>
                  <a:pt x="253" y="147"/>
                </a:cubicBezTo>
                <a:cubicBezTo>
                  <a:pt x="190" y="91"/>
                  <a:pt x="190" y="91"/>
                  <a:pt x="190" y="91"/>
                </a:cubicBezTo>
                <a:cubicBezTo>
                  <a:pt x="190" y="278"/>
                  <a:pt x="190" y="278"/>
                  <a:pt x="190" y="278"/>
                </a:cubicBezTo>
                <a:cubicBezTo>
                  <a:pt x="240" y="278"/>
                  <a:pt x="240" y="278"/>
                  <a:pt x="240" y="278"/>
                </a:cubicBezTo>
                <a:cubicBezTo>
                  <a:pt x="244" y="278"/>
                  <a:pt x="246" y="281"/>
                  <a:pt x="246" y="284"/>
                </a:cubicBezTo>
                <a:cubicBezTo>
                  <a:pt x="246" y="288"/>
                  <a:pt x="244" y="291"/>
                  <a:pt x="240" y="291"/>
                </a:cubicBezTo>
                <a:cubicBezTo>
                  <a:pt x="127" y="291"/>
                  <a:pt x="127" y="291"/>
                  <a:pt x="127" y="291"/>
                </a:cubicBezTo>
                <a:cubicBezTo>
                  <a:pt x="123" y="291"/>
                  <a:pt x="120" y="288"/>
                  <a:pt x="120" y="284"/>
                </a:cubicBezTo>
                <a:cubicBezTo>
                  <a:pt x="120" y="281"/>
                  <a:pt x="123" y="278"/>
                  <a:pt x="127" y="278"/>
                </a:cubicBezTo>
                <a:cubicBezTo>
                  <a:pt x="177" y="278"/>
                  <a:pt x="177" y="278"/>
                  <a:pt x="177" y="278"/>
                </a:cubicBezTo>
                <a:cubicBezTo>
                  <a:pt x="177" y="91"/>
                  <a:pt x="177" y="91"/>
                  <a:pt x="177" y="91"/>
                </a:cubicBezTo>
                <a:cubicBezTo>
                  <a:pt x="114" y="147"/>
                  <a:pt x="114" y="147"/>
                  <a:pt x="114" y="147"/>
                </a:cubicBezTo>
                <a:cubicBezTo>
                  <a:pt x="111" y="150"/>
                  <a:pt x="107" y="150"/>
                  <a:pt x="105" y="147"/>
                </a:cubicBezTo>
                <a:cubicBezTo>
                  <a:pt x="103" y="144"/>
                  <a:pt x="103" y="140"/>
                  <a:pt x="105" y="138"/>
                </a:cubicBezTo>
                <a:cubicBezTo>
                  <a:pt x="179" y="72"/>
                  <a:pt x="179" y="72"/>
                  <a:pt x="179" y="72"/>
                </a:cubicBezTo>
                <a:cubicBezTo>
                  <a:pt x="179" y="71"/>
                  <a:pt x="180" y="71"/>
                  <a:pt x="180" y="71"/>
                </a:cubicBezTo>
                <a:cubicBezTo>
                  <a:pt x="180" y="71"/>
                  <a:pt x="181" y="71"/>
                  <a:pt x="181" y="71"/>
                </a:cubicBezTo>
                <a:cubicBezTo>
                  <a:pt x="182" y="70"/>
                  <a:pt x="182" y="70"/>
                  <a:pt x="183" y="70"/>
                </a:cubicBezTo>
                <a:cubicBezTo>
                  <a:pt x="183" y="70"/>
                  <a:pt x="183" y="70"/>
                  <a:pt x="183" y="70"/>
                </a:cubicBezTo>
                <a:cubicBezTo>
                  <a:pt x="183" y="70"/>
                  <a:pt x="184" y="70"/>
                  <a:pt x="184" y="70"/>
                </a:cubicBezTo>
                <a:cubicBezTo>
                  <a:pt x="184" y="70"/>
                  <a:pt x="185" y="70"/>
                  <a:pt x="186" y="71"/>
                </a:cubicBezTo>
                <a:cubicBezTo>
                  <a:pt x="186" y="71"/>
                  <a:pt x="186" y="71"/>
                  <a:pt x="187" y="71"/>
                </a:cubicBezTo>
                <a:cubicBezTo>
                  <a:pt x="187" y="71"/>
                  <a:pt x="187" y="71"/>
                  <a:pt x="188" y="72"/>
                </a:cubicBezTo>
                <a:cubicBezTo>
                  <a:pt x="261" y="138"/>
                  <a:pt x="261" y="138"/>
                  <a:pt x="261" y="138"/>
                </a:cubicBezTo>
                <a:cubicBezTo>
                  <a:pt x="264" y="140"/>
                  <a:pt x="264" y="144"/>
                  <a:pt x="262" y="14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31" name="Freeform 117">
            <a:extLst>
              <a:ext uri="{FF2B5EF4-FFF2-40B4-BE49-F238E27FC236}">
                <a16:creationId xmlns:a16="http://schemas.microsoft.com/office/drawing/2014/main" id="{42AE1629-CB7A-7C44-9998-A87CE37564BF}"/>
              </a:ext>
            </a:extLst>
          </p:cNvPr>
          <p:cNvSpPr>
            <a:spLocks noEditPoints="1"/>
          </p:cNvSpPr>
          <p:nvPr userDrawn="1"/>
        </p:nvSpPr>
        <p:spPr bwMode="auto">
          <a:xfrm>
            <a:off x="1817444" y="2035220"/>
            <a:ext cx="547930" cy="549346"/>
          </a:xfrm>
          <a:custGeom>
            <a:avLst/>
            <a:gdLst>
              <a:gd name="T0" fmla="*/ 181 w 362"/>
              <a:gd name="T1" fmla="*/ 0 h 362"/>
              <a:gd name="T2" fmla="*/ 0 w 362"/>
              <a:gd name="T3" fmla="*/ 181 h 362"/>
              <a:gd name="T4" fmla="*/ 181 w 362"/>
              <a:gd name="T5" fmla="*/ 362 h 362"/>
              <a:gd name="T6" fmla="*/ 362 w 362"/>
              <a:gd name="T7" fmla="*/ 181 h 362"/>
              <a:gd name="T8" fmla="*/ 181 w 362"/>
              <a:gd name="T9" fmla="*/ 0 h 362"/>
              <a:gd name="T10" fmla="*/ 290 w 362"/>
              <a:gd name="T11" fmla="*/ 240 h 362"/>
              <a:gd name="T12" fmla="*/ 283 w 362"/>
              <a:gd name="T13" fmla="*/ 246 h 362"/>
              <a:gd name="T14" fmla="*/ 277 w 362"/>
              <a:gd name="T15" fmla="*/ 240 h 362"/>
              <a:gd name="T16" fmla="*/ 277 w 362"/>
              <a:gd name="T17" fmla="*/ 190 h 362"/>
              <a:gd name="T18" fmla="*/ 90 w 362"/>
              <a:gd name="T19" fmla="*/ 190 h 362"/>
              <a:gd name="T20" fmla="*/ 147 w 362"/>
              <a:gd name="T21" fmla="*/ 253 h 362"/>
              <a:gd name="T22" fmla="*/ 146 w 362"/>
              <a:gd name="T23" fmla="*/ 262 h 362"/>
              <a:gd name="T24" fmla="*/ 142 w 362"/>
              <a:gd name="T25" fmla="*/ 264 h 362"/>
              <a:gd name="T26" fmla="*/ 137 w 362"/>
              <a:gd name="T27" fmla="*/ 261 h 362"/>
              <a:gd name="T28" fmla="*/ 71 w 362"/>
              <a:gd name="T29" fmla="*/ 188 h 362"/>
              <a:gd name="T30" fmla="*/ 70 w 362"/>
              <a:gd name="T31" fmla="*/ 187 h 362"/>
              <a:gd name="T32" fmla="*/ 70 w 362"/>
              <a:gd name="T33" fmla="*/ 186 h 362"/>
              <a:gd name="T34" fmla="*/ 70 w 362"/>
              <a:gd name="T35" fmla="*/ 181 h 362"/>
              <a:gd name="T36" fmla="*/ 70 w 362"/>
              <a:gd name="T37" fmla="*/ 180 h 362"/>
              <a:gd name="T38" fmla="*/ 71 w 362"/>
              <a:gd name="T39" fmla="*/ 179 h 362"/>
              <a:gd name="T40" fmla="*/ 137 w 362"/>
              <a:gd name="T41" fmla="*/ 105 h 362"/>
              <a:gd name="T42" fmla="*/ 146 w 362"/>
              <a:gd name="T43" fmla="*/ 105 h 362"/>
              <a:gd name="T44" fmla="*/ 147 w 362"/>
              <a:gd name="T45" fmla="*/ 114 h 362"/>
              <a:gd name="T46" fmla="*/ 90 w 362"/>
              <a:gd name="T47" fmla="*/ 177 h 362"/>
              <a:gd name="T48" fmla="*/ 277 w 362"/>
              <a:gd name="T49" fmla="*/ 177 h 362"/>
              <a:gd name="T50" fmla="*/ 277 w 362"/>
              <a:gd name="T51" fmla="*/ 127 h 362"/>
              <a:gd name="T52" fmla="*/ 283 w 362"/>
              <a:gd name="T53" fmla="*/ 120 h 362"/>
              <a:gd name="T54" fmla="*/ 290 w 362"/>
              <a:gd name="T55" fmla="*/ 127 h 362"/>
              <a:gd name="T56" fmla="*/ 290 w 362"/>
              <a:gd name="T57" fmla="*/ 24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2" h="362">
                <a:moveTo>
                  <a:pt x="181" y="0"/>
                </a:moveTo>
                <a:cubicBezTo>
                  <a:pt x="81" y="0"/>
                  <a:pt x="0" y="82"/>
                  <a:pt x="0" y="181"/>
                </a:cubicBezTo>
                <a:cubicBezTo>
                  <a:pt x="0" y="281"/>
                  <a:pt x="81" y="362"/>
                  <a:pt x="181" y="362"/>
                </a:cubicBezTo>
                <a:cubicBezTo>
                  <a:pt x="281" y="362"/>
                  <a:pt x="362" y="281"/>
                  <a:pt x="362" y="181"/>
                </a:cubicBezTo>
                <a:cubicBezTo>
                  <a:pt x="362" y="82"/>
                  <a:pt x="281" y="0"/>
                  <a:pt x="181" y="0"/>
                </a:cubicBezTo>
                <a:close/>
                <a:moveTo>
                  <a:pt x="290" y="240"/>
                </a:moveTo>
                <a:cubicBezTo>
                  <a:pt x="290" y="244"/>
                  <a:pt x="287" y="246"/>
                  <a:pt x="283" y="246"/>
                </a:cubicBezTo>
                <a:cubicBezTo>
                  <a:pt x="280" y="246"/>
                  <a:pt x="277" y="244"/>
                  <a:pt x="277" y="240"/>
                </a:cubicBezTo>
                <a:cubicBezTo>
                  <a:pt x="277" y="190"/>
                  <a:pt x="277" y="190"/>
                  <a:pt x="277" y="190"/>
                </a:cubicBezTo>
                <a:cubicBezTo>
                  <a:pt x="90" y="190"/>
                  <a:pt x="90" y="190"/>
                  <a:pt x="90" y="190"/>
                </a:cubicBezTo>
                <a:cubicBezTo>
                  <a:pt x="147" y="253"/>
                  <a:pt x="147" y="253"/>
                  <a:pt x="147" y="253"/>
                </a:cubicBezTo>
                <a:cubicBezTo>
                  <a:pt x="149" y="256"/>
                  <a:pt x="149" y="260"/>
                  <a:pt x="146" y="262"/>
                </a:cubicBezTo>
                <a:cubicBezTo>
                  <a:pt x="145" y="263"/>
                  <a:pt x="143" y="264"/>
                  <a:pt x="142" y="264"/>
                </a:cubicBezTo>
                <a:cubicBezTo>
                  <a:pt x="140" y="264"/>
                  <a:pt x="139" y="263"/>
                  <a:pt x="137" y="261"/>
                </a:cubicBezTo>
                <a:cubicBezTo>
                  <a:pt x="71" y="188"/>
                  <a:pt x="71" y="188"/>
                  <a:pt x="71" y="188"/>
                </a:cubicBezTo>
                <a:cubicBezTo>
                  <a:pt x="71" y="187"/>
                  <a:pt x="70" y="187"/>
                  <a:pt x="70" y="187"/>
                </a:cubicBezTo>
                <a:cubicBezTo>
                  <a:pt x="70" y="186"/>
                  <a:pt x="70" y="186"/>
                  <a:pt x="70" y="186"/>
                </a:cubicBezTo>
                <a:cubicBezTo>
                  <a:pt x="69" y="184"/>
                  <a:pt x="69" y="183"/>
                  <a:pt x="70" y="181"/>
                </a:cubicBezTo>
                <a:cubicBezTo>
                  <a:pt x="70" y="181"/>
                  <a:pt x="70" y="181"/>
                  <a:pt x="70" y="180"/>
                </a:cubicBezTo>
                <a:cubicBezTo>
                  <a:pt x="70" y="180"/>
                  <a:pt x="71" y="180"/>
                  <a:pt x="71" y="179"/>
                </a:cubicBezTo>
                <a:cubicBezTo>
                  <a:pt x="137" y="105"/>
                  <a:pt x="137" y="105"/>
                  <a:pt x="137" y="105"/>
                </a:cubicBezTo>
                <a:cubicBezTo>
                  <a:pt x="140" y="103"/>
                  <a:pt x="144" y="103"/>
                  <a:pt x="146" y="105"/>
                </a:cubicBezTo>
                <a:cubicBezTo>
                  <a:pt x="149" y="107"/>
                  <a:pt x="149" y="111"/>
                  <a:pt x="147" y="114"/>
                </a:cubicBezTo>
                <a:cubicBezTo>
                  <a:pt x="90" y="177"/>
                  <a:pt x="90" y="177"/>
                  <a:pt x="90" y="177"/>
                </a:cubicBezTo>
                <a:cubicBezTo>
                  <a:pt x="277" y="177"/>
                  <a:pt x="277" y="177"/>
                  <a:pt x="277" y="177"/>
                </a:cubicBezTo>
                <a:cubicBezTo>
                  <a:pt x="277" y="127"/>
                  <a:pt x="277" y="127"/>
                  <a:pt x="277" y="127"/>
                </a:cubicBezTo>
                <a:cubicBezTo>
                  <a:pt x="277" y="123"/>
                  <a:pt x="280" y="120"/>
                  <a:pt x="283" y="120"/>
                </a:cubicBezTo>
                <a:cubicBezTo>
                  <a:pt x="287" y="120"/>
                  <a:pt x="290" y="123"/>
                  <a:pt x="290" y="127"/>
                </a:cubicBezTo>
                <a:lnTo>
                  <a:pt x="290" y="24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32" name="Freeform 118">
            <a:extLst>
              <a:ext uri="{FF2B5EF4-FFF2-40B4-BE49-F238E27FC236}">
                <a16:creationId xmlns:a16="http://schemas.microsoft.com/office/drawing/2014/main" id="{EE221120-7692-D413-0EAF-170F1E0E7D9B}"/>
              </a:ext>
            </a:extLst>
          </p:cNvPr>
          <p:cNvSpPr>
            <a:spLocks noEditPoints="1"/>
          </p:cNvSpPr>
          <p:nvPr userDrawn="1"/>
        </p:nvSpPr>
        <p:spPr bwMode="auto">
          <a:xfrm>
            <a:off x="672029" y="2035220"/>
            <a:ext cx="547930" cy="549346"/>
          </a:xfrm>
          <a:custGeom>
            <a:avLst/>
            <a:gdLst>
              <a:gd name="T0" fmla="*/ 181 w 362"/>
              <a:gd name="T1" fmla="*/ 0 h 362"/>
              <a:gd name="T2" fmla="*/ 0 w 362"/>
              <a:gd name="T3" fmla="*/ 181 h 362"/>
              <a:gd name="T4" fmla="*/ 181 w 362"/>
              <a:gd name="T5" fmla="*/ 362 h 362"/>
              <a:gd name="T6" fmla="*/ 362 w 362"/>
              <a:gd name="T7" fmla="*/ 181 h 362"/>
              <a:gd name="T8" fmla="*/ 181 w 362"/>
              <a:gd name="T9" fmla="*/ 0 h 362"/>
              <a:gd name="T10" fmla="*/ 281 w 362"/>
              <a:gd name="T11" fmla="*/ 188 h 362"/>
              <a:gd name="T12" fmla="*/ 215 w 362"/>
              <a:gd name="T13" fmla="*/ 261 h 362"/>
              <a:gd name="T14" fmla="*/ 211 w 362"/>
              <a:gd name="T15" fmla="*/ 264 h 362"/>
              <a:gd name="T16" fmla="*/ 207 w 362"/>
              <a:gd name="T17" fmla="*/ 262 h 362"/>
              <a:gd name="T18" fmla="*/ 206 w 362"/>
              <a:gd name="T19" fmla="*/ 253 h 362"/>
              <a:gd name="T20" fmla="*/ 263 w 362"/>
              <a:gd name="T21" fmla="*/ 190 h 362"/>
              <a:gd name="T22" fmla="*/ 76 w 362"/>
              <a:gd name="T23" fmla="*/ 190 h 362"/>
              <a:gd name="T24" fmla="*/ 76 w 362"/>
              <a:gd name="T25" fmla="*/ 240 h 362"/>
              <a:gd name="T26" fmla="*/ 69 w 362"/>
              <a:gd name="T27" fmla="*/ 246 h 362"/>
              <a:gd name="T28" fmla="*/ 63 w 362"/>
              <a:gd name="T29" fmla="*/ 240 h 362"/>
              <a:gd name="T30" fmla="*/ 63 w 362"/>
              <a:gd name="T31" fmla="*/ 127 h 362"/>
              <a:gd name="T32" fmla="*/ 69 w 362"/>
              <a:gd name="T33" fmla="*/ 120 h 362"/>
              <a:gd name="T34" fmla="*/ 76 w 362"/>
              <a:gd name="T35" fmla="*/ 127 h 362"/>
              <a:gd name="T36" fmla="*/ 76 w 362"/>
              <a:gd name="T37" fmla="*/ 177 h 362"/>
              <a:gd name="T38" fmla="*/ 263 w 362"/>
              <a:gd name="T39" fmla="*/ 177 h 362"/>
              <a:gd name="T40" fmla="*/ 206 w 362"/>
              <a:gd name="T41" fmla="*/ 114 h 362"/>
              <a:gd name="T42" fmla="*/ 207 w 362"/>
              <a:gd name="T43" fmla="*/ 105 h 362"/>
              <a:gd name="T44" fmla="*/ 215 w 362"/>
              <a:gd name="T45" fmla="*/ 105 h 362"/>
              <a:gd name="T46" fmla="*/ 281 w 362"/>
              <a:gd name="T47" fmla="*/ 179 h 362"/>
              <a:gd name="T48" fmla="*/ 284 w 362"/>
              <a:gd name="T49" fmla="*/ 183 h 362"/>
              <a:gd name="T50" fmla="*/ 281 w 362"/>
              <a:gd name="T51" fmla="*/ 18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2" h="362">
                <a:moveTo>
                  <a:pt x="181" y="0"/>
                </a:moveTo>
                <a:cubicBezTo>
                  <a:pt x="81" y="0"/>
                  <a:pt x="0" y="82"/>
                  <a:pt x="0" y="181"/>
                </a:cubicBezTo>
                <a:cubicBezTo>
                  <a:pt x="0" y="281"/>
                  <a:pt x="81" y="362"/>
                  <a:pt x="181" y="362"/>
                </a:cubicBezTo>
                <a:cubicBezTo>
                  <a:pt x="281" y="362"/>
                  <a:pt x="362" y="281"/>
                  <a:pt x="362" y="181"/>
                </a:cubicBezTo>
                <a:cubicBezTo>
                  <a:pt x="362" y="82"/>
                  <a:pt x="281" y="0"/>
                  <a:pt x="181" y="0"/>
                </a:cubicBezTo>
                <a:close/>
                <a:moveTo>
                  <a:pt x="281" y="188"/>
                </a:moveTo>
                <a:cubicBezTo>
                  <a:pt x="215" y="261"/>
                  <a:pt x="215" y="261"/>
                  <a:pt x="215" y="261"/>
                </a:cubicBezTo>
                <a:cubicBezTo>
                  <a:pt x="214" y="263"/>
                  <a:pt x="212" y="264"/>
                  <a:pt x="211" y="264"/>
                </a:cubicBezTo>
                <a:cubicBezTo>
                  <a:pt x="209" y="264"/>
                  <a:pt x="208" y="263"/>
                  <a:pt x="207" y="262"/>
                </a:cubicBezTo>
                <a:cubicBezTo>
                  <a:pt x="204" y="260"/>
                  <a:pt x="204" y="256"/>
                  <a:pt x="206" y="253"/>
                </a:cubicBezTo>
                <a:cubicBezTo>
                  <a:pt x="263" y="190"/>
                  <a:pt x="263" y="190"/>
                  <a:pt x="263" y="190"/>
                </a:cubicBezTo>
                <a:cubicBezTo>
                  <a:pt x="76" y="190"/>
                  <a:pt x="76" y="190"/>
                  <a:pt x="76" y="190"/>
                </a:cubicBezTo>
                <a:cubicBezTo>
                  <a:pt x="76" y="240"/>
                  <a:pt x="76" y="240"/>
                  <a:pt x="76" y="240"/>
                </a:cubicBezTo>
                <a:cubicBezTo>
                  <a:pt x="76" y="244"/>
                  <a:pt x="73" y="246"/>
                  <a:pt x="69" y="246"/>
                </a:cubicBezTo>
                <a:cubicBezTo>
                  <a:pt x="66" y="246"/>
                  <a:pt x="63" y="244"/>
                  <a:pt x="63" y="240"/>
                </a:cubicBezTo>
                <a:cubicBezTo>
                  <a:pt x="63" y="127"/>
                  <a:pt x="63" y="127"/>
                  <a:pt x="63" y="127"/>
                </a:cubicBezTo>
                <a:cubicBezTo>
                  <a:pt x="63" y="123"/>
                  <a:pt x="66" y="120"/>
                  <a:pt x="69" y="120"/>
                </a:cubicBezTo>
                <a:cubicBezTo>
                  <a:pt x="73" y="120"/>
                  <a:pt x="76" y="123"/>
                  <a:pt x="76" y="127"/>
                </a:cubicBezTo>
                <a:cubicBezTo>
                  <a:pt x="76" y="177"/>
                  <a:pt x="76" y="177"/>
                  <a:pt x="76" y="177"/>
                </a:cubicBezTo>
                <a:cubicBezTo>
                  <a:pt x="263" y="177"/>
                  <a:pt x="263" y="177"/>
                  <a:pt x="263" y="177"/>
                </a:cubicBezTo>
                <a:cubicBezTo>
                  <a:pt x="206" y="114"/>
                  <a:pt x="206" y="114"/>
                  <a:pt x="206" y="114"/>
                </a:cubicBezTo>
                <a:cubicBezTo>
                  <a:pt x="204" y="111"/>
                  <a:pt x="204" y="107"/>
                  <a:pt x="207" y="105"/>
                </a:cubicBezTo>
                <a:cubicBezTo>
                  <a:pt x="209" y="103"/>
                  <a:pt x="213" y="103"/>
                  <a:pt x="215" y="105"/>
                </a:cubicBezTo>
                <a:cubicBezTo>
                  <a:pt x="281" y="179"/>
                  <a:pt x="281" y="179"/>
                  <a:pt x="281" y="179"/>
                </a:cubicBezTo>
                <a:cubicBezTo>
                  <a:pt x="283" y="180"/>
                  <a:pt x="284" y="182"/>
                  <a:pt x="284" y="183"/>
                </a:cubicBezTo>
                <a:cubicBezTo>
                  <a:pt x="284" y="185"/>
                  <a:pt x="283" y="187"/>
                  <a:pt x="281" y="18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8966497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4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3" name="Group 2">
            <a:extLst>
              <a:ext uri="{FF2B5EF4-FFF2-40B4-BE49-F238E27FC236}">
                <a16:creationId xmlns:a16="http://schemas.microsoft.com/office/drawing/2014/main" id="{D59B87D5-0C0E-3516-7421-48A581A5963C}"/>
              </a:ext>
            </a:extLst>
          </p:cNvPr>
          <p:cNvGrpSpPr/>
          <p:nvPr userDrawn="1"/>
        </p:nvGrpSpPr>
        <p:grpSpPr>
          <a:xfrm>
            <a:off x="7228087" y="6051129"/>
            <a:ext cx="291871" cy="413588"/>
            <a:chOff x="7468286" y="6244126"/>
            <a:chExt cx="361846" cy="512744"/>
          </a:xfrm>
          <a:solidFill>
            <a:schemeClr val="bg2"/>
          </a:solidFill>
        </p:grpSpPr>
        <p:sp>
          <p:nvSpPr>
            <p:cNvPr id="4" name="Rectangle 5">
              <a:extLst>
                <a:ext uri="{FF2B5EF4-FFF2-40B4-BE49-F238E27FC236}">
                  <a16:creationId xmlns:a16="http://schemas.microsoft.com/office/drawing/2014/main" id="{3012055E-1A38-5F8A-3C4B-8FFBC852540E}"/>
                </a:ext>
              </a:extLst>
            </p:cNvPr>
            <p:cNvSpPr>
              <a:spLocks noChangeArrowheads="1"/>
            </p:cNvSpPr>
            <p:nvPr/>
          </p:nvSpPr>
          <p:spPr bwMode="auto">
            <a:xfrm>
              <a:off x="7688473" y="6670643"/>
              <a:ext cx="86227" cy="6929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 name="Freeform 6">
              <a:extLst>
                <a:ext uri="{FF2B5EF4-FFF2-40B4-BE49-F238E27FC236}">
                  <a16:creationId xmlns:a16="http://schemas.microsoft.com/office/drawing/2014/main" id="{80EDC396-C700-B61B-38E8-8D8EC329C525}"/>
                </a:ext>
              </a:extLst>
            </p:cNvPr>
            <p:cNvSpPr>
              <a:spLocks/>
            </p:cNvSpPr>
            <p:nvPr/>
          </p:nvSpPr>
          <p:spPr bwMode="auto">
            <a:xfrm>
              <a:off x="7468286" y="6427359"/>
              <a:ext cx="361846" cy="329511"/>
            </a:xfrm>
            <a:custGeom>
              <a:avLst/>
              <a:gdLst>
                <a:gd name="T0" fmla="*/ 107 w 207"/>
                <a:gd name="T1" fmla="*/ 182 h 188"/>
                <a:gd name="T2" fmla="*/ 107 w 207"/>
                <a:gd name="T3" fmla="*/ 139 h 188"/>
                <a:gd name="T4" fmla="*/ 92 w 207"/>
                <a:gd name="T5" fmla="*/ 139 h 188"/>
                <a:gd name="T6" fmla="*/ 87 w 207"/>
                <a:gd name="T7" fmla="*/ 133 h 188"/>
                <a:gd name="T8" fmla="*/ 87 w 207"/>
                <a:gd name="T9" fmla="*/ 84 h 188"/>
                <a:gd name="T10" fmla="*/ 92 w 207"/>
                <a:gd name="T11" fmla="*/ 81 h 188"/>
                <a:gd name="T12" fmla="*/ 117 w 207"/>
                <a:gd name="T13" fmla="*/ 81 h 188"/>
                <a:gd name="T14" fmla="*/ 177 w 207"/>
                <a:gd name="T15" fmla="*/ 81 h 188"/>
                <a:gd name="T16" fmla="*/ 207 w 207"/>
                <a:gd name="T17" fmla="*/ 81 h 188"/>
                <a:gd name="T18" fmla="*/ 158 w 207"/>
                <a:gd name="T19" fmla="*/ 0 h 188"/>
                <a:gd name="T20" fmla="*/ 104 w 207"/>
                <a:gd name="T21" fmla="*/ 42 h 188"/>
                <a:gd name="T22" fmla="*/ 50 w 207"/>
                <a:gd name="T23" fmla="*/ 0 h 188"/>
                <a:gd name="T24" fmla="*/ 0 w 207"/>
                <a:gd name="T25" fmla="*/ 84 h 188"/>
                <a:gd name="T26" fmla="*/ 0 w 207"/>
                <a:gd name="T27" fmla="*/ 182 h 188"/>
                <a:gd name="T28" fmla="*/ 7 w 207"/>
                <a:gd name="T29" fmla="*/ 188 h 188"/>
                <a:gd name="T30" fmla="*/ 117 w 207"/>
                <a:gd name="T31" fmla="*/ 188 h 188"/>
                <a:gd name="T32" fmla="*/ 107 w 207"/>
                <a:gd name="T33"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88">
                  <a:moveTo>
                    <a:pt x="107" y="182"/>
                  </a:moveTo>
                  <a:cubicBezTo>
                    <a:pt x="107" y="139"/>
                    <a:pt x="107" y="139"/>
                    <a:pt x="107" y="139"/>
                  </a:cubicBezTo>
                  <a:cubicBezTo>
                    <a:pt x="92" y="139"/>
                    <a:pt x="92" y="139"/>
                    <a:pt x="92" y="139"/>
                  </a:cubicBezTo>
                  <a:cubicBezTo>
                    <a:pt x="89" y="139"/>
                    <a:pt x="87" y="136"/>
                    <a:pt x="87" y="133"/>
                  </a:cubicBezTo>
                  <a:cubicBezTo>
                    <a:pt x="87" y="84"/>
                    <a:pt x="87" y="84"/>
                    <a:pt x="87" y="84"/>
                  </a:cubicBezTo>
                  <a:cubicBezTo>
                    <a:pt x="87" y="81"/>
                    <a:pt x="89" y="81"/>
                    <a:pt x="92" y="81"/>
                  </a:cubicBezTo>
                  <a:cubicBezTo>
                    <a:pt x="117" y="81"/>
                    <a:pt x="117" y="81"/>
                    <a:pt x="117" y="81"/>
                  </a:cubicBezTo>
                  <a:cubicBezTo>
                    <a:pt x="177" y="81"/>
                    <a:pt x="177" y="81"/>
                    <a:pt x="177" y="81"/>
                  </a:cubicBezTo>
                  <a:cubicBezTo>
                    <a:pt x="207" y="81"/>
                    <a:pt x="207" y="81"/>
                    <a:pt x="207" y="81"/>
                  </a:cubicBezTo>
                  <a:cubicBezTo>
                    <a:pt x="206" y="42"/>
                    <a:pt x="188" y="17"/>
                    <a:pt x="158" y="0"/>
                  </a:cubicBezTo>
                  <a:cubicBezTo>
                    <a:pt x="147" y="23"/>
                    <a:pt x="128" y="42"/>
                    <a:pt x="104" y="42"/>
                  </a:cubicBezTo>
                  <a:cubicBezTo>
                    <a:pt x="81" y="42"/>
                    <a:pt x="62" y="23"/>
                    <a:pt x="50" y="0"/>
                  </a:cubicBezTo>
                  <a:cubicBezTo>
                    <a:pt x="19" y="18"/>
                    <a:pt x="0" y="49"/>
                    <a:pt x="0" y="84"/>
                  </a:cubicBezTo>
                  <a:cubicBezTo>
                    <a:pt x="0" y="182"/>
                    <a:pt x="0" y="182"/>
                    <a:pt x="0" y="182"/>
                  </a:cubicBezTo>
                  <a:cubicBezTo>
                    <a:pt x="0" y="185"/>
                    <a:pt x="4" y="188"/>
                    <a:pt x="7" y="188"/>
                  </a:cubicBezTo>
                  <a:cubicBezTo>
                    <a:pt x="117" y="188"/>
                    <a:pt x="117" y="188"/>
                    <a:pt x="117" y="188"/>
                  </a:cubicBezTo>
                  <a:cubicBezTo>
                    <a:pt x="113" y="188"/>
                    <a:pt x="107" y="185"/>
                    <a:pt x="107" y="18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 name="Rectangle 7">
              <a:extLst>
                <a:ext uri="{FF2B5EF4-FFF2-40B4-BE49-F238E27FC236}">
                  <a16:creationId xmlns:a16="http://schemas.microsoft.com/office/drawing/2014/main" id="{835F4C41-179F-253E-84EB-6ADE55B45649}"/>
                </a:ext>
              </a:extLst>
            </p:cNvPr>
            <p:cNvSpPr>
              <a:spLocks noChangeArrowheads="1"/>
            </p:cNvSpPr>
            <p:nvPr/>
          </p:nvSpPr>
          <p:spPr bwMode="auto">
            <a:xfrm>
              <a:off x="7791638" y="6585955"/>
              <a:ext cx="33875" cy="6929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 name="Rectangle 8">
              <a:extLst>
                <a:ext uri="{FF2B5EF4-FFF2-40B4-BE49-F238E27FC236}">
                  <a16:creationId xmlns:a16="http://schemas.microsoft.com/office/drawing/2014/main" id="{FCDB6B8B-BD00-D1BD-1CAC-7BDAB8E8FE4D}"/>
                </a:ext>
              </a:extLst>
            </p:cNvPr>
            <p:cNvSpPr>
              <a:spLocks noChangeArrowheads="1"/>
            </p:cNvSpPr>
            <p:nvPr/>
          </p:nvSpPr>
          <p:spPr bwMode="auto">
            <a:xfrm>
              <a:off x="7688473" y="6585955"/>
              <a:ext cx="86227" cy="6929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 name="Rectangle 9">
              <a:extLst>
                <a:ext uri="{FF2B5EF4-FFF2-40B4-BE49-F238E27FC236}">
                  <a16:creationId xmlns:a16="http://schemas.microsoft.com/office/drawing/2014/main" id="{3B87EB3B-9C85-32B4-4C54-6DBE5C29A515}"/>
                </a:ext>
              </a:extLst>
            </p:cNvPr>
            <p:cNvSpPr>
              <a:spLocks noChangeArrowheads="1"/>
            </p:cNvSpPr>
            <p:nvPr/>
          </p:nvSpPr>
          <p:spPr bwMode="auto">
            <a:xfrm>
              <a:off x="7637661" y="6585955"/>
              <a:ext cx="18477" cy="6929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 name="Freeform 10">
              <a:extLst>
                <a:ext uri="{FF2B5EF4-FFF2-40B4-BE49-F238E27FC236}">
                  <a16:creationId xmlns:a16="http://schemas.microsoft.com/office/drawing/2014/main" id="{32702B30-D112-E989-59CF-1879767BE9CE}"/>
                </a:ext>
              </a:extLst>
            </p:cNvPr>
            <p:cNvSpPr>
              <a:spLocks/>
            </p:cNvSpPr>
            <p:nvPr/>
          </p:nvSpPr>
          <p:spPr bwMode="auto">
            <a:xfrm>
              <a:off x="7559132" y="6321115"/>
              <a:ext cx="186313" cy="158597"/>
            </a:xfrm>
            <a:custGeom>
              <a:avLst/>
              <a:gdLst>
                <a:gd name="T0" fmla="*/ 50 w 106"/>
                <a:gd name="T1" fmla="*/ 0 h 90"/>
                <a:gd name="T2" fmla="*/ 0 w 106"/>
                <a:gd name="T3" fmla="*/ 29 h 90"/>
                <a:gd name="T4" fmla="*/ 52 w 106"/>
                <a:gd name="T5" fmla="*/ 90 h 90"/>
                <a:gd name="T6" fmla="*/ 106 w 106"/>
                <a:gd name="T7" fmla="*/ 19 h 90"/>
                <a:gd name="T8" fmla="*/ 50 w 106"/>
                <a:gd name="T9" fmla="*/ 0 h 90"/>
              </a:gdLst>
              <a:ahLst/>
              <a:cxnLst>
                <a:cxn ang="0">
                  <a:pos x="T0" y="T1"/>
                </a:cxn>
                <a:cxn ang="0">
                  <a:pos x="T2" y="T3"/>
                </a:cxn>
                <a:cxn ang="0">
                  <a:pos x="T4" y="T5"/>
                </a:cxn>
                <a:cxn ang="0">
                  <a:pos x="T6" y="T7"/>
                </a:cxn>
                <a:cxn ang="0">
                  <a:pos x="T8" y="T9"/>
                </a:cxn>
              </a:cxnLst>
              <a:rect l="0" t="0" r="r" b="b"/>
              <a:pathLst>
                <a:path w="106" h="90">
                  <a:moveTo>
                    <a:pt x="50" y="0"/>
                  </a:moveTo>
                  <a:cubicBezTo>
                    <a:pt x="42" y="15"/>
                    <a:pt x="23" y="28"/>
                    <a:pt x="0" y="29"/>
                  </a:cubicBezTo>
                  <a:cubicBezTo>
                    <a:pt x="7" y="57"/>
                    <a:pt x="27" y="90"/>
                    <a:pt x="52" y="90"/>
                  </a:cubicBezTo>
                  <a:cubicBezTo>
                    <a:pt x="81" y="90"/>
                    <a:pt x="102" y="48"/>
                    <a:pt x="106" y="19"/>
                  </a:cubicBezTo>
                  <a:cubicBezTo>
                    <a:pt x="86" y="19"/>
                    <a:pt x="62" y="13"/>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 name="Freeform 11">
              <a:extLst>
                <a:ext uri="{FF2B5EF4-FFF2-40B4-BE49-F238E27FC236}">
                  <a16:creationId xmlns:a16="http://schemas.microsoft.com/office/drawing/2014/main" id="{72698838-35F3-DD23-552F-A9E85F48FC69}"/>
                </a:ext>
              </a:extLst>
            </p:cNvPr>
            <p:cNvSpPr>
              <a:spLocks/>
            </p:cNvSpPr>
            <p:nvPr/>
          </p:nvSpPr>
          <p:spPr bwMode="auto">
            <a:xfrm>
              <a:off x="7556052" y="6244126"/>
              <a:ext cx="190931" cy="107784"/>
            </a:xfrm>
            <a:custGeom>
              <a:avLst/>
              <a:gdLst>
                <a:gd name="T0" fmla="*/ 45 w 109"/>
                <a:gd name="T1" fmla="*/ 28 h 61"/>
                <a:gd name="T2" fmla="*/ 51 w 109"/>
                <a:gd name="T3" fmla="*/ 23 h 61"/>
                <a:gd name="T4" fmla="*/ 57 w 109"/>
                <a:gd name="T5" fmla="*/ 28 h 61"/>
                <a:gd name="T6" fmla="*/ 109 w 109"/>
                <a:gd name="T7" fmla="*/ 51 h 61"/>
                <a:gd name="T8" fmla="*/ 54 w 109"/>
                <a:gd name="T9" fmla="*/ 0 h 61"/>
                <a:gd name="T10" fmla="*/ 0 w 109"/>
                <a:gd name="T11" fmla="*/ 54 h 61"/>
                <a:gd name="T12" fmla="*/ 0 w 109"/>
                <a:gd name="T13" fmla="*/ 61 h 61"/>
                <a:gd name="T14" fmla="*/ 45 w 109"/>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61">
                  <a:moveTo>
                    <a:pt x="45" y="28"/>
                  </a:moveTo>
                  <a:cubicBezTo>
                    <a:pt x="45" y="25"/>
                    <a:pt x="48" y="23"/>
                    <a:pt x="51" y="23"/>
                  </a:cubicBezTo>
                  <a:cubicBezTo>
                    <a:pt x="54" y="23"/>
                    <a:pt x="57" y="25"/>
                    <a:pt x="57" y="28"/>
                  </a:cubicBezTo>
                  <a:cubicBezTo>
                    <a:pt x="59" y="41"/>
                    <a:pt x="85" y="51"/>
                    <a:pt x="109" y="51"/>
                  </a:cubicBezTo>
                  <a:cubicBezTo>
                    <a:pt x="107" y="23"/>
                    <a:pt x="84" y="0"/>
                    <a:pt x="54" y="0"/>
                  </a:cubicBezTo>
                  <a:cubicBezTo>
                    <a:pt x="24" y="0"/>
                    <a:pt x="0" y="24"/>
                    <a:pt x="0" y="54"/>
                  </a:cubicBezTo>
                  <a:cubicBezTo>
                    <a:pt x="0" y="56"/>
                    <a:pt x="0" y="59"/>
                    <a:pt x="0" y="61"/>
                  </a:cubicBezTo>
                  <a:cubicBezTo>
                    <a:pt x="25" y="60"/>
                    <a:pt x="43" y="42"/>
                    <a:pt x="45"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1" name="Group 10">
            <a:extLst>
              <a:ext uri="{FF2B5EF4-FFF2-40B4-BE49-F238E27FC236}">
                <a16:creationId xmlns:a16="http://schemas.microsoft.com/office/drawing/2014/main" id="{2C9B0A3D-1850-C6A3-7787-282379AAB5EA}"/>
              </a:ext>
            </a:extLst>
          </p:cNvPr>
          <p:cNvGrpSpPr/>
          <p:nvPr userDrawn="1"/>
        </p:nvGrpSpPr>
        <p:grpSpPr>
          <a:xfrm>
            <a:off x="6419542" y="6051129"/>
            <a:ext cx="253370" cy="413588"/>
            <a:chOff x="6465896" y="6244126"/>
            <a:chExt cx="314114" cy="512744"/>
          </a:xfrm>
          <a:solidFill>
            <a:schemeClr val="bg2"/>
          </a:solidFill>
        </p:grpSpPr>
        <p:sp>
          <p:nvSpPr>
            <p:cNvPr id="12" name="Freeform 12">
              <a:extLst>
                <a:ext uri="{FF2B5EF4-FFF2-40B4-BE49-F238E27FC236}">
                  <a16:creationId xmlns:a16="http://schemas.microsoft.com/office/drawing/2014/main" id="{AB96CDC2-8450-2EAA-42B1-2A995D19AB78}"/>
                </a:ext>
              </a:extLst>
            </p:cNvPr>
            <p:cNvSpPr>
              <a:spLocks/>
            </p:cNvSpPr>
            <p:nvPr/>
          </p:nvSpPr>
          <p:spPr bwMode="auto">
            <a:xfrm>
              <a:off x="6638350" y="6565939"/>
              <a:ext cx="35415" cy="81608"/>
            </a:xfrm>
            <a:custGeom>
              <a:avLst/>
              <a:gdLst>
                <a:gd name="T0" fmla="*/ 3 w 20"/>
                <a:gd name="T1" fmla="*/ 2 h 47"/>
                <a:gd name="T2" fmla="*/ 3 w 20"/>
                <a:gd name="T3" fmla="*/ 11 h 47"/>
                <a:gd name="T4" fmla="*/ 8 w 20"/>
                <a:gd name="T5" fmla="*/ 24 h 47"/>
                <a:gd name="T6" fmla="*/ 3 w 20"/>
                <a:gd name="T7" fmla="*/ 36 h 47"/>
                <a:gd name="T8" fmla="*/ 3 w 20"/>
                <a:gd name="T9" fmla="*/ 45 h 47"/>
                <a:gd name="T10" fmla="*/ 7 w 20"/>
                <a:gd name="T11" fmla="*/ 47 h 47"/>
                <a:gd name="T12" fmla="*/ 11 w 20"/>
                <a:gd name="T13" fmla="*/ 45 h 47"/>
                <a:gd name="T14" fmla="*/ 20 w 20"/>
                <a:gd name="T15" fmla="*/ 24 h 47"/>
                <a:gd name="T16" fmla="*/ 11 w 20"/>
                <a:gd name="T17" fmla="*/ 2 h 47"/>
                <a:gd name="T18" fmla="*/ 3 w 20"/>
                <a:gd name="T19"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7">
                  <a:moveTo>
                    <a:pt x="3" y="2"/>
                  </a:moveTo>
                  <a:cubicBezTo>
                    <a:pt x="0" y="4"/>
                    <a:pt x="0" y="8"/>
                    <a:pt x="3" y="11"/>
                  </a:cubicBezTo>
                  <a:cubicBezTo>
                    <a:pt x="6" y="14"/>
                    <a:pt x="8" y="19"/>
                    <a:pt x="8" y="24"/>
                  </a:cubicBezTo>
                  <a:cubicBezTo>
                    <a:pt x="8" y="28"/>
                    <a:pt x="6" y="33"/>
                    <a:pt x="3" y="36"/>
                  </a:cubicBezTo>
                  <a:cubicBezTo>
                    <a:pt x="0" y="39"/>
                    <a:pt x="0" y="43"/>
                    <a:pt x="3" y="45"/>
                  </a:cubicBezTo>
                  <a:cubicBezTo>
                    <a:pt x="4" y="46"/>
                    <a:pt x="5" y="47"/>
                    <a:pt x="7" y="47"/>
                  </a:cubicBezTo>
                  <a:cubicBezTo>
                    <a:pt x="8" y="47"/>
                    <a:pt x="10" y="46"/>
                    <a:pt x="11" y="45"/>
                  </a:cubicBezTo>
                  <a:cubicBezTo>
                    <a:pt x="17" y="39"/>
                    <a:pt x="20" y="32"/>
                    <a:pt x="20" y="24"/>
                  </a:cubicBezTo>
                  <a:cubicBezTo>
                    <a:pt x="20" y="15"/>
                    <a:pt x="17" y="8"/>
                    <a:pt x="11" y="2"/>
                  </a:cubicBezTo>
                  <a:cubicBezTo>
                    <a:pt x="9" y="0"/>
                    <a:pt x="5" y="0"/>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 name="Freeform 13">
              <a:extLst>
                <a:ext uri="{FF2B5EF4-FFF2-40B4-BE49-F238E27FC236}">
                  <a16:creationId xmlns:a16="http://schemas.microsoft.com/office/drawing/2014/main" id="{CD42DA11-C161-706B-A377-48CBBC840387}"/>
                </a:ext>
              </a:extLst>
            </p:cNvPr>
            <p:cNvSpPr>
              <a:spLocks/>
            </p:cNvSpPr>
            <p:nvPr/>
          </p:nvSpPr>
          <p:spPr bwMode="auto">
            <a:xfrm>
              <a:off x="6676845" y="6527444"/>
              <a:ext cx="50813" cy="157056"/>
            </a:xfrm>
            <a:custGeom>
              <a:avLst/>
              <a:gdLst>
                <a:gd name="T0" fmla="*/ 11 w 29"/>
                <a:gd name="T1" fmla="*/ 3 h 90"/>
                <a:gd name="T2" fmla="*/ 2 w 29"/>
                <a:gd name="T3" fmla="*/ 3 h 90"/>
                <a:gd name="T4" fmla="*/ 2 w 29"/>
                <a:gd name="T5" fmla="*/ 11 h 90"/>
                <a:gd name="T6" fmla="*/ 16 w 29"/>
                <a:gd name="T7" fmla="*/ 46 h 90"/>
                <a:gd name="T8" fmla="*/ 2 w 29"/>
                <a:gd name="T9" fmla="*/ 80 h 90"/>
                <a:gd name="T10" fmla="*/ 2 w 29"/>
                <a:gd name="T11" fmla="*/ 88 h 90"/>
                <a:gd name="T12" fmla="*/ 6 w 29"/>
                <a:gd name="T13" fmla="*/ 90 h 90"/>
                <a:gd name="T14" fmla="*/ 11 w 29"/>
                <a:gd name="T15" fmla="*/ 88 h 90"/>
                <a:gd name="T16" fmla="*/ 29 w 29"/>
                <a:gd name="T17" fmla="*/ 46 h 90"/>
                <a:gd name="T18" fmla="*/ 11 w 29"/>
                <a:gd name="T19"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90">
                  <a:moveTo>
                    <a:pt x="11" y="3"/>
                  </a:moveTo>
                  <a:cubicBezTo>
                    <a:pt x="8" y="0"/>
                    <a:pt x="4" y="0"/>
                    <a:pt x="2" y="3"/>
                  </a:cubicBezTo>
                  <a:cubicBezTo>
                    <a:pt x="0" y="5"/>
                    <a:pt x="0" y="9"/>
                    <a:pt x="2" y="11"/>
                  </a:cubicBezTo>
                  <a:cubicBezTo>
                    <a:pt x="11" y="20"/>
                    <a:pt x="16" y="33"/>
                    <a:pt x="16" y="46"/>
                  </a:cubicBezTo>
                  <a:cubicBezTo>
                    <a:pt x="16" y="59"/>
                    <a:pt x="11" y="71"/>
                    <a:pt x="2" y="80"/>
                  </a:cubicBezTo>
                  <a:cubicBezTo>
                    <a:pt x="0" y="82"/>
                    <a:pt x="0" y="86"/>
                    <a:pt x="2" y="88"/>
                  </a:cubicBezTo>
                  <a:cubicBezTo>
                    <a:pt x="3" y="90"/>
                    <a:pt x="5" y="90"/>
                    <a:pt x="6" y="90"/>
                  </a:cubicBezTo>
                  <a:cubicBezTo>
                    <a:pt x="8" y="90"/>
                    <a:pt x="10" y="90"/>
                    <a:pt x="11" y="88"/>
                  </a:cubicBezTo>
                  <a:cubicBezTo>
                    <a:pt x="22" y="77"/>
                    <a:pt x="29" y="62"/>
                    <a:pt x="29" y="46"/>
                  </a:cubicBezTo>
                  <a:cubicBezTo>
                    <a:pt x="29" y="29"/>
                    <a:pt x="22" y="14"/>
                    <a:pt x="1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 name="Freeform 14">
              <a:extLst>
                <a:ext uri="{FF2B5EF4-FFF2-40B4-BE49-F238E27FC236}">
                  <a16:creationId xmlns:a16="http://schemas.microsoft.com/office/drawing/2014/main" id="{DD5D955D-CBE9-33C7-A029-72FD6CDA0D53}"/>
                </a:ext>
              </a:extLst>
            </p:cNvPr>
            <p:cNvSpPr>
              <a:spLocks/>
            </p:cNvSpPr>
            <p:nvPr/>
          </p:nvSpPr>
          <p:spPr bwMode="auto">
            <a:xfrm>
              <a:off x="6713799" y="6490489"/>
              <a:ext cx="66211" cy="232506"/>
            </a:xfrm>
            <a:custGeom>
              <a:avLst/>
              <a:gdLst>
                <a:gd name="T0" fmla="*/ 11 w 38"/>
                <a:gd name="T1" fmla="*/ 2 h 133"/>
                <a:gd name="T2" fmla="*/ 3 w 38"/>
                <a:gd name="T3" fmla="*/ 2 h 133"/>
                <a:gd name="T4" fmla="*/ 3 w 38"/>
                <a:gd name="T5" fmla="*/ 11 h 133"/>
                <a:gd name="T6" fmla="*/ 26 w 38"/>
                <a:gd name="T7" fmla="*/ 67 h 133"/>
                <a:gd name="T8" fmla="*/ 3 w 38"/>
                <a:gd name="T9" fmla="*/ 122 h 133"/>
                <a:gd name="T10" fmla="*/ 3 w 38"/>
                <a:gd name="T11" fmla="*/ 131 h 133"/>
                <a:gd name="T12" fmla="*/ 7 w 38"/>
                <a:gd name="T13" fmla="*/ 133 h 133"/>
                <a:gd name="T14" fmla="*/ 11 w 38"/>
                <a:gd name="T15" fmla="*/ 131 h 133"/>
                <a:gd name="T16" fmla="*/ 38 w 38"/>
                <a:gd name="T17" fmla="*/ 67 h 133"/>
                <a:gd name="T18" fmla="*/ 11 w 38"/>
                <a:gd name="T19"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3">
                  <a:moveTo>
                    <a:pt x="11" y="2"/>
                  </a:moveTo>
                  <a:cubicBezTo>
                    <a:pt x="9" y="0"/>
                    <a:pt x="5" y="0"/>
                    <a:pt x="3" y="2"/>
                  </a:cubicBezTo>
                  <a:cubicBezTo>
                    <a:pt x="0" y="4"/>
                    <a:pt x="0" y="8"/>
                    <a:pt x="3" y="11"/>
                  </a:cubicBezTo>
                  <a:cubicBezTo>
                    <a:pt x="18" y="26"/>
                    <a:pt x="26" y="45"/>
                    <a:pt x="26" y="67"/>
                  </a:cubicBezTo>
                  <a:cubicBezTo>
                    <a:pt x="26" y="88"/>
                    <a:pt x="18" y="107"/>
                    <a:pt x="3" y="122"/>
                  </a:cubicBezTo>
                  <a:cubicBezTo>
                    <a:pt x="0" y="125"/>
                    <a:pt x="0" y="129"/>
                    <a:pt x="3" y="131"/>
                  </a:cubicBezTo>
                  <a:cubicBezTo>
                    <a:pt x="4" y="132"/>
                    <a:pt x="5" y="133"/>
                    <a:pt x="7" y="133"/>
                  </a:cubicBezTo>
                  <a:cubicBezTo>
                    <a:pt x="8" y="133"/>
                    <a:pt x="10" y="132"/>
                    <a:pt x="11" y="131"/>
                  </a:cubicBezTo>
                  <a:cubicBezTo>
                    <a:pt x="28" y="114"/>
                    <a:pt x="38" y="91"/>
                    <a:pt x="38" y="67"/>
                  </a:cubicBezTo>
                  <a:cubicBezTo>
                    <a:pt x="38" y="42"/>
                    <a:pt x="28" y="19"/>
                    <a:pt x="1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 name="Freeform 15">
              <a:extLst>
                <a:ext uri="{FF2B5EF4-FFF2-40B4-BE49-F238E27FC236}">
                  <a16:creationId xmlns:a16="http://schemas.microsoft.com/office/drawing/2014/main" id="{9829CF3C-AB4A-7199-A380-C6AED49473B1}"/>
                </a:ext>
              </a:extLst>
            </p:cNvPr>
            <p:cNvSpPr>
              <a:spLocks/>
            </p:cNvSpPr>
            <p:nvPr/>
          </p:nvSpPr>
          <p:spPr bwMode="auto">
            <a:xfrm>
              <a:off x="6465896" y="6244126"/>
              <a:ext cx="186313" cy="512744"/>
            </a:xfrm>
            <a:custGeom>
              <a:avLst/>
              <a:gdLst>
                <a:gd name="T0" fmla="*/ 93 w 107"/>
                <a:gd name="T1" fmla="*/ 117 h 292"/>
                <a:gd name="T2" fmla="*/ 74 w 107"/>
                <a:gd name="T3" fmla="*/ 84 h 292"/>
                <a:gd name="T4" fmla="*/ 56 w 107"/>
                <a:gd name="T5" fmla="*/ 46 h 292"/>
                <a:gd name="T6" fmla="*/ 55 w 107"/>
                <a:gd name="T7" fmla="*/ 43 h 292"/>
                <a:gd name="T8" fmla="*/ 18 w 107"/>
                <a:gd name="T9" fmla="*/ 0 h 292"/>
                <a:gd name="T10" fmla="*/ 0 w 107"/>
                <a:gd name="T11" fmla="*/ 19 h 292"/>
                <a:gd name="T12" fmla="*/ 0 w 107"/>
                <a:gd name="T13" fmla="*/ 49 h 292"/>
                <a:gd name="T14" fmla="*/ 0 w 107"/>
                <a:gd name="T15" fmla="*/ 243 h 292"/>
                <a:gd name="T16" fmla="*/ 0 w 107"/>
                <a:gd name="T17" fmla="*/ 267 h 292"/>
                <a:gd name="T18" fmla="*/ 0 w 107"/>
                <a:gd name="T19" fmla="*/ 273 h 292"/>
                <a:gd name="T20" fmla="*/ 21 w 107"/>
                <a:gd name="T21" fmla="*/ 292 h 292"/>
                <a:gd name="T22" fmla="*/ 40 w 107"/>
                <a:gd name="T23" fmla="*/ 292 h 292"/>
                <a:gd name="T24" fmla="*/ 82 w 107"/>
                <a:gd name="T25" fmla="*/ 228 h 292"/>
                <a:gd name="T26" fmla="*/ 76 w 107"/>
                <a:gd name="T27" fmla="*/ 224 h 292"/>
                <a:gd name="T28" fmla="*/ 53 w 107"/>
                <a:gd name="T29" fmla="*/ 224 h 292"/>
                <a:gd name="T30" fmla="*/ 35 w 107"/>
                <a:gd name="T31" fmla="*/ 204 h 292"/>
                <a:gd name="T32" fmla="*/ 53 w 107"/>
                <a:gd name="T33" fmla="*/ 185 h 292"/>
                <a:gd name="T34" fmla="*/ 70 w 107"/>
                <a:gd name="T35" fmla="*/ 185 h 292"/>
                <a:gd name="T36" fmla="*/ 77 w 107"/>
                <a:gd name="T37" fmla="*/ 176 h 292"/>
                <a:gd name="T38" fmla="*/ 77 w 107"/>
                <a:gd name="T39" fmla="*/ 170 h 292"/>
                <a:gd name="T40" fmla="*/ 90 w 107"/>
                <a:gd name="T41" fmla="*/ 170 h 292"/>
                <a:gd name="T42" fmla="*/ 102 w 107"/>
                <a:gd name="T43" fmla="*/ 160 h 292"/>
                <a:gd name="T44" fmla="*/ 93 w 107"/>
                <a:gd name="T45" fmla="*/ 11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292">
                  <a:moveTo>
                    <a:pt x="93" y="117"/>
                  </a:moveTo>
                  <a:cubicBezTo>
                    <a:pt x="86" y="102"/>
                    <a:pt x="79" y="92"/>
                    <a:pt x="74" y="84"/>
                  </a:cubicBezTo>
                  <a:cubicBezTo>
                    <a:pt x="66" y="70"/>
                    <a:pt x="60" y="61"/>
                    <a:pt x="56" y="46"/>
                  </a:cubicBezTo>
                  <a:cubicBezTo>
                    <a:pt x="55" y="43"/>
                    <a:pt x="55" y="43"/>
                    <a:pt x="55" y="43"/>
                  </a:cubicBezTo>
                  <a:cubicBezTo>
                    <a:pt x="50" y="25"/>
                    <a:pt x="41" y="1"/>
                    <a:pt x="18" y="0"/>
                  </a:cubicBezTo>
                  <a:cubicBezTo>
                    <a:pt x="8" y="1"/>
                    <a:pt x="0" y="9"/>
                    <a:pt x="0" y="19"/>
                  </a:cubicBezTo>
                  <a:cubicBezTo>
                    <a:pt x="0" y="49"/>
                    <a:pt x="0" y="49"/>
                    <a:pt x="0" y="49"/>
                  </a:cubicBezTo>
                  <a:cubicBezTo>
                    <a:pt x="0" y="243"/>
                    <a:pt x="0" y="243"/>
                    <a:pt x="0" y="243"/>
                  </a:cubicBezTo>
                  <a:cubicBezTo>
                    <a:pt x="0" y="267"/>
                    <a:pt x="0" y="267"/>
                    <a:pt x="0" y="267"/>
                  </a:cubicBezTo>
                  <a:cubicBezTo>
                    <a:pt x="0" y="273"/>
                    <a:pt x="0" y="273"/>
                    <a:pt x="0" y="273"/>
                  </a:cubicBezTo>
                  <a:cubicBezTo>
                    <a:pt x="0" y="284"/>
                    <a:pt x="11" y="292"/>
                    <a:pt x="21" y="292"/>
                  </a:cubicBezTo>
                  <a:cubicBezTo>
                    <a:pt x="40" y="292"/>
                    <a:pt x="40" y="292"/>
                    <a:pt x="40" y="292"/>
                  </a:cubicBezTo>
                  <a:cubicBezTo>
                    <a:pt x="75" y="292"/>
                    <a:pt x="82" y="241"/>
                    <a:pt x="82" y="228"/>
                  </a:cubicBezTo>
                  <a:cubicBezTo>
                    <a:pt x="82" y="224"/>
                    <a:pt x="79" y="224"/>
                    <a:pt x="76" y="224"/>
                  </a:cubicBezTo>
                  <a:cubicBezTo>
                    <a:pt x="53" y="224"/>
                    <a:pt x="53" y="224"/>
                    <a:pt x="53" y="224"/>
                  </a:cubicBezTo>
                  <a:cubicBezTo>
                    <a:pt x="43" y="224"/>
                    <a:pt x="35" y="214"/>
                    <a:pt x="35" y="204"/>
                  </a:cubicBezTo>
                  <a:cubicBezTo>
                    <a:pt x="35" y="194"/>
                    <a:pt x="43" y="185"/>
                    <a:pt x="53" y="185"/>
                  </a:cubicBezTo>
                  <a:cubicBezTo>
                    <a:pt x="70" y="185"/>
                    <a:pt x="70" y="185"/>
                    <a:pt x="70" y="185"/>
                  </a:cubicBezTo>
                  <a:cubicBezTo>
                    <a:pt x="73" y="185"/>
                    <a:pt x="77" y="180"/>
                    <a:pt x="77" y="176"/>
                  </a:cubicBezTo>
                  <a:cubicBezTo>
                    <a:pt x="77" y="170"/>
                    <a:pt x="77" y="170"/>
                    <a:pt x="77" y="170"/>
                  </a:cubicBezTo>
                  <a:cubicBezTo>
                    <a:pt x="90" y="170"/>
                    <a:pt x="90" y="170"/>
                    <a:pt x="90" y="170"/>
                  </a:cubicBezTo>
                  <a:cubicBezTo>
                    <a:pt x="91" y="170"/>
                    <a:pt x="98" y="168"/>
                    <a:pt x="102" y="160"/>
                  </a:cubicBezTo>
                  <a:cubicBezTo>
                    <a:pt x="107" y="150"/>
                    <a:pt x="104" y="135"/>
                    <a:pt x="93"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7" name="Group 16">
            <a:extLst>
              <a:ext uri="{FF2B5EF4-FFF2-40B4-BE49-F238E27FC236}">
                <a16:creationId xmlns:a16="http://schemas.microsoft.com/office/drawing/2014/main" id="{C9A18015-CF5C-747A-52F4-A5174FEEC57F}"/>
              </a:ext>
            </a:extLst>
          </p:cNvPr>
          <p:cNvGrpSpPr/>
          <p:nvPr userDrawn="1"/>
        </p:nvGrpSpPr>
        <p:grpSpPr>
          <a:xfrm>
            <a:off x="5582430" y="6051129"/>
            <a:ext cx="296839" cy="413588"/>
            <a:chOff x="5428091" y="6244126"/>
            <a:chExt cx="368005" cy="512744"/>
          </a:xfrm>
          <a:solidFill>
            <a:schemeClr val="bg2"/>
          </a:solidFill>
        </p:grpSpPr>
        <p:sp>
          <p:nvSpPr>
            <p:cNvPr id="18" name="Freeform 16">
              <a:extLst>
                <a:ext uri="{FF2B5EF4-FFF2-40B4-BE49-F238E27FC236}">
                  <a16:creationId xmlns:a16="http://schemas.microsoft.com/office/drawing/2014/main" id="{B3FB6D9C-589E-08F3-914F-648E425D5B6E}"/>
                </a:ext>
              </a:extLst>
            </p:cNvPr>
            <p:cNvSpPr>
              <a:spLocks/>
            </p:cNvSpPr>
            <p:nvPr/>
          </p:nvSpPr>
          <p:spPr bwMode="auto">
            <a:xfrm>
              <a:off x="5428091" y="6244126"/>
              <a:ext cx="198631" cy="512744"/>
            </a:xfrm>
            <a:custGeom>
              <a:avLst/>
              <a:gdLst>
                <a:gd name="T0" fmla="*/ 0 w 114"/>
                <a:gd name="T1" fmla="*/ 24 h 292"/>
                <a:gd name="T2" fmla="*/ 0 w 114"/>
                <a:gd name="T3" fmla="*/ 36 h 292"/>
                <a:gd name="T4" fmla="*/ 0 w 114"/>
                <a:gd name="T5" fmla="*/ 267 h 292"/>
                <a:gd name="T6" fmla="*/ 25 w 114"/>
                <a:gd name="T7" fmla="*/ 292 h 292"/>
                <a:gd name="T8" fmla="*/ 87 w 114"/>
                <a:gd name="T9" fmla="*/ 232 h 292"/>
                <a:gd name="T10" fmla="*/ 87 w 114"/>
                <a:gd name="T11" fmla="*/ 196 h 292"/>
                <a:gd name="T12" fmla="*/ 107 w 114"/>
                <a:gd name="T13" fmla="*/ 186 h 292"/>
                <a:gd name="T14" fmla="*/ 112 w 114"/>
                <a:gd name="T15" fmla="*/ 161 h 292"/>
                <a:gd name="T16" fmla="*/ 93 w 114"/>
                <a:gd name="T17" fmla="*/ 64 h 292"/>
                <a:gd name="T18" fmla="*/ 50 w 114"/>
                <a:gd name="T19" fmla="*/ 0 h 292"/>
                <a:gd name="T20" fmla="*/ 48 w 114"/>
                <a:gd name="T21" fmla="*/ 0 h 292"/>
                <a:gd name="T22" fmla="*/ 48 w 114"/>
                <a:gd name="T23" fmla="*/ 0 h 292"/>
                <a:gd name="T24" fmla="*/ 25 w 114"/>
                <a:gd name="T25" fmla="*/ 0 h 292"/>
                <a:gd name="T26" fmla="*/ 0 w 114"/>
                <a:gd name="T27" fmla="*/ 2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292">
                  <a:moveTo>
                    <a:pt x="0" y="24"/>
                  </a:moveTo>
                  <a:cubicBezTo>
                    <a:pt x="0" y="27"/>
                    <a:pt x="0" y="36"/>
                    <a:pt x="0" y="36"/>
                  </a:cubicBezTo>
                  <a:cubicBezTo>
                    <a:pt x="0" y="36"/>
                    <a:pt x="0" y="213"/>
                    <a:pt x="0" y="267"/>
                  </a:cubicBezTo>
                  <a:cubicBezTo>
                    <a:pt x="0" y="285"/>
                    <a:pt x="7" y="292"/>
                    <a:pt x="25" y="292"/>
                  </a:cubicBezTo>
                  <a:cubicBezTo>
                    <a:pt x="57" y="292"/>
                    <a:pt x="87" y="265"/>
                    <a:pt x="87" y="232"/>
                  </a:cubicBezTo>
                  <a:cubicBezTo>
                    <a:pt x="87" y="196"/>
                    <a:pt x="87" y="196"/>
                    <a:pt x="87" y="196"/>
                  </a:cubicBezTo>
                  <a:cubicBezTo>
                    <a:pt x="97" y="195"/>
                    <a:pt x="102" y="191"/>
                    <a:pt x="107" y="186"/>
                  </a:cubicBezTo>
                  <a:cubicBezTo>
                    <a:pt x="112" y="180"/>
                    <a:pt x="114" y="171"/>
                    <a:pt x="112" y="161"/>
                  </a:cubicBezTo>
                  <a:cubicBezTo>
                    <a:pt x="108" y="138"/>
                    <a:pt x="99" y="96"/>
                    <a:pt x="93" y="64"/>
                  </a:cubicBezTo>
                  <a:cubicBezTo>
                    <a:pt x="86" y="32"/>
                    <a:pt x="69" y="0"/>
                    <a:pt x="50" y="0"/>
                  </a:cubicBezTo>
                  <a:cubicBezTo>
                    <a:pt x="50" y="0"/>
                    <a:pt x="48" y="0"/>
                    <a:pt x="48" y="0"/>
                  </a:cubicBezTo>
                  <a:cubicBezTo>
                    <a:pt x="48" y="0"/>
                    <a:pt x="48" y="0"/>
                    <a:pt x="48" y="0"/>
                  </a:cubicBezTo>
                  <a:cubicBezTo>
                    <a:pt x="48" y="0"/>
                    <a:pt x="33" y="0"/>
                    <a:pt x="25" y="0"/>
                  </a:cubicBezTo>
                  <a:cubicBezTo>
                    <a:pt x="8" y="0"/>
                    <a:pt x="0" y="6"/>
                    <a:pt x="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 name="Freeform 17">
              <a:extLst>
                <a:ext uri="{FF2B5EF4-FFF2-40B4-BE49-F238E27FC236}">
                  <a16:creationId xmlns:a16="http://schemas.microsoft.com/office/drawing/2014/main" id="{B8BE1FEA-81FA-43B8-6158-CEFF82CDA49E}"/>
                </a:ext>
              </a:extLst>
            </p:cNvPr>
            <p:cNvSpPr>
              <a:spLocks/>
            </p:cNvSpPr>
            <p:nvPr/>
          </p:nvSpPr>
          <p:spPr bwMode="auto">
            <a:xfrm>
              <a:off x="5639040" y="6589035"/>
              <a:ext cx="35415" cy="81608"/>
            </a:xfrm>
            <a:custGeom>
              <a:avLst/>
              <a:gdLst>
                <a:gd name="T0" fmla="*/ 3 w 20"/>
                <a:gd name="T1" fmla="*/ 2 h 47"/>
                <a:gd name="T2" fmla="*/ 3 w 20"/>
                <a:gd name="T3" fmla="*/ 11 h 47"/>
                <a:gd name="T4" fmla="*/ 8 w 20"/>
                <a:gd name="T5" fmla="*/ 24 h 47"/>
                <a:gd name="T6" fmla="*/ 3 w 20"/>
                <a:gd name="T7" fmla="*/ 36 h 47"/>
                <a:gd name="T8" fmla="*/ 3 w 20"/>
                <a:gd name="T9" fmla="*/ 45 h 47"/>
                <a:gd name="T10" fmla="*/ 7 w 20"/>
                <a:gd name="T11" fmla="*/ 47 h 47"/>
                <a:gd name="T12" fmla="*/ 11 w 20"/>
                <a:gd name="T13" fmla="*/ 45 h 47"/>
                <a:gd name="T14" fmla="*/ 20 w 20"/>
                <a:gd name="T15" fmla="*/ 24 h 47"/>
                <a:gd name="T16" fmla="*/ 11 w 20"/>
                <a:gd name="T17" fmla="*/ 2 h 47"/>
                <a:gd name="T18" fmla="*/ 3 w 20"/>
                <a:gd name="T19"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7">
                  <a:moveTo>
                    <a:pt x="3" y="2"/>
                  </a:moveTo>
                  <a:cubicBezTo>
                    <a:pt x="0" y="5"/>
                    <a:pt x="0" y="9"/>
                    <a:pt x="3" y="11"/>
                  </a:cubicBezTo>
                  <a:cubicBezTo>
                    <a:pt x="6" y="14"/>
                    <a:pt x="8" y="19"/>
                    <a:pt x="8" y="24"/>
                  </a:cubicBezTo>
                  <a:cubicBezTo>
                    <a:pt x="8" y="28"/>
                    <a:pt x="6" y="33"/>
                    <a:pt x="3" y="36"/>
                  </a:cubicBezTo>
                  <a:cubicBezTo>
                    <a:pt x="0" y="39"/>
                    <a:pt x="0" y="43"/>
                    <a:pt x="3" y="45"/>
                  </a:cubicBezTo>
                  <a:cubicBezTo>
                    <a:pt x="4" y="46"/>
                    <a:pt x="5" y="47"/>
                    <a:pt x="7" y="47"/>
                  </a:cubicBezTo>
                  <a:cubicBezTo>
                    <a:pt x="8" y="47"/>
                    <a:pt x="10" y="46"/>
                    <a:pt x="11" y="45"/>
                  </a:cubicBezTo>
                  <a:cubicBezTo>
                    <a:pt x="17" y="39"/>
                    <a:pt x="20" y="32"/>
                    <a:pt x="20" y="24"/>
                  </a:cubicBezTo>
                  <a:cubicBezTo>
                    <a:pt x="20" y="16"/>
                    <a:pt x="17" y="8"/>
                    <a:pt x="11" y="2"/>
                  </a:cubicBezTo>
                  <a:cubicBezTo>
                    <a:pt x="9" y="0"/>
                    <a:pt x="5" y="0"/>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 name="Freeform 18">
              <a:extLst>
                <a:ext uri="{FF2B5EF4-FFF2-40B4-BE49-F238E27FC236}">
                  <a16:creationId xmlns:a16="http://schemas.microsoft.com/office/drawing/2014/main" id="{65BE55FD-D193-D4F6-8E31-89F5DCFC2259}"/>
                </a:ext>
              </a:extLst>
            </p:cNvPr>
            <p:cNvSpPr>
              <a:spLocks/>
            </p:cNvSpPr>
            <p:nvPr/>
          </p:nvSpPr>
          <p:spPr bwMode="auto">
            <a:xfrm>
              <a:off x="5677534" y="6552080"/>
              <a:ext cx="50813" cy="155517"/>
            </a:xfrm>
            <a:custGeom>
              <a:avLst/>
              <a:gdLst>
                <a:gd name="T0" fmla="*/ 11 w 29"/>
                <a:gd name="T1" fmla="*/ 2 h 89"/>
                <a:gd name="T2" fmla="*/ 2 w 29"/>
                <a:gd name="T3" fmla="*/ 2 h 89"/>
                <a:gd name="T4" fmla="*/ 2 w 29"/>
                <a:gd name="T5" fmla="*/ 11 h 89"/>
                <a:gd name="T6" fmla="*/ 16 w 29"/>
                <a:gd name="T7" fmla="*/ 45 h 89"/>
                <a:gd name="T8" fmla="*/ 2 w 29"/>
                <a:gd name="T9" fmla="*/ 79 h 89"/>
                <a:gd name="T10" fmla="*/ 2 w 29"/>
                <a:gd name="T11" fmla="*/ 87 h 89"/>
                <a:gd name="T12" fmla="*/ 6 w 29"/>
                <a:gd name="T13" fmla="*/ 89 h 89"/>
                <a:gd name="T14" fmla="*/ 11 w 29"/>
                <a:gd name="T15" fmla="*/ 87 h 89"/>
                <a:gd name="T16" fmla="*/ 29 w 29"/>
                <a:gd name="T17" fmla="*/ 45 h 89"/>
                <a:gd name="T18" fmla="*/ 11 w 29"/>
                <a:gd name="T19"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89">
                  <a:moveTo>
                    <a:pt x="11" y="2"/>
                  </a:moveTo>
                  <a:cubicBezTo>
                    <a:pt x="8" y="0"/>
                    <a:pt x="4" y="0"/>
                    <a:pt x="2" y="2"/>
                  </a:cubicBezTo>
                  <a:cubicBezTo>
                    <a:pt x="0" y="5"/>
                    <a:pt x="0" y="8"/>
                    <a:pt x="2" y="11"/>
                  </a:cubicBezTo>
                  <a:cubicBezTo>
                    <a:pt x="11" y="20"/>
                    <a:pt x="16" y="32"/>
                    <a:pt x="16" y="45"/>
                  </a:cubicBezTo>
                  <a:cubicBezTo>
                    <a:pt x="16" y="57"/>
                    <a:pt x="11" y="70"/>
                    <a:pt x="2" y="79"/>
                  </a:cubicBezTo>
                  <a:cubicBezTo>
                    <a:pt x="0" y="81"/>
                    <a:pt x="0" y="85"/>
                    <a:pt x="2" y="87"/>
                  </a:cubicBezTo>
                  <a:cubicBezTo>
                    <a:pt x="3" y="88"/>
                    <a:pt x="5" y="89"/>
                    <a:pt x="6" y="89"/>
                  </a:cubicBezTo>
                  <a:cubicBezTo>
                    <a:pt x="8" y="89"/>
                    <a:pt x="10" y="88"/>
                    <a:pt x="11" y="87"/>
                  </a:cubicBezTo>
                  <a:cubicBezTo>
                    <a:pt x="22" y="76"/>
                    <a:pt x="29" y="61"/>
                    <a:pt x="29" y="45"/>
                  </a:cubicBezTo>
                  <a:cubicBezTo>
                    <a:pt x="29" y="29"/>
                    <a:pt x="22" y="14"/>
                    <a:pt x="1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 name="Freeform 19">
              <a:extLst>
                <a:ext uri="{FF2B5EF4-FFF2-40B4-BE49-F238E27FC236}">
                  <a16:creationId xmlns:a16="http://schemas.microsoft.com/office/drawing/2014/main" id="{1FC44820-95CE-FC6E-408A-7207A86C00E4}"/>
                </a:ext>
              </a:extLst>
            </p:cNvPr>
            <p:cNvSpPr>
              <a:spLocks/>
            </p:cNvSpPr>
            <p:nvPr/>
          </p:nvSpPr>
          <p:spPr bwMode="auto">
            <a:xfrm>
              <a:off x="5714488" y="6515126"/>
              <a:ext cx="81608" cy="229426"/>
            </a:xfrm>
            <a:custGeom>
              <a:avLst/>
              <a:gdLst>
                <a:gd name="T0" fmla="*/ 11 w 47"/>
                <a:gd name="T1" fmla="*/ 2 h 131"/>
                <a:gd name="T2" fmla="*/ 3 w 47"/>
                <a:gd name="T3" fmla="*/ 2 h 131"/>
                <a:gd name="T4" fmla="*/ 3 w 47"/>
                <a:gd name="T5" fmla="*/ 11 h 131"/>
                <a:gd name="T6" fmla="*/ 3 w 47"/>
                <a:gd name="T7" fmla="*/ 121 h 131"/>
                <a:gd name="T8" fmla="*/ 3 w 47"/>
                <a:gd name="T9" fmla="*/ 129 h 131"/>
                <a:gd name="T10" fmla="*/ 7 w 47"/>
                <a:gd name="T11" fmla="*/ 131 h 131"/>
                <a:gd name="T12" fmla="*/ 11 w 47"/>
                <a:gd name="T13" fmla="*/ 129 h 131"/>
                <a:gd name="T14" fmla="*/ 11 w 47"/>
                <a:gd name="T15" fmla="*/ 2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31">
                  <a:moveTo>
                    <a:pt x="11" y="2"/>
                  </a:moveTo>
                  <a:cubicBezTo>
                    <a:pt x="9" y="0"/>
                    <a:pt x="5" y="0"/>
                    <a:pt x="3" y="2"/>
                  </a:cubicBezTo>
                  <a:cubicBezTo>
                    <a:pt x="0" y="4"/>
                    <a:pt x="0" y="8"/>
                    <a:pt x="3" y="11"/>
                  </a:cubicBezTo>
                  <a:cubicBezTo>
                    <a:pt x="33" y="41"/>
                    <a:pt x="33" y="90"/>
                    <a:pt x="3" y="121"/>
                  </a:cubicBezTo>
                  <a:cubicBezTo>
                    <a:pt x="0" y="123"/>
                    <a:pt x="0" y="127"/>
                    <a:pt x="3" y="129"/>
                  </a:cubicBezTo>
                  <a:cubicBezTo>
                    <a:pt x="4" y="130"/>
                    <a:pt x="5" y="131"/>
                    <a:pt x="7" y="131"/>
                  </a:cubicBezTo>
                  <a:cubicBezTo>
                    <a:pt x="8" y="131"/>
                    <a:pt x="10" y="130"/>
                    <a:pt x="11" y="129"/>
                  </a:cubicBezTo>
                  <a:cubicBezTo>
                    <a:pt x="47" y="94"/>
                    <a:pt x="47" y="37"/>
                    <a:pt x="1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2" name="Group 21">
            <a:extLst>
              <a:ext uri="{FF2B5EF4-FFF2-40B4-BE49-F238E27FC236}">
                <a16:creationId xmlns:a16="http://schemas.microsoft.com/office/drawing/2014/main" id="{DA71190B-74D5-3E35-9B6A-99BA3C269328}"/>
              </a:ext>
            </a:extLst>
          </p:cNvPr>
          <p:cNvGrpSpPr/>
          <p:nvPr userDrawn="1"/>
        </p:nvGrpSpPr>
        <p:grpSpPr>
          <a:xfrm>
            <a:off x="4708059" y="6051129"/>
            <a:ext cx="412345" cy="413588"/>
            <a:chOff x="4344094" y="6244126"/>
            <a:chExt cx="511203" cy="512744"/>
          </a:xfrm>
          <a:solidFill>
            <a:schemeClr val="bg2"/>
          </a:solidFill>
        </p:grpSpPr>
        <p:sp>
          <p:nvSpPr>
            <p:cNvPr id="23" name="Freeform 22">
              <a:extLst>
                <a:ext uri="{FF2B5EF4-FFF2-40B4-BE49-F238E27FC236}">
                  <a16:creationId xmlns:a16="http://schemas.microsoft.com/office/drawing/2014/main" id="{64423DE8-7FCA-EBC2-EC5C-07ADA7F62F83}"/>
                </a:ext>
              </a:extLst>
            </p:cNvPr>
            <p:cNvSpPr>
              <a:spLocks/>
            </p:cNvSpPr>
            <p:nvPr/>
          </p:nvSpPr>
          <p:spPr bwMode="auto">
            <a:xfrm>
              <a:off x="4659747" y="6388865"/>
              <a:ext cx="97006" cy="97006"/>
            </a:xfrm>
            <a:custGeom>
              <a:avLst/>
              <a:gdLst>
                <a:gd name="T0" fmla="*/ 0 w 56"/>
                <a:gd name="T1" fmla="*/ 56 h 56"/>
                <a:gd name="T2" fmla="*/ 56 w 56"/>
                <a:gd name="T3" fmla="*/ 0 h 56"/>
                <a:gd name="T4" fmla="*/ 18 w 56"/>
                <a:gd name="T5" fmla="*/ 20 h 56"/>
                <a:gd name="T6" fmla="*/ 0 w 56"/>
                <a:gd name="T7" fmla="*/ 56 h 56"/>
              </a:gdLst>
              <a:ahLst/>
              <a:cxnLst>
                <a:cxn ang="0">
                  <a:pos x="T0" y="T1"/>
                </a:cxn>
                <a:cxn ang="0">
                  <a:pos x="T2" y="T3"/>
                </a:cxn>
                <a:cxn ang="0">
                  <a:pos x="T4" y="T5"/>
                </a:cxn>
                <a:cxn ang="0">
                  <a:pos x="T6" y="T7"/>
                </a:cxn>
              </a:cxnLst>
              <a:rect l="0" t="0" r="r" b="b"/>
              <a:pathLst>
                <a:path w="56" h="56">
                  <a:moveTo>
                    <a:pt x="0" y="56"/>
                  </a:moveTo>
                  <a:cubicBezTo>
                    <a:pt x="26" y="52"/>
                    <a:pt x="51" y="27"/>
                    <a:pt x="56" y="0"/>
                  </a:cubicBezTo>
                  <a:cubicBezTo>
                    <a:pt x="42" y="2"/>
                    <a:pt x="29" y="9"/>
                    <a:pt x="18" y="20"/>
                  </a:cubicBezTo>
                  <a:cubicBezTo>
                    <a:pt x="7" y="31"/>
                    <a:pt x="1" y="43"/>
                    <a:pt x="0"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 name="Freeform 24">
              <a:extLst>
                <a:ext uri="{FF2B5EF4-FFF2-40B4-BE49-F238E27FC236}">
                  <a16:creationId xmlns:a16="http://schemas.microsoft.com/office/drawing/2014/main" id="{33D71573-FD19-CE4E-139A-A5DF4E043C7E}"/>
                </a:ext>
              </a:extLst>
            </p:cNvPr>
            <p:cNvSpPr>
              <a:spLocks/>
            </p:cNvSpPr>
            <p:nvPr/>
          </p:nvSpPr>
          <p:spPr bwMode="auto">
            <a:xfrm>
              <a:off x="4445718" y="6388865"/>
              <a:ext cx="98545" cy="97006"/>
            </a:xfrm>
            <a:custGeom>
              <a:avLst/>
              <a:gdLst>
                <a:gd name="T0" fmla="*/ 0 w 56"/>
                <a:gd name="T1" fmla="*/ 0 h 56"/>
                <a:gd name="T2" fmla="*/ 56 w 56"/>
                <a:gd name="T3" fmla="*/ 56 h 56"/>
                <a:gd name="T4" fmla="*/ 38 w 56"/>
                <a:gd name="T5" fmla="*/ 20 h 56"/>
                <a:gd name="T6" fmla="*/ 0 w 56"/>
                <a:gd name="T7" fmla="*/ 0 h 56"/>
              </a:gdLst>
              <a:ahLst/>
              <a:cxnLst>
                <a:cxn ang="0">
                  <a:pos x="T0" y="T1"/>
                </a:cxn>
                <a:cxn ang="0">
                  <a:pos x="T2" y="T3"/>
                </a:cxn>
                <a:cxn ang="0">
                  <a:pos x="T4" y="T5"/>
                </a:cxn>
                <a:cxn ang="0">
                  <a:pos x="T6" y="T7"/>
                </a:cxn>
              </a:cxnLst>
              <a:rect l="0" t="0" r="r" b="b"/>
              <a:pathLst>
                <a:path w="56" h="56">
                  <a:moveTo>
                    <a:pt x="0" y="0"/>
                  </a:moveTo>
                  <a:cubicBezTo>
                    <a:pt x="5" y="27"/>
                    <a:pt x="30" y="52"/>
                    <a:pt x="56" y="56"/>
                  </a:cubicBezTo>
                  <a:cubicBezTo>
                    <a:pt x="55" y="43"/>
                    <a:pt x="49" y="31"/>
                    <a:pt x="38" y="20"/>
                  </a:cubicBezTo>
                  <a:cubicBezTo>
                    <a:pt x="28" y="9"/>
                    <a:pt x="14"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 name="Freeform 25">
              <a:extLst>
                <a:ext uri="{FF2B5EF4-FFF2-40B4-BE49-F238E27FC236}">
                  <a16:creationId xmlns:a16="http://schemas.microsoft.com/office/drawing/2014/main" id="{4F6597E9-4E08-1757-3BF6-9A5B71354A47}"/>
                </a:ext>
              </a:extLst>
            </p:cNvPr>
            <p:cNvSpPr>
              <a:spLocks noEditPoints="1"/>
            </p:cNvSpPr>
            <p:nvPr/>
          </p:nvSpPr>
          <p:spPr bwMode="auto">
            <a:xfrm>
              <a:off x="4344094" y="6244126"/>
              <a:ext cx="511203" cy="512744"/>
            </a:xfrm>
            <a:custGeom>
              <a:avLst/>
              <a:gdLst>
                <a:gd name="T0" fmla="*/ 146 w 292"/>
                <a:gd name="T1" fmla="*/ 0 h 292"/>
                <a:gd name="T2" fmla="*/ 0 w 292"/>
                <a:gd name="T3" fmla="*/ 109 h 292"/>
                <a:gd name="T4" fmla="*/ 146 w 292"/>
                <a:gd name="T5" fmla="*/ 292 h 292"/>
                <a:gd name="T6" fmla="*/ 292 w 292"/>
                <a:gd name="T7" fmla="*/ 109 h 292"/>
                <a:gd name="T8" fmla="*/ 146 w 292"/>
                <a:gd name="T9" fmla="*/ 0 h 292"/>
                <a:gd name="T10" fmla="*/ 121 w 292"/>
                <a:gd name="T11" fmla="*/ 146 h 292"/>
                <a:gd name="T12" fmla="*/ 46 w 292"/>
                <a:gd name="T13" fmla="*/ 73 h 292"/>
                <a:gd name="T14" fmla="*/ 47 w 292"/>
                <a:gd name="T15" fmla="*/ 70 h 292"/>
                <a:gd name="T16" fmla="*/ 52 w 292"/>
                <a:gd name="T17" fmla="*/ 69 h 292"/>
                <a:gd name="T18" fmla="*/ 105 w 292"/>
                <a:gd name="T19" fmla="*/ 93 h 292"/>
                <a:gd name="T20" fmla="*/ 127 w 292"/>
                <a:gd name="T21" fmla="*/ 142 h 292"/>
                <a:gd name="T22" fmla="*/ 121 w 292"/>
                <a:gd name="T23" fmla="*/ 146 h 292"/>
                <a:gd name="T24" fmla="*/ 133 w 292"/>
                <a:gd name="T25" fmla="*/ 207 h 292"/>
                <a:gd name="T26" fmla="*/ 128 w 292"/>
                <a:gd name="T27" fmla="*/ 213 h 292"/>
                <a:gd name="T28" fmla="*/ 123 w 292"/>
                <a:gd name="T29" fmla="*/ 207 h 292"/>
                <a:gd name="T30" fmla="*/ 123 w 292"/>
                <a:gd name="T31" fmla="*/ 194 h 292"/>
                <a:gd name="T32" fmla="*/ 128 w 292"/>
                <a:gd name="T33" fmla="*/ 188 h 292"/>
                <a:gd name="T34" fmla="*/ 133 w 292"/>
                <a:gd name="T35" fmla="*/ 194 h 292"/>
                <a:gd name="T36" fmla="*/ 133 w 292"/>
                <a:gd name="T37" fmla="*/ 207 h 292"/>
                <a:gd name="T38" fmla="*/ 172 w 292"/>
                <a:gd name="T39" fmla="*/ 207 h 292"/>
                <a:gd name="T40" fmla="*/ 167 w 292"/>
                <a:gd name="T41" fmla="*/ 213 h 292"/>
                <a:gd name="T42" fmla="*/ 162 w 292"/>
                <a:gd name="T43" fmla="*/ 207 h 292"/>
                <a:gd name="T44" fmla="*/ 162 w 292"/>
                <a:gd name="T45" fmla="*/ 194 h 292"/>
                <a:gd name="T46" fmla="*/ 167 w 292"/>
                <a:gd name="T47" fmla="*/ 188 h 292"/>
                <a:gd name="T48" fmla="*/ 172 w 292"/>
                <a:gd name="T49" fmla="*/ 194 h 292"/>
                <a:gd name="T50" fmla="*/ 172 w 292"/>
                <a:gd name="T51" fmla="*/ 207 h 292"/>
                <a:gd name="T52" fmla="*/ 173 w 292"/>
                <a:gd name="T53" fmla="*/ 146 h 292"/>
                <a:gd name="T54" fmla="*/ 173 w 292"/>
                <a:gd name="T55" fmla="*/ 146 h 292"/>
                <a:gd name="T56" fmla="*/ 167 w 292"/>
                <a:gd name="T57" fmla="*/ 142 h 292"/>
                <a:gd name="T58" fmla="*/ 189 w 292"/>
                <a:gd name="T59" fmla="*/ 93 h 292"/>
                <a:gd name="T60" fmla="*/ 242 w 292"/>
                <a:gd name="T61" fmla="*/ 69 h 292"/>
                <a:gd name="T62" fmla="*/ 247 w 292"/>
                <a:gd name="T63" fmla="*/ 71 h 292"/>
                <a:gd name="T64" fmla="*/ 248 w 292"/>
                <a:gd name="T65" fmla="*/ 73 h 292"/>
                <a:gd name="T66" fmla="*/ 173 w 292"/>
                <a:gd name="T67" fmla="*/ 1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92">
                  <a:moveTo>
                    <a:pt x="146" y="0"/>
                  </a:moveTo>
                  <a:cubicBezTo>
                    <a:pt x="52" y="0"/>
                    <a:pt x="0" y="39"/>
                    <a:pt x="0" y="109"/>
                  </a:cubicBezTo>
                  <a:cubicBezTo>
                    <a:pt x="0" y="191"/>
                    <a:pt x="67" y="292"/>
                    <a:pt x="146" y="292"/>
                  </a:cubicBezTo>
                  <a:cubicBezTo>
                    <a:pt x="225" y="292"/>
                    <a:pt x="292" y="191"/>
                    <a:pt x="292" y="109"/>
                  </a:cubicBezTo>
                  <a:cubicBezTo>
                    <a:pt x="292" y="39"/>
                    <a:pt x="240" y="0"/>
                    <a:pt x="146" y="0"/>
                  </a:cubicBezTo>
                  <a:close/>
                  <a:moveTo>
                    <a:pt x="121" y="146"/>
                  </a:moveTo>
                  <a:cubicBezTo>
                    <a:pt x="84" y="146"/>
                    <a:pt x="47" y="111"/>
                    <a:pt x="46" y="73"/>
                  </a:cubicBezTo>
                  <a:cubicBezTo>
                    <a:pt x="46" y="72"/>
                    <a:pt x="46" y="71"/>
                    <a:pt x="47" y="70"/>
                  </a:cubicBezTo>
                  <a:cubicBezTo>
                    <a:pt x="49" y="69"/>
                    <a:pt x="50" y="69"/>
                    <a:pt x="52" y="69"/>
                  </a:cubicBezTo>
                  <a:cubicBezTo>
                    <a:pt x="71" y="69"/>
                    <a:pt x="90" y="78"/>
                    <a:pt x="105" y="93"/>
                  </a:cubicBezTo>
                  <a:cubicBezTo>
                    <a:pt x="119" y="108"/>
                    <a:pt x="127" y="124"/>
                    <a:pt x="127" y="142"/>
                  </a:cubicBezTo>
                  <a:cubicBezTo>
                    <a:pt x="127" y="145"/>
                    <a:pt x="124" y="146"/>
                    <a:pt x="121" y="146"/>
                  </a:cubicBezTo>
                  <a:close/>
                  <a:moveTo>
                    <a:pt x="133" y="207"/>
                  </a:moveTo>
                  <a:cubicBezTo>
                    <a:pt x="133" y="210"/>
                    <a:pt x="131" y="213"/>
                    <a:pt x="128" y="213"/>
                  </a:cubicBezTo>
                  <a:cubicBezTo>
                    <a:pt x="125" y="213"/>
                    <a:pt x="123" y="210"/>
                    <a:pt x="123" y="207"/>
                  </a:cubicBezTo>
                  <a:cubicBezTo>
                    <a:pt x="123" y="194"/>
                    <a:pt x="123" y="194"/>
                    <a:pt x="123" y="194"/>
                  </a:cubicBezTo>
                  <a:cubicBezTo>
                    <a:pt x="123" y="191"/>
                    <a:pt x="125" y="188"/>
                    <a:pt x="128" y="188"/>
                  </a:cubicBezTo>
                  <a:cubicBezTo>
                    <a:pt x="131" y="188"/>
                    <a:pt x="133" y="191"/>
                    <a:pt x="133" y="194"/>
                  </a:cubicBezTo>
                  <a:lnTo>
                    <a:pt x="133" y="207"/>
                  </a:lnTo>
                  <a:close/>
                  <a:moveTo>
                    <a:pt x="172" y="207"/>
                  </a:moveTo>
                  <a:cubicBezTo>
                    <a:pt x="172" y="210"/>
                    <a:pt x="170" y="213"/>
                    <a:pt x="167" y="213"/>
                  </a:cubicBezTo>
                  <a:cubicBezTo>
                    <a:pt x="163" y="213"/>
                    <a:pt x="162" y="210"/>
                    <a:pt x="162" y="207"/>
                  </a:cubicBezTo>
                  <a:cubicBezTo>
                    <a:pt x="162" y="194"/>
                    <a:pt x="162" y="194"/>
                    <a:pt x="162" y="194"/>
                  </a:cubicBezTo>
                  <a:cubicBezTo>
                    <a:pt x="162" y="191"/>
                    <a:pt x="163" y="188"/>
                    <a:pt x="167" y="188"/>
                  </a:cubicBezTo>
                  <a:cubicBezTo>
                    <a:pt x="170" y="188"/>
                    <a:pt x="172" y="191"/>
                    <a:pt x="172" y="194"/>
                  </a:cubicBezTo>
                  <a:lnTo>
                    <a:pt x="172" y="207"/>
                  </a:lnTo>
                  <a:close/>
                  <a:moveTo>
                    <a:pt x="173" y="146"/>
                  </a:moveTo>
                  <a:cubicBezTo>
                    <a:pt x="173" y="146"/>
                    <a:pt x="173" y="146"/>
                    <a:pt x="173" y="146"/>
                  </a:cubicBezTo>
                  <a:cubicBezTo>
                    <a:pt x="170" y="146"/>
                    <a:pt x="167" y="146"/>
                    <a:pt x="167" y="142"/>
                  </a:cubicBezTo>
                  <a:cubicBezTo>
                    <a:pt x="167" y="125"/>
                    <a:pt x="175" y="107"/>
                    <a:pt x="189" y="93"/>
                  </a:cubicBezTo>
                  <a:cubicBezTo>
                    <a:pt x="204" y="77"/>
                    <a:pt x="223" y="69"/>
                    <a:pt x="242" y="69"/>
                  </a:cubicBezTo>
                  <a:cubicBezTo>
                    <a:pt x="244" y="68"/>
                    <a:pt x="246" y="69"/>
                    <a:pt x="247" y="71"/>
                  </a:cubicBezTo>
                  <a:cubicBezTo>
                    <a:pt x="248" y="72"/>
                    <a:pt x="248" y="71"/>
                    <a:pt x="248" y="73"/>
                  </a:cubicBezTo>
                  <a:cubicBezTo>
                    <a:pt x="247" y="111"/>
                    <a:pt x="210" y="146"/>
                    <a:pt x="173" y="1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7" name="Group 26">
            <a:extLst>
              <a:ext uri="{FF2B5EF4-FFF2-40B4-BE49-F238E27FC236}">
                <a16:creationId xmlns:a16="http://schemas.microsoft.com/office/drawing/2014/main" id="{1FB2AA58-ED3E-D19F-9F49-63C1737A6000}"/>
              </a:ext>
            </a:extLst>
          </p:cNvPr>
          <p:cNvGrpSpPr/>
          <p:nvPr userDrawn="1"/>
        </p:nvGrpSpPr>
        <p:grpSpPr>
          <a:xfrm>
            <a:off x="3885852" y="6092115"/>
            <a:ext cx="411104" cy="372602"/>
            <a:chOff x="3324766" y="6294939"/>
            <a:chExt cx="509664" cy="461931"/>
          </a:xfrm>
          <a:solidFill>
            <a:schemeClr val="bg2"/>
          </a:solidFill>
        </p:grpSpPr>
        <p:sp>
          <p:nvSpPr>
            <p:cNvPr id="28" name="Freeform 23">
              <a:extLst>
                <a:ext uri="{FF2B5EF4-FFF2-40B4-BE49-F238E27FC236}">
                  <a16:creationId xmlns:a16="http://schemas.microsoft.com/office/drawing/2014/main" id="{A9A7F9C4-E34B-84C9-E2F3-CB756ABE09EA}"/>
                </a:ext>
              </a:extLst>
            </p:cNvPr>
            <p:cNvSpPr>
              <a:spLocks noEditPoints="1"/>
            </p:cNvSpPr>
            <p:nvPr/>
          </p:nvSpPr>
          <p:spPr bwMode="auto">
            <a:xfrm>
              <a:off x="3514158" y="6415041"/>
              <a:ext cx="127801" cy="127801"/>
            </a:xfrm>
            <a:custGeom>
              <a:avLst/>
              <a:gdLst>
                <a:gd name="T0" fmla="*/ 37 w 73"/>
                <a:gd name="T1" fmla="*/ 0 h 73"/>
                <a:gd name="T2" fmla="*/ 0 w 73"/>
                <a:gd name="T3" fmla="*/ 37 h 73"/>
                <a:gd name="T4" fmla="*/ 37 w 73"/>
                <a:gd name="T5" fmla="*/ 73 h 73"/>
                <a:gd name="T6" fmla="*/ 73 w 73"/>
                <a:gd name="T7" fmla="*/ 37 h 73"/>
                <a:gd name="T8" fmla="*/ 37 w 73"/>
                <a:gd name="T9" fmla="*/ 0 h 73"/>
                <a:gd name="T10" fmla="*/ 37 w 73"/>
                <a:gd name="T11" fmla="*/ 49 h 73"/>
                <a:gd name="T12" fmla="*/ 25 w 73"/>
                <a:gd name="T13" fmla="*/ 37 h 73"/>
                <a:gd name="T14" fmla="*/ 37 w 73"/>
                <a:gd name="T15" fmla="*/ 25 h 73"/>
                <a:gd name="T16" fmla="*/ 49 w 73"/>
                <a:gd name="T17" fmla="*/ 37 h 73"/>
                <a:gd name="T18" fmla="*/ 37 w 73"/>
                <a:gd name="T1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0"/>
                  </a:moveTo>
                  <a:cubicBezTo>
                    <a:pt x="17" y="0"/>
                    <a:pt x="0" y="17"/>
                    <a:pt x="0" y="37"/>
                  </a:cubicBezTo>
                  <a:cubicBezTo>
                    <a:pt x="0" y="57"/>
                    <a:pt x="17" y="73"/>
                    <a:pt x="37" y="73"/>
                  </a:cubicBezTo>
                  <a:cubicBezTo>
                    <a:pt x="57" y="73"/>
                    <a:pt x="73" y="57"/>
                    <a:pt x="73" y="37"/>
                  </a:cubicBezTo>
                  <a:cubicBezTo>
                    <a:pt x="73" y="17"/>
                    <a:pt x="57" y="0"/>
                    <a:pt x="37" y="0"/>
                  </a:cubicBezTo>
                  <a:close/>
                  <a:moveTo>
                    <a:pt x="37" y="49"/>
                  </a:moveTo>
                  <a:cubicBezTo>
                    <a:pt x="30" y="49"/>
                    <a:pt x="25" y="44"/>
                    <a:pt x="25" y="37"/>
                  </a:cubicBezTo>
                  <a:cubicBezTo>
                    <a:pt x="25" y="30"/>
                    <a:pt x="30" y="25"/>
                    <a:pt x="37" y="25"/>
                  </a:cubicBezTo>
                  <a:cubicBezTo>
                    <a:pt x="44" y="25"/>
                    <a:pt x="49" y="30"/>
                    <a:pt x="49" y="37"/>
                  </a:cubicBezTo>
                  <a:cubicBezTo>
                    <a:pt x="49" y="44"/>
                    <a:pt x="44" y="49"/>
                    <a:pt x="37"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9" name="Freeform 24">
              <a:extLst>
                <a:ext uri="{FF2B5EF4-FFF2-40B4-BE49-F238E27FC236}">
                  <a16:creationId xmlns:a16="http://schemas.microsoft.com/office/drawing/2014/main" id="{E15AA6D6-AB75-DBA6-2268-30647326960F}"/>
                </a:ext>
              </a:extLst>
            </p:cNvPr>
            <p:cNvSpPr>
              <a:spLocks noEditPoints="1"/>
            </p:cNvSpPr>
            <p:nvPr/>
          </p:nvSpPr>
          <p:spPr bwMode="auto">
            <a:xfrm>
              <a:off x="3324766" y="6294939"/>
              <a:ext cx="509664" cy="327971"/>
            </a:xfrm>
            <a:custGeom>
              <a:avLst/>
              <a:gdLst>
                <a:gd name="T0" fmla="*/ 277 w 291"/>
                <a:gd name="T1" fmla="*/ 71 h 187"/>
                <a:gd name="T2" fmla="*/ 277 w 291"/>
                <a:gd name="T3" fmla="*/ 68 h 187"/>
                <a:gd name="T4" fmla="*/ 277 w 291"/>
                <a:gd name="T5" fmla="*/ 44 h 187"/>
                <a:gd name="T6" fmla="*/ 236 w 291"/>
                <a:gd name="T7" fmla="*/ 0 h 187"/>
                <a:gd name="T8" fmla="*/ 218 w 291"/>
                <a:gd name="T9" fmla="*/ 0 h 187"/>
                <a:gd name="T10" fmla="*/ 212 w 291"/>
                <a:gd name="T11" fmla="*/ 5 h 187"/>
                <a:gd name="T12" fmla="*/ 218 w 291"/>
                <a:gd name="T13" fmla="*/ 10 h 187"/>
                <a:gd name="T14" fmla="*/ 236 w 291"/>
                <a:gd name="T15" fmla="*/ 10 h 187"/>
                <a:gd name="T16" fmla="*/ 268 w 291"/>
                <a:gd name="T17" fmla="*/ 44 h 187"/>
                <a:gd name="T18" fmla="*/ 268 w 291"/>
                <a:gd name="T19" fmla="*/ 59 h 187"/>
                <a:gd name="T20" fmla="*/ 146 w 291"/>
                <a:gd name="T21" fmla="*/ 23 h 187"/>
                <a:gd name="T22" fmla="*/ 25 w 291"/>
                <a:gd name="T23" fmla="*/ 59 h 187"/>
                <a:gd name="T24" fmla="*/ 25 w 291"/>
                <a:gd name="T25" fmla="*/ 44 h 187"/>
                <a:gd name="T26" fmla="*/ 60 w 291"/>
                <a:gd name="T27" fmla="*/ 10 h 187"/>
                <a:gd name="T28" fmla="*/ 72 w 291"/>
                <a:gd name="T29" fmla="*/ 10 h 187"/>
                <a:gd name="T30" fmla="*/ 78 w 291"/>
                <a:gd name="T31" fmla="*/ 5 h 187"/>
                <a:gd name="T32" fmla="*/ 72 w 291"/>
                <a:gd name="T33" fmla="*/ 0 h 187"/>
                <a:gd name="T34" fmla="*/ 60 w 291"/>
                <a:gd name="T35" fmla="*/ 0 h 187"/>
                <a:gd name="T36" fmla="*/ 15 w 291"/>
                <a:gd name="T37" fmla="*/ 44 h 187"/>
                <a:gd name="T38" fmla="*/ 15 w 291"/>
                <a:gd name="T39" fmla="*/ 68 h 187"/>
                <a:gd name="T40" fmla="*/ 14 w 291"/>
                <a:gd name="T41" fmla="*/ 71 h 187"/>
                <a:gd name="T42" fmla="*/ 0 w 291"/>
                <a:gd name="T43" fmla="*/ 105 h 187"/>
                <a:gd name="T44" fmla="*/ 145 w 291"/>
                <a:gd name="T45" fmla="*/ 187 h 187"/>
                <a:gd name="T46" fmla="*/ 291 w 291"/>
                <a:gd name="T47" fmla="*/ 105 h 187"/>
                <a:gd name="T48" fmla="*/ 277 w 291"/>
                <a:gd name="T49" fmla="*/ 71 h 187"/>
                <a:gd name="T50" fmla="*/ 145 w 291"/>
                <a:gd name="T51" fmla="*/ 154 h 187"/>
                <a:gd name="T52" fmla="*/ 96 w 291"/>
                <a:gd name="T53" fmla="*/ 105 h 187"/>
                <a:gd name="T54" fmla="*/ 145 w 291"/>
                <a:gd name="T55" fmla="*/ 56 h 187"/>
                <a:gd name="T56" fmla="*/ 193 w 291"/>
                <a:gd name="T57" fmla="*/ 105 h 187"/>
                <a:gd name="T58" fmla="*/ 145 w 291"/>
                <a:gd name="T5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1" h="187">
                  <a:moveTo>
                    <a:pt x="277" y="71"/>
                  </a:moveTo>
                  <a:cubicBezTo>
                    <a:pt x="278" y="70"/>
                    <a:pt x="277" y="69"/>
                    <a:pt x="277" y="68"/>
                  </a:cubicBezTo>
                  <a:cubicBezTo>
                    <a:pt x="277" y="44"/>
                    <a:pt x="277" y="44"/>
                    <a:pt x="277" y="44"/>
                  </a:cubicBezTo>
                  <a:cubicBezTo>
                    <a:pt x="277" y="15"/>
                    <a:pt x="261" y="0"/>
                    <a:pt x="236" y="0"/>
                  </a:cubicBezTo>
                  <a:cubicBezTo>
                    <a:pt x="218" y="0"/>
                    <a:pt x="218" y="0"/>
                    <a:pt x="218" y="0"/>
                  </a:cubicBezTo>
                  <a:cubicBezTo>
                    <a:pt x="214" y="0"/>
                    <a:pt x="212" y="2"/>
                    <a:pt x="212" y="5"/>
                  </a:cubicBezTo>
                  <a:cubicBezTo>
                    <a:pt x="212" y="9"/>
                    <a:pt x="214" y="10"/>
                    <a:pt x="218" y="10"/>
                  </a:cubicBezTo>
                  <a:cubicBezTo>
                    <a:pt x="236" y="10"/>
                    <a:pt x="236" y="10"/>
                    <a:pt x="236" y="10"/>
                  </a:cubicBezTo>
                  <a:cubicBezTo>
                    <a:pt x="258" y="10"/>
                    <a:pt x="268" y="27"/>
                    <a:pt x="268" y="44"/>
                  </a:cubicBezTo>
                  <a:cubicBezTo>
                    <a:pt x="268" y="59"/>
                    <a:pt x="268" y="59"/>
                    <a:pt x="268" y="59"/>
                  </a:cubicBezTo>
                  <a:cubicBezTo>
                    <a:pt x="239" y="37"/>
                    <a:pt x="198" y="23"/>
                    <a:pt x="146" y="23"/>
                  </a:cubicBezTo>
                  <a:cubicBezTo>
                    <a:pt x="95" y="23"/>
                    <a:pt x="54" y="37"/>
                    <a:pt x="25" y="59"/>
                  </a:cubicBezTo>
                  <a:cubicBezTo>
                    <a:pt x="25" y="44"/>
                    <a:pt x="25" y="44"/>
                    <a:pt x="25" y="44"/>
                  </a:cubicBezTo>
                  <a:cubicBezTo>
                    <a:pt x="25" y="24"/>
                    <a:pt x="40" y="10"/>
                    <a:pt x="60" y="10"/>
                  </a:cubicBezTo>
                  <a:cubicBezTo>
                    <a:pt x="72" y="10"/>
                    <a:pt x="72" y="10"/>
                    <a:pt x="72" y="10"/>
                  </a:cubicBezTo>
                  <a:cubicBezTo>
                    <a:pt x="75" y="10"/>
                    <a:pt x="78" y="9"/>
                    <a:pt x="78" y="5"/>
                  </a:cubicBezTo>
                  <a:cubicBezTo>
                    <a:pt x="78" y="2"/>
                    <a:pt x="75" y="0"/>
                    <a:pt x="72" y="0"/>
                  </a:cubicBezTo>
                  <a:cubicBezTo>
                    <a:pt x="60" y="0"/>
                    <a:pt x="60" y="0"/>
                    <a:pt x="60" y="0"/>
                  </a:cubicBezTo>
                  <a:cubicBezTo>
                    <a:pt x="33" y="0"/>
                    <a:pt x="15" y="17"/>
                    <a:pt x="15" y="44"/>
                  </a:cubicBezTo>
                  <a:cubicBezTo>
                    <a:pt x="15" y="68"/>
                    <a:pt x="15" y="68"/>
                    <a:pt x="15" y="68"/>
                  </a:cubicBezTo>
                  <a:cubicBezTo>
                    <a:pt x="15" y="69"/>
                    <a:pt x="13" y="70"/>
                    <a:pt x="14" y="71"/>
                  </a:cubicBezTo>
                  <a:cubicBezTo>
                    <a:pt x="6" y="81"/>
                    <a:pt x="0" y="93"/>
                    <a:pt x="0" y="105"/>
                  </a:cubicBezTo>
                  <a:cubicBezTo>
                    <a:pt x="0" y="151"/>
                    <a:pt x="64" y="187"/>
                    <a:pt x="145" y="187"/>
                  </a:cubicBezTo>
                  <a:cubicBezTo>
                    <a:pt x="227" y="187"/>
                    <a:pt x="291" y="151"/>
                    <a:pt x="291" y="105"/>
                  </a:cubicBezTo>
                  <a:cubicBezTo>
                    <a:pt x="291" y="93"/>
                    <a:pt x="285" y="81"/>
                    <a:pt x="277" y="71"/>
                  </a:cubicBezTo>
                  <a:close/>
                  <a:moveTo>
                    <a:pt x="145" y="154"/>
                  </a:moveTo>
                  <a:cubicBezTo>
                    <a:pt x="118" y="154"/>
                    <a:pt x="96" y="132"/>
                    <a:pt x="96" y="105"/>
                  </a:cubicBezTo>
                  <a:cubicBezTo>
                    <a:pt x="96" y="78"/>
                    <a:pt x="118" y="56"/>
                    <a:pt x="145" y="56"/>
                  </a:cubicBezTo>
                  <a:cubicBezTo>
                    <a:pt x="172" y="56"/>
                    <a:pt x="193" y="78"/>
                    <a:pt x="193" y="105"/>
                  </a:cubicBezTo>
                  <a:cubicBezTo>
                    <a:pt x="193" y="132"/>
                    <a:pt x="172" y="154"/>
                    <a:pt x="145" y="15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 name="Freeform 25">
              <a:extLst>
                <a:ext uri="{FF2B5EF4-FFF2-40B4-BE49-F238E27FC236}">
                  <a16:creationId xmlns:a16="http://schemas.microsoft.com/office/drawing/2014/main" id="{863A7267-2F04-DAE4-9F41-D813A974063B}"/>
                </a:ext>
              </a:extLst>
            </p:cNvPr>
            <p:cNvSpPr>
              <a:spLocks/>
            </p:cNvSpPr>
            <p:nvPr/>
          </p:nvSpPr>
          <p:spPr bwMode="auto">
            <a:xfrm>
              <a:off x="3369420" y="6639848"/>
              <a:ext cx="424976" cy="117022"/>
            </a:xfrm>
            <a:custGeom>
              <a:avLst/>
              <a:gdLst>
                <a:gd name="T0" fmla="*/ 193 w 243"/>
                <a:gd name="T1" fmla="*/ 18 h 67"/>
                <a:gd name="T2" fmla="*/ 180 w 243"/>
                <a:gd name="T3" fmla="*/ 18 h 67"/>
                <a:gd name="T4" fmla="*/ 157 w 243"/>
                <a:gd name="T5" fmla="*/ 0 h 67"/>
                <a:gd name="T6" fmla="*/ 120 w 243"/>
                <a:gd name="T7" fmla="*/ 3 h 67"/>
                <a:gd name="T8" fmla="*/ 83 w 243"/>
                <a:gd name="T9" fmla="*/ 0 h 67"/>
                <a:gd name="T10" fmla="*/ 60 w 243"/>
                <a:gd name="T11" fmla="*/ 18 h 67"/>
                <a:gd name="T12" fmla="*/ 47 w 243"/>
                <a:gd name="T13" fmla="*/ 18 h 67"/>
                <a:gd name="T14" fmla="*/ 0 w 243"/>
                <a:gd name="T15" fmla="*/ 61 h 67"/>
                <a:gd name="T16" fmla="*/ 0 w 243"/>
                <a:gd name="T17" fmla="*/ 67 h 67"/>
                <a:gd name="T18" fmla="*/ 243 w 243"/>
                <a:gd name="T19" fmla="*/ 67 h 67"/>
                <a:gd name="T20" fmla="*/ 243 w 243"/>
                <a:gd name="T21" fmla="*/ 61 h 67"/>
                <a:gd name="T22" fmla="*/ 193 w 243"/>
                <a:gd name="T23"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67">
                  <a:moveTo>
                    <a:pt x="193" y="18"/>
                  </a:moveTo>
                  <a:cubicBezTo>
                    <a:pt x="180" y="18"/>
                    <a:pt x="180" y="18"/>
                    <a:pt x="180" y="18"/>
                  </a:cubicBezTo>
                  <a:cubicBezTo>
                    <a:pt x="169" y="18"/>
                    <a:pt x="160" y="11"/>
                    <a:pt x="157" y="0"/>
                  </a:cubicBezTo>
                  <a:cubicBezTo>
                    <a:pt x="145" y="2"/>
                    <a:pt x="133" y="3"/>
                    <a:pt x="120" y="3"/>
                  </a:cubicBezTo>
                  <a:cubicBezTo>
                    <a:pt x="107" y="3"/>
                    <a:pt x="95" y="2"/>
                    <a:pt x="83" y="0"/>
                  </a:cubicBezTo>
                  <a:cubicBezTo>
                    <a:pt x="80" y="11"/>
                    <a:pt x="71" y="18"/>
                    <a:pt x="60" y="18"/>
                  </a:cubicBezTo>
                  <a:cubicBezTo>
                    <a:pt x="47" y="18"/>
                    <a:pt x="47" y="18"/>
                    <a:pt x="47" y="18"/>
                  </a:cubicBezTo>
                  <a:cubicBezTo>
                    <a:pt x="17" y="18"/>
                    <a:pt x="0" y="35"/>
                    <a:pt x="0" y="61"/>
                  </a:cubicBezTo>
                  <a:cubicBezTo>
                    <a:pt x="0" y="67"/>
                    <a:pt x="0" y="67"/>
                    <a:pt x="0" y="67"/>
                  </a:cubicBezTo>
                  <a:cubicBezTo>
                    <a:pt x="243" y="67"/>
                    <a:pt x="243" y="67"/>
                    <a:pt x="243" y="67"/>
                  </a:cubicBezTo>
                  <a:cubicBezTo>
                    <a:pt x="243" y="61"/>
                    <a:pt x="243" y="61"/>
                    <a:pt x="243" y="61"/>
                  </a:cubicBezTo>
                  <a:cubicBezTo>
                    <a:pt x="243" y="35"/>
                    <a:pt x="222" y="18"/>
                    <a:pt x="193"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1" name="Group 30">
            <a:extLst>
              <a:ext uri="{FF2B5EF4-FFF2-40B4-BE49-F238E27FC236}">
                <a16:creationId xmlns:a16="http://schemas.microsoft.com/office/drawing/2014/main" id="{43C1EF50-AF5B-43AA-869D-785C36F58722}"/>
              </a:ext>
            </a:extLst>
          </p:cNvPr>
          <p:cNvGrpSpPr/>
          <p:nvPr userDrawn="1"/>
        </p:nvGrpSpPr>
        <p:grpSpPr>
          <a:xfrm>
            <a:off x="3061160" y="6051129"/>
            <a:ext cx="355213" cy="413588"/>
            <a:chOff x="2302359" y="6244126"/>
            <a:chExt cx="440374" cy="512744"/>
          </a:xfrm>
          <a:solidFill>
            <a:schemeClr val="bg2"/>
          </a:solidFill>
        </p:grpSpPr>
        <p:sp>
          <p:nvSpPr>
            <p:cNvPr id="32" name="Freeform 26">
              <a:extLst>
                <a:ext uri="{FF2B5EF4-FFF2-40B4-BE49-F238E27FC236}">
                  <a16:creationId xmlns:a16="http://schemas.microsoft.com/office/drawing/2014/main" id="{B1277610-51FE-D903-38BE-BA7A5EA357B9}"/>
                </a:ext>
              </a:extLst>
            </p:cNvPr>
            <p:cNvSpPr>
              <a:spLocks noEditPoints="1"/>
            </p:cNvSpPr>
            <p:nvPr/>
          </p:nvSpPr>
          <p:spPr bwMode="auto">
            <a:xfrm>
              <a:off x="2302359" y="6244126"/>
              <a:ext cx="440374" cy="512744"/>
            </a:xfrm>
            <a:custGeom>
              <a:avLst/>
              <a:gdLst>
                <a:gd name="T0" fmla="*/ 155 w 251"/>
                <a:gd name="T1" fmla="*/ 146 h 292"/>
                <a:gd name="T2" fmla="*/ 249 w 251"/>
                <a:gd name="T3" fmla="*/ 52 h 292"/>
                <a:gd name="T4" fmla="*/ 249 w 251"/>
                <a:gd name="T5" fmla="*/ 43 h 292"/>
                <a:gd name="T6" fmla="*/ 146 w 251"/>
                <a:gd name="T7" fmla="*/ 0 h 292"/>
                <a:gd name="T8" fmla="*/ 0 w 251"/>
                <a:gd name="T9" fmla="*/ 146 h 292"/>
                <a:gd name="T10" fmla="*/ 146 w 251"/>
                <a:gd name="T11" fmla="*/ 292 h 292"/>
                <a:gd name="T12" fmla="*/ 249 w 251"/>
                <a:gd name="T13" fmla="*/ 249 h 292"/>
                <a:gd name="T14" fmla="*/ 249 w 251"/>
                <a:gd name="T15" fmla="*/ 240 h 292"/>
                <a:gd name="T16" fmla="*/ 155 w 251"/>
                <a:gd name="T17" fmla="*/ 146 h 292"/>
                <a:gd name="T18" fmla="*/ 115 w 251"/>
                <a:gd name="T19" fmla="*/ 109 h 292"/>
                <a:gd name="T20" fmla="*/ 85 w 251"/>
                <a:gd name="T21" fmla="*/ 79 h 292"/>
                <a:gd name="T22" fmla="*/ 115 w 251"/>
                <a:gd name="T23" fmla="*/ 49 h 292"/>
                <a:gd name="T24" fmla="*/ 146 w 251"/>
                <a:gd name="T25" fmla="*/ 79 h 292"/>
                <a:gd name="T26" fmla="*/ 115 w 251"/>
                <a:gd name="T27" fmla="*/ 10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292">
                  <a:moveTo>
                    <a:pt x="155" y="146"/>
                  </a:moveTo>
                  <a:cubicBezTo>
                    <a:pt x="249" y="52"/>
                    <a:pt x="249" y="52"/>
                    <a:pt x="249" y="52"/>
                  </a:cubicBezTo>
                  <a:cubicBezTo>
                    <a:pt x="251" y="49"/>
                    <a:pt x="251" y="45"/>
                    <a:pt x="249" y="43"/>
                  </a:cubicBezTo>
                  <a:cubicBezTo>
                    <a:pt x="221" y="15"/>
                    <a:pt x="185" y="0"/>
                    <a:pt x="146" y="0"/>
                  </a:cubicBezTo>
                  <a:cubicBezTo>
                    <a:pt x="65" y="0"/>
                    <a:pt x="0" y="65"/>
                    <a:pt x="0" y="146"/>
                  </a:cubicBezTo>
                  <a:cubicBezTo>
                    <a:pt x="0" y="226"/>
                    <a:pt x="65" y="292"/>
                    <a:pt x="146" y="292"/>
                  </a:cubicBezTo>
                  <a:cubicBezTo>
                    <a:pt x="185" y="292"/>
                    <a:pt x="221" y="276"/>
                    <a:pt x="249" y="249"/>
                  </a:cubicBezTo>
                  <a:cubicBezTo>
                    <a:pt x="251" y="246"/>
                    <a:pt x="251" y="242"/>
                    <a:pt x="249" y="240"/>
                  </a:cubicBezTo>
                  <a:lnTo>
                    <a:pt x="155" y="146"/>
                  </a:lnTo>
                  <a:close/>
                  <a:moveTo>
                    <a:pt x="115" y="109"/>
                  </a:moveTo>
                  <a:cubicBezTo>
                    <a:pt x="99" y="109"/>
                    <a:pt x="85" y="96"/>
                    <a:pt x="85" y="79"/>
                  </a:cubicBezTo>
                  <a:cubicBezTo>
                    <a:pt x="85" y="62"/>
                    <a:pt x="99" y="49"/>
                    <a:pt x="115" y="49"/>
                  </a:cubicBezTo>
                  <a:cubicBezTo>
                    <a:pt x="132" y="49"/>
                    <a:pt x="146" y="62"/>
                    <a:pt x="146" y="79"/>
                  </a:cubicBezTo>
                  <a:cubicBezTo>
                    <a:pt x="146" y="96"/>
                    <a:pt x="132" y="109"/>
                    <a:pt x="115"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3" name="Oval 27">
              <a:extLst>
                <a:ext uri="{FF2B5EF4-FFF2-40B4-BE49-F238E27FC236}">
                  <a16:creationId xmlns:a16="http://schemas.microsoft.com/office/drawing/2014/main" id="{5A09571F-6A50-FE1E-86E4-2CF0502A3F2F}"/>
                </a:ext>
              </a:extLst>
            </p:cNvPr>
            <p:cNvSpPr>
              <a:spLocks noChangeArrowheads="1"/>
            </p:cNvSpPr>
            <p:nvPr/>
          </p:nvSpPr>
          <p:spPr bwMode="auto">
            <a:xfrm>
              <a:off x="2473274" y="6351910"/>
              <a:ext cx="64670" cy="63131"/>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4" name="Group 33">
            <a:extLst>
              <a:ext uri="{FF2B5EF4-FFF2-40B4-BE49-F238E27FC236}">
                <a16:creationId xmlns:a16="http://schemas.microsoft.com/office/drawing/2014/main" id="{0EC231CA-FE51-C80A-9734-1EAD737C2A0C}"/>
              </a:ext>
            </a:extLst>
          </p:cNvPr>
          <p:cNvGrpSpPr/>
          <p:nvPr userDrawn="1"/>
        </p:nvGrpSpPr>
        <p:grpSpPr>
          <a:xfrm>
            <a:off x="2238953" y="6051129"/>
            <a:ext cx="408620" cy="413588"/>
            <a:chOff x="1283032" y="6244126"/>
            <a:chExt cx="506585" cy="512744"/>
          </a:xfrm>
          <a:solidFill>
            <a:schemeClr val="bg2"/>
          </a:solidFill>
        </p:grpSpPr>
        <p:sp>
          <p:nvSpPr>
            <p:cNvPr id="35" name="Freeform 28">
              <a:extLst>
                <a:ext uri="{FF2B5EF4-FFF2-40B4-BE49-F238E27FC236}">
                  <a16:creationId xmlns:a16="http://schemas.microsoft.com/office/drawing/2014/main" id="{208E8C76-4CC1-E84D-585A-9D84ECF0A560}"/>
                </a:ext>
              </a:extLst>
            </p:cNvPr>
            <p:cNvSpPr>
              <a:spLocks/>
            </p:cNvSpPr>
            <p:nvPr/>
          </p:nvSpPr>
          <p:spPr bwMode="auto">
            <a:xfrm>
              <a:off x="1672594" y="6276462"/>
              <a:ext cx="47733" cy="41574"/>
            </a:xfrm>
            <a:custGeom>
              <a:avLst/>
              <a:gdLst>
                <a:gd name="T0" fmla="*/ 7 w 27"/>
                <a:gd name="T1" fmla="*/ 24 h 24"/>
                <a:gd name="T2" fmla="*/ 11 w 27"/>
                <a:gd name="T3" fmla="*/ 23 h 24"/>
                <a:gd name="T4" fmla="*/ 24 w 27"/>
                <a:gd name="T5" fmla="*/ 11 h 24"/>
                <a:gd name="T6" fmla="*/ 25 w 27"/>
                <a:gd name="T7" fmla="*/ 3 h 24"/>
                <a:gd name="T8" fmla="*/ 17 w 27"/>
                <a:gd name="T9" fmla="*/ 2 h 24"/>
                <a:gd name="T10" fmla="*/ 3 w 27"/>
                <a:gd name="T11" fmla="*/ 13 h 24"/>
                <a:gd name="T12" fmla="*/ 3 w 27"/>
                <a:gd name="T13" fmla="*/ 22 h 24"/>
                <a:gd name="T14" fmla="*/ 7 w 27"/>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7" y="24"/>
                  </a:moveTo>
                  <a:cubicBezTo>
                    <a:pt x="9" y="24"/>
                    <a:pt x="10" y="24"/>
                    <a:pt x="11" y="23"/>
                  </a:cubicBezTo>
                  <a:cubicBezTo>
                    <a:pt x="24" y="11"/>
                    <a:pt x="24" y="11"/>
                    <a:pt x="24" y="11"/>
                  </a:cubicBezTo>
                  <a:cubicBezTo>
                    <a:pt x="27" y="9"/>
                    <a:pt x="27" y="5"/>
                    <a:pt x="25" y="3"/>
                  </a:cubicBezTo>
                  <a:cubicBezTo>
                    <a:pt x="23" y="0"/>
                    <a:pt x="19" y="0"/>
                    <a:pt x="17" y="2"/>
                  </a:cubicBezTo>
                  <a:cubicBezTo>
                    <a:pt x="3" y="13"/>
                    <a:pt x="3" y="13"/>
                    <a:pt x="3" y="13"/>
                  </a:cubicBezTo>
                  <a:cubicBezTo>
                    <a:pt x="1" y="16"/>
                    <a:pt x="0" y="19"/>
                    <a:pt x="3" y="22"/>
                  </a:cubicBezTo>
                  <a:cubicBezTo>
                    <a:pt x="4" y="23"/>
                    <a:pt x="6" y="24"/>
                    <a:pt x="7"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29">
              <a:extLst>
                <a:ext uri="{FF2B5EF4-FFF2-40B4-BE49-F238E27FC236}">
                  <a16:creationId xmlns:a16="http://schemas.microsoft.com/office/drawing/2014/main" id="{FD04AB53-9AE2-99E0-7713-B3356B8BA1B1}"/>
                </a:ext>
              </a:extLst>
            </p:cNvPr>
            <p:cNvSpPr>
              <a:spLocks/>
            </p:cNvSpPr>
            <p:nvPr/>
          </p:nvSpPr>
          <p:spPr bwMode="auto">
            <a:xfrm>
              <a:off x="1717247" y="6318035"/>
              <a:ext cx="46193" cy="41574"/>
            </a:xfrm>
            <a:custGeom>
              <a:avLst/>
              <a:gdLst>
                <a:gd name="T0" fmla="*/ 2 w 27"/>
                <a:gd name="T1" fmla="*/ 22 h 24"/>
                <a:gd name="T2" fmla="*/ 7 w 27"/>
                <a:gd name="T3" fmla="*/ 24 h 24"/>
                <a:gd name="T4" fmla="*/ 10 w 27"/>
                <a:gd name="T5" fmla="*/ 23 h 24"/>
                <a:gd name="T6" fmla="*/ 24 w 27"/>
                <a:gd name="T7" fmla="*/ 12 h 24"/>
                <a:gd name="T8" fmla="*/ 24 w 27"/>
                <a:gd name="T9" fmla="*/ 3 h 24"/>
                <a:gd name="T10" fmla="*/ 16 w 27"/>
                <a:gd name="T11" fmla="*/ 2 h 24"/>
                <a:gd name="T12" fmla="*/ 3 w 27"/>
                <a:gd name="T13" fmla="*/ 14 h 24"/>
                <a:gd name="T14" fmla="*/ 2 w 27"/>
                <a:gd name="T15" fmla="*/ 2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2" y="22"/>
                  </a:moveTo>
                  <a:cubicBezTo>
                    <a:pt x="3" y="24"/>
                    <a:pt x="5" y="24"/>
                    <a:pt x="7" y="24"/>
                  </a:cubicBezTo>
                  <a:cubicBezTo>
                    <a:pt x="8" y="24"/>
                    <a:pt x="9" y="24"/>
                    <a:pt x="10" y="23"/>
                  </a:cubicBezTo>
                  <a:cubicBezTo>
                    <a:pt x="24" y="12"/>
                    <a:pt x="24" y="12"/>
                    <a:pt x="24" y="12"/>
                  </a:cubicBezTo>
                  <a:cubicBezTo>
                    <a:pt x="26" y="9"/>
                    <a:pt x="27" y="6"/>
                    <a:pt x="24" y="3"/>
                  </a:cubicBezTo>
                  <a:cubicBezTo>
                    <a:pt x="22" y="0"/>
                    <a:pt x="18" y="0"/>
                    <a:pt x="16" y="2"/>
                  </a:cubicBezTo>
                  <a:cubicBezTo>
                    <a:pt x="3" y="14"/>
                    <a:pt x="3" y="14"/>
                    <a:pt x="3" y="14"/>
                  </a:cubicBezTo>
                  <a:cubicBezTo>
                    <a:pt x="0" y="16"/>
                    <a:pt x="0" y="20"/>
                    <a:pt x="2"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7" name="Freeform 30">
              <a:extLst>
                <a:ext uri="{FF2B5EF4-FFF2-40B4-BE49-F238E27FC236}">
                  <a16:creationId xmlns:a16="http://schemas.microsoft.com/office/drawing/2014/main" id="{582FDCEB-BA46-0BD2-7AA5-D797E66AAF5E}"/>
                </a:ext>
              </a:extLst>
            </p:cNvPr>
            <p:cNvSpPr>
              <a:spLocks/>
            </p:cNvSpPr>
            <p:nvPr/>
          </p:nvSpPr>
          <p:spPr bwMode="auto">
            <a:xfrm>
              <a:off x="1353861" y="6276462"/>
              <a:ext cx="47733" cy="41574"/>
            </a:xfrm>
            <a:custGeom>
              <a:avLst/>
              <a:gdLst>
                <a:gd name="T0" fmla="*/ 16 w 27"/>
                <a:gd name="T1" fmla="*/ 23 h 24"/>
                <a:gd name="T2" fmla="*/ 20 w 27"/>
                <a:gd name="T3" fmla="*/ 24 h 24"/>
                <a:gd name="T4" fmla="*/ 25 w 27"/>
                <a:gd name="T5" fmla="*/ 22 h 24"/>
                <a:gd name="T6" fmla="*/ 24 w 27"/>
                <a:gd name="T7" fmla="*/ 13 h 24"/>
                <a:gd name="T8" fmla="*/ 11 w 27"/>
                <a:gd name="T9" fmla="*/ 2 h 24"/>
                <a:gd name="T10" fmla="*/ 2 w 27"/>
                <a:gd name="T11" fmla="*/ 3 h 24"/>
                <a:gd name="T12" fmla="*/ 3 w 27"/>
                <a:gd name="T13" fmla="*/ 11 h 24"/>
                <a:gd name="T14" fmla="*/ 16 w 27"/>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6" y="23"/>
                  </a:moveTo>
                  <a:cubicBezTo>
                    <a:pt x="18" y="24"/>
                    <a:pt x="19" y="24"/>
                    <a:pt x="20" y="24"/>
                  </a:cubicBezTo>
                  <a:cubicBezTo>
                    <a:pt x="22" y="24"/>
                    <a:pt x="24" y="23"/>
                    <a:pt x="25" y="22"/>
                  </a:cubicBezTo>
                  <a:cubicBezTo>
                    <a:pt x="27" y="19"/>
                    <a:pt x="27" y="16"/>
                    <a:pt x="24" y="13"/>
                  </a:cubicBezTo>
                  <a:cubicBezTo>
                    <a:pt x="11" y="2"/>
                    <a:pt x="11" y="2"/>
                    <a:pt x="11" y="2"/>
                  </a:cubicBezTo>
                  <a:cubicBezTo>
                    <a:pt x="8" y="0"/>
                    <a:pt x="5" y="0"/>
                    <a:pt x="2" y="3"/>
                  </a:cubicBezTo>
                  <a:cubicBezTo>
                    <a:pt x="0" y="5"/>
                    <a:pt x="1" y="9"/>
                    <a:pt x="3" y="11"/>
                  </a:cubicBezTo>
                  <a:lnTo>
                    <a:pt x="16" y="2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8" name="Freeform 31">
              <a:extLst>
                <a:ext uri="{FF2B5EF4-FFF2-40B4-BE49-F238E27FC236}">
                  <a16:creationId xmlns:a16="http://schemas.microsoft.com/office/drawing/2014/main" id="{68124B9B-B6C4-B004-E687-88E0CFEF7F9D}"/>
                </a:ext>
              </a:extLst>
            </p:cNvPr>
            <p:cNvSpPr>
              <a:spLocks/>
            </p:cNvSpPr>
            <p:nvPr/>
          </p:nvSpPr>
          <p:spPr bwMode="auto">
            <a:xfrm>
              <a:off x="1312288" y="6318035"/>
              <a:ext cx="47733" cy="41574"/>
            </a:xfrm>
            <a:custGeom>
              <a:avLst/>
              <a:gdLst>
                <a:gd name="T0" fmla="*/ 16 w 27"/>
                <a:gd name="T1" fmla="*/ 23 h 24"/>
                <a:gd name="T2" fmla="*/ 20 w 27"/>
                <a:gd name="T3" fmla="*/ 24 h 24"/>
                <a:gd name="T4" fmla="*/ 25 w 27"/>
                <a:gd name="T5" fmla="*/ 22 h 24"/>
                <a:gd name="T6" fmla="*/ 24 w 27"/>
                <a:gd name="T7" fmla="*/ 14 h 24"/>
                <a:gd name="T8" fmla="*/ 11 w 27"/>
                <a:gd name="T9" fmla="*/ 2 h 24"/>
                <a:gd name="T10" fmla="*/ 2 w 27"/>
                <a:gd name="T11" fmla="*/ 3 h 24"/>
                <a:gd name="T12" fmla="*/ 3 w 27"/>
                <a:gd name="T13" fmla="*/ 12 h 24"/>
                <a:gd name="T14" fmla="*/ 16 w 27"/>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6" y="23"/>
                  </a:moveTo>
                  <a:cubicBezTo>
                    <a:pt x="17" y="24"/>
                    <a:pt x="19" y="24"/>
                    <a:pt x="20" y="24"/>
                  </a:cubicBezTo>
                  <a:cubicBezTo>
                    <a:pt x="22" y="24"/>
                    <a:pt x="23" y="24"/>
                    <a:pt x="25" y="22"/>
                  </a:cubicBezTo>
                  <a:cubicBezTo>
                    <a:pt x="27" y="20"/>
                    <a:pt x="27" y="16"/>
                    <a:pt x="24" y="14"/>
                  </a:cubicBezTo>
                  <a:cubicBezTo>
                    <a:pt x="11" y="2"/>
                    <a:pt x="11" y="2"/>
                    <a:pt x="11" y="2"/>
                  </a:cubicBezTo>
                  <a:cubicBezTo>
                    <a:pt x="8" y="0"/>
                    <a:pt x="4" y="0"/>
                    <a:pt x="2" y="3"/>
                  </a:cubicBezTo>
                  <a:cubicBezTo>
                    <a:pt x="0" y="6"/>
                    <a:pt x="0" y="9"/>
                    <a:pt x="3" y="12"/>
                  </a:cubicBezTo>
                  <a:lnTo>
                    <a:pt x="16" y="2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9" name="Freeform 32">
              <a:extLst>
                <a:ext uri="{FF2B5EF4-FFF2-40B4-BE49-F238E27FC236}">
                  <a16:creationId xmlns:a16="http://schemas.microsoft.com/office/drawing/2014/main" id="{E63D893B-E410-12C5-A4C6-299B4356FF9E}"/>
                </a:ext>
              </a:extLst>
            </p:cNvPr>
            <p:cNvSpPr>
              <a:spLocks/>
            </p:cNvSpPr>
            <p:nvPr/>
          </p:nvSpPr>
          <p:spPr bwMode="auto">
            <a:xfrm>
              <a:off x="1410833" y="6371928"/>
              <a:ext cx="254062" cy="264840"/>
            </a:xfrm>
            <a:custGeom>
              <a:avLst/>
              <a:gdLst>
                <a:gd name="T0" fmla="*/ 73 w 145"/>
                <a:gd name="T1" fmla="*/ 0 h 151"/>
                <a:gd name="T2" fmla="*/ 0 w 145"/>
                <a:gd name="T3" fmla="*/ 125 h 151"/>
                <a:gd name="T4" fmla="*/ 23 w 145"/>
                <a:gd name="T5" fmla="*/ 151 h 151"/>
                <a:gd name="T6" fmla="*/ 42 w 145"/>
                <a:gd name="T7" fmla="*/ 151 h 151"/>
                <a:gd name="T8" fmla="*/ 48 w 145"/>
                <a:gd name="T9" fmla="*/ 147 h 151"/>
                <a:gd name="T10" fmla="*/ 47 w 145"/>
                <a:gd name="T11" fmla="*/ 123 h 151"/>
                <a:gd name="T12" fmla="*/ 48 w 145"/>
                <a:gd name="T13" fmla="*/ 87 h 151"/>
                <a:gd name="T14" fmla="*/ 67 w 145"/>
                <a:gd name="T15" fmla="*/ 80 h 151"/>
                <a:gd name="T16" fmla="*/ 85 w 145"/>
                <a:gd name="T17" fmla="*/ 87 h 151"/>
                <a:gd name="T18" fmla="*/ 86 w 145"/>
                <a:gd name="T19" fmla="*/ 122 h 151"/>
                <a:gd name="T20" fmla="*/ 85 w 145"/>
                <a:gd name="T21" fmla="*/ 147 h 151"/>
                <a:gd name="T22" fmla="*/ 91 w 145"/>
                <a:gd name="T23" fmla="*/ 151 h 151"/>
                <a:gd name="T24" fmla="*/ 122 w 145"/>
                <a:gd name="T25" fmla="*/ 151 h 151"/>
                <a:gd name="T26" fmla="*/ 145 w 145"/>
                <a:gd name="T27" fmla="*/ 125 h 151"/>
                <a:gd name="T28" fmla="*/ 73 w 145"/>
                <a:gd name="T2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51">
                  <a:moveTo>
                    <a:pt x="73" y="0"/>
                  </a:moveTo>
                  <a:cubicBezTo>
                    <a:pt x="19" y="0"/>
                    <a:pt x="0" y="78"/>
                    <a:pt x="0" y="125"/>
                  </a:cubicBezTo>
                  <a:cubicBezTo>
                    <a:pt x="0" y="138"/>
                    <a:pt x="10" y="151"/>
                    <a:pt x="23" y="151"/>
                  </a:cubicBezTo>
                  <a:cubicBezTo>
                    <a:pt x="42" y="151"/>
                    <a:pt x="42" y="151"/>
                    <a:pt x="42" y="151"/>
                  </a:cubicBezTo>
                  <a:cubicBezTo>
                    <a:pt x="44" y="151"/>
                    <a:pt x="47" y="148"/>
                    <a:pt x="48" y="147"/>
                  </a:cubicBezTo>
                  <a:cubicBezTo>
                    <a:pt x="51" y="143"/>
                    <a:pt x="49" y="132"/>
                    <a:pt x="47" y="123"/>
                  </a:cubicBezTo>
                  <a:cubicBezTo>
                    <a:pt x="44" y="110"/>
                    <a:pt x="41" y="96"/>
                    <a:pt x="48" y="87"/>
                  </a:cubicBezTo>
                  <a:cubicBezTo>
                    <a:pt x="51" y="82"/>
                    <a:pt x="58" y="80"/>
                    <a:pt x="67" y="80"/>
                  </a:cubicBezTo>
                  <a:cubicBezTo>
                    <a:pt x="75" y="80"/>
                    <a:pt x="82" y="82"/>
                    <a:pt x="85" y="87"/>
                  </a:cubicBezTo>
                  <a:cubicBezTo>
                    <a:pt x="92" y="96"/>
                    <a:pt x="89" y="109"/>
                    <a:pt x="86" y="122"/>
                  </a:cubicBezTo>
                  <a:cubicBezTo>
                    <a:pt x="84" y="130"/>
                    <a:pt x="82" y="143"/>
                    <a:pt x="85" y="147"/>
                  </a:cubicBezTo>
                  <a:cubicBezTo>
                    <a:pt x="86" y="148"/>
                    <a:pt x="89" y="151"/>
                    <a:pt x="91" y="151"/>
                  </a:cubicBezTo>
                  <a:cubicBezTo>
                    <a:pt x="122" y="151"/>
                    <a:pt x="122" y="151"/>
                    <a:pt x="122" y="151"/>
                  </a:cubicBezTo>
                  <a:cubicBezTo>
                    <a:pt x="135" y="151"/>
                    <a:pt x="145" y="138"/>
                    <a:pt x="145" y="125"/>
                  </a:cubicBezTo>
                  <a:cubicBezTo>
                    <a:pt x="145" y="78"/>
                    <a:pt x="126" y="0"/>
                    <a:pt x="7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0" name="Freeform 33">
              <a:extLst>
                <a:ext uri="{FF2B5EF4-FFF2-40B4-BE49-F238E27FC236}">
                  <a16:creationId xmlns:a16="http://schemas.microsoft.com/office/drawing/2014/main" id="{A870387B-E2DE-B9AF-07EE-57C31D8C5D05}"/>
                </a:ext>
              </a:extLst>
            </p:cNvPr>
            <p:cNvSpPr>
              <a:spLocks noEditPoints="1"/>
            </p:cNvSpPr>
            <p:nvPr/>
          </p:nvSpPr>
          <p:spPr bwMode="auto">
            <a:xfrm>
              <a:off x="1283032" y="6244126"/>
              <a:ext cx="506585" cy="512744"/>
            </a:xfrm>
            <a:custGeom>
              <a:avLst/>
              <a:gdLst>
                <a:gd name="T0" fmla="*/ 268 w 290"/>
                <a:gd name="T1" fmla="*/ 191 h 292"/>
                <a:gd name="T2" fmla="*/ 171 w 290"/>
                <a:gd name="T3" fmla="*/ 27 h 292"/>
                <a:gd name="T4" fmla="*/ 171 w 290"/>
                <a:gd name="T5" fmla="*/ 24 h 292"/>
                <a:gd name="T6" fmla="*/ 147 w 290"/>
                <a:gd name="T7" fmla="*/ 0 h 292"/>
                <a:gd name="T8" fmla="*/ 123 w 290"/>
                <a:gd name="T9" fmla="*/ 24 h 292"/>
                <a:gd name="T10" fmla="*/ 123 w 290"/>
                <a:gd name="T11" fmla="*/ 26 h 292"/>
                <a:gd name="T12" fmla="*/ 23 w 290"/>
                <a:gd name="T13" fmla="*/ 191 h 292"/>
                <a:gd name="T14" fmla="*/ 0 w 290"/>
                <a:gd name="T15" fmla="*/ 219 h 292"/>
                <a:gd name="T16" fmla="*/ 23 w 290"/>
                <a:gd name="T17" fmla="*/ 247 h 292"/>
                <a:gd name="T18" fmla="*/ 136 w 290"/>
                <a:gd name="T19" fmla="*/ 292 h 292"/>
                <a:gd name="T20" fmla="*/ 155 w 290"/>
                <a:gd name="T21" fmla="*/ 292 h 292"/>
                <a:gd name="T22" fmla="*/ 156 w 290"/>
                <a:gd name="T23" fmla="*/ 292 h 292"/>
                <a:gd name="T24" fmla="*/ 266 w 290"/>
                <a:gd name="T25" fmla="*/ 247 h 292"/>
                <a:gd name="T26" fmla="*/ 290 w 290"/>
                <a:gd name="T27" fmla="*/ 219 h 292"/>
                <a:gd name="T28" fmla="*/ 268 w 290"/>
                <a:gd name="T29" fmla="*/ 191 h 292"/>
                <a:gd name="T30" fmla="*/ 195 w 290"/>
                <a:gd name="T31" fmla="*/ 234 h 292"/>
                <a:gd name="T32" fmla="*/ 164 w 290"/>
                <a:gd name="T33" fmla="*/ 234 h 292"/>
                <a:gd name="T34" fmla="*/ 148 w 290"/>
                <a:gd name="T35" fmla="*/ 226 h 292"/>
                <a:gd name="T36" fmla="*/ 148 w 290"/>
                <a:gd name="T37" fmla="*/ 193 h 292"/>
                <a:gd name="T38" fmla="*/ 149 w 290"/>
                <a:gd name="T39" fmla="*/ 168 h 292"/>
                <a:gd name="T40" fmla="*/ 140 w 290"/>
                <a:gd name="T41" fmla="*/ 165 h 292"/>
                <a:gd name="T42" fmla="*/ 130 w 290"/>
                <a:gd name="T43" fmla="*/ 167 h 292"/>
                <a:gd name="T44" fmla="*/ 131 w 290"/>
                <a:gd name="T45" fmla="*/ 192 h 292"/>
                <a:gd name="T46" fmla="*/ 131 w 290"/>
                <a:gd name="T47" fmla="*/ 226 h 292"/>
                <a:gd name="T48" fmla="*/ 115 w 290"/>
                <a:gd name="T49" fmla="*/ 234 h 292"/>
                <a:gd name="T50" fmla="*/ 96 w 290"/>
                <a:gd name="T51" fmla="*/ 234 h 292"/>
                <a:gd name="T52" fmla="*/ 61 w 290"/>
                <a:gd name="T53" fmla="*/ 197 h 292"/>
                <a:gd name="T54" fmla="*/ 146 w 290"/>
                <a:gd name="T55" fmla="*/ 61 h 292"/>
                <a:gd name="T56" fmla="*/ 231 w 290"/>
                <a:gd name="T57" fmla="*/ 197 h 292"/>
                <a:gd name="T58" fmla="*/ 195 w 290"/>
                <a:gd name="T59" fmla="*/ 23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92">
                  <a:moveTo>
                    <a:pt x="268" y="191"/>
                  </a:moveTo>
                  <a:cubicBezTo>
                    <a:pt x="267" y="97"/>
                    <a:pt x="230" y="39"/>
                    <a:pt x="171" y="27"/>
                  </a:cubicBezTo>
                  <a:cubicBezTo>
                    <a:pt x="171" y="24"/>
                    <a:pt x="171" y="24"/>
                    <a:pt x="171" y="24"/>
                  </a:cubicBezTo>
                  <a:cubicBezTo>
                    <a:pt x="171" y="12"/>
                    <a:pt x="159" y="0"/>
                    <a:pt x="147" y="0"/>
                  </a:cubicBezTo>
                  <a:cubicBezTo>
                    <a:pt x="135" y="0"/>
                    <a:pt x="123" y="12"/>
                    <a:pt x="123" y="24"/>
                  </a:cubicBezTo>
                  <a:cubicBezTo>
                    <a:pt x="123" y="26"/>
                    <a:pt x="123" y="26"/>
                    <a:pt x="123" y="26"/>
                  </a:cubicBezTo>
                  <a:cubicBezTo>
                    <a:pt x="64" y="38"/>
                    <a:pt x="24" y="96"/>
                    <a:pt x="23" y="191"/>
                  </a:cubicBezTo>
                  <a:cubicBezTo>
                    <a:pt x="9" y="196"/>
                    <a:pt x="0" y="207"/>
                    <a:pt x="0" y="219"/>
                  </a:cubicBezTo>
                  <a:cubicBezTo>
                    <a:pt x="0" y="230"/>
                    <a:pt x="9" y="241"/>
                    <a:pt x="23" y="247"/>
                  </a:cubicBezTo>
                  <a:cubicBezTo>
                    <a:pt x="38" y="292"/>
                    <a:pt x="88" y="292"/>
                    <a:pt x="136" y="292"/>
                  </a:cubicBezTo>
                  <a:cubicBezTo>
                    <a:pt x="155" y="292"/>
                    <a:pt x="155" y="292"/>
                    <a:pt x="155" y="292"/>
                  </a:cubicBezTo>
                  <a:cubicBezTo>
                    <a:pt x="155" y="292"/>
                    <a:pt x="156" y="292"/>
                    <a:pt x="156" y="292"/>
                  </a:cubicBezTo>
                  <a:cubicBezTo>
                    <a:pt x="203" y="292"/>
                    <a:pt x="252" y="292"/>
                    <a:pt x="266" y="247"/>
                  </a:cubicBezTo>
                  <a:cubicBezTo>
                    <a:pt x="281" y="241"/>
                    <a:pt x="290" y="231"/>
                    <a:pt x="290" y="219"/>
                  </a:cubicBezTo>
                  <a:cubicBezTo>
                    <a:pt x="290" y="207"/>
                    <a:pt x="282" y="196"/>
                    <a:pt x="268" y="191"/>
                  </a:cubicBezTo>
                  <a:close/>
                  <a:moveTo>
                    <a:pt x="195" y="234"/>
                  </a:moveTo>
                  <a:cubicBezTo>
                    <a:pt x="164" y="234"/>
                    <a:pt x="164" y="234"/>
                    <a:pt x="164" y="234"/>
                  </a:cubicBezTo>
                  <a:cubicBezTo>
                    <a:pt x="157" y="234"/>
                    <a:pt x="152" y="230"/>
                    <a:pt x="148" y="226"/>
                  </a:cubicBezTo>
                  <a:cubicBezTo>
                    <a:pt x="142" y="218"/>
                    <a:pt x="145" y="205"/>
                    <a:pt x="148" y="193"/>
                  </a:cubicBezTo>
                  <a:cubicBezTo>
                    <a:pt x="150" y="184"/>
                    <a:pt x="152" y="172"/>
                    <a:pt x="149" y="168"/>
                  </a:cubicBezTo>
                  <a:cubicBezTo>
                    <a:pt x="147" y="166"/>
                    <a:pt x="144" y="165"/>
                    <a:pt x="140" y="165"/>
                  </a:cubicBezTo>
                  <a:cubicBezTo>
                    <a:pt x="135" y="165"/>
                    <a:pt x="132" y="165"/>
                    <a:pt x="130" y="167"/>
                  </a:cubicBezTo>
                  <a:cubicBezTo>
                    <a:pt x="127" y="172"/>
                    <a:pt x="129" y="183"/>
                    <a:pt x="131" y="192"/>
                  </a:cubicBezTo>
                  <a:cubicBezTo>
                    <a:pt x="134" y="205"/>
                    <a:pt x="137" y="218"/>
                    <a:pt x="131" y="226"/>
                  </a:cubicBezTo>
                  <a:cubicBezTo>
                    <a:pt x="128" y="230"/>
                    <a:pt x="122" y="234"/>
                    <a:pt x="115" y="234"/>
                  </a:cubicBezTo>
                  <a:cubicBezTo>
                    <a:pt x="96" y="234"/>
                    <a:pt x="96" y="234"/>
                    <a:pt x="96" y="234"/>
                  </a:cubicBezTo>
                  <a:cubicBezTo>
                    <a:pt x="76" y="234"/>
                    <a:pt x="61" y="216"/>
                    <a:pt x="61" y="197"/>
                  </a:cubicBezTo>
                  <a:cubicBezTo>
                    <a:pt x="61" y="143"/>
                    <a:pt x="83" y="62"/>
                    <a:pt x="146" y="61"/>
                  </a:cubicBezTo>
                  <a:cubicBezTo>
                    <a:pt x="208" y="62"/>
                    <a:pt x="231" y="143"/>
                    <a:pt x="231" y="197"/>
                  </a:cubicBezTo>
                  <a:cubicBezTo>
                    <a:pt x="231" y="217"/>
                    <a:pt x="215" y="234"/>
                    <a:pt x="195" y="23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1" name="Group 40">
            <a:extLst>
              <a:ext uri="{FF2B5EF4-FFF2-40B4-BE49-F238E27FC236}">
                <a16:creationId xmlns:a16="http://schemas.microsoft.com/office/drawing/2014/main" id="{E03EFAA1-0FE7-766D-3C73-0A4F2624689B}"/>
              </a:ext>
            </a:extLst>
          </p:cNvPr>
          <p:cNvGrpSpPr/>
          <p:nvPr userDrawn="1"/>
        </p:nvGrpSpPr>
        <p:grpSpPr>
          <a:xfrm>
            <a:off x="9708370" y="5397751"/>
            <a:ext cx="285661" cy="399925"/>
            <a:chOff x="10543205" y="5238658"/>
            <a:chExt cx="354147" cy="495805"/>
          </a:xfrm>
          <a:solidFill>
            <a:schemeClr val="bg2"/>
          </a:solidFill>
        </p:grpSpPr>
        <p:sp>
          <p:nvSpPr>
            <p:cNvPr id="42" name="Rectangle 34">
              <a:extLst>
                <a:ext uri="{FF2B5EF4-FFF2-40B4-BE49-F238E27FC236}">
                  <a16:creationId xmlns:a16="http://schemas.microsoft.com/office/drawing/2014/main" id="{903A6D75-E575-542B-32AE-65F2A5E9404C}"/>
                </a:ext>
              </a:extLst>
            </p:cNvPr>
            <p:cNvSpPr>
              <a:spLocks noChangeArrowheads="1"/>
            </p:cNvSpPr>
            <p:nvPr/>
          </p:nvSpPr>
          <p:spPr bwMode="auto">
            <a:xfrm>
              <a:off x="10701802" y="5238658"/>
              <a:ext cx="50813" cy="170915"/>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Freeform 35">
              <a:extLst>
                <a:ext uri="{FF2B5EF4-FFF2-40B4-BE49-F238E27FC236}">
                  <a16:creationId xmlns:a16="http://schemas.microsoft.com/office/drawing/2014/main" id="{CF5A2499-9F68-8FFE-4C33-7FD9E40991C4}"/>
                </a:ext>
              </a:extLst>
            </p:cNvPr>
            <p:cNvSpPr>
              <a:spLocks/>
            </p:cNvSpPr>
            <p:nvPr/>
          </p:nvSpPr>
          <p:spPr bwMode="auto">
            <a:xfrm>
              <a:off x="10598637" y="5337203"/>
              <a:ext cx="255602" cy="352608"/>
            </a:xfrm>
            <a:custGeom>
              <a:avLst/>
              <a:gdLst>
                <a:gd name="T0" fmla="*/ 136 w 146"/>
                <a:gd name="T1" fmla="*/ 69 h 201"/>
                <a:gd name="T2" fmla="*/ 136 w 146"/>
                <a:gd name="T3" fmla="*/ 55 h 201"/>
                <a:gd name="T4" fmla="*/ 136 w 146"/>
                <a:gd name="T5" fmla="*/ 55 h 201"/>
                <a:gd name="T6" fmla="*/ 98 w 146"/>
                <a:gd name="T7" fmla="*/ 0 h 201"/>
                <a:gd name="T8" fmla="*/ 98 w 146"/>
                <a:gd name="T9" fmla="*/ 49 h 201"/>
                <a:gd name="T10" fmla="*/ 90 w 146"/>
                <a:gd name="T11" fmla="*/ 61 h 201"/>
                <a:gd name="T12" fmla="*/ 54 w 146"/>
                <a:gd name="T13" fmla="*/ 61 h 201"/>
                <a:gd name="T14" fmla="*/ 49 w 146"/>
                <a:gd name="T15" fmla="*/ 49 h 201"/>
                <a:gd name="T16" fmla="*/ 49 w 146"/>
                <a:gd name="T17" fmla="*/ 0 h 201"/>
                <a:gd name="T18" fmla="*/ 10 w 146"/>
                <a:gd name="T19" fmla="*/ 55 h 201"/>
                <a:gd name="T20" fmla="*/ 10 w 146"/>
                <a:gd name="T21" fmla="*/ 55 h 201"/>
                <a:gd name="T22" fmla="*/ 10 w 146"/>
                <a:gd name="T23" fmla="*/ 55 h 201"/>
                <a:gd name="T24" fmla="*/ 10 w 146"/>
                <a:gd name="T25" fmla="*/ 56 h 201"/>
                <a:gd name="T26" fmla="*/ 10 w 146"/>
                <a:gd name="T27" fmla="*/ 56 h 201"/>
                <a:gd name="T28" fmla="*/ 10 w 146"/>
                <a:gd name="T29" fmla="*/ 69 h 201"/>
                <a:gd name="T30" fmla="*/ 0 w 146"/>
                <a:gd name="T31" fmla="*/ 86 h 201"/>
                <a:gd name="T32" fmla="*/ 0 w 146"/>
                <a:gd name="T33" fmla="*/ 110 h 201"/>
                <a:gd name="T34" fmla="*/ 10 w 146"/>
                <a:gd name="T35" fmla="*/ 127 h 201"/>
                <a:gd name="T36" fmla="*/ 10 w 146"/>
                <a:gd name="T37" fmla="*/ 140 h 201"/>
                <a:gd name="T38" fmla="*/ 73 w 146"/>
                <a:gd name="T39" fmla="*/ 201 h 201"/>
                <a:gd name="T40" fmla="*/ 136 w 146"/>
                <a:gd name="T41" fmla="*/ 140 h 201"/>
                <a:gd name="T42" fmla="*/ 136 w 146"/>
                <a:gd name="T43" fmla="*/ 127 h 201"/>
                <a:gd name="T44" fmla="*/ 146 w 146"/>
                <a:gd name="T45" fmla="*/ 110 h 201"/>
                <a:gd name="T46" fmla="*/ 146 w 146"/>
                <a:gd name="T47" fmla="*/ 86 h 201"/>
                <a:gd name="T48" fmla="*/ 136 w 146"/>
                <a:gd name="T49"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 h="201">
                  <a:moveTo>
                    <a:pt x="136" y="69"/>
                  </a:moveTo>
                  <a:cubicBezTo>
                    <a:pt x="136" y="55"/>
                    <a:pt x="136" y="55"/>
                    <a:pt x="136" y="55"/>
                  </a:cubicBezTo>
                  <a:cubicBezTo>
                    <a:pt x="136" y="55"/>
                    <a:pt x="136" y="57"/>
                    <a:pt x="136" y="55"/>
                  </a:cubicBezTo>
                  <a:cubicBezTo>
                    <a:pt x="136" y="31"/>
                    <a:pt x="117" y="10"/>
                    <a:pt x="98" y="0"/>
                  </a:cubicBezTo>
                  <a:cubicBezTo>
                    <a:pt x="98" y="49"/>
                    <a:pt x="98" y="49"/>
                    <a:pt x="98" y="49"/>
                  </a:cubicBezTo>
                  <a:cubicBezTo>
                    <a:pt x="98" y="53"/>
                    <a:pt x="93" y="61"/>
                    <a:pt x="90" y="61"/>
                  </a:cubicBezTo>
                  <a:cubicBezTo>
                    <a:pt x="54" y="61"/>
                    <a:pt x="54" y="61"/>
                    <a:pt x="54" y="61"/>
                  </a:cubicBezTo>
                  <a:cubicBezTo>
                    <a:pt x="50" y="61"/>
                    <a:pt x="49" y="53"/>
                    <a:pt x="49" y="49"/>
                  </a:cubicBezTo>
                  <a:cubicBezTo>
                    <a:pt x="49" y="0"/>
                    <a:pt x="49" y="0"/>
                    <a:pt x="49" y="0"/>
                  </a:cubicBezTo>
                  <a:cubicBezTo>
                    <a:pt x="29" y="10"/>
                    <a:pt x="10" y="31"/>
                    <a:pt x="10" y="55"/>
                  </a:cubicBezTo>
                  <a:cubicBezTo>
                    <a:pt x="10" y="55"/>
                    <a:pt x="10" y="55"/>
                    <a:pt x="10" y="55"/>
                  </a:cubicBezTo>
                  <a:cubicBezTo>
                    <a:pt x="10" y="55"/>
                    <a:pt x="10" y="55"/>
                    <a:pt x="10" y="55"/>
                  </a:cubicBezTo>
                  <a:cubicBezTo>
                    <a:pt x="10" y="55"/>
                    <a:pt x="10" y="56"/>
                    <a:pt x="10" y="56"/>
                  </a:cubicBezTo>
                  <a:cubicBezTo>
                    <a:pt x="10" y="56"/>
                    <a:pt x="10" y="56"/>
                    <a:pt x="10" y="56"/>
                  </a:cubicBezTo>
                  <a:cubicBezTo>
                    <a:pt x="10" y="69"/>
                    <a:pt x="10" y="69"/>
                    <a:pt x="10" y="69"/>
                  </a:cubicBezTo>
                  <a:cubicBezTo>
                    <a:pt x="0" y="71"/>
                    <a:pt x="0" y="78"/>
                    <a:pt x="0" y="86"/>
                  </a:cubicBezTo>
                  <a:cubicBezTo>
                    <a:pt x="0" y="110"/>
                    <a:pt x="0" y="110"/>
                    <a:pt x="0" y="110"/>
                  </a:cubicBezTo>
                  <a:cubicBezTo>
                    <a:pt x="0" y="118"/>
                    <a:pt x="0" y="125"/>
                    <a:pt x="10" y="127"/>
                  </a:cubicBezTo>
                  <a:cubicBezTo>
                    <a:pt x="10" y="140"/>
                    <a:pt x="10" y="140"/>
                    <a:pt x="10" y="140"/>
                  </a:cubicBezTo>
                  <a:cubicBezTo>
                    <a:pt x="10" y="174"/>
                    <a:pt x="40" y="201"/>
                    <a:pt x="73" y="201"/>
                  </a:cubicBezTo>
                  <a:cubicBezTo>
                    <a:pt x="107" y="201"/>
                    <a:pt x="136" y="174"/>
                    <a:pt x="136" y="140"/>
                  </a:cubicBezTo>
                  <a:cubicBezTo>
                    <a:pt x="136" y="127"/>
                    <a:pt x="136" y="127"/>
                    <a:pt x="136" y="127"/>
                  </a:cubicBezTo>
                  <a:cubicBezTo>
                    <a:pt x="136" y="125"/>
                    <a:pt x="146" y="118"/>
                    <a:pt x="146" y="110"/>
                  </a:cubicBezTo>
                  <a:cubicBezTo>
                    <a:pt x="146" y="86"/>
                    <a:pt x="146" y="86"/>
                    <a:pt x="146" y="86"/>
                  </a:cubicBezTo>
                  <a:cubicBezTo>
                    <a:pt x="146" y="78"/>
                    <a:pt x="136" y="71"/>
                    <a:pt x="136"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36">
              <a:extLst>
                <a:ext uri="{FF2B5EF4-FFF2-40B4-BE49-F238E27FC236}">
                  <a16:creationId xmlns:a16="http://schemas.microsoft.com/office/drawing/2014/main" id="{BC53CCDD-03FD-AFF1-F0AA-F8F96A3D968E}"/>
                </a:ext>
              </a:extLst>
            </p:cNvPr>
            <p:cNvSpPr>
              <a:spLocks/>
            </p:cNvSpPr>
            <p:nvPr/>
          </p:nvSpPr>
          <p:spPr bwMode="auto">
            <a:xfrm>
              <a:off x="10543205" y="5640537"/>
              <a:ext cx="354147" cy="93926"/>
            </a:xfrm>
            <a:custGeom>
              <a:avLst/>
              <a:gdLst>
                <a:gd name="T0" fmla="*/ 200 w 202"/>
                <a:gd name="T1" fmla="*/ 41 h 53"/>
                <a:gd name="T2" fmla="*/ 167 w 202"/>
                <a:gd name="T3" fmla="*/ 2 h 53"/>
                <a:gd name="T4" fmla="*/ 103 w 202"/>
                <a:gd name="T5" fmla="*/ 40 h 53"/>
                <a:gd name="T6" fmla="*/ 38 w 202"/>
                <a:gd name="T7" fmla="*/ 0 h 53"/>
                <a:gd name="T8" fmla="*/ 2 w 202"/>
                <a:gd name="T9" fmla="*/ 42 h 53"/>
                <a:gd name="T10" fmla="*/ 1 w 202"/>
                <a:gd name="T11" fmla="*/ 49 h 53"/>
                <a:gd name="T12" fmla="*/ 7 w 202"/>
                <a:gd name="T13" fmla="*/ 53 h 53"/>
                <a:gd name="T14" fmla="*/ 196 w 202"/>
                <a:gd name="T15" fmla="*/ 53 h 53"/>
                <a:gd name="T16" fmla="*/ 196 w 202"/>
                <a:gd name="T17" fmla="*/ 53 h 53"/>
                <a:gd name="T18" fmla="*/ 202 w 202"/>
                <a:gd name="T19" fmla="*/ 47 h 53"/>
                <a:gd name="T20" fmla="*/ 200 w 202"/>
                <a:gd name="T21"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53">
                  <a:moveTo>
                    <a:pt x="200" y="41"/>
                  </a:moveTo>
                  <a:cubicBezTo>
                    <a:pt x="167" y="2"/>
                    <a:pt x="167" y="2"/>
                    <a:pt x="167" y="2"/>
                  </a:cubicBezTo>
                  <a:cubicBezTo>
                    <a:pt x="155" y="25"/>
                    <a:pt x="131" y="40"/>
                    <a:pt x="103" y="40"/>
                  </a:cubicBezTo>
                  <a:cubicBezTo>
                    <a:pt x="74" y="40"/>
                    <a:pt x="50" y="24"/>
                    <a:pt x="38" y="0"/>
                  </a:cubicBezTo>
                  <a:cubicBezTo>
                    <a:pt x="2" y="42"/>
                    <a:pt x="2" y="42"/>
                    <a:pt x="2" y="42"/>
                  </a:cubicBezTo>
                  <a:cubicBezTo>
                    <a:pt x="1" y="44"/>
                    <a:pt x="0" y="47"/>
                    <a:pt x="1" y="49"/>
                  </a:cubicBezTo>
                  <a:cubicBezTo>
                    <a:pt x="2" y="51"/>
                    <a:pt x="4" y="53"/>
                    <a:pt x="7" y="53"/>
                  </a:cubicBezTo>
                  <a:cubicBezTo>
                    <a:pt x="196" y="53"/>
                    <a:pt x="196" y="53"/>
                    <a:pt x="196" y="53"/>
                  </a:cubicBezTo>
                  <a:cubicBezTo>
                    <a:pt x="196" y="53"/>
                    <a:pt x="196" y="53"/>
                    <a:pt x="196" y="53"/>
                  </a:cubicBezTo>
                  <a:cubicBezTo>
                    <a:pt x="200" y="53"/>
                    <a:pt x="202" y="50"/>
                    <a:pt x="202" y="47"/>
                  </a:cubicBezTo>
                  <a:cubicBezTo>
                    <a:pt x="202" y="45"/>
                    <a:pt x="201" y="43"/>
                    <a:pt x="200"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1A3D6B45-5520-A4EB-90D5-FE0C76426CE5}"/>
              </a:ext>
            </a:extLst>
          </p:cNvPr>
          <p:cNvGrpSpPr/>
          <p:nvPr userDrawn="1"/>
        </p:nvGrpSpPr>
        <p:grpSpPr>
          <a:xfrm>
            <a:off x="8858839" y="5384088"/>
            <a:ext cx="342793" cy="413588"/>
            <a:chOff x="9490003" y="5221720"/>
            <a:chExt cx="424976" cy="512744"/>
          </a:xfrm>
          <a:solidFill>
            <a:schemeClr val="bg2"/>
          </a:solidFill>
        </p:grpSpPr>
        <p:sp>
          <p:nvSpPr>
            <p:cNvPr id="46" name="Freeform 37">
              <a:extLst>
                <a:ext uri="{FF2B5EF4-FFF2-40B4-BE49-F238E27FC236}">
                  <a16:creationId xmlns:a16="http://schemas.microsoft.com/office/drawing/2014/main" id="{80D54FB7-9F84-E4A8-6A18-93406CD51CEE}"/>
                </a:ext>
              </a:extLst>
            </p:cNvPr>
            <p:cNvSpPr>
              <a:spLocks/>
            </p:cNvSpPr>
            <p:nvPr/>
          </p:nvSpPr>
          <p:spPr bwMode="auto">
            <a:xfrm>
              <a:off x="9673236" y="5665173"/>
              <a:ext cx="58511" cy="32336"/>
            </a:xfrm>
            <a:custGeom>
              <a:avLst/>
              <a:gdLst>
                <a:gd name="T0" fmla="*/ 33 w 33"/>
                <a:gd name="T1" fmla="*/ 0 h 18"/>
                <a:gd name="T2" fmla="*/ 17 w 33"/>
                <a:gd name="T3" fmla="*/ 2 h 18"/>
                <a:gd name="T4" fmla="*/ 0 w 33"/>
                <a:gd name="T5" fmla="*/ 0 h 18"/>
                <a:gd name="T6" fmla="*/ 17 w 33"/>
                <a:gd name="T7" fmla="*/ 18 h 18"/>
                <a:gd name="T8" fmla="*/ 33 w 33"/>
                <a:gd name="T9" fmla="*/ 0 h 18"/>
              </a:gdLst>
              <a:ahLst/>
              <a:cxnLst>
                <a:cxn ang="0">
                  <a:pos x="T0" y="T1"/>
                </a:cxn>
                <a:cxn ang="0">
                  <a:pos x="T2" y="T3"/>
                </a:cxn>
                <a:cxn ang="0">
                  <a:pos x="T4" y="T5"/>
                </a:cxn>
                <a:cxn ang="0">
                  <a:pos x="T6" y="T7"/>
                </a:cxn>
                <a:cxn ang="0">
                  <a:pos x="T8" y="T9"/>
                </a:cxn>
              </a:cxnLst>
              <a:rect l="0" t="0" r="r" b="b"/>
              <a:pathLst>
                <a:path w="33" h="18">
                  <a:moveTo>
                    <a:pt x="33" y="0"/>
                  </a:moveTo>
                  <a:cubicBezTo>
                    <a:pt x="28" y="1"/>
                    <a:pt x="22" y="2"/>
                    <a:pt x="17" y="2"/>
                  </a:cubicBezTo>
                  <a:cubicBezTo>
                    <a:pt x="11" y="2"/>
                    <a:pt x="5" y="1"/>
                    <a:pt x="0" y="0"/>
                  </a:cubicBezTo>
                  <a:cubicBezTo>
                    <a:pt x="17" y="18"/>
                    <a:pt x="17" y="18"/>
                    <a:pt x="17" y="18"/>
                  </a:cubicBezTo>
                  <a:lnTo>
                    <a:pt x="33"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7" name="Freeform 38">
              <a:extLst>
                <a:ext uri="{FF2B5EF4-FFF2-40B4-BE49-F238E27FC236}">
                  <a16:creationId xmlns:a16="http://schemas.microsoft.com/office/drawing/2014/main" id="{EAB95341-5571-7D46-BFDD-61956FACBCEA}"/>
                </a:ext>
              </a:extLst>
            </p:cNvPr>
            <p:cNvSpPr>
              <a:spLocks/>
            </p:cNvSpPr>
            <p:nvPr/>
          </p:nvSpPr>
          <p:spPr bwMode="auto">
            <a:xfrm>
              <a:off x="9490003" y="5605123"/>
              <a:ext cx="424976" cy="129341"/>
            </a:xfrm>
            <a:custGeom>
              <a:avLst/>
              <a:gdLst>
                <a:gd name="T0" fmla="*/ 187 w 243"/>
                <a:gd name="T1" fmla="*/ 5 h 73"/>
                <a:gd name="T2" fmla="*/ 186 w 243"/>
                <a:gd name="T3" fmla="*/ 5 h 73"/>
                <a:gd name="T4" fmla="*/ 181 w 243"/>
                <a:gd name="T5" fmla="*/ 8 h 73"/>
                <a:gd name="T6" fmla="*/ 169 w 243"/>
                <a:gd name="T7" fmla="*/ 19 h 73"/>
                <a:gd name="T8" fmla="*/ 126 w 243"/>
                <a:gd name="T9" fmla="*/ 66 h 73"/>
                <a:gd name="T10" fmla="*/ 126 w 243"/>
                <a:gd name="T11" fmla="*/ 66 h 73"/>
                <a:gd name="T12" fmla="*/ 126 w 243"/>
                <a:gd name="T13" fmla="*/ 66 h 73"/>
                <a:gd name="T14" fmla="*/ 125 w 243"/>
                <a:gd name="T15" fmla="*/ 67 h 73"/>
                <a:gd name="T16" fmla="*/ 124 w 243"/>
                <a:gd name="T17" fmla="*/ 67 h 73"/>
                <a:gd name="T18" fmla="*/ 122 w 243"/>
                <a:gd name="T19" fmla="*/ 67 h 73"/>
                <a:gd name="T20" fmla="*/ 122 w 243"/>
                <a:gd name="T21" fmla="*/ 67 h 73"/>
                <a:gd name="T22" fmla="*/ 119 w 243"/>
                <a:gd name="T23" fmla="*/ 67 h 73"/>
                <a:gd name="T24" fmla="*/ 119 w 243"/>
                <a:gd name="T25" fmla="*/ 66 h 73"/>
                <a:gd name="T26" fmla="*/ 118 w 243"/>
                <a:gd name="T27" fmla="*/ 66 h 73"/>
                <a:gd name="T28" fmla="*/ 117 w 243"/>
                <a:gd name="T29" fmla="*/ 66 h 73"/>
                <a:gd name="T30" fmla="*/ 117 w 243"/>
                <a:gd name="T31" fmla="*/ 65 h 73"/>
                <a:gd name="T32" fmla="*/ 74 w 243"/>
                <a:gd name="T33" fmla="*/ 18 h 73"/>
                <a:gd name="T34" fmla="*/ 63 w 243"/>
                <a:gd name="T35" fmla="*/ 6 h 73"/>
                <a:gd name="T36" fmla="*/ 58 w 243"/>
                <a:gd name="T37" fmla="*/ 0 h 73"/>
                <a:gd name="T38" fmla="*/ 0 w 243"/>
                <a:gd name="T39" fmla="*/ 67 h 73"/>
                <a:gd name="T40" fmla="*/ 6 w 243"/>
                <a:gd name="T41" fmla="*/ 73 h 73"/>
                <a:gd name="T42" fmla="*/ 237 w 243"/>
                <a:gd name="T43" fmla="*/ 73 h 73"/>
                <a:gd name="T44" fmla="*/ 243 w 243"/>
                <a:gd name="T45" fmla="*/ 69 h 73"/>
                <a:gd name="T46" fmla="*/ 187 w 243"/>
                <a:gd name="T47"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73">
                  <a:moveTo>
                    <a:pt x="187" y="5"/>
                  </a:moveTo>
                  <a:cubicBezTo>
                    <a:pt x="186" y="5"/>
                    <a:pt x="186" y="5"/>
                    <a:pt x="186" y="5"/>
                  </a:cubicBezTo>
                  <a:cubicBezTo>
                    <a:pt x="181" y="8"/>
                    <a:pt x="181" y="8"/>
                    <a:pt x="181" y="8"/>
                  </a:cubicBezTo>
                  <a:cubicBezTo>
                    <a:pt x="177" y="13"/>
                    <a:pt x="174" y="16"/>
                    <a:pt x="169" y="19"/>
                  </a:cubicBezTo>
                  <a:cubicBezTo>
                    <a:pt x="126" y="66"/>
                    <a:pt x="126" y="66"/>
                    <a:pt x="126" y="66"/>
                  </a:cubicBezTo>
                  <a:cubicBezTo>
                    <a:pt x="126" y="66"/>
                    <a:pt x="126" y="66"/>
                    <a:pt x="126" y="66"/>
                  </a:cubicBezTo>
                  <a:cubicBezTo>
                    <a:pt x="126" y="66"/>
                    <a:pt x="126" y="66"/>
                    <a:pt x="126" y="66"/>
                  </a:cubicBezTo>
                  <a:cubicBezTo>
                    <a:pt x="125" y="66"/>
                    <a:pt x="125" y="66"/>
                    <a:pt x="125" y="67"/>
                  </a:cubicBezTo>
                  <a:cubicBezTo>
                    <a:pt x="124" y="67"/>
                    <a:pt x="124" y="67"/>
                    <a:pt x="124" y="67"/>
                  </a:cubicBezTo>
                  <a:cubicBezTo>
                    <a:pt x="123" y="67"/>
                    <a:pt x="123" y="67"/>
                    <a:pt x="122" y="67"/>
                  </a:cubicBezTo>
                  <a:cubicBezTo>
                    <a:pt x="122" y="67"/>
                    <a:pt x="122" y="67"/>
                    <a:pt x="122" y="67"/>
                  </a:cubicBezTo>
                  <a:cubicBezTo>
                    <a:pt x="121" y="67"/>
                    <a:pt x="120" y="67"/>
                    <a:pt x="119" y="67"/>
                  </a:cubicBezTo>
                  <a:cubicBezTo>
                    <a:pt x="119" y="67"/>
                    <a:pt x="119" y="67"/>
                    <a:pt x="119" y="66"/>
                  </a:cubicBezTo>
                  <a:cubicBezTo>
                    <a:pt x="118" y="66"/>
                    <a:pt x="118" y="66"/>
                    <a:pt x="118" y="66"/>
                  </a:cubicBezTo>
                  <a:cubicBezTo>
                    <a:pt x="118" y="66"/>
                    <a:pt x="118" y="66"/>
                    <a:pt x="117" y="66"/>
                  </a:cubicBezTo>
                  <a:cubicBezTo>
                    <a:pt x="117" y="65"/>
                    <a:pt x="117" y="65"/>
                    <a:pt x="117" y="65"/>
                  </a:cubicBezTo>
                  <a:cubicBezTo>
                    <a:pt x="74" y="18"/>
                    <a:pt x="74" y="18"/>
                    <a:pt x="74" y="18"/>
                  </a:cubicBezTo>
                  <a:cubicBezTo>
                    <a:pt x="70" y="14"/>
                    <a:pt x="66" y="10"/>
                    <a:pt x="63" y="6"/>
                  </a:cubicBezTo>
                  <a:cubicBezTo>
                    <a:pt x="58" y="0"/>
                    <a:pt x="58" y="0"/>
                    <a:pt x="58" y="0"/>
                  </a:cubicBezTo>
                  <a:cubicBezTo>
                    <a:pt x="28" y="5"/>
                    <a:pt x="0" y="36"/>
                    <a:pt x="0" y="67"/>
                  </a:cubicBezTo>
                  <a:cubicBezTo>
                    <a:pt x="0" y="70"/>
                    <a:pt x="3" y="73"/>
                    <a:pt x="6" y="73"/>
                  </a:cubicBezTo>
                  <a:cubicBezTo>
                    <a:pt x="237" y="73"/>
                    <a:pt x="237" y="73"/>
                    <a:pt x="237" y="73"/>
                  </a:cubicBezTo>
                  <a:cubicBezTo>
                    <a:pt x="240" y="73"/>
                    <a:pt x="243" y="72"/>
                    <a:pt x="243" y="69"/>
                  </a:cubicBezTo>
                  <a:cubicBezTo>
                    <a:pt x="243" y="37"/>
                    <a:pt x="220" y="5"/>
                    <a:pt x="1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8" name="Freeform 39">
              <a:extLst>
                <a:ext uri="{FF2B5EF4-FFF2-40B4-BE49-F238E27FC236}">
                  <a16:creationId xmlns:a16="http://schemas.microsoft.com/office/drawing/2014/main" id="{115348E0-9908-290B-D7F8-C6FEEB88C996}"/>
                </a:ext>
              </a:extLst>
            </p:cNvPr>
            <p:cNvSpPr>
              <a:spLocks/>
            </p:cNvSpPr>
            <p:nvPr/>
          </p:nvSpPr>
          <p:spPr bwMode="auto">
            <a:xfrm>
              <a:off x="9747145" y="5238658"/>
              <a:ext cx="84688" cy="120102"/>
            </a:xfrm>
            <a:custGeom>
              <a:avLst/>
              <a:gdLst>
                <a:gd name="T0" fmla="*/ 48 w 48"/>
                <a:gd name="T1" fmla="*/ 68 h 68"/>
                <a:gd name="T2" fmla="*/ 15 w 48"/>
                <a:gd name="T3" fmla="*/ 0 h 68"/>
                <a:gd name="T4" fmla="*/ 11 w 48"/>
                <a:gd name="T5" fmla="*/ 0 h 68"/>
                <a:gd name="T6" fmla="*/ 0 w 48"/>
                <a:gd name="T7" fmla="*/ 14 h 68"/>
                <a:gd name="T8" fmla="*/ 0 w 48"/>
                <a:gd name="T9" fmla="*/ 68 h 68"/>
                <a:gd name="T10" fmla="*/ 48 w 48"/>
                <a:gd name="T11" fmla="*/ 68 h 68"/>
              </a:gdLst>
              <a:ahLst/>
              <a:cxnLst>
                <a:cxn ang="0">
                  <a:pos x="T0" y="T1"/>
                </a:cxn>
                <a:cxn ang="0">
                  <a:pos x="T2" y="T3"/>
                </a:cxn>
                <a:cxn ang="0">
                  <a:pos x="T4" y="T5"/>
                </a:cxn>
                <a:cxn ang="0">
                  <a:pos x="T6" y="T7"/>
                </a:cxn>
                <a:cxn ang="0">
                  <a:pos x="T8" y="T9"/>
                </a:cxn>
                <a:cxn ang="0">
                  <a:pos x="T10" y="T11"/>
                </a:cxn>
              </a:cxnLst>
              <a:rect l="0" t="0" r="r" b="b"/>
              <a:pathLst>
                <a:path w="48" h="68">
                  <a:moveTo>
                    <a:pt x="48" y="68"/>
                  </a:moveTo>
                  <a:cubicBezTo>
                    <a:pt x="47" y="39"/>
                    <a:pt x="34" y="19"/>
                    <a:pt x="15" y="0"/>
                  </a:cubicBezTo>
                  <a:cubicBezTo>
                    <a:pt x="11" y="0"/>
                    <a:pt x="11" y="0"/>
                    <a:pt x="11" y="0"/>
                  </a:cubicBezTo>
                  <a:cubicBezTo>
                    <a:pt x="4" y="0"/>
                    <a:pt x="0" y="7"/>
                    <a:pt x="0" y="14"/>
                  </a:cubicBezTo>
                  <a:cubicBezTo>
                    <a:pt x="0" y="68"/>
                    <a:pt x="0" y="68"/>
                    <a:pt x="0" y="68"/>
                  </a:cubicBezTo>
                  <a:lnTo>
                    <a:pt x="48" y="6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9" name="Freeform 40">
              <a:extLst>
                <a:ext uri="{FF2B5EF4-FFF2-40B4-BE49-F238E27FC236}">
                  <a16:creationId xmlns:a16="http://schemas.microsoft.com/office/drawing/2014/main" id="{27F11681-0B96-35B9-CD9B-3814D4882012}"/>
                </a:ext>
              </a:extLst>
            </p:cNvPr>
            <p:cNvSpPr>
              <a:spLocks/>
            </p:cNvSpPr>
            <p:nvPr/>
          </p:nvSpPr>
          <p:spPr bwMode="auto">
            <a:xfrm>
              <a:off x="9662457" y="5221720"/>
              <a:ext cx="84688" cy="137040"/>
            </a:xfrm>
            <a:custGeom>
              <a:avLst/>
              <a:gdLst>
                <a:gd name="T0" fmla="*/ 10 w 49"/>
                <a:gd name="T1" fmla="*/ 24 h 78"/>
                <a:gd name="T2" fmla="*/ 10 w 49"/>
                <a:gd name="T3" fmla="*/ 78 h 78"/>
                <a:gd name="T4" fmla="*/ 40 w 49"/>
                <a:gd name="T5" fmla="*/ 78 h 78"/>
                <a:gd name="T6" fmla="*/ 40 w 49"/>
                <a:gd name="T7" fmla="*/ 24 h 78"/>
                <a:gd name="T8" fmla="*/ 49 w 49"/>
                <a:gd name="T9" fmla="*/ 4 h 78"/>
                <a:gd name="T10" fmla="*/ 25 w 49"/>
                <a:gd name="T11" fmla="*/ 0 h 78"/>
                <a:gd name="T12" fmla="*/ 0 w 49"/>
                <a:gd name="T13" fmla="*/ 4 h 78"/>
                <a:gd name="T14" fmla="*/ 10 w 49"/>
                <a:gd name="T15" fmla="*/ 24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8">
                  <a:moveTo>
                    <a:pt x="10" y="24"/>
                  </a:moveTo>
                  <a:cubicBezTo>
                    <a:pt x="10" y="78"/>
                    <a:pt x="10" y="78"/>
                    <a:pt x="10" y="78"/>
                  </a:cubicBezTo>
                  <a:cubicBezTo>
                    <a:pt x="40" y="78"/>
                    <a:pt x="40" y="78"/>
                    <a:pt x="40" y="78"/>
                  </a:cubicBezTo>
                  <a:cubicBezTo>
                    <a:pt x="40" y="24"/>
                    <a:pt x="40" y="24"/>
                    <a:pt x="40" y="24"/>
                  </a:cubicBezTo>
                  <a:cubicBezTo>
                    <a:pt x="40" y="16"/>
                    <a:pt x="42" y="8"/>
                    <a:pt x="49" y="4"/>
                  </a:cubicBezTo>
                  <a:cubicBezTo>
                    <a:pt x="42" y="1"/>
                    <a:pt x="33" y="0"/>
                    <a:pt x="25" y="0"/>
                  </a:cubicBezTo>
                  <a:cubicBezTo>
                    <a:pt x="17" y="0"/>
                    <a:pt x="8" y="1"/>
                    <a:pt x="0" y="4"/>
                  </a:cubicBezTo>
                  <a:cubicBezTo>
                    <a:pt x="7" y="8"/>
                    <a:pt x="10" y="16"/>
                    <a:pt x="1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0" name="Freeform 41">
              <a:extLst>
                <a:ext uri="{FF2B5EF4-FFF2-40B4-BE49-F238E27FC236}">
                  <a16:creationId xmlns:a16="http://schemas.microsoft.com/office/drawing/2014/main" id="{7A4FCB70-89AB-D7C1-CF06-55FE921E7B8B}"/>
                </a:ext>
              </a:extLst>
            </p:cNvPr>
            <p:cNvSpPr>
              <a:spLocks/>
            </p:cNvSpPr>
            <p:nvPr/>
          </p:nvSpPr>
          <p:spPr bwMode="auto">
            <a:xfrm>
              <a:off x="9543895" y="5375697"/>
              <a:ext cx="318733" cy="272540"/>
            </a:xfrm>
            <a:custGeom>
              <a:avLst/>
              <a:gdLst>
                <a:gd name="T0" fmla="*/ 176 w 182"/>
                <a:gd name="T1" fmla="*/ 0 h 155"/>
                <a:gd name="T2" fmla="*/ 164 w 182"/>
                <a:gd name="T3" fmla="*/ 0 h 155"/>
                <a:gd name="T4" fmla="*/ 115 w 182"/>
                <a:gd name="T5" fmla="*/ 0 h 155"/>
                <a:gd name="T6" fmla="*/ 103 w 182"/>
                <a:gd name="T7" fmla="*/ 0 h 155"/>
                <a:gd name="T8" fmla="*/ 79 w 182"/>
                <a:gd name="T9" fmla="*/ 0 h 155"/>
                <a:gd name="T10" fmla="*/ 66 w 182"/>
                <a:gd name="T11" fmla="*/ 0 h 155"/>
                <a:gd name="T12" fmla="*/ 18 w 182"/>
                <a:gd name="T13" fmla="*/ 0 h 155"/>
                <a:gd name="T14" fmla="*/ 6 w 182"/>
                <a:gd name="T15" fmla="*/ 0 h 155"/>
                <a:gd name="T16" fmla="*/ 0 w 182"/>
                <a:gd name="T17" fmla="*/ 5 h 155"/>
                <a:gd name="T18" fmla="*/ 6 w 182"/>
                <a:gd name="T19" fmla="*/ 9 h 155"/>
                <a:gd name="T20" fmla="*/ 29 w 182"/>
                <a:gd name="T21" fmla="*/ 9 h 155"/>
                <a:gd name="T22" fmla="*/ 29 w 182"/>
                <a:gd name="T23" fmla="*/ 22 h 155"/>
                <a:gd name="T24" fmla="*/ 19 w 182"/>
                <a:gd name="T25" fmla="*/ 39 h 155"/>
                <a:gd name="T26" fmla="*/ 19 w 182"/>
                <a:gd name="T27" fmla="*/ 64 h 155"/>
                <a:gd name="T28" fmla="*/ 29 w 182"/>
                <a:gd name="T29" fmla="*/ 81 h 155"/>
                <a:gd name="T30" fmla="*/ 29 w 182"/>
                <a:gd name="T31" fmla="*/ 94 h 155"/>
                <a:gd name="T32" fmla="*/ 92 w 182"/>
                <a:gd name="T33" fmla="*/ 155 h 155"/>
                <a:gd name="T34" fmla="*/ 155 w 182"/>
                <a:gd name="T35" fmla="*/ 94 h 155"/>
                <a:gd name="T36" fmla="*/ 155 w 182"/>
                <a:gd name="T37" fmla="*/ 81 h 155"/>
                <a:gd name="T38" fmla="*/ 165 w 182"/>
                <a:gd name="T39" fmla="*/ 64 h 155"/>
                <a:gd name="T40" fmla="*/ 165 w 182"/>
                <a:gd name="T41" fmla="*/ 39 h 155"/>
                <a:gd name="T42" fmla="*/ 155 w 182"/>
                <a:gd name="T43" fmla="*/ 22 h 155"/>
                <a:gd name="T44" fmla="*/ 155 w 182"/>
                <a:gd name="T45" fmla="*/ 9 h 155"/>
                <a:gd name="T46" fmla="*/ 176 w 182"/>
                <a:gd name="T47" fmla="*/ 9 h 155"/>
                <a:gd name="T48" fmla="*/ 182 w 182"/>
                <a:gd name="T49" fmla="*/ 5 h 155"/>
                <a:gd name="T50" fmla="*/ 176 w 182"/>
                <a:gd name="T5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155">
                  <a:moveTo>
                    <a:pt x="176" y="0"/>
                  </a:moveTo>
                  <a:cubicBezTo>
                    <a:pt x="164" y="0"/>
                    <a:pt x="164" y="0"/>
                    <a:pt x="164" y="0"/>
                  </a:cubicBezTo>
                  <a:cubicBezTo>
                    <a:pt x="115" y="0"/>
                    <a:pt x="115" y="0"/>
                    <a:pt x="115" y="0"/>
                  </a:cubicBezTo>
                  <a:cubicBezTo>
                    <a:pt x="103" y="0"/>
                    <a:pt x="103" y="0"/>
                    <a:pt x="103" y="0"/>
                  </a:cubicBezTo>
                  <a:cubicBezTo>
                    <a:pt x="79" y="0"/>
                    <a:pt x="79" y="0"/>
                    <a:pt x="79" y="0"/>
                  </a:cubicBezTo>
                  <a:cubicBezTo>
                    <a:pt x="66" y="0"/>
                    <a:pt x="66" y="0"/>
                    <a:pt x="66" y="0"/>
                  </a:cubicBezTo>
                  <a:cubicBezTo>
                    <a:pt x="18" y="0"/>
                    <a:pt x="18" y="0"/>
                    <a:pt x="18" y="0"/>
                  </a:cubicBezTo>
                  <a:cubicBezTo>
                    <a:pt x="6" y="0"/>
                    <a:pt x="6" y="0"/>
                    <a:pt x="6" y="0"/>
                  </a:cubicBezTo>
                  <a:cubicBezTo>
                    <a:pt x="2" y="0"/>
                    <a:pt x="0" y="1"/>
                    <a:pt x="0" y="5"/>
                  </a:cubicBezTo>
                  <a:cubicBezTo>
                    <a:pt x="0" y="8"/>
                    <a:pt x="2" y="9"/>
                    <a:pt x="6" y="9"/>
                  </a:cubicBezTo>
                  <a:cubicBezTo>
                    <a:pt x="29" y="9"/>
                    <a:pt x="29" y="9"/>
                    <a:pt x="29" y="9"/>
                  </a:cubicBezTo>
                  <a:cubicBezTo>
                    <a:pt x="29" y="22"/>
                    <a:pt x="29" y="22"/>
                    <a:pt x="29" y="22"/>
                  </a:cubicBezTo>
                  <a:cubicBezTo>
                    <a:pt x="19" y="25"/>
                    <a:pt x="19" y="32"/>
                    <a:pt x="19" y="39"/>
                  </a:cubicBezTo>
                  <a:cubicBezTo>
                    <a:pt x="19" y="64"/>
                    <a:pt x="19" y="64"/>
                    <a:pt x="19" y="64"/>
                  </a:cubicBezTo>
                  <a:cubicBezTo>
                    <a:pt x="19" y="72"/>
                    <a:pt x="19" y="78"/>
                    <a:pt x="29" y="81"/>
                  </a:cubicBezTo>
                  <a:cubicBezTo>
                    <a:pt x="29" y="94"/>
                    <a:pt x="29" y="94"/>
                    <a:pt x="29" y="94"/>
                  </a:cubicBezTo>
                  <a:cubicBezTo>
                    <a:pt x="29" y="128"/>
                    <a:pt x="59" y="155"/>
                    <a:pt x="92" y="155"/>
                  </a:cubicBezTo>
                  <a:cubicBezTo>
                    <a:pt x="126" y="155"/>
                    <a:pt x="155" y="128"/>
                    <a:pt x="155" y="94"/>
                  </a:cubicBezTo>
                  <a:cubicBezTo>
                    <a:pt x="155" y="81"/>
                    <a:pt x="155" y="81"/>
                    <a:pt x="155" y="81"/>
                  </a:cubicBezTo>
                  <a:cubicBezTo>
                    <a:pt x="160" y="81"/>
                    <a:pt x="165" y="72"/>
                    <a:pt x="165" y="64"/>
                  </a:cubicBezTo>
                  <a:cubicBezTo>
                    <a:pt x="165" y="39"/>
                    <a:pt x="165" y="39"/>
                    <a:pt x="165" y="39"/>
                  </a:cubicBezTo>
                  <a:cubicBezTo>
                    <a:pt x="165" y="32"/>
                    <a:pt x="160" y="22"/>
                    <a:pt x="155" y="22"/>
                  </a:cubicBezTo>
                  <a:cubicBezTo>
                    <a:pt x="155" y="9"/>
                    <a:pt x="155" y="9"/>
                    <a:pt x="155" y="9"/>
                  </a:cubicBezTo>
                  <a:cubicBezTo>
                    <a:pt x="176" y="9"/>
                    <a:pt x="176" y="9"/>
                    <a:pt x="176" y="9"/>
                  </a:cubicBezTo>
                  <a:cubicBezTo>
                    <a:pt x="179" y="9"/>
                    <a:pt x="182" y="8"/>
                    <a:pt x="182" y="5"/>
                  </a:cubicBezTo>
                  <a:cubicBezTo>
                    <a:pt x="182" y="1"/>
                    <a:pt x="179" y="0"/>
                    <a:pt x="17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1" name="Freeform 42">
              <a:extLst>
                <a:ext uri="{FF2B5EF4-FFF2-40B4-BE49-F238E27FC236}">
                  <a16:creationId xmlns:a16="http://schemas.microsoft.com/office/drawing/2014/main" id="{DACC8603-3364-FF1D-9B25-B1B2F8133A57}"/>
                </a:ext>
              </a:extLst>
            </p:cNvPr>
            <p:cNvSpPr>
              <a:spLocks/>
            </p:cNvSpPr>
            <p:nvPr/>
          </p:nvSpPr>
          <p:spPr bwMode="auto">
            <a:xfrm>
              <a:off x="9576230" y="5238658"/>
              <a:ext cx="87767" cy="120102"/>
            </a:xfrm>
            <a:custGeom>
              <a:avLst/>
              <a:gdLst>
                <a:gd name="T0" fmla="*/ 50 w 50"/>
                <a:gd name="T1" fmla="*/ 68 h 68"/>
                <a:gd name="T2" fmla="*/ 50 w 50"/>
                <a:gd name="T3" fmla="*/ 14 h 68"/>
                <a:gd name="T4" fmla="*/ 36 w 50"/>
                <a:gd name="T5" fmla="*/ 0 h 68"/>
                <a:gd name="T6" fmla="*/ 33 w 50"/>
                <a:gd name="T7" fmla="*/ 0 h 68"/>
                <a:gd name="T8" fmla="*/ 0 w 50"/>
                <a:gd name="T9" fmla="*/ 68 h 68"/>
                <a:gd name="T10" fmla="*/ 50 w 50"/>
                <a:gd name="T11" fmla="*/ 68 h 68"/>
              </a:gdLst>
              <a:ahLst/>
              <a:cxnLst>
                <a:cxn ang="0">
                  <a:pos x="T0" y="T1"/>
                </a:cxn>
                <a:cxn ang="0">
                  <a:pos x="T2" y="T3"/>
                </a:cxn>
                <a:cxn ang="0">
                  <a:pos x="T4" y="T5"/>
                </a:cxn>
                <a:cxn ang="0">
                  <a:pos x="T6" y="T7"/>
                </a:cxn>
                <a:cxn ang="0">
                  <a:pos x="T8" y="T9"/>
                </a:cxn>
                <a:cxn ang="0">
                  <a:pos x="T10" y="T11"/>
                </a:cxn>
              </a:cxnLst>
              <a:rect l="0" t="0" r="r" b="b"/>
              <a:pathLst>
                <a:path w="50" h="68">
                  <a:moveTo>
                    <a:pt x="50" y="68"/>
                  </a:moveTo>
                  <a:cubicBezTo>
                    <a:pt x="50" y="14"/>
                    <a:pt x="50" y="14"/>
                    <a:pt x="50" y="14"/>
                  </a:cubicBezTo>
                  <a:cubicBezTo>
                    <a:pt x="50" y="7"/>
                    <a:pt x="43" y="0"/>
                    <a:pt x="36" y="0"/>
                  </a:cubicBezTo>
                  <a:cubicBezTo>
                    <a:pt x="33" y="0"/>
                    <a:pt x="33" y="0"/>
                    <a:pt x="33" y="0"/>
                  </a:cubicBezTo>
                  <a:cubicBezTo>
                    <a:pt x="13" y="19"/>
                    <a:pt x="0" y="39"/>
                    <a:pt x="0" y="68"/>
                  </a:cubicBezTo>
                  <a:lnTo>
                    <a:pt x="50" y="6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52" name="Group 51">
            <a:extLst>
              <a:ext uri="{FF2B5EF4-FFF2-40B4-BE49-F238E27FC236}">
                <a16:creationId xmlns:a16="http://schemas.microsoft.com/office/drawing/2014/main" id="{414895AA-70E7-7A69-05C3-2970EDCB3BE6}"/>
              </a:ext>
            </a:extLst>
          </p:cNvPr>
          <p:cNvGrpSpPr/>
          <p:nvPr userDrawn="1"/>
        </p:nvGrpSpPr>
        <p:grpSpPr>
          <a:xfrm>
            <a:off x="7994403" y="5384088"/>
            <a:ext cx="412345" cy="411104"/>
            <a:chOff x="8418323" y="5221720"/>
            <a:chExt cx="511203" cy="509664"/>
          </a:xfrm>
          <a:solidFill>
            <a:schemeClr val="bg2"/>
          </a:solidFill>
        </p:grpSpPr>
        <p:sp>
          <p:nvSpPr>
            <p:cNvPr id="53" name="Freeform 43">
              <a:extLst>
                <a:ext uri="{FF2B5EF4-FFF2-40B4-BE49-F238E27FC236}">
                  <a16:creationId xmlns:a16="http://schemas.microsoft.com/office/drawing/2014/main" id="{86739ABA-9FB9-D989-E11A-9574A8BD6013}"/>
                </a:ext>
              </a:extLst>
            </p:cNvPr>
            <p:cNvSpPr>
              <a:spLocks noEditPoints="1"/>
            </p:cNvSpPr>
            <p:nvPr/>
          </p:nvSpPr>
          <p:spPr bwMode="auto">
            <a:xfrm>
              <a:off x="8538425" y="5221720"/>
              <a:ext cx="289477" cy="323352"/>
            </a:xfrm>
            <a:custGeom>
              <a:avLst/>
              <a:gdLst>
                <a:gd name="T0" fmla="*/ 22 w 166"/>
                <a:gd name="T1" fmla="*/ 136 h 184"/>
                <a:gd name="T2" fmla="*/ 30 w 166"/>
                <a:gd name="T3" fmla="*/ 136 h 184"/>
                <a:gd name="T4" fmla="*/ 30 w 166"/>
                <a:gd name="T5" fmla="*/ 135 h 184"/>
                <a:gd name="T6" fmla="*/ 78 w 166"/>
                <a:gd name="T7" fmla="*/ 184 h 184"/>
                <a:gd name="T8" fmla="*/ 127 w 166"/>
                <a:gd name="T9" fmla="*/ 135 h 184"/>
                <a:gd name="T10" fmla="*/ 127 w 166"/>
                <a:gd name="T11" fmla="*/ 136 h 184"/>
                <a:gd name="T12" fmla="*/ 143 w 166"/>
                <a:gd name="T13" fmla="*/ 136 h 184"/>
                <a:gd name="T14" fmla="*/ 166 w 166"/>
                <a:gd name="T15" fmla="*/ 109 h 184"/>
                <a:gd name="T16" fmla="*/ 166 w 166"/>
                <a:gd name="T17" fmla="*/ 97 h 184"/>
                <a:gd name="T18" fmla="*/ 156 w 166"/>
                <a:gd name="T19" fmla="*/ 77 h 184"/>
                <a:gd name="T20" fmla="*/ 156 w 166"/>
                <a:gd name="T21" fmla="*/ 68 h 184"/>
                <a:gd name="T22" fmla="*/ 155 w 166"/>
                <a:gd name="T23" fmla="*/ 68 h 184"/>
                <a:gd name="T24" fmla="*/ 82 w 166"/>
                <a:gd name="T25" fmla="*/ 0 h 184"/>
                <a:gd name="T26" fmla="*/ 10 w 166"/>
                <a:gd name="T27" fmla="*/ 73 h 184"/>
                <a:gd name="T28" fmla="*/ 10 w 166"/>
                <a:gd name="T29" fmla="*/ 74 h 184"/>
                <a:gd name="T30" fmla="*/ 10 w 166"/>
                <a:gd name="T31" fmla="*/ 77 h 184"/>
                <a:gd name="T32" fmla="*/ 0 w 166"/>
                <a:gd name="T33" fmla="*/ 97 h 184"/>
                <a:gd name="T34" fmla="*/ 0 w 166"/>
                <a:gd name="T35" fmla="*/ 109 h 184"/>
                <a:gd name="T36" fmla="*/ 22 w 166"/>
                <a:gd name="T37" fmla="*/ 136 h 184"/>
                <a:gd name="T38" fmla="*/ 117 w 166"/>
                <a:gd name="T39" fmla="*/ 79 h 184"/>
                <a:gd name="T40" fmla="*/ 117 w 166"/>
                <a:gd name="T41" fmla="*/ 87 h 184"/>
                <a:gd name="T42" fmla="*/ 90 w 166"/>
                <a:gd name="T43" fmla="*/ 76 h 184"/>
                <a:gd name="T44" fmla="*/ 49 w 166"/>
                <a:gd name="T45" fmla="*/ 97 h 184"/>
                <a:gd name="T46" fmla="*/ 49 w 166"/>
                <a:gd name="T47" fmla="*/ 85 h 184"/>
                <a:gd name="T48" fmla="*/ 84 w 166"/>
                <a:gd name="T49" fmla="*/ 63 h 184"/>
                <a:gd name="T50" fmla="*/ 89 w 166"/>
                <a:gd name="T51" fmla="*/ 57 h 184"/>
                <a:gd name="T52" fmla="*/ 94 w 166"/>
                <a:gd name="T53" fmla="*/ 63 h 184"/>
                <a:gd name="T54" fmla="*/ 117 w 166"/>
                <a:gd name="T55" fmla="*/ 75 h 184"/>
                <a:gd name="T56" fmla="*/ 117 w 166"/>
                <a:gd name="T57" fmla="*/ 79 h 184"/>
                <a:gd name="T58" fmla="*/ 22 w 166"/>
                <a:gd name="T59" fmla="*/ 72 h 184"/>
                <a:gd name="T60" fmla="*/ 84 w 166"/>
                <a:gd name="T61" fmla="*/ 12 h 184"/>
                <a:gd name="T62" fmla="*/ 146 w 166"/>
                <a:gd name="T63" fmla="*/ 72 h 184"/>
                <a:gd name="T64" fmla="*/ 146 w 166"/>
                <a:gd name="T65" fmla="*/ 78 h 184"/>
                <a:gd name="T66" fmla="*/ 143 w 166"/>
                <a:gd name="T67" fmla="*/ 78 h 184"/>
                <a:gd name="T68" fmla="*/ 131 w 166"/>
                <a:gd name="T69" fmla="*/ 78 h 184"/>
                <a:gd name="T70" fmla="*/ 83 w 166"/>
                <a:gd name="T71" fmla="*/ 29 h 184"/>
                <a:gd name="T72" fmla="*/ 34 w 166"/>
                <a:gd name="T73" fmla="*/ 78 h 184"/>
                <a:gd name="T74" fmla="*/ 22 w 166"/>
                <a:gd name="T75" fmla="*/ 78 h 184"/>
                <a:gd name="T76" fmla="*/ 22 w 166"/>
                <a:gd name="T77" fmla="*/ 75 h 184"/>
                <a:gd name="T78" fmla="*/ 22 w 166"/>
                <a:gd name="T79" fmla="*/ 7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184">
                  <a:moveTo>
                    <a:pt x="22" y="136"/>
                  </a:moveTo>
                  <a:cubicBezTo>
                    <a:pt x="30" y="136"/>
                    <a:pt x="30" y="136"/>
                    <a:pt x="30" y="136"/>
                  </a:cubicBezTo>
                  <a:cubicBezTo>
                    <a:pt x="30" y="135"/>
                    <a:pt x="30" y="135"/>
                    <a:pt x="30" y="135"/>
                  </a:cubicBezTo>
                  <a:cubicBezTo>
                    <a:pt x="30" y="162"/>
                    <a:pt x="51" y="184"/>
                    <a:pt x="78" y="184"/>
                  </a:cubicBezTo>
                  <a:cubicBezTo>
                    <a:pt x="105" y="184"/>
                    <a:pt x="127" y="162"/>
                    <a:pt x="127" y="135"/>
                  </a:cubicBezTo>
                  <a:cubicBezTo>
                    <a:pt x="127" y="136"/>
                    <a:pt x="127" y="136"/>
                    <a:pt x="127" y="136"/>
                  </a:cubicBezTo>
                  <a:cubicBezTo>
                    <a:pt x="143" y="136"/>
                    <a:pt x="143" y="136"/>
                    <a:pt x="143" y="136"/>
                  </a:cubicBezTo>
                  <a:cubicBezTo>
                    <a:pt x="157" y="136"/>
                    <a:pt x="166" y="123"/>
                    <a:pt x="166" y="109"/>
                  </a:cubicBezTo>
                  <a:cubicBezTo>
                    <a:pt x="166" y="97"/>
                    <a:pt x="166" y="97"/>
                    <a:pt x="166" y="97"/>
                  </a:cubicBezTo>
                  <a:cubicBezTo>
                    <a:pt x="166" y="89"/>
                    <a:pt x="162" y="82"/>
                    <a:pt x="156" y="77"/>
                  </a:cubicBezTo>
                  <a:cubicBezTo>
                    <a:pt x="156" y="68"/>
                    <a:pt x="156" y="68"/>
                    <a:pt x="156" y="68"/>
                  </a:cubicBezTo>
                  <a:cubicBezTo>
                    <a:pt x="155" y="68"/>
                    <a:pt x="155" y="68"/>
                    <a:pt x="155" y="68"/>
                  </a:cubicBezTo>
                  <a:cubicBezTo>
                    <a:pt x="153" y="30"/>
                    <a:pt x="121" y="0"/>
                    <a:pt x="82" y="0"/>
                  </a:cubicBezTo>
                  <a:cubicBezTo>
                    <a:pt x="42" y="0"/>
                    <a:pt x="10" y="32"/>
                    <a:pt x="10" y="73"/>
                  </a:cubicBezTo>
                  <a:cubicBezTo>
                    <a:pt x="10" y="73"/>
                    <a:pt x="10" y="73"/>
                    <a:pt x="10" y="74"/>
                  </a:cubicBezTo>
                  <a:cubicBezTo>
                    <a:pt x="10" y="77"/>
                    <a:pt x="10" y="77"/>
                    <a:pt x="10" y="77"/>
                  </a:cubicBezTo>
                  <a:cubicBezTo>
                    <a:pt x="4" y="81"/>
                    <a:pt x="0" y="89"/>
                    <a:pt x="0" y="97"/>
                  </a:cubicBezTo>
                  <a:cubicBezTo>
                    <a:pt x="0" y="109"/>
                    <a:pt x="0" y="109"/>
                    <a:pt x="0" y="109"/>
                  </a:cubicBezTo>
                  <a:cubicBezTo>
                    <a:pt x="0" y="123"/>
                    <a:pt x="8" y="136"/>
                    <a:pt x="22" y="136"/>
                  </a:cubicBezTo>
                  <a:close/>
                  <a:moveTo>
                    <a:pt x="117" y="79"/>
                  </a:moveTo>
                  <a:cubicBezTo>
                    <a:pt x="117" y="87"/>
                    <a:pt x="117" y="87"/>
                    <a:pt x="117" y="87"/>
                  </a:cubicBezTo>
                  <a:cubicBezTo>
                    <a:pt x="107" y="86"/>
                    <a:pt x="97" y="81"/>
                    <a:pt x="90" y="76"/>
                  </a:cubicBezTo>
                  <a:cubicBezTo>
                    <a:pt x="80" y="87"/>
                    <a:pt x="59" y="95"/>
                    <a:pt x="49" y="97"/>
                  </a:cubicBezTo>
                  <a:cubicBezTo>
                    <a:pt x="49" y="85"/>
                    <a:pt x="49" y="85"/>
                    <a:pt x="49" y="85"/>
                  </a:cubicBezTo>
                  <a:cubicBezTo>
                    <a:pt x="59" y="82"/>
                    <a:pt x="84" y="72"/>
                    <a:pt x="84" y="63"/>
                  </a:cubicBezTo>
                  <a:cubicBezTo>
                    <a:pt x="84" y="60"/>
                    <a:pt x="86" y="57"/>
                    <a:pt x="89" y="57"/>
                  </a:cubicBezTo>
                  <a:cubicBezTo>
                    <a:pt x="93" y="57"/>
                    <a:pt x="94" y="60"/>
                    <a:pt x="94" y="63"/>
                  </a:cubicBezTo>
                  <a:cubicBezTo>
                    <a:pt x="95" y="66"/>
                    <a:pt x="107" y="74"/>
                    <a:pt x="117" y="75"/>
                  </a:cubicBezTo>
                  <a:lnTo>
                    <a:pt x="117" y="79"/>
                  </a:lnTo>
                  <a:close/>
                  <a:moveTo>
                    <a:pt x="22" y="72"/>
                  </a:moveTo>
                  <a:cubicBezTo>
                    <a:pt x="22" y="39"/>
                    <a:pt x="50" y="12"/>
                    <a:pt x="84" y="12"/>
                  </a:cubicBezTo>
                  <a:cubicBezTo>
                    <a:pt x="117" y="12"/>
                    <a:pt x="146" y="39"/>
                    <a:pt x="146" y="72"/>
                  </a:cubicBezTo>
                  <a:cubicBezTo>
                    <a:pt x="146" y="78"/>
                    <a:pt x="146" y="78"/>
                    <a:pt x="146" y="78"/>
                  </a:cubicBezTo>
                  <a:cubicBezTo>
                    <a:pt x="146" y="78"/>
                    <a:pt x="143" y="78"/>
                    <a:pt x="143" y="78"/>
                  </a:cubicBezTo>
                  <a:cubicBezTo>
                    <a:pt x="131" y="78"/>
                    <a:pt x="131" y="78"/>
                    <a:pt x="131" y="78"/>
                  </a:cubicBezTo>
                  <a:cubicBezTo>
                    <a:pt x="130" y="48"/>
                    <a:pt x="109" y="29"/>
                    <a:pt x="83" y="29"/>
                  </a:cubicBezTo>
                  <a:cubicBezTo>
                    <a:pt x="56" y="29"/>
                    <a:pt x="35" y="48"/>
                    <a:pt x="34" y="78"/>
                  </a:cubicBezTo>
                  <a:cubicBezTo>
                    <a:pt x="22" y="78"/>
                    <a:pt x="22" y="78"/>
                    <a:pt x="22" y="78"/>
                  </a:cubicBezTo>
                  <a:cubicBezTo>
                    <a:pt x="22" y="78"/>
                    <a:pt x="22" y="75"/>
                    <a:pt x="22" y="75"/>
                  </a:cubicBezTo>
                  <a:cubicBezTo>
                    <a:pt x="22" y="75"/>
                    <a:pt x="22" y="72"/>
                    <a:pt x="22"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4" name="Freeform 44">
              <a:extLst>
                <a:ext uri="{FF2B5EF4-FFF2-40B4-BE49-F238E27FC236}">
                  <a16:creationId xmlns:a16="http://schemas.microsoft.com/office/drawing/2014/main" id="{F6F22838-3C69-073A-EA59-502F093450AA}"/>
                </a:ext>
              </a:extLst>
            </p:cNvPr>
            <p:cNvSpPr>
              <a:spLocks/>
            </p:cNvSpPr>
            <p:nvPr/>
          </p:nvSpPr>
          <p:spPr bwMode="auto">
            <a:xfrm>
              <a:off x="8418323" y="5612821"/>
              <a:ext cx="511203" cy="118563"/>
            </a:xfrm>
            <a:custGeom>
              <a:avLst/>
              <a:gdLst>
                <a:gd name="T0" fmla="*/ 292 w 292"/>
                <a:gd name="T1" fmla="*/ 30 h 68"/>
                <a:gd name="T2" fmla="*/ 282 w 292"/>
                <a:gd name="T3" fmla="*/ 20 h 68"/>
                <a:gd name="T4" fmla="*/ 272 w 292"/>
                <a:gd name="T5" fmla="*/ 20 h 68"/>
                <a:gd name="T6" fmla="*/ 272 w 292"/>
                <a:gd name="T7" fmla="*/ 10 h 68"/>
                <a:gd name="T8" fmla="*/ 263 w 292"/>
                <a:gd name="T9" fmla="*/ 0 h 68"/>
                <a:gd name="T10" fmla="*/ 175 w 292"/>
                <a:gd name="T11" fmla="*/ 0 h 68"/>
                <a:gd name="T12" fmla="*/ 166 w 292"/>
                <a:gd name="T13" fmla="*/ 10 h 68"/>
                <a:gd name="T14" fmla="*/ 166 w 292"/>
                <a:gd name="T15" fmla="*/ 20 h 68"/>
                <a:gd name="T16" fmla="*/ 136 w 292"/>
                <a:gd name="T17" fmla="*/ 20 h 68"/>
                <a:gd name="T18" fmla="*/ 136 w 292"/>
                <a:gd name="T19" fmla="*/ 10 h 68"/>
                <a:gd name="T20" fmla="*/ 127 w 292"/>
                <a:gd name="T21" fmla="*/ 0 h 68"/>
                <a:gd name="T22" fmla="*/ 39 w 292"/>
                <a:gd name="T23" fmla="*/ 0 h 68"/>
                <a:gd name="T24" fmla="*/ 29 w 292"/>
                <a:gd name="T25" fmla="*/ 10 h 68"/>
                <a:gd name="T26" fmla="*/ 29 w 292"/>
                <a:gd name="T27" fmla="*/ 20 h 68"/>
                <a:gd name="T28" fmla="*/ 10 w 292"/>
                <a:gd name="T29" fmla="*/ 20 h 68"/>
                <a:gd name="T30" fmla="*/ 0 w 292"/>
                <a:gd name="T31" fmla="*/ 30 h 68"/>
                <a:gd name="T32" fmla="*/ 0 w 292"/>
                <a:gd name="T33" fmla="*/ 59 h 68"/>
                <a:gd name="T34" fmla="*/ 10 w 292"/>
                <a:gd name="T35" fmla="*/ 68 h 68"/>
                <a:gd name="T36" fmla="*/ 282 w 292"/>
                <a:gd name="T37" fmla="*/ 68 h 68"/>
                <a:gd name="T38" fmla="*/ 292 w 292"/>
                <a:gd name="T39" fmla="*/ 59 h 68"/>
                <a:gd name="T40" fmla="*/ 292 w 292"/>
                <a:gd name="T4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68">
                  <a:moveTo>
                    <a:pt x="292" y="30"/>
                  </a:moveTo>
                  <a:cubicBezTo>
                    <a:pt x="292" y="26"/>
                    <a:pt x="292" y="20"/>
                    <a:pt x="282" y="20"/>
                  </a:cubicBezTo>
                  <a:cubicBezTo>
                    <a:pt x="272" y="20"/>
                    <a:pt x="272" y="20"/>
                    <a:pt x="272" y="20"/>
                  </a:cubicBezTo>
                  <a:cubicBezTo>
                    <a:pt x="272" y="10"/>
                    <a:pt x="272" y="10"/>
                    <a:pt x="272" y="10"/>
                  </a:cubicBezTo>
                  <a:cubicBezTo>
                    <a:pt x="272" y="7"/>
                    <a:pt x="272" y="0"/>
                    <a:pt x="263" y="0"/>
                  </a:cubicBezTo>
                  <a:cubicBezTo>
                    <a:pt x="175" y="0"/>
                    <a:pt x="175" y="0"/>
                    <a:pt x="175" y="0"/>
                  </a:cubicBezTo>
                  <a:cubicBezTo>
                    <a:pt x="166" y="0"/>
                    <a:pt x="166" y="7"/>
                    <a:pt x="166" y="10"/>
                  </a:cubicBezTo>
                  <a:cubicBezTo>
                    <a:pt x="166" y="20"/>
                    <a:pt x="166" y="20"/>
                    <a:pt x="166" y="20"/>
                  </a:cubicBezTo>
                  <a:cubicBezTo>
                    <a:pt x="136" y="20"/>
                    <a:pt x="136" y="20"/>
                    <a:pt x="136" y="20"/>
                  </a:cubicBezTo>
                  <a:cubicBezTo>
                    <a:pt x="136" y="10"/>
                    <a:pt x="136" y="10"/>
                    <a:pt x="136" y="10"/>
                  </a:cubicBezTo>
                  <a:cubicBezTo>
                    <a:pt x="136" y="7"/>
                    <a:pt x="136" y="0"/>
                    <a:pt x="127" y="0"/>
                  </a:cubicBezTo>
                  <a:cubicBezTo>
                    <a:pt x="39" y="0"/>
                    <a:pt x="39" y="0"/>
                    <a:pt x="39" y="0"/>
                  </a:cubicBezTo>
                  <a:cubicBezTo>
                    <a:pt x="29" y="0"/>
                    <a:pt x="29" y="7"/>
                    <a:pt x="29" y="10"/>
                  </a:cubicBezTo>
                  <a:cubicBezTo>
                    <a:pt x="29" y="20"/>
                    <a:pt x="29" y="20"/>
                    <a:pt x="29" y="20"/>
                  </a:cubicBezTo>
                  <a:cubicBezTo>
                    <a:pt x="10" y="20"/>
                    <a:pt x="10" y="20"/>
                    <a:pt x="10" y="20"/>
                  </a:cubicBezTo>
                  <a:cubicBezTo>
                    <a:pt x="0" y="20"/>
                    <a:pt x="0" y="26"/>
                    <a:pt x="0" y="30"/>
                  </a:cubicBezTo>
                  <a:cubicBezTo>
                    <a:pt x="0" y="59"/>
                    <a:pt x="0" y="59"/>
                    <a:pt x="0" y="59"/>
                  </a:cubicBezTo>
                  <a:cubicBezTo>
                    <a:pt x="0" y="62"/>
                    <a:pt x="0" y="68"/>
                    <a:pt x="10" y="68"/>
                  </a:cubicBezTo>
                  <a:cubicBezTo>
                    <a:pt x="282" y="68"/>
                    <a:pt x="282" y="68"/>
                    <a:pt x="282" y="68"/>
                  </a:cubicBezTo>
                  <a:cubicBezTo>
                    <a:pt x="292" y="68"/>
                    <a:pt x="292" y="62"/>
                    <a:pt x="292" y="59"/>
                  </a:cubicBezTo>
                  <a:lnTo>
                    <a:pt x="292" y="3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5" name="Freeform 45">
              <a:extLst>
                <a:ext uri="{FF2B5EF4-FFF2-40B4-BE49-F238E27FC236}">
                  <a16:creationId xmlns:a16="http://schemas.microsoft.com/office/drawing/2014/main" id="{EA450737-759D-1D4D-60AB-4E4913B32E79}"/>
                </a:ext>
              </a:extLst>
            </p:cNvPr>
            <p:cNvSpPr>
              <a:spLocks/>
            </p:cNvSpPr>
            <p:nvPr/>
          </p:nvSpPr>
          <p:spPr bwMode="auto">
            <a:xfrm>
              <a:off x="8513789" y="5498878"/>
              <a:ext cx="337210" cy="112404"/>
            </a:xfrm>
            <a:custGeom>
              <a:avLst/>
              <a:gdLst>
                <a:gd name="T0" fmla="*/ 97 w 193"/>
                <a:gd name="T1" fmla="*/ 64 h 64"/>
                <a:gd name="T2" fmla="*/ 115 w 193"/>
                <a:gd name="T3" fmla="*/ 46 h 64"/>
                <a:gd name="T4" fmla="*/ 193 w 193"/>
                <a:gd name="T5" fmla="*/ 46 h 64"/>
                <a:gd name="T6" fmla="*/ 152 w 193"/>
                <a:gd name="T7" fmla="*/ 1 h 64"/>
                <a:gd name="T8" fmla="*/ 97 w 193"/>
                <a:gd name="T9" fmla="*/ 38 h 64"/>
                <a:gd name="T10" fmla="*/ 41 w 193"/>
                <a:gd name="T11" fmla="*/ 0 h 64"/>
                <a:gd name="T12" fmla="*/ 0 w 193"/>
                <a:gd name="T13" fmla="*/ 46 h 64"/>
                <a:gd name="T14" fmla="*/ 78 w 193"/>
                <a:gd name="T15" fmla="*/ 46 h 64"/>
                <a:gd name="T16" fmla="*/ 97 w 193"/>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64">
                  <a:moveTo>
                    <a:pt x="97" y="64"/>
                  </a:moveTo>
                  <a:cubicBezTo>
                    <a:pt x="97" y="54"/>
                    <a:pt x="105" y="46"/>
                    <a:pt x="115" y="46"/>
                  </a:cubicBezTo>
                  <a:cubicBezTo>
                    <a:pt x="193" y="46"/>
                    <a:pt x="193" y="46"/>
                    <a:pt x="193" y="46"/>
                  </a:cubicBezTo>
                  <a:cubicBezTo>
                    <a:pt x="191" y="27"/>
                    <a:pt x="173" y="7"/>
                    <a:pt x="152" y="1"/>
                  </a:cubicBezTo>
                  <a:cubicBezTo>
                    <a:pt x="143" y="22"/>
                    <a:pt x="121" y="38"/>
                    <a:pt x="97" y="38"/>
                  </a:cubicBezTo>
                  <a:cubicBezTo>
                    <a:pt x="72" y="38"/>
                    <a:pt x="50" y="22"/>
                    <a:pt x="41" y="0"/>
                  </a:cubicBezTo>
                  <a:cubicBezTo>
                    <a:pt x="21" y="6"/>
                    <a:pt x="3" y="27"/>
                    <a:pt x="0" y="46"/>
                  </a:cubicBezTo>
                  <a:cubicBezTo>
                    <a:pt x="78" y="46"/>
                    <a:pt x="78" y="46"/>
                    <a:pt x="78" y="46"/>
                  </a:cubicBezTo>
                  <a:cubicBezTo>
                    <a:pt x="88" y="46"/>
                    <a:pt x="97" y="54"/>
                    <a:pt x="97"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56" name="Group 55">
            <a:extLst>
              <a:ext uri="{FF2B5EF4-FFF2-40B4-BE49-F238E27FC236}">
                <a16:creationId xmlns:a16="http://schemas.microsoft.com/office/drawing/2014/main" id="{CC4A7115-485C-7115-0DA6-51F332CF4329}"/>
              </a:ext>
            </a:extLst>
          </p:cNvPr>
          <p:cNvGrpSpPr/>
          <p:nvPr userDrawn="1"/>
        </p:nvGrpSpPr>
        <p:grpSpPr>
          <a:xfrm>
            <a:off x="7185859" y="5384088"/>
            <a:ext cx="401167" cy="411104"/>
            <a:chOff x="7415934" y="5221720"/>
            <a:chExt cx="497345" cy="509664"/>
          </a:xfrm>
          <a:solidFill>
            <a:schemeClr val="bg2"/>
          </a:solidFill>
        </p:grpSpPr>
        <p:sp>
          <p:nvSpPr>
            <p:cNvPr id="57" name="Freeform 46">
              <a:extLst>
                <a:ext uri="{FF2B5EF4-FFF2-40B4-BE49-F238E27FC236}">
                  <a16:creationId xmlns:a16="http://schemas.microsoft.com/office/drawing/2014/main" id="{BF130987-4C2C-0491-020A-83AD98146136}"/>
                </a:ext>
              </a:extLst>
            </p:cNvPr>
            <p:cNvSpPr>
              <a:spLocks/>
            </p:cNvSpPr>
            <p:nvPr/>
          </p:nvSpPr>
          <p:spPr bwMode="auto">
            <a:xfrm>
              <a:off x="7415934" y="5444987"/>
              <a:ext cx="84688" cy="286397"/>
            </a:xfrm>
            <a:custGeom>
              <a:avLst/>
              <a:gdLst>
                <a:gd name="T0" fmla="*/ 48 w 48"/>
                <a:gd name="T1" fmla="*/ 9 h 164"/>
                <a:gd name="T2" fmla="*/ 44 w 48"/>
                <a:gd name="T3" fmla="*/ 4 h 164"/>
                <a:gd name="T4" fmla="*/ 39 w 48"/>
                <a:gd name="T5" fmla="*/ 9 h 164"/>
                <a:gd name="T6" fmla="*/ 39 w 48"/>
                <a:gd name="T7" fmla="*/ 44 h 164"/>
                <a:gd name="T8" fmla="*/ 29 w 48"/>
                <a:gd name="T9" fmla="*/ 59 h 164"/>
                <a:gd name="T10" fmla="*/ 29 w 48"/>
                <a:gd name="T11" fmla="*/ 7 h 164"/>
                <a:gd name="T12" fmla="*/ 24 w 48"/>
                <a:gd name="T13" fmla="*/ 0 h 164"/>
                <a:gd name="T14" fmla="*/ 19 w 48"/>
                <a:gd name="T15" fmla="*/ 7 h 164"/>
                <a:gd name="T16" fmla="*/ 19 w 48"/>
                <a:gd name="T17" fmla="*/ 59 h 164"/>
                <a:gd name="T18" fmla="*/ 10 w 48"/>
                <a:gd name="T19" fmla="*/ 44 h 164"/>
                <a:gd name="T20" fmla="*/ 10 w 48"/>
                <a:gd name="T21" fmla="*/ 9 h 164"/>
                <a:gd name="T22" fmla="*/ 5 w 48"/>
                <a:gd name="T23" fmla="*/ 4 h 164"/>
                <a:gd name="T24" fmla="*/ 0 w 48"/>
                <a:gd name="T25" fmla="*/ 9 h 164"/>
                <a:gd name="T26" fmla="*/ 0 w 48"/>
                <a:gd name="T27" fmla="*/ 44 h 164"/>
                <a:gd name="T28" fmla="*/ 19 w 48"/>
                <a:gd name="T29" fmla="*/ 69 h 164"/>
                <a:gd name="T30" fmla="*/ 19 w 48"/>
                <a:gd name="T31" fmla="*/ 164 h 164"/>
                <a:gd name="T32" fmla="*/ 29 w 48"/>
                <a:gd name="T33" fmla="*/ 164 h 164"/>
                <a:gd name="T34" fmla="*/ 29 w 48"/>
                <a:gd name="T35" fmla="*/ 69 h 164"/>
                <a:gd name="T36" fmla="*/ 48 w 48"/>
                <a:gd name="T37" fmla="*/ 44 h 164"/>
                <a:gd name="T38" fmla="*/ 48 w 48"/>
                <a:gd name="T39"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64">
                  <a:moveTo>
                    <a:pt x="48" y="9"/>
                  </a:moveTo>
                  <a:cubicBezTo>
                    <a:pt x="48" y="6"/>
                    <a:pt x="46" y="4"/>
                    <a:pt x="44" y="4"/>
                  </a:cubicBezTo>
                  <a:cubicBezTo>
                    <a:pt x="41" y="4"/>
                    <a:pt x="39" y="6"/>
                    <a:pt x="39" y="9"/>
                  </a:cubicBezTo>
                  <a:cubicBezTo>
                    <a:pt x="39" y="44"/>
                    <a:pt x="39" y="44"/>
                    <a:pt x="39" y="44"/>
                  </a:cubicBezTo>
                  <a:cubicBezTo>
                    <a:pt x="39" y="52"/>
                    <a:pt x="35" y="57"/>
                    <a:pt x="29" y="59"/>
                  </a:cubicBezTo>
                  <a:cubicBezTo>
                    <a:pt x="29" y="7"/>
                    <a:pt x="29" y="7"/>
                    <a:pt x="29" y="7"/>
                  </a:cubicBezTo>
                  <a:cubicBezTo>
                    <a:pt x="29" y="3"/>
                    <a:pt x="28" y="0"/>
                    <a:pt x="24" y="0"/>
                  </a:cubicBezTo>
                  <a:cubicBezTo>
                    <a:pt x="21" y="0"/>
                    <a:pt x="19" y="3"/>
                    <a:pt x="19" y="7"/>
                  </a:cubicBezTo>
                  <a:cubicBezTo>
                    <a:pt x="19" y="59"/>
                    <a:pt x="19" y="59"/>
                    <a:pt x="19" y="59"/>
                  </a:cubicBezTo>
                  <a:cubicBezTo>
                    <a:pt x="14" y="57"/>
                    <a:pt x="10" y="52"/>
                    <a:pt x="10" y="44"/>
                  </a:cubicBezTo>
                  <a:cubicBezTo>
                    <a:pt x="10" y="9"/>
                    <a:pt x="10" y="9"/>
                    <a:pt x="10" y="9"/>
                  </a:cubicBezTo>
                  <a:cubicBezTo>
                    <a:pt x="10" y="6"/>
                    <a:pt x="7" y="4"/>
                    <a:pt x="5" y="4"/>
                  </a:cubicBezTo>
                  <a:cubicBezTo>
                    <a:pt x="2" y="4"/>
                    <a:pt x="0" y="6"/>
                    <a:pt x="0" y="9"/>
                  </a:cubicBezTo>
                  <a:cubicBezTo>
                    <a:pt x="0" y="44"/>
                    <a:pt x="0" y="44"/>
                    <a:pt x="0" y="44"/>
                  </a:cubicBezTo>
                  <a:cubicBezTo>
                    <a:pt x="0" y="57"/>
                    <a:pt x="8" y="67"/>
                    <a:pt x="19" y="69"/>
                  </a:cubicBezTo>
                  <a:cubicBezTo>
                    <a:pt x="19" y="164"/>
                    <a:pt x="19" y="164"/>
                    <a:pt x="19" y="164"/>
                  </a:cubicBezTo>
                  <a:cubicBezTo>
                    <a:pt x="29" y="164"/>
                    <a:pt x="29" y="164"/>
                    <a:pt x="29" y="164"/>
                  </a:cubicBezTo>
                  <a:cubicBezTo>
                    <a:pt x="29" y="69"/>
                    <a:pt x="29" y="69"/>
                    <a:pt x="29" y="69"/>
                  </a:cubicBezTo>
                  <a:cubicBezTo>
                    <a:pt x="40" y="67"/>
                    <a:pt x="48" y="57"/>
                    <a:pt x="48" y="44"/>
                  </a:cubicBezTo>
                  <a:lnTo>
                    <a:pt x="48" y="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BAD5818C-5B2A-F178-9D13-5F5EB400027D}"/>
                </a:ext>
              </a:extLst>
            </p:cNvPr>
            <p:cNvSpPr>
              <a:spLocks/>
            </p:cNvSpPr>
            <p:nvPr/>
          </p:nvSpPr>
          <p:spPr bwMode="auto">
            <a:xfrm>
              <a:off x="7705410" y="5221720"/>
              <a:ext cx="101625" cy="137040"/>
            </a:xfrm>
            <a:custGeom>
              <a:avLst/>
              <a:gdLst>
                <a:gd name="T0" fmla="*/ 58 w 58"/>
                <a:gd name="T1" fmla="*/ 56 h 78"/>
                <a:gd name="T2" fmla="*/ 0 w 58"/>
                <a:gd name="T3" fmla="*/ 0 h 78"/>
                <a:gd name="T4" fmla="*/ 0 w 58"/>
                <a:gd name="T5" fmla="*/ 78 h 78"/>
                <a:gd name="T6" fmla="*/ 58 w 58"/>
                <a:gd name="T7" fmla="*/ 78 h 78"/>
                <a:gd name="T8" fmla="*/ 58 w 58"/>
                <a:gd name="T9" fmla="*/ 56 h 78"/>
              </a:gdLst>
              <a:ahLst/>
              <a:cxnLst>
                <a:cxn ang="0">
                  <a:pos x="T0" y="T1"/>
                </a:cxn>
                <a:cxn ang="0">
                  <a:pos x="T2" y="T3"/>
                </a:cxn>
                <a:cxn ang="0">
                  <a:pos x="T4" y="T5"/>
                </a:cxn>
                <a:cxn ang="0">
                  <a:pos x="T6" y="T7"/>
                </a:cxn>
                <a:cxn ang="0">
                  <a:pos x="T8" y="T9"/>
                </a:cxn>
              </a:cxnLst>
              <a:rect l="0" t="0" r="r" b="b"/>
              <a:pathLst>
                <a:path w="58" h="78">
                  <a:moveTo>
                    <a:pt x="58" y="56"/>
                  </a:moveTo>
                  <a:cubicBezTo>
                    <a:pt x="58" y="26"/>
                    <a:pt x="32" y="0"/>
                    <a:pt x="0" y="0"/>
                  </a:cubicBezTo>
                  <a:cubicBezTo>
                    <a:pt x="0" y="78"/>
                    <a:pt x="0" y="78"/>
                    <a:pt x="0" y="78"/>
                  </a:cubicBezTo>
                  <a:cubicBezTo>
                    <a:pt x="58" y="78"/>
                    <a:pt x="58" y="78"/>
                    <a:pt x="58" y="78"/>
                  </a:cubicBezTo>
                  <a:lnTo>
                    <a:pt x="58" y="5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2DA9CEA-2755-0164-01B1-560CB94898B6}"/>
                </a:ext>
              </a:extLst>
            </p:cNvPr>
            <p:cNvSpPr>
              <a:spLocks/>
            </p:cNvSpPr>
            <p:nvPr/>
          </p:nvSpPr>
          <p:spPr bwMode="auto">
            <a:xfrm>
              <a:off x="7790097" y="5611282"/>
              <a:ext cx="16938" cy="120102"/>
            </a:xfrm>
            <a:custGeom>
              <a:avLst/>
              <a:gdLst>
                <a:gd name="T0" fmla="*/ 0 w 9"/>
                <a:gd name="T1" fmla="*/ 14 h 69"/>
                <a:gd name="T2" fmla="*/ 0 w 9"/>
                <a:gd name="T3" fmla="*/ 69 h 69"/>
                <a:gd name="T4" fmla="*/ 9 w 9"/>
                <a:gd name="T5" fmla="*/ 69 h 69"/>
                <a:gd name="T6" fmla="*/ 9 w 9"/>
                <a:gd name="T7" fmla="*/ 0 h 69"/>
                <a:gd name="T8" fmla="*/ 0 w 9"/>
                <a:gd name="T9" fmla="*/ 14 h 69"/>
              </a:gdLst>
              <a:ahLst/>
              <a:cxnLst>
                <a:cxn ang="0">
                  <a:pos x="T0" y="T1"/>
                </a:cxn>
                <a:cxn ang="0">
                  <a:pos x="T2" y="T3"/>
                </a:cxn>
                <a:cxn ang="0">
                  <a:pos x="T4" y="T5"/>
                </a:cxn>
                <a:cxn ang="0">
                  <a:pos x="T6" y="T7"/>
                </a:cxn>
                <a:cxn ang="0">
                  <a:pos x="T8" y="T9"/>
                </a:cxn>
              </a:cxnLst>
              <a:rect l="0" t="0" r="r" b="b"/>
              <a:pathLst>
                <a:path w="9" h="69">
                  <a:moveTo>
                    <a:pt x="0" y="14"/>
                  </a:moveTo>
                  <a:cubicBezTo>
                    <a:pt x="0" y="69"/>
                    <a:pt x="0" y="69"/>
                    <a:pt x="0" y="69"/>
                  </a:cubicBezTo>
                  <a:cubicBezTo>
                    <a:pt x="9" y="69"/>
                    <a:pt x="9" y="69"/>
                    <a:pt x="9" y="69"/>
                  </a:cubicBezTo>
                  <a:cubicBezTo>
                    <a:pt x="9" y="0"/>
                    <a:pt x="9" y="0"/>
                    <a:pt x="9" y="0"/>
                  </a:cubicBezTo>
                  <a:cubicBezTo>
                    <a:pt x="9" y="5"/>
                    <a:pt x="0" y="10"/>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267B482D-69D6-268D-9F95-0D9B4063F048}"/>
                </a:ext>
              </a:extLst>
            </p:cNvPr>
            <p:cNvSpPr>
              <a:spLocks/>
            </p:cNvSpPr>
            <p:nvPr/>
          </p:nvSpPr>
          <p:spPr bwMode="auto">
            <a:xfrm>
              <a:off x="7705410" y="5651316"/>
              <a:ext cx="67750" cy="80068"/>
            </a:xfrm>
            <a:custGeom>
              <a:avLst/>
              <a:gdLst>
                <a:gd name="T0" fmla="*/ 0 w 39"/>
                <a:gd name="T1" fmla="*/ 46 h 46"/>
                <a:gd name="T2" fmla="*/ 39 w 39"/>
                <a:gd name="T3" fmla="*/ 46 h 46"/>
                <a:gd name="T4" fmla="*/ 39 w 39"/>
                <a:gd name="T5" fmla="*/ 0 h 46"/>
                <a:gd name="T6" fmla="*/ 0 w 39"/>
                <a:gd name="T7" fmla="*/ 10 h 46"/>
                <a:gd name="T8" fmla="*/ 0 w 39"/>
                <a:gd name="T9" fmla="*/ 46 h 46"/>
              </a:gdLst>
              <a:ahLst/>
              <a:cxnLst>
                <a:cxn ang="0">
                  <a:pos x="T0" y="T1"/>
                </a:cxn>
                <a:cxn ang="0">
                  <a:pos x="T2" y="T3"/>
                </a:cxn>
                <a:cxn ang="0">
                  <a:pos x="T4" y="T5"/>
                </a:cxn>
                <a:cxn ang="0">
                  <a:pos x="T6" y="T7"/>
                </a:cxn>
                <a:cxn ang="0">
                  <a:pos x="T8" y="T9"/>
                </a:cxn>
              </a:cxnLst>
              <a:rect l="0" t="0" r="r" b="b"/>
              <a:pathLst>
                <a:path w="39" h="46">
                  <a:moveTo>
                    <a:pt x="0" y="46"/>
                  </a:moveTo>
                  <a:cubicBezTo>
                    <a:pt x="39" y="46"/>
                    <a:pt x="39" y="46"/>
                    <a:pt x="39" y="46"/>
                  </a:cubicBezTo>
                  <a:cubicBezTo>
                    <a:pt x="39" y="0"/>
                    <a:pt x="39" y="0"/>
                    <a:pt x="39" y="0"/>
                  </a:cubicBezTo>
                  <a:cubicBezTo>
                    <a:pt x="29" y="6"/>
                    <a:pt x="13" y="10"/>
                    <a:pt x="0" y="10"/>
                  </a:cubicBezTo>
                  <a:lnTo>
                    <a:pt x="0" y="4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3AD83D83-3D65-FACD-181F-C994D7F400E0}"/>
                </a:ext>
              </a:extLst>
            </p:cNvPr>
            <p:cNvSpPr>
              <a:spLocks/>
            </p:cNvSpPr>
            <p:nvPr/>
          </p:nvSpPr>
          <p:spPr bwMode="auto">
            <a:xfrm>
              <a:off x="7705410" y="5374157"/>
              <a:ext cx="158597" cy="274079"/>
            </a:xfrm>
            <a:custGeom>
              <a:avLst/>
              <a:gdLst>
                <a:gd name="T0" fmla="*/ 68 w 91"/>
                <a:gd name="T1" fmla="*/ 40 h 156"/>
                <a:gd name="T2" fmla="*/ 58 w 91"/>
                <a:gd name="T3" fmla="*/ 23 h 156"/>
                <a:gd name="T4" fmla="*/ 58 w 91"/>
                <a:gd name="T5" fmla="*/ 10 h 156"/>
                <a:gd name="T6" fmla="*/ 85 w 91"/>
                <a:gd name="T7" fmla="*/ 10 h 156"/>
                <a:gd name="T8" fmla="*/ 91 w 91"/>
                <a:gd name="T9" fmla="*/ 5 h 156"/>
                <a:gd name="T10" fmla="*/ 85 w 91"/>
                <a:gd name="T11" fmla="*/ 0 h 156"/>
                <a:gd name="T12" fmla="*/ 60 w 91"/>
                <a:gd name="T13" fmla="*/ 0 h 156"/>
                <a:gd name="T14" fmla="*/ 0 w 91"/>
                <a:gd name="T15" fmla="*/ 0 h 156"/>
                <a:gd name="T16" fmla="*/ 0 w 91"/>
                <a:gd name="T17" fmla="*/ 156 h 156"/>
                <a:gd name="T18" fmla="*/ 58 w 91"/>
                <a:gd name="T19" fmla="*/ 95 h 156"/>
                <a:gd name="T20" fmla="*/ 58 w 91"/>
                <a:gd name="T21" fmla="*/ 82 h 156"/>
                <a:gd name="T22" fmla="*/ 68 w 91"/>
                <a:gd name="T23" fmla="*/ 65 h 156"/>
                <a:gd name="T24" fmla="*/ 68 w 91"/>
                <a:gd name="T25" fmla="*/ 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56">
                  <a:moveTo>
                    <a:pt x="68" y="40"/>
                  </a:moveTo>
                  <a:cubicBezTo>
                    <a:pt x="68" y="33"/>
                    <a:pt x="68" y="26"/>
                    <a:pt x="58" y="23"/>
                  </a:cubicBezTo>
                  <a:cubicBezTo>
                    <a:pt x="58" y="10"/>
                    <a:pt x="58" y="10"/>
                    <a:pt x="58" y="10"/>
                  </a:cubicBezTo>
                  <a:cubicBezTo>
                    <a:pt x="85" y="10"/>
                    <a:pt x="85" y="10"/>
                    <a:pt x="85" y="10"/>
                  </a:cubicBezTo>
                  <a:cubicBezTo>
                    <a:pt x="88" y="10"/>
                    <a:pt x="91" y="9"/>
                    <a:pt x="91" y="5"/>
                  </a:cubicBezTo>
                  <a:cubicBezTo>
                    <a:pt x="91" y="2"/>
                    <a:pt x="88" y="0"/>
                    <a:pt x="85" y="0"/>
                  </a:cubicBezTo>
                  <a:cubicBezTo>
                    <a:pt x="60" y="0"/>
                    <a:pt x="60" y="0"/>
                    <a:pt x="60" y="0"/>
                  </a:cubicBezTo>
                  <a:cubicBezTo>
                    <a:pt x="0" y="0"/>
                    <a:pt x="0" y="0"/>
                    <a:pt x="0" y="0"/>
                  </a:cubicBezTo>
                  <a:cubicBezTo>
                    <a:pt x="0" y="156"/>
                    <a:pt x="0" y="156"/>
                    <a:pt x="0" y="156"/>
                  </a:cubicBezTo>
                  <a:cubicBezTo>
                    <a:pt x="34" y="156"/>
                    <a:pt x="58" y="129"/>
                    <a:pt x="58" y="95"/>
                  </a:cubicBezTo>
                  <a:cubicBezTo>
                    <a:pt x="58" y="82"/>
                    <a:pt x="58" y="82"/>
                    <a:pt x="58" y="82"/>
                  </a:cubicBezTo>
                  <a:cubicBezTo>
                    <a:pt x="68" y="79"/>
                    <a:pt x="68" y="73"/>
                    <a:pt x="68" y="65"/>
                  </a:cubicBezTo>
                  <a:lnTo>
                    <a:pt x="68" y="4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2" name="Freeform 51">
              <a:extLst>
                <a:ext uri="{FF2B5EF4-FFF2-40B4-BE49-F238E27FC236}">
                  <a16:creationId xmlns:a16="http://schemas.microsoft.com/office/drawing/2014/main" id="{9778142D-9F9C-E7EA-9013-2D250F19A9D9}"/>
                </a:ext>
              </a:extLst>
            </p:cNvPr>
            <p:cNvSpPr>
              <a:spLocks/>
            </p:cNvSpPr>
            <p:nvPr/>
          </p:nvSpPr>
          <p:spPr bwMode="auto">
            <a:xfrm>
              <a:off x="7823972" y="5605123"/>
              <a:ext cx="89307" cy="126261"/>
            </a:xfrm>
            <a:custGeom>
              <a:avLst/>
              <a:gdLst>
                <a:gd name="T0" fmla="*/ 0 w 51"/>
                <a:gd name="T1" fmla="*/ 0 h 72"/>
                <a:gd name="T2" fmla="*/ 0 w 51"/>
                <a:gd name="T3" fmla="*/ 72 h 72"/>
                <a:gd name="T4" fmla="*/ 47 w 51"/>
                <a:gd name="T5" fmla="*/ 72 h 72"/>
                <a:gd name="T6" fmla="*/ 51 w 51"/>
                <a:gd name="T7" fmla="*/ 66 h 72"/>
                <a:gd name="T8" fmla="*/ 0 w 51"/>
                <a:gd name="T9" fmla="*/ 0 h 72"/>
              </a:gdLst>
              <a:ahLst/>
              <a:cxnLst>
                <a:cxn ang="0">
                  <a:pos x="T0" y="T1"/>
                </a:cxn>
                <a:cxn ang="0">
                  <a:pos x="T2" y="T3"/>
                </a:cxn>
                <a:cxn ang="0">
                  <a:pos x="T4" y="T5"/>
                </a:cxn>
                <a:cxn ang="0">
                  <a:pos x="T6" y="T7"/>
                </a:cxn>
                <a:cxn ang="0">
                  <a:pos x="T8" y="T9"/>
                </a:cxn>
              </a:cxnLst>
              <a:rect l="0" t="0" r="r" b="b"/>
              <a:pathLst>
                <a:path w="51" h="72">
                  <a:moveTo>
                    <a:pt x="0" y="0"/>
                  </a:moveTo>
                  <a:cubicBezTo>
                    <a:pt x="0" y="72"/>
                    <a:pt x="0" y="72"/>
                    <a:pt x="0" y="72"/>
                  </a:cubicBezTo>
                  <a:cubicBezTo>
                    <a:pt x="47" y="72"/>
                    <a:pt x="47" y="72"/>
                    <a:pt x="47" y="72"/>
                  </a:cubicBezTo>
                  <a:cubicBezTo>
                    <a:pt x="51" y="72"/>
                    <a:pt x="51" y="70"/>
                    <a:pt x="51" y="66"/>
                  </a:cubicBezTo>
                  <a:cubicBezTo>
                    <a:pt x="51" y="37"/>
                    <a:pt x="29" y="5"/>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3" name="Freeform 52">
              <a:extLst>
                <a:ext uri="{FF2B5EF4-FFF2-40B4-BE49-F238E27FC236}">
                  <a16:creationId xmlns:a16="http://schemas.microsoft.com/office/drawing/2014/main" id="{0C10FD45-C684-39DF-7CE0-0D68020F75E0}"/>
                </a:ext>
              </a:extLst>
            </p:cNvPr>
            <p:cNvSpPr>
              <a:spLocks/>
            </p:cNvSpPr>
            <p:nvPr/>
          </p:nvSpPr>
          <p:spPr bwMode="auto">
            <a:xfrm>
              <a:off x="7603786" y="5221720"/>
              <a:ext cx="101625" cy="137040"/>
            </a:xfrm>
            <a:custGeom>
              <a:avLst/>
              <a:gdLst>
                <a:gd name="T0" fmla="*/ 0 w 58"/>
                <a:gd name="T1" fmla="*/ 56 h 78"/>
                <a:gd name="T2" fmla="*/ 0 w 58"/>
                <a:gd name="T3" fmla="*/ 78 h 78"/>
                <a:gd name="T4" fmla="*/ 58 w 58"/>
                <a:gd name="T5" fmla="*/ 78 h 78"/>
                <a:gd name="T6" fmla="*/ 58 w 58"/>
                <a:gd name="T7" fmla="*/ 0 h 78"/>
                <a:gd name="T8" fmla="*/ 0 w 58"/>
                <a:gd name="T9" fmla="*/ 56 h 78"/>
              </a:gdLst>
              <a:ahLst/>
              <a:cxnLst>
                <a:cxn ang="0">
                  <a:pos x="T0" y="T1"/>
                </a:cxn>
                <a:cxn ang="0">
                  <a:pos x="T2" y="T3"/>
                </a:cxn>
                <a:cxn ang="0">
                  <a:pos x="T4" y="T5"/>
                </a:cxn>
                <a:cxn ang="0">
                  <a:pos x="T6" y="T7"/>
                </a:cxn>
                <a:cxn ang="0">
                  <a:pos x="T8" y="T9"/>
                </a:cxn>
              </a:cxnLst>
              <a:rect l="0" t="0" r="r" b="b"/>
              <a:pathLst>
                <a:path w="58" h="78">
                  <a:moveTo>
                    <a:pt x="0" y="56"/>
                  </a:moveTo>
                  <a:cubicBezTo>
                    <a:pt x="0" y="78"/>
                    <a:pt x="0" y="78"/>
                    <a:pt x="0" y="78"/>
                  </a:cubicBezTo>
                  <a:cubicBezTo>
                    <a:pt x="58" y="78"/>
                    <a:pt x="58" y="78"/>
                    <a:pt x="58" y="78"/>
                  </a:cubicBezTo>
                  <a:cubicBezTo>
                    <a:pt x="58" y="0"/>
                    <a:pt x="58" y="0"/>
                    <a:pt x="58" y="0"/>
                  </a:cubicBezTo>
                  <a:cubicBezTo>
                    <a:pt x="26" y="0"/>
                    <a:pt x="0" y="26"/>
                    <a:pt x="0"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4" name="Freeform 53">
              <a:extLst>
                <a:ext uri="{FF2B5EF4-FFF2-40B4-BE49-F238E27FC236}">
                  <a16:creationId xmlns:a16="http://schemas.microsoft.com/office/drawing/2014/main" id="{025FF0A0-EA60-2FEE-3801-0F0553BDF9EF}"/>
                </a:ext>
              </a:extLst>
            </p:cNvPr>
            <p:cNvSpPr>
              <a:spLocks/>
            </p:cNvSpPr>
            <p:nvPr/>
          </p:nvSpPr>
          <p:spPr bwMode="auto">
            <a:xfrm>
              <a:off x="7603786" y="5611282"/>
              <a:ext cx="16938" cy="120102"/>
            </a:xfrm>
            <a:custGeom>
              <a:avLst/>
              <a:gdLst>
                <a:gd name="T0" fmla="*/ 0 w 10"/>
                <a:gd name="T1" fmla="*/ 0 h 69"/>
                <a:gd name="T2" fmla="*/ 0 w 10"/>
                <a:gd name="T3" fmla="*/ 69 h 69"/>
                <a:gd name="T4" fmla="*/ 10 w 10"/>
                <a:gd name="T5" fmla="*/ 69 h 69"/>
                <a:gd name="T6" fmla="*/ 10 w 10"/>
                <a:gd name="T7" fmla="*/ 14 h 69"/>
                <a:gd name="T8" fmla="*/ 0 w 10"/>
                <a:gd name="T9" fmla="*/ 0 h 69"/>
              </a:gdLst>
              <a:ahLst/>
              <a:cxnLst>
                <a:cxn ang="0">
                  <a:pos x="T0" y="T1"/>
                </a:cxn>
                <a:cxn ang="0">
                  <a:pos x="T2" y="T3"/>
                </a:cxn>
                <a:cxn ang="0">
                  <a:pos x="T4" y="T5"/>
                </a:cxn>
                <a:cxn ang="0">
                  <a:pos x="T6" y="T7"/>
                </a:cxn>
                <a:cxn ang="0">
                  <a:pos x="T8" y="T9"/>
                </a:cxn>
              </a:cxnLst>
              <a:rect l="0" t="0" r="r" b="b"/>
              <a:pathLst>
                <a:path w="10" h="69">
                  <a:moveTo>
                    <a:pt x="0" y="0"/>
                  </a:moveTo>
                  <a:cubicBezTo>
                    <a:pt x="0" y="69"/>
                    <a:pt x="0" y="69"/>
                    <a:pt x="0" y="69"/>
                  </a:cubicBezTo>
                  <a:cubicBezTo>
                    <a:pt x="10" y="69"/>
                    <a:pt x="10" y="69"/>
                    <a:pt x="10" y="69"/>
                  </a:cubicBezTo>
                  <a:cubicBezTo>
                    <a:pt x="10" y="14"/>
                    <a:pt x="10" y="14"/>
                    <a:pt x="10" y="14"/>
                  </a:cubicBezTo>
                  <a:cubicBezTo>
                    <a:pt x="10" y="10"/>
                    <a:pt x="0" y="5"/>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5" name="Freeform 54">
              <a:extLst>
                <a:ext uri="{FF2B5EF4-FFF2-40B4-BE49-F238E27FC236}">
                  <a16:creationId xmlns:a16="http://schemas.microsoft.com/office/drawing/2014/main" id="{7937673C-99A8-5D83-6167-278F7ECCE06C}"/>
                </a:ext>
              </a:extLst>
            </p:cNvPr>
            <p:cNvSpPr>
              <a:spLocks/>
            </p:cNvSpPr>
            <p:nvPr/>
          </p:nvSpPr>
          <p:spPr bwMode="auto">
            <a:xfrm>
              <a:off x="7636120" y="5651316"/>
              <a:ext cx="69290" cy="80068"/>
            </a:xfrm>
            <a:custGeom>
              <a:avLst/>
              <a:gdLst>
                <a:gd name="T0" fmla="*/ 0 w 39"/>
                <a:gd name="T1" fmla="*/ 46 h 46"/>
                <a:gd name="T2" fmla="*/ 39 w 39"/>
                <a:gd name="T3" fmla="*/ 46 h 46"/>
                <a:gd name="T4" fmla="*/ 39 w 39"/>
                <a:gd name="T5" fmla="*/ 10 h 46"/>
                <a:gd name="T6" fmla="*/ 0 w 39"/>
                <a:gd name="T7" fmla="*/ 0 h 46"/>
                <a:gd name="T8" fmla="*/ 0 w 39"/>
                <a:gd name="T9" fmla="*/ 46 h 46"/>
              </a:gdLst>
              <a:ahLst/>
              <a:cxnLst>
                <a:cxn ang="0">
                  <a:pos x="T0" y="T1"/>
                </a:cxn>
                <a:cxn ang="0">
                  <a:pos x="T2" y="T3"/>
                </a:cxn>
                <a:cxn ang="0">
                  <a:pos x="T4" y="T5"/>
                </a:cxn>
                <a:cxn ang="0">
                  <a:pos x="T6" y="T7"/>
                </a:cxn>
                <a:cxn ang="0">
                  <a:pos x="T8" y="T9"/>
                </a:cxn>
              </a:cxnLst>
              <a:rect l="0" t="0" r="r" b="b"/>
              <a:pathLst>
                <a:path w="39" h="46">
                  <a:moveTo>
                    <a:pt x="0" y="46"/>
                  </a:moveTo>
                  <a:cubicBezTo>
                    <a:pt x="39" y="46"/>
                    <a:pt x="39" y="46"/>
                    <a:pt x="39" y="46"/>
                  </a:cubicBezTo>
                  <a:cubicBezTo>
                    <a:pt x="39" y="10"/>
                    <a:pt x="39" y="10"/>
                    <a:pt x="39" y="10"/>
                  </a:cubicBezTo>
                  <a:cubicBezTo>
                    <a:pt x="26" y="10"/>
                    <a:pt x="10" y="6"/>
                    <a:pt x="0" y="0"/>
                  </a:cubicBezTo>
                  <a:lnTo>
                    <a:pt x="0" y="4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6" name="Freeform 55">
              <a:extLst>
                <a:ext uri="{FF2B5EF4-FFF2-40B4-BE49-F238E27FC236}">
                  <a16:creationId xmlns:a16="http://schemas.microsoft.com/office/drawing/2014/main" id="{9D652604-74E3-F677-A72A-A7BD576A6E83}"/>
                </a:ext>
              </a:extLst>
            </p:cNvPr>
            <p:cNvSpPr>
              <a:spLocks/>
            </p:cNvSpPr>
            <p:nvPr/>
          </p:nvSpPr>
          <p:spPr bwMode="auto">
            <a:xfrm>
              <a:off x="7545274" y="5374157"/>
              <a:ext cx="160136" cy="274079"/>
            </a:xfrm>
            <a:custGeom>
              <a:avLst/>
              <a:gdLst>
                <a:gd name="T0" fmla="*/ 6 w 91"/>
                <a:gd name="T1" fmla="*/ 0 h 156"/>
                <a:gd name="T2" fmla="*/ 0 w 91"/>
                <a:gd name="T3" fmla="*/ 5 h 156"/>
                <a:gd name="T4" fmla="*/ 6 w 91"/>
                <a:gd name="T5" fmla="*/ 10 h 156"/>
                <a:gd name="T6" fmla="*/ 33 w 91"/>
                <a:gd name="T7" fmla="*/ 10 h 156"/>
                <a:gd name="T8" fmla="*/ 33 w 91"/>
                <a:gd name="T9" fmla="*/ 23 h 156"/>
                <a:gd name="T10" fmla="*/ 23 w 91"/>
                <a:gd name="T11" fmla="*/ 40 h 156"/>
                <a:gd name="T12" fmla="*/ 23 w 91"/>
                <a:gd name="T13" fmla="*/ 65 h 156"/>
                <a:gd name="T14" fmla="*/ 33 w 91"/>
                <a:gd name="T15" fmla="*/ 82 h 156"/>
                <a:gd name="T16" fmla="*/ 33 w 91"/>
                <a:gd name="T17" fmla="*/ 95 h 156"/>
                <a:gd name="T18" fmla="*/ 91 w 91"/>
                <a:gd name="T19" fmla="*/ 156 h 156"/>
                <a:gd name="T20" fmla="*/ 91 w 91"/>
                <a:gd name="T21" fmla="*/ 0 h 156"/>
                <a:gd name="T22" fmla="*/ 31 w 91"/>
                <a:gd name="T23" fmla="*/ 0 h 156"/>
                <a:gd name="T24" fmla="*/ 6 w 91"/>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56">
                  <a:moveTo>
                    <a:pt x="6" y="0"/>
                  </a:moveTo>
                  <a:cubicBezTo>
                    <a:pt x="3" y="0"/>
                    <a:pt x="0" y="2"/>
                    <a:pt x="0" y="5"/>
                  </a:cubicBezTo>
                  <a:cubicBezTo>
                    <a:pt x="0" y="9"/>
                    <a:pt x="3" y="10"/>
                    <a:pt x="6" y="10"/>
                  </a:cubicBezTo>
                  <a:cubicBezTo>
                    <a:pt x="33" y="10"/>
                    <a:pt x="33" y="10"/>
                    <a:pt x="33" y="10"/>
                  </a:cubicBezTo>
                  <a:cubicBezTo>
                    <a:pt x="33" y="23"/>
                    <a:pt x="33" y="23"/>
                    <a:pt x="33" y="23"/>
                  </a:cubicBezTo>
                  <a:cubicBezTo>
                    <a:pt x="23" y="26"/>
                    <a:pt x="23" y="33"/>
                    <a:pt x="23" y="40"/>
                  </a:cubicBezTo>
                  <a:cubicBezTo>
                    <a:pt x="23" y="65"/>
                    <a:pt x="23" y="65"/>
                    <a:pt x="23" y="65"/>
                  </a:cubicBezTo>
                  <a:cubicBezTo>
                    <a:pt x="23" y="73"/>
                    <a:pt x="23" y="79"/>
                    <a:pt x="33" y="82"/>
                  </a:cubicBezTo>
                  <a:cubicBezTo>
                    <a:pt x="33" y="95"/>
                    <a:pt x="33" y="95"/>
                    <a:pt x="33" y="95"/>
                  </a:cubicBezTo>
                  <a:cubicBezTo>
                    <a:pt x="33" y="129"/>
                    <a:pt x="58" y="156"/>
                    <a:pt x="91" y="156"/>
                  </a:cubicBezTo>
                  <a:cubicBezTo>
                    <a:pt x="91" y="0"/>
                    <a:pt x="91" y="0"/>
                    <a:pt x="91" y="0"/>
                  </a:cubicBezTo>
                  <a:cubicBezTo>
                    <a:pt x="31" y="0"/>
                    <a:pt x="31" y="0"/>
                    <a:pt x="31" y="0"/>
                  </a:cubicBezTo>
                  <a:lnTo>
                    <a:pt x="6"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7" name="Freeform 56">
              <a:extLst>
                <a:ext uri="{FF2B5EF4-FFF2-40B4-BE49-F238E27FC236}">
                  <a16:creationId xmlns:a16="http://schemas.microsoft.com/office/drawing/2014/main" id="{D54A2656-B7D7-9B03-F4A2-3212297D4C2B}"/>
                </a:ext>
              </a:extLst>
            </p:cNvPr>
            <p:cNvSpPr>
              <a:spLocks/>
            </p:cNvSpPr>
            <p:nvPr/>
          </p:nvSpPr>
          <p:spPr bwMode="auto">
            <a:xfrm>
              <a:off x="7496002" y="5605123"/>
              <a:ext cx="89307" cy="126261"/>
            </a:xfrm>
            <a:custGeom>
              <a:avLst/>
              <a:gdLst>
                <a:gd name="T0" fmla="*/ 0 w 51"/>
                <a:gd name="T1" fmla="*/ 66 h 72"/>
                <a:gd name="T2" fmla="*/ 4 w 51"/>
                <a:gd name="T3" fmla="*/ 72 h 72"/>
                <a:gd name="T4" fmla="*/ 51 w 51"/>
                <a:gd name="T5" fmla="*/ 72 h 72"/>
                <a:gd name="T6" fmla="*/ 51 w 51"/>
                <a:gd name="T7" fmla="*/ 0 h 72"/>
                <a:gd name="T8" fmla="*/ 0 w 51"/>
                <a:gd name="T9" fmla="*/ 66 h 72"/>
              </a:gdLst>
              <a:ahLst/>
              <a:cxnLst>
                <a:cxn ang="0">
                  <a:pos x="T0" y="T1"/>
                </a:cxn>
                <a:cxn ang="0">
                  <a:pos x="T2" y="T3"/>
                </a:cxn>
                <a:cxn ang="0">
                  <a:pos x="T4" y="T5"/>
                </a:cxn>
                <a:cxn ang="0">
                  <a:pos x="T6" y="T7"/>
                </a:cxn>
                <a:cxn ang="0">
                  <a:pos x="T8" y="T9"/>
                </a:cxn>
              </a:cxnLst>
              <a:rect l="0" t="0" r="r" b="b"/>
              <a:pathLst>
                <a:path w="51" h="72">
                  <a:moveTo>
                    <a:pt x="0" y="66"/>
                  </a:moveTo>
                  <a:cubicBezTo>
                    <a:pt x="0" y="70"/>
                    <a:pt x="1" y="72"/>
                    <a:pt x="4" y="72"/>
                  </a:cubicBezTo>
                  <a:cubicBezTo>
                    <a:pt x="51" y="72"/>
                    <a:pt x="51" y="72"/>
                    <a:pt x="51" y="72"/>
                  </a:cubicBezTo>
                  <a:cubicBezTo>
                    <a:pt x="51" y="0"/>
                    <a:pt x="51" y="0"/>
                    <a:pt x="51" y="0"/>
                  </a:cubicBezTo>
                  <a:cubicBezTo>
                    <a:pt x="22" y="5"/>
                    <a:pt x="0" y="37"/>
                    <a:pt x="0"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68" name="Group 67">
            <a:extLst>
              <a:ext uri="{FF2B5EF4-FFF2-40B4-BE49-F238E27FC236}">
                <a16:creationId xmlns:a16="http://schemas.microsoft.com/office/drawing/2014/main" id="{950398E6-9D8E-6266-5135-FB7695BF1401}"/>
              </a:ext>
            </a:extLst>
          </p:cNvPr>
          <p:cNvGrpSpPr/>
          <p:nvPr userDrawn="1"/>
        </p:nvGrpSpPr>
        <p:grpSpPr>
          <a:xfrm>
            <a:off x="6349990" y="5425075"/>
            <a:ext cx="412345" cy="344035"/>
            <a:chOff x="6379669" y="5272533"/>
            <a:chExt cx="511203" cy="426516"/>
          </a:xfrm>
          <a:solidFill>
            <a:schemeClr val="bg2"/>
          </a:solidFill>
        </p:grpSpPr>
        <p:sp>
          <p:nvSpPr>
            <p:cNvPr id="69" name="Freeform 57">
              <a:extLst>
                <a:ext uri="{FF2B5EF4-FFF2-40B4-BE49-F238E27FC236}">
                  <a16:creationId xmlns:a16="http://schemas.microsoft.com/office/drawing/2014/main" id="{0773FF15-9F6B-ABAD-260C-96DEE5993E22}"/>
                </a:ext>
              </a:extLst>
            </p:cNvPr>
            <p:cNvSpPr>
              <a:spLocks noEditPoints="1"/>
            </p:cNvSpPr>
            <p:nvPr/>
          </p:nvSpPr>
          <p:spPr bwMode="auto">
            <a:xfrm>
              <a:off x="6379669" y="5349521"/>
              <a:ext cx="324892" cy="349528"/>
            </a:xfrm>
            <a:custGeom>
              <a:avLst/>
              <a:gdLst>
                <a:gd name="T0" fmla="*/ 183 w 186"/>
                <a:gd name="T1" fmla="*/ 82 h 199"/>
                <a:gd name="T2" fmla="*/ 174 w 186"/>
                <a:gd name="T3" fmla="*/ 82 h 199"/>
                <a:gd name="T4" fmla="*/ 142 w 186"/>
                <a:gd name="T5" fmla="*/ 114 h 199"/>
                <a:gd name="T6" fmla="*/ 118 w 186"/>
                <a:gd name="T7" fmla="*/ 95 h 199"/>
                <a:gd name="T8" fmla="*/ 137 w 186"/>
                <a:gd name="T9" fmla="*/ 54 h 199"/>
                <a:gd name="T10" fmla="*/ 82 w 186"/>
                <a:gd name="T11" fmla="*/ 0 h 199"/>
                <a:gd name="T12" fmla="*/ 28 w 186"/>
                <a:gd name="T13" fmla="*/ 54 h 199"/>
                <a:gd name="T14" fmla="*/ 45 w 186"/>
                <a:gd name="T15" fmla="*/ 96 h 199"/>
                <a:gd name="T16" fmla="*/ 0 w 186"/>
                <a:gd name="T17" fmla="*/ 166 h 199"/>
                <a:gd name="T18" fmla="*/ 0 w 186"/>
                <a:gd name="T19" fmla="*/ 188 h 199"/>
                <a:gd name="T20" fmla="*/ 10 w 186"/>
                <a:gd name="T21" fmla="*/ 199 h 199"/>
                <a:gd name="T22" fmla="*/ 155 w 186"/>
                <a:gd name="T23" fmla="*/ 199 h 199"/>
                <a:gd name="T24" fmla="*/ 165 w 186"/>
                <a:gd name="T25" fmla="*/ 188 h 199"/>
                <a:gd name="T26" fmla="*/ 165 w 186"/>
                <a:gd name="T27" fmla="*/ 164 h 199"/>
                <a:gd name="T28" fmla="*/ 151 w 186"/>
                <a:gd name="T29" fmla="*/ 124 h 199"/>
                <a:gd name="T30" fmla="*/ 184 w 186"/>
                <a:gd name="T31" fmla="*/ 90 h 199"/>
                <a:gd name="T32" fmla="*/ 183 w 186"/>
                <a:gd name="T33" fmla="*/ 82 h 199"/>
                <a:gd name="T34" fmla="*/ 82 w 186"/>
                <a:gd name="T35" fmla="*/ 109 h 199"/>
                <a:gd name="T36" fmla="*/ 92 w 186"/>
                <a:gd name="T37" fmla="*/ 108 h 199"/>
                <a:gd name="T38" fmla="*/ 82 w 186"/>
                <a:gd name="T39" fmla="*/ 123 h 199"/>
                <a:gd name="T40" fmla="*/ 73 w 186"/>
                <a:gd name="T41" fmla="*/ 108 h 199"/>
                <a:gd name="T42" fmla="*/ 82 w 186"/>
                <a:gd name="T43" fmla="*/ 10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199">
                  <a:moveTo>
                    <a:pt x="183" y="82"/>
                  </a:moveTo>
                  <a:cubicBezTo>
                    <a:pt x="181" y="79"/>
                    <a:pt x="177" y="79"/>
                    <a:pt x="174" y="82"/>
                  </a:cubicBezTo>
                  <a:cubicBezTo>
                    <a:pt x="142" y="114"/>
                    <a:pt x="142" y="114"/>
                    <a:pt x="142" y="114"/>
                  </a:cubicBezTo>
                  <a:cubicBezTo>
                    <a:pt x="136" y="106"/>
                    <a:pt x="128" y="100"/>
                    <a:pt x="118" y="95"/>
                  </a:cubicBezTo>
                  <a:cubicBezTo>
                    <a:pt x="130" y="85"/>
                    <a:pt x="137" y="71"/>
                    <a:pt x="137" y="54"/>
                  </a:cubicBezTo>
                  <a:cubicBezTo>
                    <a:pt x="137" y="24"/>
                    <a:pt x="113" y="0"/>
                    <a:pt x="82" y="0"/>
                  </a:cubicBezTo>
                  <a:cubicBezTo>
                    <a:pt x="52" y="0"/>
                    <a:pt x="28" y="24"/>
                    <a:pt x="28" y="54"/>
                  </a:cubicBezTo>
                  <a:cubicBezTo>
                    <a:pt x="28" y="71"/>
                    <a:pt x="34" y="86"/>
                    <a:pt x="45" y="96"/>
                  </a:cubicBezTo>
                  <a:cubicBezTo>
                    <a:pt x="19" y="109"/>
                    <a:pt x="0" y="136"/>
                    <a:pt x="0" y="166"/>
                  </a:cubicBezTo>
                  <a:cubicBezTo>
                    <a:pt x="0" y="188"/>
                    <a:pt x="0" y="188"/>
                    <a:pt x="0" y="188"/>
                  </a:cubicBezTo>
                  <a:cubicBezTo>
                    <a:pt x="0" y="191"/>
                    <a:pt x="6" y="199"/>
                    <a:pt x="10" y="199"/>
                  </a:cubicBezTo>
                  <a:cubicBezTo>
                    <a:pt x="155" y="199"/>
                    <a:pt x="155" y="199"/>
                    <a:pt x="155" y="199"/>
                  </a:cubicBezTo>
                  <a:cubicBezTo>
                    <a:pt x="159" y="199"/>
                    <a:pt x="165" y="191"/>
                    <a:pt x="165" y="188"/>
                  </a:cubicBezTo>
                  <a:cubicBezTo>
                    <a:pt x="165" y="164"/>
                    <a:pt x="165" y="164"/>
                    <a:pt x="165" y="164"/>
                  </a:cubicBezTo>
                  <a:cubicBezTo>
                    <a:pt x="165" y="149"/>
                    <a:pt x="159" y="135"/>
                    <a:pt x="151" y="124"/>
                  </a:cubicBezTo>
                  <a:cubicBezTo>
                    <a:pt x="184" y="90"/>
                    <a:pt x="184" y="90"/>
                    <a:pt x="184" y="90"/>
                  </a:cubicBezTo>
                  <a:cubicBezTo>
                    <a:pt x="186" y="88"/>
                    <a:pt x="185" y="84"/>
                    <a:pt x="183" y="82"/>
                  </a:cubicBezTo>
                  <a:close/>
                  <a:moveTo>
                    <a:pt x="82" y="109"/>
                  </a:moveTo>
                  <a:cubicBezTo>
                    <a:pt x="86" y="109"/>
                    <a:pt x="89" y="109"/>
                    <a:pt x="92" y="108"/>
                  </a:cubicBezTo>
                  <a:cubicBezTo>
                    <a:pt x="82" y="123"/>
                    <a:pt x="82" y="123"/>
                    <a:pt x="82" y="123"/>
                  </a:cubicBezTo>
                  <a:cubicBezTo>
                    <a:pt x="73" y="108"/>
                    <a:pt x="73" y="108"/>
                    <a:pt x="73" y="108"/>
                  </a:cubicBezTo>
                  <a:cubicBezTo>
                    <a:pt x="76" y="109"/>
                    <a:pt x="79" y="109"/>
                    <a:pt x="82"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0" name="Freeform 58">
              <a:extLst>
                <a:ext uri="{FF2B5EF4-FFF2-40B4-BE49-F238E27FC236}">
                  <a16:creationId xmlns:a16="http://schemas.microsoft.com/office/drawing/2014/main" id="{4BA6EC1A-9839-5848-C408-F7F95278671A}"/>
                </a:ext>
              </a:extLst>
            </p:cNvPr>
            <p:cNvSpPr>
              <a:spLocks noEditPoints="1"/>
            </p:cNvSpPr>
            <p:nvPr/>
          </p:nvSpPr>
          <p:spPr bwMode="auto">
            <a:xfrm>
              <a:off x="6496691" y="5272533"/>
              <a:ext cx="394181" cy="357226"/>
            </a:xfrm>
            <a:custGeom>
              <a:avLst/>
              <a:gdLst>
                <a:gd name="T0" fmla="*/ 214 w 225"/>
                <a:gd name="T1" fmla="*/ 0 h 204"/>
                <a:gd name="T2" fmla="*/ 10 w 225"/>
                <a:gd name="T3" fmla="*/ 0 h 204"/>
                <a:gd name="T4" fmla="*/ 1 w 225"/>
                <a:gd name="T5" fmla="*/ 10 h 204"/>
                <a:gd name="T6" fmla="*/ 1 w 225"/>
                <a:gd name="T7" fmla="*/ 32 h 204"/>
                <a:gd name="T8" fmla="*/ 1 w 225"/>
                <a:gd name="T9" fmla="*/ 34 h 204"/>
                <a:gd name="T10" fmla="*/ 17 w 225"/>
                <a:gd name="T11" fmla="*/ 32 h 204"/>
                <a:gd name="T12" fmla="*/ 83 w 225"/>
                <a:gd name="T13" fmla="*/ 98 h 204"/>
                <a:gd name="T14" fmla="*/ 71 w 225"/>
                <a:gd name="T15" fmla="*/ 137 h 204"/>
                <a:gd name="T16" fmla="*/ 75 w 225"/>
                <a:gd name="T17" fmla="*/ 141 h 204"/>
                <a:gd name="T18" fmla="*/ 99 w 225"/>
                <a:gd name="T19" fmla="*/ 117 h 204"/>
                <a:gd name="T20" fmla="*/ 99 w 225"/>
                <a:gd name="T21" fmla="*/ 117 h 204"/>
                <a:gd name="T22" fmla="*/ 94 w 225"/>
                <a:gd name="T23" fmla="*/ 117 h 204"/>
                <a:gd name="T24" fmla="*/ 88 w 225"/>
                <a:gd name="T25" fmla="*/ 112 h 204"/>
                <a:gd name="T26" fmla="*/ 94 w 225"/>
                <a:gd name="T27" fmla="*/ 107 h 204"/>
                <a:gd name="T28" fmla="*/ 192 w 225"/>
                <a:gd name="T29" fmla="*/ 107 h 204"/>
                <a:gd name="T30" fmla="*/ 198 w 225"/>
                <a:gd name="T31" fmla="*/ 112 h 204"/>
                <a:gd name="T32" fmla="*/ 192 w 225"/>
                <a:gd name="T33" fmla="*/ 117 h 204"/>
                <a:gd name="T34" fmla="*/ 124 w 225"/>
                <a:gd name="T35" fmla="*/ 117 h 204"/>
                <a:gd name="T36" fmla="*/ 125 w 225"/>
                <a:gd name="T37" fmla="*/ 117 h 204"/>
                <a:gd name="T38" fmla="*/ 130 w 225"/>
                <a:gd name="T39" fmla="*/ 130 h 204"/>
                <a:gd name="T40" fmla="*/ 125 w 225"/>
                <a:gd name="T41" fmla="*/ 143 h 204"/>
                <a:gd name="T42" fmla="*/ 98 w 225"/>
                <a:gd name="T43" fmla="*/ 171 h 204"/>
                <a:gd name="T44" fmla="*/ 106 w 225"/>
                <a:gd name="T45" fmla="*/ 204 h 204"/>
                <a:gd name="T46" fmla="*/ 131 w 225"/>
                <a:gd name="T47" fmla="*/ 204 h 204"/>
                <a:gd name="T48" fmla="*/ 214 w 225"/>
                <a:gd name="T49" fmla="*/ 204 h 204"/>
                <a:gd name="T50" fmla="*/ 225 w 225"/>
                <a:gd name="T51" fmla="*/ 194 h 204"/>
                <a:gd name="T52" fmla="*/ 225 w 225"/>
                <a:gd name="T53" fmla="*/ 10 h 204"/>
                <a:gd name="T54" fmla="*/ 214 w 225"/>
                <a:gd name="T55" fmla="*/ 0 h 204"/>
                <a:gd name="T56" fmla="*/ 192 w 225"/>
                <a:gd name="T57" fmla="*/ 78 h 204"/>
                <a:gd name="T58" fmla="*/ 94 w 225"/>
                <a:gd name="T59" fmla="*/ 78 h 204"/>
                <a:gd name="T60" fmla="*/ 88 w 225"/>
                <a:gd name="T61" fmla="*/ 73 h 204"/>
                <a:gd name="T62" fmla="*/ 94 w 225"/>
                <a:gd name="T63" fmla="*/ 68 h 204"/>
                <a:gd name="T64" fmla="*/ 192 w 225"/>
                <a:gd name="T65" fmla="*/ 68 h 204"/>
                <a:gd name="T66" fmla="*/ 198 w 225"/>
                <a:gd name="T67" fmla="*/ 73 h 204"/>
                <a:gd name="T68" fmla="*/ 192 w 225"/>
                <a:gd name="T69" fmla="*/ 78 h 204"/>
                <a:gd name="T70" fmla="*/ 192 w 225"/>
                <a:gd name="T71" fmla="*/ 39 h 204"/>
                <a:gd name="T72" fmla="*/ 94 w 225"/>
                <a:gd name="T73" fmla="*/ 39 h 204"/>
                <a:gd name="T74" fmla="*/ 88 w 225"/>
                <a:gd name="T75" fmla="*/ 34 h 204"/>
                <a:gd name="T76" fmla="*/ 94 w 225"/>
                <a:gd name="T77" fmla="*/ 30 h 204"/>
                <a:gd name="T78" fmla="*/ 192 w 225"/>
                <a:gd name="T79" fmla="*/ 30 h 204"/>
                <a:gd name="T80" fmla="*/ 198 w 225"/>
                <a:gd name="T81" fmla="*/ 34 h 204"/>
                <a:gd name="T82" fmla="*/ 192 w 225"/>
                <a:gd name="T83" fmla="*/ 3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04">
                  <a:moveTo>
                    <a:pt x="214" y="0"/>
                  </a:moveTo>
                  <a:cubicBezTo>
                    <a:pt x="10" y="0"/>
                    <a:pt x="10" y="0"/>
                    <a:pt x="10" y="0"/>
                  </a:cubicBezTo>
                  <a:cubicBezTo>
                    <a:pt x="0" y="0"/>
                    <a:pt x="1" y="6"/>
                    <a:pt x="1" y="10"/>
                  </a:cubicBezTo>
                  <a:cubicBezTo>
                    <a:pt x="1" y="32"/>
                    <a:pt x="1" y="32"/>
                    <a:pt x="1" y="32"/>
                  </a:cubicBezTo>
                  <a:cubicBezTo>
                    <a:pt x="1" y="34"/>
                    <a:pt x="1" y="34"/>
                    <a:pt x="1" y="34"/>
                  </a:cubicBezTo>
                  <a:cubicBezTo>
                    <a:pt x="1" y="33"/>
                    <a:pt x="11" y="32"/>
                    <a:pt x="17" y="32"/>
                  </a:cubicBezTo>
                  <a:cubicBezTo>
                    <a:pt x="54" y="32"/>
                    <a:pt x="83" y="62"/>
                    <a:pt x="83" y="98"/>
                  </a:cubicBezTo>
                  <a:cubicBezTo>
                    <a:pt x="83" y="112"/>
                    <a:pt x="78" y="125"/>
                    <a:pt x="71" y="137"/>
                  </a:cubicBezTo>
                  <a:cubicBezTo>
                    <a:pt x="72" y="138"/>
                    <a:pt x="74" y="139"/>
                    <a:pt x="75" y="141"/>
                  </a:cubicBezTo>
                  <a:cubicBezTo>
                    <a:pt x="99" y="117"/>
                    <a:pt x="99" y="117"/>
                    <a:pt x="99" y="117"/>
                  </a:cubicBezTo>
                  <a:cubicBezTo>
                    <a:pt x="99" y="117"/>
                    <a:pt x="99" y="117"/>
                    <a:pt x="99" y="117"/>
                  </a:cubicBezTo>
                  <a:cubicBezTo>
                    <a:pt x="94" y="117"/>
                    <a:pt x="94" y="117"/>
                    <a:pt x="94" y="117"/>
                  </a:cubicBezTo>
                  <a:cubicBezTo>
                    <a:pt x="91" y="117"/>
                    <a:pt x="88" y="115"/>
                    <a:pt x="88" y="112"/>
                  </a:cubicBezTo>
                  <a:cubicBezTo>
                    <a:pt x="88" y="109"/>
                    <a:pt x="91" y="107"/>
                    <a:pt x="94" y="107"/>
                  </a:cubicBezTo>
                  <a:cubicBezTo>
                    <a:pt x="192" y="107"/>
                    <a:pt x="192" y="107"/>
                    <a:pt x="192" y="107"/>
                  </a:cubicBezTo>
                  <a:cubicBezTo>
                    <a:pt x="195" y="107"/>
                    <a:pt x="198" y="109"/>
                    <a:pt x="198" y="112"/>
                  </a:cubicBezTo>
                  <a:cubicBezTo>
                    <a:pt x="198" y="115"/>
                    <a:pt x="195" y="117"/>
                    <a:pt x="192" y="117"/>
                  </a:cubicBezTo>
                  <a:cubicBezTo>
                    <a:pt x="124" y="117"/>
                    <a:pt x="124" y="117"/>
                    <a:pt x="124" y="117"/>
                  </a:cubicBezTo>
                  <a:cubicBezTo>
                    <a:pt x="124" y="117"/>
                    <a:pt x="124" y="117"/>
                    <a:pt x="125" y="117"/>
                  </a:cubicBezTo>
                  <a:cubicBezTo>
                    <a:pt x="128" y="121"/>
                    <a:pt x="130" y="125"/>
                    <a:pt x="130" y="130"/>
                  </a:cubicBezTo>
                  <a:cubicBezTo>
                    <a:pt x="130" y="135"/>
                    <a:pt x="128" y="139"/>
                    <a:pt x="125" y="143"/>
                  </a:cubicBezTo>
                  <a:cubicBezTo>
                    <a:pt x="98" y="171"/>
                    <a:pt x="98" y="171"/>
                    <a:pt x="98" y="171"/>
                  </a:cubicBezTo>
                  <a:cubicBezTo>
                    <a:pt x="103" y="181"/>
                    <a:pt x="105" y="195"/>
                    <a:pt x="106" y="204"/>
                  </a:cubicBezTo>
                  <a:cubicBezTo>
                    <a:pt x="131" y="204"/>
                    <a:pt x="131" y="204"/>
                    <a:pt x="131" y="204"/>
                  </a:cubicBezTo>
                  <a:cubicBezTo>
                    <a:pt x="214" y="204"/>
                    <a:pt x="214" y="204"/>
                    <a:pt x="214" y="204"/>
                  </a:cubicBezTo>
                  <a:cubicBezTo>
                    <a:pt x="224" y="204"/>
                    <a:pt x="225" y="198"/>
                    <a:pt x="225" y="194"/>
                  </a:cubicBezTo>
                  <a:cubicBezTo>
                    <a:pt x="225" y="10"/>
                    <a:pt x="225" y="10"/>
                    <a:pt x="225" y="10"/>
                  </a:cubicBezTo>
                  <a:cubicBezTo>
                    <a:pt x="225" y="6"/>
                    <a:pt x="224" y="0"/>
                    <a:pt x="214" y="0"/>
                  </a:cubicBezTo>
                  <a:close/>
                  <a:moveTo>
                    <a:pt x="192" y="78"/>
                  </a:moveTo>
                  <a:cubicBezTo>
                    <a:pt x="94" y="78"/>
                    <a:pt x="94" y="78"/>
                    <a:pt x="94" y="78"/>
                  </a:cubicBezTo>
                  <a:cubicBezTo>
                    <a:pt x="91" y="78"/>
                    <a:pt x="88" y="77"/>
                    <a:pt x="88" y="73"/>
                  </a:cubicBezTo>
                  <a:cubicBezTo>
                    <a:pt x="88" y="70"/>
                    <a:pt x="91" y="68"/>
                    <a:pt x="94" y="68"/>
                  </a:cubicBezTo>
                  <a:cubicBezTo>
                    <a:pt x="192" y="68"/>
                    <a:pt x="192" y="68"/>
                    <a:pt x="192" y="68"/>
                  </a:cubicBezTo>
                  <a:cubicBezTo>
                    <a:pt x="195" y="68"/>
                    <a:pt x="198" y="70"/>
                    <a:pt x="198" y="73"/>
                  </a:cubicBezTo>
                  <a:cubicBezTo>
                    <a:pt x="198" y="77"/>
                    <a:pt x="195" y="78"/>
                    <a:pt x="192" y="78"/>
                  </a:cubicBezTo>
                  <a:close/>
                  <a:moveTo>
                    <a:pt x="192" y="39"/>
                  </a:moveTo>
                  <a:cubicBezTo>
                    <a:pt x="94" y="39"/>
                    <a:pt x="94" y="39"/>
                    <a:pt x="94" y="39"/>
                  </a:cubicBezTo>
                  <a:cubicBezTo>
                    <a:pt x="91" y="39"/>
                    <a:pt x="88" y="38"/>
                    <a:pt x="88" y="34"/>
                  </a:cubicBezTo>
                  <a:cubicBezTo>
                    <a:pt x="88" y="31"/>
                    <a:pt x="91" y="30"/>
                    <a:pt x="94" y="30"/>
                  </a:cubicBezTo>
                  <a:cubicBezTo>
                    <a:pt x="192" y="30"/>
                    <a:pt x="192" y="30"/>
                    <a:pt x="192" y="30"/>
                  </a:cubicBezTo>
                  <a:cubicBezTo>
                    <a:pt x="195" y="30"/>
                    <a:pt x="198" y="31"/>
                    <a:pt x="198" y="34"/>
                  </a:cubicBezTo>
                  <a:cubicBezTo>
                    <a:pt x="198" y="38"/>
                    <a:pt x="195" y="39"/>
                    <a:pt x="192"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1" name="Group 70">
            <a:extLst>
              <a:ext uri="{FF2B5EF4-FFF2-40B4-BE49-F238E27FC236}">
                <a16:creationId xmlns:a16="http://schemas.microsoft.com/office/drawing/2014/main" id="{6062A111-E489-D67C-5949-BD795002BE31}"/>
              </a:ext>
            </a:extLst>
          </p:cNvPr>
          <p:cNvGrpSpPr/>
          <p:nvPr userDrawn="1"/>
        </p:nvGrpSpPr>
        <p:grpSpPr>
          <a:xfrm>
            <a:off x="5531508" y="5384088"/>
            <a:ext cx="412345" cy="394958"/>
            <a:chOff x="5364961" y="5221720"/>
            <a:chExt cx="511203" cy="489647"/>
          </a:xfrm>
          <a:solidFill>
            <a:schemeClr val="bg2"/>
          </a:solidFill>
        </p:grpSpPr>
        <p:sp>
          <p:nvSpPr>
            <p:cNvPr id="72" name="Freeform 59">
              <a:extLst>
                <a:ext uri="{FF2B5EF4-FFF2-40B4-BE49-F238E27FC236}">
                  <a16:creationId xmlns:a16="http://schemas.microsoft.com/office/drawing/2014/main" id="{FAA85689-F853-C75D-FCB7-A2CF91CB28E6}"/>
                </a:ext>
              </a:extLst>
            </p:cNvPr>
            <p:cNvSpPr>
              <a:spLocks/>
            </p:cNvSpPr>
            <p:nvPr/>
          </p:nvSpPr>
          <p:spPr bwMode="auto">
            <a:xfrm>
              <a:off x="5460427" y="5388015"/>
              <a:ext cx="306415" cy="323352"/>
            </a:xfrm>
            <a:custGeom>
              <a:avLst/>
              <a:gdLst>
                <a:gd name="T0" fmla="*/ 175 w 175"/>
                <a:gd name="T1" fmla="*/ 44 h 184"/>
                <a:gd name="T2" fmla="*/ 64 w 175"/>
                <a:gd name="T3" fmla="*/ 0 h 184"/>
                <a:gd name="T4" fmla="*/ 0 w 175"/>
                <a:gd name="T5" fmla="*/ 44 h 184"/>
                <a:gd name="T6" fmla="*/ 0 w 175"/>
                <a:gd name="T7" fmla="*/ 62 h 184"/>
                <a:gd name="T8" fmla="*/ 93 w 175"/>
                <a:gd name="T9" fmla="*/ 184 h 184"/>
                <a:gd name="T10" fmla="*/ 175 w 175"/>
                <a:gd name="T11" fmla="*/ 62 h 184"/>
                <a:gd name="T12" fmla="*/ 175 w 175"/>
                <a:gd name="T13" fmla="*/ 44 h 184"/>
              </a:gdLst>
              <a:ahLst/>
              <a:cxnLst>
                <a:cxn ang="0">
                  <a:pos x="T0" y="T1"/>
                </a:cxn>
                <a:cxn ang="0">
                  <a:pos x="T2" y="T3"/>
                </a:cxn>
                <a:cxn ang="0">
                  <a:pos x="T4" y="T5"/>
                </a:cxn>
                <a:cxn ang="0">
                  <a:pos x="T6" y="T7"/>
                </a:cxn>
                <a:cxn ang="0">
                  <a:pos x="T8" y="T9"/>
                </a:cxn>
                <a:cxn ang="0">
                  <a:pos x="T10" y="T11"/>
                </a:cxn>
                <a:cxn ang="0">
                  <a:pos x="T12" y="T13"/>
                </a:cxn>
              </a:cxnLst>
              <a:rect l="0" t="0" r="r" b="b"/>
              <a:pathLst>
                <a:path w="175" h="184">
                  <a:moveTo>
                    <a:pt x="175" y="44"/>
                  </a:moveTo>
                  <a:cubicBezTo>
                    <a:pt x="127" y="43"/>
                    <a:pt x="81" y="25"/>
                    <a:pt x="64" y="0"/>
                  </a:cubicBezTo>
                  <a:cubicBezTo>
                    <a:pt x="56" y="23"/>
                    <a:pt x="29" y="42"/>
                    <a:pt x="0" y="44"/>
                  </a:cubicBezTo>
                  <a:cubicBezTo>
                    <a:pt x="0" y="62"/>
                    <a:pt x="0" y="62"/>
                    <a:pt x="0" y="62"/>
                  </a:cubicBezTo>
                  <a:cubicBezTo>
                    <a:pt x="0" y="110"/>
                    <a:pt x="44" y="184"/>
                    <a:pt x="93" y="184"/>
                  </a:cubicBezTo>
                  <a:cubicBezTo>
                    <a:pt x="141" y="184"/>
                    <a:pt x="175" y="110"/>
                    <a:pt x="175" y="62"/>
                  </a:cubicBezTo>
                  <a:lnTo>
                    <a:pt x="175" y="4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3" name="Freeform 60">
              <a:extLst>
                <a:ext uri="{FF2B5EF4-FFF2-40B4-BE49-F238E27FC236}">
                  <a16:creationId xmlns:a16="http://schemas.microsoft.com/office/drawing/2014/main" id="{49CF16E6-E50B-05ED-7F93-4BF53162FDD8}"/>
                </a:ext>
              </a:extLst>
            </p:cNvPr>
            <p:cNvSpPr>
              <a:spLocks/>
            </p:cNvSpPr>
            <p:nvPr/>
          </p:nvSpPr>
          <p:spPr bwMode="auto">
            <a:xfrm>
              <a:off x="5475824" y="5221720"/>
              <a:ext cx="291017" cy="67750"/>
            </a:xfrm>
            <a:custGeom>
              <a:avLst/>
              <a:gdLst>
                <a:gd name="T0" fmla="*/ 166 w 166"/>
                <a:gd name="T1" fmla="*/ 6 h 39"/>
                <a:gd name="T2" fmla="*/ 161 w 166"/>
                <a:gd name="T3" fmla="*/ 0 h 39"/>
                <a:gd name="T4" fmla="*/ 3 w 166"/>
                <a:gd name="T5" fmla="*/ 0 h 39"/>
                <a:gd name="T6" fmla="*/ 1 w 166"/>
                <a:gd name="T7" fmla="*/ 6 h 39"/>
                <a:gd name="T8" fmla="*/ 1 w 166"/>
                <a:gd name="T9" fmla="*/ 39 h 39"/>
                <a:gd name="T10" fmla="*/ 166 w 166"/>
                <a:gd name="T11" fmla="*/ 39 h 39"/>
                <a:gd name="T12" fmla="*/ 166 w 166"/>
                <a:gd name="T13" fmla="*/ 6 h 39"/>
              </a:gdLst>
              <a:ahLst/>
              <a:cxnLst>
                <a:cxn ang="0">
                  <a:pos x="T0" y="T1"/>
                </a:cxn>
                <a:cxn ang="0">
                  <a:pos x="T2" y="T3"/>
                </a:cxn>
                <a:cxn ang="0">
                  <a:pos x="T4" y="T5"/>
                </a:cxn>
                <a:cxn ang="0">
                  <a:pos x="T6" y="T7"/>
                </a:cxn>
                <a:cxn ang="0">
                  <a:pos x="T8" y="T9"/>
                </a:cxn>
                <a:cxn ang="0">
                  <a:pos x="T10" y="T11"/>
                </a:cxn>
                <a:cxn ang="0">
                  <a:pos x="T12" y="T13"/>
                </a:cxn>
              </a:cxnLst>
              <a:rect l="0" t="0" r="r" b="b"/>
              <a:pathLst>
                <a:path w="166" h="39">
                  <a:moveTo>
                    <a:pt x="166" y="6"/>
                  </a:moveTo>
                  <a:cubicBezTo>
                    <a:pt x="166" y="3"/>
                    <a:pt x="164" y="0"/>
                    <a:pt x="161" y="0"/>
                  </a:cubicBezTo>
                  <a:cubicBezTo>
                    <a:pt x="3" y="0"/>
                    <a:pt x="3" y="0"/>
                    <a:pt x="3" y="0"/>
                  </a:cubicBezTo>
                  <a:cubicBezTo>
                    <a:pt x="0" y="0"/>
                    <a:pt x="1" y="3"/>
                    <a:pt x="1" y="6"/>
                  </a:cubicBezTo>
                  <a:cubicBezTo>
                    <a:pt x="1" y="39"/>
                    <a:pt x="1" y="39"/>
                    <a:pt x="1" y="39"/>
                  </a:cubicBezTo>
                  <a:cubicBezTo>
                    <a:pt x="166" y="39"/>
                    <a:pt x="166" y="39"/>
                    <a:pt x="166" y="39"/>
                  </a:cubicBezTo>
                  <a:lnTo>
                    <a:pt x="166" y="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4" name="Freeform 61">
              <a:extLst>
                <a:ext uri="{FF2B5EF4-FFF2-40B4-BE49-F238E27FC236}">
                  <a16:creationId xmlns:a16="http://schemas.microsoft.com/office/drawing/2014/main" id="{7C911F5B-69CF-2619-CDB9-CCC337906C81}"/>
                </a:ext>
              </a:extLst>
            </p:cNvPr>
            <p:cNvSpPr>
              <a:spLocks/>
            </p:cNvSpPr>
            <p:nvPr/>
          </p:nvSpPr>
          <p:spPr bwMode="auto">
            <a:xfrm>
              <a:off x="5364961" y="5307947"/>
              <a:ext cx="511203" cy="357226"/>
            </a:xfrm>
            <a:custGeom>
              <a:avLst/>
              <a:gdLst>
                <a:gd name="T0" fmla="*/ 291 w 292"/>
                <a:gd name="T1" fmla="*/ 133 h 204"/>
                <a:gd name="T2" fmla="*/ 256 w 292"/>
                <a:gd name="T3" fmla="*/ 63 h 204"/>
                <a:gd name="T4" fmla="*/ 230 w 292"/>
                <a:gd name="T5" fmla="*/ 1 h 204"/>
                <a:gd name="T6" fmla="*/ 230 w 292"/>
                <a:gd name="T7" fmla="*/ 0 h 204"/>
                <a:gd name="T8" fmla="*/ 61 w 292"/>
                <a:gd name="T9" fmla="*/ 0 h 204"/>
                <a:gd name="T10" fmla="*/ 35 w 292"/>
                <a:gd name="T11" fmla="*/ 63 h 204"/>
                <a:gd name="T12" fmla="*/ 1 w 292"/>
                <a:gd name="T13" fmla="*/ 133 h 204"/>
                <a:gd name="T14" fmla="*/ 0 w 292"/>
                <a:gd name="T15" fmla="*/ 138 h 204"/>
                <a:gd name="T16" fmla="*/ 81 w 292"/>
                <a:gd name="T17" fmla="*/ 204 h 204"/>
                <a:gd name="T18" fmla="*/ 45 w 292"/>
                <a:gd name="T19" fmla="*/ 108 h 204"/>
                <a:gd name="T20" fmla="*/ 45 w 292"/>
                <a:gd name="T21" fmla="*/ 85 h 204"/>
                <a:gd name="T22" fmla="*/ 53 w 292"/>
                <a:gd name="T23" fmla="*/ 78 h 204"/>
                <a:gd name="T24" fmla="*/ 109 w 292"/>
                <a:gd name="T25" fmla="*/ 24 h 204"/>
                <a:gd name="T26" fmla="*/ 115 w 292"/>
                <a:gd name="T27" fmla="*/ 18 h 204"/>
                <a:gd name="T28" fmla="*/ 122 w 292"/>
                <a:gd name="T29" fmla="*/ 24 h 204"/>
                <a:gd name="T30" fmla="*/ 235 w 292"/>
                <a:gd name="T31" fmla="*/ 78 h 204"/>
                <a:gd name="T32" fmla="*/ 240 w 292"/>
                <a:gd name="T33" fmla="*/ 85 h 204"/>
                <a:gd name="T34" fmla="*/ 240 w 292"/>
                <a:gd name="T35" fmla="*/ 108 h 204"/>
                <a:gd name="T36" fmla="*/ 209 w 292"/>
                <a:gd name="T37" fmla="*/ 204 h 204"/>
                <a:gd name="T38" fmla="*/ 290 w 292"/>
                <a:gd name="T39" fmla="*/ 138 h 204"/>
                <a:gd name="T40" fmla="*/ 291 w 292"/>
                <a:gd name="T41" fmla="*/ 13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204">
                  <a:moveTo>
                    <a:pt x="291" y="133"/>
                  </a:moveTo>
                  <a:cubicBezTo>
                    <a:pt x="290" y="132"/>
                    <a:pt x="260" y="81"/>
                    <a:pt x="256" y="63"/>
                  </a:cubicBezTo>
                  <a:cubicBezTo>
                    <a:pt x="250" y="39"/>
                    <a:pt x="240" y="18"/>
                    <a:pt x="230" y="1"/>
                  </a:cubicBezTo>
                  <a:cubicBezTo>
                    <a:pt x="230" y="0"/>
                    <a:pt x="230" y="0"/>
                    <a:pt x="230" y="0"/>
                  </a:cubicBezTo>
                  <a:cubicBezTo>
                    <a:pt x="61" y="0"/>
                    <a:pt x="61" y="0"/>
                    <a:pt x="61" y="0"/>
                  </a:cubicBezTo>
                  <a:cubicBezTo>
                    <a:pt x="49" y="19"/>
                    <a:pt x="41" y="38"/>
                    <a:pt x="35" y="63"/>
                  </a:cubicBezTo>
                  <a:cubicBezTo>
                    <a:pt x="31" y="81"/>
                    <a:pt x="1" y="132"/>
                    <a:pt x="1" y="133"/>
                  </a:cubicBezTo>
                  <a:cubicBezTo>
                    <a:pt x="0" y="134"/>
                    <a:pt x="0" y="137"/>
                    <a:pt x="0" y="138"/>
                  </a:cubicBezTo>
                  <a:cubicBezTo>
                    <a:pt x="15" y="168"/>
                    <a:pt x="43" y="192"/>
                    <a:pt x="81" y="204"/>
                  </a:cubicBezTo>
                  <a:cubicBezTo>
                    <a:pt x="60" y="176"/>
                    <a:pt x="45" y="138"/>
                    <a:pt x="45" y="108"/>
                  </a:cubicBezTo>
                  <a:cubicBezTo>
                    <a:pt x="45" y="85"/>
                    <a:pt x="45" y="85"/>
                    <a:pt x="45" y="85"/>
                  </a:cubicBezTo>
                  <a:cubicBezTo>
                    <a:pt x="45" y="81"/>
                    <a:pt x="50" y="78"/>
                    <a:pt x="53" y="78"/>
                  </a:cubicBezTo>
                  <a:cubicBezTo>
                    <a:pt x="86" y="78"/>
                    <a:pt x="109" y="50"/>
                    <a:pt x="109" y="24"/>
                  </a:cubicBezTo>
                  <a:cubicBezTo>
                    <a:pt x="109" y="20"/>
                    <a:pt x="112" y="18"/>
                    <a:pt x="115" y="18"/>
                  </a:cubicBezTo>
                  <a:cubicBezTo>
                    <a:pt x="119" y="18"/>
                    <a:pt x="122" y="20"/>
                    <a:pt x="122" y="24"/>
                  </a:cubicBezTo>
                  <a:cubicBezTo>
                    <a:pt x="122" y="50"/>
                    <a:pt x="169" y="78"/>
                    <a:pt x="235" y="78"/>
                  </a:cubicBezTo>
                  <a:cubicBezTo>
                    <a:pt x="239" y="78"/>
                    <a:pt x="240" y="81"/>
                    <a:pt x="240" y="85"/>
                  </a:cubicBezTo>
                  <a:cubicBezTo>
                    <a:pt x="240" y="108"/>
                    <a:pt x="240" y="108"/>
                    <a:pt x="240" y="108"/>
                  </a:cubicBezTo>
                  <a:cubicBezTo>
                    <a:pt x="240" y="138"/>
                    <a:pt x="229" y="176"/>
                    <a:pt x="209" y="204"/>
                  </a:cubicBezTo>
                  <a:cubicBezTo>
                    <a:pt x="245" y="192"/>
                    <a:pt x="275" y="168"/>
                    <a:pt x="290" y="138"/>
                  </a:cubicBezTo>
                  <a:cubicBezTo>
                    <a:pt x="291" y="137"/>
                    <a:pt x="292" y="134"/>
                    <a:pt x="291"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5" name="Group 74">
            <a:extLst>
              <a:ext uri="{FF2B5EF4-FFF2-40B4-BE49-F238E27FC236}">
                <a16:creationId xmlns:a16="http://schemas.microsoft.com/office/drawing/2014/main" id="{D7FD8F15-D52D-DE65-CA68-8EF412A7FE27}"/>
              </a:ext>
            </a:extLst>
          </p:cNvPr>
          <p:cNvGrpSpPr/>
          <p:nvPr userDrawn="1"/>
        </p:nvGrpSpPr>
        <p:grpSpPr>
          <a:xfrm>
            <a:off x="4704334" y="5425075"/>
            <a:ext cx="409861" cy="344035"/>
            <a:chOff x="4339475" y="5272533"/>
            <a:chExt cx="508123" cy="426516"/>
          </a:xfrm>
          <a:solidFill>
            <a:schemeClr val="bg2"/>
          </a:solidFill>
        </p:grpSpPr>
        <p:sp>
          <p:nvSpPr>
            <p:cNvPr id="76" name="Freeform 62">
              <a:extLst>
                <a:ext uri="{FF2B5EF4-FFF2-40B4-BE49-F238E27FC236}">
                  <a16:creationId xmlns:a16="http://schemas.microsoft.com/office/drawing/2014/main" id="{52E1B494-B0DF-763A-E466-5FC70BE16FBA}"/>
                </a:ext>
              </a:extLst>
            </p:cNvPr>
            <p:cNvSpPr>
              <a:spLocks noEditPoints="1"/>
            </p:cNvSpPr>
            <p:nvPr/>
          </p:nvSpPr>
          <p:spPr bwMode="auto">
            <a:xfrm>
              <a:off x="4339475" y="5349521"/>
              <a:ext cx="324892" cy="349528"/>
            </a:xfrm>
            <a:custGeom>
              <a:avLst/>
              <a:gdLst>
                <a:gd name="T0" fmla="*/ 183 w 186"/>
                <a:gd name="T1" fmla="*/ 82 h 199"/>
                <a:gd name="T2" fmla="*/ 174 w 186"/>
                <a:gd name="T3" fmla="*/ 82 h 199"/>
                <a:gd name="T4" fmla="*/ 142 w 186"/>
                <a:gd name="T5" fmla="*/ 114 h 199"/>
                <a:gd name="T6" fmla="*/ 118 w 186"/>
                <a:gd name="T7" fmla="*/ 95 h 199"/>
                <a:gd name="T8" fmla="*/ 137 w 186"/>
                <a:gd name="T9" fmla="*/ 54 h 199"/>
                <a:gd name="T10" fmla="*/ 82 w 186"/>
                <a:gd name="T11" fmla="*/ 0 h 199"/>
                <a:gd name="T12" fmla="*/ 28 w 186"/>
                <a:gd name="T13" fmla="*/ 54 h 199"/>
                <a:gd name="T14" fmla="*/ 28 w 186"/>
                <a:gd name="T15" fmla="*/ 63 h 199"/>
                <a:gd name="T16" fmla="*/ 3 w 186"/>
                <a:gd name="T17" fmla="*/ 104 h 199"/>
                <a:gd name="T18" fmla="*/ 5 w 186"/>
                <a:gd name="T19" fmla="*/ 109 h 199"/>
                <a:gd name="T20" fmla="*/ 9 w 186"/>
                <a:gd name="T21" fmla="*/ 111 h 199"/>
                <a:gd name="T22" fmla="*/ 10 w 186"/>
                <a:gd name="T23" fmla="*/ 111 h 199"/>
                <a:gd name="T24" fmla="*/ 28 w 186"/>
                <a:gd name="T25" fmla="*/ 108 h 199"/>
                <a:gd name="T26" fmla="*/ 0 w 186"/>
                <a:gd name="T27" fmla="*/ 166 h 199"/>
                <a:gd name="T28" fmla="*/ 0 w 186"/>
                <a:gd name="T29" fmla="*/ 188 h 199"/>
                <a:gd name="T30" fmla="*/ 9 w 186"/>
                <a:gd name="T31" fmla="*/ 199 h 199"/>
                <a:gd name="T32" fmla="*/ 155 w 186"/>
                <a:gd name="T33" fmla="*/ 199 h 199"/>
                <a:gd name="T34" fmla="*/ 165 w 186"/>
                <a:gd name="T35" fmla="*/ 188 h 199"/>
                <a:gd name="T36" fmla="*/ 165 w 186"/>
                <a:gd name="T37" fmla="*/ 164 h 199"/>
                <a:gd name="T38" fmla="*/ 151 w 186"/>
                <a:gd name="T39" fmla="*/ 124 h 199"/>
                <a:gd name="T40" fmla="*/ 184 w 186"/>
                <a:gd name="T41" fmla="*/ 90 h 199"/>
                <a:gd name="T42" fmla="*/ 183 w 186"/>
                <a:gd name="T43" fmla="*/ 82 h 199"/>
                <a:gd name="T44" fmla="*/ 75 w 186"/>
                <a:gd name="T45" fmla="*/ 24 h 199"/>
                <a:gd name="T46" fmla="*/ 80 w 186"/>
                <a:gd name="T47" fmla="*/ 19 h 199"/>
                <a:gd name="T48" fmla="*/ 86 w 186"/>
                <a:gd name="T49" fmla="*/ 21 h 199"/>
                <a:gd name="T50" fmla="*/ 120 w 186"/>
                <a:gd name="T51" fmla="*/ 36 h 199"/>
                <a:gd name="T52" fmla="*/ 121 w 186"/>
                <a:gd name="T53" fmla="*/ 38 h 199"/>
                <a:gd name="T54" fmla="*/ 124 w 186"/>
                <a:gd name="T55" fmla="*/ 48 h 199"/>
                <a:gd name="T56" fmla="*/ 85 w 186"/>
                <a:gd name="T57" fmla="*/ 37 h 199"/>
                <a:gd name="T58" fmla="*/ 44 w 186"/>
                <a:gd name="T59" fmla="*/ 72 h 199"/>
                <a:gd name="T60" fmla="*/ 40 w 186"/>
                <a:gd name="T61" fmla="*/ 60 h 199"/>
                <a:gd name="T62" fmla="*/ 75 w 186"/>
                <a:gd name="T63" fmla="*/ 2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99">
                  <a:moveTo>
                    <a:pt x="183" y="82"/>
                  </a:moveTo>
                  <a:cubicBezTo>
                    <a:pt x="180" y="79"/>
                    <a:pt x="176" y="79"/>
                    <a:pt x="174" y="82"/>
                  </a:cubicBezTo>
                  <a:cubicBezTo>
                    <a:pt x="142" y="114"/>
                    <a:pt x="142" y="114"/>
                    <a:pt x="142" y="114"/>
                  </a:cubicBezTo>
                  <a:cubicBezTo>
                    <a:pt x="135" y="106"/>
                    <a:pt x="127" y="100"/>
                    <a:pt x="118" y="95"/>
                  </a:cubicBezTo>
                  <a:cubicBezTo>
                    <a:pt x="130" y="85"/>
                    <a:pt x="137" y="71"/>
                    <a:pt x="137" y="54"/>
                  </a:cubicBezTo>
                  <a:cubicBezTo>
                    <a:pt x="137" y="24"/>
                    <a:pt x="112" y="0"/>
                    <a:pt x="82" y="0"/>
                  </a:cubicBezTo>
                  <a:cubicBezTo>
                    <a:pt x="52" y="0"/>
                    <a:pt x="28" y="24"/>
                    <a:pt x="28" y="54"/>
                  </a:cubicBezTo>
                  <a:cubicBezTo>
                    <a:pt x="28" y="58"/>
                    <a:pt x="28" y="60"/>
                    <a:pt x="28" y="63"/>
                  </a:cubicBezTo>
                  <a:cubicBezTo>
                    <a:pt x="13" y="73"/>
                    <a:pt x="7" y="90"/>
                    <a:pt x="3" y="104"/>
                  </a:cubicBezTo>
                  <a:cubicBezTo>
                    <a:pt x="3" y="105"/>
                    <a:pt x="3" y="108"/>
                    <a:pt x="5" y="109"/>
                  </a:cubicBezTo>
                  <a:cubicBezTo>
                    <a:pt x="6" y="110"/>
                    <a:pt x="8" y="111"/>
                    <a:pt x="9" y="111"/>
                  </a:cubicBezTo>
                  <a:cubicBezTo>
                    <a:pt x="10" y="111"/>
                    <a:pt x="10" y="111"/>
                    <a:pt x="10" y="111"/>
                  </a:cubicBezTo>
                  <a:cubicBezTo>
                    <a:pt x="17" y="110"/>
                    <a:pt x="22" y="109"/>
                    <a:pt x="28" y="108"/>
                  </a:cubicBezTo>
                  <a:cubicBezTo>
                    <a:pt x="11" y="122"/>
                    <a:pt x="0" y="143"/>
                    <a:pt x="0" y="166"/>
                  </a:cubicBezTo>
                  <a:cubicBezTo>
                    <a:pt x="0" y="188"/>
                    <a:pt x="0" y="188"/>
                    <a:pt x="0" y="188"/>
                  </a:cubicBezTo>
                  <a:cubicBezTo>
                    <a:pt x="0" y="191"/>
                    <a:pt x="6" y="199"/>
                    <a:pt x="9" y="199"/>
                  </a:cubicBezTo>
                  <a:cubicBezTo>
                    <a:pt x="155" y="199"/>
                    <a:pt x="155" y="199"/>
                    <a:pt x="155" y="199"/>
                  </a:cubicBezTo>
                  <a:cubicBezTo>
                    <a:pt x="158" y="199"/>
                    <a:pt x="165" y="191"/>
                    <a:pt x="165" y="188"/>
                  </a:cubicBezTo>
                  <a:cubicBezTo>
                    <a:pt x="165" y="164"/>
                    <a:pt x="165" y="164"/>
                    <a:pt x="165" y="164"/>
                  </a:cubicBezTo>
                  <a:cubicBezTo>
                    <a:pt x="165" y="149"/>
                    <a:pt x="159" y="135"/>
                    <a:pt x="151" y="124"/>
                  </a:cubicBezTo>
                  <a:cubicBezTo>
                    <a:pt x="184" y="90"/>
                    <a:pt x="184" y="90"/>
                    <a:pt x="184" y="90"/>
                  </a:cubicBezTo>
                  <a:cubicBezTo>
                    <a:pt x="186" y="88"/>
                    <a:pt x="185" y="84"/>
                    <a:pt x="183" y="82"/>
                  </a:cubicBezTo>
                  <a:close/>
                  <a:moveTo>
                    <a:pt x="75" y="24"/>
                  </a:moveTo>
                  <a:cubicBezTo>
                    <a:pt x="76" y="21"/>
                    <a:pt x="78" y="20"/>
                    <a:pt x="80" y="19"/>
                  </a:cubicBezTo>
                  <a:cubicBezTo>
                    <a:pt x="82" y="18"/>
                    <a:pt x="85" y="19"/>
                    <a:pt x="86" y="21"/>
                  </a:cubicBezTo>
                  <a:cubicBezTo>
                    <a:pt x="95" y="31"/>
                    <a:pt x="107" y="37"/>
                    <a:pt x="120" y="36"/>
                  </a:cubicBezTo>
                  <a:cubicBezTo>
                    <a:pt x="121" y="38"/>
                    <a:pt x="121" y="38"/>
                    <a:pt x="121" y="38"/>
                  </a:cubicBezTo>
                  <a:cubicBezTo>
                    <a:pt x="122" y="41"/>
                    <a:pt x="124" y="44"/>
                    <a:pt x="124" y="48"/>
                  </a:cubicBezTo>
                  <a:cubicBezTo>
                    <a:pt x="110" y="50"/>
                    <a:pt x="96" y="45"/>
                    <a:pt x="85" y="37"/>
                  </a:cubicBezTo>
                  <a:cubicBezTo>
                    <a:pt x="78" y="55"/>
                    <a:pt x="63" y="69"/>
                    <a:pt x="44" y="72"/>
                  </a:cubicBezTo>
                  <a:cubicBezTo>
                    <a:pt x="42" y="68"/>
                    <a:pt x="41" y="64"/>
                    <a:pt x="40" y="60"/>
                  </a:cubicBezTo>
                  <a:cubicBezTo>
                    <a:pt x="58" y="57"/>
                    <a:pt x="73" y="43"/>
                    <a:pt x="75"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7" name="Freeform 63">
              <a:extLst>
                <a:ext uri="{FF2B5EF4-FFF2-40B4-BE49-F238E27FC236}">
                  <a16:creationId xmlns:a16="http://schemas.microsoft.com/office/drawing/2014/main" id="{64B86699-7FAA-B681-8DDF-27F9F832D071}"/>
                </a:ext>
              </a:extLst>
            </p:cNvPr>
            <p:cNvSpPr>
              <a:spLocks noEditPoints="1"/>
            </p:cNvSpPr>
            <p:nvPr/>
          </p:nvSpPr>
          <p:spPr bwMode="auto">
            <a:xfrm>
              <a:off x="4456497" y="5272533"/>
              <a:ext cx="391101" cy="357226"/>
            </a:xfrm>
            <a:custGeom>
              <a:avLst/>
              <a:gdLst>
                <a:gd name="T0" fmla="*/ 214 w 224"/>
                <a:gd name="T1" fmla="*/ 0 h 204"/>
                <a:gd name="T2" fmla="*/ 10 w 224"/>
                <a:gd name="T3" fmla="*/ 0 h 204"/>
                <a:gd name="T4" fmla="*/ 1 w 224"/>
                <a:gd name="T5" fmla="*/ 10 h 204"/>
                <a:gd name="T6" fmla="*/ 1 w 224"/>
                <a:gd name="T7" fmla="*/ 34 h 204"/>
                <a:gd name="T8" fmla="*/ 17 w 224"/>
                <a:gd name="T9" fmla="*/ 32 h 204"/>
                <a:gd name="T10" fmla="*/ 83 w 224"/>
                <a:gd name="T11" fmla="*/ 98 h 204"/>
                <a:gd name="T12" fmla="*/ 70 w 224"/>
                <a:gd name="T13" fmla="*/ 137 h 204"/>
                <a:gd name="T14" fmla="*/ 75 w 224"/>
                <a:gd name="T15" fmla="*/ 141 h 204"/>
                <a:gd name="T16" fmla="*/ 99 w 224"/>
                <a:gd name="T17" fmla="*/ 117 h 204"/>
                <a:gd name="T18" fmla="*/ 99 w 224"/>
                <a:gd name="T19" fmla="*/ 117 h 204"/>
                <a:gd name="T20" fmla="*/ 94 w 224"/>
                <a:gd name="T21" fmla="*/ 117 h 204"/>
                <a:gd name="T22" fmla="*/ 88 w 224"/>
                <a:gd name="T23" fmla="*/ 112 h 204"/>
                <a:gd name="T24" fmla="*/ 94 w 224"/>
                <a:gd name="T25" fmla="*/ 107 h 204"/>
                <a:gd name="T26" fmla="*/ 191 w 224"/>
                <a:gd name="T27" fmla="*/ 107 h 204"/>
                <a:gd name="T28" fmla="*/ 197 w 224"/>
                <a:gd name="T29" fmla="*/ 112 h 204"/>
                <a:gd name="T30" fmla="*/ 191 w 224"/>
                <a:gd name="T31" fmla="*/ 117 h 204"/>
                <a:gd name="T32" fmla="*/ 124 w 224"/>
                <a:gd name="T33" fmla="*/ 117 h 204"/>
                <a:gd name="T34" fmla="*/ 124 w 224"/>
                <a:gd name="T35" fmla="*/ 117 h 204"/>
                <a:gd name="T36" fmla="*/ 124 w 224"/>
                <a:gd name="T37" fmla="*/ 143 h 204"/>
                <a:gd name="T38" fmla="*/ 97 w 224"/>
                <a:gd name="T39" fmla="*/ 171 h 204"/>
                <a:gd name="T40" fmla="*/ 106 w 224"/>
                <a:gd name="T41" fmla="*/ 204 h 204"/>
                <a:gd name="T42" fmla="*/ 118 w 224"/>
                <a:gd name="T43" fmla="*/ 204 h 204"/>
                <a:gd name="T44" fmla="*/ 214 w 224"/>
                <a:gd name="T45" fmla="*/ 204 h 204"/>
                <a:gd name="T46" fmla="*/ 224 w 224"/>
                <a:gd name="T47" fmla="*/ 194 h 204"/>
                <a:gd name="T48" fmla="*/ 224 w 224"/>
                <a:gd name="T49" fmla="*/ 10 h 204"/>
                <a:gd name="T50" fmla="*/ 214 w 224"/>
                <a:gd name="T51" fmla="*/ 0 h 204"/>
                <a:gd name="T52" fmla="*/ 191 w 224"/>
                <a:gd name="T53" fmla="*/ 78 h 204"/>
                <a:gd name="T54" fmla="*/ 94 w 224"/>
                <a:gd name="T55" fmla="*/ 78 h 204"/>
                <a:gd name="T56" fmla="*/ 88 w 224"/>
                <a:gd name="T57" fmla="*/ 73 h 204"/>
                <a:gd name="T58" fmla="*/ 94 w 224"/>
                <a:gd name="T59" fmla="*/ 68 h 204"/>
                <a:gd name="T60" fmla="*/ 191 w 224"/>
                <a:gd name="T61" fmla="*/ 68 h 204"/>
                <a:gd name="T62" fmla="*/ 197 w 224"/>
                <a:gd name="T63" fmla="*/ 73 h 204"/>
                <a:gd name="T64" fmla="*/ 191 w 224"/>
                <a:gd name="T65" fmla="*/ 78 h 204"/>
                <a:gd name="T66" fmla="*/ 191 w 224"/>
                <a:gd name="T67" fmla="*/ 39 h 204"/>
                <a:gd name="T68" fmla="*/ 94 w 224"/>
                <a:gd name="T69" fmla="*/ 39 h 204"/>
                <a:gd name="T70" fmla="*/ 88 w 224"/>
                <a:gd name="T71" fmla="*/ 34 h 204"/>
                <a:gd name="T72" fmla="*/ 94 w 224"/>
                <a:gd name="T73" fmla="*/ 30 h 204"/>
                <a:gd name="T74" fmla="*/ 191 w 224"/>
                <a:gd name="T75" fmla="*/ 30 h 204"/>
                <a:gd name="T76" fmla="*/ 197 w 224"/>
                <a:gd name="T77" fmla="*/ 34 h 204"/>
                <a:gd name="T78" fmla="*/ 191 w 224"/>
                <a:gd name="T79" fmla="*/ 3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04">
                  <a:moveTo>
                    <a:pt x="214" y="0"/>
                  </a:moveTo>
                  <a:cubicBezTo>
                    <a:pt x="10" y="0"/>
                    <a:pt x="10" y="0"/>
                    <a:pt x="10" y="0"/>
                  </a:cubicBezTo>
                  <a:cubicBezTo>
                    <a:pt x="0" y="0"/>
                    <a:pt x="1" y="6"/>
                    <a:pt x="1" y="10"/>
                  </a:cubicBezTo>
                  <a:cubicBezTo>
                    <a:pt x="1" y="34"/>
                    <a:pt x="1" y="34"/>
                    <a:pt x="1" y="34"/>
                  </a:cubicBezTo>
                  <a:cubicBezTo>
                    <a:pt x="1" y="33"/>
                    <a:pt x="11" y="32"/>
                    <a:pt x="17" y="32"/>
                  </a:cubicBezTo>
                  <a:cubicBezTo>
                    <a:pt x="54" y="32"/>
                    <a:pt x="83" y="62"/>
                    <a:pt x="83" y="98"/>
                  </a:cubicBezTo>
                  <a:cubicBezTo>
                    <a:pt x="83" y="112"/>
                    <a:pt x="78" y="125"/>
                    <a:pt x="70" y="137"/>
                  </a:cubicBezTo>
                  <a:cubicBezTo>
                    <a:pt x="72" y="138"/>
                    <a:pt x="73" y="139"/>
                    <a:pt x="75" y="141"/>
                  </a:cubicBezTo>
                  <a:cubicBezTo>
                    <a:pt x="99" y="117"/>
                    <a:pt x="99" y="117"/>
                    <a:pt x="99" y="117"/>
                  </a:cubicBezTo>
                  <a:cubicBezTo>
                    <a:pt x="99" y="117"/>
                    <a:pt x="99" y="117"/>
                    <a:pt x="99" y="117"/>
                  </a:cubicBezTo>
                  <a:cubicBezTo>
                    <a:pt x="94" y="117"/>
                    <a:pt x="94" y="117"/>
                    <a:pt x="94" y="117"/>
                  </a:cubicBezTo>
                  <a:cubicBezTo>
                    <a:pt x="91" y="117"/>
                    <a:pt x="88" y="115"/>
                    <a:pt x="88" y="112"/>
                  </a:cubicBezTo>
                  <a:cubicBezTo>
                    <a:pt x="88" y="109"/>
                    <a:pt x="91" y="107"/>
                    <a:pt x="94" y="107"/>
                  </a:cubicBezTo>
                  <a:cubicBezTo>
                    <a:pt x="191" y="107"/>
                    <a:pt x="191" y="107"/>
                    <a:pt x="191" y="107"/>
                  </a:cubicBezTo>
                  <a:cubicBezTo>
                    <a:pt x="195" y="107"/>
                    <a:pt x="197" y="109"/>
                    <a:pt x="197" y="112"/>
                  </a:cubicBezTo>
                  <a:cubicBezTo>
                    <a:pt x="197" y="115"/>
                    <a:pt x="195" y="117"/>
                    <a:pt x="191" y="117"/>
                  </a:cubicBezTo>
                  <a:cubicBezTo>
                    <a:pt x="124" y="117"/>
                    <a:pt x="124" y="117"/>
                    <a:pt x="124" y="117"/>
                  </a:cubicBezTo>
                  <a:cubicBezTo>
                    <a:pt x="124" y="117"/>
                    <a:pt x="124" y="117"/>
                    <a:pt x="124" y="117"/>
                  </a:cubicBezTo>
                  <a:cubicBezTo>
                    <a:pt x="131" y="124"/>
                    <a:pt x="131" y="136"/>
                    <a:pt x="124" y="143"/>
                  </a:cubicBezTo>
                  <a:cubicBezTo>
                    <a:pt x="97" y="171"/>
                    <a:pt x="97" y="171"/>
                    <a:pt x="97" y="171"/>
                  </a:cubicBezTo>
                  <a:cubicBezTo>
                    <a:pt x="102" y="181"/>
                    <a:pt x="105" y="195"/>
                    <a:pt x="106" y="204"/>
                  </a:cubicBezTo>
                  <a:cubicBezTo>
                    <a:pt x="118" y="204"/>
                    <a:pt x="118" y="204"/>
                    <a:pt x="118" y="204"/>
                  </a:cubicBezTo>
                  <a:cubicBezTo>
                    <a:pt x="214" y="204"/>
                    <a:pt x="214" y="204"/>
                    <a:pt x="214" y="204"/>
                  </a:cubicBezTo>
                  <a:cubicBezTo>
                    <a:pt x="223" y="204"/>
                    <a:pt x="224" y="198"/>
                    <a:pt x="224" y="194"/>
                  </a:cubicBezTo>
                  <a:cubicBezTo>
                    <a:pt x="224" y="10"/>
                    <a:pt x="224" y="10"/>
                    <a:pt x="224" y="10"/>
                  </a:cubicBezTo>
                  <a:cubicBezTo>
                    <a:pt x="224" y="6"/>
                    <a:pt x="223" y="0"/>
                    <a:pt x="214" y="0"/>
                  </a:cubicBezTo>
                  <a:close/>
                  <a:moveTo>
                    <a:pt x="191" y="78"/>
                  </a:moveTo>
                  <a:cubicBezTo>
                    <a:pt x="94" y="78"/>
                    <a:pt x="94" y="78"/>
                    <a:pt x="94" y="78"/>
                  </a:cubicBezTo>
                  <a:cubicBezTo>
                    <a:pt x="91" y="78"/>
                    <a:pt x="88" y="77"/>
                    <a:pt x="88" y="73"/>
                  </a:cubicBezTo>
                  <a:cubicBezTo>
                    <a:pt x="88" y="70"/>
                    <a:pt x="91" y="68"/>
                    <a:pt x="94" y="68"/>
                  </a:cubicBezTo>
                  <a:cubicBezTo>
                    <a:pt x="191" y="68"/>
                    <a:pt x="191" y="68"/>
                    <a:pt x="191" y="68"/>
                  </a:cubicBezTo>
                  <a:cubicBezTo>
                    <a:pt x="195" y="68"/>
                    <a:pt x="197" y="70"/>
                    <a:pt x="197" y="73"/>
                  </a:cubicBezTo>
                  <a:cubicBezTo>
                    <a:pt x="197" y="77"/>
                    <a:pt x="195" y="78"/>
                    <a:pt x="191" y="78"/>
                  </a:cubicBezTo>
                  <a:close/>
                  <a:moveTo>
                    <a:pt x="191" y="39"/>
                  </a:moveTo>
                  <a:cubicBezTo>
                    <a:pt x="94" y="39"/>
                    <a:pt x="94" y="39"/>
                    <a:pt x="94" y="39"/>
                  </a:cubicBezTo>
                  <a:cubicBezTo>
                    <a:pt x="91" y="39"/>
                    <a:pt x="88" y="38"/>
                    <a:pt x="88" y="34"/>
                  </a:cubicBezTo>
                  <a:cubicBezTo>
                    <a:pt x="88" y="31"/>
                    <a:pt x="91" y="30"/>
                    <a:pt x="94" y="30"/>
                  </a:cubicBezTo>
                  <a:cubicBezTo>
                    <a:pt x="191" y="30"/>
                    <a:pt x="191" y="30"/>
                    <a:pt x="191" y="30"/>
                  </a:cubicBezTo>
                  <a:cubicBezTo>
                    <a:pt x="195" y="30"/>
                    <a:pt x="197" y="31"/>
                    <a:pt x="197" y="34"/>
                  </a:cubicBezTo>
                  <a:cubicBezTo>
                    <a:pt x="197" y="38"/>
                    <a:pt x="195" y="39"/>
                    <a:pt x="191"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8" name="Group 77">
            <a:extLst>
              <a:ext uri="{FF2B5EF4-FFF2-40B4-BE49-F238E27FC236}">
                <a16:creationId xmlns:a16="http://schemas.microsoft.com/office/drawing/2014/main" id="{78A4CBB8-B21D-5701-3E63-504D9011CF0B}"/>
              </a:ext>
            </a:extLst>
          </p:cNvPr>
          <p:cNvGrpSpPr/>
          <p:nvPr userDrawn="1"/>
        </p:nvGrpSpPr>
        <p:grpSpPr>
          <a:xfrm>
            <a:off x="3921870" y="5391540"/>
            <a:ext cx="342793" cy="406137"/>
            <a:chOff x="3369420" y="5230958"/>
            <a:chExt cx="424976" cy="503506"/>
          </a:xfrm>
          <a:solidFill>
            <a:schemeClr val="bg2"/>
          </a:solidFill>
        </p:grpSpPr>
        <p:sp>
          <p:nvSpPr>
            <p:cNvPr id="79" name="Freeform 64">
              <a:extLst>
                <a:ext uri="{FF2B5EF4-FFF2-40B4-BE49-F238E27FC236}">
                  <a16:creationId xmlns:a16="http://schemas.microsoft.com/office/drawing/2014/main" id="{D298A387-A214-BFBA-4A8E-A5C2465ABC69}"/>
                </a:ext>
              </a:extLst>
            </p:cNvPr>
            <p:cNvSpPr>
              <a:spLocks/>
            </p:cNvSpPr>
            <p:nvPr/>
          </p:nvSpPr>
          <p:spPr bwMode="auto">
            <a:xfrm>
              <a:off x="3369420" y="5622060"/>
              <a:ext cx="424976" cy="112404"/>
            </a:xfrm>
            <a:custGeom>
              <a:avLst/>
              <a:gdLst>
                <a:gd name="T0" fmla="*/ 235 w 243"/>
                <a:gd name="T1" fmla="*/ 64 h 64"/>
                <a:gd name="T2" fmla="*/ 4 w 243"/>
                <a:gd name="T3" fmla="*/ 64 h 64"/>
                <a:gd name="T4" fmla="*/ 0 w 243"/>
                <a:gd name="T5" fmla="*/ 57 h 64"/>
                <a:gd name="T6" fmla="*/ 0 w 243"/>
                <a:gd name="T7" fmla="*/ 51 h 64"/>
                <a:gd name="T8" fmla="*/ 56 w 243"/>
                <a:gd name="T9" fmla="*/ 0 h 64"/>
                <a:gd name="T10" fmla="*/ 60 w 243"/>
                <a:gd name="T11" fmla="*/ 1 h 64"/>
                <a:gd name="T12" fmla="*/ 119 w 243"/>
                <a:gd name="T13" fmla="*/ 50 h 64"/>
                <a:gd name="T14" fmla="*/ 180 w 243"/>
                <a:gd name="T15" fmla="*/ 1 h 64"/>
                <a:gd name="T16" fmla="*/ 184 w 243"/>
                <a:gd name="T17" fmla="*/ 0 h 64"/>
                <a:gd name="T18" fmla="*/ 243 w 243"/>
                <a:gd name="T19" fmla="*/ 51 h 64"/>
                <a:gd name="T20" fmla="*/ 243 w 243"/>
                <a:gd name="T21" fmla="*/ 57 h 64"/>
                <a:gd name="T22" fmla="*/ 235 w 243"/>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64">
                  <a:moveTo>
                    <a:pt x="235" y="64"/>
                  </a:moveTo>
                  <a:cubicBezTo>
                    <a:pt x="4" y="64"/>
                    <a:pt x="4" y="64"/>
                    <a:pt x="4" y="64"/>
                  </a:cubicBezTo>
                  <a:cubicBezTo>
                    <a:pt x="1" y="64"/>
                    <a:pt x="0" y="61"/>
                    <a:pt x="0" y="57"/>
                  </a:cubicBezTo>
                  <a:cubicBezTo>
                    <a:pt x="0" y="51"/>
                    <a:pt x="0" y="51"/>
                    <a:pt x="0" y="51"/>
                  </a:cubicBezTo>
                  <a:cubicBezTo>
                    <a:pt x="0" y="22"/>
                    <a:pt x="24" y="0"/>
                    <a:pt x="56" y="0"/>
                  </a:cubicBezTo>
                  <a:cubicBezTo>
                    <a:pt x="58" y="0"/>
                    <a:pt x="59" y="0"/>
                    <a:pt x="60" y="1"/>
                  </a:cubicBezTo>
                  <a:cubicBezTo>
                    <a:pt x="119" y="50"/>
                    <a:pt x="119" y="50"/>
                    <a:pt x="119" y="50"/>
                  </a:cubicBezTo>
                  <a:cubicBezTo>
                    <a:pt x="180" y="1"/>
                    <a:pt x="180" y="1"/>
                    <a:pt x="180" y="1"/>
                  </a:cubicBezTo>
                  <a:cubicBezTo>
                    <a:pt x="181" y="0"/>
                    <a:pt x="183" y="0"/>
                    <a:pt x="184" y="0"/>
                  </a:cubicBezTo>
                  <a:cubicBezTo>
                    <a:pt x="216" y="0"/>
                    <a:pt x="243" y="23"/>
                    <a:pt x="243" y="51"/>
                  </a:cubicBezTo>
                  <a:cubicBezTo>
                    <a:pt x="243" y="57"/>
                    <a:pt x="243" y="57"/>
                    <a:pt x="243" y="57"/>
                  </a:cubicBezTo>
                  <a:cubicBezTo>
                    <a:pt x="243" y="61"/>
                    <a:pt x="239" y="64"/>
                    <a:pt x="235"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0" name="Freeform 65">
              <a:extLst>
                <a:ext uri="{FF2B5EF4-FFF2-40B4-BE49-F238E27FC236}">
                  <a16:creationId xmlns:a16="http://schemas.microsoft.com/office/drawing/2014/main" id="{64E19186-2122-23E2-0357-8BFB78170B58}"/>
                </a:ext>
              </a:extLst>
            </p:cNvPr>
            <p:cNvSpPr>
              <a:spLocks/>
            </p:cNvSpPr>
            <p:nvPr/>
          </p:nvSpPr>
          <p:spPr bwMode="auto">
            <a:xfrm>
              <a:off x="3469505" y="5230958"/>
              <a:ext cx="218647" cy="93926"/>
            </a:xfrm>
            <a:custGeom>
              <a:avLst/>
              <a:gdLst>
                <a:gd name="T0" fmla="*/ 125 w 125"/>
                <a:gd name="T1" fmla="*/ 54 h 54"/>
                <a:gd name="T2" fmla="*/ 105 w 125"/>
                <a:gd name="T3" fmla="*/ 4 h 54"/>
                <a:gd name="T4" fmla="*/ 101 w 125"/>
                <a:gd name="T5" fmla="*/ 1 h 54"/>
                <a:gd name="T6" fmla="*/ 96 w 125"/>
                <a:gd name="T7" fmla="*/ 2 h 54"/>
                <a:gd name="T8" fmla="*/ 63 w 125"/>
                <a:gd name="T9" fmla="*/ 24 h 54"/>
                <a:gd name="T10" fmla="*/ 30 w 125"/>
                <a:gd name="T11" fmla="*/ 2 h 54"/>
                <a:gd name="T12" fmla="*/ 25 w 125"/>
                <a:gd name="T13" fmla="*/ 1 h 54"/>
                <a:gd name="T14" fmla="*/ 21 w 125"/>
                <a:gd name="T15" fmla="*/ 4 h 54"/>
                <a:gd name="T16" fmla="*/ 0 w 125"/>
                <a:gd name="T17" fmla="*/ 54 h 54"/>
                <a:gd name="T18" fmla="*/ 125 w 125"/>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4">
                  <a:moveTo>
                    <a:pt x="125" y="54"/>
                  </a:moveTo>
                  <a:cubicBezTo>
                    <a:pt x="105" y="4"/>
                    <a:pt x="105" y="4"/>
                    <a:pt x="105" y="4"/>
                  </a:cubicBezTo>
                  <a:cubicBezTo>
                    <a:pt x="104" y="2"/>
                    <a:pt x="103" y="1"/>
                    <a:pt x="101" y="1"/>
                  </a:cubicBezTo>
                  <a:cubicBezTo>
                    <a:pt x="99" y="0"/>
                    <a:pt x="97" y="1"/>
                    <a:pt x="96" y="2"/>
                  </a:cubicBezTo>
                  <a:cubicBezTo>
                    <a:pt x="63" y="24"/>
                    <a:pt x="63" y="24"/>
                    <a:pt x="63" y="24"/>
                  </a:cubicBezTo>
                  <a:cubicBezTo>
                    <a:pt x="30" y="2"/>
                    <a:pt x="30" y="2"/>
                    <a:pt x="30" y="2"/>
                  </a:cubicBezTo>
                  <a:cubicBezTo>
                    <a:pt x="28" y="1"/>
                    <a:pt x="26" y="1"/>
                    <a:pt x="25" y="1"/>
                  </a:cubicBezTo>
                  <a:cubicBezTo>
                    <a:pt x="23" y="2"/>
                    <a:pt x="21" y="2"/>
                    <a:pt x="21" y="4"/>
                  </a:cubicBezTo>
                  <a:cubicBezTo>
                    <a:pt x="0" y="54"/>
                    <a:pt x="0" y="54"/>
                    <a:pt x="0" y="54"/>
                  </a:cubicBezTo>
                  <a:lnTo>
                    <a:pt x="125" y="5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1" name="Freeform 66">
              <a:extLst>
                <a:ext uri="{FF2B5EF4-FFF2-40B4-BE49-F238E27FC236}">
                  <a16:creationId xmlns:a16="http://schemas.microsoft.com/office/drawing/2014/main" id="{DCCBF67A-34FE-E96D-65B9-FAE082B127C8}"/>
                </a:ext>
              </a:extLst>
            </p:cNvPr>
            <p:cNvSpPr>
              <a:spLocks noEditPoints="1"/>
            </p:cNvSpPr>
            <p:nvPr/>
          </p:nvSpPr>
          <p:spPr bwMode="auto">
            <a:xfrm>
              <a:off x="3420232" y="5358760"/>
              <a:ext cx="318733" cy="278699"/>
            </a:xfrm>
            <a:custGeom>
              <a:avLst/>
              <a:gdLst>
                <a:gd name="T0" fmla="*/ 176 w 182"/>
                <a:gd name="T1" fmla="*/ 0 h 159"/>
                <a:gd name="T2" fmla="*/ 158 w 182"/>
                <a:gd name="T3" fmla="*/ 0 h 159"/>
                <a:gd name="T4" fmla="*/ 24 w 182"/>
                <a:gd name="T5" fmla="*/ 0 h 159"/>
                <a:gd name="T6" fmla="*/ 6 w 182"/>
                <a:gd name="T7" fmla="*/ 0 h 159"/>
                <a:gd name="T8" fmla="*/ 0 w 182"/>
                <a:gd name="T9" fmla="*/ 5 h 159"/>
                <a:gd name="T10" fmla="*/ 6 w 182"/>
                <a:gd name="T11" fmla="*/ 10 h 159"/>
                <a:gd name="T12" fmla="*/ 19 w 182"/>
                <a:gd name="T13" fmla="*/ 10 h 159"/>
                <a:gd name="T14" fmla="*/ 19 w 182"/>
                <a:gd name="T15" fmla="*/ 38 h 159"/>
                <a:gd name="T16" fmla="*/ 10 w 182"/>
                <a:gd name="T17" fmla="*/ 57 h 159"/>
                <a:gd name="T18" fmla="*/ 10 w 182"/>
                <a:gd name="T19" fmla="*/ 71 h 159"/>
                <a:gd name="T20" fmla="*/ 26 w 182"/>
                <a:gd name="T21" fmla="*/ 97 h 159"/>
                <a:gd name="T22" fmla="*/ 92 w 182"/>
                <a:gd name="T23" fmla="*/ 159 h 159"/>
                <a:gd name="T24" fmla="*/ 157 w 182"/>
                <a:gd name="T25" fmla="*/ 97 h 159"/>
                <a:gd name="T26" fmla="*/ 175 w 182"/>
                <a:gd name="T27" fmla="*/ 71 h 159"/>
                <a:gd name="T28" fmla="*/ 175 w 182"/>
                <a:gd name="T29" fmla="*/ 57 h 159"/>
                <a:gd name="T30" fmla="*/ 165 w 182"/>
                <a:gd name="T31" fmla="*/ 38 h 159"/>
                <a:gd name="T32" fmla="*/ 165 w 182"/>
                <a:gd name="T33" fmla="*/ 10 h 159"/>
                <a:gd name="T34" fmla="*/ 176 w 182"/>
                <a:gd name="T35" fmla="*/ 10 h 159"/>
                <a:gd name="T36" fmla="*/ 182 w 182"/>
                <a:gd name="T37" fmla="*/ 5 h 159"/>
                <a:gd name="T38" fmla="*/ 176 w 182"/>
                <a:gd name="T39" fmla="*/ 0 h 159"/>
                <a:gd name="T40" fmla="*/ 78 w 182"/>
                <a:gd name="T41" fmla="*/ 49 h 159"/>
                <a:gd name="T42" fmla="*/ 58 w 182"/>
                <a:gd name="T43" fmla="*/ 49 h 159"/>
                <a:gd name="T44" fmla="*/ 58 w 182"/>
                <a:gd name="T45" fmla="*/ 29 h 159"/>
                <a:gd name="T46" fmla="*/ 78 w 182"/>
                <a:gd name="T47" fmla="*/ 29 h 159"/>
                <a:gd name="T48" fmla="*/ 78 w 182"/>
                <a:gd name="T49" fmla="*/ 49 h 159"/>
                <a:gd name="T50" fmla="*/ 126 w 182"/>
                <a:gd name="T51" fmla="*/ 49 h 159"/>
                <a:gd name="T52" fmla="*/ 107 w 182"/>
                <a:gd name="T53" fmla="*/ 49 h 159"/>
                <a:gd name="T54" fmla="*/ 107 w 182"/>
                <a:gd name="T55" fmla="*/ 29 h 159"/>
                <a:gd name="T56" fmla="*/ 126 w 182"/>
                <a:gd name="T57" fmla="*/ 29 h 159"/>
                <a:gd name="T58" fmla="*/ 126 w 182"/>
                <a:gd name="T59" fmla="*/ 4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159">
                  <a:moveTo>
                    <a:pt x="176" y="0"/>
                  </a:moveTo>
                  <a:cubicBezTo>
                    <a:pt x="158" y="0"/>
                    <a:pt x="158" y="0"/>
                    <a:pt x="158" y="0"/>
                  </a:cubicBezTo>
                  <a:cubicBezTo>
                    <a:pt x="24" y="0"/>
                    <a:pt x="24" y="0"/>
                    <a:pt x="24" y="0"/>
                  </a:cubicBezTo>
                  <a:cubicBezTo>
                    <a:pt x="6" y="0"/>
                    <a:pt x="6" y="0"/>
                    <a:pt x="6" y="0"/>
                  </a:cubicBezTo>
                  <a:cubicBezTo>
                    <a:pt x="2" y="0"/>
                    <a:pt x="0" y="1"/>
                    <a:pt x="0" y="5"/>
                  </a:cubicBezTo>
                  <a:cubicBezTo>
                    <a:pt x="0" y="8"/>
                    <a:pt x="2" y="10"/>
                    <a:pt x="6" y="10"/>
                  </a:cubicBezTo>
                  <a:cubicBezTo>
                    <a:pt x="19" y="10"/>
                    <a:pt x="19" y="10"/>
                    <a:pt x="19" y="10"/>
                  </a:cubicBezTo>
                  <a:cubicBezTo>
                    <a:pt x="19" y="38"/>
                    <a:pt x="19" y="38"/>
                    <a:pt x="19" y="38"/>
                  </a:cubicBezTo>
                  <a:cubicBezTo>
                    <a:pt x="10" y="41"/>
                    <a:pt x="10" y="52"/>
                    <a:pt x="10" y="57"/>
                  </a:cubicBezTo>
                  <a:cubicBezTo>
                    <a:pt x="10" y="71"/>
                    <a:pt x="10" y="71"/>
                    <a:pt x="10" y="71"/>
                  </a:cubicBezTo>
                  <a:cubicBezTo>
                    <a:pt x="10" y="79"/>
                    <a:pt x="14" y="94"/>
                    <a:pt x="26" y="97"/>
                  </a:cubicBezTo>
                  <a:cubicBezTo>
                    <a:pt x="29" y="129"/>
                    <a:pt x="60" y="159"/>
                    <a:pt x="92" y="159"/>
                  </a:cubicBezTo>
                  <a:cubicBezTo>
                    <a:pt x="124" y="159"/>
                    <a:pt x="154" y="129"/>
                    <a:pt x="157" y="97"/>
                  </a:cubicBezTo>
                  <a:cubicBezTo>
                    <a:pt x="170" y="94"/>
                    <a:pt x="175" y="79"/>
                    <a:pt x="175" y="71"/>
                  </a:cubicBezTo>
                  <a:cubicBezTo>
                    <a:pt x="175" y="57"/>
                    <a:pt x="175" y="57"/>
                    <a:pt x="175" y="57"/>
                  </a:cubicBezTo>
                  <a:cubicBezTo>
                    <a:pt x="175" y="52"/>
                    <a:pt x="175" y="41"/>
                    <a:pt x="165" y="38"/>
                  </a:cubicBezTo>
                  <a:cubicBezTo>
                    <a:pt x="165" y="10"/>
                    <a:pt x="165" y="10"/>
                    <a:pt x="165" y="10"/>
                  </a:cubicBezTo>
                  <a:cubicBezTo>
                    <a:pt x="176" y="10"/>
                    <a:pt x="176" y="10"/>
                    <a:pt x="176" y="10"/>
                  </a:cubicBezTo>
                  <a:cubicBezTo>
                    <a:pt x="179" y="10"/>
                    <a:pt x="182" y="8"/>
                    <a:pt x="182" y="5"/>
                  </a:cubicBezTo>
                  <a:cubicBezTo>
                    <a:pt x="182" y="1"/>
                    <a:pt x="179" y="0"/>
                    <a:pt x="176" y="0"/>
                  </a:cubicBezTo>
                  <a:close/>
                  <a:moveTo>
                    <a:pt x="78" y="49"/>
                  </a:moveTo>
                  <a:cubicBezTo>
                    <a:pt x="58" y="49"/>
                    <a:pt x="58" y="49"/>
                    <a:pt x="58" y="49"/>
                  </a:cubicBezTo>
                  <a:cubicBezTo>
                    <a:pt x="58" y="29"/>
                    <a:pt x="58" y="29"/>
                    <a:pt x="58" y="29"/>
                  </a:cubicBezTo>
                  <a:cubicBezTo>
                    <a:pt x="78" y="29"/>
                    <a:pt x="78" y="29"/>
                    <a:pt x="78" y="29"/>
                  </a:cubicBezTo>
                  <a:lnTo>
                    <a:pt x="78" y="49"/>
                  </a:lnTo>
                  <a:close/>
                  <a:moveTo>
                    <a:pt x="126" y="49"/>
                  </a:moveTo>
                  <a:cubicBezTo>
                    <a:pt x="107" y="49"/>
                    <a:pt x="107" y="49"/>
                    <a:pt x="107" y="49"/>
                  </a:cubicBezTo>
                  <a:cubicBezTo>
                    <a:pt x="107" y="29"/>
                    <a:pt x="107" y="29"/>
                    <a:pt x="107" y="29"/>
                  </a:cubicBezTo>
                  <a:cubicBezTo>
                    <a:pt x="126" y="29"/>
                    <a:pt x="126" y="29"/>
                    <a:pt x="126" y="29"/>
                  </a:cubicBezTo>
                  <a:lnTo>
                    <a:pt x="126" y="4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a:extLst>
              <a:ext uri="{FF2B5EF4-FFF2-40B4-BE49-F238E27FC236}">
                <a16:creationId xmlns:a16="http://schemas.microsoft.com/office/drawing/2014/main" id="{AD814EC6-F684-757B-C8E5-20F67131FF86}"/>
              </a:ext>
            </a:extLst>
          </p:cNvPr>
          <p:cNvGrpSpPr/>
          <p:nvPr userDrawn="1"/>
        </p:nvGrpSpPr>
        <p:grpSpPr>
          <a:xfrm>
            <a:off x="3083516" y="5392783"/>
            <a:ext cx="370117" cy="404894"/>
            <a:chOff x="2330075" y="5232499"/>
            <a:chExt cx="458851" cy="501965"/>
          </a:xfrm>
          <a:solidFill>
            <a:schemeClr val="bg2"/>
          </a:solidFill>
        </p:grpSpPr>
        <p:sp>
          <p:nvSpPr>
            <p:cNvPr id="83" name="Freeform 67">
              <a:extLst>
                <a:ext uri="{FF2B5EF4-FFF2-40B4-BE49-F238E27FC236}">
                  <a16:creationId xmlns:a16="http://schemas.microsoft.com/office/drawing/2014/main" id="{760BE4A0-482E-30CB-CFC1-C8CFEC84BA31}"/>
                </a:ext>
              </a:extLst>
            </p:cNvPr>
            <p:cNvSpPr>
              <a:spLocks/>
            </p:cNvSpPr>
            <p:nvPr/>
          </p:nvSpPr>
          <p:spPr bwMode="auto">
            <a:xfrm>
              <a:off x="2374729" y="5232499"/>
              <a:ext cx="364926" cy="158597"/>
            </a:xfrm>
            <a:custGeom>
              <a:avLst/>
              <a:gdLst>
                <a:gd name="T0" fmla="*/ 22 w 208"/>
                <a:gd name="T1" fmla="*/ 91 h 91"/>
                <a:gd name="T2" fmla="*/ 187 w 208"/>
                <a:gd name="T3" fmla="*/ 91 h 91"/>
                <a:gd name="T4" fmla="*/ 207 w 208"/>
                <a:gd name="T5" fmla="*/ 51 h 91"/>
                <a:gd name="T6" fmla="*/ 207 w 208"/>
                <a:gd name="T7" fmla="*/ 46 h 91"/>
                <a:gd name="T8" fmla="*/ 202 w 208"/>
                <a:gd name="T9" fmla="*/ 43 h 91"/>
                <a:gd name="T10" fmla="*/ 144 w 208"/>
                <a:gd name="T11" fmla="*/ 43 h 91"/>
                <a:gd name="T12" fmla="*/ 109 w 208"/>
                <a:gd name="T13" fmla="*/ 2 h 91"/>
                <a:gd name="T14" fmla="*/ 105 w 208"/>
                <a:gd name="T15" fmla="*/ 0 h 91"/>
                <a:gd name="T16" fmla="*/ 100 w 208"/>
                <a:gd name="T17" fmla="*/ 2 h 91"/>
                <a:gd name="T18" fmla="*/ 65 w 208"/>
                <a:gd name="T19" fmla="*/ 43 h 91"/>
                <a:gd name="T20" fmla="*/ 7 w 208"/>
                <a:gd name="T21" fmla="*/ 43 h 91"/>
                <a:gd name="T22" fmla="*/ 1 w 208"/>
                <a:gd name="T23" fmla="*/ 46 h 91"/>
                <a:gd name="T24" fmla="*/ 1 w 208"/>
                <a:gd name="T25" fmla="*/ 52 h 91"/>
                <a:gd name="T26" fmla="*/ 22 w 208"/>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91">
                  <a:moveTo>
                    <a:pt x="22" y="91"/>
                  </a:moveTo>
                  <a:cubicBezTo>
                    <a:pt x="187" y="91"/>
                    <a:pt x="187" y="91"/>
                    <a:pt x="187" y="91"/>
                  </a:cubicBezTo>
                  <a:cubicBezTo>
                    <a:pt x="207" y="51"/>
                    <a:pt x="207" y="51"/>
                    <a:pt x="207" y="51"/>
                  </a:cubicBezTo>
                  <a:cubicBezTo>
                    <a:pt x="208" y="50"/>
                    <a:pt x="208" y="47"/>
                    <a:pt x="207" y="46"/>
                  </a:cubicBezTo>
                  <a:cubicBezTo>
                    <a:pt x="206" y="44"/>
                    <a:pt x="204" y="43"/>
                    <a:pt x="202" y="43"/>
                  </a:cubicBezTo>
                  <a:cubicBezTo>
                    <a:pt x="144" y="43"/>
                    <a:pt x="144" y="43"/>
                    <a:pt x="144" y="43"/>
                  </a:cubicBezTo>
                  <a:cubicBezTo>
                    <a:pt x="109" y="2"/>
                    <a:pt x="109" y="2"/>
                    <a:pt x="109" y="2"/>
                  </a:cubicBezTo>
                  <a:cubicBezTo>
                    <a:pt x="108" y="1"/>
                    <a:pt x="106" y="0"/>
                    <a:pt x="105" y="0"/>
                  </a:cubicBezTo>
                  <a:cubicBezTo>
                    <a:pt x="103" y="0"/>
                    <a:pt x="101" y="1"/>
                    <a:pt x="100" y="2"/>
                  </a:cubicBezTo>
                  <a:cubicBezTo>
                    <a:pt x="65" y="43"/>
                    <a:pt x="65" y="43"/>
                    <a:pt x="65" y="43"/>
                  </a:cubicBezTo>
                  <a:cubicBezTo>
                    <a:pt x="7" y="43"/>
                    <a:pt x="7" y="43"/>
                    <a:pt x="7" y="43"/>
                  </a:cubicBezTo>
                  <a:cubicBezTo>
                    <a:pt x="4" y="43"/>
                    <a:pt x="2" y="44"/>
                    <a:pt x="1" y="46"/>
                  </a:cubicBezTo>
                  <a:cubicBezTo>
                    <a:pt x="0" y="47"/>
                    <a:pt x="0" y="50"/>
                    <a:pt x="1" y="52"/>
                  </a:cubicBezTo>
                  <a:lnTo>
                    <a:pt x="22" y="91"/>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4" name="Freeform 68">
              <a:extLst>
                <a:ext uri="{FF2B5EF4-FFF2-40B4-BE49-F238E27FC236}">
                  <a16:creationId xmlns:a16="http://schemas.microsoft.com/office/drawing/2014/main" id="{0F01209E-5418-E1E6-3D78-098183CEAEC1}"/>
                </a:ext>
              </a:extLst>
            </p:cNvPr>
            <p:cNvSpPr>
              <a:spLocks/>
            </p:cNvSpPr>
            <p:nvPr/>
          </p:nvSpPr>
          <p:spPr bwMode="auto">
            <a:xfrm>
              <a:off x="2376268" y="5409571"/>
              <a:ext cx="363386" cy="206329"/>
            </a:xfrm>
            <a:custGeom>
              <a:avLst/>
              <a:gdLst>
                <a:gd name="T0" fmla="*/ 182 w 207"/>
                <a:gd name="T1" fmla="*/ 15 h 118"/>
                <a:gd name="T2" fmla="*/ 179 w 207"/>
                <a:gd name="T3" fmla="*/ 0 h 118"/>
                <a:gd name="T4" fmla="*/ 29 w 207"/>
                <a:gd name="T5" fmla="*/ 0 h 118"/>
                <a:gd name="T6" fmla="*/ 25 w 207"/>
                <a:gd name="T7" fmla="*/ 15 h 118"/>
                <a:gd name="T8" fmla="*/ 1 w 207"/>
                <a:gd name="T9" fmla="*/ 61 h 118"/>
                <a:gd name="T10" fmla="*/ 1 w 207"/>
                <a:gd name="T11" fmla="*/ 67 h 118"/>
                <a:gd name="T12" fmla="*/ 104 w 207"/>
                <a:gd name="T13" fmla="*/ 118 h 118"/>
                <a:gd name="T14" fmla="*/ 206 w 207"/>
                <a:gd name="T15" fmla="*/ 66 h 118"/>
                <a:gd name="T16" fmla="*/ 206 w 207"/>
                <a:gd name="T17" fmla="*/ 59 h 118"/>
                <a:gd name="T18" fmla="*/ 182 w 207"/>
                <a:gd name="T19"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118">
                  <a:moveTo>
                    <a:pt x="182" y="15"/>
                  </a:moveTo>
                  <a:cubicBezTo>
                    <a:pt x="181" y="9"/>
                    <a:pt x="180" y="10"/>
                    <a:pt x="179" y="0"/>
                  </a:cubicBezTo>
                  <a:cubicBezTo>
                    <a:pt x="29" y="0"/>
                    <a:pt x="29" y="0"/>
                    <a:pt x="29" y="0"/>
                  </a:cubicBezTo>
                  <a:cubicBezTo>
                    <a:pt x="27" y="10"/>
                    <a:pt x="26" y="10"/>
                    <a:pt x="25" y="15"/>
                  </a:cubicBezTo>
                  <a:cubicBezTo>
                    <a:pt x="23" y="25"/>
                    <a:pt x="7" y="52"/>
                    <a:pt x="1" y="61"/>
                  </a:cubicBezTo>
                  <a:cubicBezTo>
                    <a:pt x="0" y="63"/>
                    <a:pt x="0" y="65"/>
                    <a:pt x="1" y="67"/>
                  </a:cubicBezTo>
                  <a:cubicBezTo>
                    <a:pt x="17" y="99"/>
                    <a:pt x="55" y="118"/>
                    <a:pt x="104" y="118"/>
                  </a:cubicBezTo>
                  <a:cubicBezTo>
                    <a:pt x="175" y="118"/>
                    <a:pt x="200" y="78"/>
                    <a:pt x="206" y="66"/>
                  </a:cubicBezTo>
                  <a:cubicBezTo>
                    <a:pt x="207" y="64"/>
                    <a:pt x="207" y="61"/>
                    <a:pt x="206" y="59"/>
                  </a:cubicBezTo>
                  <a:cubicBezTo>
                    <a:pt x="200" y="51"/>
                    <a:pt x="185" y="25"/>
                    <a:pt x="182"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5" name="Freeform 69">
              <a:extLst>
                <a:ext uri="{FF2B5EF4-FFF2-40B4-BE49-F238E27FC236}">
                  <a16:creationId xmlns:a16="http://schemas.microsoft.com/office/drawing/2014/main" id="{E380282E-F5FA-CF5F-54EA-E6866B620345}"/>
                </a:ext>
              </a:extLst>
            </p:cNvPr>
            <p:cNvSpPr>
              <a:spLocks/>
            </p:cNvSpPr>
            <p:nvPr/>
          </p:nvSpPr>
          <p:spPr bwMode="auto">
            <a:xfrm>
              <a:off x="2330075" y="5628219"/>
              <a:ext cx="458851" cy="106245"/>
            </a:xfrm>
            <a:custGeom>
              <a:avLst/>
              <a:gdLst>
                <a:gd name="T0" fmla="*/ 262 w 263"/>
                <a:gd name="T1" fmla="*/ 50 h 60"/>
                <a:gd name="T2" fmla="*/ 187 w 263"/>
                <a:gd name="T3" fmla="*/ 8 h 60"/>
                <a:gd name="T4" fmla="*/ 177 w 263"/>
                <a:gd name="T5" fmla="*/ 8 h 60"/>
                <a:gd name="T6" fmla="*/ 172 w 263"/>
                <a:gd name="T7" fmla="*/ 0 h 60"/>
                <a:gd name="T8" fmla="*/ 131 w 263"/>
                <a:gd name="T9" fmla="*/ 6 h 60"/>
                <a:gd name="T10" fmla="*/ 91 w 263"/>
                <a:gd name="T11" fmla="*/ 1 h 60"/>
                <a:gd name="T12" fmla="*/ 86 w 263"/>
                <a:gd name="T13" fmla="*/ 8 h 60"/>
                <a:gd name="T14" fmla="*/ 75 w 263"/>
                <a:gd name="T15" fmla="*/ 8 h 60"/>
                <a:gd name="T16" fmla="*/ 0 w 263"/>
                <a:gd name="T17" fmla="*/ 50 h 60"/>
                <a:gd name="T18" fmla="*/ 0 w 263"/>
                <a:gd name="T19" fmla="*/ 54 h 60"/>
                <a:gd name="T20" fmla="*/ 3 w 263"/>
                <a:gd name="T21" fmla="*/ 60 h 60"/>
                <a:gd name="T22" fmla="*/ 258 w 263"/>
                <a:gd name="T23" fmla="*/ 60 h 60"/>
                <a:gd name="T24" fmla="*/ 262 w 263"/>
                <a:gd name="T25" fmla="*/ 54 h 60"/>
                <a:gd name="T26" fmla="*/ 262 w 263"/>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60">
                  <a:moveTo>
                    <a:pt x="262" y="50"/>
                  </a:moveTo>
                  <a:cubicBezTo>
                    <a:pt x="250" y="12"/>
                    <a:pt x="211" y="8"/>
                    <a:pt x="187" y="8"/>
                  </a:cubicBezTo>
                  <a:cubicBezTo>
                    <a:pt x="177" y="8"/>
                    <a:pt x="177" y="8"/>
                    <a:pt x="177" y="8"/>
                  </a:cubicBezTo>
                  <a:cubicBezTo>
                    <a:pt x="172" y="0"/>
                    <a:pt x="172" y="0"/>
                    <a:pt x="172" y="0"/>
                  </a:cubicBezTo>
                  <a:cubicBezTo>
                    <a:pt x="160" y="4"/>
                    <a:pt x="147" y="6"/>
                    <a:pt x="131" y="6"/>
                  </a:cubicBezTo>
                  <a:cubicBezTo>
                    <a:pt x="116" y="6"/>
                    <a:pt x="103" y="4"/>
                    <a:pt x="91" y="1"/>
                  </a:cubicBezTo>
                  <a:cubicBezTo>
                    <a:pt x="86" y="8"/>
                    <a:pt x="86" y="8"/>
                    <a:pt x="86" y="8"/>
                  </a:cubicBezTo>
                  <a:cubicBezTo>
                    <a:pt x="75" y="8"/>
                    <a:pt x="75" y="8"/>
                    <a:pt x="75" y="8"/>
                  </a:cubicBezTo>
                  <a:cubicBezTo>
                    <a:pt x="51" y="8"/>
                    <a:pt x="12" y="12"/>
                    <a:pt x="0" y="50"/>
                  </a:cubicBezTo>
                  <a:cubicBezTo>
                    <a:pt x="0" y="50"/>
                    <a:pt x="0" y="54"/>
                    <a:pt x="0" y="54"/>
                  </a:cubicBezTo>
                  <a:cubicBezTo>
                    <a:pt x="0" y="57"/>
                    <a:pt x="0" y="60"/>
                    <a:pt x="3" y="60"/>
                  </a:cubicBezTo>
                  <a:cubicBezTo>
                    <a:pt x="258" y="60"/>
                    <a:pt x="258" y="60"/>
                    <a:pt x="258" y="60"/>
                  </a:cubicBezTo>
                  <a:cubicBezTo>
                    <a:pt x="262" y="60"/>
                    <a:pt x="262" y="57"/>
                    <a:pt x="262" y="54"/>
                  </a:cubicBezTo>
                  <a:cubicBezTo>
                    <a:pt x="262" y="54"/>
                    <a:pt x="263" y="50"/>
                    <a:pt x="262"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6" name="Group 85">
            <a:extLst>
              <a:ext uri="{FF2B5EF4-FFF2-40B4-BE49-F238E27FC236}">
                <a16:creationId xmlns:a16="http://schemas.microsoft.com/office/drawing/2014/main" id="{56A4DDEC-48BB-8950-2E74-B827D8CB1B01}"/>
              </a:ext>
            </a:extLst>
          </p:cNvPr>
          <p:cNvGrpSpPr/>
          <p:nvPr userDrawn="1"/>
        </p:nvGrpSpPr>
        <p:grpSpPr>
          <a:xfrm>
            <a:off x="2287392" y="5384088"/>
            <a:ext cx="316712" cy="413587"/>
            <a:chOff x="1343084" y="5221720"/>
            <a:chExt cx="392642" cy="512743"/>
          </a:xfrm>
          <a:solidFill>
            <a:schemeClr val="bg2"/>
          </a:solidFill>
        </p:grpSpPr>
        <p:sp>
          <p:nvSpPr>
            <p:cNvPr id="87" name="Freeform 70">
              <a:extLst>
                <a:ext uri="{FF2B5EF4-FFF2-40B4-BE49-F238E27FC236}">
                  <a16:creationId xmlns:a16="http://schemas.microsoft.com/office/drawing/2014/main" id="{5389180C-01C0-A502-84CE-D78DA576B219}"/>
                </a:ext>
              </a:extLst>
            </p:cNvPr>
            <p:cNvSpPr>
              <a:spLocks/>
            </p:cNvSpPr>
            <p:nvPr/>
          </p:nvSpPr>
          <p:spPr bwMode="auto">
            <a:xfrm>
              <a:off x="1353861" y="5221720"/>
              <a:ext cx="364926" cy="169375"/>
            </a:xfrm>
            <a:custGeom>
              <a:avLst/>
              <a:gdLst>
                <a:gd name="T0" fmla="*/ 21 w 208"/>
                <a:gd name="T1" fmla="*/ 97 h 97"/>
                <a:gd name="T2" fmla="*/ 187 w 208"/>
                <a:gd name="T3" fmla="*/ 97 h 97"/>
                <a:gd name="T4" fmla="*/ 207 w 208"/>
                <a:gd name="T5" fmla="*/ 57 h 97"/>
                <a:gd name="T6" fmla="*/ 207 w 208"/>
                <a:gd name="T7" fmla="*/ 52 h 97"/>
                <a:gd name="T8" fmla="*/ 202 w 208"/>
                <a:gd name="T9" fmla="*/ 49 h 97"/>
                <a:gd name="T10" fmla="*/ 144 w 208"/>
                <a:gd name="T11" fmla="*/ 49 h 97"/>
                <a:gd name="T12" fmla="*/ 109 w 208"/>
                <a:gd name="T13" fmla="*/ 2 h 97"/>
                <a:gd name="T14" fmla="*/ 105 w 208"/>
                <a:gd name="T15" fmla="*/ 0 h 97"/>
                <a:gd name="T16" fmla="*/ 100 w 208"/>
                <a:gd name="T17" fmla="*/ 2 h 97"/>
                <a:gd name="T18" fmla="*/ 64 w 208"/>
                <a:gd name="T19" fmla="*/ 49 h 97"/>
                <a:gd name="T20" fmla="*/ 6 w 208"/>
                <a:gd name="T21" fmla="*/ 49 h 97"/>
                <a:gd name="T22" fmla="*/ 1 w 208"/>
                <a:gd name="T23" fmla="*/ 52 h 97"/>
                <a:gd name="T24" fmla="*/ 1 w 208"/>
                <a:gd name="T25" fmla="*/ 57 h 97"/>
                <a:gd name="T26" fmla="*/ 21 w 208"/>
                <a:gd name="T2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97">
                  <a:moveTo>
                    <a:pt x="21" y="97"/>
                  </a:moveTo>
                  <a:cubicBezTo>
                    <a:pt x="187" y="97"/>
                    <a:pt x="187" y="97"/>
                    <a:pt x="187" y="97"/>
                  </a:cubicBezTo>
                  <a:cubicBezTo>
                    <a:pt x="207" y="57"/>
                    <a:pt x="207" y="57"/>
                    <a:pt x="207" y="57"/>
                  </a:cubicBezTo>
                  <a:cubicBezTo>
                    <a:pt x="208" y="56"/>
                    <a:pt x="208" y="53"/>
                    <a:pt x="207" y="52"/>
                  </a:cubicBezTo>
                  <a:cubicBezTo>
                    <a:pt x="206" y="50"/>
                    <a:pt x="204" y="49"/>
                    <a:pt x="202" y="49"/>
                  </a:cubicBezTo>
                  <a:cubicBezTo>
                    <a:pt x="144" y="49"/>
                    <a:pt x="144" y="49"/>
                    <a:pt x="144" y="49"/>
                  </a:cubicBezTo>
                  <a:cubicBezTo>
                    <a:pt x="109" y="2"/>
                    <a:pt x="109" y="2"/>
                    <a:pt x="109" y="2"/>
                  </a:cubicBezTo>
                  <a:cubicBezTo>
                    <a:pt x="108" y="1"/>
                    <a:pt x="106" y="0"/>
                    <a:pt x="105" y="0"/>
                  </a:cubicBezTo>
                  <a:cubicBezTo>
                    <a:pt x="103" y="0"/>
                    <a:pt x="101" y="1"/>
                    <a:pt x="100" y="2"/>
                  </a:cubicBezTo>
                  <a:cubicBezTo>
                    <a:pt x="64" y="49"/>
                    <a:pt x="64" y="49"/>
                    <a:pt x="64" y="49"/>
                  </a:cubicBezTo>
                  <a:cubicBezTo>
                    <a:pt x="6" y="49"/>
                    <a:pt x="6" y="49"/>
                    <a:pt x="6" y="49"/>
                  </a:cubicBezTo>
                  <a:cubicBezTo>
                    <a:pt x="4" y="49"/>
                    <a:pt x="2" y="50"/>
                    <a:pt x="1" y="52"/>
                  </a:cubicBezTo>
                  <a:cubicBezTo>
                    <a:pt x="0" y="53"/>
                    <a:pt x="0" y="56"/>
                    <a:pt x="1" y="57"/>
                  </a:cubicBezTo>
                  <a:lnTo>
                    <a:pt x="21" y="9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8" name="Freeform 71">
              <a:extLst>
                <a:ext uri="{FF2B5EF4-FFF2-40B4-BE49-F238E27FC236}">
                  <a16:creationId xmlns:a16="http://schemas.microsoft.com/office/drawing/2014/main" id="{DCDDC991-87E4-26C3-4298-3F77CE74A6E7}"/>
                </a:ext>
              </a:extLst>
            </p:cNvPr>
            <p:cNvSpPr>
              <a:spLocks/>
            </p:cNvSpPr>
            <p:nvPr/>
          </p:nvSpPr>
          <p:spPr bwMode="auto">
            <a:xfrm>
              <a:off x="1393895" y="5409571"/>
              <a:ext cx="291017" cy="249443"/>
            </a:xfrm>
            <a:custGeom>
              <a:avLst/>
              <a:gdLst>
                <a:gd name="T0" fmla="*/ 10 w 166"/>
                <a:gd name="T1" fmla="*/ 0 h 142"/>
                <a:gd name="T2" fmla="*/ 10 w 166"/>
                <a:gd name="T3" fmla="*/ 9 h 142"/>
                <a:gd name="T4" fmla="*/ 0 w 166"/>
                <a:gd name="T5" fmla="*/ 28 h 142"/>
                <a:gd name="T6" fmla="*/ 0 w 166"/>
                <a:gd name="T7" fmla="*/ 42 h 142"/>
                <a:gd name="T8" fmla="*/ 17 w 166"/>
                <a:gd name="T9" fmla="*/ 68 h 142"/>
                <a:gd name="T10" fmla="*/ 83 w 166"/>
                <a:gd name="T11" fmla="*/ 142 h 142"/>
                <a:gd name="T12" fmla="*/ 148 w 166"/>
                <a:gd name="T13" fmla="*/ 68 h 142"/>
                <a:gd name="T14" fmla="*/ 166 w 166"/>
                <a:gd name="T15" fmla="*/ 42 h 142"/>
                <a:gd name="T16" fmla="*/ 166 w 166"/>
                <a:gd name="T17" fmla="*/ 28 h 142"/>
                <a:gd name="T18" fmla="*/ 156 w 166"/>
                <a:gd name="T19" fmla="*/ 9 h 142"/>
                <a:gd name="T20" fmla="*/ 156 w 166"/>
                <a:gd name="T21" fmla="*/ 0 h 142"/>
                <a:gd name="T22" fmla="*/ 10 w 166"/>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42">
                  <a:moveTo>
                    <a:pt x="10" y="0"/>
                  </a:moveTo>
                  <a:cubicBezTo>
                    <a:pt x="10" y="9"/>
                    <a:pt x="10" y="9"/>
                    <a:pt x="10" y="9"/>
                  </a:cubicBezTo>
                  <a:cubicBezTo>
                    <a:pt x="0" y="12"/>
                    <a:pt x="0" y="23"/>
                    <a:pt x="0" y="28"/>
                  </a:cubicBezTo>
                  <a:cubicBezTo>
                    <a:pt x="0" y="42"/>
                    <a:pt x="0" y="42"/>
                    <a:pt x="0" y="42"/>
                  </a:cubicBezTo>
                  <a:cubicBezTo>
                    <a:pt x="0" y="50"/>
                    <a:pt x="5" y="65"/>
                    <a:pt x="17" y="68"/>
                  </a:cubicBezTo>
                  <a:cubicBezTo>
                    <a:pt x="20" y="101"/>
                    <a:pt x="50" y="142"/>
                    <a:pt x="83" y="142"/>
                  </a:cubicBezTo>
                  <a:cubicBezTo>
                    <a:pt x="115" y="142"/>
                    <a:pt x="145" y="101"/>
                    <a:pt x="148" y="68"/>
                  </a:cubicBezTo>
                  <a:cubicBezTo>
                    <a:pt x="160" y="65"/>
                    <a:pt x="166" y="50"/>
                    <a:pt x="166" y="42"/>
                  </a:cubicBezTo>
                  <a:cubicBezTo>
                    <a:pt x="166" y="28"/>
                    <a:pt x="166" y="28"/>
                    <a:pt x="166" y="28"/>
                  </a:cubicBezTo>
                  <a:cubicBezTo>
                    <a:pt x="166" y="23"/>
                    <a:pt x="166" y="12"/>
                    <a:pt x="156" y="9"/>
                  </a:cubicBezTo>
                  <a:cubicBezTo>
                    <a:pt x="156" y="0"/>
                    <a:pt x="156" y="0"/>
                    <a:pt x="156" y="0"/>
                  </a:cubicBezTo>
                  <a:lnTo>
                    <a:pt x="10"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9" name="Freeform 72">
              <a:extLst>
                <a:ext uri="{FF2B5EF4-FFF2-40B4-BE49-F238E27FC236}">
                  <a16:creationId xmlns:a16="http://schemas.microsoft.com/office/drawing/2014/main" id="{C5C7ABC8-1C04-F386-0DFE-AFB3D0C4F621}"/>
                </a:ext>
              </a:extLst>
            </p:cNvPr>
            <p:cNvSpPr>
              <a:spLocks/>
            </p:cNvSpPr>
            <p:nvPr/>
          </p:nvSpPr>
          <p:spPr bwMode="auto">
            <a:xfrm>
              <a:off x="1343084" y="5626679"/>
              <a:ext cx="392642" cy="107784"/>
            </a:xfrm>
            <a:custGeom>
              <a:avLst/>
              <a:gdLst>
                <a:gd name="T0" fmla="*/ 171 w 224"/>
                <a:gd name="T1" fmla="*/ 2 h 61"/>
                <a:gd name="T2" fmla="*/ 165 w 224"/>
                <a:gd name="T3" fmla="*/ 2 h 61"/>
                <a:gd name="T4" fmla="*/ 111 w 224"/>
                <a:gd name="T5" fmla="*/ 31 h 61"/>
                <a:gd name="T6" fmla="*/ 55 w 224"/>
                <a:gd name="T7" fmla="*/ 0 h 61"/>
                <a:gd name="T8" fmla="*/ 55 w 224"/>
                <a:gd name="T9" fmla="*/ 0 h 61"/>
                <a:gd name="T10" fmla="*/ 0 w 224"/>
                <a:gd name="T11" fmla="*/ 48 h 61"/>
                <a:gd name="T12" fmla="*/ 0 w 224"/>
                <a:gd name="T13" fmla="*/ 54 h 61"/>
                <a:gd name="T14" fmla="*/ 7 w 224"/>
                <a:gd name="T15" fmla="*/ 61 h 61"/>
                <a:gd name="T16" fmla="*/ 215 w 224"/>
                <a:gd name="T17" fmla="*/ 61 h 61"/>
                <a:gd name="T18" fmla="*/ 224 w 224"/>
                <a:gd name="T19" fmla="*/ 54 h 61"/>
                <a:gd name="T20" fmla="*/ 224 w 224"/>
                <a:gd name="T21" fmla="*/ 48 h 61"/>
                <a:gd name="T22" fmla="*/ 171 w 224"/>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1">
                  <a:moveTo>
                    <a:pt x="171" y="2"/>
                  </a:moveTo>
                  <a:cubicBezTo>
                    <a:pt x="165" y="2"/>
                    <a:pt x="165" y="2"/>
                    <a:pt x="165" y="2"/>
                  </a:cubicBezTo>
                  <a:cubicBezTo>
                    <a:pt x="151" y="22"/>
                    <a:pt x="131" y="31"/>
                    <a:pt x="111" y="31"/>
                  </a:cubicBezTo>
                  <a:cubicBezTo>
                    <a:pt x="90" y="31"/>
                    <a:pt x="70" y="18"/>
                    <a:pt x="55" y="0"/>
                  </a:cubicBezTo>
                  <a:cubicBezTo>
                    <a:pt x="55" y="0"/>
                    <a:pt x="55" y="0"/>
                    <a:pt x="55" y="0"/>
                  </a:cubicBezTo>
                  <a:cubicBezTo>
                    <a:pt x="23" y="0"/>
                    <a:pt x="0" y="20"/>
                    <a:pt x="0" y="48"/>
                  </a:cubicBezTo>
                  <a:cubicBezTo>
                    <a:pt x="0" y="54"/>
                    <a:pt x="0" y="54"/>
                    <a:pt x="0" y="54"/>
                  </a:cubicBezTo>
                  <a:cubicBezTo>
                    <a:pt x="0" y="58"/>
                    <a:pt x="4" y="61"/>
                    <a:pt x="7" y="61"/>
                  </a:cubicBezTo>
                  <a:cubicBezTo>
                    <a:pt x="215" y="61"/>
                    <a:pt x="215" y="61"/>
                    <a:pt x="215" y="61"/>
                  </a:cubicBezTo>
                  <a:cubicBezTo>
                    <a:pt x="218" y="61"/>
                    <a:pt x="224" y="58"/>
                    <a:pt x="224" y="54"/>
                  </a:cubicBezTo>
                  <a:cubicBezTo>
                    <a:pt x="224" y="48"/>
                    <a:pt x="224" y="48"/>
                    <a:pt x="224" y="48"/>
                  </a:cubicBezTo>
                  <a:cubicBezTo>
                    <a:pt x="224" y="20"/>
                    <a:pt x="204" y="2"/>
                    <a:pt x="17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90" name="Group 89">
            <a:extLst>
              <a:ext uri="{FF2B5EF4-FFF2-40B4-BE49-F238E27FC236}">
                <a16:creationId xmlns:a16="http://schemas.microsoft.com/office/drawing/2014/main" id="{75926794-68E0-3D11-8E6D-E721FBD131B2}"/>
              </a:ext>
            </a:extLst>
          </p:cNvPr>
          <p:cNvGrpSpPr/>
          <p:nvPr userDrawn="1"/>
        </p:nvGrpSpPr>
        <p:grpSpPr>
          <a:xfrm>
            <a:off x="9684773" y="4717047"/>
            <a:ext cx="342793" cy="412347"/>
            <a:chOff x="10513950" y="4199313"/>
            <a:chExt cx="424976" cy="511205"/>
          </a:xfrm>
          <a:solidFill>
            <a:schemeClr val="bg2"/>
          </a:solidFill>
        </p:grpSpPr>
        <p:sp>
          <p:nvSpPr>
            <p:cNvPr id="91" name="Freeform 73">
              <a:extLst>
                <a:ext uri="{FF2B5EF4-FFF2-40B4-BE49-F238E27FC236}">
                  <a16:creationId xmlns:a16="http://schemas.microsoft.com/office/drawing/2014/main" id="{2F7A2311-E9DE-29E1-148A-51493A503D6B}"/>
                </a:ext>
              </a:extLst>
            </p:cNvPr>
            <p:cNvSpPr>
              <a:spLocks/>
            </p:cNvSpPr>
            <p:nvPr/>
          </p:nvSpPr>
          <p:spPr bwMode="auto">
            <a:xfrm>
              <a:off x="10513950" y="4591955"/>
              <a:ext cx="424976" cy="118563"/>
            </a:xfrm>
            <a:custGeom>
              <a:avLst/>
              <a:gdLst>
                <a:gd name="T0" fmla="*/ 182 w 243"/>
                <a:gd name="T1" fmla="*/ 0 h 68"/>
                <a:gd name="T2" fmla="*/ 179 w 243"/>
                <a:gd name="T3" fmla="*/ 0 h 68"/>
                <a:gd name="T4" fmla="*/ 121 w 243"/>
                <a:gd name="T5" fmla="*/ 25 h 68"/>
                <a:gd name="T6" fmla="*/ 61 w 243"/>
                <a:gd name="T7" fmla="*/ 0 h 68"/>
                <a:gd name="T8" fmla="*/ 58 w 243"/>
                <a:gd name="T9" fmla="*/ 0 h 68"/>
                <a:gd name="T10" fmla="*/ 0 w 243"/>
                <a:gd name="T11" fmla="*/ 55 h 68"/>
                <a:gd name="T12" fmla="*/ 0 w 243"/>
                <a:gd name="T13" fmla="*/ 61 h 68"/>
                <a:gd name="T14" fmla="*/ 4 w 243"/>
                <a:gd name="T15" fmla="*/ 68 h 68"/>
                <a:gd name="T16" fmla="*/ 235 w 243"/>
                <a:gd name="T17" fmla="*/ 68 h 68"/>
                <a:gd name="T18" fmla="*/ 243 w 243"/>
                <a:gd name="T19" fmla="*/ 61 h 68"/>
                <a:gd name="T20" fmla="*/ 243 w 243"/>
                <a:gd name="T21" fmla="*/ 55 h 68"/>
                <a:gd name="T22" fmla="*/ 182 w 243"/>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68">
                  <a:moveTo>
                    <a:pt x="182" y="0"/>
                  </a:moveTo>
                  <a:cubicBezTo>
                    <a:pt x="179" y="0"/>
                    <a:pt x="179" y="0"/>
                    <a:pt x="179" y="0"/>
                  </a:cubicBezTo>
                  <a:cubicBezTo>
                    <a:pt x="163" y="9"/>
                    <a:pt x="142" y="25"/>
                    <a:pt x="121" y="25"/>
                  </a:cubicBezTo>
                  <a:cubicBezTo>
                    <a:pt x="99" y="25"/>
                    <a:pt x="78" y="9"/>
                    <a:pt x="61" y="0"/>
                  </a:cubicBezTo>
                  <a:cubicBezTo>
                    <a:pt x="58" y="0"/>
                    <a:pt x="58" y="0"/>
                    <a:pt x="58" y="0"/>
                  </a:cubicBezTo>
                  <a:cubicBezTo>
                    <a:pt x="25" y="0"/>
                    <a:pt x="0" y="22"/>
                    <a:pt x="0" y="55"/>
                  </a:cubicBezTo>
                  <a:cubicBezTo>
                    <a:pt x="0" y="61"/>
                    <a:pt x="0" y="61"/>
                    <a:pt x="0" y="61"/>
                  </a:cubicBezTo>
                  <a:cubicBezTo>
                    <a:pt x="0" y="65"/>
                    <a:pt x="1" y="68"/>
                    <a:pt x="4" y="68"/>
                  </a:cubicBezTo>
                  <a:cubicBezTo>
                    <a:pt x="235" y="68"/>
                    <a:pt x="235" y="68"/>
                    <a:pt x="235" y="68"/>
                  </a:cubicBezTo>
                  <a:cubicBezTo>
                    <a:pt x="239" y="68"/>
                    <a:pt x="243" y="65"/>
                    <a:pt x="243" y="61"/>
                  </a:cubicBezTo>
                  <a:cubicBezTo>
                    <a:pt x="243" y="55"/>
                    <a:pt x="243" y="55"/>
                    <a:pt x="243" y="55"/>
                  </a:cubicBezTo>
                  <a:cubicBezTo>
                    <a:pt x="243" y="22"/>
                    <a:pt x="215" y="0"/>
                    <a:pt x="18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2" name="Freeform 74">
              <a:extLst>
                <a:ext uri="{FF2B5EF4-FFF2-40B4-BE49-F238E27FC236}">
                  <a16:creationId xmlns:a16="http://schemas.microsoft.com/office/drawing/2014/main" id="{5707382F-8609-45D5-1A85-C62B31C29371}"/>
                </a:ext>
              </a:extLst>
            </p:cNvPr>
            <p:cNvSpPr>
              <a:spLocks noEditPoints="1"/>
            </p:cNvSpPr>
            <p:nvPr/>
          </p:nvSpPr>
          <p:spPr bwMode="auto">
            <a:xfrm>
              <a:off x="10564762" y="4199313"/>
              <a:ext cx="323352" cy="406499"/>
            </a:xfrm>
            <a:custGeom>
              <a:avLst/>
              <a:gdLst>
                <a:gd name="T0" fmla="*/ 175 w 185"/>
                <a:gd name="T1" fmla="*/ 99 h 232"/>
                <a:gd name="T2" fmla="*/ 175 w 185"/>
                <a:gd name="T3" fmla="*/ 64 h 232"/>
                <a:gd name="T4" fmla="*/ 105 w 185"/>
                <a:gd name="T5" fmla="*/ 0 h 232"/>
                <a:gd name="T6" fmla="*/ 78 w 185"/>
                <a:gd name="T7" fmla="*/ 0 h 232"/>
                <a:gd name="T8" fmla="*/ 10 w 185"/>
                <a:gd name="T9" fmla="*/ 64 h 232"/>
                <a:gd name="T10" fmla="*/ 10 w 185"/>
                <a:gd name="T11" fmla="*/ 99 h 232"/>
                <a:gd name="T12" fmla="*/ 0 w 185"/>
                <a:gd name="T13" fmla="*/ 120 h 232"/>
                <a:gd name="T14" fmla="*/ 0 w 185"/>
                <a:gd name="T15" fmla="*/ 135 h 232"/>
                <a:gd name="T16" fmla="*/ 15 w 185"/>
                <a:gd name="T17" fmla="*/ 164 h 232"/>
                <a:gd name="T18" fmla="*/ 91 w 185"/>
                <a:gd name="T19" fmla="*/ 232 h 232"/>
                <a:gd name="T20" fmla="*/ 164 w 185"/>
                <a:gd name="T21" fmla="*/ 164 h 232"/>
                <a:gd name="T22" fmla="*/ 185 w 185"/>
                <a:gd name="T23" fmla="*/ 135 h 232"/>
                <a:gd name="T24" fmla="*/ 185 w 185"/>
                <a:gd name="T25" fmla="*/ 120 h 232"/>
                <a:gd name="T26" fmla="*/ 175 w 185"/>
                <a:gd name="T27" fmla="*/ 99 h 232"/>
                <a:gd name="T28" fmla="*/ 65 w 185"/>
                <a:gd name="T29" fmla="*/ 105 h 232"/>
                <a:gd name="T30" fmla="*/ 51 w 185"/>
                <a:gd name="T31" fmla="*/ 91 h 232"/>
                <a:gd name="T32" fmla="*/ 65 w 185"/>
                <a:gd name="T33" fmla="*/ 78 h 232"/>
                <a:gd name="T34" fmla="*/ 78 w 185"/>
                <a:gd name="T35" fmla="*/ 91 h 232"/>
                <a:gd name="T36" fmla="*/ 65 w 185"/>
                <a:gd name="T37" fmla="*/ 105 h 232"/>
                <a:gd name="T38" fmla="*/ 118 w 185"/>
                <a:gd name="T39" fmla="*/ 105 h 232"/>
                <a:gd name="T40" fmla="*/ 105 w 185"/>
                <a:gd name="T41" fmla="*/ 91 h 232"/>
                <a:gd name="T42" fmla="*/ 118 w 185"/>
                <a:gd name="T43" fmla="*/ 78 h 232"/>
                <a:gd name="T44" fmla="*/ 132 w 185"/>
                <a:gd name="T45" fmla="*/ 91 h 232"/>
                <a:gd name="T46" fmla="*/ 118 w 185"/>
                <a:gd name="T47"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32">
                  <a:moveTo>
                    <a:pt x="175" y="99"/>
                  </a:moveTo>
                  <a:cubicBezTo>
                    <a:pt x="175" y="64"/>
                    <a:pt x="175" y="64"/>
                    <a:pt x="175" y="64"/>
                  </a:cubicBezTo>
                  <a:cubicBezTo>
                    <a:pt x="175" y="29"/>
                    <a:pt x="143" y="0"/>
                    <a:pt x="105" y="0"/>
                  </a:cubicBezTo>
                  <a:cubicBezTo>
                    <a:pt x="78" y="0"/>
                    <a:pt x="78" y="0"/>
                    <a:pt x="78" y="0"/>
                  </a:cubicBezTo>
                  <a:cubicBezTo>
                    <a:pt x="43" y="0"/>
                    <a:pt x="10" y="26"/>
                    <a:pt x="10" y="64"/>
                  </a:cubicBezTo>
                  <a:cubicBezTo>
                    <a:pt x="10" y="99"/>
                    <a:pt x="10" y="99"/>
                    <a:pt x="10" y="99"/>
                  </a:cubicBezTo>
                  <a:cubicBezTo>
                    <a:pt x="0" y="99"/>
                    <a:pt x="0" y="114"/>
                    <a:pt x="0" y="120"/>
                  </a:cubicBezTo>
                  <a:cubicBezTo>
                    <a:pt x="0" y="135"/>
                    <a:pt x="0" y="135"/>
                    <a:pt x="0" y="135"/>
                  </a:cubicBezTo>
                  <a:cubicBezTo>
                    <a:pt x="0" y="143"/>
                    <a:pt x="0" y="160"/>
                    <a:pt x="15" y="164"/>
                  </a:cubicBezTo>
                  <a:cubicBezTo>
                    <a:pt x="18" y="198"/>
                    <a:pt x="55" y="232"/>
                    <a:pt x="91" y="232"/>
                  </a:cubicBezTo>
                  <a:cubicBezTo>
                    <a:pt x="126" y="232"/>
                    <a:pt x="160" y="198"/>
                    <a:pt x="164" y="164"/>
                  </a:cubicBezTo>
                  <a:cubicBezTo>
                    <a:pt x="177" y="160"/>
                    <a:pt x="185" y="144"/>
                    <a:pt x="185" y="135"/>
                  </a:cubicBezTo>
                  <a:cubicBezTo>
                    <a:pt x="185" y="120"/>
                    <a:pt x="185" y="120"/>
                    <a:pt x="185" y="120"/>
                  </a:cubicBezTo>
                  <a:cubicBezTo>
                    <a:pt x="185" y="114"/>
                    <a:pt x="185" y="102"/>
                    <a:pt x="175" y="99"/>
                  </a:cubicBezTo>
                  <a:close/>
                  <a:moveTo>
                    <a:pt x="65" y="105"/>
                  </a:moveTo>
                  <a:cubicBezTo>
                    <a:pt x="57" y="105"/>
                    <a:pt x="51" y="99"/>
                    <a:pt x="51" y="91"/>
                  </a:cubicBezTo>
                  <a:cubicBezTo>
                    <a:pt x="51" y="84"/>
                    <a:pt x="57" y="78"/>
                    <a:pt x="65" y="78"/>
                  </a:cubicBezTo>
                  <a:cubicBezTo>
                    <a:pt x="72" y="78"/>
                    <a:pt x="78" y="84"/>
                    <a:pt x="78" y="91"/>
                  </a:cubicBezTo>
                  <a:cubicBezTo>
                    <a:pt x="78" y="99"/>
                    <a:pt x="72" y="105"/>
                    <a:pt x="65" y="105"/>
                  </a:cubicBezTo>
                  <a:close/>
                  <a:moveTo>
                    <a:pt x="118" y="105"/>
                  </a:moveTo>
                  <a:cubicBezTo>
                    <a:pt x="111" y="105"/>
                    <a:pt x="105" y="99"/>
                    <a:pt x="105" y="91"/>
                  </a:cubicBezTo>
                  <a:cubicBezTo>
                    <a:pt x="105" y="84"/>
                    <a:pt x="111" y="78"/>
                    <a:pt x="118" y="78"/>
                  </a:cubicBezTo>
                  <a:cubicBezTo>
                    <a:pt x="126" y="78"/>
                    <a:pt x="132" y="84"/>
                    <a:pt x="132" y="91"/>
                  </a:cubicBezTo>
                  <a:cubicBezTo>
                    <a:pt x="132" y="99"/>
                    <a:pt x="126" y="105"/>
                    <a:pt x="118" y="10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4CD2F2B1-7519-F0C8-3E9C-66A987C519F3}"/>
              </a:ext>
            </a:extLst>
          </p:cNvPr>
          <p:cNvGrpSpPr/>
          <p:nvPr userDrawn="1"/>
        </p:nvGrpSpPr>
        <p:grpSpPr>
          <a:xfrm>
            <a:off x="8833999" y="4741887"/>
            <a:ext cx="376328" cy="387506"/>
            <a:chOff x="9459207" y="4230108"/>
            <a:chExt cx="466551" cy="480409"/>
          </a:xfrm>
          <a:solidFill>
            <a:schemeClr val="bg2"/>
          </a:solidFill>
        </p:grpSpPr>
        <p:sp>
          <p:nvSpPr>
            <p:cNvPr id="94" name="Freeform 75">
              <a:extLst>
                <a:ext uri="{FF2B5EF4-FFF2-40B4-BE49-F238E27FC236}">
                  <a16:creationId xmlns:a16="http://schemas.microsoft.com/office/drawing/2014/main" id="{678BC9EC-7115-1262-F4D5-6EC4197C40D2}"/>
                </a:ext>
              </a:extLst>
            </p:cNvPr>
            <p:cNvSpPr>
              <a:spLocks/>
            </p:cNvSpPr>
            <p:nvPr/>
          </p:nvSpPr>
          <p:spPr bwMode="auto">
            <a:xfrm>
              <a:off x="9628582" y="4465693"/>
              <a:ext cx="127801" cy="26177"/>
            </a:xfrm>
            <a:custGeom>
              <a:avLst/>
              <a:gdLst>
                <a:gd name="T0" fmla="*/ 0 w 73"/>
                <a:gd name="T1" fmla="*/ 8 h 15"/>
                <a:gd name="T2" fmla="*/ 37 w 73"/>
                <a:gd name="T3" fmla="*/ 15 h 15"/>
                <a:gd name="T4" fmla="*/ 73 w 73"/>
                <a:gd name="T5" fmla="*/ 7 h 15"/>
                <a:gd name="T6" fmla="*/ 37 w 73"/>
                <a:gd name="T7" fmla="*/ 0 h 15"/>
                <a:gd name="T8" fmla="*/ 0 w 73"/>
                <a:gd name="T9" fmla="*/ 8 h 15"/>
              </a:gdLst>
              <a:ahLst/>
              <a:cxnLst>
                <a:cxn ang="0">
                  <a:pos x="T0" y="T1"/>
                </a:cxn>
                <a:cxn ang="0">
                  <a:pos x="T2" y="T3"/>
                </a:cxn>
                <a:cxn ang="0">
                  <a:pos x="T4" y="T5"/>
                </a:cxn>
                <a:cxn ang="0">
                  <a:pos x="T6" y="T7"/>
                </a:cxn>
                <a:cxn ang="0">
                  <a:pos x="T8" y="T9"/>
                </a:cxn>
              </a:cxnLst>
              <a:rect l="0" t="0" r="r" b="b"/>
              <a:pathLst>
                <a:path w="73" h="15">
                  <a:moveTo>
                    <a:pt x="0" y="8"/>
                  </a:moveTo>
                  <a:cubicBezTo>
                    <a:pt x="1" y="9"/>
                    <a:pt x="14" y="15"/>
                    <a:pt x="37" y="15"/>
                  </a:cubicBezTo>
                  <a:cubicBezTo>
                    <a:pt x="60" y="15"/>
                    <a:pt x="72" y="9"/>
                    <a:pt x="73" y="7"/>
                  </a:cubicBezTo>
                  <a:cubicBezTo>
                    <a:pt x="72" y="5"/>
                    <a:pt x="60" y="0"/>
                    <a:pt x="37" y="0"/>
                  </a:cubicBezTo>
                  <a:cubicBezTo>
                    <a:pt x="14" y="0"/>
                    <a:pt x="1" y="5"/>
                    <a:pt x="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5" name="Freeform 76">
              <a:extLst>
                <a:ext uri="{FF2B5EF4-FFF2-40B4-BE49-F238E27FC236}">
                  <a16:creationId xmlns:a16="http://schemas.microsoft.com/office/drawing/2014/main" id="{8A4AF0AB-06D6-960D-961C-A1E29D6FD60D}"/>
                </a:ext>
              </a:extLst>
            </p:cNvPr>
            <p:cNvSpPr>
              <a:spLocks noEditPoints="1"/>
            </p:cNvSpPr>
            <p:nvPr/>
          </p:nvSpPr>
          <p:spPr bwMode="auto">
            <a:xfrm>
              <a:off x="9560832" y="4230108"/>
              <a:ext cx="272540" cy="404960"/>
            </a:xfrm>
            <a:custGeom>
              <a:avLst/>
              <a:gdLst>
                <a:gd name="T0" fmla="*/ 78 w 156"/>
                <a:gd name="T1" fmla="*/ 0 h 231"/>
                <a:gd name="T2" fmla="*/ 0 w 156"/>
                <a:gd name="T3" fmla="*/ 79 h 231"/>
                <a:gd name="T4" fmla="*/ 0 w 156"/>
                <a:gd name="T5" fmla="*/ 152 h 231"/>
                <a:gd name="T6" fmla="*/ 78 w 156"/>
                <a:gd name="T7" fmla="*/ 231 h 231"/>
                <a:gd name="T8" fmla="*/ 156 w 156"/>
                <a:gd name="T9" fmla="*/ 152 h 231"/>
                <a:gd name="T10" fmla="*/ 156 w 156"/>
                <a:gd name="T11" fmla="*/ 79 h 231"/>
                <a:gd name="T12" fmla="*/ 78 w 156"/>
                <a:gd name="T13" fmla="*/ 0 h 231"/>
                <a:gd name="T14" fmla="*/ 106 w 156"/>
                <a:gd name="T15" fmla="*/ 79 h 231"/>
                <a:gd name="T16" fmla="*/ 118 w 156"/>
                <a:gd name="T17" fmla="*/ 91 h 231"/>
                <a:gd name="T18" fmla="*/ 106 w 156"/>
                <a:gd name="T19" fmla="*/ 103 h 231"/>
                <a:gd name="T20" fmla="*/ 94 w 156"/>
                <a:gd name="T21" fmla="*/ 91 h 231"/>
                <a:gd name="T22" fmla="*/ 106 w 156"/>
                <a:gd name="T23" fmla="*/ 79 h 231"/>
                <a:gd name="T24" fmla="*/ 45 w 156"/>
                <a:gd name="T25" fmla="*/ 79 h 231"/>
                <a:gd name="T26" fmla="*/ 57 w 156"/>
                <a:gd name="T27" fmla="*/ 91 h 231"/>
                <a:gd name="T28" fmla="*/ 45 w 156"/>
                <a:gd name="T29" fmla="*/ 103 h 231"/>
                <a:gd name="T30" fmla="*/ 33 w 156"/>
                <a:gd name="T31" fmla="*/ 91 h 231"/>
                <a:gd name="T32" fmla="*/ 45 w 156"/>
                <a:gd name="T33" fmla="*/ 79 h 231"/>
                <a:gd name="T34" fmla="*/ 76 w 156"/>
                <a:gd name="T35" fmla="*/ 161 h 231"/>
                <a:gd name="T36" fmla="*/ 27 w 156"/>
                <a:gd name="T37" fmla="*/ 141 h 231"/>
                <a:gd name="T38" fmla="*/ 76 w 156"/>
                <a:gd name="T39" fmla="*/ 121 h 231"/>
                <a:gd name="T40" fmla="*/ 124 w 156"/>
                <a:gd name="T41" fmla="*/ 141 h 231"/>
                <a:gd name="T42" fmla="*/ 76 w 156"/>
                <a:gd name="T43" fmla="*/ 16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231">
                  <a:moveTo>
                    <a:pt x="78" y="0"/>
                  </a:moveTo>
                  <a:cubicBezTo>
                    <a:pt x="27" y="0"/>
                    <a:pt x="0" y="41"/>
                    <a:pt x="0" y="79"/>
                  </a:cubicBezTo>
                  <a:cubicBezTo>
                    <a:pt x="0" y="152"/>
                    <a:pt x="0" y="152"/>
                    <a:pt x="0" y="152"/>
                  </a:cubicBezTo>
                  <a:cubicBezTo>
                    <a:pt x="0" y="167"/>
                    <a:pt x="26" y="231"/>
                    <a:pt x="78" y="231"/>
                  </a:cubicBezTo>
                  <a:cubicBezTo>
                    <a:pt x="131" y="231"/>
                    <a:pt x="156" y="167"/>
                    <a:pt x="156" y="152"/>
                  </a:cubicBezTo>
                  <a:cubicBezTo>
                    <a:pt x="156" y="79"/>
                    <a:pt x="156" y="79"/>
                    <a:pt x="156" y="79"/>
                  </a:cubicBezTo>
                  <a:cubicBezTo>
                    <a:pt x="156" y="41"/>
                    <a:pt x="129" y="0"/>
                    <a:pt x="78" y="0"/>
                  </a:cubicBezTo>
                  <a:close/>
                  <a:moveTo>
                    <a:pt x="106" y="79"/>
                  </a:moveTo>
                  <a:cubicBezTo>
                    <a:pt x="113" y="79"/>
                    <a:pt x="118" y="84"/>
                    <a:pt x="118" y="91"/>
                  </a:cubicBezTo>
                  <a:cubicBezTo>
                    <a:pt x="118" y="98"/>
                    <a:pt x="113" y="103"/>
                    <a:pt x="106" y="103"/>
                  </a:cubicBezTo>
                  <a:cubicBezTo>
                    <a:pt x="99" y="103"/>
                    <a:pt x="94" y="98"/>
                    <a:pt x="94" y="91"/>
                  </a:cubicBezTo>
                  <a:cubicBezTo>
                    <a:pt x="94" y="84"/>
                    <a:pt x="99" y="79"/>
                    <a:pt x="106" y="79"/>
                  </a:cubicBezTo>
                  <a:close/>
                  <a:moveTo>
                    <a:pt x="45" y="79"/>
                  </a:moveTo>
                  <a:cubicBezTo>
                    <a:pt x="52" y="79"/>
                    <a:pt x="57" y="84"/>
                    <a:pt x="57" y="91"/>
                  </a:cubicBezTo>
                  <a:cubicBezTo>
                    <a:pt x="57" y="98"/>
                    <a:pt x="52" y="103"/>
                    <a:pt x="45" y="103"/>
                  </a:cubicBezTo>
                  <a:cubicBezTo>
                    <a:pt x="39" y="103"/>
                    <a:pt x="33" y="98"/>
                    <a:pt x="33" y="91"/>
                  </a:cubicBezTo>
                  <a:cubicBezTo>
                    <a:pt x="33" y="84"/>
                    <a:pt x="39" y="79"/>
                    <a:pt x="45" y="79"/>
                  </a:cubicBezTo>
                  <a:close/>
                  <a:moveTo>
                    <a:pt x="76" y="161"/>
                  </a:moveTo>
                  <a:cubicBezTo>
                    <a:pt x="51" y="161"/>
                    <a:pt x="27" y="155"/>
                    <a:pt x="27" y="141"/>
                  </a:cubicBezTo>
                  <a:cubicBezTo>
                    <a:pt x="27" y="128"/>
                    <a:pt x="51" y="121"/>
                    <a:pt x="76" y="121"/>
                  </a:cubicBezTo>
                  <a:cubicBezTo>
                    <a:pt x="100" y="121"/>
                    <a:pt x="124" y="128"/>
                    <a:pt x="124" y="141"/>
                  </a:cubicBezTo>
                  <a:cubicBezTo>
                    <a:pt x="124" y="155"/>
                    <a:pt x="100" y="161"/>
                    <a:pt x="76"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6" name="Freeform 77">
              <a:extLst>
                <a:ext uri="{FF2B5EF4-FFF2-40B4-BE49-F238E27FC236}">
                  <a16:creationId xmlns:a16="http://schemas.microsoft.com/office/drawing/2014/main" id="{CA17E36B-0B34-0B7A-6AB3-EFA286CF5CE3}"/>
                </a:ext>
              </a:extLst>
            </p:cNvPr>
            <p:cNvSpPr>
              <a:spLocks/>
            </p:cNvSpPr>
            <p:nvPr/>
          </p:nvSpPr>
          <p:spPr bwMode="auto">
            <a:xfrm>
              <a:off x="9459207" y="4561159"/>
              <a:ext cx="466551" cy="149358"/>
            </a:xfrm>
            <a:custGeom>
              <a:avLst/>
              <a:gdLst>
                <a:gd name="T0" fmla="*/ 212 w 267"/>
                <a:gd name="T1" fmla="*/ 0 h 85"/>
                <a:gd name="T2" fmla="*/ 134 w 267"/>
                <a:gd name="T3" fmla="*/ 54 h 85"/>
                <a:gd name="T4" fmla="*/ 55 w 267"/>
                <a:gd name="T5" fmla="*/ 0 h 85"/>
                <a:gd name="T6" fmla="*/ 0 w 267"/>
                <a:gd name="T7" fmla="*/ 78 h 85"/>
                <a:gd name="T8" fmla="*/ 6 w 267"/>
                <a:gd name="T9" fmla="*/ 85 h 85"/>
                <a:gd name="T10" fmla="*/ 261 w 267"/>
                <a:gd name="T11" fmla="*/ 85 h 85"/>
                <a:gd name="T12" fmla="*/ 267 w 267"/>
                <a:gd name="T13" fmla="*/ 78 h 85"/>
                <a:gd name="T14" fmla="*/ 212 w 26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85">
                  <a:moveTo>
                    <a:pt x="212" y="0"/>
                  </a:moveTo>
                  <a:cubicBezTo>
                    <a:pt x="198" y="26"/>
                    <a:pt x="171" y="54"/>
                    <a:pt x="134" y="54"/>
                  </a:cubicBezTo>
                  <a:cubicBezTo>
                    <a:pt x="96" y="54"/>
                    <a:pt x="70" y="26"/>
                    <a:pt x="55" y="0"/>
                  </a:cubicBezTo>
                  <a:cubicBezTo>
                    <a:pt x="21" y="6"/>
                    <a:pt x="0" y="35"/>
                    <a:pt x="0" y="78"/>
                  </a:cubicBezTo>
                  <a:cubicBezTo>
                    <a:pt x="0" y="82"/>
                    <a:pt x="3" y="85"/>
                    <a:pt x="6" y="85"/>
                  </a:cubicBezTo>
                  <a:cubicBezTo>
                    <a:pt x="261" y="85"/>
                    <a:pt x="261" y="85"/>
                    <a:pt x="261" y="85"/>
                  </a:cubicBezTo>
                  <a:cubicBezTo>
                    <a:pt x="265" y="85"/>
                    <a:pt x="267" y="82"/>
                    <a:pt x="267" y="78"/>
                  </a:cubicBezTo>
                  <a:cubicBezTo>
                    <a:pt x="267" y="35"/>
                    <a:pt x="246" y="6"/>
                    <a:pt x="21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97" name="Group 96">
            <a:extLst>
              <a:ext uri="{FF2B5EF4-FFF2-40B4-BE49-F238E27FC236}">
                <a16:creationId xmlns:a16="http://schemas.microsoft.com/office/drawing/2014/main" id="{E35508D8-F15B-04D4-5D54-052FF767407A}"/>
              </a:ext>
            </a:extLst>
          </p:cNvPr>
          <p:cNvGrpSpPr/>
          <p:nvPr userDrawn="1"/>
        </p:nvGrpSpPr>
        <p:grpSpPr>
          <a:xfrm>
            <a:off x="8018002" y="4730709"/>
            <a:ext cx="367634" cy="397441"/>
            <a:chOff x="8447579" y="4216251"/>
            <a:chExt cx="455772" cy="492726"/>
          </a:xfrm>
          <a:solidFill>
            <a:schemeClr val="bg2"/>
          </a:solidFill>
        </p:grpSpPr>
        <p:sp>
          <p:nvSpPr>
            <p:cNvPr id="98" name="Freeform 78">
              <a:extLst>
                <a:ext uri="{FF2B5EF4-FFF2-40B4-BE49-F238E27FC236}">
                  <a16:creationId xmlns:a16="http://schemas.microsoft.com/office/drawing/2014/main" id="{E0A4A115-E217-4CC7-536B-C605E75E8840}"/>
                </a:ext>
              </a:extLst>
            </p:cNvPr>
            <p:cNvSpPr>
              <a:spLocks/>
            </p:cNvSpPr>
            <p:nvPr/>
          </p:nvSpPr>
          <p:spPr bwMode="auto">
            <a:xfrm>
              <a:off x="8447579" y="4539602"/>
              <a:ext cx="455772" cy="169375"/>
            </a:xfrm>
            <a:custGeom>
              <a:avLst/>
              <a:gdLst>
                <a:gd name="T0" fmla="*/ 209 w 261"/>
                <a:gd name="T1" fmla="*/ 1 h 97"/>
                <a:gd name="T2" fmla="*/ 131 w 261"/>
                <a:gd name="T3" fmla="*/ 43 h 97"/>
                <a:gd name="T4" fmla="*/ 52 w 261"/>
                <a:gd name="T5" fmla="*/ 0 h 97"/>
                <a:gd name="T6" fmla="*/ 0 w 261"/>
                <a:gd name="T7" fmla="*/ 91 h 97"/>
                <a:gd name="T8" fmla="*/ 6 w 261"/>
                <a:gd name="T9" fmla="*/ 97 h 97"/>
                <a:gd name="T10" fmla="*/ 255 w 261"/>
                <a:gd name="T11" fmla="*/ 97 h 97"/>
                <a:gd name="T12" fmla="*/ 261 w 261"/>
                <a:gd name="T13" fmla="*/ 91 h 97"/>
                <a:gd name="T14" fmla="*/ 209 w 261"/>
                <a:gd name="T15" fmla="*/ 1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97">
                  <a:moveTo>
                    <a:pt x="209" y="1"/>
                  </a:moveTo>
                  <a:cubicBezTo>
                    <a:pt x="190" y="23"/>
                    <a:pt x="161" y="43"/>
                    <a:pt x="131" y="43"/>
                  </a:cubicBezTo>
                  <a:cubicBezTo>
                    <a:pt x="100" y="43"/>
                    <a:pt x="72" y="22"/>
                    <a:pt x="52" y="0"/>
                  </a:cubicBezTo>
                  <a:cubicBezTo>
                    <a:pt x="22" y="4"/>
                    <a:pt x="0" y="41"/>
                    <a:pt x="0" y="91"/>
                  </a:cubicBezTo>
                  <a:cubicBezTo>
                    <a:pt x="0" y="95"/>
                    <a:pt x="3" y="97"/>
                    <a:pt x="6" y="97"/>
                  </a:cubicBezTo>
                  <a:cubicBezTo>
                    <a:pt x="255" y="97"/>
                    <a:pt x="255" y="97"/>
                    <a:pt x="255" y="97"/>
                  </a:cubicBezTo>
                  <a:cubicBezTo>
                    <a:pt x="259" y="97"/>
                    <a:pt x="261" y="95"/>
                    <a:pt x="261" y="91"/>
                  </a:cubicBezTo>
                  <a:cubicBezTo>
                    <a:pt x="261" y="45"/>
                    <a:pt x="239" y="7"/>
                    <a:pt x="20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9" name="Freeform 79">
              <a:extLst>
                <a:ext uri="{FF2B5EF4-FFF2-40B4-BE49-F238E27FC236}">
                  <a16:creationId xmlns:a16="http://schemas.microsoft.com/office/drawing/2014/main" id="{39C991AD-91C4-86D5-5538-328F84ACF6C5}"/>
                </a:ext>
              </a:extLst>
            </p:cNvPr>
            <p:cNvSpPr>
              <a:spLocks/>
            </p:cNvSpPr>
            <p:nvPr/>
          </p:nvSpPr>
          <p:spPr bwMode="auto">
            <a:xfrm>
              <a:off x="8519948" y="4216251"/>
              <a:ext cx="326431" cy="184772"/>
            </a:xfrm>
            <a:custGeom>
              <a:avLst/>
              <a:gdLst>
                <a:gd name="T0" fmla="*/ 111 w 186"/>
                <a:gd name="T1" fmla="*/ 61 h 105"/>
                <a:gd name="T2" fmla="*/ 118 w 186"/>
                <a:gd name="T3" fmla="*/ 57 h 105"/>
                <a:gd name="T4" fmla="*/ 123 w 186"/>
                <a:gd name="T5" fmla="*/ 63 h 105"/>
                <a:gd name="T6" fmla="*/ 164 w 186"/>
                <a:gd name="T7" fmla="*/ 93 h 105"/>
                <a:gd name="T8" fmla="*/ 186 w 186"/>
                <a:gd name="T9" fmla="*/ 57 h 105"/>
                <a:gd name="T10" fmla="*/ 184 w 186"/>
                <a:gd name="T11" fmla="*/ 50 h 105"/>
                <a:gd name="T12" fmla="*/ 161 w 186"/>
                <a:gd name="T13" fmla="*/ 21 h 105"/>
                <a:gd name="T14" fmla="*/ 165 w 186"/>
                <a:gd name="T15" fmla="*/ 20 h 105"/>
                <a:gd name="T16" fmla="*/ 171 w 186"/>
                <a:gd name="T17" fmla="*/ 16 h 105"/>
                <a:gd name="T18" fmla="*/ 170 w 186"/>
                <a:gd name="T19" fmla="*/ 10 h 105"/>
                <a:gd name="T20" fmla="*/ 131 w 186"/>
                <a:gd name="T21" fmla="*/ 11 h 105"/>
                <a:gd name="T22" fmla="*/ 93 w 186"/>
                <a:gd name="T23" fmla="*/ 8 h 105"/>
                <a:gd name="T24" fmla="*/ 1 w 186"/>
                <a:gd name="T25" fmla="*/ 50 h 105"/>
                <a:gd name="T26" fmla="*/ 0 w 186"/>
                <a:gd name="T27" fmla="*/ 54 h 105"/>
                <a:gd name="T28" fmla="*/ 22 w 186"/>
                <a:gd name="T29" fmla="*/ 105 h 105"/>
                <a:gd name="T30" fmla="*/ 111 w 186"/>
                <a:gd name="T31"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05">
                  <a:moveTo>
                    <a:pt x="111" y="61"/>
                  </a:moveTo>
                  <a:cubicBezTo>
                    <a:pt x="112" y="58"/>
                    <a:pt x="115" y="56"/>
                    <a:pt x="118" y="57"/>
                  </a:cubicBezTo>
                  <a:cubicBezTo>
                    <a:pt x="121" y="57"/>
                    <a:pt x="123" y="60"/>
                    <a:pt x="123" y="63"/>
                  </a:cubicBezTo>
                  <a:cubicBezTo>
                    <a:pt x="123" y="71"/>
                    <a:pt x="143" y="92"/>
                    <a:pt x="164" y="93"/>
                  </a:cubicBezTo>
                  <a:cubicBezTo>
                    <a:pt x="181" y="87"/>
                    <a:pt x="185" y="73"/>
                    <a:pt x="186" y="57"/>
                  </a:cubicBezTo>
                  <a:cubicBezTo>
                    <a:pt x="185" y="55"/>
                    <a:pt x="184" y="52"/>
                    <a:pt x="184" y="50"/>
                  </a:cubicBezTo>
                  <a:cubicBezTo>
                    <a:pt x="184" y="42"/>
                    <a:pt x="178" y="30"/>
                    <a:pt x="161" y="21"/>
                  </a:cubicBezTo>
                  <a:cubicBezTo>
                    <a:pt x="163" y="20"/>
                    <a:pt x="164" y="20"/>
                    <a:pt x="165" y="20"/>
                  </a:cubicBezTo>
                  <a:cubicBezTo>
                    <a:pt x="168" y="20"/>
                    <a:pt x="170" y="19"/>
                    <a:pt x="171" y="16"/>
                  </a:cubicBezTo>
                  <a:cubicBezTo>
                    <a:pt x="172" y="14"/>
                    <a:pt x="171" y="11"/>
                    <a:pt x="170" y="10"/>
                  </a:cubicBezTo>
                  <a:cubicBezTo>
                    <a:pt x="160" y="0"/>
                    <a:pt x="142" y="2"/>
                    <a:pt x="131" y="11"/>
                  </a:cubicBezTo>
                  <a:cubicBezTo>
                    <a:pt x="120" y="9"/>
                    <a:pt x="107" y="8"/>
                    <a:pt x="93" y="8"/>
                  </a:cubicBezTo>
                  <a:cubicBezTo>
                    <a:pt x="21" y="8"/>
                    <a:pt x="1" y="35"/>
                    <a:pt x="1" y="50"/>
                  </a:cubicBezTo>
                  <a:cubicBezTo>
                    <a:pt x="1" y="51"/>
                    <a:pt x="1" y="53"/>
                    <a:pt x="0" y="54"/>
                  </a:cubicBezTo>
                  <a:cubicBezTo>
                    <a:pt x="0" y="68"/>
                    <a:pt x="4" y="86"/>
                    <a:pt x="22" y="105"/>
                  </a:cubicBezTo>
                  <a:cubicBezTo>
                    <a:pt x="39" y="104"/>
                    <a:pt x="101" y="91"/>
                    <a:pt x="11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0" name="Freeform 80">
              <a:extLst>
                <a:ext uri="{FF2B5EF4-FFF2-40B4-BE49-F238E27FC236}">
                  <a16:creationId xmlns:a16="http://schemas.microsoft.com/office/drawing/2014/main" id="{31D879E7-9237-F8D1-3A59-275CA2B3F480}"/>
                </a:ext>
              </a:extLst>
            </p:cNvPr>
            <p:cNvSpPr>
              <a:spLocks/>
            </p:cNvSpPr>
            <p:nvPr/>
          </p:nvSpPr>
          <p:spPr bwMode="auto">
            <a:xfrm>
              <a:off x="8504550" y="4370228"/>
              <a:ext cx="340290" cy="221727"/>
            </a:xfrm>
            <a:custGeom>
              <a:avLst/>
              <a:gdLst>
                <a:gd name="T0" fmla="*/ 97 w 194"/>
                <a:gd name="T1" fmla="*/ 126 h 126"/>
                <a:gd name="T2" fmla="*/ 194 w 194"/>
                <a:gd name="T3" fmla="*/ 48 h 126"/>
                <a:gd name="T4" fmla="*/ 194 w 194"/>
                <a:gd name="T5" fmla="*/ 0 h 126"/>
                <a:gd name="T6" fmla="*/ 174 w 194"/>
                <a:gd name="T7" fmla="*/ 17 h 126"/>
                <a:gd name="T8" fmla="*/ 175 w 194"/>
                <a:gd name="T9" fmla="*/ 17 h 126"/>
                <a:gd name="T10" fmla="*/ 175 w 194"/>
                <a:gd name="T11" fmla="*/ 54 h 126"/>
                <a:gd name="T12" fmla="*/ 168 w 194"/>
                <a:gd name="T13" fmla="*/ 57 h 126"/>
                <a:gd name="T14" fmla="*/ 120 w 194"/>
                <a:gd name="T15" fmla="*/ 57 h 126"/>
                <a:gd name="T16" fmla="*/ 117 w 194"/>
                <a:gd name="T17" fmla="*/ 54 h 126"/>
                <a:gd name="T18" fmla="*/ 117 w 194"/>
                <a:gd name="T19" fmla="*/ 38 h 126"/>
                <a:gd name="T20" fmla="*/ 87 w 194"/>
                <a:gd name="T21" fmla="*/ 38 h 126"/>
                <a:gd name="T22" fmla="*/ 87 w 194"/>
                <a:gd name="T23" fmla="*/ 54 h 126"/>
                <a:gd name="T24" fmla="*/ 83 w 194"/>
                <a:gd name="T25" fmla="*/ 57 h 126"/>
                <a:gd name="T26" fmla="*/ 35 w 194"/>
                <a:gd name="T27" fmla="*/ 57 h 126"/>
                <a:gd name="T28" fmla="*/ 29 w 194"/>
                <a:gd name="T29" fmla="*/ 54 h 126"/>
                <a:gd name="T30" fmla="*/ 29 w 194"/>
                <a:gd name="T31" fmla="*/ 29 h 126"/>
                <a:gd name="T32" fmla="*/ 22 w 194"/>
                <a:gd name="T33" fmla="*/ 28 h 126"/>
                <a:gd name="T34" fmla="*/ 0 w 194"/>
                <a:gd name="T35" fmla="*/ 0 h 126"/>
                <a:gd name="T36" fmla="*/ 0 w 194"/>
                <a:gd name="T37" fmla="*/ 48 h 126"/>
                <a:gd name="T38" fmla="*/ 97 w 194"/>
                <a:gd name="T3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126">
                  <a:moveTo>
                    <a:pt x="97" y="126"/>
                  </a:moveTo>
                  <a:cubicBezTo>
                    <a:pt x="149" y="126"/>
                    <a:pt x="194" y="63"/>
                    <a:pt x="194" y="48"/>
                  </a:cubicBezTo>
                  <a:cubicBezTo>
                    <a:pt x="194" y="0"/>
                    <a:pt x="194" y="0"/>
                    <a:pt x="194" y="0"/>
                  </a:cubicBezTo>
                  <a:cubicBezTo>
                    <a:pt x="194" y="7"/>
                    <a:pt x="185" y="13"/>
                    <a:pt x="174" y="17"/>
                  </a:cubicBezTo>
                  <a:cubicBezTo>
                    <a:pt x="174" y="17"/>
                    <a:pt x="175" y="17"/>
                    <a:pt x="175" y="17"/>
                  </a:cubicBezTo>
                  <a:cubicBezTo>
                    <a:pt x="175" y="54"/>
                    <a:pt x="175" y="54"/>
                    <a:pt x="175" y="54"/>
                  </a:cubicBezTo>
                  <a:cubicBezTo>
                    <a:pt x="175" y="57"/>
                    <a:pt x="172" y="57"/>
                    <a:pt x="168" y="57"/>
                  </a:cubicBezTo>
                  <a:cubicBezTo>
                    <a:pt x="120" y="57"/>
                    <a:pt x="120" y="57"/>
                    <a:pt x="120" y="57"/>
                  </a:cubicBezTo>
                  <a:cubicBezTo>
                    <a:pt x="116" y="57"/>
                    <a:pt x="117" y="57"/>
                    <a:pt x="117" y="54"/>
                  </a:cubicBezTo>
                  <a:cubicBezTo>
                    <a:pt x="117" y="38"/>
                    <a:pt x="117" y="38"/>
                    <a:pt x="117" y="38"/>
                  </a:cubicBezTo>
                  <a:cubicBezTo>
                    <a:pt x="87" y="38"/>
                    <a:pt x="87" y="38"/>
                    <a:pt x="87" y="38"/>
                  </a:cubicBezTo>
                  <a:cubicBezTo>
                    <a:pt x="87" y="54"/>
                    <a:pt x="87" y="54"/>
                    <a:pt x="87" y="54"/>
                  </a:cubicBezTo>
                  <a:cubicBezTo>
                    <a:pt x="87" y="57"/>
                    <a:pt x="87" y="57"/>
                    <a:pt x="83" y="57"/>
                  </a:cubicBezTo>
                  <a:cubicBezTo>
                    <a:pt x="35" y="57"/>
                    <a:pt x="35" y="57"/>
                    <a:pt x="35" y="57"/>
                  </a:cubicBezTo>
                  <a:cubicBezTo>
                    <a:pt x="31" y="57"/>
                    <a:pt x="29" y="57"/>
                    <a:pt x="29" y="54"/>
                  </a:cubicBezTo>
                  <a:cubicBezTo>
                    <a:pt x="29" y="29"/>
                    <a:pt x="29" y="29"/>
                    <a:pt x="29" y="29"/>
                  </a:cubicBezTo>
                  <a:cubicBezTo>
                    <a:pt x="29" y="29"/>
                    <a:pt x="23" y="29"/>
                    <a:pt x="22" y="28"/>
                  </a:cubicBezTo>
                  <a:cubicBezTo>
                    <a:pt x="13" y="18"/>
                    <a:pt x="10" y="9"/>
                    <a:pt x="0" y="0"/>
                  </a:cubicBezTo>
                  <a:cubicBezTo>
                    <a:pt x="0" y="48"/>
                    <a:pt x="0" y="48"/>
                    <a:pt x="0" y="48"/>
                  </a:cubicBezTo>
                  <a:cubicBezTo>
                    <a:pt x="0" y="63"/>
                    <a:pt x="45" y="126"/>
                    <a:pt x="97" y="12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1" name="Freeform 81">
              <a:extLst>
                <a:ext uri="{FF2B5EF4-FFF2-40B4-BE49-F238E27FC236}">
                  <a16:creationId xmlns:a16="http://schemas.microsoft.com/office/drawing/2014/main" id="{B397EDB7-3EDE-9D4F-CD45-DC4C553A0F7E}"/>
                </a:ext>
              </a:extLst>
            </p:cNvPr>
            <p:cNvSpPr>
              <a:spLocks/>
            </p:cNvSpPr>
            <p:nvPr/>
          </p:nvSpPr>
          <p:spPr bwMode="auto">
            <a:xfrm>
              <a:off x="8656988" y="4350210"/>
              <a:ext cx="112404" cy="69290"/>
            </a:xfrm>
            <a:custGeom>
              <a:avLst/>
              <a:gdLst>
                <a:gd name="T0" fmla="*/ 38 w 64"/>
                <a:gd name="T1" fmla="*/ 0 h 40"/>
                <a:gd name="T2" fmla="*/ 1 w 64"/>
                <a:gd name="T3" fmla="*/ 26 h 40"/>
                <a:gd name="T4" fmla="*/ 0 w 64"/>
                <a:gd name="T5" fmla="*/ 29 h 40"/>
                <a:gd name="T6" fmla="*/ 0 w 64"/>
                <a:gd name="T7" fmla="*/ 40 h 40"/>
                <a:gd name="T8" fmla="*/ 30 w 64"/>
                <a:gd name="T9" fmla="*/ 40 h 40"/>
                <a:gd name="T10" fmla="*/ 30 w 64"/>
                <a:gd name="T11" fmla="*/ 29 h 40"/>
                <a:gd name="T12" fmla="*/ 33 w 64"/>
                <a:gd name="T13" fmla="*/ 21 h 40"/>
                <a:gd name="T14" fmla="*/ 64 w 64"/>
                <a:gd name="T15" fmla="*/ 21 h 40"/>
                <a:gd name="T16" fmla="*/ 38 w 64"/>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0">
                  <a:moveTo>
                    <a:pt x="38" y="0"/>
                  </a:moveTo>
                  <a:cubicBezTo>
                    <a:pt x="30" y="11"/>
                    <a:pt x="15" y="20"/>
                    <a:pt x="1" y="26"/>
                  </a:cubicBezTo>
                  <a:cubicBezTo>
                    <a:pt x="1" y="27"/>
                    <a:pt x="0" y="28"/>
                    <a:pt x="0" y="29"/>
                  </a:cubicBezTo>
                  <a:cubicBezTo>
                    <a:pt x="0" y="40"/>
                    <a:pt x="0" y="40"/>
                    <a:pt x="0" y="40"/>
                  </a:cubicBezTo>
                  <a:cubicBezTo>
                    <a:pt x="30" y="40"/>
                    <a:pt x="30" y="40"/>
                    <a:pt x="30" y="40"/>
                  </a:cubicBezTo>
                  <a:cubicBezTo>
                    <a:pt x="30" y="29"/>
                    <a:pt x="30" y="29"/>
                    <a:pt x="30" y="29"/>
                  </a:cubicBezTo>
                  <a:cubicBezTo>
                    <a:pt x="30" y="26"/>
                    <a:pt x="29" y="21"/>
                    <a:pt x="33" y="21"/>
                  </a:cubicBezTo>
                  <a:cubicBezTo>
                    <a:pt x="64" y="21"/>
                    <a:pt x="64" y="21"/>
                    <a:pt x="64" y="21"/>
                  </a:cubicBezTo>
                  <a:cubicBezTo>
                    <a:pt x="53" y="21"/>
                    <a:pt x="44" y="8"/>
                    <a:pt x="3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2" name="Rectangle 82">
              <a:extLst>
                <a:ext uri="{FF2B5EF4-FFF2-40B4-BE49-F238E27FC236}">
                  <a16:creationId xmlns:a16="http://schemas.microsoft.com/office/drawing/2014/main" id="{B479CB55-1AED-46AB-DE35-2383D99E4D74}"/>
                </a:ext>
              </a:extLst>
            </p:cNvPr>
            <p:cNvSpPr>
              <a:spLocks noChangeArrowheads="1"/>
            </p:cNvSpPr>
            <p:nvPr/>
          </p:nvSpPr>
          <p:spPr bwMode="auto">
            <a:xfrm>
              <a:off x="8724738" y="4402562"/>
              <a:ext cx="69290" cy="5235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3" name="Freeform 83">
              <a:extLst>
                <a:ext uri="{FF2B5EF4-FFF2-40B4-BE49-F238E27FC236}">
                  <a16:creationId xmlns:a16="http://schemas.microsoft.com/office/drawing/2014/main" id="{957D772C-7509-DF89-BFFE-EEA0CDBA6863}"/>
                </a:ext>
              </a:extLst>
            </p:cNvPr>
            <p:cNvSpPr>
              <a:spLocks/>
            </p:cNvSpPr>
            <p:nvPr/>
          </p:nvSpPr>
          <p:spPr bwMode="auto">
            <a:xfrm>
              <a:off x="8572300" y="4419500"/>
              <a:ext cx="69290" cy="35415"/>
            </a:xfrm>
            <a:custGeom>
              <a:avLst/>
              <a:gdLst>
                <a:gd name="T0" fmla="*/ 0 w 39"/>
                <a:gd name="T1" fmla="*/ 0 h 20"/>
                <a:gd name="T2" fmla="*/ 0 w 39"/>
                <a:gd name="T3" fmla="*/ 20 h 20"/>
                <a:gd name="T4" fmla="*/ 39 w 39"/>
                <a:gd name="T5" fmla="*/ 20 h 20"/>
                <a:gd name="T6" fmla="*/ 39 w 39"/>
                <a:gd name="T7" fmla="*/ 0 h 20"/>
                <a:gd name="T8" fmla="*/ 0 w 39"/>
                <a:gd name="T9" fmla="*/ 0 h 20"/>
              </a:gdLst>
              <a:ahLst/>
              <a:cxnLst>
                <a:cxn ang="0">
                  <a:pos x="T0" y="T1"/>
                </a:cxn>
                <a:cxn ang="0">
                  <a:pos x="T2" y="T3"/>
                </a:cxn>
                <a:cxn ang="0">
                  <a:pos x="T4" y="T5"/>
                </a:cxn>
                <a:cxn ang="0">
                  <a:pos x="T6" y="T7"/>
                </a:cxn>
                <a:cxn ang="0">
                  <a:pos x="T8" y="T9"/>
                </a:cxn>
              </a:cxnLst>
              <a:rect l="0" t="0" r="r" b="b"/>
              <a:pathLst>
                <a:path w="39" h="20">
                  <a:moveTo>
                    <a:pt x="0" y="0"/>
                  </a:moveTo>
                  <a:cubicBezTo>
                    <a:pt x="0" y="20"/>
                    <a:pt x="0" y="20"/>
                    <a:pt x="0" y="20"/>
                  </a:cubicBezTo>
                  <a:cubicBezTo>
                    <a:pt x="39" y="20"/>
                    <a:pt x="39" y="20"/>
                    <a:pt x="39" y="20"/>
                  </a:cubicBezTo>
                  <a:cubicBezTo>
                    <a:pt x="39" y="0"/>
                    <a:pt x="39" y="0"/>
                    <a:pt x="39" y="0"/>
                  </a:cubicBezTo>
                  <a:cubicBezTo>
                    <a:pt x="39" y="0"/>
                    <a:pt x="1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04" name="Group 103">
            <a:extLst>
              <a:ext uri="{FF2B5EF4-FFF2-40B4-BE49-F238E27FC236}">
                <a16:creationId xmlns:a16="http://schemas.microsoft.com/office/drawing/2014/main" id="{F675D88B-D954-1BEF-A01A-0C8251787263}"/>
              </a:ext>
            </a:extLst>
          </p:cNvPr>
          <p:cNvGrpSpPr/>
          <p:nvPr userDrawn="1"/>
        </p:nvGrpSpPr>
        <p:grpSpPr>
          <a:xfrm>
            <a:off x="7187100" y="4729467"/>
            <a:ext cx="368876" cy="398684"/>
            <a:chOff x="7417473" y="4214711"/>
            <a:chExt cx="457312" cy="494266"/>
          </a:xfrm>
          <a:solidFill>
            <a:schemeClr val="bg2"/>
          </a:solidFill>
        </p:grpSpPr>
        <p:sp>
          <p:nvSpPr>
            <p:cNvPr id="105" name="Freeform 84">
              <a:extLst>
                <a:ext uri="{FF2B5EF4-FFF2-40B4-BE49-F238E27FC236}">
                  <a16:creationId xmlns:a16="http://schemas.microsoft.com/office/drawing/2014/main" id="{B7239C41-5FC8-875A-1689-30E08EC4BD16}"/>
                </a:ext>
              </a:extLst>
            </p:cNvPr>
            <p:cNvSpPr>
              <a:spLocks/>
            </p:cNvSpPr>
            <p:nvPr/>
          </p:nvSpPr>
          <p:spPr bwMode="auto">
            <a:xfrm>
              <a:off x="7417473" y="4214711"/>
              <a:ext cx="404960" cy="401880"/>
            </a:xfrm>
            <a:custGeom>
              <a:avLst/>
              <a:gdLst>
                <a:gd name="T0" fmla="*/ 224 w 231"/>
                <a:gd name="T1" fmla="*/ 79 h 229"/>
                <a:gd name="T2" fmla="*/ 218 w 231"/>
                <a:gd name="T3" fmla="*/ 79 h 229"/>
                <a:gd name="T4" fmla="*/ 139 w 231"/>
                <a:gd name="T5" fmla="*/ 0 h 229"/>
                <a:gd name="T6" fmla="*/ 60 w 231"/>
                <a:gd name="T7" fmla="*/ 79 h 229"/>
                <a:gd name="T8" fmla="*/ 6 w 231"/>
                <a:gd name="T9" fmla="*/ 79 h 229"/>
                <a:gd name="T10" fmla="*/ 0 w 231"/>
                <a:gd name="T11" fmla="*/ 83 h 229"/>
                <a:gd name="T12" fmla="*/ 6 w 231"/>
                <a:gd name="T13" fmla="*/ 88 h 229"/>
                <a:gd name="T14" fmla="*/ 78 w 231"/>
                <a:gd name="T15" fmla="*/ 88 h 229"/>
                <a:gd name="T16" fmla="*/ 78 w 231"/>
                <a:gd name="T17" fmla="*/ 91 h 229"/>
                <a:gd name="T18" fmla="*/ 68 w 231"/>
                <a:gd name="T19" fmla="*/ 111 h 229"/>
                <a:gd name="T20" fmla="*/ 68 w 231"/>
                <a:gd name="T21" fmla="*/ 126 h 229"/>
                <a:gd name="T22" fmla="*/ 76 w 231"/>
                <a:gd name="T23" fmla="*/ 153 h 229"/>
                <a:gd name="T24" fmla="*/ 143 w 231"/>
                <a:gd name="T25" fmla="*/ 229 h 229"/>
                <a:gd name="T26" fmla="*/ 208 w 231"/>
                <a:gd name="T27" fmla="*/ 153 h 229"/>
                <a:gd name="T28" fmla="*/ 209 w 231"/>
                <a:gd name="T29" fmla="*/ 152 h 229"/>
                <a:gd name="T30" fmla="*/ 213 w 231"/>
                <a:gd name="T31" fmla="*/ 130 h 229"/>
                <a:gd name="T32" fmla="*/ 214 w 231"/>
                <a:gd name="T33" fmla="*/ 126 h 229"/>
                <a:gd name="T34" fmla="*/ 214 w 231"/>
                <a:gd name="T35" fmla="*/ 111 h 229"/>
                <a:gd name="T36" fmla="*/ 204 w 231"/>
                <a:gd name="T37" fmla="*/ 91 h 229"/>
                <a:gd name="T38" fmla="*/ 204 w 231"/>
                <a:gd name="T39" fmla="*/ 88 h 229"/>
                <a:gd name="T40" fmla="*/ 224 w 231"/>
                <a:gd name="T41" fmla="*/ 88 h 229"/>
                <a:gd name="T42" fmla="*/ 231 w 231"/>
                <a:gd name="T43" fmla="*/ 83 h 229"/>
                <a:gd name="T44" fmla="*/ 224 w 231"/>
                <a:gd name="T45" fmla="*/ 7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229">
                  <a:moveTo>
                    <a:pt x="224" y="79"/>
                  </a:moveTo>
                  <a:cubicBezTo>
                    <a:pt x="218" y="79"/>
                    <a:pt x="218" y="79"/>
                    <a:pt x="218" y="79"/>
                  </a:cubicBezTo>
                  <a:cubicBezTo>
                    <a:pt x="218" y="30"/>
                    <a:pt x="183" y="0"/>
                    <a:pt x="139" y="0"/>
                  </a:cubicBezTo>
                  <a:cubicBezTo>
                    <a:pt x="96" y="0"/>
                    <a:pt x="60" y="30"/>
                    <a:pt x="60" y="79"/>
                  </a:cubicBezTo>
                  <a:cubicBezTo>
                    <a:pt x="6" y="79"/>
                    <a:pt x="6" y="79"/>
                    <a:pt x="6" y="79"/>
                  </a:cubicBezTo>
                  <a:cubicBezTo>
                    <a:pt x="2" y="79"/>
                    <a:pt x="0" y="80"/>
                    <a:pt x="0" y="83"/>
                  </a:cubicBezTo>
                  <a:cubicBezTo>
                    <a:pt x="0" y="87"/>
                    <a:pt x="2" y="88"/>
                    <a:pt x="6" y="88"/>
                  </a:cubicBezTo>
                  <a:cubicBezTo>
                    <a:pt x="78" y="88"/>
                    <a:pt x="78" y="88"/>
                    <a:pt x="78" y="88"/>
                  </a:cubicBezTo>
                  <a:cubicBezTo>
                    <a:pt x="78" y="91"/>
                    <a:pt x="78" y="91"/>
                    <a:pt x="78" y="91"/>
                  </a:cubicBezTo>
                  <a:cubicBezTo>
                    <a:pt x="68" y="94"/>
                    <a:pt x="68" y="106"/>
                    <a:pt x="68" y="111"/>
                  </a:cubicBezTo>
                  <a:cubicBezTo>
                    <a:pt x="68" y="126"/>
                    <a:pt x="68" y="126"/>
                    <a:pt x="68" y="126"/>
                  </a:cubicBezTo>
                  <a:cubicBezTo>
                    <a:pt x="68" y="129"/>
                    <a:pt x="68" y="147"/>
                    <a:pt x="76" y="153"/>
                  </a:cubicBezTo>
                  <a:cubicBezTo>
                    <a:pt x="78" y="189"/>
                    <a:pt x="107" y="229"/>
                    <a:pt x="143" y="229"/>
                  </a:cubicBezTo>
                  <a:cubicBezTo>
                    <a:pt x="178" y="229"/>
                    <a:pt x="206" y="189"/>
                    <a:pt x="208" y="153"/>
                  </a:cubicBezTo>
                  <a:cubicBezTo>
                    <a:pt x="208" y="153"/>
                    <a:pt x="208" y="153"/>
                    <a:pt x="209" y="152"/>
                  </a:cubicBezTo>
                  <a:cubicBezTo>
                    <a:pt x="213" y="148"/>
                    <a:pt x="214" y="140"/>
                    <a:pt x="213" y="130"/>
                  </a:cubicBezTo>
                  <a:cubicBezTo>
                    <a:pt x="213" y="129"/>
                    <a:pt x="214" y="127"/>
                    <a:pt x="214" y="126"/>
                  </a:cubicBezTo>
                  <a:cubicBezTo>
                    <a:pt x="214" y="111"/>
                    <a:pt x="214" y="111"/>
                    <a:pt x="214" y="111"/>
                  </a:cubicBezTo>
                  <a:cubicBezTo>
                    <a:pt x="214" y="106"/>
                    <a:pt x="214" y="94"/>
                    <a:pt x="204" y="91"/>
                  </a:cubicBezTo>
                  <a:cubicBezTo>
                    <a:pt x="204" y="88"/>
                    <a:pt x="204" y="88"/>
                    <a:pt x="204" y="88"/>
                  </a:cubicBezTo>
                  <a:cubicBezTo>
                    <a:pt x="224" y="88"/>
                    <a:pt x="224" y="88"/>
                    <a:pt x="224" y="88"/>
                  </a:cubicBezTo>
                  <a:cubicBezTo>
                    <a:pt x="228" y="88"/>
                    <a:pt x="231" y="87"/>
                    <a:pt x="231" y="83"/>
                  </a:cubicBezTo>
                  <a:cubicBezTo>
                    <a:pt x="231" y="80"/>
                    <a:pt x="228" y="79"/>
                    <a:pt x="224"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6" name="Freeform 85">
              <a:extLst>
                <a:ext uri="{FF2B5EF4-FFF2-40B4-BE49-F238E27FC236}">
                  <a16:creationId xmlns:a16="http://schemas.microsoft.com/office/drawing/2014/main" id="{498FF366-4F46-EB18-9ED5-B1BE696014FA}"/>
                </a:ext>
              </a:extLst>
            </p:cNvPr>
            <p:cNvSpPr>
              <a:spLocks/>
            </p:cNvSpPr>
            <p:nvPr/>
          </p:nvSpPr>
          <p:spPr bwMode="auto">
            <a:xfrm>
              <a:off x="7552973" y="4590414"/>
              <a:ext cx="154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7" name="Freeform 86">
              <a:extLst>
                <a:ext uri="{FF2B5EF4-FFF2-40B4-BE49-F238E27FC236}">
                  <a16:creationId xmlns:a16="http://schemas.microsoft.com/office/drawing/2014/main" id="{582B7972-9F32-91B5-525B-09166ECDF99E}"/>
                </a:ext>
              </a:extLst>
            </p:cNvPr>
            <p:cNvSpPr>
              <a:spLocks/>
            </p:cNvSpPr>
            <p:nvPr/>
          </p:nvSpPr>
          <p:spPr bwMode="auto">
            <a:xfrm>
              <a:off x="7774700" y="4590414"/>
              <a:ext cx="154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8" name="Freeform 87">
              <a:extLst>
                <a:ext uri="{FF2B5EF4-FFF2-40B4-BE49-F238E27FC236}">
                  <a16:creationId xmlns:a16="http://schemas.microsoft.com/office/drawing/2014/main" id="{3D6D66ED-6013-F875-CD0F-C991D0DE7517}"/>
                </a:ext>
              </a:extLst>
            </p:cNvPr>
            <p:cNvSpPr>
              <a:spLocks/>
            </p:cNvSpPr>
            <p:nvPr/>
          </p:nvSpPr>
          <p:spPr bwMode="auto">
            <a:xfrm>
              <a:off x="7449809" y="4590414"/>
              <a:ext cx="424976" cy="118563"/>
            </a:xfrm>
            <a:custGeom>
              <a:avLst/>
              <a:gdLst>
                <a:gd name="T0" fmla="*/ 185 w 243"/>
                <a:gd name="T1" fmla="*/ 0 h 68"/>
                <a:gd name="T2" fmla="*/ 185 w 243"/>
                <a:gd name="T3" fmla="*/ 56 h 68"/>
                <a:gd name="T4" fmla="*/ 180 w 243"/>
                <a:gd name="T5" fmla="*/ 62 h 68"/>
                <a:gd name="T6" fmla="*/ 175 w 243"/>
                <a:gd name="T7" fmla="*/ 56 h 68"/>
                <a:gd name="T8" fmla="*/ 175 w 243"/>
                <a:gd name="T9" fmla="*/ 3 h 68"/>
                <a:gd name="T10" fmla="*/ 127 w 243"/>
                <a:gd name="T11" fmla="*/ 27 h 68"/>
                <a:gd name="T12" fmla="*/ 127 w 243"/>
                <a:gd name="T13" fmla="*/ 27 h 68"/>
                <a:gd name="T14" fmla="*/ 126 w 243"/>
                <a:gd name="T15" fmla="*/ 27 h 68"/>
                <a:gd name="T16" fmla="*/ 117 w 243"/>
                <a:gd name="T17" fmla="*/ 27 h 68"/>
                <a:gd name="T18" fmla="*/ 117 w 243"/>
                <a:gd name="T19" fmla="*/ 27 h 68"/>
                <a:gd name="T20" fmla="*/ 117 w 243"/>
                <a:gd name="T21" fmla="*/ 27 h 68"/>
                <a:gd name="T22" fmla="*/ 68 w 243"/>
                <a:gd name="T23" fmla="*/ 3 h 68"/>
                <a:gd name="T24" fmla="*/ 68 w 243"/>
                <a:gd name="T25" fmla="*/ 56 h 68"/>
                <a:gd name="T26" fmla="*/ 64 w 243"/>
                <a:gd name="T27" fmla="*/ 62 h 68"/>
                <a:gd name="T28" fmla="*/ 59 w 243"/>
                <a:gd name="T29" fmla="*/ 56 h 68"/>
                <a:gd name="T30" fmla="*/ 59 w 243"/>
                <a:gd name="T31" fmla="*/ 0 h 68"/>
                <a:gd name="T32" fmla="*/ 0 w 243"/>
                <a:gd name="T33" fmla="*/ 56 h 68"/>
                <a:gd name="T34" fmla="*/ 0 w 243"/>
                <a:gd name="T35" fmla="*/ 62 h 68"/>
                <a:gd name="T36" fmla="*/ 6 w 243"/>
                <a:gd name="T37" fmla="*/ 68 h 68"/>
                <a:gd name="T38" fmla="*/ 117 w 243"/>
                <a:gd name="T39" fmla="*/ 68 h 68"/>
                <a:gd name="T40" fmla="*/ 127 w 243"/>
                <a:gd name="T41" fmla="*/ 68 h 68"/>
                <a:gd name="T42" fmla="*/ 240 w 243"/>
                <a:gd name="T43" fmla="*/ 68 h 68"/>
                <a:gd name="T44" fmla="*/ 243 w 243"/>
                <a:gd name="T45" fmla="*/ 62 h 68"/>
                <a:gd name="T46" fmla="*/ 243 w 243"/>
                <a:gd name="T47" fmla="*/ 56 h 68"/>
                <a:gd name="T48" fmla="*/ 185 w 243"/>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3" h="68">
                  <a:moveTo>
                    <a:pt x="185" y="0"/>
                  </a:moveTo>
                  <a:cubicBezTo>
                    <a:pt x="185" y="56"/>
                    <a:pt x="185" y="56"/>
                    <a:pt x="185" y="56"/>
                  </a:cubicBezTo>
                  <a:cubicBezTo>
                    <a:pt x="185" y="60"/>
                    <a:pt x="183" y="62"/>
                    <a:pt x="180" y="62"/>
                  </a:cubicBezTo>
                  <a:cubicBezTo>
                    <a:pt x="177" y="62"/>
                    <a:pt x="175" y="60"/>
                    <a:pt x="175" y="56"/>
                  </a:cubicBezTo>
                  <a:cubicBezTo>
                    <a:pt x="175" y="3"/>
                    <a:pt x="175" y="3"/>
                    <a:pt x="175" y="3"/>
                  </a:cubicBezTo>
                  <a:cubicBezTo>
                    <a:pt x="156" y="17"/>
                    <a:pt x="146" y="27"/>
                    <a:pt x="127" y="27"/>
                  </a:cubicBezTo>
                  <a:cubicBezTo>
                    <a:pt x="127" y="27"/>
                    <a:pt x="127" y="27"/>
                    <a:pt x="127" y="27"/>
                  </a:cubicBezTo>
                  <a:cubicBezTo>
                    <a:pt x="127" y="27"/>
                    <a:pt x="127" y="27"/>
                    <a:pt x="126" y="27"/>
                  </a:cubicBezTo>
                  <a:cubicBezTo>
                    <a:pt x="117" y="27"/>
                    <a:pt x="117" y="27"/>
                    <a:pt x="117" y="27"/>
                  </a:cubicBezTo>
                  <a:cubicBezTo>
                    <a:pt x="117" y="27"/>
                    <a:pt x="117" y="27"/>
                    <a:pt x="117" y="27"/>
                  </a:cubicBezTo>
                  <a:cubicBezTo>
                    <a:pt x="117" y="27"/>
                    <a:pt x="117" y="27"/>
                    <a:pt x="117" y="27"/>
                  </a:cubicBezTo>
                  <a:cubicBezTo>
                    <a:pt x="97" y="27"/>
                    <a:pt x="87" y="17"/>
                    <a:pt x="68" y="3"/>
                  </a:cubicBezTo>
                  <a:cubicBezTo>
                    <a:pt x="68" y="56"/>
                    <a:pt x="68" y="56"/>
                    <a:pt x="68" y="56"/>
                  </a:cubicBezTo>
                  <a:cubicBezTo>
                    <a:pt x="68" y="60"/>
                    <a:pt x="67" y="62"/>
                    <a:pt x="64" y="62"/>
                  </a:cubicBezTo>
                  <a:cubicBezTo>
                    <a:pt x="60" y="62"/>
                    <a:pt x="59" y="60"/>
                    <a:pt x="59" y="56"/>
                  </a:cubicBezTo>
                  <a:cubicBezTo>
                    <a:pt x="59" y="0"/>
                    <a:pt x="59" y="0"/>
                    <a:pt x="59" y="0"/>
                  </a:cubicBezTo>
                  <a:cubicBezTo>
                    <a:pt x="26" y="1"/>
                    <a:pt x="0" y="23"/>
                    <a:pt x="0" y="56"/>
                  </a:cubicBezTo>
                  <a:cubicBezTo>
                    <a:pt x="0" y="62"/>
                    <a:pt x="0" y="62"/>
                    <a:pt x="0" y="62"/>
                  </a:cubicBezTo>
                  <a:cubicBezTo>
                    <a:pt x="0" y="66"/>
                    <a:pt x="3" y="68"/>
                    <a:pt x="6" y="68"/>
                  </a:cubicBezTo>
                  <a:cubicBezTo>
                    <a:pt x="117" y="68"/>
                    <a:pt x="117" y="68"/>
                    <a:pt x="117" y="68"/>
                  </a:cubicBezTo>
                  <a:cubicBezTo>
                    <a:pt x="127" y="68"/>
                    <a:pt x="127" y="68"/>
                    <a:pt x="127" y="68"/>
                  </a:cubicBezTo>
                  <a:cubicBezTo>
                    <a:pt x="240" y="68"/>
                    <a:pt x="240" y="68"/>
                    <a:pt x="240" y="68"/>
                  </a:cubicBezTo>
                  <a:cubicBezTo>
                    <a:pt x="243" y="68"/>
                    <a:pt x="243" y="66"/>
                    <a:pt x="243" y="62"/>
                  </a:cubicBezTo>
                  <a:cubicBezTo>
                    <a:pt x="243" y="56"/>
                    <a:pt x="243" y="56"/>
                    <a:pt x="243" y="56"/>
                  </a:cubicBezTo>
                  <a:cubicBezTo>
                    <a:pt x="243" y="23"/>
                    <a:pt x="224" y="1"/>
                    <a:pt x="18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09" name="Group 108">
            <a:extLst>
              <a:ext uri="{FF2B5EF4-FFF2-40B4-BE49-F238E27FC236}">
                <a16:creationId xmlns:a16="http://schemas.microsoft.com/office/drawing/2014/main" id="{920DD26F-4C96-4666-CD95-D2662EA99499}"/>
              </a:ext>
            </a:extLst>
          </p:cNvPr>
          <p:cNvGrpSpPr/>
          <p:nvPr userDrawn="1"/>
        </p:nvGrpSpPr>
        <p:grpSpPr>
          <a:xfrm>
            <a:off x="6390975" y="4717047"/>
            <a:ext cx="329131" cy="412345"/>
            <a:chOff x="6430481" y="4199313"/>
            <a:chExt cx="408039" cy="511203"/>
          </a:xfrm>
          <a:solidFill>
            <a:schemeClr val="bg2"/>
          </a:solidFill>
        </p:grpSpPr>
        <p:sp>
          <p:nvSpPr>
            <p:cNvPr id="110" name="Freeform 88">
              <a:extLst>
                <a:ext uri="{FF2B5EF4-FFF2-40B4-BE49-F238E27FC236}">
                  <a16:creationId xmlns:a16="http://schemas.microsoft.com/office/drawing/2014/main" id="{C09791E6-DFD9-AF13-14C9-E06064ED2996}"/>
                </a:ext>
              </a:extLst>
            </p:cNvPr>
            <p:cNvSpPr>
              <a:spLocks/>
            </p:cNvSpPr>
            <p:nvPr/>
          </p:nvSpPr>
          <p:spPr bwMode="auto">
            <a:xfrm>
              <a:off x="6430481" y="4584255"/>
              <a:ext cx="408039" cy="126261"/>
            </a:xfrm>
            <a:custGeom>
              <a:avLst/>
              <a:gdLst>
                <a:gd name="T0" fmla="*/ 224 w 233"/>
                <a:gd name="T1" fmla="*/ 72 h 72"/>
                <a:gd name="T2" fmla="*/ 5 w 233"/>
                <a:gd name="T3" fmla="*/ 72 h 72"/>
                <a:gd name="T4" fmla="*/ 0 w 233"/>
                <a:gd name="T5" fmla="*/ 65 h 72"/>
                <a:gd name="T6" fmla="*/ 0 w 233"/>
                <a:gd name="T7" fmla="*/ 59 h 72"/>
                <a:gd name="T8" fmla="*/ 53 w 233"/>
                <a:gd name="T9" fmla="*/ 0 h 72"/>
                <a:gd name="T10" fmla="*/ 56 w 233"/>
                <a:gd name="T11" fmla="*/ 0 h 72"/>
                <a:gd name="T12" fmla="*/ 115 w 233"/>
                <a:gd name="T13" fmla="*/ 34 h 72"/>
                <a:gd name="T14" fmla="*/ 174 w 233"/>
                <a:gd name="T15" fmla="*/ 0 h 72"/>
                <a:gd name="T16" fmla="*/ 179 w 233"/>
                <a:gd name="T17" fmla="*/ 0 h 72"/>
                <a:gd name="T18" fmla="*/ 233 w 233"/>
                <a:gd name="T19" fmla="*/ 59 h 72"/>
                <a:gd name="T20" fmla="*/ 233 w 233"/>
                <a:gd name="T21" fmla="*/ 65 h 72"/>
                <a:gd name="T22" fmla="*/ 224 w 233"/>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72">
                  <a:moveTo>
                    <a:pt x="224" y="72"/>
                  </a:moveTo>
                  <a:cubicBezTo>
                    <a:pt x="5" y="72"/>
                    <a:pt x="5" y="72"/>
                    <a:pt x="5" y="72"/>
                  </a:cubicBezTo>
                  <a:cubicBezTo>
                    <a:pt x="2" y="72"/>
                    <a:pt x="0" y="69"/>
                    <a:pt x="0" y="65"/>
                  </a:cubicBezTo>
                  <a:cubicBezTo>
                    <a:pt x="0" y="59"/>
                    <a:pt x="0" y="59"/>
                    <a:pt x="0" y="59"/>
                  </a:cubicBezTo>
                  <a:cubicBezTo>
                    <a:pt x="0" y="26"/>
                    <a:pt x="23" y="0"/>
                    <a:pt x="53" y="0"/>
                  </a:cubicBezTo>
                  <a:cubicBezTo>
                    <a:pt x="54" y="0"/>
                    <a:pt x="55" y="0"/>
                    <a:pt x="56" y="0"/>
                  </a:cubicBezTo>
                  <a:cubicBezTo>
                    <a:pt x="115" y="34"/>
                    <a:pt x="115" y="34"/>
                    <a:pt x="115" y="34"/>
                  </a:cubicBezTo>
                  <a:cubicBezTo>
                    <a:pt x="174" y="0"/>
                    <a:pt x="174" y="0"/>
                    <a:pt x="174" y="0"/>
                  </a:cubicBezTo>
                  <a:cubicBezTo>
                    <a:pt x="175" y="0"/>
                    <a:pt x="178" y="0"/>
                    <a:pt x="179" y="0"/>
                  </a:cubicBezTo>
                  <a:cubicBezTo>
                    <a:pt x="208" y="0"/>
                    <a:pt x="233" y="26"/>
                    <a:pt x="233" y="59"/>
                  </a:cubicBezTo>
                  <a:cubicBezTo>
                    <a:pt x="233" y="65"/>
                    <a:pt x="233" y="65"/>
                    <a:pt x="233" y="65"/>
                  </a:cubicBezTo>
                  <a:cubicBezTo>
                    <a:pt x="233" y="69"/>
                    <a:pt x="227" y="72"/>
                    <a:pt x="224"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1" name="Freeform 89">
              <a:extLst>
                <a:ext uri="{FF2B5EF4-FFF2-40B4-BE49-F238E27FC236}">
                  <a16:creationId xmlns:a16="http://schemas.microsoft.com/office/drawing/2014/main" id="{33429990-B9FD-4E72-6F75-EE50A3C6B9F8}"/>
                </a:ext>
              </a:extLst>
            </p:cNvPr>
            <p:cNvSpPr>
              <a:spLocks/>
            </p:cNvSpPr>
            <p:nvPr/>
          </p:nvSpPr>
          <p:spPr bwMode="auto">
            <a:xfrm>
              <a:off x="6465896" y="4199313"/>
              <a:ext cx="334130" cy="84688"/>
            </a:xfrm>
            <a:custGeom>
              <a:avLst/>
              <a:gdLst>
                <a:gd name="T0" fmla="*/ 182 w 191"/>
                <a:gd name="T1" fmla="*/ 49 h 49"/>
                <a:gd name="T2" fmla="*/ 190 w 191"/>
                <a:gd name="T3" fmla="*/ 23 h 49"/>
                <a:gd name="T4" fmla="*/ 188 w 191"/>
                <a:gd name="T5" fmla="*/ 15 h 49"/>
                <a:gd name="T6" fmla="*/ 162 w 191"/>
                <a:gd name="T7" fmla="*/ 1 h 49"/>
                <a:gd name="T8" fmla="*/ 159 w 191"/>
                <a:gd name="T9" fmla="*/ 0 h 49"/>
                <a:gd name="T10" fmla="*/ 32 w 191"/>
                <a:gd name="T11" fmla="*/ 0 h 49"/>
                <a:gd name="T12" fmla="*/ 29 w 191"/>
                <a:gd name="T13" fmla="*/ 1 h 49"/>
                <a:gd name="T14" fmla="*/ 4 w 191"/>
                <a:gd name="T15" fmla="*/ 15 h 49"/>
                <a:gd name="T16" fmla="*/ 1 w 191"/>
                <a:gd name="T17" fmla="*/ 22 h 49"/>
                <a:gd name="T18" fmla="*/ 8 w 191"/>
                <a:gd name="T19" fmla="*/ 49 h 49"/>
                <a:gd name="T20" fmla="*/ 182 w 19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9">
                  <a:moveTo>
                    <a:pt x="182" y="49"/>
                  </a:moveTo>
                  <a:cubicBezTo>
                    <a:pt x="190" y="23"/>
                    <a:pt x="190" y="23"/>
                    <a:pt x="190" y="23"/>
                  </a:cubicBezTo>
                  <a:cubicBezTo>
                    <a:pt x="191" y="20"/>
                    <a:pt x="190" y="17"/>
                    <a:pt x="188" y="15"/>
                  </a:cubicBezTo>
                  <a:cubicBezTo>
                    <a:pt x="162" y="1"/>
                    <a:pt x="162" y="1"/>
                    <a:pt x="162" y="1"/>
                  </a:cubicBezTo>
                  <a:cubicBezTo>
                    <a:pt x="161" y="0"/>
                    <a:pt x="160" y="0"/>
                    <a:pt x="159" y="0"/>
                  </a:cubicBezTo>
                  <a:cubicBezTo>
                    <a:pt x="32" y="0"/>
                    <a:pt x="32" y="0"/>
                    <a:pt x="32" y="0"/>
                  </a:cubicBezTo>
                  <a:cubicBezTo>
                    <a:pt x="31" y="0"/>
                    <a:pt x="30" y="0"/>
                    <a:pt x="29" y="1"/>
                  </a:cubicBezTo>
                  <a:cubicBezTo>
                    <a:pt x="4" y="15"/>
                    <a:pt x="4" y="15"/>
                    <a:pt x="4" y="15"/>
                  </a:cubicBezTo>
                  <a:cubicBezTo>
                    <a:pt x="2" y="17"/>
                    <a:pt x="0" y="20"/>
                    <a:pt x="1" y="22"/>
                  </a:cubicBezTo>
                  <a:cubicBezTo>
                    <a:pt x="8" y="49"/>
                    <a:pt x="8" y="49"/>
                    <a:pt x="8" y="49"/>
                  </a:cubicBezTo>
                  <a:lnTo>
                    <a:pt x="182" y="4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2" name="Freeform 90">
              <a:extLst>
                <a:ext uri="{FF2B5EF4-FFF2-40B4-BE49-F238E27FC236}">
                  <a16:creationId xmlns:a16="http://schemas.microsoft.com/office/drawing/2014/main" id="{B3214C42-B9E7-4919-8F05-9E699C125E9E}"/>
                </a:ext>
              </a:extLst>
            </p:cNvPr>
            <p:cNvSpPr>
              <a:spLocks/>
            </p:cNvSpPr>
            <p:nvPr/>
          </p:nvSpPr>
          <p:spPr bwMode="auto">
            <a:xfrm>
              <a:off x="6498231" y="4300938"/>
              <a:ext cx="274079" cy="33875"/>
            </a:xfrm>
            <a:custGeom>
              <a:avLst/>
              <a:gdLst>
                <a:gd name="T0" fmla="*/ 156 w 156"/>
                <a:gd name="T1" fmla="*/ 7 h 20"/>
                <a:gd name="T2" fmla="*/ 156 w 156"/>
                <a:gd name="T3" fmla="*/ 0 h 20"/>
                <a:gd name="T4" fmla="*/ 0 w 156"/>
                <a:gd name="T5" fmla="*/ 0 h 20"/>
                <a:gd name="T6" fmla="*/ 0 w 156"/>
                <a:gd name="T7" fmla="*/ 7 h 20"/>
                <a:gd name="T8" fmla="*/ 78 w 156"/>
                <a:gd name="T9" fmla="*/ 20 h 20"/>
                <a:gd name="T10" fmla="*/ 156 w 156"/>
                <a:gd name="T11" fmla="*/ 7 h 20"/>
              </a:gdLst>
              <a:ahLst/>
              <a:cxnLst>
                <a:cxn ang="0">
                  <a:pos x="T0" y="T1"/>
                </a:cxn>
                <a:cxn ang="0">
                  <a:pos x="T2" y="T3"/>
                </a:cxn>
                <a:cxn ang="0">
                  <a:pos x="T4" y="T5"/>
                </a:cxn>
                <a:cxn ang="0">
                  <a:pos x="T6" y="T7"/>
                </a:cxn>
                <a:cxn ang="0">
                  <a:pos x="T8" y="T9"/>
                </a:cxn>
                <a:cxn ang="0">
                  <a:pos x="T10" y="T11"/>
                </a:cxn>
              </a:cxnLst>
              <a:rect l="0" t="0" r="r" b="b"/>
              <a:pathLst>
                <a:path w="156" h="20">
                  <a:moveTo>
                    <a:pt x="156" y="7"/>
                  </a:moveTo>
                  <a:cubicBezTo>
                    <a:pt x="156" y="0"/>
                    <a:pt x="156" y="0"/>
                    <a:pt x="156" y="0"/>
                  </a:cubicBezTo>
                  <a:cubicBezTo>
                    <a:pt x="0" y="0"/>
                    <a:pt x="0" y="0"/>
                    <a:pt x="0" y="0"/>
                  </a:cubicBezTo>
                  <a:cubicBezTo>
                    <a:pt x="0" y="7"/>
                    <a:pt x="0" y="7"/>
                    <a:pt x="0" y="7"/>
                  </a:cubicBezTo>
                  <a:cubicBezTo>
                    <a:pt x="10" y="13"/>
                    <a:pt x="35" y="20"/>
                    <a:pt x="78" y="20"/>
                  </a:cubicBezTo>
                  <a:cubicBezTo>
                    <a:pt x="121" y="20"/>
                    <a:pt x="146" y="13"/>
                    <a:pt x="15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3" name="Freeform 91">
              <a:extLst>
                <a:ext uri="{FF2B5EF4-FFF2-40B4-BE49-F238E27FC236}">
                  <a16:creationId xmlns:a16="http://schemas.microsoft.com/office/drawing/2014/main" id="{128BB01F-7A8D-5BFC-3DCB-007705D70F5C}"/>
                </a:ext>
              </a:extLst>
            </p:cNvPr>
            <p:cNvSpPr>
              <a:spLocks/>
            </p:cNvSpPr>
            <p:nvPr/>
          </p:nvSpPr>
          <p:spPr bwMode="auto">
            <a:xfrm>
              <a:off x="6481293" y="4337892"/>
              <a:ext cx="306415" cy="272540"/>
            </a:xfrm>
            <a:custGeom>
              <a:avLst/>
              <a:gdLst>
                <a:gd name="T0" fmla="*/ 166 w 175"/>
                <a:gd name="T1" fmla="*/ 18 h 156"/>
                <a:gd name="T2" fmla="*/ 166 w 175"/>
                <a:gd name="T3" fmla="*/ 0 h 156"/>
                <a:gd name="T4" fmla="*/ 88 w 175"/>
                <a:gd name="T5" fmla="*/ 11 h 156"/>
                <a:gd name="T6" fmla="*/ 10 w 175"/>
                <a:gd name="T7" fmla="*/ 0 h 156"/>
                <a:gd name="T8" fmla="*/ 10 w 175"/>
                <a:gd name="T9" fmla="*/ 18 h 156"/>
                <a:gd name="T10" fmla="*/ 0 w 175"/>
                <a:gd name="T11" fmla="*/ 37 h 156"/>
                <a:gd name="T12" fmla="*/ 0 w 175"/>
                <a:gd name="T13" fmla="*/ 51 h 156"/>
                <a:gd name="T14" fmla="*/ 10 w 175"/>
                <a:gd name="T15" fmla="*/ 78 h 156"/>
                <a:gd name="T16" fmla="*/ 86 w 175"/>
                <a:gd name="T17" fmla="*/ 156 h 156"/>
                <a:gd name="T18" fmla="*/ 165 w 175"/>
                <a:gd name="T19" fmla="*/ 78 h 156"/>
                <a:gd name="T20" fmla="*/ 175 w 175"/>
                <a:gd name="T21" fmla="*/ 51 h 156"/>
                <a:gd name="T22" fmla="*/ 175 w 175"/>
                <a:gd name="T23" fmla="*/ 37 h 156"/>
                <a:gd name="T24" fmla="*/ 166 w 175"/>
                <a:gd name="T25"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56">
                  <a:moveTo>
                    <a:pt x="166" y="18"/>
                  </a:moveTo>
                  <a:cubicBezTo>
                    <a:pt x="166" y="0"/>
                    <a:pt x="166" y="0"/>
                    <a:pt x="166" y="0"/>
                  </a:cubicBezTo>
                  <a:cubicBezTo>
                    <a:pt x="146" y="8"/>
                    <a:pt x="112" y="11"/>
                    <a:pt x="88" y="11"/>
                  </a:cubicBezTo>
                  <a:cubicBezTo>
                    <a:pt x="64" y="11"/>
                    <a:pt x="29" y="8"/>
                    <a:pt x="10" y="0"/>
                  </a:cubicBezTo>
                  <a:cubicBezTo>
                    <a:pt x="10" y="18"/>
                    <a:pt x="10" y="18"/>
                    <a:pt x="10" y="18"/>
                  </a:cubicBezTo>
                  <a:cubicBezTo>
                    <a:pt x="0" y="20"/>
                    <a:pt x="0" y="32"/>
                    <a:pt x="0" y="37"/>
                  </a:cubicBezTo>
                  <a:cubicBezTo>
                    <a:pt x="0" y="51"/>
                    <a:pt x="0" y="51"/>
                    <a:pt x="0" y="51"/>
                  </a:cubicBezTo>
                  <a:cubicBezTo>
                    <a:pt x="0" y="59"/>
                    <a:pt x="0" y="73"/>
                    <a:pt x="10" y="78"/>
                  </a:cubicBezTo>
                  <a:cubicBezTo>
                    <a:pt x="12" y="112"/>
                    <a:pt x="52" y="156"/>
                    <a:pt x="86" y="156"/>
                  </a:cubicBezTo>
                  <a:cubicBezTo>
                    <a:pt x="120" y="156"/>
                    <a:pt x="162" y="112"/>
                    <a:pt x="165" y="78"/>
                  </a:cubicBezTo>
                  <a:cubicBezTo>
                    <a:pt x="174" y="73"/>
                    <a:pt x="175" y="59"/>
                    <a:pt x="175" y="51"/>
                  </a:cubicBezTo>
                  <a:cubicBezTo>
                    <a:pt x="175" y="37"/>
                    <a:pt x="175" y="37"/>
                    <a:pt x="175" y="37"/>
                  </a:cubicBezTo>
                  <a:cubicBezTo>
                    <a:pt x="175" y="32"/>
                    <a:pt x="175" y="20"/>
                    <a:pt x="166"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14" name="Group 113">
            <a:extLst>
              <a:ext uri="{FF2B5EF4-FFF2-40B4-BE49-F238E27FC236}">
                <a16:creationId xmlns:a16="http://schemas.microsoft.com/office/drawing/2014/main" id="{D1E253F9-2668-F17F-9E2A-CFDACDD2D635}"/>
              </a:ext>
            </a:extLst>
          </p:cNvPr>
          <p:cNvGrpSpPr/>
          <p:nvPr userDrawn="1"/>
        </p:nvGrpSpPr>
        <p:grpSpPr>
          <a:xfrm>
            <a:off x="5566285" y="4717047"/>
            <a:ext cx="342793" cy="411104"/>
            <a:chOff x="5408075" y="4199313"/>
            <a:chExt cx="424976" cy="509664"/>
          </a:xfrm>
          <a:solidFill>
            <a:schemeClr val="bg2"/>
          </a:solidFill>
        </p:grpSpPr>
        <p:sp>
          <p:nvSpPr>
            <p:cNvPr id="115" name="Freeform 92">
              <a:extLst>
                <a:ext uri="{FF2B5EF4-FFF2-40B4-BE49-F238E27FC236}">
                  <a16:creationId xmlns:a16="http://schemas.microsoft.com/office/drawing/2014/main" id="{C835EA25-87FF-53C4-CF58-538D11E412AC}"/>
                </a:ext>
              </a:extLst>
            </p:cNvPr>
            <p:cNvSpPr>
              <a:spLocks/>
            </p:cNvSpPr>
            <p:nvPr/>
          </p:nvSpPr>
          <p:spPr bwMode="auto">
            <a:xfrm>
              <a:off x="5460427" y="4199313"/>
              <a:ext cx="318733" cy="424976"/>
            </a:xfrm>
            <a:custGeom>
              <a:avLst/>
              <a:gdLst>
                <a:gd name="T0" fmla="*/ 164 w 182"/>
                <a:gd name="T1" fmla="*/ 127 h 243"/>
                <a:gd name="T2" fmla="*/ 155 w 182"/>
                <a:gd name="T3" fmla="*/ 110 h 243"/>
                <a:gd name="T4" fmla="*/ 155 w 182"/>
                <a:gd name="T5" fmla="*/ 97 h 243"/>
                <a:gd name="T6" fmla="*/ 176 w 182"/>
                <a:gd name="T7" fmla="*/ 97 h 243"/>
                <a:gd name="T8" fmla="*/ 182 w 182"/>
                <a:gd name="T9" fmla="*/ 92 h 243"/>
                <a:gd name="T10" fmla="*/ 176 w 182"/>
                <a:gd name="T11" fmla="*/ 87 h 243"/>
                <a:gd name="T12" fmla="*/ 164 w 182"/>
                <a:gd name="T13" fmla="*/ 87 h 243"/>
                <a:gd name="T14" fmla="*/ 164 w 182"/>
                <a:gd name="T15" fmla="*/ 73 h 243"/>
                <a:gd name="T16" fmla="*/ 130 w 182"/>
                <a:gd name="T17" fmla="*/ 11 h 243"/>
                <a:gd name="T18" fmla="*/ 128 w 182"/>
                <a:gd name="T19" fmla="*/ 12 h 243"/>
                <a:gd name="T20" fmla="*/ 116 w 182"/>
                <a:gd name="T21" fmla="*/ 24 h 243"/>
                <a:gd name="T22" fmla="*/ 116 w 182"/>
                <a:gd name="T23" fmla="*/ 87 h 243"/>
                <a:gd name="T24" fmla="*/ 106 w 182"/>
                <a:gd name="T25" fmla="*/ 87 h 243"/>
                <a:gd name="T26" fmla="*/ 106 w 182"/>
                <a:gd name="T27" fmla="*/ 24 h 243"/>
                <a:gd name="T28" fmla="*/ 116 w 182"/>
                <a:gd name="T29" fmla="*/ 4 h 243"/>
                <a:gd name="T30" fmla="*/ 92 w 182"/>
                <a:gd name="T31" fmla="*/ 0 h 243"/>
                <a:gd name="T32" fmla="*/ 67 w 182"/>
                <a:gd name="T33" fmla="*/ 4 h 243"/>
                <a:gd name="T34" fmla="*/ 77 w 182"/>
                <a:gd name="T35" fmla="*/ 24 h 243"/>
                <a:gd name="T36" fmla="*/ 77 w 182"/>
                <a:gd name="T37" fmla="*/ 87 h 243"/>
                <a:gd name="T38" fmla="*/ 67 w 182"/>
                <a:gd name="T39" fmla="*/ 87 h 243"/>
                <a:gd name="T40" fmla="*/ 67 w 182"/>
                <a:gd name="T41" fmla="*/ 24 h 243"/>
                <a:gd name="T42" fmla="*/ 55 w 182"/>
                <a:gd name="T43" fmla="*/ 12 h 243"/>
                <a:gd name="T44" fmla="*/ 53 w 182"/>
                <a:gd name="T45" fmla="*/ 11 h 243"/>
                <a:gd name="T46" fmla="*/ 19 w 182"/>
                <a:gd name="T47" fmla="*/ 74 h 243"/>
                <a:gd name="T48" fmla="*/ 19 w 182"/>
                <a:gd name="T49" fmla="*/ 87 h 243"/>
                <a:gd name="T50" fmla="*/ 6 w 182"/>
                <a:gd name="T51" fmla="*/ 87 h 243"/>
                <a:gd name="T52" fmla="*/ 0 w 182"/>
                <a:gd name="T53" fmla="*/ 92 h 243"/>
                <a:gd name="T54" fmla="*/ 6 w 182"/>
                <a:gd name="T55" fmla="*/ 97 h 243"/>
                <a:gd name="T56" fmla="*/ 28 w 182"/>
                <a:gd name="T57" fmla="*/ 97 h 243"/>
                <a:gd name="T58" fmla="*/ 28 w 182"/>
                <a:gd name="T59" fmla="*/ 110 h 243"/>
                <a:gd name="T60" fmla="*/ 19 w 182"/>
                <a:gd name="T61" fmla="*/ 127 h 243"/>
                <a:gd name="T62" fmla="*/ 19 w 182"/>
                <a:gd name="T63" fmla="*/ 152 h 243"/>
                <a:gd name="T64" fmla="*/ 28 w 182"/>
                <a:gd name="T65" fmla="*/ 169 h 243"/>
                <a:gd name="T66" fmla="*/ 28 w 182"/>
                <a:gd name="T67" fmla="*/ 182 h 243"/>
                <a:gd name="T68" fmla="*/ 92 w 182"/>
                <a:gd name="T69" fmla="*/ 243 h 243"/>
                <a:gd name="T70" fmla="*/ 155 w 182"/>
                <a:gd name="T71" fmla="*/ 182 h 243"/>
                <a:gd name="T72" fmla="*/ 155 w 182"/>
                <a:gd name="T73" fmla="*/ 169 h 243"/>
                <a:gd name="T74" fmla="*/ 164 w 182"/>
                <a:gd name="T75" fmla="*/ 152 h 243"/>
                <a:gd name="T76" fmla="*/ 164 w 182"/>
                <a:gd name="T77" fmla="*/ 12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243">
                  <a:moveTo>
                    <a:pt x="164" y="127"/>
                  </a:moveTo>
                  <a:cubicBezTo>
                    <a:pt x="164" y="119"/>
                    <a:pt x="162" y="109"/>
                    <a:pt x="155" y="110"/>
                  </a:cubicBezTo>
                  <a:cubicBezTo>
                    <a:pt x="155" y="97"/>
                    <a:pt x="155" y="97"/>
                    <a:pt x="155" y="97"/>
                  </a:cubicBezTo>
                  <a:cubicBezTo>
                    <a:pt x="176" y="97"/>
                    <a:pt x="176" y="97"/>
                    <a:pt x="176" y="97"/>
                  </a:cubicBezTo>
                  <a:cubicBezTo>
                    <a:pt x="180" y="97"/>
                    <a:pt x="182" y="95"/>
                    <a:pt x="182" y="92"/>
                  </a:cubicBezTo>
                  <a:cubicBezTo>
                    <a:pt x="182" y="89"/>
                    <a:pt x="180" y="87"/>
                    <a:pt x="176" y="87"/>
                  </a:cubicBezTo>
                  <a:cubicBezTo>
                    <a:pt x="164" y="87"/>
                    <a:pt x="164" y="87"/>
                    <a:pt x="164" y="87"/>
                  </a:cubicBezTo>
                  <a:cubicBezTo>
                    <a:pt x="164" y="73"/>
                    <a:pt x="164" y="73"/>
                    <a:pt x="164" y="73"/>
                  </a:cubicBezTo>
                  <a:cubicBezTo>
                    <a:pt x="164" y="47"/>
                    <a:pt x="151" y="24"/>
                    <a:pt x="130" y="11"/>
                  </a:cubicBezTo>
                  <a:cubicBezTo>
                    <a:pt x="130" y="12"/>
                    <a:pt x="129" y="12"/>
                    <a:pt x="128" y="12"/>
                  </a:cubicBezTo>
                  <a:cubicBezTo>
                    <a:pt x="121" y="12"/>
                    <a:pt x="116" y="17"/>
                    <a:pt x="116" y="24"/>
                  </a:cubicBezTo>
                  <a:cubicBezTo>
                    <a:pt x="116" y="87"/>
                    <a:pt x="116" y="87"/>
                    <a:pt x="116" y="87"/>
                  </a:cubicBezTo>
                  <a:cubicBezTo>
                    <a:pt x="106" y="87"/>
                    <a:pt x="106" y="87"/>
                    <a:pt x="106" y="87"/>
                  </a:cubicBezTo>
                  <a:cubicBezTo>
                    <a:pt x="106" y="24"/>
                    <a:pt x="106" y="24"/>
                    <a:pt x="106" y="24"/>
                  </a:cubicBezTo>
                  <a:cubicBezTo>
                    <a:pt x="106" y="15"/>
                    <a:pt x="109" y="8"/>
                    <a:pt x="116" y="4"/>
                  </a:cubicBezTo>
                  <a:cubicBezTo>
                    <a:pt x="109" y="1"/>
                    <a:pt x="100" y="0"/>
                    <a:pt x="92" y="0"/>
                  </a:cubicBezTo>
                  <a:cubicBezTo>
                    <a:pt x="84" y="0"/>
                    <a:pt x="75" y="1"/>
                    <a:pt x="67" y="4"/>
                  </a:cubicBezTo>
                  <a:cubicBezTo>
                    <a:pt x="74" y="8"/>
                    <a:pt x="77" y="15"/>
                    <a:pt x="77" y="24"/>
                  </a:cubicBezTo>
                  <a:cubicBezTo>
                    <a:pt x="77" y="87"/>
                    <a:pt x="77" y="87"/>
                    <a:pt x="77" y="87"/>
                  </a:cubicBezTo>
                  <a:cubicBezTo>
                    <a:pt x="67" y="87"/>
                    <a:pt x="67" y="87"/>
                    <a:pt x="67" y="87"/>
                  </a:cubicBezTo>
                  <a:cubicBezTo>
                    <a:pt x="67" y="24"/>
                    <a:pt x="67" y="24"/>
                    <a:pt x="67" y="24"/>
                  </a:cubicBezTo>
                  <a:cubicBezTo>
                    <a:pt x="67" y="17"/>
                    <a:pt x="62" y="12"/>
                    <a:pt x="55" y="12"/>
                  </a:cubicBezTo>
                  <a:cubicBezTo>
                    <a:pt x="54" y="12"/>
                    <a:pt x="53" y="12"/>
                    <a:pt x="53" y="11"/>
                  </a:cubicBezTo>
                  <a:cubicBezTo>
                    <a:pt x="32" y="25"/>
                    <a:pt x="19" y="48"/>
                    <a:pt x="19" y="74"/>
                  </a:cubicBezTo>
                  <a:cubicBezTo>
                    <a:pt x="19" y="87"/>
                    <a:pt x="19" y="87"/>
                    <a:pt x="19" y="87"/>
                  </a:cubicBezTo>
                  <a:cubicBezTo>
                    <a:pt x="6" y="87"/>
                    <a:pt x="6" y="87"/>
                    <a:pt x="6" y="87"/>
                  </a:cubicBezTo>
                  <a:cubicBezTo>
                    <a:pt x="3" y="87"/>
                    <a:pt x="0" y="89"/>
                    <a:pt x="0" y="92"/>
                  </a:cubicBezTo>
                  <a:cubicBezTo>
                    <a:pt x="0" y="95"/>
                    <a:pt x="3" y="97"/>
                    <a:pt x="6" y="97"/>
                  </a:cubicBezTo>
                  <a:cubicBezTo>
                    <a:pt x="28" y="97"/>
                    <a:pt x="28" y="97"/>
                    <a:pt x="28" y="97"/>
                  </a:cubicBezTo>
                  <a:cubicBezTo>
                    <a:pt x="28" y="110"/>
                    <a:pt x="28" y="110"/>
                    <a:pt x="28" y="110"/>
                  </a:cubicBezTo>
                  <a:cubicBezTo>
                    <a:pt x="19" y="113"/>
                    <a:pt x="19" y="119"/>
                    <a:pt x="19" y="127"/>
                  </a:cubicBezTo>
                  <a:cubicBezTo>
                    <a:pt x="19" y="152"/>
                    <a:pt x="19" y="152"/>
                    <a:pt x="19" y="152"/>
                  </a:cubicBezTo>
                  <a:cubicBezTo>
                    <a:pt x="19" y="160"/>
                    <a:pt x="19" y="166"/>
                    <a:pt x="28" y="169"/>
                  </a:cubicBezTo>
                  <a:cubicBezTo>
                    <a:pt x="28" y="182"/>
                    <a:pt x="28" y="182"/>
                    <a:pt x="28" y="182"/>
                  </a:cubicBezTo>
                  <a:cubicBezTo>
                    <a:pt x="28" y="215"/>
                    <a:pt x="58" y="243"/>
                    <a:pt x="92" y="243"/>
                  </a:cubicBezTo>
                  <a:cubicBezTo>
                    <a:pt x="125" y="243"/>
                    <a:pt x="155" y="215"/>
                    <a:pt x="155" y="182"/>
                  </a:cubicBezTo>
                  <a:cubicBezTo>
                    <a:pt x="155" y="169"/>
                    <a:pt x="155" y="169"/>
                    <a:pt x="155" y="169"/>
                  </a:cubicBezTo>
                  <a:cubicBezTo>
                    <a:pt x="160" y="169"/>
                    <a:pt x="164" y="160"/>
                    <a:pt x="164" y="152"/>
                  </a:cubicBezTo>
                  <a:lnTo>
                    <a:pt x="164" y="12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6" name="Freeform 93">
              <a:extLst>
                <a:ext uri="{FF2B5EF4-FFF2-40B4-BE49-F238E27FC236}">
                  <a16:creationId xmlns:a16="http://schemas.microsoft.com/office/drawing/2014/main" id="{64116F97-8436-85D1-3833-1B287EA0EB66}"/>
                </a:ext>
              </a:extLst>
            </p:cNvPr>
            <p:cNvSpPr>
              <a:spLocks/>
            </p:cNvSpPr>
            <p:nvPr/>
          </p:nvSpPr>
          <p:spPr bwMode="auto">
            <a:xfrm>
              <a:off x="5697551" y="4588875"/>
              <a:ext cx="33875" cy="120102"/>
            </a:xfrm>
            <a:custGeom>
              <a:avLst/>
              <a:gdLst>
                <a:gd name="T0" fmla="*/ 0 w 20"/>
                <a:gd name="T1" fmla="*/ 69 h 69"/>
                <a:gd name="T2" fmla="*/ 20 w 20"/>
                <a:gd name="T3" fmla="*/ 69 h 69"/>
                <a:gd name="T4" fmla="*/ 20 w 20"/>
                <a:gd name="T5" fmla="*/ 0 h 69"/>
                <a:gd name="T6" fmla="*/ 0 w 20"/>
                <a:gd name="T7" fmla="*/ 14 h 69"/>
                <a:gd name="T8" fmla="*/ 0 w 20"/>
                <a:gd name="T9" fmla="*/ 69 h 69"/>
              </a:gdLst>
              <a:ahLst/>
              <a:cxnLst>
                <a:cxn ang="0">
                  <a:pos x="T0" y="T1"/>
                </a:cxn>
                <a:cxn ang="0">
                  <a:pos x="T2" y="T3"/>
                </a:cxn>
                <a:cxn ang="0">
                  <a:pos x="T4" y="T5"/>
                </a:cxn>
                <a:cxn ang="0">
                  <a:pos x="T6" y="T7"/>
                </a:cxn>
                <a:cxn ang="0">
                  <a:pos x="T8" y="T9"/>
                </a:cxn>
              </a:cxnLst>
              <a:rect l="0" t="0" r="r" b="b"/>
              <a:pathLst>
                <a:path w="20" h="69">
                  <a:moveTo>
                    <a:pt x="0" y="69"/>
                  </a:moveTo>
                  <a:cubicBezTo>
                    <a:pt x="20" y="69"/>
                    <a:pt x="20" y="69"/>
                    <a:pt x="20" y="69"/>
                  </a:cubicBezTo>
                  <a:cubicBezTo>
                    <a:pt x="20" y="0"/>
                    <a:pt x="20" y="0"/>
                    <a:pt x="20" y="0"/>
                  </a:cubicBezTo>
                  <a:cubicBezTo>
                    <a:pt x="10" y="5"/>
                    <a:pt x="10" y="10"/>
                    <a:pt x="0" y="14"/>
                  </a:cubicBezTo>
                  <a:lnTo>
                    <a:pt x="0" y="6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7" name="Freeform 94">
              <a:extLst>
                <a:ext uri="{FF2B5EF4-FFF2-40B4-BE49-F238E27FC236}">
                  <a16:creationId xmlns:a16="http://schemas.microsoft.com/office/drawing/2014/main" id="{6641C565-315A-9E73-EAEB-0BABAFF3BEE8}"/>
                </a:ext>
              </a:extLst>
            </p:cNvPr>
            <p:cNvSpPr>
              <a:spLocks/>
            </p:cNvSpPr>
            <p:nvPr/>
          </p:nvSpPr>
          <p:spPr bwMode="auto">
            <a:xfrm>
              <a:off x="5748363" y="4582716"/>
              <a:ext cx="84688" cy="126261"/>
            </a:xfrm>
            <a:custGeom>
              <a:avLst/>
              <a:gdLst>
                <a:gd name="T0" fmla="*/ 0 w 49"/>
                <a:gd name="T1" fmla="*/ 0 h 72"/>
                <a:gd name="T2" fmla="*/ 0 w 49"/>
                <a:gd name="T3" fmla="*/ 72 h 72"/>
                <a:gd name="T4" fmla="*/ 43 w 49"/>
                <a:gd name="T5" fmla="*/ 72 h 72"/>
                <a:gd name="T6" fmla="*/ 49 w 49"/>
                <a:gd name="T7" fmla="*/ 66 h 72"/>
                <a:gd name="T8" fmla="*/ 0 w 49"/>
                <a:gd name="T9" fmla="*/ 0 h 72"/>
              </a:gdLst>
              <a:ahLst/>
              <a:cxnLst>
                <a:cxn ang="0">
                  <a:pos x="T0" y="T1"/>
                </a:cxn>
                <a:cxn ang="0">
                  <a:pos x="T2" y="T3"/>
                </a:cxn>
                <a:cxn ang="0">
                  <a:pos x="T4" y="T5"/>
                </a:cxn>
                <a:cxn ang="0">
                  <a:pos x="T6" y="T7"/>
                </a:cxn>
                <a:cxn ang="0">
                  <a:pos x="T8" y="T9"/>
                </a:cxn>
              </a:cxnLst>
              <a:rect l="0" t="0" r="r" b="b"/>
              <a:pathLst>
                <a:path w="49" h="72">
                  <a:moveTo>
                    <a:pt x="0" y="0"/>
                  </a:moveTo>
                  <a:cubicBezTo>
                    <a:pt x="0" y="72"/>
                    <a:pt x="0" y="72"/>
                    <a:pt x="0" y="72"/>
                  </a:cubicBezTo>
                  <a:cubicBezTo>
                    <a:pt x="43" y="72"/>
                    <a:pt x="43" y="72"/>
                    <a:pt x="43" y="72"/>
                  </a:cubicBezTo>
                  <a:cubicBezTo>
                    <a:pt x="46" y="72"/>
                    <a:pt x="49" y="70"/>
                    <a:pt x="49" y="66"/>
                  </a:cubicBezTo>
                  <a:cubicBezTo>
                    <a:pt x="49" y="37"/>
                    <a:pt x="30" y="5"/>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8" name="Freeform 95">
              <a:extLst>
                <a:ext uri="{FF2B5EF4-FFF2-40B4-BE49-F238E27FC236}">
                  <a16:creationId xmlns:a16="http://schemas.microsoft.com/office/drawing/2014/main" id="{38710D3B-3A63-FF0F-CB54-B945694D67C1}"/>
                </a:ext>
              </a:extLst>
            </p:cNvPr>
            <p:cNvSpPr>
              <a:spLocks/>
            </p:cNvSpPr>
            <p:nvPr/>
          </p:nvSpPr>
          <p:spPr bwMode="auto">
            <a:xfrm>
              <a:off x="5509699" y="4588875"/>
              <a:ext cx="35415" cy="120102"/>
            </a:xfrm>
            <a:custGeom>
              <a:avLst/>
              <a:gdLst>
                <a:gd name="T0" fmla="*/ 0 w 20"/>
                <a:gd name="T1" fmla="*/ 69 h 69"/>
                <a:gd name="T2" fmla="*/ 20 w 20"/>
                <a:gd name="T3" fmla="*/ 69 h 69"/>
                <a:gd name="T4" fmla="*/ 20 w 20"/>
                <a:gd name="T5" fmla="*/ 14 h 69"/>
                <a:gd name="T6" fmla="*/ 0 w 20"/>
                <a:gd name="T7" fmla="*/ 0 h 69"/>
                <a:gd name="T8" fmla="*/ 0 w 20"/>
                <a:gd name="T9" fmla="*/ 69 h 69"/>
              </a:gdLst>
              <a:ahLst/>
              <a:cxnLst>
                <a:cxn ang="0">
                  <a:pos x="T0" y="T1"/>
                </a:cxn>
                <a:cxn ang="0">
                  <a:pos x="T2" y="T3"/>
                </a:cxn>
                <a:cxn ang="0">
                  <a:pos x="T4" y="T5"/>
                </a:cxn>
                <a:cxn ang="0">
                  <a:pos x="T6" y="T7"/>
                </a:cxn>
                <a:cxn ang="0">
                  <a:pos x="T8" y="T9"/>
                </a:cxn>
              </a:cxnLst>
              <a:rect l="0" t="0" r="r" b="b"/>
              <a:pathLst>
                <a:path w="20" h="69">
                  <a:moveTo>
                    <a:pt x="0" y="69"/>
                  </a:moveTo>
                  <a:cubicBezTo>
                    <a:pt x="20" y="69"/>
                    <a:pt x="20" y="69"/>
                    <a:pt x="20" y="69"/>
                  </a:cubicBezTo>
                  <a:cubicBezTo>
                    <a:pt x="20" y="14"/>
                    <a:pt x="20" y="14"/>
                    <a:pt x="20" y="14"/>
                  </a:cubicBezTo>
                  <a:cubicBezTo>
                    <a:pt x="10" y="10"/>
                    <a:pt x="10" y="5"/>
                    <a:pt x="0" y="0"/>
                  </a:cubicBezTo>
                  <a:lnTo>
                    <a:pt x="0" y="6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9" name="Freeform 96">
              <a:extLst>
                <a:ext uri="{FF2B5EF4-FFF2-40B4-BE49-F238E27FC236}">
                  <a16:creationId xmlns:a16="http://schemas.microsoft.com/office/drawing/2014/main" id="{11D5AECC-CFFA-DD71-3645-A3C7BF3DB210}"/>
                </a:ext>
              </a:extLst>
            </p:cNvPr>
            <p:cNvSpPr>
              <a:spLocks/>
            </p:cNvSpPr>
            <p:nvPr/>
          </p:nvSpPr>
          <p:spPr bwMode="auto">
            <a:xfrm>
              <a:off x="5562052" y="4628909"/>
              <a:ext cx="118563" cy="80068"/>
            </a:xfrm>
            <a:custGeom>
              <a:avLst/>
              <a:gdLst>
                <a:gd name="T0" fmla="*/ 0 w 68"/>
                <a:gd name="T1" fmla="*/ 0 h 46"/>
                <a:gd name="T2" fmla="*/ 0 w 68"/>
                <a:gd name="T3" fmla="*/ 46 h 46"/>
                <a:gd name="T4" fmla="*/ 29 w 68"/>
                <a:gd name="T5" fmla="*/ 46 h 46"/>
                <a:gd name="T6" fmla="*/ 38 w 68"/>
                <a:gd name="T7" fmla="*/ 46 h 46"/>
                <a:gd name="T8" fmla="*/ 68 w 68"/>
                <a:gd name="T9" fmla="*/ 46 h 46"/>
                <a:gd name="T10" fmla="*/ 68 w 68"/>
                <a:gd name="T11" fmla="*/ 0 h 46"/>
                <a:gd name="T12" fmla="*/ 34 w 68"/>
                <a:gd name="T13" fmla="*/ 10 h 46"/>
                <a:gd name="T14" fmla="*/ 0 w 6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6">
                  <a:moveTo>
                    <a:pt x="0" y="0"/>
                  </a:moveTo>
                  <a:cubicBezTo>
                    <a:pt x="0" y="46"/>
                    <a:pt x="0" y="46"/>
                    <a:pt x="0" y="46"/>
                  </a:cubicBezTo>
                  <a:cubicBezTo>
                    <a:pt x="29" y="46"/>
                    <a:pt x="29" y="46"/>
                    <a:pt x="29" y="46"/>
                  </a:cubicBezTo>
                  <a:cubicBezTo>
                    <a:pt x="38" y="46"/>
                    <a:pt x="38" y="46"/>
                    <a:pt x="38" y="46"/>
                  </a:cubicBezTo>
                  <a:cubicBezTo>
                    <a:pt x="68" y="46"/>
                    <a:pt x="68" y="46"/>
                    <a:pt x="68" y="46"/>
                  </a:cubicBezTo>
                  <a:cubicBezTo>
                    <a:pt x="68" y="0"/>
                    <a:pt x="68" y="0"/>
                    <a:pt x="68" y="0"/>
                  </a:cubicBezTo>
                  <a:cubicBezTo>
                    <a:pt x="59" y="6"/>
                    <a:pt x="50" y="9"/>
                    <a:pt x="34" y="10"/>
                  </a:cubicBezTo>
                  <a:cubicBezTo>
                    <a:pt x="17" y="9"/>
                    <a:pt x="8" y="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0" name="Freeform 97">
              <a:extLst>
                <a:ext uri="{FF2B5EF4-FFF2-40B4-BE49-F238E27FC236}">
                  <a16:creationId xmlns:a16="http://schemas.microsoft.com/office/drawing/2014/main" id="{07962D70-74F4-3D09-6118-AA068FC13301}"/>
                </a:ext>
              </a:extLst>
            </p:cNvPr>
            <p:cNvSpPr>
              <a:spLocks/>
            </p:cNvSpPr>
            <p:nvPr/>
          </p:nvSpPr>
          <p:spPr bwMode="auto">
            <a:xfrm>
              <a:off x="5408075" y="4582716"/>
              <a:ext cx="86227" cy="126261"/>
            </a:xfrm>
            <a:custGeom>
              <a:avLst/>
              <a:gdLst>
                <a:gd name="T0" fmla="*/ 0 w 49"/>
                <a:gd name="T1" fmla="*/ 66 h 72"/>
                <a:gd name="T2" fmla="*/ 6 w 49"/>
                <a:gd name="T3" fmla="*/ 72 h 72"/>
                <a:gd name="T4" fmla="*/ 49 w 49"/>
                <a:gd name="T5" fmla="*/ 72 h 72"/>
                <a:gd name="T6" fmla="*/ 49 w 49"/>
                <a:gd name="T7" fmla="*/ 0 h 72"/>
                <a:gd name="T8" fmla="*/ 0 w 49"/>
                <a:gd name="T9" fmla="*/ 66 h 72"/>
              </a:gdLst>
              <a:ahLst/>
              <a:cxnLst>
                <a:cxn ang="0">
                  <a:pos x="T0" y="T1"/>
                </a:cxn>
                <a:cxn ang="0">
                  <a:pos x="T2" y="T3"/>
                </a:cxn>
                <a:cxn ang="0">
                  <a:pos x="T4" y="T5"/>
                </a:cxn>
                <a:cxn ang="0">
                  <a:pos x="T6" y="T7"/>
                </a:cxn>
                <a:cxn ang="0">
                  <a:pos x="T8" y="T9"/>
                </a:cxn>
              </a:cxnLst>
              <a:rect l="0" t="0" r="r" b="b"/>
              <a:pathLst>
                <a:path w="49" h="72">
                  <a:moveTo>
                    <a:pt x="0" y="66"/>
                  </a:moveTo>
                  <a:cubicBezTo>
                    <a:pt x="0" y="70"/>
                    <a:pt x="3" y="72"/>
                    <a:pt x="6" y="72"/>
                  </a:cubicBezTo>
                  <a:cubicBezTo>
                    <a:pt x="49" y="72"/>
                    <a:pt x="49" y="72"/>
                    <a:pt x="49" y="72"/>
                  </a:cubicBezTo>
                  <a:cubicBezTo>
                    <a:pt x="49" y="0"/>
                    <a:pt x="49" y="0"/>
                    <a:pt x="49" y="0"/>
                  </a:cubicBezTo>
                  <a:cubicBezTo>
                    <a:pt x="19" y="5"/>
                    <a:pt x="0" y="37"/>
                    <a:pt x="0"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21" name="Group 120">
            <a:extLst>
              <a:ext uri="{FF2B5EF4-FFF2-40B4-BE49-F238E27FC236}">
                <a16:creationId xmlns:a16="http://schemas.microsoft.com/office/drawing/2014/main" id="{2F13F48D-9AC7-FCB3-43C4-054648D6C1CE}"/>
              </a:ext>
            </a:extLst>
          </p:cNvPr>
          <p:cNvGrpSpPr/>
          <p:nvPr userDrawn="1"/>
        </p:nvGrpSpPr>
        <p:grpSpPr>
          <a:xfrm>
            <a:off x="4760223" y="4730709"/>
            <a:ext cx="309260" cy="398683"/>
            <a:chOff x="4408764" y="4216251"/>
            <a:chExt cx="383403" cy="494265"/>
          </a:xfrm>
          <a:solidFill>
            <a:schemeClr val="bg2"/>
          </a:solidFill>
        </p:grpSpPr>
        <p:sp>
          <p:nvSpPr>
            <p:cNvPr id="122" name="Freeform 98">
              <a:extLst>
                <a:ext uri="{FF2B5EF4-FFF2-40B4-BE49-F238E27FC236}">
                  <a16:creationId xmlns:a16="http://schemas.microsoft.com/office/drawing/2014/main" id="{311A68BD-7B63-7631-182A-51711D817205}"/>
                </a:ext>
              </a:extLst>
            </p:cNvPr>
            <p:cNvSpPr>
              <a:spLocks/>
            </p:cNvSpPr>
            <p:nvPr/>
          </p:nvSpPr>
          <p:spPr bwMode="auto">
            <a:xfrm>
              <a:off x="4478054" y="4216251"/>
              <a:ext cx="260222" cy="203250"/>
            </a:xfrm>
            <a:custGeom>
              <a:avLst/>
              <a:gdLst>
                <a:gd name="T0" fmla="*/ 17 w 148"/>
                <a:gd name="T1" fmla="*/ 87 h 116"/>
                <a:gd name="T2" fmla="*/ 17 w 148"/>
                <a:gd name="T3" fmla="*/ 116 h 116"/>
                <a:gd name="T4" fmla="*/ 124 w 148"/>
                <a:gd name="T5" fmla="*/ 116 h 116"/>
                <a:gd name="T6" fmla="*/ 124 w 148"/>
                <a:gd name="T7" fmla="*/ 87 h 116"/>
                <a:gd name="T8" fmla="*/ 130 w 148"/>
                <a:gd name="T9" fmla="*/ 87 h 116"/>
                <a:gd name="T10" fmla="*/ 148 w 148"/>
                <a:gd name="T11" fmla="*/ 68 h 116"/>
                <a:gd name="T12" fmla="*/ 81 w 148"/>
                <a:gd name="T13" fmla="*/ 0 h 116"/>
                <a:gd name="T14" fmla="*/ 69 w 148"/>
                <a:gd name="T15" fmla="*/ 0 h 116"/>
                <a:gd name="T16" fmla="*/ 39 w 148"/>
                <a:gd name="T17" fmla="*/ 24 h 116"/>
                <a:gd name="T18" fmla="*/ 0 w 148"/>
                <a:gd name="T19" fmla="*/ 65 h 116"/>
                <a:gd name="T20" fmla="*/ 17 w 148"/>
                <a:gd name="T21" fmla="*/ 8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16">
                  <a:moveTo>
                    <a:pt x="17" y="87"/>
                  </a:moveTo>
                  <a:cubicBezTo>
                    <a:pt x="17" y="116"/>
                    <a:pt x="17" y="116"/>
                    <a:pt x="17" y="116"/>
                  </a:cubicBezTo>
                  <a:cubicBezTo>
                    <a:pt x="124" y="116"/>
                    <a:pt x="124" y="116"/>
                    <a:pt x="124" y="116"/>
                  </a:cubicBezTo>
                  <a:cubicBezTo>
                    <a:pt x="124" y="87"/>
                    <a:pt x="124" y="87"/>
                    <a:pt x="124" y="87"/>
                  </a:cubicBezTo>
                  <a:cubicBezTo>
                    <a:pt x="130" y="87"/>
                    <a:pt x="130" y="87"/>
                    <a:pt x="130" y="87"/>
                  </a:cubicBezTo>
                  <a:cubicBezTo>
                    <a:pt x="140" y="87"/>
                    <a:pt x="148" y="78"/>
                    <a:pt x="148" y="68"/>
                  </a:cubicBezTo>
                  <a:cubicBezTo>
                    <a:pt x="148" y="31"/>
                    <a:pt x="118" y="0"/>
                    <a:pt x="81" y="0"/>
                  </a:cubicBezTo>
                  <a:cubicBezTo>
                    <a:pt x="69" y="0"/>
                    <a:pt x="69" y="0"/>
                    <a:pt x="69" y="0"/>
                  </a:cubicBezTo>
                  <a:cubicBezTo>
                    <a:pt x="54" y="0"/>
                    <a:pt x="42" y="10"/>
                    <a:pt x="39" y="24"/>
                  </a:cubicBezTo>
                  <a:cubicBezTo>
                    <a:pt x="18" y="26"/>
                    <a:pt x="0" y="44"/>
                    <a:pt x="0" y="65"/>
                  </a:cubicBezTo>
                  <a:cubicBezTo>
                    <a:pt x="0" y="75"/>
                    <a:pt x="7" y="87"/>
                    <a:pt x="17"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3" name="Freeform 99">
              <a:extLst>
                <a:ext uri="{FF2B5EF4-FFF2-40B4-BE49-F238E27FC236}">
                  <a16:creationId xmlns:a16="http://schemas.microsoft.com/office/drawing/2014/main" id="{30A21B92-808A-1DE6-4823-A5E6370D4B16}"/>
                </a:ext>
              </a:extLst>
            </p:cNvPr>
            <p:cNvSpPr>
              <a:spLocks/>
            </p:cNvSpPr>
            <p:nvPr/>
          </p:nvSpPr>
          <p:spPr bwMode="auto">
            <a:xfrm>
              <a:off x="4490372" y="4437978"/>
              <a:ext cx="223267" cy="240204"/>
            </a:xfrm>
            <a:custGeom>
              <a:avLst/>
              <a:gdLst>
                <a:gd name="T0" fmla="*/ 117 w 127"/>
                <a:gd name="T1" fmla="*/ 28 h 137"/>
                <a:gd name="T2" fmla="*/ 117 w 127"/>
                <a:gd name="T3" fmla="*/ 14 h 137"/>
                <a:gd name="T4" fmla="*/ 117 w 127"/>
                <a:gd name="T5" fmla="*/ 10 h 137"/>
                <a:gd name="T6" fmla="*/ 117 w 127"/>
                <a:gd name="T7" fmla="*/ 10 h 137"/>
                <a:gd name="T8" fmla="*/ 117 w 127"/>
                <a:gd name="T9" fmla="*/ 0 h 137"/>
                <a:gd name="T10" fmla="*/ 10 w 127"/>
                <a:gd name="T11" fmla="*/ 0 h 137"/>
                <a:gd name="T12" fmla="*/ 10 w 127"/>
                <a:gd name="T13" fmla="*/ 10 h 137"/>
                <a:gd name="T14" fmla="*/ 10 w 127"/>
                <a:gd name="T15" fmla="*/ 10 h 137"/>
                <a:gd name="T16" fmla="*/ 10 w 127"/>
                <a:gd name="T17" fmla="*/ 14 h 137"/>
                <a:gd name="T18" fmla="*/ 10 w 127"/>
                <a:gd name="T19" fmla="*/ 28 h 137"/>
                <a:gd name="T20" fmla="*/ 0 w 127"/>
                <a:gd name="T21" fmla="*/ 46 h 137"/>
                <a:gd name="T22" fmla="*/ 0 w 127"/>
                <a:gd name="T23" fmla="*/ 58 h 137"/>
                <a:gd name="T24" fmla="*/ 10 w 127"/>
                <a:gd name="T25" fmla="*/ 75 h 137"/>
                <a:gd name="T26" fmla="*/ 62 w 127"/>
                <a:gd name="T27" fmla="*/ 137 h 137"/>
                <a:gd name="T28" fmla="*/ 115 w 127"/>
                <a:gd name="T29" fmla="*/ 75 h 137"/>
                <a:gd name="T30" fmla="*/ 127 w 127"/>
                <a:gd name="T31" fmla="*/ 58 h 137"/>
                <a:gd name="T32" fmla="*/ 127 w 127"/>
                <a:gd name="T33" fmla="*/ 46 h 137"/>
                <a:gd name="T34" fmla="*/ 117 w 127"/>
                <a:gd name="T35"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137">
                  <a:moveTo>
                    <a:pt x="117" y="28"/>
                  </a:moveTo>
                  <a:cubicBezTo>
                    <a:pt x="117" y="14"/>
                    <a:pt x="117" y="14"/>
                    <a:pt x="117" y="14"/>
                  </a:cubicBezTo>
                  <a:cubicBezTo>
                    <a:pt x="117" y="13"/>
                    <a:pt x="117" y="11"/>
                    <a:pt x="117" y="10"/>
                  </a:cubicBezTo>
                  <a:cubicBezTo>
                    <a:pt x="117" y="10"/>
                    <a:pt x="117" y="10"/>
                    <a:pt x="117" y="10"/>
                  </a:cubicBezTo>
                  <a:cubicBezTo>
                    <a:pt x="117" y="0"/>
                    <a:pt x="117" y="0"/>
                    <a:pt x="117" y="0"/>
                  </a:cubicBezTo>
                  <a:cubicBezTo>
                    <a:pt x="10" y="0"/>
                    <a:pt x="10" y="0"/>
                    <a:pt x="10" y="0"/>
                  </a:cubicBezTo>
                  <a:cubicBezTo>
                    <a:pt x="10" y="10"/>
                    <a:pt x="10" y="10"/>
                    <a:pt x="10" y="10"/>
                  </a:cubicBezTo>
                  <a:cubicBezTo>
                    <a:pt x="10" y="10"/>
                    <a:pt x="10" y="10"/>
                    <a:pt x="10" y="10"/>
                  </a:cubicBezTo>
                  <a:cubicBezTo>
                    <a:pt x="10" y="11"/>
                    <a:pt x="10" y="13"/>
                    <a:pt x="10" y="14"/>
                  </a:cubicBezTo>
                  <a:cubicBezTo>
                    <a:pt x="10" y="28"/>
                    <a:pt x="10" y="28"/>
                    <a:pt x="10" y="28"/>
                  </a:cubicBezTo>
                  <a:cubicBezTo>
                    <a:pt x="0" y="31"/>
                    <a:pt x="0" y="42"/>
                    <a:pt x="0" y="46"/>
                  </a:cubicBezTo>
                  <a:cubicBezTo>
                    <a:pt x="0" y="58"/>
                    <a:pt x="0" y="58"/>
                    <a:pt x="0" y="58"/>
                  </a:cubicBezTo>
                  <a:cubicBezTo>
                    <a:pt x="0" y="65"/>
                    <a:pt x="4" y="72"/>
                    <a:pt x="10" y="75"/>
                  </a:cubicBezTo>
                  <a:cubicBezTo>
                    <a:pt x="12" y="105"/>
                    <a:pt x="34" y="137"/>
                    <a:pt x="62" y="137"/>
                  </a:cubicBezTo>
                  <a:cubicBezTo>
                    <a:pt x="90" y="137"/>
                    <a:pt x="113" y="105"/>
                    <a:pt x="115" y="75"/>
                  </a:cubicBezTo>
                  <a:cubicBezTo>
                    <a:pt x="121" y="72"/>
                    <a:pt x="127" y="65"/>
                    <a:pt x="127" y="58"/>
                  </a:cubicBezTo>
                  <a:cubicBezTo>
                    <a:pt x="127" y="46"/>
                    <a:pt x="127" y="46"/>
                    <a:pt x="127" y="46"/>
                  </a:cubicBezTo>
                  <a:cubicBezTo>
                    <a:pt x="127" y="42"/>
                    <a:pt x="127" y="28"/>
                    <a:pt x="11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4" name="Freeform 100">
              <a:extLst>
                <a:ext uri="{FF2B5EF4-FFF2-40B4-BE49-F238E27FC236}">
                  <a16:creationId xmlns:a16="http://schemas.microsoft.com/office/drawing/2014/main" id="{7FA7FE90-99B1-37DE-80E5-89DF11F25C54}"/>
                </a:ext>
              </a:extLst>
            </p:cNvPr>
            <p:cNvSpPr>
              <a:spLocks/>
            </p:cNvSpPr>
            <p:nvPr/>
          </p:nvSpPr>
          <p:spPr bwMode="auto">
            <a:xfrm>
              <a:off x="4408764" y="4624289"/>
              <a:ext cx="383403" cy="86227"/>
            </a:xfrm>
            <a:custGeom>
              <a:avLst/>
              <a:gdLst>
                <a:gd name="T0" fmla="*/ 218 w 219"/>
                <a:gd name="T1" fmla="*/ 41 h 49"/>
                <a:gd name="T2" fmla="*/ 176 w 219"/>
                <a:gd name="T3" fmla="*/ 0 h 49"/>
                <a:gd name="T4" fmla="*/ 165 w 219"/>
                <a:gd name="T5" fmla="*/ 0 h 49"/>
                <a:gd name="T6" fmla="*/ 109 w 219"/>
                <a:gd name="T7" fmla="*/ 43 h 49"/>
                <a:gd name="T8" fmla="*/ 53 w 219"/>
                <a:gd name="T9" fmla="*/ 0 h 49"/>
                <a:gd name="T10" fmla="*/ 48 w 219"/>
                <a:gd name="T11" fmla="*/ 0 h 49"/>
                <a:gd name="T12" fmla="*/ 0 w 219"/>
                <a:gd name="T13" fmla="*/ 43 h 49"/>
                <a:gd name="T14" fmla="*/ 6 w 219"/>
                <a:gd name="T15" fmla="*/ 49 h 49"/>
                <a:gd name="T16" fmla="*/ 212 w 219"/>
                <a:gd name="T17" fmla="*/ 49 h 49"/>
                <a:gd name="T18" fmla="*/ 213 w 219"/>
                <a:gd name="T19" fmla="*/ 49 h 49"/>
                <a:gd name="T20" fmla="*/ 219 w 219"/>
                <a:gd name="T21" fmla="*/ 42 h 49"/>
                <a:gd name="T22" fmla="*/ 218 w 219"/>
                <a:gd name="T23"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9">
                  <a:moveTo>
                    <a:pt x="218" y="41"/>
                  </a:moveTo>
                  <a:cubicBezTo>
                    <a:pt x="217" y="18"/>
                    <a:pt x="199" y="0"/>
                    <a:pt x="176" y="0"/>
                  </a:cubicBezTo>
                  <a:cubicBezTo>
                    <a:pt x="165" y="0"/>
                    <a:pt x="165" y="0"/>
                    <a:pt x="165" y="0"/>
                  </a:cubicBezTo>
                  <a:cubicBezTo>
                    <a:pt x="154" y="24"/>
                    <a:pt x="135" y="43"/>
                    <a:pt x="109" y="43"/>
                  </a:cubicBezTo>
                  <a:cubicBezTo>
                    <a:pt x="83" y="43"/>
                    <a:pt x="64" y="24"/>
                    <a:pt x="53" y="0"/>
                  </a:cubicBezTo>
                  <a:cubicBezTo>
                    <a:pt x="48" y="0"/>
                    <a:pt x="48" y="0"/>
                    <a:pt x="48" y="0"/>
                  </a:cubicBezTo>
                  <a:cubicBezTo>
                    <a:pt x="25" y="0"/>
                    <a:pt x="0" y="18"/>
                    <a:pt x="0" y="43"/>
                  </a:cubicBezTo>
                  <a:cubicBezTo>
                    <a:pt x="0" y="46"/>
                    <a:pt x="2" y="49"/>
                    <a:pt x="6" y="49"/>
                  </a:cubicBezTo>
                  <a:cubicBezTo>
                    <a:pt x="212" y="49"/>
                    <a:pt x="212" y="49"/>
                    <a:pt x="212" y="49"/>
                  </a:cubicBezTo>
                  <a:cubicBezTo>
                    <a:pt x="212" y="49"/>
                    <a:pt x="212" y="49"/>
                    <a:pt x="213" y="49"/>
                  </a:cubicBezTo>
                  <a:cubicBezTo>
                    <a:pt x="216" y="49"/>
                    <a:pt x="219" y="46"/>
                    <a:pt x="219" y="42"/>
                  </a:cubicBezTo>
                  <a:cubicBezTo>
                    <a:pt x="219" y="42"/>
                    <a:pt x="218" y="41"/>
                    <a:pt x="218"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25" name="Group 124">
            <a:extLst>
              <a:ext uri="{FF2B5EF4-FFF2-40B4-BE49-F238E27FC236}">
                <a16:creationId xmlns:a16="http://schemas.microsoft.com/office/drawing/2014/main" id="{BEAEC6C4-EFC6-2491-A036-69892311FB52}"/>
              </a:ext>
            </a:extLst>
          </p:cNvPr>
          <p:cNvGrpSpPr/>
          <p:nvPr userDrawn="1"/>
        </p:nvGrpSpPr>
        <p:grpSpPr>
          <a:xfrm>
            <a:off x="3921870" y="4724499"/>
            <a:ext cx="329131" cy="404893"/>
            <a:chOff x="3369420" y="4208552"/>
            <a:chExt cx="408039" cy="501964"/>
          </a:xfrm>
          <a:solidFill>
            <a:schemeClr val="bg2"/>
          </a:solidFill>
        </p:grpSpPr>
        <p:sp>
          <p:nvSpPr>
            <p:cNvPr id="126" name="Rectangle 101">
              <a:extLst>
                <a:ext uri="{FF2B5EF4-FFF2-40B4-BE49-F238E27FC236}">
                  <a16:creationId xmlns:a16="http://schemas.microsoft.com/office/drawing/2014/main" id="{EA2E54F1-655D-AA57-245B-B678738A576E}"/>
                </a:ext>
              </a:extLst>
            </p:cNvPr>
            <p:cNvSpPr>
              <a:spLocks noChangeArrowheads="1"/>
            </p:cNvSpPr>
            <p:nvPr/>
          </p:nvSpPr>
          <p:spPr bwMode="auto">
            <a:xfrm>
              <a:off x="3487982" y="4404103"/>
              <a:ext cx="152438" cy="33875"/>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7" name="Freeform 102">
              <a:extLst>
                <a:ext uri="{FF2B5EF4-FFF2-40B4-BE49-F238E27FC236}">
                  <a16:creationId xmlns:a16="http://schemas.microsoft.com/office/drawing/2014/main" id="{5A473ABB-C2F9-0ACD-0D42-5DDCB45B6FFF}"/>
                </a:ext>
              </a:extLst>
            </p:cNvPr>
            <p:cNvSpPr>
              <a:spLocks/>
            </p:cNvSpPr>
            <p:nvPr/>
          </p:nvSpPr>
          <p:spPr bwMode="auto">
            <a:xfrm>
              <a:off x="3369420" y="4556539"/>
              <a:ext cx="408039" cy="153977"/>
            </a:xfrm>
            <a:custGeom>
              <a:avLst/>
              <a:gdLst>
                <a:gd name="T0" fmla="*/ 223 w 233"/>
                <a:gd name="T1" fmla="*/ 0 h 88"/>
                <a:gd name="T2" fmla="*/ 156 w 233"/>
                <a:gd name="T3" fmla="*/ 0 h 88"/>
                <a:gd name="T4" fmla="*/ 144 w 233"/>
                <a:gd name="T5" fmla="*/ 0 h 88"/>
                <a:gd name="T6" fmla="*/ 83 w 233"/>
                <a:gd name="T7" fmla="*/ 0 h 88"/>
                <a:gd name="T8" fmla="*/ 59 w 233"/>
                <a:gd name="T9" fmla="*/ 0 h 88"/>
                <a:gd name="T10" fmla="*/ 4 w 233"/>
                <a:gd name="T11" fmla="*/ 0 h 88"/>
                <a:gd name="T12" fmla="*/ 0 w 233"/>
                <a:gd name="T13" fmla="*/ 8 h 88"/>
                <a:gd name="T14" fmla="*/ 0 w 233"/>
                <a:gd name="T15" fmla="*/ 81 h 88"/>
                <a:gd name="T16" fmla="*/ 4 w 233"/>
                <a:gd name="T17" fmla="*/ 88 h 88"/>
                <a:gd name="T18" fmla="*/ 39 w 233"/>
                <a:gd name="T19" fmla="*/ 88 h 88"/>
                <a:gd name="T20" fmla="*/ 39 w 233"/>
                <a:gd name="T21" fmla="*/ 39 h 88"/>
                <a:gd name="T22" fmla="*/ 43 w 233"/>
                <a:gd name="T23" fmla="*/ 33 h 88"/>
                <a:gd name="T24" fmla="*/ 48 w 233"/>
                <a:gd name="T25" fmla="*/ 39 h 88"/>
                <a:gd name="T26" fmla="*/ 48 w 233"/>
                <a:gd name="T27" fmla="*/ 88 h 88"/>
                <a:gd name="T28" fmla="*/ 184 w 233"/>
                <a:gd name="T29" fmla="*/ 88 h 88"/>
                <a:gd name="T30" fmla="*/ 184 w 233"/>
                <a:gd name="T31" fmla="*/ 39 h 88"/>
                <a:gd name="T32" fmla="*/ 189 w 233"/>
                <a:gd name="T33" fmla="*/ 33 h 88"/>
                <a:gd name="T34" fmla="*/ 194 w 233"/>
                <a:gd name="T35" fmla="*/ 39 h 88"/>
                <a:gd name="T36" fmla="*/ 194 w 233"/>
                <a:gd name="T37" fmla="*/ 88 h 88"/>
                <a:gd name="T38" fmla="*/ 223 w 233"/>
                <a:gd name="T39" fmla="*/ 88 h 88"/>
                <a:gd name="T40" fmla="*/ 233 w 233"/>
                <a:gd name="T41" fmla="*/ 81 h 88"/>
                <a:gd name="T42" fmla="*/ 233 w 233"/>
                <a:gd name="T43" fmla="*/ 8 h 88"/>
                <a:gd name="T44" fmla="*/ 223 w 233"/>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88">
                  <a:moveTo>
                    <a:pt x="223" y="0"/>
                  </a:moveTo>
                  <a:cubicBezTo>
                    <a:pt x="156" y="0"/>
                    <a:pt x="156" y="0"/>
                    <a:pt x="156" y="0"/>
                  </a:cubicBezTo>
                  <a:cubicBezTo>
                    <a:pt x="144" y="0"/>
                    <a:pt x="144" y="0"/>
                    <a:pt x="144" y="0"/>
                  </a:cubicBezTo>
                  <a:cubicBezTo>
                    <a:pt x="83" y="0"/>
                    <a:pt x="83" y="0"/>
                    <a:pt x="83" y="0"/>
                  </a:cubicBezTo>
                  <a:cubicBezTo>
                    <a:pt x="59" y="0"/>
                    <a:pt x="59" y="0"/>
                    <a:pt x="59" y="0"/>
                  </a:cubicBezTo>
                  <a:cubicBezTo>
                    <a:pt x="4" y="0"/>
                    <a:pt x="4" y="0"/>
                    <a:pt x="4" y="0"/>
                  </a:cubicBezTo>
                  <a:cubicBezTo>
                    <a:pt x="1" y="0"/>
                    <a:pt x="0" y="5"/>
                    <a:pt x="0" y="8"/>
                  </a:cubicBezTo>
                  <a:cubicBezTo>
                    <a:pt x="0" y="81"/>
                    <a:pt x="0" y="81"/>
                    <a:pt x="0" y="81"/>
                  </a:cubicBezTo>
                  <a:cubicBezTo>
                    <a:pt x="0" y="85"/>
                    <a:pt x="1" y="88"/>
                    <a:pt x="4" y="88"/>
                  </a:cubicBezTo>
                  <a:cubicBezTo>
                    <a:pt x="39" y="88"/>
                    <a:pt x="39" y="88"/>
                    <a:pt x="39" y="88"/>
                  </a:cubicBezTo>
                  <a:cubicBezTo>
                    <a:pt x="39" y="39"/>
                    <a:pt x="39" y="39"/>
                    <a:pt x="39" y="39"/>
                  </a:cubicBezTo>
                  <a:cubicBezTo>
                    <a:pt x="39" y="35"/>
                    <a:pt x="40" y="33"/>
                    <a:pt x="43" y="33"/>
                  </a:cubicBezTo>
                  <a:cubicBezTo>
                    <a:pt x="47" y="33"/>
                    <a:pt x="48" y="35"/>
                    <a:pt x="48" y="39"/>
                  </a:cubicBezTo>
                  <a:cubicBezTo>
                    <a:pt x="48" y="88"/>
                    <a:pt x="48" y="88"/>
                    <a:pt x="48" y="88"/>
                  </a:cubicBezTo>
                  <a:cubicBezTo>
                    <a:pt x="184" y="88"/>
                    <a:pt x="184" y="88"/>
                    <a:pt x="184" y="88"/>
                  </a:cubicBezTo>
                  <a:cubicBezTo>
                    <a:pt x="184" y="39"/>
                    <a:pt x="184" y="39"/>
                    <a:pt x="184" y="39"/>
                  </a:cubicBezTo>
                  <a:cubicBezTo>
                    <a:pt x="184" y="35"/>
                    <a:pt x="186" y="33"/>
                    <a:pt x="189" y="33"/>
                  </a:cubicBezTo>
                  <a:cubicBezTo>
                    <a:pt x="193" y="33"/>
                    <a:pt x="194" y="35"/>
                    <a:pt x="194" y="39"/>
                  </a:cubicBezTo>
                  <a:cubicBezTo>
                    <a:pt x="194" y="88"/>
                    <a:pt x="194" y="88"/>
                    <a:pt x="194" y="88"/>
                  </a:cubicBezTo>
                  <a:cubicBezTo>
                    <a:pt x="223" y="88"/>
                    <a:pt x="223" y="88"/>
                    <a:pt x="223" y="88"/>
                  </a:cubicBezTo>
                  <a:cubicBezTo>
                    <a:pt x="226" y="88"/>
                    <a:pt x="233" y="85"/>
                    <a:pt x="233" y="81"/>
                  </a:cubicBezTo>
                  <a:cubicBezTo>
                    <a:pt x="233" y="8"/>
                    <a:pt x="233" y="8"/>
                    <a:pt x="233" y="8"/>
                  </a:cubicBezTo>
                  <a:cubicBezTo>
                    <a:pt x="233" y="5"/>
                    <a:pt x="226" y="0"/>
                    <a:pt x="2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8" name="Rectangle 103">
              <a:extLst>
                <a:ext uri="{FF2B5EF4-FFF2-40B4-BE49-F238E27FC236}">
                  <a16:creationId xmlns:a16="http://schemas.microsoft.com/office/drawing/2014/main" id="{50D40B5B-88CE-19F7-ADF7-64276D8FA490}"/>
                </a:ext>
              </a:extLst>
            </p:cNvPr>
            <p:cNvSpPr>
              <a:spLocks noChangeArrowheads="1"/>
            </p:cNvSpPr>
            <p:nvPr/>
          </p:nvSpPr>
          <p:spPr bwMode="auto">
            <a:xfrm>
              <a:off x="3521857" y="4522664"/>
              <a:ext cx="103165" cy="16938"/>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9" name="Freeform 104">
              <a:extLst>
                <a:ext uri="{FF2B5EF4-FFF2-40B4-BE49-F238E27FC236}">
                  <a16:creationId xmlns:a16="http://schemas.microsoft.com/office/drawing/2014/main" id="{D0DD1199-9E5C-6EE1-61C2-38404C2103B5}"/>
                </a:ext>
              </a:extLst>
            </p:cNvPr>
            <p:cNvSpPr>
              <a:spLocks noEditPoints="1"/>
            </p:cNvSpPr>
            <p:nvPr/>
          </p:nvSpPr>
          <p:spPr bwMode="auto">
            <a:xfrm>
              <a:off x="3435630" y="4208552"/>
              <a:ext cx="272540" cy="297176"/>
            </a:xfrm>
            <a:custGeom>
              <a:avLst/>
              <a:gdLst>
                <a:gd name="T0" fmla="*/ 3 w 156"/>
                <a:gd name="T1" fmla="*/ 169 h 169"/>
                <a:gd name="T2" fmla="*/ 21 w 156"/>
                <a:gd name="T3" fmla="*/ 169 h 169"/>
                <a:gd name="T4" fmla="*/ 45 w 156"/>
                <a:gd name="T5" fmla="*/ 169 h 169"/>
                <a:gd name="T6" fmla="*/ 106 w 156"/>
                <a:gd name="T7" fmla="*/ 169 h 169"/>
                <a:gd name="T8" fmla="*/ 118 w 156"/>
                <a:gd name="T9" fmla="*/ 169 h 169"/>
                <a:gd name="T10" fmla="*/ 149 w 156"/>
                <a:gd name="T11" fmla="*/ 169 h 169"/>
                <a:gd name="T12" fmla="*/ 156 w 156"/>
                <a:gd name="T13" fmla="*/ 158 h 169"/>
                <a:gd name="T14" fmla="*/ 156 w 156"/>
                <a:gd name="T15" fmla="*/ 48 h 169"/>
                <a:gd name="T16" fmla="*/ 149 w 156"/>
                <a:gd name="T17" fmla="*/ 43 h 169"/>
                <a:gd name="T18" fmla="*/ 78 w 156"/>
                <a:gd name="T19" fmla="*/ 43 h 169"/>
                <a:gd name="T20" fmla="*/ 78 w 156"/>
                <a:gd name="T21" fmla="*/ 6 h 169"/>
                <a:gd name="T22" fmla="*/ 74 w 156"/>
                <a:gd name="T23" fmla="*/ 0 h 169"/>
                <a:gd name="T24" fmla="*/ 69 w 156"/>
                <a:gd name="T25" fmla="*/ 6 h 169"/>
                <a:gd name="T26" fmla="*/ 69 w 156"/>
                <a:gd name="T27" fmla="*/ 43 h 169"/>
                <a:gd name="T28" fmla="*/ 3 w 156"/>
                <a:gd name="T29" fmla="*/ 43 h 169"/>
                <a:gd name="T30" fmla="*/ 1 w 156"/>
                <a:gd name="T31" fmla="*/ 48 h 169"/>
                <a:gd name="T32" fmla="*/ 1 w 156"/>
                <a:gd name="T33" fmla="*/ 158 h 169"/>
                <a:gd name="T34" fmla="*/ 3 w 156"/>
                <a:gd name="T35" fmla="*/ 169 h 169"/>
                <a:gd name="T36" fmla="*/ 106 w 156"/>
                <a:gd name="T37" fmla="*/ 67 h 169"/>
                <a:gd name="T38" fmla="*/ 118 w 156"/>
                <a:gd name="T39" fmla="*/ 79 h 169"/>
                <a:gd name="T40" fmla="*/ 106 w 156"/>
                <a:gd name="T41" fmla="*/ 91 h 169"/>
                <a:gd name="T42" fmla="*/ 94 w 156"/>
                <a:gd name="T43" fmla="*/ 79 h 169"/>
                <a:gd name="T44" fmla="*/ 106 w 156"/>
                <a:gd name="T45" fmla="*/ 67 h 169"/>
                <a:gd name="T46" fmla="*/ 45 w 156"/>
                <a:gd name="T47" fmla="*/ 67 h 169"/>
                <a:gd name="T48" fmla="*/ 58 w 156"/>
                <a:gd name="T49" fmla="*/ 79 h 169"/>
                <a:gd name="T50" fmla="*/ 45 w 156"/>
                <a:gd name="T51" fmla="*/ 91 h 169"/>
                <a:gd name="T52" fmla="*/ 33 w 156"/>
                <a:gd name="T53" fmla="*/ 79 h 169"/>
                <a:gd name="T54" fmla="*/ 45 w 156"/>
                <a:gd name="T55" fmla="*/ 67 h 169"/>
                <a:gd name="T56" fmla="*/ 127 w 156"/>
                <a:gd name="T57" fmla="*/ 134 h 169"/>
                <a:gd name="T58" fmla="*/ 121 w 156"/>
                <a:gd name="T59" fmla="*/ 140 h 169"/>
                <a:gd name="T60" fmla="*/ 26 w 156"/>
                <a:gd name="T61" fmla="*/ 140 h 169"/>
                <a:gd name="T62" fmla="*/ 20 w 156"/>
                <a:gd name="T63" fmla="*/ 134 h 169"/>
                <a:gd name="T64" fmla="*/ 20 w 156"/>
                <a:gd name="T65" fmla="*/ 107 h 169"/>
                <a:gd name="T66" fmla="*/ 26 w 156"/>
                <a:gd name="T67" fmla="*/ 101 h 169"/>
                <a:gd name="T68" fmla="*/ 121 w 156"/>
                <a:gd name="T69" fmla="*/ 101 h 169"/>
                <a:gd name="T70" fmla="*/ 127 w 156"/>
                <a:gd name="T71" fmla="*/ 107 h 169"/>
                <a:gd name="T72" fmla="*/ 127 w 156"/>
                <a:gd name="T73"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69">
                  <a:moveTo>
                    <a:pt x="3" y="169"/>
                  </a:moveTo>
                  <a:cubicBezTo>
                    <a:pt x="21" y="169"/>
                    <a:pt x="21" y="169"/>
                    <a:pt x="21" y="169"/>
                  </a:cubicBezTo>
                  <a:cubicBezTo>
                    <a:pt x="45" y="169"/>
                    <a:pt x="45" y="169"/>
                    <a:pt x="45" y="169"/>
                  </a:cubicBezTo>
                  <a:cubicBezTo>
                    <a:pt x="106" y="169"/>
                    <a:pt x="106" y="169"/>
                    <a:pt x="106" y="169"/>
                  </a:cubicBezTo>
                  <a:cubicBezTo>
                    <a:pt x="118" y="169"/>
                    <a:pt x="118" y="169"/>
                    <a:pt x="118" y="169"/>
                  </a:cubicBezTo>
                  <a:cubicBezTo>
                    <a:pt x="149" y="169"/>
                    <a:pt x="149" y="169"/>
                    <a:pt x="149" y="169"/>
                  </a:cubicBezTo>
                  <a:cubicBezTo>
                    <a:pt x="152" y="169"/>
                    <a:pt x="156" y="161"/>
                    <a:pt x="156" y="158"/>
                  </a:cubicBezTo>
                  <a:cubicBezTo>
                    <a:pt x="156" y="48"/>
                    <a:pt x="156" y="48"/>
                    <a:pt x="156" y="48"/>
                  </a:cubicBezTo>
                  <a:cubicBezTo>
                    <a:pt x="156" y="45"/>
                    <a:pt x="152" y="43"/>
                    <a:pt x="149" y="43"/>
                  </a:cubicBezTo>
                  <a:cubicBezTo>
                    <a:pt x="78" y="43"/>
                    <a:pt x="78" y="43"/>
                    <a:pt x="78" y="43"/>
                  </a:cubicBezTo>
                  <a:cubicBezTo>
                    <a:pt x="78" y="6"/>
                    <a:pt x="78" y="6"/>
                    <a:pt x="78" y="6"/>
                  </a:cubicBezTo>
                  <a:cubicBezTo>
                    <a:pt x="78" y="3"/>
                    <a:pt x="77" y="0"/>
                    <a:pt x="74" y="0"/>
                  </a:cubicBezTo>
                  <a:cubicBezTo>
                    <a:pt x="70" y="0"/>
                    <a:pt x="69" y="3"/>
                    <a:pt x="69" y="6"/>
                  </a:cubicBezTo>
                  <a:cubicBezTo>
                    <a:pt x="69" y="43"/>
                    <a:pt x="69" y="43"/>
                    <a:pt x="69" y="43"/>
                  </a:cubicBezTo>
                  <a:cubicBezTo>
                    <a:pt x="3" y="43"/>
                    <a:pt x="3" y="43"/>
                    <a:pt x="3" y="43"/>
                  </a:cubicBezTo>
                  <a:cubicBezTo>
                    <a:pt x="0" y="43"/>
                    <a:pt x="1" y="45"/>
                    <a:pt x="1" y="48"/>
                  </a:cubicBezTo>
                  <a:cubicBezTo>
                    <a:pt x="1" y="158"/>
                    <a:pt x="1" y="158"/>
                    <a:pt x="1" y="158"/>
                  </a:cubicBezTo>
                  <a:cubicBezTo>
                    <a:pt x="1" y="161"/>
                    <a:pt x="0" y="169"/>
                    <a:pt x="3" y="169"/>
                  </a:cubicBezTo>
                  <a:close/>
                  <a:moveTo>
                    <a:pt x="106" y="67"/>
                  </a:moveTo>
                  <a:cubicBezTo>
                    <a:pt x="113" y="67"/>
                    <a:pt x="118" y="72"/>
                    <a:pt x="118" y="79"/>
                  </a:cubicBezTo>
                  <a:cubicBezTo>
                    <a:pt x="118" y="85"/>
                    <a:pt x="113" y="91"/>
                    <a:pt x="106" y="91"/>
                  </a:cubicBezTo>
                  <a:cubicBezTo>
                    <a:pt x="99" y="91"/>
                    <a:pt x="94" y="85"/>
                    <a:pt x="94" y="79"/>
                  </a:cubicBezTo>
                  <a:cubicBezTo>
                    <a:pt x="94" y="72"/>
                    <a:pt x="99" y="67"/>
                    <a:pt x="106" y="67"/>
                  </a:cubicBezTo>
                  <a:close/>
                  <a:moveTo>
                    <a:pt x="45" y="67"/>
                  </a:moveTo>
                  <a:cubicBezTo>
                    <a:pt x="52" y="67"/>
                    <a:pt x="58" y="72"/>
                    <a:pt x="58" y="79"/>
                  </a:cubicBezTo>
                  <a:cubicBezTo>
                    <a:pt x="58" y="85"/>
                    <a:pt x="52" y="91"/>
                    <a:pt x="45" y="91"/>
                  </a:cubicBezTo>
                  <a:cubicBezTo>
                    <a:pt x="39" y="91"/>
                    <a:pt x="33" y="85"/>
                    <a:pt x="33" y="79"/>
                  </a:cubicBezTo>
                  <a:cubicBezTo>
                    <a:pt x="33" y="72"/>
                    <a:pt x="39" y="67"/>
                    <a:pt x="45" y="67"/>
                  </a:cubicBezTo>
                  <a:close/>
                  <a:moveTo>
                    <a:pt x="127" y="134"/>
                  </a:moveTo>
                  <a:cubicBezTo>
                    <a:pt x="127" y="137"/>
                    <a:pt x="124" y="140"/>
                    <a:pt x="121" y="140"/>
                  </a:cubicBezTo>
                  <a:cubicBezTo>
                    <a:pt x="26" y="140"/>
                    <a:pt x="26" y="140"/>
                    <a:pt x="26" y="140"/>
                  </a:cubicBezTo>
                  <a:cubicBezTo>
                    <a:pt x="23" y="140"/>
                    <a:pt x="20" y="137"/>
                    <a:pt x="20" y="134"/>
                  </a:cubicBezTo>
                  <a:cubicBezTo>
                    <a:pt x="20" y="107"/>
                    <a:pt x="20" y="107"/>
                    <a:pt x="20" y="107"/>
                  </a:cubicBezTo>
                  <a:cubicBezTo>
                    <a:pt x="20" y="104"/>
                    <a:pt x="23" y="101"/>
                    <a:pt x="26" y="101"/>
                  </a:cubicBezTo>
                  <a:cubicBezTo>
                    <a:pt x="121" y="101"/>
                    <a:pt x="121" y="101"/>
                    <a:pt x="121" y="101"/>
                  </a:cubicBezTo>
                  <a:cubicBezTo>
                    <a:pt x="124" y="101"/>
                    <a:pt x="127" y="104"/>
                    <a:pt x="127" y="107"/>
                  </a:cubicBezTo>
                  <a:lnTo>
                    <a:pt x="127" y="1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30" name="Group 129">
            <a:extLst>
              <a:ext uri="{FF2B5EF4-FFF2-40B4-BE49-F238E27FC236}">
                <a16:creationId xmlns:a16="http://schemas.microsoft.com/office/drawing/2014/main" id="{4CA04500-52AB-81BA-397B-65FAA8C3EF34}"/>
              </a:ext>
            </a:extLst>
          </p:cNvPr>
          <p:cNvGrpSpPr/>
          <p:nvPr userDrawn="1"/>
        </p:nvGrpSpPr>
        <p:grpSpPr>
          <a:xfrm>
            <a:off x="3083516" y="4724499"/>
            <a:ext cx="370117" cy="404894"/>
            <a:chOff x="2330075" y="4208552"/>
            <a:chExt cx="458851" cy="501965"/>
          </a:xfrm>
          <a:solidFill>
            <a:schemeClr val="bg2"/>
          </a:solidFill>
        </p:grpSpPr>
        <p:sp>
          <p:nvSpPr>
            <p:cNvPr id="131" name="Freeform 105">
              <a:extLst>
                <a:ext uri="{FF2B5EF4-FFF2-40B4-BE49-F238E27FC236}">
                  <a16:creationId xmlns:a16="http://schemas.microsoft.com/office/drawing/2014/main" id="{8C92C336-E434-E274-ECD2-2C08BD899664}"/>
                </a:ext>
              </a:extLst>
            </p:cNvPr>
            <p:cNvSpPr>
              <a:spLocks/>
            </p:cNvSpPr>
            <p:nvPr/>
          </p:nvSpPr>
          <p:spPr bwMode="auto">
            <a:xfrm>
              <a:off x="2376268" y="4208552"/>
              <a:ext cx="363386" cy="320272"/>
            </a:xfrm>
            <a:custGeom>
              <a:avLst/>
              <a:gdLst>
                <a:gd name="T0" fmla="*/ 104 w 207"/>
                <a:gd name="T1" fmla="*/ 182 h 182"/>
                <a:gd name="T2" fmla="*/ 206 w 207"/>
                <a:gd name="T3" fmla="*/ 130 h 182"/>
                <a:gd name="T4" fmla="*/ 206 w 207"/>
                <a:gd name="T5" fmla="*/ 124 h 182"/>
                <a:gd name="T6" fmla="*/ 183 w 207"/>
                <a:gd name="T7" fmla="*/ 77 h 182"/>
                <a:gd name="T8" fmla="*/ 104 w 207"/>
                <a:gd name="T9" fmla="*/ 0 h 182"/>
                <a:gd name="T10" fmla="*/ 25 w 207"/>
                <a:gd name="T11" fmla="*/ 77 h 182"/>
                <a:gd name="T12" fmla="*/ 1 w 207"/>
                <a:gd name="T13" fmla="*/ 124 h 182"/>
                <a:gd name="T14" fmla="*/ 1 w 207"/>
                <a:gd name="T15" fmla="*/ 130 h 182"/>
                <a:gd name="T16" fmla="*/ 104 w 207"/>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82">
                  <a:moveTo>
                    <a:pt x="104" y="182"/>
                  </a:moveTo>
                  <a:cubicBezTo>
                    <a:pt x="175" y="182"/>
                    <a:pt x="200" y="142"/>
                    <a:pt x="206" y="130"/>
                  </a:cubicBezTo>
                  <a:cubicBezTo>
                    <a:pt x="207" y="128"/>
                    <a:pt x="207" y="126"/>
                    <a:pt x="206" y="124"/>
                  </a:cubicBezTo>
                  <a:cubicBezTo>
                    <a:pt x="200" y="115"/>
                    <a:pt x="185" y="87"/>
                    <a:pt x="183" y="77"/>
                  </a:cubicBezTo>
                  <a:cubicBezTo>
                    <a:pt x="171" y="28"/>
                    <a:pt x="142" y="0"/>
                    <a:pt x="104" y="0"/>
                  </a:cubicBezTo>
                  <a:cubicBezTo>
                    <a:pt x="65" y="0"/>
                    <a:pt x="37" y="28"/>
                    <a:pt x="25" y="77"/>
                  </a:cubicBezTo>
                  <a:cubicBezTo>
                    <a:pt x="23" y="87"/>
                    <a:pt x="7" y="115"/>
                    <a:pt x="1" y="124"/>
                  </a:cubicBezTo>
                  <a:cubicBezTo>
                    <a:pt x="0" y="126"/>
                    <a:pt x="0" y="128"/>
                    <a:pt x="1" y="130"/>
                  </a:cubicBezTo>
                  <a:cubicBezTo>
                    <a:pt x="7" y="142"/>
                    <a:pt x="33" y="182"/>
                    <a:pt x="104" y="18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2" name="Freeform 106">
              <a:extLst>
                <a:ext uri="{FF2B5EF4-FFF2-40B4-BE49-F238E27FC236}">
                  <a16:creationId xmlns:a16="http://schemas.microsoft.com/office/drawing/2014/main" id="{05DE0227-CE4C-11BF-74DE-80420ABCDF17}"/>
                </a:ext>
              </a:extLst>
            </p:cNvPr>
            <p:cNvSpPr>
              <a:spLocks/>
            </p:cNvSpPr>
            <p:nvPr/>
          </p:nvSpPr>
          <p:spPr bwMode="auto">
            <a:xfrm>
              <a:off x="2479433" y="4542682"/>
              <a:ext cx="158597" cy="64670"/>
            </a:xfrm>
            <a:custGeom>
              <a:avLst/>
              <a:gdLst>
                <a:gd name="T0" fmla="*/ 6 w 90"/>
                <a:gd name="T1" fmla="*/ 0 h 37"/>
                <a:gd name="T2" fmla="*/ 0 w 90"/>
                <a:gd name="T3" fmla="*/ 18 h 37"/>
                <a:gd name="T4" fmla="*/ 28 w 90"/>
                <a:gd name="T5" fmla="*/ 37 h 37"/>
                <a:gd name="T6" fmla="*/ 62 w 90"/>
                <a:gd name="T7" fmla="*/ 37 h 37"/>
                <a:gd name="T8" fmla="*/ 90 w 90"/>
                <a:gd name="T9" fmla="*/ 15 h 37"/>
                <a:gd name="T10" fmla="*/ 90 w 90"/>
                <a:gd name="T11" fmla="*/ 13 h 37"/>
                <a:gd name="T12" fmla="*/ 86 w 90"/>
                <a:gd name="T13" fmla="*/ 0 h 37"/>
                <a:gd name="T14" fmla="*/ 45 w 90"/>
                <a:gd name="T15" fmla="*/ 4 h 37"/>
                <a:gd name="T16" fmla="*/ 6 w 90"/>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7">
                  <a:moveTo>
                    <a:pt x="6" y="0"/>
                  </a:moveTo>
                  <a:cubicBezTo>
                    <a:pt x="0" y="18"/>
                    <a:pt x="0" y="18"/>
                    <a:pt x="0" y="18"/>
                  </a:cubicBezTo>
                  <a:cubicBezTo>
                    <a:pt x="1" y="27"/>
                    <a:pt x="12" y="37"/>
                    <a:pt x="28" y="37"/>
                  </a:cubicBezTo>
                  <a:cubicBezTo>
                    <a:pt x="62" y="37"/>
                    <a:pt x="62" y="37"/>
                    <a:pt x="62" y="37"/>
                  </a:cubicBezTo>
                  <a:cubicBezTo>
                    <a:pt x="78" y="37"/>
                    <a:pt x="90" y="25"/>
                    <a:pt x="90" y="15"/>
                  </a:cubicBezTo>
                  <a:cubicBezTo>
                    <a:pt x="90" y="14"/>
                    <a:pt x="90" y="13"/>
                    <a:pt x="90" y="13"/>
                  </a:cubicBezTo>
                  <a:cubicBezTo>
                    <a:pt x="86" y="0"/>
                    <a:pt x="86" y="0"/>
                    <a:pt x="86" y="0"/>
                  </a:cubicBezTo>
                  <a:cubicBezTo>
                    <a:pt x="74" y="3"/>
                    <a:pt x="60" y="4"/>
                    <a:pt x="45" y="4"/>
                  </a:cubicBezTo>
                  <a:cubicBezTo>
                    <a:pt x="30" y="4"/>
                    <a:pt x="17" y="3"/>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3" name="Freeform 107">
              <a:extLst>
                <a:ext uri="{FF2B5EF4-FFF2-40B4-BE49-F238E27FC236}">
                  <a16:creationId xmlns:a16="http://schemas.microsoft.com/office/drawing/2014/main" id="{1BB5C4D1-E8A4-2D2E-CFD5-58952583D0BA}"/>
                </a:ext>
              </a:extLst>
            </p:cNvPr>
            <p:cNvSpPr>
              <a:spLocks noEditPoints="1"/>
            </p:cNvSpPr>
            <p:nvPr/>
          </p:nvSpPr>
          <p:spPr bwMode="auto">
            <a:xfrm>
              <a:off x="2330075" y="4576557"/>
              <a:ext cx="458851" cy="133960"/>
            </a:xfrm>
            <a:custGeom>
              <a:avLst/>
              <a:gdLst>
                <a:gd name="T0" fmla="*/ 187 w 263"/>
                <a:gd name="T1" fmla="*/ 0 h 77"/>
                <a:gd name="T2" fmla="*/ 148 w 263"/>
                <a:gd name="T3" fmla="*/ 28 h 77"/>
                <a:gd name="T4" fmla="*/ 114 w 263"/>
                <a:gd name="T5" fmla="*/ 28 h 77"/>
                <a:gd name="T6" fmla="*/ 76 w 263"/>
                <a:gd name="T7" fmla="*/ 0 h 77"/>
                <a:gd name="T8" fmla="*/ 1 w 263"/>
                <a:gd name="T9" fmla="*/ 64 h 77"/>
                <a:gd name="T10" fmla="*/ 1 w 263"/>
                <a:gd name="T11" fmla="*/ 70 h 77"/>
                <a:gd name="T12" fmla="*/ 3 w 263"/>
                <a:gd name="T13" fmla="*/ 77 h 77"/>
                <a:gd name="T14" fmla="*/ 258 w 263"/>
                <a:gd name="T15" fmla="*/ 77 h 77"/>
                <a:gd name="T16" fmla="*/ 263 w 263"/>
                <a:gd name="T17" fmla="*/ 70 h 77"/>
                <a:gd name="T18" fmla="*/ 263 w 263"/>
                <a:gd name="T19" fmla="*/ 64 h 77"/>
                <a:gd name="T20" fmla="*/ 187 w 263"/>
                <a:gd name="T21" fmla="*/ 0 h 77"/>
                <a:gd name="T22" fmla="*/ 205 w 263"/>
                <a:gd name="T23" fmla="*/ 57 h 77"/>
                <a:gd name="T24" fmla="*/ 195 w 263"/>
                <a:gd name="T25" fmla="*/ 57 h 77"/>
                <a:gd name="T26" fmla="*/ 195 w 263"/>
                <a:gd name="T27" fmla="*/ 67 h 77"/>
                <a:gd name="T28" fmla="*/ 176 w 263"/>
                <a:gd name="T29" fmla="*/ 67 h 77"/>
                <a:gd name="T30" fmla="*/ 176 w 263"/>
                <a:gd name="T31" fmla="*/ 57 h 77"/>
                <a:gd name="T32" fmla="*/ 166 w 263"/>
                <a:gd name="T33" fmla="*/ 57 h 77"/>
                <a:gd name="T34" fmla="*/ 166 w 263"/>
                <a:gd name="T35" fmla="*/ 38 h 77"/>
                <a:gd name="T36" fmla="*/ 176 w 263"/>
                <a:gd name="T37" fmla="*/ 38 h 77"/>
                <a:gd name="T38" fmla="*/ 176 w 263"/>
                <a:gd name="T39" fmla="*/ 28 h 77"/>
                <a:gd name="T40" fmla="*/ 195 w 263"/>
                <a:gd name="T41" fmla="*/ 28 h 77"/>
                <a:gd name="T42" fmla="*/ 195 w 263"/>
                <a:gd name="T43" fmla="*/ 38 h 77"/>
                <a:gd name="T44" fmla="*/ 205 w 263"/>
                <a:gd name="T45" fmla="*/ 38 h 77"/>
                <a:gd name="T46" fmla="*/ 205 w 263"/>
                <a:gd name="T47"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3" h="77">
                  <a:moveTo>
                    <a:pt x="187" y="0"/>
                  </a:moveTo>
                  <a:cubicBezTo>
                    <a:pt x="184" y="15"/>
                    <a:pt x="167" y="28"/>
                    <a:pt x="148" y="28"/>
                  </a:cubicBezTo>
                  <a:cubicBezTo>
                    <a:pt x="114" y="28"/>
                    <a:pt x="114" y="28"/>
                    <a:pt x="114" y="28"/>
                  </a:cubicBezTo>
                  <a:cubicBezTo>
                    <a:pt x="94" y="28"/>
                    <a:pt x="78" y="15"/>
                    <a:pt x="76" y="0"/>
                  </a:cubicBezTo>
                  <a:cubicBezTo>
                    <a:pt x="41" y="6"/>
                    <a:pt x="1" y="32"/>
                    <a:pt x="1" y="64"/>
                  </a:cubicBezTo>
                  <a:cubicBezTo>
                    <a:pt x="1" y="70"/>
                    <a:pt x="1" y="70"/>
                    <a:pt x="1" y="70"/>
                  </a:cubicBezTo>
                  <a:cubicBezTo>
                    <a:pt x="1" y="74"/>
                    <a:pt x="0" y="77"/>
                    <a:pt x="3" y="77"/>
                  </a:cubicBezTo>
                  <a:cubicBezTo>
                    <a:pt x="258" y="77"/>
                    <a:pt x="258" y="77"/>
                    <a:pt x="258" y="77"/>
                  </a:cubicBezTo>
                  <a:cubicBezTo>
                    <a:pt x="262" y="77"/>
                    <a:pt x="263" y="74"/>
                    <a:pt x="263" y="70"/>
                  </a:cubicBezTo>
                  <a:cubicBezTo>
                    <a:pt x="263" y="64"/>
                    <a:pt x="263" y="64"/>
                    <a:pt x="263" y="64"/>
                  </a:cubicBezTo>
                  <a:cubicBezTo>
                    <a:pt x="263" y="31"/>
                    <a:pt x="221" y="5"/>
                    <a:pt x="187" y="0"/>
                  </a:cubicBezTo>
                  <a:close/>
                  <a:moveTo>
                    <a:pt x="205" y="57"/>
                  </a:moveTo>
                  <a:cubicBezTo>
                    <a:pt x="195" y="57"/>
                    <a:pt x="195" y="57"/>
                    <a:pt x="195" y="57"/>
                  </a:cubicBezTo>
                  <a:cubicBezTo>
                    <a:pt x="195" y="67"/>
                    <a:pt x="195" y="67"/>
                    <a:pt x="195" y="67"/>
                  </a:cubicBezTo>
                  <a:cubicBezTo>
                    <a:pt x="176" y="67"/>
                    <a:pt x="176" y="67"/>
                    <a:pt x="176" y="67"/>
                  </a:cubicBezTo>
                  <a:cubicBezTo>
                    <a:pt x="176" y="57"/>
                    <a:pt x="176" y="57"/>
                    <a:pt x="176" y="57"/>
                  </a:cubicBezTo>
                  <a:cubicBezTo>
                    <a:pt x="166" y="57"/>
                    <a:pt x="166" y="57"/>
                    <a:pt x="166" y="57"/>
                  </a:cubicBezTo>
                  <a:cubicBezTo>
                    <a:pt x="166" y="38"/>
                    <a:pt x="166" y="38"/>
                    <a:pt x="166" y="38"/>
                  </a:cubicBezTo>
                  <a:cubicBezTo>
                    <a:pt x="176" y="38"/>
                    <a:pt x="176" y="38"/>
                    <a:pt x="176" y="38"/>
                  </a:cubicBezTo>
                  <a:cubicBezTo>
                    <a:pt x="176" y="28"/>
                    <a:pt x="176" y="28"/>
                    <a:pt x="176" y="28"/>
                  </a:cubicBezTo>
                  <a:cubicBezTo>
                    <a:pt x="195" y="28"/>
                    <a:pt x="195" y="28"/>
                    <a:pt x="195" y="28"/>
                  </a:cubicBezTo>
                  <a:cubicBezTo>
                    <a:pt x="195" y="38"/>
                    <a:pt x="195" y="38"/>
                    <a:pt x="195" y="38"/>
                  </a:cubicBezTo>
                  <a:cubicBezTo>
                    <a:pt x="205" y="38"/>
                    <a:pt x="205" y="38"/>
                    <a:pt x="205" y="38"/>
                  </a:cubicBezTo>
                  <a:lnTo>
                    <a:pt x="205" y="5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34" name="Group 133">
            <a:extLst>
              <a:ext uri="{FF2B5EF4-FFF2-40B4-BE49-F238E27FC236}">
                <a16:creationId xmlns:a16="http://schemas.microsoft.com/office/drawing/2014/main" id="{9AD1F533-441D-4FEC-B69C-B02962F4B8B0}"/>
              </a:ext>
            </a:extLst>
          </p:cNvPr>
          <p:cNvGrpSpPr/>
          <p:nvPr userDrawn="1"/>
        </p:nvGrpSpPr>
        <p:grpSpPr>
          <a:xfrm>
            <a:off x="2273730" y="4729467"/>
            <a:ext cx="342793" cy="399925"/>
            <a:chOff x="1326146" y="4214711"/>
            <a:chExt cx="424976" cy="495805"/>
          </a:xfrm>
          <a:solidFill>
            <a:schemeClr val="bg2"/>
          </a:solidFill>
        </p:grpSpPr>
        <p:sp>
          <p:nvSpPr>
            <p:cNvPr id="135" name="Freeform 108">
              <a:extLst>
                <a:ext uri="{FF2B5EF4-FFF2-40B4-BE49-F238E27FC236}">
                  <a16:creationId xmlns:a16="http://schemas.microsoft.com/office/drawing/2014/main" id="{C39B37C3-0195-91A9-CB40-38454664A30D}"/>
                </a:ext>
              </a:extLst>
            </p:cNvPr>
            <p:cNvSpPr>
              <a:spLocks/>
            </p:cNvSpPr>
            <p:nvPr/>
          </p:nvSpPr>
          <p:spPr bwMode="auto">
            <a:xfrm>
              <a:off x="1393895" y="4214711"/>
              <a:ext cx="274079" cy="355687"/>
            </a:xfrm>
            <a:custGeom>
              <a:avLst/>
              <a:gdLst>
                <a:gd name="T0" fmla="*/ 14 w 156"/>
                <a:gd name="T1" fmla="*/ 130 h 203"/>
                <a:gd name="T2" fmla="*/ 81 w 156"/>
                <a:gd name="T3" fmla="*/ 203 h 203"/>
                <a:gd name="T4" fmla="*/ 146 w 156"/>
                <a:gd name="T5" fmla="*/ 129 h 203"/>
                <a:gd name="T6" fmla="*/ 156 w 156"/>
                <a:gd name="T7" fmla="*/ 112 h 203"/>
                <a:gd name="T8" fmla="*/ 156 w 156"/>
                <a:gd name="T9" fmla="*/ 88 h 203"/>
                <a:gd name="T10" fmla="*/ 146 w 156"/>
                <a:gd name="T11" fmla="*/ 70 h 203"/>
                <a:gd name="T12" fmla="*/ 146 w 156"/>
                <a:gd name="T13" fmla="*/ 51 h 203"/>
                <a:gd name="T14" fmla="*/ 96 w 156"/>
                <a:gd name="T15" fmla="*/ 0 h 203"/>
                <a:gd name="T16" fmla="*/ 52 w 156"/>
                <a:gd name="T17" fmla="*/ 9 h 203"/>
                <a:gd name="T18" fmla="*/ 10 w 156"/>
                <a:gd name="T19" fmla="*/ 51 h 203"/>
                <a:gd name="T20" fmla="*/ 10 w 156"/>
                <a:gd name="T21" fmla="*/ 72 h 203"/>
                <a:gd name="T22" fmla="*/ 0 w 156"/>
                <a:gd name="T23" fmla="*/ 88 h 203"/>
                <a:gd name="T24" fmla="*/ 0 w 156"/>
                <a:gd name="T25" fmla="*/ 112 h 203"/>
                <a:gd name="T26" fmla="*/ 14 w 156"/>
                <a:gd name="T27" fmla="*/ 13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03">
                  <a:moveTo>
                    <a:pt x="14" y="130"/>
                  </a:moveTo>
                  <a:cubicBezTo>
                    <a:pt x="17" y="164"/>
                    <a:pt x="45" y="203"/>
                    <a:pt x="81" y="203"/>
                  </a:cubicBezTo>
                  <a:cubicBezTo>
                    <a:pt x="116" y="203"/>
                    <a:pt x="143" y="165"/>
                    <a:pt x="146" y="129"/>
                  </a:cubicBezTo>
                  <a:cubicBezTo>
                    <a:pt x="152" y="127"/>
                    <a:pt x="156" y="121"/>
                    <a:pt x="156" y="112"/>
                  </a:cubicBezTo>
                  <a:cubicBezTo>
                    <a:pt x="156" y="88"/>
                    <a:pt x="156" y="88"/>
                    <a:pt x="156" y="88"/>
                  </a:cubicBezTo>
                  <a:cubicBezTo>
                    <a:pt x="156" y="82"/>
                    <a:pt x="156" y="73"/>
                    <a:pt x="146" y="70"/>
                  </a:cubicBezTo>
                  <a:cubicBezTo>
                    <a:pt x="146" y="51"/>
                    <a:pt x="146" y="51"/>
                    <a:pt x="146" y="51"/>
                  </a:cubicBezTo>
                  <a:cubicBezTo>
                    <a:pt x="146" y="18"/>
                    <a:pt x="127" y="0"/>
                    <a:pt x="96" y="0"/>
                  </a:cubicBezTo>
                  <a:cubicBezTo>
                    <a:pt x="76" y="0"/>
                    <a:pt x="56" y="7"/>
                    <a:pt x="52" y="9"/>
                  </a:cubicBezTo>
                  <a:cubicBezTo>
                    <a:pt x="29" y="10"/>
                    <a:pt x="10" y="28"/>
                    <a:pt x="10" y="51"/>
                  </a:cubicBezTo>
                  <a:cubicBezTo>
                    <a:pt x="10" y="72"/>
                    <a:pt x="10" y="72"/>
                    <a:pt x="10" y="72"/>
                  </a:cubicBezTo>
                  <a:cubicBezTo>
                    <a:pt x="0" y="75"/>
                    <a:pt x="0" y="80"/>
                    <a:pt x="0" y="88"/>
                  </a:cubicBezTo>
                  <a:cubicBezTo>
                    <a:pt x="0" y="112"/>
                    <a:pt x="0" y="112"/>
                    <a:pt x="0" y="112"/>
                  </a:cubicBezTo>
                  <a:cubicBezTo>
                    <a:pt x="0" y="121"/>
                    <a:pt x="6" y="127"/>
                    <a:pt x="14"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6" name="Freeform 109">
              <a:extLst>
                <a:ext uri="{FF2B5EF4-FFF2-40B4-BE49-F238E27FC236}">
                  <a16:creationId xmlns:a16="http://schemas.microsoft.com/office/drawing/2014/main" id="{4E35CB95-975B-C7BF-1C64-AE88927FAAD2}"/>
                </a:ext>
              </a:extLst>
            </p:cNvPr>
            <p:cNvSpPr>
              <a:spLocks noEditPoints="1"/>
            </p:cNvSpPr>
            <p:nvPr/>
          </p:nvSpPr>
          <p:spPr bwMode="auto">
            <a:xfrm>
              <a:off x="1326146" y="4556539"/>
              <a:ext cx="424976" cy="153977"/>
            </a:xfrm>
            <a:custGeom>
              <a:avLst/>
              <a:gdLst>
                <a:gd name="T0" fmla="*/ 181 w 243"/>
                <a:gd name="T1" fmla="*/ 0 h 88"/>
                <a:gd name="T2" fmla="*/ 169 w 243"/>
                <a:gd name="T3" fmla="*/ 0 h 88"/>
                <a:gd name="T4" fmla="*/ 166 w 243"/>
                <a:gd name="T5" fmla="*/ 2 h 88"/>
                <a:gd name="T6" fmla="*/ 121 w 243"/>
                <a:gd name="T7" fmla="*/ 31 h 88"/>
                <a:gd name="T8" fmla="*/ 75 w 243"/>
                <a:gd name="T9" fmla="*/ 2 h 88"/>
                <a:gd name="T10" fmla="*/ 72 w 243"/>
                <a:gd name="T11" fmla="*/ 0 h 88"/>
                <a:gd name="T12" fmla="*/ 60 w 243"/>
                <a:gd name="T13" fmla="*/ 0 h 88"/>
                <a:gd name="T14" fmla="*/ 0 w 243"/>
                <a:gd name="T15" fmla="*/ 69 h 88"/>
                <a:gd name="T16" fmla="*/ 0 w 243"/>
                <a:gd name="T17" fmla="*/ 81 h 88"/>
                <a:gd name="T18" fmla="*/ 5 w 243"/>
                <a:gd name="T19" fmla="*/ 88 h 88"/>
                <a:gd name="T20" fmla="*/ 236 w 243"/>
                <a:gd name="T21" fmla="*/ 88 h 88"/>
                <a:gd name="T22" fmla="*/ 243 w 243"/>
                <a:gd name="T23" fmla="*/ 81 h 88"/>
                <a:gd name="T24" fmla="*/ 243 w 243"/>
                <a:gd name="T25" fmla="*/ 69 h 88"/>
                <a:gd name="T26" fmla="*/ 181 w 243"/>
                <a:gd name="T27" fmla="*/ 0 h 88"/>
                <a:gd name="T28" fmla="*/ 195 w 243"/>
                <a:gd name="T29" fmla="*/ 68 h 88"/>
                <a:gd name="T30" fmla="*/ 185 w 243"/>
                <a:gd name="T31" fmla="*/ 68 h 88"/>
                <a:gd name="T32" fmla="*/ 185 w 243"/>
                <a:gd name="T33" fmla="*/ 78 h 88"/>
                <a:gd name="T34" fmla="*/ 166 w 243"/>
                <a:gd name="T35" fmla="*/ 78 h 88"/>
                <a:gd name="T36" fmla="*/ 166 w 243"/>
                <a:gd name="T37" fmla="*/ 68 h 88"/>
                <a:gd name="T38" fmla="*/ 156 w 243"/>
                <a:gd name="T39" fmla="*/ 68 h 88"/>
                <a:gd name="T40" fmla="*/ 156 w 243"/>
                <a:gd name="T41" fmla="*/ 49 h 88"/>
                <a:gd name="T42" fmla="*/ 166 w 243"/>
                <a:gd name="T43" fmla="*/ 49 h 88"/>
                <a:gd name="T44" fmla="*/ 166 w 243"/>
                <a:gd name="T45" fmla="*/ 39 h 88"/>
                <a:gd name="T46" fmla="*/ 185 w 243"/>
                <a:gd name="T47" fmla="*/ 39 h 88"/>
                <a:gd name="T48" fmla="*/ 185 w 243"/>
                <a:gd name="T49" fmla="*/ 49 h 88"/>
                <a:gd name="T50" fmla="*/ 195 w 243"/>
                <a:gd name="T51" fmla="*/ 49 h 88"/>
                <a:gd name="T52" fmla="*/ 195 w 243"/>
                <a:gd name="T53" fmla="*/ 6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88">
                  <a:moveTo>
                    <a:pt x="181" y="0"/>
                  </a:moveTo>
                  <a:cubicBezTo>
                    <a:pt x="169" y="0"/>
                    <a:pt x="169" y="0"/>
                    <a:pt x="169" y="0"/>
                  </a:cubicBezTo>
                  <a:cubicBezTo>
                    <a:pt x="168" y="0"/>
                    <a:pt x="167" y="2"/>
                    <a:pt x="166" y="2"/>
                  </a:cubicBezTo>
                  <a:cubicBezTo>
                    <a:pt x="121" y="31"/>
                    <a:pt x="121" y="31"/>
                    <a:pt x="121" y="31"/>
                  </a:cubicBezTo>
                  <a:cubicBezTo>
                    <a:pt x="75" y="2"/>
                    <a:pt x="75" y="2"/>
                    <a:pt x="75" y="2"/>
                  </a:cubicBezTo>
                  <a:cubicBezTo>
                    <a:pt x="74" y="1"/>
                    <a:pt x="73" y="0"/>
                    <a:pt x="72" y="0"/>
                  </a:cubicBezTo>
                  <a:cubicBezTo>
                    <a:pt x="60" y="0"/>
                    <a:pt x="60" y="0"/>
                    <a:pt x="60" y="0"/>
                  </a:cubicBezTo>
                  <a:cubicBezTo>
                    <a:pt x="25" y="0"/>
                    <a:pt x="0" y="30"/>
                    <a:pt x="0" y="69"/>
                  </a:cubicBezTo>
                  <a:cubicBezTo>
                    <a:pt x="0" y="81"/>
                    <a:pt x="0" y="81"/>
                    <a:pt x="0" y="81"/>
                  </a:cubicBezTo>
                  <a:cubicBezTo>
                    <a:pt x="0" y="85"/>
                    <a:pt x="2" y="88"/>
                    <a:pt x="5" y="88"/>
                  </a:cubicBezTo>
                  <a:cubicBezTo>
                    <a:pt x="236" y="88"/>
                    <a:pt x="236" y="88"/>
                    <a:pt x="236" y="88"/>
                  </a:cubicBezTo>
                  <a:cubicBezTo>
                    <a:pt x="239" y="88"/>
                    <a:pt x="243" y="85"/>
                    <a:pt x="243" y="81"/>
                  </a:cubicBezTo>
                  <a:cubicBezTo>
                    <a:pt x="243" y="69"/>
                    <a:pt x="243" y="69"/>
                    <a:pt x="243" y="69"/>
                  </a:cubicBezTo>
                  <a:cubicBezTo>
                    <a:pt x="243" y="30"/>
                    <a:pt x="217" y="0"/>
                    <a:pt x="181" y="0"/>
                  </a:cubicBezTo>
                  <a:close/>
                  <a:moveTo>
                    <a:pt x="195" y="68"/>
                  </a:moveTo>
                  <a:cubicBezTo>
                    <a:pt x="185" y="68"/>
                    <a:pt x="185" y="68"/>
                    <a:pt x="185" y="68"/>
                  </a:cubicBezTo>
                  <a:cubicBezTo>
                    <a:pt x="185" y="78"/>
                    <a:pt x="185" y="78"/>
                    <a:pt x="185" y="78"/>
                  </a:cubicBezTo>
                  <a:cubicBezTo>
                    <a:pt x="166" y="78"/>
                    <a:pt x="166" y="78"/>
                    <a:pt x="166" y="78"/>
                  </a:cubicBezTo>
                  <a:cubicBezTo>
                    <a:pt x="166" y="68"/>
                    <a:pt x="166" y="68"/>
                    <a:pt x="166" y="68"/>
                  </a:cubicBezTo>
                  <a:cubicBezTo>
                    <a:pt x="156" y="68"/>
                    <a:pt x="156" y="68"/>
                    <a:pt x="156" y="68"/>
                  </a:cubicBezTo>
                  <a:cubicBezTo>
                    <a:pt x="156" y="49"/>
                    <a:pt x="156" y="49"/>
                    <a:pt x="156" y="49"/>
                  </a:cubicBezTo>
                  <a:cubicBezTo>
                    <a:pt x="166" y="49"/>
                    <a:pt x="166" y="49"/>
                    <a:pt x="166" y="49"/>
                  </a:cubicBezTo>
                  <a:cubicBezTo>
                    <a:pt x="166" y="39"/>
                    <a:pt x="166" y="39"/>
                    <a:pt x="166" y="39"/>
                  </a:cubicBezTo>
                  <a:cubicBezTo>
                    <a:pt x="185" y="39"/>
                    <a:pt x="185" y="39"/>
                    <a:pt x="185" y="39"/>
                  </a:cubicBezTo>
                  <a:cubicBezTo>
                    <a:pt x="185" y="49"/>
                    <a:pt x="185" y="49"/>
                    <a:pt x="185" y="49"/>
                  </a:cubicBezTo>
                  <a:cubicBezTo>
                    <a:pt x="195" y="49"/>
                    <a:pt x="195" y="49"/>
                    <a:pt x="195" y="49"/>
                  </a:cubicBezTo>
                  <a:lnTo>
                    <a:pt x="195" y="6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37" name="Group 136">
            <a:extLst>
              <a:ext uri="{FF2B5EF4-FFF2-40B4-BE49-F238E27FC236}">
                <a16:creationId xmlns:a16="http://schemas.microsoft.com/office/drawing/2014/main" id="{FA294F69-A7A1-DFA1-49C1-75CA6D6B3EBD}"/>
              </a:ext>
            </a:extLst>
          </p:cNvPr>
          <p:cNvGrpSpPr/>
          <p:nvPr userDrawn="1"/>
        </p:nvGrpSpPr>
        <p:grpSpPr>
          <a:xfrm>
            <a:off x="9668626" y="4038828"/>
            <a:ext cx="358940" cy="422281"/>
            <a:chOff x="10493932" y="3163049"/>
            <a:chExt cx="444994" cy="523521"/>
          </a:xfrm>
          <a:solidFill>
            <a:schemeClr val="bg2"/>
          </a:solidFill>
        </p:grpSpPr>
        <p:sp>
          <p:nvSpPr>
            <p:cNvPr id="138" name="Freeform 110">
              <a:extLst>
                <a:ext uri="{FF2B5EF4-FFF2-40B4-BE49-F238E27FC236}">
                  <a16:creationId xmlns:a16="http://schemas.microsoft.com/office/drawing/2014/main" id="{FA25115A-BAC4-61E8-0765-892739080FAD}"/>
                </a:ext>
              </a:extLst>
            </p:cNvPr>
            <p:cNvSpPr>
              <a:spLocks/>
            </p:cNvSpPr>
            <p:nvPr/>
          </p:nvSpPr>
          <p:spPr bwMode="auto">
            <a:xfrm>
              <a:off x="10581700" y="3163049"/>
              <a:ext cx="272540" cy="113943"/>
            </a:xfrm>
            <a:custGeom>
              <a:avLst/>
              <a:gdLst>
                <a:gd name="T0" fmla="*/ 155 w 155"/>
                <a:gd name="T1" fmla="*/ 65 h 65"/>
                <a:gd name="T2" fmla="*/ 155 w 155"/>
                <a:gd name="T3" fmla="*/ 32 h 65"/>
                <a:gd name="T4" fmla="*/ 148 w 155"/>
                <a:gd name="T5" fmla="*/ 26 h 65"/>
                <a:gd name="T6" fmla="*/ 80 w 155"/>
                <a:gd name="T7" fmla="*/ 2 h 65"/>
                <a:gd name="T8" fmla="*/ 70 w 155"/>
                <a:gd name="T9" fmla="*/ 2 h 65"/>
                <a:gd name="T10" fmla="*/ 4 w 155"/>
                <a:gd name="T11" fmla="*/ 26 h 65"/>
                <a:gd name="T12" fmla="*/ 0 w 155"/>
                <a:gd name="T13" fmla="*/ 32 h 65"/>
                <a:gd name="T14" fmla="*/ 0 w 155"/>
                <a:gd name="T15" fmla="*/ 65 h 65"/>
                <a:gd name="T16" fmla="*/ 155 w 155"/>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65">
                  <a:moveTo>
                    <a:pt x="155" y="65"/>
                  </a:moveTo>
                  <a:cubicBezTo>
                    <a:pt x="155" y="32"/>
                    <a:pt x="155" y="32"/>
                    <a:pt x="155" y="32"/>
                  </a:cubicBezTo>
                  <a:cubicBezTo>
                    <a:pt x="155" y="29"/>
                    <a:pt x="152" y="26"/>
                    <a:pt x="148" y="26"/>
                  </a:cubicBezTo>
                  <a:cubicBezTo>
                    <a:pt x="137" y="26"/>
                    <a:pt x="90" y="13"/>
                    <a:pt x="80" y="2"/>
                  </a:cubicBezTo>
                  <a:cubicBezTo>
                    <a:pt x="77" y="0"/>
                    <a:pt x="73" y="0"/>
                    <a:pt x="70" y="2"/>
                  </a:cubicBezTo>
                  <a:cubicBezTo>
                    <a:pt x="60" y="13"/>
                    <a:pt x="15" y="26"/>
                    <a:pt x="4" y="26"/>
                  </a:cubicBezTo>
                  <a:cubicBezTo>
                    <a:pt x="1" y="26"/>
                    <a:pt x="0" y="29"/>
                    <a:pt x="0" y="32"/>
                  </a:cubicBezTo>
                  <a:cubicBezTo>
                    <a:pt x="0" y="65"/>
                    <a:pt x="0" y="65"/>
                    <a:pt x="0" y="65"/>
                  </a:cubicBezTo>
                  <a:lnTo>
                    <a:pt x="155" y="65"/>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9" name="Freeform 111">
              <a:extLst>
                <a:ext uri="{FF2B5EF4-FFF2-40B4-BE49-F238E27FC236}">
                  <a16:creationId xmlns:a16="http://schemas.microsoft.com/office/drawing/2014/main" id="{5871DD3C-F416-C655-B3A3-4F6D677B0DB8}"/>
                </a:ext>
              </a:extLst>
            </p:cNvPr>
            <p:cNvSpPr>
              <a:spLocks/>
            </p:cNvSpPr>
            <p:nvPr/>
          </p:nvSpPr>
          <p:spPr bwMode="auto">
            <a:xfrm>
              <a:off x="10524728" y="3312406"/>
              <a:ext cx="378783" cy="230965"/>
            </a:xfrm>
            <a:custGeom>
              <a:avLst/>
              <a:gdLst>
                <a:gd name="T0" fmla="*/ 190 w 216"/>
                <a:gd name="T1" fmla="*/ 24 h 132"/>
                <a:gd name="T2" fmla="*/ 190 w 216"/>
                <a:gd name="T3" fmla="*/ 21 h 132"/>
                <a:gd name="T4" fmla="*/ 188 w 216"/>
                <a:gd name="T5" fmla="*/ 9 h 132"/>
                <a:gd name="T6" fmla="*/ 188 w 216"/>
                <a:gd name="T7" fmla="*/ 0 h 132"/>
                <a:gd name="T8" fmla="*/ 33 w 216"/>
                <a:gd name="T9" fmla="*/ 0 h 132"/>
                <a:gd name="T10" fmla="*/ 33 w 216"/>
                <a:gd name="T11" fmla="*/ 11 h 132"/>
                <a:gd name="T12" fmla="*/ 28 w 216"/>
                <a:gd name="T13" fmla="*/ 21 h 132"/>
                <a:gd name="T14" fmla="*/ 27 w 216"/>
                <a:gd name="T15" fmla="*/ 24 h 132"/>
                <a:gd name="T16" fmla="*/ 2 w 216"/>
                <a:gd name="T17" fmla="*/ 72 h 132"/>
                <a:gd name="T18" fmla="*/ 1 w 216"/>
                <a:gd name="T19" fmla="*/ 78 h 132"/>
                <a:gd name="T20" fmla="*/ 108 w 216"/>
                <a:gd name="T21" fmla="*/ 132 h 132"/>
                <a:gd name="T22" fmla="*/ 215 w 216"/>
                <a:gd name="T23" fmla="*/ 78 h 132"/>
                <a:gd name="T24" fmla="*/ 215 w 216"/>
                <a:gd name="T25" fmla="*/ 72 h 132"/>
                <a:gd name="T26" fmla="*/ 190 w 216"/>
                <a:gd name="T27"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132">
                  <a:moveTo>
                    <a:pt x="190" y="24"/>
                  </a:moveTo>
                  <a:cubicBezTo>
                    <a:pt x="190" y="21"/>
                    <a:pt x="190" y="21"/>
                    <a:pt x="190" y="21"/>
                  </a:cubicBezTo>
                  <a:cubicBezTo>
                    <a:pt x="189" y="17"/>
                    <a:pt x="188" y="13"/>
                    <a:pt x="188" y="9"/>
                  </a:cubicBezTo>
                  <a:cubicBezTo>
                    <a:pt x="188" y="0"/>
                    <a:pt x="188" y="0"/>
                    <a:pt x="188" y="0"/>
                  </a:cubicBezTo>
                  <a:cubicBezTo>
                    <a:pt x="33" y="0"/>
                    <a:pt x="33" y="0"/>
                    <a:pt x="33" y="0"/>
                  </a:cubicBezTo>
                  <a:cubicBezTo>
                    <a:pt x="33" y="11"/>
                    <a:pt x="33" y="11"/>
                    <a:pt x="33" y="11"/>
                  </a:cubicBezTo>
                  <a:cubicBezTo>
                    <a:pt x="33" y="14"/>
                    <a:pt x="29" y="18"/>
                    <a:pt x="28" y="21"/>
                  </a:cubicBezTo>
                  <a:cubicBezTo>
                    <a:pt x="27" y="24"/>
                    <a:pt x="27" y="24"/>
                    <a:pt x="27" y="24"/>
                  </a:cubicBezTo>
                  <a:cubicBezTo>
                    <a:pt x="24" y="34"/>
                    <a:pt x="8" y="62"/>
                    <a:pt x="2" y="72"/>
                  </a:cubicBezTo>
                  <a:cubicBezTo>
                    <a:pt x="0" y="74"/>
                    <a:pt x="0" y="76"/>
                    <a:pt x="1" y="78"/>
                  </a:cubicBezTo>
                  <a:cubicBezTo>
                    <a:pt x="7" y="90"/>
                    <a:pt x="34" y="132"/>
                    <a:pt x="108" y="132"/>
                  </a:cubicBezTo>
                  <a:cubicBezTo>
                    <a:pt x="159" y="132"/>
                    <a:pt x="199" y="112"/>
                    <a:pt x="215" y="78"/>
                  </a:cubicBezTo>
                  <a:cubicBezTo>
                    <a:pt x="216" y="76"/>
                    <a:pt x="216" y="74"/>
                    <a:pt x="215" y="72"/>
                  </a:cubicBezTo>
                  <a:cubicBezTo>
                    <a:pt x="209" y="62"/>
                    <a:pt x="193" y="34"/>
                    <a:pt x="19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0" name="Freeform 112">
              <a:extLst>
                <a:ext uri="{FF2B5EF4-FFF2-40B4-BE49-F238E27FC236}">
                  <a16:creationId xmlns:a16="http://schemas.microsoft.com/office/drawing/2014/main" id="{B4A0C1B2-6202-E8B6-E051-698BA4A4C6B7}"/>
                </a:ext>
              </a:extLst>
            </p:cNvPr>
            <p:cNvSpPr>
              <a:spLocks/>
            </p:cNvSpPr>
            <p:nvPr/>
          </p:nvSpPr>
          <p:spPr bwMode="auto">
            <a:xfrm>
              <a:off x="10493932" y="3558769"/>
              <a:ext cx="444994" cy="127801"/>
            </a:xfrm>
            <a:custGeom>
              <a:avLst/>
              <a:gdLst>
                <a:gd name="T0" fmla="*/ 254 w 255"/>
                <a:gd name="T1" fmla="*/ 47 h 73"/>
                <a:gd name="T2" fmla="*/ 165 w 255"/>
                <a:gd name="T3" fmla="*/ 3 h 73"/>
                <a:gd name="T4" fmla="*/ 164 w 255"/>
                <a:gd name="T5" fmla="*/ 0 h 73"/>
                <a:gd name="T6" fmla="*/ 126 w 255"/>
                <a:gd name="T7" fmla="*/ 4 h 73"/>
                <a:gd name="T8" fmla="*/ 89 w 255"/>
                <a:gd name="T9" fmla="*/ 0 h 73"/>
                <a:gd name="T10" fmla="*/ 88 w 255"/>
                <a:gd name="T11" fmla="*/ 3 h 73"/>
                <a:gd name="T12" fmla="*/ 0 w 255"/>
                <a:gd name="T13" fmla="*/ 47 h 73"/>
                <a:gd name="T14" fmla="*/ 2 w 255"/>
                <a:gd name="T15" fmla="*/ 49 h 73"/>
                <a:gd name="T16" fmla="*/ 2 w 255"/>
                <a:gd name="T17" fmla="*/ 67 h 73"/>
                <a:gd name="T18" fmla="*/ 4 w 255"/>
                <a:gd name="T19" fmla="*/ 73 h 73"/>
                <a:gd name="T20" fmla="*/ 247 w 255"/>
                <a:gd name="T21" fmla="*/ 73 h 73"/>
                <a:gd name="T22" fmla="*/ 255 w 255"/>
                <a:gd name="T23" fmla="*/ 67 h 73"/>
                <a:gd name="T24" fmla="*/ 255 w 255"/>
                <a:gd name="T25" fmla="*/ 49 h 73"/>
                <a:gd name="T26" fmla="*/ 254 w 255"/>
                <a:gd name="T2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73">
                  <a:moveTo>
                    <a:pt x="254" y="47"/>
                  </a:moveTo>
                  <a:cubicBezTo>
                    <a:pt x="240" y="5"/>
                    <a:pt x="196" y="3"/>
                    <a:pt x="165" y="3"/>
                  </a:cubicBezTo>
                  <a:cubicBezTo>
                    <a:pt x="164" y="0"/>
                    <a:pt x="164" y="0"/>
                    <a:pt x="164" y="0"/>
                  </a:cubicBezTo>
                  <a:cubicBezTo>
                    <a:pt x="152" y="2"/>
                    <a:pt x="139" y="4"/>
                    <a:pt x="126" y="4"/>
                  </a:cubicBezTo>
                  <a:cubicBezTo>
                    <a:pt x="112" y="4"/>
                    <a:pt x="100" y="2"/>
                    <a:pt x="89" y="0"/>
                  </a:cubicBezTo>
                  <a:cubicBezTo>
                    <a:pt x="88" y="3"/>
                    <a:pt x="88" y="3"/>
                    <a:pt x="88" y="3"/>
                  </a:cubicBezTo>
                  <a:cubicBezTo>
                    <a:pt x="56" y="3"/>
                    <a:pt x="14" y="5"/>
                    <a:pt x="0" y="47"/>
                  </a:cubicBezTo>
                  <a:cubicBezTo>
                    <a:pt x="0" y="48"/>
                    <a:pt x="2" y="48"/>
                    <a:pt x="2" y="49"/>
                  </a:cubicBezTo>
                  <a:cubicBezTo>
                    <a:pt x="2" y="67"/>
                    <a:pt x="2" y="67"/>
                    <a:pt x="2" y="67"/>
                  </a:cubicBezTo>
                  <a:cubicBezTo>
                    <a:pt x="2" y="70"/>
                    <a:pt x="1" y="73"/>
                    <a:pt x="4" y="73"/>
                  </a:cubicBezTo>
                  <a:cubicBezTo>
                    <a:pt x="247" y="73"/>
                    <a:pt x="247" y="73"/>
                    <a:pt x="247" y="73"/>
                  </a:cubicBezTo>
                  <a:cubicBezTo>
                    <a:pt x="251" y="73"/>
                    <a:pt x="255" y="70"/>
                    <a:pt x="255" y="67"/>
                  </a:cubicBezTo>
                  <a:cubicBezTo>
                    <a:pt x="255" y="49"/>
                    <a:pt x="255" y="49"/>
                    <a:pt x="255" y="49"/>
                  </a:cubicBezTo>
                  <a:cubicBezTo>
                    <a:pt x="255" y="48"/>
                    <a:pt x="254" y="48"/>
                    <a:pt x="254"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41" name="Group 140">
            <a:extLst>
              <a:ext uri="{FF2B5EF4-FFF2-40B4-BE49-F238E27FC236}">
                <a16:creationId xmlns:a16="http://schemas.microsoft.com/office/drawing/2014/main" id="{D7412323-4C4C-E309-CBD7-115D736E83A3}"/>
              </a:ext>
            </a:extLst>
          </p:cNvPr>
          <p:cNvGrpSpPr/>
          <p:nvPr userDrawn="1"/>
        </p:nvGrpSpPr>
        <p:grpSpPr>
          <a:xfrm>
            <a:off x="8841451" y="4043796"/>
            <a:ext cx="378812" cy="417313"/>
            <a:chOff x="9468446" y="3169208"/>
            <a:chExt cx="469630" cy="517362"/>
          </a:xfrm>
          <a:solidFill>
            <a:schemeClr val="bg2"/>
          </a:solidFill>
        </p:grpSpPr>
        <p:sp>
          <p:nvSpPr>
            <p:cNvPr id="142" name="Freeform 113">
              <a:extLst>
                <a:ext uri="{FF2B5EF4-FFF2-40B4-BE49-F238E27FC236}">
                  <a16:creationId xmlns:a16="http://schemas.microsoft.com/office/drawing/2014/main" id="{D365FB02-4893-DCBF-63EA-7D346B653DA9}"/>
                </a:ext>
              </a:extLst>
            </p:cNvPr>
            <p:cNvSpPr>
              <a:spLocks/>
            </p:cNvSpPr>
            <p:nvPr/>
          </p:nvSpPr>
          <p:spPr bwMode="auto">
            <a:xfrm>
              <a:off x="9543895" y="3169208"/>
              <a:ext cx="334130" cy="184772"/>
            </a:xfrm>
            <a:custGeom>
              <a:avLst/>
              <a:gdLst>
                <a:gd name="T0" fmla="*/ 19 w 191"/>
                <a:gd name="T1" fmla="*/ 106 h 106"/>
                <a:gd name="T2" fmla="*/ 77 w 191"/>
                <a:gd name="T3" fmla="*/ 58 h 106"/>
                <a:gd name="T4" fmla="*/ 83 w 191"/>
                <a:gd name="T5" fmla="*/ 64 h 106"/>
                <a:gd name="T6" fmla="*/ 98 w 191"/>
                <a:gd name="T7" fmla="*/ 82 h 106"/>
                <a:gd name="T8" fmla="*/ 130 w 191"/>
                <a:gd name="T9" fmla="*/ 58 h 106"/>
                <a:gd name="T10" fmla="*/ 136 w 191"/>
                <a:gd name="T11" fmla="*/ 64 h 106"/>
                <a:gd name="T12" fmla="*/ 168 w 191"/>
                <a:gd name="T13" fmla="*/ 106 h 106"/>
                <a:gd name="T14" fmla="*/ 190 w 191"/>
                <a:gd name="T15" fmla="*/ 75 h 106"/>
                <a:gd name="T16" fmla="*/ 187 w 191"/>
                <a:gd name="T17" fmla="*/ 50 h 106"/>
                <a:gd name="T18" fmla="*/ 148 w 191"/>
                <a:gd name="T19" fmla="*/ 20 h 106"/>
                <a:gd name="T20" fmla="*/ 140 w 191"/>
                <a:gd name="T21" fmla="*/ 21 h 106"/>
                <a:gd name="T22" fmla="*/ 65 w 191"/>
                <a:gd name="T23" fmla="*/ 0 h 106"/>
                <a:gd name="T24" fmla="*/ 0 w 191"/>
                <a:gd name="T25" fmla="*/ 64 h 106"/>
                <a:gd name="T26" fmla="*/ 0 w 191"/>
                <a:gd name="T27" fmla="*/ 76 h 106"/>
                <a:gd name="T28" fmla="*/ 19 w 191"/>
                <a:gd name="T2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06">
                  <a:moveTo>
                    <a:pt x="19" y="106"/>
                  </a:moveTo>
                  <a:cubicBezTo>
                    <a:pt x="24" y="70"/>
                    <a:pt x="63" y="58"/>
                    <a:pt x="77" y="58"/>
                  </a:cubicBezTo>
                  <a:cubicBezTo>
                    <a:pt x="81" y="58"/>
                    <a:pt x="83" y="61"/>
                    <a:pt x="83" y="64"/>
                  </a:cubicBezTo>
                  <a:cubicBezTo>
                    <a:pt x="83" y="72"/>
                    <a:pt x="90" y="79"/>
                    <a:pt x="98" y="82"/>
                  </a:cubicBezTo>
                  <a:cubicBezTo>
                    <a:pt x="102" y="69"/>
                    <a:pt x="116" y="58"/>
                    <a:pt x="130" y="58"/>
                  </a:cubicBezTo>
                  <a:cubicBezTo>
                    <a:pt x="133" y="58"/>
                    <a:pt x="136" y="61"/>
                    <a:pt x="136" y="64"/>
                  </a:cubicBezTo>
                  <a:cubicBezTo>
                    <a:pt x="136" y="73"/>
                    <a:pt x="146" y="94"/>
                    <a:pt x="168" y="106"/>
                  </a:cubicBezTo>
                  <a:cubicBezTo>
                    <a:pt x="178" y="96"/>
                    <a:pt x="186" y="84"/>
                    <a:pt x="190" y="75"/>
                  </a:cubicBezTo>
                  <a:cubicBezTo>
                    <a:pt x="191" y="67"/>
                    <a:pt x="190" y="58"/>
                    <a:pt x="187" y="50"/>
                  </a:cubicBezTo>
                  <a:cubicBezTo>
                    <a:pt x="179" y="32"/>
                    <a:pt x="163" y="20"/>
                    <a:pt x="148" y="20"/>
                  </a:cubicBezTo>
                  <a:cubicBezTo>
                    <a:pt x="145" y="20"/>
                    <a:pt x="142" y="20"/>
                    <a:pt x="140" y="21"/>
                  </a:cubicBezTo>
                  <a:cubicBezTo>
                    <a:pt x="111" y="7"/>
                    <a:pt x="86" y="0"/>
                    <a:pt x="65" y="0"/>
                  </a:cubicBezTo>
                  <a:cubicBezTo>
                    <a:pt x="12" y="0"/>
                    <a:pt x="0" y="48"/>
                    <a:pt x="0" y="64"/>
                  </a:cubicBezTo>
                  <a:cubicBezTo>
                    <a:pt x="0" y="69"/>
                    <a:pt x="0" y="73"/>
                    <a:pt x="0" y="76"/>
                  </a:cubicBezTo>
                  <a:cubicBezTo>
                    <a:pt x="4" y="89"/>
                    <a:pt x="11" y="102"/>
                    <a:pt x="19"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3" name="Freeform 114">
              <a:extLst>
                <a:ext uri="{FF2B5EF4-FFF2-40B4-BE49-F238E27FC236}">
                  <a16:creationId xmlns:a16="http://schemas.microsoft.com/office/drawing/2014/main" id="{0AAB1DEC-17D7-5F6A-DFBC-BB5726513CB2}"/>
                </a:ext>
              </a:extLst>
            </p:cNvPr>
            <p:cNvSpPr>
              <a:spLocks/>
            </p:cNvSpPr>
            <p:nvPr/>
          </p:nvSpPr>
          <p:spPr bwMode="auto">
            <a:xfrm>
              <a:off x="9560832" y="3293929"/>
              <a:ext cx="306415" cy="274079"/>
            </a:xfrm>
            <a:custGeom>
              <a:avLst/>
              <a:gdLst>
                <a:gd name="T0" fmla="*/ 158 w 175"/>
                <a:gd name="T1" fmla="*/ 47 h 157"/>
                <a:gd name="T2" fmla="*/ 116 w 175"/>
                <a:gd name="T3" fmla="*/ 0 h 157"/>
                <a:gd name="T4" fmla="*/ 101 w 175"/>
                <a:gd name="T5" fmla="*/ 18 h 157"/>
                <a:gd name="T6" fmla="*/ 94 w 175"/>
                <a:gd name="T7" fmla="*/ 24 h 157"/>
                <a:gd name="T8" fmla="*/ 63 w 175"/>
                <a:gd name="T9" fmla="*/ 0 h 157"/>
                <a:gd name="T10" fmla="*/ 22 w 175"/>
                <a:gd name="T11" fmla="*/ 42 h 157"/>
                <a:gd name="T12" fmla="*/ 18 w 175"/>
                <a:gd name="T13" fmla="*/ 48 h 157"/>
                <a:gd name="T14" fmla="*/ 0 w 175"/>
                <a:gd name="T15" fmla="*/ 39 h 157"/>
                <a:gd name="T16" fmla="*/ 0 w 175"/>
                <a:gd name="T17" fmla="*/ 78 h 157"/>
                <a:gd name="T18" fmla="*/ 82 w 175"/>
                <a:gd name="T19" fmla="*/ 157 h 157"/>
                <a:gd name="T20" fmla="*/ 175 w 175"/>
                <a:gd name="T21" fmla="*/ 78 h 157"/>
                <a:gd name="T22" fmla="*/ 175 w 175"/>
                <a:gd name="T23" fmla="*/ 30 h 157"/>
                <a:gd name="T24" fmla="*/ 162 w 175"/>
                <a:gd name="T25" fmla="*/ 46 h 157"/>
                <a:gd name="T26" fmla="*/ 159 w 175"/>
                <a:gd name="T27" fmla="*/ 48 h 157"/>
                <a:gd name="T28" fmla="*/ 158 w 175"/>
                <a:gd name="T29" fmla="*/ 4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157">
                  <a:moveTo>
                    <a:pt x="158" y="47"/>
                  </a:moveTo>
                  <a:cubicBezTo>
                    <a:pt x="133" y="36"/>
                    <a:pt x="119" y="15"/>
                    <a:pt x="116" y="0"/>
                  </a:cubicBezTo>
                  <a:cubicBezTo>
                    <a:pt x="108" y="3"/>
                    <a:pt x="101" y="10"/>
                    <a:pt x="101" y="18"/>
                  </a:cubicBezTo>
                  <a:cubicBezTo>
                    <a:pt x="101" y="21"/>
                    <a:pt x="98" y="24"/>
                    <a:pt x="94" y="24"/>
                  </a:cubicBezTo>
                  <a:cubicBezTo>
                    <a:pt x="80" y="24"/>
                    <a:pt x="67" y="13"/>
                    <a:pt x="63" y="0"/>
                  </a:cubicBezTo>
                  <a:cubicBezTo>
                    <a:pt x="49" y="2"/>
                    <a:pt x="22" y="14"/>
                    <a:pt x="22" y="42"/>
                  </a:cubicBezTo>
                  <a:cubicBezTo>
                    <a:pt x="22" y="45"/>
                    <a:pt x="21" y="48"/>
                    <a:pt x="18" y="48"/>
                  </a:cubicBezTo>
                  <a:cubicBezTo>
                    <a:pt x="10" y="48"/>
                    <a:pt x="0" y="45"/>
                    <a:pt x="0" y="39"/>
                  </a:cubicBezTo>
                  <a:cubicBezTo>
                    <a:pt x="0" y="78"/>
                    <a:pt x="0" y="78"/>
                    <a:pt x="0" y="78"/>
                  </a:cubicBezTo>
                  <a:cubicBezTo>
                    <a:pt x="0" y="94"/>
                    <a:pt x="30" y="157"/>
                    <a:pt x="82" y="157"/>
                  </a:cubicBezTo>
                  <a:cubicBezTo>
                    <a:pt x="134" y="157"/>
                    <a:pt x="175" y="93"/>
                    <a:pt x="175" y="78"/>
                  </a:cubicBezTo>
                  <a:cubicBezTo>
                    <a:pt x="175" y="30"/>
                    <a:pt x="175" y="30"/>
                    <a:pt x="175" y="30"/>
                  </a:cubicBezTo>
                  <a:cubicBezTo>
                    <a:pt x="175" y="36"/>
                    <a:pt x="168" y="42"/>
                    <a:pt x="162" y="46"/>
                  </a:cubicBezTo>
                  <a:cubicBezTo>
                    <a:pt x="161" y="47"/>
                    <a:pt x="161" y="48"/>
                    <a:pt x="159" y="48"/>
                  </a:cubicBezTo>
                  <a:cubicBezTo>
                    <a:pt x="158" y="48"/>
                    <a:pt x="158" y="48"/>
                    <a:pt x="158"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4" name="Freeform 115">
              <a:extLst>
                <a:ext uri="{FF2B5EF4-FFF2-40B4-BE49-F238E27FC236}">
                  <a16:creationId xmlns:a16="http://schemas.microsoft.com/office/drawing/2014/main" id="{CEF27B19-CAB2-50B3-3E3B-2BD4BDB671BA}"/>
                </a:ext>
              </a:extLst>
            </p:cNvPr>
            <p:cNvSpPr>
              <a:spLocks/>
            </p:cNvSpPr>
            <p:nvPr/>
          </p:nvSpPr>
          <p:spPr bwMode="auto">
            <a:xfrm>
              <a:off x="9468446" y="3520275"/>
              <a:ext cx="183233" cy="166295"/>
            </a:xfrm>
            <a:custGeom>
              <a:avLst/>
              <a:gdLst>
                <a:gd name="T0" fmla="*/ 57 w 104"/>
                <a:gd name="T1" fmla="*/ 58 h 95"/>
                <a:gd name="T2" fmla="*/ 81 w 104"/>
                <a:gd name="T3" fmla="*/ 38 h 95"/>
                <a:gd name="T4" fmla="*/ 85 w 104"/>
                <a:gd name="T5" fmla="*/ 37 h 95"/>
                <a:gd name="T6" fmla="*/ 104 w 104"/>
                <a:gd name="T7" fmla="*/ 37 h 95"/>
                <a:gd name="T8" fmla="*/ 59 w 104"/>
                <a:gd name="T9" fmla="*/ 0 h 95"/>
                <a:gd name="T10" fmla="*/ 0 w 104"/>
                <a:gd name="T11" fmla="*/ 90 h 95"/>
                <a:gd name="T12" fmla="*/ 6 w 104"/>
                <a:gd name="T13" fmla="*/ 95 h 95"/>
                <a:gd name="T14" fmla="*/ 65 w 104"/>
                <a:gd name="T15" fmla="*/ 95 h 95"/>
                <a:gd name="T16" fmla="*/ 55 w 104"/>
                <a:gd name="T17" fmla="*/ 65 h 95"/>
                <a:gd name="T18" fmla="*/ 57 w 104"/>
                <a:gd name="T19"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5">
                  <a:moveTo>
                    <a:pt x="57" y="58"/>
                  </a:moveTo>
                  <a:cubicBezTo>
                    <a:pt x="81" y="38"/>
                    <a:pt x="81" y="38"/>
                    <a:pt x="81" y="38"/>
                  </a:cubicBezTo>
                  <a:cubicBezTo>
                    <a:pt x="82" y="37"/>
                    <a:pt x="84" y="37"/>
                    <a:pt x="85" y="37"/>
                  </a:cubicBezTo>
                  <a:cubicBezTo>
                    <a:pt x="104" y="37"/>
                    <a:pt x="104" y="37"/>
                    <a:pt x="104" y="37"/>
                  </a:cubicBezTo>
                  <a:cubicBezTo>
                    <a:pt x="85" y="27"/>
                    <a:pt x="70" y="14"/>
                    <a:pt x="59" y="0"/>
                  </a:cubicBezTo>
                  <a:cubicBezTo>
                    <a:pt x="25" y="2"/>
                    <a:pt x="0" y="41"/>
                    <a:pt x="0" y="90"/>
                  </a:cubicBezTo>
                  <a:cubicBezTo>
                    <a:pt x="0" y="93"/>
                    <a:pt x="2" y="95"/>
                    <a:pt x="6" y="95"/>
                  </a:cubicBezTo>
                  <a:cubicBezTo>
                    <a:pt x="65" y="95"/>
                    <a:pt x="65" y="95"/>
                    <a:pt x="65" y="95"/>
                  </a:cubicBezTo>
                  <a:cubicBezTo>
                    <a:pt x="55" y="65"/>
                    <a:pt x="55" y="65"/>
                    <a:pt x="55" y="65"/>
                  </a:cubicBezTo>
                  <a:cubicBezTo>
                    <a:pt x="54" y="63"/>
                    <a:pt x="55" y="59"/>
                    <a:pt x="57"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5" name="Freeform 116">
              <a:extLst>
                <a:ext uri="{FF2B5EF4-FFF2-40B4-BE49-F238E27FC236}">
                  <a16:creationId xmlns:a16="http://schemas.microsoft.com/office/drawing/2014/main" id="{1FB2B78F-D803-597B-CFF7-CF40E09A9510}"/>
                </a:ext>
              </a:extLst>
            </p:cNvPr>
            <p:cNvSpPr>
              <a:spLocks/>
            </p:cNvSpPr>
            <p:nvPr/>
          </p:nvSpPr>
          <p:spPr bwMode="auto">
            <a:xfrm>
              <a:off x="9756383" y="3520275"/>
              <a:ext cx="181693" cy="166295"/>
            </a:xfrm>
            <a:custGeom>
              <a:avLst/>
              <a:gdLst>
                <a:gd name="T0" fmla="*/ 51 w 104"/>
                <a:gd name="T1" fmla="*/ 0 h 95"/>
                <a:gd name="T2" fmla="*/ 0 w 104"/>
                <a:gd name="T3" fmla="*/ 37 h 95"/>
                <a:gd name="T4" fmla="*/ 18 w 104"/>
                <a:gd name="T5" fmla="*/ 37 h 95"/>
                <a:gd name="T6" fmla="*/ 22 w 104"/>
                <a:gd name="T7" fmla="*/ 37 h 95"/>
                <a:gd name="T8" fmla="*/ 47 w 104"/>
                <a:gd name="T9" fmla="*/ 58 h 95"/>
                <a:gd name="T10" fmla="*/ 48 w 104"/>
                <a:gd name="T11" fmla="*/ 64 h 95"/>
                <a:gd name="T12" fmla="*/ 37 w 104"/>
                <a:gd name="T13" fmla="*/ 95 h 95"/>
                <a:gd name="T14" fmla="*/ 98 w 104"/>
                <a:gd name="T15" fmla="*/ 95 h 95"/>
                <a:gd name="T16" fmla="*/ 104 w 104"/>
                <a:gd name="T17" fmla="*/ 90 h 95"/>
                <a:gd name="T18" fmla="*/ 51 w 104"/>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5">
                  <a:moveTo>
                    <a:pt x="51" y="0"/>
                  </a:moveTo>
                  <a:cubicBezTo>
                    <a:pt x="37" y="14"/>
                    <a:pt x="20" y="27"/>
                    <a:pt x="0" y="37"/>
                  </a:cubicBezTo>
                  <a:cubicBezTo>
                    <a:pt x="18" y="37"/>
                    <a:pt x="18" y="37"/>
                    <a:pt x="18" y="37"/>
                  </a:cubicBezTo>
                  <a:cubicBezTo>
                    <a:pt x="20" y="37"/>
                    <a:pt x="21" y="36"/>
                    <a:pt x="22" y="37"/>
                  </a:cubicBezTo>
                  <a:cubicBezTo>
                    <a:pt x="47" y="58"/>
                    <a:pt x="47" y="58"/>
                    <a:pt x="47" y="58"/>
                  </a:cubicBezTo>
                  <a:cubicBezTo>
                    <a:pt x="48" y="59"/>
                    <a:pt x="49" y="62"/>
                    <a:pt x="48" y="64"/>
                  </a:cubicBezTo>
                  <a:cubicBezTo>
                    <a:pt x="37" y="95"/>
                    <a:pt x="37" y="95"/>
                    <a:pt x="37" y="95"/>
                  </a:cubicBezTo>
                  <a:cubicBezTo>
                    <a:pt x="98" y="95"/>
                    <a:pt x="98" y="95"/>
                    <a:pt x="98" y="95"/>
                  </a:cubicBezTo>
                  <a:cubicBezTo>
                    <a:pt x="101" y="95"/>
                    <a:pt x="104" y="93"/>
                    <a:pt x="104" y="90"/>
                  </a:cubicBezTo>
                  <a:cubicBezTo>
                    <a:pt x="104" y="40"/>
                    <a:pt x="82" y="4"/>
                    <a:pt x="5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6" name="Freeform 117">
              <a:extLst>
                <a:ext uri="{FF2B5EF4-FFF2-40B4-BE49-F238E27FC236}">
                  <a16:creationId xmlns:a16="http://schemas.microsoft.com/office/drawing/2014/main" id="{DA1434C9-50E7-5EC7-B52D-C2741A84293C}"/>
                </a:ext>
              </a:extLst>
            </p:cNvPr>
            <p:cNvSpPr>
              <a:spLocks/>
            </p:cNvSpPr>
            <p:nvPr/>
          </p:nvSpPr>
          <p:spPr bwMode="auto">
            <a:xfrm>
              <a:off x="9588548" y="3601882"/>
              <a:ext cx="230965" cy="76988"/>
            </a:xfrm>
            <a:custGeom>
              <a:avLst/>
              <a:gdLst>
                <a:gd name="T0" fmla="*/ 21 w 150"/>
                <a:gd name="T1" fmla="*/ 0 h 50"/>
                <a:gd name="T2" fmla="*/ 0 w 150"/>
                <a:gd name="T3" fmla="*/ 19 h 50"/>
                <a:gd name="T4" fmla="*/ 10 w 150"/>
                <a:gd name="T5" fmla="*/ 50 h 50"/>
                <a:gd name="T6" fmla="*/ 140 w 150"/>
                <a:gd name="T7" fmla="*/ 48 h 50"/>
                <a:gd name="T8" fmla="*/ 150 w 150"/>
                <a:gd name="T9" fmla="*/ 19 h 50"/>
                <a:gd name="T10" fmla="*/ 127 w 150"/>
                <a:gd name="T11" fmla="*/ 0 h 50"/>
                <a:gd name="T12" fmla="*/ 21 w 1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50" h="50">
                  <a:moveTo>
                    <a:pt x="21" y="0"/>
                  </a:moveTo>
                  <a:lnTo>
                    <a:pt x="0" y="19"/>
                  </a:lnTo>
                  <a:lnTo>
                    <a:pt x="10" y="50"/>
                  </a:lnTo>
                  <a:lnTo>
                    <a:pt x="140" y="48"/>
                  </a:lnTo>
                  <a:lnTo>
                    <a:pt x="150" y="19"/>
                  </a:lnTo>
                  <a:lnTo>
                    <a:pt x="127" y="0"/>
                  </a:lnTo>
                  <a:lnTo>
                    <a:pt x="21"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47" name="Group 146">
            <a:extLst>
              <a:ext uri="{FF2B5EF4-FFF2-40B4-BE49-F238E27FC236}">
                <a16:creationId xmlns:a16="http://schemas.microsoft.com/office/drawing/2014/main" id="{9E650A49-2F2F-026C-AA38-2E8BC6BBF607}"/>
              </a:ext>
            </a:extLst>
          </p:cNvPr>
          <p:cNvGrpSpPr/>
          <p:nvPr userDrawn="1"/>
        </p:nvGrpSpPr>
        <p:grpSpPr>
          <a:xfrm>
            <a:off x="8010550" y="4057458"/>
            <a:ext cx="393716" cy="403652"/>
            <a:chOff x="8438341" y="3186145"/>
            <a:chExt cx="488107" cy="500425"/>
          </a:xfrm>
          <a:solidFill>
            <a:schemeClr val="bg2"/>
          </a:solidFill>
        </p:grpSpPr>
        <p:sp>
          <p:nvSpPr>
            <p:cNvPr id="148" name="Freeform 118">
              <a:extLst>
                <a:ext uri="{FF2B5EF4-FFF2-40B4-BE49-F238E27FC236}">
                  <a16:creationId xmlns:a16="http://schemas.microsoft.com/office/drawing/2014/main" id="{D7DC6FED-6420-4ED4-3F58-5FFEBBB4731A}"/>
                </a:ext>
              </a:extLst>
            </p:cNvPr>
            <p:cNvSpPr>
              <a:spLocks noEditPoints="1"/>
            </p:cNvSpPr>
            <p:nvPr/>
          </p:nvSpPr>
          <p:spPr bwMode="auto">
            <a:xfrm>
              <a:off x="8507630" y="3186145"/>
              <a:ext cx="351067" cy="167835"/>
            </a:xfrm>
            <a:custGeom>
              <a:avLst/>
              <a:gdLst>
                <a:gd name="T0" fmla="*/ 18 w 200"/>
                <a:gd name="T1" fmla="*/ 63 h 96"/>
                <a:gd name="T2" fmla="*/ 101 w 200"/>
                <a:gd name="T3" fmla="*/ 96 h 96"/>
                <a:gd name="T4" fmla="*/ 184 w 200"/>
                <a:gd name="T5" fmla="*/ 63 h 96"/>
                <a:gd name="T6" fmla="*/ 184 w 200"/>
                <a:gd name="T7" fmla="*/ 57 h 96"/>
                <a:gd name="T8" fmla="*/ 196 w 200"/>
                <a:gd name="T9" fmla="*/ 19 h 96"/>
                <a:gd name="T10" fmla="*/ 185 w 200"/>
                <a:gd name="T11" fmla="*/ 12 h 96"/>
                <a:gd name="T12" fmla="*/ 130 w 200"/>
                <a:gd name="T13" fmla="*/ 4 h 96"/>
                <a:gd name="T14" fmla="*/ 100 w 200"/>
                <a:gd name="T15" fmla="*/ 0 h 96"/>
                <a:gd name="T16" fmla="*/ 69 w 200"/>
                <a:gd name="T17" fmla="*/ 4 h 96"/>
                <a:gd name="T18" fmla="*/ 14 w 200"/>
                <a:gd name="T19" fmla="*/ 12 h 96"/>
                <a:gd name="T20" fmla="*/ 4 w 200"/>
                <a:gd name="T21" fmla="*/ 19 h 96"/>
                <a:gd name="T22" fmla="*/ 18 w 200"/>
                <a:gd name="T23" fmla="*/ 57 h 96"/>
                <a:gd name="T24" fmla="*/ 18 w 200"/>
                <a:gd name="T25" fmla="*/ 63 h 96"/>
                <a:gd name="T26" fmla="*/ 93 w 200"/>
                <a:gd name="T27" fmla="*/ 43 h 96"/>
                <a:gd name="T28" fmla="*/ 100 w 200"/>
                <a:gd name="T29" fmla="*/ 24 h 96"/>
                <a:gd name="T30" fmla="*/ 106 w 200"/>
                <a:gd name="T31" fmla="*/ 43 h 96"/>
                <a:gd name="T32" fmla="*/ 125 w 200"/>
                <a:gd name="T33" fmla="*/ 43 h 96"/>
                <a:gd name="T34" fmla="*/ 109 w 200"/>
                <a:gd name="T35" fmla="*/ 56 h 96"/>
                <a:gd name="T36" fmla="*/ 116 w 200"/>
                <a:gd name="T37" fmla="*/ 75 h 96"/>
                <a:gd name="T38" fmla="*/ 100 w 200"/>
                <a:gd name="T39" fmla="*/ 64 h 96"/>
                <a:gd name="T40" fmla="*/ 84 w 200"/>
                <a:gd name="T41" fmla="*/ 76 h 96"/>
                <a:gd name="T42" fmla="*/ 90 w 200"/>
                <a:gd name="T43" fmla="*/ 56 h 96"/>
                <a:gd name="T44" fmla="*/ 74 w 200"/>
                <a:gd name="T45" fmla="*/ 43 h 96"/>
                <a:gd name="T46" fmla="*/ 93 w 200"/>
                <a:gd name="T47"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96">
                  <a:moveTo>
                    <a:pt x="18" y="63"/>
                  </a:moveTo>
                  <a:cubicBezTo>
                    <a:pt x="18" y="79"/>
                    <a:pt x="51" y="96"/>
                    <a:pt x="101" y="96"/>
                  </a:cubicBezTo>
                  <a:cubicBezTo>
                    <a:pt x="151" y="96"/>
                    <a:pt x="184" y="79"/>
                    <a:pt x="184" y="63"/>
                  </a:cubicBezTo>
                  <a:cubicBezTo>
                    <a:pt x="184" y="57"/>
                    <a:pt x="184" y="57"/>
                    <a:pt x="184" y="57"/>
                  </a:cubicBezTo>
                  <a:cubicBezTo>
                    <a:pt x="193" y="46"/>
                    <a:pt x="200" y="29"/>
                    <a:pt x="196" y="19"/>
                  </a:cubicBezTo>
                  <a:cubicBezTo>
                    <a:pt x="194" y="14"/>
                    <a:pt x="190" y="12"/>
                    <a:pt x="185" y="12"/>
                  </a:cubicBezTo>
                  <a:cubicBezTo>
                    <a:pt x="171" y="12"/>
                    <a:pt x="149" y="8"/>
                    <a:pt x="130" y="4"/>
                  </a:cubicBezTo>
                  <a:cubicBezTo>
                    <a:pt x="116" y="2"/>
                    <a:pt x="105" y="0"/>
                    <a:pt x="100" y="0"/>
                  </a:cubicBezTo>
                  <a:cubicBezTo>
                    <a:pt x="94" y="0"/>
                    <a:pt x="83" y="2"/>
                    <a:pt x="69" y="4"/>
                  </a:cubicBezTo>
                  <a:cubicBezTo>
                    <a:pt x="50" y="8"/>
                    <a:pt x="27" y="12"/>
                    <a:pt x="14" y="12"/>
                  </a:cubicBezTo>
                  <a:cubicBezTo>
                    <a:pt x="9" y="12"/>
                    <a:pt x="6" y="14"/>
                    <a:pt x="4" y="19"/>
                  </a:cubicBezTo>
                  <a:cubicBezTo>
                    <a:pt x="0" y="29"/>
                    <a:pt x="9" y="46"/>
                    <a:pt x="18" y="57"/>
                  </a:cubicBezTo>
                  <a:lnTo>
                    <a:pt x="18" y="63"/>
                  </a:lnTo>
                  <a:close/>
                  <a:moveTo>
                    <a:pt x="93" y="43"/>
                  </a:moveTo>
                  <a:cubicBezTo>
                    <a:pt x="100" y="24"/>
                    <a:pt x="100" y="24"/>
                    <a:pt x="100" y="24"/>
                  </a:cubicBezTo>
                  <a:cubicBezTo>
                    <a:pt x="106" y="43"/>
                    <a:pt x="106" y="43"/>
                    <a:pt x="106" y="43"/>
                  </a:cubicBezTo>
                  <a:cubicBezTo>
                    <a:pt x="125" y="43"/>
                    <a:pt x="125" y="43"/>
                    <a:pt x="125" y="43"/>
                  </a:cubicBezTo>
                  <a:cubicBezTo>
                    <a:pt x="109" y="56"/>
                    <a:pt x="109" y="56"/>
                    <a:pt x="109" y="56"/>
                  </a:cubicBezTo>
                  <a:cubicBezTo>
                    <a:pt x="116" y="75"/>
                    <a:pt x="116" y="75"/>
                    <a:pt x="116" y="75"/>
                  </a:cubicBezTo>
                  <a:cubicBezTo>
                    <a:pt x="100" y="64"/>
                    <a:pt x="100" y="64"/>
                    <a:pt x="100" y="64"/>
                  </a:cubicBezTo>
                  <a:cubicBezTo>
                    <a:pt x="84" y="76"/>
                    <a:pt x="84" y="76"/>
                    <a:pt x="84" y="76"/>
                  </a:cubicBezTo>
                  <a:cubicBezTo>
                    <a:pt x="90" y="56"/>
                    <a:pt x="90" y="56"/>
                    <a:pt x="90" y="56"/>
                  </a:cubicBezTo>
                  <a:cubicBezTo>
                    <a:pt x="74" y="43"/>
                    <a:pt x="74" y="43"/>
                    <a:pt x="74" y="43"/>
                  </a:cubicBezTo>
                  <a:lnTo>
                    <a:pt x="93" y="4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9" name="Freeform 119">
              <a:extLst>
                <a:ext uri="{FF2B5EF4-FFF2-40B4-BE49-F238E27FC236}">
                  <a16:creationId xmlns:a16="http://schemas.microsoft.com/office/drawing/2014/main" id="{3160B03F-5561-D3A8-64C8-633EF0F51638}"/>
                </a:ext>
              </a:extLst>
            </p:cNvPr>
            <p:cNvSpPr>
              <a:spLocks/>
            </p:cNvSpPr>
            <p:nvPr/>
          </p:nvSpPr>
          <p:spPr bwMode="auto">
            <a:xfrm>
              <a:off x="8590777" y="3364758"/>
              <a:ext cx="186313" cy="203250"/>
            </a:xfrm>
            <a:custGeom>
              <a:avLst/>
              <a:gdLst>
                <a:gd name="T0" fmla="*/ 0 w 107"/>
                <a:gd name="T1" fmla="*/ 0 h 116"/>
                <a:gd name="T2" fmla="*/ 0 w 107"/>
                <a:gd name="T3" fmla="*/ 62 h 116"/>
                <a:gd name="T4" fmla="*/ 54 w 107"/>
                <a:gd name="T5" fmla="*/ 116 h 116"/>
                <a:gd name="T6" fmla="*/ 107 w 107"/>
                <a:gd name="T7" fmla="*/ 62 h 116"/>
                <a:gd name="T8" fmla="*/ 107 w 107"/>
                <a:gd name="T9" fmla="*/ 0 h 116"/>
                <a:gd name="T10" fmla="*/ 54 w 107"/>
                <a:gd name="T11" fmla="*/ 6 h 116"/>
                <a:gd name="T12" fmla="*/ 0 w 107"/>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07" h="116">
                  <a:moveTo>
                    <a:pt x="0" y="0"/>
                  </a:moveTo>
                  <a:cubicBezTo>
                    <a:pt x="0" y="62"/>
                    <a:pt x="0" y="62"/>
                    <a:pt x="0" y="62"/>
                  </a:cubicBezTo>
                  <a:cubicBezTo>
                    <a:pt x="0" y="94"/>
                    <a:pt x="23" y="116"/>
                    <a:pt x="54" y="116"/>
                  </a:cubicBezTo>
                  <a:cubicBezTo>
                    <a:pt x="85" y="116"/>
                    <a:pt x="107" y="94"/>
                    <a:pt x="107" y="62"/>
                  </a:cubicBezTo>
                  <a:cubicBezTo>
                    <a:pt x="107" y="0"/>
                    <a:pt x="107" y="0"/>
                    <a:pt x="107" y="0"/>
                  </a:cubicBezTo>
                  <a:cubicBezTo>
                    <a:pt x="98" y="4"/>
                    <a:pt x="73" y="6"/>
                    <a:pt x="54" y="6"/>
                  </a:cubicBezTo>
                  <a:cubicBezTo>
                    <a:pt x="34" y="6"/>
                    <a:pt x="20" y="4"/>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0" name="Freeform 120">
              <a:extLst>
                <a:ext uri="{FF2B5EF4-FFF2-40B4-BE49-F238E27FC236}">
                  <a16:creationId xmlns:a16="http://schemas.microsoft.com/office/drawing/2014/main" id="{5EB72A8E-1180-9952-2A52-5B91297B82EC}"/>
                </a:ext>
              </a:extLst>
            </p:cNvPr>
            <p:cNvSpPr>
              <a:spLocks/>
            </p:cNvSpPr>
            <p:nvPr/>
          </p:nvSpPr>
          <p:spPr bwMode="auto">
            <a:xfrm>
              <a:off x="8438341" y="3335503"/>
              <a:ext cx="488107" cy="351067"/>
            </a:xfrm>
            <a:custGeom>
              <a:avLst/>
              <a:gdLst>
                <a:gd name="T0" fmla="*/ 220 w 279"/>
                <a:gd name="T1" fmla="*/ 114 h 200"/>
                <a:gd name="T2" fmla="*/ 254 w 279"/>
                <a:gd name="T3" fmla="*/ 81 h 200"/>
                <a:gd name="T4" fmla="*/ 254 w 279"/>
                <a:gd name="T5" fmla="*/ 76 h 200"/>
                <a:gd name="T6" fmla="*/ 230 w 279"/>
                <a:gd name="T7" fmla="*/ 28 h 200"/>
                <a:gd name="T8" fmla="*/ 224 w 279"/>
                <a:gd name="T9" fmla="*/ 6 h 200"/>
                <a:gd name="T10" fmla="*/ 224 w 279"/>
                <a:gd name="T11" fmla="*/ 0 h 200"/>
                <a:gd name="T12" fmla="*/ 204 w 279"/>
                <a:gd name="T13" fmla="*/ 14 h 200"/>
                <a:gd name="T14" fmla="*/ 204 w 279"/>
                <a:gd name="T15" fmla="*/ 79 h 200"/>
                <a:gd name="T16" fmla="*/ 141 w 279"/>
                <a:gd name="T17" fmla="*/ 145 h 200"/>
                <a:gd name="T18" fmla="*/ 78 w 279"/>
                <a:gd name="T19" fmla="*/ 79 h 200"/>
                <a:gd name="T20" fmla="*/ 78 w 279"/>
                <a:gd name="T21" fmla="*/ 14 h 200"/>
                <a:gd name="T22" fmla="*/ 58 w 279"/>
                <a:gd name="T23" fmla="*/ 0 h 200"/>
                <a:gd name="T24" fmla="*/ 58 w 279"/>
                <a:gd name="T25" fmla="*/ 5 h 200"/>
                <a:gd name="T26" fmla="*/ 51 w 279"/>
                <a:gd name="T27" fmla="*/ 29 h 200"/>
                <a:gd name="T28" fmla="*/ 26 w 279"/>
                <a:gd name="T29" fmla="*/ 76 h 200"/>
                <a:gd name="T30" fmla="*/ 25 w 279"/>
                <a:gd name="T31" fmla="*/ 81 h 200"/>
                <a:gd name="T32" fmla="*/ 60 w 279"/>
                <a:gd name="T33" fmla="*/ 114 h 200"/>
                <a:gd name="T34" fmla="*/ 0 w 279"/>
                <a:gd name="T35" fmla="*/ 194 h 200"/>
                <a:gd name="T36" fmla="*/ 6 w 279"/>
                <a:gd name="T37" fmla="*/ 200 h 200"/>
                <a:gd name="T38" fmla="*/ 273 w 279"/>
                <a:gd name="T39" fmla="*/ 200 h 200"/>
                <a:gd name="T40" fmla="*/ 279 w 279"/>
                <a:gd name="T41" fmla="*/ 194 h 200"/>
                <a:gd name="T42" fmla="*/ 220 w 279"/>
                <a:gd name="T43" fmla="*/ 11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00">
                  <a:moveTo>
                    <a:pt x="220" y="114"/>
                  </a:moveTo>
                  <a:cubicBezTo>
                    <a:pt x="236" y="105"/>
                    <a:pt x="248" y="93"/>
                    <a:pt x="254" y="81"/>
                  </a:cubicBezTo>
                  <a:cubicBezTo>
                    <a:pt x="255" y="80"/>
                    <a:pt x="255" y="77"/>
                    <a:pt x="254" y="76"/>
                  </a:cubicBezTo>
                  <a:cubicBezTo>
                    <a:pt x="248" y="66"/>
                    <a:pt x="232" y="39"/>
                    <a:pt x="230" y="28"/>
                  </a:cubicBezTo>
                  <a:cubicBezTo>
                    <a:pt x="227" y="21"/>
                    <a:pt x="224" y="9"/>
                    <a:pt x="224" y="6"/>
                  </a:cubicBezTo>
                  <a:cubicBezTo>
                    <a:pt x="224" y="0"/>
                    <a:pt x="224" y="0"/>
                    <a:pt x="224" y="0"/>
                  </a:cubicBezTo>
                  <a:cubicBezTo>
                    <a:pt x="224" y="5"/>
                    <a:pt x="214" y="10"/>
                    <a:pt x="204" y="14"/>
                  </a:cubicBezTo>
                  <a:cubicBezTo>
                    <a:pt x="204" y="79"/>
                    <a:pt x="204" y="79"/>
                    <a:pt x="204" y="79"/>
                  </a:cubicBezTo>
                  <a:cubicBezTo>
                    <a:pt x="204" y="117"/>
                    <a:pt x="176" y="145"/>
                    <a:pt x="141" y="145"/>
                  </a:cubicBezTo>
                  <a:cubicBezTo>
                    <a:pt x="106" y="145"/>
                    <a:pt x="78" y="117"/>
                    <a:pt x="78" y="79"/>
                  </a:cubicBezTo>
                  <a:cubicBezTo>
                    <a:pt x="78" y="14"/>
                    <a:pt x="78" y="14"/>
                    <a:pt x="78" y="14"/>
                  </a:cubicBezTo>
                  <a:cubicBezTo>
                    <a:pt x="68" y="10"/>
                    <a:pt x="58" y="5"/>
                    <a:pt x="58" y="0"/>
                  </a:cubicBezTo>
                  <a:cubicBezTo>
                    <a:pt x="58" y="5"/>
                    <a:pt x="58" y="5"/>
                    <a:pt x="58" y="5"/>
                  </a:cubicBezTo>
                  <a:cubicBezTo>
                    <a:pt x="51" y="29"/>
                    <a:pt x="51" y="29"/>
                    <a:pt x="51" y="29"/>
                  </a:cubicBezTo>
                  <a:cubicBezTo>
                    <a:pt x="48" y="39"/>
                    <a:pt x="32" y="66"/>
                    <a:pt x="26" y="76"/>
                  </a:cubicBezTo>
                  <a:cubicBezTo>
                    <a:pt x="25" y="77"/>
                    <a:pt x="24" y="80"/>
                    <a:pt x="25" y="81"/>
                  </a:cubicBezTo>
                  <a:cubicBezTo>
                    <a:pt x="31" y="94"/>
                    <a:pt x="43" y="105"/>
                    <a:pt x="60" y="114"/>
                  </a:cubicBezTo>
                  <a:cubicBezTo>
                    <a:pt x="29" y="125"/>
                    <a:pt x="0" y="162"/>
                    <a:pt x="0" y="194"/>
                  </a:cubicBezTo>
                  <a:cubicBezTo>
                    <a:pt x="0" y="198"/>
                    <a:pt x="3" y="200"/>
                    <a:pt x="6" y="200"/>
                  </a:cubicBezTo>
                  <a:cubicBezTo>
                    <a:pt x="273" y="200"/>
                    <a:pt x="273" y="200"/>
                    <a:pt x="273" y="200"/>
                  </a:cubicBezTo>
                  <a:cubicBezTo>
                    <a:pt x="277" y="200"/>
                    <a:pt x="279" y="198"/>
                    <a:pt x="279" y="194"/>
                  </a:cubicBezTo>
                  <a:cubicBezTo>
                    <a:pt x="279" y="162"/>
                    <a:pt x="250" y="125"/>
                    <a:pt x="220" y="1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51" name="Group 150">
            <a:extLst>
              <a:ext uri="{FF2B5EF4-FFF2-40B4-BE49-F238E27FC236}">
                <a16:creationId xmlns:a16="http://schemas.microsoft.com/office/drawing/2014/main" id="{67B9AF01-186A-1377-7BBA-7E5DAD2F9783}"/>
              </a:ext>
            </a:extLst>
          </p:cNvPr>
          <p:cNvGrpSpPr/>
          <p:nvPr userDrawn="1"/>
        </p:nvGrpSpPr>
        <p:grpSpPr>
          <a:xfrm>
            <a:off x="7183375" y="4057458"/>
            <a:ext cx="402409" cy="403652"/>
            <a:chOff x="7412854" y="3186145"/>
            <a:chExt cx="498885" cy="500425"/>
          </a:xfrm>
          <a:solidFill>
            <a:schemeClr val="bg2"/>
          </a:solidFill>
        </p:grpSpPr>
        <p:sp>
          <p:nvSpPr>
            <p:cNvPr id="152" name="Freeform 121">
              <a:extLst>
                <a:ext uri="{FF2B5EF4-FFF2-40B4-BE49-F238E27FC236}">
                  <a16:creationId xmlns:a16="http://schemas.microsoft.com/office/drawing/2014/main" id="{BC843B0B-AAE1-E779-2133-CBEE208C006E}"/>
                </a:ext>
              </a:extLst>
            </p:cNvPr>
            <p:cNvSpPr>
              <a:spLocks noEditPoints="1"/>
            </p:cNvSpPr>
            <p:nvPr/>
          </p:nvSpPr>
          <p:spPr bwMode="auto">
            <a:xfrm>
              <a:off x="7497541" y="3186145"/>
              <a:ext cx="329511" cy="210949"/>
            </a:xfrm>
            <a:custGeom>
              <a:avLst/>
              <a:gdLst>
                <a:gd name="T0" fmla="*/ 12 w 188"/>
                <a:gd name="T1" fmla="*/ 88 h 120"/>
                <a:gd name="T2" fmla="*/ 92 w 188"/>
                <a:gd name="T3" fmla="*/ 120 h 120"/>
                <a:gd name="T4" fmla="*/ 92 w 188"/>
                <a:gd name="T5" fmla="*/ 120 h 120"/>
                <a:gd name="T6" fmla="*/ 177 w 188"/>
                <a:gd name="T7" fmla="*/ 89 h 120"/>
                <a:gd name="T8" fmla="*/ 177 w 188"/>
                <a:gd name="T9" fmla="*/ 69 h 120"/>
                <a:gd name="T10" fmla="*/ 184 w 188"/>
                <a:gd name="T11" fmla="*/ 34 h 120"/>
                <a:gd name="T12" fmla="*/ 170 w 188"/>
                <a:gd name="T13" fmla="*/ 24 h 120"/>
                <a:gd name="T14" fmla="*/ 122 w 188"/>
                <a:gd name="T15" fmla="*/ 9 h 120"/>
                <a:gd name="T16" fmla="*/ 93 w 188"/>
                <a:gd name="T17" fmla="*/ 0 h 120"/>
                <a:gd name="T18" fmla="*/ 65 w 188"/>
                <a:gd name="T19" fmla="*/ 9 h 120"/>
                <a:gd name="T20" fmla="*/ 17 w 188"/>
                <a:gd name="T21" fmla="*/ 24 h 120"/>
                <a:gd name="T22" fmla="*/ 4 w 188"/>
                <a:gd name="T23" fmla="*/ 34 h 120"/>
                <a:gd name="T24" fmla="*/ 12 w 188"/>
                <a:gd name="T25" fmla="*/ 69 h 120"/>
                <a:gd name="T26" fmla="*/ 12 w 188"/>
                <a:gd name="T27" fmla="*/ 88 h 120"/>
                <a:gd name="T28" fmla="*/ 87 w 188"/>
                <a:gd name="T29" fmla="*/ 52 h 120"/>
                <a:gd name="T30" fmla="*/ 94 w 188"/>
                <a:gd name="T31" fmla="*/ 33 h 120"/>
                <a:gd name="T32" fmla="*/ 100 w 188"/>
                <a:gd name="T33" fmla="*/ 52 h 120"/>
                <a:gd name="T34" fmla="*/ 120 w 188"/>
                <a:gd name="T35" fmla="*/ 52 h 120"/>
                <a:gd name="T36" fmla="*/ 103 w 188"/>
                <a:gd name="T37" fmla="*/ 67 h 120"/>
                <a:gd name="T38" fmla="*/ 110 w 188"/>
                <a:gd name="T39" fmla="*/ 87 h 120"/>
                <a:gd name="T40" fmla="*/ 94 w 188"/>
                <a:gd name="T41" fmla="*/ 76 h 120"/>
                <a:gd name="T42" fmla="*/ 78 w 188"/>
                <a:gd name="T43" fmla="*/ 88 h 120"/>
                <a:gd name="T44" fmla="*/ 84 w 188"/>
                <a:gd name="T45" fmla="*/ 66 h 120"/>
                <a:gd name="T46" fmla="*/ 68 w 188"/>
                <a:gd name="T47" fmla="*/ 52 h 120"/>
                <a:gd name="T48" fmla="*/ 87 w 188"/>
                <a:gd name="T49"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120">
                  <a:moveTo>
                    <a:pt x="12" y="88"/>
                  </a:moveTo>
                  <a:cubicBezTo>
                    <a:pt x="12" y="107"/>
                    <a:pt x="54" y="120"/>
                    <a:pt x="92" y="120"/>
                  </a:cubicBezTo>
                  <a:cubicBezTo>
                    <a:pt x="92" y="120"/>
                    <a:pt x="92" y="120"/>
                    <a:pt x="92" y="120"/>
                  </a:cubicBezTo>
                  <a:cubicBezTo>
                    <a:pt x="131" y="120"/>
                    <a:pt x="168" y="107"/>
                    <a:pt x="177" y="89"/>
                  </a:cubicBezTo>
                  <a:cubicBezTo>
                    <a:pt x="177" y="69"/>
                    <a:pt x="177" y="69"/>
                    <a:pt x="177" y="69"/>
                  </a:cubicBezTo>
                  <a:cubicBezTo>
                    <a:pt x="187" y="59"/>
                    <a:pt x="188" y="44"/>
                    <a:pt x="184" y="34"/>
                  </a:cubicBezTo>
                  <a:cubicBezTo>
                    <a:pt x="181" y="28"/>
                    <a:pt x="176" y="24"/>
                    <a:pt x="170" y="24"/>
                  </a:cubicBezTo>
                  <a:cubicBezTo>
                    <a:pt x="157" y="24"/>
                    <a:pt x="138" y="16"/>
                    <a:pt x="122" y="9"/>
                  </a:cubicBezTo>
                  <a:cubicBezTo>
                    <a:pt x="108" y="3"/>
                    <a:pt x="99" y="0"/>
                    <a:pt x="93" y="0"/>
                  </a:cubicBezTo>
                  <a:cubicBezTo>
                    <a:pt x="87" y="0"/>
                    <a:pt x="79" y="3"/>
                    <a:pt x="65" y="9"/>
                  </a:cubicBezTo>
                  <a:cubicBezTo>
                    <a:pt x="49" y="16"/>
                    <a:pt x="30" y="24"/>
                    <a:pt x="17" y="24"/>
                  </a:cubicBezTo>
                  <a:cubicBezTo>
                    <a:pt x="10" y="24"/>
                    <a:pt x="7" y="28"/>
                    <a:pt x="4" y="34"/>
                  </a:cubicBezTo>
                  <a:cubicBezTo>
                    <a:pt x="0" y="44"/>
                    <a:pt x="2" y="59"/>
                    <a:pt x="12" y="69"/>
                  </a:cubicBezTo>
                  <a:lnTo>
                    <a:pt x="12" y="88"/>
                  </a:lnTo>
                  <a:close/>
                  <a:moveTo>
                    <a:pt x="87" y="52"/>
                  </a:moveTo>
                  <a:cubicBezTo>
                    <a:pt x="94" y="33"/>
                    <a:pt x="94" y="33"/>
                    <a:pt x="94" y="33"/>
                  </a:cubicBezTo>
                  <a:cubicBezTo>
                    <a:pt x="100" y="52"/>
                    <a:pt x="100" y="52"/>
                    <a:pt x="100" y="52"/>
                  </a:cubicBezTo>
                  <a:cubicBezTo>
                    <a:pt x="120" y="52"/>
                    <a:pt x="120" y="52"/>
                    <a:pt x="120" y="52"/>
                  </a:cubicBezTo>
                  <a:cubicBezTo>
                    <a:pt x="103" y="67"/>
                    <a:pt x="103" y="67"/>
                    <a:pt x="103" y="67"/>
                  </a:cubicBezTo>
                  <a:cubicBezTo>
                    <a:pt x="110" y="87"/>
                    <a:pt x="110" y="87"/>
                    <a:pt x="110" y="87"/>
                  </a:cubicBezTo>
                  <a:cubicBezTo>
                    <a:pt x="94" y="76"/>
                    <a:pt x="94" y="76"/>
                    <a:pt x="94" y="76"/>
                  </a:cubicBezTo>
                  <a:cubicBezTo>
                    <a:pt x="78" y="88"/>
                    <a:pt x="78" y="88"/>
                    <a:pt x="78" y="88"/>
                  </a:cubicBezTo>
                  <a:cubicBezTo>
                    <a:pt x="84" y="66"/>
                    <a:pt x="84" y="66"/>
                    <a:pt x="84" y="66"/>
                  </a:cubicBezTo>
                  <a:cubicBezTo>
                    <a:pt x="68" y="52"/>
                    <a:pt x="68" y="52"/>
                    <a:pt x="68" y="52"/>
                  </a:cubicBezTo>
                  <a:lnTo>
                    <a:pt x="87" y="5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3" name="Freeform 122">
              <a:extLst>
                <a:ext uri="{FF2B5EF4-FFF2-40B4-BE49-F238E27FC236}">
                  <a16:creationId xmlns:a16="http://schemas.microsoft.com/office/drawing/2014/main" id="{1C25C5D8-8188-8843-3789-5D18718242DE}"/>
                </a:ext>
              </a:extLst>
            </p:cNvPr>
            <p:cNvSpPr>
              <a:spLocks/>
            </p:cNvSpPr>
            <p:nvPr/>
          </p:nvSpPr>
          <p:spPr bwMode="auto">
            <a:xfrm>
              <a:off x="7519098" y="3373997"/>
              <a:ext cx="289477" cy="238665"/>
            </a:xfrm>
            <a:custGeom>
              <a:avLst/>
              <a:gdLst>
                <a:gd name="T0" fmla="*/ 80 w 165"/>
                <a:gd name="T1" fmla="*/ 23 h 136"/>
                <a:gd name="T2" fmla="*/ 0 w 165"/>
                <a:gd name="T3" fmla="*/ 0 h 136"/>
                <a:gd name="T4" fmla="*/ 0 w 165"/>
                <a:gd name="T5" fmla="*/ 57 h 136"/>
                <a:gd name="T6" fmla="*/ 83 w 165"/>
                <a:gd name="T7" fmla="*/ 136 h 136"/>
                <a:gd name="T8" fmla="*/ 165 w 165"/>
                <a:gd name="T9" fmla="*/ 57 h 136"/>
                <a:gd name="T10" fmla="*/ 165 w 165"/>
                <a:gd name="T11" fmla="*/ 0 h 136"/>
                <a:gd name="T12" fmla="*/ 80 w 165"/>
                <a:gd name="T13" fmla="*/ 23 h 136"/>
                <a:gd name="T14" fmla="*/ 80 w 165"/>
                <a:gd name="T15" fmla="*/ 23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36">
                  <a:moveTo>
                    <a:pt x="80" y="23"/>
                  </a:moveTo>
                  <a:cubicBezTo>
                    <a:pt x="47" y="23"/>
                    <a:pt x="20" y="14"/>
                    <a:pt x="0" y="0"/>
                  </a:cubicBezTo>
                  <a:cubicBezTo>
                    <a:pt x="0" y="57"/>
                    <a:pt x="0" y="57"/>
                    <a:pt x="0" y="57"/>
                  </a:cubicBezTo>
                  <a:cubicBezTo>
                    <a:pt x="0" y="72"/>
                    <a:pt x="31" y="136"/>
                    <a:pt x="83" y="136"/>
                  </a:cubicBezTo>
                  <a:cubicBezTo>
                    <a:pt x="135" y="136"/>
                    <a:pt x="165" y="72"/>
                    <a:pt x="165" y="57"/>
                  </a:cubicBezTo>
                  <a:cubicBezTo>
                    <a:pt x="165" y="0"/>
                    <a:pt x="165" y="0"/>
                    <a:pt x="165" y="0"/>
                  </a:cubicBezTo>
                  <a:cubicBezTo>
                    <a:pt x="146" y="14"/>
                    <a:pt x="113" y="23"/>
                    <a:pt x="80" y="23"/>
                  </a:cubicBezTo>
                  <a:cubicBezTo>
                    <a:pt x="80" y="23"/>
                    <a:pt x="80" y="23"/>
                    <a:pt x="80"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4" name="Freeform 123">
              <a:extLst>
                <a:ext uri="{FF2B5EF4-FFF2-40B4-BE49-F238E27FC236}">
                  <a16:creationId xmlns:a16="http://schemas.microsoft.com/office/drawing/2014/main" id="{8972C4CD-047C-689E-8F5D-6A66FDB6B14B}"/>
                </a:ext>
              </a:extLst>
            </p:cNvPr>
            <p:cNvSpPr>
              <a:spLocks/>
            </p:cNvSpPr>
            <p:nvPr/>
          </p:nvSpPr>
          <p:spPr bwMode="auto">
            <a:xfrm>
              <a:off x="7412854" y="3558769"/>
              <a:ext cx="498885" cy="127801"/>
            </a:xfrm>
            <a:custGeom>
              <a:avLst/>
              <a:gdLst>
                <a:gd name="T0" fmla="*/ 284 w 285"/>
                <a:gd name="T1" fmla="*/ 65 h 73"/>
                <a:gd name="T2" fmla="*/ 218 w 285"/>
                <a:gd name="T3" fmla="*/ 0 h 73"/>
                <a:gd name="T4" fmla="*/ 142 w 285"/>
                <a:gd name="T5" fmla="*/ 43 h 73"/>
                <a:gd name="T6" fmla="*/ 67 w 285"/>
                <a:gd name="T7" fmla="*/ 0 h 73"/>
                <a:gd name="T8" fmla="*/ 0 w 285"/>
                <a:gd name="T9" fmla="*/ 67 h 73"/>
                <a:gd name="T10" fmla="*/ 7 w 285"/>
                <a:gd name="T11" fmla="*/ 73 h 73"/>
                <a:gd name="T12" fmla="*/ 278 w 285"/>
                <a:gd name="T13" fmla="*/ 73 h 73"/>
                <a:gd name="T14" fmla="*/ 279 w 285"/>
                <a:gd name="T15" fmla="*/ 73 h 73"/>
                <a:gd name="T16" fmla="*/ 285 w 285"/>
                <a:gd name="T17" fmla="*/ 67 h 73"/>
                <a:gd name="T18" fmla="*/ 284 w 285"/>
                <a:gd name="T1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73">
                  <a:moveTo>
                    <a:pt x="284" y="65"/>
                  </a:moveTo>
                  <a:cubicBezTo>
                    <a:pt x="284" y="29"/>
                    <a:pt x="255" y="2"/>
                    <a:pt x="218" y="0"/>
                  </a:cubicBezTo>
                  <a:cubicBezTo>
                    <a:pt x="201" y="23"/>
                    <a:pt x="175" y="43"/>
                    <a:pt x="142" y="43"/>
                  </a:cubicBezTo>
                  <a:cubicBezTo>
                    <a:pt x="110" y="43"/>
                    <a:pt x="84" y="23"/>
                    <a:pt x="67" y="0"/>
                  </a:cubicBezTo>
                  <a:cubicBezTo>
                    <a:pt x="31" y="2"/>
                    <a:pt x="0" y="32"/>
                    <a:pt x="0" y="67"/>
                  </a:cubicBezTo>
                  <a:cubicBezTo>
                    <a:pt x="0" y="71"/>
                    <a:pt x="3" y="73"/>
                    <a:pt x="7" y="73"/>
                  </a:cubicBezTo>
                  <a:cubicBezTo>
                    <a:pt x="278" y="73"/>
                    <a:pt x="278" y="73"/>
                    <a:pt x="278" y="73"/>
                  </a:cubicBezTo>
                  <a:cubicBezTo>
                    <a:pt x="278" y="73"/>
                    <a:pt x="279" y="73"/>
                    <a:pt x="279" y="73"/>
                  </a:cubicBezTo>
                  <a:cubicBezTo>
                    <a:pt x="282" y="73"/>
                    <a:pt x="285" y="71"/>
                    <a:pt x="285" y="67"/>
                  </a:cubicBezTo>
                  <a:cubicBezTo>
                    <a:pt x="285" y="67"/>
                    <a:pt x="285" y="66"/>
                    <a:pt x="28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55" name="Group 154">
            <a:extLst>
              <a:ext uri="{FF2B5EF4-FFF2-40B4-BE49-F238E27FC236}">
                <a16:creationId xmlns:a16="http://schemas.microsoft.com/office/drawing/2014/main" id="{5C55D440-3A08-9D6C-0E3D-901BD7DDAE77}"/>
              </a:ext>
            </a:extLst>
          </p:cNvPr>
          <p:cNvGrpSpPr/>
          <p:nvPr userDrawn="1"/>
        </p:nvGrpSpPr>
        <p:grpSpPr>
          <a:xfrm>
            <a:off x="6184803" y="4067394"/>
            <a:ext cx="577532" cy="393716"/>
            <a:chOff x="6174880" y="3198463"/>
            <a:chExt cx="715993" cy="488107"/>
          </a:xfrm>
          <a:solidFill>
            <a:schemeClr val="bg2"/>
          </a:solidFill>
        </p:grpSpPr>
        <p:sp>
          <p:nvSpPr>
            <p:cNvPr id="156" name="Freeform 124">
              <a:extLst>
                <a:ext uri="{FF2B5EF4-FFF2-40B4-BE49-F238E27FC236}">
                  <a16:creationId xmlns:a16="http://schemas.microsoft.com/office/drawing/2014/main" id="{50E09C34-F4B3-8D02-4CFC-032DD56A94E6}"/>
                </a:ext>
              </a:extLst>
            </p:cNvPr>
            <p:cNvSpPr>
              <a:spLocks noEditPoints="1"/>
            </p:cNvSpPr>
            <p:nvPr/>
          </p:nvSpPr>
          <p:spPr bwMode="auto">
            <a:xfrm>
              <a:off x="6224152" y="3198463"/>
              <a:ext cx="415738" cy="250983"/>
            </a:xfrm>
            <a:custGeom>
              <a:avLst/>
              <a:gdLst>
                <a:gd name="T0" fmla="*/ 5 w 238"/>
                <a:gd name="T1" fmla="*/ 34 h 143"/>
                <a:gd name="T2" fmla="*/ 116 w 238"/>
                <a:gd name="T3" fmla="*/ 57 h 143"/>
                <a:gd name="T4" fmla="*/ 117 w 238"/>
                <a:gd name="T5" fmla="*/ 57 h 143"/>
                <a:gd name="T6" fmla="*/ 119 w 238"/>
                <a:gd name="T7" fmla="*/ 57 h 143"/>
                <a:gd name="T8" fmla="*/ 215 w 238"/>
                <a:gd name="T9" fmla="*/ 38 h 143"/>
                <a:gd name="T10" fmla="*/ 215 w 238"/>
                <a:gd name="T11" fmla="*/ 83 h 143"/>
                <a:gd name="T12" fmla="*/ 203 w 238"/>
                <a:gd name="T13" fmla="*/ 137 h 143"/>
                <a:gd name="T14" fmla="*/ 203 w 238"/>
                <a:gd name="T15" fmla="*/ 141 h 143"/>
                <a:gd name="T16" fmla="*/ 208 w 238"/>
                <a:gd name="T17" fmla="*/ 142 h 143"/>
                <a:gd name="T18" fmla="*/ 232 w 238"/>
                <a:gd name="T19" fmla="*/ 142 h 143"/>
                <a:gd name="T20" fmla="*/ 237 w 238"/>
                <a:gd name="T21" fmla="*/ 141 h 143"/>
                <a:gd name="T22" fmla="*/ 238 w 238"/>
                <a:gd name="T23" fmla="*/ 137 h 143"/>
                <a:gd name="T24" fmla="*/ 225 w 238"/>
                <a:gd name="T25" fmla="*/ 83 h 143"/>
                <a:gd name="T26" fmla="*/ 225 w 238"/>
                <a:gd name="T27" fmla="*/ 35 h 143"/>
                <a:gd name="T28" fmla="*/ 232 w 238"/>
                <a:gd name="T29" fmla="*/ 34 h 143"/>
                <a:gd name="T30" fmla="*/ 237 w 238"/>
                <a:gd name="T31" fmla="*/ 28 h 143"/>
                <a:gd name="T32" fmla="*/ 232 w 238"/>
                <a:gd name="T33" fmla="*/ 22 h 143"/>
                <a:gd name="T34" fmla="*/ 118 w 238"/>
                <a:gd name="T35" fmla="*/ 0 h 143"/>
                <a:gd name="T36" fmla="*/ 116 w 238"/>
                <a:gd name="T37" fmla="*/ 0 h 143"/>
                <a:gd name="T38" fmla="*/ 5 w 238"/>
                <a:gd name="T39" fmla="*/ 22 h 143"/>
                <a:gd name="T40" fmla="*/ 0 w 238"/>
                <a:gd name="T41" fmla="*/ 28 h 143"/>
                <a:gd name="T42" fmla="*/ 5 w 238"/>
                <a:gd name="T43" fmla="*/ 34 h 143"/>
                <a:gd name="T44" fmla="*/ 220 w 238"/>
                <a:gd name="T45" fmla="*/ 112 h 143"/>
                <a:gd name="T46" fmla="*/ 225 w 238"/>
                <a:gd name="T47" fmla="*/ 133 h 143"/>
                <a:gd name="T48" fmla="*/ 215 w 238"/>
                <a:gd name="T49" fmla="*/ 133 h 143"/>
                <a:gd name="T50" fmla="*/ 220 w 238"/>
                <a:gd name="T51" fmla="*/ 1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3">
                  <a:moveTo>
                    <a:pt x="5" y="34"/>
                  </a:moveTo>
                  <a:cubicBezTo>
                    <a:pt x="116" y="57"/>
                    <a:pt x="116" y="57"/>
                    <a:pt x="116" y="57"/>
                  </a:cubicBezTo>
                  <a:cubicBezTo>
                    <a:pt x="116" y="57"/>
                    <a:pt x="116" y="57"/>
                    <a:pt x="117" y="57"/>
                  </a:cubicBezTo>
                  <a:cubicBezTo>
                    <a:pt x="117" y="57"/>
                    <a:pt x="118" y="57"/>
                    <a:pt x="119" y="57"/>
                  </a:cubicBezTo>
                  <a:cubicBezTo>
                    <a:pt x="215" y="38"/>
                    <a:pt x="215" y="38"/>
                    <a:pt x="215" y="38"/>
                  </a:cubicBezTo>
                  <a:cubicBezTo>
                    <a:pt x="215" y="83"/>
                    <a:pt x="215" y="83"/>
                    <a:pt x="215" y="83"/>
                  </a:cubicBezTo>
                  <a:cubicBezTo>
                    <a:pt x="203" y="137"/>
                    <a:pt x="203" y="137"/>
                    <a:pt x="203" y="137"/>
                  </a:cubicBezTo>
                  <a:cubicBezTo>
                    <a:pt x="202" y="139"/>
                    <a:pt x="202" y="140"/>
                    <a:pt x="203" y="141"/>
                  </a:cubicBezTo>
                  <a:cubicBezTo>
                    <a:pt x="205" y="143"/>
                    <a:pt x="206" y="142"/>
                    <a:pt x="208" y="142"/>
                  </a:cubicBezTo>
                  <a:cubicBezTo>
                    <a:pt x="232" y="142"/>
                    <a:pt x="232" y="142"/>
                    <a:pt x="232" y="142"/>
                  </a:cubicBezTo>
                  <a:cubicBezTo>
                    <a:pt x="234" y="142"/>
                    <a:pt x="236" y="143"/>
                    <a:pt x="237" y="141"/>
                  </a:cubicBezTo>
                  <a:cubicBezTo>
                    <a:pt x="238" y="140"/>
                    <a:pt x="238" y="138"/>
                    <a:pt x="238" y="137"/>
                  </a:cubicBezTo>
                  <a:cubicBezTo>
                    <a:pt x="225" y="83"/>
                    <a:pt x="225" y="83"/>
                    <a:pt x="225" y="83"/>
                  </a:cubicBezTo>
                  <a:cubicBezTo>
                    <a:pt x="225" y="35"/>
                    <a:pt x="225" y="35"/>
                    <a:pt x="225" y="35"/>
                  </a:cubicBezTo>
                  <a:cubicBezTo>
                    <a:pt x="232" y="34"/>
                    <a:pt x="232" y="34"/>
                    <a:pt x="232" y="34"/>
                  </a:cubicBezTo>
                  <a:cubicBezTo>
                    <a:pt x="235" y="33"/>
                    <a:pt x="237" y="31"/>
                    <a:pt x="237" y="28"/>
                  </a:cubicBezTo>
                  <a:cubicBezTo>
                    <a:pt x="237" y="25"/>
                    <a:pt x="235" y="23"/>
                    <a:pt x="232" y="22"/>
                  </a:cubicBezTo>
                  <a:cubicBezTo>
                    <a:pt x="118" y="0"/>
                    <a:pt x="118" y="0"/>
                    <a:pt x="118" y="0"/>
                  </a:cubicBezTo>
                  <a:cubicBezTo>
                    <a:pt x="117" y="0"/>
                    <a:pt x="116" y="0"/>
                    <a:pt x="116" y="0"/>
                  </a:cubicBezTo>
                  <a:cubicBezTo>
                    <a:pt x="5" y="22"/>
                    <a:pt x="5" y="22"/>
                    <a:pt x="5" y="22"/>
                  </a:cubicBezTo>
                  <a:cubicBezTo>
                    <a:pt x="2" y="23"/>
                    <a:pt x="0" y="25"/>
                    <a:pt x="0" y="28"/>
                  </a:cubicBezTo>
                  <a:cubicBezTo>
                    <a:pt x="0" y="31"/>
                    <a:pt x="2" y="33"/>
                    <a:pt x="5" y="34"/>
                  </a:cubicBezTo>
                  <a:close/>
                  <a:moveTo>
                    <a:pt x="220" y="112"/>
                  </a:moveTo>
                  <a:cubicBezTo>
                    <a:pt x="225" y="133"/>
                    <a:pt x="225" y="133"/>
                    <a:pt x="225" y="133"/>
                  </a:cubicBezTo>
                  <a:cubicBezTo>
                    <a:pt x="215" y="133"/>
                    <a:pt x="215" y="133"/>
                    <a:pt x="215" y="133"/>
                  </a:cubicBezTo>
                  <a:lnTo>
                    <a:pt x="220" y="11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7" name="Freeform 125">
              <a:extLst>
                <a:ext uri="{FF2B5EF4-FFF2-40B4-BE49-F238E27FC236}">
                  <a16:creationId xmlns:a16="http://schemas.microsoft.com/office/drawing/2014/main" id="{658AB5AD-ED86-8988-AD16-E5FBE0588B1A}"/>
                </a:ext>
              </a:extLst>
            </p:cNvPr>
            <p:cNvSpPr>
              <a:spLocks/>
            </p:cNvSpPr>
            <p:nvPr/>
          </p:nvSpPr>
          <p:spPr bwMode="auto">
            <a:xfrm>
              <a:off x="6311919" y="3347821"/>
              <a:ext cx="237124" cy="241744"/>
            </a:xfrm>
            <a:custGeom>
              <a:avLst/>
              <a:gdLst>
                <a:gd name="T0" fmla="*/ 136 w 136"/>
                <a:gd name="T1" fmla="*/ 47 h 138"/>
                <a:gd name="T2" fmla="*/ 136 w 136"/>
                <a:gd name="T3" fmla="*/ 23 h 138"/>
                <a:gd name="T4" fmla="*/ 126 w 136"/>
                <a:gd name="T5" fmla="*/ 5 h 138"/>
                <a:gd name="T6" fmla="*/ 126 w 136"/>
                <a:gd name="T7" fmla="*/ 0 h 138"/>
                <a:gd name="T8" fmla="*/ 68 w 136"/>
                <a:gd name="T9" fmla="*/ 6 h 138"/>
                <a:gd name="T10" fmla="*/ 10 w 136"/>
                <a:gd name="T11" fmla="*/ 0 h 138"/>
                <a:gd name="T12" fmla="*/ 10 w 136"/>
                <a:gd name="T13" fmla="*/ 7 h 138"/>
                <a:gd name="T14" fmla="*/ 0 w 136"/>
                <a:gd name="T15" fmla="*/ 23 h 138"/>
                <a:gd name="T16" fmla="*/ 0 w 136"/>
                <a:gd name="T17" fmla="*/ 47 h 138"/>
                <a:gd name="T18" fmla="*/ 10 w 136"/>
                <a:gd name="T19" fmla="*/ 65 h 138"/>
                <a:gd name="T20" fmla="*/ 66 w 136"/>
                <a:gd name="T21" fmla="*/ 138 h 138"/>
                <a:gd name="T22" fmla="*/ 119 w 136"/>
                <a:gd name="T23" fmla="*/ 65 h 138"/>
                <a:gd name="T24" fmla="*/ 136 w 136"/>
                <a:gd name="T25" fmla="*/ 4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38">
                  <a:moveTo>
                    <a:pt x="136" y="47"/>
                  </a:moveTo>
                  <a:cubicBezTo>
                    <a:pt x="136" y="23"/>
                    <a:pt x="136" y="23"/>
                    <a:pt x="136" y="23"/>
                  </a:cubicBezTo>
                  <a:cubicBezTo>
                    <a:pt x="136" y="18"/>
                    <a:pt x="136" y="8"/>
                    <a:pt x="126" y="5"/>
                  </a:cubicBezTo>
                  <a:cubicBezTo>
                    <a:pt x="126" y="0"/>
                    <a:pt x="126" y="0"/>
                    <a:pt x="126" y="0"/>
                  </a:cubicBezTo>
                  <a:cubicBezTo>
                    <a:pt x="107" y="4"/>
                    <a:pt x="90" y="6"/>
                    <a:pt x="68" y="6"/>
                  </a:cubicBezTo>
                  <a:cubicBezTo>
                    <a:pt x="46" y="6"/>
                    <a:pt x="29" y="4"/>
                    <a:pt x="10" y="0"/>
                  </a:cubicBezTo>
                  <a:cubicBezTo>
                    <a:pt x="10" y="7"/>
                    <a:pt x="10" y="7"/>
                    <a:pt x="10" y="7"/>
                  </a:cubicBezTo>
                  <a:cubicBezTo>
                    <a:pt x="0" y="10"/>
                    <a:pt x="0" y="15"/>
                    <a:pt x="0" y="23"/>
                  </a:cubicBezTo>
                  <a:cubicBezTo>
                    <a:pt x="0" y="47"/>
                    <a:pt x="0" y="47"/>
                    <a:pt x="0" y="47"/>
                  </a:cubicBezTo>
                  <a:cubicBezTo>
                    <a:pt x="0" y="56"/>
                    <a:pt x="2" y="63"/>
                    <a:pt x="10" y="65"/>
                  </a:cubicBezTo>
                  <a:cubicBezTo>
                    <a:pt x="12" y="102"/>
                    <a:pt x="32" y="138"/>
                    <a:pt x="66" y="138"/>
                  </a:cubicBezTo>
                  <a:cubicBezTo>
                    <a:pt x="100" y="138"/>
                    <a:pt x="118" y="102"/>
                    <a:pt x="119" y="65"/>
                  </a:cubicBezTo>
                  <a:cubicBezTo>
                    <a:pt x="128" y="63"/>
                    <a:pt x="136" y="56"/>
                    <a:pt x="13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8" name="Freeform 126">
              <a:extLst>
                <a:ext uri="{FF2B5EF4-FFF2-40B4-BE49-F238E27FC236}">
                  <a16:creationId xmlns:a16="http://schemas.microsoft.com/office/drawing/2014/main" id="{3E545F45-2C50-BCEF-BBBF-57FD890D0B7A}"/>
                </a:ext>
              </a:extLst>
            </p:cNvPr>
            <p:cNvSpPr>
              <a:spLocks/>
            </p:cNvSpPr>
            <p:nvPr/>
          </p:nvSpPr>
          <p:spPr bwMode="auto">
            <a:xfrm>
              <a:off x="6328857" y="3298548"/>
              <a:ext cx="203250" cy="41574"/>
            </a:xfrm>
            <a:custGeom>
              <a:avLst/>
              <a:gdLst>
                <a:gd name="T0" fmla="*/ 116 w 116"/>
                <a:gd name="T1" fmla="*/ 2 h 24"/>
                <a:gd name="T2" fmla="*/ 116 w 116"/>
                <a:gd name="T3" fmla="*/ 1 h 24"/>
                <a:gd name="T4" fmla="*/ 60 w 116"/>
                <a:gd name="T5" fmla="*/ 12 h 24"/>
                <a:gd name="T6" fmla="*/ 57 w 116"/>
                <a:gd name="T7" fmla="*/ 13 h 24"/>
                <a:gd name="T8" fmla="*/ 55 w 116"/>
                <a:gd name="T9" fmla="*/ 12 h 24"/>
                <a:gd name="T10" fmla="*/ 0 w 116"/>
                <a:gd name="T11" fmla="*/ 0 h 24"/>
                <a:gd name="T12" fmla="*/ 0 w 116"/>
                <a:gd name="T13" fmla="*/ 2 h 24"/>
                <a:gd name="T14" fmla="*/ 0 w 116"/>
                <a:gd name="T15" fmla="*/ 15 h 24"/>
                <a:gd name="T16" fmla="*/ 116 w 116"/>
                <a:gd name="T17" fmla="*/ 15 h 24"/>
                <a:gd name="T18" fmla="*/ 116 w 116"/>
                <a:gd name="T1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24">
                  <a:moveTo>
                    <a:pt x="116" y="2"/>
                  </a:moveTo>
                  <a:cubicBezTo>
                    <a:pt x="116" y="1"/>
                    <a:pt x="116" y="1"/>
                    <a:pt x="116" y="1"/>
                  </a:cubicBezTo>
                  <a:cubicBezTo>
                    <a:pt x="60" y="12"/>
                    <a:pt x="60" y="12"/>
                    <a:pt x="60" y="12"/>
                  </a:cubicBezTo>
                  <a:cubicBezTo>
                    <a:pt x="59" y="12"/>
                    <a:pt x="58" y="13"/>
                    <a:pt x="57" y="13"/>
                  </a:cubicBezTo>
                  <a:cubicBezTo>
                    <a:pt x="55" y="13"/>
                    <a:pt x="56" y="12"/>
                    <a:pt x="55" y="12"/>
                  </a:cubicBezTo>
                  <a:cubicBezTo>
                    <a:pt x="0" y="0"/>
                    <a:pt x="0" y="0"/>
                    <a:pt x="0" y="0"/>
                  </a:cubicBezTo>
                  <a:cubicBezTo>
                    <a:pt x="0" y="2"/>
                    <a:pt x="0" y="2"/>
                    <a:pt x="0" y="2"/>
                  </a:cubicBezTo>
                  <a:cubicBezTo>
                    <a:pt x="0" y="15"/>
                    <a:pt x="0" y="15"/>
                    <a:pt x="0" y="15"/>
                  </a:cubicBezTo>
                  <a:cubicBezTo>
                    <a:pt x="29" y="24"/>
                    <a:pt x="87" y="24"/>
                    <a:pt x="116" y="15"/>
                  </a:cubicBezTo>
                  <a:lnTo>
                    <a:pt x="116" y="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9" name="Freeform 127">
              <a:extLst>
                <a:ext uri="{FF2B5EF4-FFF2-40B4-BE49-F238E27FC236}">
                  <a16:creationId xmlns:a16="http://schemas.microsoft.com/office/drawing/2014/main" id="{EF2734E5-2493-9671-9D4E-DC9E30D81D0E}"/>
                </a:ext>
              </a:extLst>
            </p:cNvPr>
            <p:cNvSpPr>
              <a:spLocks/>
            </p:cNvSpPr>
            <p:nvPr/>
          </p:nvSpPr>
          <p:spPr bwMode="auto">
            <a:xfrm>
              <a:off x="6319618" y="3540292"/>
              <a:ext cx="32336" cy="35415"/>
            </a:xfrm>
            <a:custGeom>
              <a:avLst/>
              <a:gdLst>
                <a:gd name="T0" fmla="*/ 0 w 18"/>
                <a:gd name="T1" fmla="*/ 7 h 20"/>
                <a:gd name="T2" fmla="*/ 18 w 18"/>
                <a:gd name="T3" fmla="*/ 20 h 20"/>
                <a:gd name="T4" fmla="*/ 6 w 18"/>
                <a:gd name="T5" fmla="*/ 0 h 20"/>
                <a:gd name="T6" fmla="*/ 0 w 18"/>
                <a:gd name="T7" fmla="*/ 7 h 20"/>
              </a:gdLst>
              <a:ahLst/>
              <a:cxnLst>
                <a:cxn ang="0">
                  <a:pos x="T0" y="T1"/>
                </a:cxn>
                <a:cxn ang="0">
                  <a:pos x="T2" y="T3"/>
                </a:cxn>
                <a:cxn ang="0">
                  <a:pos x="T4" y="T5"/>
                </a:cxn>
                <a:cxn ang="0">
                  <a:pos x="T6" y="T7"/>
                </a:cxn>
              </a:cxnLst>
              <a:rect l="0" t="0" r="r" b="b"/>
              <a:pathLst>
                <a:path w="18" h="20">
                  <a:moveTo>
                    <a:pt x="0" y="7"/>
                  </a:moveTo>
                  <a:cubicBezTo>
                    <a:pt x="18" y="20"/>
                    <a:pt x="18" y="20"/>
                    <a:pt x="18" y="20"/>
                  </a:cubicBezTo>
                  <a:cubicBezTo>
                    <a:pt x="13" y="14"/>
                    <a:pt x="9" y="7"/>
                    <a:pt x="6" y="0"/>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0" name="Freeform 128">
              <a:extLst>
                <a:ext uri="{FF2B5EF4-FFF2-40B4-BE49-F238E27FC236}">
                  <a16:creationId xmlns:a16="http://schemas.microsoft.com/office/drawing/2014/main" id="{7597106E-A731-4EB8-BC7D-F9D09693FD96}"/>
                </a:ext>
              </a:extLst>
            </p:cNvPr>
            <p:cNvSpPr>
              <a:spLocks/>
            </p:cNvSpPr>
            <p:nvPr/>
          </p:nvSpPr>
          <p:spPr bwMode="auto">
            <a:xfrm>
              <a:off x="6393527" y="3604962"/>
              <a:ext cx="70829" cy="24636"/>
            </a:xfrm>
            <a:custGeom>
              <a:avLst/>
              <a:gdLst>
                <a:gd name="T0" fmla="*/ 0 w 40"/>
                <a:gd name="T1" fmla="*/ 0 h 14"/>
                <a:gd name="T2" fmla="*/ 20 w 40"/>
                <a:gd name="T3" fmla="*/ 14 h 14"/>
                <a:gd name="T4" fmla="*/ 40 w 40"/>
                <a:gd name="T5" fmla="*/ 0 h 14"/>
                <a:gd name="T6" fmla="*/ 20 w 40"/>
                <a:gd name="T7" fmla="*/ 4 h 14"/>
                <a:gd name="T8" fmla="*/ 0 w 40"/>
                <a:gd name="T9" fmla="*/ 0 h 14"/>
              </a:gdLst>
              <a:ahLst/>
              <a:cxnLst>
                <a:cxn ang="0">
                  <a:pos x="T0" y="T1"/>
                </a:cxn>
                <a:cxn ang="0">
                  <a:pos x="T2" y="T3"/>
                </a:cxn>
                <a:cxn ang="0">
                  <a:pos x="T4" y="T5"/>
                </a:cxn>
                <a:cxn ang="0">
                  <a:pos x="T6" y="T7"/>
                </a:cxn>
                <a:cxn ang="0">
                  <a:pos x="T8" y="T9"/>
                </a:cxn>
              </a:cxnLst>
              <a:rect l="0" t="0" r="r" b="b"/>
              <a:pathLst>
                <a:path w="40" h="14">
                  <a:moveTo>
                    <a:pt x="0" y="0"/>
                  </a:moveTo>
                  <a:cubicBezTo>
                    <a:pt x="20" y="14"/>
                    <a:pt x="20" y="14"/>
                    <a:pt x="20" y="14"/>
                  </a:cubicBezTo>
                  <a:cubicBezTo>
                    <a:pt x="40" y="0"/>
                    <a:pt x="40" y="0"/>
                    <a:pt x="40" y="0"/>
                  </a:cubicBezTo>
                  <a:cubicBezTo>
                    <a:pt x="34" y="2"/>
                    <a:pt x="27" y="4"/>
                    <a:pt x="20" y="4"/>
                  </a:cubicBezTo>
                  <a:cubicBezTo>
                    <a:pt x="13" y="4"/>
                    <a:pt x="6"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1" name="Freeform 129">
              <a:extLst>
                <a:ext uri="{FF2B5EF4-FFF2-40B4-BE49-F238E27FC236}">
                  <a16:creationId xmlns:a16="http://schemas.microsoft.com/office/drawing/2014/main" id="{E25324C9-E9D9-F667-95CF-A34D5F0A2FD6}"/>
                </a:ext>
              </a:extLst>
            </p:cNvPr>
            <p:cNvSpPr>
              <a:spLocks/>
            </p:cNvSpPr>
            <p:nvPr/>
          </p:nvSpPr>
          <p:spPr bwMode="auto">
            <a:xfrm>
              <a:off x="6174880" y="3566468"/>
              <a:ext cx="511203" cy="120102"/>
            </a:xfrm>
            <a:custGeom>
              <a:avLst/>
              <a:gdLst>
                <a:gd name="T0" fmla="*/ 292 w 292"/>
                <a:gd name="T1" fmla="*/ 56 h 68"/>
                <a:gd name="T2" fmla="*/ 291 w 292"/>
                <a:gd name="T3" fmla="*/ 59 h 68"/>
                <a:gd name="T4" fmla="*/ 223 w 292"/>
                <a:gd name="T5" fmla="*/ 0 h 68"/>
                <a:gd name="T6" fmla="*/ 223 w 292"/>
                <a:gd name="T7" fmla="*/ 0 h 68"/>
                <a:gd name="T8" fmla="*/ 148 w 292"/>
                <a:gd name="T9" fmla="*/ 51 h 68"/>
                <a:gd name="T10" fmla="*/ 145 w 292"/>
                <a:gd name="T11" fmla="*/ 51 h 68"/>
                <a:gd name="T12" fmla="*/ 141 w 292"/>
                <a:gd name="T13" fmla="*/ 52 h 68"/>
                <a:gd name="T14" fmla="*/ 67 w 292"/>
                <a:gd name="T15" fmla="*/ 0 h 68"/>
                <a:gd name="T16" fmla="*/ 66 w 292"/>
                <a:gd name="T17" fmla="*/ 0 h 68"/>
                <a:gd name="T18" fmla="*/ 0 w 292"/>
                <a:gd name="T19" fmla="*/ 57 h 68"/>
                <a:gd name="T20" fmla="*/ 0 w 292"/>
                <a:gd name="T21" fmla="*/ 56 h 68"/>
                <a:gd name="T22" fmla="*/ 0 w 292"/>
                <a:gd name="T23" fmla="*/ 62 h 68"/>
                <a:gd name="T24" fmla="*/ 5 w 292"/>
                <a:gd name="T25" fmla="*/ 68 h 68"/>
                <a:gd name="T26" fmla="*/ 285 w 292"/>
                <a:gd name="T27" fmla="*/ 68 h 68"/>
                <a:gd name="T28" fmla="*/ 292 w 292"/>
                <a:gd name="T29" fmla="*/ 62 h 68"/>
                <a:gd name="T30" fmla="*/ 292 w 292"/>
                <a:gd name="T31" fmla="*/ 57 h 68"/>
                <a:gd name="T32" fmla="*/ 292 w 292"/>
                <a:gd name="T33"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68">
                  <a:moveTo>
                    <a:pt x="292" y="56"/>
                  </a:moveTo>
                  <a:cubicBezTo>
                    <a:pt x="292" y="56"/>
                    <a:pt x="292" y="59"/>
                    <a:pt x="291" y="59"/>
                  </a:cubicBezTo>
                  <a:cubicBezTo>
                    <a:pt x="289" y="25"/>
                    <a:pt x="260" y="0"/>
                    <a:pt x="223" y="0"/>
                  </a:cubicBezTo>
                  <a:cubicBezTo>
                    <a:pt x="223" y="0"/>
                    <a:pt x="223" y="0"/>
                    <a:pt x="223" y="0"/>
                  </a:cubicBezTo>
                  <a:cubicBezTo>
                    <a:pt x="148" y="51"/>
                    <a:pt x="148" y="51"/>
                    <a:pt x="148" y="51"/>
                  </a:cubicBezTo>
                  <a:cubicBezTo>
                    <a:pt x="147" y="52"/>
                    <a:pt x="146" y="51"/>
                    <a:pt x="145" y="51"/>
                  </a:cubicBezTo>
                  <a:cubicBezTo>
                    <a:pt x="144" y="51"/>
                    <a:pt x="142" y="53"/>
                    <a:pt x="141" y="52"/>
                  </a:cubicBezTo>
                  <a:cubicBezTo>
                    <a:pt x="67" y="0"/>
                    <a:pt x="67" y="0"/>
                    <a:pt x="67" y="0"/>
                  </a:cubicBezTo>
                  <a:cubicBezTo>
                    <a:pt x="66" y="0"/>
                    <a:pt x="66" y="0"/>
                    <a:pt x="66" y="0"/>
                  </a:cubicBezTo>
                  <a:cubicBezTo>
                    <a:pt x="29" y="0"/>
                    <a:pt x="2" y="23"/>
                    <a:pt x="0" y="57"/>
                  </a:cubicBezTo>
                  <a:cubicBezTo>
                    <a:pt x="0" y="58"/>
                    <a:pt x="0" y="56"/>
                    <a:pt x="0" y="56"/>
                  </a:cubicBezTo>
                  <a:cubicBezTo>
                    <a:pt x="0" y="62"/>
                    <a:pt x="0" y="62"/>
                    <a:pt x="0" y="62"/>
                  </a:cubicBezTo>
                  <a:cubicBezTo>
                    <a:pt x="0" y="65"/>
                    <a:pt x="2" y="68"/>
                    <a:pt x="5" y="68"/>
                  </a:cubicBezTo>
                  <a:cubicBezTo>
                    <a:pt x="285" y="68"/>
                    <a:pt x="285" y="68"/>
                    <a:pt x="285" y="68"/>
                  </a:cubicBezTo>
                  <a:cubicBezTo>
                    <a:pt x="288" y="68"/>
                    <a:pt x="292" y="65"/>
                    <a:pt x="292" y="62"/>
                  </a:cubicBezTo>
                  <a:cubicBezTo>
                    <a:pt x="292" y="62"/>
                    <a:pt x="292" y="58"/>
                    <a:pt x="292" y="57"/>
                  </a:cubicBezTo>
                  <a:lnTo>
                    <a:pt x="292" y="5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2" name="Freeform 130">
              <a:extLst>
                <a:ext uri="{FF2B5EF4-FFF2-40B4-BE49-F238E27FC236}">
                  <a16:creationId xmlns:a16="http://schemas.microsoft.com/office/drawing/2014/main" id="{6096A92F-4E1B-B660-5C74-0E026912F0C0}"/>
                </a:ext>
              </a:extLst>
            </p:cNvPr>
            <p:cNvSpPr>
              <a:spLocks/>
            </p:cNvSpPr>
            <p:nvPr/>
          </p:nvSpPr>
          <p:spPr bwMode="auto">
            <a:xfrm>
              <a:off x="6504390" y="3540292"/>
              <a:ext cx="30795" cy="35415"/>
            </a:xfrm>
            <a:custGeom>
              <a:avLst/>
              <a:gdLst>
                <a:gd name="T0" fmla="*/ 18 w 18"/>
                <a:gd name="T1" fmla="*/ 8 h 20"/>
                <a:gd name="T2" fmla="*/ 13 w 18"/>
                <a:gd name="T3" fmla="*/ 0 h 20"/>
                <a:gd name="T4" fmla="*/ 0 w 18"/>
                <a:gd name="T5" fmla="*/ 20 h 20"/>
                <a:gd name="T6" fmla="*/ 18 w 18"/>
                <a:gd name="T7" fmla="*/ 8 h 20"/>
              </a:gdLst>
              <a:ahLst/>
              <a:cxnLst>
                <a:cxn ang="0">
                  <a:pos x="T0" y="T1"/>
                </a:cxn>
                <a:cxn ang="0">
                  <a:pos x="T2" y="T3"/>
                </a:cxn>
                <a:cxn ang="0">
                  <a:pos x="T4" y="T5"/>
                </a:cxn>
                <a:cxn ang="0">
                  <a:pos x="T6" y="T7"/>
                </a:cxn>
              </a:cxnLst>
              <a:rect l="0" t="0" r="r" b="b"/>
              <a:pathLst>
                <a:path w="18" h="20">
                  <a:moveTo>
                    <a:pt x="18" y="8"/>
                  </a:moveTo>
                  <a:cubicBezTo>
                    <a:pt x="13" y="0"/>
                    <a:pt x="13" y="0"/>
                    <a:pt x="13" y="0"/>
                  </a:cubicBezTo>
                  <a:cubicBezTo>
                    <a:pt x="10" y="8"/>
                    <a:pt x="5" y="14"/>
                    <a:pt x="0" y="20"/>
                  </a:cubicBezTo>
                  <a:lnTo>
                    <a:pt x="18" y="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3" name="Freeform 131">
              <a:extLst>
                <a:ext uri="{FF2B5EF4-FFF2-40B4-BE49-F238E27FC236}">
                  <a16:creationId xmlns:a16="http://schemas.microsoft.com/office/drawing/2014/main" id="{90177EAE-3B8B-A92E-AD1E-6FE05596DBBF}"/>
                </a:ext>
              </a:extLst>
            </p:cNvPr>
            <p:cNvSpPr>
              <a:spLocks noEditPoints="1"/>
            </p:cNvSpPr>
            <p:nvPr/>
          </p:nvSpPr>
          <p:spPr bwMode="auto">
            <a:xfrm>
              <a:off x="6592157" y="3198463"/>
              <a:ext cx="264840" cy="250983"/>
            </a:xfrm>
            <a:custGeom>
              <a:avLst/>
              <a:gdLst>
                <a:gd name="T0" fmla="*/ 38 w 152"/>
                <a:gd name="T1" fmla="*/ 28 h 143"/>
                <a:gd name="T2" fmla="*/ 25 w 152"/>
                <a:gd name="T3" fmla="*/ 45 h 143"/>
                <a:gd name="T4" fmla="*/ 25 w 152"/>
                <a:gd name="T5" fmla="*/ 57 h 143"/>
                <a:gd name="T6" fmla="*/ 26 w 152"/>
                <a:gd name="T7" fmla="*/ 57 h 143"/>
                <a:gd name="T8" fmla="*/ 122 w 152"/>
                <a:gd name="T9" fmla="*/ 38 h 143"/>
                <a:gd name="T10" fmla="*/ 122 w 152"/>
                <a:gd name="T11" fmla="*/ 83 h 143"/>
                <a:gd name="T12" fmla="*/ 112 w 152"/>
                <a:gd name="T13" fmla="*/ 137 h 143"/>
                <a:gd name="T14" fmla="*/ 114 w 152"/>
                <a:gd name="T15" fmla="*/ 141 h 143"/>
                <a:gd name="T16" fmla="*/ 119 w 152"/>
                <a:gd name="T17" fmla="*/ 142 h 143"/>
                <a:gd name="T18" fmla="*/ 144 w 152"/>
                <a:gd name="T19" fmla="*/ 142 h 143"/>
                <a:gd name="T20" fmla="*/ 148 w 152"/>
                <a:gd name="T21" fmla="*/ 141 h 143"/>
                <a:gd name="T22" fmla="*/ 152 w 152"/>
                <a:gd name="T23" fmla="*/ 137 h 143"/>
                <a:gd name="T24" fmla="*/ 141 w 152"/>
                <a:gd name="T25" fmla="*/ 83 h 143"/>
                <a:gd name="T26" fmla="*/ 141 w 152"/>
                <a:gd name="T27" fmla="*/ 35 h 143"/>
                <a:gd name="T28" fmla="*/ 146 w 152"/>
                <a:gd name="T29" fmla="*/ 34 h 143"/>
                <a:gd name="T30" fmla="*/ 150 w 152"/>
                <a:gd name="T31" fmla="*/ 28 h 143"/>
                <a:gd name="T32" fmla="*/ 144 w 152"/>
                <a:gd name="T33" fmla="*/ 22 h 143"/>
                <a:gd name="T34" fmla="*/ 30 w 152"/>
                <a:gd name="T35" fmla="*/ 0 h 143"/>
                <a:gd name="T36" fmla="*/ 27 w 152"/>
                <a:gd name="T37" fmla="*/ 0 h 143"/>
                <a:gd name="T38" fmla="*/ 0 w 152"/>
                <a:gd name="T39" fmla="*/ 5 h 143"/>
                <a:gd name="T40" fmla="*/ 24 w 152"/>
                <a:gd name="T41" fmla="*/ 10 h 143"/>
                <a:gd name="T42" fmla="*/ 38 w 152"/>
                <a:gd name="T43" fmla="*/ 28 h 143"/>
                <a:gd name="T44" fmla="*/ 132 w 152"/>
                <a:gd name="T45" fmla="*/ 112 h 143"/>
                <a:gd name="T46" fmla="*/ 136 w 152"/>
                <a:gd name="T47" fmla="*/ 133 h 143"/>
                <a:gd name="T48" fmla="*/ 127 w 152"/>
                <a:gd name="T49" fmla="*/ 133 h 143"/>
                <a:gd name="T50" fmla="*/ 132 w 152"/>
                <a:gd name="T51" fmla="*/ 1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43">
                  <a:moveTo>
                    <a:pt x="38" y="28"/>
                  </a:moveTo>
                  <a:cubicBezTo>
                    <a:pt x="38" y="35"/>
                    <a:pt x="35" y="42"/>
                    <a:pt x="25" y="45"/>
                  </a:cubicBezTo>
                  <a:cubicBezTo>
                    <a:pt x="25" y="57"/>
                    <a:pt x="25" y="57"/>
                    <a:pt x="25" y="57"/>
                  </a:cubicBezTo>
                  <a:cubicBezTo>
                    <a:pt x="35" y="57"/>
                    <a:pt x="26" y="57"/>
                    <a:pt x="26" y="57"/>
                  </a:cubicBezTo>
                  <a:cubicBezTo>
                    <a:pt x="122" y="38"/>
                    <a:pt x="122" y="38"/>
                    <a:pt x="122" y="38"/>
                  </a:cubicBezTo>
                  <a:cubicBezTo>
                    <a:pt x="122" y="83"/>
                    <a:pt x="122" y="83"/>
                    <a:pt x="122" y="83"/>
                  </a:cubicBezTo>
                  <a:cubicBezTo>
                    <a:pt x="112" y="137"/>
                    <a:pt x="112" y="137"/>
                    <a:pt x="112" y="137"/>
                  </a:cubicBezTo>
                  <a:cubicBezTo>
                    <a:pt x="111" y="139"/>
                    <a:pt x="113" y="140"/>
                    <a:pt x="114" y="141"/>
                  </a:cubicBezTo>
                  <a:cubicBezTo>
                    <a:pt x="115" y="143"/>
                    <a:pt x="117" y="142"/>
                    <a:pt x="119" y="142"/>
                  </a:cubicBezTo>
                  <a:cubicBezTo>
                    <a:pt x="144" y="142"/>
                    <a:pt x="144" y="142"/>
                    <a:pt x="144" y="142"/>
                  </a:cubicBezTo>
                  <a:cubicBezTo>
                    <a:pt x="146" y="142"/>
                    <a:pt x="147" y="143"/>
                    <a:pt x="148" y="141"/>
                  </a:cubicBezTo>
                  <a:cubicBezTo>
                    <a:pt x="150" y="140"/>
                    <a:pt x="152" y="138"/>
                    <a:pt x="152" y="137"/>
                  </a:cubicBezTo>
                  <a:cubicBezTo>
                    <a:pt x="141" y="83"/>
                    <a:pt x="141" y="83"/>
                    <a:pt x="141" y="83"/>
                  </a:cubicBezTo>
                  <a:cubicBezTo>
                    <a:pt x="141" y="35"/>
                    <a:pt x="141" y="35"/>
                    <a:pt x="141" y="35"/>
                  </a:cubicBezTo>
                  <a:cubicBezTo>
                    <a:pt x="146" y="34"/>
                    <a:pt x="146" y="34"/>
                    <a:pt x="146" y="34"/>
                  </a:cubicBezTo>
                  <a:cubicBezTo>
                    <a:pt x="149" y="33"/>
                    <a:pt x="150" y="31"/>
                    <a:pt x="150" y="28"/>
                  </a:cubicBezTo>
                  <a:cubicBezTo>
                    <a:pt x="150" y="25"/>
                    <a:pt x="147" y="23"/>
                    <a:pt x="144" y="22"/>
                  </a:cubicBezTo>
                  <a:cubicBezTo>
                    <a:pt x="30" y="0"/>
                    <a:pt x="30" y="0"/>
                    <a:pt x="30" y="0"/>
                  </a:cubicBezTo>
                  <a:cubicBezTo>
                    <a:pt x="29" y="0"/>
                    <a:pt x="28" y="0"/>
                    <a:pt x="27" y="0"/>
                  </a:cubicBezTo>
                  <a:cubicBezTo>
                    <a:pt x="0" y="5"/>
                    <a:pt x="0" y="5"/>
                    <a:pt x="0" y="5"/>
                  </a:cubicBezTo>
                  <a:cubicBezTo>
                    <a:pt x="24" y="10"/>
                    <a:pt x="24" y="10"/>
                    <a:pt x="24" y="10"/>
                  </a:cubicBezTo>
                  <a:cubicBezTo>
                    <a:pt x="32" y="12"/>
                    <a:pt x="38" y="19"/>
                    <a:pt x="38" y="28"/>
                  </a:cubicBezTo>
                  <a:close/>
                  <a:moveTo>
                    <a:pt x="132" y="112"/>
                  </a:moveTo>
                  <a:cubicBezTo>
                    <a:pt x="136" y="133"/>
                    <a:pt x="136" y="133"/>
                    <a:pt x="136" y="133"/>
                  </a:cubicBezTo>
                  <a:cubicBezTo>
                    <a:pt x="127" y="133"/>
                    <a:pt x="127" y="133"/>
                    <a:pt x="127" y="133"/>
                  </a:cubicBezTo>
                  <a:lnTo>
                    <a:pt x="132" y="11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4" name="Freeform 132">
              <a:extLst>
                <a:ext uri="{FF2B5EF4-FFF2-40B4-BE49-F238E27FC236}">
                  <a16:creationId xmlns:a16="http://schemas.microsoft.com/office/drawing/2014/main" id="{5AEC2CDF-4788-5061-B59E-D66EB16F4AB6}"/>
                </a:ext>
              </a:extLst>
            </p:cNvPr>
            <p:cNvSpPr>
              <a:spLocks/>
            </p:cNvSpPr>
            <p:nvPr/>
          </p:nvSpPr>
          <p:spPr bwMode="auto">
            <a:xfrm>
              <a:off x="6635270" y="3300088"/>
              <a:ext cx="118563" cy="36954"/>
            </a:xfrm>
            <a:custGeom>
              <a:avLst/>
              <a:gdLst>
                <a:gd name="T0" fmla="*/ 68 w 68"/>
                <a:gd name="T1" fmla="*/ 1 h 21"/>
                <a:gd name="T2" fmla="*/ 68 w 68"/>
                <a:gd name="T3" fmla="*/ 0 h 21"/>
                <a:gd name="T4" fmla="*/ 7 w 68"/>
                <a:gd name="T5" fmla="*/ 11 h 21"/>
                <a:gd name="T6" fmla="*/ 0 w 68"/>
                <a:gd name="T7" fmla="*/ 12 h 21"/>
                <a:gd name="T8" fmla="*/ 0 w 68"/>
                <a:gd name="T9" fmla="*/ 21 h 21"/>
                <a:gd name="T10" fmla="*/ 68 w 68"/>
                <a:gd name="T11" fmla="*/ 14 h 21"/>
                <a:gd name="T12" fmla="*/ 68 w 68"/>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68" y="1"/>
                  </a:moveTo>
                  <a:cubicBezTo>
                    <a:pt x="68" y="0"/>
                    <a:pt x="68" y="0"/>
                    <a:pt x="68" y="0"/>
                  </a:cubicBezTo>
                  <a:cubicBezTo>
                    <a:pt x="7" y="11"/>
                    <a:pt x="7" y="11"/>
                    <a:pt x="7" y="11"/>
                  </a:cubicBezTo>
                  <a:cubicBezTo>
                    <a:pt x="6" y="11"/>
                    <a:pt x="10" y="12"/>
                    <a:pt x="0" y="12"/>
                  </a:cubicBezTo>
                  <a:cubicBezTo>
                    <a:pt x="0" y="21"/>
                    <a:pt x="0" y="21"/>
                    <a:pt x="0" y="21"/>
                  </a:cubicBezTo>
                  <a:cubicBezTo>
                    <a:pt x="29" y="21"/>
                    <a:pt x="48" y="19"/>
                    <a:pt x="68" y="14"/>
                  </a:cubicBezTo>
                  <a:lnTo>
                    <a:pt x="68" y="1"/>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5" name="Freeform 133">
              <a:extLst>
                <a:ext uri="{FF2B5EF4-FFF2-40B4-BE49-F238E27FC236}">
                  <a16:creationId xmlns:a16="http://schemas.microsoft.com/office/drawing/2014/main" id="{63033260-23FB-7D89-9F28-8169F8454736}"/>
                </a:ext>
              </a:extLst>
            </p:cNvPr>
            <p:cNvSpPr>
              <a:spLocks/>
            </p:cNvSpPr>
            <p:nvPr/>
          </p:nvSpPr>
          <p:spPr bwMode="auto">
            <a:xfrm>
              <a:off x="6695322" y="3566468"/>
              <a:ext cx="195551" cy="120102"/>
            </a:xfrm>
            <a:custGeom>
              <a:avLst/>
              <a:gdLst>
                <a:gd name="T0" fmla="*/ 112 w 112"/>
                <a:gd name="T1" fmla="*/ 57 h 68"/>
                <a:gd name="T2" fmla="*/ 112 w 112"/>
                <a:gd name="T3" fmla="*/ 56 h 68"/>
                <a:gd name="T4" fmla="*/ 112 w 112"/>
                <a:gd name="T5" fmla="*/ 56 h 68"/>
                <a:gd name="T6" fmla="*/ 48 w 112"/>
                <a:gd name="T7" fmla="*/ 0 h 68"/>
                <a:gd name="T8" fmla="*/ 48 w 112"/>
                <a:gd name="T9" fmla="*/ 0 h 68"/>
                <a:gd name="T10" fmla="*/ 0 w 112"/>
                <a:gd name="T11" fmla="*/ 32 h 68"/>
                <a:gd name="T12" fmla="*/ 6 w 112"/>
                <a:gd name="T13" fmla="*/ 55 h 68"/>
                <a:gd name="T14" fmla="*/ 6 w 112"/>
                <a:gd name="T15" fmla="*/ 57 h 68"/>
                <a:gd name="T16" fmla="*/ 5 w 112"/>
                <a:gd name="T17" fmla="*/ 68 h 68"/>
                <a:gd name="T18" fmla="*/ 101 w 112"/>
                <a:gd name="T19" fmla="*/ 68 h 68"/>
                <a:gd name="T20" fmla="*/ 111 w 112"/>
                <a:gd name="T21" fmla="*/ 59 h 68"/>
                <a:gd name="T22" fmla="*/ 112 w 112"/>
                <a:gd name="T2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68">
                  <a:moveTo>
                    <a:pt x="112" y="57"/>
                  </a:moveTo>
                  <a:cubicBezTo>
                    <a:pt x="112" y="56"/>
                    <a:pt x="112" y="56"/>
                    <a:pt x="112" y="56"/>
                  </a:cubicBezTo>
                  <a:cubicBezTo>
                    <a:pt x="112" y="56"/>
                    <a:pt x="112" y="56"/>
                    <a:pt x="112" y="56"/>
                  </a:cubicBezTo>
                  <a:cubicBezTo>
                    <a:pt x="112" y="22"/>
                    <a:pt x="84" y="0"/>
                    <a:pt x="48" y="0"/>
                  </a:cubicBezTo>
                  <a:cubicBezTo>
                    <a:pt x="48" y="0"/>
                    <a:pt x="48" y="0"/>
                    <a:pt x="48" y="0"/>
                  </a:cubicBezTo>
                  <a:cubicBezTo>
                    <a:pt x="0" y="32"/>
                    <a:pt x="0" y="32"/>
                    <a:pt x="0" y="32"/>
                  </a:cubicBezTo>
                  <a:cubicBezTo>
                    <a:pt x="3" y="40"/>
                    <a:pt x="5" y="46"/>
                    <a:pt x="6" y="55"/>
                  </a:cubicBezTo>
                  <a:cubicBezTo>
                    <a:pt x="6" y="55"/>
                    <a:pt x="6" y="56"/>
                    <a:pt x="6" y="57"/>
                  </a:cubicBezTo>
                  <a:cubicBezTo>
                    <a:pt x="6" y="58"/>
                    <a:pt x="5" y="68"/>
                    <a:pt x="5" y="68"/>
                  </a:cubicBezTo>
                  <a:cubicBezTo>
                    <a:pt x="101" y="68"/>
                    <a:pt x="101" y="68"/>
                    <a:pt x="101" y="68"/>
                  </a:cubicBezTo>
                  <a:cubicBezTo>
                    <a:pt x="104" y="68"/>
                    <a:pt x="111" y="68"/>
                    <a:pt x="111" y="59"/>
                  </a:cubicBezTo>
                  <a:cubicBezTo>
                    <a:pt x="111" y="58"/>
                    <a:pt x="112" y="58"/>
                    <a:pt x="112"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6" name="Freeform 134">
              <a:extLst>
                <a:ext uri="{FF2B5EF4-FFF2-40B4-BE49-F238E27FC236}">
                  <a16:creationId xmlns:a16="http://schemas.microsoft.com/office/drawing/2014/main" id="{165C04ED-3BC9-1C8D-81A8-D4F780FB1DD9}"/>
                </a:ext>
              </a:extLst>
            </p:cNvPr>
            <p:cNvSpPr>
              <a:spLocks/>
            </p:cNvSpPr>
            <p:nvPr/>
          </p:nvSpPr>
          <p:spPr bwMode="auto">
            <a:xfrm>
              <a:off x="6545964" y="3347821"/>
              <a:ext cx="226347" cy="235585"/>
            </a:xfrm>
            <a:custGeom>
              <a:avLst/>
              <a:gdLst>
                <a:gd name="T0" fmla="*/ 129 w 129"/>
                <a:gd name="T1" fmla="*/ 47 h 134"/>
                <a:gd name="T2" fmla="*/ 129 w 129"/>
                <a:gd name="T3" fmla="*/ 23 h 134"/>
                <a:gd name="T4" fmla="*/ 119 w 129"/>
                <a:gd name="T5" fmla="*/ 5 h 134"/>
                <a:gd name="T6" fmla="*/ 119 w 129"/>
                <a:gd name="T7" fmla="*/ 0 h 134"/>
                <a:gd name="T8" fmla="*/ 58 w 129"/>
                <a:gd name="T9" fmla="*/ 6 h 134"/>
                <a:gd name="T10" fmla="*/ 67 w 129"/>
                <a:gd name="T11" fmla="*/ 49 h 134"/>
                <a:gd name="T12" fmla="*/ 63 w 129"/>
                <a:gd name="T13" fmla="*/ 67 h 134"/>
                <a:gd name="T14" fmla="*/ 48 w 129"/>
                <a:gd name="T15" fmla="*/ 77 h 134"/>
                <a:gd name="T16" fmla="*/ 24 w 129"/>
                <a:gd name="T17" fmla="*/ 77 h 134"/>
                <a:gd name="T18" fmla="*/ 10 w 129"/>
                <a:gd name="T19" fmla="*/ 68 h 134"/>
                <a:gd name="T20" fmla="*/ 0 w 129"/>
                <a:gd name="T21" fmla="*/ 73 h 134"/>
                <a:gd name="T22" fmla="*/ 10 w 129"/>
                <a:gd name="T23" fmla="*/ 106 h 134"/>
                <a:gd name="T24" fmla="*/ 11 w 129"/>
                <a:gd name="T25" fmla="*/ 106 h 134"/>
                <a:gd name="T26" fmla="*/ 72 w 129"/>
                <a:gd name="T27" fmla="*/ 134 h 134"/>
                <a:gd name="T28" fmla="*/ 110 w 129"/>
                <a:gd name="T29" fmla="*/ 64 h 134"/>
                <a:gd name="T30" fmla="*/ 129 w 129"/>
                <a:gd name="T31"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4">
                  <a:moveTo>
                    <a:pt x="129" y="47"/>
                  </a:moveTo>
                  <a:cubicBezTo>
                    <a:pt x="129" y="23"/>
                    <a:pt x="129" y="23"/>
                    <a:pt x="129" y="23"/>
                  </a:cubicBezTo>
                  <a:cubicBezTo>
                    <a:pt x="129" y="18"/>
                    <a:pt x="129" y="8"/>
                    <a:pt x="119" y="5"/>
                  </a:cubicBezTo>
                  <a:cubicBezTo>
                    <a:pt x="119" y="0"/>
                    <a:pt x="119" y="0"/>
                    <a:pt x="119" y="0"/>
                  </a:cubicBezTo>
                  <a:cubicBezTo>
                    <a:pt x="99" y="4"/>
                    <a:pt x="79" y="6"/>
                    <a:pt x="58" y="6"/>
                  </a:cubicBezTo>
                  <a:cubicBezTo>
                    <a:pt x="67" y="49"/>
                    <a:pt x="67" y="49"/>
                    <a:pt x="67" y="49"/>
                  </a:cubicBezTo>
                  <a:cubicBezTo>
                    <a:pt x="68" y="55"/>
                    <a:pt x="66" y="63"/>
                    <a:pt x="63" y="67"/>
                  </a:cubicBezTo>
                  <a:cubicBezTo>
                    <a:pt x="59" y="72"/>
                    <a:pt x="54" y="77"/>
                    <a:pt x="48" y="77"/>
                  </a:cubicBezTo>
                  <a:cubicBezTo>
                    <a:pt x="24" y="77"/>
                    <a:pt x="24" y="77"/>
                    <a:pt x="24" y="77"/>
                  </a:cubicBezTo>
                  <a:cubicBezTo>
                    <a:pt x="19" y="77"/>
                    <a:pt x="14" y="72"/>
                    <a:pt x="10" y="68"/>
                  </a:cubicBezTo>
                  <a:cubicBezTo>
                    <a:pt x="7" y="71"/>
                    <a:pt x="4" y="71"/>
                    <a:pt x="0" y="73"/>
                  </a:cubicBezTo>
                  <a:cubicBezTo>
                    <a:pt x="2" y="86"/>
                    <a:pt x="5" y="96"/>
                    <a:pt x="10" y="106"/>
                  </a:cubicBezTo>
                  <a:cubicBezTo>
                    <a:pt x="11" y="106"/>
                    <a:pt x="11" y="106"/>
                    <a:pt x="11" y="106"/>
                  </a:cubicBezTo>
                  <a:cubicBezTo>
                    <a:pt x="36" y="106"/>
                    <a:pt x="58" y="117"/>
                    <a:pt x="72" y="134"/>
                  </a:cubicBezTo>
                  <a:cubicBezTo>
                    <a:pt x="95" y="124"/>
                    <a:pt x="108" y="95"/>
                    <a:pt x="110" y="64"/>
                  </a:cubicBezTo>
                  <a:cubicBezTo>
                    <a:pt x="118" y="62"/>
                    <a:pt x="129" y="56"/>
                    <a:pt x="129"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7" name="Freeform 135">
              <a:extLst>
                <a:ext uri="{FF2B5EF4-FFF2-40B4-BE49-F238E27FC236}">
                  <a16:creationId xmlns:a16="http://schemas.microsoft.com/office/drawing/2014/main" id="{4DF3A665-CEEC-805F-58F0-57B1F0DEE08C}"/>
                </a:ext>
              </a:extLst>
            </p:cNvPr>
            <p:cNvSpPr>
              <a:spLocks/>
            </p:cNvSpPr>
            <p:nvPr/>
          </p:nvSpPr>
          <p:spPr bwMode="auto">
            <a:xfrm>
              <a:off x="6716879" y="3540292"/>
              <a:ext cx="32336" cy="35415"/>
            </a:xfrm>
            <a:custGeom>
              <a:avLst/>
              <a:gdLst>
                <a:gd name="T0" fmla="*/ 18 w 18"/>
                <a:gd name="T1" fmla="*/ 8 h 20"/>
                <a:gd name="T2" fmla="*/ 12 w 18"/>
                <a:gd name="T3" fmla="*/ 0 h 20"/>
                <a:gd name="T4" fmla="*/ 0 w 18"/>
                <a:gd name="T5" fmla="*/ 20 h 20"/>
                <a:gd name="T6" fmla="*/ 18 w 18"/>
                <a:gd name="T7" fmla="*/ 8 h 20"/>
              </a:gdLst>
              <a:ahLst/>
              <a:cxnLst>
                <a:cxn ang="0">
                  <a:pos x="T0" y="T1"/>
                </a:cxn>
                <a:cxn ang="0">
                  <a:pos x="T2" y="T3"/>
                </a:cxn>
                <a:cxn ang="0">
                  <a:pos x="T4" y="T5"/>
                </a:cxn>
                <a:cxn ang="0">
                  <a:pos x="T6" y="T7"/>
                </a:cxn>
              </a:cxnLst>
              <a:rect l="0" t="0" r="r" b="b"/>
              <a:pathLst>
                <a:path w="18" h="20">
                  <a:moveTo>
                    <a:pt x="18" y="8"/>
                  </a:moveTo>
                  <a:cubicBezTo>
                    <a:pt x="12" y="0"/>
                    <a:pt x="12" y="0"/>
                    <a:pt x="12" y="0"/>
                  </a:cubicBezTo>
                  <a:cubicBezTo>
                    <a:pt x="9" y="8"/>
                    <a:pt x="5" y="14"/>
                    <a:pt x="0" y="20"/>
                  </a:cubicBezTo>
                  <a:lnTo>
                    <a:pt x="18" y="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68" name="Group 167">
            <a:extLst>
              <a:ext uri="{FF2B5EF4-FFF2-40B4-BE49-F238E27FC236}">
                <a16:creationId xmlns:a16="http://schemas.microsoft.com/office/drawing/2014/main" id="{A6B8C293-4663-328A-AADB-170CD91B6586}"/>
              </a:ext>
            </a:extLst>
          </p:cNvPr>
          <p:cNvGrpSpPr/>
          <p:nvPr userDrawn="1"/>
        </p:nvGrpSpPr>
        <p:grpSpPr>
          <a:xfrm>
            <a:off x="5376257" y="4067394"/>
            <a:ext cx="561386" cy="393716"/>
            <a:chOff x="5172489" y="3198463"/>
            <a:chExt cx="695976" cy="488107"/>
          </a:xfrm>
          <a:solidFill>
            <a:schemeClr val="bg2"/>
          </a:solidFill>
        </p:grpSpPr>
        <p:sp>
          <p:nvSpPr>
            <p:cNvPr id="169" name="Freeform 136">
              <a:extLst>
                <a:ext uri="{FF2B5EF4-FFF2-40B4-BE49-F238E27FC236}">
                  <a16:creationId xmlns:a16="http://schemas.microsoft.com/office/drawing/2014/main" id="{ECB30476-ED08-73CA-9254-D45AF73D1430}"/>
                </a:ext>
              </a:extLst>
            </p:cNvPr>
            <p:cNvSpPr>
              <a:spLocks noEditPoints="1"/>
            </p:cNvSpPr>
            <p:nvPr/>
          </p:nvSpPr>
          <p:spPr bwMode="auto">
            <a:xfrm>
              <a:off x="5224842" y="3198463"/>
              <a:ext cx="415738" cy="250983"/>
            </a:xfrm>
            <a:custGeom>
              <a:avLst/>
              <a:gdLst>
                <a:gd name="T0" fmla="*/ 5 w 238"/>
                <a:gd name="T1" fmla="*/ 34 h 143"/>
                <a:gd name="T2" fmla="*/ 116 w 238"/>
                <a:gd name="T3" fmla="*/ 57 h 143"/>
                <a:gd name="T4" fmla="*/ 117 w 238"/>
                <a:gd name="T5" fmla="*/ 57 h 143"/>
                <a:gd name="T6" fmla="*/ 117 w 238"/>
                <a:gd name="T7" fmla="*/ 57 h 143"/>
                <a:gd name="T8" fmla="*/ 213 w 238"/>
                <a:gd name="T9" fmla="*/ 38 h 143"/>
                <a:gd name="T10" fmla="*/ 213 w 238"/>
                <a:gd name="T11" fmla="*/ 83 h 143"/>
                <a:gd name="T12" fmla="*/ 201 w 238"/>
                <a:gd name="T13" fmla="*/ 137 h 143"/>
                <a:gd name="T14" fmla="*/ 203 w 238"/>
                <a:gd name="T15" fmla="*/ 141 h 143"/>
                <a:gd name="T16" fmla="*/ 208 w 238"/>
                <a:gd name="T17" fmla="*/ 142 h 143"/>
                <a:gd name="T18" fmla="*/ 232 w 238"/>
                <a:gd name="T19" fmla="*/ 142 h 143"/>
                <a:gd name="T20" fmla="*/ 237 w 238"/>
                <a:gd name="T21" fmla="*/ 141 h 143"/>
                <a:gd name="T22" fmla="*/ 236 w 238"/>
                <a:gd name="T23" fmla="*/ 137 h 143"/>
                <a:gd name="T24" fmla="*/ 223 w 238"/>
                <a:gd name="T25" fmla="*/ 83 h 143"/>
                <a:gd name="T26" fmla="*/ 223 w 238"/>
                <a:gd name="T27" fmla="*/ 35 h 143"/>
                <a:gd name="T28" fmla="*/ 231 w 238"/>
                <a:gd name="T29" fmla="*/ 34 h 143"/>
                <a:gd name="T30" fmla="*/ 236 w 238"/>
                <a:gd name="T31" fmla="*/ 28 h 143"/>
                <a:gd name="T32" fmla="*/ 232 w 238"/>
                <a:gd name="T33" fmla="*/ 22 h 143"/>
                <a:gd name="T34" fmla="*/ 118 w 238"/>
                <a:gd name="T35" fmla="*/ 0 h 143"/>
                <a:gd name="T36" fmla="*/ 115 w 238"/>
                <a:gd name="T37" fmla="*/ 0 h 143"/>
                <a:gd name="T38" fmla="*/ 5 w 238"/>
                <a:gd name="T39" fmla="*/ 22 h 143"/>
                <a:gd name="T40" fmla="*/ 0 w 238"/>
                <a:gd name="T41" fmla="*/ 28 h 143"/>
                <a:gd name="T42" fmla="*/ 5 w 238"/>
                <a:gd name="T43" fmla="*/ 34 h 143"/>
                <a:gd name="T44" fmla="*/ 220 w 238"/>
                <a:gd name="T45" fmla="*/ 112 h 143"/>
                <a:gd name="T46" fmla="*/ 225 w 238"/>
                <a:gd name="T47" fmla="*/ 133 h 143"/>
                <a:gd name="T48" fmla="*/ 215 w 238"/>
                <a:gd name="T49" fmla="*/ 133 h 143"/>
                <a:gd name="T50" fmla="*/ 220 w 238"/>
                <a:gd name="T51" fmla="*/ 1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3">
                  <a:moveTo>
                    <a:pt x="5" y="34"/>
                  </a:moveTo>
                  <a:cubicBezTo>
                    <a:pt x="116" y="57"/>
                    <a:pt x="116" y="57"/>
                    <a:pt x="116" y="57"/>
                  </a:cubicBezTo>
                  <a:cubicBezTo>
                    <a:pt x="116" y="57"/>
                    <a:pt x="116" y="57"/>
                    <a:pt x="117" y="57"/>
                  </a:cubicBezTo>
                  <a:cubicBezTo>
                    <a:pt x="117" y="57"/>
                    <a:pt x="117" y="57"/>
                    <a:pt x="117" y="57"/>
                  </a:cubicBezTo>
                  <a:cubicBezTo>
                    <a:pt x="213" y="38"/>
                    <a:pt x="213" y="38"/>
                    <a:pt x="213" y="38"/>
                  </a:cubicBezTo>
                  <a:cubicBezTo>
                    <a:pt x="213" y="83"/>
                    <a:pt x="213" y="83"/>
                    <a:pt x="213" y="83"/>
                  </a:cubicBezTo>
                  <a:cubicBezTo>
                    <a:pt x="201" y="137"/>
                    <a:pt x="201" y="137"/>
                    <a:pt x="201" y="137"/>
                  </a:cubicBezTo>
                  <a:cubicBezTo>
                    <a:pt x="201" y="139"/>
                    <a:pt x="202" y="140"/>
                    <a:pt x="203" y="141"/>
                  </a:cubicBezTo>
                  <a:cubicBezTo>
                    <a:pt x="204" y="143"/>
                    <a:pt x="206" y="142"/>
                    <a:pt x="208" y="142"/>
                  </a:cubicBezTo>
                  <a:cubicBezTo>
                    <a:pt x="232" y="142"/>
                    <a:pt x="232" y="142"/>
                    <a:pt x="232" y="142"/>
                  </a:cubicBezTo>
                  <a:cubicBezTo>
                    <a:pt x="234" y="142"/>
                    <a:pt x="236" y="143"/>
                    <a:pt x="237" y="141"/>
                  </a:cubicBezTo>
                  <a:cubicBezTo>
                    <a:pt x="238" y="140"/>
                    <a:pt x="237" y="138"/>
                    <a:pt x="236" y="137"/>
                  </a:cubicBezTo>
                  <a:cubicBezTo>
                    <a:pt x="223" y="83"/>
                    <a:pt x="223" y="83"/>
                    <a:pt x="223" y="83"/>
                  </a:cubicBezTo>
                  <a:cubicBezTo>
                    <a:pt x="223" y="35"/>
                    <a:pt x="223" y="35"/>
                    <a:pt x="223" y="35"/>
                  </a:cubicBezTo>
                  <a:cubicBezTo>
                    <a:pt x="231" y="34"/>
                    <a:pt x="231" y="34"/>
                    <a:pt x="231" y="34"/>
                  </a:cubicBezTo>
                  <a:cubicBezTo>
                    <a:pt x="234" y="33"/>
                    <a:pt x="236" y="31"/>
                    <a:pt x="236" y="28"/>
                  </a:cubicBezTo>
                  <a:cubicBezTo>
                    <a:pt x="236" y="25"/>
                    <a:pt x="235" y="23"/>
                    <a:pt x="232" y="22"/>
                  </a:cubicBezTo>
                  <a:cubicBezTo>
                    <a:pt x="118" y="0"/>
                    <a:pt x="118" y="0"/>
                    <a:pt x="118" y="0"/>
                  </a:cubicBezTo>
                  <a:cubicBezTo>
                    <a:pt x="117" y="0"/>
                    <a:pt x="116" y="0"/>
                    <a:pt x="115" y="0"/>
                  </a:cubicBezTo>
                  <a:cubicBezTo>
                    <a:pt x="5" y="22"/>
                    <a:pt x="5" y="22"/>
                    <a:pt x="5" y="22"/>
                  </a:cubicBezTo>
                  <a:cubicBezTo>
                    <a:pt x="2" y="23"/>
                    <a:pt x="0" y="25"/>
                    <a:pt x="0" y="28"/>
                  </a:cubicBezTo>
                  <a:cubicBezTo>
                    <a:pt x="0" y="31"/>
                    <a:pt x="2" y="33"/>
                    <a:pt x="5" y="34"/>
                  </a:cubicBezTo>
                  <a:close/>
                  <a:moveTo>
                    <a:pt x="220" y="112"/>
                  </a:moveTo>
                  <a:cubicBezTo>
                    <a:pt x="225" y="133"/>
                    <a:pt x="225" y="133"/>
                    <a:pt x="225" y="133"/>
                  </a:cubicBezTo>
                  <a:cubicBezTo>
                    <a:pt x="215" y="133"/>
                    <a:pt x="215" y="133"/>
                    <a:pt x="215" y="133"/>
                  </a:cubicBezTo>
                  <a:lnTo>
                    <a:pt x="220" y="11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0" name="Freeform 137">
              <a:extLst>
                <a:ext uri="{FF2B5EF4-FFF2-40B4-BE49-F238E27FC236}">
                  <a16:creationId xmlns:a16="http://schemas.microsoft.com/office/drawing/2014/main" id="{07B2AEE1-81C5-9BB2-D25A-A7265BB199AA}"/>
                </a:ext>
              </a:extLst>
            </p:cNvPr>
            <p:cNvSpPr>
              <a:spLocks/>
            </p:cNvSpPr>
            <p:nvPr/>
          </p:nvSpPr>
          <p:spPr bwMode="auto">
            <a:xfrm>
              <a:off x="5307989" y="3347821"/>
              <a:ext cx="238665" cy="241744"/>
            </a:xfrm>
            <a:custGeom>
              <a:avLst/>
              <a:gdLst>
                <a:gd name="T0" fmla="*/ 125 w 136"/>
                <a:gd name="T1" fmla="*/ 65 h 138"/>
                <a:gd name="T2" fmla="*/ 136 w 136"/>
                <a:gd name="T3" fmla="*/ 47 h 138"/>
                <a:gd name="T4" fmla="*/ 136 w 136"/>
                <a:gd name="T5" fmla="*/ 23 h 138"/>
                <a:gd name="T6" fmla="*/ 126 w 136"/>
                <a:gd name="T7" fmla="*/ 5 h 138"/>
                <a:gd name="T8" fmla="*/ 126 w 136"/>
                <a:gd name="T9" fmla="*/ 0 h 138"/>
                <a:gd name="T10" fmla="*/ 68 w 136"/>
                <a:gd name="T11" fmla="*/ 6 h 138"/>
                <a:gd name="T12" fmla="*/ 9 w 136"/>
                <a:gd name="T13" fmla="*/ 0 h 138"/>
                <a:gd name="T14" fmla="*/ 9 w 136"/>
                <a:gd name="T15" fmla="*/ 7 h 138"/>
                <a:gd name="T16" fmla="*/ 0 w 136"/>
                <a:gd name="T17" fmla="*/ 23 h 138"/>
                <a:gd name="T18" fmla="*/ 0 w 136"/>
                <a:gd name="T19" fmla="*/ 47 h 138"/>
                <a:gd name="T20" fmla="*/ 16 w 136"/>
                <a:gd name="T21" fmla="*/ 65 h 138"/>
                <a:gd name="T22" fmla="*/ 71 w 136"/>
                <a:gd name="T23" fmla="*/ 138 h 138"/>
                <a:gd name="T24" fmla="*/ 125 w 136"/>
                <a:gd name="T25" fmla="*/ 6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38">
                  <a:moveTo>
                    <a:pt x="125" y="65"/>
                  </a:moveTo>
                  <a:cubicBezTo>
                    <a:pt x="134" y="63"/>
                    <a:pt x="136" y="56"/>
                    <a:pt x="136" y="47"/>
                  </a:cubicBezTo>
                  <a:cubicBezTo>
                    <a:pt x="136" y="23"/>
                    <a:pt x="136" y="23"/>
                    <a:pt x="136" y="23"/>
                  </a:cubicBezTo>
                  <a:cubicBezTo>
                    <a:pt x="136" y="18"/>
                    <a:pt x="136" y="5"/>
                    <a:pt x="126" y="5"/>
                  </a:cubicBezTo>
                  <a:cubicBezTo>
                    <a:pt x="126" y="0"/>
                    <a:pt x="126" y="0"/>
                    <a:pt x="126" y="0"/>
                  </a:cubicBezTo>
                  <a:cubicBezTo>
                    <a:pt x="116" y="4"/>
                    <a:pt x="90" y="6"/>
                    <a:pt x="68" y="6"/>
                  </a:cubicBezTo>
                  <a:cubicBezTo>
                    <a:pt x="46" y="6"/>
                    <a:pt x="29" y="4"/>
                    <a:pt x="9" y="0"/>
                  </a:cubicBezTo>
                  <a:cubicBezTo>
                    <a:pt x="9" y="7"/>
                    <a:pt x="9" y="7"/>
                    <a:pt x="9" y="7"/>
                  </a:cubicBezTo>
                  <a:cubicBezTo>
                    <a:pt x="0" y="10"/>
                    <a:pt x="0" y="15"/>
                    <a:pt x="0" y="23"/>
                  </a:cubicBezTo>
                  <a:cubicBezTo>
                    <a:pt x="0" y="47"/>
                    <a:pt x="0" y="47"/>
                    <a:pt x="0" y="47"/>
                  </a:cubicBezTo>
                  <a:cubicBezTo>
                    <a:pt x="0" y="56"/>
                    <a:pt x="7" y="63"/>
                    <a:pt x="16" y="65"/>
                  </a:cubicBezTo>
                  <a:cubicBezTo>
                    <a:pt x="18" y="102"/>
                    <a:pt x="36" y="138"/>
                    <a:pt x="71" y="138"/>
                  </a:cubicBezTo>
                  <a:cubicBezTo>
                    <a:pt x="105" y="138"/>
                    <a:pt x="124" y="102"/>
                    <a:pt x="125"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1" name="Freeform 138">
              <a:extLst>
                <a:ext uri="{FF2B5EF4-FFF2-40B4-BE49-F238E27FC236}">
                  <a16:creationId xmlns:a16="http://schemas.microsoft.com/office/drawing/2014/main" id="{0539775B-4B97-FF35-2C9C-D8039DD275A6}"/>
                </a:ext>
              </a:extLst>
            </p:cNvPr>
            <p:cNvSpPr>
              <a:spLocks/>
            </p:cNvSpPr>
            <p:nvPr/>
          </p:nvSpPr>
          <p:spPr bwMode="auto">
            <a:xfrm>
              <a:off x="5324927" y="3298548"/>
              <a:ext cx="204790" cy="41574"/>
            </a:xfrm>
            <a:custGeom>
              <a:avLst/>
              <a:gdLst>
                <a:gd name="T0" fmla="*/ 117 w 117"/>
                <a:gd name="T1" fmla="*/ 2 h 24"/>
                <a:gd name="T2" fmla="*/ 117 w 117"/>
                <a:gd name="T3" fmla="*/ 1 h 24"/>
                <a:gd name="T4" fmla="*/ 62 w 117"/>
                <a:gd name="T5" fmla="*/ 12 h 24"/>
                <a:gd name="T6" fmla="*/ 59 w 117"/>
                <a:gd name="T7" fmla="*/ 13 h 24"/>
                <a:gd name="T8" fmla="*/ 56 w 117"/>
                <a:gd name="T9" fmla="*/ 12 h 24"/>
                <a:gd name="T10" fmla="*/ 0 w 117"/>
                <a:gd name="T11" fmla="*/ 0 h 24"/>
                <a:gd name="T12" fmla="*/ 0 w 117"/>
                <a:gd name="T13" fmla="*/ 2 h 24"/>
                <a:gd name="T14" fmla="*/ 0 w 117"/>
                <a:gd name="T15" fmla="*/ 15 h 24"/>
                <a:gd name="T16" fmla="*/ 117 w 117"/>
                <a:gd name="T17" fmla="*/ 15 h 24"/>
                <a:gd name="T18" fmla="*/ 117 w 117"/>
                <a:gd name="T1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24">
                  <a:moveTo>
                    <a:pt x="117" y="2"/>
                  </a:moveTo>
                  <a:cubicBezTo>
                    <a:pt x="117" y="1"/>
                    <a:pt x="117" y="1"/>
                    <a:pt x="117" y="1"/>
                  </a:cubicBezTo>
                  <a:cubicBezTo>
                    <a:pt x="62" y="12"/>
                    <a:pt x="62" y="12"/>
                    <a:pt x="62" y="12"/>
                  </a:cubicBezTo>
                  <a:cubicBezTo>
                    <a:pt x="60" y="12"/>
                    <a:pt x="60" y="13"/>
                    <a:pt x="59" y="13"/>
                  </a:cubicBezTo>
                  <a:cubicBezTo>
                    <a:pt x="58" y="13"/>
                    <a:pt x="58" y="12"/>
                    <a:pt x="56" y="12"/>
                  </a:cubicBezTo>
                  <a:cubicBezTo>
                    <a:pt x="0" y="0"/>
                    <a:pt x="0" y="0"/>
                    <a:pt x="0" y="0"/>
                  </a:cubicBezTo>
                  <a:cubicBezTo>
                    <a:pt x="0" y="2"/>
                    <a:pt x="0" y="2"/>
                    <a:pt x="0" y="2"/>
                  </a:cubicBezTo>
                  <a:cubicBezTo>
                    <a:pt x="0" y="15"/>
                    <a:pt x="0" y="15"/>
                    <a:pt x="0" y="15"/>
                  </a:cubicBezTo>
                  <a:cubicBezTo>
                    <a:pt x="39" y="24"/>
                    <a:pt x="88" y="24"/>
                    <a:pt x="117" y="15"/>
                  </a:cubicBezTo>
                  <a:lnTo>
                    <a:pt x="117" y="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2" name="Freeform 139">
              <a:extLst>
                <a:ext uri="{FF2B5EF4-FFF2-40B4-BE49-F238E27FC236}">
                  <a16:creationId xmlns:a16="http://schemas.microsoft.com/office/drawing/2014/main" id="{136E16F3-3339-A302-6499-414AB02D2DFD}"/>
                </a:ext>
              </a:extLst>
            </p:cNvPr>
            <p:cNvSpPr>
              <a:spLocks/>
            </p:cNvSpPr>
            <p:nvPr/>
          </p:nvSpPr>
          <p:spPr bwMode="auto">
            <a:xfrm>
              <a:off x="5320307" y="3540292"/>
              <a:ext cx="32336" cy="35415"/>
            </a:xfrm>
            <a:custGeom>
              <a:avLst/>
              <a:gdLst>
                <a:gd name="T0" fmla="*/ 0 w 18"/>
                <a:gd name="T1" fmla="*/ 7 h 20"/>
                <a:gd name="T2" fmla="*/ 18 w 18"/>
                <a:gd name="T3" fmla="*/ 20 h 20"/>
                <a:gd name="T4" fmla="*/ 6 w 18"/>
                <a:gd name="T5" fmla="*/ 0 h 20"/>
                <a:gd name="T6" fmla="*/ 0 w 18"/>
                <a:gd name="T7" fmla="*/ 7 h 20"/>
              </a:gdLst>
              <a:ahLst/>
              <a:cxnLst>
                <a:cxn ang="0">
                  <a:pos x="T0" y="T1"/>
                </a:cxn>
                <a:cxn ang="0">
                  <a:pos x="T2" y="T3"/>
                </a:cxn>
                <a:cxn ang="0">
                  <a:pos x="T4" y="T5"/>
                </a:cxn>
                <a:cxn ang="0">
                  <a:pos x="T6" y="T7"/>
                </a:cxn>
              </a:cxnLst>
              <a:rect l="0" t="0" r="r" b="b"/>
              <a:pathLst>
                <a:path w="18" h="20">
                  <a:moveTo>
                    <a:pt x="0" y="7"/>
                  </a:moveTo>
                  <a:cubicBezTo>
                    <a:pt x="18" y="20"/>
                    <a:pt x="18" y="20"/>
                    <a:pt x="18" y="20"/>
                  </a:cubicBezTo>
                  <a:cubicBezTo>
                    <a:pt x="13" y="14"/>
                    <a:pt x="9" y="7"/>
                    <a:pt x="6" y="0"/>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3" name="Freeform 140">
              <a:extLst>
                <a:ext uri="{FF2B5EF4-FFF2-40B4-BE49-F238E27FC236}">
                  <a16:creationId xmlns:a16="http://schemas.microsoft.com/office/drawing/2014/main" id="{E1A88E4E-DD6F-B14B-61A8-5FE25AE7A7AD}"/>
                </a:ext>
              </a:extLst>
            </p:cNvPr>
            <p:cNvSpPr>
              <a:spLocks/>
            </p:cNvSpPr>
            <p:nvPr/>
          </p:nvSpPr>
          <p:spPr bwMode="auto">
            <a:xfrm>
              <a:off x="5394216" y="3604962"/>
              <a:ext cx="69290" cy="24636"/>
            </a:xfrm>
            <a:custGeom>
              <a:avLst/>
              <a:gdLst>
                <a:gd name="T0" fmla="*/ 0 w 40"/>
                <a:gd name="T1" fmla="*/ 0 h 14"/>
                <a:gd name="T2" fmla="*/ 20 w 40"/>
                <a:gd name="T3" fmla="*/ 14 h 14"/>
                <a:gd name="T4" fmla="*/ 40 w 40"/>
                <a:gd name="T5" fmla="*/ 0 h 14"/>
                <a:gd name="T6" fmla="*/ 20 w 40"/>
                <a:gd name="T7" fmla="*/ 4 h 14"/>
                <a:gd name="T8" fmla="*/ 0 w 40"/>
                <a:gd name="T9" fmla="*/ 0 h 14"/>
              </a:gdLst>
              <a:ahLst/>
              <a:cxnLst>
                <a:cxn ang="0">
                  <a:pos x="T0" y="T1"/>
                </a:cxn>
                <a:cxn ang="0">
                  <a:pos x="T2" y="T3"/>
                </a:cxn>
                <a:cxn ang="0">
                  <a:pos x="T4" y="T5"/>
                </a:cxn>
                <a:cxn ang="0">
                  <a:pos x="T6" y="T7"/>
                </a:cxn>
                <a:cxn ang="0">
                  <a:pos x="T8" y="T9"/>
                </a:cxn>
              </a:cxnLst>
              <a:rect l="0" t="0" r="r" b="b"/>
              <a:pathLst>
                <a:path w="40" h="14">
                  <a:moveTo>
                    <a:pt x="0" y="0"/>
                  </a:moveTo>
                  <a:cubicBezTo>
                    <a:pt x="20" y="14"/>
                    <a:pt x="20" y="14"/>
                    <a:pt x="20" y="14"/>
                  </a:cubicBezTo>
                  <a:cubicBezTo>
                    <a:pt x="40" y="0"/>
                    <a:pt x="40" y="0"/>
                    <a:pt x="40" y="0"/>
                  </a:cubicBezTo>
                  <a:cubicBezTo>
                    <a:pt x="34" y="2"/>
                    <a:pt x="27" y="4"/>
                    <a:pt x="20" y="4"/>
                  </a:cubicBezTo>
                  <a:cubicBezTo>
                    <a:pt x="13" y="4"/>
                    <a:pt x="6"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4" name="Freeform 141">
              <a:extLst>
                <a:ext uri="{FF2B5EF4-FFF2-40B4-BE49-F238E27FC236}">
                  <a16:creationId xmlns:a16="http://schemas.microsoft.com/office/drawing/2014/main" id="{535D56D3-CDB0-C840-48A7-0635332F06DD}"/>
                </a:ext>
              </a:extLst>
            </p:cNvPr>
            <p:cNvSpPr>
              <a:spLocks/>
            </p:cNvSpPr>
            <p:nvPr/>
          </p:nvSpPr>
          <p:spPr bwMode="auto">
            <a:xfrm>
              <a:off x="5172489" y="3566468"/>
              <a:ext cx="511203" cy="120102"/>
            </a:xfrm>
            <a:custGeom>
              <a:avLst/>
              <a:gdLst>
                <a:gd name="T0" fmla="*/ 291 w 292"/>
                <a:gd name="T1" fmla="*/ 58 h 68"/>
                <a:gd name="T2" fmla="*/ 225 w 292"/>
                <a:gd name="T3" fmla="*/ 0 h 68"/>
                <a:gd name="T4" fmla="*/ 225 w 292"/>
                <a:gd name="T5" fmla="*/ 0 h 68"/>
                <a:gd name="T6" fmla="*/ 150 w 292"/>
                <a:gd name="T7" fmla="*/ 51 h 68"/>
                <a:gd name="T8" fmla="*/ 147 w 292"/>
                <a:gd name="T9" fmla="*/ 51 h 68"/>
                <a:gd name="T10" fmla="*/ 143 w 292"/>
                <a:gd name="T11" fmla="*/ 52 h 68"/>
                <a:gd name="T12" fmla="*/ 69 w 292"/>
                <a:gd name="T13" fmla="*/ 0 h 68"/>
                <a:gd name="T14" fmla="*/ 68 w 292"/>
                <a:gd name="T15" fmla="*/ 0 h 68"/>
                <a:gd name="T16" fmla="*/ 0 w 292"/>
                <a:gd name="T17" fmla="*/ 56 h 68"/>
                <a:gd name="T18" fmla="*/ 0 w 292"/>
                <a:gd name="T19" fmla="*/ 56 h 68"/>
                <a:gd name="T20" fmla="*/ 0 w 292"/>
                <a:gd name="T21" fmla="*/ 62 h 68"/>
                <a:gd name="T22" fmla="*/ 7 w 292"/>
                <a:gd name="T23" fmla="*/ 68 h 68"/>
                <a:gd name="T24" fmla="*/ 287 w 292"/>
                <a:gd name="T25" fmla="*/ 68 h 68"/>
                <a:gd name="T26" fmla="*/ 291 w 292"/>
                <a:gd name="T27"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68">
                  <a:moveTo>
                    <a:pt x="291" y="58"/>
                  </a:moveTo>
                  <a:cubicBezTo>
                    <a:pt x="289" y="24"/>
                    <a:pt x="262" y="0"/>
                    <a:pt x="225" y="0"/>
                  </a:cubicBezTo>
                  <a:cubicBezTo>
                    <a:pt x="225" y="0"/>
                    <a:pt x="225" y="0"/>
                    <a:pt x="225" y="0"/>
                  </a:cubicBezTo>
                  <a:cubicBezTo>
                    <a:pt x="150" y="51"/>
                    <a:pt x="150" y="51"/>
                    <a:pt x="150" y="51"/>
                  </a:cubicBezTo>
                  <a:cubicBezTo>
                    <a:pt x="149" y="52"/>
                    <a:pt x="148" y="51"/>
                    <a:pt x="147" y="51"/>
                  </a:cubicBezTo>
                  <a:cubicBezTo>
                    <a:pt x="146" y="51"/>
                    <a:pt x="144" y="53"/>
                    <a:pt x="143" y="52"/>
                  </a:cubicBezTo>
                  <a:cubicBezTo>
                    <a:pt x="69" y="0"/>
                    <a:pt x="69" y="0"/>
                    <a:pt x="69" y="0"/>
                  </a:cubicBezTo>
                  <a:cubicBezTo>
                    <a:pt x="68" y="0"/>
                    <a:pt x="68" y="0"/>
                    <a:pt x="68" y="0"/>
                  </a:cubicBezTo>
                  <a:cubicBezTo>
                    <a:pt x="31" y="0"/>
                    <a:pt x="0" y="22"/>
                    <a:pt x="0" y="56"/>
                  </a:cubicBezTo>
                  <a:cubicBezTo>
                    <a:pt x="0" y="58"/>
                    <a:pt x="0" y="56"/>
                    <a:pt x="0" y="56"/>
                  </a:cubicBezTo>
                  <a:cubicBezTo>
                    <a:pt x="0" y="62"/>
                    <a:pt x="0" y="62"/>
                    <a:pt x="0" y="62"/>
                  </a:cubicBezTo>
                  <a:cubicBezTo>
                    <a:pt x="0" y="65"/>
                    <a:pt x="4" y="68"/>
                    <a:pt x="7" y="68"/>
                  </a:cubicBezTo>
                  <a:cubicBezTo>
                    <a:pt x="287" y="68"/>
                    <a:pt x="287" y="68"/>
                    <a:pt x="287" y="68"/>
                  </a:cubicBezTo>
                  <a:cubicBezTo>
                    <a:pt x="290" y="68"/>
                    <a:pt x="292" y="58"/>
                    <a:pt x="291"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5" name="Freeform 142">
              <a:extLst>
                <a:ext uri="{FF2B5EF4-FFF2-40B4-BE49-F238E27FC236}">
                  <a16:creationId xmlns:a16="http://schemas.microsoft.com/office/drawing/2014/main" id="{3C0ADA13-E27D-1467-DA53-BE7BC0B41325}"/>
                </a:ext>
              </a:extLst>
            </p:cNvPr>
            <p:cNvSpPr>
              <a:spLocks/>
            </p:cNvSpPr>
            <p:nvPr/>
          </p:nvSpPr>
          <p:spPr bwMode="auto">
            <a:xfrm>
              <a:off x="5505080" y="3540292"/>
              <a:ext cx="30795" cy="35415"/>
            </a:xfrm>
            <a:custGeom>
              <a:avLst/>
              <a:gdLst>
                <a:gd name="T0" fmla="*/ 13 w 18"/>
                <a:gd name="T1" fmla="*/ 0 h 20"/>
                <a:gd name="T2" fmla="*/ 0 w 18"/>
                <a:gd name="T3" fmla="*/ 20 h 20"/>
                <a:gd name="T4" fmla="*/ 18 w 18"/>
                <a:gd name="T5" fmla="*/ 8 h 20"/>
                <a:gd name="T6" fmla="*/ 13 w 18"/>
                <a:gd name="T7" fmla="*/ 0 h 20"/>
              </a:gdLst>
              <a:ahLst/>
              <a:cxnLst>
                <a:cxn ang="0">
                  <a:pos x="T0" y="T1"/>
                </a:cxn>
                <a:cxn ang="0">
                  <a:pos x="T2" y="T3"/>
                </a:cxn>
                <a:cxn ang="0">
                  <a:pos x="T4" y="T5"/>
                </a:cxn>
                <a:cxn ang="0">
                  <a:pos x="T6" y="T7"/>
                </a:cxn>
              </a:cxnLst>
              <a:rect l="0" t="0" r="r" b="b"/>
              <a:pathLst>
                <a:path w="18" h="20">
                  <a:moveTo>
                    <a:pt x="13" y="0"/>
                  </a:moveTo>
                  <a:cubicBezTo>
                    <a:pt x="10" y="8"/>
                    <a:pt x="5" y="14"/>
                    <a:pt x="0" y="20"/>
                  </a:cubicBezTo>
                  <a:cubicBezTo>
                    <a:pt x="18" y="8"/>
                    <a:pt x="18" y="8"/>
                    <a:pt x="18" y="8"/>
                  </a:cubicBezTo>
                  <a:lnTo>
                    <a:pt x="13"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6" name="Freeform 143">
              <a:extLst>
                <a:ext uri="{FF2B5EF4-FFF2-40B4-BE49-F238E27FC236}">
                  <a16:creationId xmlns:a16="http://schemas.microsoft.com/office/drawing/2014/main" id="{5BE30742-D015-F0A7-B48F-0CB69D50E048}"/>
                </a:ext>
              </a:extLst>
            </p:cNvPr>
            <p:cNvSpPr>
              <a:spLocks/>
            </p:cNvSpPr>
            <p:nvPr/>
          </p:nvSpPr>
          <p:spPr bwMode="auto">
            <a:xfrm>
              <a:off x="5648279" y="3300088"/>
              <a:ext cx="92386" cy="33875"/>
            </a:xfrm>
            <a:custGeom>
              <a:avLst/>
              <a:gdLst>
                <a:gd name="T0" fmla="*/ 0 w 53"/>
                <a:gd name="T1" fmla="*/ 10 h 19"/>
                <a:gd name="T2" fmla="*/ 0 w 53"/>
                <a:gd name="T3" fmla="*/ 19 h 19"/>
                <a:gd name="T4" fmla="*/ 53 w 53"/>
                <a:gd name="T5" fmla="*/ 11 h 19"/>
                <a:gd name="T6" fmla="*/ 49 w 53"/>
                <a:gd name="T7" fmla="*/ 5 h 19"/>
                <a:gd name="T8" fmla="*/ 49 w 53"/>
                <a:gd name="T9" fmla="*/ 0 h 19"/>
                <a:gd name="T10" fmla="*/ 0 w 53"/>
                <a:gd name="T11" fmla="*/ 10 h 19"/>
              </a:gdLst>
              <a:ahLst/>
              <a:cxnLst>
                <a:cxn ang="0">
                  <a:pos x="T0" y="T1"/>
                </a:cxn>
                <a:cxn ang="0">
                  <a:pos x="T2" y="T3"/>
                </a:cxn>
                <a:cxn ang="0">
                  <a:pos x="T4" y="T5"/>
                </a:cxn>
                <a:cxn ang="0">
                  <a:pos x="T6" y="T7"/>
                </a:cxn>
                <a:cxn ang="0">
                  <a:pos x="T8" y="T9"/>
                </a:cxn>
                <a:cxn ang="0">
                  <a:pos x="T10" y="T11"/>
                </a:cxn>
              </a:cxnLst>
              <a:rect l="0" t="0" r="r" b="b"/>
              <a:pathLst>
                <a:path w="53" h="19">
                  <a:moveTo>
                    <a:pt x="0" y="10"/>
                  </a:moveTo>
                  <a:cubicBezTo>
                    <a:pt x="0" y="19"/>
                    <a:pt x="0" y="19"/>
                    <a:pt x="0" y="19"/>
                  </a:cubicBezTo>
                  <a:cubicBezTo>
                    <a:pt x="20" y="18"/>
                    <a:pt x="38" y="16"/>
                    <a:pt x="53" y="11"/>
                  </a:cubicBezTo>
                  <a:cubicBezTo>
                    <a:pt x="52" y="9"/>
                    <a:pt x="49" y="7"/>
                    <a:pt x="49" y="5"/>
                  </a:cubicBezTo>
                  <a:cubicBezTo>
                    <a:pt x="49" y="0"/>
                    <a:pt x="49" y="0"/>
                    <a:pt x="49" y="0"/>
                  </a:cubicBezTo>
                  <a:lnTo>
                    <a:pt x="0" y="1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7" name="Freeform 144">
              <a:extLst>
                <a:ext uri="{FF2B5EF4-FFF2-40B4-BE49-F238E27FC236}">
                  <a16:creationId xmlns:a16="http://schemas.microsoft.com/office/drawing/2014/main" id="{50B42159-A6FF-8085-6A02-2A84A54D1B6D}"/>
                </a:ext>
              </a:extLst>
            </p:cNvPr>
            <p:cNvSpPr>
              <a:spLocks noEditPoints="1"/>
            </p:cNvSpPr>
            <p:nvPr/>
          </p:nvSpPr>
          <p:spPr bwMode="auto">
            <a:xfrm>
              <a:off x="5535875" y="3198463"/>
              <a:ext cx="301795" cy="366465"/>
            </a:xfrm>
            <a:custGeom>
              <a:avLst/>
              <a:gdLst>
                <a:gd name="T0" fmla="*/ 73 w 172"/>
                <a:gd name="T1" fmla="*/ 28 h 209"/>
                <a:gd name="T2" fmla="*/ 64 w 172"/>
                <a:gd name="T3" fmla="*/ 45 h 209"/>
                <a:gd name="T4" fmla="*/ 64 w 172"/>
                <a:gd name="T5" fmla="*/ 55 h 209"/>
                <a:gd name="T6" fmla="*/ 142 w 172"/>
                <a:gd name="T7" fmla="*/ 38 h 209"/>
                <a:gd name="T8" fmla="*/ 142 w 172"/>
                <a:gd name="T9" fmla="*/ 83 h 209"/>
                <a:gd name="T10" fmla="*/ 134 w 172"/>
                <a:gd name="T11" fmla="*/ 127 h 209"/>
                <a:gd name="T12" fmla="*/ 126 w 172"/>
                <a:gd name="T13" fmla="*/ 107 h 209"/>
                <a:gd name="T14" fmla="*/ 125 w 172"/>
                <a:gd name="T15" fmla="*/ 102 h 209"/>
                <a:gd name="T16" fmla="*/ 119 w 172"/>
                <a:gd name="T17" fmla="*/ 80 h 209"/>
                <a:gd name="T18" fmla="*/ 62 w 172"/>
                <a:gd name="T19" fmla="*/ 90 h 209"/>
                <a:gd name="T20" fmla="*/ 72 w 172"/>
                <a:gd name="T21" fmla="*/ 134 h 209"/>
                <a:gd name="T22" fmla="*/ 68 w 172"/>
                <a:gd name="T23" fmla="*/ 152 h 209"/>
                <a:gd name="T24" fmla="*/ 54 w 172"/>
                <a:gd name="T25" fmla="*/ 162 h 209"/>
                <a:gd name="T26" fmla="*/ 30 w 172"/>
                <a:gd name="T27" fmla="*/ 162 h 209"/>
                <a:gd name="T28" fmla="*/ 16 w 172"/>
                <a:gd name="T29" fmla="*/ 153 h 209"/>
                <a:gd name="T30" fmla="*/ 5 w 172"/>
                <a:gd name="T31" fmla="*/ 160 h 209"/>
                <a:gd name="T32" fmla="*/ 0 w 172"/>
                <a:gd name="T33" fmla="*/ 183 h 209"/>
                <a:gd name="T34" fmla="*/ 10 w 172"/>
                <a:gd name="T35" fmla="*/ 195 h 209"/>
                <a:gd name="T36" fmla="*/ 13 w 172"/>
                <a:gd name="T37" fmla="*/ 191 h 209"/>
                <a:gd name="T38" fmla="*/ 17 w 172"/>
                <a:gd name="T39" fmla="*/ 191 h 209"/>
                <a:gd name="T40" fmla="*/ 68 w 172"/>
                <a:gd name="T41" fmla="*/ 209 h 209"/>
                <a:gd name="T42" fmla="*/ 151 w 172"/>
                <a:gd name="T43" fmla="*/ 159 h 209"/>
                <a:gd name="T44" fmla="*/ 151 w 172"/>
                <a:gd name="T45" fmla="*/ 152 h 209"/>
                <a:gd name="T46" fmla="*/ 145 w 172"/>
                <a:gd name="T47" fmla="*/ 142 h 209"/>
                <a:gd name="T48" fmla="*/ 159 w 172"/>
                <a:gd name="T49" fmla="*/ 142 h 209"/>
                <a:gd name="T50" fmla="*/ 164 w 172"/>
                <a:gd name="T51" fmla="*/ 142 h 209"/>
                <a:gd name="T52" fmla="*/ 168 w 172"/>
                <a:gd name="T53" fmla="*/ 141 h 209"/>
                <a:gd name="T54" fmla="*/ 171 w 172"/>
                <a:gd name="T55" fmla="*/ 137 h 209"/>
                <a:gd name="T56" fmla="*/ 161 w 172"/>
                <a:gd name="T57" fmla="*/ 83 h 209"/>
                <a:gd name="T58" fmla="*/ 161 w 172"/>
                <a:gd name="T59" fmla="*/ 35 h 209"/>
                <a:gd name="T60" fmla="*/ 166 w 172"/>
                <a:gd name="T61" fmla="*/ 34 h 209"/>
                <a:gd name="T62" fmla="*/ 170 w 172"/>
                <a:gd name="T63" fmla="*/ 28 h 209"/>
                <a:gd name="T64" fmla="*/ 164 w 172"/>
                <a:gd name="T65" fmla="*/ 22 h 209"/>
                <a:gd name="T66" fmla="*/ 50 w 172"/>
                <a:gd name="T67" fmla="*/ 0 h 209"/>
                <a:gd name="T68" fmla="*/ 47 w 172"/>
                <a:gd name="T69" fmla="*/ 0 h 209"/>
                <a:gd name="T70" fmla="*/ 26 w 172"/>
                <a:gd name="T71" fmla="*/ 4 h 209"/>
                <a:gd name="T72" fmla="*/ 58 w 172"/>
                <a:gd name="T73" fmla="*/ 10 h 209"/>
                <a:gd name="T74" fmla="*/ 73 w 172"/>
                <a:gd name="T75" fmla="*/ 28 h 209"/>
                <a:gd name="T76" fmla="*/ 147 w 172"/>
                <a:gd name="T77" fmla="*/ 125 h 209"/>
                <a:gd name="T78" fmla="*/ 147 w 172"/>
                <a:gd name="T79" fmla="*/ 125 h 209"/>
                <a:gd name="T80" fmla="*/ 151 w 172"/>
                <a:gd name="T81" fmla="*/ 112 h 209"/>
                <a:gd name="T82" fmla="*/ 156 w 172"/>
                <a:gd name="T83" fmla="*/ 133 h 209"/>
                <a:gd name="T84" fmla="*/ 152 w 172"/>
                <a:gd name="T85" fmla="*/ 133 h 209"/>
                <a:gd name="T86" fmla="*/ 147 w 172"/>
                <a:gd name="T87" fmla="*/ 133 h 209"/>
                <a:gd name="T88" fmla="*/ 147 w 172"/>
                <a:gd name="T89" fmla="*/ 12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 h="209">
                  <a:moveTo>
                    <a:pt x="73" y="28"/>
                  </a:moveTo>
                  <a:cubicBezTo>
                    <a:pt x="73" y="35"/>
                    <a:pt x="64" y="42"/>
                    <a:pt x="64" y="45"/>
                  </a:cubicBezTo>
                  <a:cubicBezTo>
                    <a:pt x="64" y="55"/>
                    <a:pt x="64" y="55"/>
                    <a:pt x="64" y="55"/>
                  </a:cubicBezTo>
                  <a:cubicBezTo>
                    <a:pt x="142" y="38"/>
                    <a:pt x="142" y="38"/>
                    <a:pt x="142" y="38"/>
                  </a:cubicBezTo>
                  <a:cubicBezTo>
                    <a:pt x="142" y="83"/>
                    <a:pt x="142" y="83"/>
                    <a:pt x="142" y="83"/>
                  </a:cubicBezTo>
                  <a:cubicBezTo>
                    <a:pt x="134" y="127"/>
                    <a:pt x="134" y="127"/>
                    <a:pt x="134" y="127"/>
                  </a:cubicBezTo>
                  <a:cubicBezTo>
                    <a:pt x="130" y="119"/>
                    <a:pt x="127" y="111"/>
                    <a:pt x="126" y="107"/>
                  </a:cubicBezTo>
                  <a:cubicBezTo>
                    <a:pt x="125" y="102"/>
                    <a:pt x="125" y="102"/>
                    <a:pt x="125" y="102"/>
                  </a:cubicBezTo>
                  <a:cubicBezTo>
                    <a:pt x="124" y="95"/>
                    <a:pt x="122" y="87"/>
                    <a:pt x="119" y="80"/>
                  </a:cubicBezTo>
                  <a:cubicBezTo>
                    <a:pt x="103" y="85"/>
                    <a:pt x="83" y="89"/>
                    <a:pt x="62" y="90"/>
                  </a:cubicBezTo>
                  <a:cubicBezTo>
                    <a:pt x="72" y="134"/>
                    <a:pt x="72" y="134"/>
                    <a:pt x="72" y="134"/>
                  </a:cubicBezTo>
                  <a:cubicBezTo>
                    <a:pt x="73" y="140"/>
                    <a:pt x="72" y="148"/>
                    <a:pt x="68" y="152"/>
                  </a:cubicBezTo>
                  <a:cubicBezTo>
                    <a:pt x="65" y="157"/>
                    <a:pt x="60" y="162"/>
                    <a:pt x="54" y="162"/>
                  </a:cubicBezTo>
                  <a:cubicBezTo>
                    <a:pt x="30" y="162"/>
                    <a:pt x="30" y="162"/>
                    <a:pt x="30" y="162"/>
                  </a:cubicBezTo>
                  <a:cubicBezTo>
                    <a:pt x="25" y="162"/>
                    <a:pt x="20" y="157"/>
                    <a:pt x="16" y="153"/>
                  </a:cubicBezTo>
                  <a:cubicBezTo>
                    <a:pt x="13" y="156"/>
                    <a:pt x="9" y="158"/>
                    <a:pt x="5" y="160"/>
                  </a:cubicBezTo>
                  <a:cubicBezTo>
                    <a:pt x="4" y="168"/>
                    <a:pt x="2" y="175"/>
                    <a:pt x="0" y="183"/>
                  </a:cubicBezTo>
                  <a:cubicBezTo>
                    <a:pt x="10" y="195"/>
                    <a:pt x="10" y="195"/>
                    <a:pt x="10" y="195"/>
                  </a:cubicBezTo>
                  <a:cubicBezTo>
                    <a:pt x="13" y="191"/>
                    <a:pt x="13" y="191"/>
                    <a:pt x="13" y="191"/>
                  </a:cubicBezTo>
                  <a:cubicBezTo>
                    <a:pt x="17" y="191"/>
                    <a:pt x="17" y="191"/>
                    <a:pt x="17" y="191"/>
                  </a:cubicBezTo>
                  <a:cubicBezTo>
                    <a:pt x="37" y="191"/>
                    <a:pt x="55" y="199"/>
                    <a:pt x="68" y="209"/>
                  </a:cubicBezTo>
                  <a:cubicBezTo>
                    <a:pt x="124" y="203"/>
                    <a:pt x="145" y="170"/>
                    <a:pt x="151" y="159"/>
                  </a:cubicBezTo>
                  <a:cubicBezTo>
                    <a:pt x="152" y="157"/>
                    <a:pt x="152" y="154"/>
                    <a:pt x="151" y="152"/>
                  </a:cubicBezTo>
                  <a:cubicBezTo>
                    <a:pt x="149" y="150"/>
                    <a:pt x="147" y="152"/>
                    <a:pt x="145" y="142"/>
                  </a:cubicBezTo>
                  <a:cubicBezTo>
                    <a:pt x="159" y="142"/>
                    <a:pt x="159" y="142"/>
                    <a:pt x="159" y="142"/>
                  </a:cubicBezTo>
                  <a:cubicBezTo>
                    <a:pt x="164" y="142"/>
                    <a:pt x="164" y="142"/>
                    <a:pt x="164" y="142"/>
                  </a:cubicBezTo>
                  <a:cubicBezTo>
                    <a:pt x="165" y="142"/>
                    <a:pt x="167" y="143"/>
                    <a:pt x="168" y="141"/>
                  </a:cubicBezTo>
                  <a:cubicBezTo>
                    <a:pt x="169" y="140"/>
                    <a:pt x="172" y="138"/>
                    <a:pt x="171" y="137"/>
                  </a:cubicBezTo>
                  <a:cubicBezTo>
                    <a:pt x="161" y="83"/>
                    <a:pt x="161" y="83"/>
                    <a:pt x="161" y="83"/>
                  </a:cubicBezTo>
                  <a:cubicBezTo>
                    <a:pt x="161" y="35"/>
                    <a:pt x="161" y="35"/>
                    <a:pt x="161" y="35"/>
                  </a:cubicBezTo>
                  <a:cubicBezTo>
                    <a:pt x="166" y="34"/>
                    <a:pt x="166" y="34"/>
                    <a:pt x="166" y="34"/>
                  </a:cubicBezTo>
                  <a:cubicBezTo>
                    <a:pt x="168" y="33"/>
                    <a:pt x="170" y="31"/>
                    <a:pt x="170" y="28"/>
                  </a:cubicBezTo>
                  <a:cubicBezTo>
                    <a:pt x="170" y="25"/>
                    <a:pt x="167" y="23"/>
                    <a:pt x="164" y="22"/>
                  </a:cubicBezTo>
                  <a:cubicBezTo>
                    <a:pt x="50" y="0"/>
                    <a:pt x="50" y="0"/>
                    <a:pt x="50" y="0"/>
                  </a:cubicBezTo>
                  <a:cubicBezTo>
                    <a:pt x="49" y="0"/>
                    <a:pt x="48" y="0"/>
                    <a:pt x="47" y="0"/>
                  </a:cubicBezTo>
                  <a:cubicBezTo>
                    <a:pt x="26" y="4"/>
                    <a:pt x="26" y="4"/>
                    <a:pt x="26" y="4"/>
                  </a:cubicBezTo>
                  <a:cubicBezTo>
                    <a:pt x="58" y="10"/>
                    <a:pt x="58" y="10"/>
                    <a:pt x="58" y="10"/>
                  </a:cubicBezTo>
                  <a:cubicBezTo>
                    <a:pt x="66" y="12"/>
                    <a:pt x="73" y="19"/>
                    <a:pt x="73" y="28"/>
                  </a:cubicBezTo>
                  <a:close/>
                  <a:moveTo>
                    <a:pt x="147" y="125"/>
                  </a:moveTo>
                  <a:cubicBezTo>
                    <a:pt x="147" y="125"/>
                    <a:pt x="147" y="125"/>
                    <a:pt x="147" y="125"/>
                  </a:cubicBezTo>
                  <a:cubicBezTo>
                    <a:pt x="151" y="112"/>
                    <a:pt x="151" y="112"/>
                    <a:pt x="151" y="112"/>
                  </a:cubicBezTo>
                  <a:cubicBezTo>
                    <a:pt x="156" y="133"/>
                    <a:pt x="156" y="133"/>
                    <a:pt x="156" y="133"/>
                  </a:cubicBezTo>
                  <a:cubicBezTo>
                    <a:pt x="152" y="133"/>
                    <a:pt x="152" y="133"/>
                    <a:pt x="152" y="133"/>
                  </a:cubicBezTo>
                  <a:cubicBezTo>
                    <a:pt x="147" y="133"/>
                    <a:pt x="147" y="133"/>
                    <a:pt x="147" y="133"/>
                  </a:cubicBezTo>
                  <a:lnTo>
                    <a:pt x="147" y="125"/>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8" name="Freeform 145">
              <a:extLst>
                <a:ext uri="{FF2B5EF4-FFF2-40B4-BE49-F238E27FC236}">
                  <a16:creationId xmlns:a16="http://schemas.microsoft.com/office/drawing/2014/main" id="{992733AF-D29D-B267-345B-D24A50CBC004}"/>
                </a:ext>
              </a:extLst>
            </p:cNvPr>
            <p:cNvSpPr>
              <a:spLocks/>
            </p:cNvSpPr>
            <p:nvPr/>
          </p:nvSpPr>
          <p:spPr bwMode="auto">
            <a:xfrm>
              <a:off x="5674454" y="3577246"/>
              <a:ext cx="194011" cy="109324"/>
            </a:xfrm>
            <a:custGeom>
              <a:avLst/>
              <a:gdLst>
                <a:gd name="T0" fmla="*/ 26 w 111"/>
                <a:gd name="T1" fmla="*/ 11 h 62"/>
                <a:gd name="T2" fmla="*/ 20 w 111"/>
                <a:gd name="T3" fmla="*/ 0 h 62"/>
                <a:gd name="T4" fmla="*/ 0 w 111"/>
                <a:gd name="T5" fmla="*/ 5 h 62"/>
                <a:gd name="T6" fmla="*/ 17 w 111"/>
                <a:gd name="T7" fmla="*/ 47 h 62"/>
                <a:gd name="T8" fmla="*/ 18 w 111"/>
                <a:gd name="T9" fmla="*/ 50 h 62"/>
                <a:gd name="T10" fmla="*/ 17 w 111"/>
                <a:gd name="T11" fmla="*/ 62 h 62"/>
                <a:gd name="T12" fmla="*/ 101 w 111"/>
                <a:gd name="T13" fmla="*/ 62 h 62"/>
                <a:gd name="T14" fmla="*/ 111 w 111"/>
                <a:gd name="T15" fmla="*/ 56 h 62"/>
                <a:gd name="T16" fmla="*/ 111 w 111"/>
                <a:gd name="T17" fmla="*/ 50 h 62"/>
                <a:gd name="T18" fmla="*/ 26 w 111"/>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62">
                  <a:moveTo>
                    <a:pt x="26" y="11"/>
                  </a:moveTo>
                  <a:cubicBezTo>
                    <a:pt x="20" y="0"/>
                    <a:pt x="20" y="0"/>
                    <a:pt x="20" y="0"/>
                  </a:cubicBezTo>
                  <a:cubicBezTo>
                    <a:pt x="14" y="2"/>
                    <a:pt x="7" y="4"/>
                    <a:pt x="0" y="5"/>
                  </a:cubicBezTo>
                  <a:cubicBezTo>
                    <a:pt x="10" y="17"/>
                    <a:pt x="16" y="31"/>
                    <a:pt x="17" y="47"/>
                  </a:cubicBezTo>
                  <a:cubicBezTo>
                    <a:pt x="17" y="48"/>
                    <a:pt x="18" y="49"/>
                    <a:pt x="18" y="50"/>
                  </a:cubicBezTo>
                  <a:cubicBezTo>
                    <a:pt x="18" y="51"/>
                    <a:pt x="17" y="62"/>
                    <a:pt x="17" y="62"/>
                  </a:cubicBezTo>
                  <a:cubicBezTo>
                    <a:pt x="101" y="62"/>
                    <a:pt x="101" y="62"/>
                    <a:pt x="101" y="62"/>
                  </a:cubicBezTo>
                  <a:cubicBezTo>
                    <a:pt x="104" y="62"/>
                    <a:pt x="111" y="59"/>
                    <a:pt x="111" y="56"/>
                  </a:cubicBezTo>
                  <a:cubicBezTo>
                    <a:pt x="111" y="50"/>
                    <a:pt x="111" y="50"/>
                    <a:pt x="111" y="50"/>
                  </a:cubicBezTo>
                  <a:cubicBezTo>
                    <a:pt x="111" y="12"/>
                    <a:pt x="60" y="11"/>
                    <a:pt x="2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79" name="Group 178">
            <a:extLst>
              <a:ext uri="{FF2B5EF4-FFF2-40B4-BE49-F238E27FC236}">
                <a16:creationId xmlns:a16="http://schemas.microsoft.com/office/drawing/2014/main" id="{68C96B7C-11FA-6C99-38CB-58AE683C39EB}"/>
              </a:ext>
            </a:extLst>
          </p:cNvPr>
          <p:cNvGrpSpPr/>
          <p:nvPr userDrawn="1"/>
        </p:nvGrpSpPr>
        <p:grpSpPr>
          <a:xfrm>
            <a:off x="4729173" y="4067394"/>
            <a:ext cx="385021" cy="393716"/>
            <a:chOff x="4370270" y="3198463"/>
            <a:chExt cx="477328" cy="488107"/>
          </a:xfrm>
          <a:solidFill>
            <a:schemeClr val="bg2"/>
          </a:solidFill>
        </p:grpSpPr>
        <p:sp>
          <p:nvSpPr>
            <p:cNvPr id="180" name="Freeform 146">
              <a:extLst>
                <a:ext uri="{FF2B5EF4-FFF2-40B4-BE49-F238E27FC236}">
                  <a16:creationId xmlns:a16="http://schemas.microsoft.com/office/drawing/2014/main" id="{FBD144CB-3B07-2225-652B-03E23F819FDF}"/>
                </a:ext>
              </a:extLst>
            </p:cNvPr>
            <p:cNvSpPr>
              <a:spLocks/>
            </p:cNvSpPr>
            <p:nvPr/>
          </p:nvSpPr>
          <p:spPr bwMode="auto">
            <a:xfrm>
              <a:off x="4394906" y="3198463"/>
              <a:ext cx="421897" cy="250983"/>
            </a:xfrm>
            <a:custGeom>
              <a:avLst/>
              <a:gdLst>
                <a:gd name="T0" fmla="*/ 5 w 241"/>
                <a:gd name="T1" fmla="*/ 34 h 143"/>
                <a:gd name="T2" fmla="*/ 116 w 241"/>
                <a:gd name="T3" fmla="*/ 57 h 143"/>
                <a:gd name="T4" fmla="*/ 117 w 241"/>
                <a:gd name="T5" fmla="*/ 57 h 143"/>
                <a:gd name="T6" fmla="*/ 116 w 241"/>
                <a:gd name="T7" fmla="*/ 57 h 143"/>
                <a:gd name="T8" fmla="*/ 211 w 241"/>
                <a:gd name="T9" fmla="*/ 38 h 143"/>
                <a:gd name="T10" fmla="*/ 211 w 241"/>
                <a:gd name="T11" fmla="*/ 83 h 143"/>
                <a:gd name="T12" fmla="*/ 207 w 241"/>
                <a:gd name="T13" fmla="*/ 107 h 143"/>
                <a:gd name="T14" fmla="*/ 216 w 241"/>
                <a:gd name="T15" fmla="*/ 125 h 143"/>
                <a:gd name="T16" fmla="*/ 220 w 241"/>
                <a:gd name="T17" fmla="*/ 112 h 143"/>
                <a:gd name="T18" fmla="*/ 225 w 241"/>
                <a:gd name="T19" fmla="*/ 133 h 143"/>
                <a:gd name="T20" fmla="*/ 221 w 241"/>
                <a:gd name="T21" fmla="*/ 133 h 143"/>
                <a:gd name="T22" fmla="*/ 228 w 241"/>
                <a:gd name="T23" fmla="*/ 142 h 143"/>
                <a:gd name="T24" fmla="*/ 232 w 241"/>
                <a:gd name="T25" fmla="*/ 142 h 143"/>
                <a:gd name="T26" fmla="*/ 237 w 241"/>
                <a:gd name="T27" fmla="*/ 141 h 143"/>
                <a:gd name="T28" fmla="*/ 240 w 241"/>
                <a:gd name="T29" fmla="*/ 137 h 143"/>
                <a:gd name="T30" fmla="*/ 230 w 241"/>
                <a:gd name="T31" fmla="*/ 83 h 143"/>
                <a:gd name="T32" fmla="*/ 230 w 241"/>
                <a:gd name="T33" fmla="*/ 35 h 143"/>
                <a:gd name="T34" fmla="*/ 235 w 241"/>
                <a:gd name="T35" fmla="*/ 34 h 143"/>
                <a:gd name="T36" fmla="*/ 238 w 241"/>
                <a:gd name="T37" fmla="*/ 28 h 143"/>
                <a:gd name="T38" fmla="*/ 233 w 241"/>
                <a:gd name="T39" fmla="*/ 22 h 143"/>
                <a:gd name="T40" fmla="*/ 118 w 241"/>
                <a:gd name="T41" fmla="*/ 0 h 143"/>
                <a:gd name="T42" fmla="*/ 116 w 241"/>
                <a:gd name="T43" fmla="*/ 0 h 143"/>
                <a:gd name="T44" fmla="*/ 5 w 241"/>
                <a:gd name="T45" fmla="*/ 22 h 143"/>
                <a:gd name="T46" fmla="*/ 0 w 241"/>
                <a:gd name="T47" fmla="*/ 28 h 143"/>
                <a:gd name="T48" fmla="*/ 5 w 241"/>
                <a:gd name="T49"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143">
                  <a:moveTo>
                    <a:pt x="5" y="34"/>
                  </a:moveTo>
                  <a:cubicBezTo>
                    <a:pt x="116" y="57"/>
                    <a:pt x="116" y="57"/>
                    <a:pt x="116" y="57"/>
                  </a:cubicBezTo>
                  <a:cubicBezTo>
                    <a:pt x="116" y="57"/>
                    <a:pt x="117" y="57"/>
                    <a:pt x="117" y="57"/>
                  </a:cubicBezTo>
                  <a:cubicBezTo>
                    <a:pt x="117" y="57"/>
                    <a:pt x="116" y="57"/>
                    <a:pt x="116" y="57"/>
                  </a:cubicBezTo>
                  <a:cubicBezTo>
                    <a:pt x="211" y="38"/>
                    <a:pt x="211" y="38"/>
                    <a:pt x="211" y="38"/>
                  </a:cubicBezTo>
                  <a:cubicBezTo>
                    <a:pt x="211" y="83"/>
                    <a:pt x="211" y="83"/>
                    <a:pt x="211" y="83"/>
                  </a:cubicBezTo>
                  <a:cubicBezTo>
                    <a:pt x="207" y="107"/>
                    <a:pt x="207" y="107"/>
                    <a:pt x="207" y="107"/>
                  </a:cubicBezTo>
                  <a:cubicBezTo>
                    <a:pt x="209" y="111"/>
                    <a:pt x="213" y="118"/>
                    <a:pt x="216" y="125"/>
                  </a:cubicBezTo>
                  <a:cubicBezTo>
                    <a:pt x="220" y="112"/>
                    <a:pt x="220" y="112"/>
                    <a:pt x="220" y="112"/>
                  </a:cubicBezTo>
                  <a:cubicBezTo>
                    <a:pt x="225" y="133"/>
                    <a:pt x="225" y="133"/>
                    <a:pt x="225" y="133"/>
                  </a:cubicBezTo>
                  <a:cubicBezTo>
                    <a:pt x="221" y="133"/>
                    <a:pt x="221" y="133"/>
                    <a:pt x="221" y="133"/>
                  </a:cubicBezTo>
                  <a:cubicBezTo>
                    <a:pt x="223" y="138"/>
                    <a:pt x="226" y="142"/>
                    <a:pt x="228" y="142"/>
                  </a:cubicBezTo>
                  <a:cubicBezTo>
                    <a:pt x="232" y="142"/>
                    <a:pt x="232" y="142"/>
                    <a:pt x="232" y="142"/>
                  </a:cubicBezTo>
                  <a:cubicBezTo>
                    <a:pt x="234" y="142"/>
                    <a:pt x="236" y="143"/>
                    <a:pt x="237" y="141"/>
                  </a:cubicBezTo>
                  <a:cubicBezTo>
                    <a:pt x="238" y="140"/>
                    <a:pt x="241" y="138"/>
                    <a:pt x="240" y="137"/>
                  </a:cubicBezTo>
                  <a:cubicBezTo>
                    <a:pt x="230" y="83"/>
                    <a:pt x="230" y="83"/>
                    <a:pt x="230" y="83"/>
                  </a:cubicBezTo>
                  <a:cubicBezTo>
                    <a:pt x="230" y="35"/>
                    <a:pt x="230" y="35"/>
                    <a:pt x="230" y="35"/>
                  </a:cubicBezTo>
                  <a:cubicBezTo>
                    <a:pt x="235" y="34"/>
                    <a:pt x="235" y="34"/>
                    <a:pt x="235" y="34"/>
                  </a:cubicBezTo>
                  <a:cubicBezTo>
                    <a:pt x="237" y="33"/>
                    <a:pt x="238" y="31"/>
                    <a:pt x="238" y="28"/>
                  </a:cubicBezTo>
                  <a:cubicBezTo>
                    <a:pt x="238" y="25"/>
                    <a:pt x="236" y="23"/>
                    <a:pt x="233" y="22"/>
                  </a:cubicBezTo>
                  <a:cubicBezTo>
                    <a:pt x="118" y="0"/>
                    <a:pt x="118" y="0"/>
                    <a:pt x="118" y="0"/>
                  </a:cubicBezTo>
                  <a:cubicBezTo>
                    <a:pt x="118" y="0"/>
                    <a:pt x="117" y="0"/>
                    <a:pt x="116" y="0"/>
                  </a:cubicBezTo>
                  <a:cubicBezTo>
                    <a:pt x="5" y="22"/>
                    <a:pt x="5" y="22"/>
                    <a:pt x="5" y="22"/>
                  </a:cubicBezTo>
                  <a:cubicBezTo>
                    <a:pt x="2" y="23"/>
                    <a:pt x="0" y="25"/>
                    <a:pt x="0" y="28"/>
                  </a:cubicBezTo>
                  <a:cubicBezTo>
                    <a:pt x="0" y="31"/>
                    <a:pt x="2" y="33"/>
                    <a:pt x="5"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1" name="Freeform 147">
              <a:extLst>
                <a:ext uri="{FF2B5EF4-FFF2-40B4-BE49-F238E27FC236}">
                  <a16:creationId xmlns:a16="http://schemas.microsoft.com/office/drawing/2014/main" id="{5D3747EC-C767-C80D-2BBC-A4F367CFCD8A}"/>
                </a:ext>
              </a:extLst>
            </p:cNvPr>
            <p:cNvSpPr>
              <a:spLocks/>
            </p:cNvSpPr>
            <p:nvPr/>
          </p:nvSpPr>
          <p:spPr bwMode="auto">
            <a:xfrm>
              <a:off x="4418002" y="3338582"/>
              <a:ext cx="363386" cy="232506"/>
            </a:xfrm>
            <a:custGeom>
              <a:avLst/>
              <a:gdLst>
                <a:gd name="T0" fmla="*/ 26 w 208"/>
                <a:gd name="T1" fmla="*/ 24 h 132"/>
                <a:gd name="T2" fmla="*/ 25 w 208"/>
                <a:gd name="T3" fmla="*/ 28 h 132"/>
                <a:gd name="T4" fmla="*/ 2 w 208"/>
                <a:gd name="T5" fmla="*/ 74 h 132"/>
                <a:gd name="T6" fmla="*/ 1 w 208"/>
                <a:gd name="T7" fmla="*/ 80 h 132"/>
                <a:gd name="T8" fmla="*/ 104 w 208"/>
                <a:gd name="T9" fmla="*/ 132 h 132"/>
                <a:gd name="T10" fmla="*/ 207 w 208"/>
                <a:gd name="T11" fmla="*/ 80 h 132"/>
                <a:gd name="T12" fmla="*/ 206 w 208"/>
                <a:gd name="T13" fmla="*/ 74 h 132"/>
                <a:gd name="T14" fmla="*/ 183 w 208"/>
                <a:gd name="T15" fmla="*/ 27 h 132"/>
                <a:gd name="T16" fmla="*/ 182 w 208"/>
                <a:gd name="T17" fmla="*/ 22 h 132"/>
                <a:gd name="T18" fmla="*/ 175 w 208"/>
                <a:gd name="T19" fmla="*/ 0 h 132"/>
                <a:gd name="T20" fmla="*/ 104 w 208"/>
                <a:gd name="T21" fmla="*/ 10 h 132"/>
                <a:gd name="T22" fmla="*/ 33 w 208"/>
                <a:gd name="T23" fmla="*/ 0 h 132"/>
                <a:gd name="T24" fmla="*/ 26 w 208"/>
                <a:gd name="T25"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32">
                  <a:moveTo>
                    <a:pt x="26" y="24"/>
                  </a:moveTo>
                  <a:cubicBezTo>
                    <a:pt x="25" y="28"/>
                    <a:pt x="25" y="28"/>
                    <a:pt x="25" y="28"/>
                  </a:cubicBezTo>
                  <a:cubicBezTo>
                    <a:pt x="23" y="38"/>
                    <a:pt x="7" y="65"/>
                    <a:pt x="2" y="74"/>
                  </a:cubicBezTo>
                  <a:cubicBezTo>
                    <a:pt x="1" y="76"/>
                    <a:pt x="0" y="78"/>
                    <a:pt x="1" y="80"/>
                  </a:cubicBezTo>
                  <a:cubicBezTo>
                    <a:pt x="7" y="92"/>
                    <a:pt x="33" y="132"/>
                    <a:pt x="104" y="132"/>
                  </a:cubicBezTo>
                  <a:cubicBezTo>
                    <a:pt x="175" y="132"/>
                    <a:pt x="201" y="92"/>
                    <a:pt x="207" y="80"/>
                  </a:cubicBezTo>
                  <a:cubicBezTo>
                    <a:pt x="208" y="78"/>
                    <a:pt x="207" y="76"/>
                    <a:pt x="206" y="74"/>
                  </a:cubicBezTo>
                  <a:cubicBezTo>
                    <a:pt x="201" y="64"/>
                    <a:pt x="185" y="37"/>
                    <a:pt x="183" y="27"/>
                  </a:cubicBezTo>
                  <a:cubicBezTo>
                    <a:pt x="182" y="22"/>
                    <a:pt x="182" y="22"/>
                    <a:pt x="182" y="22"/>
                  </a:cubicBezTo>
                  <a:cubicBezTo>
                    <a:pt x="180" y="15"/>
                    <a:pt x="178" y="7"/>
                    <a:pt x="175" y="0"/>
                  </a:cubicBezTo>
                  <a:cubicBezTo>
                    <a:pt x="155" y="6"/>
                    <a:pt x="130" y="10"/>
                    <a:pt x="104" y="10"/>
                  </a:cubicBezTo>
                  <a:cubicBezTo>
                    <a:pt x="78" y="10"/>
                    <a:pt x="53" y="7"/>
                    <a:pt x="33" y="0"/>
                  </a:cubicBezTo>
                  <a:cubicBezTo>
                    <a:pt x="30" y="8"/>
                    <a:pt x="28" y="16"/>
                    <a:pt x="26"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2" name="Freeform 148">
              <a:extLst>
                <a:ext uri="{FF2B5EF4-FFF2-40B4-BE49-F238E27FC236}">
                  <a16:creationId xmlns:a16="http://schemas.microsoft.com/office/drawing/2014/main" id="{2B57DC1E-93C4-4280-7F4F-4FB5F53709A9}"/>
                </a:ext>
              </a:extLst>
            </p:cNvPr>
            <p:cNvSpPr>
              <a:spLocks/>
            </p:cNvSpPr>
            <p:nvPr/>
          </p:nvSpPr>
          <p:spPr bwMode="auto">
            <a:xfrm>
              <a:off x="4485752" y="3298548"/>
              <a:ext cx="230965" cy="40034"/>
            </a:xfrm>
            <a:custGeom>
              <a:avLst/>
              <a:gdLst>
                <a:gd name="T0" fmla="*/ 71 w 132"/>
                <a:gd name="T1" fmla="*/ 12 h 23"/>
                <a:gd name="T2" fmla="*/ 66 w 132"/>
                <a:gd name="T3" fmla="*/ 13 h 23"/>
                <a:gd name="T4" fmla="*/ 61 w 132"/>
                <a:gd name="T5" fmla="*/ 12 h 23"/>
                <a:gd name="T6" fmla="*/ 3 w 132"/>
                <a:gd name="T7" fmla="*/ 0 h 23"/>
                <a:gd name="T8" fmla="*/ 3 w 132"/>
                <a:gd name="T9" fmla="*/ 8 h 23"/>
                <a:gd name="T10" fmla="*/ 0 w 132"/>
                <a:gd name="T11" fmla="*/ 12 h 23"/>
                <a:gd name="T12" fmla="*/ 132 w 132"/>
                <a:gd name="T13" fmla="*/ 12 h 23"/>
                <a:gd name="T14" fmla="*/ 130 w 132"/>
                <a:gd name="T15" fmla="*/ 6 h 23"/>
                <a:gd name="T16" fmla="*/ 130 w 132"/>
                <a:gd name="T17" fmla="*/ 1 h 23"/>
                <a:gd name="T18" fmla="*/ 71 w 132"/>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23">
                  <a:moveTo>
                    <a:pt x="71" y="12"/>
                  </a:moveTo>
                  <a:cubicBezTo>
                    <a:pt x="69" y="12"/>
                    <a:pt x="67" y="13"/>
                    <a:pt x="66" y="13"/>
                  </a:cubicBezTo>
                  <a:cubicBezTo>
                    <a:pt x="65" y="13"/>
                    <a:pt x="62" y="12"/>
                    <a:pt x="61" y="12"/>
                  </a:cubicBezTo>
                  <a:cubicBezTo>
                    <a:pt x="3" y="0"/>
                    <a:pt x="3" y="0"/>
                    <a:pt x="3" y="0"/>
                  </a:cubicBezTo>
                  <a:cubicBezTo>
                    <a:pt x="3" y="8"/>
                    <a:pt x="3" y="8"/>
                    <a:pt x="3" y="8"/>
                  </a:cubicBezTo>
                  <a:cubicBezTo>
                    <a:pt x="3" y="10"/>
                    <a:pt x="1" y="11"/>
                    <a:pt x="0" y="12"/>
                  </a:cubicBezTo>
                  <a:cubicBezTo>
                    <a:pt x="38" y="23"/>
                    <a:pt x="95" y="23"/>
                    <a:pt x="132" y="12"/>
                  </a:cubicBezTo>
                  <a:cubicBezTo>
                    <a:pt x="131" y="10"/>
                    <a:pt x="130" y="8"/>
                    <a:pt x="130" y="6"/>
                  </a:cubicBezTo>
                  <a:cubicBezTo>
                    <a:pt x="130" y="1"/>
                    <a:pt x="130" y="1"/>
                    <a:pt x="130" y="1"/>
                  </a:cubicBezTo>
                  <a:lnTo>
                    <a:pt x="71" y="1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3" name="Freeform 149">
              <a:extLst>
                <a:ext uri="{FF2B5EF4-FFF2-40B4-BE49-F238E27FC236}">
                  <a16:creationId xmlns:a16="http://schemas.microsoft.com/office/drawing/2014/main" id="{21F5FE0F-92C3-8CC9-8A5A-BB86041C93E6}"/>
                </a:ext>
              </a:extLst>
            </p:cNvPr>
            <p:cNvSpPr>
              <a:spLocks/>
            </p:cNvSpPr>
            <p:nvPr/>
          </p:nvSpPr>
          <p:spPr bwMode="auto">
            <a:xfrm>
              <a:off x="4370270" y="3577246"/>
              <a:ext cx="477328" cy="109324"/>
            </a:xfrm>
            <a:custGeom>
              <a:avLst/>
              <a:gdLst>
                <a:gd name="T0" fmla="*/ 187 w 273"/>
                <a:gd name="T1" fmla="*/ 11 h 62"/>
                <a:gd name="T2" fmla="*/ 182 w 273"/>
                <a:gd name="T3" fmla="*/ 0 h 62"/>
                <a:gd name="T4" fmla="*/ 131 w 273"/>
                <a:gd name="T5" fmla="*/ 8 h 62"/>
                <a:gd name="T6" fmla="*/ 91 w 273"/>
                <a:gd name="T7" fmla="*/ 3 h 62"/>
                <a:gd name="T8" fmla="*/ 88 w 273"/>
                <a:gd name="T9" fmla="*/ 11 h 62"/>
                <a:gd name="T10" fmla="*/ 1 w 273"/>
                <a:gd name="T11" fmla="*/ 50 h 62"/>
                <a:gd name="T12" fmla="*/ 1 w 273"/>
                <a:gd name="T13" fmla="*/ 56 h 62"/>
                <a:gd name="T14" fmla="*/ 3 w 273"/>
                <a:gd name="T15" fmla="*/ 62 h 62"/>
                <a:gd name="T16" fmla="*/ 263 w 273"/>
                <a:gd name="T17" fmla="*/ 62 h 62"/>
                <a:gd name="T18" fmla="*/ 273 w 273"/>
                <a:gd name="T19" fmla="*/ 56 h 62"/>
                <a:gd name="T20" fmla="*/ 273 w 273"/>
                <a:gd name="T21" fmla="*/ 50 h 62"/>
                <a:gd name="T22" fmla="*/ 187 w 273"/>
                <a:gd name="T23"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62">
                  <a:moveTo>
                    <a:pt x="187" y="11"/>
                  </a:moveTo>
                  <a:cubicBezTo>
                    <a:pt x="182" y="0"/>
                    <a:pt x="182" y="0"/>
                    <a:pt x="182" y="0"/>
                  </a:cubicBezTo>
                  <a:cubicBezTo>
                    <a:pt x="168" y="5"/>
                    <a:pt x="151" y="8"/>
                    <a:pt x="131" y="8"/>
                  </a:cubicBezTo>
                  <a:cubicBezTo>
                    <a:pt x="116" y="8"/>
                    <a:pt x="103" y="6"/>
                    <a:pt x="91" y="3"/>
                  </a:cubicBezTo>
                  <a:cubicBezTo>
                    <a:pt x="88" y="11"/>
                    <a:pt x="88" y="11"/>
                    <a:pt x="88" y="11"/>
                  </a:cubicBezTo>
                  <a:cubicBezTo>
                    <a:pt x="54" y="11"/>
                    <a:pt x="1" y="11"/>
                    <a:pt x="1" y="50"/>
                  </a:cubicBezTo>
                  <a:cubicBezTo>
                    <a:pt x="1" y="56"/>
                    <a:pt x="1" y="56"/>
                    <a:pt x="1" y="56"/>
                  </a:cubicBezTo>
                  <a:cubicBezTo>
                    <a:pt x="1" y="59"/>
                    <a:pt x="0" y="62"/>
                    <a:pt x="3" y="62"/>
                  </a:cubicBezTo>
                  <a:cubicBezTo>
                    <a:pt x="263" y="62"/>
                    <a:pt x="263" y="62"/>
                    <a:pt x="263" y="62"/>
                  </a:cubicBezTo>
                  <a:cubicBezTo>
                    <a:pt x="266" y="62"/>
                    <a:pt x="273" y="59"/>
                    <a:pt x="273" y="56"/>
                  </a:cubicBezTo>
                  <a:cubicBezTo>
                    <a:pt x="273" y="50"/>
                    <a:pt x="273" y="50"/>
                    <a:pt x="273" y="50"/>
                  </a:cubicBezTo>
                  <a:cubicBezTo>
                    <a:pt x="273" y="12"/>
                    <a:pt x="222" y="11"/>
                    <a:pt x="18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84" name="Group 183">
            <a:extLst>
              <a:ext uri="{FF2B5EF4-FFF2-40B4-BE49-F238E27FC236}">
                <a16:creationId xmlns:a16="http://schemas.microsoft.com/office/drawing/2014/main" id="{FF6AF395-F8DF-CAE2-185E-8074A64E3E5D}"/>
              </a:ext>
            </a:extLst>
          </p:cNvPr>
          <p:cNvGrpSpPr/>
          <p:nvPr userDrawn="1"/>
        </p:nvGrpSpPr>
        <p:grpSpPr>
          <a:xfrm>
            <a:off x="3880884" y="4067394"/>
            <a:ext cx="412345" cy="393716"/>
            <a:chOff x="3318607" y="3198463"/>
            <a:chExt cx="511203" cy="488107"/>
          </a:xfrm>
          <a:solidFill>
            <a:schemeClr val="bg2"/>
          </a:solidFill>
        </p:grpSpPr>
        <p:sp>
          <p:nvSpPr>
            <p:cNvPr id="185" name="Freeform 150">
              <a:extLst>
                <a:ext uri="{FF2B5EF4-FFF2-40B4-BE49-F238E27FC236}">
                  <a16:creationId xmlns:a16="http://schemas.microsoft.com/office/drawing/2014/main" id="{A275AC8E-0A5A-9D73-1DB0-93947F60B0A0}"/>
                </a:ext>
              </a:extLst>
            </p:cNvPr>
            <p:cNvSpPr>
              <a:spLocks noEditPoints="1"/>
            </p:cNvSpPr>
            <p:nvPr/>
          </p:nvSpPr>
          <p:spPr bwMode="auto">
            <a:xfrm>
              <a:off x="3374039" y="3198463"/>
              <a:ext cx="420358" cy="250983"/>
            </a:xfrm>
            <a:custGeom>
              <a:avLst/>
              <a:gdLst>
                <a:gd name="T0" fmla="*/ 5 w 240"/>
                <a:gd name="T1" fmla="*/ 34 h 143"/>
                <a:gd name="T2" fmla="*/ 116 w 240"/>
                <a:gd name="T3" fmla="*/ 57 h 143"/>
                <a:gd name="T4" fmla="*/ 117 w 240"/>
                <a:gd name="T5" fmla="*/ 57 h 143"/>
                <a:gd name="T6" fmla="*/ 116 w 240"/>
                <a:gd name="T7" fmla="*/ 57 h 143"/>
                <a:gd name="T8" fmla="*/ 211 w 240"/>
                <a:gd name="T9" fmla="*/ 38 h 143"/>
                <a:gd name="T10" fmla="*/ 211 w 240"/>
                <a:gd name="T11" fmla="*/ 83 h 143"/>
                <a:gd name="T12" fmla="*/ 200 w 240"/>
                <a:gd name="T13" fmla="*/ 137 h 143"/>
                <a:gd name="T14" fmla="*/ 202 w 240"/>
                <a:gd name="T15" fmla="*/ 141 h 143"/>
                <a:gd name="T16" fmla="*/ 208 w 240"/>
                <a:gd name="T17" fmla="*/ 142 h 143"/>
                <a:gd name="T18" fmla="*/ 232 w 240"/>
                <a:gd name="T19" fmla="*/ 142 h 143"/>
                <a:gd name="T20" fmla="*/ 237 w 240"/>
                <a:gd name="T21" fmla="*/ 141 h 143"/>
                <a:gd name="T22" fmla="*/ 240 w 240"/>
                <a:gd name="T23" fmla="*/ 137 h 143"/>
                <a:gd name="T24" fmla="*/ 230 w 240"/>
                <a:gd name="T25" fmla="*/ 83 h 143"/>
                <a:gd name="T26" fmla="*/ 230 w 240"/>
                <a:gd name="T27" fmla="*/ 35 h 143"/>
                <a:gd name="T28" fmla="*/ 234 w 240"/>
                <a:gd name="T29" fmla="*/ 34 h 143"/>
                <a:gd name="T30" fmla="*/ 238 w 240"/>
                <a:gd name="T31" fmla="*/ 28 h 143"/>
                <a:gd name="T32" fmla="*/ 233 w 240"/>
                <a:gd name="T33" fmla="*/ 22 h 143"/>
                <a:gd name="T34" fmla="*/ 118 w 240"/>
                <a:gd name="T35" fmla="*/ 0 h 143"/>
                <a:gd name="T36" fmla="*/ 116 w 240"/>
                <a:gd name="T37" fmla="*/ 0 h 143"/>
                <a:gd name="T38" fmla="*/ 5 w 240"/>
                <a:gd name="T39" fmla="*/ 22 h 143"/>
                <a:gd name="T40" fmla="*/ 0 w 240"/>
                <a:gd name="T41" fmla="*/ 28 h 143"/>
                <a:gd name="T42" fmla="*/ 5 w 240"/>
                <a:gd name="T43" fmla="*/ 34 h 143"/>
                <a:gd name="T44" fmla="*/ 215 w 240"/>
                <a:gd name="T45" fmla="*/ 133 h 143"/>
                <a:gd name="T46" fmla="*/ 220 w 240"/>
                <a:gd name="T47" fmla="*/ 112 h 143"/>
                <a:gd name="T48" fmla="*/ 225 w 240"/>
                <a:gd name="T49" fmla="*/ 133 h 143"/>
                <a:gd name="T50" fmla="*/ 215 w 240"/>
                <a:gd name="T51" fmla="*/ 1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 h="143">
                  <a:moveTo>
                    <a:pt x="5" y="34"/>
                  </a:moveTo>
                  <a:cubicBezTo>
                    <a:pt x="116" y="57"/>
                    <a:pt x="116" y="57"/>
                    <a:pt x="116" y="57"/>
                  </a:cubicBezTo>
                  <a:cubicBezTo>
                    <a:pt x="116" y="57"/>
                    <a:pt x="116" y="57"/>
                    <a:pt x="117" y="57"/>
                  </a:cubicBezTo>
                  <a:cubicBezTo>
                    <a:pt x="117" y="57"/>
                    <a:pt x="116" y="57"/>
                    <a:pt x="116" y="57"/>
                  </a:cubicBezTo>
                  <a:cubicBezTo>
                    <a:pt x="211" y="38"/>
                    <a:pt x="211" y="38"/>
                    <a:pt x="211" y="38"/>
                  </a:cubicBezTo>
                  <a:cubicBezTo>
                    <a:pt x="211" y="83"/>
                    <a:pt x="211" y="83"/>
                    <a:pt x="211" y="83"/>
                  </a:cubicBezTo>
                  <a:cubicBezTo>
                    <a:pt x="200" y="137"/>
                    <a:pt x="200" y="137"/>
                    <a:pt x="200" y="137"/>
                  </a:cubicBezTo>
                  <a:cubicBezTo>
                    <a:pt x="200" y="139"/>
                    <a:pt x="201" y="140"/>
                    <a:pt x="202" y="141"/>
                  </a:cubicBezTo>
                  <a:cubicBezTo>
                    <a:pt x="203" y="143"/>
                    <a:pt x="206" y="142"/>
                    <a:pt x="208" y="142"/>
                  </a:cubicBezTo>
                  <a:cubicBezTo>
                    <a:pt x="232" y="142"/>
                    <a:pt x="232" y="142"/>
                    <a:pt x="232" y="142"/>
                  </a:cubicBezTo>
                  <a:cubicBezTo>
                    <a:pt x="234" y="142"/>
                    <a:pt x="236" y="143"/>
                    <a:pt x="237" y="141"/>
                  </a:cubicBezTo>
                  <a:cubicBezTo>
                    <a:pt x="238" y="140"/>
                    <a:pt x="240" y="138"/>
                    <a:pt x="240" y="137"/>
                  </a:cubicBezTo>
                  <a:cubicBezTo>
                    <a:pt x="230" y="83"/>
                    <a:pt x="230" y="83"/>
                    <a:pt x="230" y="83"/>
                  </a:cubicBezTo>
                  <a:cubicBezTo>
                    <a:pt x="230" y="35"/>
                    <a:pt x="230" y="35"/>
                    <a:pt x="230" y="35"/>
                  </a:cubicBezTo>
                  <a:cubicBezTo>
                    <a:pt x="234" y="34"/>
                    <a:pt x="234" y="34"/>
                    <a:pt x="234" y="34"/>
                  </a:cubicBezTo>
                  <a:cubicBezTo>
                    <a:pt x="237" y="33"/>
                    <a:pt x="238" y="31"/>
                    <a:pt x="238" y="28"/>
                  </a:cubicBezTo>
                  <a:cubicBezTo>
                    <a:pt x="238" y="25"/>
                    <a:pt x="236" y="23"/>
                    <a:pt x="233" y="22"/>
                  </a:cubicBezTo>
                  <a:cubicBezTo>
                    <a:pt x="118" y="0"/>
                    <a:pt x="118" y="0"/>
                    <a:pt x="118" y="0"/>
                  </a:cubicBezTo>
                  <a:cubicBezTo>
                    <a:pt x="117" y="0"/>
                    <a:pt x="117" y="0"/>
                    <a:pt x="116" y="0"/>
                  </a:cubicBezTo>
                  <a:cubicBezTo>
                    <a:pt x="5" y="22"/>
                    <a:pt x="5" y="22"/>
                    <a:pt x="5" y="22"/>
                  </a:cubicBezTo>
                  <a:cubicBezTo>
                    <a:pt x="2" y="23"/>
                    <a:pt x="0" y="25"/>
                    <a:pt x="0" y="28"/>
                  </a:cubicBezTo>
                  <a:cubicBezTo>
                    <a:pt x="0" y="31"/>
                    <a:pt x="2" y="33"/>
                    <a:pt x="5" y="34"/>
                  </a:cubicBezTo>
                  <a:close/>
                  <a:moveTo>
                    <a:pt x="215" y="133"/>
                  </a:moveTo>
                  <a:cubicBezTo>
                    <a:pt x="220" y="112"/>
                    <a:pt x="220" y="112"/>
                    <a:pt x="220" y="112"/>
                  </a:cubicBezTo>
                  <a:cubicBezTo>
                    <a:pt x="225" y="133"/>
                    <a:pt x="225" y="133"/>
                    <a:pt x="225" y="133"/>
                  </a:cubicBezTo>
                  <a:lnTo>
                    <a:pt x="215" y="13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6" name="Freeform 151">
              <a:extLst>
                <a:ext uri="{FF2B5EF4-FFF2-40B4-BE49-F238E27FC236}">
                  <a16:creationId xmlns:a16="http://schemas.microsoft.com/office/drawing/2014/main" id="{A0131305-D0C9-BFE4-B30A-28CF9A209132}"/>
                </a:ext>
              </a:extLst>
            </p:cNvPr>
            <p:cNvSpPr>
              <a:spLocks/>
            </p:cNvSpPr>
            <p:nvPr/>
          </p:nvSpPr>
          <p:spPr bwMode="auto">
            <a:xfrm>
              <a:off x="3451027" y="3347821"/>
              <a:ext cx="257142" cy="241744"/>
            </a:xfrm>
            <a:custGeom>
              <a:avLst/>
              <a:gdLst>
                <a:gd name="T0" fmla="*/ 147 w 147"/>
                <a:gd name="T1" fmla="*/ 47 h 138"/>
                <a:gd name="T2" fmla="*/ 147 w 147"/>
                <a:gd name="T3" fmla="*/ 23 h 138"/>
                <a:gd name="T4" fmla="*/ 137 w 147"/>
                <a:gd name="T5" fmla="*/ 5 h 138"/>
                <a:gd name="T6" fmla="*/ 137 w 147"/>
                <a:gd name="T7" fmla="*/ 0 h 138"/>
                <a:gd name="T8" fmla="*/ 74 w 147"/>
                <a:gd name="T9" fmla="*/ 6 h 138"/>
                <a:gd name="T10" fmla="*/ 11 w 147"/>
                <a:gd name="T11" fmla="*/ 0 h 138"/>
                <a:gd name="T12" fmla="*/ 11 w 147"/>
                <a:gd name="T13" fmla="*/ 8 h 138"/>
                <a:gd name="T14" fmla="*/ 1 w 147"/>
                <a:gd name="T15" fmla="*/ 23 h 138"/>
                <a:gd name="T16" fmla="*/ 1 w 147"/>
                <a:gd name="T17" fmla="*/ 47 h 138"/>
                <a:gd name="T18" fmla="*/ 9 w 147"/>
                <a:gd name="T19" fmla="*/ 65 h 138"/>
                <a:gd name="T20" fmla="*/ 73 w 147"/>
                <a:gd name="T21" fmla="*/ 138 h 138"/>
                <a:gd name="T22" fmla="*/ 138 w 147"/>
                <a:gd name="T23" fmla="*/ 65 h 138"/>
                <a:gd name="T24" fmla="*/ 147 w 147"/>
                <a:gd name="T25" fmla="*/ 4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38">
                  <a:moveTo>
                    <a:pt x="147" y="47"/>
                  </a:moveTo>
                  <a:cubicBezTo>
                    <a:pt x="147" y="23"/>
                    <a:pt x="147" y="23"/>
                    <a:pt x="147" y="23"/>
                  </a:cubicBezTo>
                  <a:cubicBezTo>
                    <a:pt x="147" y="18"/>
                    <a:pt x="147" y="8"/>
                    <a:pt x="137" y="5"/>
                  </a:cubicBezTo>
                  <a:cubicBezTo>
                    <a:pt x="137" y="0"/>
                    <a:pt x="137" y="0"/>
                    <a:pt x="137" y="0"/>
                  </a:cubicBezTo>
                  <a:cubicBezTo>
                    <a:pt x="118" y="4"/>
                    <a:pt x="96" y="6"/>
                    <a:pt x="74" y="6"/>
                  </a:cubicBezTo>
                  <a:cubicBezTo>
                    <a:pt x="52" y="6"/>
                    <a:pt x="30" y="4"/>
                    <a:pt x="11" y="0"/>
                  </a:cubicBezTo>
                  <a:cubicBezTo>
                    <a:pt x="11" y="8"/>
                    <a:pt x="11" y="8"/>
                    <a:pt x="11" y="8"/>
                  </a:cubicBezTo>
                  <a:cubicBezTo>
                    <a:pt x="6" y="8"/>
                    <a:pt x="1" y="15"/>
                    <a:pt x="1" y="23"/>
                  </a:cubicBezTo>
                  <a:cubicBezTo>
                    <a:pt x="1" y="47"/>
                    <a:pt x="1" y="47"/>
                    <a:pt x="1" y="47"/>
                  </a:cubicBezTo>
                  <a:cubicBezTo>
                    <a:pt x="1" y="56"/>
                    <a:pt x="0" y="63"/>
                    <a:pt x="9" y="65"/>
                  </a:cubicBezTo>
                  <a:cubicBezTo>
                    <a:pt x="11" y="102"/>
                    <a:pt x="39" y="138"/>
                    <a:pt x="73" y="138"/>
                  </a:cubicBezTo>
                  <a:cubicBezTo>
                    <a:pt x="107" y="138"/>
                    <a:pt x="136" y="102"/>
                    <a:pt x="138" y="65"/>
                  </a:cubicBezTo>
                  <a:cubicBezTo>
                    <a:pt x="147" y="63"/>
                    <a:pt x="147" y="56"/>
                    <a:pt x="147"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7" name="Freeform 152">
              <a:extLst>
                <a:ext uri="{FF2B5EF4-FFF2-40B4-BE49-F238E27FC236}">
                  <a16:creationId xmlns:a16="http://schemas.microsoft.com/office/drawing/2014/main" id="{75DE42F4-55DE-B660-FAFD-16D17F09EC63}"/>
                </a:ext>
              </a:extLst>
            </p:cNvPr>
            <p:cNvSpPr>
              <a:spLocks/>
            </p:cNvSpPr>
            <p:nvPr/>
          </p:nvSpPr>
          <p:spPr bwMode="auto">
            <a:xfrm>
              <a:off x="3471045" y="3298548"/>
              <a:ext cx="220187" cy="41574"/>
            </a:xfrm>
            <a:custGeom>
              <a:avLst/>
              <a:gdLst>
                <a:gd name="T0" fmla="*/ 126 w 126"/>
                <a:gd name="T1" fmla="*/ 2 h 24"/>
                <a:gd name="T2" fmla="*/ 126 w 126"/>
                <a:gd name="T3" fmla="*/ 1 h 24"/>
                <a:gd name="T4" fmla="*/ 67 w 126"/>
                <a:gd name="T5" fmla="*/ 12 h 24"/>
                <a:gd name="T6" fmla="*/ 63 w 126"/>
                <a:gd name="T7" fmla="*/ 13 h 24"/>
                <a:gd name="T8" fmla="*/ 58 w 126"/>
                <a:gd name="T9" fmla="*/ 12 h 24"/>
                <a:gd name="T10" fmla="*/ 0 w 126"/>
                <a:gd name="T11" fmla="*/ 0 h 24"/>
                <a:gd name="T12" fmla="*/ 0 w 126"/>
                <a:gd name="T13" fmla="*/ 2 h 24"/>
                <a:gd name="T14" fmla="*/ 0 w 126"/>
                <a:gd name="T15" fmla="*/ 15 h 24"/>
                <a:gd name="T16" fmla="*/ 126 w 126"/>
                <a:gd name="T17" fmla="*/ 15 h 24"/>
                <a:gd name="T18" fmla="*/ 126 w 126"/>
                <a:gd name="T1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4">
                  <a:moveTo>
                    <a:pt x="126" y="2"/>
                  </a:moveTo>
                  <a:cubicBezTo>
                    <a:pt x="126" y="1"/>
                    <a:pt x="126" y="1"/>
                    <a:pt x="126" y="1"/>
                  </a:cubicBezTo>
                  <a:cubicBezTo>
                    <a:pt x="67" y="12"/>
                    <a:pt x="67" y="12"/>
                    <a:pt x="67" y="12"/>
                  </a:cubicBezTo>
                  <a:cubicBezTo>
                    <a:pt x="66" y="12"/>
                    <a:pt x="64" y="13"/>
                    <a:pt x="63" y="13"/>
                  </a:cubicBezTo>
                  <a:cubicBezTo>
                    <a:pt x="62" y="13"/>
                    <a:pt x="59" y="12"/>
                    <a:pt x="58" y="12"/>
                  </a:cubicBezTo>
                  <a:cubicBezTo>
                    <a:pt x="0" y="0"/>
                    <a:pt x="0" y="0"/>
                    <a:pt x="0" y="0"/>
                  </a:cubicBezTo>
                  <a:cubicBezTo>
                    <a:pt x="0" y="2"/>
                    <a:pt x="0" y="2"/>
                    <a:pt x="0" y="2"/>
                  </a:cubicBezTo>
                  <a:cubicBezTo>
                    <a:pt x="0" y="15"/>
                    <a:pt x="0" y="15"/>
                    <a:pt x="0" y="15"/>
                  </a:cubicBezTo>
                  <a:cubicBezTo>
                    <a:pt x="39" y="24"/>
                    <a:pt x="88" y="24"/>
                    <a:pt x="126" y="15"/>
                  </a:cubicBezTo>
                  <a:lnTo>
                    <a:pt x="126" y="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8" name="Freeform 153">
              <a:extLst>
                <a:ext uri="{FF2B5EF4-FFF2-40B4-BE49-F238E27FC236}">
                  <a16:creationId xmlns:a16="http://schemas.microsoft.com/office/drawing/2014/main" id="{8C08F1D5-C25F-E92D-874B-89935913730E}"/>
                </a:ext>
              </a:extLst>
            </p:cNvPr>
            <p:cNvSpPr>
              <a:spLocks/>
            </p:cNvSpPr>
            <p:nvPr/>
          </p:nvSpPr>
          <p:spPr bwMode="auto">
            <a:xfrm>
              <a:off x="3471045" y="3540292"/>
              <a:ext cx="30795" cy="35415"/>
            </a:xfrm>
            <a:custGeom>
              <a:avLst/>
              <a:gdLst>
                <a:gd name="T0" fmla="*/ 0 w 18"/>
                <a:gd name="T1" fmla="*/ 7 h 20"/>
                <a:gd name="T2" fmla="*/ 18 w 18"/>
                <a:gd name="T3" fmla="*/ 20 h 20"/>
                <a:gd name="T4" fmla="*/ 6 w 18"/>
                <a:gd name="T5" fmla="*/ 0 h 20"/>
                <a:gd name="T6" fmla="*/ 0 w 18"/>
                <a:gd name="T7" fmla="*/ 7 h 20"/>
              </a:gdLst>
              <a:ahLst/>
              <a:cxnLst>
                <a:cxn ang="0">
                  <a:pos x="T0" y="T1"/>
                </a:cxn>
                <a:cxn ang="0">
                  <a:pos x="T2" y="T3"/>
                </a:cxn>
                <a:cxn ang="0">
                  <a:pos x="T4" y="T5"/>
                </a:cxn>
                <a:cxn ang="0">
                  <a:pos x="T6" y="T7"/>
                </a:cxn>
              </a:cxnLst>
              <a:rect l="0" t="0" r="r" b="b"/>
              <a:pathLst>
                <a:path w="18" h="20">
                  <a:moveTo>
                    <a:pt x="0" y="7"/>
                  </a:moveTo>
                  <a:cubicBezTo>
                    <a:pt x="18" y="20"/>
                    <a:pt x="18" y="20"/>
                    <a:pt x="18" y="20"/>
                  </a:cubicBezTo>
                  <a:cubicBezTo>
                    <a:pt x="13" y="14"/>
                    <a:pt x="9" y="7"/>
                    <a:pt x="6" y="0"/>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9" name="Freeform 154">
              <a:extLst>
                <a:ext uri="{FF2B5EF4-FFF2-40B4-BE49-F238E27FC236}">
                  <a16:creationId xmlns:a16="http://schemas.microsoft.com/office/drawing/2014/main" id="{42C35AAF-2FE6-B0D3-B8AA-540FBE3713EA}"/>
                </a:ext>
              </a:extLst>
            </p:cNvPr>
            <p:cNvSpPr>
              <a:spLocks/>
            </p:cNvSpPr>
            <p:nvPr/>
          </p:nvSpPr>
          <p:spPr bwMode="auto">
            <a:xfrm>
              <a:off x="3543413" y="3604962"/>
              <a:ext cx="70829" cy="24636"/>
            </a:xfrm>
            <a:custGeom>
              <a:avLst/>
              <a:gdLst>
                <a:gd name="T0" fmla="*/ 0 w 40"/>
                <a:gd name="T1" fmla="*/ 0 h 14"/>
                <a:gd name="T2" fmla="*/ 20 w 40"/>
                <a:gd name="T3" fmla="*/ 14 h 14"/>
                <a:gd name="T4" fmla="*/ 40 w 40"/>
                <a:gd name="T5" fmla="*/ 0 h 14"/>
                <a:gd name="T6" fmla="*/ 20 w 40"/>
                <a:gd name="T7" fmla="*/ 4 h 14"/>
                <a:gd name="T8" fmla="*/ 0 w 40"/>
                <a:gd name="T9" fmla="*/ 0 h 14"/>
              </a:gdLst>
              <a:ahLst/>
              <a:cxnLst>
                <a:cxn ang="0">
                  <a:pos x="T0" y="T1"/>
                </a:cxn>
                <a:cxn ang="0">
                  <a:pos x="T2" y="T3"/>
                </a:cxn>
                <a:cxn ang="0">
                  <a:pos x="T4" y="T5"/>
                </a:cxn>
                <a:cxn ang="0">
                  <a:pos x="T6" y="T7"/>
                </a:cxn>
                <a:cxn ang="0">
                  <a:pos x="T8" y="T9"/>
                </a:cxn>
              </a:cxnLst>
              <a:rect l="0" t="0" r="r" b="b"/>
              <a:pathLst>
                <a:path w="40" h="14">
                  <a:moveTo>
                    <a:pt x="0" y="0"/>
                  </a:moveTo>
                  <a:cubicBezTo>
                    <a:pt x="20" y="14"/>
                    <a:pt x="20" y="14"/>
                    <a:pt x="20" y="14"/>
                  </a:cubicBezTo>
                  <a:cubicBezTo>
                    <a:pt x="40" y="0"/>
                    <a:pt x="40" y="0"/>
                    <a:pt x="40" y="0"/>
                  </a:cubicBezTo>
                  <a:cubicBezTo>
                    <a:pt x="34" y="2"/>
                    <a:pt x="27" y="4"/>
                    <a:pt x="20" y="4"/>
                  </a:cubicBezTo>
                  <a:cubicBezTo>
                    <a:pt x="13" y="4"/>
                    <a:pt x="6"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0" name="Freeform 155">
              <a:extLst>
                <a:ext uri="{FF2B5EF4-FFF2-40B4-BE49-F238E27FC236}">
                  <a16:creationId xmlns:a16="http://schemas.microsoft.com/office/drawing/2014/main" id="{662F9578-BBD0-18DE-9A9A-7CD64546FABA}"/>
                </a:ext>
              </a:extLst>
            </p:cNvPr>
            <p:cNvSpPr>
              <a:spLocks/>
            </p:cNvSpPr>
            <p:nvPr/>
          </p:nvSpPr>
          <p:spPr bwMode="auto">
            <a:xfrm>
              <a:off x="3318607" y="3566468"/>
              <a:ext cx="511203" cy="120102"/>
            </a:xfrm>
            <a:custGeom>
              <a:avLst/>
              <a:gdLst>
                <a:gd name="T0" fmla="*/ 292 w 292"/>
                <a:gd name="T1" fmla="*/ 58 h 68"/>
                <a:gd name="T2" fmla="*/ 227 w 292"/>
                <a:gd name="T3" fmla="*/ 0 h 68"/>
                <a:gd name="T4" fmla="*/ 227 w 292"/>
                <a:gd name="T5" fmla="*/ 0 h 68"/>
                <a:gd name="T6" fmla="*/ 152 w 292"/>
                <a:gd name="T7" fmla="*/ 51 h 68"/>
                <a:gd name="T8" fmla="*/ 149 w 292"/>
                <a:gd name="T9" fmla="*/ 51 h 68"/>
                <a:gd name="T10" fmla="*/ 145 w 292"/>
                <a:gd name="T11" fmla="*/ 52 h 68"/>
                <a:gd name="T12" fmla="*/ 71 w 292"/>
                <a:gd name="T13" fmla="*/ 0 h 68"/>
                <a:gd name="T14" fmla="*/ 70 w 292"/>
                <a:gd name="T15" fmla="*/ 0 h 68"/>
                <a:gd name="T16" fmla="*/ 0 w 292"/>
                <a:gd name="T17" fmla="*/ 56 h 68"/>
                <a:gd name="T18" fmla="*/ 0 w 292"/>
                <a:gd name="T19" fmla="*/ 56 h 68"/>
                <a:gd name="T20" fmla="*/ 0 w 292"/>
                <a:gd name="T21" fmla="*/ 62 h 68"/>
                <a:gd name="T22" fmla="*/ 9 w 292"/>
                <a:gd name="T23" fmla="*/ 68 h 68"/>
                <a:gd name="T24" fmla="*/ 289 w 292"/>
                <a:gd name="T25" fmla="*/ 68 h 68"/>
                <a:gd name="T26" fmla="*/ 292 w 292"/>
                <a:gd name="T27"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68">
                  <a:moveTo>
                    <a:pt x="292" y="58"/>
                  </a:moveTo>
                  <a:cubicBezTo>
                    <a:pt x="290" y="24"/>
                    <a:pt x="264" y="0"/>
                    <a:pt x="227" y="0"/>
                  </a:cubicBezTo>
                  <a:cubicBezTo>
                    <a:pt x="227" y="0"/>
                    <a:pt x="227" y="0"/>
                    <a:pt x="227" y="0"/>
                  </a:cubicBezTo>
                  <a:cubicBezTo>
                    <a:pt x="152" y="51"/>
                    <a:pt x="152" y="51"/>
                    <a:pt x="152" y="51"/>
                  </a:cubicBezTo>
                  <a:cubicBezTo>
                    <a:pt x="151" y="52"/>
                    <a:pt x="150" y="51"/>
                    <a:pt x="149" y="51"/>
                  </a:cubicBezTo>
                  <a:cubicBezTo>
                    <a:pt x="148" y="51"/>
                    <a:pt x="146" y="53"/>
                    <a:pt x="145" y="52"/>
                  </a:cubicBezTo>
                  <a:cubicBezTo>
                    <a:pt x="71" y="0"/>
                    <a:pt x="71" y="0"/>
                    <a:pt x="71" y="0"/>
                  </a:cubicBezTo>
                  <a:cubicBezTo>
                    <a:pt x="70" y="0"/>
                    <a:pt x="70" y="0"/>
                    <a:pt x="70" y="0"/>
                  </a:cubicBezTo>
                  <a:cubicBezTo>
                    <a:pt x="33" y="0"/>
                    <a:pt x="0" y="22"/>
                    <a:pt x="0" y="56"/>
                  </a:cubicBezTo>
                  <a:cubicBezTo>
                    <a:pt x="0" y="56"/>
                    <a:pt x="0" y="56"/>
                    <a:pt x="0" y="56"/>
                  </a:cubicBezTo>
                  <a:cubicBezTo>
                    <a:pt x="0" y="62"/>
                    <a:pt x="0" y="62"/>
                    <a:pt x="0" y="62"/>
                  </a:cubicBezTo>
                  <a:cubicBezTo>
                    <a:pt x="0" y="65"/>
                    <a:pt x="6" y="68"/>
                    <a:pt x="9" y="68"/>
                  </a:cubicBezTo>
                  <a:cubicBezTo>
                    <a:pt x="289" y="68"/>
                    <a:pt x="289" y="68"/>
                    <a:pt x="289" y="68"/>
                  </a:cubicBezTo>
                  <a:cubicBezTo>
                    <a:pt x="292" y="68"/>
                    <a:pt x="292" y="58"/>
                    <a:pt x="292"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1" name="Freeform 156">
              <a:extLst>
                <a:ext uri="{FF2B5EF4-FFF2-40B4-BE49-F238E27FC236}">
                  <a16:creationId xmlns:a16="http://schemas.microsoft.com/office/drawing/2014/main" id="{D98DDC48-E165-9AA5-21FF-D21D080BE8D8}"/>
                </a:ext>
              </a:extLst>
            </p:cNvPr>
            <p:cNvSpPr>
              <a:spLocks/>
            </p:cNvSpPr>
            <p:nvPr/>
          </p:nvSpPr>
          <p:spPr bwMode="auto">
            <a:xfrm>
              <a:off x="3654277" y="3540292"/>
              <a:ext cx="32336" cy="35415"/>
            </a:xfrm>
            <a:custGeom>
              <a:avLst/>
              <a:gdLst>
                <a:gd name="T0" fmla="*/ 18 w 18"/>
                <a:gd name="T1" fmla="*/ 8 h 20"/>
                <a:gd name="T2" fmla="*/ 13 w 18"/>
                <a:gd name="T3" fmla="*/ 0 h 20"/>
                <a:gd name="T4" fmla="*/ 0 w 18"/>
                <a:gd name="T5" fmla="*/ 20 h 20"/>
                <a:gd name="T6" fmla="*/ 18 w 18"/>
                <a:gd name="T7" fmla="*/ 8 h 20"/>
              </a:gdLst>
              <a:ahLst/>
              <a:cxnLst>
                <a:cxn ang="0">
                  <a:pos x="T0" y="T1"/>
                </a:cxn>
                <a:cxn ang="0">
                  <a:pos x="T2" y="T3"/>
                </a:cxn>
                <a:cxn ang="0">
                  <a:pos x="T4" y="T5"/>
                </a:cxn>
                <a:cxn ang="0">
                  <a:pos x="T6" y="T7"/>
                </a:cxn>
              </a:cxnLst>
              <a:rect l="0" t="0" r="r" b="b"/>
              <a:pathLst>
                <a:path w="18" h="20">
                  <a:moveTo>
                    <a:pt x="18" y="8"/>
                  </a:moveTo>
                  <a:cubicBezTo>
                    <a:pt x="13" y="0"/>
                    <a:pt x="13" y="0"/>
                    <a:pt x="13" y="0"/>
                  </a:cubicBezTo>
                  <a:cubicBezTo>
                    <a:pt x="10" y="8"/>
                    <a:pt x="5" y="14"/>
                    <a:pt x="0" y="20"/>
                  </a:cubicBezTo>
                  <a:lnTo>
                    <a:pt x="18" y="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92" name="Group 191">
            <a:extLst>
              <a:ext uri="{FF2B5EF4-FFF2-40B4-BE49-F238E27FC236}">
                <a16:creationId xmlns:a16="http://schemas.microsoft.com/office/drawing/2014/main" id="{82365E60-C02E-C0AB-79AC-4E2E89744385}"/>
              </a:ext>
            </a:extLst>
          </p:cNvPr>
          <p:cNvGrpSpPr/>
          <p:nvPr userDrawn="1"/>
        </p:nvGrpSpPr>
        <p:grpSpPr>
          <a:xfrm>
            <a:off x="3011481" y="4046280"/>
            <a:ext cx="496802" cy="414830"/>
            <a:chOff x="2240769" y="3172287"/>
            <a:chExt cx="615908" cy="514283"/>
          </a:xfrm>
          <a:solidFill>
            <a:schemeClr val="bg2"/>
          </a:solidFill>
        </p:grpSpPr>
        <p:sp>
          <p:nvSpPr>
            <p:cNvPr id="193" name="Freeform 157">
              <a:extLst>
                <a:ext uri="{FF2B5EF4-FFF2-40B4-BE49-F238E27FC236}">
                  <a16:creationId xmlns:a16="http://schemas.microsoft.com/office/drawing/2014/main" id="{F87DA0CC-2F7C-8998-1ACA-0888EEAFE3AF}"/>
                </a:ext>
              </a:extLst>
            </p:cNvPr>
            <p:cNvSpPr>
              <a:spLocks/>
            </p:cNvSpPr>
            <p:nvPr/>
          </p:nvSpPr>
          <p:spPr bwMode="auto">
            <a:xfrm>
              <a:off x="2240769" y="3172287"/>
              <a:ext cx="210949" cy="204790"/>
            </a:xfrm>
            <a:custGeom>
              <a:avLst/>
              <a:gdLst>
                <a:gd name="T0" fmla="*/ 63 w 121"/>
                <a:gd name="T1" fmla="*/ 116 h 117"/>
                <a:gd name="T2" fmla="*/ 120 w 121"/>
                <a:gd name="T3" fmla="*/ 45 h 117"/>
                <a:gd name="T4" fmla="*/ 99 w 121"/>
                <a:gd name="T5" fmla="*/ 8 h 117"/>
                <a:gd name="T6" fmla="*/ 60 w 121"/>
                <a:gd name="T7" fmla="*/ 16 h 117"/>
                <a:gd name="T8" fmla="*/ 21 w 121"/>
                <a:gd name="T9" fmla="*/ 8 h 117"/>
                <a:gd name="T10" fmla="*/ 0 w 121"/>
                <a:gd name="T11" fmla="*/ 45 h 117"/>
                <a:gd name="T12" fmla="*/ 57 w 121"/>
                <a:gd name="T13" fmla="*/ 116 h 117"/>
                <a:gd name="T14" fmla="*/ 60 w 121"/>
                <a:gd name="T15" fmla="*/ 117 h 117"/>
                <a:gd name="T16" fmla="*/ 63 w 121"/>
                <a:gd name="T17"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17">
                  <a:moveTo>
                    <a:pt x="63" y="116"/>
                  </a:moveTo>
                  <a:cubicBezTo>
                    <a:pt x="111" y="89"/>
                    <a:pt x="121" y="62"/>
                    <a:pt x="120" y="45"/>
                  </a:cubicBezTo>
                  <a:cubicBezTo>
                    <a:pt x="120" y="25"/>
                    <a:pt x="106" y="12"/>
                    <a:pt x="99" y="8"/>
                  </a:cubicBezTo>
                  <a:cubicBezTo>
                    <a:pt x="83" y="0"/>
                    <a:pt x="68" y="5"/>
                    <a:pt x="60" y="16"/>
                  </a:cubicBezTo>
                  <a:cubicBezTo>
                    <a:pt x="53" y="5"/>
                    <a:pt x="38" y="0"/>
                    <a:pt x="21" y="8"/>
                  </a:cubicBezTo>
                  <a:cubicBezTo>
                    <a:pt x="14" y="12"/>
                    <a:pt x="1" y="25"/>
                    <a:pt x="0" y="45"/>
                  </a:cubicBezTo>
                  <a:cubicBezTo>
                    <a:pt x="0" y="62"/>
                    <a:pt x="9" y="89"/>
                    <a:pt x="57" y="116"/>
                  </a:cubicBezTo>
                  <a:cubicBezTo>
                    <a:pt x="58" y="117"/>
                    <a:pt x="59" y="117"/>
                    <a:pt x="60" y="117"/>
                  </a:cubicBezTo>
                  <a:cubicBezTo>
                    <a:pt x="61" y="117"/>
                    <a:pt x="62" y="117"/>
                    <a:pt x="63"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4" name="Freeform 158">
              <a:extLst>
                <a:ext uri="{FF2B5EF4-FFF2-40B4-BE49-F238E27FC236}">
                  <a16:creationId xmlns:a16="http://schemas.microsoft.com/office/drawing/2014/main" id="{5433DC88-28CB-3DB4-483B-4F91AF580AE7}"/>
                </a:ext>
              </a:extLst>
            </p:cNvPr>
            <p:cNvSpPr>
              <a:spLocks/>
            </p:cNvSpPr>
            <p:nvPr/>
          </p:nvSpPr>
          <p:spPr bwMode="auto">
            <a:xfrm>
              <a:off x="2467115" y="3226179"/>
              <a:ext cx="254062" cy="363386"/>
            </a:xfrm>
            <a:custGeom>
              <a:avLst/>
              <a:gdLst>
                <a:gd name="T0" fmla="*/ 20 w 145"/>
                <a:gd name="T1" fmla="*/ 134 h 207"/>
                <a:gd name="T2" fmla="*/ 75 w 145"/>
                <a:gd name="T3" fmla="*/ 207 h 207"/>
                <a:gd name="T4" fmla="*/ 128 w 145"/>
                <a:gd name="T5" fmla="*/ 134 h 207"/>
                <a:gd name="T6" fmla="*/ 145 w 145"/>
                <a:gd name="T7" fmla="*/ 116 h 207"/>
                <a:gd name="T8" fmla="*/ 145 w 145"/>
                <a:gd name="T9" fmla="*/ 92 h 207"/>
                <a:gd name="T10" fmla="*/ 136 w 145"/>
                <a:gd name="T11" fmla="*/ 74 h 207"/>
                <a:gd name="T12" fmla="*/ 136 w 145"/>
                <a:gd name="T13" fmla="*/ 57 h 207"/>
                <a:gd name="T14" fmla="*/ 136 w 145"/>
                <a:gd name="T15" fmla="*/ 17 h 207"/>
                <a:gd name="T16" fmla="*/ 101 w 145"/>
                <a:gd name="T17" fmla="*/ 0 h 207"/>
                <a:gd name="T18" fmla="*/ 52 w 145"/>
                <a:gd name="T19" fmla="*/ 19 h 207"/>
                <a:gd name="T20" fmla="*/ 19 w 145"/>
                <a:gd name="T21" fmla="*/ 56 h 207"/>
                <a:gd name="T22" fmla="*/ 19 w 145"/>
                <a:gd name="T23" fmla="*/ 76 h 207"/>
                <a:gd name="T24" fmla="*/ 0 w 145"/>
                <a:gd name="T25" fmla="*/ 92 h 207"/>
                <a:gd name="T26" fmla="*/ 0 w 145"/>
                <a:gd name="T27" fmla="*/ 116 h 207"/>
                <a:gd name="T28" fmla="*/ 20 w 145"/>
                <a:gd name="T29" fmla="*/ 13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207">
                  <a:moveTo>
                    <a:pt x="20" y="134"/>
                  </a:moveTo>
                  <a:cubicBezTo>
                    <a:pt x="21" y="171"/>
                    <a:pt x="41" y="207"/>
                    <a:pt x="75" y="207"/>
                  </a:cubicBezTo>
                  <a:cubicBezTo>
                    <a:pt x="109" y="207"/>
                    <a:pt x="127" y="171"/>
                    <a:pt x="128" y="134"/>
                  </a:cubicBezTo>
                  <a:cubicBezTo>
                    <a:pt x="137" y="132"/>
                    <a:pt x="145" y="125"/>
                    <a:pt x="145" y="116"/>
                  </a:cubicBezTo>
                  <a:cubicBezTo>
                    <a:pt x="145" y="92"/>
                    <a:pt x="145" y="92"/>
                    <a:pt x="145" y="92"/>
                  </a:cubicBezTo>
                  <a:cubicBezTo>
                    <a:pt x="145" y="87"/>
                    <a:pt x="145" y="77"/>
                    <a:pt x="136" y="74"/>
                  </a:cubicBezTo>
                  <a:cubicBezTo>
                    <a:pt x="136" y="57"/>
                    <a:pt x="136" y="57"/>
                    <a:pt x="136" y="57"/>
                  </a:cubicBezTo>
                  <a:cubicBezTo>
                    <a:pt x="145" y="43"/>
                    <a:pt x="142" y="29"/>
                    <a:pt x="136" y="17"/>
                  </a:cubicBezTo>
                  <a:cubicBezTo>
                    <a:pt x="129" y="6"/>
                    <a:pt x="116" y="0"/>
                    <a:pt x="101" y="0"/>
                  </a:cubicBezTo>
                  <a:cubicBezTo>
                    <a:pt x="86" y="0"/>
                    <a:pt x="70" y="7"/>
                    <a:pt x="52" y="19"/>
                  </a:cubicBezTo>
                  <a:cubicBezTo>
                    <a:pt x="29" y="20"/>
                    <a:pt x="19" y="33"/>
                    <a:pt x="19" y="56"/>
                  </a:cubicBezTo>
                  <a:cubicBezTo>
                    <a:pt x="19" y="76"/>
                    <a:pt x="19" y="76"/>
                    <a:pt x="19" y="76"/>
                  </a:cubicBezTo>
                  <a:cubicBezTo>
                    <a:pt x="9" y="79"/>
                    <a:pt x="0" y="84"/>
                    <a:pt x="0" y="92"/>
                  </a:cubicBezTo>
                  <a:cubicBezTo>
                    <a:pt x="0" y="116"/>
                    <a:pt x="0" y="116"/>
                    <a:pt x="0" y="116"/>
                  </a:cubicBezTo>
                  <a:cubicBezTo>
                    <a:pt x="0" y="125"/>
                    <a:pt x="11" y="132"/>
                    <a:pt x="20"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5" name="Freeform 159">
              <a:extLst>
                <a:ext uri="{FF2B5EF4-FFF2-40B4-BE49-F238E27FC236}">
                  <a16:creationId xmlns:a16="http://schemas.microsoft.com/office/drawing/2014/main" id="{B24FA6A0-B732-C495-8519-D49C42BA9A9A}"/>
                </a:ext>
              </a:extLst>
            </p:cNvPr>
            <p:cNvSpPr>
              <a:spLocks/>
            </p:cNvSpPr>
            <p:nvPr/>
          </p:nvSpPr>
          <p:spPr bwMode="auto">
            <a:xfrm>
              <a:off x="2347013" y="3546451"/>
              <a:ext cx="509664" cy="140119"/>
            </a:xfrm>
            <a:custGeom>
              <a:avLst/>
              <a:gdLst>
                <a:gd name="T0" fmla="*/ 291 w 291"/>
                <a:gd name="T1" fmla="*/ 69 h 80"/>
                <a:gd name="T2" fmla="*/ 223 w 291"/>
                <a:gd name="T3" fmla="*/ 12 h 80"/>
                <a:gd name="T4" fmla="*/ 208 w 291"/>
                <a:gd name="T5" fmla="*/ 12 h 80"/>
                <a:gd name="T6" fmla="*/ 201 w 291"/>
                <a:gd name="T7" fmla="*/ 0 h 80"/>
                <a:gd name="T8" fmla="*/ 145 w 291"/>
                <a:gd name="T9" fmla="*/ 39 h 80"/>
                <a:gd name="T10" fmla="*/ 89 w 291"/>
                <a:gd name="T11" fmla="*/ 0 h 80"/>
                <a:gd name="T12" fmla="*/ 81 w 291"/>
                <a:gd name="T13" fmla="*/ 12 h 80"/>
                <a:gd name="T14" fmla="*/ 66 w 291"/>
                <a:gd name="T15" fmla="*/ 12 h 80"/>
                <a:gd name="T16" fmla="*/ 0 w 291"/>
                <a:gd name="T17" fmla="*/ 69 h 80"/>
                <a:gd name="T18" fmla="*/ 1 w 291"/>
                <a:gd name="T19" fmla="*/ 68 h 80"/>
                <a:gd name="T20" fmla="*/ 1 w 291"/>
                <a:gd name="T21" fmla="*/ 74 h 80"/>
                <a:gd name="T22" fmla="*/ 5 w 291"/>
                <a:gd name="T23" fmla="*/ 80 h 80"/>
                <a:gd name="T24" fmla="*/ 285 w 291"/>
                <a:gd name="T25" fmla="*/ 80 h 80"/>
                <a:gd name="T26" fmla="*/ 291 w 291"/>
                <a:gd name="T27" fmla="*/ 6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 h="80">
                  <a:moveTo>
                    <a:pt x="291" y="69"/>
                  </a:moveTo>
                  <a:cubicBezTo>
                    <a:pt x="289" y="36"/>
                    <a:pt x="260" y="12"/>
                    <a:pt x="223" y="12"/>
                  </a:cubicBezTo>
                  <a:cubicBezTo>
                    <a:pt x="208" y="12"/>
                    <a:pt x="208" y="12"/>
                    <a:pt x="208" y="12"/>
                  </a:cubicBezTo>
                  <a:cubicBezTo>
                    <a:pt x="201" y="0"/>
                    <a:pt x="201" y="0"/>
                    <a:pt x="201" y="0"/>
                  </a:cubicBezTo>
                  <a:cubicBezTo>
                    <a:pt x="191" y="23"/>
                    <a:pt x="172" y="39"/>
                    <a:pt x="145" y="39"/>
                  </a:cubicBezTo>
                  <a:cubicBezTo>
                    <a:pt x="118" y="39"/>
                    <a:pt x="99" y="23"/>
                    <a:pt x="89" y="0"/>
                  </a:cubicBezTo>
                  <a:cubicBezTo>
                    <a:pt x="81" y="12"/>
                    <a:pt x="81" y="12"/>
                    <a:pt x="81" y="12"/>
                  </a:cubicBezTo>
                  <a:cubicBezTo>
                    <a:pt x="66" y="12"/>
                    <a:pt x="66" y="12"/>
                    <a:pt x="66" y="12"/>
                  </a:cubicBezTo>
                  <a:cubicBezTo>
                    <a:pt x="29" y="12"/>
                    <a:pt x="2" y="35"/>
                    <a:pt x="0" y="69"/>
                  </a:cubicBezTo>
                  <a:cubicBezTo>
                    <a:pt x="0" y="70"/>
                    <a:pt x="1" y="68"/>
                    <a:pt x="1" y="68"/>
                  </a:cubicBezTo>
                  <a:cubicBezTo>
                    <a:pt x="1" y="74"/>
                    <a:pt x="1" y="74"/>
                    <a:pt x="1" y="74"/>
                  </a:cubicBezTo>
                  <a:cubicBezTo>
                    <a:pt x="1" y="77"/>
                    <a:pt x="2" y="80"/>
                    <a:pt x="5" y="80"/>
                  </a:cubicBezTo>
                  <a:cubicBezTo>
                    <a:pt x="285" y="80"/>
                    <a:pt x="285" y="80"/>
                    <a:pt x="285" y="80"/>
                  </a:cubicBezTo>
                  <a:cubicBezTo>
                    <a:pt x="291" y="80"/>
                    <a:pt x="291" y="70"/>
                    <a:pt x="291"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96" name="Group 195">
            <a:extLst>
              <a:ext uri="{FF2B5EF4-FFF2-40B4-BE49-F238E27FC236}">
                <a16:creationId xmlns:a16="http://schemas.microsoft.com/office/drawing/2014/main" id="{A7E548BA-FD12-698B-D1D6-301860659189}"/>
              </a:ext>
            </a:extLst>
          </p:cNvPr>
          <p:cNvGrpSpPr/>
          <p:nvPr userDrawn="1"/>
        </p:nvGrpSpPr>
        <p:grpSpPr>
          <a:xfrm>
            <a:off x="2137109" y="4069877"/>
            <a:ext cx="504254" cy="391232"/>
            <a:chOff x="1156771" y="3201542"/>
            <a:chExt cx="625147" cy="485028"/>
          </a:xfrm>
          <a:solidFill>
            <a:schemeClr val="bg2"/>
          </a:solidFill>
        </p:grpSpPr>
        <p:sp>
          <p:nvSpPr>
            <p:cNvPr id="197" name="Freeform 160">
              <a:extLst>
                <a:ext uri="{FF2B5EF4-FFF2-40B4-BE49-F238E27FC236}">
                  <a16:creationId xmlns:a16="http://schemas.microsoft.com/office/drawing/2014/main" id="{DE8F59EB-9718-B457-42E5-5D039BDB7482}"/>
                </a:ext>
              </a:extLst>
            </p:cNvPr>
            <p:cNvSpPr>
              <a:spLocks/>
            </p:cNvSpPr>
            <p:nvPr/>
          </p:nvSpPr>
          <p:spPr bwMode="auto">
            <a:xfrm>
              <a:off x="1672594" y="3554150"/>
              <a:ext cx="109324" cy="110863"/>
            </a:xfrm>
            <a:custGeom>
              <a:avLst/>
              <a:gdLst>
                <a:gd name="T0" fmla="*/ 56 w 62"/>
                <a:gd name="T1" fmla="*/ 27 h 63"/>
                <a:gd name="T2" fmla="*/ 35 w 62"/>
                <a:gd name="T3" fmla="*/ 27 h 63"/>
                <a:gd name="T4" fmla="*/ 35 w 62"/>
                <a:gd name="T5" fmla="*/ 6 h 63"/>
                <a:gd name="T6" fmla="*/ 30 w 62"/>
                <a:gd name="T7" fmla="*/ 0 h 63"/>
                <a:gd name="T8" fmla="*/ 25 w 62"/>
                <a:gd name="T9" fmla="*/ 6 h 63"/>
                <a:gd name="T10" fmla="*/ 25 w 62"/>
                <a:gd name="T11" fmla="*/ 27 h 63"/>
                <a:gd name="T12" fmla="*/ 6 w 62"/>
                <a:gd name="T13" fmla="*/ 27 h 63"/>
                <a:gd name="T14" fmla="*/ 0 w 62"/>
                <a:gd name="T15" fmla="*/ 31 h 63"/>
                <a:gd name="T16" fmla="*/ 6 w 62"/>
                <a:gd name="T17" fmla="*/ 36 h 63"/>
                <a:gd name="T18" fmla="*/ 25 w 62"/>
                <a:gd name="T19" fmla="*/ 36 h 63"/>
                <a:gd name="T20" fmla="*/ 25 w 62"/>
                <a:gd name="T21" fmla="*/ 57 h 63"/>
                <a:gd name="T22" fmla="*/ 30 w 62"/>
                <a:gd name="T23" fmla="*/ 63 h 63"/>
                <a:gd name="T24" fmla="*/ 35 w 62"/>
                <a:gd name="T25" fmla="*/ 57 h 63"/>
                <a:gd name="T26" fmla="*/ 35 w 62"/>
                <a:gd name="T27" fmla="*/ 36 h 63"/>
                <a:gd name="T28" fmla="*/ 56 w 62"/>
                <a:gd name="T29" fmla="*/ 36 h 63"/>
                <a:gd name="T30" fmla="*/ 62 w 62"/>
                <a:gd name="T31" fmla="*/ 31 h 63"/>
                <a:gd name="T32" fmla="*/ 56 w 62"/>
                <a:gd name="T33"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63">
                  <a:moveTo>
                    <a:pt x="56" y="27"/>
                  </a:moveTo>
                  <a:cubicBezTo>
                    <a:pt x="35" y="27"/>
                    <a:pt x="35" y="27"/>
                    <a:pt x="35" y="27"/>
                  </a:cubicBezTo>
                  <a:cubicBezTo>
                    <a:pt x="35" y="6"/>
                    <a:pt x="35" y="6"/>
                    <a:pt x="35" y="6"/>
                  </a:cubicBezTo>
                  <a:cubicBezTo>
                    <a:pt x="35" y="3"/>
                    <a:pt x="33" y="0"/>
                    <a:pt x="30" y="0"/>
                  </a:cubicBezTo>
                  <a:cubicBezTo>
                    <a:pt x="27" y="0"/>
                    <a:pt x="25" y="3"/>
                    <a:pt x="25" y="6"/>
                  </a:cubicBezTo>
                  <a:cubicBezTo>
                    <a:pt x="25" y="27"/>
                    <a:pt x="25" y="27"/>
                    <a:pt x="25" y="27"/>
                  </a:cubicBezTo>
                  <a:cubicBezTo>
                    <a:pt x="6" y="27"/>
                    <a:pt x="6" y="27"/>
                    <a:pt x="6" y="27"/>
                  </a:cubicBezTo>
                  <a:cubicBezTo>
                    <a:pt x="2" y="27"/>
                    <a:pt x="0" y="28"/>
                    <a:pt x="0" y="31"/>
                  </a:cubicBezTo>
                  <a:cubicBezTo>
                    <a:pt x="0" y="35"/>
                    <a:pt x="2" y="36"/>
                    <a:pt x="6" y="36"/>
                  </a:cubicBezTo>
                  <a:cubicBezTo>
                    <a:pt x="25" y="36"/>
                    <a:pt x="25" y="36"/>
                    <a:pt x="25" y="36"/>
                  </a:cubicBezTo>
                  <a:cubicBezTo>
                    <a:pt x="25" y="57"/>
                    <a:pt x="25" y="57"/>
                    <a:pt x="25" y="57"/>
                  </a:cubicBezTo>
                  <a:cubicBezTo>
                    <a:pt x="25" y="60"/>
                    <a:pt x="27" y="63"/>
                    <a:pt x="30" y="63"/>
                  </a:cubicBezTo>
                  <a:cubicBezTo>
                    <a:pt x="33" y="63"/>
                    <a:pt x="35" y="60"/>
                    <a:pt x="35" y="57"/>
                  </a:cubicBezTo>
                  <a:cubicBezTo>
                    <a:pt x="35" y="36"/>
                    <a:pt x="35" y="36"/>
                    <a:pt x="35" y="36"/>
                  </a:cubicBezTo>
                  <a:cubicBezTo>
                    <a:pt x="56" y="36"/>
                    <a:pt x="56" y="36"/>
                    <a:pt x="56" y="36"/>
                  </a:cubicBezTo>
                  <a:cubicBezTo>
                    <a:pt x="60" y="36"/>
                    <a:pt x="62" y="35"/>
                    <a:pt x="62" y="31"/>
                  </a:cubicBezTo>
                  <a:cubicBezTo>
                    <a:pt x="62" y="28"/>
                    <a:pt x="60" y="27"/>
                    <a:pt x="5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8" name="Freeform 161">
              <a:extLst>
                <a:ext uri="{FF2B5EF4-FFF2-40B4-BE49-F238E27FC236}">
                  <a16:creationId xmlns:a16="http://schemas.microsoft.com/office/drawing/2014/main" id="{C2E3EC56-49C7-211C-0106-372FACCFD3A3}"/>
                </a:ext>
              </a:extLst>
            </p:cNvPr>
            <p:cNvSpPr>
              <a:spLocks/>
            </p:cNvSpPr>
            <p:nvPr/>
          </p:nvSpPr>
          <p:spPr bwMode="auto">
            <a:xfrm>
              <a:off x="1412373" y="3209242"/>
              <a:ext cx="272540" cy="377244"/>
            </a:xfrm>
            <a:custGeom>
              <a:avLst/>
              <a:gdLst>
                <a:gd name="T0" fmla="*/ 79 w 156"/>
                <a:gd name="T1" fmla="*/ 215 h 215"/>
                <a:gd name="T2" fmla="*/ 21 w 156"/>
                <a:gd name="T3" fmla="*/ 139 h 215"/>
                <a:gd name="T4" fmla="*/ 0 w 156"/>
                <a:gd name="T5" fmla="*/ 121 h 215"/>
                <a:gd name="T6" fmla="*/ 0 w 156"/>
                <a:gd name="T7" fmla="*/ 95 h 215"/>
                <a:gd name="T8" fmla="*/ 10 w 156"/>
                <a:gd name="T9" fmla="*/ 79 h 215"/>
                <a:gd name="T10" fmla="*/ 10 w 156"/>
                <a:gd name="T11" fmla="*/ 57 h 215"/>
                <a:gd name="T12" fmla="*/ 50 w 156"/>
                <a:gd name="T13" fmla="*/ 20 h 215"/>
                <a:gd name="T14" fmla="*/ 104 w 156"/>
                <a:gd name="T15" fmla="*/ 0 h 215"/>
                <a:gd name="T16" fmla="*/ 139 w 156"/>
                <a:gd name="T17" fmla="*/ 16 h 215"/>
                <a:gd name="T18" fmla="*/ 146 w 156"/>
                <a:gd name="T19" fmla="*/ 58 h 215"/>
                <a:gd name="T20" fmla="*/ 146 w 156"/>
                <a:gd name="T21" fmla="*/ 77 h 215"/>
                <a:gd name="T22" fmla="*/ 156 w 156"/>
                <a:gd name="T23" fmla="*/ 95 h 215"/>
                <a:gd name="T24" fmla="*/ 156 w 156"/>
                <a:gd name="T25" fmla="*/ 121 h 215"/>
                <a:gd name="T26" fmla="*/ 136 w 156"/>
                <a:gd name="T27" fmla="*/ 139 h 215"/>
                <a:gd name="T28" fmla="*/ 79 w 156"/>
                <a:gd name="T2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215">
                  <a:moveTo>
                    <a:pt x="79" y="215"/>
                  </a:moveTo>
                  <a:cubicBezTo>
                    <a:pt x="42" y="215"/>
                    <a:pt x="23" y="177"/>
                    <a:pt x="21" y="139"/>
                  </a:cubicBezTo>
                  <a:cubicBezTo>
                    <a:pt x="12" y="137"/>
                    <a:pt x="0" y="131"/>
                    <a:pt x="0" y="121"/>
                  </a:cubicBezTo>
                  <a:cubicBezTo>
                    <a:pt x="0" y="95"/>
                    <a:pt x="0" y="95"/>
                    <a:pt x="0" y="95"/>
                  </a:cubicBezTo>
                  <a:cubicBezTo>
                    <a:pt x="0" y="88"/>
                    <a:pt x="10" y="82"/>
                    <a:pt x="10" y="79"/>
                  </a:cubicBezTo>
                  <a:cubicBezTo>
                    <a:pt x="10" y="57"/>
                    <a:pt x="10" y="57"/>
                    <a:pt x="10" y="57"/>
                  </a:cubicBezTo>
                  <a:cubicBezTo>
                    <a:pt x="10" y="35"/>
                    <a:pt x="25" y="20"/>
                    <a:pt x="50" y="20"/>
                  </a:cubicBezTo>
                  <a:cubicBezTo>
                    <a:pt x="69" y="6"/>
                    <a:pt x="87" y="0"/>
                    <a:pt x="104" y="0"/>
                  </a:cubicBezTo>
                  <a:cubicBezTo>
                    <a:pt x="118" y="0"/>
                    <a:pt x="131" y="5"/>
                    <a:pt x="139" y="16"/>
                  </a:cubicBezTo>
                  <a:cubicBezTo>
                    <a:pt x="147" y="27"/>
                    <a:pt x="146" y="43"/>
                    <a:pt x="146" y="58"/>
                  </a:cubicBezTo>
                  <a:cubicBezTo>
                    <a:pt x="146" y="77"/>
                    <a:pt x="146" y="77"/>
                    <a:pt x="146" y="77"/>
                  </a:cubicBezTo>
                  <a:cubicBezTo>
                    <a:pt x="156" y="80"/>
                    <a:pt x="156" y="90"/>
                    <a:pt x="156" y="95"/>
                  </a:cubicBezTo>
                  <a:cubicBezTo>
                    <a:pt x="156" y="121"/>
                    <a:pt x="156" y="121"/>
                    <a:pt x="156" y="121"/>
                  </a:cubicBezTo>
                  <a:cubicBezTo>
                    <a:pt x="156" y="130"/>
                    <a:pt x="145" y="137"/>
                    <a:pt x="136" y="139"/>
                  </a:cubicBezTo>
                  <a:cubicBezTo>
                    <a:pt x="134" y="178"/>
                    <a:pt x="115" y="215"/>
                    <a:pt x="79" y="21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9" name="Freeform 162">
              <a:extLst>
                <a:ext uri="{FF2B5EF4-FFF2-40B4-BE49-F238E27FC236}">
                  <a16:creationId xmlns:a16="http://schemas.microsoft.com/office/drawing/2014/main" id="{A991919E-E6E4-6FF9-290C-5AD4C6F96170}"/>
                </a:ext>
              </a:extLst>
            </p:cNvPr>
            <p:cNvSpPr>
              <a:spLocks/>
            </p:cNvSpPr>
            <p:nvPr/>
          </p:nvSpPr>
          <p:spPr bwMode="auto">
            <a:xfrm>
              <a:off x="1156771" y="3201542"/>
              <a:ext cx="229426" cy="218647"/>
            </a:xfrm>
            <a:custGeom>
              <a:avLst/>
              <a:gdLst>
                <a:gd name="T0" fmla="*/ 102 w 131"/>
                <a:gd name="T1" fmla="*/ 124 h 124"/>
                <a:gd name="T2" fmla="*/ 98 w 131"/>
                <a:gd name="T3" fmla="*/ 122 h 124"/>
                <a:gd name="T4" fmla="*/ 66 w 131"/>
                <a:gd name="T5" fmla="*/ 98 h 124"/>
                <a:gd name="T6" fmla="*/ 33 w 131"/>
                <a:gd name="T7" fmla="*/ 122 h 124"/>
                <a:gd name="T8" fmla="*/ 26 w 131"/>
                <a:gd name="T9" fmla="*/ 122 h 124"/>
                <a:gd name="T10" fmla="*/ 24 w 131"/>
                <a:gd name="T11" fmla="*/ 115 h 124"/>
                <a:gd name="T12" fmla="*/ 36 w 131"/>
                <a:gd name="T13" fmla="*/ 78 h 124"/>
                <a:gd name="T14" fmla="*/ 3 w 131"/>
                <a:gd name="T15" fmla="*/ 56 h 124"/>
                <a:gd name="T16" fmla="*/ 1 w 131"/>
                <a:gd name="T17" fmla="*/ 49 h 124"/>
                <a:gd name="T18" fmla="*/ 7 w 131"/>
                <a:gd name="T19" fmla="*/ 43 h 124"/>
                <a:gd name="T20" fmla="*/ 47 w 131"/>
                <a:gd name="T21" fmla="*/ 43 h 124"/>
                <a:gd name="T22" fmla="*/ 60 w 131"/>
                <a:gd name="T23" fmla="*/ 6 h 124"/>
                <a:gd name="T24" fmla="*/ 71 w 131"/>
                <a:gd name="T25" fmla="*/ 5 h 124"/>
                <a:gd name="T26" fmla="*/ 84 w 131"/>
                <a:gd name="T27" fmla="*/ 43 h 124"/>
                <a:gd name="T28" fmla="*/ 125 w 131"/>
                <a:gd name="T29" fmla="*/ 43 h 124"/>
                <a:gd name="T30" fmla="*/ 130 w 131"/>
                <a:gd name="T31" fmla="*/ 49 h 124"/>
                <a:gd name="T32" fmla="*/ 128 w 131"/>
                <a:gd name="T33" fmla="*/ 56 h 124"/>
                <a:gd name="T34" fmla="*/ 95 w 131"/>
                <a:gd name="T35" fmla="*/ 78 h 124"/>
                <a:gd name="T36" fmla="*/ 108 w 131"/>
                <a:gd name="T37" fmla="*/ 116 h 124"/>
                <a:gd name="T38" fmla="*/ 106 w 131"/>
                <a:gd name="T39" fmla="*/ 122 h 124"/>
                <a:gd name="T40" fmla="*/ 102 w 131"/>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24">
                  <a:moveTo>
                    <a:pt x="102" y="124"/>
                  </a:moveTo>
                  <a:cubicBezTo>
                    <a:pt x="101" y="124"/>
                    <a:pt x="100" y="123"/>
                    <a:pt x="98" y="122"/>
                  </a:cubicBezTo>
                  <a:cubicBezTo>
                    <a:pt x="66" y="98"/>
                    <a:pt x="66" y="98"/>
                    <a:pt x="66" y="98"/>
                  </a:cubicBezTo>
                  <a:cubicBezTo>
                    <a:pt x="33" y="122"/>
                    <a:pt x="33" y="122"/>
                    <a:pt x="33" y="122"/>
                  </a:cubicBezTo>
                  <a:cubicBezTo>
                    <a:pt x="31" y="123"/>
                    <a:pt x="28" y="123"/>
                    <a:pt x="26" y="122"/>
                  </a:cubicBezTo>
                  <a:cubicBezTo>
                    <a:pt x="24" y="120"/>
                    <a:pt x="23" y="117"/>
                    <a:pt x="24" y="115"/>
                  </a:cubicBezTo>
                  <a:cubicBezTo>
                    <a:pt x="36" y="78"/>
                    <a:pt x="36" y="78"/>
                    <a:pt x="36" y="78"/>
                  </a:cubicBezTo>
                  <a:cubicBezTo>
                    <a:pt x="3" y="56"/>
                    <a:pt x="3" y="56"/>
                    <a:pt x="3" y="56"/>
                  </a:cubicBezTo>
                  <a:cubicBezTo>
                    <a:pt x="1" y="55"/>
                    <a:pt x="0" y="51"/>
                    <a:pt x="1" y="49"/>
                  </a:cubicBezTo>
                  <a:cubicBezTo>
                    <a:pt x="2" y="46"/>
                    <a:pt x="4" y="43"/>
                    <a:pt x="7" y="43"/>
                  </a:cubicBezTo>
                  <a:cubicBezTo>
                    <a:pt x="47" y="43"/>
                    <a:pt x="47" y="43"/>
                    <a:pt x="47" y="43"/>
                  </a:cubicBezTo>
                  <a:cubicBezTo>
                    <a:pt x="60" y="6"/>
                    <a:pt x="60" y="6"/>
                    <a:pt x="60" y="6"/>
                  </a:cubicBezTo>
                  <a:cubicBezTo>
                    <a:pt x="62" y="1"/>
                    <a:pt x="70" y="0"/>
                    <a:pt x="71" y="5"/>
                  </a:cubicBezTo>
                  <a:cubicBezTo>
                    <a:pt x="84" y="43"/>
                    <a:pt x="84" y="43"/>
                    <a:pt x="84" y="43"/>
                  </a:cubicBezTo>
                  <a:cubicBezTo>
                    <a:pt x="125" y="43"/>
                    <a:pt x="125" y="43"/>
                    <a:pt x="125" y="43"/>
                  </a:cubicBezTo>
                  <a:cubicBezTo>
                    <a:pt x="127" y="43"/>
                    <a:pt x="130" y="46"/>
                    <a:pt x="130" y="49"/>
                  </a:cubicBezTo>
                  <a:cubicBezTo>
                    <a:pt x="131" y="51"/>
                    <a:pt x="130" y="54"/>
                    <a:pt x="128" y="56"/>
                  </a:cubicBezTo>
                  <a:cubicBezTo>
                    <a:pt x="95" y="78"/>
                    <a:pt x="95" y="78"/>
                    <a:pt x="95" y="78"/>
                  </a:cubicBezTo>
                  <a:cubicBezTo>
                    <a:pt x="108" y="116"/>
                    <a:pt x="108" y="116"/>
                    <a:pt x="108" y="116"/>
                  </a:cubicBezTo>
                  <a:cubicBezTo>
                    <a:pt x="109" y="118"/>
                    <a:pt x="108" y="121"/>
                    <a:pt x="106" y="122"/>
                  </a:cubicBezTo>
                  <a:cubicBezTo>
                    <a:pt x="105" y="123"/>
                    <a:pt x="103" y="124"/>
                    <a:pt x="102"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0" name="Freeform 163">
              <a:extLst>
                <a:ext uri="{FF2B5EF4-FFF2-40B4-BE49-F238E27FC236}">
                  <a16:creationId xmlns:a16="http://schemas.microsoft.com/office/drawing/2014/main" id="{0AEA9AA0-2B0B-E230-C996-7670D6E57A98}"/>
                </a:ext>
              </a:extLst>
            </p:cNvPr>
            <p:cNvSpPr>
              <a:spLocks/>
            </p:cNvSpPr>
            <p:nvPr/>
          </p:nvSpPr>
          <p:spPr bwMode="auto">
            <a:xfrm>
              <a:off x="1273793" y="3537212"/>
              <a:ext cx="494266" cy="149358"/>
            </a:xfrm>
            <a:custGeom>
              <a:avLst/>
              <a:gdLst>
                <a:gd name="T0" fmla="*/ 272 w 282"/>
                <a:gd name="T1" fmla="*/ 56 h 85"/>
                <a:gd name="T2" fmla="*/ 272 w 282"/>
                <a:gd name="T3" fmla="*/ 67 h 85"/>
                <a:gd name="T4" fmla="*/ 258 w 282"/>
                <a:gd name="T5" fmla="*/ 83 h 85"/>
                <a:gd name="T6" fmla="*/ 243 w 282"/>
                <a:gd name="T7" fmla="*/ 67 h 85"/>
                <a:gd name="T8" fmla="*/ 243 w 282"/>
                <a:gd name="T9" fmla="*/ 56 h 85"/>
                <a:gd name="T10" fmla="*/ 234 w 282"/>
                <a:gd name="T11" fmla="*/ 56 h 85"/>
                <a:gd name="T12" fmla="*/ 218 w 282"/>
                <a:gd name="T13" fmla="*/ 41 h 85"/>
                <a:gd name="T14" fmla="*/ 234 w 282"/>
                <a:gd name="T15" fmla="*/ 27 h 85"/>
                <a:gd name="T16" fmla="*/ 243 w 282"/>
                <a:gd name="T17" fmla="*/ 27 h 85"/>
                <a:gd name="T18" fmla="*/ 243 w 282"/>
                <a:gd name="T19" fmla="*/ 17 h 85"/>
                <a:gd name="T20" fmla="*/ 234 w 282"/>
                <a:gd name="T21" fmla="*/ 17 h 85"/>
                <a:gd name="T22" fmla="*/ 226 w 282"/>
                <a:gd name="T23" fmla="*/ 17 h 85"/>
                <a:gd name="T24" fmla="*/ 216 w 282"/>
                <a:gd name="T25" fmla="*/ 2 h 85"/>
                <a:gd name="T26" fmla="*/ 158 w 282"/>
                <a:gd name="T27" fmla="*/ 42 h 85"/>
                <a:gd name="T28" fmla="*/ 98 w 282"/>
                <a:gd name="T29" fmla="*/ 0 h 85"/>
                <a:gd name="T30" fmla="*/ 87 w 282"/>
                <a:gd name="T31" fmla="*/ 17 h 85"/>
                <a:gd name="T32" fmla="*/ 72 w 282"/>
                <a:gd name="T33" fmla="*/ 17 h 85"/>
                <a:gd name="T34" fmla="*/ 0 w 282"/>
                <a:gd name="T35" fmla="*/ 73 h 85"/>
                <a:gd name="T36" fmla="*/ 0 w 282"/>
                <a:gd name="T37" fmla="*/ 73 h 85"/>
                <a:gd name="T38" fmla="*/ 0 w 282"/>
                <a:gd name="T39" fmla="*/ 79 h 85"/>
                <a:gd name="T40" fmla="*/ 11 w 282"/>
                <a:gd name="T41" fmla="*/ 85 h 85"/>
                <a:gd name="T42" fmla="*/ 195 w 282"/>
                <a:gd name="T43" fmla="*/ 85 h 85"/>
                <a:gd name="T44" fmla="*/ 240 w 282"/>
                <a:gd name="T45" fmla="*/ 85 h 85"/>
                <a:gd name="T46" fmla="*/ 282 w 282"/>
                <a:gd name="T47" fmla="*/ 85 h 85"/>
                <a:gd name="T48" fmla="*/ 282 w 282"/>
                <a:gd name="T49" fmla="*/ 56 h 85"/>
                <a:gd name="T50" fmla="*/ 272 w 282"/>
                <a:gd name="T51"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2" h="85">
                  <a:moveTo>
                    <a:pt x="272" y="56"/>
                  </a:moveTo>
                  <a:cubicBezTo>
                    <a:pt x="272" y="67"/>
                    <a:pt x="272" y="67"/>
                    <a:pt x="272" y="67"/>
                  </a:cubicBezTo>
                  <a:cubicBezTo>
                    <a:pt x="272" y="76"/>
                    <a:pt x="266" y="83"/>
                    <a:pt x="258" y="83"/>
                  </a:cubicBezTo>
                  <a:cubicBezTo>
                    <a:pt x="249" y="83"/>
                    <a:pt x="243" y="76"/>
                    <a:pt x="243" y="67"/>
                  </a:cubicBezTo>
                  <a:cubicBezTo>
                    <a:pt x="243" y="56"/>
                    <a:pt x="243" y="56"/>
                    <a:pt x="243" y="56"/>
                  </a:cubicBezTo>
                  <a:cubicBezTo>
                    <a:pt x="234" y="56"/>
                    <a:pt x="234" y="56"/>
                    <a:pt x="234" y="56"/>
                  </a:cubicBezTo>
                  <a:cubicBezTo>
                    <a:pt x="224" y="56"/>
                    <a:pt x="218" y="50"/>
                    <a:pt x="218" y="41"/>
                  </a:cubicBezTo>
                  <a:cubicBezTo>
                    <a:pt x="218" y="33"/>
                    <a:pt x="224" y="27"/>
                    <a:pt x="234" y="27"/>
                  </a:cubicBezTo>
                  <a:cubicBezTo>
                    <a:pt x="243" y="27"/>
                    <a:pt x="243" y="27"/>
                    <a:pt x="243" y="27"/>
                  </a:cubicBezTo>
                  <a:cubicBezTo>
                    <a:pt x="243" y="17"/>
                    <a:pt x="243" y="17"/>
                    <a:pt x="243" y="17"/>
                  </a:cubicBezTo>
                  <a:cubicBezTo>
                    <a:pt x="234" y="17"/>
                    <a:pt x="234" y="17"/>
                    <a:pt x="234" y="17"/>
                  </a:cubicBezTo>
                  <a:cubicBezTo>
                    <a:pt x="226" y="17"/>
                    <a:pt x="226" y="17"/>
                    <a:pt x="226" y="17"/>
                  </a:cubicBezTo>
                  <a:cubicBezTo>
                    <a:pt x="216" y="2"/>
                    <a:pt x="216" y="2"/>
                    <a:pt x="216" y="2"/>
                  </a:cubicBezTo>
                  <a:cubicBezTo>
                    <a:pt x="205" y="25"/>
                    <a:pt x="186" y="42"/>
                    <a:pt x="158" y="42"/>
                  </a:cubicBezTo>
                  <a:cubicBezTo>
                    <a:pt x="130" y="42"/>
                    <a:pt x="109" y="25"/>
                    <a:pt x="98" y="0"/>
                  </a:cubicBezTo>
                  <a:cubicBezTo>
                    <a:pt x="87" y="17"/>
                    <a:pt x="87" y="17"/>
                    <a:pt x="87" y="17"/>
                  </a:cubicBezTo>
                  <a:cubicBezTo>
                    <a:pt x="72" y="17"/>
                    <a:pt x="72" y="17"/>
                    <a:pt x="72" y="17"/>
                  </a:cubicBezTo>
                  <a:cubicBezTo>
                    <a:pt x="33" y="17"/>
                    <a:pt x="1" y="38"/>
                    <a:pt x="0" y="73"/>
                  </a:cubicBezTo>
                  <a:cubicBezTo>
                    <a:pt x="0" y="73"/>
                    <a:pt x="0" y="73"/>
                    <a:pt x="0" y="73"/>
                  </a:cubicBezTo>
                  <a:cubicBezTo>
                    <a:pt x="0" y="79"/>
                    <a:pt x="0" y="79"/>
                    <a:pt x="0" y="79"/>
                  </a:cubicBezTo>
                  <a:cubicBezTo>
                    <a:pt x="0" y="82"/>
                    <a:pt x="8" y="85"/>
                    <a:pt x="11" y="85"/>
                  </a:cubicBezTo>
                  <a:cubicBezTo>
                    <a:pt x="195" y="85"/>
                    <a:pt x="195" y="85"/>
                    <a:pt x="195" y="85"/>
                  </a:cubicBezTo>
                  <a:cubicBezTo>
                    <a:pt x="240" y="85"/>
                    <a:pt x="240" y="85"/>
                    <a:pt x="240" y="85"/>
                  </a:cubicBezTo>
                  <a:cubicBezTo>
                    <a:pt x="282" y="85"/>
                    <a:pt x="282" y="85"/>
                    <a:pt x="282" y="85"/>
                  </a:cubicBezTo>
                  <a:cubicBezTo>
                    <a:pt x="282" y="56"/>
                    <a:pt x="282" y="56"/>
                    <a:pt x="282" y="56"/>
                  </a:cubicBezTo>
                  <a:lnTo>
                    <a:pt x="272" y="5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01" name="Group 200">
            <a:extLst>
              <a:ext uri="{FF2B5EF4-FFF2-40B4-BE49-F238E27FC236}">
                <a16:creationId xmlns:a16="http://schemas.microsoft.com/office/drawing/2014/main" id="{4BA42D93-15FA-903A-1078-5C100D2947F5}"/>
              </a:ext>
            </a:extLst>
          </p:cNvPr>
          <p:cNvGrpSpPr/>
          <p:nvPr userDrawn="1"/>
        </p:nvGrpSpPr>
        <p:grpSpPr>
          <a:xfrm>
            <a:off x="9630124" y="3389175"/>
            <a:ext cx="423523" cy="403651"/>
            <a:chOff x="10446200" y="2162199"/>
            <a:chExt cx="525060" cy="500424"/>
          </a:xfrm>
          <a:solidFill>
            <a:schemeClr val="bg2"/>
          </a:solidFill>
        </p:grpSpPr>
        <p:sp>
          <p:nvSpPr>
            <p:cNvPr id="202" name="Freeform 164">
              <a:extLst>
                <a:ext uri="{FF2B5EF4-FFF2-40B4-BE49-F238E27FC236}">
                  <a16:creationId xmlns:a16="http://schemas.microsoft.com/office/drawing/2014/main" id="{DB62D8D0-9087-E02D-8D74-701B3195DD7F}"/>
                </a:ext>
              </a:extLst>
            </p:cNvPr>
            <p:cNvSpPr>
              <a:spLocks/>
            </p:cNvSpPr>
            <p:nvPr/>
          </p:nvSpPr>
          <p:spPr bwMode="auto">
            <a:xfrm>
              <a:off x="10814204" y="2496328"/>
              <a:ext cx="157056" cy="157056"/>
            </a:xfrm>
            <a:custGeom>
              <a:avLst/>
              <a:gdLst>
                <a:gd name="T0" fmla="*/ 88 w 90"/>
                <a:gd name="T1" fmla="*/ 78 h 89"/>
                <a:gd name="T2" fmla="*/ 63 w 90"/>
                <a:gd name="T3" fmla="*/ 54 h 89"/>
                <a:gd name="T4" fmla="*/ 59 w 90"/>
                <a:gd name="T5" fmla="*/ 12 h 89"/>
                <a:gd name="T6" fmla="*/ 13 w 90"/>
                <a:gd name="T7" fmla="*/ 12 h 89"/>
                <a:gd name="T8" fmla="*/ 13 w 90"/>
                <a:gd name="T9" fmla="*/ 58 h 89"/>
                <a:gd name="T10" fmla="*/ 36 w 90"/>
                <a:gd name="T11" fmla="*/ 68 h 89"/>
                <a:gd name="T12" fmla="*/ 54 w 90"/>
                <a:gd name="T13" fmla="*/ 62 h 89"/>
                <a:gd name="T14" fmla="*/ 79 w 90"/>
                <a:gd name="T15" fmla="*/ 87 h 89"/>
                <a:gd name="T16" fmla="*/ 83 w 90"/>
                <a:gd name="T17" fmla="*/ 89 h 89"/>
                <a:gd name="T18" fmla="*/ 88 w 90"/>
                <a:gd name="T19" fmla="*/ 87 h 89"/>
                <a:gd name="T20" fmla="*/ 88 w 90"/>
                <a:gd name="T21"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9">
                  <a:moveTo>
                    <a:pt x="88" y="78"/>
                  </a:moveTo>
                  <a:cubicBezTo>
                    <a:pt x="63" y="54"/>
                    <a:pt x="63" y="54"/>
                    <a:pt x="63" y="54"/>
                  </a:cubicBezTo>
                  <a:cubicBezTo>
                    <a:pt x="72" y="41"/>
                    <a:pt x="71" y="23"/>
                    <a:pt x="59" y="12"/>
                  </a:cubicBezTo>
                  <a:cubicBezTo>
                    <a:pt x="47" y="0"/>
                    <a:pt x="25" y="0"/>
                    <a:pt x="13" y="12"/>
                  </a:cubicBezTo>
                  <a:cubicBezTo>
                    <a:pt x="0" y="25"/>
                    <a:pt x="0" y="46"/>
                    <a:pt x="13" y="58"/>
                  </a:cubicBezTo>
                  <a:cubicBezTo>
                    <a:pt x="19" y="65"/>
                    <a:pt x="27" y="68"/>
                    <a:pt x="36" y="68"/>
                  </a:cubicBezTo>
                  <a:cubicBezTo>
                    <a:pt x="43" y="68"/>
                    <a:pt x="49" y="66"/>
                    <a:pt x="54" y="62"/>
                  </a:cubicBezTo>
                  <a:cubicBezTo>
                    <a:pt x="79" y="87"/>
                    <a:pt x="79" y="87"/>
                    <a:pt x="79" y="87"/>
                  </a:cubicBezTo>
                  <a:cubicBezTo>
                    <a:pt x="80" y="88"/>
                    <a:pt x="82" y="89"/>
                    <a:pt x="83" y="89"/>
                  </a:cubicBezTo>
                  <a:cubicBezTo>
                    <a:pt x="85" y="89"/>
                    <a:pt x="86" y="88"/>
                    <a:pt x="88" y="87"/>
                  </a:cubicBezTo>
                  <a:cubicBezTo>
                    <a:pt x="90" y="84"/>
                    <a:pt x="90" y="81"/>
                    <a:pt x="88"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3" name="Freeform 165">
              <a:extLst>
                <a:ext uri="{FF2B5EF4-FFF2-40B4-BE49-F238E27FC236}">
                  <a16:creationId xmlns:a16="http://schemas.microsoft.com/office/drawing/2014/main" id="{5AA38361-AD38-EC07-647C-50BB8EEFC6BF}"/>
                </a:ext>
              </a:extLst>
            </p:cNvPr>
            <p:cNvSpPr>
              <a:spLocks/>
            </p:cNvSpPr>
            <p:nvPr/>
          </p:nvSpPr>
          <p:spPr bwMode="auto">
            <a:xfrm>
              <a:off x="10547825" y="2162199"/>
              <a:ext cx="287937" cy="397260"/>
            </a:xfrm>
            <a:custGeom>
              <a:avLst/>
              <a:gdLst>
                <a:gd name="T0" fmla="*/ 24 w 165"/>
                <a:gd name="T1" fmla="*/ 146 h 227"/>
                <a:gd name="T2" fmla="*/ 85 w 165"/>
                <a:gd name="T3" fmla="*/ 227 h 227"/>
                <a:gd name="T4" fmla="*/ 146 w 165"/>
                <a:gd name="T5" fmla="*/ 146 h 227"/>
                <a:gd name="T6" fmla="*/ 165 w 165"/>
                <a:gd name="T7" fmla="*/ 127 h 227"/>
                <a:gd name="T8" fmla="*/ 165 w 165"/>
                <a:gd name="T9" fmla="*/ 100 h 227"/>
                <a:gd name="T10" fmla="*/ 146 w 165"/>
                <a:gd name="T11" fmla="*/ 81 h 227"/>
                <a:gd name="T12" fmla="*/ 146 w 165"/>
                <a:gd name="T13" fmla="*/ 62 h 227"/>
                <a:gd name="T14" fmla="*/ 150 w 165"/>
                <a:gd name="T15" fmla="*/ 20 h 227"/>
                <a:gd name="T16" fmla="*/ 111 w 165"/>
                <a:gd name="T17" fmla="*/ 0 h 227"/>
                <a:gd name="T18" fmla="*/ 55 w 165"/>
                <a:gd name="T19" fmla="*/ 21 h 227"/>
                <a:gd name="T20" fmla="*/ 20 w 165"/>
                <a:gd name="T21" fmla="*/ 60 h 227"/>
                <a:gd name="T22" fmla="*/ 20 w 165"/>
                <a:gd name="T23" fmla="*/ 83 h 227"/>
                <a:gd name="T24" fmla="*/ 0 w 165"/>
                <a:gd name="T25" fmla="*/ 100 h 227"/>
                <a:gd name="T26" fmla="*/ 0 w 165"/>
                <a:gd name="T27" fmla="*/ 127 h 227"/>
                <a:gd name="T28" fmla="*/ 24 w 165"/>
                <a:gd name="T29"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227">
                  <a:moveTo>
                    <a:pt x="24" y="146"/>
                  </a:moveTo>
                  <a:cubicBezTo>
                    <a:pt x="25" y="186"/>
                    <a:pt x="47" y="227"/>
                    <a:pt x="85" y="227"/>
                  </a:cubicBezTo>
                  <a:cubicBezTo>
                    <a:pt x="124" y="227"/>
                    <a:pt x="144" y="185"/>
                    <a:pt x="146" y="146"/>
                  </a:cubicBezTo>
                  <a:cubicBezTo>
                    <a:pt x="155" y="143"/>
                    <a:pt x="165" y="136"/>
                    <a:pt x="165" y="127"/>
                  </a:cubicBezTo>
                  <a:cubicBezTo>
                    <a:pt x="165" y="100"/>
                    <a:pt x="165" y="100"/>
                    <a:pt x="165" y="100"/>
                  </a:cubicBezTo>
                  <a:cubicBezTo>
                    <a:pt x="165" y="94"/>
                    <a:pt x="165" y="84"/>
                    <a:pt x="146" y="81"/>
                  </a:cubicBezTo>
                  <a:cubicBezTo>
                    <a:pt x="146" y="62"/>
                    <a:pt x="146" y="62"/>
                    <a:pt x="146" y="62"/>
                  </a:cubicBezTo>
                  <a:cubicBezTo>
                    <a:pt x="156" y="47"/>
                    <a:pt x="157" y="32"/>
                    <a:pt x="150" y="20"/>
                  </a:cubicBezTo>
                  <a:cubicBezTo>
                    <a:pt x="142" y="7"/>
                    <a:pt x="129" y="0"/>
                    <a:pt x="111" y="0"/>
                  </a:cubicBezTo>
                  <a:cubicBezTo>
                    <a:pt x="93" y="0"/>
                    <a:pt x="76" y="7"/>
                    <a:pt x="55" y="21"/>
                  </a:cubicBezTo>
                  <a:cubicBezTo>
                    <a:pt x="31" y="21"/>
                    <a:pt x="20" y="35"/>
                    <a:pt x="20" y="60"/>
                  </a:cubicBezTo>
                  <a:cubicBezTo>
                    <a:pt x="20" y="83"/>
                    <a:pt x="20" y="83"/>
                    <a:pt x="20" y="83"/>
                  </a:cubicBezTo>
                  <a:cubicBezTo>
                    <a:pt x="10" y="86"/>
                    <a:pt x="0" y="92"/>
                    <a:pt x="0" y="100"/>
                  </a:cubicBezTo>
                  <a:cubicBezTo>
                    <a:pt x="0" y="127"/>
                    <a:pt x="0" y="127"/>
                    <a:pt x="0" y="127"/>
                  </a:cubicBezTo>
                  <a:cubicBezTo>
                    <a:pt x="0" y="137"/>
                    <a:pt x="14" y="144"/>
                    <a:pt x="24" y="1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4" name="Freeform 166">
              <a:extLst>
                <a:ext uri="{FF2B5EF4-FFF2-40B4-BE49-F238E27FC236}">
                  <a16:creationId xmlns:a16="http://schemas.microsoft.com/office/drawing/2014/main" id="{268ABD3B-822C-2763-9DF6-4620BD03B3D1}"/>
                </a:ext>
              </a:extLst>
            </p:cNvPr>
            <p:cNvSpPr>
              <a:spLocks/>
            </p:cNvSpPr>
            <p:nvPr/>
          </p:nvSpPr>
          <p:spPr bwMode="auto">
            <a:xfrm>
              <a:off x="10446200" y="2514805"/>
              <a:ext cx="489647" cy="147818"/>
            </a:xfrm>
            <a:custGeom>
              <a:avLst/>
              <a:gdLst>
                <a:gd name="T0" fmla="*/ 246 w 280"/>
                <a:gd name="T1" fmla="*/ 70 h 85"/>
                <a:gd name="T2" fmla="*/ 214 w 280"/>
                <a:gd name="T3" fmla="*/ 57 h 85"/>
                <a:gd name="T4" fmla="*/ 206 w 280"/>
                <a:gd name="T5" fmla="*/ 6 h 85"/>
                <a:gd name="T6" fmla="*/ 201 w 280"/>
                <a:gd name="T7" fmla="*/ 0 h 85"/>
                <a:gd name="T8" fmla="*/ 144 w 280"/>
                <a:gd name="T9" fmla="*/ 38 h 85"/>
                <a:gd name="T10" fmla="*/ 89 w 280"/>
                <a:gd name="T11" fmla="*/ 7 h 85"/>
                <a:gd name="T12" fmla="*/ 83 w 280"/>
                <a:gd name="T13" fmla="*/ 17 h 85"/>
                <a:gd name="T14" fmla="*/ 68 w 280"/>
                <a:gd name="T15" fmla="*/ 17 h 85"/>
                <a:gd name="T16" fmla="*/ 0 w 280"/>
                <a:gd name="T17" fmla="*/ 74 h 85"/>
                <a:gd name="T18" fmla="*/ 0 w 280"/>
                <a:gd name="T19" fmla="*/ 73 h 85"/>
                <a:gd name="T20" fmla="*/ 0 w 280"/>
                <a:gd name="T21" fmla="*/ 79 h 85"/>
                <a:gd name="T22" fmla="*/ 7 w 280"/>
                <a:gd name="T23" fmla="*/ 85 h 85"/>
                <a:gd name="T24" fmla="*/ 280 w 280"/>
                <a:gd name="T25" fmla="*/ 85 h 85"/>
                <a:gd name="T26" fmla="*/ 262 w 280"/>
                <a:gd name="T27" fmla="*/ 67 h 85"/>
                <a:gd name="T28" fmla="*/ 246 w 280"/>
                <a:gd name="T29"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85">
                  <a:moveTo>
                    <a:pt x="246" y="70"/>
                  </a:moveTo>
                  <a:cubicBezTo>
                    <a:pt x="234" y="70"/>
                    <a:pt x="223" y="66"/>
                    <a:pt x="214" y="57"/>
                  </a:cubicBezTo>
                  <a:cubicBezTo>
                    <a:pt x="200" y="43"/>
                    <a:pt x="198" y="23"/>
                    <a:pt x="206" y="6"/>
                  </a:cubicBezTo>
                  <a:cubicBezTo>
                    <a:pt x="201" y="0"/>
                    <a:pt x="201" y="0"/>
                    <a:pt x="201" y="0"/>
                  </a:cubicBezTo>
                  <a:cubicBezTo>
                    <a:pt x="190" y="22"/>
                    <a:pt x="171" y="38"/>
                    <a:pt x="144" y="38"/>
                  </a:cubicBezTo>
                  <a:cubicBezTo>
                    <a:pt x="120" y="38"/>
                    <a:pt x="101" y="27"/>
                    <a:pt x="89" y="7"/>
                  </a:cubicBezTo>
                  <a:cubicBezTo>
                    <a:pt x="83" y="17"/>
                    <a:pt x="83" y="17"/>
                    <a:pt x="83" y="17"/>
                  </a:cubicBezTo>
                  <a:cubicBezTo>
                    <a:pt x="68" y="17"/>
                    <a:pt x="68" y="17"/>
                    <a:pt x="68" y="17"/>
                  </a:cubicBezTo>
                  <a:cubicBezTo>
                    <a:pt x="31" y="17"/>
                    <a:pt x="2" y="40"/>
                    <a:pt x="0" y="74"/>
                  </a:cubicBezTo>
                  <a:cubicBezTo>
                    <a:pt x="0" y="75"/>
                    <a:pt x="0" y="73"/>
                    <a:pt x="0" y="73"/>
                  </a:cubicBezTo>
                  <a:cubicBezTo>
                    <a:pt x="0" y="79"/>
                    <a:pt x="0" y="79"/>
                    <a:pt x="0" y="79"/>
                  </a:cubicBezTo>
                  <a:cubicBezTo>
                    <a:pt x="0" y="82"/>
                    <a:pt x="4" y="85"/>
                    <a:pt x="7" y="85"/>
                  </a:cubicBezTo>
                  <a:cubicBezTo>
                    <a:pt x="280" y="85"/>
                    <a:pt x="280" y="85"/>
                    <a:pt x="280" y="85"/>
                  </a:cubicBezTo>
                  <a:cubicBezTo>
                    <a:pt x="262" y="67"/>
                    <a:pt x="262" y="67"/>
                    <a:pt x="262" y="67"/>
                  </a:cubicBezTo>
                  <a:cubicBezTo>
                    <a:pt x="257" y="69"/>
                    <a:pt x="252" y="70"/>
                    <a:pt x="246"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05" name="Group 204">
            <a:extLst>
              <a:ext uri="{FF2B5EF4-FFF2-40B4-BE49-F238E27FC236}">
                <a16:creationId xmlns:a16="http://schemas.microsoft.com/office/drawing/2014/main" id="{FB293715-46F2-E61F-44B5-2D0606BB463A}"/>
              </a:ext>
            </a:extLst>
          </p:cNvPr>
          <p:cNvGrpSpPr/>
          <p:nvPr userDrawn="1"/>
        </p:nvGrpSpPr>
        <p:grpSpPr>
          <a:xfrm>
            <a:off x="8845178" y="3394143"/>
            <a:ext cx="373843" cy="398684"/>
            <a:chOff x="9473066" y="2168358"/>
            <a:chExt cx="463470" cy="494266"/>
          </a:xfrm>
          <a:solidFill>
            <a:schemeClr val="bg2"/>
          </a:solidFill>
        </p:grpSpPr>
        <p:sp>
          <p:nvSpPr>
            <p:cNvPr id="206" name="Freeform 167">
              <a:extLst>
                <a:ext uri="{FF2B5EF4-FFF2-40B4-BE49-F238E27FC236}">
                  <a16:creationId xmlns:a16="http://schemas.microsoft.com/office/drawing/2014/main" id="{BD73DD0A-C579-01B0-B123-5C5E4DF7E731}"/>
                </a:ext>
              </a:extLst>
            </p:cNvPr>
            <p:cNvSpPr>
              <a:spLocks/>
            </p:cNvSpPr>
            <p:nvPr/>
          </p:nvSpPr>
          <p:spPr bwMode="auto">
            <a:xfrm>
              <a:off x="9560832" y="2168358"/>
              <a:ext cx="272540" cy="355687"/>
            </a:xfrm>
            <a:custGeom>
              <a:avLst/>
              <a:gdLst>
                <a:gd name="T0" fmla="*/ 80 w 156"/>
                <a:gd name="T1" fmla="*/ 203 h 203"/>
                <a:gd name="T2" fmla="*/ 14 w 156"/>
                <a:gd name="T3" fmla="*/ 129 h 203"/>
                <a:gd name="T4" fmla="*/ 0 w 156"/>
                <a:gd name="T5" fmla="*/ 112 h 203"/>
                <a:gd name="T6" fmla="*/ 0 w 156"/>
                <a:gd name="T7" fmla="*/ 88 h 203"/>
                <a:gd name="T8" fmla="*/ 10 w 156"/>
                <a:gd name="T9" fmla="*/ 72 h 203"/>
                <a:gd name="T10" fmla="*/ 10 w 156"/>
                <a:gd name="T11" fmla="*/ 51 h 203"/>
                <a:gd name="T12" fmla="*/ 51 w 156"/>
                <a:gd name="T13" fmla="*/ 9 h 203"/>
                <a:gd name="T14" fmla="*/ 96 w 156"/>
                <a:gd name="T15" fmla="*/ 0 h 203"/>
                <a:gd name="T16" fmla="*/ 146 w 156"/>
                <a:gd name="T17" fmla="*/ 51 h 203"/>
                <a:gd name="T18" fmla="*/ 146 w 156"/>
                <a:gd name="T19" fmla="*/ 70 h 203"/>
                <a:gd name="T20" fmla="*/ 156 w 156"/>
                <a:gd name="T21" fmla="*/ 88 h 203"/>
                <a:gd name="T22" fmla="*/ 156 w 156"/>
                <a:gd name="T23" fmla="*/ 112 h 203"/>
                <a:gd name="T24" fmla="*/ 145 w 156"/>
                <a:gd name="T25" fmla="*/ 129 h 203"/>
                <a:gd name="T26" fmla="*/ 80 w 156"/>
                <a:gd name="T2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03">
                  <a:moveTo>
                    <a:pt x="80" y="203"/>
                  </a:moveTo>
                  <a:cubicBezTo>
                    <a:pt x="44" y="203"/>
                    <a:pt x="17" y="164"/>
                    <a:pt x="14" y="129"/>
                  </a:cubicBezTo>
                  <a:cubicBezTo>
                    <a:pt x="6" y="127"/>
                    <a:pt x="0" y="120"/>
                    <a:pt x="0" y="112"/>
                  </a:cubicBezTo>
                  <a:cubicBezTo>
                    <a:pt x="0" y="88"/>
                    <a:pt x="0" y="88"/>
                    <a:pt x="0" y="88"/>
                  </a:cubicBezTo>
                  <a:cubicBezTo>
                    <a:pt x="0" y="80"/>
                    <a:pt x="0" y="75"/>
                    <a:pt x="10" y="72"/>
                  </a:cubicBezTo>
                  <a:cubicBezTo>
                    <a:pt x="10" y="51"/>
                    <a:pt x="10" y="51"/>
                    <a:pt x="10" y="51"/>
                  </a:cubicBezTo>
                  <a:cubicBezTo>
                    <a:pt x="10" y="28"/>
                    <a:pt x="28" y="9"/>
                    <a:pt x="51" y="9"/>
                  </a:cubicBezTo>
                  <a:cubicBezTo>
                    <a:pt x="56" y="7"/>
                    <a:pt x="76" y="0"/>
                    <a:pt x="96" y="0"/>
                  </a:cubicBezTo>
                  <a:cubicBezTo>
                    <a:pt x="127" y="0"/>
                    <a:pt x="146" y="18"/>
                    <a:pt x="146" y="51"/>
                  </a:cubicBezTo>
                  <a:cubicBezTo>
                    <a:pt x="146" y="70"/>
                    <a:pt x="146" y="70"/>
                    <a:pt x="146" y="70"/>
                  </a:cubicBezTo>
                  <a:cubicBezTo>
                    <a:pt x="156" y="72"/>
                    <a:pt x="156" y="82"/>
                    <a:pt x="156" y="88"/>
                  </a:cubicBezTo>
                  <a:cubicBezTo>
                    <a:pt x="156" y="112"/>
                    <a:pt x="156" y="112"/>
                    <a:pt x="156" y="112"/>
                  </a:cubicBezTo>
                  <a:cubicBezTo>
                    <a:pt x="156" y="120"/>
                    <a:pt x="151" y="127"/>
                    <a:pt x="145" y="129"/>
                  </a:cubicBezTo>
                  <a:cubicBezTo>
                    <a:pt x="143" y="165"/>
                    <a:pt x="115" y="203"/>
                    <a:pt x="80" y="2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7" name="Freeform 168">
              <a:extLst>
                <a:ext uri="{FF2B5EF4-FFF2-40B4-BE49-F238E27FC236}">
                  <a16:creationId xmlns:a16="http://schemas.microsoft.com/office/drawing/2014/main" id="{07FA945C-59EE-AE87-8D99-BA13951510CB}"/>
                </a:ext>
              </a:extLst>
            </p:cNvPr>
            <p:cNvSpPr>
              <a:spLocks/>
            </p:cNvSpPr>
            <p:nvPr/>
          </p:nvSpPr>
          <p:spPr bwMode="auto">
            <a:xfrm>
              <a:off x="9777940" y="2545601"/>
              <a:ext cx="149358" cy="107784"/>
            </a:xfrm>
            <a:custGeom>
              <a:avLst/>
              <a:gdLst>
                <a:gd name="T0" fmla="*/ 31 w 86"/>
                <a:gd name="T1" fmla="*/ 61 h 61"/>
                <a:gd name="T2" fmla="*/ 26 w 86"/>
                <a:gd name="T3" fmla="*/ 59 h 61"/>
                <a:gd name="T4" fmla="*/ 2 w 86"/>
                <a:gd name="T5" fmla="*/ 35 h 61"/>
                <a:gd name="T6" fmla="*/ 2 w 86"/>
                <a:gd name="T7" fmla="*/ 26 h 61"/>
                <a:gd name="T8" fmla="*/ 11 w 86"/>
                <a:gd name="T9" fmla="*/ 26 h 61"/>
                <a:gd name="T10" fmla="*/ 31 w 86"/>
                <a:gd name="T11" fmla="*/ 46 h 61"/>
                <a:gd name="T12" fmla="*/ 75 w 86"/>
                <a:gd name="T13" fmla="*/ 2 h 61"/>
                <a:gd name="T14" fmla="*/ 84 w 86"/>
                <a:gd name="T15" fmla="*/ 2 h 61"/>
                <a:gd name="T16" fmla="*/ 84 w 86"/>
                <a:gd name="T17" fmla="*/ 11 h 61"/>
                <a:gd name="T18" fmla="*/ 35 w 86"/>
                <a:gd name="T19" fmla="*/ 59 h 61"/>
                <a:gd name="T20" fmla="*/ 31 w 86"/>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61">
                  <a:moveTo>
                    <a:pt x="31" y="61"/>
                  </a:moveTo>
                  <a:cubicBezTo>
                    <a:pt x="29" y="61"/>
                    <a:pt x="28" y="60"/>
                    <a:pt x="26" y="59"/>
                  </a:cubicBezTo>
                  <a:cubicBezTo>
                    <a:pt x="2" y="35"/>
                    <a:pt x="2" y="35"/>
                    <a:pt x="2" y="35"/>
                  </a:cubicBezTo>
                  <a:cubicBezTo>
                    <a:pt x="0" y="32"/>
                    <a:pt x="0" y="29"/>
                    <a:pt x="2" y="26"/>
                  </a:cubicBezTo>
                  <a:cubicBezTo>
                    <a:pt x="4" y="24"/>
                    <a:pt x="8" y="24"/>
                    <a:pt x="11" y="26"/>
                  </a:cubicBezTo>
                  <a:cubicBezTo>
                    <a:pt x="31" y="46"/>
                    <a:pt x="31" y="46"/>
                    <a:pt x="31" y="46"/>
                  </a:cubicBezTo>
                  <a:cubicBezTo>
                    <a:pt x="75" y="2"/>
                    <a:pt x="75" y="2"/>
                    <a:pt x="75" y="2"/>
                  </a:cubicBezTo>
                  <a:cubicBezTo>
                    <a:pt x="77" y="0"/>
                    <a:pt x="81" y="0"/>
                    <a:pt x="84" y="2"/>
                  </a:cubicBezTo>
                  <a:cubicBezTo>
                    <a:pt x="86" y="4"/>
                    <a:pt x="86" y="8"/>
                    <a:pt x="84" y="11"/>
                  </a:cubicBezTo>
                  <a:cubicBezTo>
                    <a:pt x="35" y="59"/>
                    <a:pt x="35" y="59"/>
                    <a:pt x="35" y="59"/>
                  </a:cubicBezTo>
                  <a:cubicBezTo>
                    <a:pt x="34" y="60"/>
                    <a:pt x="32" y="61"/>
                    <a:pt x="3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8" name="Freeform 169">
              <a:extLst>
                <a:ext uri="{FF2B5EF4-FFF2-40B4-BE49-F238E27FC236}">
                  <a16:creationId xmlns:a16="http://schemas.microsoft.com/office/drawing/2014/main" id="{8EA0EA0C-B331-5AE9-6525-3792E9911C4E}"/>
                </a:ext>
              </a:extLst>
            </p:cNvPr>
            <p:cNvSpPr>
              <a:spLocks/>
            </p:cNvSpPr>
            <p:nvPr/>
          </p:nvSpPr>
          <p:spPr bwMode="auto">
            <a:xfrm>
              <a:off x="9854928" y="2594873"/>
              <a:ext cx="81608" cy="67750"/>
            </a:xfrm>
            <a:custGeom>
              <a:avLst/>
              <a:gdLst>
                <a:gd name="T0" fmla="*/ 46 w 47"/>
                <a:gd name="T1" fmla="*/ 27 h 39"/>
                <a:gd name="T2" fmla="*/ 47 w 47"/>
                <a:gd name="T3" fmla="*/ 26 h 39"/>
                <a:gd name="T4" fmla="*/ 39 w 47"/>
                <a:gd name="T5" fmla="*/ 0 h 39"/>
                <a:gd name="T6" fmla="*/ 0 w 47"/>
                <a:gd name="T7" fmla="*/ 39 h 39"/>
                <a:gd name="T8" fmla="*/ 41 w 47"/>
                <a:gd name="T9" fmla="*/ 39 h 39"/>
                <a:gd name="T10" fmla="*/ 46 w 47"/>
                <a:gd name="T11" fmla="*/ 33 h 39"/>
                <a:gd name="T12" fmla="*/ 46 w 47"/>
                <a:gd name="T13" fmla="*/ 31 h 39"/>
                <a:gd name="T14" fmla="*/ 47 w 47"/>
                <a:gd name="T15" fmla="*/ 29 h 39"/>
                <a:gd name="T16" fmla="*/ 46 w 47"/>
                <a:gd name="T17" fmla="*/ 28 h 39"/>
                <a:gd name="T18" fmla="*/ 46 w 47"/>
                <a:gd name="T19"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9">
                  <a:moveTo>
                    <a:pt x="46" y="27"/>
                  </a:moveTo>
                  <a:cubicBezTo>
                    <a:pt x="46" y="26"/>
                    <a:pt x="47" y="26"/>
                    <a:pt x="47" y="26"/>
                  </a:cubicBezTo>
                  <a:cubicBezTo>
                    <a:pt x="46" y="16"/>
                    <a:pt x="44" y="8"/>
                    <a:pt x="39" y="0"/>
                  </a:cubicBezTo>
                  <a:cubicBezTo>
                    <a:pt x="0" y="39"/>
                    <a:pt x="0" y="39"/>
                    <a:pt x="0" y="39"/>
                  </a:cubicBezTo>
                  <a:cubicBezTo>
                    <a:pt x="41" y="39"/>
                    <a:pt x="41" y="39"/>
                    <a:pt x="41" y="39"/>
                  </a:cubicBezTo>
                  <a:cubicBezTo>
                    <a:pt x="45" y="39"/>
                    <a:pt x="46" y="36"/>
                    <a:pt x="46" y="33"/>
                  </a:cubicBezTo>
                  <a:cubicBezTo>
                    <a:pt x="46" y="31"/>
                    <a:pt x="46" y="31"/>
                    <a:pt x="46" y="31"/>
                  </a:cubicBezTo>
                  <a:cubicBezTo>
                    <a:pt x="46" y="31"/>
                    <a:pt x="47" y="30"/>
                    <a:pt x="47" y="29"/>
                  </a:cubicBezTo>
                  <a:cubicBezTo>
                    <a:pt x="47" y="29"/>
                    <a:pt x="46" y="28"/>
                    <a:pt x="46" y="28"/>
                  </a:cubicBezTo>
                  <a:lnTo>
                    <a:pt x="46" y="2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9" name="Freeform 170">
              <a:extLst>
                <a:ext uri="{FF2B5EF4-FFF2-40B4-BE49-F238E27FC236}">
                  <a16:creationId xmlns:a16="http://schemas.microsoft.com/office/drawing/2014/main" id="{148C9DB0-045D-348A-4304-3F1514CC42FA}"/>
                </a:ext>
              </a:extLst>
            </p:cNvPr>
            <p:cNvSpPr>
              <a:spLocks/>
            </p:cNvSpPr>
            <p:nvPr/>
          </p:nvSpPr>
          <p:spPr bwMode="auto">
            <a:xfrm>
              <a:off x="9473066" y="2519425"/>
              <a:ext cx="403420" cy="143199"/>
            </a:xfrm>
            <a:custGeom>
              <a:avLst/>
              <a:gdLst>
                <a:gd name="T0" fmla="*/ 167 w 231"/>
                <a:gd name="T1" fmla="*/ 59 h 82"/>
                <a:gd name="T2" fmla="*/ 162 w 231"/>
                <a:gd name="T3" fmla="*/ 46 h 82"/>
                <a:gd name="T4" fmla="*/ 167 w 231"/>
                <a:gd name="T5" fmla="*/ 33 h 82"/>
                <a:gd name="T6" fmla="*/ 180 w 231"/>
                <a:gd name="T7" fmla="*/ 27 h 82"/>
                <a:gd name="T8" fmla="*/ 193 w 231"/>
                <a:gd name="T9" fmla="*/ 33 h 82"/>
                <a:gd name="T10" fmla="*/ 205 w 231"/>
                <a:gd name="T11" fmla="*/ 44 h 82"/>
                <a:gd name="T12" fmla="*/ 231 w 231"/>
                <a:gd name="T13" fmla="*/ 20 h 82"/>
                <a:gd name="T14" fmla="*/ 198 w 231"/>
                <a:gd name="T15" fmla="*/ 14 h 82"/>
                <a:gd name="T16" fmla="*/ 183 w 231"/>
                <a:gd name="T17" fmla="*/ 14 h 82"/>
                <a:gd name="T18" fmla="*/ 174 w 231"/>
                <a:gd name="T19" fmla="*/ 0 h 82"/>
                <a:gd name="T20" fmla="*/ 130 w 231"/>
                <a:gd name="T21" fmla="*/ 16 h 82"/>
                <a:gd name="T22" fmla="*/ 87 w 231"/>
                <a:gd name="T23" fmla="*/ 3 h 82"/>
                <a:gd name="T24" fmla="*/ 80 w 231"/>
                <a:gd name="T25" fmla="*/ 14 h 82"/>
                <a:gd name="T26" fmla="*/ 65 w 231"/>
                <a:gd name="T27" fmla="*/ 14 h 82"/>
                <a:gd name="T28" fmla="*/ 0 w 231"/>
                <a:gd name="T29" fmla="*/ 71 h 82"/>
                <a:gd name="T30" fmla="*/ 2 w 231"/>
                <a:gd name="T31" fmla="*/ 70 h 82"/>
                <a:gd name="T32" fmla="*/ 2 w 231"/>
                <a:gd name="T33" fmla="*/ 76 h 82"/>
                <a:gd name="T34" fmla="*/ 4 w 231"/>
                <a:gd name="T35" fmla="*/ 82 h 82"/>
                <a:gd name="T36" fmla="*/ 191 w 231"/>
                <a:gd name="T37" fmla="*/ 82 h 82"/>
                <a:gd name="T38" fmla="*/ 167 w 231"/>
                <a:gd name="T39" fmla="*/ 5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1" h="82">
                  <a:moveTo>
                    <a:pt x="167" y="59"/>
                  </a:moveTo>
                  <a:cubicBezTo>
                    <a:pt x="164" y="55"/>
                    <a:pt x="162" y="51"/>
                    <a:pt x="162" y="46"/>
                  </a:cubicBezTo>
                  <a:cubicBezTo>
                    <a:pt x="162" y="41"/>
                    <a:pt x="164" y="36"/>
                    <a:pt x="167" y="33"/>
                  </a:cubicBezTo>
                  <a:cubicBezTo>
                    <a:pt x="171" y="29"/>
                    <a:pt x="175" y="27"/>
                    <a:pt x="180" y="27"/>
                  </a:cubicBezTo>
                  <a:cubicBezTo>
                    <a:pt x="185" y="27"/>
                    <a:pt x="190" y="29"/>
                    <a:pt x="193" y="33"/>
                  </a:cubicBezTo>
                  <a:cubicBezTo>
                    <a:pt x="205" y="44"/>
                    <a:pt x="205" y="44"/>
                    <a:pt x="205" y="44"/>
                  </a:cubicBezTo>
                  <a:cubicBezTo>
                    <a:pt x="231" y="20"/>
                    <a:pt x="231" y="20"/>
                    <a:pt x="231" y="20"/>
                  </a:cubicBezTo>
                  <a:cubicBezTo>
                    <a:pt x="222" y="15"/>
                    <a:pt x="210" y="14"/>
                    <a:pt x="198" y="14"/>
                  </a:cubicBezTo>
                  <a:cubicBezTo>
                    <a:pt x="183" y="14"/>
                    <a:pt x="183" y="14"/>
                    <a:pt x="183" y="14"/>
                  </a:cubicBezTo>
                  <a:cubicBezTo>
                    <a:pt x="174" y="0"/>
                    <a:pt x="174" y="0"/>
                    <a:pt x="174" y="0"/>
                  </a:cubicBezTo>
                  <a:cubicBezTo>
                    <a:pt x="162" y="11"/>
                    <a:pt x="147" y="16"/>
                    <a:pt x="130" y="16"/>
                  </a:cubicBezTo>
                  <a:cubicBezTo>
                    <a:pt x="114" y="16"/>
                    <a:pt x="100" y="12"/>
                    <a:pt x="87" y="3"/>
                  </a:cubicBezTo>
                  <a:cubicBezTo>
                    <a:pt x="80" y="14"/>
                    <a:pt x="80" y="14"/>
                    <a:pt x="80" y="14"/>
                  </a:cubicBezTo>
                  <a:cubicBezTo>
                    <a:pt x="65" y="14"/>
                    <a:pt x="65" y="14"/>
                    <a:pt x="65" y="14"/>
                  </a:cubicBezTo>
                  <a:cubicBezTo>
                    <a:pt x="28" y="14"/>
                    <a:pt x="2" y="37"/>
                    <a:pt x="0" y="71"/>
                  </a:cubicBezTo>
                  <a:cubicBezTo>
                    <a:pt x="0" y="72"/>
                    <a:pt x="2" y="69"/>
                    <a:pt x="2" y="70"/>
                  </a:cubicBezTo>
                  <a:cubicBezTo>
                    <a:pt x="2" y="76"/>
                    <a:pt x="2" y="76"/>
                    <a:pt x="2" y="76"/>
                  </a:cubicBezTo>
                  <a:cubicBezTo>
                    <a:pt x="2" y="79"/>
                    <a:pt x="1" y="82"/>
                    <a:pt x="4" y="82"/>
                  </a:cubicBezTo>
                  <a:cubicBezTo>
                    <a:pt x="191" y="82"/>
                    <a:pt x="191" y="82"/>
                    <a:pt x="191" y="82"/>
                  </a:cubicBezTo>
                  <a:lnTo>
                    <a:pt x="167" y="5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10" name="Group 209">
            <a:extLst>
              <a:ext uri="{FF2B5EF4-FFF2-40B4-BE49-F238E27FC236}">
                <a16:creationId xmlns:a16="http://schemas.microsoft.com/office/drawing/2014/main" id="{B6CCF065-8E65-A1D1-6C00-3F5C778874AE}"/>
              </a:ext>
            </a:extLst>
          </p:cNvPr>
          <p:cNvGrpSpPr/>
          <p:nvPr userDrawn="1"/>
        </p:nvGrpSpPr>
        <p:grpSpPr>
          <a:xfrm>
            <a:off x="8021728" y="3394143"/>
            <a:ext cx="386264" cy="398684"/>
            <a:chOff x="8452198" y="2168358"/>
            <a:chExt cx="478869" cy="494266"/>
          </a:xfrm>
          <a:solidFill>
            <a:schemeClr val="bg2"/>
          </a:solidFill>
        </p:grpSpPr>
        <p:sp>
          <p:nvSpPr>
            <p:cNvPr id="211" name="Freeform 171">
              <a:extLst>
                <a:ext uri="{FF2B5EF4-FFF2-40B4-BE49-F238E27FC236}">
                  <a16:creationId xmlns:a16="http://schemas.microsoft.com/office/drawing/2014/main" id="{8E8B002A-C30C-7329-C360-F611FF0EFBFD}"/>
                </a:ext>
              </a:extLst>
            </p:cNvPr>
            <p:cNvSpPr>
              <a:spLocks/>
            </p:cNvSpPr>
            <p:nvPr/>
          </p:nvSpPr>
          <p:spPr bwMode="auto">
            <a:xfrm>
              <a:off x="8539965" y="2168358"/>
              <a:ext cx="272540" cy="355687"/>
            </a:xfrm>
            <a:custGeom>
              <a:avLst/>
              <a:gdLst>
                <a:gd name="T0" fmla="*/ 80 w 156"/>
                <a:gd name="T1" fmla="*/ 203 h 203"/>
                <a:gd name="T2" fmla="*/ 14 w 156"/>
                <a:gd name="T3" fmla="*/ 129 h 203"/>
                <a:gd name="T4" fmla="*/ 0 w 156"/>
                <a:gd name="T5" fmla="*/ 112 h 203"/>
                <a:gd name="T6" fmla="*/ 0 w 156"/>
                <a:gd name="T7" fmla="*/ 88 h 203"/>
                <a:gd name="T8" fmla="*/ 10 w 156"/>
                <a:gd name="T9" fmla="*/ 72 h 203"/>
                <a:gd name="T10" fmla="*/ 10 w 156"/>
                <a:gd name="T11" fmla="*/ 51 h 203"/>
                <a:gd name="T12" fmla="*/ 51 w 156"/>
                <a:gd name="T13" fmla="*/ 9 h 203"/>
                <a:gd name="T14" fmla="*/ 96 w 156"/>
                <a:gd name="T15" fmla="*/ 0 h 203"/>
                <a:gd name="T16" fmla="*/ 146 w 156"/>
                <a:gd name="T17" fmla="*/ 51 h 203"/>
                <a:gd name="T18" fmla="*/ 146 w 156"/>
                <a:gd name="T19" fmla="*/ 70 h 203"/>
                <a:gd name="T20" fmla="*/ 156 w 156"/>
                <a:gd name="T21" fmla="*/ 88 h 203"/>
                <a:gd name="T22" fmla="*/ 156 w 156"/>
                <a:gd name="T23" fmla="*/ 112 h 203"/>
                <a:gd name="T24" fmla="*/ 145 w 156"/>
                <a:gd name="T25" fmla="*/ 129 h 203"/>
                <a:gd name="T26" fmla="*/ 80 w 156"/>
                <a:gd name="T2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03">
                  <a:moveTo>
                    <a:pt x="80" y="203"/>
                  </a:moveTo>
                  <a:cubicBezTo>
                    <a:pt x="44" y="203"/>
                    <a:pt x="17" y="164"/>
                    <a:pt x="14" y="129"/>
                  </a:cubicBezTo>
                  <a:cubicBezTo>
                    <a:pt x="6" y="127"/>
                    <a:pt x="0" y="120"/>
                    <a:pt x="0" y="112"/>
                  </a:cubicBezTo>
                  <a:cubicBezTo>
                    <a:pt x="0" y="88"/>
                    <a:pt x="0" y="88"/>
                    <a:pt x="0" y="88"/>
                  </a:cubicBezTo>
                  <a:cubicBezTo>
                    <a:pt x="0" y="80"/>
                    <a:pt x="0" y="75"/>
                    <a:pt x="10" y="72"/>
                  </a:cubicBezTo>
                  <a:cubicBezTo>
                    <a:pt x="10" y="51"/>
                    <a:pt x="10" y="51"/>
                    <a:pt x="10" y="51"/>
                  </a:cubicBezTo>
                  <a:cubicBezTo>
                    <a:pt x="10" y="28"/>
                    <a:pt x="28" y="9"/>
                    <a:pt x="51" y="9"/>
                  </a:cubicBezTo>
                  <a:cubicBezTo>
                    <a:pt x="56" y="7"/>
                    <a:pt x="76" y="0"/>
                    <a:pt x="96" y="0"/>
                  </a:cubicBezTo>
                  <a:cubicBezTo>
                    <a:pt x="127" y="0"/>
                    <a:pt x="146" y="18"/>
                    <a:pt x="146" y="51"/>
                  </a:cubicBezTo>
                  <a:cubicBezTo>
                    <a:pt x="146" y="70"/>
                    <a:pt x="146" y="70"/>
                    <a:pt x="146" y="70"/>
                  </a:cubicBezTo>
                  <a:cubicBezTo>
                    <a:pt x="156" y="72"/>
                    <a:pt x="156" y="82"/>
                    <a:pt x="156" y="88"/>
                  </a:cubicBezTo>
                  <a:cubicBezTo>
                    <a:pt x="156" y="112"/>
                    <a:pt x="156" y="112"/>
                    <a:pt x="156" y="112"/>
                  </a:cubicBezTo>
                  <a:cubicBezTo>
                    <a:pt x="156" y="120"/>
                    <a:pt x="151" y="127"/>
                    <a:pt x="145" y="129"/>
                  </a:cubicBezTo>
                  <a:cubicBezTo>
                    <a:pt x="143" y="165"/>
                    <a:pt x="115" y="203"/>
                    <a:pt x="80" y="2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2" name="Freeform 172">
              <a:extLst>
                <a:ext uri="{FF2B5EF4-FFF2-40B4-BE49-F238E27FC236}">
                  <a16:creationId xmlns:a16="http://schemas.microsoft.com/office/drawing/2014/main" id="{F7780541-9687-AE67-A2D7-A5AA024A2C3A}"/>
                </a:ext>
              </a:extLst>
            </p:cNvPr>
            <p:cNvSpPr>
              <a:spLocks noEditPoints="1"/>
            </p:cNvSpPr>
            <p:nvPr/>
          </p:nvSpPr>
          <p:spPr bwMode="auto">
            <a:xfrm>
              <a:off x="8758613" y="2439357"/>
              <a:ext cx="172454" cy="223267"/>
            </a:xfrm>
            <a:custGeom>
              <a:avLst/>
              <a:gdLst>
                <a:gd name="T0" fmla="*/ 88 w 99"/>
                <a:gd name="T1" fmla="*/ 60 h 128"/>
                <a:gd name="T2" fmla="*/ 79 w 99"/>
                <a:gd name="T3" fmla="*/ 60 h 128"/>
                <a:gd name="T4" fmla="*/ 79 w 99"/>
                <a:gd name="T5" fmla="*/ 31 h 128"/>
                <a:gd name="T6" fmla="*/ 50 w 99"/>
                <a:gd name="T7" fmla="*/ 0 h 128"/>
                <a:gd name="T8" fmla="*/ 21 w 99"/>
                <a:gd name="T9" fmla="*/ 31 h 128"/>
                <a:gd name="T10" fmla="*/ 21 w 99"/>
                <a:gd name="T11" fmla="*/ 60 h 128"/>
                <a:gd name="T12" fmla="*/ 10 w 99"/>
                <a:gd name="T13" fmla="*/ 60 h 128"/>
                <a:gd name="T14" fmla="*/ 2 w 99"/>
                <a:gd name="T15" fmla="*/ 70 h 128"/>
                <a:gd name="T16" fmla="*/ 2 w 99"/>
                <a:gd name="T17" fmla="*/ 118 h 128"/>
                <a:gd name="T18" fmla="*/ 11 w 99"/>
                <a:gd name="T19" fmla="*/ 128 h 128"/>
                <a:gd name="T20" fmla="*/ 88 w 99"/>
                <a:gd name="T21" fmla="*/ 128 h 128"/>
                <a:gd name="T22" fmla="*/ 99 w 99"/>
                <a:gd name="T23" fmla="*/ 118 h 128"/>
                <a:gd name="T24" fmla="*/ 99 w 99"/>
                <a:gd name="T25" fmla="*/ 70 h 128"/>
                <a:gd name="T26" fmla="*/ 88 w 99"/>
                <a:gd name="T27" fmla="*/ 60 h 128"/>
                <a:gd name="T28" fmla="*/ 31 w 99"/>
                <a:gd name="T29" fmla="*/ 31 h 128"/>
                <a:gd name="T30" fmla="*/ 50 w 99"/>
                <a:gd name="T31" fmla="*/ 13 h 128"/>
                <a:gd name="T32" fmla="*/ 70 w 99"/>
                <a:gd name="T33" fmla="*/ 31 h 128"/>
                <a:gd name="T34" fmla="*/ 70 w 99"/>
                <a:gd name="T35" fmla="*/ 60 h 128"/>
                <a:gd name="T36" fmla="*/ 31 w 99"/>
                <a:gd name="T37" fmla="*/ 60 h 128"/>
                <a:gd name="T38" fmla="*/ 31 w 99"/>
                <a:gd name="T39"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28">
                  <a:moveTo>
                    <a:pt x="88" y="60"/>
                  </a:moveTo>
                  <a:cubicBezTo>
                    <a:pt x="79" y="60"/>
                    <a:pt x="79" y="60"/>
                    <a:pt x="79" y="60"/>
                  </a:cubicBezTo>
                  <a:cubicBezTo>
                    <a:pt x="79" y="31"/>
                    <a:pt x="79" y="31"/>
                    <a:pt x="79" y="31"/>
                  </a:cubicBezTo>
                  <a:cubicBezTo>
                    <a:pt x="79" y="14"/>
                    <a:pt x="67" y="0"/>
                    <a:pt x="50" y="0"/>
                  </a:cubicBezTo>
                  <a:cubicBezTo>
                    <a:pt x="34" y="0"/>
                    <a:pt x="21" y="14"/>
                    <a:pt x="21" y="31"/>
                  </a:cubicBezTo>
                  <a:cubicBezTo>
                    <a:pt x="21" y="60"/>
                    <a:pt x="21" y="60"/>
                    <a:pt x="21" y="60"/>
                  </a:cubicBezTo>
                  <a:cubicBezTo>
                    <a:pt x="10" y="60"/>
                    <a:pt x="10" y="60"/>
                    <a:pt x="10" y="60"/>
                  </a:cubicBezTo>
                  <a:cubicBezTo>
                    <a:pt x="0" y="60"/>
                    <a:pt x="2" y="70"/>
                    <a:pt x="2" y="70"/>
                  </a:cubicBezTo>
                  <a:cubicBezTo>
                    <a:pt x="2" y="118"/>
                    <a:pt x="2" y="118"/>
                    <a:pt x="2" y="118"/>
                  </a:cubicBezTo>
                  <a:cubicBezTo>
                    <a:pt x="2" y="118"/>
                    <a:pt x="1" y="128"/>
                    <a:pt x="11" y="128"/>
                  </a:cubicBezTo>
                  <a:cubicBezTo>
                    <a:pt x="88" y="128"/>
                    <a:pt x="88" y="128"/>
                    <a:pt x="88" y="128"/>
                  </a:cubicBezTo>
                  <a:cubicBezTo>
                    <a:pt x="98" y="128"/>
                    <a:pt x="99" y="118"/>
                    <a:pt x="99" y="118"/>
                  </a:cubicBezTo>
                  <a:cubicBezTo>
                    <a:pt x="99" y="70"/>
                    <a:pt x="99" y="70"/>
                    <a:pt x="99" y="70"/>
                  </a:cubicBezTo>
                  <a:cubicBezTo>
                    <a:pt x="99" y="70"/>
                    <a:pt x="98" y="60"/>
                    <a:pt x="88" y="60"/>
                  </a:cubicBezTo>
                  <a:close/>
                  <a:moveTo>
                    <a:pt x="31" y="31"/>
                  </a:moveTo>
                  <a:cubicBezTo>
                    <a:pt x="31" y="21"/>
                    <a:pt x="40" y="13"/>
                    <a:pt x="50" y="13"/>
                  </a:cubicBezTo>
                  <a:cubicBezTo>
                    <a:pt x="60" y="13"/>
                    <a:pt x="70" y="21"/>
                    <a:pt x="70" y="31"/>
                  </a:cubicBezTo>
                  <a:cubicBezTo>
                    <a:pt x="70" y="60"/>
                    <a:pt x="70" y="60"/>
                    <a:pt x="70" y="60"/>
                  </a:cubicBezTo>
                  <a:cubicBezTo>
                    <a:pt x="31" y="60"/>
                    <a:pt x="31" y="60"/>
                    <a:pt x="31" y="60"/>
                  </a:cubicBezTo>
                  <a:lnTo>
                    <a:pt x="31" y="31"/>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3" name="Freeform 173">
              <a:extLst>
                <a:ext uri="{FF2B5EF4-FFF2-40B4-BE49-F238E27FC236}">
                  <a16:creationId xmlns:a16="http://schemas.microsoft.com/office/drawing/2014/main" id="{3A7BA813-CD75-901E-BD91-FD83012B7A0B}"/>
                </a:ext>
              </a:extLst>
            </p:cNvPr>
            <p:cNvSpPr>
              <a:spLocks/>
            </p:cNvSpPr>
            <p:nvPr/>
          </p:nvSpPr>
          <p:spPr bwMode="auto">
            <a:xfrm>
              <a:off x="8452198" y="2514805"/>
              <a:ext cx="307954" cy="147818"/>
            </a:xfrm>
            <a:custGeom>
              <a:avLst/>
              <a:gdLst>
                <a:gd name="T0" fmla="*/ 167 w 176"/>
                <a:gd name="T1" fmla="*/ 67 h 85"/>
                <a:gd name="T2" fmla="*/ 167 w 176"/>
                <a:gd name="T3" fmla="*/ 30 h 85"/>
                <a:gd name="T4" fmla="*/ 176 w 176"/>
                <a:gd name="T5" fmla="*/ 2 h 85"/>
                <a:gd name="T6" fmla="*/ 174 w 176"/>
                <a:gd name="T7" fmla="*/ 0 h 85"/>
                <a:gd name="T8" fmla="*/ 130 w 176"/>
                <a:gd name="T9" fmla="*/ 18 h 85"/>
                <a:gd name="T10" fmla="*/ 87 w 176"/>
                <a:gd name="T11" fmla="*/ 5 h 85"/>
                <a:gd name="T12" fmla="*/ 80 w 176"/>
                <a:gd name="T13" fmla="*/ 17 h 85"/>
                <a:gd name="T14" fmla="*/ 65 w 176"/>
                <a:gd name="T15" fmla="*/ 17 h 85"/>
                <a:gd name="T16" fmla="*/ 0 w 176"/>
                <a:gd name="T17" fmla="*/ 75 h 85"/>
                <a:gd name="T18" fmla="*/ 2 w 176"/>
                <a:gd name="T19" fmla="*/ 73 h 85"/>
                <a:gd name="T20" fmla="*/ 2 w 176"/>
                <a:gd name="T21" fmla="*/ 79 h 85"/>
                <a:gd name="T22" fmla="*/ 4 w 176"/>
                <a:gd name="T23" fmla="*/ 85 h 85"/>
                <a:gd name="T24" fmla="*/ 170 w 176"/>
                <a:gd name="T25" fmla="*/ 85 h 85"/>
                <a:gd name="T26" fmla="*/ 167 w 176"/>
                <a:gd name="T27"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85">
                  <a:moveTo>
                    <a:pt x="167" y="67"/>
                  </a:moveTo>
                  <a:cubicBezTo>
                    <a:pt x="167" y="30"/>
                    <a:pt x="167" y="30"/>
                    <a:pt x="167" y="30"/>
                  </a:cubicBezTo>
                  <a:cubicBezTo>
                    <a:pt x="167" y="17"/>
                    <a:pt x="165" y="6"/>
                    <a:pt x="176" y="2"/>
                  </a:cubicBezTo>
                  <a:cubicBezTo>
                    <a:pt x="174" y="0"/>
                    <a:pt x="174" y="0"/>
                    <a:pt x="174" y="0"/>
                  </a:cubicBezTo>
                  <a:cubicBezTo>
                    <a:pt x="162" y="11"/>
                    <a:pt x="147" y="18"/>
                    <a:pt x="130" y="18"/>
                  </a:cubicBezTo>
                  <a:cubicBezTo>
                    <a:pt x="114" y="18"/>
                    <a:pt x="100" y="15"/>
                    <a:pt x="87" y="5"/>
                  </a:cubicBezTo>
                  <a:cubicBezTo>
                    <a:pt x="80" y="17"/>
                    <a:pt x="80" y="17"/>
                    <a:pt x="80" y="17"/>
                  </a:cubicBezTo>
                  <a:cubicBezTo>
                    <a:pt x="65" y="17"/>
                    <a:pt x="65" y="17"/>
                    <a:pt x="65" y="17"/>
                  </a:cubicBezTo>
                  <a:cubicBezTo>
                    <a:pt x="28" y="17"/>
                    <a:pt x="1" y="40"/>
                    <a:pt x="0" y="75"/>
                  </a:cubicBezTo>
                  <a:cubicBezTo>
                    <a:pt x="0" y="75"/>
                    <a:pt x="2" y="73"/>
                    <a:pt x="2" y="73"/>
                  </a:cubicBezTo>
                  <a:cubicBezTo>
                    <a:pt x="2" y="79"/>
                    <a:pt x="2" y="79"/>
                    <a:pt x="2" y="79"/>
                  </a:cubicBezTo>
                  <a:cubicBezTo>
                    <a:pt x="2" y="82"/>
                    <a:pt x="1" y="85"/>
                    <a:pt x="4" y="85"/>
                  </a:cubicBezTo>
                  <a:cubicBezTo>
                    <a:pt x="170" y="85"/>
                    <a:pt x="170" y="85"/>
                    <a:pt x="170" y="85"/>
                  </a:cubicBezTo>
                  <a:cubicBezTo>
                    <a:pt x="165" y="80"/>
                    <a:pt x="167" y="74"/>
                    <a:pt x="167"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14" name="Group 213">
            <a:extLst>
              <a:ext uri="{FF2B5EF4-FFF2-40B4-BE49-F238E27FC236}">
                <a16:creationId xmlns:a16="http://schemas.microsoft.com/office/drawing/2014/main" id="{AD1CEC05-601A-8635-0F2E-263F10D33F09}"/>
              </a:ext>
            </a:extLst>
          </p:cNvPr>
          <p:cNvGrpSpPr/>
          <p:nvPr userDrawn="1"/>
        </p:nvGrpSpPr>
        <p:grpSpPr>
          <a:xfrm>
            <a:off x="7197036" y="3394143"/>
            <a:ext cx="367634" cy="398684"/>
            <a:chOff x="7429791" y="2168358"/>
            <a:chExt cx="455773" cy="494266"/>
          </a:xfrm>
          <a:solidFill>
            <a:schemeClr val="bg2"/>
          </a:solidFill>
        </p:grpSpPr>
        <p:sp>
          <p:nvSpPr>
            <p:cNvPr id="215" name="Freeform 174">
              <a:extLst>
                <a:ext uri="{FF2B5EF4-FFF2-40B4-BE49-F238E27FC236}">
                  <a16:creationId xmlns:a16="http://schemas.microsoft.com/office/drawing/2014/main" id="{67AC9EBE-D8A1-D06E-09A6-095D5EF9E2BB}"/>
                </a:ext>
              </a:extLst>
            </p:cNvPr>
            <p:cNvSpPr>
              <a:spLocks/>
            </p:cNvSpPr>
            <p:nvPr/>
          </p:nvSpPr>
          <p:spPr bwMode="auto">
            <a:xfrm>
              <a:off x="7517559" y="2168358"/>
              <a:ext cx="272540" cy="355687"/>
            </a:xfrm>
            <a:custGeom>
              <a:avLst/>
              <a:gdLst>
                <a:gd name="T0" fmla="*/ 14 w 156"/>
                <a:gd name="T1" fmla="*/ 129 h 203"/>
                <a:gd name="T2" fmla="*/ 81 w 156"/>
                <a:gd name="T3" fmla="*/ 203 h 203"/>
                <a:gd name="T4" fmla="*/ 145 w 156"/>
                <a:gd name="T5" fmla="*/ 129 h 203"/>
                <a:gd name="T6" fmla="*/ 156 w 156"/>
                <a:gd name="T7" fmla="*/ 112 h 203"/>
                <a:gd name="T8" fmla="*/ 156 w 156"/>
                <a:gd name="T9" fmla="*/ 88 h 203"/>
                <a:gd name="T10" fmla="*/ 146 w 156"/>
                <a:gd name="T11" fmla="*/ 70 h 203"/>
                <a:gd name="T12" fmla="*/ 146 w 156"/>
                <a:gd name="T13" fmla="*/ 51 h 203"/>
                <a:gd name="T14" fmla="*/ 96 w 156"/>
                <a:gd name="T15" fmla="*/ 0 h 203"/>
                <a:gd name="T16" fmla="*/ 51 w 156"/>
                <a:gd name="T17" fmla="*/ 9 h 203"/>
                <a:gd name="T18" fmla="*/ 10 w 156"/>
                <a:gd name="T19" fmla="*/ 51 h 203"/>
                <a:gd name="T20" fmla="*/ 10 w 156"/>
                <a:gd name="T21" fmla="*/ 72 h 203"/>
                <a:gd name="T22" fmla="*/ 0 w 156"/>
                <a:gd name="T23" fmla="*/ 88 h 203"/>
                <a:gd name="T24" fmla="*/ 0 w 156"/>
                <a:gd name="T25" fmla="*/ 112 h 203"/>
                <a:gd name="T26" fmla="*/ 14 w 156"/>
                <a:gd name="T27" fmla="*/ 12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03">
                  <a:moveTo>
                    <a:pt x="14" y="129"/>
                  </a:moveTo>
                  <a:cubicBezTo>
                    <a:pt x="17" y="164"/>
                    <a:pt x="45" y="203"/>
                    <a:pt x="81" y="203"/>
                  </a:cubicBezTo>
                  <a:cubicBezTo>
                    <a:pt x="116" y="203"/>
                    <a:pt x="143" y="165"/>
                    <a:pt x="145" y="129"/>
                  </a:cubicBezTo>
                  <a:cubicBezTo>
                    <a:pt x="152" y="127"/>
                    <a:pt x="156" y="120"/>
                    <a:pt x="156" y="112"/>
                  </a:cubicBezTo>
                  <a:cubicBezTo>
                    <a:pt x="156" y="88"/>
                    <a:pt x="156" y="88"/>
                    <a:pt x="156" y="88"/>
                  </a:cubicBezTo>
                  <a:cubicBezTo>
                    <a:pt x="156" y="82"/>
                    <a:pt x="156" y="72"/>
                    <a:pt x="146" y="70"/>
                  </a:cubicBezTo>
                  <a:cubicBezTo>
                    <a:pt x="146" y="51"/>
                    <a:pt x="146" y="51"/>
                    <a:pt x="146" y="51"/>
                  </a:cubicBezTo>
                  <a:cubicBezTo>
                    <a:pt x="146" y="18"/>
                    <a:pt x="127" y="0"/>
                    <a:pt x="96" y="0"/>
                  </a:cubicBezTo>
                  <a:cubicBezTo>
                    <a:pt x="76" y="0"/>
                    <a:pt x="56" y="7"/>
                    <a:pt x="51" y="9"/>
                  </a:cubicBezTo>
                  <a:cubicBezTo>
                    <a:pt x="28" y="9"/>
                    <a:pt x="10" y="28"/>
                    <a:pt x="10" y="51"/>
                  </a:cubicBezTo>
                  <a:cubicBezTo>
                    <a:pt x="10" y="72"/>
                    <a:pt x="10" y="72"/>
                    <a:pt x="10" y="72"/>
                  </a:cubicBezTo>
                  <a:cubicBezTo>
                    <a:pt x="0" y="75"/>
                    <a:pt x="0" y="80"/>
                    <a:pt x="0" y="88"/>
                  </a:cubicBezTo>
                  <a:cubicBezTo>
                    <a:pt x="0" y="112"/>
                    <a:pt x="0" y="112"/>
                    <a:pt x="0" y="112"/>
                  </a:cubicBezTo>
                  <a:cubicBezTo>
                    <a:pt x="0" y="120"/>
                    <a:pt x="6" y="127"/>
                    <a:pt x="14"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6" name="Freeform 175">
              <a:extLst>
                <a:ext uri="{FF2B5EF4-FFF2-40B4-BE49-F238E27FC236}">
                  <a16:creationId xmlns:a16="http://schemas.microsoft.com/office/drawing/2014/main" id="{AC80AAF7-08F3-A4F8-F3C1-E93D0632179B}"/>
                </a:ext>
              </a:extLst>
            </p:cNvPr>
            <p:cNvSpPr>
              <a:spLocks/>
            </p:cNvSpPr>
            <p:nvPr/>
          </p:nvSpPr>
          <p:spPr bwMode="auto">
            <a:xfrm>
              <a:off x="7757763" y="2577936"/>
              <a:ext cx="127801" cy="16938"/>
            </a:xfrm>
            <a:custGeom>
              <a:avLst/>
              <a:gdLst>
                <a:gd name="T0" fmla="*/ 67 w 73"/>
                <a:gd name="T1" fmla="*/ 0 h 10"/>
                <a:gd name="T2" fmla="*/ 6 w 73"/>
                <a:gd name="T3" fmla="*/ 0 h 10"/>
                <a:gd name="T4" fmla="*/ 0 w 73"/>
                <a:gd name="T5" fmla="*/ 5 h 10"/>
                <a:gd name="T6" fmla="*/ 6 w 73"/>
                <a:gd name="T7" fmla="*/ 10 h 10"/>
                <a:gd name="T8" fmla="*/ 67 w 73"/>
                <a:gd name="T9" fmla="*/ 10 h 10"/>
                <a:gd name="T10" fmla="*/ 73 w 73"/>
                <a:gd name="T11" fmla="*/ 5 h 10"/>
                <a:gd name="T12" fmla="*/ 67 w 7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7" y="0"/>
                  </a:moveTo>
                  <a:cubicBezTo>
                    <a:pt x="6" y="0"/>
                    <a:pt x="6" y="0"/>
                    <a:pt x="6" y="0"/>
                  </a:cubicBezTo>
                  <a:cubicBezTo>
                    <a:pt x="3" y="0"/>
                    <a:pt x="0" y="2"/>
                    <a:pt x="0" y="5"/>
                  </a:cubicBezTo>
                  <a:cubicBezTo>
                    <a:pt x="0" y="9"/>
                    <a:pt x="3" y="10"/>
                    <a:pt x="6" y="10"/>
                  </a:cubicBezTo>
                  <a:cubicBezTo>
                    <a:pt x="67" y="10"/>
                    <a:pt x="67" y="10"/>
                    <a:pt x="67" y="10"/>
                  </a:cubicBezTo>
                  <a:cubicBezTo>
                    <a:pt x="70" y="10"/>
                    <a:pt x="73" y="9"/>
                    <a:pt x="73" y="5"/>
                  </a:cubicBezTo>
                  <a:cubicBezTo>
                    <a:pt x="73" y="2"/>
                    <a:pt x="70" y="0"/>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7" name="Freeform 176">
              <a:extLst>
                <a:ext uri="{FF2B5EF4-FFF2-40B4-BE49-F238E27FC236}">
                  <a16:creationId xmlns:a16="http://schemas.microsoft.com/office/drawing/2014/main" id="{D9666C8E-9963-C997-FFED-4C5B2F843D12}"/>
                </a:ext>
              </a:extLst>
            </p:cNvPr>
            <p:cNvSpPr>
              <a:spLocks/>
            </p:cNvSpPr>
            <p:nvPr/>
          </p:nvSpPr>
          <p:spPr bwMode="auto">
            <a:xfrm>
              <a:off x="7429791" y="2519425"/>
              <a:ext cx="429596" cy="143199"/>
            </a:xfrm>
            <a:custGeom>
              <a:avLst/>
              <a:gdLst>
                <a:gd name="T0" fmla="*/ 177 w 245"/>
                <a:gd name="T1" fmla="*/ 38 h 82"/>
                <a:gd name="T2" fmla="*/ 193 w 245"/>
                <a:gd name="T3" fmla="*/ 24 h 82"/>
                <a:gd name="T4" fmla="*/ 193 w 245"/>
                <a:gd name="T5" fmla="*/ 24 h 82"/>
                <a:gd name="T6" fmla="*/ 193 w 245"/>
                <a:gd name="T7" fmla="*/ 24 h 82"/>
                <a:gd name="T8" fmla="*/ 239 w 245"/>
                <a:gd name="T9" fmla="*/ 24 h 82"/>
                <a:gd name="T10" fmla="*/ 199 w 245"/>
                <a:gd name="T11" fmla="*/ 14 h 82"/>
                <a:gd name="T12" fmla="*/ 184 w 245"/>
                <a:gd name="T13" fmla="*/ 14 h 82"/>
                <a:gd name="T14" fmla="*/ 175 w 245"/>
                <a:gd name="T15" fmla="*/ 0 h 82"/>
                <a:gd name="T16" fmla="*/ 131 w 245"/>
                <a:gd name="T17" fmla="*/ 16 h 82"/>
                <a:gd name="T18" fmla="*/ 88 w 245"/>
                <a:gd name="T19" fmla="*/ 2 h 82"/>
                <a:gd name="T20" fmla="*/ 81 w 245"/>
                <a:gd name="T21" fmla="*/ 14 h 82"/>
                <a:gd name="T22" fmla="*/ 66 w 245"/>
                <a:gd name="T23" fmla="*/ 14 h 82"/>
                <a:gd name="T24" fmla="*/ 0 w 245"/>
                <a:gd name="T25" fmla="*/ 71 h 82"/>
                <a:gd name="T26" fmla="*/ 2 w 245"/>
                <a:gd name="T27" fmla="*/ 70 h 82"/>
                <a:gd name="T28" fmla="*/ 2 w 245"/>
                <a:gd name="T29" fmla="*/ 76 h 82"/>
                <a:gd name="T30" fmla="*/ 5 w 245"/>
                <a:gd name="T31" fmla="*/ 82 h 82"/>
                <a:gd name="T32" fmla="*/ 157 w 245"/>
                <a:gd name="T33" fmla="*/ 82 h 82"/>
                <a:gd name="T34" fmla="*/ 157 w 245"/>
                <a:gd name="T35" fmla="*/ 82 h 82"/>
                <a:gd name="T36" fmla="*/ 245 w 245"/>
                <a:gd name="T37" fmla="*/ 82 h 82"/>
                <a:gd name="T38" fmla="*/ 245 w 245"/>
                <a:gd name="T39" fmla="*/ 53 h 82"/>
                <a:gd name="T40" fmla="*/ 193 w 245"/>
                <a:gd name="T41" fmla="*/ 53 h 82"/>
                <a:gd name="T42" fmla="*/ 177 w 245"/>
                <a:gd name="T43"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82">
                  <a:moveTo>
                    <a:pt x="177" y="38"/>
                  </a:moveTo>
                  <a:cubicBezTo>
                    <a:pt x="177" y="30"/>
                    <a:pt x="184" y="24"/>
                    <a:pt x="193" y="24"/>
                  </a:cubicBezTo>
                  <a:cubicBezTo>
                    <a:pt x="193" y="24"/>
                    <a:pt x="193" y="24"/>
                    <a:pt x="193" y="24"/>
                  </a:cubicBezTo>
                  <a:cubicBezTo>
                    <a:pt x="193" y="24"/>
                    <a:pt x="193" y="24"/>
                    <a:pt x="193" y="24"/>
                  </a:cubicBezTo>
                  <a:cubicBezTo>
                    <a:pt x="239" y="24"/>
                    <a:pt x="239" y="24"/>
                    <a:pt x="239" y="24"/>
                  </a:cubicBezTo>
                  <a:cubicBezTo>
                    <a:pt x="228" y="14"/>
                    <a:pt x="214" y="14"/>
                    <a:pt x="199" y="14"/>
                  </a:cubicBezTo>
                  <a:cubicBezTo>
                    <a:pt x="184" y="14"/>
                    <a:pt x="184" y="14"/>
                    <a:pt x="184" y="14"/>
                  </a:cubicBezTo>
                  <a:cubicBezTo>
                    <a:pt x="175" y="0"/>
                    <a:pt x="175" y="0"/>
                    <a:pt x="175" y="0"/>
                  </a:cubicBezTo>
                  <a:cubicBezTo>
                    <a:pt x="163" y="11"/>
                    <a:pt x="148" y="16"/>
                    <a:pt x="131" y="16"/>
                  </a:cubicBezTo>
                  <a:cubicBezTo>
                    <a:pt x="115" y="16"/>
                    <a:pt x="100" y="12"/>
                    <a:pt x="88" y="2"/>
                  </a:cubicBezTo>
                  <a:cubicBezTo>
                    <a:pt x="81" y="14"/>
                    <a:pt x="81" y="14"/>
                    <a:pt x="81" y="14"/>
                  </a:cubicBezTo>
                  <a:cubicBezTo>
                    <a:pt x="66" y="14"/>
                    <a:pt x="66" y="14"/>
                    <a:pt x="66" y="14"/>
                  </a:cubicBezTo>
                  <a:cubicBezTo>
                    <a:pt x="29" y="14"/>
                    <a:pt x="2" y="37"/>
                    <a:pt x="0" y="71"/>
                  </a:cubicBezTo>
                  <a:cubicBezTo>
                    <a:pt x="0" y="72"/>
                    <a:pt x="2" y="70"/>
                    <a:pt x="2" y="70"/>
                  </a:cubicBezTo>
                  <a:cubicBezTo>
                    <a:pt x="2" y="76"/>
                    <a:pt x="2" y="76"/>
                    <a:pt x="2" y="76"/>
                  </a:cubicBezTo>
                  <a:cubicBezTo>
                    <a:pt x="2" y="79"/>
                    <a:pt x="2" y="82"/>
                    <a:pt x="5" y="82"/>
                  </a:cubicBezTo>
                  <a:cubicBezTo>
                    <a:pt x="157" y="82"/>
                    <a:pt x="157" y="82"/>
                    <a:pt x="157" y="82"/>
                  </a:cubicBezTo>
                  <a:cubicBezTo>
                    <a:pt x="157" y="82"/>
                    <a:pt x="157" y="82"/>
                    <a:pt x="157" y="82"/>
                  </a:cubicBezTo>
                  <a:cubicBezTo>
                    <a:pt x="245" y="82"/>
                    <a:pt x="245" y="82"/>
                    <a:pt x="245" y="82"/>
                  </a:cubicBezTo>
                  <a:cubicBezTo>
                    <a:pt x="245" y="53"/>
                    <a:pt x="245" y="53"/>
                    <a:pt x="245" y="53"/>
                  </a:cubicBezTo>
                  <a:cubicBezTo>
                    <a:pt x="193" y="53"/>
                    <a:pt x="193" y="53"/>
                    <a:pt x="193" y="53"/>
                  </a:cubicBezTo>
                  <a:cubicBezTo>
                    <a:pt x="184" y="53"/>
                    <a:pt x="177" y="47"/>
                    <a:pt x="177"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18" name="Group 217">
            <a:extLst>
              <a:ext uri="{FF2B5EF4-FFF2-40B4-BE49-F238E27FC236}">
                <a16:creationId xmlns:a16="http://schemas.microsoft.com/office/drawing/2014/main" id="{4FBFEBCD-1A53-4F16-690F-2017A72A8B7C}"/>
              </a:ext>
            </a:extLst>
          </p:cNvPr>
          <p:cNvGrpSpPr/>
          <p:nvPr userDrawn="1"/>
        </p:nvGrpSpPr>
        <p:grpSpPr>
          <a:xfrm>
            <a:off x="6373588" y="3394143"/>
            <a:ext cx="358938" cy="398684"/>
            <a:chOff x="6408925" y="2168358"/>
            <a:chExt cx="444992" cy="494266"/>
          </a:xfrm>
          <a:solidFill>
            <a:schemeClr val="bg2"/>
          </a:solidFill>
        </p:grpSpPr>
        <p:sp>
          <p:nvSpPr>
            <p:cNvPr id="219" name="Freeform 177">
              <a:extLst>
                <a:ext uri="{FF2B5EF4-FFF2-40B4-BE49-F238E27FC236}">
                  <a16:creationId xmlns:a16="http://schemas.microsoft.com/office/drawing/2014/main" id="{577B3532-F2C3-50E7-0653-6E97F650808C}"/>
                </a:ext>
              </a:extLst>
            </p:cNvPr>
            <p:cNvSpPr>
              <a:spLocks/>
            </p:cNvSpPr>
            <p:nvPr/>
          </p:nvSpPr>
          <p:spPr bwMode="auto">
            <a:xfrm>
              <a:off x="6496691" y="2168358"/>
              <a:ext cx="274079" cy="355687"/>
            </a:xfrm>
            <a:custGeom>
              <a:avLst/>
              <a:gdLst>
                <a:gd name="T0" fmla="*/ 14 w 156"/>
                <a:gd name="T1" fmla="*/ 129 h 203"/>
                <a:gd name="T2" fmla="*/ 81 w 156"/>
                <a:gd name="T3" fmla="*/ 203 h 203"/>
                <a:gd name="T4" fmla="*/ 146 w 156"/>
                <a:gd name="T5" fmla="*/ 129 h 203"/>
                <a:gd name="T6" fmla="*/ 156 w 156"/>
                <a:gd name="T7" fmla="*/ 112 h 203"/>
                <a:gd name="T8" fmla="*/ 156 w 156"/>
                <a:gd name="T9" fmla="*/ 88 h 203"/>
                <a:gd name="T10" fmla="*/ 146 w 156"/>
                <a:gd name="T11" fmla="*/ 70 h 203"/>
                <a:gd name="T12" fmla="*/ 146 w 156"/>
                <a:gd name="T13" fmla="*/ 51 h 203"/>
                <a:gd name="T14" fmla="*/ 96 w 156"/>
                <a:gd name="T15" fmla="*/ 0 h 203"/>
                <a:gd name="T16" fmla="*/ 52 w 156"/>
                <a:gd name="T17" fmla="*/ 9 h 203"/>
                <a:gd name="T18" fmla="*/ 10 w 156"/>
                <a:gd name="T19" fmla="*/ 51 h 203"/>
                <a:gd name="T20" fmla="*/ 10 w 156"/>
                <a:gd name="T21" fmla="*/ 72 h 203"/>
                <a:gd name="T22" fmla="*/ 0 w 156"/>
                <a:gd name="T23" fmla="*/ 88 h 203"/>
                <a:gd name="T24" fmla="*/ 0 w 156"/>
                <a:gd name="T25" fmla="*/ 112 h 203"/>
                <a:gd name="T26" fmla="*/ 14 w 156"/>
                <a:gd name="T27" fmla="*/ 12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03">
                  <a:moveTo>
                    <a:pt x="14" y="129"/>
                  </a:moveTo>
                  <a:cubicBezTo>
                    <a:pt x="17" y="164"/>
                    <a:pt x="45" y="203"/>
                    <a:pt x="81" y="203"/>
                  </a:cubicBezTo>
                  <a:cubicBezTo>
                    <a:pt x="117" y="203"/>
                    <a:pt x="143" y="165"/>
                    <a:pt x="146" y="129"/>
                  </a:cubicBezTo>
                  <a:cubicBezTo>
                    <a:pt x="152" y="127"/>
                    <a:pt x="156" y="120"/>
                    <a:pt x="156" y="112"/>
                  </a:cubicBezTo>
                  <a:cubicBezTo>
                    <a:pt x="156" y="88"/>
                    <a:pt x="156" y="88"/>
                    <a:pt x="156" y="88"/>
                  </a:cubicBezTo>
                  <a:cubicBezTo>
                    <a:pt x="156" y="82"/>
                    <a:pt x="156" y="72"/>
                    <a:pt x="146" y="70"/>
                  </a:cubicBezTo>
                  <a:cubicBezTo>
                    <a:pt x="146" y="51"/>
                    <a:pt x="146" y="51"/>
                    <a:pt x="146" y="51"/>
                  </a:cubicBezTo>
                  <a:cubicBezTo>
                    <a:pt x="146" y="18"/>
                    <a:pt x="127" y="0"/>
                    <a:pt x="96" y="0"/>
                  </a:cubicBezTo>
                  <a:cubicBezTo>
                    <a:pt x="76" y="0"/>
                    <a:pt x="56" y="7"/>
                    <a:pt x="52" y="9"/>
                  </a:cubicBezTo>
                  <a:cubicBezTo>
                    <a:pt x="29" y="9"/>
                    <a:pt x="10" y="28"/>
                    <a:pt x="10" y="51"/>
                  </a:cubicBezTo>
                  <a:cubicBezTo>
                    <a:pt x="10" y="72"/>
                    <a:pt x="10" y="72"/>
                    <a:pt x="10" y="72"/>
                  </a:cubicBezTo>
                  <a:cubicBezTo>
                    <a:pt x="0" y="75"/>
                    <a:pt x="0" y="80"/>
                    <a:pt x="0" y="88"/>
                  </a:cubicBezTo>
                  <a:cubicBezTo>
                    <a:pt x="0" y="112"/>
                    <a:pt x="0" y="112"/>
                    <a:pt x="0" y="112"/>
                  </a:cubicBezTo>
                  <a:cubicBezTo>
                    <a:pt x="0" y="120"/>
                    <a:pt x="6" y="127"/>
                    <a:pt x="14"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0" name="Freeform 178">
              <a:extLst>
                <a:ext uri="{FF2B5EF4-FFF2-40B4-BE49-F238E27FC236}">
                  <a16:creationId xmlns:a16="http://schemas.microsoft.com/office/drawing/2014/main" id="{846263A0-D8AE-7743-C13D-57668BF70F41}"/>
                </a:ext>
              </a:extLst>
            </p:cNvPr>
            <p:cNvSpPr>
              <a:spLocks/>
            </p:cNvSpPr>
            <p:nvPr/>
          </p:nvSpPr>
          <p:spPr bwMode="auto">
            <a:xfrm>
              <a:off x="6736895" y="2524044"/>
              <a:ext cx="117022" cy="129341"/>
            </a:xfrm>
            <a:custGeom>
              <a:avLst/>
              <a:gdLst>
                <a:gd name="T0" fmla="*/ 61 w 67"/>
                <a:gd name="T1" fmla="*/ 30 h 73"/>
                <a:gd name="T2" fmla="*/ 38 w 67"/>
                <a:gd name="T3" fmla="*/ 30 h 73"/>
                <a:gd name="T4" fmla="*/ 38 w 67"/>
                <a:gd name="T5" fmla="*/ 6 h 73"/>
                <a:gd name="T6" fmla="*/ 33 w 67"/>
                <a:gd name="T7" fmla="*/ 0 h 73"/>
                <a:gd name="T8" fmla="*/ 28 w 67"/>
                <a:gd name="T9" fmla="*/ 6 h 73"/>
                <a:gd name="T10" fmla="*/ 28 w 67"/>
                <a:gd name="T11" fmla="*/ 30 h 73"/>
                <a:gd name="T12" fmla="*/ 6 w 67"/>
                <a:gd name="T13" fmla="*/ 30 h 73"/>
                <a:gd name="T14" fmla="*/ 0 w 67"/>
                <a:gd name="T15" fmla="*/ 35 h 73"/>
                <a:gd name="T16" fmla="*/ 6 w 67"/>
                <a:gd name="T17" fmla="*/ 40 h 73"/>
                <a:gd name="T18" fmla="*/ 28 w 67"/>
                <a:gd name="T19" fmla="*/ 40 h 73"/>
                <a:gd name="T20" fmla="*/ 28 w 67"/>
                <a:gd name="T21" fmla="*/ 67 h 73"/>
                <a:gd name="T22" fmla="*/ 33 w 67"/>
                <a:gd name="T23" fmla="*/ 73 h 73"/>
                <a:gd name="T24" fmla="*/ 38 w 67"/>
                <a:gd name="T25" fmla="*/ 67 h 73"/>
                <a:gd name="T26" fmla="*/ 38 w 67"/>
                <a:gd name="T27" fmla="*/ 40 h 73"/>
                <a:gd name="T28" fmla="*/ 61 w 67"/>
                <a:gd name="T29" fmla="*/ 40 h 73"/>
                <a:gd name="T30" fmla="*/ 67 w 67"/>
                <a:gd name="T31" fmla="*/ 35 h 73"/>
                <a:gd name="T32" fmla="*/ 61 w 67"/>
                <a:gd name="T3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73">
                  <a:moveTo>
                    <a:pt x="61" y="30"/>
                  </a:moveTo>
                  <a:cubicBezTo>
                    <a:pt x="38" y="30"/>
                    <a:pt x="38" y="30"/>
                    <a:pt x="38" y="30"/>
                  </a:cubicBezTo>
                  <a:cubicBezTo>
                    <a:pt x="38" y="6"/>
                    <a:pt x="38" y="6"/>
                    <a:pt x="38" y="6"/>
                  </a:cubicBezTo>
                  <a:cubicBezTo>
                    <a:pt x="38" y="3"/>
                    <a:pt x="37" y="0"/>
                    <a:pt x="33" y="0"/>
                  </a:cubicBezTo>
                  <a:cubicBezTo>
                    <a:pt x="30" y="0"/>
                    <a:pt x="28" y="3"/>
                    <a:pt x="28" y="6"/>
                  </a:cubicBezTo>
                  <a:cubicBezTo>
                    <a:pt x="28" y="30"/>
                    <a:pt x="28" y="30"/>
                    <a:pt x="28" y="30"/>
                  </a:cubicBezTo>
                  <a:cubicBezTo>
                    <a:pt x="6" y="30"/>
                    <a:pt x="6" y="30"/>
                    <a:pt x="6" y="30"/>
                  </a:cubicBezTo>
                  <a:cubicBezTo>
                    <a:pt x="3" y="30"/>
                    <a:pt x="0" y="32"/>
                    <a:pt x="0" y="35"/>
                  </a:cubicBezTo>
                  <a:cubicBezTo>
                    <a:pt x="0" y="39"/>
                    <a:pt x="3" y="40"/>
                    <a:pt x="6" y="40"/>
                  </a:cubicBezTo>
                  <a:cubicBezTo>
                    <a:pt x="28" y="40"/>
                    <a:pt x="28" y="40"/>
                    <a:pt x="28" y="40"/>
                  </a:cubicBezTo>
                  <a:cubicBezTo>
                    <a:pt x="28" y="67"/>
                    <a:pt x="28" y="67"/>
                    <a:pt x="28" y="67"/>
                  </a:cubicBezTo>
                  <a:cubicBezTo>
                    <a:pt x="28" y="70"/>
                    <a:pt x="30" y="73"/>
                    <a:pt x="33" y="73"/>
                  </a:cubicBezTo>
                  <a:cubicBezTo>
                    <a:pt x="37" y="73"/>
                    <a:pt x="38" y="70"/>
                    <a:pt x="38" y="67"/>
                  </a:cubicBezTo>
                  <a:cubicBezTo>
                    <a:pt x="38" y="40"/>
                    <a:pt x="38" y="40"/>
                    <a:pt x="38" y="40"/>
                  </a:cubicBezTo>
                  <a:cubicBezTo>
                    <a:pt x="61" y="40"/>
                    <a:pt x="61" y="40"/>
                    <a:pt x="61" y="40"/>
                  </a:cubicBezTo>
                  <a:cubicBezTo>
                    <a:pt x="64" y="40"/>
                    <a:pt x="67" y="39"/>
                    <a:pt x="67" y="35"/>
                  </a:cubicBezTo>
                  <a:cubicBezTo>
                    <a:pt x="67" y="32"/>
                    <a:pt x="64" y="30"/>
                    <a:pt x="61"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1" name="Freeform 179">
              <a:extLst>
                <a:ext uri="{FF2B5EF4-FFF2-40B4-BE49-F238E27FC236}">
                  <a16:creationId xmlns:a16="http://schemas.microsoft.com/office/drawing/2014/main" id="{58C80CAB-50FC-BB5D-BE0A-5CB43E0CBE8B}"/>
                </a:ext>
              </a:extLst>
            </p:cNvPr>
            <p:cNvSpPr>
              <a:spLocks/>
            </p:cNvSpPr>
            <p:nvPr/>
          </p:nvSpPr>
          <p:spPr bwMode="auto">
            <a:xfrm>
              <a:off x="6408925" y="2519425"/>
              <a:ext cx="369545" cy="143199"/>
            </a:xfrm>
            <a:custGeom>
              <a:avLst/>
              <a:gdLst>
                <a:gd name="T0" fmla="*/ 206 w 211"/>
                <a:gd name="T1" fmla="*/ 53 h 82"/>
                <a:gd name="T2" fmla="*/ 193 w 211"/>
                <a:gd name="T3" fmla="*/ 53 h 82"/>
                <a:gd name="T4" fmla="*/ 177 w 211"/>
                <a:gd name="T5" fmla="*/ 38 h 82"/>
                <a:gd name="T6" fmla="*/ 193 w 211"/>
                <a:gd name="T7" fmla="*/ 24 h 82"/>
                <a:gd name="T8" fmla="*/ 206 w 211"/>
                <a:gd name="T9" fmla="*/ 24 h 82"/>
                <a:gd name="T10" fmla="*/ 206 w 211"/>
                <a:gd name="T11" fmla="*/ 14 h 82"/>
                <a:gd name="T12" fmla="*/ 206 w 211"/>
                <a:gd name="T13" fmla="*/ 10 h 82"/>
                <a:gd name="T14" fmla="*/ 199 w 211"/>
                <a:gd name="T15" fmla="*/ 14 h 82"/>
                <a:gd name="T16" fmla="*/ 183 w 211"/>
                <a:gd name="T17" fmla="*/ 14 h 82"/>
                <a:gd name="T18" fmla="*/ 175 w 211"/>
                <a:gd name="T19" fmla="*/ 0 h 82"/>
                <a:gd name="T20" fmla="*/ 131 w 211"/>
                <a:gd name="T21" fmla="*/ 16 h 82"/>
                <a:gd name="T22" fmla="*/ 88 w 211"/>
                <a:gd name="T23" fmla="*/ 2 h 82"/>
                <a:gd name="T24" fmla="*/ 81 w 211"/>
                <a:gd name="T25" fmla="*/ 14 h 82"/>
                <a:gd name="T26" fmla="*/ 65 w 211"/>
                <a:gd name="T27" fmla="*/ 14 h 82"/>
                <a:gd name="T28" fmla="*/ 0 w 211"/>
                <a:gd name="T29" fmla="*/ 71 h 82"/>
                <a:gd name="T30" fmla="*/ 1 w 211"/>
                <a:gd name="T31" fmla="*/ 70 h 82"/>
                <a:gd name="T32" fmla="*/ 1 w 211"/>
                <a:gd name="T33" fmla="*/ 76 h 82"/>
                <a:gd name="T34" fmla="*/ 5 w 211"/>
                <a:gd name="T35" fmla="*/ 82 h 82"/>
                <a:gd name="T36" fmla="*/ 167 w 211"/>
                <a:gd name="T37" fmla="*/ 82 h 82"/>
                <a:gd name="T38" fmla="*/ 210 w 211"/>
                <a:gd name="T39" fmla="*/ 82 h 82"/>
                <a:gd name="T40" fmla="*/ 211 w 211"/>
                <a:gd name="T41" fmla="*/ 82 h 82"/>
                <a:gd name="T42" fmla="*/ 206 w 211"/>
                <a:gd name="T43" fmla="*/ 70 h 82"/>
                <a:gd name="T44" fmla="*/ 206 w 211"/>
                <a:gd name="T45"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82">
                  <a:moveTo>
                    <a:pt x="206" y="53"/>
                  </a:moveTo>
                  <a:cubicBezTo>
                    <a:pt x="193" y="53"/>
                    <a:pt x="193" y="53"/>
                    <a:pt x="193" y="53"/>
                  </a:cubicBezTo>
                  <a:cubicBezTo>
                    <a:pt x="184" y="53"/>
                    <a:pt x="177" y="47"/>
                    <a:pt x="177" y="38"/>
                  </a:cubicBezTo>
                  <a:cubicBezTo>
                    <a:pt x="177" y="30"/>
                    <a:pt x="184" y="24"/>
                    <a:pt x="193" y="24"/>
                  </a:cubicBezTo>
                  <a:cubicBezTo>
                    <a:pt x="206" y="24"/>
                    <a:pt x="206" y="24"/>
                    <a:pt x="206" y="24"/>
                  </a:cubicBezTo>
                  <a:cubicBezTo>
                    <a:pt x="206" y="14"/>
                    <a:pt x="206" y="14"/>
                    <a:pt x="206" y="14"/>
                  </a:cubicBezTo>
                  <a:cubicBezTo>
                    <a:pt x="206" y="10"/>
                    <a:pt x="206" y="10"/>
                    <a:pt x="206" y="10"/>
                  </a:cubicBezTo>
                  <a:cubicBezTo>
                    <a:pt x="206" y="9"/>
                    <a:pt x="201" y="14"/>
                    <a:pt x="199" y="14"/>
                  </a:cubicBezTo>
                  <a:cubicBezTo>
                    <a:pt x="183" y="14"/>
                    <a:pt x="183" y="14"/>
                    <a:pt x="183" y="14"/>
                  </a:cubicBezTo>
                  <a:cubicBezTo>
                    <a:pt x="175" y="0"/>
                    <a:pt x="175" y="0"/>
                    <a:pt x="175" y="0"/>
                  </a:cubicBezTo>
                  <a:cubicBezTo>
                    <a:pt x="163" y="11"/>
                    <a:pt x="148" y="16"/>
                    <a:pt x="131" y="16"/>
                  </a:cubicBezTo>
                  <a:cubicBezTo>
                    <a:pt x="115" y="16"/>
                    <a:pt x="100" y="12"/>
                    <a:pt x="88" y="2"/>
                  </a:cubicBezTo>
                  <a:cubicBezTo>
                    <a:pt x="81" y="14"/>
                    <a:pt x="81" y="14"/>
                    <a:pt x="81" y="14"/>
                  </a:cubicBezTo>
                  <a:cubicBezTo>
                    <a:pt x="65" y="14"/>
                    <a:pt x="65" y="14"/>
                    <a:pt x="65" y="14"/>
                  </a:cubicBezTo>
                  <a:cubicBezTo>
                    <a:pt x="29" y="14"/>
                    <a:pt x="2" y="37"/>
                    <a:pt x="0" y="71"/>
                  </a:cubicBezTo>
                  <a:cubicBezTo>
                    <a:pt x="0" y="71"/>
                    <a:pt x="1" y="69"/>
                    <a:pt x="1" y="70"/>
                  </a:cubicBezTo>
                  <a:cubicBezTo>
                    <a:pt x="1" y="76"/>
                    <a:pt x="1" y="76"/>
                    <a:pt x="1" y="76"/>
                  </a:cubicBezTo>
                  <a:cubicBezTo>
                    <a:pt x="1" y="79"/>
                    <a:pt x="1" y="82"/>
                    <a:pt x="5" y="82"/>
                  </a:cubicBezTo>
                  <a:cubicBezTo>
                    <a:pt x="167" y="82"/>
                    <a:pt x="167" y="82"/>
                    <a:pt x="167" y="82"/>
                  </a:cubicBezTo>
                  <a:cubicBezTo>
                    <a:pt x="210" y="82"/>
                    <a:pt x="210" y="82"/>
                    <a:pt x="210" y="82"/>
                  </a:cubicBezTo>
                  <a:cubicBezTo>
                    <a:pt x="211" y="82"/>
                    <a:pt x="211" y="82"/>
                    <a:pt x="211" y="82"/>
                  </a:cubicBezTo>
                  <a:cubicBezTo>
                    <a:pt x="208" y="79"/>
                    <a:pt x="206" y="75"/>
                    <a:pt x="206" y="70"/>
                  </a:cubicBezTo>
                  <a:lnTo>
                    <a:pt x="206" y="5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22" name="Group 221">
            <a:extLst>
              <a:ext uri="{FF2B5EF4-FFF2-40B4-BE49-F238E27FC236}">
                <a16:creationId xmlns:a16="http://schemas.microsoft.com/office/drawing/2014/main" id="{58662622-ECF8-D989-7AAF-3C80F482F186}"/>
              </a:ext>
            </a:extLst>
          </p:cNvPr>
          <p:cNvGrpSpPr/>
          <p:nvPr userDrawn="1"/>
        </p:nvGrpSpPr>
        <p:grpSpPr>
          <a:xfrm>
            <a:off x="5470650" y="3391659"/>
            <a:ext cx="530336" cy="376327"/>
            <a:chOff x="5289512" y="2165278"/>
            <a:chExt cx="657482" cy="466550"/>
          </a:xfrm>
          <a:solidFill>
            <a:schemeClr val="bg2"/>
          </a:solidFill>
        </p:grpSpPr>
        <p:sp>
          <p:nvSpPr>
            <p:cNvPr id="223" name="Freeform 180">
              <a:extLst>
                <a:ext uri="{FF2B5EF4-FFF2-40B4-BE49-F238E27FC236}">
                  <a16:creationId xmlns:a16="http://schemas.microsoft.com/office/drawing/2014/main" id="{CE50F72A-B440-52EA-6614-79341F19AA98}"/>
                </a:ext>
              </a:extLst>
            </p:cNvPr>
            <p:cNvSpPr>
              <a:spLocks/>
            </p:cNvSpPr>
            <p:nvPr/>
          </p:nvSpPr>
          <p:spPr bwMode="auto">
            <a:xfrm>
              <a:off x="5609784" y="2165278"/>
              <a:ext cx="337210" cy="412658"/>
            </a:xfrm>
            <a:custGeom>
              <a:avLst/>
              <a:gdLst>
                <a:gd name="T0" fmla="*/ 184 w 193"/>
                <a:gd name="T1" fmla="*/ 14 h 235"/>
                <a:gd name="T2" fmla="*/ 179 w 193"/>
                <a:gd name="T3" fmla="*/ 9 h 235"/>
                <a:gd name="T4" fmla="*/ 136 w 193"/>
                <a:gd name="T5" fmla="*/ 1 h 235"/>
                <a:gd name="T6" fmla="*/ 129 w 193"/>
                <a:gd name="T7" fmla="*/ 5 h 235"/>
                <a:gd name="T8" fmla="*/ 134 w 193"/>
                <a:gd name="T9" fmla="*/ 13 h 235"/>
                <a:gd name="T10" fmla="*/ 166 w 193"/>
                <a:gd name="T11" fmla="*/ 19 h 235"/>
                <a:gd name="T12" fmla="*/ 165 w 193"/>
                <a:gd name="T13" fmla="*/ 20 h 235"/>
                <a:gd name="T14" fmla="*/ 124 w 193"/>
                <a:gd name="T15" fmla="*/ 60 h 235"/>
                <a:gd name="T16" fmla="*/ 67 w 193"/>
                <a:gd name="T17" fmla="*/ 41 h 235"/>
                <a:gd name="T18" fmla="*/ 21 w 193"/>
                <a:gd name="T19" fmla="*/ 52 h 235"/>
                <a:gd name="T20" fmla="*/ 23 w 193"/>
                <a:gd name="T21" fmla="*/ 54 h 235"/>
                <a:gd name="T22" fmla="*/ 23 w 193"/>
                <a:gd name="T23" fmla="*/ 192 h 235"/>
                <a:gd name="T24" fmla="*/ 0 w 193"/>
                <a:gd name="T25" fmla="*/ 209 h 235"/>
                <a:gd name="T26" fmla="*/ 67 w 193"/>
                <a:gd name="T27" fmla="*/ 235 h 235"/>
                <a:gd name="T28" fmla="*/ 164 w 193"/>
                <a:gd name="T29" fmla="*/ 138 h 235"/>
                <a:gd name="T30" fmla="*/ 134 w 193"/>
                <a:gd name="T31" fmla="*/ 68 h 235"/>
                <a:gd name="T32" fmla="*/ 173 w 193"/>
                <a:gd name="T33" fmla="*/ 28 h 235"/>
                <a:gd name="T34" fmla="*/ 174 w 193"/>
                <a:gd name="T35" fmla="*/ 27 h 235"/>
                <a:gd name="T36" fmla="*/ 180 w 193"/>
                <a:gd name="T37" fmla="*/ 59 h 235"/>
                <a:gd name="T38" fmla="*/ 186 w 193"/>
                <a:gd name="T39" fmla="*/ 64 h 235"/>
                <a:gd name="T40" fmla="*/ 187 w 193"/>
                <a:gd name="T41" fmla="*/ 64 h 235"/>
                <a:gd name="T42" fmla="*/ 192 w 193"/>
                <a:gd name="T43" fmla="*/ 57 h 235"/>
                <a:gd name="T44" fmla="*/ 184 w 193"/>
                <a:gd name="T45"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235">
                  <a:moveTo>
                    <a:pt x="184" y="14"/>
                  </a:moveTo>
                  <a:cubicBezTo>
                    <a:pt x="183" y="12"/>
                    <a:pt x="181" y="10"/>
                    <a:pt x="179" y="9"/>
                  </a:cubicBezTo>
                  <a:cubicBezTo>
                    <a:pt x="136" y="1"/>
                    <a:pt x="136" y="1"/>
                    <a:pt x="136" y="1"/>
                  </a:cubicBezTo>
                  <a:cubicBezTo>
                    <a:pt x="133" y="0"/>
                    <a:pt x="129" y="2"/>
                    <a:pt x="129" y="5"/>
                  </a:cubicBezTo>
                  <a:cubicBezTo>
                    <a:pt x="128" y="9"/>
                    <a:pt x="130" y="12"/>
                    <a:pt x="134" y="13"/>
                  </a:cubicBezTo>
                  <a:cubicBezTo>
                    <a:pt x="166" y="19"/>
                    <a:pt x="166" y="19"/>
                    <a:pt x="166" y="19"/>
                  </a:cubicBezTo>
                  <a:cubicBezTo>
                    <a:pt x="165" y="19"/>
                    <a:pt x="165" y="19"/>
                    <a:pt x="165" y="20"/>
                  </a:cubicBezTo>
                  <a:cubicBezTo>
                    <a:pt x="124" y="60"/>
                    <a:pt x="124" y="60"/>
                    <a:pt x="124" y="60"/>
                  </a:cubicBezTo>
                  <a:cubicBezTo>
                    <a:pt x="108" y="48"/>
                    <a:pt x="88" y="41"/>
                    <a:pt x="67" y="41"/>
                  </a:cubicBezTo>
                  <a:cubicBezTo>
                    <a:pt x="50" y="41"/>
                    <a:pt x="35" y="45"/>
                    <a:pt x="21" y="52"/>
                  </a:cubicBezTo>
                  <a:cubicBezTo>
                    <a:pt x="22" y="53"/>
                    <a:pt x="23" y="53"/>
                    <a:pt x="23" y="54"/>
                  </a:cubicBezTo>
                  <a:cubicBezTo>
                    <a:pt x="61" y="92"/>
                    <a:pt x="61" y="154"/>
                    <a:pt x="23" y="192"/>
                  </a:cubicBezTo>
                  <a:cubicBezTo>
                    <a:pt x="16" y="199"/>
                    <a:pt x="9" y="204"/>
                    <a:pt x="0" y="209"/>
                  </a:cubicBezTo>
                  <a:cubicBezTo>
                    <a:pt x="18" y="225"/>
                    <a:pt x="41" y="235"/>
                    <a:pt x="67" y="235"/>
                  </a:cubicBezTo>
                  <a:cubicBezTo>
                    <a:pt x="121" y="235"/>
                    <a:pt x="164" y="192"/>
                    <a:pt x="164" y="138"/>
                  </a:cubicBezTo>
                  <a:cubicBezTo>
                    <a:pt x="164" y="110"/>
                    <a:pt x="152" y="86"/>
                    <a:pt x="134" y="68"/>
                  </a:cubicBezTo>
                  <a:cubicBezTo>
                    <a:pt x="173" y="28"/>
                    <a:pt x="173" y="28"/>
                    <a:pt x="173" y="28"/>
                  </a:cubicBezTo>
                  <a:cubicBezTo>
                    <a:pt x="174" y="28"/>
                    <a:pt x="174" y="28"/>
                    <a:pt x="174" y="27"/>
                  </a:cubicBezTo>
                  <a:cubicBezTo>
                    <a:pt x="180" y="59"/>
                    <a:pt x="180" y="59"/>
                    <a:pt x="180" y="59"/>
                  </a:cubicBezTo>
                  <a:cubicBezTo>
                    <a:pt x="181" y="62"/>
                    <a:pt x="183" y="64"/>
                    <a:pt x="186" y="64"/>
                  </a:cubicBezTo>
                  <a:cubicBezTo>
                    <a:pt x="187" y="64"/>
                    <a:pt x="187" y="64"/>
                    <a:pt x="187" y="64"/>
                  </a:cubicBezTo>
                  <a:cubicBezTo>
                    <a:pt x="191" y="64"/>
                    <a:pt x="193" y="60"/>
                    <a:pt x="192" y="57"/>
                  </a:cubicBezTo>
                  <a:lnTo>
                    <a:pt x="184" y="1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4" name="Freeform 181">
              <a:extLst>
                <a:ext uri="{FF2B5EF4-FFF2-40B4-BE49-F238E27FC236}">
                  <a16:creationId xmlns:a16="http://schemas.microsoft.com/office/drawing/2014/main" id="{E3BAB67E-4988-5659-3B51-83D54822C3FD}"/>
                </a:ext>
              </a:extLst>
            </p:cNvPr>
            <p:cNvSpPr>
              <a:spLocks/>
            </p:cNvSpPr>
            <p:nvPr/>
          </p:nvSpPr>
          <p:spPr bwMode="auto">
            <a:xfrm>
              <a:off x="5289512" y="2209931"/>
              <a:ext cx="357226" cy="421897"/>
            </a:xfrm>
            <a:custGeom>
              <a:avLst/>
              <a:gdLst>
                <a:gd name="T0" fmla="*/ 204 w 204"/>
                <a:gd name="T1" fmla="*/ 26 h 240"/>
                <a:gd name="T2" fmla="*/ 138 w 204"/>
                <a:gd name="T3" fmla="*/ 0 h 240"/>
                <a:gd name="T4" fmla="*/ 69 w 204"/>
                <a:gd name="T5" fmla="*/ 28 h 240"/>
                <a:gd name="T6" fmla="*/ 68 w 204"/>
                <a:gd name="T7" fmla="*/ 164 h 240"/>
                <a:gd name="T8" fmla="*/ 31 w 204"/>
                <a:gd name="T9" fmla="*/ 201 h 240"/>
                <a:gd name="T10" fmla="*/ 11 w 204"/>
                <a:gd name="T11" fmla="*/ 181 h 240"/>
                <a:gd name="T12" fmla="*/ 3 w 204"/>
                <a:gd name="T13" fmla="*/ 181 h 240"/>
                <a:gd name="T14" fmla="*/ 3 w 204"/>
                <a:gd name="T15" fmla="*/ 189 h 240"/>
                <a:gd name="T16" fmla="*/ 23 w 204"/>
                <a:gd name="T17" fmla="*/ 209 h 240"/>
                <a:gd name="T18" fmla="*/ 3 w 204"/>
                <a:gd name="T19" fmla="*/ 229 h 240"/>
                <a:gd name="T20" fmla="*/ 3 w 204"/>
                <a:gd name="T21" fmla="*/ 238 h 240"/>
                <a:gd name="T22" fmla="*/ 7 w 204"/>
                <a:gd name="T23" fmla="*/ 239 h 240"/>
                <a:gd name="T24" fmla="*/ 12 w 204"/>
                <a:gd name="T25" fmla="*/ 238 h 240"/>
                <a:gd name="T26" fmla="*/ 31 w 204"/>
                <a:gd name="T27" fmla="*/ 218 h 240"/>
                <a:gd name="T28" fmla="*/ 51 w 204"/>
                <a:gd name="T29" fmla="*/ 238 h 240"/>
                <a:gd name="T30" fmla="*/ 56 w 204"/>
                <a:gd name="T31" fmla="*/ 240 h 240"/>
                <a:gd name="T32" fmla="*/ 60 w 204"/>
                <a:gd name="T33" fmla="*/ 238 h 240"/>
                <a:gd name="T34" fmla="*/ 60 w 204"/>
                <a:gd name="T35" fmla="*/ 229 h 240"/>
                <a:gd name="T36" fmla="*/ 40 w 204"/>
                <a:gd name="T37" fmla="*/ 209 h 240"/>
                <a:gd name="T38" fmla="*/ 77 w 204"/>
                <a:gd name="T39" fmla="*/ 172 h 240"/>
                <a:gd name="T40" fmla="*/ 138 w 204"/>
                <a:gd name="T41" fmla="*/ 194 h 240"/>
                <a:gd name="T42" fmla="*/ 183 w 204"/>
                <a:gd name="T43" fmla="*/ 183 h 240"/>
                <a:gd name="T44" fmla="*/ 153 w 204"/>
                <a:gd name="T45" fmla="*/ 112 h 240"/>
                <a:gd name="T46" fmla="*/ 204 w 204"/>
                <a:gd name="T47" fmla="*/ 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40">
                  <a:moveTo>
                    <a:pt x="204" y="26"/>
                  </a:moveTo>
                  <a:cubicBezTo>
                    <a:pt x="186" y="9"/>
                    <a:pt x="162" y="0"/>
                    <a:pt x="138" y="0"/>
                  </a:cubicBezTo>
                  <a:cubicBezTo>
                    <a:pt x="113" y="0"/>
                    <a:pt x="88" y="9"/>
                    <a:pt x="69" y="28"/>
                  </a:cubicBezTo>
                  <a:cubicBezTo>
                    <a:pt x="31" y="66"/>
                    <a:pt x="31" y="126"/>
                    <a:pt x="68" y="164"/>
                  </a:cubicBezTo>
                  <a:cubicBezTo>
                    <a:pt x="31" y="201"/>
                    <a:pt x="31" y="201"/>
                    <a:pt x="31" y="201"/>
                  </a:cubicBezTo>
                  <a:cubicBezTo>
                    <a:pt x="11" y="181"/>
                    <a:pt x="11" y="181"/>
                    <a:pt x="11" y="181"/>
                  </a:cubicBezTo>
                  <a:cubicBezTo>
                    <a:pt x="9" y="178"/>
                    <a:pt x="5" y="178"/>
                    <a:pt x="3" y="181"/>
                  </a:cubicBezTo>
                  <a:cubicBezTo>
                    <a:pt x="0" y="183"/>
                    <a:pt x="0" y="187"/>
                    <a:pt x="3" y="189"/>
                  </a:cubicBezTo>
                  <a:cubicBezTo>
                    <a:pt x="23" y="209"/>
                    <a:pt x="23" y="209"/>
                    <a:pt x="23" y="209"/>
                  </a:cubicBezTo>
                  <a:cubicBezTo>
                    <a:pt x="3" y="229"/>
                    <a:pt x="3" y="229"/>
                    <a:pt x="3" y="229"/>
                  </a:cubicBezTo>
                  <a:cubicBezTo>
                    <a:pt x="1" y="231"/>
                    <a:pt x="1" y="235"/>
                    <a:pt x="3" y="238"/>
                  </a:cubicBezTo>
                  <a:cubicBezTo>
                    <a:pt x="4" y="239"/>
                    <a:pt x="6" y="239"/>
                    <a:pt x="7" y="239"/>
                  </a:cubicBezTo>
                  <a:cubicBezTo>
                    <a:pt x="9" y="239"/>
                    <a:pt x="10" y="239"/>
                    <a:pt x="12" y="238"/>
                  </a:cubicBezTo>
                  <a:cubicBezTo>
                    <a:pt x="31" y="218"/>
                    <a:pt x="31" y="218"/>
                    <a:pt x="31" y="218"/>
                  </a:cubicBezTo>
                  <a:cubicBezTo>
                    <a:pt x="51" y="238"/>
                    <a:pt x="51" y="238"/>
                    <a:pt x="51" y="238"/>
                  </a:cubicBezTo>
                  <a:cubicBezTo>
                    <a:pt x="52" y="239"/>
                    <a:pt x="54" y="240"/>
                    <a:pt x="56" y="240"/>
                  </a:cubicBezTo>
                  <a:cubicBezTo>
                    <a:pt x="57" y="240"/>
                    <a:pt x="59" y="239"/>
                    <a:pt x="60" y="238"/>
                  </a:cubicBezTo>
                  <a:cubicBezTo>
                    <a:pt x="62" y="236"/>
                    <a:pt x="62" y="232"/>
                    <a:pt x="60" y="229"/>
                  </a:cubicBezTo>
                  <a:cubicBezTo>
                    <a:pt x="40" y="209"/>
                    <a:pt x="40" y="209"/>
                    <a:pt x="40" y="209"/>
                  </a:cubicBezTo>
                  <a:cubicBezTo>
                    <a:pt x="77" y="172"/>
                    <a:pt x="77" y="172"/>
                    <a:pt x="77" y="172"/>
                  </a:cubicBezTo>
                  <a:cubicBezTo>
                    <a:pt x="95" y="187"/>
                    <a:pt x="116" y="194"/>
                    <a:pt x="138" y="194"/>
                  </a:cubicBezTo>
                  <a:cubicBezTo>
                    <a:pt x="153" y="194"/>
                    <a:pt x="169" y="190"/>
                    <a:pt x="183" y="183"/>
                  </a:cubicBezTo>
                  <a:cubicBezTo>
                    <a:pt x="164" y="165"/>
                    <a:pt x="153" y="140"/>
                    <a:pt x="153" y="112"/>
                  </a:cubicBezTo>
                  <a:cubicBezTo>
                    <a:pt x="153" y="75"/>
                    <a:pt x="174" y="43"/>
                    <a:pt x="204"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5" name="Freeform 182">
              <a:extLst>
                <a:ext uri="{FF2B5EF4-FFF2-40B4-BE49-F238E27FC236}">
                  <a16:creationId xmlns:a16="http://schemas.microsoft.com/office/drawing/2014/main" id="{1CD59CD6-4A24-485C-D749-ACE67CA2143F}"/>
                </a:ext>
              </a:extLst>
            </p:cNvPr>
            <p:cNvSpPr>
              <a:spLocks/>
            </p:cNvSpPr>
            <p:nvPr/>
          </p:nvSpPr>
          <p:spPr bwMode="auto">
            <a:xfrm>
              <a:off x="5577449" y="2283840"/>
              <a:ext cx="101625" cy="220187"/>
            </a:xfrm>
            <a:custGeom>
              <a:avLst/>
              <a:gdLst>
                <a:gd name="T0" fmla="*/ 38 w 58"/>
                <a:gd name="T1" fmla="*/ 0 h 125"/>
                <a:gd name="T2" fmla="*/ 0 w 58"/>
                <a:gd name="T3" fmla="*/ 70 h 125"/>
                <a:gd name="T4" fmla="*/ 20 w 58"/>
                <a:gd name="T5" fmla="*/ 125 h 125"/>
                <a:gd name="T6" fmla="*/ 33 w 58"/>
                <a:gd name="T7" fmla="*/ 115 h 125"/>
                <a:gd name="T8" fmla="*/ 58 w 58"/>
                <a:gd name="T9" fmla="*/ 55 h 125"/>
                <a:gd name="T10" fmla="*/ 38 w 58"/>
                <a:gd name="T11" fmla="*/ 0 h 125"/>
              </a:gdLst>
              <a:ahLst/>
              <a:cxnLst>
                <a:cxn ang="0">
                  <a:pos x="T0" y="T1"/>
                </a:cxn>
                <a:cxn ang="0">
                  <a:pos x="T2" y="T3"/>
                </a:cxn>
                <a:cxn ang="0">
                  <a:pos x="T4" y="T5"/>
                </a:cxn>
                <a:cxn ang="0">
                  <a:pos x="T6" y="T7"/>
                </a:cxn>
                <a:cxn ang="0">
                  <a:pos x="T8" y="T9"/>
                </a:cxn>
                <a:cxn ang="0">
                  <a:pos x="T10" y="T11"/>
                </a:cxn>
              </a:cxnLst>
              <a:rect l="0" t="0" r="r" b="b"/>
              <a:pathLst>
                <a:path w="58" h="125">
                  <a:moveTo>
                    <a:pt x="38" y="0"/>
                  </a:moveTo>
                  <a:cubicBezTo>
                    <a:pt x="15" y="15"/>
                    <a:pt x="0" y="41"/>
                    <a:pt x="0" y="70"/>
                  </a:cubicBezTo>
                  <a:cubicBezTo>
                    <a:pt x="0" y="91"/>
                    <a:pt x="8" y="110"/>
                    <a:pt x="20" y="125"/>
                  </a:cubicBezTo>
                  <a:cubicBezTo>
                    <a:pt x="25" y="122"/>
                    <a:pt x="29" y="119"/>
                    <a:pt x="33" y="115"/>
                  </a:cubicBezTo>
                  <a:cubicBezTo>
                    <a:pt x="49" y="99"/>
                    <a:pt x="58" y="78"/>
                    <a:pt x="58" y="55"/>
                  </a:cubicBezTo>
                  <a:cubicBezTo>
                    <a:pt x="58" y="34"/>
                    <a:pt x="51" y="15"/>
                    <a:pt x="3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226" name="Freeform 183">
            <a:extLst>
              <a:ext uri="{FF2B5EF4-FFF2-40B4-BE49-F238E27FC236}">
                <a16:creationId xmlns:a16="http://schemas.microsoft.com/office/drawing/2014/main" id="{B3B1F0AE-C156-1DC9-3087-35AC0D4276B1}"/>
              </a:ext>
            </a:extLst>
          </p:cNvPr>
          <p:cNvSpPr>
            <a:spLocks/>
          </p:cNvSpPr>
          <p:nvPr userDrawn="1"/>
        </p:nvSpPr>
        <p:spPr bwMode="auto">
          <a:xfrm>
            <a:off x="4776369" y="3399111"/>
            <a:ext cx="271999" cy="368876"/>
          </a:xfrm>
          <a:custGeom>
            <a:avLst/>
            <a:gdLst>
              <a:gd name="T0" fmla="*/ 193 w 193"/>
              <a:gd name="T1" fmla="*/ 97 h 261"/>
              <a:gd name="T2" fmla="*/ 97 w 193"/>
              <a:gd name="T3" fmla="*/ 0 h 261"/>
              <a:gd name="T4" fmla="*/ 0 w 193"/>
              <a:gd name="T5" fmla="*/ 97 h 261"/>
              <a:gd name="T6" fmla="*/ 85 w 193"/>
              <a:gd name="T7" fmla="*/ 193 h 261"/>
              <a:gd name="T8" fmla="*/ 84 w 193"/>
              <a:gd name="T9" fmla="*/ 194 h 261"/>
              <a:gd name="T10" fmla="*/ 84 w 193"/>
              <a:gd name="T11" fmla="*/ 230 h 261"/>
              <a:gd name="T12" fmla="*/ 62 w 193"/>
              <a:gd name="T13" fmla="*/ 230 h 261"/>
              <a:gd name="T14" fmla="*/ 55 w 193"/>
              <a:gd name="T15" fmla="*/ 235 h 261"/>
              <a:gd name="T16" fmla="*/ 62 w 193"/>
              <a:gd name="T17" fmla="*/ 240 h 261"/>
              <a:gd name="T18" fmla="*/ 84 w 193"/>
              <a:gd name="T19" fmla="*/ 240 h 261"/>
              <a:gd name="T20" fmla="*/ 84 w 193"/>
              <a:gd name="T21" fmla="*/ 255 h 261"/>
              <a:gd name="T22" fmla="*/ 89 w 193"/>
              <a:gd name="T23" fmla="*/ 261 h 261"/>
              <a:gd name="T24" fmla="*/ 94 w 193"/>
              <a:gd name="T25" fmla="*/ 255 h 261"/>
              <a:gd name="T26" fmla="*/ 94 w 193"/>
              <a:gd name="T27" fmla="*/ 240 h 261"/>
              <a:gd name="T28" fmla="*/ 116 w 193"/>
              <a:gd name="T29" fmla="*/ 240 h 261"/>
              <a:gd name="T30" fmla="*/ 122 w 193"/>
              <a:gd name="T31" fmla="*/ 235 h 261"/>
              <a:gd name="T32" fmla="*/ 116 w 193"/>
              <a:gd name="T33" fmla="*/ 230 h 261"/>
              <a:gd name="T34" fmla="*/ 94 w 193"/>
              <a:gd name="T35" fmla="*/ 230 h 261"/>
              <a:gd name="T36" fmla="*/ 94 w 193"/>
              <a:gd name="T37" fmla="*/ 194 h 261"/>
              <a:gd name="T38" fmla="*/ 193 w 193"/>
              <a:gd name="T39" fmla="*/ 9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3" h="261">
                <a:moveTo>
                  <a:pt x="193" y="97"/>
                </a:moveTo>
                <a:cubicBezTo>
                  <a:pt x="193" y="43"/>
                  <a:pt x="151" y="0"/>
                  <a:pt x="97" y="0"/>
                </a:cubicBezTo>
                <a:cubicBezTo>
                  <a:pt x="43" y="0"/>
                  <a:pt x="0" y="43"/>
                  <a:pt x="0" y="97"/>
                </a:cubicBezTo>
                <a:cubicBezTo>
                  <a:pt x="0" y="146"/>
                  <a:pt x="37" y="187"/>
                  <a:pt x="85" y="193"/>
                </a:cubicBezTo>
                <a:cubicBezTo>
                  <a:pt x="85" y="193"/>
                  <a:pt x="84" y="194"/>
                  <a:pt x="84" y="194"/>
                </a:cubicBezTo>
                <a:cubicBezTo>
                  <a:pt x="84" y="230"/>
                  <a:pt x="84" y="230"/>
                  <a:pt x="84" y="230"/>
                </a:cubicBezTo>
                <a:cubicBezTo>
                  <a:pt x="62" y="230"/>
                  <a:pt x="62" y="230"/>
                  <a:pt x="62" y="230"/>
                </a:cubicBezTo>
                <a:cubicBezTo>
                  <a:pt x="58" y="230"/>
                  <a:pt x="55" y="232"/>
                  <a:pt x="55" y="235"/>
                </a:cubicBezTo>
                <a:cubicBezTo>
                  <a:pt x="55" y="239"/>
                  <a:pt x="58" y="240"/>
                  <a:pt x="62" y="240"/>
                </a:cubicBezTo>
                <a:cubicBezTo>
                  <a:pt x="84" y="240"/>
                  <a:pt x="84" y="240"/>
                  <a:pt x="84" y="240"/>
                </a:cubicBezTo>
                <a:cubicBezTo>
                  <a:pt x="84" y="255"/>
                  <a:pt x="84" y="255"/>
                  <a:pt x="84" y="255"/>
                </a:cubicBezTo>
                <a:cubicBezTo>
                  <a:pt x="84" y="258"/>
                  <a:pt x="85" y="261"/>
                  <a:pt x="89" y="261"/>
                </a:cubicBezTo>
                <a:cubicBezTo>
                  <a:pt x="92" y="261"/>
                  <a:pt x="94" y="258"/>
                  <a:pt x="94" y="255"/>
                </a:cubicBezTo>
                <a:cubicBezTo>
                  <a:pt x="94" y="240"/>
                  <a:pt x="94" y="240"/>
                  <a:pt x="94" y="240"/>
                </a:cubicBezTo>
                <a:cubicBezTo>
                  <a:pt x="116" y="240"/>
                  <a:pt x="116" y="240"/>
                  <a:pt x="116" y="240"/>
                </a:cubicBezTo>
                <a:cubicBezTo>
                  <a:pt x="119" y="240"/>
                  <a:pt x="122" y="239"/>
                  <a:pt x="122" y="235"/>
                </a:cubicBezTo>
                <a:cubicBezTo>
                  <a:pt x="122" y="232"/>
                  <a:pt x="119" y="230"/>
                  <a:pt x="116" y="230"/>
                </a:cubicBezTo>
                <a:cubicBezTo>
                  <a:pt x="94" y="230"/>
                  <a:pt x="94" y="230"/>
                  <a:pt x="94" y="230"/>
                </a:cubicBezTo>
                <a:cubicBezTo>
                  <a:pt x="94" y="194"/>
                  <a:pt x="94" y="194"/>
                  <a:pt x="94" y="194"/>
                </a:cubicBezTo>
                <a:cubicBezTo>
                  <a:pt x="152" y="194"/>
                  <a:pt x="193" y="150"/>
                  <a:pt x="193" y="9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227" name="Freeform 184">
            <a:extLst>
              <a:ext uri="{FF2B5EF4-FFF2-40B4-BE49-F238E27FC236}">
                <a16:creationId xmlns:a16="http://schemas.microsoft.com/office/drawing/2014/main" id="{FD4F1BD9-32CA-1650-297D-99B5A0A8D6C5}"/>
              </a:ext>
            </a:extLst>
          </p:cNvPr>
          <p:cNvSpPr>
            <a:spLocks/>
          </p:cNvSpPr>
          <p:nvPr userDrawn="1"/>
        </p:nvSpPr>
        <p:spPr bwMode="auto">
          <a:xfrm>
            <a:off x="3936774" y="3425193"/>
            <a:ext cx="315469" cy="334099"/>
          </a:xfrm>
          <a:custGeom>
            <a:avLst/>
            <a:gdLst>
              <a:gd name="T0" fmla="*/ 213 w 223"/>
              <a:gd name="T1" fmla="*/ 14 h 236"/>
              <a:gd name="T2" fmla="*/ 209 w 223"/>
              <a:gd name="T3" fmla="*/ 10 h 236"/>
              <a:gd name="T4" fmla="*/ 166 w 223"/>
              <a:gd name="T5" fmla="*/ 1 h 236"/>
              <a:gd name="T6" fmla="*/ 159 w 223"/>
              <a:gd name="T7" fmla="*/ 6 h 236"/>
              <a:gd name="T8" fmla="*/ 163 w 223"/>
              <a:gd name="T9" fmla="*/ 13 h 236"/>
              <a:gd name="T10" fmla="*/ 195 w 223"/>
              <a:gd name="T11" fmla="*/ 19 h 236"/>
              <a:gd name="T12" fmla="*/ 195 w 223"/>
              <a:gd name="T13" fmla="*/ 20 h 236"/>
              <a:gd name="T14" fmla="*/ 154 w 223"/>
              <a:gd name="T15" fmla="*/ 60 h 236"/>
              <a:gd name="T16" fmla="*/ 97 w 223"/>
              <a:gd name="T17" fmla="*/ 41 h 236"/>
              <a:gd name="T18" fmla="*/ 0 w 223"/>
              <a:gd name="T19" fmla="*/ 139 h 236"/>
              <a:gd name="T20" fmla="*/ 97 w 223"/>
              <a:gd name="T21" fmla="*/ 236 h 236"/>
              <a:gd name="T22" fmla="*/ 194 w 223"/>
              <a:gd name="T23" fmla="*/ 139 h 236"/>
              <a:gd name="T24" fmla="*/ 164 w 223"/>
              <a:gd name="T25" fmla="*/ 68 h 236"/>
              <a:gd name="T26" fmla="*/ 203 w 223"/>
              <a:gd name="T27" fmla="*/ 28 h 236"/>
              <a:gd name="T28" fmla="*/ 204 w 223"/>
              <a:gd name="T29" fmla="*/ 28 h 236"/>
              <a:gd name="T30" fmla="*/ 210 w 223"/>
              <a:gd name="T31" fmla="*/ 60 h 236"/>
              <a:gd name="T32" fmla="*/ 216 w 223"/>
              <a:gd name="T33" fmla="*/ 65 h 236"/>
              <a:gd name="T34" fmla="*/ 217 w 223"/>
              <a:gd name="T35" fmla="*/ 64 h 236"/>
              <a:gd name="T36" fmla="*/ 222 w 223"/>
              <a:gd name="T37" fmla="*/ 57 h 236"/>
              <a:gd name="T38" fmla="*/ 213 w 223"/>
              <a:gd name="T39" fmla="*/ 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 h="236">
                <a:moveTo>
                  <a:pt x="213" y="14"/>
                </a:moveTo>
                <a:cubicBezTo>
                  <a:pt x="213" y="12"/>
                  <a:pt x="211" y="10"/>
                  <a:pt x="209" y="10"/>
                </a:cubicBezTo>
                <a:cubicBezTo>
                  <a:pt x="166" y="1"/>
                  <a:pt x="166" y="1"/>
                  <a:pt x="166" y="1"/>
                </a:cubicBezTo>
                <a:cubicBezTo>
                  <a:pt x="162" y="0"/>
                  <a:pt x="159" y="3"/>
                  <a:pt x="159" y="6"/>
                </a:cubicBezTo>
                <a:cubicBezTo>
                  <a:pt x="158" y="9"/>
                  <a:pt x="160" y="12"/>
                  <a:pt x="163" y="13"/>
                </a:cubicBezTo>
                <a:cubicBezTo>
                  <a:pt x="195" y="19"/>
                  <a:pt x="195" y="19"/>
                  <a:pt x="195" y="19"/>
                </a:cubicBezTo>
                <a:cubicBezTo>
                  <a:pt x="195" y="20"/>
                  <a:pt x="195" y="20"/>
                  <a:pt x="195" y="20"/>
                </a:cubicBezTo>
                <a:cubicBezTo>
                  <a:pt x="154" y="60"/>
                  <a:pt x="154" y="60"/>
                  <a:pt x="154" y="60"/>
                </a:cubicBezTo>
                <a:cubicBezTo>
                  <a:pt x="138" y="48"/>
                  <a:pt x="118" y="41"/>
                  <a:pt x="97" y="41"/>
                </a:cubicBezTo>
                <a:cubicBezTo>
                  <a:pt x="43" y="41"/>
                  <a:pt x="0" y="85"/>
                  <a:pt x="0" y="139"/>
                </a:cubicBezTo>
                <a:cubicBezTo>
                  <a:pt x="0" y="192"/>
                  <a:pt x="43" y="236"/>
                  <a:pt x="97" y="236"/>
                </a:cubicBezTo>
                <a:cubicBezTo>
                  <a:pt x="150" y="236"/>
                  <a:pt x="194" y="192"/>
                  <a:pt x="194" y="139"/>
                </a:cubicBezTo>
                <a:cubicBezTo>
                  <a:pt x="194" y="111"/>
                  <a:pt x="182" y="86"/>
                  <a:pt x="164" y="68"/>
                </a:cubicBezTo>
                <a:cubicBezTo>
                  <a:pt x="203" y="28"/>
                  <a:pt x="203" y="28"/>
                  <a:pt x="203" y="28"/>
                </a:cubicBezTo>
                <a:cubicBezTo>
                  <a:pt x="203" y="28"/>
                  <a:pt x="204" y="28"/>
                  <a:pt x="204" y="28"/>
                </a:cubicBezTo>
                <a:cubicBezTo>
                  <a:pt x="210" y="60"/>
                  <a:pt x="210" y="60"/>
                  <a:pt x="210" y="60"/>
                </a:cubicBezTo>
                <a:cubicBezTo>
                  <a:pt x="211" y="63"/>
                  <a:pt x="213" y="65"/>
                  <a:pt x="216" y="65"/>
                </a:cubicBezTo>
                <a:cubicBezTo>
                  <a:pt x="217" y="65"/>
                  <a:pt x="217" y="65"/>
                  <a:pt x="217" y="64"/>
                </a:cubicBezTo>
                <a:cubicBezTo>
                  <a:pt x="221" y="64"/>
                  <a:pt x="223" y="61"/>
                  <a:pt x="222" y="57"/>
                </a:cubicBezTo>
                <a:lnTo>
                  <a:pt x="213" y="1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228" name="Group 227">
            <a:extLst>
              <a:ext uri="{FF2B5EF4-FFF2-40B4-BE49-F238E27FC236}">
                <a16:creationId xmlns:a16="http://schemas.microsoft.com/office/drawing/2014/main" id="{D83AEE1C-2548-6AB6-431C-F66D0D789F7F}"/>
              </a:ext>
            </a:extLst>
          </p:cNvPr>
          <p:cNvGrpSpPr/>
          <p:nvPr userDrawn="1"/>
        </p:nvGrpSpPr>
        <p:grpSpPr>
          <a:xfrm>
            <a:off x="3015206" y="3463695"/>
            <a:ext cx="453333" cy="303049"/>
            <a:chOff x="2245388" y="2254585"/>
            <a:chExt cx="562017" cy="375704"/>
          </a:xfrm>
          <a:solidFill>
            <a:schemeClr val="bg2"/>
          </a:solidFill>
        </p:grpSpPr>
        <p:sp>
          <p:nvSpPr>
            <p:cNvPr id="229" name="Freeform 185">
              <a:extLst>
                <a:ext uri="{FF2B5EF4-FFF2-40B4-BE49-F238E27FC236}">
                  <a16:creationId xmlns:a16="http://schemas.microsoft.com/office/drawing/2014/main" id="{04868B61-F113-42F5-9529-7DBE97CFB90D}"/>
                </a:ext>
              </a:extLst>
            </p:cNvPr>
            <p:cNvSpPr>
              <a:spLocks/>
            </p:cNvSpPr>
            <p:nvPr/>
          </p:nvSpPr>
          <p:spPr bwMode="auto">
            <a:xfrm>
              <a:off x="2296200" y="2408562"/>
              <a:ext cx="118563" cy="135500"/>
            </a:xfrm>
            <a:custGeom>
              <a:avLst/>
              <a:gdLst>
                <a:gd name="T0" fmla="*/ 68 w 68"/>
                <a:gd name="T1" fmla="*/ 6 h 77"/>
                <a:gd name="T2" fmla="*/ 62 w 68"/>
                <a:gd name="T3" fmla="*/ 0 h 77"/>
                <a:gd name="T4" fmla="*/ 7 w 68"/>
                <a:gd name="T5" fmla="*/ 0 h 77"/>
                <a:gd name="T6" fmla="*/ 0 w 68"/>
                <a:gd name="T7" fmla="*/ 6 h 77"/>
                <a:gd name="T8" fmla="*/ 0 w 68"/>
                <a:gd name="T9" fmla="*/ 71 h 77"/>
                <a:gd name="T10" fmla="*/ 7 w 68"/>
                <a:gd name="T11" fmla="*/ 77 h 77"/>
                <a:gd name="T12" fmla="*/ 62 w 68"/>
                <a:gd name="T13" fmla="*/ 77 h 77"/>
                <a:gd name="T14" fmla="*/ 68 w 68"/>
                <a:gd name="T15" fmla="*/ 71 h 77"/>
                <a:gd name="T16" fmla="*/ 68 w 68"/>
                <a:gd name="T1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7">
                  <a:moveTo>
                    <a:pt x="68" y="6"/>
                  </a:moveTo>
                  <a:cubicBezTo>
                    <a:pt x="68" y="2"/>
                    <a:pt x="66" y="0"/>
                    <a:pt x="62" y="0"/>
                  </a:cubicBezTo>
                  <a:cubicBezTo>
                    <a:pt x="7" y="0"/>
                    <a:pt x="7" y="0"/>
                    <a:pt x="7" y="0"/>
                  </a:cubicBezTo>
                  <a:cubicBezTo>
                    <a:pt x="3" y="0"/>
                    <a:pt x="0" y="2"/>
                    <a:pt x="0" y="6"/>
                  </a:cubicBezTo>
                  <a:cubicBezTo>
                    <a:pt x="0" y="71"/>
                    <a:pt x="0" y="71"/>
                    <a:pt x="0" y="71"/>
                  </a:cubicBezTo>
                  <a:cubicBezTo>
                    <a:pt x="0" y="75"/>
                    <a:pt x="3" y="77"/>
                    <a:pt x="7" y="77"/>
                  </a:cubicBezTo>
                  <a:cubicBezTo>
                    <a:pt x="62" y="77"/>
                    <a:pt x="62" y="77"/>
                    <a:pt x="62" y="77"/>
                  </a:cubicBezTo>
                  <a:cubicBezTo>
                    <a:pt x="66" y="77"/>
                    <a:pt x="68" y="75"/>
                    <a:pt x="68" y="71"/>
                  </a:cubicBezTo>
                  <a:lnTo>
                    <a:pt x="68" y="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0" name="Freeform 186">
              <a:extLst>
                <a:ext uri="{FF2B5EF4-FFF2-40B4-BE49-F238E27FC236}">
                  <a16:creationId xmlns:a16="http://schemas.microsoft.com/office/drawing/2014/main" id="{0DD5D4A7-E1FF-8B99-07E0-FD729B8C9762}"/>
                </a:ext>
              </a:extLst>
            </p:cNvPr>
            <p:cNvSpPr>
              <a:spLocks noEditPoints="1"/>
            </p:cNvSpPr>
            <p:nvPr/>
          </p:nvSpPr>
          <p:spPr bwMode="auto">
            <a:xfrm>
              <a:off x="2245388" y="2322335"/>
              <a:ext cx="494266" cy="307954"/>
            </a:xfrm>
            <a:custGeom>
              <a:avLst/>
              <a:gdLst>
                <a:gd name="T0" fmla="*/ 282 w 282"/>
                <a:gd name="T1" fmla="*/ 6 h 175"/>
                <a:gd name="T2" fmla="*/ 276 w 282"/>
                <a:gd name="T3" fmla="*/ 0 h 175"/>
                <a:gd name="T4" fmla="*/ 6 w 282"/>
                <a:gd name="T5" fmla="*/ 0 h 175"/>
                <a:gd name="T6" fmla="*/ 0 w 282"/>
                <a:gd name="T7" fmla="*/ 6 h 175"/>
                <a:gd name="T8" fmla="*/ 0 w 282"/>
                <a:gd name="T9" fmla="*/ 169 h 175"/>
                <a:gd name="T10" fmla="*/ 6 w 282"/>
                <a:gd name="T11" fmla="*/ 175 h 175"/>
                <a:gd name="T12" fmla="*/ 276 w 282"/>
                <a:gd name="T13" fmla="*/ 175 h 175"/>
                <a:gd name="T14" fmla="*/ 282 w 282"/>
                <a:gd name="T15" fmla="*/ 169 h 175"/>
                <a:gd name="T16" fmla="*/ 282 w 282"/>
                <a:gd name="T17" fmla="*/ 6 h 175"/>
                <a:gd name="T18" fmla="*/ 107 w 282"/>
                <a:gd name="T19" fmla="*/ 118 h 175"/>
                <a:gd name="T20" fmla="*/ 89 w 282"/>
                <a:gd name="T21" fmla="*/ 136 h 175"/>
                <a:gd name="T22" fmla="*/ 38 w 282"/>
                <a:gd name="T23" fmla="*/ 136 h 175"/>
                <a:gd name="T24" fmla="*/ 20 w 282"/>
                <a:gd name="T25" fmla="*/ 118 h 175"/>
                <a:gd name="T26" fmla="*/ 20 w 282"/>
                <a:gd name="T27" fmla="*/ 57 h 175"/>
                <a:gd name="T28" fmla="*/ 38 w 282"/>
                <a:gd name="T29" fmla="*/ 39 h 175"/>
                <a:gd name="T30" fmla="*/ 89 w 282"/>
                <a:gd name="T31" fmla="*/ 39 h 175"/>
                <a:gd name="T32" fmla="*/ 107 w 282"/>
                <a:gd name="T33" fmla="*/ 57 h 175"/>
                <a:gd name="T34" fmla="*/ 107 w 282"/>
                <a:gd name="T35" fmla="*/ 118 h 175"/>
                <a:gd name="T36" fmla="*/ 239 w 282"/>
                <a:gd name="T37" fmla="*/ 107 h 175"/>
                <a:gd name="T38" fmla="*/ 130 w 282"/>
                <a:gd name="T39" fmla="*/ 107 h 175"/>
                <a:gd name="T40" fmla="*/ 124 w 282"/>
                <a:gd name="T41" fmla="*/ 102 h 175"/>
                <a:gd name="T42" fmla="*/ 130 w 282"/>
                <a:gd name="T43" fmla="*/ 97 h 175"/>
                <a:gd name="T44" fmla="*/ 239 w 282"/>
                <a:gd name="T45" fmla="*/ 97 h 175"/>
                <a:gd name="T46" fmla="*/ 246 w 282"/>
                <a:gd name="T47" fmla="*/ 102 h 175"/>
                <a:gd name="T48" fmla="*/ 239 w 282"/>
                <a:gd name="T49" fmla="*/ 107 h 175"/>
                <a:gd name="T50" fmla="*/ 239 w 282"/>
                <a:gd name="T51" fmla="*/ 68 h 175"/>
                <a:gd name="T52" fmla="*/ 130 w 282"/>
                <a:gd name="T53" fmla="*/ 68 h 175"/>
                <a:gd name="T54" fmla="*/ 124 w 282"/>
                <a:gd name="T55" fmla="*/ 63 h 175"/>
                <a:gd name="T56" fmla="*/ 130 w 282"/>
                <a:gd name="T57" fmla="*/ 58 h 175"/>
                <a:gd name="T58" fmla="*/ 239 w 282"/>
                <a:gd name="T59" fmla="*/ 58 h 175"/>
                <a:gd name="T60" fmla="*/ 246 w 282"/>
                <a:gd name="T61" fmla="*/ 63 h 175"/>
                <a:gd name="T62" fmla="*/ 239 w 282"/>
                <a:gd name="T63" fmla="*/ 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175">
                  <a:moveTo>
                    <a:pt x="282" y="6"/>
                  </a:moveTo>
                  <a:cubicBezTo>
                    <a:pt x="282" y="3"/>
                    <a:pt x="279" y="0"/>
                    <a:pt x="276" y="0"/>
                  </a:cubicBezTo>
                  <a:cubicBezTo>
                    <a:pt x="6" y="0"/>
                    <a:pt x="6" y="0"/>
                    <a:pt x="6" y="0"/>
                  </a:cubicBezTo>
                  <a:cubicBezTo>
                    <a:pt x="3" y="0"/>
                    <a:pt x="0" y="3"/>
                    <a:pt x="0" y="6"/>
                  </a:cubicBezTo>
                  <a:cubicBezTo>
                    <a:pt x="0" y="169"/>
                    <a:pt x="0" y="169"/>
                    <a:pt x="0" y="169"/>
                  </a:cubicBezTo>
                  <a:cubicBezTo>
                    <a:pt x="0" y="172"/>
                    <a:pt x="3" y="175"/>
                    <a:pt x="6" y="175"/>
                  </a:cubicBezTo>
                  <a:cubicBezTo>
                    <a:pt x="276" y="175"/>
                    <a:pt x="276" y="175"/>
                    <a:pt x="276" y="175"/>
                  </a:cubicBezTo>
                  <a:cubicBezTo>
                    <a:pt x="279" y="175"/>
                    <a:pt x="282" y="172"/>
                    <a:pt x="282" y="169"/>
                  </a:cubicBezTo>
                  <a:lnTo>
                    <a:pt x="282" y="6"/>
                  </a:lnTo>
                  <a:close/>
                  <a:moveTo>
                    <a:pt x="107" y="118"/>
                  </a:moveTo>
                  <a:cubicBezTo>
                    <a:pt x="107" y="128"/>
                    <a:pt x="99" y="136"/>
                    <a:pt x="89" y="136"/>
                  </a:cubicBezTo>
                  <a:cubicBezTo>
                    <a:pt x="38" y="136"/>
                    <a:pt x="38" y="136"/>
                    <a:pt x="38" y="136"/>
                  </a:cubicBezTo>
                  <a:cubicBezTo>
                    <a:pt x="28" y="136"/>
                    <a:pt x="20" y="128"/>
                    <a:pt x="20" y="118"/>
                  </a:cubicBezTo>
                  <a:cubicBezTo>
                    <a:pt x="20" y="57"/>
                    <a:pt x="20" y="57"/>
                    <a:pt x="20" y="57"/>
                  </a:cubicBezTo>
                  <a:cubicBezTo>
                    <a:pt x="20" y="47"/>
                    <a:pt x="28" y="39"/>
                    <a:pt x="38" y="39"/>
                  </a:cubicBezTo>
                  <a:cubicBezTo>
                    <a:pt x="89" y="39"/>
                    <a:pt x="89" y="39"/>
                    <a:pt x="89" y="39"/>
                  </a:cubicBezTo>
                  <a:cubicBezTo>
                    <a:pt x="99" y="39"/>
                    <a:pt x="107" y="47"/>
                    <a:pt x="107" y="57"/>
                  </a:cubicBezTo>
                  <a:lnTo>
                    <a:pt x="107" y="118"/>
                  </a:lnTo>
                  <a:close/>
                  <a:moveTo>
                    <a:pt x="239" y="107"/>
                  </a:moveTo>
                  <a:cubicBezTo>
                    <a:pt x="130" y="107"/>
                    <a:pt x="130" y="107"/>
                    <a:pt x="130" y="107"/>
                  </a:cubicBezTo>
                  <a:cubicBezTo>
                    <a:pt x="127" y="107"/>
                    <a:pt x="124" y="105"/>
                    <a:pt x="124" y="102"/>
                  </a:cubicBezTo>
                  <a:cubicBezTo>
                    <a:pt x="124" y="99"/>
                    <a:pt x="127" y="97"/>
                    <a:pt x="130" y="97"/>
                  </a:cubicBezTo>
                  <a:cubicBezTo>
                    <a:pt x="239" y="97"/>
                    <a:pt x="239" y="97"/>
                    <a:pt x="239" y="97"/>
                  </a:cubicBezTo>
                  <a:cubicBezTo>
                    <a:pt x="243" y="97"/>
                    <a:pt x="246" y="99"/>
                    <a:pt x="246" y="102"/>
                  </a:cubicBezTo>
                  <a:cubicBezTo>
                    <a:pt x="246" y="105"/>
                    <a:pt x="243" y="107"/>
                    <a:pt x="239" y="107"/>
                  </a:cubicBezTo>
                  <a:close/>
                  <a:moveTo>
                    <a:pt x="239" y="68"/>
                  </a:moveTo>
                  <a:cubicBezTo>
                    <a:pt x="130" y="68"/>
                    <a:pt x="130" y="68"/>
                    <a:pt x="130" y="68"/>
                  </a:cubicBezTo>
                  <a:cubicBezTo>
                    <a:pt x="127" y="68"/>
                    <a:pt x="124" y="66"/>
                    <a:pt x="124" y="63"/>
                  </a:cubicBezTo>
                  <a:cubicBezTo>
                    <a:pt x="124" y="60"/>
                    <a:pt x="127" y="58"/>
                    <a:pt x="130" y="58"/>
                  </a:cubicBezTo>
                  <a:cubicBezTo>
                    <a:pt x="239" y="58"/>
                    <a:pt x="239" y="58"/>
                    <a:pt x="239" y="58"/>
                  </a:cubicBezTo>
                  <a:cubicBezTo>
                    <a:pt x="243" y="58"/>
                    <a:pt x="246" y="60"/>
                    <a:pt x="246" y="63"/>
                  </a:cubicBezTo>
                  <a:cubicBezTo>
                    <a:pt x="246" y="66"/>
                    <a:pt x="243" y="68"/>
                    <a:pt x="239"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1" name="Freeform 187">
              <a:extLst>
                <a:ext uri="{FF2B5EF4-FFF2-40B4-BE49-F238E27FC236}">
                  <a16:creationId xmlns:a16="http://schemas.microsoft.com/office/drawing/2014/main" id="{704FF830-5EC0-B7A3-6C02-07F7FDFE3331}"/>
                </a:ext>
              </a:extLst>
            </p:cNvPr>
            <p:cNvSpPr>
              <a:spLocks/>
            </p:cNvSpPr>
            <p:nvPr/>
          </p:nvSpPr>
          <p:spPr bwMode="auto">
            <a:xfrm>
              <a:off x="2313138" y="2289999"/>
              <a:ext cx="460392" cy="277158"/>
            </a:xfrm>
            <a:custGeom>
              <a:avLst/>
              <a:gdLst>
                <a:gd name="T0" fmla="*/ 258 w 263"/>
                <a:gd name="T1" fmla="*/ 158 h 158"/>
                <a:gd name="T2" fmla="*/ 253 w 263"/>
                <a:gd name="T3" fmla="*/ 152 h 158"/>
                <a:gd name="T4" fmla="*/ 253 w 263"/>
                <a:gd name="T5" fmla="*/ 9 h 158"/>
                <a:gd name="T6" fmla="*/ 6 w 263"/>
                <a:gd name="T7" fmla="*/ 9 h 158"/>
                <a:gd name="T8" fmla="*/ 0 w 263"/>
                <a:gd name="T9" fmla="*/ 4 h 158"/>
                <a:gd name="T10" fmla="*/ 6 w 263"/>
                <a:gd name="T11" fmla="*/ 0 h 158"/>
                <a:gd name="T12" fmla="*/ 252 w 263"/>
                <a:gd name="T13" fmla="*/ 0 h 158"/>
                <a:gd name="T14" fmla="*/ 263 w 263"/>
                <a:gd name="T15" fmla="*/ 9 h 158"/>
                <a:gd name="T16" fmla="*/ 263 w 263"/>
                <a:gd name="T17" fmla="*/ 152 h 158"/>
                <a:gd name="T18" fmla="*/ 258 w 263"/>
                <a:gd name="T1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58">
                  <a:moveTo>
                    <a:pt x="258" y="158"/>
                  </a:moveTo>
                  <a:cubicBezTo>
                    <a:pt x="254" y="158"/>
                    <a:pt x="253" y="156"/>
                    <a:pt x="253" y="152"/>
                  </a:cubicBezTo>
                  <a:cubicBezTo>
                    <a:pt x="253" y="9"/>
                    <a:pt x="253" y="9"/>
                    <a:pt x="253" y="9"/>
                  </a:cubicBezTo>
                  <a:cubicBezTo>
                    <a:pt x="6" y="9"/>
                    <a:pt x="6" y="9"/>
                    <a:pt x="6" y="9"/>
                  </a:cubicBezTo>
                  <a:cubicBezTo>
                    <a:pt x="3" y="9"/>
                    <a:pt x="0" y="8"/>
                    <a:pt x="0" y="4"/>
                  </a:cubicBezTo>
                  <a:cubicBezTo>
                    <a:pt x="0" y="1"/>
                    <a:pt x="3" y="0"/>
                    <a:pt x="6" y="0"/>
                  </a:cubicBezTo>
                  <a:cubicBezTo>
                    <a:pt x="252" y="0"/>
                    <a:pt x="252" y="0"/>
                    <a:pt x="252" y="0"/>
                  </a:cubicBezTo>
                  <a:cubicBezTo>
                    <a:pt x="262" y="0"/>
                    <a:pt x="263" y="6"/>
                    <a:pt x="263" y="9"/>
                  </a:cubicBezTo>
                  <a:cubicBezTo>
                    <a:pt x="263" y="152"/>
                    <a:pt x="263" y="152"/>
                    <a:pt x="263" y="152"/>
                  </a:cubicBezTo>
                  <a:cubicBezTo>
                    <a:pt x="263" y="156"/>
                    <a:pt x="261" y="158"/>
                    <a:pt x="258" y="15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2" name="Freeform 188">
              <a:extLst>
                <a:ext uri="{FF2B5EF4-FFF2-40B4-BE49-F238E27FC236}">
                  <a16:creationId xmlns:a16="http://schemas.microsoft.com/office/drawing/2014/main" id="{7268688C-6755-77E6-9A10-C15B53BA896E}"/>
                </a:ext>
              </a:extLst>
            </p:cNvPr>
            <p:cNvSpPr>
              <a:spLocks/>
            </p:cNvSpPr>
            <p:nvPr/>
          </p:nvSpPr>
          <p:spPr bwMode="auto">
            <a:xfrm>
              <a:off x="2356252" y="2254585"/>
              <a:ext cx="451153" cy="269460"/>
            </a:xfrm>
            <a:custGeom>
              <a:avLst/>
              <a:gdLst>
                <a:gd name="T0" fmla="*/ 253 w 258"/>
                <a:gd name="T1" fmla="*/ 154 h 154"/>
                <a:gd name="T2" fmla="*/ 248 w 258"/>
                <a:gd name="T3" fmla="*/ 148 h 154"/>
                <a:gd name="T4" fmla="*/ 248 w 258"/>
                <a:gd name="T5" fmla="*/ 10 h 154"/>
                <a:gd name="T6" fmla="*/ 6 w 258"/>
                <a:gd name="T7" fmla="*/ 10 h 154"/>
                <a:gd name="T8" fmla="*/ 0 w 258"/>
                <a:gd name="T9" fmla="*/ 5 h 154"/>
                <a:gd name="T10" fmla="*/ 6 w 258"/>
                <a:gd name="T11" fmla="*/ 0 h 154"/>
                <a:gd name="T12" fmla="*/ 247 w 258"/>
                <a:gd name="T13" fmla="*/ 0 h 154"/>
                <a:gd name="T14" fmla="*/ 258 w 258"/>
                <a:gd name="T15" fmla="*/ 9 h 154"/>
                <a:gd name="T16" fmla="*/ 258 w 258"/>
                <a:gd name="T17" fmla="*/ 148 h 154"/>
                <a:gd name="T18" fmla="*/ 253 w 258"/>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154">
                  <a:moveTo>
                    <a:pt x="253" y="154"/>
                  </a:moveTo>
                  <a:cubicBezTo>
                    <a:pt x="250" y="154"/>
                    <a:pt x="248" y="151"/>
                    <a:pt x="248" y="148"/>
                  </a:cubicBezTo>
                  <a:cubicBezTo>
                    <a:pt x="248" y="10"/>
                    <a:pt x="248" y="10"/>
                    <a:pt x="248" y="10"/>
                  </a:cubicBezTo>
                  <a:cubicBezTo>
                    <a:pt x="6" y="10"/>
                    <a:pt x="6" y="10"/>
                    <a:pt x="6" y="10"/>
                  </a:cubicBezTo>
                  <a:cubicBezTo>
                    <a:pt x="3" y="10"/>
                    <a:pt x="0" y="8"/>
                    <a:pt x="0" y="5"/>
                  </a:cubicBezTo>
                  <a:cubicBezTo>
                    <a:pt x="0" y="2"/>
                    <a:pt x="3" y="0"/>
                    <a:pt x="6" y="0"/>
                  </a:cubicBezTo>
                  <a:cubicBezTo>
                    <a:pt x="247" y="0"/>
                    <a:pt x="247" y="0"/>
                    <a:pt x="247" y="0"/>
                  </a:cubicBezTo>
                  <a:cubicBezTo>
                    <a:pt x="251" y="0"/>
                    <a:pt x="258" y="6"/>
                    <a:pt x="258" y="9"/>
                  </a:cubicBezTo>
                  <a:cubicBezTo>
                    <a:pt x="258" y="148"/>
                    <a:pt x="258" y="148"/>
                    <a:pt x="258" y="148"/>
                  </a:cubicBezTo>
                  <a:cubicBezTo>
                    <a:pt x="258" y="151"/>
                    <a:pt x="256" y="154"/>
                    <a:pt x="253" y="15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33" name="Group 232">
            <a:extLst>
              <a:ext uri="{FF2B5EF4-FFF2-40B4-BE49-F238E27FC236}">
                <a16:creationId xmlns:a16="http://schemas.microsoft.com/office/drawing/2014/main" id="{6B18A320-6A0B-F46E-259F-FDAF18862073}"/>
              </a:ext>
            </a:extLst>
          </p:cNvPr>
          <p:cNvGrpSpPr/>
          <p:nvPr userDrawn="1"/>
        </p:nvGrpSpPr>
        <p:grpSpPr>
          <a:xfrm>
            <a:off x="2232744" y="3463695"/>
            <a:ext cx="439669" cy="288146"/>
            <a:chOff x="1275334" y="2254585"/>
            <a:chExt cx="545078" cy="357227"/>
          </a:xfrm>
          <a:solidFill>
            <a:schemeClr val="bg2"/>
          </a:solidFill>
        </p:grpSpPr>
        <p:sp>
          <p:nvSpPr>
            <p:cNvPr id="234" name="Freeform 189">
              <a:extLst>
                <a:ext uri="{FF2B5EF4-FFF2-40B4-BE49-F238E27FC236}">
                  <a16:creationId xmlns:a16="http://schemas.microsoft.com/office/drawing/2014/main" id="{874589CF-6393-EBFF-9D38-9020BDE7935A}"/>
                </a:ext>
              </a:extLst>
            </p:cNvPr>
            <p:cNvSpPr>
              <a:spLocks/>
            </p:cNvSpPr>
            <p:nvPr/>
          </p:nvSpPr>
          <p:spPr bwMode="auto">
            <a:xfrm>
              <a:off x="1355402" y="2254585"/>
              <a:ext cx="465010" cy="291017"/>
            </a:xfrm>
            <a:custGeom>
              <a:avLst/>
              <a:gdLst>
                <a:gd name="T0" fmla="*/ 256 w 265"/>
                <a:gd name="T1" fmla="*/ 166 h 166"/>
                <a:gd name="T2" fmla="*/ 246 w 265"/>
                <a:gd name="T3" fmla="*/ 160 h 166"/>
                <a:gd name="T4" fmla="*/ 246 w 265"/>
                <a:gd name="T5" fmla="*/ 20 h 166"/>
                <a:gd name="T6" fmla="*/ 6 w 265"/>
                <a:gd name="T7" fmla="*/ 20 h 166"/>
                <a:gd name="T8" fmla="*/ 0 w 265"/>
                <a:gd name="T9" fmla="*/ 10 h 166"/>
                <a:gd name="T10" fmla="*/ 6 w 265"/>
                <a:gd name="T11" fmla="*/ 0 h 166"/>
                <a:gd name="T12" fmla="*/ 255 w 265"/>
                <a:gd name="T13" fmla="*/ 0 h 166"/>
                <a:gd name="T14" fmla="*/ 265 w 265"/>
                <a:gd name="T15" fmla="*/ 8 h 166"/>
                <a:gd name="T16" fmla="*/ 265 w 265"/>
                <a:gd name="T17" fmla="*/ 160 h 166"/>
                <a:gd name="T18" fmla="*/ 256 w 265"/>
                <a:gd name="T1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66">
                  <a:moveTo>
                    <a:pt x="256" y="166"/>
                  </a:moveTo>
                  <a:cubicBezTo>
                    <a:pt x="252" y="166"/>
                    <a:pt x="246" y="163"/>
                    <a:pt x="246" y="160"/>
                  </a:cubicBezTo>
                  <a:cubicBezTo>
                    <a:pt x="246" y="20"/>
                    <a:pt x="246" y="20"/>
                    <a:pt x="246" y="20"/>
                  </a:cubicBezTo>
                  <a:cubicBezTo>
                    <a:pt x="6" y="20"/>
                    <a:pt x="6" y="20"/>
                    <a:pt x="6" y="20"/>
                  </a:cubicBezTo>
                  <a:cubicBezTo>
                    <a:pt x="3" y="20"/>
                    <a:pt x="0" y="13"/>
                    <a:pt x="0" y="10"/>
                  </a:cubicBezTo>
                  <a:cubicBezTo>
                    <a:pt x="0" y="6"/>
                    <a:pt x="3" y="0"/>
                    <a:pt x="6" y="0"/>
                  </a:cubicBezTo>
                  <a:cubicBezTo>
                    <a:pt x="255" y="0"/>
                    <a:pt x="255" y="0"/>
                    <a:pt x="255" y="0"/>
                  </a:cubicBezTo>
                  <a:cubicBezTo>
                    <a:pt x="259" y="0"/>
                    <a:pt x="265" y="5"/>
                    <a:pt x="265" y="8"/>
                  </a:cubicBezTo>
                  <a:cubicBezTo>
                    <a:pt x="265" y="160"/>
                    <a:pt x="265" y="160"/>
                    <a:pt x="265" y="160"/>
                  </a:cubicBezTo>
                  <a:cubicBezTo>
                    <a:pt x="265" y="163"/>
                    <a:pt x="259" y="166"/>
                    <a:pt x="256"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5" name="Freeform 190">
              <a:extLst>
                <a:ext uri="{FF2B5EF4-FFF2-40B4-BE49-F238E27FC236}">
                  <a16:creationId xmlns:a16="http://schemas.microsoft.com/office/drawing/2014/main" id="{67657C88-9650-9996-08A0-6D013F06854E}"/>
                </a:ext>
              </a:extLst>
            </p:cNvPr>
            <p:cNvSpPr>
              <a:spLocks/>
            </p:cNvSpPr>
            <p:nvPr/>
          </p:nvSpPr>
          <p:spPr bwMode="auto">
            <a:xfrm>
              <a:off x="1343084" y="2391624"/>
              <a:ext cx="120102" cy="137040"/>
            </a:xfrm>
            <a:custGeom>
              <a:avLst/>
              <a:gdLst>
                <a:gd name="T0" fmla="*/ 68 w 68"/>
                <a:gd name="T1" fmla="*/ 6 h 78"/>
                <a:gd name="T2" fmla="*/ 62 w 68"/>
                <a:gd name="T3" fmla="*/ 0 h 78"/>
                <a:gd name="T4" fmla="*/ 6 w 68"/>
                <a:gd name="T5" fmla="*/ 0 h 78"/>
                <a:gd name="T6" fmla="*/ 0 w 68"/>
                <a:gd name="T7" fmla="*/ 6 h 78"/>
                <a:gd name="T8" fmla="*/ 0 w 68"/>
                <a:gd name="T9" fmla="*/ 72 h 78"/>
                <a:gd name="T10" fmla="*/ 6 w 68"/>
                <a:gd name="T11" fmla="*/ 78 h 78"/>
                <a:gd name="T12" fmla="*/ 62 w 68"/>
                <a:gd name="T13" fmla="*/ 78 h 78"/>
                <a:gd name="T14" fmla="*/ 68 w 68"/>
                <a:gd name="T15" fmla="*/ 72 h 78"/>
                <a:gd name="T16" fmla="*/ 68 w 68"/>
                <a:gd name="T1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8">
                  <a:moveTo>
                    <a:pt x="68" y="6"/>
                  </a:moveTo>
                  <a:cubicBezTo>
                    <a:pt x="68" y="3"/>
                    <a:pt x="65" y="0"/>
                    <a:pt x="62" y="0"/>
                  </a:cubicBezTo>
                  <a:cubicBezTo>
                    <a:pt x="6" y="0"/>
                    <a:pt x="6" y="0"/>
                    <a:pt x="6" y="0"/>
                  </a:cubicBezTo>
                  <a:cubicBezTo>
                    <a:pt x="3" y="0"/>
                    <a:pt x="0" y="3"/>
                    <a:pt x="0" y="6"/>
                  </a:cubicBezTo>
                  <a:cubicBezTo>
                    <a:pt x="0" y="72"/>
                    <a:pt x="0" y="72"/>
                    <a:pt x="0" y="72"/>
                  </a:cubicBezTo>
                  <a:cubicBezTo>
                    <a:pt x="0" y="75"/>
                    <a:pt x="3" y="78"/>
                    <a:pt x="6" y="78"/>
                  </a:cubicBezTo>
                  <a:cubicBezTo>
                    <a:pt x="62" y="78"/>
                    <a:pt x="62" y="78"/>
                    <a:pt x="62" y="78"/>
                  </a:cubicBezTo>
                  <a:cubicBezTo>
                    <a:pt x="65" y="78"/>
                    <a:pt x="68" y="75"/>
                    <a:pt x="68" y="72"/>
                  </a:cubicBezTo>
                  <a:lnTo>
                    <a:pt x="68" y="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6" name="Freeform 191">
              <a:extLst>
                <a:ext uri="{FF2B5EF4-FFF2-40B4-BE49-F238E27FC236}">
                  <a16:creationId xmlns:a16="http://schemas.microsoft.com/office/drawing/2014/main" id="{AA7E1CD6-EEE8-8EA4-D52E-BAAFA32C4773}"/>
                </a:ext>
              </a:extLst>
            </p:cNvPr>
            <p:cNvSpPr>
              <a:spLocks noEditPoints="1"/>
            </p:cNvSpPr>
            <p:nvPr/>
          </p:nvSpPr>
          <p:spPr bwMode="auto">
            <a:xfrm>
              <a:off x="1275334" y="2305397"/>
              <a:ext cx="494266" cy="306415"/>
            </a:xfrm>
            <a:custGeom>
              <a:avLst/>
              <a:gdLst>
                <a:gd name="T0" fmla="*/ 282 w 282"/>
                <a:gd name="T1" fmla="*/ 6 h 175"/>
                <a:gd name="T2" fmla="*/ 276 w 282"/>
                <a:gd name="T3" fmla="*/ 0 h 175"/>
                <a:gd name="T4" fmla="*/ 6 w 282"/>
                <a:gd name="T5" fmla="*/ 0 h 175"/>
                <a:gd name="T6" fmla="*/ 0 w 282"/>
                <a:gd name="T7" fmla="*/ 6 h 175"/>
                <a:gd name="T8" fmla="*/ 0 w 282"/>
                <a:gd name="T9" fmla="*/ 169 h 175"/>
                <a:gd name="T10" fmla="*/ 6 w 282"/>
                <a:gd name="T11" fmla="*/ 175 h 175"/>
                <a:gd name="T12" fmla="*/ 276 w 282"/>
                <a:gd name="T13" fmla="*/ 175 h 175"/>
                <a:gd name="T14" fmla="*/ 282 w 282"/>
                <a:gd name="T15" fmla="*/ 169 h 175"/>
                <a:gd name="T16" fmla="*/ 282 w 282"/>
                <a:gd name="T17" fmla="*/ 6 h 175"/>
                <a:gd name="T18" fmla="*/ 117 w 282"/>
                <a:gd name="T19" fmla="*/ 118 h 175"/>
                <a:gd name="T20" fmla="*/ 99 w 282"/>
                <a:gd name="T21" fmla="*/ 136 h 175"/>
                <a:gd name="T22" fmla="*/ 48 w 282"/>
                <a:gd name="T23" fmla="*/ 136 h 175"/>
                <a:gd name="T24" fmla="*/ 29 w 282"/>
                <a:gd name="T25" fmla="*/ 118 h 175"/>
                <a:gd name="T26" fmla="*/ 29 w 282"/>
                <a:gd name="T27" fmla="*/ 57 h 175"/>
                <a:gd name="T28" fmla="*/ 48 w 282"/>
                <a:gd name="T29" fmla="*/ 39 h 175"/>
                <a:gd name="T30" fmla="*/ 99 w 282"/>
                <a:gd name="T31" fmla="*/ 39 h 175"/>
                <a:gd name="T32" fmla="*/ 117 w 282"/>
                <a:gd name="T33" fmla="*/ 57 h 175"/>
                <a:gd name="T34" fmla="*/ 117 w 282"/>
                <a:gd name="T35" fmla="*/ 118 h 175"/>
                <a:gd name="T36" fmla="*/ 247 w 282"/>
                <a:gd name="T37" fmla="*/ 107 h 175"/>
                <a:gd name="T38" fmla="*/ 137 w 282"/>
                <a:gd name="T39" fmla="*/ 107 h 175"/>
                <a:gd name="T40" fmla="*/ 131 w 282"/>
                <a:gd name="T41" fmla="*/ 102 h 175"/>
                <a:gd name="T42" fmla="*/ 137 w 282"/>
                <a:gd name="T43" fmla="*/ 97 h 175"/>
                <a:gd name="T44" fmla="*/ 247 w 282"/>
                <a:gd name="T45" fmla="*/ 97 h 175"/>
                <a:gd name="T46" fmla="*/ 253 w 282"/>
                <a:gd name="T47" fmla="*/ 102 h 175"/>
                <a:gd name="T48" fmla="*/ 247 w 282"/>
                <a:gd name="T49" fmla="*/ 107 h 175"/>
                <a:gd name="T50" fmla="*/ 247 w 282"/>
                <a:gd name="T51" fmla="*/ 68 h 175"/>
                <a:gd name="T52" fmla="*/ 137 w 282"/>
                <a:gd name="T53" fmla="*/ 68 h 175"/>
                <a:gd name="T54" fmla="*/ 131 w 282"/>
                <a:gd name="T55" fmla="*/ 63 h 175"/>
                <a:gd name="T56" fmla="*/ 137 w 282"/>
                <a:gd name="T57" fmla="*/ 59 h 175"/>
                <a:gd name="T58" fmla="*/ 247 w 282"/>
                <a:gd name="T59" fmla="*/ 59 h 175"/>
                <a:gd name="T60" fmla="*/ 253 w 282"/>
                <a:gd name="T61" fmla="*/ 63 h 175"/>
                <a:gd name="T62" fmla="*/ 247 w 282"/>
                <a:gd name="T63" fmla="*/ 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175">
                  <a:moveTo>
                    <a:pt x="282" y="6"/>
                  </a:moveTo>
                  <a:cubicBezTo>
                    <a:pt x="282" y="3"/>
                    <a:pt x="279" y="0"/>
                    <a:pt x="276" y="0"/>
                  </a:cubicBezTo>
                  <a:cubicBezTo>
                    <a:pt x="6" y="0"/>
                    <a:pt x="6" y="0"/>
                    <a:pt x="6" y="0"/>
                  </a:cubicBezTo>
                  <a:cubicBezTo>
                    <a:pt x="3" y="0"/>
                    <a:pt x="0" y="3"/>
                    <a:pt x="0" y="6"/>
                  </a:cubicBezTo>
                  <a:cubicBezTo>
                    <a:pt x="0" y="169"/>
                    <a:pt x="0" y="169"/>
                    <a:pt x="0" y="169"/>
                  </a:cubicBezTo>
                  <a:cubicBezTo>
                    <a:pt x="0" y="172"/>
                    <a:pt x="3" y="175"/>
                    <a:pt x="6" y="175"/>
                  </a:cubicBezTo>
                  <a:cubicBezTo>
                    <a:pt x="276" y="175"/>
                    <a:pt x="276" y="175"/>
                    <a:pt x="276" y="175"/>
                  </a:cubicBezTo>
                  <a:cubicBezTo>
                    <a:pt x="279" y="175"/>
                    <a:pt x="282" y="172"/>
                    <a:pt x="282" y="169"/>
                  </a:cubicBezTo>
                  <a:lnTo>
                    <a:pt x="282" y="6"/>
                  </a:lnTo>
                  <a:close/>
                  <a:moveTo>
                    <a:pt x="117" y="118"/>
                  </a:moveTo>
                  <a:cubicBezTo>
                    <a:pt x="117" y="128"/>
                    <a:pt x="109" y="136"/>
                    <a:pt x="99" y="136"/>
                  </a:cubicBezTo>
                  <a:cubicBezTo>
                    <a:pt x="48" y="136"/>
                    <a:pt x="48" y="136"/>
                    <a:pt x="48" y="136"/>
                  </a:cubicBezTo>
                  <a:cubicBezTo>
                    <a:pt x="38" y="136"/>
                    <a:pt x="29" y="128"/>
                    <a:pt x="29" y="118"/>
                  </a:cubicBezTo>
                  <a:cubicBezTo>
                    <a:pt x="29" y="57"/>
                    <a:pt x="29" y="57"/>
                    <a:pt x="29" y="57"/>
                  </a:cubicBezTo>
                  <a:cubicBezTo>
                    <a:pt x="29" y="47"/>
                    <a:pt x="38" y="39"/>
                    <a:pt x="48" y="39"/>
                  </a:cubicBezTo>
                  <a:cubicBezTo>
                    <a:pt x="99" y="39"/>
                    <a:pt x="99" y="39"/>
                    <a:pt x="99" y="39"/>
                  </a:cubicBezTo>
                  <a:cubicBezTo>
                    <a:pt x="109" y="39"/>
                    <a:pt x="117" y="47"/>
                    <a:pt x="117" y="57"/>
                  </a:cubicBezTo>
                  <a:lnTo>
                    <a:pt x="117" y="118"/>
                  </a:lnTo>
                  <a:close/>
                  <a:moveTo>
                    <a:pt x="247" y="107"/>
                  </a:moveTo>
                  <a:cubicBezTo>
                    <a:pt x="137" y="107"/>
                    <a:pt x="137" y="107"/>
                    <a:pt x="137" y="107"/>
                  </a:cubicBezTo>
                  <a:cubicBezTo>
                    <a:pt x="134" y="107"/>
                    <a:pt x="131" y="106"/>
                    <a:pt x="131" y="102"/>
                  </a:cubicBezTo>
                  <a:cubicBezTo>
                    <a:pt x="131" y="99"/>
                    <a:pt x="134" y="97"/>
                    <a:pt x="137" y="97"/>
                  </a:cubicBezTo>
                  <a:cubicBezTo>
                    <a:pt x="247" y="97"/>
                    <a:pt x="247" y="97"/>
                    <a:pt x="247" y="97"/>
                  </a:cubicBezTo>
                  <a:cubicBezTo>
                    <a:pt x="250" y="97"/>
                    <a:pt x="253" y="99"/>
                    <a:pt x="253" y="102"/>
                  </a:cubicBezTo>
                  <a:cubicBezTo>
                    <a:pt x="253" y="106"/>
                    <a:pt x="250" y="107"/>
                    <a:pt x="247" y="107"/>
                  </a:cubicBezTo>
                  <a:close/>
                  <a:moveTo>
                    <a:pt x="247" y="68"/>
                  </a:moveTo>
                  <a:cubicBezTo>
                    <a:pt x="137" y="68"/>
                    <a:pt x="137" y="68"/>
                    <a:pt x="137" y="68"/>
                  </a:cubicBezTo>
                  <a:cubicBezTo>
                    <a:pt x="134" y="68"/>
                    <a:pt x="131" y="67"/>
                    <a:pt x="131" y="63"/>
                  </a:cubicBezTo>
                  <a:cubicBezTo>
                    <a:pt x="131" y="60"/>
                    <a:pt x="134" y="59"/>
                    <a:pt x="137" y="59"/>
                  </a:cubicBezTo>
                  <a:cubicBezTo>
                    <a:pt x="247" y="59"/>
                    <a:pt x="247" y="59"/>
                    <a:pt x="247" y="59"/>
                  </a:cubicBezTo>
                  <a:cubicBezTo>
                    <a:pt x="250" y="59"/>
                    <a:pt x="253" y="60"/>
                    <a:pt x="253" y="63"/>
                  </a:cubicBezTo>
                  <a:cubicBezTo>
                    <a:pt x="253" y="67"/>
                    <a:pt x="250" y="68"/>
                    <a:pt x="247"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37" name="Group 236">
            <a:extLst>
              <a:ext uri="{FF2B5EF4-FFF2-40B4-BE49-F238E27FC236}">
                <a16:creationId xmlns:a16="http://schemas.microsoft.com/office/drawing/2014/main" id="{D403A5FC-E773-9249-83EC-6CD2568EE069}"/>
              </a:ext>
            </a:extLst>
          </p:cNvPr>
          <p:cNvGrpSpPr/>
          <p:nvPr userDrawn="1"/>
        </p:nvGrpSpPr>
        <p:grpSpPr>
          <a:xfrm>
            <a:off x="9643786" y="2796654"/>
            <a:ext cx="411104" cy="247160"/>
            <a:chOff x="10463137" y="1232178"/>
            <a:chExt cx="509664" cy="306415"/>
          </a:xfrm>
          <a:solidFill>
            <a:schemeClr val="bg2"/>
          </a:solidFill>
        </p:grpSpPr>
        <p:sp>
          <p:nvSpPr>
            <p:cNvPr id="238" name="Freeform 192">
              <a:extLst>
                <a:ext uri="{FF2B5EF4-FFF2-40B4-BE49-F238E27FC236}">
                  <a16:creationId xmlns:a16="http://schemas.microsoft.com/office/drawing/2014/main" id="{FDD78329-EF80-00C8-5E53-F4BB25089130}"/>
                </a:ext>
              </a:extLst>
            </p:cNvPr>
            <p:cNvSpPr>
              <a:spLocks/>
            </p:cNvSpPr>
            <p:nvPr/>
          </p:nvSpPr>
          <p:spPr bwMode="auto">
            <a:xfrm>
              <a:off x="10529347" y="1316865"/>
              <a:ext cx="120102" cy="135500"/>
            </a:xfrm>
            <a:custGeom>
              <a:avLst/>
              <a:gdLst>
                <a:gd name="T0" fmla="*/ 68 w 68"/>
                <a:gd name="T1" fmla="*/ 6 h 77"/>
                <a:gd name="T2" fmla="*/ 62 w 68"/>
                <a:gd name="T3" fmla="*/ 0 h 77"/>
                <a:gd name="T4" fmla="*/ 7 w 68"/>
                <a:gd name="T5" fmla="*/ 0 h 77"/>
                <a:gd name="T6" fmla="*/ 0 w 68"/>
                <a:gd name="T7" fmla="*/ 6 h 77"/>
                <a:gd name="T8" fmla="*/ 0 w 68"/>
                <a:gd name="T9" fmla="*/ 71 h 77"/>
                <a:gd name="T10" fmla="*/ 7 w 68"/>
                <a:gd name="T11" fmla="*/ 77 h 77"/>
                <a:gd name="T12" fmla="*/ 62 w 68"/>
                <a:gd name="T13" fmla="*/ 77 h 77"/>
                <a:gd name="T14" fmla="*/ 68 w 68"/>
                <a:gd name="T15" fmla="*/ 71 h 77"/>
                <a:gd name="T16" fmla="*/ 68 w 68"/>
                <a:gd name="T1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7">
                  <a:moveTo>
                    <a:pt x="68" y="6"/>
                  </a:moveTo>
                  <a:cubicBezTo>
                    <a:pt x="68" y="2"/>
                    <a:pt x="66" y="0"/>
                    <a:pt x="62" y="0"/>
                  </a:cubicBezTo>
                  <a:cubicBezTo>
                    <a:pt x="7" y="0"/>
                    <a:pt x="7" y="0"/>
                    <a:pt x="7" y="0"/>
                  </a:cubicBezTo>
                  <a:cubicBezTo>
                    <a:pt x="3" y="0"/>
                    <a:pt x="0" y="2"/>
                    <a:pt x="0" y="6"/>
                  </a:cubicBezTo>
                  <a:cubicBezTo>
                    <a:pt x="0" y="71"/>
                    <a:pt x="0" y="71"/>
                    <a:pt x="0" y="71"/>
                  </a:cubicBezTo>
                  <a:cubicBezTo>
                    <a:pt x="0" y="75"/>
                    <a:pt x="3" y="77"/>
                    <a:pt x="7" y="77"/>
                  </a:cubicBezTo>
                  <a:cubicBezTo>
                    <a:pt x="62" y="77"/>
                    <a:pt x="62" y="77"/>
                    <a:pt x="62" y="77"/>
                  </a:cubicBezTo>
                  <a:cubicBezTo>
                    <a:pt x="66" y="77"/>
                    <a:pt x="68" y="75"/>
                    <a:pt x="68" y="71"/>
                  </a:cubicBezTo>
                  <a:lnTo>
                    <a:pt x="68" y="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9" name="Freeform 193">
              <a:extLst>
                <a:ext uri="{FF2B5EF4-FFF2-40B4-BE49-F238E27FC236}">
                  <a16:creationId xmlns:a16="http://schemas.microsoft.com/office/drawing/2014/main" id="{BD8EF452-8C8C-3FCA-7152-5F5A5F27646E}"/>
                </a:ext>
              </a:extLst>
            </p:cNvPr>
            <p:cNvSpPr>
              <a:spLocks noEditPoints="1"/>
            </p:cNvSpPr>
            <p:nvPr/>
          </p:nvSpPr>
          <p:spPr bwMode="auto">
            <a:xfrm>
              <a:off x="10463137" y="1232178"/>
              <a:ext cx="509664" cy="306415"/>
            </a:xfrm>
            <a:custGeom>
              <a:avLst/>
              <a:gdLst>
                <a:gd name="T0" fmla="*/ 291 w 291"/>
                <a:gd name="T1" fmla="*/ 6 h 175"/>
                <a:gd name="T2" fmla="*/ 285 w 291"/>
                <a:gd name="T3" fmla="*/ 0 h 175"/>
                <a:gd name="T4" fmla="*/ 6 w 291"/>
                <a:gd name="T5" fmla="*/ 0 h 175"/>
                <a:gd name="T6" fmla="*/ 0 w 291"/>
                <a:gd name="T7" fmla="*/ 6 h 175"/>
                <a:gd name="T8" fmla="*/ 0 w 291"/>
                <a:gd name="T9" fmla="*/ 169 h 175"/>
                <a:gd name="T10" fmla="*/ 6 w 291"/>
                <a:gd name="T11" fmla="*/ 175 h 175"/>
                <a:gd name="T12" fmla="*/ 285 w 291"/>
                <a:gd name="T13" fmla="*/ 175 h 175"/>
                <a:gd name="T14" fmla="*/ 291 w 291"/>
                <a:gd name="T15" fmla="*/ 169 h 175"/>
                <a:gd name="T16" fmla="*/ 291 w 291"/>
                <a:gd name="T17" fmla="*/ 6 h 175"/>
                <a:gd name="T18" fmla="*/ 116 w 291"/>
                <a:gd name="T19" fmla="*/ 118 h 175"/>
                <a:gd name="T20" fmla="*/ 98 w 291"/>
                <a:gd name="T21" fmla="*/ 136 h 175"/>
                <a:gd name="T22" fmla="*/ 47 w 291"/>
                <a:gd name="T23" fmla="*/ 136 h 175"/>
                <a:gd name="T24" fmla="*/ 29 w 291"/>
                <a:gd name="T25" fmla="*/ 118 h 175"/>
                <a:gd name="T26" fmla="*/ 29 w 291"/>
                <a:gd name="T27" fmla="*/ 57 h 175"/>
                <a:gd name="T28" fmla="*/ 47 w 291"/>
                <a:gd name="T29" fmla="*/ 39 h 175"/>
                <a:gd name="T30" fmla="*/ 98 w 291"/>
                <a:gd name="T31" fmla="*/ 39 h 175"/>
                <a:gd name="T32" fmla="*/ 116 w 291"/>
                <a:gd name="T33" fmla="*/ 57 h 175"/>
                <a:gd name="T34" fmla="*/ 116 w 291"/>
                <a:gd name="T35" fmla="*/ 118 h 175"/>
                <a:gd name="T36" fmla="*/ 246 w 291"/>
                <a:gd name="T37" fmla="*/ 78 h 175"/>
                <a:gd name="T38" fmla="*/ 137 w 291"/>
                <a:gd name="T39" fmla="*/ 78 h 175"/>
                <a:gd name="T40" fmla="*/ 131 w 291"/>
                <a:gd name="T41" fmla="*/ 73 h 175"/>
                <a:gd name="T42" fmla="*/ 137 w 291"/>
                <a:gd name="T43" fmla="*/ 68 h 175"/>
                <a:gd name="T44" fmla="*/ 246 w 291"/>
                <a:gd name="T45" fmla="*/ 68 h 175"/>
                <a:gd name="T46" fmla="*/ 252 w 291"/>
                <a:gd name="T47" fmla="*/ 73 h 175"/>
                <a:gd name="T48" fmla="*/ 246 w 291"/>
                <a:gd name="T49" fmla="*/ 78 h 175"/>
                <a:gd name="T50" fmla="*/ 246 w 291"/>
                <a:gd name="T51" fmla="*/ 117 h 175"/>
                <a:gd name="T52" fmla="*/ 137 w 291"/>
                <a:gd name="T53" fmla="*/ 117 h 175"/>
                <a:gd name="T54" fmla="*/ 131 w 291"/>
                <a:gd name="T55" fmla="*/ 112 h 175"/>
                <a:gd name="T56" fmla="*/ 137 w 291"/>
                <a:gd name="T57" fmla="*/ 107 h 175"/>
                <a:gd name="T58" fmla="*/ 246 w 291"/>
                <a:gd name="T59" fmla="*/ 107 h 175"/>
                <a:gd name="T60" fmla="*/ 252 w 291"/>
                <a:gd name="T61" fmla="*/ 112 h 175"/>
                <a:gd name="T62" fmla="*/ 246 w 291"/>
                <a:gd name="T63"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75">
                  <a:moveTo>
                    <a:pt x="291" y="6"/>
                  </a:moveTo>
                  <a:cubicBezTo>
                    <a:pt x="291" y="3"/>
                    <a:pt x="288" y="0"/>
                    <a:pt x="285" y="0"/>
                  </a:cubicBezTo>
                  <a:cubicBezTo>
                    <a:pt x="6" y="0"/>
                    <a:pt x="6" y="0"/>
                    <a:pt x="6" y="0"/>
                  </a:cubicBezTo>
                  <a:cubicBezTo>
                    <a:pt x="2" y="0"/>
                    <a:pt x="0" y="3"/>
                    <a:pt x="0" y="6"/>
                  </a:cubicBezTo>
                  <a:cubicBezTo>
                    <a:pt x="0" y="169"/>
                    <a:pt x="0" y="169"/>
                    <a:pt x="0" y="169"/>
                  </a:cubicBezTo>
                  <a:cubicBezTo>
                    <a:pt x="0" y="172"/>
                    <a:pt x="2" y="175"/>
                    <a:pt x="6" y="175"/>
                  </a:cubicBezTo>
                  <a:cubicBezTo>
                    <a:pt x="285" y="175"/>
                    <a:pt x="285" y="175"/>
                    <a:pt x="285" y="175"/>
                  </a:cubicBezTo>
                  <a:cubicBezTo>
                    <a:pt x="288" y="175"/>
                    <a:pt x="291" y="172"/>
                    <a:pt x="291" y="169"/>
                  </a:cubicBezTo>
                  <a:lnTo>
                    <a:pt x="291" y="6"/>
                  </a:lnTo>
                  <a:close/>
                  <a:moveTo>
                    <a:pt x="116" y="118"/>
                  </a:moveTo>
                  <a:cubicBezTo>
                    <a:pt x="116" y="128"/>
                    <a:pt x="108" y="136"/>
                    <a:pt x="98" y="136"/>
                  </a:cubicBezTo>
                  <a:cubicBezTo>
                    <a:pt x="47" y="136"/>
                    <a:pt x="47" y="136"/>
                    <a:pt x="47" y="136"/>
                  </a:cubicBezTo>
                  <a:cubicBezTo>
                    <a:pt x="37" y="136"/>
                    <a:pt x="29" y="128"/>
                    <a:pt x="29" y="118"/>
                  </a:cubicBezTo>
                  <a:cubicBezTo>
                    <a:pt x="29" y="57"/>
                    <a:pt x="29" y="57"/>
                    <a:pt x="29" y="57"/>
                  </a:cubicBezTo>
                  <a:cubicBezTo>
                    <a:pt x="29" y="47"/>
                    <a:pt x="37" y="39"/>
                    <a:pt x="47" y="39"/>
                  </a:cubicBezTo>
                  <a:cubicBezTo>
                    <a:pt x="98" y="39"/>
                    <a:pt x="98" y="39"/>
                    <a:pt x="98" y="39"/>
                  </a:cubicBezTo>
                  <a:cubicBezTo>
                    <a:pt x="108" y="39"/>
                    <a:pt x="116" y="47"/>
                    <a:pt x="116" y="57"/>
                  </a:cubicBezTo>
                  <a:lnTo>
                    <a:pt x="116" y="118"/>
                  </a:lnTo>
                  <a:close/>
                  <a:moveTo>
                    <a:pt x="246" y="78"/>
                  </a:moveTo>
                  <a:cubicBezTo>
                    <a:pt x="137" y="78"/>
                    <a:pt x="137" y="78"/>
                    <a:pt x="137" y="78"/>
                  </a:cubicBezTo>
                  <a:cubicBezTo>
                    <a:pt x="133" y="78"/>
                    <a:pt x="131" y="76"/>
                    <a:pt x="131" y="73"/>
                  </a:cubicBezTo>
                  <a:cubicBezTo>
                    <a:pt x="131" y="69"/>
                    <a:pt x="133" y="68"/>
                    <a:pt x="137" y="68"/>
                  </a:cubicBezTo>
                  <a:cubicBezTo>
                    <a:pt x="246" y="68"/>
                    <a:pt x="246" y="68"/>
                    <a:pt x="246" y="68"/>
                  </a:cubicBezTo>
                  <a:cubicBezTo>
                    <a:pt x="249" y="68"/>
                    <a:pt x="252" y="69"/>
                    <a:pt x="252" y="73"/>
                  </a:cubicBezTo>
                  <a:cubicBezTo>
                    <a:pt x="252" y="76"/>
                    <a:pt x="249" y="78"/>
                    <a:pt x="246" y="78"/>
                  </a:cubicBezTo>
                  <a:close/>
                  <a:moveTo>
                    <a:pt x="246" y="117"/>
                  </a:moveTo>
                  <a:cubicBezTo>
                    <a:pt x="137" y="117"/>
                    <a:pt x="137" y="117"/>
                    <a:pt x="137" y="117"/>
                  </a:cubicBezTo>
                  <a:cubicBezTo>
                    <a:pt x="133" y="117"/>
                    <a:pt x="131" y="115"/>
                    <a:pt x="131" y="112"/>
                  </a:cubicBezTo>
                  <a:cubicBezTo>
                    <a:pt x="131" y="108"/>
                    <a:pt x="133" y="107"/>
                    <a:pt x="137" y="107"/>
                  </a:cubicBezTo>
                  <a:cubicBezTo>
                    <a:pt x="246" y="107"/>
                    <a:pt x="246" y="107"/>
                    <a:pt x="246" y="107"/>
                  </a:cubicBezTo>
                  <a:cubicBezTo>
                    <a:pt x="249" y="107"/>
                    <a:pt x="252" y="108"/>
                    <a:pt x="252" y="112"/>
                  </a:cubicBezTo>
                  <a:cubicBezTo>
                    <a:pt x="252" y="115"/>
                    <a:pt x="249" y="117"/>
                    <a:pt x="246"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40" name="Group 239">
            <a:extLst>
              <a:ext uri="{FF2B5EF4-FFF2-40B4-BE49-F238E27FC236}">
                <a16:creationId xmlns:a16="http://schemas.microsoft.com/office/drawing/2014/main" id="{A40FDF66-221E-212B-0CB0-B9053260E776}"/>
              </a:ext>
            </a:extLst>
          </p:cNvPr>
          <p:cNvGrpSpPr/>
          <p:nvPr userDrawn="1"/>
        </p:nvGrpSpPr>
        <p:grpSpPr>
          <a:xfrm>
            <a:off x="8846419" y="2715924"/>
            <a:ext cx="371359" cy="409862"/>
            <a:chOff x="9474605" y="1132093"/>
            <a:chExt cx="460391" cy="508125"/>
          </a:xfrm>
          <a:solidFill>
            <a:schemeClr val="bg2"/>
          </a:solidFill>
        </p:grpSpPr>
        <p:sp>
          <p:nvSpPr>
            <p:cNvPr id="241" name="Freeform 194">
              <a:extLst>
                <a:ext uri="{FF2B5EF4-FFF2-40B4-BE49-F238E27FC236}">
                  <a16:creationId xmlns:a16="http://schemas.microsoft.com/office/drawing/2014/main" id="{5AFCC068-DE8B-DAC5-6996-18590973B964}"/>
                </a:ext>
              </a:extLst>
            </p:cNvPr>
            <p:cNvSpPr>
              <a:spLocks/>
            </p:cNvSpPr>
            <p:nvPr/>
          </p:nvSpPr>
          <p:spPr bwMode="auto">
            <a:xfrm>
              <a:off x="9560832" y="1132093"/>
              <a:ext cx="272540" cy="347988"/>
            </a:xfrm>
            <a:custGeom>
              <a:avLst/>
              <a:gdLst>
                <a:gd name="T0" fmla="*/ 14 w 156"/>
                <a:gd name="T1" fmla="*/ 125 h 199"/>
                <a:gd name="T2" fmla="*/ 81 w 156"/>
                <a:gd name="T3" fmla="*/ 199 h 199"/>
                <a:gd name="T4" fmla="*/ 146 w 156"/>
                <a:gd name="T5" fmla="*/ 125 h 199"/>
                <a:gd name="T6" fmla="*/ 156 w 156"/>
                <a:gd name="T7" fmla="*/ 108 h 199"/>
                <a:gd name="T8" fmla="*/ 156 w 156"/>
                <a:gd name="T9" fmla="*/ 83 h 199"/>
                <a:gd name="T10" fmla="*/ 143 w 156"/>
                <a:gd name="T11" fmla="*/ 66 h 199"/>
                <a:gd name="T12" fmla="*/ 143 w 156"/>
                <a:gd name="T13" fmla="*/ 48 h 199"/>
                <a:gd name="T14" fmla="*/ 134 w 156"/>
                <a:gd name="T15" fmla="*/ 15 h 199"/>
                <a:gd name="T16" fmla="*/ 89 w 156"/>
                <a:gd name="T17" fmla="*/ 0 h 199"/>
                <a:gd name="T18" fmla="*/ 51 w 156"/>
                <a:gd name="T19" fmla="*/ 4 h 199"/>
                <a:gd name="T20" fmla="*/ 10 w 156"/>
                <a:gd name="T21" fmla="*/ 47 h 199"/>
                <a:gd name="T22" fmla="*/ 10 w 156"/>
                <a:gd name="T23" fmla="*/ 67 h 199"/>
                <a:gd name="T24" fmla="*/ 0 w 156"/>
                <a:gd name="T25" fmla="*/ 83 h 199"/>
                <a:gd name="T26" fmla="*/ 0 w 156"/>
                <a:gd name="T27" fmla="*/ 108 h 199"/>
                <a:gd name="T28" fmla="*/ 14 w 156"/>
                <a:gd name="T29" fmla="*/ 12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99">
                  <a:moveTo>
                    <a:pt x="14" y="125"/>
                  </a:moveTo>
                  <a:cubicBezTo>
                    <a:pt x="17" y="160"/>
                    <a:pt x="45" y="199"/>
                    <a:pt x="81" y="199"/>
                  </a:cubicBezTo>
                  <a:cubicBezTo>
                    <a:pt x="116" y="199"/>
                    <a:pt x="143" y="161"/>
                    <a:pt x="146" y="125"/>
                  </a:cubicBezTo>
                  <a:cubicBezTo>
                    <a:pt x="152" y="122"/>
                    <a:pt x="156" y="116"/>
                    <a:pt x="156" y="108"/>
                  </a:cubicBezTo>
                  <a:cubicBezTo>
                    <a:pt x="156" y="83"/>
                    <a:pt x="156" y="83"/>
                    <a:pt x="156" y="83"/>
                  </a:cubicBezTo>
                  <a:cubicBezTo>
                    <a:pt x="156" y="78"/>
                    <a:pt x="155" y="68"/>
                    <a:pt x="143" y="66"/>
                  </a:cubicBezTo>
                  <a:cubicBezTo>
                    <a:pt x="143" y="48"/>
                    <a:pt x="143" y="48"/>
                    <a:pt x="143" y="48"/>
                  </a:cubicBezTo>
                  <a:cubicBezTo>
                    <a:pt x="144" y="34"/>
                    <a:pt x="141" y="23"/>
                    <a:pt x="134" y="15"/>
                  </a:cubicBezTo>
                  <a:cubicBezTo>
                    <a:pt x="125" y="5"/>
                    <a:pt x="109" y="0"/>
                    <a:pt x="89" y="0"/>
                  </a:cubicBezTo>
                  <a:cubicBezTo>
                    <a:pt x="71" y="0"/>
                    <a:pt x="55" y="3"/>
                    <a:pt x="51" y="4"/>
                  </a:cubicBezTo>
                  <a:cubicBezTo>
                    <a:pt x="28" y="5"/>
                    <a:pt x="10" y="24"/>
                    <a:pt x="10" y="47"/>
                  </a:cubicBezTo>
                  <a:cubicBezTo>
                    <a:pt x="10" y="67"/>
                    <a:pt x="10" y="67"/>
                    <a:pt x="10" y="67"/>
                  </a:cubicBezTo>
                  <a:cubicBezTo>
                    <a:pt x="0" y="70"/>
                    <a:pt x="0" y="76"/>
                    <a:pt x="0" y="83"/>
                  </a:cubicBezTo>
                  <a:cubicBezTo>
                    <a:pt x="0" y="108"/>
                    <a:pt x="0" y="108"/>
                    <a:pt x="0" y="108"/>
                  </a:cubicBezTo>
                  <a:cubicBezTo>
                    <a:pt x="0" y="116"/>
                    <a:pt x="6" y="123"/>
                    <a:pt x="14"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42" name="Freeform 195">
              <a:extLst>
                <a:ext uri="{FF2B5EF4-FFF2-40B4-BE49-F238E27FC236}">
                  <a16:creationId xmlns:a16="http://schemas.microsoft.com/office/drawing/2014/main" id="{2704D035-B94D-01A0-71EA-ADD6F63DCCC2}"/>
                </a:ext>
              </a:extLst>
            </p:cNvPr>
            <p:cNvSpPr>
              <a:spLocks/>
            </p:cNvSpPr>
            <p:nvPr/>
          </p:nvSpPr>
          <p:spPr bwMode="auto">
            <a:xfrm>
              <a:off x="9650139" y="1501637"/>
              <a:ext cx="106245" cy="127801"/>
            </a:xfrm>
            <a:custGeom>
              <a:avLst/>
              <a:gdLst>
                <a:gd name="T0" fmla="*/ 31 w 61"/>
                <a:gd name="T1" fmla="*/ 0 h 73"/>
                <a:gd name="T2" fmla="*/ 0 w 61"/>
                <a:gd name="T3" fmla="*/ 30 h 73"/>
                <a:gd name="T4" fmla="*/ 31 w 61"/>
                <a:gd name="T5" fmla="*/ 73 h 73"/>
                <a:gd name="T6" fmla="*/ 61 w 61"/>
                <a:gd name="T7" fmla="*/ 30 h 73"/>
                <a:gd name="T8" fmla="*/ 31 w 61"/>
                <a:gd name="T9" fmla="*/ 0 h 73"/>
              </a:gdLst>
              <a:ahLst/>
              <a:cxnLst>
                <a:cxn ang="0">
                  <a:pos x="T0" y="T1"/>
                </a:cxn>
                <a:cxn ang="0">
                  <a:pos x="T2" y="T3"/>
                </a:cxn>
                <a:cxn ang="0">
                  <a:pos x="T4" y="T5"/>
                </a:cxn>
                <a:cxn ang="0">
                  <a:pos x="T6" y="T7"/>
                </a:cxn>
                <a:cxn ang="0">
                  <a:pos x="T8" y="T9"/>
                </a:cxn>
              </a:cxnLst>
              <a:rect l="0" t="0" r="r" b="b"/>
              <a:pathLst>
                <a:path w="61" h="73">
                  <a:moveTo>
                    <a:pt x="31" y="0"/>
                  </a:moveTo>
                  <a:cubicBezTo>
                    <a:pt x="14" y="0"/>
                    <a:pt x="0" y="14"/>
                    <a:pt x="0" y="30"/>
                  </a:cubicBezTo>
                  <a:cubicBezTo>
                    <a:pt x="0" y="45"/>
                    <a:pt x="12" y="73"/>
                    <a:pt x="31" y="73"/>
                  </a:cubicBezTo>
                  <a:cubicBezTo>
                    <a:pt x="49" y="73"/>
                    <a:pt x="61" y="45"/>
                    <a:pt x="61" y="30"/>
                  </a:cubicBezTo>
                  <a:cubicBezTo>
                    <a:pt x="61" y="14"/>
                    <a:pt x="47"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43" name="Freeform 196">
              <a:extLst>
                <a:ext uri="{FF2B5EF4-FFF2-40B4-BE49-F238E27FC236}">
                  <a16:creationId xmlns:a16="http://schemas.microsoft.com/office/drawing/2014/main" id="{18FFB14E-0810-1F70-2189-9F3E47B4F93D}"/>
                </a:ext>
              </a:extLst>
            </p:cNvPr>
            <p:cNvSpPr>
              <a:spLocks/>
            </p:cNvSpPr>
            <p:nvPr/>
          </p:nvSpPr>
          <p:spPr bwMode="auto">
            <a:xfrm>
              <a:off x="9474605" y="1521655"/>
              <a:ext cx="195551" cy="118563"/>
            </a:xfrm>
            <a:custGeom>
              <a:avLst/>
              <a:gdLst>
                <a:gd name="T0" fmla="*/ 88 w 112"/>
                <a:gd name="T1" fmla="*/ 22 h 68"/>
                <a:gd name="T2" fmla="*/ 96 w 112"/>
                <a:gd name="T3" fmla="*/ 0 h 68"/>
                <a:gd name="T4" fmla="*/ 64 w 112"/>
                <a:gd name="T5" fmla="*/ 0 h 68"/>
                <a:gd name="T6" fmla="*/ 1 w 112"/>
                <a:gd name="T7" fmla="*/ 56 h 68"/>
                <a:gd name="T8" fmla="*/ 1 w 112"/>
                <a:gd name="T9" fmla="*/ 62 h 68"/>
                <a:gd name="T10" fmla="*/ 3 w 112"/>
                <a:gd name="T11" fmla="*/ 68 h 68"/>
                <a:gd name="T12" fmla="*/ 112 w 112"/>
                <a:gd name="T13" fmla="*/ 68 h 68"/>
                <a:gd name="T14" fmla="*/ 88 w 112"/>
                <a:gd name="T15" fmla="*/ 22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88" y="22"/>
                  </a:moveTo>
                  <a:cubicBezTo>
                    <a:pt x="88" y="13"/>
                    <a:pt x="91" y="0"/>
                    <a:pt x="96" y="0"/>
                  </a:cubicBezTo>
                  <a:cubicBezTo>
                    <a:pt x="64" y="0"/>
                    <a:pt x="64" y="0"/>
                    <a:pt x="64" y="0"/>
                  </a:cubicBezTo>
                  <a:cubicBezTo>
                    <a:pt x="25" y="0"/>
                    <a:pt x="1" y="21"/>
                    <a:pt x="1" y="56"/>
                  </a:cubicBezTo>
                  <a:cubicBezTo>
                    <a:pt x="1" y="62"/>
                    <a:pt x="1" y="62"/>
                    <a:pt x="1" y="62"/>
                  </a:cubicBezTo>
                  <a:cubicBezTo>
                    <a:pt x="1" y="65"/>
                    <a:pt x="0" y="68"/>
                    <a:pt x="3" y="68"/>
                  </a:cubicBezTo>
                  <a:cubicBezTo>
                    <a:pt x="112" y="68"/>
                    <a:pt x="112" y="68"/>
                    <a:pt x="112" y="68"/>
                  </a:cubicBezTo>
                  <a:cubicBezTo>
                    <a:pt x="96" y="58"/>
                    <a:pt x="88" y="36"/>
                    <a:pt x="88"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44" name="Freeform 197">
              <a:extLst>
                <a:ext uri="{FF2B5EF4-FFF2-40B4-BE49-F238E27FC236}">
                  <a16:creationId xmlns:a16="http://schemas.microsoft.com/office/drawing/2014/main" id="{EA4EAEC9-A287-051F-E171-573B914BEEB8}"/>
                </a:ext>
              </a:extLst>
            </p:cNvPr>
            <p:cNvSpPr>
              <a:spLocks/>
            </p:cNvSpPr>
            <p:nvPr/>
          </p:nvSpPr>
          <p:spPr bwMode="auto">
            <a:xfrm>
              <a:off x="9734826" y="1521655"/>
              <a:ext cx="200170" cy="118563"/>
            </a:xfrm>
            <a:custGeom>
              <a:avLst/>
              <a:gdLst>
                <a:gd name="T0" fmla="*/ 49 w 114"/>
                <a:gd name="T1" fmla="*/ 0 h 68"/>
                <a:gd name="T2" fmla="*/ 17 w 114"/>
                <a:gd name="T3" fmla="*/ 0 h 68"/>
                <a:gd name="T4" fmla="*/ 24 w 114"/>
                <a:gd name="T5" fmla="*/ 22 h 68"/>
                <a:gd name="T6" fmla="*/ 0 w 114"/>
                <a:gd name="T7" fmla="*/ 68 h 68"/>
                <a:gd name="T8" fmla="*/ 109 w 114"/>
                <a:gd name="T9" fmla="*/ 68 h 68"/>
                <a:gd name="T10" fmla="*/ 114 w 114"/>
                <a:gd name="T11" fmla="*/ 62 h 68"/>
                <a:gd name="T12" fmla="*/ 114 w 114"/>
                <a:gd name="T13" fmla="*/ 56 h 68"/>
                <a:gd name="T14" fmla="*/ 49 w 114"/>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68">
                  <a:moveTo>
                    <a:pt x="49" y="0"/>
                  </a:moveTo>
                  <a:cubicBezTo>
                    <a:pt x="17" y="0"/>
                    <a:pt x="17" y="0"/>
                    <a:pt x="17" y="0"/>
                  </a:cubicBezTo>
                  <a:cubicBezTo>
                    <a:pt x="21" y="0"/>
                    <a:pt x="24" y="13"/>
                    <a:pt x="24" y="22"/>
                  </a:cubicBezTo>
                  <a:cubicBezTo>
                    <a:pt x="24" y="36"/>
                    <a:pt x="16" y="58"/>
                    <a:pt x="0" y="68"/>
                  </a:cubicBezTo>
                  <a:cubicBezTo>
                    <a:pt x="109" y="68"/>
                    <a:pt x="109" y="68"/>
                    <a:pt x="109" y="68"/>
                  </a:cubicBezTo>
                  <a:cubicBezTo>
                    <a:pt x="113" y="68"/>
                    <a:pt x="114" y="65"/>
                    <a:pt x="114" y="62"/>
                  </a:cubicBezTo>
                  <a:cubicBezTo>
                    <a:pt x="114" y="56"/>
                    <a:pt x="114" y="56"/>
                    <a:pt x="114" y="56"/>
                  </a:cubicBezTo>
                  <a:cubicBezTo>
                    <a:pt x="114" y="21"/>
                    <a:pt x="87" y="0"/>
                    <a:pt x="4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245" name="Freeform 198">
            <a:extLst>
              <a:ext uri="{FF2B5EF4-FFF2-40B4-BE49-F238E27FC236}">
                <a16:creationId xmlns:a16="http://schemas.microsoft.com/office/drawing/2014/main" id="{E2B916B8-F082-1627-99E3-C33736665D5F}"/>
              </a:ext>
            </a:extLst>
          </p:cNvPr>
          <p:cNvSpPr>
            <a:spLocks/>
          </p:cNvSpPr>
          <p:nvPr userDrawn="1"/>
        </p:nvSpPr>
        <p:spPr bwMode="auto">
          <a:xfrm>
            <a:off x="7994403" y="2701019"/>
            <a:ext cx="427250" cy="424766"/>
          </a:xfrm>
          <a:custGeom>
            <a:avLst/>
            <a:gdLst>
              <a:gd name="T0" fmla="*/ 292 w 302"/>
              <a:gd name="T1" fmla="*/ 144 h 300"/>
              <a:gd name="T2" fmla="*/ 263 w 302"/>
              <a:gd name="T3" fmla="*/ 144 h 300"/>
              <a:gd name="T4" fmla="*/ 263 w 302"/>
              <a:gd name="T5" fmla="*/ 103 h 300"/>
              <a:gd name="T6" fmla="*/ 151 w 302"/>
              <a:gd name="T7" fmla="*/ 0 h 300"/>
              <a:gd name="T8" fmla="*/ 39 w 302"/>
              <a:gd name="T9" fmla="*/ 103 h 300"/>
              <a:gd name="T10" fmla="*/ 39 w 302"/>
              <a:gd name="T11" fmla="*/ 144 h 300"/>
              <a:gd name="T12" fmla="*/ 10 w 302"/>
              <a:gd name="T13" fmla="*/ 144 h 300"/>
              <a:gd name="T14" fmla="*/ 0 w 302"/>
              <a:gd name="T15" fmla="*/ 154 h 300"/>
              <a:gd name="T16" fmla="*/ 0 w 302"/>
              <a:gd name="T17" fmla="*/ 242 h 300"/>
              <a:gd name="T18" fmla="*/ 10 w 302"/>
              <a:gd name="T19" fmla="*/ 251 h 300"/>
              <a:gd name="T20" fmla="*/ 49 w 302"/>
              <a:gd name="T21" fmla="*/ 251 h 300"/>
              <a:gd name="T22" fmla="*/ 59 w 302"/>
              <a:gd name="T23" fmla="*/ 242 h 300"/>
              <a:gd name="T24" fmla="*/ 59 w 302"/>
              <a:gd name="T25" fmla="*/ 154 h 300"/>
              <a:gd name="T26" fmla="*/ 59 w 302"/>
              <a:gd name="T27" fmla="*/ 103 h 300"/>
              <a:gd name="T28" fmla="*/ 151 w 302"/>
              <a:gd name="T29" fmla="*/ 19 h 300"/>
              <a:gd name="T30" fmla="*/ 243 w 302"/>
              <a:gd name="T31" fmla="*/ 103 h 300"/>
              <a:gd name="T32" fmla="*/ 243 w 302"/>
              <a:gd name="T33" fmla="*/ 154 h 300"/>
              <a:gd name="T34" fmla="*/ 243 w 302"/>
              <a:gd name="T35" fmla="*/ 232 h 300"/>
              <a:gd name="T36" fmla="*/ 243 w 302"/>
              <a:gd name="T37" fmla="*/ 242 h 300"/>
              <a:gd name="T38" fmla="*/ 243 w 302"/>
              <a:gd name="T39" fmla="*/ 251 h 300"/>
              <a:gd name="T40" fmla="*/ 243 w 302"/>
              <a:gd name="T41" fmla="*/ 261 h 300"/>
              <a:gd name="T42" fmla="*/ 204 w 302"/>
              <a:gd name="T43" fmla="*/ 261 h 300"/>
              <a:gd name="T44" fmla="*/ 170 w 302"/>
              <a:gd name="T45" fmla="*/ 232 h 300"/>
              <a:gd name="T46" fmla="*/ 158 w 302"/>
              <a:gd name="T47" fmla="*/ 232 h 300"/>
              <a:gd name="T48" fmla="*/ 124 w 302"/>
              <a:gd name="T49" fmla="*/ 266 h 300"/>
              <a:gd name="T50" fmla="*/ 158 w 302"/>
              <a:gd name="T51" fmla="*/ 300 h 300"/>
              <a:gd name="T52" fmla="*/ 170 w 302"/>
              <a:gd name="T53" fmla="*/ 300 h 300"/>
              <a:gd name="T54" fmla="*/ 201 w 302"/>
              <a:gd name="T55" fmla="*/ 280 h 300"/>
              <a:gd name="T56" fmla="*/ 243 w 302"/>
              <a:gd name="T57" fmla="*/ 280 h 300"/>
              <a:gd name="T58" fmla="*/ 261 w 302"/>
              <a:gd name="T59" fmla="*/ 267 h 300"/>
              <a:gd name="T60" fmla="*/ 263 w 302"/>
              <a:gd name="T61" fmla="*/ 251 h 300"/>
              <a:gd name="T62" fmla="*/ 292 w 302"/>
              <a:gd name="T63" fmla="*/ 251 h 300"/>
              <a:gd name="T64" fmla="*/ 302 w 302"/>
              <a:gd name="T65" fmla="*/ 242 h 300"/>
              <a:gd name="T66" fmla="*/ 302 w 302"/>
              <a:gd name="T67" fmla="*/ 154 h 300"/>
              <a:gd name="T68" fmla="*/ 292 w 302"/>
              <a:gd name="T69" fmla="*/ 14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2" h="300">
                <a:moveTo>
                  <a:pt x="292" y="144"/>
                </a:moveTo>
                <a:cubicBezTo>
                  <a:pt x="263" y="144"/>
                  <a:pt x="263" y="144"/>
                  <a:pt x="263" y="144"/>
                </a:cubicBezTo>
                <a:cubicBezTo>
                  <a:pt x="263" y="103"/>
                  <a:pt x="263" y="103"/>
                  <a:pt x="263" y="103"/>
                </a:cubicBezTo>
                <a:cubicBezTo>
                  <a:pt x="263" y="48"/>
                  <a:pt x="211" y="0"/>
                  <a:pt x="151" y="0"/>
                </a:cubicBezTo>
                <a:cubicBezTo>
                  <a:pt x="91" y="0"/>
                  <a:pt x="39" y="48"/>
                  <a:pt x="39" y="103"/>
                </a:cubicBezTo>
                <a:cubicBezTo>
                  <a:pt x="39" y="144"/>
                  <a:pt x="39" y="144"/>
                  <a:pt x="39" y="144"/>
                </a:cubicBezTo>
                <a:cubicBezTo>
                  <a:pt x="10" y="144"/>
                  <a:pt x="10" y="144"/>
                  <a:pt x="10" y="144"/>
                </a:cubicBezTo>
                <a:cubicBezTo>
                  <a:pt x="5" y="144"/>
                  <a:pt x="0" y="149"/>
                  <a:pt x="0" y="154"/>
                </a:cubicBezTo>
                <a:cubicBezTo>
                  <a:pt x="0" y="242"/>
                  <a:pt x="0" y="242"/>
                  <a:pt x="0" y="242"/>
                </a:cubicBezTo>
                <a:cubicBezTo>
                  <a:pt x="0" y="247"/>
                  <a:pt x="5" y="251"/>
                  <a:pt x="10" y="251"/>
                </a:cubicBezTo>
                <a:cubicBezTo>
                  <a:pt x="49" y="251"/>
                  <a:pt x="49" y="251"/>
                  <a:pt x="49" y="251"/>
                </a:cubicBezTo>
                <a:cubicBezTo>
                  <a:pt x="54" y="251"/>
                  <a:pt x="59" y="247"/>
                  <a:pt x="59" y="242"/>
                </a:cubicBezTo>
                <a:cubicBezTo>
                  <a:pt x="59" y="154"/>
                  <a:pt x="59" y="154"/>
                  <a:pt x="59" y="154"/>
                </a:cubicBezTo>
                <a:cubicBezTo>
                  <a:pt x="59" y="103"/>
                  <a:pt x="59" y="103"/>
                  <a:pt x="59" y="103"/>
                </a:cubicBezTo>
                <a:cubicBezTo>
                  <a:pt x="59" y="59"/>
                  <a:pt x="103" y="19"/>
                  <a:pt x="151" y="19"/>
                </a:cubicBezTo>
                <a:cubicBezTo>
                  <a:pt x="199" y="19"/>
                  <a:pt x="243" y="59"/>
                  <a:pt x="243" y="103"/>
                </a:cubicBezTo>
                <a:cubicBezTo>
                  <a:pt x="243" y="154"/>
                  <a:pt x="243" y="154"/>
                  <a:pt x="243" y="154"/>
                </a:cubicBezTo>
                <a:cubicBezTo>
                  <a:pt x="243" y="232"/>
                  <a:pt x="243" y="232"/>
                  <a:pt x="243" y="232"/>
                </a:cubicBezTo>
                <a:cubicBezTo>
                  <a:pt x="243" y="242"/>
                  <a:pt x="243" y="242"/>
                  <a:pt x="243" y="242"/>
                </a:cubicBezTo>
                <a:cubicBezTo>
                  <a:pt x="243" y="251"/>
                  <a:pt x="243" y="251"/>
                  <a:pt x="243" y="251"/>
                </a:cubicBezTo>
                <a:cubicBezTo>
                  <a:pt x="243" y="254"/>
                  <a:pt x="243" y="259"/>
                  <a:pt x="243" y="261"/>
                </a:cubicBezTo>
                <a:cubicBezTo>
                  <a:pt x="204" y="261"/>
                  <a:pt x="204" y="261"/>
                  <a:pt x="204" y="261"/>
                </a:cubicBezTo>
                <a:cubicBezTo>
                  <a:pt x="201" y="245"/>
                  <a:pt x="187" y="232"/>
                  <a:pt x="170" y="232"/>
                </a:cubicBezTo>
                <a:cubicBezTo>
                  <a:pt x="158" y="232"/>
                  <a:pt x="158" y="232"/>
                  <a:pt x="158" y="232"/>
                </a:cubicBezTo>
                <a:cubicBezTo>
                  <a:pt x="139" y="232"/>
                  <a:pt x="124" y="247"/>
                  <a:pt x="124" y="266"/>
                </a:cubicBezTo>
                <a:cubicBezTo>
                  <a:pt x="124" y="285"/>
                  <a:pt x="139" y="300"/>
                  <a:pt x="158" y="300"/>
                </a:cubicBezTo>
                <a:cubicBezTo>
                  <a:pt x="170" y="300"/>
                  <a:pt x="170" y="300"/>
                  <a:pt x="170" y="300"/>
                </a:cubicBezTo>
                <a:cubicBezTo>
                  <a:pt x="184" y="300"/>
                  <a:pt x="195" y="292"/>
                  <a:pt x="201" y="280"/>
                </a:cubicBezTo>
                <a:cubicBezTo>
                  <a:pt x="243" y="280"/>
                  <a:pt x="243" y="280"/>
                  <a:pt x="243" y="280"/>
                </a:cubicBezTo>
                <a:cubicBezTo>
                  <a:pt x="252" y="280"/>
                  <a:pt x="258" y="276"/>
                  <a:pt x="261" y="267"/>
                </a:cubicBezTo>
                <a:cubicBezTo>
                  <a:pt x="263" y="263"/>
                  <a:pt x="263" y="257"/>
                  <a:pt x="263" y="251"/>
                </a:cubicBezTo>
                <a:cubicBezTo>
                  <a:pt x="292" y="251"/>
                  <a:pt x="292" y="251"/>
                  <a:pt x="292" y="251"/>
                </a:cubicBezTo>
                <a:cubicBezTo>
                  <a:pt x="297" y="251"/>
                  <a:pt x="302" y="247"/>
                  <a:pt x="302" y="242"/>
                </a:cubicBezTo>
                <a:cubicBezTo>
                  <a:pt x="302" y="154"/>
                  <a:pt x="302" y="154"/>
                  <a:pt x="302" y="154"/>
                </a:cubicBezTo>
                <a:cubicBezTo>
                  <a:pt x="302" y="149"/>
                  <a:pt x="297" y="144"/>
                  <a:pt x="292" y="14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246" name="Freeform 199">
            <a:extLst>
              <a:ext uri="{FF2B5EF4-FFF2-40B4-BE49-F238E27FC236}">
                <a16:creationId xmlns:a16="http://schemas.microsoft.com/office/drawing/2014/main" id="{039693DE-61B9-D16B-92CA-D2B55E6100AC}"/>
              </a:ext>
            </a:extLst>
          </p:cNvPr>
          <p:cNvSpPr>
            <a:spLocks noEditPoints="1"/>
          </p:cNvSpPr>
          <p:nvPr userDrawn="1"/>
        </p:nvSpPr>
        <p:spPr bwMode="auto">
          <a:xfrm>
            <a:off x="7172197" y="2715924"/>
            <a:ext cx="424766" cy="355213"/>
          </a:xfrm>
          <a:custGeom>
            <a:avLst/>
            <a:gdLst>
              <a:gd name="T0" fmla="*/ 292 w 301"/>
              <a:gd name="T1" fmla="*/ 144 h 251"/>
              <a:gd name="T2" fmla="*/ 263 w 301"/>
              <a:gd name="T3" fmla="*/ 144 h 251"/>
              <a:gd name="T4" fmla="*/ 263 w 301"/>
              <a:gd name="T5" fmla="*/ 103 h 251"/>
              <a:gd name="T6" fmla="*/ 151 w 301"/>
              <a:gd name="T7" fmla="*/ 0 h 251"/>
              <a:gd name="T8" fmla="*/ 39 w 301"/>
              <a:gd name="T9" fmla="*/ 103 h 251"/>
              <a:gd name="T10" fmla="*/ 39 w 301"/>
              <a:gd name="T11" fmla="*/ 144 h 251"/>
              <a:gd name="T12" fmla="*/ 10 w 301"/>
              <a:gd name="T13" fmla="*/ 144 h 251"/>
              <a:gd name="T14" fmla="*/ 0 w 301"/>
              <a:gd name="T15" fmla="*/ 154 h 251"/>
              <a:gd name="T16" fmla="*/ 0 w 301"/>
              <a:gd name="T17" fmla="*/ 241 h 251"/>
              <a:gd name="T18" fmla="*/ 10 w 301"/>
              <a:gd name="T19" fmla="*/ 251 h 251"/>
              <a:gd name="T20" fmla="*/ 49 w 301"/>
              <a:gd name="T21" fmla="*/ 251 h 251"/>
              <a:gd name="T22" fmla="*/ 58 w 301"/>
              <a:gd name="T23" fmla="*/ 241 h 251"/>
              <a:gd name="T24" fmla="*/ 58 w 301"/>
              <a:gd name="T25" fmla="*/ 154 h 251"/>
              <a:gd name="T26" fmla="*/ 58 w 301"/>
              <a:gd name="T27" fmla="*/ 103 h 251"/>
              <a:gd name="T28" fmla="*/ 151 w 301"/>
              <a:gd name="T29" fmla="*/ 19 h 251"/>
              <a:gd name="T30" fmla="*/ 243 w 301"/>
              <a:gd name="T31" fmla="*/ 103 h 251"/>
              <a:gd name="T32" fmla="*/ 243 w 301"/>
              <a:gd name="T33" fmla="*/ 154 h 251"/>
              <a:gd name="T34" fmla="*/ 243 w 301"/>
              <a:gd name="T35" fmla="*/ 232 h 251"/>
              <a:gd name="T36" fmla="*/ 243 w 301"/>
              <a:gd name="T37" fmla="*/ 241 h 251"/>
              <a:gd name="T38" fmla="*/ 253 w 301"/>
              <a:gd name="T39" fmla="*/ 251 h 251"/>
              <a:gd name="T40" fmla="*/ 292 w 301"/>
              <a:gd name="T41" fmla="*/ 251 h 251"/>
              <a:gd name="T42" fmla="*/ 301 w 301"/>
              <a:gd name="T43" fmla="*/ 241 h 251"/>
              <a:gd name="T44" fmla="*/ 301 w 301"/>
              <a:gd name="T45" fmla="*/ 154 h 251"/>
              <a:gd name="T46" fmla="*/ 292 w 301"/>
              <a:gd name="T47" fmla="*/ 144 h 251"/>
              <a:gd name="T48" fmla="*/ 39 w 301"/>
              <a:gd name="T49" fmla="*/ 232 h 251"/>
              <a:gd name="T50" fmla="*/ 20 w 301"/>
              <a:gd name="T51" fmla="*/ 232 h 251"/>
              <a:gd name="T52" fmla="*/ 20 w 301"/>
              <a:gd name="T53" fmla="*/ 164 h 251"/>
              <a:gd name="T54" fmla="*/ 39 w 301"/>
              <a:gd name="T55" fmla="*/ 164 h 251"/>
              <a:gd name="T56" fmla="*/ 39 w 301"/>
              <a:gd name="T57" fmla="*/ 232 h 251"/>
              <a:gd name="T58" fmla="*/ 282 w 301"/>
              <a:gd name="T59" fmla="*/ 232 h 251"/>
              <a:gd name="T60" fmla="*/ 263 w 301"/>
              <a:gd name="T61" fmla="*/ 232 h 251"/>
              <a:gd name="T62" fmla="*/ 263 w 301"/>
              <a:gd name="T63" fmla="*/ 164 h 251"/>
              <a:gd name="T64" fmla="*/ 282 w 301"/>
              <a:gd name="T65" fmla="*/ 164 h 251"/>
              <a:gd name="T66" fmla="*/ 282 w 301"/>
              <a:gd name="T67" fmla="*/ 23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1" h="251">
                <a:moveTo>
                  <a:pt x="292" y="144"/>
                </a:moveTo>
                <a:cubicBezTo>
                  <a:pt x="263" y="144"/>
                  <a:pt x="263" y="144"/>
                  <a:pt x="263" y="144"/>
                </a:cubicBezTo>
                <a:cubicBezTo>
                  <a:pt x="263" y="103"/>
                  <a:pt x="263" y="103"/>
                  <a:pt x="263" y="103"/>
                </a:cubicBezTo>
                <a:cubicBezTo>
                  <a:pt x="263" y="48"/>
                  <a:pt x="210" y="0"/>
                  <a:pt x="151" y="0"/>
                </a:cubicBezTo>
                <a:cubicBezTo>
                  <a:pt x="91" y="0"/>
                  <a:pt x="39" y="48"/>
                  <a:pt x="39" y="103"/>
                </a:cubicBezTo>
                <a:cubicBezTo>
                  <a:pt x="39" y="144"/>
                  <a:pt x="39" y="144"/>
                  <a:pt x="39" y="144"/>
                </a:cubicBezTo>
                <a:cubicBezTo>
                  <a:pt x="10" y="144"/>
                  <a:pt x="10" y="144"/>
                  <a:pt x="10" y="144"/>
                </a:cubicBezTo>
                <a:cubicBezTo>
                  <a:pt x="5" y="144"/>
                  <a:pt x="0" y="148"/>
                  <a:pt x="0" y="154"/>
                </a:cubicBezTo>
                <a:cubicBezTo>
                  <a:pt x="0" y="241"/>
                  <a:pt x="0" y="241"/>
                  <a:pt x="0" y="241"/>
                </a:cubicBezTo>
                <a:cubicBezTo>
                  <a:pt x="0" y="247"/>
                  <a:pt x="5" y="251"/>
                  <a:pt x="10" y="251"/>
                </a:cubicBezTo>
                <a:cubicBezTo>
                  <a:pt x="49" y="251"/>
                  <a:pt x="49" y="251"/>
                  <a:pt x="49" y="251"/>
                </a:cubicBezTo>
                <a:cubicBezTo>
                  <a:pt x="54" y="251"/>
                  <a:pt x="58" y="247"/>
                  <a:pt x="58" y="241"/>
                </a:cubicBezTo>
                <a:cubicBezTo>
                  <a:pt x="58" y="154"/>
                  <a:pt x="58" y="154"/>
                  <a:pt x="58" y="154"/>
                </a:cubicBezTo>
                <a:cubicBezTo>
                  <a:pt x="58" y="103"/>
                  <a:pt x="58" y="103"/>
                  <a:pt x="58" y="103"/>
                </a:cubicBezTo>
                <a:cubicBezTo>
                  <a:pt x="58" y="59"/>
                  <a:pt x="103" y="19"/>
                  <a:pt x="151" y="19"/>
                </a:cubicBezTo>
                <a:cubicBezTo>
                  <a:pt x="199" y="19"/>
                  <a:pt x="243" y="59"/>
                  <a:pt x="243" y="103"/>
                </a:cubicBezTo>
                <a:cubicBezTo>
                  <a:pt x="243" y="154"/>
                  <a:pt x="243" y="154"/>
                  <a:pt x="243" y="154"/>
                </a:cubicBezTo>
                <a:cubicBezTo>
                  <a:pt x="243" y="232"/>
                  <a:pt x="243" y="232"/>
                  <a:pt x="243" y="232"/>
                </a:cubicBezTo>
                <a:cubicBezTo>
                  <a:pt x="243" y="241"/>
                  <a:pt x="243" y="241"/>
                  <a:pt x="243" y="241"/>
                </a:cubicBezTo>
                <a:cubicBezTo>
                  <a:pt x="243" y="247"/>
                  <a:pt x="247" y="251"/>
                  <a:pt x="253" y="251"/>
                </a:cubicBezTo>
                <a:cubicBezTo>
                  <a:pt x="292" y="251"/>
                  <a:pt x="292" y="251"/>
                  <a:pt x="292" y="251"/>
                </a:cubicBezTo>
                <a:cubicBezTo>
                  <a:pt x="297" y="251"/>
                  <a:pt x="301" y="247"/>
                  <a:pt x="301" y="241"/>
                </a:cubicBezTo>
                <a:cubicBezTo>
                  <a:pt x="301" y="154"/>
                  <a:pt x="301" y="154"/>
                  <a:pt x="301" y="154"/>
                </a:cubicBezTo>
                <a:cubicBezTo>
                  <a:pt x="301" y="148"/>
                  <a:pt x="297" y="144"/>
                  <a:pt x="292" y="144"/>
                </a:cubicBezTo>
                <a:close/>
                <a:moveTo>
                  <a:pt x="39" y="232"/>
                </a:moveTo>
                <a:cubicBezTo>
                  <a:pt x="20" y="232"/>
                  <a:pt x="20" y="232"/>
                  <a:pt x="20" y="232"/>
                </a:cubicBezTo>
                <a:cubicBezTo>
                  <a:pt x="20" y="164"/>
                  <a:pt x="20" y="164"/>
                  <a:pt x="20" y="164"/>
                </a:cubicBezTo>
                <a:cubicBezTo>
                  <a:pt x="39" y="164"/>
                  <a:pt x="39" y="164"/>
                  <a:pt x="39" y="164"/>
                </a:cubicBezTo>
                <a:lnTo>
                  <a:pt x="39" y="232"/>
                </a:lnTo>
                <a:close/>
                <a:moveTo>
                  <a:pt x="282" y="232"/>
                </a:moveTo>
                <a:cubicBezTo>
                  <a:pt x="263" y="232"/>
                  <a:pt x="263" y="232"/>
                  <a:pt x="263" y="232"/>
                </a:cubicBezTo>
                <a:cubicBezTo>
                  <a:pt x="263" y="164"/>
                  <a:pt x="263" y="164"/>
                  <a:pt x="263" y="164"/>
                </a:cubicBezTo>
                <a:cubicBezTo>
                  <a:pt x="282" y="164"/>
                  <a:pt x="282" y="164"/>
                  <a:pt x="282" y="164"/>
                </a:cubicBezTo>
                <a:lnTo>
                  <a:pt x="282" y="2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247" name="Group 246">
            <a:extLst>
              <a:ext uri="{FF2B5EF4-FFF2-40B4-BE49-F238E27FC236}">
                <a16:creationId xmlns:a16="http://schemas.microsoft.com/office/drawing/2014/main" id="{82298D9D-06FB-3B98-119F-01DB6F0E0914}"/>
              </a:ext>
            </a:extLst>
          </p:cNvPr>
          <p:cNvGrpSpPr/>
          <p:nvPr userDrawn="1"/>
        </p:nvGrpSpPr>
        <p:grpSpPr>
          <a:xfrm>
            <a:off x="6349990" y="2715924"/>
            <a:ext cx="412345" cy="409862"/>
            <a:chOff x="6379669" y="1132093"/>
            <a:chExt cx="511203" cy="508124"/>
          </a:xfrm>
          <a:solidFill>
            <a:schemeClr val="bg2"/>
          </a:solidFill>
        </p:grpSpPr>
        <p:sp>
          <p:nvSpPr>
            <p:cNvPr id="248" name="Freeform 200">
              <a:extLst>
                <a:ext uri="{FF2B5EF4-FFF2-40B4-BE49-F238E27FC236}">
                  <a16:creationId xmlns:a16="http://schemas.microsoft.com/office/drawing/2014/main" id="{B23D2290-25D7-5278-E5F5-086973CEC225}"/>
                </a:ext>
              </a:extLst>
            </p:cNvPr>
            <p:cNvSpPr>
              <a:spLocks/>
            </p:cNvSpPr>
            <p:nvPr/>
          </p:nvSpPr>
          <p:spPr bwMode="auto">
            <a:xfrm>
              <a:off x="6516709" y="1239877"/>
              <a:ext cx="237124" cy="298715"/>
            </a:xfrm>
            <a:custGeom>
              <a:avLst/>
              <a:gdLst>
                <a:gd name="T0" fmla="*/ 126 w 136"/>
                <a:gd name="T1" fmla="*/ 66 h 170"/>
                <a:gd name="T2" fmla="*/ 126 w 136"/>
                <a:gd name="T3" fmla="*/ 46 h 170"/>
                <a:gd name="T4" fmla="*/ 86 w 136"/>
                <a:gd name="T5" fmla="*/ 0 h 170"/>
                <a:gd name="T6" fmla="*/ 49 w 136"/>
                <a:gd name="T7" fmla="*/ 10 h 170"/>
                <a:gd name="T8" fmla="*/ 39 w 136"/>
                <a:gd name="T9" fmla="*/ 13 h 170"/>
                <a:gd name="T10" fmla="*/ 9 w 136"/>
                <a:gd name="T11" fmla="*/ 49 h 170"/>
                <a:gd name="T12" fmla="*/ 9 w 136"/>
                <a:gd name="T13" fmla="*/ 65 h 170"/>
                <a:gd name="T14" fmla="*/ 0 w 136"/>
                <a:gd name="T15" fmla="*/ 82 h 170"/>
                <a:gd name="T16" fmla="*/ 0 w 136"/>
                <a:gd name="T17" fmla="*/ 94 h 170"/>
                <a:gd name="T18" fmla="*/ 18 w 136"/>
                <a:gd name="T19" fmla="*/ 124 h 170"/>
                <a:gd name="T20" fmla="*/ 63 w 136"/>
                <a:gd name="T21" fmla="*/ 170 h 170"/>
                <a:gd name="T22" fmla="*/ 65 w 136"/>
                <a:gd name="T23" fmla="*/ 170 h 170"/>
                <a:gd name="T24" fmla="*/ 114 w 136"/>
                <a:gd name="T25" fmla="*/ 124 h 170"/>
                <a:gd name="T26" fmla="*/ 136 w 136"/>
                <a:gd name="T27" fmla="*/ 94 h 170"/>
                <a:gd name="T28" fmla="*/ 136 w 136"/>
                <a:gd name="T29" fmla="*/ 82 h 170"/>
                <a:gd name="T30" fmla="*/ 126 w 136"/>
                <a:gd name="T31" fmla="*/ 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70">
                  <a:moveTo>
                    <a:pt x="126" y="66"/>
                  </a:moveTo>
                  <a:cubicBezTo>
                    <a:pt x="126" y="46"/>
                    <a:pt x="126" y="46"/>
                    <a:pt x="126" y="46"/>
                  </a:cubicBezTo>
                  <a:cubicBezTo>
                    <a:pt x="126" y="15"/>
                    <a:pt x="107" y="0"/>
                    <a:pt x="86" y="0"/>
                  </a:cubicBezTo>
                  <a:cubicBezTo>
                    <a:pt x="74" y="0"/>
                    <a:pt x="62" y="5"/>
                    <a:pt x="49" y="10"/>
                  </a:cubicBezTo>
                  <a:cubicBezTo>
                    <a:pt x="46" y="11"/>
                    <a:pt x="42" y="12"/>
                    <a:pt x="39" y="13"/>
                  </a:cubicBezTo>
                  <a:cubicBezTo>
                    <a:pt x="21" y="14"/>
                    <a:pt x="9" y="28"/>
                    <a:pt x="9" y="49"/>
                  </a:cubicBezTo>
                  <a:cubicBezTo>
                    <a:pt x="9" y="65"/>
                    <a:pt x="9" y="65"/>
                    <a:pt x="9" y="65"/>
                  </a:cubicBezTo>
                  <a:cubicBezTo>
                    <a:pt x="0" y="67"/>
                    <a:pt x="0" y="74"/>
                    <a:pt x="0" y="82"/>
                  </a:cubicBezTo>
                  <a:cubicBezTo>
                    <a:pt x="0" y="94"/>
                    <a:pt x="0" y="94"/>
                    <a:pt x="0" y="94"/>
                  </a:cubicBezTo>
                  <a:cubicBezTo>
                    <a:pt x="0" y="106"/>
                    <a:pt x="7" y="120"/>
                    <a:pt x="18" y="124"/>
                  </a:cubicBezTo>
                  <a:cubicBezTo>
                    <a:pt x="20" y="148"/>
                    <a:pt x="40" y="170"/>
                    <a:pt x="63" y="170"/>
                  </a:cubicBezTo>
                  <a:cubicBezTo>
                    <a:pt x="65" y="170"/>
                    <a:pt x="65" y="170"/>
                    <a:pt x="65" y="170"/>
                  </a:cubicBezTo>
                  <a:cubicBezTo>
                    <a:pt x="89" y="170"/>
                    <a:pt x="111" y="148"/>
                    <a:pt x="114" y="124"/>
                  </a:cubicBezTo>
                  <a:cubicBezTo>
                    <a:pt x="125" y="120"/>
                    <a:pt x="136" y="105"/>
                    <a:pt x="136" y="94"/>
                  </a:cubicBezTo>
                  <a:cubicBezTo>
                    <a:pt x="136" y="82"/>
                    <a:pt x="136" y="82"/>
                    <a:pt x="136" y="82"/>
                  </a:cubicBezTo>
                  <a:cubicBezTo>
                    <a:pt x="136" y="74"/>
                    <a:pt x="136" y="69"/>
                    <a:pt x="12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49" name="Freeform 201">
              <a:extLst>
                <a:ext uri="{FF2B5EF4-FFF2-40B4-BE49-F238E27FC236}">
                  <a16:creationId xmlns:a16="http://schemas.microsoft.com/office/drawing/2014/main" id="{FC752FAB-9303-4BA7-D6B8-674B3BC7945E}"/>
                </a:ext>
              </a:extLst>
            </p:cNvPr>
            <p:cNvSpPr>
              <a:spLocks noEditPoints="1"/>
            </p:cNvSpPr>
            <p:nvPr/>
          </p:nvSpPr>
          <p:spPr bwMode="auto">
            <a:xfrm>
              <a:off x="6379669" y="1132093"/>
              <a:ext cx="511203" cy="508124"/>
            </a:xfrm>
            <a:custGeom>
              <a:avLst/>
              <a:gdLst>
                <a:gd name="T0" fmla="*/ 259 w 292"/>
                <a:gd name="T1" fmla="*/ 86 h 290"/>
                <a:gd name="T2" fmla="*/ 255 w 292"/>
                <a:gd name="T3" fmla="*/ 86 h 290"/>
                <a:gd name="T4" fmla="*/ 271 w 292"/>
                <a:gd name="T5" fmla="*/ 36 h 290"/>
                <a:gd name="T6" fmla="*/ 234 w 292"/>
                <a:gd name="T7" fmla="*/ 0 h 290"/>
                <a:gd name="T8" fmla="*/ 198 w 292"/>
                <a:gd name="T9" fmla="*/ 38 h 290"/>
                <a:gd name="T10" fmla="*/ 101 w 292"/>
                <a:gd name="T11" fmla="*/ 38 h 290"/>
                <a:gd name="T12" fmla="*/ 64 w 292"/>
                <a:gd name="T13" fmla="*/ 0 h 290"/>
                <a:gd name="T14" fmla="*/ 28 w 292"/>
                <a:gd name="T15" fmla="*/ 37 h 290"/>
                <a:gd name="T16" fmla="*/ 44 w 292"/>
                <a:gd name="T17" fmla="*/ 86 h 290"/>
                <a:gd name="T18" fmla="*/ 40 w 292"/>
                <a:gd name="T19" fmla="*/ 86 h 290"/>
                <a:gd name="T20" fmla="*/ 0 w 292"/>
                <a:gd name="T21" fmla="*/ 120 h 290"/>
                <a:gd name="T22" fmla="*/ 0 w 292"/>
                <a:gd name="T23" fmla="*/ 120 h 290"/>
                <a:gd name="T24" fmla="*/ 0 w 292"/>
                <a:gd name="T25" fmla="*/ 135 h 290"/>
                <a:gd name="T26" fmla="*/ 21 w 292"/>
                <a:gd name="T27" fmla="*/ 135 h 290"/>
                <a:gd name="T28" fmla="*/ 68 w 292"/>
                <a:gd name="T29" fmla="*/ 227 h 290"/>
                <a:gd name="T30" fmla="*/ 34 w 292"/>
                <a:gd name="T31" fmla="*/ 285 h 290"/>
                <a:gd name="T32" fmla="*/ 40 w 292"/>
                <a:gd name="T33" fmla="*/ 290 h 290"/>
                <a:gd name="T34" fmla="*/ 247 w 292"/>
                <a:gd name="T35" fmla="*/ 290 h 290"/>
                <a:gd name="T36" fmla="*/ 247 w 292"/>
                <a:gd name="T37" fmla="*/ 290 h 290"/>
                <a:gd name="T38" fmla="*/ 253 w 292"/>
                <a:gd name="T39" fmla="*/ 284 h 290"/>
                <a:gd name="T40" fmla="*/ 253 w 292"/>
                <a:gd name="T41" fmla="*/ 282 h 290"/>
                <a:gd name="T42" fmla="*/ 228 w 292"/>
                <a:gd name="T43" fmla="*/ 233 h 290"/>
                <a:gd name="T44" fmla="*/ 278 w 292"/>
                <a:gd name="T45" fmla="*/ 135 h 290"/>
                <a:gd name="T46" fmla="*/ 292 w 292"/>
                <a:gd name="T47" fmla="*/ 135 h 290"/>
                <a:gd name="T48" fmla="*/ 292 w 292"/>
                <a:gd name="T49" fmla="*/ 122 h 290"/>
                <a:gd name="T50" fmla="*/ 292 w 292"/>
                <a:gd name="T51" fmla="*/ 122 h 290"/>
                <a:gd name="T52" fmla="*/ 259 w 292"/>
                <a:gd name="T53" fmla="*/ 86 h 290"/>
                <a:gd name="T54" fmla="*/ 217 w 292"/>
                <a:gd name="T55" fmla="*/ 226 h 290"/>
                <a:gd name="T56" fmla="*/ 189 w 292"/>
                <a:gd name="T57" fmla="*/ 218 h 290"/>
                <a:gd name="T58" fmla="*/ 143 w 292"/>
                <a:gd name="T59" fmla="*/ 242 h 290"/>
                <a:gd name="T60" fmla="*/ 141 w 292"/>
                <a:gd name="T61" fmla="*/ 242 h 290"/>
                <a:gd name="T62" fmla="*/ 96 w 292"/>
                <a:gd name="T63" fmla="*/ 218 h 290"/>
                <a:gd name="T64" fmla="*/ 79 w 292"/>
                <a:gd name="T65" fmla="*/ 222 h 290"/>
                <a:gd name="T66" fmla="*/ 35 w 292"/>
                <a:gd name="T67" fmla="*/ 135 h 290"/>
                <a:gd name="T68" fmla="*/ 64 w 292"/>
                <a:gd name="T69" fmla="*/ 135 h 290"/>
                <a:gd name="T70" fmla="*/ 67 w 292"/>
                <a:gd name="T71" fmla="*/ 135 h 290"/>
                <a:gd name="T72" fmla="*/ 78 w 292"/>
                <a:gd name="T73" fmla="*/ 120 h 290"/>
                <a:gd name="T74" fmla="*/ 78 w 292"/>
                <a:gd name="T75" fmla="*/ 111 h 290"/>
                <a:gd name="T76" fmla="*/ 89 w 292"/>
                <a:gd name="T77" fmla="*/ 76 h 290"/>
                <a:gd name="T78" fmla="*/ 100 w 292"/>
                <a:gd name="T79" fmla="*/ 47 h 290"/>
                <a:gd name="T80" fmla="*/ 101 w 292"/>
                <a:gd name="T81" fmla="*/ 47 h 290"/>
                <a:gd name="T82" fmla="*/ 198 w 292"/>
                <a:gd name="T83" fmla="*/ 47 h 290"/>
                <a:gd name="T84" fmla="*/ 199 w 292"/>
                <a:gd name="T85" fmla="*/ 48 h 290"/>
                <a:gd name="T86" fmla="*/ 214 w 292"/>
                <a:gd name="T87" fmla="*/ 86 h 290"/>
                <a:gd name="T88" fmla="*/ 210 w 292"/>
                <a:gd name="T89" fmla="*/ 86 h 290"/>
                <a:gd name="T90" fmla="*/ 214 w 292"/>
                <a:gd name="T91" fmla="*/ 108 h 290"/>
                <a:gd name="T92" fmla="*/ 214 w 292"/>
                <a:gd name="T93" fmla="*/ 122 h 290"/>
                <a:gd name="T94" fmla="*/ 219 w 292"/>
                <a:gd name="T95" fmla="*/ 135 h 290"/>
                <a:gd name="T96" fmla="*/ 264 w 292"/>
                <a:gd name="T97" fmla="*/ 135 h 290"/>
                <a:gd name="T98" fmla="*/ 217 w 292"/>
                <a:gd name="T99" fmla="*/ 22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2" h="290">
                  <a:moveTo>
                    <a:pt x="259" y="86"/>
                  </a:moveTo>
                  <a:cubicBezTo>
                    <a:pt x="255" y="86"/>
                    <a:pt x="255" y="86"/>
                    <a:pt x="255" y="86"/>
                  </a:cubicBezTo>
                  <a:cubicBezTo>
                    <a:pt x="266" y="67"/>
                    <a:pt x="271" y="46"/>
                    <a:pt x="271" y="36"/>
                  </a:cubicBezTo>
                  <a:cubicBezTo>
                    <a:pt x="271" y="16"/>
                    <a:pt x="254" y="0"/>
                    <a:pt x="234" y="0"/>
                  </a:cubicBezTo>
                  <a:cubicBezTo>
                    <a:pt x="214" y="0"/>
                    <a:pt x="198" y="18"/>
                    <a:pt x="198" y="38"/>
                  </a:cubicBezTo>
                  <a:cubicBezTo>
                    <a:pt x="101" y="38"/>
                    <a:pt x="101" y="38"/>
                    <a:pt x="101" y="38"/>
                  </a:cubicBezTo>
                  <a:cubicBezTo>
                    <a:pt x="101" y="18"/>
                    <a:pt x="84" y="0"/>
                    <a:pt x="64" y="0"/>
                  </a:cubicBezTo>
                  <a:cubicBezTo>
                    <a:pt x="44" y="0"/>
                    <a:pt x="28" y="17"/>
                    <a:pt x="28" y="37"/>
                  </a:cubicBezTo>
                  <a:cubicBezTo>
                    <a:pt x="28" y="46"/>
                    <a:pt x="33" y="67"/>
                    <a:pt x="44" y="86"/>
                  </a:cubicBezTo>
                  <a:cubicBezTo>
                    <a:pt x="40" y="86"/>
                    <a:pt x="40" y="86"/>
                    <a:pt x="40" y="86"/>
                  </a:cubicBezTo>
                  <a:cubicBezTo>
                    <a:pt x="20" y="86"/>
                    <a:pt x="0" y="100"/>
                    <a:pt x="0" y="120"/>
                  </a:cubicBezTo>
                  <a:cubicBezTo>
                    <a:pt x="0" y="120"/>
                    <a:pt x="0" y="120"/>
                    <a:pt x="0" y="120"/>
                  </a:cubicBezTo>
                  <a:cubicBezTo>
                    <a:pt x="0" y="135"/>
                    <a:pt x="0" y="135"/>
                    <a:pt x="0" y="135"/>
                  </a:cubicBezTo>
                  <a:cubicBezTo>
                    <a:pt x="21" y="135"/>
                    <a:pt x="21" y="135"/>
                    <a:pt x="21" y="135"/>
                  </a:cubicBezTo>
                  <a:cubicBezTo>
                    <a:pt x="68" y="227"/>
                    <a:pt x="68" y="227"/>
                    <a:pt x="68" y="227"/>
                  </a:cubicBezTo>
                  <a:cubicBezTo>
                    <a:pt x="47" y="238"/>
                    <a:pt x="34" y="259"/>
                    <a:pt x="34" y="285"/>
                  </a:cubicBezTo>
                  <a:cubicBezTo>
                    <a:pt x="34" y="288"/>
                    <a:pt x="37" y="290"/>
                    <a:pt x="40" y="290"/>
                  </a:cubicBezTo>
                  <a:cubicBezTo>
                    <a:pt x="247" y="290"/>
                    <a:pt x="247" y="290"/>
                    <a:pt x="247" y="290"/>
                  </a:cubicBezTo>
                  <a:cubicBezTo>
                    <a:pt x="247" y="290"/>
                    <a:pt x="247" y="290"/>
                    <a:pt x="247" y="290"/>
                  </a:cubicBezTo>
                  <a:cubicBezTo>
                    <a:pt x="251" y="290"/>
                    <a:pt x="253" y="287"/>
                    <a:pt x="253" y="284"/>
                  </a:cubicBezTo>
                  <a:cubicBezTo>
                    <a:pt x="253" y="283"/>
                    <a:pt x="253" y="283"/>
                    <a:pt x="253" y="282"/>
                  </a:cubicBezTo>
                  <a:cubicBezTo>
                    <a:pt x="253" y="261"/>
                    <a:pt x="243" y="244"/>
                    <a:pt x="228" y="233"/>
                  </a:cubicBezTo>
                  <a:cubicBezTo>
                    <a:pt x="278" y="135"/>
                    <a:pt x="278" y="135"/>
                    <a:pt x="278" y="135"/>
                  </a:cubicBezTo>
                  <a:cubicBezTo>
                    <a:pt x="292" y="135"/>
                    <a:pt x="292" y="135"/>
                    <a:pt x="292" y="135"/>
                  </a:cubicBezTo>
                  <a:cubicBezTo>
                    <a:pt x="292" y="122"/>
                    <a:pt x="292" y="122"/>
                    <a:pt x="292" y="122"/>
                  </a:cubicBezTo>
                  <a:cubicBezTo>
                    <a:pt x="292" y="121"/>
                    <a:pt x="292" y="122"/>
                    <a:pt x="292" y="122"/>
                  </a:cubicBezTo>
                  <a:cubicBezTo>
                    <a:pt x="292" y="102"/>
                    <a:pt x="279" y="86"/>
                    <a:pt x="259" y="86"/>
                  </a:cubicBezTo>
                  <a:close/>
                  <a:moveTo>
                    <a:pt x="217" y="226"/>
                  </a:moveTo>
                  <a:cubicBezTo>
                    <a:pt x="209" y="222"/>
                    <a:pt x="199" y="219"/>
                    <a:pt x="189" y="218"/>
                  </a:cubicBezTo>
                  <a:cubicBezTo>
                    <a:pt x="178" y="233"/>
                    <a:pt x="161" y="242"/>
                    <a:pt x="143" y="242"/>
                  </a:cubicBezTo>
                  <a:cubicBezTo>
                    <a:pt x="141" y="242"/>
                    <a:pt x="141" y="242"/>
                    <a:pt x="141" y="242"/>
                  </a:cubicBezTo>
                  <a:cubicBezTo>
                    <a:pt x="124" y="242"/>
                    <a:pt x="107" y="232"/>
                    <a:pt x="96" y="218"/>
                  </a:cubicBezTo>
                  <a:cubicBezTo>
                    <a:pt x="90" y="218"/>
                    <a:pt x="84" y="221"/>
                    <a:pt x="79" y="222"/>
                  </a:cubicBezTo>
                  <a:cubicBezTo>
                    <a:pt x="35" y="135"/>
                    <a:pt x="35" y="135"/>
                    <a:pt x="35" y="135"/>
                  </a:cubicBezTo>
                  <a:cubicBezTo>
                    <a:pt x="64" y="135"/>
                    <a:pt x="64" y="135"/>
                    <a:pt x="64" y="135"/>
                  </a:cubicBezTo>
                  <a:cubicBezTo>
                    <a:pt x="67" y="135"/>
                    <a:pt x="67" y="135"/>
                    <a:pt x="67" y="135"/>
                  </a:cubicBezTo>
                  <a:cubicBezTo>
                    <a:pt x="69" y="125"/>
                    <a:pt x="78" y="123"/>
                    <a:pt x="78" y="120"/>
                  </a:cubicBezTo>
                  <a:cubicBezTo>
                    <a:pt x="78" y="111"/>
                    <a:pt x="78" y="111"/>
                    <a:pt x="78" y="111"/>
                  </a:cubicBezTo>
                  <a:cubicBezTo>
                    <a:pt x="78" y="97"/>
                    <a:pt x="82" y="85"/>
                    <a:pt x="89" y="76"/>
                  </a:cubicBezTo>
                  <a:cubicBezTo>
                    <a:pt x="95" y="67"/>
                    <a:pt x="98" y="56"/>
                    <a:pt x="100" y="47"/>
                  </a:cubicBezTo>
                  <a:cubicBezTo>
                    <a:pt x="100" y="47"/>
                    <a:pt x="100" y="47"/>
                    <a:pt x="101" y="47"/>
                  </a:cubicBezTo>
                  <a:cubicBezTo>
                    <a:pt x="198" y="47"/>
                    <a:pt x="198" y="47"/>
                    <a:pt x="198" y="47"/>
                  </a:cubicBezTo>
                  <a:cubicBezTo>
                    <a:pt x="198" y="47"/>
                    <a:pt x="199" y="48"/>
                    <a:pt x="199" y="48"/>
                  </a:cubicBezTo>
                  <a:cubicBezTo>
                    <a:pt x="202" y="59"/>
                    <a:pt x="206" y="76"/>
                    <a:pt x="214" y="86"/>
                  </a:cubicBezTo>
                  <a:cubicBezTo>
                    <a:pt x="210" y="86"/>
                    <a:pt x="210" y="86"/>
                    <a:pt x="210" y="86"/>
                  </a:cubicBezTo>
                  <a:cubicBezTo>
                    <a:pt x="209" y="86"/>
                    <a:pt x="214" y="98"/>
                    <a:pt x="214" y="108"/>
                  </a:cubicBezTo>
                  <a:cubicBezTo>
                    <a:pt x="214" y="122"/>
                    <a:pt x="214" y="122"/>
                    <a:pt x="214" y="122"/>
                  </a:cubicBezTo>
                  <a:cubicBezTo>
                    <a:pt x="214" y="125"/>
                    <a:pt x="217" y="125"/>
                    <a:pt x="219" y="135"/>
                  </a:cubicBezTo>
                  <a:cubicBezTo>
                    <a:pt x="264" y="135"/>
                    <a:pt x="264" y="135"/>
                    <a:pt x="264" y="135"/>
                  </a:cubicBezTo>
                  <a:lnTo>
                    <a:pt x="217" y="22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50" name="Group 249">
            <a:extLst>
              <a:ext uri="{FF2B5EF4-FFF2-40B4-BE49-F238E27FC236}">
                <a16:creationId xmlns:a16="http://schemas.microsoft.com/office/drawing/2014/main" id="{79FA1C6E-11F6-2787-2D5D-169C419AD2C6}"/>
              </a:ext>
            </a:extLst>
          </p:cNvPr>
          <p:cNvGrpSpPr/>
          <p:nvPr userDrawn="1"/>
        </p:nvGrpSpPr>
        <p:grpSpPr>
          <a:xfrm>
            <a:off x="5430906" y="2713439"/>
            <a:ext cx="548966" cy="412346"/>
            <a:chOff x="5240239" y="1129013"/>
            <a:chExt cx="680578" cy="511204"/>
          </a:xfrm>
          <a:solidFill>
            <a:schemeClr val="bg2"/>
          </a:solidFill>
        </p:grpSpPr>
        <p:sp>
          <p:nvSpPr>
            <p:cNvPr id="251" name="Freeform 202">
              <a:extLst>
                <a:ext uri="{FF2B5EF4-FFF2-40B4-BE49-F238E27FC236}">
                  <a16:creationId xmlns:a16="http://schemas.microsoft.com/office/drawing/2014/main" id="{591D7308-C440-C53D-A98A-3ADA565D65E4}"/>
                </a:ext>
              </a:extLst>
            </p:cNvPr>
            <p:cNvSpPr>
              <a:spLocks/>
            </p:cNvSpPr>
            <p:nvPr/>
          </p:nvSpPr>
          <p:spPr bwMode="auto">
            <a:xfrm>
              <a:off x="5324927" y="1129013"/>
              <a:ext cx="272540" cy="354147"/>
            </a:xfrm>
            <a:custGeom>
              <a:avLst/>
              <a:gdLst>
                <a:gd name="T0" fmla="*/ 15 w 156"/>
                <a:gd name="T1" fmla="*/ 128 h 201"/>
                <a:gd name="T2" fmla="*/ 83 w 156"/>
                <a:gd name="T3" fmla="*/ 201 h 201"/>
                <a:gd name="T4" fmla="*/ 147 w 156"/>
                <a:gd name="T5" fmla="*/ 128 h 201"/>
                <a:gd name="T6" fmla="*/ 156 w 156"/>
                <a:gd name="T7" fmla="*/ 111 h 201"/>
                <a:gd name="T8" fmla="*/ 156 w 156"/>
                <a:gd name="T9" fmla="*/ 87 h 201"/>
                <a:gd name="T10" fmla="*/ 146 w 156"/>
                <a:gd name="T11" fmla="*/ 69 h 201"/>
                <a:gd name="T12" fmla="*/ 146 w 156"/>
                <a:gd name="T13" fmla="*/ 51 h 201"/>
                <a:gd name="T14" fmla="*/ 97 w 156"/>
                <a:gd name="T15" fmla="*/ 0 h 201"/>
                <a:gd name="T16" fmla="*/ 52 w 156"/>
                <a:gd name="T17" fmla="*/ 9 h 201"/>
                <a:gd name="T18" fmla="*/ 10 w 156"/>
                <a:gd name="T19" fmla="*/ 51 h 201"/>
                <a:gd name="T20" fmla="*/ 10 w 156"/>
                <a:gd name="T21" fmla="*/ 71 h 201"/>
                <a:gd name="T22" fmla="*/ 0 w 156"/>
                <a:gd name="T23" fmla="*/ 87 h 201"/>
                <a:gd name="T24" fmla="*/ 0 w 156"/>
                <a:gd name="T25" fmla="*/ 111 h 201"/>
                <a:gd name="T26" fmla="*/ 15 w 156"/>
                <a:gd name="T27" fmla="*/ 12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01">
                  <a:moveTo>
                    <a:pt x="15" y="128"/>
                  </a:moveTo>
                  <a:cubicBezTo>
                    <a:pt x="18" y="162"/>
                    <a:pt x="47" y="201"/>
                    <a:pt x="83" y="201"/>
                  </a:cubicBezTo>
                  <a:cubicBezTo>
                    <a:pt x="118" y="201"/>
                    <a:pt x="144" y="163"/>
                    <a:pt x="147" y="128"/>
                  </a:cubicBezTo>
                  <a:cubicBezTo>
                    <a:pt x="153" y="126"/>
                    <a:pt x="156" y="119"/>
                    <a:pt x="156" y="111"/>
                  </a:cubicBezTo>
                  <a:cubicBezTo>
                    <a:pt x="156" y="87"/>
                    <a:pt x="156" y="87"/>
                    <a:pt x="156" y="87"/>
                  </a:cubicBezTo>
                  <a:cubicBezTo>
                    <a:pt x="156" y="81"/>
                    <a:pt x="156" y="72"/>
                    <a:pt x="146" y="69"/>
                  </a:cubicBezTo>
                  <a:cubicBezTo>
                    <a:pt x="146" y="51"/>
                    <a:pt x="146" y="51"/>
                    <a:pt x="146" y="51"/>
                  </a:cubicBezTo>
                  <a:cubicBezTo>
                    <a:pt x="146" y="18"/>
                    <a:pt x="128" y="0"/>
                    <a:pt x="97" y="0"/>
                  </a:cubicBezTo>
                  <a:cubicBezTo>
                    <a:pt x="77" y="0"/>
                    <a:pt x="57" y="7"/>
                    <a:pt x="52" y="9"/>
                  </a:cubicBezTo>
                  <a:cubicBezTo>
                    <a:pt x="29" y="10"/>
                    <a:pt x="10" y="28"/>
                    <a:pt x="10" y="51"/>
                  </a:cubicBezTo>
                  <a:cubicBezTo>
                    <a:pt x="10" y="71"/>
                    <a:pt x="10" y="71"/>
                    <a:pt x="10" y="71"/>
                  </a:cubicBezTo>
                  <a:cubicBezTo>
                    <a:pt x="10" y="74"/>
                    <a:pt x="0" y="79"/>
                    <a:pt x="0" y="87"/>
                  </a:cubicBezTo>
                  <a:cubicBezTo>
                    <a:pt x="0" y="111"/>
                    <a:pt x="0" y="111"/>
                    <a:pt x="0" y="111"/>
                  </a:cubicBezTo>
                  <a:cubicBezTo>
                    <a:pt x="0" y="119"/>
                    <a:pt x="7" y="126"/>
                    <a:pt x="15"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2" name="Freeform 203">
              <a:extLst>
                <a:ext uri="{FF2B5EF4-FFF2-40B4-BE49-F238E27FC236}">
                  <a16:creationId xmlns:a16="http://schemas.microsoft.com/office/drawing/2014/main" id="{CD4BA1BE-1D8F-1A5C-1A40-BB04E03EE63F}"/>
                </a:ext>
              </a:extLst>
            </p:cNvPr>
            <p:cNvSpPr>
              <a:spLocks/>
            </p:cNvSpPr>
            <p:nvPr/>
          </p:nvSpPr>
          <p:spPr bwMode="auto">
            <a:xfrm>
              <a:off x="5486602" y="1518575"/>
              <a:ext cx="52352" cy="61591"/>
            </a:xfrm>
            <a:custGeom>
              <a:avLst/>
              <a:gdLst>
                <a:gd name="T0" fmla="*/ 34 w 34"/>
                <a:gd name="T1" fmla="*/ 0 h 40"/>
                <a:gd name="T2" fmla="*/ 0 w 34"/>
                <a:gd name="T3" fmla="*/ 26 h 40"/>
                <a:gd name="T4" fmla="*/ 16 w 34"/>
                <a:gd name="T5" fmla="*/ 40 h 40"/>
                <a:gd name="T6" fmla="*/ 34 w 34"/>
                <a:gd name="T7" fmla="*/ 0 h 40"/>
              </a:gdLst>
              <a:ahLst/>
              <a:cxnLst>
                <a:cxn ang="0">
                  <a:pos x="T0" y="T1"/>
                </a:cxn>
                <a:cxn ang="0">
                  <a:pos x="T2" y="T3"/>
                </a:cxn>
                <a:cxn ang="0">
                  <a:pos x="T4" y="T5"/>
                </a:cxn>
                <a:cxn ang="0">
                  <a:pos x="T6" y="T7"/>
                </a:cxn>
              </a:cxnLst>
              <a:rect l="0" t="0" r="r" b="b"/>
              <a:pathLst>
                <a:path w="34" h="40">
                  <a:moveTo>
                    <a:pt x="34" y="0"/>
                  </a:moveTo>
                  <a:lnTo>
                    <a:pt x="0" y="26"/>
                  </a:lnTo>
                  <a:lnTo>
                    <a:pt x="16" y="40"/>
                  </a:lnTo>
                  <a:lnTo>
                    <a:pt x="3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3" name="Freeform 204">
              <a:extLst>
                <a:ext uri="{FF2B5EF4-FFF2-40B4-BE49-F238E27FC236}">
                  <a16:creationId xmlns:a16="http://schemas.microsoft.com/office/drawing/2014/main" id="{8566B9BE-4986-8B69-7EBB-506CFB08CEC1}"/>
                </a:ext>
              </a:extLst>
            </p:cNvPr>
            <p:cNvSpPr>
              <a:spLocks/>
            </p:cNvSpPr>
            <p:nvPr/>
          </p:nvSpPr>
          <p:spPr bwMode="auto">
            <a:xfrm>
              <a:off x="5386518" y="1470842"/>
              <a:ext cx="170915" cy="70829"/>
            </a:xfrm>
            <a:custGeom>
              <a:avLst/>
              <a:gdLst>
                <a:gd name="T0" fmla="*/ 92 w 97"/>
                <a:gd name="T1" fmla="*/ 0 h 41"/>
                <a:gd name="T2" fmla="*/ 47 w 97"/>
                <a:gd name="T3" fmla="*/ 19 h 41"/>
                <a:gd name="T4" fmla="*/ 3 w 97"/>
                <a:gd name="T5" fmla="*/ 3 h 41"/>
                <a:gd name="T6" fmla="*/ 0 w 97"/>
                <a:gd name="T7" fmla="*/ 6 h 41"/>
                <a:gd name="T8" fmla="*/ 48 w 97"/>
                <a:gd name="T9" fmla="*/ 41 h 41"/>
                <a:gd name="T10" fmla="*/ 97 w 97"/>
                <a:gd name="T11" fmla="*/ 6 h 41"/>
                <a:gd name="T12" fmla="*/ 92 w 9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97" h="41">
                  <a:moveTo>
                    <a:pt x="92" y="0"/>
                  </a:moveTo>
                  <a:cubicBezTo>
                    <a:pt x="80" y="12"/>
                    <a:pt x="64" y="19"/>
                    <a:pt x="47" y="19"/>
                  </a:cubicBezTo>
                  <a:cubicBezTo>
                    <a:pt x="30" y="19"/>
                    <a:pt x="15" y="13"/>
                    <a:pt x="3" y="3"/>
                  </a:cubicBezTo>
                  <a:cubicBezTo>
                    <a:pt x="0" y="6"/>
                    <a:pt x="0" y="6"/>
                    <a:pt x="0" y="6"/>
                  </a:cubicBezTo>
                  <a:cubicBezTo>
                    <a:pt x="48" y="41"/>
                    <a:pt x="48" y="41"/>
                    <a:pt x="48" y="41"/>
                  </a:cubicBezTo>
                  <a:cubicBezTo>
                    <a:pt x="97" y="6"/>
                    <a:pt x="97" y="6"/>
                    <a:pt x="97" y="6"/>
                  </a:cubicBezTo>
                  <a:lnTo>
                    <a:pt x="92"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4" name="Freeform 206">
              <a:extLst>
                <a:ext uri="{FF2B5EF4-FFF2-40B4-BE49-F238E27FC236}">
                  <a16:creationId xmlns:a16="http://schemas.microsoft.com/office/drawing/2014/main" id="{692D488E-5FE2-680A-A70A-EB1B166916A7}"/>
                </a:ext>
              </a:extLst>
            </p:cNvPr>
            <p:cNvSpPr>
              <a:spLocks/>
            </p:cNvSpPr>
            <p:nvPr/>
          </p:nvSpPr>
          <p:spPr bwMode="auto">
            <a:xfrm>
              <a:off x="5403455" y="1518574"/>
              <a:ext cx="52352" cy="61591"/>
            </a:xfrm>
            <a:custGeom>
              <a:avLst/>
              <a:gdLst>
                <a:gd name="T0" fmla="*/ 34 w 34"/>
                <a:gd name="T1" fmla="*/ 26 h 40"/>
                <a:gd name="T2" fmla="*/ 0 w 34"/>
                <a:gd name="T3" fmla="*/ 0 h 40"/>
                <a:gd name="T4" fmla="*/ 19 w 34"/>
                <a:gd name="T5" fmla="*/ 40 h 40"/>
                <a:gd name="T6" fmla="*/ 34 w 34"/>
                <a:gd name="T7" fmla="*/ 26 h 40"/>
              </a:gdLst>
              <a:ahLst/>
              <a:cxnLst>
                <a:cxn ang="0">
                  <a:pos x="T0" y="T1"/>
                </a:cxn>
                <a:cxn ang="0">
                  <a:pos x="T2" y="T3"/>
                </a:cxn>
                <a:cxn ang="0">
                  <a:pos x="T4" y="T5"/>
                </a:cxn>
                <a:cxn ang="0">
                  <a:pos x="T6" y="T7"/>
                </a:cxn>
              </a:cxnLst>
              <a:rect l="0" t="0" r="r" b="b"/>
              <a:pathLst>
                <a:path w="34" h="40">
                  <a:moveTo>
                    <a:pt x="34" y="26"/>
                  </a:moveTo>
                  <a:lnTo>
                    <a:pt x="0" y="0"/>
                  </a:lnTo>
                  <a:lnTo>
                    <a:pt x="19" y="40"/>
                  </a:lnTo>
                  <a:lnTo>
                    <a:pt x="34" y="2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5" name="Freeform 207">
              <a:extLst>
                <a:ext uri="{FF2B5EF4-FFF2-40B4-BE49-F238E27FC236}">
                  <a16:creationId xmlns:a16="http://schemas.microsoft.com/office/drawing/2014/main" id="{AE71CD66-07CE-4F29-0C3E-FEFF057DF507}"/>
                </a:ext>
              </a:extLst>
            </p:cNvPr>
            <p:cNvSpPr>
              <a:spLocks/>
            </p:cNvSpPr>
            <p:nvPr/>
          </p:nvSpPr>
          <p:spPr bwMode="auto">
            <a:xfrm>
              <a:off x="5240239" y="1487779"/>
              <a:ext cx="460392" cy="152438"/>
            </a:xfrm>
            <a:custGeom>
              <a:avLst/>
              <a:gdLst>
                <a:gd name="T0" fmla="*/ 200 w 263"/>
                <a:gd name="T1" fmla="*/ 0 h 87"/>
                <a:gd name="T2" fmla="*/ 193 w 263"/>
                <a:gd name="T3" fmla="*/ 0 h 87"/>
                <a:gd name="T4" fmla="*/ 162 w 263"/>
                <a:gd name="T5" fmla="*/ 64 h 87"/>
                <a:gd name="T6" fmla="*/ 157 w 263"/>
                <a:gd name="T7" fmla="*/ 68 h 87"/>
                <a:gd name="T8" fmla="*/ 156 w 263"/>
                <a:gd name="T9" fmla="*/ 69 h 87"/>
                <a:gd name="T10" fmla="*/ 152 w 263"/>
                <a:gd name="T11" fmla="*/ 67 h 87"/>
                <a:gd name="T12" fmla="*/ 132 w 263"/>
                <a:gd name="T13" fmla="*/ 47 h 87"/>
                <a:gd name="T14" fmla="*/ 112 w 263"/>
                <a:gd name="T15" fmla="*/ 67 h 87"/>
                <a:gd name="T16" fmla="*/ 108 w 263"/>
                <a:gd name="T17" fmla="*/ 69 h 87"/>
                <a:gd name="T18" fmla="*/ 107 w 263"/>
                <a:gd name="T19" fmla="*/ 69 h 87"/>
                <a:gd name="T20" fmla="*/ 102 w 263"/>
                <a:gd name="T21" fmla="*/ 64 h 87"/>
                <a:gd name="T22" fmla="*/ 72 w 263"/>
                <a:gd name="T23" fmla="*/ 0 h 87"/>
                <a:gd name="T24" fmla="*/ 65 w 263"/>
                <a:gd name="T25" fmla="*/ 0 h 87"/>
                <a:gd name="T26" fmla="*/ 0 w 263"/>
                <a:gd name="T27" fmla="*/ 63 h 87"/>
                <a:gd name="T28" fmla="*/ 0 w 263"/>
                <a:gd name="T29" fmla="*/ 81 h 87"/>
                <a:gd name="T30" fmla="*/ 5 w 263"/>
                <a:gd name="T31" fmla="*/ 87 h 87"/>
                <a:gd name="T32" fmla="*/ 260 w 263"/>
                <a:gd name="T33" fmla="*/ 87 h 87"/>
                <a:gd name="T34" fmla="*/ 262 w 263"/>
                <a:gd name="T35" fmla="*/ 81 h 87"/>
                <a:gd name="T36" fmla="*/ 262 w 263"/>
                <a:gd name="T37" fmla="*/ 63 h 87"/>
                <a:gd name="T38" fmla="*/ 200 w 263"/>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3" h="87">
                  <a:moveTo>
                    <a:pt x="200" y="0"/>
                  </a:moveTo>
                  <a:cubicBezTo>
                    <a:pt x="193" y="0"/>
                    <a:pt x="193" y="0"/>
                    <a:pt x="193" y="0"/>
                  </a:cubicBezTo>
                  <a:cubicBezTo>
                    <a:pt x="162" y="64"/>
                    <a:pt x="162" y="64"/>
                    <a:pt x="162" y="64"/>
                  </a:cubicBezTo>
                  <a:cubicBezTo>
                    <a:pt x="161" y="66"/>
                    <a:pt x="159" y="68"/>
                    <a:pt x="157" y="68"/>
                  </a:cubicBezTo>
                  <a:cubicBezTo>
                    <a:pt x="157" y="68"/>
                    <a:pt x="157" y="69"/>
                    <a:pt x="156" y="69"/>
                  </a:cubicBezTo>
                  <a:cubicBezTo>
                    <a:pt x="155" y="69"/>
                    <a:pt x="153" y="68"/>
                    <a:pt x="152" y="67"/>
                  </a:cubicBezTo>
                  <a:cubicBezTo>
                    <a:pt x="132" y="47"/>
                    <a:pt x="132" y="47"/>
                    <a:pt x="132" y="47"/>
                  </a:cubicBezTo>
                  <a:cubicBezTo>
                    <a:pt x="112" y="67"/>
                    <a:pt x="112" y="67"/>
                    <a:pt x="112" y="67"/>
                  </a:cubicBezTo>
                  <a:cubicBezTo>
                    <a:pt x="111" y="68"/>
                    <a:pt x="109" y="69"/>
                    <a:pt x="108" y="69"/>
                  </a:cubicBezTo>
                  <a:cubicBezTo>
                    <a:pt x="107" y="69"/>
                    <a:pt x="107" y="69"/>
                    <a:pt x="107" y="69"/>
                  </a:cubicBezTo>
                  <a:cubicBezTo>
                    <a:pt x="105" y="68"/>
                    <a:pt x="103" y="66"/>
                    <a:pt x="102" y="64"/>
                  </a:cubicBezTo>
                  <a:cubicBezTo>
                    <a:pt x="72" y="0"/>
                    <a:pt x="72" y="0"/>
                    <a:pt x="72" y="0"/>
                  </a:cubicBezTo>
                  <a:cubicBezTo>
                    <a:pt x="65" y="0"/>
                    <a:pt x="65" y="0"/>
                    <a:pt x="65" y="0"/>
                  </a:cubicBezTo>
                  <a:cubicBezTo>
                    <a:pt x="27" y="0"/>
                    <a:pt x="0" y="27"/>
                    <a:pt x="0" y="63"/>
                  </a:cubicBezTo>
                  <a:cubicBezTo>
                    <a:pt x="0" y="81"/>
                    <a:pt x="0" y="81"/>
                    <a:pt x="0" y="81"/>
                  </a:cubicBezTo>
                  <a:cubicBezTo>
                    <a:pt x="0" y="84"/>
                    <a:pt x="1" y="87"/>
                    <a:pt x="5" y="87"/>
                  </a:cubicBezTo>
                  <a:cubicBezTo>
                    <a:pt x="260" y="87"/>
                    <a:pt x="260" y="87"/>
                    <a:pt x="260" y="87"/>
                  </a:cubicBezTo>
                  <a:cubicBezTo>
                    <a:pt x="263" y="87"/>
                    <a:pt x="262" y="84"/>
                    <a:pt x="262" y="81"/>
                  </a:cubicBezTo>
                  <a:cubicBezTo>
                    <a:pt x="262" y="63"/>
                    <a:pt x="262" y="63"/>
                    <a:pt x="262" y="63"/>
                  </a:cubicBezTo>
                  <a:cubicBezTo>
                    <a:pt x="262" y="27"/>
                    <a:pt x="238" y="0"/>
                    <a:pt x="20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6" name="Freeform 208">
              <a:extLst>
                <a:ext uri="{FF2B5EF4-FFF2-40B4-BE49-F238E27FC236}">
                  <a16:creationId xmlns:a16="http://schemas.microsoft.com/office/drawing/2014/main" id="{CD3E77E2-82DF-2946-4562-24593A544F8D}"/>
                </a:ext>
              </a:extLst>
            </p:cNvPr>
            <p:cNvSpPr>
              <a:spLocks/>
            </p:cNvSpPr>
            <p:nvPr/>
          </p:nvSpPr>
          <p:spPr bwMode="auto">
            <a:xfrm>
              <a:off x="5562051" y="1129013"/>
              <a:ext cx="137040" cy="343369"/>
            </a:xfrm>
            <a:custGeom>
              <a:avLst/>
              <a:gdLst>
                <a:gd name="T0" fmla="*/ 20 w 78"/>
                <a:gd name="T1" fmla="*/ 61 h 195"/>
                <a:gd name="T2" fmla="*/ 30 w 78"/>
                <a:gd name="T3" fmla="*/ 87 h 195"/>
                <a:gd name="T4" fmla="*/ 30 w 78"/>
                <a:gd name="T5" fmla="*/ 111 h 195"/>
                <a:gd name="T6" fmla="*/ 21 w 78"/>
                <a:gd name="T7" fmla="*/ 135 h 195"/>
                <a:gd name="T8" fmla="*/ 0 w 78"/>
                <a:gd name="T9" fmla="*/ 185 h 195"/>
                <a:gd name="T10" fmla="*/ 7 w 78"/>
                <a:gd name="T11" fmla="*/ 194 h 195"/>
                <a:gd name="T12" fmla="*/ 16 w 78"/>
                <a:gd name="T13" fmla="*/ 194 h 195"/>
                <a:gd name="T14" fmla="*/ 31 w 78"/>
                <a:gd name="T15" fmla="*/ 195 h 195"/>
                <a:gd name="T16" fmla="*/ 70 w 78"/>
                <a:gd name="T17" fmla="*/ 128 h 195"/>
                <a:gd name="T18" fmla="*/ 78 w 78"/>
                <a:gd name="T19" fmla="*/ 111 h 195"/>
                <a:gd name="T20" fmla="*/ 78 w 78"/>
                <a:gd name="T21" fmla="*/ 87 h 195"/>
                <a:gd name="T22" fmla="*/ 69 w 78"/>
                <a:gd name="T23" fmla="*/ 69 h 195"/>
                <a:gd name="T24" fmla="*/ 69 w 78"/>
                <a:gd name="T25" fmla="*/ 51 h 195"/>
                <a:gd name="T26" fmla="*/ 20 w 78"/>
                <a:gd name="T27" fmla="*/ 0 h 195"/>
                <a:gd name="T28" fmla="*/ 1 w 78"/>
                <a:gd name="T29" fmla="*/ 2 h 195"/>
                <a:gd name="T30" fmla="*/ 20 w 78"/>
                <a:gd name="T31" fmla="*/ 51 h 195"/>
                <a:gd name="T32" fmla="*/ 20 w 78"/>
                <a:gd name="T33" fmla="*/ 6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95">
                  <a:moveTo>
                    <a:pt x="20" y="61"/>
                  </a:moveTo>
                  <a:cubicBezTo>
                    <a:pt x="30" y="66"/>
                    <a:pt x="30" y="74"/>
                    <a:pt x="30" y="87"/>
                  </a:cubicBezTo>
                  <a:cubicBezTo>
                    <a:pt x="30" y="111"/>
                    <a:pt x="30" y="111"/>
                    <a:pt x="30" y="111"/>
                  </a:cubicBezTo>
                  <a:cubicBezTo>
                    <a:pt x="30" y="121"/>
                    <a:pt x="27" y="130"/>
                    <a:pt x="21" y="135"/>
                  </a:cubicBezTo>
                  <a:cubicBezTo>
                    <a:pt x="18" y="153"/>
                    <a:pt x="11" y="171"/>
                    <a:pt x="0" y="185"/>
                  </a:cubicBezTo>
                  <a:cubicBezTo>
                    <a:pt x="7" y="194"/>
                    <a:pt x="7" y="194"/>
                    <a:pt x="7" y="194"/>
                  </a:cubicBezTo>
                  <a:cubicBezTo>
                    <a:pt x="16" y="194"/>
                    <a:pt x="16" y="194"/>
                    <a:pt x="16" y="194"/>
                  </a:cubicBezTo>
                  <a:cubicBezTo>
                    <a:pt x="21" y="194"/>
                    <a:pt x="26" y="194"/>
                    <a:pt x="31" y="195"/>
                  </a:cubicBezTo>
                  <a:cubicBezTo>
                    <a:pt x="54" y="183"/>
                    <a:pt x="68" y="155"/>
                    <a:pt x="70" y="128"/>
                  </a:cubicBezTo>
                  <a:cubicBezTo>
                    <a:pt x="76" y="126"/>
                    <a:pt x="78" y="119"/>
                    <a:pt x="78" y="111"/>
                  </a:cubicBezTo>
                  <a:cubicBezTo>
                    <a:pt x="78" y="87"/>
                    <a:pt x="78" y="87"/>
                    <a:pt x="78" y="87"/>
                  </a:cubicBezTo>
                  <a:cubicBezTo>
                    <a:pt x="78" y="81"/>
                    <a:pt x="78" y="72"/>
                    <a:pt x="69" y="69"/>
                  </a:cubicBezTo>
                  <a:cubicBezTo>
                    <a:pt x="69" y="51"/>
                    <a:pt x="69" y="51"/>
                    <a:pt x="69" y="51"/>
                  </a:cubicBezTo>
                  <a:cubicBezTo>
                    <a:pt x="69" y="18"/>
                    <a:pt x="52" y="0"/>
                    <a:pt x="20" y="0"/>
                  </a:cubicBezTo>
                  <a:cubicBezTo>
                    <a:pt x="14" y="0"/>
                    <a:pt x="7" y="1"/>
                    <a:pt x="1" y="2"/>
                  </a:cubicBezTo>
                  <a:cubicBezTo>
                    <a:pt x="13" y="13"/>
                    <a:pt x="20" y="29"/>
                    <a:pt x="20" y="51"/>
                  </a:cubicBezTo>
                  <a:lnTo>
                    <a:pt x="20" y="61"/>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7" name="Freeform 209">
              <a:extLst>
                <a:ext uri="{FF2B5EF4-FFF2-40B4-BE49-F238E27FC236}">
                  <a16:creationId xmlns:a16="http://schemas.microsoft.com/office/drawing/2014/main" id="{FD333812-D2DF-BD4E-836F-68A915361BAF}"/>
                </a:ext>
              </a:extLst>
            </p:cNvPr>
            <p:cNvSpPr>
              <a:spLocks/>
            </p:cNvSpPr>
            <p:nvPr/>
          </p:nvSpPr>
          <p:spPr bwMode="auto">
            <a:xfrm>
              <a:off x="5683693" y="1487779"/>
              <a:ext cx="133960" cy="152438"/>
            </a:xfrm>
            <a:custGeom>
              <a:avLst/>
              <a:gdLst>
                <a:gd name="T0" fmla="*/ 8 w 77"/>
                <a:gd name="T1" fmla="*/ 0 h 87"/>
                <a:gd name="T2" fmla="*/ 0 w 77"/>
                <a:gd name="T3" fmla="*/ 0 h 87"/>
                <a:gd name="T4" fmla="*/ 0 w 77"/>
                <a:gd name="T5" fmla="*/ 5 h 87"/>
                <a:gd name="T6" fmla="*/ 29 w 77"/>
                <a:gd name="T7" fmla="*/ 63 h 87"/>
                <a:gd name="T8" fmla="*/ 29 w 77"/>
                <a:gd name="T9" fmla="*/ 81 h 87"/>
                <a:gd name="T10" fmla="*/ 24 w 77"/>
                <a:gd name="T11" fmla="*/ 87 h 87"/>
                <a:gd name="T12" fmla="*/ 67 w 77"/>
                <a:gd name="T13" fmla="*/ 87 h 87"/>
                <a:gd name="T14" fmla="*/ 77 w 77"/>
                <a:gd name="T15" fmla="*/ 81 h 87"/>
                <a:gd name="T16" fmla="*/ 77 w 77"/>
                <a:gd name="T17" fmla="*/ 63 h 87"/>
                <a:gd name="T18" fmla="*/ 8 w 77"/>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8" y="0"/>
                  </a:moveTo>
                  <a:cubicBezTo>
                    <a:pt x="0" y="0"/>
                    <a:pt x="0" y="0"/>
                    <a:pt x="0" y="0"/>
                  </a:cubicBezTo>
                  <a:cubicBezTo>
                    <a:pt x="0" y="5"/>
                    <a:pt x="0" y="5"/>
                    <a:pt x="0" y="5"/>
                  </a:cubicBezTo>
                  <a:cubicBezTo>
                    <a:pt x="17" y="18"/>
                    <a:pt x="29" y="39"/>
                    <a:pt x="29" y="63"/>
                  </a:cubicBezTo>
                  <a:cubicBezTo>
                    <a:pt x="29" y="81"/>
                    <a:pt x="29" y="81"/>
                    <a:pt x="29" y="81"/>
                  </a:cubicBezTo>
                  <a:cubicBezTo>
                    <a:pt x="29" y="83"/>
                    <a:pt x="24" y="87"/>
                    <a:pt x="24" y="87"/>
                  </a:cubicBezTo>
                  <a:cubicBezTo>
                    <a:pt x="67" y="87"/>
                    <a:pt x="67" y="87"/>
                    <a:pt x="67" y="87"/>
                  </a:cubicBezTo>
                  <a:cubicBezTo>
                    <a:pt x="71" y="87"/>
                    <a:pt x="77" y="84"/>
                    <a:pt x="77" y="81"/>
                  </a:cubicBezTo>
                  <a:cubicBezTo>
                    <a:pt x="77" y="63"/>
                    <a:pt x="77" y="63"/>
                    <a:pt x="77" y="63"/>
                  </a:cubicBezTo>
                  <a:cubicBezTo>
                    <a:pt x="77" y="27"/>
                    <a:pt x="46" y="0"/>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8" name="Freeform 210">
              <a:extLst>
                <a:ext uri="{FF2B5EF4-FFF2-40B4-BE49-F238E27FC236}">
                  <a16:creationId xmlns:a16="http://schemas.microsoft.com/office/drawing/2014/main" id="{755EBAB0-2EAC-7F2E-55B4-384A6AE517E0}"/>
                </a:ext>
              </a:extLst>
            </p:cNvPr>
            <p:cNvSpPr>
              <a:spLocks/>
            </p:cNvSpPr>
            <p:nvPr/>
          </p:nvSpPr>
          <p:spPr bwMode="auto">
            <a:xfrm>
              <a:off x="5645198" y="1470842"/>
              <a:ext cx="18477" cy="13858"/>
            </a:xfrm>
            <a:custGeom>
              <a:avLst/>
              <a:gdLst>
                <a:gd name="T0" fmla="*/ 7 w 11"/>
                <a:gd name="T1" fmla="*/ 8 h 8"/>
                <a:gd name="T2" fmla="*/ 11 w 11"/>
                <a:gd name="T3" fmla="*/ 6 h 8"/>
                <a:gd name="T4" fmla="*/ 6 w 11"/>
                <a:gd name="T5" fmla="*/ 0 h 8"/>
                <a:gd name="T6" fmla="*/ 0 w 11"/>
                <a:gd name="T7" fmla="*/ 5 h 8"/>
                <a:gd name="T8" fmla="*/ 7 w 11"/>
                <a:gd name="T9" fmla="*/ 8 h 8"/>
              </a:gdLst>
              <a:ahLst/>
              <a:cxnLst>
                <a:cxn ang="0">
                  <a:pos x="T0" y="T1"/>
                </a:cxn>
                <a:cxn ang="0">
                  <a:pos x="T2" y="T3"/>
                </a:cxn>
                <a:cxn ang="0">
                  <a:pos x="T4" y="T5"/>
                </a:cxn>
                <a:cxn ang="0">
                  <a:pos x="T6" y="T7"/>
                </a:cxn>
                <a:cxn ang="0">
                  <a:pos x="T8" y="T9"/>
                </a:cxn>
              </a:cxnLst>
              <a:rect l="0" t="0" r="r" b="b"/>
              <a:pathLst>
                <a:path w="11" h="8">
                  <a:moveTo>
                    <a:pt x="7" y="8"/>
                  </a:moveTo>
                  <a:cubicBezTo>
                    <a:pt x="11" y="6"/>
                    <a:pt x="11" y="6"/>
                    <a:pt x="11" y="6"/>
                  </a:cubicBezTo>
                  <a:cubicBezTo>
                    <a:pt x="6" y="0"/>
                    <a:pt x="6" y="0"/>
                    <a:pt x="6" y="0"/>
                  </a:cubicBezTo>
                  <a:cubicBezTo>
                    <a:pt x="4" y="2"/>
                    <a:pt x="2" y="3"/>
                    <a:pt x="0" y="5"/>
                  </a:cubicBezTo>
                  <a:cubicBezTo>
                    <a:pt x="3" y="6"/>
                    <a:pt x="5" y="7"/>
                    <a:pt x="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59" name="Freeform 211">
              <a:extLst>
                <a:ext uri="{FF2B5EF4-FFF2-40B4-BE49-F238E27FC236}">
                  <a16:creationId xmlns:a16="http://schemas.microsoft.com/office/drawing/2014/main" id="{2D276C5C-7EEA-C7C7-54A9-D3CF4CC70A02}"/>
                </a:ext>
              </a:extLst>
            </p:cNvPr>
            <p:cNvSpPr>
              <a:spLocks/>
            </p:cNvSpPr>
            <p:nvPr/>
          </p:nvSpPr>
          <p:spPr bwMode="auto">
            <a:xfrm>
              <a:off x="5751443" y="1470842"/>
              <a:ext cx="16938" cy="13858"/>
            </a:xfrm>
            <a:custGeom>
              <a:avLst/>
              <a:gdLst>
                <a:gd name="T0" fmla="*/ 7 w 10"/>
                <a:gd name="T1" fmla="*/ 8 h 8"/>
                <a:gd name="T2" fmla="*/ 10 w 10"/>
                <a:gd name="T3" fmla="*/ 6 h 8"/>
                <a:gd name="T4" fmla="*/ 6 w 10"/>
                <a:gd name="T5" fmla="*/ 0 h 8"/>
                <a:gd name="T6" fmla="*/ 0 w 10"/>
                <a:gd name="T7" fmla="*/ 5 h 8"/>
                <a:gd name="T8" fmla="*/ 7 w 10"/>
                <a:gd name="T9" fmla="*/ 8 h 8"/>
              </a:gdLst>
              <a:ahLst/>
              <a:cxnLst>
                <a:cxn ang="0">
                  <a:pos x="T0" y="T1"/>
                </a:cxn>
                <a:cxn ang="0">
                  <a:pos x="T2" y="T3"/>
                </a:cxn>
                <a:cxn ang="0">
                  <a:pos x="T4" y="T5"/>
                </a:cxn>
                <a:cxn ang="0">
                  <a:pos x="T6" y="T7"/>
                </a:cxn>
                <a:cxn ang="0">
                  <a:pos x="T8" y="T9"/>
                </a:cxn>
              </a:cxnLst>
              <a:rect l="0" t="0" r="r" b="b"/>
              <a:pathLst>
                <a:path w="10" h="8">
                  <a:moveTo>
                    <a:pt x="7" y="8"/>
                  </a:moveTo>
                  <a:cubicBezTo>
                    <a:pt x="10" y="6"/>
                    <a:pt x="10" y="6"/>
                    <a:pt x="10" y="6"/>
                  </a:cubicBezTo>
                  <a:cubicBezTo>
                    <a:pt x="6" y="0"/>
                    <a:pt x="6" y="0"/>
                    <a:pt x="6" y="0"/>
                  </a:cubicBezTo>
                  <a:cubicBezTo>
                    <a:pt x="4" y="2"/>
                    <a:pt x="2" y="3"/>
                    <a:pt x="0" y="5"/>
                  </a:cubicBezTo>
                  <a:cubicBezTo>
                    <a:pt x="2" y="6"/>
                    <a:pt x="5" y="7"/>
                    <a:pt x="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0" name="Freeform 212">
              <a:extLst>
                <a:ext uri="{FF2B5EF4-FFF2-40B4-BE49-F238E27FC236}">
                  <a16:creationId xmlns:a16="http://schemas.microsoft.com/office/drawing/2014/main" id="{2AF7CE9E-4ACF-3743-0117-F2C42915C0D3}"/>
                </a:ext>
              </a:extLst>
            </p:cNvPr>
            <p:cNvSpPr>
              <a:spLocks/>
            </p:cNvSpPr>
            <p:nvPr/>
          </p:nvSpPr>
          <p:spPr bwMode="auto">
            <a:xfrm>
              <a:off x="5666755" y="1129013"/>
              <a:ext cx="150897" cy="343369"/>
            </a:xfrm>
            <a:custGeom>
              <a:avLst/>
              <a:gdLst>
                <a:gd name="T0" fmla="*/ 18 w 86"/>
                <a:gd name="T1" fmla="*/ 61 h 195"/>
                <a:gd name="T2" fmla="*/ 38 w 86"/>
                <a:gd name="T3" fmla="*/ 87 h 195"/>
                <a:gd name="T4" fmla="*/ 38 w 86"/>
                <a:gd name="T5" fmla="*/ 111 h 195"/>
                <a:gd name="T6" fmla="*/ 25 w 86"/>
                <a:gd name="T7" fmla="*/ 135 h 195"/>
                <a:gd name="T8" fmla="*/ 3 w 86"/>
                <a:gd name="T9" fmla="*/ 185 h 195"/>
                <a:gd name="T10" fmla="*/ 8 w 86"/>
                <a:gd name="T11" fmla="*/ 194 h 195"/>
                <a:gd name="T12" fmla="*/ 17 w 86"/>
                <a:gd name="T13" fmla="*/ 194 h 195"/>
                <a:gd name="T14" fmla="*/ 32 w 86"/>
                <a:gd name="T15" fmla="*/ 195 h 195"/>
                <a:gd name="T16" fmla="*/ 74 w 86"/>
                <a:gd name="T17" fmla="*/ 128 h 195"/>
                <a:gd name="T18" fmla="*/ 86 w 86"/>
                <a:gd name="T19" fmla="*/ 111 h 195"/>
                <a:gd name="T20" fmla="*/ 86 w 86"/>
                <a:gd name="T21" fmla="*/ 87 h 195"/>
                <a:gd name="T22" fmla="*/ 67 w 86"/>
                <a:gd name="T23" fmla="*/ 69 h 195"/>
                <a:gd name="T24" fmla="*/ 67 w 86"/>
                <a:gd name="T25" fmla="*/ 51 h 195"/>
                <a:gd name="T26" fmla="*/ 20 w 86"/>
                <a:gd name="T27" fmla="*/ 0 h 195"/>
                <a:gd name="T28" fmla="*/ 0 w 86"/>
                <a:gd name="T29" fmla="*/ 2 h 195"/>
                <a:gd name="T30" fmla="*/ 18 w 86"/>
                <a:gd name="T31" fmla="*/ 51 h 195"/>
                <a:gd name="T32" fmla="*/ 18 w 86"/>
                <a:gd name="T33" fmla="*/ 6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95">
                  <a:moveTo>
                    <a:pt x="18" y="61"/>
                  </a:moveTo>
                  <a:cubicBezTo>
                    <a:pt x="28" y="66"/>
                    <a:pt x="38" y="74"/>
                    <a:pt x="38" y="87"/>
                  </a:cubicBezTo>
                  <a:cubicBezTo>
                    <a:pt x="38" y="111"/>
                    <a:pt x="38" y="111"/>
                    <a:pt x="38" y="111"/>
                  </a:cubicBezTo>
                  <a:cubicBezTo>
                    <a:pt x="38" y="121"/>
                    <a:pt x="32" y="130"/>
                    <a:pt x="25" y="135"/>
                  </a:cubicBezTo>
                  <a:cubicBezTo>
                    <a:pt x="23" y="154"/>
                    <a:pt x="14" y="171"/>
                    <a:pt x="3" y="185"/>
                  </a:cubicBezTo>
                  <a:cubicBezTo>
                    <a:pt x="8" y="194"/>
                    <a:pt x="8" y="194"/>
                    <a:pt x="8" y="194"/>
                  </a:cubicBezTo>
                  <a:cubicBezTo>
                    <a:pt x="17" y="194"/>
                    <a:pt x="17" y="194"/>
                    <a:pt x="17" y="194"/>
                  </a:cubicBezTo>
                  <a:cubicBezTo>
                    <a:pt x="22" y="194"/>
                    <a:pt x="27" y="194"/>
                    <a:pt x="32" y="195"/>
                  </a:cubicBezTo>
                  <a:cubicBezTo>
                    <a:pt x="55" y="183"/>
                    <a:pt x="73" y="155"/>
                    <a:pt x="74" y="128"/>
                  </a:cubicBezTo>
                  <a:cubicBezTo>
                    <a:pt x="81" y="126"/>
                    <a:pt x="86" y="119"/>
                    <a:pt x="86" y="111"/>
                  </a:cubicBezTo>
                  <a:cubicBezTo>
                    <a:pt x="86" y="87"/>
                    <a:pt x="86" y="87"/>
                    <a:pt x="86" y="87"/>
                  </a:cubicBezTo>
                  <a:cubicBezTo>
                    <a:pt x="86" y="81"/>
                    <a:pt x="86" y="72"/>
                    <a:pt x="67" y="69"/>
                  </a:cubicBezTo>
                  <a:cubicBezTo>
                    <a:pt x="67" y="51"/>
                    <a:pt x="67" y="51"/>
                    <a:pt x="67" y="51"/>
                  </a:cubicBezTo>
                  <a:cubicBezTo>
                    <a:pt x="67" y="18"/>
                    <a:pt x="51" y="0"/>
                    <a:pt x="20" y="0"/>
                  </a:cubicBezTo>
                  <a:cubicBezTo>
                    <a:pt x="13" y="0"/>
                    <a:pt x="6" y="1"/>
                    <a:pt x="0" y="2"/>
                  </a:cubicBezTo>
                  <a:cubicBezTo>
                    <a:pt x="12" y="13"/>
                    <a:pt x="18" y="29"/>
                    <a:pt x="18" y="51"/>
                  </a:cubicBezTo>
                  <a:lnTo>
                    <a:pt x="18" y="61"/>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1" name="Freeform 213">
              <a:extLst>
                <a:ext uri="{FF2B5EF4-FFF2-40B4-BE49-F238E27FC236}">
                  <a16:creationId xmlns:a16="http://schemas.microsoft.com/office/drawing/2014/main" id="{795C901C-AEE6-953D-4FF6-F2C4A74A0C56}"/>
                </a:ext>
              </a:extLst>
            </p:cNvPr>
            <p:cNvSpPr>
              <a:spLocks/>
            </p:cNvSpPr>
            <p:nvPr/>
          </p:nvSpPr>
          <p:spPr bwMode="auto">
            <a:xfrm>
              <a:off x="5788397" y="1487779"/>
              <a:ext cx="132420" cy="152438"/>
            </a:xfrm>
            <a:custGeom>
              <a:avLst/>
              <a:gdLst>
                <a:gd name="T0" fmla="*/ 8 w 76"/>
                <a:gd name="T1" fmla="*/ 0 h 87"/>
                <a:gd name="T2" fmla="*/ 1 w 76"/>
                <a:gd name="T3" fmla="*/ 0 h 87"/>
                <a:gd name="T4" fmla="*/ 0 w 76"/>
                <a:gd name="T5" fmla="*/ 5 h 87"/>
                <a:gd name="T6" fmla="*/ 27 w 76"/>
                <a:gd name="T7" fmla="*/ 63 h 87"/>
                <a:gd name="T8" fmla="*/ 27 w 76"/>
                <a:gd name="T9" fmla="*/ 81 h 87"/>
                <a:gd name="T10" fmla="*/ 25 w 76"/>
                <a:gd name="T11" fmla="*/ 87 h 87"/>
                <a:gd name="T12" fmla="*/ 68 w 76"/>
                <a:gd name="T13" fmla="*/ 87 h 87"/>
                <a:gd name="T14" fmla="*/ 76 w 76"/>
                <a:gd name="T15" fmla="*/ 81 h 87"/>
                <a:gd name="T16" fmla="*/ 76 w 76"/>
                <a:gd name="T17" fmla="*/ 63 h 87"/>
                <a:gd name="T18" fmla="*/ 8 w 76"/>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8" y="0"/>
                  </a:moveTo>
                  <a:cubicBezTo>
                    <a:pt x="1" y="0"/>
                    <a:pt x="1" y="0"/>
                    <a:pt x="1" y="0"/>
                  </a:cubicBezTo>
                  <a:cubicBezTo>
                    <a:pt x="0" y="5"/>
                    <a:pt x="0" y="5"/>
                    <a:pt x="0" y="5"/>
                  </a:cubicBezTo>
                  <a:cubicBezTo>
                    <a:pt x="16" y="18"/>
                    <a:pt x="27" y="39"/>
                    <a:pt x="27" y="63"/>
                  </a:cubicBezTo>
                  <a:cubicBezTo>
                    <a:pt x="27" y="81"/>
                    <a:pt x="27" y="81"/>
                    <a:pt x="27" y="81"/>
                  </a:cubicBezTo>
                  <a:cubicBezTo>
                    <a:pt x="27" y="83"/>
                    <a:pt x="25" y="87"/>
                    <a:pt x="25" y="87"/>
                  </a:cubicBezTo>
                  <a:cubicBezTo>
                    <a:pt x="68" y="87"/>
                    <a:pt x="68" y="87"/>
                    <a:pt x="68" y="87"/>
                  </a:cubicBezTo>
                  <a:cubicBezTo>
                    <a:pt x="72" y="87"/>
                    <a:pt x="76" y="84"/>
                    <a:pt x="76" y="81"/>
                  </a:cubicBezTo>
                  <a:cubicBezTo>
                    <a:pt x="76" y="63"/>
                    <a:pt x="76" y="63"/>
                    <a:pt x="76" y="63"/>
                  </a:cubicBezTo>
                  <a:cubicBezTo>
                    <a:pt x="76" y="27"/>
                    <a:pt x="47" y="0"/>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62" name="Group 261">
            <a:extLst>
              <a:ext uri="{FF2B5EF4-FFF2-40B4-BE49-F238E27FC236}">
                <a16:creationId xmlns:a16="http://schemas.microsoft.com/office/drawing/2014/main" id="{7153382C-0BC6-EFAB-7063-BF97B932C379}"/>
              </a:ext>
            </a:extLst>
          </p:cNvPr>
          <p:cNvGrpSpPr/>
          <p:nvPr userDrawn="1"/>
        </p:nvGrpSpPr>
        <p:grpSpPr>
          <a:xfrm>
            <a:off x="4634781" y="2713439"/>
            <a:ext cx="550208" cy="412346"/>
            <a:chOff x="4253247" y="1129013"/>
            <a:chExt cx="682118" cy="511204"/>
          </a:xfrm>
          <a:solidFill>
            <a:schemeClr val="bg2"/>
          </a:solidFill>
        </p:grpSpPr>
        <p:sp>
          <p:nvSpPr>
            <p:cNvPr id="263" name="Freeform 214">
              <a:extLst>
                <a:ext uri="{FF2B5EF4-FFF2-40B4-BE49-F238E27FC236}">
                  <a16:creationId xmlns:a16="http://schemas.microsoft.com/office/drawing/2014/main" id="{9783DE8E-383D-33DC-4632-2560018F4CBE}"/>
                </a:ext>
              </a:extLst>
            </p:cNvPr>
            <p:cNvSpPr>
              <a:spLocks/>
            </p:cNvSpPr>
            <p:nvPr/>
          </p:nvSpPr>
          <p:spPr bwMode="auto">
            <a:xfrm>
              <a:off x="4339474" y="1129013"/>
              <a:ext cx="287937" cy="354147"/>
            </a:xfrm>
            <a:custGeom>
              <a:avLst/>
              <a:gdLst>
                <a:gd name="T0" fmla="*/ 17 w 165"/>
                <a:gd name="T1" fmla="*/ 128 h 201"/>
                <a:gd name="T2" fmla="*/ 86 w 165"/>
                <a:gd name="T3" fmla="*/ 201 h 201"/>
                <a:gd name="T4" fmla="*/ 153 w 165"/>
                <a:gd name="T5" fmla="*/ 128 h 201"/>
                <a:gd name="T6" fmla="*/ 165 w 165"/>
                <a:gd name="T7" fmla="*/ 111 h 201"/>
                <a:gd name="T8" fmla="*/ 165 w 165"/>
                <a:gd name="T9" fmla="*/ 87 h 201"/>
                <a:gd name="T10" fmla="*/ 146 w 165"/>
                <a:gd name="T11" fmla="*/ 69 h 201"/>
                <a:gd name="T12" fmla="*/ 146 w 165"/>
                <a:gd name="T13" fmla="*/ 51 h 201"/>
                <a:gd name="T14" fmla="*/ 99 w 165"/>
                <a:gd name="T15" fmla="*/ 0 h 201"/>
                <a:gd name="T16" fmla="*/ 58 w 165"/>
                <a:gd name="T17" fmla="*/ 9 h 201"/>
                <a:gd name="T18" fmla="*/ 19 w 165"/>
                <a:gd name="T19" fmla="*/ 51 h 201"/>
                <a:gd name="T20" fmla="*/ 19 w 165"/>
                <a:gd name="T21" fmla="*/ 71 h 201"/>
                <a:gd name="T22" fmla="*/ 0 w 165"/>
                <a:gd name="T23" fmla="*/ 87 h 201"/>
                <a:gd name="T24" fmla="*/ 0 w 165"/>
                <a:gd name="T25" fmla="*/ 111 h 201"/>
                <a:gd name="T26" fmla="*/ 17 w 165"/>
                <a:gd name="T27" fmla="*/ 12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201">
                  <a:moveTo>
                    <a:pt x="17" y="128"/>
                  </a:moveTo>
                  <a:cubicBezTo>
                    <a:pt x="20" y="162"/>
                    <a:pt x="50" y="201"/>
                    <a:pt x="86" y="201"/>
                  </a:cubicBezTo>
                  <a:cubicBezTo>
                    <a:pt x="121" y="201"/>
                    <a:pt x="150" y="163"/>
                    <a:pt x="153" y="128"/>
                  </a:cubicBezTo>
                  <a:cubicBezTo>
                    <a:pt x="159" y="126"/>
                    <a:pt x="165" y="119"/>
                    <a:pt x="165" y="111"/>
                  </a:cubicBezTo>
                  <a:cubicBezTo>
                    <a:pt x="165" y="87"/>
                    <a:pt x="165" y="87"/>
                    <a:pt x="165" y="87"/>
                  </a:cubicBezTo>
                  <a:cubicBezTo>
                    <a:pt x="165" y="81"/>
                    <a:pt x="165" y="72"/>
                    <a:pt x="146" y="69"/>
                  </a:cubicBezTo>
                  <a:cubicBezTo>
                    <a:pt x="146" y="51"/>
                    <a:pt x="146" y="51"/>
                    <a:pt x="146" y="51"/>
                  </a:cubicBezTo>
                  <a:cubicBezTo>
                    <a:pt x="146" y="18"/>
                    <a:pt x="130" y="0"/>
                    <a:pt x="99" y="0"/>
                  </a:cubicBezTo>
                  <a:cubicBezTo>
                    <a:pt x="79" y="0"/>
                    <a:pt x="63" y="7"/>
                    <a:pt x="58" y="9"/>
                  </a:cubicBezTo>
                  <a:cubicBezTo>
                    <a:pt x="35" y="10"/>
                    <a:pt x="19" y="28"/>
                    <a:pt x="19" y="51"/>
                  </a:cubicBezTo>
                  <a:cubicBezTo>
                    <a:pt x="19" y="71"/>
                    <a:pt x="19" y="71"/>
                    <a:pt x="19" y="71"/>
                  </a:cubicBezTo>
                  <a:cubicBezTo>
                    <a:pt x="9" y="74"/>
                    <a:pt x="0" y="79"/>
                    <a:pt x="0" y="87"/>
                  </a:cubicBezTo>
                  <a:cubicBezTo>
                    <a:pt x="0" y="111"/>
                    <a:pt x="0" y="111"/>
                    <a:pt x="0" y="111"/>
                  </a:cubicBezTo>
                  <a:cubicBezTo>
                    <a:pt x="0" y="119"/>
                    <a:pt x="9" y="126"/>
                    <a:pt x="17"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4" name="Freeform 215">
              <a:extLst>
                <a:ext uri="{FF2B5EF4-FFF2-40B4-BE49-F238E27FC236}">
                  <a16:creationId xmlns:a16="http://schemas.microsoft.com/office/drawing/2014/main" id="{9F5D20E1-D05E-28B4-74F6-F3E74AF95A1F}"/>
                </a:ext>
              </a:extLst>
            </p:cNvPr>
            <p:cNvSpPr>
              <a:spLocks/>
            </p:cNvSpPr>
            <p:nvPr/>
          </p:nvSpPr>
          <p:spPr bwMode="auto">
            <a:xfrm>
              <a:off x="4510389" y="1518574"/>
              <a:ext cx="52352" cy="61591"/>
            </a:xfrm>
            <a:custGeom>
              <a:avLst/>
              <a:gdLst>
                <a:gd name="T0" fmla="*/ 34 w 34"/>
                <a:gd name="T1" fmla="*/ 0 h 40"/>
                <a:gd name="T2" fmla="*/ 0 w 34"/>
                <a:gd name="T3" fmla="*/ 26 h 40"/>
                <a:gd name="T4" fmla="*/ 15 w 34"/>
                <a:gd name="T5" fmla="*/ 40 h 40"/>
                <a:gd name="T6" fmla="*/ 34 w 34"/>
                <a:gd name="T7" fmla="*/ 0 h 40"/>
              </a:gdLst>
              <a:ahLst/>
              <a:cxnLst>
                <a:cxn ang="0">
                  <a:pos x="T0" y="T1"/>
                </a:cxn>
                <a:cxn ang="0">
                  <a:pos x="T2" y="T3"/>
                </a:cxn>
                <a:cxn ang="0">
                  <a:pos x="T4" y="T5"/>
                </a:cxn>
                <a:cxn ang="0">
                  <a:pos x="T6" y="T7"/>
                </a:cxn>
              </a:cxnLst>
              <a:rect l="0" t="0" r="r" b="b"/>
              <a:pathLst>
                <a:path w="34" h="40">
                  <a:moveTo>
                    <a:pt x="34" y="0"/>
                  </a:moveTo>
                  <a:lnTo>
                    <a:pt x="0" y="26"/>
                  </a:lnTo>
                  <a:lnTo>
                    <a:pt x="15" y="40"/>
                  </a:lnTo>
                  <a:lnTo>
                    <a:pt x="3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5" name="Freeform 216">
              <a:extLst>
                <a:ext uri="{FF2B5EF4-FFF2-40B4-BE49-F238E27FC236}">
                  <a16:creationId xmlns:a16="http://schemas.microsoft.com/office/drawing/2014/main" id="{63BF772A-B61E-A37E-29C4-B159CF808351}"/>
                </a:ext>
              </a:extLst>
            </p:cNvPr>
            <p:cNvSpPr>
              <a:spLocks/>
            </p:cNvSpPr>
            <p:nvPr/>
          </p:nvSpPr>
          <p:spPr bwMode="auto">
            <a:xfrm>
              <a:off x="4408764" y="1470842"/>
              <a:ext cx="169375" cy="70829"/>
            </a:xfrm>
            <a:custGeom>
              <a:avLst/>
              <a:gdLst>
                <a:gd name="T0" fmla="*/ 93 w 97"/>
                <a:gd name="T1" fmla="*/ 0 h 41"/>
                <a:gd name="T2" fmla="*/ 47 w 97"/>
                <a:gd name="T3" fmla="*/ 19 h 41"/>
                <a:gd name="T4" fmla="*/ 3 w 97"/>
                <a:gd name="T5" fmla="*/ 3 h 41"/>
                <a:gd name="T6" fmla="*/ 0 w 97"/>
                <a:gd name="T7" fmla="*/ 6 h 41"/>
                <a:gd name="T8" fmla="*/ 48 w 97"/>
                <a:gd name="T9" fmla="*/ 41 h 41"/>
                <a:gd name="T10" fmla="*/ 97 w 97"/>
                <a:gd name="T11" fmla="*/ 6 h 41"/>
                <a:gd name="T12" fmla="*/ 93 w 9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97" h="41">
                  <a:moveTo>
                    <a:pt x="93" y="0"/>
                  </a:moveTo>
                  <a:cubicBezTo>
                    <a:pt x="80" y="12"/>
                    <a:pt x="64" y="19"/>
                    <a:pt x="47" y="19"/>
                  </a:cubicBezTo>
                  <a:cubicBezTo>
                    <a:pt x="30" y="19"/>
                    <a:pt x="15" y="13"/>
                    <a:pt x="3" y="3"/>
                  </a:cubicBezTo>
                  <a:cubicBezTo>
                    <a:pt x="0" y="6"/>
                    <a:pt x="0" y="6"/>
                    <a:pt x="0" y="6"/>
                  </a:cubicBezTo>
                  <a:cubicBezTo>
                    <a:pt x="48" y="41"/>
                    <a:pt x="48" y="41"/>
                    <a:pt x="48" y="41"/>
                  </a:cubicBezTo>
                  <a:cubicBezTo>
                    <a:pt x="97" y="6"/>
                    <a:pt x="97" y="6"/>
                    <a:pt x="97" y="6"/>
                  </a:cubicBezTo>
                  <a:lnTo>
                    <a:pt x="93"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6" name="Freeform 217">
              <a:extLst>
                <a:ext uri="{FF2B5EF4-FFF2-40B4-BE49-F238E27FC236}">
                  <a16:creationId xmlns:a16="http://schemas.microsoft.com/office/drawing/2014/main" id="{E52D3D14-949F-8651-93DE-BA6D77A70029}"/>
                </a:ext>
              </a:extLst>
            </p:cNvPr>
            <p:cNvSpPr>
              <a:spLocks/>
            </p:cNvSpPr>
            <p:nvPr/>
          </p:nvSpPr>
          <p:spPr bwMode="auto">
            <a:xfrm>
              <a:off x="4424162" y="1518574"/>
              <a:ext cx="52352" cy="61591"/>
            </a:xfrm>
            <a:custGeom>
              <a:avLst/>
              <a:gdLst>
                <a:gd name="T0" fmla="*/ 34 w 34"/>
                <a:gd name="T1" fmla="*/ 26 h 40"/>
                <a:gd name="T2" fmla="*/ 0 w 34"/>
                <a:gd name="T3" fmla="*/ 0 h 40"/>
                <a:gd name="T4" fmla="*/ 20 w 34"/>
                <a:gd name="T5" fmla="*/ 40 h 40"/>
                <a:gd name="T6" fmla="*/ 34 w 34"/>
                <a:gd name="T7" fmla="*/ 26 h 40"/>
              </a:gdLst>
              <a:ahLst/>
              <a:cxnLst>
                <a:cxn ang="0">
                  <a:pos x="T0" y="T1"/>
                </a:cxn>
                <a:cxn ang="0">
                  <a:pos x="T2" y="T3"/>
                </a:cxn>
                <a:cxn ang="0">
                  <a:pos x="T4" y="T5"/>
                </a:cxn>
                <a:cxn ang="0">
                  <a:pos x="T6" y="T7"/>
                </a:cxn>
              </a:cxnLst>
              <a:rect l="0" t="0" r="r" b="b"/>
              <a:pathLst>
                <a:path w="34" h="40">
                  <a:moveTo>
                    <a:pt x="34" y="26"/>
                  </a:moveTo>
                  <a:lnTo>
                    <a:pt x="0" y="0"/>
                  </a:lnTo>
                  <a:lnTo>
                    <a:pt x="20" y="40"/>
                  </a:lnTo>
                  <a:lnTo>
                    <a:pt x="34" y="2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7" name="Freeform 218">
              <a:extLst>
                <a:ext uri="{FF2B5EF4-FFF2-40B4-BE49-F238E27FC236}">
                  <a16:creationId xmlns:a16="http://schemas.microsoft.com/office/drawing/2014/main" id="{9A8AB353-E7AE-F54A-D0ED-7EAD41C3C03B}"/>
                </a:ext>
              </a:extLst>
            </p:cNvPr>
            <p:cNvSpPr>
              <a:spLocks/>
            </p:cNvSpPr>
            <p:nvPr/>
          </p:nvSpPr>
          <p:spPr bwMode="auto">
            <a:xfrm>
              <a:off x="4253247" y="1487779"/>
              <a:ext cx="475789" cy="152438"/>
            </a:xfrm>
            <a:custGeom>
              <a:avLst/>
              <a:gdLst>
                <a:gd name="T0" fmla="*/ 205 w 272"/>
                <a:gd name="T1" fmla="*/ 0 h 87"/>
                <a:gd name="T2" fmla="*/ 198 w 272"/>
                <a:gd name="T3" fmla="*/ 0 h 87"/>
                <a:gd name="T4" fmla="*/ 167 w 272"/>
                <a:gd name="T5" fmla="*/ 64 h 87"/>
                <a:gd name="T6" fmla="*/ 163 w 272"/>
                <a:gd name="T7" fmla="*/ 68 h 87"/>
                <a:gd name="T8" fmla="*/ 162 w 272"/>
                <a:gd name="T9" fmla="*/ 69 h 87"/>
                <a:gd name="T10" fmla="*/ 157 w 272"/>
                <a:gd name="T11" fmla="*/ 67 h 87"/>
                <a:gd name="T12" fmla="*/ 137 w 272"/>
                <a:gd name="T13" fmla="*/ 47 h 87"/>
                <a:gd name="T14" fmla="*/ 117 w 272"/>
                <a:gd name="T15" fmla="*/ 67 h 87"/>
                <a:gd name="T16" fmla="*/ 113 w 272"/>
                <a:gd name="T17" fmla="*/ 69 h 87"/>
                <a:gd name="T18" fmla="*/ 112 w 272"/>
                <a:gd name="T19" fmla="*/ 69 h 87"/>
                <a:gd name="T20" fmla="*/ 107 w 272"/>
                <a:gd name="T21" fmla="*/ 64 h 87"/>
                <a:gd name="T22" fmla="*/ 77 w 272"/>
                <a:gd name="T23" fmla="*/ 0 h 87"/>
                <a:gd name="T24" fmla="*/ 70 w 272"/>
                <a:gd name="T25" fmla="*/ 0 h 87"/>
                <a:gd name="T26" fmla="*/ 0 w 272"/>
                <a:gd name="T27" fmla="*/ 63 h 87"/>
                <a:gd name="T28" fmla="*/ 0 w 272"/>
                <a:gd name="T29" fmla="*/ 81 h 87"/>
                <a:gd name="T30" fmla="*/ 10 w 272"/>
                <a:gd name="T31" fmla="*/ 87 h 87"/>
                <a:gd name="T32" fmla="*/ 265 w 272"/>
                <a:gd name="T33" fmla="*/ 87 h 87"/>
                <a:gd name="T34" fmla="*/ 272 w 272"/>
                <a:gd name="T35" fmla="*/ 81 h 87"/>
                <a:gd name="T36" fmla="*/ 272 w 272"/>
                <a:gd name="T37" fmla="*/ 63 h 87"/>
                <a:gd name="T38" fmla="*/ 205 w 27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2" h="87">
                  <a:moveTo>
                    <a:pt x="205" y="0"/>
                  </a:moveTo>
                  <a:cubicBezTo>
                    <a:pt x="198" y="0"/>
                    <a:pt x="198" y="0"/>
                    <a:pt x="198" y="0"/>
                  </a:cubicBezTo>
                  <a:cubicBezTo>
                    <a:pt x="167" y="64"/>
                    <a:pt x="167" y="64"/>
                    <a:pt x="167" y="64"/>
                  </a:cubicBezTo>
                  <a:cubicBezTo>
                    <a:pt x="166" y="66"/>
                    <a:pt x="165" y="68"/>
                    <a:pt x="163" y="68"/>
                  </a:cubicBezTo>
                  <a:cubicBezTo>
                    <a:pt x="162" y="68"/>
                    <a:pt x="162" y="69"/>
                    <a:pt x="162" y="69"/>
                  </a:cubicBezTo>
                  <a:cubicBezTo>
                    <a:pt x="160" y="69"/>
                    <a:pt x="158" y="68"/>
                    <a:pt x="157" y="67"/>
                  </a:cubicBezTo>
                  <a:cubicBezTo>
                    <a:pt x="137" y="47"/>
                    <a:pt x="137" y="47"/>
                    <a:pt x="137" y="47"/>
                  </a:cubicBezTo>
                  <a:cubicBezTo>
                    <a:pt x="117" y="67"/>
                    <a:pt x="117" y="67"/>
                    <a:pt x="117" y="67"/>
                  </a:cubicBezTo>
                  <a:cubicBezTo>
                    <a:pt x="116" y="68"/>
                    <a:pt x="115" y="69"/>
                    <a:pt x="113" y="69"/>
                  </a:cubicBezTo>
                  <a:cubicBezTo>
                    <a:pt x="113" y="69"/>
                    <a:pt x="112" y="69"/>
                    <a:pt x="112" y="69"/>
                  </a:cubicBezTo>
                  <a:cubicBezTo>
                    <a:pt x="110" y="68"/>
                    <a:pt x="108" y="66"/>
                    <a:pt x="107" y="64"/>
                  </a:cubicBezTo>
                  <a:cubicBezTo>
                    <a:pt x="77" y="0"/>
                    <a:pt x="77" y="0"/>
                    <a:pt x="77" y="0"/>
                  </a:cubicBezTo>
                  <a:cubicBezTo>
                    <a:pt x="70" y="0"/>
                    <a:pt x="70" y="0"/>
                    <a:pt x="70" y="0"/>
                  </a:cubicBezTo>
                  <a:cubicBezTo>
                    <a:pt x="32" y="0"/>
                    <a:pt x="0" y="27"/>
                    <a:pt x="0" y="63"/>
                  </a:cubicBezTo>
                  <a:cubicBezTo>
                    <a:pt x="0" y="81"/>
                    <a:pt x="0" y="81"/>
                    <a:pt x="0" y="81"/>
                  </a:cubicBezTo>
                  <a:cubicBezTo>
                    <a:pt x="0" y="84"/>
                    <a:pt x="6" y="87"/>
                    <a:pt x="10" y="87"/>
                  </a:cubicBezTo>
                  <a:cubicBezTo>
                    <a:pt x="265" y="87"/>
                    <a:pt x="265" y="87"/>
                    <a:pt x="265" y="87"/>
                  </a:cubicBezTo>
                  <a:cubicBezTo>
                    <a:pt x="268" y="87"/>
                    <a:pt x="272" y="84"/>
                    <a:pt x="272" y="81"/>
                  </a:cubicBezTo>
                  <a:cubicBezTo>
                    <a:pt x="272" y="63"/>
                    <a:pt x="272" y="63"/>
                    <a:pt x="272" y="63"/>
                  </a:cubicBezTo>
                  <a:cubicBezTo>
                    <a:pt x="272" y="27"/>
                    <a:pt x="243" y="0"/>
                    <a:pt x="20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8" name="Freeform 219">
              <a:extLst>
                <a:ext uri="{FF2B5EF4-FFF2-40B4-BE49-F238E27FC236}">
                  <a16:creationId xmlns:a16="http://schemas.microsoft.com/office/drawing/2014/main" id="{6EB9FAA4-9878-40AF-FA65-4C441ED95001}"/>
                </a:ext>
              </a:extLst>
            </p:cNvPr>
            <p:cNvSpPr>
              <a:spLocks/>
            </p:cNvSpPr>
            <p:nvPr/>
          </p:nvSpPr>
          <p:spPr bwMode="auto">
            <a:xfrm>
              <a:off x="4596616" y="1149030"/>
              <a:ext cx="289477" cy="314113"/>
            </a:xfrm>
            <a:custGeom>
              <a:avLst/>
              <a:gdLst>
                <a:gd name="T0" fmla="*/ 18 w 166"/>
                <a:gd name="T1" fmla="*/ 50 h 179"/>
                <a:gd name="T2" fmla="*/ 28 w 166"/>
                <a:gd name="T3" fmla="*/ 76 h 179"/>
                <a:gd name="T4" fmla="*/ 28 w 166"/>
                <a:gd name="T5" fmla="*/ 100 h 179"/>
                <a:gd name="T6" fmla="*/ 16 w 166"/>
                <a:gd name="T7" fmla="*/ 124 h 179"/>
                <a:gd name="T8" fmla="*/ 0 w 166"/>
                <a:gd name="T9" fmla="*/ 165 h 179"/>
                <a:gd name="T10" fmla="*/ 63 w 166"/>
                <a:gd name="T11" fmla="*/ 179 h 179"/>
                <a:gd name="T12" fmla="*/ 165 w 166"/>
                <a:gd name="T13" fmla="*/ 128 h 179"/>
                <a:gd name="T14" fmla="*/ 165 w 166"/>
                <a:gd name="T15" fmla="*/ 122 h 179"/>
                <a:gd name="T16" fmla="*/ 142 w 166"/>
                <a:gd name="T17" fmla="*/ 76 h 179"/>
                <a:gd name="T18" fmla="*/ 63 w 166"/>
                <a:gd name="T19" fmla="*/ 0 h 179"/>
                <a:gd name="T20" fmla="*/ 14 w 166"/>
                <a:gd name="T21" fmla="*/ 21 h 179"/>
                <a:gd name="T22" fmla="*/ 18 w 166"/>
                <a:gd name="T23" fmla="*/ 40 h 179"/>
                <a:gd name="T24" fmla="*/ 18 w 166"/>
                <a:gd name="T25" fmla="*/ 5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79">
                  <a:moveTo>
                    <a:pt x="18" y="50"/>
                  </a:moveTo>
                  <a:cubicBezTo>
                    <a:pt x="28" y="55"/>
                    <a:pt x="28" y="63"/>
                    <a:pt x="28" y="76"/>
                  </a:cubicBezTo>
                  <a:cubicBezTo>
                    <a:pt x="28" y="100"/>
                    <a:pt x="28" y="100"/>
                    <a:pt x="28" y="100"/>
                  </a:cubicBezTo>
                  <a:cubicBezTo>
                    <a:pt x="28" y="110"/>
                    <a:pt x="23" y="119"/>
                    <a:pt x="16" y="124"/>
                  </a:cubicBezTo>
                  <a:cubicBezTo>
                    <a:pt x="14" y="139"/>
                    <a:pt x="8" y="153"/>
                    <a:pt x="0" y="165"/>
                  </a:cubicBezTo>
                  <a:cubicBezTo>
                    <a:pt x="16" y="173"/>
                    <a:pt x="36" y="179"/>
                    <a:pt x="63" y="179"/>
                  </a:cubicBezTo>
                  <a:cubicBezTo>
                    <a:pt x="134" y="179"/>
                    <a:pt x="159" y="140"/>
                    <a:pt x="165" y="128"/>
                  </a:cubicBezTo>
                  <a:cubicBezTo>
                    <a:pt x="166" y="126"/>
                    <a:pt x="166" y="124"/>
                    <a:pt x="165" y="122"/>
                  </a:cubicBezTo>
                  <a:cubicBezTo>
                    <a:pt x="159" y="112"/>
                    <a:pt x="144" y="86"/>
                    <a:pt x="142" y="76"/>
                  </a:cubicBezTo>
                  <a:cubicBezTo>
                    <a:pt x="130" y="28"/>
                    <a:pt x="101" y="0"/>
                    <a:pt x="63" y="0"/>
                  </a:cubicBezTo>
                  <a:cubicBezTo>
                    <a:pt x="43" y="0"/>
                    <a:pt x="28" y="7"/>
                    <a:pt x="14" y="21"/>
                  </a:cubicBezTo>
                  <a:cubicBezTo>
                    <a:pt x="15" y="27"/>
                    <a:pt x="18" y="33"/>
                    <a:pt x="18" y="40"/>
                  </a:cubicBezTo>
                  <a:lnTo>
                    <a:pt x="18" y="5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69" name="Freeform 220">
              <a:extLst>
                <a:ext uri="{FF2B5EF4-FFF2-40B4-BE49-F238E27FC236}">
                  <a16:creationId xmlns:a16="http://schemas.microsoft.com/office/drawing/2014/main" id="{DE62F3B7-3EB3-9F7F-563E-E1CA2F84EAC1}"/>
                </a:ext>
              </a:extLst>
            </p:cNvPr>
            <p:cNvSpPr>
              <a:spLocks/>
            </p:cNvSpPr>
            <p:nvPr/>
          </p:nvSpPr>
          <p:spPr bwMode="auto">
            <a:xfrm>
              <a:off x="4742893" y="1538592"/>
              <a:ext cx="29256" cy="40034"/>
            </a:xfrm>
            <a:custGeom>
              <a:avLst/>
              <a:gdLst>
                <a:gd name="T0" fmla="*/ 17 w 17"/>
                <a:gd name="T1" fmla="*/ 0 h 23"/>
                <a:gd name="T2" fmla="*/ 0 w 17"/>
                <a:gd name="T3" fmla="*/ 13 h 23"/>
                <a:gd name="T4" fmla="*/ 2 w 17"/>
                <a:gd name="T5" fmla="*/ 23 h 23"/>
                <a:gd name="T6" fmla="*/ 17 w 17"/>
                <a:gd name="T7" fmla="*/ 0 h 23"/>
              </a:gdLst>
              <a:ahLst/>
              <a:cxnLst>
                <a:cxn ang="0">
                  <a:pos x="T0" y="T1"/>
                </a:cxn>
                <a:cxn ang="0">
                  <a:pos x="T2" y="T3"/>
                </a:cxn>
                <a:cxn ang="0">
                  <a:pos x="T4" y="T5"/>
                </a:cxn>
                <a:cxn ang="0">
                  <a:pos x="T6" y="T7"/>
                </a:cxn>
              </a:cxnLst>
              <a:rect l="0" t="0" r="r" b="b"/>
              <a:pathLst>
                <a:path w="17" h="23">
                  <a:moveTo>
                    <a:pt x="17" y="0"/>
                  </a:moveTo>
                  <a:cubicBezTo>
                    <a:pt x="0" y="13"/>
                    <a:pt x="0" y="13"/>
                    <a:pt x="0" y="13"/>
                  </a:cubicBezTo>
                  <a:cubicBezTo>
                    <a:pt x="1" y="16"/>
                    <a:pt x="2" y="20"/>
                    <a:pt x="2" y="23"/>
                  </a:cubicBezTo>
                  <a:lnTo>
                    <a:pt x="17"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0" name="Freeform 221">
              <a:extLst>
                <a:ext uri="{FF2B5EF4-FFF2-40B4-BE49-F238E27FC236}">
                  <a16:creationId xmlns:a16="http://schemas.microsoft.com/office/drawing/2014/main" id="{12D0A6AE-EBB0-7BA6-87ED-4A88FDD1A948}"/>
                </a:ext>
              </a:extLst>
            </p:cNvPr>
            <p:cNvSpPr>
              <a:spLocks/>
            </p:cNvSpPr>
            <p:nvPr/>
          </p:nvSpPr>
          <p:spPr bwMode="auto">
            <a:xfrm>
              <a:off x="4745973" y="1509336"/>
              <a:ext cx="189392" cy="130881"/>
            </a:xfrm>
            <a:custGeom>
              <a:avLst/>
              <a:gdLst>
                <a:gd name="T0" fmla="*/ 38 w 108"/>
                <a:gd name="T1" fmla="*/ 0 h 75"/>
                <a:gd name="T2" fmla="*/ 5 w 108"/>
                <a:gd name="T3" fmla="*/ 54 h 75"/>
                <a:gd name="T4" fmla="*/ 0 w 108"/>
                <a:gd name="T5" fmla="*/ 57 h 75"/>
                <a:gd name="T6" fmla="*/ 0 w 108"/>
                <a:gd name="T7" fmla="*/ 69 h 75"/>
                <a:gd name="T8" fmla="*/ 0 w 108"/>
                <a:gd name="T9" fmla="*/ 75 h 75"/>
                <a:gd name="T10" fmla="*/ 104 w 108"/>
                <a:gd name="T11" fmla="*/ 75 h 75"/>
                <a:gd name="T12" fmla="*/ 107 w 108"/>
                <a:gd name="T13" fmla="*/ 69 h 75"/>
                <a:gd name="T14" fmla="*/ 107 w 108"/>
                <a:gd name="T15" fmla="*/ 51 h 75"/>
                <a:gd name="T16" fmla="*/ 38 w 10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75">
                  <a:moveTo>
                    <a:pt x="38" y="0"/>
                  </a:moveTo>
                  <a:cubicBezTo>
                    <a:pt x="5" y="54"/>
                    <a:pt x="5" y="54"/>
                    <a:pt x="5" y="54"/>
                  </a:cubicBezTo>
                  <a:cubicBezTo>
                    <a:pt x="4" y="56"/>
                    <a:pt x="0" y="57"/>
                    <a:pt x="0" y="57"/>
                  </a:cubicBezTo>
                  <a:cubicBezTo>
                    <a:pt x="0" y="69"/>
                    <a:pt x="0" y="69"/>
                    <a:pt x="0" y="69"/>
                  </a:cubicBezTo>
                  <a:cubicBezTo>
                    <a:pt x="0" y="71"/>
                    <a:pt x="1" y="75"/>
                    <a:pt x="0" y="75"/>
                  </a:cubicBezTo>
                  <a:cubicBezTo>
                    <a:pt x="104" y="75"/>
                    <a:pt x="104" y="75"/>
                    <a:pt x="104" y="75"/>
                  </a:cubicBezTo>
                  <a:cubicBezTo>
                    <a:pt x="108" y="75"/>
                    <a:pt x="107" y="72"/>
                    <a:pt x="107" y="69"/>
                  </a:cubicBezTo>
                  <a:cubicBezTo>
                    <a:pt x="107" y="51"/>
                    <a:pt x="107" y="51"/>
                    <a:pt x="107" y="51"/>
                  </a:cubicBezTo>
                  <a:cubicBezTo>
                    <a:pt x="107" y="20"/>
                    <a:pt x="75" y="3"/>
                    <a:pt x="3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1" name="Freeform 222">
              <a:extLst>
                <a:ext uri="{FF2B5EF4-FFF2-40B4-BE49-F238E27FC236}">
                  <a16:creationId xmlns:a16="http://schemas.microsoft.com/office/drawing/2014/main" id="{FF7FDA1B-311B-7B36-8584-B689D53E66BF}"/>
                </a:ext>
              </a:extLst>
            </p:cNvPr>
            <p:cNvSpPr>
              <a:spLocks/>
            </p:cNvSpPr>
            <p:nvPr/>
          </p:nvSpPr>
          <p:spPr bwMode="auto">
            <a:xfrm>
              <a:off x="4673604" y="1477001"/>
              <a:ext cx="115483" cy="63131"/>
            </a:xfrm>
            <a:custGeom>
              <a:avLst/>
              <a:gdLst>
                <a:gd name="T0" fmla="*/ 56 w 66"/>
                <a:gd name="T1" fmla="*/ 0 h 36"/>
                <a:gd name="T2" fmla="*/ 19 w 66"/>
                <a:gd name="T3" fmla="*/ 4 h 36"/>
                <a:gd name="T4" fmla="*/ 0 w 66"/>
                <a:gd name="T5" fmla="*/ 3 h 36"/>
                <a:gd name="T6" fmla="*/ 36 w 66"/>
                <a:gd name="T7" fmla="*/ 36 h 36"/>
                <a:gd name="T8" fmla="*/ 66 w 66"/>
                <a:gd name="T9" fmla="*/ 13 h 36"/>
                <a:gd name="T10" fmla="*/ 56 w 66"/>
                <a:gd name="T11" fmla="*/ 0 h 36"/>
              </a:gdLst>
              <a:ahLst/>
              <a:cxnLst>
                <a:cxn ang="0">
                  <a:pos x="T0" y="T1"/>
                </a:cxn>
                <a:cxn ang="0">
                  <a:pos x="T2" y="T3"/>
                </a:cxn>
                <a:cxn ang="0">
                  <a:pos x="T4" y="T5"/>
                </a:cxn>
                <a:cxn ang="0">
                  <a:pos x="T6" y="T7"/>
                </a:cxn>
                <a:cxn ang="0">
                  <a:pos x="T8" y="T9"/>
                </a:cxn>
                <a:cxn ang="0">
                  <a:pos x="T10" y="T11"/>
                </a:cxn>
              </a:cxnLst>
              <a:rect l="0" t="0" r="r" b="b"/>
              <a:pathLst>
                <a:path w="66" h="36">
                  <a:moveTo>
                    <a:pt x="56" y="0"/>
                  </a:moveTo>
                  <a:cubicBezTo>
                    <a:pt x="45" y="2"/>
                    <a:pt x="33" y="4"/>
                    <a:pt x="19" y="4"/>
                  </a:cubicBezTo>
                  <a:cubicBezTo>
                    <a:pt x="12" y="4"/>
                    <a:pt x="6" y="3"/>
                    <a:pt x="0" y="3"/>
                  </a:cubicBezTo>
                  <a:cubicBezTo>
                    <a:pt x="16" y="10"/>
                    <a:pt x="28" y="21"/>
                    <a:pt x="36" y="36"/>
                  </a:cubicBezTo>
                  <a:cubicBezTo>
                    <a:pt x="66" y="13"/>
                    <a:pt x="66" y="13"/>
                    <a:pt x="66" y="13"/>
                  </a:cubicBezTo>
                  <a:lnTo>
                    <a:pt x="56"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72" name="Group 271">
            <a:extLst>
              <a:ext uri="{FF2B5EF4-FFF2-40B4-BE49-F238E27FC236}">
                <a16:creationId xmlns:a16="http://schemas.microsoft.com/office/drawing/2014/main" id="{0BC9115A-5B6A-54AD-15F4-6E5165DC0810}"/>
              </a:ext>
            </a:extLst>
          </p:cNvPr>
          <p:cNvGrpSpPr/>
          <p:nvPr userDrawn="1"/>
        </p:nvGrpSpPr>
        <p:grpSpPr>
          <a:xfrm>
            <a:off x="3905724" y="2729585"/>
            <a:ext cx="371360" cy="396200"/>
            <a:chOff x="3349403" y="1149030"/>
            <a:chExt cx="460392" cy="491187"/>
          </a:xfrm>
          <a:solidFill>
            <a:schemeClr val="bg2"/>
          </a:solidFill>
        </p:grpSpPr>
        <p:sp>
          <p:nvSpPr>
            <p:cNvPr id="273" name="Freeform 223">
              <a:extLst>
                <a:ext uri="{FF2B5EF4-FFF2-40B4-BE49-F238E27FC236}">
                  <a16:creationId xmlns:a16="http://schemas.microsoft.com/office/drawing/2014/main" id="{7BD8F255-5E6F-E6C3-E34F-F5F14CEB2A47}"/>
                </a:ext>
              </a:extLst>
            </p:cNvPr>
            <p:cNvSpPr>
              <a:spLocks/>
            </p:cNvSpPr>
            <p:nvPr/>
          </p:nvSpPr>
          <p:spPr bwMode="auto">
            <a:xfrm>
              <a:off x="3397135" y="1149030"/>
              <a:ext cx="361846" cy="314113"/>
            </a:xfrm>
            <a:custGeom>
              <a:avLst/>
              <a:gdLst>
                <a:gd name="T0" fmla="*/ 104 w 207"/>
                <a:gd name="T1" fmla="*/ 179 h 179"/>
                <a:gd name="T2" fmla="*/ 1 w 207"/>
                <a:gd name="T3" fmla="*/ 128 h 179"/>
                <a:gd name="T4" fmla="*/ 1 w 207"/>
                <a:gd name="T5" fmla="*/ 122 h 179"/>
                <a:gd name="T6" fmla="*/ 25 w 207"/>
                <a:gd name="T7" fmla="*/ 76 h 179"/>
                <a:gd name="T8" fmla="*/ 104 w 207"/>
                <a:gd name="T9" fmla="*/ 0 h 179"/>
                <a:gd name="T10" fmla="*/ 183 w 207"/>
                <a:gd name="T11" fmla="*/ 76 h 179"/>
                <a:gd name="T12" fmla="*/ 206 w 207"/>
                <a:gd name="T13" fmla="*/ 122 h 179"/>
                <a:gd name="T14" fmla="*/ 206 w 207"/>
                <a:gd name="T15" fmla="*/ 128 h 179"/>
                <a:gd name="T16" fmla="*/ 104 w 207"/>
                <a:gd name="T1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79">
                  <a:moveTo>
                    <a:pt x="104" y="179"/>
                  </a:moveTo>
                  <a:cubicBezTo>
                    <a:pt x="33" y="179"/>
                    <a:pt x="7" y="140"/>
                    <a:pt x="1" y="128"/>
                  </a:cubicBezTo>
                  <a:cubicBezTo>
                    <a:pt x="0" y="126"/>
                    <a:pt x="0" y="124"/>
                    <a:pt x="1" y="122"/>
                  </a:cubicBezTo>
                  <a:cubicBezTo>
                    <a:pt x="7" y="112"/>
                    <a:pt x="23" y="86"/>
                    <a:pt x="25" y="76"/>
                  </a:cubicBezTo>
                  <a:cubicBezTo>
                    <a:pt x="37" y="28"/>
                    <a:pt x="65" y="0"/>
                    <a:pt x="104" y="0"/>
                  </a:cubicBezTo>
                  <a:cubicBezTo>
                    <a:pt x="142" y="0"/>
                    <a:pt x="171" y="28"/>
                    <a:pt x="183" y="76"/>
                  </a:cubicBezTo>
                  <a:cubicBezTo>
                    <a:pt x="185" y="86"/>
                    <a:pt x="200" y="112"/>
                    <a:pt x="206" y="122"/>
                  </a:cubicBezTo>
                  <a:cubicBezTo>
                    <a:pt x="207" y="124"/>
                    <a:pt x="207" y="126"/>
                    <a:pt x="206" y="128"/>
                  </a:cubicBezTo>
                  <a:cubicBezTo>
                    <a:pt x="200" y="140"/>
                    <a:pt x="175" y="179"/>
                    <a:pt x="104" y="1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4" name="Freeform 224">
              <a:extLst>
                <a:ext uri="{FF2B5EF4-FFF2-40B4-BE49-F238E27FC236}">
                  <a16:creationId xmlns:a16="http://schemas.microsoft.com/office/drawing/2014/main" id="{70904F0E-4304-E3AE-C024-8B2D221278F5}"/>
                </a:ext>
              </a:extLst>
            </p:cNvPr>
            <p:cNvSpPr>
              <a:spLocks/>
            </p:cNvSpPr>
            <p:nvPr/>
          </p:nvSpPr>
          <p:spPr bwMode="auto">
            <a:xfrm>
              <a:off x="3497220" y="1477001"/>
              <a:ext cx="166295" cy="86227"/>
            </a:xfrm>
            <a:custGeom>
              <a:avLst/>
              <a:gdLst>
                <a:gd name="T0" fmla="*/ 10 w 95"/>
                <a:gd name="T1" fmla="*/ 0 h 49"/>
                <a:gd name="T2" fmla="*/ 0 w 95"/>
                <a:gd name="T3" fmla="*/ 12 h 49"/>
                <a:gd name="T4" fmla="*/ 47 w 95"/>
                <a:gd name="T5" fmla="*/ 49 h 49"/>
                <a:gd name="T6" fmla="*/ 95 w 95"/>
                <a:gd name="T7" fmla="*/ 13 h 49"/>
                <a:gd name="T8" fmla="*/ 84 w 95"/>
                <a:gd name="T9" fmla="*/ 0 h 49"/>
                <a:gd name="T10" fmla="*/ 47 w 95"/>
                <a:gd name="T11" fmla="*/ 4 h 49"/>
                <a:gd name="T12" fmla="*/ 10 w 95"/>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95" h="49">
                  <a:moveTo>
                    <a:pt x="10" y="0"/>
                  </a:moveTo>
                  <a:cubicBezTo>
                    <a:pt x="0" y="12"/>
                    <a:pt x="0" y="12"/>
                    <a:pt x="0" y="12"/>
                  </a:cubicBezTo>
                  <a:cubicBezTo>
                    <a:pt x="47" y="49"/>
                    <a:pt x="47" y="49"/>
                    <a:pt x="47" y="49"/>
                  </a:cubicBezTo>
                  <a:cubicBezTo>
                    <a:pt x="95" y="13"/>
                    <a:pt x="95" y="13"/>
                    <a:pt x="95" y="13"/>
                  </a:cubicBezTo>
                  <a:cubicBezTo>
                    <a:pt x="84" y="0"/>
                    <a:pt x="84" y="0"/>
                    <a:pt x="84" y="0"/>
                  </a:cubicBezTo>
                  <a:cubicBezTo>
                    <a:pt x="73" y="2"/>
                    <a:pt x="61" y="4"/>
                    <a:pt x="47" y="4"/>
                  </a:cubicBezTo>
                  <a:cubicBezTo>
                    <a:pt x="33" y="4"/>
                    <a:pt x="21" y="2"/>
                    <a:pt x="1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5" name="Freeform 225">
              <a:extLst>
                <a:ext uri="{FF2B5EF4-FFF2-40B4-BE49-F238E27FC236}">
                  <a16:creationId xmlns:a16="http://schemas.microsoft.com/office/drawing/2014/main" id="{1D65D695-AE54-3E36-3A71-890D374EE331}"/>
                </a:ext>
              </a:extLst>
            </p:cNvPr>
            <p:cNvSpPr>
              <a:spLocks/>
            </p:cNvSpPr>
            <p:nvPr/>
          </p:nvSpPr>
          <p:spPr bwMode="auto">
            <a:xfrm>
              <a:off x="3598845" y="1538592"/>
              <a:ext cx="46193" cy="46193"/>
            </a:xfrm>
            <a:custGeom>
              <a:avLst/>
              <a:gdLst>
                <a:gd name="T0" fmla="*/ 30 w 30"/>
                <a:gd name="T1" fmla="*/ 0 h 30"/>
                <a:gd name="T2" fmla="*/ 0 w 30"/>
                <a:gd name="T3" fmla="*/ 24 h 30"/>
                <a:gd name="T4" fmla="*/ 12 w 30"/>
                <a:gd name="T5" fmla="*/ 30 h 30"/>
                <a:gd name="T6" fmla="*/ 30 w 30"/>
                <a:gd name="T7" fmla="*/ 0 h 30"/>
              </a:gdLst>
              <a:ahLst/>
              <a:cxnLst>
                <a:cxn ang="0">
                  <a:pos x="T0" y="T1"/>
                </a:cxn>
                <a:cxn ang="0">
                  <a:pos x="T2" y="T3"/>
                </a:cxn>
                <a:cxn ang="0">
                  <a:pos x="T4" y="T5"/>
                </a:cxn>
                <a:cxn ang="0">
                  <a:pos x="T6" y="T7"/>
                </a:cxn>
              </a:cxnLst>
              <a:rect l="0" t="0" r="r" b="b"/>
              <a:pathLst>
                <a:path w="30" h="30">
                  <a:moveTo>
                    <a:pt x="30" y="0"/>
                  </a:moveTo>
                  <a:lnTo>
                    <a:pt x="0" y="24"/>
                  </a:lnTo>
                  <a:lnTo>
                    <a:pt x="12" y="30"/>
                  </a:lnTo>
                  <a:lnTo>
                    <a:pt x="30"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6" name="Freeform 226">
              <a:extLst>
                <a:ext uri="{FF2B5EF4-FFF2-40B4-BE49-F238E27FC236}">
                  <a16:creationId xmlns:a16="http://schemas.microsoft.com/office/drawing/2014/main" id="{BD137F43-105F-3785-1B3A-A1BAC029509E}"/>
                </a:ext>
              </a:extLst>
            </p:cNvPr>
            <p:cNvSpPr>
              <a:spLocks/>
            </p:cNvSpPr>
            <p:nvPr/>
          </p:nvSpPr>
          <p:spPr bwMode="auto">
            <a:xfrm>
              <a:off x="3349403" y="1509336"/>
              <a:ext cx="460392" cy="130881"/>
            </a:xfrm>
            <a:custGeom>
              <a:avLst/>
              <a:gdLst>
                <a:gd name="T0" fmla="*/ 194 w 263"/>
                <a:gd name="T1" fmla="*/ 0 h 75"/>
                <a:gd name="T2" fmla="*/ 160 w 263"/>
                <a:gd name="T3" fmla="*/ 54 h 75"/>
                <a:gd name="T4" fmla="*/ 155 w 263"/>
                <a:gd name="T5" fmla="*/ 57 h 75"/>
                <a:gd name="T6" fmla="*/ 152 w 263"/>
                <a:gd name="T7" fmla="*/ 56 h 75"/>
                <a:gd name="T8" fmla="*/ 131 w 263"/>
                <a:gd name="T9" fmla="*/ 46 h 75"/>
                <a:gd name="T10" fmla="*/ 109 w 263"/>
                <a:gd name="T11" fmla="*/ 56 h 75"/>
                <a:gd name="T12" fmla="*/ 107 w 263"/>
                <a:gd name="T13" fmla="*/ 57 h 75"/>
                <a:gd name="T14" fmla="*/ 101 w 263"/>
                <a:gd name="T15" fmla="*/ 54 h 75"/>
                <a:gd name="T16" fmla="*/ 70 w 263"/>
                <a:gd name="T17" fmla="*/ 0 h 75"/>
                <a:gd name="T18" fmla="*/ 1 w 263"/>
                <a:gd name="T19" fmla="*/ 51 h 75"/>
                <a:gd name="T20" fmla="*/ 1 w 263"/>
                <a:gd name="T21" fmla="*/ 69 h 75"/>
                <a:gd name="T22" fmla="*/ 3 w 263"/>
                <a:gd name="T23" fmla="*/ 75 h 75"/>
                <a:gd name="T24" fmla="*/ 258 w 263"/>
                <a:gd name="T25" fmla="*/ 75 h 75"/>
                <a:gd name="T26" fmla="*/ 263 w 263"/>
                <a:gd name="T27" fmla="*/ 69 h 75"/>
                <a:gd name="T28" fmla="*/ 263 w 263"/>
                <a:gd name="T29" fmla="*/ 51 h 75"/>
                <a:gd name="T30" fmla="*/ 194 w 263"/>
                <a:gd name="T3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75">
                  <a:moveTo>
                    <a:pt x="194" y="0"/>
                  </a:moveTo>
                  <a:cubicBezTo>
                    <a:pt x="160" y="54"/>
                    <a:pt x="160" y="54"/>
                    <a:pt x="160" y="54"/>
                  </a:cubicBezTo>
                  <a:cubicBezTo>
                    <a:pt x="159" y="56"/>
                    <a:pt x="157" y="57"/>
                    <a:pt x="155" y="57"/>
                  </a:cubicBezTo>
                  <a:cubicBezTo>
                    <a:pt x="154" y="57"/>
                    <a:pt x="153" y="57"/>
                    <a:pt x="152" y="56"/>
                  </a:cubicBezTo>
                  <a:cubicBezTo>
                    <a:pt x="131" y="46"/>
                    <a:pt x="131" y="46"/>
                    <a:pt x="131" y="46"/>
                  </a:cubicBezTo>
                  <a:cubicBezTo>
                    <a:pt x="109" y="56"/>
                    <a:pt x="109" y="56"/>
                    <a:pt x="109" y="56"/>
                  </a:cubicBezTo>
                  <a:cubicBezTo>
                    <a:pt x="108" y="57"/>
                    <a:pt x="107" y="57"/>
                    <a:pt x="107" y="57"/>
                  </a:cubicBezTo>
                  <a:cubicBezTo>
                    <a:pt x="105" y="57"/>
                    <a:pt x="103" y="56"/>
                    <a:pt x="101" y="54"/>
                  </a:cubicBezTo>
                  <a:cubicBezTo>
                    <a:pt x="70" y="0"/>
                    <a:pt x="70" y="0"/>
                    <a:pt x="70" y="0"/>
                  </a:cubicBezTo>
                  <a:cubicBezTo>
                    <a:pt x="33" y="3"/>
                    <a:pt x="1" y="20"/>
                    <a:pt x="1" y="51"/>
                  </a:cubicBezTo>
                  <a:cubicBezTo>
                    <a:pt x="1" y="69"/>
                    <a:pt x="1" y="69"/>
                    <a:pt x="1" y="69"/>
                  </a:cubicBezTo>
                  <a:cubicBezTo>
                    <a:pt x="1" y="72"/>
                    <a:pt x="0" y="75"/>
                    <a:pt x="3" y="75"/>
                  </a:cubicBezTo>
                  <a:cubicBezTo>
                    <a:pt x="258" y="75"/>
                    <a:pt x="258" y="75"/>
                    <a:pt x="258" y="75"/>
                  </a:cubicBezTo>
                  <a:cubicBezTo>
                    <a:pt x="262" y="75"/>
                    <a:pt x="263" y="72"/>
                    <a:pt x="263" y="69"/>
                  </a:cubicBezTo>
                  <a:cubicBezTo>
                    <a:pt x="263" y="51"/>
                    <a:pt x="263" y="51"/>
                    <a:pt x="263" y="51"/>
                  </a:cubicBezTo>
                  <a:cubicBezTo>
                    <a:pt x="263" y="20"/>
                    <a:pt x="230" y="3"/>
                    <a:pt x="19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77" name="Freeform 227">
              <a:extLst>
                <a:ext uri="{FF2B5EF4-FFF2-40B4-BE49-F238E27FC236}">
                  <a16:creationId xmlns:a16="http://schemas.microsoft.com/office/drawing/2014/main" id="{6406F31C-91BC-D781-622A-5E6BB0207CDE}"/>
                </a:ext>
              </a:extLst>
            </p:cNvPr>
            <p:cNvSpPr>
              <a:spLocks/>
            </p:cNvSpPr>
            <p:nvPr/>
          </p:nvSpPr>
          <p:spPr bwMode="auto">
            <a:xfrm>
              <a:off x="3512618" y="1538592"/>
              <a:ext cx="46193" cy="46193"/>
            </a:xfrm>
            <a:custGeom>
              <a:avLst/>
              <a:gdLst>
                <a:gd name="T0" fmla="*/ 30 w 30"/>
                <a:gd name="T1" fmla="*/ 24 h 30"/>
                <a:gd name="T2" fmla="*/ 0 w 30"/>
                <a:gd name="T3" fmla="*/ 0 h 30"/>
                <a:gd name="T4" fmla="*/ 18 w 30"/>
                <a:gd name="T5" fmla="*/ 30 h 30"/>
                <a:gd name="T6" fmla="*/ 30 w 30"/>
                <a:gd name="T7" fmla="*/ 24 h 30"/>
              </a:gdLst>
              <a:ahLst/>
              <a:cxnLst>
                <a:cxn ang="0">
                  <a:pos x="T0" y="T1"/>
                </a:cxn>
                <a:cxn ang="0">
                  <a:pos x="T2" y="T3"/>
                </a:cxn>
                <a:cxn ang="0">
                  <a:pos x="T4" y="T5"/>
                </a:cxn>
                <a:cxn ang="0">
                  <a:pos x="T6" y="T7"/>
                </a:cxn>
              </a:cxnLst>
              <a:rect l="0" t="0" r="r" b="b"/>
              <a:pathLst>
                <a:path w="30" h="30">
                  <a:moveTo>
                    <a:pt x="30" y="24"/>
                  </a:moveTo>
                  <a:lnTo>
                    <a:pt x="0" y="0"/>
                  </a:lnTo>
                  <a:lnTo>
                    <a:pt x="18" y="30"/>
                  </a:lnTo>
                  <a:lnTo>
                    <a:pt x="30" y="2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78" name="Group 277">
            <a:extLst>
              <a:ext uri="{FF2B5EF4-FFF2-40B4-BE49-F238E27FC236}">
                <a16:creationId xmlns:a16="http://schemas.microsoft.com/office/drawing/2014/main" id="{F66B6807-8760-6C34-CF2E-4EC3264AC424}"/>
              </a:ext>
            </a:extLst>
          </p:cNvPr>
          <p:cNvGrpSpPr/>
          <p:nvPr userDrawn="1"/>
        </p:nvGrpSpPr>
        <p:grpSpPr>
          <a:xfrm>
            <a:off x="3083516" y="2713439"/>
            <a:ext cx="370117" cy="412346"/>
            <a:chOff x="2330075" y="1129013"/>
            <a:chExt cx="458851" cy="511204"/>
          </a:xfrm>
          <a:solidFill>
            <a:schemeClr val="bg2"/>
          </a:solidFill>
        </p:grpSpPr>
        <p:sp>
          <p:nvSpPr>
            <p:cNvPr id="279" name="Freeform 228">
              <a:extLst>
                <a:ext uri="{FF2B5EF4-FFF2-40B4-BE49-F238E27FC236}">
                  <a16:creationId xmlns:a16="http://schemas.microsoft.com/office/drawing/2014/main" id="{C00058D8-EC6F-A43E-F1D1-89CBAFC31723}"/>
                </a:ext>
              </a:extLst>
            </p:cNvPr>
            <p:cNvSpPr>
              <a:spLocks/>
            </p:cNvSpPr>
            <p:nvPr/>
          </p:nvSpPr>
          <p:spPr bwMode="auto">
            <a:xfrm>
              <a:off x="2414762" y="1129013"/>
              <a:ext cx="274079" cy="354147"/>
            </a:xfrm>
            <a:custGeom>
              <a:avLst/>
              <a:gdLst>
                <a:gd name="T0" fmla="*/ 80 w 156"/>
                <a:gd name="T1" fmla="*/ 201 h 201"/>
                <a:gd name="T2" fmla="*/ 14 w 156"/>
                <a:gd name="T3" fmla="*/ 128 h 201"/>
                <a:gd name="T4" fmla="*/ 0 w 156"/>
                <a:gd name="T5" fmla="*/ 111 h 201"/>
                <a:gd name="T6" fmla="*/ 0 w 156"/>
                <a:gd name="T7" fmla="*/ 87 h 201"/>
                <a:gd name="T8" fmla="*/ 10 w 156"/>
                <a:gd name="T9" fmla="*/ 71 h 201"/>
                <a:gd name="T10" fmla="*/ 10 w 156"/>
                <a:gd name="T11" fmla="*/ 51 h 201"/>
                <a:gd name="T12" fmla="*/ 51 w 156"/>
                <a:gd name="T13" fmla="*/ 9 h 201"/>
                <a:gd name="T14" fmla="*/ 96 w 156"/>
                <a:gd name="T15" fmla="*/ 0 h 201"/>
                <a:gd name="T16" fmla="*/ 146 w 156"/>
                <a:gd name="T17" fmla="*/ 51 h 201"/>
                <a:gd name="T18" fmla="*/ 146 w 156"/>
                <a:gd name="T19" fmla="*/ 69 h 201"/>
                <a:gd name="T20" fmla="*/ 156 w 156"/>
                <a:gd name="T21" fmla="*/ 87 h 201"/>
                <a:gd name="T22" fmla="*/ 156 w 156"/>
                <a:gd name="T23" fmla="*/ 111 h 201"/>
                <a:gd name="T24" fmla="*/ 145 w 156"/>
                <a:gd name="T25" fmla="*/ 128 h 201"/>
                <a:gd name="T26" fmla="*/ 80 w 156"/>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01">
                  <a:moveTo>
                    <a:pt x="80" y="201"/>
                  </a:moveTo>
                  <a:cubicBezTo>
                    <a:pt x="44" y="201"/>
                    <a:pt x="17" y="162"/>
                    <a:pt x="14" y="128"/>
                  </a:cubicBezTo>
                  <a:cubicBezTo>
                    <a:pt x="6" y="126"/>
                    <a:pt x="0" y="119"/>
                    <a:pt x="0" y="111"/>
                  </a:cubicBezTo>
                  <a:cubicBezTo>
                    <a:pt x="0" y="87"/>
                    <a:pt x="0" y="87"/>
                    <a:pt x="0" y="87"/>
                  </a:cubicBezTo>
                  <a:cubicBezTo>
                    <a:pt x="0" y="79"/>
                    <a:pt x="0" y="74"/>
                    <a:pt x="10" y="71"/>
                  </a:cubicBezTo>
                  <a:cubicBezTo>
                    <a:pt x="10" y="51"/>
                    <a:pt x="10" y="51"/>
                    <a:pt x="10" y="51"/>
                  </a:cubicBezTo>
                  <a:cubicBezTo>
                    <a:pt x="10" y="28"/>
                    <a:pt x="28" y="10"/>
                    <a:pt x="51" y="9"/>
                  </a:cubicBezTo>
                  <a:cubicBezTo>
                    <a:pt x="56" y="7"/>
                    <a:pt x="76" y="0"/>
                    <a:pt x="96" y="0"/>
                  </a:cubicBezTo>
                  <a:cubicBezTo>
                    <a:pt x="127" y="0"/>
                    <a:pt x="146" y="18"/>
                    <a:pt x="146" y="51"/>
                  </a:cubicBezTo>
                  <a:cubicBezTo>
                    <a:pt x="146" y="69"/>
                    <a:pt x="146" y="69"/>
                    <a:pt x="146" y="69"/>
                  </a:cubicBezTo>
                  <a:cubicBezTo>
                    <a:pt x="156" y="72"/>
                    <a:pt x="156" y="81"/>
                    <a:pt x="156" y="87"/>
                  </a:cubicBezTo>
                  <a:cubicBezTo>
                    <a:pt x="156" y="111"/>
                    <a:pt x="156" y="111"/>
                    <a:pt x="156" y="111"/>
                  </a:cubicBezTo>
                  <a:cubicBezTo>
                    <a:pt x="156" y="119"/>
                    <a:pt x="151" y="126"/>
                    <a:pt x="145" y="128"/>
                  </a:cubicBezTo>
                  <a:cubicBezTo>
                    <a:pt x="143" y="163"/>
                    <a:pt x="115" y="201"/>
                    <a:pt x="80"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0" name="Freeform 229">
              <a:extLst>
                <a:ext uri="{FF2B5EF4-FFF2-40B4-BE49-F238E27FC236}">
                  <a16:creationId xmlns:a16="http://schemas.microsoft.com/office/drawing/2014/main" id="{FE75EBCF-E92C-3D14-E7C9-D03DD22AAD68}"/>
                </a:ext>
              </a:extLst>
            </p:cNvPr>
            <p:cNvSpPr>
              <a:spLocks/>
            </p:cNvSpPr>
            <p:nvPr/>
          </p:nvSpPr>
          <p:spPr bwMode="auto">
            <a:xfrm>
              <a:off x="2574898" y="1518574"/>
              <a:ext cx="52352" cy="61591"/>
            </a:xfrm>
            <a:custGeom>
              <a:avLst/>
              <a:gdLst>
                <a:gd name="T0" fmla="*/ 34 w 34"/>
                <a:gd name="T1" fmla="*/ 0 h 40"/>
                <a:gd name="T2" fmla="*/ 0 w 34"/>
                <a:gd name="T3" fmla="*/ 26 h 40"/>
                <a:gd name="T4" fmla="*/ 14 w 34"/>
                <a:gd name="T5" fmla="*/ 40 h 40"/>
                <a:gd name="T6" fmla="*/ 34 w 34"/>
                <a:gd name="T7" fmla="*/ 0 h 40"/>
              </a:gdLst>
              <a:ahLst/>
              <a:cxnLst>
                <a:cxn ang="0">
                  <a:pos x="T0" y="T1"/>
                </a:cxn>
                <a:cxn ang="0">
                  <a:pos x="T2" y="T3"/>
                </a:cxn>
                <a:cxn ang="0">
                  <a:pos x="T4" y="T5"/>
                </a:cxn>
                <a:cxn ang="0">
                  <a:pos x="T6" y="T7"/>
                </a:cxn>
              </a:cxnLst>
              <a:rect l="0" t="0" r="r" b="b"/>
              <a:pathLst>
                <a:path w="34" h="40">
                  <a:moveTo>
                    <a:pt x="34" y="0"/>
                  </a:moveTo>
                  <a:lnTo>
                    <a:pt x="0" y="26"/>
                  </a:lnTo>
                  <a:lnTo>
                    <a:pt x="14" y="40"/>
                  </a:lnTo>
                  <a:lnTo>
                    <a:pt x="3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1" name="Freeform 230">
              <a:extLst>
                <a:ext uri="{FF2B5EF4-FFF2-40B4-BE49-F238E27FC236}">
                  <a16:creationId xmlns:a16="http://schemas.microsoft.com/office/drawing/2014/main" id="{E73CFDF3-22C4-717B-A522-9D642B415F0E}"/>
                </a:ext>
              </a:extLst>
            </p:cNvPr>
            <p:cNvSpPr>
              <a:spLocks/>
            </p:cNvSpPr>
            <p:nvPr/>
          </p:nvSpPr>
          <p:spPr bwMode="auto">
            <a:xfrm>
              <a:off x="2474814" y="1470842"/>
              <a:ext cx="167835" cy="70829"/>
            </a:xfrm>
            <a:custGeom>
              <a:avLst/>
              <a:gdLst>
                <a:gd name="T0" fmla="*/ 46 w 96"/>
                <a:gd name="T1" fmla="*/ 19 h 41"/>
                <a:gd name="T2" fmla="*/ 2 w 96"/>
                <a:gd name="T3" fmla="*/ 3 h 41"/>
                <a:gd name="T4" fmla="*/ 0 w 96"/>
                <a:gd name="T5" fmla="*/ 6 h 41"/>
                <a:gd name="T6" fmla="*/ 48 w 96"/>
                <a:gd name="T7" fmla="*/ 41 h 41"/>
                <a:gd name="T8" fmla="*/ 96 w 96"/>
                <a:gd name="T9" fmla="*/ 6 h 41"/>
                <a:gd name="T10" fmla="*/ 92 w 96"/>
                <a:gd name="T11" fmla="*/ 0 h 41"/>
                <a:gd name="T12" fmla="*/ 46 w 96"/>
                <a:gd name="T13" fmla="*/ 19 h 41"/>
              </a:gdLst>
              <a:ahLst/>
              <a:cxnLst>
                <a:cxn ang="0">
                  <a:pos x="T0" y="T1"/>
                </a:cxn>
                <a:cxn ang="0">
                  <a:pos x="T2" y="T3"/>
                </a:cxn>
                <a:cxn ang="0">
                  <a:pos x="T4" y="T5"/>
                </a:cxn>
                <a:cxn ang="0">
                  <a:pos x="T6" y="T7"/>
                </a:cxn>
                <a:cxn ang="0">
                  <a:pos x="T8" y="T9"/>
                </a:cxn>
                <a:cxn ang="0">
                  <a:pos x="T10" y="T11"/>
                </a:cxn>
                <a:cxn ang="0">
                  <a:pos x="T12" y="T13"/>
                </a:cxn>
              </a:cxnLst>
              <a:rect l="0" t="0" r="r" b="b"/>
              <a:pathLst>
                <a:path w="96" h="41">
                  <a:moveTo>
                    <a:pt x="46" y="19"/>
                  </a:moveTo>
                  <a:cubicBezTo>
                    <a:pt x="30" y="19"/>
                    <a:pt x="15" y="13"/>
                    <a:pt x="2" y="3"/>
                  </a:cubicBezTo>
                  <a:cubicBezTo>
                    <a:pt x="0" y="6"/>
                    <a:pt x="0" y="6"/>
                    <a:pt x="0" y="6"/>
                  </a:cubicBezTo>
                  <a:cubicBezTo>
                    <a:pt x="48" y="41"/>
                    <a:pt x="48" y="41"/>
                    <a:pt x="48" y="41"/>
                  </a:cubicBezTo>
                  <a:cubicBezTo>
                    <a:pt x="96" y="6"/>
                    <a:pt x="96" y="6"/>
                    <a:pt x="96" y="6"/>
                  </a:cubicBezTo>
                  <a:cubicBezTo>
                    <a:pt x="92" y="0"/>
                    <a:pt x="92" y="0"/>
                    <a:pt x="92" y="0"/>
                  </a:cubicBezTo>
                  <a:cubicBezTo>
                    <a:pt x="79" y="12"/>
                    <a:pt x="64" y="19"/>
                    <a:pt x="46"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2" name="Freeform 231">
              <a:extLst>
                <a:ext uri="{FF2B5EF4-FFF2-40B4-BE49-F238E27FC236}">
                  <a16:creationId xmlns:a16="http://schemas.microsoft.com/office/drawing/2014/main" id="{48E88293-FADF-7EAD-1BE1-1857EA1D3A75}"/>
                </a:ext>
              </a:extLst>
            </p:cNvPr>
            <p:cNvSpPr>
              <a:spLocks/>
            </p:cNvSpPr>
            <p:nvPr/>
          </p:nvSpPr>
          <p:spPr bwMode="auto">
            <a:xfrm>
              <a:off x="2490211" y="1518574"/>
              <a:ext cx="50813" cy="61591"/>
            </a:xfrm>
            <a:custGeom>
              <a:avLst/>
              <a:gdLst>
                <a:gd name="T0" fmla="*/ 33 w 33"/>
                <a:gd name="T1" fmla="*/ 26 h 40"/>
                <a:gd name="T2" fmla="*/ 0 w 33"/>
                <a:gd name="T3" fmla="*/ 0 h 40"/>
                <a:gd name="T4" fmla="*/ 18 w 33"/>
                <a:gd name="T5" fmla="*/ 40 h 40"/>
                <a:gd name="T6" fmla="*/ 33 w 33"/>
                <a:gd name="T7" fmla="*/ 26 h 40"/>
              </a:gdLst>
              <a:ahLst/>
              <a:cxnLst>
                <a:cxn ang="0">
                  <a:pos x="T0" y="T1"/>
                </a:cxn>
                <a:cxn ang="0">
                  <a:pos x="T2" y="T3"/>
                </a:cxn>
                <a:cxn ang="0">
                  <a:pos x="T4" y="T5"/>
                </a:cxn>
                <a:cxn ang="0">
                  <a:pos x="T6" y="T7"/>
                </a:cxn>
              </a:cxnLst>
              <a:rect l="0" t="0" r="r" b="b"/>
              <a:pathLst>
                <a:path w="33" h="40">
                  <a:moveTo>
                    <a:pt x="33" y="26"/>
                  </a:moveTo>
                  <a:lnTo>
                    <a:pt x="0" y="0"/>
                  </a:lnTo>
                  <a:lnTo>
                    <a:pt x="18" y="40"/>
                  </a:lnTo>
                  <a:lnTo>
                    <a:pt x="33" y="2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3" name="Freeform 232">
              <a:extLst>
                <a:ext uri="{FF2B5EF4-FFF2-40B4-BE49-F238E27FC236}">
                  <a16:creationId xmlns:a16="http://schemas.microsoft.com/office/drawing/2014/main" id="{1EFA9D01-6D01-6CCF-A29C-6A24617E643F}"/>
                </a:ext>
              </a:extLst>
            </p:cNvPr>
            <p:cNvSpPr>
              <a:spLocks/>
            </p:cNvSpPr>
            <p:nvPr/>
          </p:nvSpPr>
          <p:spPr bwMode="auto">
            <a:xfrm>
              <a:off x="2330075" y="1487779"/>
              <a:ext cx="458851" cy="152438"/>
            </a:xfrm>
            <a:custGeom>
              <a:avLst/>
              <a:gdLst>
                <a:gd name="T0" fmla="*/ 199 w 263"/>
                <a:gd name="T1" fmla="*/ 0 h 87"/>
                <a:gd name="T2" fmla="*/ 191 w 263"/>
                <a:gd name="T3" fmla="*/ 0 h 87"/>
                <a:gd name="T4" fmla="*/ 160 w 263"/>
                <a:gd name="T5" fmla="*/ 64 h 87"/>
                <a:gd name="T6" fmla="*/ 156 w 263"/>
                <a:gd name="T7" fmla="*/ 68 h 87"/>
                <a:gd name="T8" fmla="*/ 155 w 263"/>
                <a:gd name="T9" fmla="*/ 69 h 87"/>
                <a:gd name="T10" fmla="*/ 151 w 263"/>
                <a:gd name="T11" fmla="*/ 67 h 87"/>
                <a:gd name="T12" fmla="*/ 131 w 263"/>
                <a:gd name="T13" fmla="*/ 47 h 87"/>
                <a:gd name="T14" fmla="*/ 111 w 263"/>
                <a:gd name="T15" fmla="*/ 67 h 87"/>
                <a:gd name="T16" fmla="*/ 106 w 263"/>
                <a:gd name="T17" fmla="*/ 69 h 87"/>
                <a:gd name="T18" fmla="*/ 105 w 263"/>
                <a:gd name="T19" fmla="*/ 69 h 87"/>
                <a:gd name="T20" fmla="*/ 101 w 263"/>
                <a:gd name="T21" fmla="*/ 64 h 87"/>
                <a:gd name="T22" fmla="*/ 70 w 263"/>
                <a:gd name="T23" fmla="*/ 0 h 87"/>
                <a:gd name="T24" fmla="*/ 64 w 263"/>
                <a:gd name="T25" fmla="*/ 0 h 87"/>
                <a:gd name="T26" fmla="*/ 1 w 263"/>
                <a:gd name="T27" fmla="*/ 63 h 87"/>
                <a:gd name="T28" fmla="*/ 1 w 263"/>
                <a:gd name="T29" fmla="*/ 81 h 87"/>
                <a:gd name="T30" fmla="*/ 3 w 263"/>
                <a:gd name="T31" fmla="*/ 87 h 87"/>
                <a:gd name="T32" fmla="*/ 258 w 263"/>
                <a:gd name="T33" fmla="*/ 87 h 87"/>
                <a:gd name="T34" fmla="*/ 263 w 263"/>
                <a:gd name="T35" fmla="*/ 81 h 87"/>
                <a:gd name="T36" fmla="*/ 263 w 263"/>
                <a:gd name="T37" fmla="*/ 63 h 87"/>
                <a:gd name="T38" fmla="*/ 199 w 263"/>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3" h="87">
                  <a:moveTo>
                    <a:pt x="199" y="0"/>
                  </a:moveTo>
                  <a:cubicBezTo>
                    <a:pt x="191" y="0"/>
                    <a:pt x="191" y="0"/>
                    <a:pt x="191" y="0"/>
                  </a:cubicBezTo>
                  <a:cubicBezTo>
                    <a:pt x="160" y="64"/>
                    <a:pt x="160" y="64"/>
                    <a:pt x="160" y="64"/>
                  </a:cubicBezTo>
                  <a:cubicBezTo>
                    <a:pt x="160" y="66"/>
                    <a:pt x="158" y="68"/>
                    <a:pt x="156" y="68"/>
                  </a:cubicBezTo>
                  <a:cubicBezTo>
                    <a:pt x="156" y="68"/>
                    <a:pt x="155" y="69"/>
                    <a:pt x="155" y="69"/>
                  </a:cubicBezTo>
                  <a:cubicBezTo>
                    <a:pt x="153" y="69"/>
                    <a:pt x="152" y="68"/>
                    <a:pt x="151" y="67"/>
                  </a:cubicBezTo>
                  <a:cubicBezTo>
                    <a:pt x="131" y="47"/>
                    <a:pt x="131" y="47"/>
                    <a:pt x="131" y="47"/>
                  </a:cubicBezTo>
                  <a:cubicBezTo>
                    <a:pt x="111" y="67"/>
                    <a:pt x="111" y="67"/>
                    <a:pt x="111" y="67"/>
                  </a:cubicBezTo>
                  <a:cubicBezTo>
                    <a:pt x="110" y="68"/>
                    <a:pt x="108" y="69"/>
                    <a:pt x="106" y="69"/>
                  </a:cubicBezTo>
                  <a:cubicBezTo>
                    <a:pt x="106" y="69"/>
                    <a:pt x="106" y="69"/>
                    <a:pt x="105" y="69"/>
                  </a:cubicBezTo>
                  <a:cubicBezTo>
                    <a:pt x="103" y="68"/>
                    <a:pt x="102" y="66"/>
                    <a:pt x="101" y="64"/>
                  </a:cubicBezTo>
                  <a:cubicBezTo>
                    <a:pt x="70" y="0"/>
                    <a:pt x="70" y="0"/>
                    <a:pt x="70" y="0"/>
                  </a:cubicBezTo>
                  <a:cubicBezTo>
                    <a:pt x="64" y="0"/>
                    <a:pt x="64" y="0"/>
                    <a:pt x="64" y="0"/>
                  </a:cubicBezTo>
                  <a:cubicBezTo>
                    <a:pt x="25" y="0"/>
                    <a:pt x="1" y="27"/>
                    <a:pt x="1" y="63"/>
                  </a:cubicBezTo>
                  <a:cubicBezTo>
                    <a:pt x="1" y="81"/>
                    <a:pt x="1" y="81"/>
                    <a:pt x="1" y="81"/>
                  </a:cubicBezTo>
                  <a:cubicBezTo>
                    <a:pt x="1" y="84"/>
                    <a:pt x="0" y="87"/>
                    <a:pt x="3" y="87"/>
                  </a:cubicBezTo>
                  <a:cubicBezTo>
                    <a:pt x="258" y="87"/>
                    <a:pt x="258" y="87"/>
                    <a:pt x="258" y="87"/>
                  </a:cubicBezTo>
                  <a:cubicBezTo>
                    <a:pt x="262" y="87"/>
                    <a:pt x="263" y="84"/>
                    <a:pt x="263" y="81"/>
                  </a:cubicBezTo>
                  <a:cubicBezTo>
                    <a:pt x="263" y="63"/>
                    <a:pt x="263" y="63"/>
                    <a:pt x="263" y="63"/>
                  </a:cubicBezTo>
                  <a:cubicBezTo>
                    <a:pt x="263" y="27"/>
                    <a:pt x="237" y="0"/>
                    <a:pt x="19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84" name="Group 283">
            <a:extLst>
              <a:ext uri="{FF2B5EF4-FFF2-40B4-BE49-F238E27FC236}">
                <a16:creationId xmlns:a16="http://schemas.microsoft.com/office/drawing/2014/main" id="{940F3587-EF1C-F804-34A6-948DCC4412C5}"/>
              </a:ext>
            </a:extLst>
          </p:cNvPr>
          <p:cNvGrpSpPr/>
          <p:nvPr userDrawn="1"/>
        </p:nvGrpSpPr>
        <p:grpSpPr>
          <a:xfrm>
            <a:off x="2247647" y="2720892"/>
            <a:ext cx="393716" cy="404893"/>
            <a:chOff x="1293810" y="1138252"/>
            <a:chExt cx="488107" cy="501964"/>
          </a:xfrm>
          <a:solidFill>
            <a:schemeClr val="bg2"/>
          </a:solidFill>
        </p:grpSpPr>
        <p:sp>
          <p:nvSpPr>
            <p:cNvPr id="285" name="Oval 233">
              <a:extLst>
                <a:ext uri="{FF2B5EF4-FFF2-40B4-BE49-F238E27FC236}">
                  <a16:creationId xmlns:a16="http://schemas.microsoft.com/office/drawing/2014/main" id="{C96D7623-6AD0-85F1-97D6-C45540E9EE52}"/>
                </a:ext>
              </a:extLst>
            </p:cNvPr>
            <p:cNvSpPr>
              <a:spLocks noChangeArrowheads="1"/>
            </p:cNvSpPr>
            <p:nvPr/>
          </p:nvSpPr>
          <p:spPr bwMode="auto">
            <a:xfrm>
              <a:off x="1483202" y="1415410"/>
              <a:ext cx="107784" cy="64670"/>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6" name="Freeform 234">
              <a:extLst>
                <a:ext uri="{FF2B5EF4-FFF2-40B4-BE49-F238E27FC236}">
                  <a16:creationId xmlns:a16="http://schemas.microsoft.com/office/drawing/2014/main" id="{0EA5542C-72A5-47DD-94DF-5F58065B833A}"/>
                </a:ext>
              </a:extLst>
            </p:cNvPr>
            <p:cNvSpPr>
              <a:spLocks noEditPoints="1"/>
            </p:cNvSpPr>
            <p:nvPr/>
          </p:nvSpPr>
          <p:spPr bwMode="auto">
            <a:xfrm>
              <a:off x="1293810" y="1138252"/>
              <a:ext cx="488107" cy="426517"/>
            </a:xfrm>
            <a:custGeom>
              <a:avLst/>
              <a:gdLst>
                <a:gd name="T0" fmla="*/ 254 w 279"/>
                <a:gd name="T1" fmla="*/ 113 h 243"/>
                <a:gd name="T2" fmla="*/ 146 w 279"/>
                <a:gd name="T3" fmla="*/ 39 h 243"/>
                <a:gd name="T4" fmla="*/ 176 w 279"/>
                <a:gd name="T5" fmla="*/ 13 h 243"/>
                <a:gd name="T6" fmla="*/ 182 w 279"/>
                <a:gd name="T7" fmla="*/ 6 h 243"/>
                <a:gd name="T8" fmla="*/ 176 w 279"/>
                <a:gd name="T9" fmla="*/ 0 h 243"/>
                <a:gd name="T10" fmla="*/ 138 w 279"/>
                <a:gd name="T11" fmla="*/ 23 h 243"/>
                <a:gd name="T12" fmla="*/ 115 w 279"/>
                <a:gd name="T13" fmla="*/ 13 h 243"/>
                <a:gd name="T14" fmla="*/ 109 w 279"/>
                <a:gd name="T15" fmla="*/ 19 h 243"/>
                <a:gd name="T16" fmla="*/ 115 w 279"/>
                <a:gd name="T17" fmla="*/ 25 h 243"/>
                <a:gd name="T18" fmla="*/ 133 w 279"/>
                <a:gd name="T19" fmla="*/ 39 h 243"/>
                <a:gd name="T20" fmla="*/ 23 w 279"/>
                <a:gd name="T21" fmla="*/ 113 h 243"/>
                <a:gd name="T22" fmla="*/ 0 w 279"/>
                <a:gd name="T23" fmla="*/ 140 h 243"/>
                <a:gd name="T24" fmla="*/ 22 w 279"/>
                <a:gd name="T25" fmla="*/ 167 h 243"/>
                <a:gd name="T26" fmla="*/ 139 w 279"/>
                <a:gd name="T27" fmla="*/ 243 h 243"/>
                <a:gd name="T28" fmla="*/ 255 w 279"/>
                <a:gd name="T29" fmla="*/ 168 h 243"/>
                <a:gd name="T30" fmla="*/ 279 w 279"/>
                <a:gd name="T31" fmla="*/ 140 h 243"/>
                <a:gd name="T32" fmla="*/ 254 w 279"/>
                <a:gd name="T33" fmla="*/ 113 h 243"/>
                <a:gd name="T34" fmla="*/ 73 w 279"/>
                <a:gd name="T35" fmla="*/ 128 h 243"/>
                <a:gd name="T36" fmla="*/ 67 w 279"/>
                <a:gd name="T37" fmla="*/ 134 h 243"/>
                <a:gd name="T38" fmla="*/ 61 w 279"/>
                <a:gd name="T39" fmla="*/ 128 h 243"/>
                <a:gd name="T40" fmla="*/ 115 w 279"/>
                <a:gd name="T41" fmla="*/ 85 h 243"/>
                <a:gd name="T42" fmla="*/ 121 w 279"/>
                <a:gd name="T43" fmla="*/ 91 h 243"/>
                <a:gd name="T44" fmla="*/ 115 w 279"/>
                <a:gd name="T45" fmla="*/ 98 h 243"/>
                <a:gd name="T46" fmla="*/ 73 w 279"/>
                <a:gd name="T47" fmla="*/ 128 h 243"/>
                <a:gd name="T48" fmla="*/ 140 w 279"/>
                <a:gd name="T49" fmla="*/ 207 h 243"/>
                <a:gd name="T50" fmla="*/ 97 w 279"/>
                <a:gd name="T51" fmla="*/ 177 h 243"/>
                <a:gd name="T52" fmla="*/ 140 w 279"/>
                <a:gd name="T53" fmla="*/ 146 h 243"/>
                <a:gd name="T54" fmla="*/ 182 w 279"/>
                <a:gd name="T55" fmla="*/ 177 h 243"/>
                <a:gd name="T56" fmla="*/ 140 w 279"/>
                <a:gd name="T57" fmla="*/ 207 h 243"/>
                <a:gd name="T58" fmla="*/ 212 w 279"/>
                <a:gd name="T59" fmla="*/ 134 h 243"/>
                <a:gd name="T60" fmla="*/ 206 w 279"/>
                <a:gd name="T61" fmla="*/ 128 h 243"/>
                <a:gd name="T62" fmla="*/ 164 w 279"/>
                <a:gd name="T63" fmla="*/ 98 h 243"/>
                <a:gd name="T64" fmla="*/ 158 w 279"/>
                <a:gd name="T65" fmla="*/ 91 h 243"/>
                <a:gd name="T66" fmla="*/ 164 w 279"/>
                <a:gd name="T67" fmla="*/ 85 h 243"/>
                <a:gd name="T68" fmla="*/ 219 w 279"/>
                <a:gd name="T69" fmla="*/ 128 h 243"/>
                <a:gd name="T70" fmla="*/ 212 w 279"/>
                <a:gd name="T71" fmla="*/ 13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243">
                  <a:moveTo>
                    <a:pt x="254" y="113"/>
                  </a:moveTo>
                  <a:cubicBezTo>
                    <a:pt x="240" y="71"/>
                    <a:pt x="197" y="41"/>
                    <a:pt x="146" y="39"/>
                  </a:cubicBezTo>
                  <a:cubicBezTo>
                    <a:pt x="148" y="24"/>
                    <a:pt x="161" y="13"/>
                    <a:pt x="176" y="13"/>
                  </a:cubicBezTo>
                  <a:cubicBezTo>
                    <a:pt x="179" y="13"/>
                    <a:pt x="182" y="10"/>
                    <a:pt x="182" y="6"/>
                  </a:cubicBezTo>
                  <a:cubicBezTo>
                    <a:pt x="182" y="3"/>
                    <a:pt x="179" y="0"/>
                    <a:pt x="176" y="0"/>
                  </a:cubicBezTo>
                  <a:cubicBezTo>
                    <a:pt x="160" y="0"/>
                    <a:pt x="146" y="10"/>
                    <a:pt x="138" y="23"/>
                  </a:cubicBezTo>
                  <a:cubicBezTo>
                    <a:pt x="133" y="17"/>
                    <a:pt x="125" y="13"/>
                    <a:pt x="115" y="13"/>
                  </a:cubicBezTo>
                  <a:cubicBezTo>
                    <a:pt x="112" y="13"/>
                    <a:pt x="109" y="15"/>
                    <a:pt x="109" y="19"/>
                  </a:cubicBezTo>
                  <a:cubicBezTo>
                    <a:pt x="109" y="22"/>
                    <a:pt x="112" y="25"/>
                    <a:pt x="115" y="25"/>
                  </a:cubicBezTo>
                  <a:cubicBezTo>
                    <a:pt x="124" y="25"/>
                    <a:pt x="131" y="31"/>
                    <a:pt x="133" y="39"/>
                  </a:cubicBezTo>
                  <a:cubicBezTo>
                    <a:pt x="81" y="41"/>
                    <a:pt x="37" y="71"/>
                    <a:pt x="23" y="113"/>
                  </a:cubicBezTo>
                  <a:cubicBezTo>
                    <a:pt x="9" y="118"/>
                    <a:pt x="0" y="129"/>
                    <a:pt x="0" y="140"/>
                  </a:cubicBezTo>
                  <a:cubicBezTo>
                    <a:pt x="0" y="151"/>
                    <a:pt x="9" y="162"/>
                    <a:pt x="22" y="167"/>
                  </a:cubicBezTo>
                  <a:cubicBezTo>
                    <a:pt x="36" y="212"/>
                    <a:pt x="84" y="243"/>
                    <a:pt x="139" y="243"/>
                  </a:cubicBezTo>
                  <a:cubicBezTo>
                    <a:pt x="194" y="243"/>
                    <a:pt x="241" y="212"/>
                    <a:pt x="255" y="168"/>
                  </a:cubicBezTo>
                  <a:cubicBezTo>
                    <a:pt x="270" y="163"/>
                    <a:pt x="279" y="152"/>
                    <a:pt x="279" y="140"/>
                  </a:cubicBezTo>
                  <a:cubicBezTo>
                    <a:pt x="279" y="128"/>
                    <a:pt x="270" y="117"/>
                    <a:pt x="254" y="113"/>
                  </a:cubicBezTo>
                  <a:close/>
                  <a:moveTo>
                    <a:pt x="73" y="128"/>
                  </a:moveTo>
                  <a:cubicBezTo>
                    <a:pt x="73" y="131"/>
                    <a:pt x="70" y="134"/>
                    <a:pt x="67" y="134"/>
                  </a:cubicBezTo>
                  <a:cubicBezTo>
                    <a:pt x="63" y="134"/>
                    <a:pt x="61" y="131"/>
                    <a:pt x="61" y="128"/>
                  </a:cubicBezTo>
                  <a:cubicBezTo>
                    <a:pt x="61" y="107"/>
                    <a:pt x="75" y="85"/>
                    <a:pt x="115" y="85"/>
                  </a:cubicBezTo>
                  <a:cubicBezTo>
                    <a:pt x="119" y="85"/>
                    <a:pt x="121" y="88"/>
                    <a:pt x="121" y="91"/>
                  </a:cubicBezTo>
                  <a:cubicBezTo>
                    <a:pt x="121" y="95"/>
                    <a:pt x="119" y="98"/>
                    <a:pt x="115" y="98"/>
                  </a:cubicBezTo>
                  <a:cubicBezTo>
                    <a:pt x="88" y="98"/>
                    <a:pt x="73" y="109"/>
                    <a:pt x="73" y="128"/>
                  </a:cubicBezTo>
                  <a:close/>
                  <a:moveTo>
                    <a:pt x="140" y="207"/>
                  </a:moveTo>
                  <a:cubicBezTo>
                    <a:pt x="116" y="207"/>
                    <a:pt x="97" y="194"/>
                    <a:pt x="97" y="177"/>
                  </a:cubicBezTo>
                  <a:cubicBezTo>
                    <a:pt x="97" y="159"/>
                    <a:pt x="116" y="146"/>
                    <a:pt x="140" y="146"/>
                  </a:cubicBezTo>
                  <a:cubicBezTo>
                    <a:pt x="163" y="146"/>
                    <a:pt x="182" y="159"/>
                    <a:pt x="182" y="177"/>
                  </a:cubicBezTo>
                  <a:cubicBezTo>
                    <a:pt x="182" y="194"/>
                    <a:pt x="163" y="207"/>
                    <a:pt x="140" y="207"/>
                  </a:cubicBezTo>
                  <a:close/>
                  <a:moveTo>
                    <a:pt x="212" y="134"/>
                  </a:moveTo>
                  <a:cubicBezTo>
                    <a:pt x="209" y="134"/>
                    <a:pt x="206" y="131"/>
                    <a:pt x="206" y="128"/>
                  </a:cubicBezTo>
                  <a:cubicBezTo>
                    <a:pt x="206" y="109"/>
                    <a:pt x="191" y="98"/>
                    <a:pt x="164" y="98"/>
                  </a:cubicBezTo>
                  <a:cubicBezTo>
                    <a:pt x="161" y="98"/>
                    <a:pt x="158" y="95"/>
                    <a:pt x="158" y="91"/>
                  </a:cubicBezTo>
                  <a:cubicBezTo>
                    <a:pt x="158" y="88"/>
                    <a:pt x="161" y="85"/>
                    <a:pt x="164" y="85"/>
                  </a:cubicBezTo>
                  <a:cubicBezTo>
                    <a:pt x="204" y="85"/>
                    <a:pt x="219" y="107"/>
                    <a:pt x="219" y="128"/>
                  </a:cubicBezTo>
                  <a:cubicBezTo>
                    <a:pt x="219" y="131"/>
                    <a:pt x="216" y="134"/>
                    <a:pt x="212"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7" name="Freeform 235">
              <a:extLst>
                <a:ext uri="{FF2B5EF4-FFF2-40B4-BE49-F238E27FC236}">
                  <a16:creationId xmlns:a16="http://schemas.microsoft.com/office/drawing/2014/main" id="{9594090B-8561-05C0-E9FA-36D59256DF73}"/>
                </a:ext>
              </a:extLst>
            </p:cNvPr>
            <p:cNvSpPr>
              <a:spLocks/>
            </p:cNvSpPr>
            <p:nvPr/>
          </p:nvSpPr>
          <p:spPr bwMode="auto">
            <a:xfrm>
              <a:off x="1326146" y="1535512"/>
              <a:ext cx="424976" cy="104704"/>
            </a:xfrm>
            <a:custGeom>
              <a:avLst/>
              <a:gdLst>
                <a:gd name="T0" fmla="*/ 210 w 243"/>
                <a:gd name="T1" fmla="*/ 0 h 60"/>
                <a:gd name="T2" fmla="*/ 120 w 243"/>
                <a:gd name="T3" fmla="*/ 29 h 60"/>
                <a:gd name="T4" fmla="*/ 32 w 243"/>
                <a:gd name="T5" fmla="*/ 0 h 60"/>
                <a:gd name="T6" fmla="*/ 0 w 243"/>
                <a:gd name="T7" fmla="*/ 48 h 60"/>
                <a:gd name="T8" fmla="*/ 0 w 243"/>
                <a:gd name="T9" fmla="*/ 54 h 60"/>
                <a:gd name="T10" fmla="*/ 5 w 243"/>
                <a:gd name="T11" fmla="*/ 60 h 60"/>
                <a:gd name="T12" fmla="*/ 236 w 243"/>
                <a:gd name="T13" fmla="*/ 60 h 60"/>
                <a:gd name="T14" fmla="*/ 243 w 243"/>
                <a:gd name="T15" fmla="*/ 54 h 60"/>
                <a:gd name="T16" fmla="*/ 243 w 243"/>
                <a:gd name="T17" fmla="*/ 48 h 60"/>
                <a:gd name="T18" fmla="*/ 210 w 243"/>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60">
                  <a:moveTo>
                    <a:pt x="210" y="0"/>
                  </a:moveTo>
                  <a:cubicBezTo>
                    <a:pt x="186" y="18"/>
                    <a:pt x="154" y="29"/>
                    <a:pt x="120" y="29"/>
                  </a:cubicBezTo>
                  <a:cubicBezTo>
                    <a:pt x="87" y="29"/>
                    <a:pt x="56" y="18"/>
                    <a:pt x="32" y="0"/>
                  </a:cubicBezTo>
                  <a:cubicBezTo>
                    <a:pt x="13" y="8"/>
                    <a:pt x="0" y="26"/>
                    <a:pt x="0" y="48"/>
                  </a:cubicBezTo>
                  <a:cubicBezTo>
                    <a:pt x="0" y="54"/>
                    <a:pt x="0" y="54"/>
                    <a:pt x="0" y="54"/>
                  </a:cubicBezTo>
                  <a:cubicBezTo>
                    <a:pt x="0" y="57"/>
                    <a:pt x="2" y="60"/>
                    <a:pt x="5" y="60"/>
                  </a:cubicBezTo>
                  <a:cubicBezTo>
                    <a:pt x="236" y="60"/>
                    <a:pt x="236" y="60"/>
                    <a:pt x="236" y="60"/>
                  </a:cubicBezTo>
                  <a:cubicBezTo>
                    <a:pt x="239" y="60"/>
                    <a:pt x="243" y="57"/>
                    <a:pt x="243" y="54"/>
                  </a:cubicBezTo>
                  <a:cubicBezTo>
                    <a:pt x="243" y="48"/>
                    <a:pt x="243" y="48"/>
                    <a:pt x="243" y="48"/>
                  </a:cubicBezTo>
                  <a:cubicBezTo>
                    <a:pt x="243" y="25"/>
                    <a:pt x="229" y="7"/>
                    <a:pt x="21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88" name="Group 287">
            <a:extLst>
              <a:ext uri="{FF2B5EF4-FFF2-40B4-BE49-F238E27FC236}">
                <a16:creationId xmlns:a16="http://schemas.microsoft.com/office/drawing/2014/main" id="{F34A7041-4143-FE0E-F4EE-213628E23810}"/>
              </a:ext>
            </a:extLst>
          </p:cNvPr>
          <p:cNvGrpSpPr/>
          <p:nvPr userDrawn="1"/>
        </p:nvGrpSpPr>
        <p:grpSpPr>
          <a:xfrm>
            <a:off x="9682288" y="2046398"/>
            <a:ext cx="342793" cy="412345"/>
            <a:chOff x="10510869" y="106606"/>
            <a:chExt cx="424976" cy="511203"/>
          </a:xfrm>
          <a:solidFill>
            <a:schemeClr val="bg2"/>
          </a:solidFill>
        </p:grpSpPr>
        <p:sp>
          <p:nvSpPr>
            <p:cNvPr id="289" name="Freeform 236">
              <a:extLst>
                <a:ext uri="{FF2B5EF4-FFF2-40B4-BE49-F238E27FC236}">
                  <a16:creationId xmlns:a16="http://schemas.microsoft.com/office/drawing/2014/main" id="{A1435173-F6A5-78F4-834F-6332AE91A5CB}"/>
                </a:ext>
              </a:extLst>
            </p:cNvPr>
            <p:cNvSpPr>
              <a:spLocks/>
            </p:cNvSpPr>
            <p:nvPr/>
          </p:nvSpPr>
          <p:spPr bwMode="auto">
            <a:xfrm>
              <a:off x="10626352" y="206691"/>
              <a:ext cx="190931" cy="250983"/>
            </a:xfrm>
            <a:custGeom>
              <a:avLst/>
              <a:gdLst>
                <a:gd name="T0" fmla="*/ 57 w 109"/>
                <a:gd name="T1" fmla="*/ 8 h 143"/>
                <a:gd name="T2" fmla="*/ 10 w 109"/>
                <a:gd name="T3" fmla="*/ 30 h 143"/>
                <a:gd name="T4" fmla="*/ 2 w 109"/>
                <a:gd name="T5" fmla="*/ 87 h 143"/>
                <a:gd name="T6" fmla="*/ 54 w 109"/>
                <a:gd name="T7" fmla="*/ 143 h 143"/>
                <a:gd name="T8" fmla="*/ 109 w 109"/>
                <a:gd name="T9" fmla="*/ 76 h 143"/>
                <a:gd name="T10" fmla="*/ 109 w 109"/>
                <a:gd name="T11" fmla="*/ 75 h 143"/>
                <a:gd name="T12" fmla="*/ 84 w 109"/>
                <a:gd name="T13" fmla="*/ 0 h 143"/>
                <a:gd name="T14" fmla="*/ 57 w 109"/>
                <a:gd name="T15" fmla="*/ 8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43">
                  <a:moveTo>
                    <a:pt x="57" y="8"/>
                  </a:moveTo>
                  <a:cubicBezTo>
                    <a:pt x="39" y="10"/>
                    <a:pt x="20" y="13"/>
                    <a:pt x="10" y="30"/>
                  </a:cubicBezTo>
                  <a:cubicBezTo>
                    <a:pt x="2" y="42"/>
                    <a:pt x="0" y="61"/>
                    <a:pt x="2" y="87"/>
                  </a:cubicBezTo>
                  <a:cubicBezTo>
                    <a:pt x="7" y="115"/>
                    <a:pt x="28" y="143"/>
                    <a:pt x="54" y="143"/>
                  </a:cubicBezTo>
                  <a:cubicBezTo>
                    <a:pt x="85" y="143"/>
                    <a:pt x="109" y="106"/>
                    <a:pt x="109" y="76"/>
                  </a:cubicBezTo>
                  <a:cubicBezTo>
                    <a:pt x="109" y="76"/>
                    <a:pt x="109" y="75"/>
                    <a:pt x="109" y="75"/>
                  </a:cubicBezTo>
                  <a:cubicBezTo>
                    <a:pt x="107" y="41"/>
                    <a:pt x="92" y="14"/>
                    <a:pt x="84" y="0"/>
                  </a:cubicBezTo>
                  <a:cubicBezTo>
                    <a:pt x="77" y="5"/>
                    <a:pt x="67" y="6"/>
                    <a:pt x="5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90" name="Freeform 237">
              <a:extLst>
                <a:ext uri="{FF2B5EF4-FFF2-40B4-BE49-F238E27FC236}">
                  <a16:creationId xmlns:a16="http://schemas.microsoft.com/office/drawing/2014/main" id="{F30B20EE-C264-D114-6EDD-ED364792098B}"/>
                </a:ext>
              </a:extLst>
            </p:cNvPr>
            <p:cNvSpPr>
              <a:spLocks noEditPoints="1"/>
            </p:cNvSpPr>
            <p:nvPr/>
          </p:nvSpPr>
          <p:spPr bwMode="auto">
            <a:xfrm>
              <a:off x="10510869" y="106606"/>
              <a:ext cx="424976" cy="511203"/>
            </a:xfrm>
            <a:custGeom>
              <a:avLst/>
              <a:gdLst>
                <a:gd name="T0" fmla="*/ 230 w 243"/>
                <a:gd name="T1" fmla="*/ 240 h 291"/>
                <a:gd name="T2" fmla="*/ 229 w 243"/>
                <a:gd name="T3" fmla="*/ 239 h 291"/>
                <a:gd name="T4" fmla="*/ 221 w 243"/>
                <a:gd name="T5" fmla="*/ 157 h 291"/>
                <a:gd name="T6" fmla="*/ 194 w 243"/>
                <a:gd name="T7" fmla="*/ 26 h 291"/>
                <a:gd name="T8" fmla="*/ 120 w 243"/>
                <a:gd name="T9" fmla="*/ 0 h 291"/>
                <a:gd name="T10" fmla="*/ 59 w 243"/>
                <a:gd name="T11" fmla="*/ 23 h 291"/>
                <a:gd name="T12" fmla="*/ 35 w 243"/>
                <a:gd name="T13" fmla="*/ 173 h 291"/>
                <a:gd name="T14" fmla="*/ 34 w 243"/>
                <a:gd name="T15" fmla="*/ 223 h 291"/>
                <a:gd name="T16" fmla="*/ 32 w 243"/>
                <a:gd name="T17" fmla="*/ 225 h 291"/>
                <a:gd name="T18" fmla="*/ 0 w 243"/>
                <a:gd name="T19" fmla="*/ 285 h 291"/>
                <a:gd name="T20" fmla="*/ 6 w 243"/>
                <a:gd name="T21" fmla="*/ 291 h 291"/>
                <a:gd name="T22" fmla="*/ 237 w 243"/>
                <a:gd name="T23" fmla="*/ 291 h 291"/>
                <a:gd name="T24" fmla="*/ 243 w 243"/>
                <a:gd name="T25" fmla="*/ 285 h 291"/>
                <a:gd name="T26" fmla="*/ 230 w 243"/>
                <a:gd name="T27" fmla="*/ 240 h 291"/>
                <a:gd name="T28" fmla="*/ 164 w 243"/>
                <a:gd name="T29" fmla="*/ 223 h 291"/>
                <a:gd name="T30" fmla="*/ 149 w 243"/>
                <a:gd name="T31" fmla="*/ 223 h 291"/>
                <a:gd name="T32" fmla="*/ 166 w 243"/>
                <a:gd name="T33" fmla="*/ 191 h 291"/>
                <a:gd name="T34" fmla="*/ 120 w 243"/>
                <a:gd name="T35" fmla="*/ 213 h 291"/>
                <a:gd name="T36" fmla="*/ 76 w 243"/>
                <a:gd name="T37" fmla="*/ 192 h 291"/>
                <a:gd name="T38" fmla="*/ 83 w 243"/>
                <a:gd name="T39" fmla="*/ 223 h 291"/>
                <a:gd name="T40" fmla="*/ 71 w 243"/>
                <a:gd name="T41" fmla="*/ 223 h 291"/>
                <a:gd name="T42" fmla="*/ 56 w 243"/>
                <a:gd name="T43" fmla="*/ 149 h 291"/>
                <a:gd name="T44" fmla="*/ 55 w 243"/>
                <a:gd name="T45" fmla="*/ 134 h 291"/>
                <a:gd name="T46" fmla="*/ 55 w 243"/>
                <a:gd name="T47" fmla="*/ 133 h 291"/>
                <a:gd name="T48" fmla="*/ 66 w 243"/>
                <a:gd name="T49" fmla="*/ 80 h 291"/>
                <a:gd name="T50" fmla="*/ 121 w 243"/>
                <a:gd name="T51" fmla="*/ 53 h 291"/>
                <a:gd name="T52" fmla="*/ 148 w 243"/>
                <a:gd name="T53" fmla="*/ 44 h 291"/>
                <a:gd name="T54" fmla="*/ 153 w 243"/>
                <a:gd name="T55" fmla="*/ 42 h 291"/>
                <a:gd name="T56" fmla="*/ 158 w 243"/>
                <a:gd name="T57" fmla="*/ 46 h 291"/>
                <a:gd name="T58" fmla="*/ 160 w 243"/>
                <a:gd name="T59" fmla="*/ 53 h 291"/>
                <a:gd name="T60" fmla="*/ 164 w 243"/>
                <a:gd name="T61" fmla="*/ 22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291">
                  <a:moveTo>
                    <a:pt x="230" y="240"/>
                  </a:moveTo>
                  <a:cubicBezTo>
                    <a:pt x="229" y="240"/>
                    <a:pt x="229" y="239"/>
                    <a:pt x="229" y="239"/>
                  </a:cubicBezTo>
                  <a:cubicBezTo>
                    <a:pt x="219" y="221"/>
                    <a:pt x="220" y="190"/>
                    <a:pt x="221" y="157"/>
                  </a:cubicBezTo>
                  <a:cubicBezTo>
                    <a:pt x="222" y="110"/>
                    <a:pt x="224" y="56"/>
                    <a:pt x="194" y="26"/>
                  </a:cubicBezTo>
                  <a:cubicBezTo>
                    <a:pt x="177" y="8"/>
                    <a:pt x="153" y="0"/>
                    <a:pt x="120" y="0"/>
                  </a:cubicBezTo>
                  <a:cubicBezTo>
                    <a:pt x="94" y="0"/>
                    <a:pt x="74" y="8"/>
                    <a:pt x="59" y="23"/>
                  </a:cubicBezTo>
                  <a:cubicBezTo>
                    <a:pt x="27" y="58"/>
                    <a:pt x="31" y="124"/>
                    <a:pt x="35" y="173"/>
                  </a:cubicBezTo>
                  <a:cubicBezTo>
                    <a:pt x="36" y="193"/>
                    <a:pt x="38" y="220"/>
                    <a:pt x="34" y="223"/>
                  </a:cubicBezTo>
                  <a:cubicBezTo>
                    <a:pt x="33" y="224"/>
                    <a:pt x="32" y="224"/>
                    <a:pt x="32" y="225"/>
                  </a:cubicBezTo>
                  <a:cubicBezTo>
                    <a:pt x="12" y="236"/>
                    <a:pt x="0" y="257"/>
                    <a:pt x="0" y="285"/>
                  </a:cubicBezTo>
                  <a:cubicBezTo>
                    <a:pt x="0" y="288"/>
                    <a:pt x="3" y="291"/>
                    <a:pt x="6" y="291"/>
                  </a:cubicBezTo>
                  <a:cubicBezTo>
                    <a:pt x="237" y="291"/>
                    <a:pt x="237" y="291"/>
                    <a:pt x="237" y="291"/>
                  </a:cubicBezTo>
                  <a:cubicBezTo>
                    <a:pt x="241" y="291"/>
                    <a:pt x="243" y="288"/>
                    <a:pt x="243" y="285"/>
                  </a:cubicBezTo>
                  <a:cubicBezTo>
                    <a:pt x="243" y="267"/>
                    <a:pt x="238" y="252"/>
                    <a:pt x="230" y="240"/>
                  </a:cubicBezTo>
                  <a:close/>
                  <a:moveTo>
                    <a:pt x="164" y="223"/>
                  </a:moveTo>
                  <a:cubicBezTo>
                    <a:pt x="149" y="223"/>
                    <a:pt x="149" y="223"/>
                    <a:pt x="149" y="223"/>
                  </a:cubicBezTo>
                  <a:cubicBezTo>
                    <a:pt x="156" y="204"/>
                    <a:pt x="162" y="201"/>
                    <a:pt x="166" y="191"/>
                  </a:cubicBezTo>
                  <a:cubicBezTo>
                    <a:pt x="154" y="205"/>
                    <a:pt x="138" y="213"/>
                    <a:pt x="120" y="213"/>
                  </a:cubicBezTo>
                  <a:cubicBezTo>
                    <a:pt x="103" y="213"/>
                    <a:pt x="87" y="206"/>
                    <a:pt x="76" y="192"/>
                  </a:cubicBezTo>
                  <a:cubicBezTo>
                    <a:pt x="78" y="201"/>
                    <a:pt x="81" y="204"/>
                    <a:pt x="83" y="223"/>
                  </a:cubicBezTo>
                  <a:cubicBezTo>
                    <a:pt x="71" y="223"/>
                    <a:pt x="71" y="223"/>
                    <a:pt x="71" y="223"/>
                  </a:cubicBezTo>
                  <a:cubicBezTo>
                    <a:pt x="63" y="194"/>
                    <a:pt x="58" y="169"/>
                    <a:pt x="56" y="149"/>
                  </a:cubicBezTo>
                  <a:cubicBezTo>
                    <a:pt x="55" y="144"/>
                    <a:pt x="55" y="138"/>
                    <a:pt x="55" y="134"/>
                  </a:cubicBezTo>
                  <a:cubicBezTo>
                    <a:pt x="55" y="134"/>
                    <a:pt x="55" y="133"/>
                    <a:pt x="55" y="133"/>
                  </a:cubicBezTo>
                  <a:cubicBezTo>
                    <a:pt x="54" y="110"/>
                    <a:pt x="58" y="93"/>
                    <a:pt x="66" y="80"/>
                  </a:cubicBezTo>
                  <a:cubicBezTo>
                    <a:pt x="79" y="59"/>
                    <a:pt x="102" y="56"/>
                    <a:pt x="121" y="53"/>
                  </a:cubicBezTo>
                  <a:cubicBezTo>
                    <a:pt x="132" y="51"/>
                    <a:pt x="143" y="49"/>
                    <a:pt x="148" y="44"/>
                  </a:cubicBezTo>
                  <a:cubicBezTo>
                    <a:pt x="149" y="43"/>
                    <a:pt x="151" y="42"/>
                    <a:pt x="153" y="42"/>
                  </a:cubicBezTo>
                  <a:cubicBezTo>
                    <a:pt x="155" y="43"/>
                    <a:pt x="157" y="44"/>
                    <a:pt x="158" y="46"/>
                  </a:cubicBezTo>
                  <a:cubicBezTo>
                    <a:pt x="158" y="47"/>
                    <a:pt x="159" y="51"/>
                    <a:pt x="160" y="53"/>
                  </a:cubicBezTo>
                  <a:cubicBezTo>
                    <a:pt x="174" y="77"/>
                    <a:pt x="213" y="145"/>
                    <a:pt x="164" y="22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91" name="Group 290">
            <a:extLst>
              <a:ext uri="{FF2B5EF4-FFF2-40B4-BE49-F238E27FC236}">
                <a16:creationId xmlns:a16="http://schemas.microsoft.com/office/drawing/2014/main" id="{EDE1D34B-3ED5-4046-C483-55D7775B5FE6}"/>
              </a:ext>
            </a:extLst>
          </p:cNvPr>
          <p:cNvGrpSpPr/>
          <p:nvPr userDrawn="1"/>
        </p:nvGrpSpPr>
        <p:grpSpPr>
          <a:xfrm>
            <a:off x="8861323" y="2046398"/>
            <a:ext cx="344036" cy="412346"/>
            <a:chOff x="9493082" y="106606"/>
            <a:chExt cx="426517" cy="511204"/>
          </a:xfrm>
          <a:solidFill>
            <a:schemeClr val="bg2"/>
          </a:solidFill>
        </p:grpSpPr>
        <p:sp>
          <p:nvSpPr>
            <p:cNvPr id="292" name="Freeform 238">
              <a:extLst>
                <a:ext uri="{FF2B5EF4-FFF2-40B4-BE49-F238E27FC236}">
                  <a16:creationId xmlns:a16="http://schemas.microsoft.com/office/drawing/2014/main" id="{4A49551B-40F5-7F09-8742-FFA1B22FA596}"/>
                </a:ext>
              </a:extLst>
            </p:cNvPr>
            <p:cNvSpPr>
              <a:spLocks/>
            </p:cNvSpPr>
            <p:nvPr/>
          </p:nvSpPr>
          <p:spPr bwMode="auto">
            <a:xfrm>
              <a:off x="9560832" y="106606"/>
              <a:ext cx="289477" cy="372624"/>
            </a:xfrm>
            <a:custGeom>
              <a:avLst/>
              <a:gdLst>
                <a:gd name="T0" fmla="*/ 17 w 166"/>
                <a:gd name="T1" fmla="*/ 138 h 212"/>
                <a:gd name="T2" fmla="*/ 83 w 166"/>
                <a:gd name="T3" fmla="*/ 212 h 212"/>
                <a:gd name="T4" fmla="*/ 148 w 166"/>
                <a:gd name="T5" fmla="*/ 138 h 212"/>
                <a:gd name="T6" fmla="*/ 166 w 166"/>
                <a:gd name="T7" fmla="*/ 121 h 212"/>
                <a:gd name="T8" fmla="*/ 166 w 166"/>
                <a:gd name="T9" fmla="*/ 96 h 212"/>
                <a:gd name="T10" fmla="*/ 156 w 166"/>
                <a:gd name="T11" fmla="*/ 80 h 212"/>
                <a:gd name="T12" fmla="*/ 156 w 166"/>
                <a:gd name="T13" fmla="*/ 61 h 212"/>
                <a:gd name="T14" fmla="*/ 153 w 166"/>
                <a:gd name="T15" fmla="*/ 25 h 212"/>
                <a:gd name="T16" fmla="*/ 99 w 166"/>
                <a:gd name="T17" fmla="*/ 0 h 212"/>
                <a:gd name="T18" fmla="*/ 51 w 166"/>
                <a:gd name="T19" fmla="*/ 11 h 212"/>
                <a:gd name="T20" fmla="*/ 10 w 166"/>
                <a:gd name="T21" fmla="*/ 60 h 212"/>
                <a:gd name="T22" fmla="*/ 10 w 166"/>
                <a:gd name="T23" fmla="*/ 80 h 212"/>
                <a:gd name="T24" fmla="*/ 0 w 166"/>
                <a:gd name="T25" fmla="*/ 96 h 212"/>
                <a:gd name="T26" fmla="*/ 0 w 166"/>
                <a:gd name="T27" fmla="*/ 121 h 212"/>
                <a:gd name="T28" fmla="*/ 17 w 166"/>
                <a:gd name="T29" fmla="*/ 13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12">
                  <a:moveTo>
                    <a:pt x="17" y="138"/>
                  </a:moveTo>
                  <a:cubicBezTo>
                    <a:pt x="20" y="174"/>
                    <a:pt x="47" y="212"/>
                    <a:pt x="83" y="212"/>
                  </a:cubicBezTo>
                  <a:cubicBezTo>
                    <a:pt x="118" y="212"/>
                    <a:pt x="145" y="174"/>
                    <a:pt x="148" y="138"/>
                  </a:cubicBezTo>
                  <a:cubicBezTo>
                    <a:pt x="161" y="137"/>
                    <a:pt x="166" y="129"/>
                    <a:pt x="166" y="121"/>
                  </a:cubicBezTo>
                  <a:cubicBezTo>
                    <a:pt x="166" y="96"/>
                    <a:pt x="166" y="96"/>
                    <a:pt x="166" y="96"/>
                  </a:cubicBezTo>
                  <a:cubicBezTo>
                    <a:pt x="166" y="89"/>
                    <a:pt x="156" y="83"/>
                    <a:pt x="156" y="80"/>
                  </a:cubicBezTo>
                  <a:cubicBezTo>
                    <a:pt x="156" y="61"/>
                    <a:pt x="156" y="61"/>
                    <a:pt x="156" y="61"/>
                  </a:cubicBezTo>
                  <a:cubicBezTo>
                    <a:pt x="166" y="49"/>
                    <a:pt x="160" y="36"/>
                    <a:pt x="153" y="25"/>
                  </a:cubicBezTo>
                  <a:cubicBezTo>
                    <a:pt x="144" y="9"/>
                    <a:pt x="124" y="0"/>
                    <a:pt x="99" y="0"/>
                  </a:cubicBezTo>
                  <a:cubicBezTo>
                    <a:pt x="84" y="0"/>
                    <a:pt x="68" y="4"/>
                    <a:pt x="51" y="11"/>
                  </a:cubicBezTo>
                  <a:cubicBezTo>
                    <a:pt x="32" y="12"/>
                    <a:pt x="10" y="21"/>
                    <a:pt x="10" y="60"/>
                  </a:cubicBezTo>
                  <a:cubicBezTo>
                    <a:pt x="10" y="80"/>
                    <a:pt x="10" y="80"/>
                    <a:pt x="10" y="80"/>
                  </a:cubicBezTo>
                  <a:cubicBezTo>
                    <a:pt x="0" y="83"/>
                    <a:pt x="0" y="89"/>
                    <a:pt x="0" y="96"/>
                  </a:cubicBezTo>
                  <a:cubicBezTo>
                    <a:pt x="0" y="121"/>
                    <a:pt x="0" y="121"/>
                    <a:pt x="0" y="121"/>
                  </a:cubicBezTo>
                  <a:cubicBezTo>
                    <a:pt x="0" y="129"/>
                    <a:pt x="4" y="137"/>
                    <a:pt x="17" y="1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93" name="Freeform 239">
              <a:extLst>
                <a:ext uri="{FF2B5EF4-FFF2-40B4-BE49-F238E27FC236}">
                  <a16:creationId xmlns:a16="http://schemas.microsoft.com/office/drawing/2014/main" id="{F98C730C-D45A-CDB8-5411-BC3FD82C7E29}"/>
                </a:ext>
              </a:extLst>
            </p:cNvPr>
            <p:cNvSpPr>
              <a:spLocks/>
            </p:cNvSpPr>
            <p:nvPr/>
          </p:nvSpPr>
          <p:spPr bwMode="auto">
            <a:xfrm>
              <a:off x="9493082" y="480770"/>
              <a:ext cx="426517" cy="137040"/>
            </a:xfrm>
            <a:custGeom>
              <a:avLst/>
              <a:gdLst>
                <a:gd name="T0" fmla="*/ 168 w 243"/>
                <a:gd name="T1" fmla="*/ 10 h 78"/>
                <a:gd name="T2" fmla="*/ 155 w 243"/>
                <a:gd name="T3" fmla="*/ 10 h 78"/>
                <a:gd name="T4" fmla="*/ 155 w 243"/>
                <a:gd name="T5" fmla="*/ 0 h 78"/>
                <a:gd name="T6" fmla="*/ 121 w 243"/>
                <a:gd name="T7" fmla="*/ 11 h 78"/>
                <a:gd name="T8" fmla="*/ 87 w 243"/>
                <a:gd name="T9" fmla="*/ 0 h 78"/>
                <a:gd name="T10" fmla="*/ 87 w 243"/>
                <a:gd name="T11" fmla="*/ 10 h 78"/>
                <a:gd name="T12" fmla="*/ 71 w 243"/>
                <a:gd name="T13" fmla="*/ 10 h 78"/>
                <a:gd name="T14" fmla="*/ 0 w 243"/>
                <a:gd name="T15" fmla="*/ 69 h 78"/>
                <a:gd name="T16" fmla="*/ 0 w 243"/>
                <a:gd name="T17" fmla="*/ 72 h 78"/>
                <a:gd name="T18" fmla="*/ 4 w 243"/>
                <a:gd name="T19" fmla="*/ 78 h 78"/>
                <a:gd name="T20" fmla="*/ 235 w 243"/>
                <a:gd name="T21" fmla="*/ 78 h 78"/>
                <a:gd name="T22" fmla="*/ 243 w 243"/>
                <a:gd name="T23" fmla="*/ 72 h 78"/>
                <a:gd name="T24" fmla="*/ 243 w 243"/>
                <a:gd name="T25" fmla="*/ 69 h 78"/>
                <a:gd name="T26" fmla="*/ 168 w 243"/>
                <a:gd name="T27"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78">
                  <a:moveTo>
                    <a:pt x="168" y="10"/>
                  </a:moveTo>
                  <a:cubicBezTo>
                    <a:pt x="155" y="10"/>
                    <a:pt x="155" y="10"/>
                    <a:pt x="155" y="10"/>
                  </a:cubicBezTo>
                  <a:cubicBezTo>
                    <a:pt x="155" y="0"/>
                    <a:pt x="155" y="0"/>
                    <a:pt x="155" y="0"/>
                  </a:cubicBezTo>
                  <a:cubicBezTo>
                    <a:pt x="145" y="7"/>
                    <a:pt x="134" y="11"/>
                    <a:pt x="121" y="11"/>
                  </a:cubicBezTo>
                  <a:cubicBezTo>
                    <a:pt x="108" y="11"/>
                    <a:pt x="97" y="7"/>
                    <a:pt x="87" y="0"/>
                  </a:cubicBezTo>
                  <a:cubicBezTo>
                    <a:pt x="87" y="10"/>
                    <a:pt x="87" y="10"/>
                    <a:pt x="87" y="10"/>
                  </a:cubicBezTo>
                  <a:cubicBezTo>
                    <a:pt x="71" y="10"/>
                    <a:pt x="71" y="10"/>
                    <a:pt x="71" y="10"/>
                  </a:cubicBezTo>
                  <a:cubicBezTo>
                    <a:pt x="36" y="10"/>
                    <a:pt x="0" y="30"/>
                    <a:pt x="0" y="69"/>
                  </a:cubicBezTo>
                  <a:cubicBezTo>
                    <a:pt x="0" y="72"/>
                    <a:pt x="0" y="72"/>
                    <a:pt x="0" y="72"/>
                  </a:cubicBezTo>
                  <a:cubicBezTo>
                    <a:pt x="0" y="75"/>
                    <a:pt x="1" y="78"/>
                    <a:pt x="4" y="78"/>
                  </a:cubicBezTo>
                  <a:cubicBezTo>
                    <a:pt x="235" y="78"/>
                    <a:pt x="235" y="78"/>
                    <a:pt x="235" y="78"/>
                  </a:cubicBezTo>
                  <a:cubicBezTo>
                    <a:pt x="238" y="78"/>
                    <a:pt x="243" y="75"/>
                    <a:pt x="243" y="72"/>
                  </a:cubicBezTo>
                  <a:cubicBezTo>
                    <a:pt x="243" y="69"/>
                    <a:pt x="243" y="69"/>
                    <a:pt x="243" y="69"/>
                  </a:cubicBezTo>
                  <a:cubicBezTo>
                    <a:pt x="243" y="30"/>
                    <a:pt x="204" y="10"/>
                    <a:pt x="16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94" name="Group 293">
            <a:extLst>
              <a:ext uri="{FF2B5EF4-FFF2-40B4-BE49-F238E27FC236}">
                <a16:creationId xmlns:a16="http://schemas.microsoft.com/office/drawing/2014/main" id="{05329522-F0EF-C7FD-9CE3-A04D470B066C}"/>
              </a:ext>
            </a:extLst>
          </p:cNvPr>
          <p:cNvGrpSpPr/>
          <p:nvPr userDrawn="1"/>
        </p:nvGrpSpPr>
        <p:grpSpPr>
          <a:xfrm>
            <a:off x="8022969" y="2057576"/>
            <a:ext cx="371360" cy="401167"/>
            <a:chOff x="8453737" y="120464"/>
            <a:chExt cx="460392" cy="497345"/>
          </a:xfrm>
          <a:solidFill>
            <a:schemeClr val="bg2"/>
          </a:solidFill>
        </p:grpSpPr>
        <p:sp>
          <p:nvSpPr>
            <p:cNvPr id="295" name="Freeform 240">
              <a:extLst>
                <a:ext uri="{FF2B5EF4-FFF2-40B4-BE49-F238E27FC236}">
                  <a16:creationId xmlns:a16="http://schemas.microsoft.com/office/drawing/2014/main" id="{D0127FB7-A47F-240A-9BC1-CA8F11C95778}"/>
                </a:ext>
              </a:extLst>
            </p:cNvPr>
            <p:cNvSpPr>
              <a:spLocks/>
            </p:cNvSpPr>
            <p:nvPr/>
          </p:nvSpPr>
          <p:spPr bwMode="auto">
            <a:xfrm>
              <a:off x="8539964" y="120464"/>
              <a:ext cx="272540" cy="358767"/>
            </a:xfrm>
            <a:custGeom>
              <a:avLst/>
              <a:gdLst>
                <a:gd name="T0" fmla="*/ 14 w 156"/>
                <a:gd name="T1" fmla="*/ 130 h 204"/>
                <a:gd name="T2" fmla="*/ 81 w 156"/>
                <a:gd name="T3" fmla="*/ 204 h 204"/>
                <a:gd name="T4" fmla="*/ 146 w 156"/>
                <a:gd name="T5" fmla="*/ 130 h 204"/>
                <a:gd name="T6" fmla="*/ 156 w 156"/>
                <a:gd name="T7" fmla="*/ 113 h 204"/>
                <a:gd name="T8" fmla="*/ 156 w 156"/>
                <a:gd name="T9" fmla="*/ 88 h 204"/>
                <a:gd name="T10" fmla="*/ 146 w 156"/>
                <a:gd name="T11" fmla="*/ 71 h 204"/>
                <a:gd name="T12" fmla="*/ 146 w 156"/>
                <a:gd name="T13" fmla="*/ 52 h 204"/>
                <a:gd name="T14" fmla="*/ 96 w 156"/>
                <a:gd name="T15" fmla="*/ 0 h 204"/>
                <a:gd name="T16" fmla="*/ 52 w 156"/>
                <a:gd name="T17" fmla="*/ 9 h 204"/>
                <a:gd name="T18" fmla="*/ 10 w 156"/>
                <a:gd name="T19" fmla="*/ 52 h 204"/>
                <a:gd name="T20" fmla="*/ 10 w 156"/>
                <a:gd name="T21" fmla="*/ 72 h 204"/>
                <a:gd name="T22" fmla="*/ 0 w 156"/>
                <a:gd name="T23" fmla="*/ 88 h 204"/>
                <a:gd name="T24" fmla="*/ 0 w 156"/>
                <a:gd name="T25" fmla="*/ 113 h 204"/>
                <a:gd name="T26" fmla="*/ 14 w 156"/>
                <a:gd name="T27" fmla="*/ 1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04">
                  <a:moveTo>
                    <a:pt x="14" y="130"/>
                  </a:moveTo>
                  <a:cubicBezTo>
                    <a:pt x="17" y="165"/>
                    <a:pt x="45" y="204"/>
                    <a:pt x="81" y="204"/>
                  </a:cubicBezTo>
                  <a:cubicBezTo>
                    <a:pt x="116" y="204"/>
                    <a:pt x="143" y="166"/>
                    <a:pt x="146" y="130"/>
                  </a:cubicBezTo>
                  <a:cubicBezTo>
                    <a:pt x="152" y="127"/>
                    <a:pt x="156" y="121"/>
                    <a:pt x="156" y="113"/>
                  </a:cubicBezTo>
                  <a:cubicBezTo>
                    <a:pt x="156" y="88"/>
                    <a:pt x="156" y="88"/>
                    <a:pt x="156" y="88"/>
                  </a:cubicBezTo>
                  <a:cubicBezTo>
                    <a:pt x="156" y="83"/>
                    <a:pt x="156" y="73"/>
                    <a:pt x="146" y="71"/>
                  </a:cubicBezTo>
                  <a:cubicBezTo>
                    <a:pt x="146" y="52"/>
                    <a:pt x="146" y="52"/>
                    <a:pt x="146" y="52"/>
                  </a:cubicBezTo>
                  <a:cubicBezTo>
                    <a:pt x="146" y="19"/>
                    <a:pt x="127" y="0"/>
                    <a:pt x="96" y="0"/>
                  </a:cubicBezTo>
                  <a:cubicBezTo>
                    <a:pt x="76" y="0"/>
                    <a:pt x="56" y="7"/>
                    <a:pt x="52" y="9"/>
                  </a:cubicBezTo>
                  <a:cubicBezTo>
                    <a:pt x="29" y="10"/>
                    <a:pt x="10" y="29"/>
                    <a:pt x="10" y="52"/>
                  </a:cubicBezTo>
                  <a:cubicBezTo>
                    <a:pt x="10" y="72"/>
                    <a:pt x="10" y="72"/>
                    <a:pt x="10" y="72"/>
                  </a:cubicBezTo>
                  <a:cubicBezTo>
                    <a:pt x="0" y="75"/>
                    <a:pt x="0" y="81"/>
                    <a:pt x="0" y="88"/>
                  </a:cubicBezTo>
                  <a:cubicBezTo>
                    <a:pt x="0" y="113"/>
                    <a:pt x="0" y="113"/>
                    <a:pt x="0" y="113"/>
                  </a:cubicBezTo>
                  <a:cubicBezTo>
                    <a:pt x="0" y="121"/>
                    <a:pt x="6" y="128"/>
                    <a:pt x="14"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96" name="Freeform 241">
              <a:extLst>
                <a:ext uri="{FF2B5EF4-FFF2-40B4-BE49-F238E27FC236}">
                  <a16:creationId xmlns:a16="http://schemas.microsoft.com/office/drawing/2014/main" id="{1DA780C1-75BF-0E76-7420-C5B2A51097EA}"/>
                </a:ext>
              </a:extLst>
            </p:cNvPr>
            <p:cNvSpPr>
              <a:spLocks/>
            </p:cNvSpPr>
            <p:nvPr/>
          </p:nvSpPr>
          <p:spPr bwMode="auto">
            <a:xfrm>
              <a:off x="8453737" y="490008"/>
              <a:ext cx="460392" cy="127801"/>
            </a:xfrm>
            <a:custGeom>
              <a:avLst/>
              <a:gdLst>
                <a:gd name="T0" fmla="*/ 199 w 263"/>
                <a:gd name="T1" fmla="*/ 0 h 73"/>
                <a:gd name="T2" fmla="*/ 134 w 263"/>
                <a:gd name="T3" fmla="*/ 41 h 73"/>
                <a:gd name="T4" fmla="*/ 130 w 263"/>
                <a:gd name="T5" fmla="*/ 42 h 73"/>
                <a:gd name="T6" fmla="*/ 127 w 263"/>
                <a:gd name="T7" fmla="*/ 41 h 73"/>
                <a:gd name="T8" fmla="*/ 65 w 263"/>
                <a:gd name="T9" fmla="*/ 0 h 73"/>
                <a:gd name="T10" fmla="*/ 1 w 263"/>
                <a:gd name="T11" fmla="*/ 61 h 73"/>
                <a:gd name="T12" fmla="*/ 1 w 263"/>
                <a:gd name="T13" fmla="*/ 67 h 73"/>
                <a:gd name="T14" fmla="*/ 3 w 263"/>
                <a:gd name="T15" fmla="*/ 73 h 73"/>
                <a:gd name="T16" fmla="*/ 258 w 263"/>
                <a:gd name="T17" fmla="*/ 73 h 73"/>
                <a:gd name="T18" fmla="*/ 263 w 263"/>
                <a:gd name="T19" fmla="*/ 67 h 73"/>
                <a:gd name="T20" fmla="*/ 263 w 263"/>
                <a:gd name="T21" fmla="*/ 61 h 73"/>
                <a:gd name="T22" fmla="*/ 199 w 263"/>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73">
                  <a:moveTo>
                    <a:pt x="199" y="0"/>
                  </a:moveTo>
                  <a:cubicBezTo>
                    <a:pt x="134" y="41"/>
                    <a:pt x="134" y="41"/>
                    <a:pt x="134" y="41"/>
                  </a:cubicBezTo>
                  <a:cubicBezTo>
                    <a:pt x="133" y="42"/>
                    <a:pt x="132" y="42"/>
                    <a:pt x="130" y="42"/>
                  </a:cubicBezTo>
                  <a:cubicBezTo>
                    <a:pt x="129" y="42"/>
                    <a:pt x="128" y="42"/>
                    <a:pt x="127" y="41"/>
                  </a:cubicBezTo>
                  <a:cubicBezTo>
                    <a:pt x="65" y="0"/>
                    <a:pt x="65" y="0"/>
                    <a:pt x="65" y="0"/>
                  </a:cubicBezTo>
                  <a:cubicBezTo>
                    <a:pt x="27" y="0"/>
                    <a:pt x="1" y="25"/>
                    <a:pt x="1" y="61"/>
                  </a:cubicBezTo>
                  <a:cubicBezTo>
                    <a:pt x="1" y="67"/>
                    <a:pt x="1" y="67"/>
                    <a:pt x="1" y="67"/>
                  </a:cubicBezTo>
                  <a:cubicBezTo>
                    <a:pt x="1" y="70"/>
                    <a:pt x="0" y="73"/>
                    <a:pt x="3" y="73"/>
                  </a:cubicBezTo>
                  <a:cubicBezTo>
                    <a:pt x="258" y="73"/>
                    <a:pt x="258" y="73"/>
                    <a:pt x="258" y="73"/>
                  </a:cubicBezTo>
                  <a:cubicBezTo>
                    <a:pt x="261" y="73"/>
                    <a:pt x="263" y="70"/>
                    <a:pt x="263" y="67"/>
                  </a:cubicBezTo>
                  <a:cubicBezTo>
                    <a:pt x="263" y="61"/>
                    <a:pt x="263" y="61"/>
                    <a:pt x="263" y="61"/>
                  </a:cubicBezTo>
                  <a:cubicBezTo>
                    <a:pt x="263" y="25"/>
                    <a:pt x="237" y="1"/>
                    <a:pt x="19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97" name="Freeform 242">
              <a:extLst>
                <a:ext uri="{FF2B5EF4-FFF2-40B4-BE49-F238E27FC236}">
                  <a16:creationId xmlns:a16="http://schemas.microsoft.com/office/drawing/2014/main" id="{27789474-BCF1-5E22-68E6-5E0B3F5C2551}"/>
                </a:ext>
              </a:extLst>
            </p:cNvPr>
            <p:cNvSpPr>
              <a:spLocks/>
            </p:cNvSpPr>
            <p:nvPr/>
          </p:nvSpPr>
          <p:spPr bwMode="auto">
            <a:xfrm>
              <a:off x="8595396" y="466912"/>
              <a:ext cx="177074" cy="73909"/>
            </a:xfrm>
            <a:custGeom>
              <a:avLst/>
              <a:gdLst>
                <a:gd name="T0" fmla="*/ 5 w 101"/>
                <a:gd name="T1" fmla="*/ 3 h 42"/>
                <a:gd name="T2" fmla="*/ 0 w 101"/>
                <a:gd name="T3" fmla="*/ 10 h 42"/>
                <a:gd name="T4" fmla="*/ 50 w 101"/>
                <a:gd name="T5" fmla="*/ 42 h 42"/>
                <a:gd name="T6" fmla="*/ 101 w 101"/>
                <a:gd name="T7" fmla="*/ 10 h 42"/>
                <a:gd name="T8" fmla="*/ 93 w 101"/>
                <a:gd name="T9" fmla="*/ 0 h 42"/>
                <a:gd name="T10" fmla="*/ 48 w 101"/>
                <a:gd name="T11" fmla="*/ 19 h 42"/>
                <a:gd name="T12" fmla="*/ 5 w 101"/>
                <a:gd name="T13" fmla="*/ 3 h 42"/>
              </a:gdLst>
              <a:ahLst/>
              <a:cxnLst>
                <a:cxn ang="0">
                  <a:pos x="T0" y="T1"/>
                </a:cxn>
                <a:cxn ang="0">
                  <a:pos x="T2" y="T3"/>
                </a:cxn>
                <a:cxn ang="0">
                  <a:pos x="T4" y="T5"/>
                </a:cxn>
                <a:cxn ang="0">
                  <a:pos x="T6" y="T7"/>
                </a:cxn>
                <a:cxn ang="0">
                  <a:pos x="T8" y="T9"/>
                </a:cxn>
                <a:cxn ang="0">
                  <a:pos x="T10" y="T11"/>
                </a:cxn>
                <a:cxn ang="0">
                  <a:pos x="T12" y="T13"/>
                </a:cxn>
              </a:cxnLst>
              <a:rect l="0" t="0" r="r" b="b"/>
              <a:pathLst>
                <a:path w="101" h="42">
                  <a:moveTo>
                    <a:pt x="5" y="3"/>
                  </a:moveTo>
                  <a:cubicBezTo>
                    <a:pt x="0" y="10"/>
                    <a:pt x="0" y="10"/>
                    <a:pt x="0" y="10"/>
                  </a:cubicBezTo>
                  <a:cubicBezTo>
                    <a:pt x="50" y="42"/>
                    <a:pt x="50" y="42"/>
                    <a:pt x="50" y="42"/>
                  </a:cubicBezTo>
                  <a:cubicBezTo>
                    <a:pt x="101" y="10"/>
                    <a:pt x="101" y="10"/>
                    <a:pt x="101" y="10"/>
                  </a:cubicBezTo>
                  <a:cubicBezTo>
                    <a:pt x="93" y="0"/>
                    <a:pt x="93" y="0"/>
                    <a:pt x="93" y="0"/>
                  </a:cubicBezTo>
                  <a:cubicBezTo>
                    <a:pt x="81" y="11"/>
                    <a:pt x="65" y="19"/>
                    <a:pt x="48" y="19"/>
                  </a:cubicBezTo>
                  <a:cubicBezTo>
                    <a:pt x="32" y="19"/>
                    <a:pt x="17" y="13"/>
                    <a:pt x="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98" name="Group 297">
            <a:extLst>
              <a:ext uri="{FF2B5EF4-FFF2-40B4-BE49-F238E27FC236}">
                <a16:creationId xmlns:a16="http://schemas.microsoft.com/office/drawing/2014/main" id="{840644F0-A186-DDE1-B970-0B9CCE6ADEE0}"/>
              </a:ext>
            </a:extLst>
          </p:cNvPr>
          <p:cNvGrpSpPr/>
          <p:nvPr userDrawn="1"/>
        </p:nvGrpSpPr>
        <p:grpSpPr>
          <a:xfrm>
            <a:off x="7178406" y="2053850"/>
            <a:ext cx="411105" cy="389990"/>
            <a:chOff x="7406694" y="115845"/>
            <a:chExt cx="509665" cy="483488"/>
          </a:xfrm>
          <a:solidFill>
            <a:schemeClr val="bg2"/>
          </a:solidFill>
        </p:grpSpPr>
        <p:sp>
          <p:nvSpPr>
            <p:cNvPr id="299" name="Freeform 243">
              <a:extLst>
                <a:ext uri="{FF2B5EF4-FFF2-40B4-BE49-F238E27FC236}">
                  <a16:creationId xmlns:a16="http://schemas.microsoft.com/office/drawing/2014/main" id="{B0A8C857-0FB3-0BA1-6EC6-298C97400492}"/>
                </a:ext>
              </a:extLst>
            </p:cNvPr>
            <p:cNvSpPr>
              <a:spLocks/>
            </p:cNvSpPr>
            <p:nvPr/>
          </p:nvSpPr>
          <p:spPr bwMode="auto">
            <a:xfrm>
              <a:off x="7459046" y="469992"/>
              <a:ext cx="383403" cy="129341"/>
            </a:xfrm>
            <a:custGeom>
              <a:avLst/>
              <a:gdLst>
                <a:gd name="T0" fmla="*/ 155 w 219"/>
                <a:gd name="T1" fmla="*/ 0 h 74"/>
                <a:gd name="T2" fmla="*/ 109 w 219"/>
                <a:gd name="T3" fmla="*/ 26 h 74"/>
                <a:gd name="T4" fmla="*/ 108 w 219"/>
                <a:gd name="T5" fmla="*/ 26 h 74"/>
                <a:gd name="T6" fmla="*/ 62 w 219"/>
                <a:gd name="T7" fmla="*/ 1 h 74"/>
                <a:gd name="T8" fmla="*/ 0 w 219"/>
                <a:gd name="T9" fmla="*/ 68 h 74"/>
                <a:gd name="T10" fmla="*/ 6 w 219"/>
                <a:gd name="T11" fmla="*/ 74 h 74"/>
                <a:gd name="T12" fmla="*/ 213 w 219"/>
                <a:gd name="T13" fmla="*/ 74 h 74"/>
                <a:gd name="T14" fmla="*/ 219 w 219"/>
                <a:gd name="T15" fmla="*/ 68 h 74"/>
                <a:gd name="T16" fmla="*/ 155 w 219"/>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74">
                  <a:moveTo>
                    <a:pt x="155" y="0"/>
                  </a:moveTo>
                  <a:cubicBezTo>
                    <a:pt x="144" y="15"/>
                    <a:pt x="127" y="26"/>
                    <a:pt x="109" y="26"/>
                  </a:cubicBezTo>
                  <a:cubicBezTo>
                    <a:pt x="108" y="26"/>
                    <a:pt x="108" y="26"/>
                    <a:pt x="108" y="26"/>
                  </a:cubicBezTo>
                  <a:cubicBezTo>
                    <a:pt x="90" y="26"/>
                    <a:pt x="73" y="15"/>
                    <a:pt x="62" y="1"/>
                  </a:cubicBezTo>
                  <a:cubicBezTo>
                    <a:pt x="26" y="3"/>
                    <a:pt x="0" y="31"/>
                    <a:pt x="0" y="68"/>
                  </a:cubicBezTo>
                  <a:cubicBezTo>
                    <a:pt x="0" y="71"/>
                    <a:pt x="3" y="74"/>
                    <a:pt x="6" y="74"/>
                  </a:cubicBezTo>
                  <a:cubicBezTo>
                    <a:pt x="213" y="74"/>
                    <a:pt x="213" y="74"/>
                    <a:pt x="213" y="74"/>
                  </a:cubicBezTo>
                  <a:cubicBezTo>
                    <a:pt x="217" y="74"/>
                    <a:pt x="219" y="71"/>
                    <a:pt x="219" y="68"/>
                  </a:cubicBezTo>
                  <a:cubicBezTo>
                    <a:pt x="219" y="31"/>
                    <a:pt x="192" y="2"/>
                    <a:pt x="1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0" name="Freeform 244">
              <a:extLst>
                <a:ext uri="{FF2B5EF4-FFF2-40B4-BE49-F238E27FC236}">
                  <a16:creationId xmlns:a16="http://schemas.microsoft.com/office/drawing/2014/main" id="{23085C2A-1894-BF6D-50EB-7C6FB4E42645}"/>
                </a:ext>
              </a:extLst>
            </p:cNvPr>
            <p:cNvSpPr>
              <a:spLocks/>
            </p:cNvSpPr>
            <p:nvPr/>
          </p:nvSpPr>
          <p:spPr bwMode="auto">
            <a:xfrm>
              <a:off x="7757762" y="117384"/>
              <a:ext cx="158597" cy="210949"/>
            </a:xfrm>
            <a:custGeom>
              <a:avLst/>
              <a:gdLst>
                <a:gd name="T0" fmla="*/ 91 w 91"/>
                <a:gd name="T1" fmla="*/ 108 h 120"/>
                <a:gd name="T2" fmla="*/ 55 w 91"/>
                <a:gd name="T3" fmla="*/ 81 h 120"/>
                <a:gd name="T4" fmla="*/ 43 w 91"/>
                <a:gd name="T5" fmla="*/ 81 h 120"/>
                <a:gd name="T6" fmla="*/ 61 w 91"/>
                <a:gd name="T7" fmla="*/ 31 h 120"/>
                <a:gd name="T8" fmla="*/ 30 w 91"/>
                <a:gd name="T9" fmla="*/ 0 h 120"/>
                <a:gd name="T10" fmla="*/ 0 w 91"/>
                <a:gd name="T11" fmla="*/ 31 h 120"/>
                <a:gd name="T12" fmla="*/ 18 w 91"/>
                <a:gd name="T13" fmla="*/ 81 h 120"/>
                <a:gd name="T14" fmla="*/ 6 w 91"/>
                <a:gd name="T15" fmla="*/ 81 h 120"/>
                <a:gd name="T16" fmla="*/ 10 w 91"/>
                <a:gd name="T17" fmla="*/ 90 h 120"/>
                <a:gd name="T18" fmla="*/ 10 w 91"/>
                <a:gd name="T19" fmla="*/ 105 h 120"/>
                <a:gd name="T20" fmla="*/ 15 w 91"/>
                <a:gd name="T21" fmla="*/ 120 h 120"/>
                <a:gd name="T22" fmla="*/ 85 w 91"/>
                <a:gd name="T23" fmla="*/ 120 h 120"/>
                <a:gd name="T24" fmla="*/ 85 w 91"/>
                <a:gd name="T25" fmla="*/ 120 h 120"/>
                <a:gd name="T26" fmla="*/ 91 w 91"/>
                <a:gd name="T27" fmla="*/ 112 h 120"/>
                <a:gd name="T28" fmla="*/ 91 w 91"/>
                <a:gd name="T29"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20">
                  <a:moveTo>
                    <a:pt x="91" y="108"/>
                  </a:moveTo>
                  <a:cubicBezTo>
                    <a:pt x="90" y="93"/>
                    <a:pt x="73" y="81"/>
                    <a:pt x="55" y="81"/>
                  </a:cubicBezTo>
                  <a:cubicBezTo>
                    <a:pt x="43" y="81"/>
                    <a:pt x="43" y="81"/>
                    <a:pt x="43" y="81"/>
                  </a:cubicBezTo>
                  <a:cubicBezTo>
                    <a:pt x="55" y="71"/>
                    <a:pt x="61" y="41"/>
                    <a:pt x="61" y="31"/>
                  </a:cubicBezTo>
                  <a:cubicBezTo>
                    <a:pt x="61" y="14"/>
                    <a:pt x="47" y="0"/>
                    <a:pt x="30" y="0"/>
                  </a:cubicBezTo>
                  <a:cubicBezTo>
                    <a:pt x="14" y="0"/>
                    <a:pt x="0" y="15"/>
                    <a:pt x="0" y="31"/>
                  </a:cubicBezTo>
                  <a:cubicBezTo>
                    <a:pt x="0" y="42"/>
                    <a:pt x="6" y="71"/>
                    <a:pt x="18" y="81"/>
                  </a:cubicBezTo>
                  <a:cubicBezTo>
                    <a:pt x="6" y="81"/>
                    <a:pt x="6" y="81"/>
                    <a:pt x="6" y="81"/>
                  </a:cubicBezTo>
                  <a:cubicBezTo>
                    <a:pt x="6" y="81"/>
                    <a:pt x="10" y="86"/>
                    <a:pt x="10" y="90"/>
                  </a:cubicBezTo>
                  <a:cubicBezTo>
                    <a:pt x="10" y="105"/>
                    <a:pt x="10" y="105"/>
                    <a:pt x="10" y="105"/>
                  </a:cubicBezTo>
                  <a:cubicBezTo>
                    <a:pt x="10" y="108"/>
                    <a:pt x="13" y="110"/>
                    <a:pt x="15" y="120"/>
                  </a:cubicBezTo>
                  <a:cubicBezTo>
                    <a:pt x="85" y="120"/>
                    <a:pt x="85" y="120"/>
                    <a:pt x="85" y="120"/>
                  </a:cubicBezTo>
                  <a:cubicBezTo>
                    <a:pt x="85" y="120"/>
                    <a:pt x="85" y="120"/>
                    <a:pt x="85" y="120"/>
                  </a:cubicBezTo>
                  <a:cubicBezTo>
                    <a:pt x="89" y="120"/>
                    <a:pt x="91" y="115"/>
                    <a:pt x="91" y="112"/>
                  </a:cubicBezTo>
                  <a:cubicBezTo>
                    <a:pt x="91" y="111"/>
                    <a:pt x="91" y="109"/>
                    <a:pt x="91" y="10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1" name="Freeform 245">
              <a:extLst>
                <a:ext uri="{FF2B5EF4-FFF2-40B4-BE49-F238E27FC236}">
                  <a16:creationId xmlns:a16="http://schemas.microsoft.com/office/drawing/2014/main" id="{A71169E2-6DB8-5B58-16A5-CF4A024C4A0E}"/>
                </a:ext>
              </a:extLst>
            </p:cNvPr>
            <p:cNvSpPr>
              <a:spLocks/>
            </p:cNvSpPr>
            <p:nvPr/>
          </p:nvSpPr>
          <p:spPr bwMode="auto">
            <a:xfrm>
              <a:off x="7406694" y="115845"/>
              <a:ext cx="160136" cy="212488"/>
            </a:xfrm>
            <a:custGeom>
              <a:avLst/>
              <a:gdLst>
                <a:gd name="T0" fmla="*/ 74 w 91"/>
                <a:gd name="T1" fmla="*/ 104 h 121"/>
                <a:gd name="T2" fmla="*/ 74 w 91"/>
                <a:gd name="T3" fmla="*/ 95 h 121"/>
                <a:gd name="T4" fmla="*/ 75 w 91"/>
                <a:gd name="T5" fmla="*/ 82 h 121"/>
                <a:gd name="T6" fmla="*/ 73 w 91"/>
                <a:gd name="T7" fmla="*/ 82 h 121"/>
                <a:gd name="T8" fmla="*/ 76 w 91"/>
                <a:gd name="T9" fmla="*/ 77 h 121"/>
                <a:gd name="T10" fmla="*/ 83 w 91"/>
                <a:gd name="T11" fmla="*/ 62 h 121"/>
                <a:gd name="T12" fmla="*/ 91 w 91"/>
                <a:gd name="T13" fmla="*/ 31 h 121"/>
                <a:gd name="T14" fmla="*/ 60 w 91"/>
                <a:gd name="T15" fmla="*/ 0 h 121"/>
                <a:gd name="T16" fmla="*/ 30 w 91"/>
                <a:gd name="T17" fmla="*/ 32 h 121"/>
                <a:gd name="T18" fmla="*/ 48 w 91"/>
                <a:gd name="T19" fmla="*/ 82 h 121"/>
                <a:gd name="T20" fmla="*/ 36 w 91"/>
                <a:gd name="T21" fmla="*/ 82 h 121"/>
                <a:gd name="T22" fmla="*/ 0 w 91"/>
                <a:gd name="T23" fmla="*/ 114 h 121"/>
                <a:gd name="T24" fmla="*/ 6 w 91"/>
                <a:gd name="T25" fmla="*/ 121 h 121"/>
                <a:gd name="T26" fmla="*/ 63 w 91"/>
                <a:gd name="T27" fmla="*/ 121 h 121"/>
                <a:gd name="T28" fmla="*/ 74 w 91"/>
                <a:gd name="T29" fmla="*/ 10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21">
                  <a:moveTo>
                    <a:pt x="74" y="104"/>
                  </a:moveTo>
                  <a:cubicBezTo>
                    <a:pt x="74" y="95"/>
                    <a:pt x="74" y="95"/>
                    <a:pt x="74" y="95"/>
                  </a:cubicBezTo>
                  <a:cubicBezTo>
                    <a:pt x="74" y="89"/>
                    <a:pt x="73" y="82"/>
                    <a:pt x="75" y="82"/>
                  </a:cubicBezTo>
                  <a:cubicBezTo>
                    <a:pt x="73" y="82"/>
                    <a:pt x="73" y="82"/>
                    <a:pt x="73" y="82"/>
                  </a:cubicBezTo>
                  <a:cubicBezTo>
                    <a:pt x="74" y="82"/>
                    <a:pt x="75" y="78"/>
                    <a:pt x="76" y="77"/>
                  </a:cubicBezTo>
                  <a:cubicBezTo>
                    <a:pt x="78" y="72"/>
                    <a:pt x="80" y="66"/>
                    <a:pt x="83" y="62"/>
                  </a:cubicBezTo>
                  <a:cubicBezTo>
                    <a:pt x="88" y="51"/>
                    <a:pt x="91" y="37"/>
                    <a:pt x="91" y="31"/>
                  </a:cubicBezTo>
                  <a:cubicBezTo>
                    <a:pt x="91" y="14"/>
                    <a:pt x="77" y="0"/>
                    <a:pt x="60" y="0"/>
                  </a:cubicBezTo>
                  <a:cubicBezTo>
                    <a:pt x="44" y="0"/>
                    <a:pt x="30" y="15"/>
                    <a:pt x="30" y="32"/>
                  </a:cubicBezTo>
                  <a:cubicBezTo>
                    <a:pt x="30" y="42"/>
                    <a:pt x="36" y="72"/>
                    <a:pt x="48" y="82"/>
                  </a:cubicBezTo>
                  <a:cubicBezTo>
                    <a:pt x="36" y="82"/>
                    <a:pt x="36" y="82"/>
                    <a:pt x="36" y="82"/>
                  </a:cubicBezTo>
                  <a:cubicBezTo>
                    <a:pt x="17" y="82"/>
                    <a:pt x="0" y="97"/>
                    <a:pt x="0" y="114"/>
                  </a:cubicBezTo>
                  <a:cubicBezTo>
                    <a:pt x="0" y="117"/>
                    <a:pt x="2" y="121"/>
                    <a:pt x="6" y="121"/>
                  </a:cubicBezTo>
                  <a:cubicBezTo>
                    <a:pt x="63" y="121"/>
                    <a:pt x="63" y="121"/>
                    <a:pt x="63" y="121"/>
                  </a:cubicBezTo>
                  <a:cubicBezTo>
                    <a:pt x="65" y="111"/>
                    <a:pt x="74" y="107"/>
                    <a:pt x="74"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2" name="Freeform 246">
              <a:extLst>
                <a:ext uri="{FF2B5EF4-FFF2-40B4-BE49-F238E27FC236}">
                  <a16:creationId xmlns:a16="http://schemas.microsoft.com/office/drawing/2014/main" id="{92F379AF-AE75-2231-1970-363EFC41CA95}"/>
                </a:ext>
              </a:extLst>
            </p:cNvPr>
            <p:cNvSpPr>
              <a:spLocks/>
            </p:cNvSpPr>
            <p:nvPr/>
          </p:nvSpPr>
          <p:spPr bwMode="auto">
            <a:xfrm>
              <a:off x="7536035" y="195913"/>
              <a:ext cx="238665" cy="301795"/>
            </a:xfrm>
            <a:custGeom>
              <a:avLst/>
              <a:gdLst>
                <a:gd name="T0" fmla="*/ 10 w 136"/>
                <a:gd name="T1" fmla="*/ 65 h 172"/>
                <a:gd name="T2" fmla="*/ 0 w 136"/>
                <a:gd name="T3" fmla="*/ 82 h 172"/>
                <a:gd name="T4" fmla="*/ 0 w 136"/>
                <a:gd name="T5" fmla="*/ 94 h 172"/>
                <a:gd name="T6" fmla="*/ 18 w 136"/>
                <a:gd name="T7" fmla="*/ 125 h 172"/>
                <a:gd name="T8" fmla="*/ 64 w 136"/>
                <a:gd name="T9" fmla="*/ 172 h 172"/>
                <a:gd name="T10" fmla="*/ 65 w 136"/>
                <a:gd name="T11" fmla="*/ 172 h 172"/>
                <a:gd name="T12" fmla="*/ 114 w 136"/>
                <a:gd name="T13" fmla="*/ 125 h 172"/>
                <a:gd name="T14" fmla="*/ 136 w 136"/>
                <a:gd name="T15" fmla="*/ 94 h 172"/>
                <a:gd name="T16" fmla="*/ 136 w 136"/>
                <a:gd name="T17" fmla="*/ 82 h 172"/>
                <a:gd name="T18" fmla="*/ 126 w 136"/>
                <a:gd name="T19" fmla="*/ 66 h 172"/>
                <a:gd name="T20" fmla="*/ 126 w 136"/>
                <a:gd name="T21" fmla="*/ 45 h 172"/>
                <a:gd name="T22" fmla="*/ 87 w 136"/>
                <a:gd name="T23" fmla="*/ 0 h 172"/>
                <a:gd name="T24" fmla="*/ 49 w 136"/>
                <a:gd name="T25" fmla="*/ 9 h 172"/>
                <a:gd name="T26" fmla="*/ 39 w 136"/>
                <a:gd name="T27" fmla="*/ 13 h 172"/>
                <a:gd name="T28" fmla="*/ 10 w 136"/>
                <a:gd name="T29" fmla="*/ 49 h 172"/>
                <a:gd name="T30" fmla="*/ 10 w 136"/>
                <a:gd name="T31" fmla="*/ 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72">
                  <a:moveTo>
                    <a:pt x="10" y="65"/>
                  </a:moveTo>
                  <a:cubicBezTo>
                    <a:pt x="0" y="67"/>
                    <a:pt x="0" y="74"/>
                    <a:pt x="0" y="82"/>
                  </a:cubicBezTo>
                  <a:cubicBezTo>
                    <a:pt x="0" y="94"/>
                    <a:pt x="0" y="94"/>
                    <a:pt x="0" y="94"/>
                  </a:cubicBezTo>
                  <a:cubicBezTo>
                    <a:pt x="0" y="105"/>
                    <a:pt x="7" y="121"/>
                    <a:pt x="18" y="125"/>
                  </a:cubicBezTo>
                  <a:cubicBezTo>
                    <a:pt x="20" y="149"/>
                    <a:pt x="40" y="172"/>
                    <a:pt x="64" y="172"/>
                  </a:cubicBezTo>
                  <a:cubicBezTo>
                    <a:pt x="65" y="172"/>
                    <a:pt x="65" y="172"/>
                    <a:pt x="65" y="172"/>
                  </a:cubicBezTo>
                  <a:cubicBezTo>
                    <a:pt x="89" y="172"/>
                    <a:pt x="111" y="149"/>
                    <a:pt x="114" y="125"/>
                  </a:cubicBezTo>
                  <a:cubicBezTo>
                    <a:pt x="125" y="121"/>
                    <a:pt x="136" y="105"/>
                    <a:pt x="136" y="94"/>
                  </a:cubicBezTo>
                  <a:cubicBezTo>
                    <a:pt x="136" y="82"/>
                    <a:pt x="136" y="82"/>
                    <a:pt x="136" y="82"/>
                  </a:cubicBezTo>
                  <a:cubicBezTo>
                    <a:pt x="136" y="74"/>
                    <a:pt x="136" y="69"/>
                    <a:pt x="126" y="66"/>
                  </a:cubicBezTo>
                  <a:cubicBezTo>
                    <a:pt x="126" y="45"/>
                    <a:pt x="126" y="45"/>
                    <a:pt x="126" y="45"/>
                  </a:cubicBezTo>
                  <a:cubicBezTo>
                    <a:pt x="126" y="15"/>
                    <a:pt x="108" y="0"/>
                    <a:pt x="87" y="0"/>
                  </a:cubicBezTo>
                  <a:cubicBezTo>
                    <a:pt x="75" y="0"/>
                    <a:pt x="62" y="5"/>
                    <a:pt x="49" y="9"/>
                  </a:cubicBezTo>
                  <a:cubicBezTo>
                    <a:pt x="46" y="11"/>
                    <a:pt x="42" y="12"/>
                    <a:pt x="39" y="13"/>
                  </a:cubicBezTo>
                  <a:cubicBezTo>
                    <a:pt x="21" y="14"/>
                    <a:pt x="10" y="28"/>
                    <a:pt x="10" y="49"/>
                  </a:cubicBezTo>
                  <a:lnTo>
                    <a:pt x="10" y="65"/>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03" name="Group 302">
            <a:extLst>
              <a:ext uri="{FF2B5EF4-FFF2-40B4-BE49-F238E27FC236}">
                <a16:creationId xmlns:a16="http://schemas.microsoft.com/office/drawing/2014/main" id="{054863EC-F703-98A8-117E-0EB59688891E}"/>
              </a:ext>
            </a:extLst>
          </p:cNvPr>
          <p:cNvGrpSpPr/>
          <p:nvPr userDrawn="1"/>
        </p:nvGrpSpPr>
        <p:grpSpPr>
          <a:xfrm>
            <a:off x="6238209" y="2035220"/>
            <a:ext cx="633423" cy="423523"/>
            <a:chOff x="6241089" y="92748"/>
            <a:chExt cx="785283" cy="525061"/>
          </a:xfrm>
          <a:solidFill>
            <a:schemeClr val="bg2"/>
          </a:solidFill>
        </p:grpSpPr>
        <p:sp>
          <p:nvSpPr>
            <p:cNvPr id="304" name="Freeform 247">
              <a:extLst>
                <a:ext uri="{FF2B5EF4-FFF2-40B4-BE49-F238E27FC236}">
                  <a16:creationId xmlns:a16="http://schemas.microsoft.com/office/drawing/2014/main" id="{30251D78-B98B-D556-BEFB-93281F4F8D07}"/>
                </a:ext>
              </a:extLst>
            </p:cNvPr>
            <p:cNvSpPr>
              <a:spLocks/>
            </p:cNvSpPr>
            <p:nvPr/>
          </p:nvSpPr>
          <p:spPr bwMode="auto">
            <a:xfrm>
              <a:off x="6328856" y="109686"/>
              <a:ext cx="289477" cy="369545"/>
            </a:xfrm>
            <a:custGeom>
              <a:avLst/>
              <a:gdLst>
                <a:gd name="T0" fmla="*/ 16 w 165"/>
                <a:gd name="T1" fmla="*/ 136 h 210"/>
                <a:gd name="T2" fmla="*/ 82 w 165"/>
                <a:gd name="T3" fmla="*/ 210 h 210"/>
                <a:gd name="T4" fmla="*/ 148 w 165"/>
                <a:gd name="T5" fmla="*/ 136 h 210"/>
                <a:gd name="T6" fmla="*/ 165 w 165"/>
                <a:gd name="T7" fmla="*/ 119 h 210"/>
                <a:gd name="T8" fmla="*/ 165 w 165"/>
                <a:gd name="T9" fmla="*/ 94 h 210"/>
                <a:gd name="T10" fmla="*/ 155 w 165"/>
                <a:gd name="T11" fmla="*/ 78 h 210"/>
                <a:gd name="T12" fmla="*/ 155 w 165"/>
                <a:gd name="T13" fmla="*/ 60 h 210"/>
                <a:gd name="T14" fmla="*/ 160 w 165"/>
                <a:gd name="T15" fmla="*/ 25 h 210"/>
                <a:gd name="T16" fmla="*/ 113 w 165"/>
                <a:gd name="T17" fmla="*/ 0 h 210"/>
                <a:gd name="T18" fmla="*/ 68 w 165"/>
                <a:gd name="T19" fmla="*/ 15 h 210"/>
                <a:gd name="T20" fmla="*/ 10 w 165"/>
                <a:gd name="T21" fmla="*/ 58 h 210"/>
                <a:gd name="T22" fmla="*/ 10 w 165"/>
                <a:gd name="T23" fmla="*/ 78 h 210"/>
                <a:gd name="T24" fmla="*/ 0 w 165"/>
                <a:gd name="T25" fmla="*/ 94 h 210"/>
                <a:gd name="T26" fmla="*/ 0 w 165"/>
                <a:gd name="T27" fmla="*/ 119 h 210"/>
                <a:gd name="T28" fmla="*/ 16 w 165"/>
                <a:gd name="T29" fmla="*/ 1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210">
                  <a:moveTo>
                    <a:pt x="16" y="136"/>
                  </a:moveTo>
                  <a:cubicBezTo>
                    <a:pt x="19" y="172"/>
                    <a:pt x="46" y="210"/>
                    <a:pt x="82" y="210"/>
                  </a:cubicBezTo>
                  <a:cubicBezTo>
                    <a:pt x="118" y="210"/>
                    <a:pt x="145" y="172"/>
                    <a:pt x="148" y="136"/>
                  </a:cubicBezTo>
                  <a:cubicBezTo>
                    <a:pt x="160" y="135"/>
                    <a:pt x="165" y="127"/>
                    <a:pt x="165" y="119"/>
                  </a:cubicBezTo>
                  <a:cubicBezTo>
                    <a:pt x="165" y="94"/>
                    <a:pt x="165" y="94"/>
                    <a:pt x="165" y="94"/>
                  </a:cubicBezTo>
                  <a:cubicBezTo>
                    <a:pt x="165" y="87"/>
                    <a:pt x="155" y="81"/>
                    <a:pt x="155" y="78"/>
                  </a:cubicBezTo>
                  <a:cubicBezTo>
                    <a:pt x="155" y="60"/>
                    <a:pt x="155" y="60"/>
                    <a:pt x="155" y="60"/>
                  </a:cubicBezTo>
                  <a:cubicBezTo>
                    <a:pt x="165" y="49"/>
                    <a:pt x="165" y="36"/>
                    <a:pt x="160" y="25"/>
                  </a:cubicBezTo>
                  <a:cubicBezTo>
                    <a:pt x="153" y="10"/>
                    <a:pt x="134" y="0"/>
                    <a:pt x="113" y="0"/>
                  </a:cubicBezTo>
                  <a:cubicBezTo>
                    <a:pt x="101" y="0"/>
                    <a:pt x="85" y="3"/>
                    <a:pt x="68" y="15"/>
                  </a:cubicBezTo>
                  <a:cubicBezTo>
                    <a:pt x="16" y="16"/>
                    <a:pt x="10" y="36"/>
                    <a:pt x="10" y="58"/>
                  </a:cubicBezTo>
                  <a:cubicBezTo>
                    <a:pt x="10" y="78"/>
                    <a:pt x="10" y="78"/>
                    <a:pt x="10" y="78"/>
                  </a:cubicBezTo>
                  <a:cubicBezTo>
                    <a:pt x="0" y="81"/>
                    <a:pt x="0" y="87"/>
                    <a:pt x="0" y="94"/>
                  </a:cubicBezTo>
                  <a:cubicBezTo>
                    <a:pt x="0" y="119"/>
                    <a:pt x="0" y="119"/>
                    <a:pt x="0" y="119"/>
                  </a:cubicBezTo>
                  <a:cubicBezTo>
                    <a:pt x="0" y="127"/>
                    <a:pt x="4" y="135"/>
                    <a:pt x="16" y="1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5" name="Freeform 248">
              <a:extLst>
                <a:ext uri="{FF2B5EF4-FFF2-40B4-BE49-F238E27FC236}">
                  <a16:creationId xmlns:a16="http://schemas.microsoft.com/office/drawing/2014/main" id="{B80A1CFA-E9E9-09A4-0635-7EDCED040CC5}"/>
                </a:ext>
              </a:extLst>
            </p:cNvPr>
            <p:cNvSpPr>
              <a:spLocks/>
            </p:cNvSpPr>
            <p:nvPr/>
          </p:nvSpPr>
          <p:spPr bwMode="auto">
            <a:xfrm>
              <a:off x="6241089" y="473071"/>
              <a:ext cx="461931" cy="144738"/>
            </a:xfrm>
            <a:custGeom>
              <a:avLst/>
              <a:gdLst>
                <a:gd name="T0" fmla="*/ 199 w 264"/>
                <a:gd name="T1" fmla="*/ 14 h 82"/>
                <a:gd name="T2" fmla="*/ 184 w 264"/>
                <a:gd name="T3" fmla="*/ 14 h 82"/>
                <a:gd name="T4" fmla="*/ 176 w 264"/>
                <a:gd name="T5" fmla="*/ 0 h 82"/>
                <a:gd name="T6" fmla="*/ 131 w 264"/>
                <a:gd name="T7" fmla="*/ 16 h 82"/>
                <a:gd name="T8" fmla="*/ 87 w 264"/>
                <a:gd name="T9" fmla="*/ 1 h 82"/>
                <a:gd name="T10" fmla="*/ 79 w 264"/>
                <a:gd name="T11" fmla="*/ 14 h 82"/>
                <a:gd name="T12" fmla="*/ 64 w 264"/>
                <a:gd name="T13" fmla="*/ 14 h 82"/>
                <a:gd name="T14" fmla="*/ 1 w 264"/>
                <a:gd name="T15" fmla="*/ 70 h 82"/>
                <a:gd name="T16" fmla="*/ 1 w 264"/>
                <a:gd name="T17" fmla="*/ 76 h 82"/>
                <a:gd name="T18" fmla="*/ 4 w 264"/>
                <a:gd name="T19" fmla="*/ 82 h 82"/>
                <a:gd name="T20" fmla="*/ 259 w 264"/>
                <a:gd name="T21" fmla="*/ 82 h 82"/>
                <a:gd name="T22" fmla="*/ 264 w 264"/>
                <a:gd name="T23" fmla="*/ 76 h 82"/>
                <a:gd name="T24" fmla="*/ 264 w 264"/>
                <a:gd name="T25" fmla="*/ 70 h 82"/>
                <a:gd name="T26" fmla="*/ 199 w 264"/>
                <a:gd name="T27"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82">
                  <a:moveTo>
                    <a:pt x="199" y="14"/>
                  </a:moveTo>
                  <a:cubicBezTo>
                    <a:pt x="184" y="14"/>
                    <a:pt x="184" y="14"/>
                    <a:pt x="184" y="14"/>
                  </a:cubicBezTo>
                  <a:cubicBezTo>
                    <a:pt x="176" y="0"/>
                    <a:pt x="176" y="0"/>
                    <a:pt x="176" y="0"/>
                  </a:cubicBezTo>
                  <a:cubicBezTo>
                    <a:pt x="163" y="11"/>
                    <a:pt x="148" y="16"/>
                    <a:pt x="131" y="16"/>
                  </a:cubicBezTo>
                  <a:cubicBezTo>
                    <a:pt x="114" y="16"/>
                    <a:pt x="99" y="11"/>
                    <a:pt x="87" y="1"/>
                  </a:cubicBezTo>
                  <a:cubicBezTo>
                    <a:pt x="79" y="14"/>
                    <a:pt x="79" y="14"/>
                    <a:pt x="79" y="14"/>
                  </a:cubicBezTo>
                  <a:cubicBezTo>
                    <a:pt x="64" y="14"/>
                    <a:pt x="64" y="14"/>
                    <a:pt x="64" y="14"/>
                  </a:cubicBezTo>
                  <a:cubicBezTo>
                    <a:pt x="26" y="14"/>
                    <a:pt x="1" y="34"/>
                    <a:pt x="1" y="70"/>
                  </a:cubicBezTo>
                  <a:cubicBezTo>
                    <a:pt x="1" y="76"/>
                    <a:pt x="1" y="76"/>
                    <a:pt x="1" y="76"/>
                  </a:cubicBezTo>
                  <a:cubicBezTo>
                    <a:pt x="1" y="79"/>
                    <a:pt x="0" y="82"/>
                    <a:pt x="4" y="82"/>
                  </a:cubicBezTo>
                  <a:cubicBezTo>
                    <a:pt x="259" y="82"/>
                    <a:pt x="259" y="82"/>
                    <a:pt x="259" y="82"/>
                  </a:cubicBezTo>
                  <a:cubicBezTo>
                    <a:pt x="262" y="82"/>
                    <a:pt x="264" y="79"/>
                    <a:pt x="264" y="76"/>
                  </a:cubicBezTo>
                  <a:cubicBezTo>
                    <a:pt x="264" y="70"/>
                    <a:pt x="264" y="70"/>
                    <a:pt x="264" y="70"/>
                  </a:cubicBezTo>
                  <a:cubicBezTo>
                    <a:pt x="264" y="34"/>
                    <a:pt x="238" y="14"/>
                    <a:pt x="199"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6" name="Freeform 249">
              <a:extLst>
                <a:ext uri="{FF2B5EF4-FFF2-40B4-BE49-F238E27FC236}">
                  <a16:creationId xmlns:a16="http://schemas.microsoft.com/office/drawing/2014/main" id="{30E0D8A6-6F63-FC18-840E-E2F0C41645E1}"/>
                </a:ext>
              </a:extLst>
            </p:cNvPr>
            <p:cNvSpPr>
              <a:spLocks/>
            </p:cNvSpPr>
            <p:nvPr/>
          </p:nvSpPr>
          <p:spPr bwMode="auto">
            <a:xfrm>
              <a:off x="6562901" y="100446"/>
              <a:ext cx="209409" cy="372624"/>
            </a:xfrm>
            <a:custGeom>
              <a:avLst/>
              <a:gdLst>
                <a:gd name="T0" fmla="*/ 31 w 119"/>
                <a:gd name="T1" fmla="*/ 70 h 213"/>
                <a:gd name="T2" fmla="*/ 31 w 119"/>
                <a:gd name="T3" fmla="*/ 78 h 213"/>
                <a:gd name="T4" fmla="*/ 41 w 119"/>
                <a:gd name="T5" fmla="*/ 100 h 213"/>
                <a:gd name="T6" fmla="*/ 41 w 119"/>
                <a:gd name="T7" fmla="*/ 125 h 213"/>
                <a:gd name="T8" fmla="*/ 23 w 119"/>
                <a:gd name="T9" fmla="*/ 152 h 213"/>
                <a:gd name="T10" fmla="*/ 0 w 119"/>
                <a:gd name="T11" fmla="*/ 202 h 213"/>
                <a:gd name="T12" fmla="*/ 5 w 119"/>
                <a:gd name="T13" fmla="*/ 207 h 213"/>
                <a:gd name="T14" fmla="*/ 8 w 119"/>
                <a:gd name="T15" fmla="*/ 208 h 213"/>
                <a:gd name="T16" fmla="*/ 15 w 119"/>
                <a:gd name="T17" fmla="*/ 208 h 213"/>
                <a:gd name="T18" fmla="*/ 44 w 119"/>
                <a:gd name="T19" fmla="*/ 213 h 213"/>
                <a:gd name="T20" fmla="*/ 99 w 119"/>
                <a:gd name="T21" fmla="*/ 142 h 213"/>
                <a:gd name="T22" fmla="*/ 119 w 119"/>
                <a:gd name="T23" fmla="*/ 125 h 213"/>
                <a:gd name="T24" fmla="*/ 119 w 119"/>
                <a:gd name="T25" fmla="*/ 100 h 213"/>
                <a:gd name="T26" fmla="*/ 109 w 119"/>
                <a:gd name="T27" fmla="*/ 84 h 213"/>
                <a:gd name="T28" fmla="*/ 109 w 119"/>
                <a:gd name="T29" fmla="*/ 66 h 213"/>
                <a:gd name="T30" fmla="*/ 32 w 119"/>
                <a:gd name="T31" fmla="*/ 17 h 213"/>
                <a:gd name="T32" fmla="*/ 37 w 119"/>
                <a:gd name="T33" fmla="*/ 26 h 213"/>
                <a:gd name="T34" fmla="*/ 31 w 119"/>
                <a:gd name="T35" fmla="*/ 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213">
                  <a:moveTo>
                    <a:pt x="31" y="70"/>
                  </a:moveTo>
                  <a:cubicBezTo>
                    <a:pt x="31" y="78"/>
                    <a:pt x="31" y="78"/>
                    <a:pt x="31" y="78"/>
                  </a:cubicBezTo>
                  <a:cubicBezTo>
                    <a:pt x="41" y="84"/>
                    <a:pt x="41" y="92"/>
                    <a:pt x="41" y="100"/>
                  </a:cubicBezTo>
                  <a:cubicBezTo>
                    <a:pt x="41" y="125"/>
                    <a:pt x="41" y="125"/>
                    <a:pt x="41" y="125"/>
                  </a:cubicBezTo>
                  <a:cubicBezTo>
                    <a:pt x="41" y="135"/>
                    <a:pt x="36" y="147"/>
                    <a:pt x="23" y="152"/>
                  </a:cubicBezTo>
                  <a:cubicBezTo>
                    <a:pt x="20" y="170"/>
                    <a:pt x="12" y="188"/>
                    <a:pt x="0" y="202"/>
                  </a:cubicBezTo>
                  <a:cubicBezTo>
                    <a:pt x="5" y="207"/>
                    <a:pt x="5" y="207"/>
                    <a:pt x="5" y="207"/>
                  </a:cubicBezTo>
                  <a:cubicBezTo>
                    <a:pt x="6" y="208"/>
                    <a:pt x="7" y="208"/>
                    <a:pt x="8" y="208"/>
                  </a:cubicBezTo>
                  <a:cubicBezTo>
                    <a:pt x="15" y="208"/>
                    <a:pt x="15" y="208"/>
                    <a:pt x="15" y="208"/>
                  </a:cubicBezTo>
                  <a:cubicBezTo>
                    <a:pt x="25" y="208"/>
                    <a:pt x="35" y="210"/>
                    <a:pt x="44" y="213"/>
                  </a:cubicBezTo>
                  <a:cubicBezTo>
                    <a:pt x="74" y="206"/>
                    <a:pt x="97" y="173"/>
                    <a:pt x="99" y="142"/>
                  </a:cubicBezTo>
                  <a:cubicBezTo>
                    <a:pt x="112" y="140"/>
                    <a:pt x="119" y="133"/>
                    <a:pt x="119" y="125"/>
                  </a:cubicBezTo>
                  <a:cubicBezTo>
                    <a:pt x="119" y="100"/>
                    <a:pt x="119" y="100"/>
                    <a:pt x="119" y="100"/>
                  </a:cubicBezTo>
                  <a:cubicBezTo>
                    <a:pt x="119" y="93"/>
                    <a:pt x="109" y="87"/>
                    <a:pt x="109" y="84"/>
                  </a:cubicBezTo>
                  <a:cubicBezTo>
                    <a:pt x="109" y="66"/>
                    <a:pt x="109" y="66"/>
                    <a:pt x="109" y="66"/>
                  </a:cubicBezTo>
                  <a:cubicBezTo>
                    <a:pt x="109" y="28"/>
                    <a:pt x="88" y="0"/>
                    <a:pt x="32" y="17"/>
                  </a:cubicBezTo>
                  <a:cubicBezTo>
                    <a:pt x="35" y="20"/>
                    <a:pt x="35" y="23"/>
                    <a:pt x="37" y="26"/>
                  </a:cubicBezTo>
                  <a:cubicBezTo>
                    <a:pt x="43" y="40"/>
                    <a:pt x="41" y="56"/>
                    <a:pt x="31"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7" name="Freeform 250">
              <a:extLst>
                <a:ext uri="{FF2B5EF4-FFF2-40B4-BE49-F238E27FC236}">
                  <a16:creationId xmlns:a16="http://schemas.microsoft.com/office/drawing/2014/main" id="{05311F1E-0A76-3C2C-5C9D-D5CF7E696168}"/>
                </a:ext>
              </a:extLst>
            </p:cNvPr>
            <p:cNvSpPr>
              <a:spLocks/>
            </p:cNvSpPr>
            <p:nvPr/>
          </p:nvSpPr>
          <p:spPr bwMode="auto">
            <a:xfrm>
              <a:off x="6664525" y="473071"/>
              <a:ext cx="190931" cy="144738"/>
            </a:xfrm>
            <a:custGeom>
              <a:avLst/>
              <a:gdLst>
                <a:gd name="T0" fmla="*/ 42 w 109"/>
                <a:gd name="T1" fmla="*/ 14 h 82"/>
                <a:gd name="T2" fmla="*/ 27 w 109"/>
                <a:gd name="T3" fmla="*/ 14 h 82"/>
                <a:gd name="T4" fmla="*/ 19 w 109"/>
                <a:gd name="T5" fmla="*/ 0 h 82"/>
                <a:gd name="T6" fmla="*/ 0 w 109"/>
                <a:gd name="T7" fmla="*/ 10 h 82"/>
                <a:gd name="T8" fmla="*/ 31 w 109"/>
                <a:gd name="T9" fmla="*/ 70 h 82"/>
                <a:gd name="T10" fmla="*/ 31 w 109"/>
                <a:gd name="T11" fmla="*/ 76 h 82"/>
                <a:gd name="T12" fmla="*/ 34 w 109"/>
                <a:gd name="T13" fmla="*/ 82 h 82"/>
                <a:gd name="T14" fmla="*/ 102 w 109"/>
                <a:gd name="T15" fmla="*/ 82 h 82"/>
                <a:gd name="T16" fmla="*/ 109 w 109"/>
                <a:gd name="T17" fmla="*/ 76 h 82"/>
                <a:gd name="T18" fmla="*/ 109 w 109"/>
                <a:gd name="T19" fmla="*/ 70 h 82"/>
                <a:gd name="T20" fmla="*/ 42 w 109"/>
                <a:gd name="T2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2">
                  <a:moveTo>
                    <a:pt x="42" y="14"/>
                  </a:moveTo>
                  <a:cubicBezTo>
                    <a:pt x="27" y="14"/>
                    <a:pt x="27" y="14"/>
                    <a:pt x="27" y="14"/>
                  </a:cubicBezTo>
                  <a:cubicBezTo>
                    <a:pt x="19" y="0"/>
                    <a:pt x="19" y="0"/>
                    <a:pt x="19" y="0"/>
                  </a:cubicBezTo>
                  <a:cubicBezTo>
                    <a:pt x="14" y="5"/>
                    <a:pt x="6" y="7"/>
                    <a:pt x="0" y="10"/>
                  </a:cubicBezTo>
                  <a:cubicBezTo>
                    <a:pt x="20" y="23"/>
                    <a:pt x="31" y="43"/>
                    <a:pt x="31" y="70"/>
                  </a:cubicBezTo>
                  <a:cubicBezTo>
                    <a:pt x="31" y="76"/>
                    <a:pt x="31" y="76"/>
                    <a:pt x="31" y="76"/>
                  </a:cubicBezTo>
                  <a:cubicBezTo>
                    <a:pt x="31" y="78"/>
                    <a:pt x="34" y="82"/>
                    <a:pt x="34" y="82"/>
                  </a:cubicBezTo>
                  <a:cubicBezTo>
                    <a:pt x="102" y="82"/>
                    <a:pt x="102" y="82"/>
                    <a:pt x="102" y="82"/>
                  </a:cubicBezTo>
                  <a:cubicBezTo>
                    <a:pt x="105" y="82"/>
                    <a:pt x="109" y="79"/>
                    <a:pt x="109" y="76"/>
                  </a:cubicBezTo>
                  <a:cubicBezTo>
                    <a:pt x="109" y="70"/>
                    <a:pt x="109" y="70"/>
                    <a:pt x="109" y="70"/>
                  </a:cubicBezTo>
                  <a:cubicBezTo>
                    <a:pt x="109" y="34"/>
                    <a:pt x="81" y="14"/>
                    <a:pt x="42"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8" name="Freeform 251">
              <a:extLst>
                <a:ext uri="{FF2B5EF4-FFF2-40B4-BE49-F238E27FC236}">
                  <a16:creationId xmlns:a16="http://schemas.microsoft.com/office/drawing/2014/main" id="{5984179E-E9FE-E41B-888E-49ECC549B295}"/>
                </a:ext>
              </a:extLst>
            </p:cNvPr>
            <p:cNvSpPr>
              <a:spLocks/>
            </p:cNvSpPr>
            <p:nvPr/>
          </p:nvSpPr>
          <p:spPr bwMode="auto">
            <a:xfrm>
              <a:off x="6716878" y="92748"/>
              <a:ext cx="224806" cy="386483"/>
            </a:xfrm>
            <a:custGeom>
              <a:avLst/>
              <a:gdLst>
                <a:gd name="T0" fmla="*/ 31 w 128"/>
                <a:gd name="T1" fmla="*/ 82 h 220"/>
                <a:gd name="T2" fmla="*/ 40 w 128"/>
                <a:gd name="T3" fmla="*/ 104 h 220"/>
                <a:gd name="T4" fmla="*/ 40 w 128"/>
                <a:gd name="T5" fmla="*/ 129 h 220"/>
                <a:gd name="T6" fmla="*/ 21 w 128"/>
                <a:gd name="T7" fmla="*/ 156 h 220"/>
                <a:gd name="T8" fmla="*/ 0 w 128"/>
                <a:gd name="T9" fmla="*/ 201 h 220"/>
                <a:gd name="T10" fmla="*/ 18 w 128"/>
                <a:gd name="T11" fmla="*/ 214 h 220"/>
                <a:gd name="T12" fmla="*/ 44 w 128"/>
                <a:gd name="T13" fmla="*/ 220 h 220"/>
                <a:gd name="T14" fmla="*/ 109 w 128"/>
                <a:gd name="T15" fmla="*/ 146 h 220"/>
                <a:gd name="T16" fmla="*/ 128 w 128"/>
                <a:gd name="T17" fmla="*/ 129 h 220"/>
                <a:gd name="T18" fmla="*/ 128 w 128"/>
                <a:gd name="T19" fmla="*/ 104 h 220"/>
                <a:gd name="T20" fmla="*/ 118 w 128"/>
                <a:gd name="T21" fmla="*/ 88 h 220"/>
                <a:gd name="T22" fmla="*/ 118 w 128"/>
                <a:gd name="T23" fmla="*/ 70 h 220"/>
                <a:gd name="T24" fmla="*/ 29 w 128"/>
                <a:gd name="T25" fmla="*/ 25 h 220"/>
                <a:gd name="T26" fmla="*/ 19 w 128"/>
                <a:gd name="T27" fmla="*/ 26 h 220"/>
                <a:gd name="T28" fmla="*/ 31 w 128"/>
                <a:gd name="T29" fmla="*/ 70 h 220"/>
                <a:gd name="T30" fmla="*/ 31 w 128"/>
                <a:gd name="T31" fmla="*/ 8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220">
                  <a:moveTo>
                    <a:pt x="31" y="82"/>
                  </a:moveTo>
                  <a:cubicBezTo>
                    <a:pt x="40" y="88"/>
                    <a:pt x="40" y="96"/>
                    <a:pt x="40" y="104"/>
                  </a:cubicBezTo>
                  <a:cubicBezTo>
                    <a:pt x="40" y="129"/>
                    <a:pt x="40" y="129"/>
                    <a:pt x="40" y="129"/>
                  </a:cubicBezTo>
                  <a:cubicBezTo>
                    <a:pt x="40" y="139"/>
                    <a:pt x="35" y="151"/>
                    <a:pt x="21" y="156"/>
                  </a:cubicBezTo>
                  <a:cubicBezTo>
                    <a:pt x="18" y="172"/>
                    <a:pt x="11" y="188"/>
                    <a:pt x="0" y="201"/>
                  </a:cubicBezTo>
                  <a:cubicBezTo>
                    <a:pt x="5" y="207"/>
                    <a:pt x="11" y="211"/>
                    <a:pt x="18" y="214"/>
                  </a:cubicBezTo>
                  <a:cubicBezTo>
                    <a:pt x="27" y="214"/>
                    <a:pt x="36" y="216"/>
                    <a:pt x="44" y="220"/>
                  </a:cubicBezTo>
                  <a:cubicBezTo>
                    <a:pt x="78" y="218"/>
                    <a:pt x="106" y="181"/>
                    <a:pt x="109" y="146"/>
                  </a:cubicBezTo>
                  <a:cubicBezTo>
                    <a:pt x="121" y="145"/>
                    <a:pt x="128" y="137"/>
                    <a:pt x="128" y="129"/>
                  </a:cubicBezTo>
                  <a:cubicBezTo>
                    <a:pt x="128" y="104"/>
                    <a:pt x="128" y="104"/>
                    <a:pt x="128" y="104"/>
                  </a:cubicBezTo>
                  <a:cubicBezTo>
                    <a:pt x="128" y="97"/>
                    <a:pt x="118" y="91"/>
                    <a:pt x="118" y="88"/>
                  </a:cubicBezTo>
                  <a:cubicBezTo>
                    <a:pt x="118" y="70"/>
                    <a:pt x="118" y="70"/>
                    <a:pt x="118" y="70"/>
                  </a:cubicBezTo>
                  <a:cubicBezTo>
                    <a:pt x="118" y="30"/>
                    <a:pt x="94" y="0"/>
                    <a:pt x="29" y="25"/>
                  </a:cubicBezTo>
                  <a:cubicBezTo>
                    <a:pt x="26" y="25"/>
                    <a:pt x="22" y="26"/>
                    <a:pt x="19" y="26"/>
                  </a:cubicBezTo>
                  <a:cubicBezTo>
                    <a:pt x="27" y="37"/>
                    <a:pt x="31" y="52"/>
                    <a:pt x="31" y="70"/>
                  </a:cubicBezTo>
                  <a:lnTo>
                    <a:pt x="31" y="8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9" name="Freeform 252">
              <a:extLst>
                <a:ext uri="{FF2B5EF4-FFF2-40B4-BE49-F238E27FC236}">
                  <a16:creationId xmlns:a16="http://schemas.microsoft.com/office/drawing/2014/main" id="{977771CC-64AC-F6C5-36E1-E90E601A5765}"/>
                </a:ext>
              </a:extLst>
            </p:cNvPr>
            <p:cNvSpPr>
              <a:spLocks/>
            </p:cNvSpPr>
            <p:nvPr/>
          </p:nvSpPr>
          <p:spPr bwMode="auto">
            <a:xfrm>
              <a:off x="6823122" y="473071"/>
              <a:ext cx="203250" cy="144738"/>
            </a:xfrm>
            <a:custGeom>
              <a:avLst/>
              <a:gdLst>
                <a:gd name="T0" fmla="*/ 49 w 116"/>
                <a:gd name="T1" fmla="*/ 14 h 82"/>
                <a:gd name="T2" fmla="*/ 34 w 116"/>
                <a:gd name="T3" fmla="*/ 14 h 82"/>
                <a:gd name="T4" fmla="*/ 26 w 116"/>
                <a:gd name="T5" fmla="*/ 0 h 82"/>
                <a:gd name="T6" fmla="*/ 0 w 116"/>
                <a:gd name="T7" fmla="*/ 13 h 82"/>
                <a:gd name="T8" fmla="*/ 29 w 116"/>
                <a:gd name="T9" fmla="*/ 70 h 82"/>
                <a:gd name="T10" fmla="*/ 29 w 116"/>
                <a:gd name="T11" fmla="*/ 76 h 82"/>
                <a:gd name="T12" fmla="*/ 29 w 116"/>
                <a:gd name="T13" fmla="*/ 82 h 82"/>
                <a:gd name="T14" fmla="*/ 109 w 116"/>
                <a:gd name="T15" fmla="*/ 82 h 82"/>
                <a:gd name="T16" fmla="*/ 116 w 116"/>
                <a:gd name="T17" fmla="*/ 76 h 82"/>
                <a:gd name="T18" fmla="*/ 116 w 116"/>
                <a:gd name="T19" fmla="*/ 70 h 82"/>
                <a:gd name="T20" fmla="*/ 49 w 116"/>
                <a:gd name="T2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82">
                  <a:moveTo>
                    <a:pt x="49" y="14"/>
                  </a:moveTo>
                  <a:cubicBezTo>
                    <a:pt x="34" y="14"/>
                    <a:pt x="34" y="14"/>
                    <a:pt x="34" y="14"/>
                  </a:cubicBezTo>
                  <a:cubicBezTo>
                    <a:pt x="26" y="0"/>
                    <a:pt x="26" y="0"/>
                    <a:pt x="26" y="0"/>
                  </a:cubicBezTo>
                  <a:cubicBezTo>
                    <a:pt x="19" y="6"/>
                    <a:pt x="10" y="10"/>
                    <a:pt x="0" y="13"/>
                  </a:cubicBezTo>
                  <a:cubicBezTo>
                    <a:pt x="18" y="26"/>
                    <a:pt x="29" y="45"/>
                    <a:pt x="29" y="70"/>
                  </a:cubicBezTo>
                  <a:cubicBezTo>
                    <a:pt x="29" y="76"/>
                    <a:pt x="29" y="76"/>
                    <a:pt x="29" y="76"/>
                  </a:cubicBezTo>
                  <a:cubicBezTo>
                    <a:pt x="29" y="78"/>
                    <a:pt x="29" y="82"/>
                    <a:pt x="29" y="82"/>
                  </a:cubicBezTo>
                  <a:cubicBezTo>
                    <a:pt x="109" y="82"/>
                    <a:pt x="109" y="82"/>
                    <a:pt x="109" y="82"/>
                  </a:cubicBezTo>
                  <a:cubicBezTo>
                    <a:pt x="112" y="82"/>
                    <a:pt x="116" y="79"/>
                    <a:pt x="116" y="76"/>
                  </a:cubicBezTo>
                  <a:cubicBezTo>
                    <a:pt x="116" y="70"/>
                    <a:pt x="116" y="70"/>
                    <a:pt x="116" y="70"/>
                  </a:cubicBezTo>
                  <a:cubicBezTo>
                    <a:pt x="116" y="34"/>
                    <a:pt x="88" y="14"/>
                    <a:pt x="49"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10" name="Group 309">
            <a:extLst>
              <a:ext uri="{FF2B5EF4-FFF2-40B4-BE49-F238E27FC236}">
                <a16:creationId xmlns:a16="http://schemas.microsoft.com/office/drawing/2014/main" id="{FCDD5A12-7988-7166-D800-D82A1041B0AE}"/>
              </a:ext>
            </a:extLst>
          </p:cNvPr>
          <p:cNvGrpSpPr/>
          <p:nvPr userDrawn="1"/>
        </p:nvGrpSpPr>
        <p:grpSpPr>
          <a:xfrm>
            <a:off x="5484312" y="2048882"/>
            <a:ext cx="507980" cy="409862"/>
            <a:chOff x="5306449" y="109686"/>
            <a:chExt cx="629766" cy="508124"/>
          </a:xfrm>
          <a:solidFill>
            <a:schemeClr val="bg2"/>
          </a:solidFill>
        </p:grpSpPr>
        <p:sp>
          <p:nvSpPr>
            <p:cNvPr id="311" name="Freeform 253">
              <a:extLst>
                <a:ext uri="{FF2B5EF4-FFF2-40B4-BE49-F238E27FC236}">
                  <a16:creationId xmlns:a16="http://schemas.microsoft.com/office/drawing/2014/main" id="{1512E127-02DF-C90C-50AA-03C776CE2529}"/>
                </a:ext>
              </a:extLst>
            </p:cNvPr>
            <p:cNvSpPr>
              <a:spLocks/>
            </p:cNvSpPr>
            <p:nvPr/>
          </p:nvSpPr>
          <p:spPr bwMode="auto">
            <a:xfrm>
              <a:off x="5645198" y="115845"/>
              <a:ext cx="240204" cy="318733"/>
            </a:xfrm>
            <a:custGeom>
              <a:avLst/>
              <a:gdLst>
                <a:gd name="T0" fmla="*/ 137 w 138"/>
                <a:gd name="T1" fmla="*/ 125 h 182"/>
                <a:gd name="T2" fmla="*/ 114 w 138"/>
                <a:gd name="T3" fmla="*/ 78 h 182"/>
                <a:gd name="T4" fmla="*/ 35 w 138"/>
                <a:gd name="T5" fmla="*/ 0 h 182"/>
                <a:gd name="T6" fmla="*/ 16 w 138"/>
                <a:gd name="T7" fmla="*/ 3 h 182"/>
                <a:gd name="T8" fmla="*/ 26 w 138"/>
                <a:gd name="T9" fmla="*/ 17 h 182"/>
                <a:gd name="T10" fmla="*/ 22 w 138"/>
                <a:gd name="T11" fmla="*/ 61 h 182"/>
                <a:gd name="T12" fmla="*/ 22 w 138"/>
                <a:gd name="T13" fmla="*/ 69 h 182"/>
                <a:gd name="T14" fmla="*/ 31 w 138"/>
                <a:gd name="T15" fmla="*/ 91 h 182"/>
                <a:gd name="T16" fmla="*/ 31 w 138"/>
                <a:gd name="T17" fmla="*/ 116 h 182"/>
                <a:gd name="T18" fmla="*/ 13 w 138"/>
                <a:gd name="T19" fmla="*/ 143 h 182"/>
                <a:gd name="T20" fmla="*/ 0 w 138"/>
                <a:gd name="T21" fmla="*/ 179 h 182"/>
                <a:gd name="T22" fmla="*/ 34 w 138"/>
                <a:gd name="T23" fmla="*/ 182 h 182"/>
                <a:gd name="T24" fmla="*/ 137 w 138"/>
                <a:gd name="T25" fmla="*/ 131 h 182"/>
                <a:gd name="T26" fmla="*/ 137 w 138"/>
                <a:gd name="T27" fmla="*/ 12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182">
                  <a:moveTo>
                    <a:pt x="137" y="125"/>
                  </a:moveTo>
                  <a:cubicBezTo>
                    <a:pt x="131" y="115"/>
                    <a:pt x="116" y="88"/>
                    <a:pt x="114" y="78"/>
                  </a:cubicBezTo>
                  <a:cubicBezTo>
                    <a:pt x="102" y="29"/>
                    <a:pt x="73" y="0"/>
                    <a:pt x="35" y="0"/>
                  </a:cubicBezTo>
                  <a:cubicBezTo>
                    <a:pt x="28" y="0"/>
                    <a:pt x="22" y="1"/>
                    <a:pt x="16" y="3"/>
                  </a:cubicBezTo>
                  <a:cubicBezTo>
                    <a:pt x="21" y="7"/>
                    <a:pt x="24" y="12"/>
                    <a:pt x="26" y="17"/>
                  </a:cubicBezTo>
                  <a:cubicBezTo>
                    <a:pt x="33" y="31"/>
                    <a:pt x="31" y="47"/>
                    <a:pt x="22" y="61"/>
                  </a:cubicBezTo>
                  <a:cubicBezTo>
                    <a:pt x="22" y="69"/>
                    <a:pt x="22" y="69"/>
                    <a:pt x="22" y="69"/>
                  </a:cubicBezTo>
                  <a:cubicBezTo>
                    <a:pt x="31" y="75"/>
                    <a:pt x="31" y="83"/>
                    <a:pt x="31" y="91"/>
                  </a:cubicBezTo>
                  <a:cubicBezTo>
                    <a:pt x="31" y="116"/>
                    <a:pt x="31" y="116"/>
                    <a:pt x="31" y="116"/>
                  </a:cubicBezTo>
                  <a:cubicBezTo>
                    <a:pt x="31" y="126"/>
                    <a:pt x="27" y="138"/>
                    <a:pt x="13" y="143"/>
                  </a:cubicBezTo>
                  <a:cubicBezTo>
                    <a:pt x="11" y="156"/>
                    <a:pt x="7" y="168"/>
                    <a:pt x="0" y="179"/>
                  </a:cubicBezTo>
                  <a:cubicBezTo>
                    <a:pt x="10" y="181"/>
                    <a:pt x="22" y="182"/>
                    <a:pt x="34" y="182"/>
                  </a:cubicBezTo>
                  <a:cubicBezTo>
                    <a:pt x="105" y="182"/>
                    <a:pt x="131" y="143"/>
                    <a:pt x="137" y="131"/>
                  </a:cubicBezTo>
                  <a:cubicBezTo>
                    <a:pt x="138" y="129"/>
                    <a:pt x="138" y="126"/>
                    <a:pt x="137"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12" name="Freeform 254">
              <a:extLst>
                <a:ext uri="{FF2B5EF4-FFF2-40B4-BE49-F238E27FC236}">
                  <a16:creationId xmlns:a16="http://schemas.microsoft.com/office/drawing/2014/main" id="{29E5DDC7-85C4-C154-646A-75AF7008F0F4}"/>
                </a:ext>
              </a:extLst>
            </p:cNvPr>
            <p:cNvSpPr>
              <a:spLocks/>
            </p:cNvSpPr>
            <p:nvPr/>
          </p:nvSpPr>
          <p:spPr bwMode="auto">
            <a:xfrm>
              <a:off x="5634420" y="448435"/>
              <a:ext cx="301795" cy="169375"/>
            </a:xfrm>
            <a:custGeom>
              <a:avLst/>
              <a:gdLst>
                <a:gd name="T0" fmla="*/ 77 w 173"/>
                <a:gd name="T1" fmla="*/ 18 h 96"/>
                <a:gd name="T2" fmla="*/ 72 w 173"/>
                <a:gd name="T3" fmla="*/ 2 h 96"/>
                <a:gd name="T4" fmla="*/ 41 w 173"/>
                <a:gd name="T5" fmla="*/ 5 h 96"/>
                <a:gd name="T6" fmla="*/ 2 w 173"/>
                <a:gd name="T7" fmla="*/ 0 h 96"/>
                <a:gd name="T8" fmla="*/ 0 w 173"/>
                <a:gd name="T9" fmla="*/ 5 h 96"/>
                <a:gd name="T10" fmla="*/ 3 w 173"/>
                <a:gd name="T11" fmla="*/ 9 h 96"/>
                <a:gd name="T12" fmla="*/ 11 w 173"/>
                <a:gd name="T13" fmla="*/ 9 h 96"/>
                <a:gd name="T14" fmla="*/ 86 w 173"/>
                <a:gd name="T15" fmla="*/ 84 h 96"/>
                <a:gd name="T16" fmla="*/ 86 w 173"/>
                <a:gd name="T17" fmla="*/ 90 h 96"/>
                <a:gd name="T18" fmla="*/ 88 w 173"/>
                <a:gd name="T19" fmla="*/ 96 h 96"/>
                <a:gd name="T20" fmla="*/ 168 w 173"/>
                <a:gd name="T21" fmla="*/ 96 h 96"/>
                <a:gd name="T22" fmla="*/ 173 w 173"/>
                <a:gd name="T23" fmla="*/ 90 h 96"/>
                <a:gd name="T24" fmla="*/ 173 w 173"/>
                <a:gd name="T25" fmla="*/ 84 h 96"/>
                <a:gd name="T26" fmla="*/ 77 w 173"/>
                <a:gd name="T2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96">
                  <a:moveTo>
                    <a:pt x="77" y="18"/>
                  </a:moveTo>
                  <a:cubicBezTo>
                    <a:pt x="72" y="2"/>
                    <a:pt x="72" y="2"/>
                    <a:pt x="72" y="2"/>
                  </a:cubicBezTo>
                  <a:cubicBezTo>
                    <a:pt x="62" y="4"/>
                    <a:pt x="52" y="5"/>
                    <a:pt x="41" y="5"/>
                  </a:cubicBezTo>
                  <a:cubicBezTo>
                    <a:pt x="26" y="5"/>
                    <a:pt x="13" y="3"/>
                    <a:pt x="2" y="0"/>
                  </a:cubicBezTo>
                  <a:cubicBezTo>
                    <a:pt x="0" y="5"/>
                    <a:pt x="0" y="5"/>
                    <a:pt x="0" y="5"/>
                  </a:cubicBezTo>
                  <a:cubicBezTo>
                    <a:pt x="3" y="9"/>
                    <a:pt x="3" y="9"/>
                    <a:pt x="3" y="9"/>
                  </a:cubicBezTo>
                  <a:cubicBezTo>
                    <a:pt x="11" y="9"/>
                    <a:pt x="11" y="9"/>
                    <a:pt x="11" y="9"/>
                  </a:cubicBezTo>
                  <a:cubicBezTo>
                    <a:pt x="57" y="9"/>
                    <a:pt x="86" y="41"/>
                    <a:pt x="86" y="84"/>
                  </a:cubicBezTo>
                  <a:cubicBezTo>
                    <a:pt x="86" y="90"/>
                    <a:pt x="86" y="90"/>
                    <a:pt x="86" y="90"/>
                  </a:cubicBezTo>
                  <a:cubicBezTo>
                    <a:pt x="86" y="92"/>
                    <a:pt x="89" y="96"/>
                    <a:pt x="88" y="96"/>
                  </a:cubicBezTo>
                  <a:cubicBezTo>
                    <a:pt x="168" y="96"/>
                    <a:pt x="168" y="96"/>
                    <a:pt x="168" y="96"/>
                  </a:cubicBezTo>
                  <a:cubicBezTo>
                    <a:pt x="172" y="96"/>
                    <a:pt x="173" y="93"/>
                    <a:pt x="173" y="90"/>
                  </a:cubicBezTo>
                  <a:cubicBezTo>
                    <a:pt x="173" y="84"/>
                    <a:pt x="173" y="84"/>
                    <a:pt x="173" y="84"/>
                  </a:cubicBezTo>
                  <a:cubicBezTo>
                    <a:pt x="173" y="47"/>
                    <a:pt x="113" y="20"/>
                    <a:pt x="77"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13" name="Freeform 255">
              <a:extLst>
                <a:ext uri="{FF2B5EF4-FFF2-40B4-BE49-F238E27FC236}">
                  <a16:creationId xmlns:a16="http://schemas.microsoft.com/office/drawing/2014/main" id="{EF389849-9A6D-3CED-1268-F85E633772C7}"/>
                </a:ext>
              </a:extLst>
            </p:cNvPr>
            <p:cNvSpPr>
              <a:spLocks/>
            </p:cNvSpPr>
            <p:nvPr/>
          </p:nvSpPr>
          <p:spPr bwMode="auto">
            <a:xfrm>
              <a:off x="5392676" y="109686"/>
              <a:ext cx="291017" cy="369545"/>
            </a:xfrm>
            <a:custGeom>
              <a:avLst/>
              <a:gdLst>
                <a:gd name="T0" fmla="*/ 82 w 166"/>
                <a:gd name="T1" fmla="*/ 210 h 210"/>
                <a:gd name="T2" fmla="*/ 17 w 166"/>
                <a:gd name="T3" fmla="*/ 136 h 210"/>
                <a:gd name="T4" fmla="*/ 0 w 166"/>
                <a:gd name="T5" fmla="*/ 119 h 210"/>
                <a:gd name="T6" fmla="*/ 0 w 166"/>
                <a:gd name="T7" fmla="*/ 94 h 210"/>
                <a:gd name="T8" fmla="*/ 10 w 166"/>
                <a:gd name="T9" fmla="*/ 78 h 210"/>
                <a:gd name="T10" fmla="*/ 10 w 166"/>
                <a:gd name="T11" fmla="*/ 58 h 210"/>
                <a:gd name="T12" fmla="*/ 68 w 166"/>
                <a:gd name="T13" fmla="*/ 15 h 210"/>
                <a:gd name="T14" fmla="*/ 113 w 166"/>
                <a:gd name="T15" fmla="*/ 0 h 210"/>
                <a:gd name="T16" fmla="*/ 161 w 166"/>
                <a:gd name="T17" fmla="*/ 25 h 210"/>
                <a:gd name="T18" fmla="*/ 156 w 166"/>
                <a:gd name="T19" fmla="*/ 60 h 210"/>
                <a:gd name="T20" fmla="*/ 156 w 166"/>
                <a:gd name="T21" fmla="*/ 78 h 210"/>
                <a:gd name="T22" fmla="*/ 166 w 166"/>
                <a:gd name="T23" fmla="*/ 94 h 210"/>
                <a:gd name="T24" fmla="*/ 166 w 166"/>
                <a:gd name="T25" fmla="*/ 119 h 210"/>
                <a:gd name="T26" fmla="*/ 148 w 166"/>
                <a:gd name="T27" fmla="*/ 136 h 210"/>
                <a:gd name="T28" fmla="*/ 82 w 166"/>
                <a:gd name="T2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10">
                  <a:moveTo>
                    <a:pt x="82" y="210"/>
                  </a:moveTo>
                  <a:cubicBezTo>
                    <a:pt x="46" y="210"/>
                    <a:pt x="20" y="172"/>
                    <a:pt x="17" y="136"/>
                  </a:cubicBezTo>
                  <a:cubicBezTo>
                    <a:pt x="4" y="135"/>
                    <a:pt x="0" y="127"/>
                    <a:pt x="0" y="119"/>
                  </a:cubicBezTo>
                  <a:cubicBezTo>
                    <a:pt x="0" y="94"/>
                    <a:pt x="0" y="94"/>
                    <a:pt x="0" y="94"/>
                  </a:cubicBezTo>
                  <a:cubicBezTo>
                    <a:pt x="0" y="87"/>
                    <a:pt x="0" y="81"/>
                    <a:pt x="10" y="78"/>
                  </a:cubicBezTo>
                  <a:cubicBezTo>
                    <a:pt x="10" y="58"/>
                    <a:pt x="10" y="58"/>
                    <a:pt x="10" y="58"/>
                  </a:cubicBezTo>
                  <a:cubicBezTo>
                    <a:pt x="10" y="36"/>
                    <a:pt x="17" y="16"/>
                    <a:pt x="68" y="15"/>
                  </a:cubicBezTo>
                  <a:cubicBezTo>
                    <a:pt x="85" y="3"/>
                    <a:pt x="102" y="0"/>
                    <a:pt x="113" y="0"/>
                  </a:cubicBezTo>
                  <a:cubicBezTo>
                    <a:pt x="134" y="0"/>
                    <a:pt x="153" y="10"/>
                    <a:pt x="161" y="25"/>
                  </a:cubicBezTo>
                  <a:cubicBezTo>
                    <a:pt x="166" y="36"/>
                    <a:pt x="166" y="49"/>
                    <a:pt x="156" y="60"/>
                  </a:cubicBezTo>
                  <a:cubicBezTo>
                    <a:pt x="156" y="78"/>
                    <a:pt x="156" y="78"/>
                    <a:pt x="156" y="78"/>
                  </a:cubicBezTo>
                  <a:cubicBezTo>
                    <a:pt x="156" y="81"/>
                    <a:pt x="166" y="87"/>
                    <a:pt x="166" y="94"/>
                  </a:cubicBezTo>
                  <a:cubicBezTo>
                    <a:pt x="166" y="119"/>
                    <a:pt x="166" y="119"/>
                    <a:pt x="166" y="119"/>
                  </a:cubicBezTo>
                  <a:cubicBezTo>
                    <a:pt x="166" y="127"/>
                    <a:pt x="160" y="135"/>
                    <a:pt x="148" y="136"/>
                  </a:cubicBezTo>
                  <a:cubicBezTo>
                    <a:pt x="145" y="172"/>
                    <a:pt x="117" y="210"/>
                    <a:pt x="82" y="2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14" name="Freeform 256">
              <a:extLst>
                <a:ext uri="{FF2B5EF4-FFF2-40B4-BE49-F238E27FC236}">
                  <a16:creationId xmlns:a16="http://schemas.microsoft.com/office/drawing/2014/main" id="{74B28D38-8703-9028-275E-DBC9D93385C4}"/>
                </a:ext>
              </a:extLst>
            </p:cNvPr>
            <p:cNvSpPr>
              <a:spLocks/>
            </p:cNvSpPr>
            <p:nvPr/>
          </p:nvSpPr>
          <p:spPr bwMode="auto">
            <a:xfrm>
              <a:off x="5306449" y="473071"/>
              <a:ext cx="460392" cy="144738"/>
            </a:xfrm>
            <a:custGeom>
              <a:avLst/>
              <a:gdLst>
                <a:gd name="T0" fmla="*/ 198 w 263"/>
                <a:gd name="T1" fmla="*/ 14 h 82"/>
                <a:gd name="T2" fmla="*/ 183 w 263"/>
                <a:gd name="T3" fmla="*/ 14 h 82"/>
                <a:gd name="T4" fmla="*/ 175 w 263"/>
                <a:gd name="T5" fmla="*/ 0 h 82"/>
                <a:gd name="T6" fmla="*/ 131 w 263"/>
                <a:gd name="T7" fmla="*/ 16 h 82"/>
                <a:gd name="T8" fmla="*/ 86 w 263"/>
                <a:gd name="T9" fmla="*/ 1 h 82"/>
                <a:gd name="T10" fmla="*/ 79 w 263"/>
                <a:gd name="T11" fmla="*/ 14 h 82"/>
                <a:gd name="T12" fmla="*/ 64 w 263"/>
                <a:gd name="T13" fmla="*/ 14 h 82"/>
                <a:gd name="T14" fmla="*/ 1 w 263"/>
                <a:gd name="T15" fmla="*/ 70 h 82"/>
                <a:gd name="T16" fmla="*/ 1 w 263"/>
                <a:gd name="T17" fmla="*/ 76 h 82"/>
                <a:gd name="T18" fmla="*/ 3 w 263"/>
                <a:gd name="T19" fmla="*/ 82 h 82"/>
                <a:gd name="T20" fmla="*/ 258 w 263"/>
                <a:gd name="T21" fmla="*/ 82 h 82"/>
                <a:gd name="T22" fmla="*/ 263 w 263"/>
                <a:gd name="T23" fmla="*/ 76 h 82"/>
                <a:gd name="T24" fmla="*/ 263 w 263"/>
                <a:gd name="T25" fmla="*/ 70 h 82"/>
                <a:gd name="T26" fmla="*/ 198 w 263"/>
                <a:gd name="T27"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82">
                  <a:moveTo>
                    <a:pt x="198" y="14"/>
                  </a:moveTo>
                  <a:cubicBezTo>
                    <a:pt x="183" y="14"/>
                    <a:pt x="183" y="14"/>
                    <a:pt x="183" y="14"/>
                  </a:cubicBezTo>
                  <a:cubicBezTo>
                    <a:pt x="175" y="0"/>
                    <a:pt x="175" y="0"/>
                    <a:pt x="175" y="0"/>
                  </a:cubicBezTo>
                  <a:cubicBezTo>
                    <a:pt x="163" y="11"/>
                    <a:pt x="148" y="16"/>
                    <a:pt x="131" y="16"/>
                  </a:cubicBezTo>
                  <a:cubicBezTo>
                    <a:pt x="114" y="16"/>
                    <a:pt x="99" y="11"/>
                    <a:pt x="86" y="1"/>
                  </a:cubicBezTo>
                  <a:cubicBezTo>
                    <a:pt x="79" y="14"/>
                    <a:pt x="79" y="14"/>
                    <a:pt x="79" y="14"/>
                  </a:cubicBezTo>
                  <a:cubicBezTo>
                    <a:pt x="64" y="14"/>
                    <a:pt x="64" y="14"/>
                    <a:pt x="64" y="14"/>
                  </a:cubicBezTo>
                  <a:cubicBezTo>
                    <a:pt x="25" y="14"/>
                    <a:pt x="1" y="34"/>
                    <a:pt x="1" y="70"/>
                  </a:cubicBezTo>
                  <a:cubicBezTo>
                    <a:pt x="1" y="76"/>
                    <a:pt x="1" y="76"/>
                    <a:pt x="1" y="76"/>
                  </a:cubicBezTo>
                  <a:cubicBezTo>
                    <a:pt x="1" y="79"/>
                    <a:pt x="0" y="82"/>
                    <a:pt x="3" y="82"/>
                  </a:cubicBezTo>
                  <a:cubicBezTo>
                    <a:pt x="258" y="82"/>
                    <a:pt x="258" y="82"/>
                    <a:pt x="258" y="82"/>
                  </a:cubicBezTo>
                  <a:cubicBezTo>
                    <a:pt x="261" y="82"/>
                    <a:pt x="263" y="79"/>
                    <a:pt x="263" y="76"/>
                  </a:cubicBezTo>
                  <a:cubicBezTo>
                    <a:pt x="263" y="70"/>
                    <a:pt x="263" y="70"/>
                    <a:pt x="263" y="70"/>
                  </a:cubicBezTo>
                  <a:cubicBezTo>
                    <a:pt x="263" y="34"/>
                    <a:pt x="237" y="14"/>
                    <a:pt x="19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315" name="Freeform 257">
            <a:extLst>
              <a:ext uri="{FF2B5EF4-FFF2-40B4-BE49-F238E27FC236}">
                <a16:creationId xmlns:a16="http://schemas.microsoft.com/office/drawing/2014/main" id="{A003DC8E-F17A-505D-B4AA-C5DEF1347DD6}"/>
              </a:ext>
            </a:extLst>
          </p:cNvPr>
          <p:cNvSpPr>
            <a:spLocks/>
          </p:cNvSpPr>
          <p:nvPr userDrawn="1"/>
        </p:nvSpPr>
        <p:spPr bwMode="auto">
          <a:xfrm>
            <a:off x="4708059" y="2045156"/>
            <a:ext cx="412345" cy="371359"/>
          </a:xfrm>
          <a:custGeom>
            <a:avLst/>
            <a:gdLst>
              <a:gd name="T0" fmla="*/ 146 w 292"/>
              <a:gd name="T1" fmla="*/ 0 h 262"/>
              <a:gd name="T2" fmla="*/ 0 w 292"/>
              <a:gd name="T3" fmla="*/ 146 h 262"/>
              <a:gd name="T4" fmla="*/ 57 w 292"/>
              <a:gd name="T5" fmla="*/ 261 h 262"/>
              <a:gd name="T6" fmla="*/ 64 w 292"/>
              <a:gd name="T7" fmla="*/ 251 h 262"/>
              <a:gd name="T8" fmla="*/ 66 w 292"/>
              <a:gd name="T9" fmla="*/ 249 h 262"/>
              <a:gd name="T10" fmla="*/ 110 w 292"/>
              <a:gd name="T11" fmla="*/ 232 h 262"/>
              <a:gd name="T12" fmla="*/ 123 w 292"/>
              <a:gd name="T13" fmla="*/ 222 h 262"/>
              <a:gd name="T14" fmla="*/ 123 w 292"/>
              <a:gd name="T15" fmla="*/ 203 h 262"/>
              <a:gd name="T16" fmla="*/ 77 w 292"/>
              <a:gd name="T17" fmla="*/ 169 h 262"/>
              <a:gd name="T18" fmla="*/ 77 w 292"/>
              <a:gd name="T19" fmla="*/ 163 h 262"/>
              <a:gd name="T20" fmla="*/ 97 w 292"/>
              <a:gd name="T21" fmla="*/ 132 h 262"/>
              <a:gd name="T22" fmla="*/ 147 w 292"/>
              <a:gd name="T23" fmla="*/ 63 h 262"/>
              <a:gd name="T24" fmla="*/ 196 w 292"/>
              <a:gd name="T25" fmla="*/ 132 h 262"/>
              <a:gd name="T26" fmla="*/ 217 w 292"/>
              <a:gd name="T27" fmla="*/ 163 h 262"/>
              <a:gd name="T28" fmla="*/ 218 w 292"/>
              <a:gd name="T29" fmla="*/ 169 h 262"/>
              <a:gd name="T30" fmla="*/ 172 w 292"/>
              <a:gd name="T31" fmla="*/ 204 h 262"/>
              <a:gd name="T32" fmla="*/ 172 w 292"/>
              <a:gd name="T33" fmla="*/ 222 h 262"/>
              <a:gd name="T34" fmla="*/ 183 w 292"/>
              <a:gd name="T35" fmla="*/ 232 h 262"/>
              <a:gd name="T36" fmla="*/ 229 w 292"/>
              <a:gd name="T37" fmla="*/ 251 h 262"/>
              <a:gd name="T38" fmla="*/ 234 w 292"/>
              <a:gd name="T39" fmla="*/ 262 h 262"/>
              <a:gd name="T40" fmla="*/ 292 w 292"/>
              <a:gd name="T41" fmla="*/ 146 h 262"/>
              <a:gd name="T42" fmla="*/ 146 w 292"/>
              <a:gd name="T4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62">
                <a:moveTo>
                  <a:pt x="146" y="0"/>
                </a:moveTo>
                <a:cubicBezTo>
                  <a:pt x="66" y="0"/>
                  <a:pt x="0" y="66"/>
                  <a:pt x="0" y="146"/>
                </a:cubicBezTo>
                <a:cubicBezTo>
                  <a:pt x="0" y="193"/>
                  <a:pt x="23" y="234"/>
                  <a:pt x="57" y="261"/>
                </a:cubicBezTo>
                <a:cubicBezTo>
                  <a:pt x="59" y="257"/>
                  <a:pt x="62" y="254"/>
                  <a:pt x="64" y="251"/>
                </a:cubicBezTo>
                <a:cubicBezTo>
                  <a:pt x="64" y="251"/>
                  <a:pt x="66" y="249"/>
                  <a:pt x="66" y="249"/>
                </a:cubicBezTo>
                <a:cubicBezTo>
                  <a:pt x="76" y="238"/>
                  <a:pt x="91" y="232"/>
                  <a:pt x="110" y="232"/>
                </a:cubicBezTo>
                <a:cubicBezTo>
                  <a:pt x="116" y="232"/>
                  <a:pt x="123" y="227"/>
                  <a:pt x="123" y="222"/>
                </a:cubicBezTo>
                <a:cubicBezTo>
                  <a:pt x="123" y="203"/>
                  <a:pt x="123" y="203"/>
                  <a:pt x="123" y="203"/>
                </a:cubicBezTo>
                <a:cubicBezTo>
                  <a:pt x="104" y="197"/>
                  <a:pt x="84" y="183"/>
                  <a:pt x="77" y="169"/>
                </a:cubicBezTo>
                <a:cubicBezTo>
                  <a:pt x="76" y="167"/>
                  <a:pt x="76" y="165"/>
                  <a:pt x="77" y="163"/>
                </a:cubicBezTo>
                <a:cubicBezTo>
                  <a:pt x="97" y="132"/>
                  <a:pt x="97" y="132"/>
                  <a:pt x="97" y="132"/>
                </a:cubicBezTo>
                <a:cubicBezTo>
                  <a:pt x="97" y="108"/>
                  <a:pt x="99" y="63"/>
                  <a:pt x="147" y="63"/>
                </a:cubicBezTo>
                <a:cubicBezTo>
                  <a:pt x="195" y="63"/>
                  <a:pt x="196" y="108"/>
                  <a:pt x="196" y="132"/>
                </a:cubicBezTo>
                <a:cubicBezTo>
                  <a:pt x="217" y="163"/>
                  <a:pt x="217" y="163"/>
                  <a:pt x="217" y="163"/>
                </a:cubicBezTo>
                <a:cubicBezTo>
                  <a:pt x="218" y="165"/>
                  <a:pt x="219" y="167"/>
                  <a:pt x="218" y="169"/>
                </a:cubicBezTo>
                <a:cubicBezTo>
                  <a:pt x="210" y="183"/>
                  <a:pt x="191" y="197"/>
                  <a:pt x="172" y="204"/>
                </a:cubicBezTo>
                <a:cubicBezTo>
                  <a:pt x="172" y="222"/>
                  <a:pt x="172" y="222"/>
                  <a:pt x="172" y="222"/>
                </a:cubicBezTo>
                <a:cubicBezTo>
                  <a:pt x="172" y="227"/>
                  <a:pt x="177" y="232"/>
                  <a:pt x="183" y="232"/>
                </a:cubicBezTo>
                <a:cubicBezTo>
                  <a:pt x="204" y="232"/>
                  <a:pt x="219" y="238"/>
                  <a:pt x="229" y="251"/>
                </a:cubicBezTo>
                <a:cubicBezTo>
                  <a:pt x="231" y="253"/>
                  <a:pt x="233" y="257"/>
                  <a:pt x="234" y="262"/>
                </a:cubicBezTo>
                <a:cubicBezTo>
                  <a:pt x="269" y="236"/>
                  <a:pt x="292" y="193"/>
                  <a:pt x="292" y="146"/>
                </a:cubicBezTo>
                <a:cubicBezTo>
                  <a:pt x="292" y="66"/>
                  <a:pt x="226" y="0"/>
                  <a:pt x="146"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316" name="Freeform 258">
            <a:extLst>
              <a:ext uri="{FF2B5EF4-FFF2-40B4-BE49-F238E27FC236}">
                <a16:creationId xmlns:a16="http://schemas.microsoft.com/office/drawing/2014/main" id="{134A35FD-4EC4-9ED4-5A52-FCE00BB968E4}"/>
              </a:ext>
            </a:extLst>
          </p:cNvPr>
          <p:cNvSpPr>
            <a:spLocks/>
          </p:cNvSpPr>
          <p:nvPr userDrawn="1"/>
        </p:nvSpPr>
        <p:spPr bwMode="auto">
          <a:xfrm>
            <a:off x="3884609" y="2045156"/>
            <a:ext cx="412345" cy="367634"/>
          </a:xfrm>
          <a:custGeom>
            <a:avLst/>
            <a:gdLst>
              <a:gd name="T0" fmla="*/ 146 w 292"/>
              <a:gd name="T1" fmla="*/ 0 h 260"/>
              <a:gd name="T2" fmla="*/ 0 w 292"/>
              <a:gd name="T3" fmla="*/ 146 h 260"/>
              <a:gd name="T4" fmla="*/ 54 w 292"/>
              <a:gd name="T5" fmla="*/ 259 h 260"/>
              <a:gd name="T6" fmla="*/ 64 w 292"/>
              <a:gd name="T7" fmla="*/ 252 h 260"/>
              <a:gd name="T8" fmla="*/ 96 w 292"/>
              <a:gd name="T9" fmla="*/ 243 h 260"/>
              <a:gd name="T10" fmla="*/ 107 w 292"/>
              <a:gd name="T11" fmla="*/ 243 h 260"/>
              <a:gd name="T12" fmla="*/ 119 w 292"/>
              <a:gd name="T13" fmla="*/ 226 h 260"/>
              <a:gd name="T14" fmla="*/ 92 w 292"/>
              <a:gd name="T15" fmla="*/ 171 h 260"/>
              <a:gd name="T16" fmla="*/ 90 w 292"/>
              <a:gd name="T17" fmla="*/ 107 h 260"/>
              <a:gd name="T18" fmla="*/ 135 w 292"/>
              <a:gd name="T19" fmla="*/ 71 h 260"/>
              <a:gd name="T20" fmla="*/ 197 w 292"/>
              <a:gd name="T21" fmla="*/ 77 h 260"/>
              <a:gd name="T22" fmla="*/ 202 w 292"/>
              <a:gd name="T23" fmla="*/ 108 h 260"/>
              <a:gd name="T24" fmla="*/ 200 w 292"/>
              <a:gd name="T25" fmla="*/ 172 h 260"/>
              <a:gd name="T26" fmla="*/ 173 w 292"/>
              <a:gd name="T27" fmla="*/ 226 h 260"/>
              <a:gd name="T28" fmla="*/ 186 w 292"/>
              <a:gd name="T29" fmla="*/ 243 h 260"/>
              <a:gd name="T30" fmla="*/ 196 w 292"/>
              <a:gd name="T31" fmla="*/ 243 h 260"/>
              <a:gd name="T32" fmla="*/ 228 w 292"/>
              <a:gd name="T33" fmla="*/ 252 h 260"/>
              <a:gd name="T34" fmla="*/ 237 w 292"/>
              <a:gd name="T35" fmla="*/ 260 h 260"/>
              <a:gd name="T36" fmla="*/ 292 w 292"/>
              <a:gd name="T37" fmla="*/ 146 h 260"/>
              <a:gd name="T38" fmla="*/ 146 w 292"/>
              <a:gd name="T3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260">
                <a:moveTo>
                  <a:pt x="146" y="0"/>
                </a:moveTo>
                <a:cubicBezTo>
                  <a:pt x="65" y="0"/>
                  <a:pt x="0" y="66"/>
                  <a:pt x="0" y="146"/>
                </a:cubicBezTo>
                <a:cubicBezTo>
                  <a:pt x="0" y="192"/>
                  <a:pt x="21" y="232"/>
                  <a:pt x="54" y="259"/>
                </a:cubicBezTo>
                <a:cubicBezTo>
                  <a:pt x="57" y="257"/>
                  <a:pt x="60" y="254"/>
                  <a:pt x="64" y="252"/>
                </a:cubicBezTo>
                <a:cubicBezTo>
                  <a:pt x="72" y="246"/>
                  <a:pt x="83" y="243"/>
                  <a:pt x="96" y="243"/>
                </a:cubicBezTo>
                <a:cubicBezTo>
                  <a:pt x="107" y="243"/>
                  <a:pt x="107" y="243"/>
                  <a:pt x="107" y="243"/>
                </a:cubicBezTo>
                <a:cubicBezTo>
                  <a:pt x="119" y="226"/>
                  <a:pt x="119" y="226"/>
                  <a:pt x="119" y="226"/>
                </a:cubicBezTo>
                <a:cubicBezTo>
                  <a:pt x="103" y="213"/>
                  <a:pt x="92" y="191"/>
                  <a:pt x="92" y="171"/>
                </a:cubicBezTo>
                <a:cubicBezTo>
                  <a:pt x="79" y="140"/>
                  <a:pt x="88" y="113"/>
                  <a:pt x="90" y="107"/>
                </a:cubicBezTo>
                <a:cubicBezTo>
                  <a:pt x="90" y="88"/>
                  <a:pt x="96" y="72"/>
                  <a:pt x="135" y="71"/>
                </a:cubicBezTo>
                <a:cubicBezTo>
                  <a:pt x="160" y="57"/>
                  <a:pt x="185" y="60"/>
                  <a:pt x="197" y="77"/>
                </a:cubicBezTo>
                <a:cubicBezTo>
                  <a:pt x="204" y="86"/>
                  <a:pt x="205" y="98"/>
                  <a:pt x="202" y="108"/>
                </a:cubicBezTo>
                <a:cubicBezTo>
                  <a:pt x="205" y="118"/>
                  <a:pt x="214" y="156"/>
                  <a:pt x="200" y="172"/>
                </a:cubicBezTo>
                <a:cubicBezTo>
                  <a:pt x="199" y="191"/>
                  <a:pt x="188" y="213"/>
                  <a:pt x="173" y="226"/>
                </a:cubicBezTo>
                <a:cubicBezTo>
                  <a:pt x="186" y="243"/>
                  <a:pt x="186" y="243"/>
                  <a:pt x="186" y="243"/>
                </a:cubicBezTo>
                <a:cubicBezTo>
                  <a:pt x="196" y="243"/>
                  <a:pt x="196" y="243"/>
                  <a:pt x="196" y="243"/>
                </a:cubicBezTo>
                <a:cubicBezTo>
                  <a:pt x="209" y="243"/>
                  <a:pt x="220" y="246"/>
                  <a:pt x="228" y="252"/>
                </a:cubicBezTo>
                <a:cubicBezTo>
                  <a:pt x="231" y="254"/>
                  <a:pt x="234" y="257"/>
                  <a:pt x="237" y="260"/>
                </a:cubicBezTo>
                <a:cubicBezTo>
                  <a:pt x="270" y="233"/>
                  <a:pt x="292" y="192"/>
                  <a:pt x="292" y="146"/>
                </a:cubicBezTo>
                <a:cubicBezTo>
                  <a:pt x="292" y="66"/>
                  <a:pt x="226" y="0"/>
                  <a:pt x="146"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317" name="Group 316">
            <a:extLst>
              <a:ext uri="{FF2B5EF4-FFF2-40B4-BE49-F238E27FC236}">
                <a16:creationId xmlns:a16="http://schemas.microsoft.com/office/drawing/2014/main" id="{0A3E4933-1576-5176-C09E-05DCA3D2857D}"/>
              </a:ext>
            </a:extLst>
          </p:cNvPr>
          <p:cNvGrpSpPr/>
          <p:nvPr userDrawn="1"/>
        </p:nvGrpSpPr>
        <p:grpSpPr>
          <a:xfrm>
            <a:off x="3083516" y="2053850"/>
            <a:ext cx="370117" cy="404894"/>
            <a:chOff x="2330075" y="115845"/>
            <a:chExt cx="458851" cy="501965"/>
          </a:xfrm>
          <a:solidFill>
            <a:schemeClr val="bg2"/>
          </a:solidFill>
        </p:grpSpPr>
        <p:sp>
          <p:nvSpPr>
            <p:cNvPr id="318" name="Freeform 259">
              <a:extLst>
                <a:ext uri="{FF2B5EF4-FFF2-40B4-BE49-F238E27FC236}">
                  <a16:creationId xmlns:a16="http://schemas.microsoft.com/office/drawing/2014/main" id="{DA0E4326-086D-4852-4EC1-F7947E1267CF}"/>
                </a:ext>
              </a:extLst>
            </p:cNvPr>
            <p:cNvSpPr>
              <a:spLocks/>
            </p:cNvSpPr>
            <p:nvPr/>
          </p:nvSpPr>
          <p:spPr bwMode="auto">
            <a:xfrm>
              <a:off x="2376268" y="115845"/>
              <a:ext cx="363386" cy="318733"/>
            </a:xfrm>
            <a:custGeom>
              <a:avLst/>
              <a:gdLst>
                <a:gd name="T0" fmla="*/ 104 w 207"/>
                <a:gd name="T1" fmla="*/ 182 h 182"/>
                <a:gd name="T2" fmla="*/ 1 w 207"/>
                <a:gd name="T3" fmla="*/ 131 h 182"/>
                <a:gd name="T4" fmla="*/ 1 w 207"/>
                <a:gd name="T5" fmla="*/ 125 h 182"/>
                <a:gd name="T6" fmla="*/ 25 w 207"/>
                <a:gd name="T7" fmla="*/ 78 h 182"/>
                <a:gd name="T8" fmla="*/ 104 w 207"/>
                <a:gd name="T9" fmla="*/ 0 h 182"/>
                <a:gd name="T10" fmla="*/ 183 w 207"/>
                <a:gd name="T11" fmla="*/ 78 h 182"/>
                <a:gd name="T12" fmla="*/ 206 w 207"/>
                <a:gd name="T13" fmla="*/ 125 h 182"/>
                <a:gd name="T14" fmla="*/ 206 w 207"/>
                <a:gd name="T15" fmla="*/ 131 h 182"/>
                <a:gd name="T16" fmla="*/ 104 w 207"/>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82">
                  <a:moveTo>
                    <a:pt x="104" y="182"/>
                  </a:moveTo>
                  <a:cubicBezTo>
                    <a:pt x="33" y="182"/>
                    <a:pt x="7" y="143"/>
                    <a:pt x="1" y="131"/>
                  </a:cubicBezTo>
                  <a:cubicBezTo>
                    <a:pt x="0" y="129"/>
                    <a:pt x="0" y="126"/>
                    <a:pt x="1" y="125"/>
                  </a:cubicBezTo>
                  <a:cubicBezTo>
                    <a:pt x="7" y="115"/>
                    <a:pt x="23" y="88"/>
                    <a:pt x="25" y="78"/>
                  </a:cubicBezTo>
                  <a:cubicBezTo>
                    <a:pt x="37" y="29"/>
                    <a:pt x="65" y="0"/>
                    <a:pt x="104" y="0"/>
                  </a:cubicBezTo>
                  <a:cubicBezTo>
                    <a:pt x="142" y="0"/>
                    <a:pt x="171" y="29"/>
                    <a:pt x="183" y="78"/>
                  </a:cubicBezTo>
                  <a:cubicBezTo>
                    <a:pt x="185" y="88"/>
                    <a:pt x="200" y="115"/>
                    <a:pt x="206" y="125"/>
                  </a:cubicBezTo>
                  <a:cubicBezTo>
                    <a:pt x="207" y="126"/>
                    <a:pt x="207" y="129"/>
                    <a:pt x="206" y="131"/>
                  </a:cubicBezTo>
                  <a:cubicBezTo>
                    <a:pt x="200" y="143"/>
                    <a:pt x="175" y="182"/>
                    <a:pt x="104" y="18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19" name="Freeform 260">
              <a:extLst>
                <a:ext uri="{FF2B5EF4-FFF2-40B4-BE49-F238E27FC236}">
                  <a16:creationId xmlns:a16="http://schemas.microsoft.com/office/drawing/2014/main" id="{C00644EE-0EDA-A08D-D965-560020329693}"/>
                </a:ext>
              </a:extLst>
            </p:cNvPr>
            <p:cNvSpPr>
              <a:spLocks/>
            </p:cNvSpPr>
            <p:nvPr/>
          </p:nvSpPr>
          <p:spPr bwMode="auto">
            <a:xfrm>
              <a:off x="2330075" y="448435"/>
              <a:ext cx="458851" cy="169375"/>
            </a:xfrm>
            <a:custGeom>
              <a:avLst/>
              <a:gdLst>
                <a:gd name="T0" fmla="*/ 167 w 263"/>
                <a:gd name="T1" fmla="*/ 18 h 96"/>
                <a:gd name="T2" fmla="*/ 162 w 263"/>
                <a:gd name="T3" fmla="*/ 2 h 96"/>
                <a:gd name="T4" fmla="*/ 131 w 263"/>
                <a:gd name="T5" fmla="*/ 5 h 96"/>
                <a:gd name="T6" fmla="*/ 92 w 263"/>
                <a:gd name="T7" fmla="*/ 0 h 96"/>
                <a:gd name="T8" fmla="*/ 87 w 263"/>
                <a:gd name="T9" fmla="*/ 18 h 96"/>
                <a:gd name="T10" fmla="*/ 1 w 263"/>
                <a:gd name="T11" fmla="*/ 84 h 96"/>
                <a:gd name="T12" fmla="*/ 1 w 263"/>
                <a:gd name="T13" fmla="*/ 90 h 96"/>
                <a:gd name="T14" fmla="*/ 3 w 263"/>
                <a:gd name="T15" fmla="*/ 96 h 96"/>
                <a:gd name="T16" fmla="*/ 258 w 263"/>
                <a:gd name="T17" fmla="*/ 96 h 96"/>
                <a:gd name="T18" fmla="*/ 263 w 263"/>
                <a:gd name="T19" fmla="*/ 90 h 96"/>
                <a:gd name="T20" fmla="*/ 263 w 263"/>
                <a:gd name="T21" fmla="*/ 84 h 96"/>
                <a:gd name="T22" fmla="*/ 167 w 263"/>
                <a:gd name="T23"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96">
                  <a:moveTo>
                    <a:pt x="167" y="18"/>
                  </a:moveTo>
                  <a:cubicBezTo>
                    <a:pt x="162" y="2"/>
                    <a:pt x="162" y="2"/>
                    <a:pt x="162" y="2"/>
                  </a:cubicBezTo>
                  <a:cubicBezTo>
                    <a:pt x="152" y="4"/>
                    <a:pt x="142" y="5"/>
                    <a:pt x="131" y="5"/>
                  </a:cubicBezTo>
                  <a:cubicBezTo>
                    <a:pt x="116" y="5"/>
                    <a:pt x="103" y="3"/>
                    <a:pt x="92" y="0"/>
                  </a:cubicBezTo>
                  <a:cubicBezTo>
                    <a:pt x="87" y="18"/>
                    <a:pt x="87" y="18"/>
                    <a:pt x="87" y="18"/>
                  </a:cubicBezTo>
                  <a:cubicBezTo>
                    <a:pt x="51" y="20"/>
                    <a:pt x="1" y="47"/>
                    <a:pt x="1" y="84"/>
                  </a:cubicBezTo>
                  <a:cubicBezTo>
                    <a:pt x="1" y="90"/>
                    <a:pt x="1" y="90"/>
                    <a:pt x="1" y="90"/>
                  </a:cubicBezTo>
                  <a:cubicBezTo>
                    <a:pt x="1" y="93"/>
                    <a:pt x="0" y="96"/>
                    <a:pt x="3" y="96"/>
                  </a:cubicBezTo>
                  <a:cubicBezTo>
                    <a:pt x="258" y="96"/>
                    <a:pt x="258" y="96"/>
                    <a:pt x="258" y="96"/>
                  </a:cubicBezTo>
                  <a:cubicBezTo>
                    <a:pt x="262" y="96"/>
                    <a:pt x="263" y="93"/>
                    <a:pt x="263" y="90"/>
                  </a:cubicBezTo>
                  <a:cubicBezTo>
                    <a:pt x="263" y="84"/>
                    <a:pt x="263" y="84"/>
                    <a:pt x="263" y="84"/>
                  </a:cubicBezTo>
                  <a:cubicBezTo>
                    <a:pt x="263" y="47"/>
                    <a:pt x="203" y="20"/>
                    <a:pt x="167"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20" name="Group 319">
            <a:extLst>
              <a:ext uri="{FF2B5EF4-FFF2-40B4-BE49-F238E27FC236}">
                <a16:creationId xmlns:a16="http://schemas.microsoft.com/office/drawing/2014/main" id="{A7630891-165A-C212-1301-146EFC91A8D8}"/>
              </a:ext>
            </a:extLst>
          </p:cNvPr>
          <p:cNvGrpSpPr/>
          <p:nvPr userDrawn="1"/>
        </p:nvGrpSpPr>
        <p:grpSpPr>
          <a:xfrm>
            <a:off x="2261310" y="2048882"/>
            <a:ext cx="370117" cy="409861"/>
            <a:chOff x="1310748" y="109686"/>
            <a:chExt cx="458851" cy="508123"/>
          </a:xfrm>
          <a:solidFill>
            <a:schemeClr val="bg2"/>
          </a:solidFill>
        </p:grpSpPr>
        <p:sp>
          <p:nvSpPr>
            <p:cNvPr id="321" name="Freeform 261">
              <a:extLst>
                <a:ext uri="{FF2B5EF4-FFF2-40B4-BE49-F238E27FC236}">
                  <a16:creationId xmlns:a16="http://schemas.microsoft.com/office/drawing/2014/main" id="{45D2B8D9-7B40-7B12-B70C-C63AC14212E6}"/>
                </a:ext>
              </a:extLst>
            </p:cNvPr>
            <p:cNvSpPr>
              <a:spLocks/>
            </p:cNvSpPr>
            <p:nvPr/>
          </p:nvSpPr>
          <p:spPr bwMode="auto">
            <a:xfrm>
              <a:off x="1393895" y="109686"/>
              <a:ext cx="291017" cy="369545"/>
            </a:xfrm>
            <a:custGeom>
              <a:avLst/>
              <a:gdLst>
                <a:gd name="T0" fmla="*/ 82 w 166"/>
                <a:gd name="T1" fmla="*/ 210 h 210"/>
                <a:gd name="T2" fmla="*/ 17 w 166"/>
                <a:gd name="T3" fmla="*/ 136 h 210"/>
                <a:gd name="T4" fmla="*/ 0 w 166"/>
                <a:gd name="T5" fmla="*/ 119 h 210"/>
                <a:gd name="T6" fmla="*/ 0 w 166"/>
                <a:gd name="T7" fmla="*/ 94 h 210"/>
                <a:gd name="T8" fmla="*/ 10 w 166"/>
                <a:gd name="T9" fmla="*/ 78 h 210"/>
                <a:gd name="T10" fmla="*/ 10 w 166"/>
                <a:gd name="T11" fmla="*/ 58 h 210"/>
                <a:gd name="T12" fmla="*/ 68 w 166"/>
                <a:gd name="T13" fmla="*/ 15 h 210"/>
                <a:gd name="T14" fmla="*/ 113 w 166"/>
                <a:gd name="T15" fmla="*/ 0 h 210"/>
                <a:gd name="T16" fmla="*/ 161 w 166"/>
                <a:gd name="T17" fmla="*/ 25 h 210"/>
                <a:gd name="T18" fmla="*/ 156 w 166"/>
                <a:gd name="T19" fmla="*/ 60 h 210"/>
                <a:gd name="T20" fmla="*/ 156 w 166"/>
                <a:gd name="T21" fmla="*/ 78 h 210"/>
                <a:gd name="T22" fmla="*/ 166 w 166"/>
                <a:gd name="T23" fmla="*/ 94 h 210"/>
                <a:gd name="T24" fmla="*/ 166 w 166"/>
                <a:gd name="T25" fmla="*/ 119 h 210"/>
                <a:gd name="T26" fmla="*/ 148 w 166"/>
                <a:gd name="T27" fmla="*/ 136 h 210"/>
                <a:gd name="T28" fmla="*/ 82 w 166"/>
                <a:gd name="T2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10">
                  <a:moveTo>
                    <a:pt x="82" y="210"/>
                  </a:moveTo>
                  <a:cubicBezTo>
                    <a:pt x="46" y="210"/>
                    <a:pt x="20" y="172"/>
                    <a:pt x="17" y="136"/>
                  </a:cubicBezTo>
                  <a:cubicBezTo>
                    <a:pt x="4" y="135"/>
                    <a:pt x="0" y="127"/>
                    <a:pt x="0" y="119"/>
                  </a:cubicBezTo>
                  <a:cubicBezTo>
                    <a:pt x="0" y="94"/>
                    <a:pt x="0" y="94"/>
                    <a:pt x="0" y="94"/>
                  </a:cubicBezTo>
                  <a:cubicBezTo>
                    <a:pt x="0" y="87"/>
                    <a:pt x="0" y="81"/>
                    <a:pt x="10" y="78"/>
                  </a:cubicBezTo>
                  <a:cubicBezTo>
                    <a:pt x="10" y="58"/>
                    <a:pt x="10" y="58"/>
                    <a:pt x="10" y="58"/>
                  </a:cubicBezTo>
                  <a:cubicBezTo>
                    <a:pt x="10" y="36"/>
                    <a:pt x="17" y="16"/>
                    <a:pt x="68" y="15"/>
                  </a:cubicBezTo>
                  <a:cubicBezTo>
                    <a:pt x="85" y="3"/>
                    <a:pt x="102" y="0"/>
                    <a:pt x="113" y="0"/>
                  </a:cubicBezTo>
                  <a:cubicBezTo>
                    <a:pt x="135" y="0"/>
                    <a:pt x="154" y="10"/>
                    <a:pt x="161" y="25"/>
                  </a:cubicBezTo>
                  <a:cubicBezTo>
                    <a:pt x="166" y="36"/>
                    <a:pt x="166" y="49"/>
                    <a:pt x="156" y="60"/>
                  </a:cubicBezTo>
                  <a:cubicBezTo>
                    <a:pt x="156" y="78"/>
                    <a:pt x="156" y="78"/>
                    <a:pt x="156" y="78"/>
                  </a:cubicBezTo>
                  <a:cubicBezTo>
                    <a:pt x="156" y="81"/>
                    <a:pt x="166" y="87"/>
                    <a:pt x="166" y="94"/>
                  </a:cubicBezTo>
                  <a:cubicBezTo>
                    <a:pt x="166" y="119"/>
                    <a:pt x="166" y="119"/>
                    <a:pt x="166" y="119"/>
                  </a:cubicBezTo>
                  <a:cubicBezTo>
                    <a:pt x="166" y="127"/>
                    <a:pt x="160" y="135"/>
                    <a:pt x="148" y="136"/>
                  </a:cubicBezTo>
                  <a:cubicBezTo>
                    <a:pt x="145" y="172"/>
                    <a:pt x="117" y="210"/>
                    <a:pt x="82" y="2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22" name="Freeform 262">
              <a:extLst>
                <a:ext uri="{FF2B5EF4-FFF2-40B4-BE49-F238E27FC236}">
                  <a16:creationId xmlns:a16="http://schemas.microsoft.com/office/drawing/2014/main" id="{1D8DA48B-6373-4790-E35B-375E70AF2FD1}"/>
                </a:ext>
              </a:extLst>
            </p:cNvPr>
            <p:cNvSpPr>
              <a:spLocks/>
            </p:cNvSpPr>
            <p:nvPr/>
          </p:nvSpPr>
          <p:spPr bwMode="auto">
            <a:xfrm>
              <a:off x="1310748" y="473071"/>
              <a:ext cx="458851" cy="144738"/>
            </a:xfrm>
            <a:custGeom>
              <a:avLst/>
              <a:gdLst>
                <a:gd name="T0" fmla="*/ 197 w 262"/>
                <a:gd name="T1" fmla="*/ 14 h 82"/>
                <a:gd name="T2" fmla="*/ 182 w 262"/>
                <a:gd name="T3" fmla="*/ 14 h 82"/>
                <a:gd name="T4" fmla="*/ 174 w 262"/>
                <a:gd name="T5" fmla="*/ 0 h 82"/>
                <a:gd name="T6" fmla="*/ 130 w 262"/>
                <a:gd name="T7" fmla="*/ 16 h 82"/>
                <a:gd name="T8" fmla="*/ 85 w 262"/>
                <a:gd name="T9" fmla="*/ 1 h 82"/>
                <a:gd name="T10" fmla="*/ 78 w 262"/>
                <a:gd name="T11" fmla="*/ 14 h 82"/>
                <a:gd name="T12" fmla="*/ 63 w 262"/>
                <a:gd name="T13" fmla="*/ 14 h 82"/>
                <a:gd name="T14" fmla="*/ 0 w 262"/>
                <a:gd name="T15" fmla="*/ 70 h 82"/>
                <a:gd name="T16" fmla="*/ 0 w 262"/>
                <a:gd name="T17" fmla="*/ 82 h 82"/>
                <a:gd name="T18" fmla="*/ 8 w 262"/>
                <a:gd name="T19" fmla="*/ 82 h 82"/>
                <a:gd name="T20" fmla="*/ 251 w 262"/>
                <a:gd name="T21" fmla="*/ 82 h 82"/>
                <a:gd name="T22" fmla="*/ 262 w 262"/>
                <a:gd name="T23" fmla="*/ 82 h 82"/>
                <a:gd name="T24" fmla="*/ 262 w 262"/>
                <a:gd name="T25" fmla="*/ 70 h 82"/>
                <a:gd name="T26" fmla="*/ 197 w 262"/>
                <a:gd name="T27"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82">
                  <a:moveTo>
                    <a:pt x="197" y="14"/>
                  </a:moveTo>
                  <a:cubicBezTo>
                    <a:pt x="182" y="14"/>
                    <a:pt x="182" y="14"/>
                    <a:pt x="182" y="14"/>
                  </a:cubicBezTo>
                  <a:cubicBezTo>
                    <a:pt x="174" y="0"/>
                    <a:pt x="174" y="0"/>
                    <a:pt x="174" y="0"/>
                  </a:cubicBezTo>
                  <a:cubicBezTo>
                    <a:pt x="162" y="11"/>
                    <a:pt x="147" y="16"/>
                    <a:pt x="130" y="16"/>
                  </a:cubicBezTo>
                  <a:cubicBezTo>
                    <a:pt x="113" y="16"/>
                    <a:pt x="98" y="11"/>
                    <a:pt x="85" y="1"/>
                  </a:cubicBezTo>
                  <a:cubicBezTo>
                    <a:pt x="78" y="14"/>
                    <a:pt x="78" y="14"/>
                    <a:pt x="78" y="14"/>
                  </a:cubicBezTo>
                  <a:cubicBezTo>
                    <a:pt x="63" y="14"/>
                    <a:pt x="63" y="14"/>
                    <a:pt x="63" y="14"/>
                  </a:cubicBezTo>
                  <a:cubicBezTo>
                    <a:pt x="24" y="14"/>
                    <a:pt x="0" y="34"/>
                    <a:pt x="0" y="70"/>
                  </a:cubicBezTo>
                  <a:cubicBezTo>
                    <a:pt x="0" y="82"/>
                    <a:pt x="0" y="82"/>
                    <a:pt x="0" y="82"/>
                  </a:cubicBezTo>
                  <a:cubicBezTo>
                    <a:pt x="8" y="82"/>
                    <a:pt x="8" y="82"/>
                    <a:pt x="8" y="82"/>
                  </a:cubicBezTo>
                  <a:cubicBezTo>
                    <a:pt x="251" y="82"/>
                    <a:pt x="251" y="82"/>
                    <a:pt x="251" y="82"/>
                  </a:cubicBezTo>
                  <a:cubicBezTo>
                    <a:pt x="262" y="82"/>
                    <a:pt x="262" y="82"/>
                    <a:pt x="262" y="82"/>
                  </a:cubicBezTo>
                  <a:cubicBezTo>
                    <a:pt x="262" y="70"/>
                    <a:pt x="262" y="70"/>
                    <a:pt x="262" y="70"/>
                  </a:cubicBezTo>
                  <a:cubicBezTo>
                    <a:pt x="262" y="34"/>
                    <a:pt x="236" y="14"/>
                    <a:pt x="197"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471411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Icons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3" name="Group 2">
            <a:extLst>
              <a:ext uri="{FF2B5EF4-FFF2-40B4-BE49-F238E27FC236}">
                <a16:creationId xmlns:a16="http://schemas.microsoft.com/office/drawing/2014/main" id="{5B56405A-BE0D-EAC9-584F-D48D77405D3C}"/>
              </a:ext>
            </a:extLst>
          </p:cNvPr>
          <p:cNvGrpSpPr/>
          <p:nvPr userDrawn="1"/>
        </p:nvGrpSpPr>
        <p:grpSpPr>
          <a:xfrm>
            <a:off x="1589754" y="6163059"/>
            <a:ext cx="475653" cy="221813"/>
            <a:chOff x="651425" y="6240647"/>
            <a:chExt cx="573147" cy="267278"/>
          </a:xfrm>
          <a:solidFill>
            <a:schemeClr val="bg2"/>
          </a:solidFill>
        </p:grpSpPr>
        <p:sp>
          <p:nvSpPr>
            <p:cNvPr id="4" name="Oval 3">
              <a:extLst>
                <a:ext uri="{FF2B5EF4-FFF2-40B4-BE49-F238E27FC236}">
                  <a16:creationId xmlns:a16="http://schemas.microsoft.com/office/drawing/2014/main" id="{6EA7BCDF-B5C0-4AB6-8F3B-5FCE82AFB987}"/>
                </a:ext>
              </a:extLst>
            </p:cNvPr>
            <p:cNvSpPr>
              <a:spLocks noChangeArrowheads="1"/>
            </p:cNvSpPr>
            <p:nvPr/>
          </p:nvSpPr>
          <p:spPr bwMode="auto">
            <a:xfrm>
              <a:off x="734324" y="6290671"/>
              <a:ext cx="22869" cy="24298"/>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 name="Freeform 4">
              <a:extLst>
                <a:ext uri="{FF2B5EF4-FFF2-40B4-BE49-F238E27FC236}">
                  <a16:creationId xmlns:a16="http://schemas.microsoft.com/office/drawing/2014/main" id="{BBC1649C-F72B-8607-0A6E-BE4F4C7D5D18}"/>
                </a:ext>
              </a:extLst>
            </p:cNvPr>
            <p:cNvSpPr>
              <a:spLocks/>
            </p:cNvSpPr>
            <p:nvPr/>
          </p:nvSpPr>
          <p:spPr bwMode="auto">
            <a:xfrm>
              <a:off x="748617" y="6312111"/>
              <a:ext cx="403061" cy="120061"/>
            </a:xfrm>
            <a:custGeom>
              <a:avLst/>
              <a:gdLst>
                <a:gd name="T0" fmla="*/ 174 w 240"/>
                <a:gd name="T1" fmla="*/ 40 h 71"/>
                <a:gd name="T2" fmla="*/ 170 w 240"/>
                <a:gd name="T3" fmla="*/ 44 h 71"/>
                <a:gd name="T4" fmla="*/ 164 w 240"/>
                <a:gd name="T5" fmla="*/ 43 h 71"/>
                <a:gd name="T6" fmla="*/ 112 w 240"/>
                <a:gd name="T7" fmla="*/ 4 h 71"/>
                <a:gd name="T8" fmla="*/ 74 w 240"/>
                <a:gd name="T9" fmla="*/ 43 h 71"/>
                <a:gd name="T10" fmla="*/ 67 w 240"/>
                <a:gd name="T11" fmla="*/ 45 h 71"/>
                <a:gd name="T12" fmla="*/ 29 w 240"/>
                <a:gd name="T13" fmla="*/ 37 h 71"/>
                <a:gd name="T14" fmla="*/ 0 w 240"/>
                <a:gd name="T15" fmla="*/ 71 h 71"/>
                <a:gd name="T16" fmla="*/ 240 w 240"/>
                <a:gd name="T17" fmla="*/ 71 h 71"/>
                <a:gd name="T18" fmla="*/ 197 w 240"/>
                <a:gd name="T19" fmla="*/ 0 h 71"/>
                <a:gd name="T20" fmla="*/ 174 w 240"/>
                <a:gd name="T21"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71">
                  <a:moveTo>
                    <a:pt x="174" y="40"/>
                  </a:moveTo>
                  <a:cubicBezTo>
                    <a:pt x="173" y="42"/>
                    <a:pt x="172" y="43"/>
                    <a:pt x="170" y="44"/>
                  </a:cubicBezTo>
                  <a:cubicBezTo>
                    <a:pt x="168" y="44"/>
                    <a:pt x="166" y="44"/>
                    <a:pt x="164" y="43"/>
                  </a:cubicBezTo>
                  <a:cubicBezTo>
                    <a:pt x="112" y="4"/>
                    <a:pt x="112" y="4"/>
                    <a:pt x="112" y="4"/>
                  </a:cubicBezTo>
                  <a:cubicBezTo>
                    <a:pt x="74" y="43"/>
                    <a:pt x="74" y="43"/>
                    <a:pt x="74" y="43"/>
                  </a:cubicBezTo>
                  <a:cubicBezTo>
                    <a:pt x="72" y="45"/>
                    <a:pt x="69" y="46"/>
                    <a:pt x="67" y="45"/>
                  </a:cubicBezTo>
                  <a:cubicBezTo>
                    <a:pt x="29" y="37"/>
                    <a:pt x="29" y="37"/>
                    <a:pt x="29" y="37"/>
                  </a:cubicBezTo>
                  <a:cubicBezTo>
                    <a:pt x="0" y="71"/>
                    <a:pt x="0" y="71"/>
                    <a:pt x="0" y="71"/>
                  </a:cubicBezTo>
                  <a:cubicBezTo>
                    <a:pt x="240" y="71"/>
                    <a:pt x="240" y="71"/>
                    <a:pt x="240" y="71"/>
                  </a:cubicBezTo>
                  <a:cubicBezTo>
                    <a:pt x="197" y="0"/>
                    <a:pt x="197" y="0"/>
                    <a:pt x="197" y="0"/>
                  </a:cubicBezTo>
                  <a:lnTo>
                    <a:pt x="174" y="4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 name="Freeform 5">
              <a:extLst>
                <a:ext uri="{FF2B5EF4-FFF2-40B4-BE49-F238E27FC236}">
                  <a16:creationId xmlns:a16="http://schemas.microsoft.com/office/drawing/2014/main" id="{CFC17080-0900-AEB5-624E-99A04326DA75}"/>
                </a:ext>
              </a:extLst>
            </p:cNvPr>
            <p:cNvSpPr>
              <a:spLocks noEditPoints="1"/>
            </p:cNvSpPr>
            <p:nvPr/>
          </p:nvSpPr>
          <p:spPr bwMode="auto">
            <a:xfrm>
              <a:off x="651425" y="6240647"/>
              <a:ext cx="573147" cy="267278"/>
            </a:xfrm>
            <a:custGeom>
              <a:avLst/>
              <a:gdLst>
                <a:gd name="T0" fmla="*/ 341 w 341"/>
                <a:gd name="T1" fmla="*/ 7 h 159"/>
                <a:gd name="T2" fmla="*/ 334 w 341"/>
                <a:gd name="T3" fmla="*/ 0 h 159"/>
                <a:gd name="T4" fmla="*/ 7 w 341"/>
                <a:gd name="T5" fmla="*/ 0 h 159"/>
                <a:gd name="T6" fmla="*/ 0 w 341"/>
                <a:gd name="T7" fmla="*/ 7 h 159"/>
                <a:gd name="T8" fmla="*/ 0 w 341"/>
                <a:gd name="T9" fmla="*/ 152 h 159"/>
                <a:gd name="T10" fmla="*/ 7 w 341"/>
                <a:gd name="T11" fmla="*/ 159 h 159"/>
                <a:gd name="T12" fmla="*/ 334 w 341"/>
                <a:gd name="T13" fmla="*/ 159 h 159"/>
                <a:gd name="T14" fmla="*/ 341 w 341"/>
                <a:gd name="T15" fmla="*/ 152 h 159"/>
                <a:gd name="T16" fmla="*/ 341 w 341"/>
                <a:gd name="T17" fmla="*/ 7 h 159"/>
                <a:gd name="T18" fmla="*/ 56 w 341"/>
                <a:gd name="T19" fmla="*/ 16 h 159"/>
                <a:gd name="T20" fmla="*/ 77 w 341"/>
                <a:gd name="T21" fmla="*/ 37 h 159"/>
                <a:gd name="T22" fmla="*/ 56 w 341"/>
                <a:gd name="T23" fmla="*/ 58 h 159"/>
                <a:gd name="T24" fmla="*/ 35 w 341"/>
                <a:gd name="T25" fmla="*/ 37 h 159"/>
                <a:gd name="T26" fmla="*/ 56 w 341"/>
                <a:gd name="T27" fmla="*/ 16 h 159"/>
                <a:gd name="T28" fmla="*/ 312 w 341"/>
                <a:gd name="T29" fmla="*/ 125 h 159"/>
                <a:gd name="T30" fmla="*/ 311 w 341"/>
                <a:gd name="T31" fmla="*/ 125 h 159"/>
                <a:gd name="T32" fmla="*/ 42 w 341"/>
                <a:gd name="T33" fmla="*/ 125 h 159"/>
                <a:gd name="T34" fmla="*/ 35 w 341"/>
                <a:gd name="T35" fmla="*/ 119 h 159"/>
                <a:gd name="T36" fmla="*/ 37 w 341"/>
                <a:gd name="T37" fmla="*/ 111 h 159"/>
                <a:gd name="T38" fmla="*/ 79 w 341"/>
                <a:gd name="T39" fmla="*/ 64 h 159"/>
                <a:gd name="T40" fmla="*/ 86 w 341"/>
                <a:gd name="T41" fmla="*/ 62 h 159"/>
                <a:gd name="T42" fmla="*/ 125 w 341"/>
                <a:gd name="T43" fmla="*/ 73 h 159"/>
                <a:gd name="T44" fmla="*/ 164 w 341"/>
                <a:gd name="T45" fmla="*/ 33 h 159"/>
                <a:gd name="T46" fmla="*/ 174 w 341"/>
                <a:gd name="T47" fmla="*/ 32 h 159"/>
                <a:gd name="T48" fmla="*/ 224 w 341"/>
                <a:gd name="T49" fmla="*/ 69 h 159"/>
                <a:gd name="T50" fmla="*/ 248 w 341"/>
                <a:gd name="T51" fmla="*/ 23 h 159"/>
                <a:gd name="T52" fmla="*/ 254 w 341"/>
                <a:gd name="T53" fmla="*/ 19 h 159"/>
                <a:gd name="T54" fmla="*/ 261 w 341"/>
                <a:gd name="T55" fmla="*/ 23 h 159"/>
                <a:gd name="T56" fmla="*/ 316 w 341"/>
                <a:gd name="T57" fmla="*/ 110 h 159"/>
                <a:gd name="T58" fmla="*/ 319 w 341"/>
                <a:gd name="T59" fmla="*/ 116 h 159"/>
                <a:gd name="T60" fmla="*/ 312 w 341"/>
                <a:gd name="T61" fmla="*/ 1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159">
                  <a:moveTo>
                    <a:pt x="341" y="7"/>
                  </a:moveTo>
                  <a:cubicBezTo>
                    <a:pt x="341" y="4"/>
                    <a:pt x="338" y="0"/>
                    <a:pt x="334" y="0"/>
                  </a:cubicBezTo>
                  <a:cubicBezTo>
                    <a:pt x="7" y="0"/>
                    <a:pt x="7" y="0"/>
                    <a:pt x="7" y="0"/>
                  </a:cubicBezTo>
                  <a:cubicBezTo>
                    <a:pt x="4" y="0"/>
                    <a:pt x="0" y="4"/>
                    <a:pt x="0" y="7"/>
                  </a:cubicBezTo>
                  <a:cubicBezTo>
                    <a:pt x="0" y="152"/>
                    <a:pt x="0" y="152"/>
                    <a:pt x="0" y="152"/>
                  </a:cubicBezTo>
                  <a:cubicBezTo>
                    <a:pt x="0" y="156"/>
                    <a:pt x="4" y="159"/>
                    <a:pt x="7" y="159"/>
                  </a:cubicBezTo>
                  <a:cubicBezTo>
                    <a:pt x="334" y="159"/>
                    <a:pt x="334" y="159"/>
                    <a:pt x="334" y="159"/>
                  </a:cubicBezTo>
                  <a:cubicBezTo>
                    <a:pt x="338" y="159"/>
                    <a:pt x="341" y="156"/>
                    <a:pt x="341" y="152"/>
                  </a:cubicBezTo>
                  <a:lnTo>
                    <a:pt x="341" y="7"/>
                  </a:lnTo>
                  <a:close/>
                  <a:moveTo>
                    <a:pt x="56" y="16"/>
                  </a:moveTo>
                  <a:cubicBezTo>
                    <a:pt x="68" y="16"/>
                    <a:pt x="77" y="25"/>
                    <a:pt x="77" y="37"/>
                  </a:cubicBezTo>
                  <a:cubicBezTo>
                    <a:pt x="77" y="49"/>
                    <a:pt x="68" y="58"/>
                    <a:pt x="56" y="58"/>
                  </a:cubicBezTo>
                  <a:cubicBezTo>
                    <a:pt x="44" y="58"/>
                    <a:pt x="35" y="49"/>
                    <a:pt x="35" y="37"/>
                  </a:cubicBezTo>
                  <a:cubicBezTo>
                    <a:pt x="35" y="25"/>
                    <a:pt x="44" y="16"/>
                    <a:pt x="56" y="16"/>
                  </a:cubicBezTo>
                  <a:close/>
                  <a:moveTo>
                    <a:pt x="312" y="125"/>
                  </a:moveTo>
                  <a:cubicBezTo>
                    <a:pt x="311" y="125"/>
                    <a:pt x="311" y="125"/>
                    <a:pt x="311" y="125"/>
                  </a:cubicBezTo>
                  <a:cubicBezTo>
                    <a:pt x="42" y="125"/>
                    <a:pt x="42" y="125"/>
                    <a:pt x="42" y="125"/>
                  </a:cubicBezTo>
                  <a:cubicBezTo>
                    <a:pt x="39" y="125"/>
                    <a:pt x="36" y="122"/>
                    <a:pt x="35" y="119"/>
                  </a:cubicBezTo>
                  <a:cubicBezTo>
                    <a:pt x="34" y="117"/>
                    <a:pt x="35" y="113"/>
                    <a:pt x="37" y="111"/>
                  </a:cubicBezTo>
                  <a:cubicBezTo>
                    <a:pt x="79" y="64"/>
                    <a:pt x="79" y="64"/>
                    <a:pt x="79" y="64"/>
                  </a:cubicBezTo>
                  <a:cubicBezTo>
                    <a:pt x="81" y="62"/>
                    <a:pt x="84" y="61"/>
                    <a:pt x="86" y="62"/>
                  </a:cubicBezTo>
                  <a:cubicBezTo>
                    <a:pt x="125" y="73"/>
                    <a:pt x="125" y="73"/>
                    <a:pt x="125" y="73"/>
                  </a:cubicBezTo>
                  <a:cubicBezTo>
                    <a:pt x="164" y="33"/>
                    <a:pt x="164" y="33"/>
                    <a:pt x="164" y="33"/>
                  </a:cubicBezTo>
                  <a:cubicBezTo>
                    <a:pt x="167" y="30"/>
                    <a:pt x="171" y="30"/>
                    <a:pt x="174" y="32"/>
                  </a:cubicBezTo>
                  <a:cubicBezTo>
                    <a:pt x="224" y="69"/>
                    <a:pt x="224" y="69"/>
                    <a:pt x="224" y="69"/>
                  </a:cubicBezTo>
                  <a:cubicBezTo>
                    <a:pt x="248" y="23"/>
                    <a:pt x="248" y="23"/>
                    <a:pt x="248" y="23"/>
                  </a:cubicBezTo>
                  <a:cubicBezTo>
                    <a:pt x="249" y="21"/>
                    <a:pt x="252" y="19"/>
                    <a:pt x="254" y="19"/>
                  </a:cubicBezTo>
                  <a:cubicBezTo>
                    <a:pt x="257" y="19"/>
                    <a:pt x="259" y="20"/>
                    <a:pt x="261" y="23"/>
                  </a:cubicBezTo>
                  <a:cubicBezTo>
                    <a:pt x="316" y="110"/>
                    <a:pt x="316" y="110"/>
                    <a:pt x="316" y="110"/>
                  </a:cubicBezTo>
                  <a:cubicBezTo>
                    <a:pt x="318" y="111"/>
                    <a:pt x="319" y="114"/>
                    <a:pt x="319" y="116"/>
                  </a:cubicBezTo>
                  <a:cubicBezTo>
                    <a:pt x="319" y="120"/>
                    <a:pt x="315" y="125"/>
                    <a:pt x="312"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 name="Group 6">
            <a:extLst>
              <a:ext uri="{FF2B5EF4-FFF2-40B4-BE49-F238E27FC236}">
                <a16:creationId xmlns:a16="http://schemas.microsoft.com/office/drawing/2014/main" id="{48F66B4C-C9C4-118B-A390-6F10D968F810}"/>
              </a:ext>
            </a:extLst>
          </p:cNvPr>
          <p:cNvGrpSpPr/>
          <p:nvPr userDrawn="1"/>
        </p:nvGrpSpPr>
        <p:grpSpPr>
          <a:xfrm>
            <a:off x="10175227" y="5301791"/>
            <a:ext cx="359408" cy="385505"/>
            <a:chOff x="10996652" y="5012883"/>
            <a:chExt cx="433076" cy="464521"/>
          </a:xfrm>
          <a:solidFill>
            <a:schemeClr val="bg2"/>
          </a:solidFill>
        </p:grpSpPr>
        <p:sp>
          <p:nvSpPr>
            <p:cNvPr id="8" name="Freeform 8">
              <a:extLst>
                <a:ext uri="{FF2B5EF4-FFF2-40B4-BE49-F238E27FC236}">
                  <a16:creationId xmlns:a16="http://schemas.microsoft.com/office/drawing/2014/main" id="{1CB29107-EE1F-5D82-4E4B-2BBD0E1B66F7}"/>
                </a:ext>
              </a:extLst>
            </p:cNvPr>
            <p:cNvSpPr>
              <a:spLocks/>
            </p:cNvSpPr>
            <p:nvPr/>
          </p:nvSpPr>
          <p:spPr bwMode="auto">
            <a:xfrm>
              <a:off x="11083838" y="5131515"/>
              <a:ext cx="220111" cy="345889"/>
            </a:xfrm>
            <a:custGeom>
              <a:avLst/>
              <a:gdLst>
                <a:gd name="T0" fmla="*/ 131 w 131"/>
                <a:gd name="T1" fmla="*/ 53 h 206"/>
                <a:gd name="T2" fmla="*/ 78 w 131"/>
                <a:gd name="T3" fmla="*/ 0 h 206"/>
                <a:gd name="T4" fmla="*/ 27 w 131"/>
                <a:gd name="T5" fmla="*/ 53 h 206"/>
                <a:gd name="T6" fmla="*/ 74 w 131"/>
                <a:gd name="T7" fmla="*/ 105 h 206"/>
                <a:gd name="T8" fmla="*/ 74 w 131"/>
                <a:gd name="T9" fmla="*/ 154 h 206"/>
                <a:gd name="T10" fmla="*/ 59 w 131"/>
                <a:gd name="T11" fmla="*/ 135 h 206"/>
                <a:gd name="T12" fmla="*/ 7 w 131"/>
                <a:gd name="T13" fmla="*/ 121 h 206"/>
                <a:gd name="T14" fmla="*/ 0 w 131"/>
                <a:gd name="T15" fmla="*/ 129 h 206"/>
                <a:gd name="T16" fmla="*/ 20 w 131"/>
                <a:gd name="T17" fmla="*/ 170 h 206"/>
                <a:gd name="T18" fmla="*/ 63 w 131"/>
                <a:gd name="T19" fmla="*/ 181 h 206"/>
                <a:gd name="T20" fmla="*/ 71 w 131"/>
                <a:gd name="T21" fmla="*/ 180 h 206"/>
                <a:gd name="T22" fmla="*/ 74 w 131"/>
                <a:gd name="T23" fmla="*/ 179 h 206"/>
                <a:gd name="T24" fmla="*/ 74 w 131"/>
                <a:gd name="T25" fmla="*/ 199 h 206"/>
                <a:gd name="T26" fmla="*/ 80 w 131"/>
                <a:gd name="T27" fmla="*/ 206 h 206"/>
                <a:gd name="T28" fmla="*/ 86 w 131"/>
                <a:gd name="T29" fmla="*/ 199 h 206"/>
                <a:gd name="T30" fmla="*/ 86 w 131"/>
                <a:gd name="T31" fmla="*/ 105 h 206"/>
                <a:gd name="T32" fmla="*/ 131 w 131"/>
                <a:gd name="T33" fmla="*/ 5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206">
                  <a:moveTo>
                    <a:pt x="131" y="53"/>
                  </a:moveTo>
                  <a:cubicBezTo>
                    <a:pt x="131" y="24"/>
                    <a:pt x="107" y="0"/>
                    <a:pt x="78" y="0"/>
                  </a:cubicBezTo>
                  <a:cubicBezTo>
                    <a:pt x="49" y="0"/>
                    <a:pt x="27" y="24"/>
                    <a:pt x="27" y="53"/>
                  </a:cubicBezTo>
                  <a:cubicBezTo>
                    <a:pt x="27" y="80"/>
                    <a:pt x="40" y="102"/>
                    <a:pt x="74" y="105"/>
                  </a:cubicBezTo>
                  <a:cubicBezTo>
                    <a:pt x="74" y="154"/>
                    <a:pt x="74" y="154"/>
                    <a:pt x="74" y="154"/>
                  </a:cubicBezTo>
                  <a:cubicBezTo>
                    <a:pt x="63" y="147"/>
                    <a:pt x="65" y="140"/>
                    <a:pt x="59" y="135"/>
                  </a:cubicBezTo>
                  <a:cubicBezTo>
                    <a:pt x="47" y="124"/>
                    <a:pt x="28" y="119"/>
                    <a:pt x="7" y="121"/>
                  </a:cubicBezTo>
                  <a:cubicBezTo>
                    <a:pt x="4" y="122"/>
                    <a:pt x="0" y="125"/>
                    <a:pt x="0" y="129"/>
                  </a:cubicBezTo>
                  <a:cubicBezTo>
                    <a:pt x="1" y="145"/>
                    <a:pt x="9" y="161"/>
                    <a:pt x="20" y="170"/>
                  </a:cubicBezTo>
                  <a:cubicBezTo>
                    <a:pt x="32" y="180"/>
                    <a:pt x="46" y="183"/>
                    <a:pt x="63" y="181"/>
                  </a:cubicBezTo>
                  <a:cubicBezTo>
                    <a:pt x="65" y="181"/>
                    <a:pt x="69" y="180"/>
                    <a:pt x="71" y="180"/>
                  </a:cubicBezTo>
                  <a:cubicBezTo>
                    <a:pt x="71" y="180"/>
                    <a:pt x="74" y="179"/>
                    <a:pt x="74" y="179"/>
                  </a:cubicBezTo>
                  <a:cubicBezTo>
                    <a:pt x="74" y="199"/>
                    <a:pt x="74" y="199"/>
                    <a:pt x="74" y="199"/>
                  </a:cubicBezTo>
                  <a:cubicBezTo>
                    <a:pt x="74" y="203"/>
                    <a:pt x="76" y="206"/>
                    <a:pt x="80" y="206"/>
                  </a:cubicBezTo>
                  <a:cubicBezTo>
                    <a:pt x="84" y="206"/>
                    <a:pt x="86" y="203"/>
                    <a:pt x="86" y="199"/>
                  </a:cubicBezTo>
                  <a:cubicBezTo>
                    <a:pt x="86" y="105"/>
                    <a:pt x="86" y="105"/>
                    <a:pt x="86" y="105"/>
                  </a:cubicBezTo>
                  <a:cubicBezTo>
                    <a:pt x="108" y="102"/>
                    <a:pt x="131" y="80"/>
                    <a:pt x="131"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 name="Freeform 9">
              <a:extLst>
                <a:ext uri="{FF2B5EF4-FFF2-40B4-BE49-F238E27FC236}">
                  <a16:creationId xmlns:a16="http://schemas.microsoft.com/office/drawing/2014/main" id="{CDA81EC3-BFA8-227F-5950-BC99471F35DF}"/>
                </a:ext>
              </a:extLst>
            </p:cNvPr>
            <p:cNvSpPr>
              <a:spLocks/>
            </p:cNvSpPr>
            <p:nvPr/>
          </p:nvSpPr>
          <p:spPr bwMode="auto">
            <a:xfrm>
              <a:off x="11236773" y="5012883"/>
              <a:ext cx="111485" cy="91475"/>
            </a:xfrm>
            <a:custGeom>
              <a:avLst/>
              <a:gdLst>
                <a:gd name="T0" fmla="*/ 5 w 66"/>
                <a:gd name="T1" fmla="*/ 32 h 54"/>
                <a:gd name="T2" fmla="*/ 15 w 66"/>
                <a:gd name="T3" fmla="*/ 28 h 54"/>
                <a:gd name="T4" fmla="*/ 38 w 66"/>
                <a:gd name="T5" fmla="*/ 21 h 54"/>
                <a:gd name="T6" fmla="*/ 46 w 66"/>
                <a:gd name="T7" fmla="*/ 44 h 54"/>
                <a:gd name="T8" fmla="*/ 49 w 66"/>
                <a:gd name="T9" fmla="*/ 53 h 54"/>
                <a:gd name="T10" fmla="*/ 52 w 66"/>
                <a:gd name="T11" fmla="*/ 54 h 54"/>
                <a:gd name="T12" fmla="*/ 58 w 66"/>
                <a:gd name="T13" fmla="*/ 50 h 54"/>
                <a:gd name="T14" fmla="*/ 44 w 66"/>
                <a:gd name="T15" fmla="*/ 8 h 54"/>
                <a:gd name="T16" fmla="*/ 2 w 66"/>
                <a:gd name="T17" fmla="*/ 22 h 54"/>
                <a:gd name="T18" fmla="*/ 5 w 66"/>
                <a:gd name="T19"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4">
                  <a:moveTo>
                    <a:pt x="5" y="32"/>
                  </a:moveTo>
                  <a:cubicBezTo>
                    <a:pt x="9" y="33"/>
                    <a:pt x="13" y="32"/>
                    <a:pt x="15" y="28"/>
                  </a:cubicBezTo>
                  <a:cubicBezTo>
                    <a:pt x="19" y="20"/>
                    <a:pt x="30" y="17"/>
                    <a:pt x="38" y="21"/>
                  </a:cubicBezTo>
                  <a:cubicBezTo>
                    <a:pt x="47" y="25"/>
                    <a:pt x="50" y="35"/>
                    <a:pt x="46" y="44"/>
                  </a:cubicBezTo>
                  <a:cubicBezTo>
                    <a:pt x="44" y="47"/>
                    <a:pt x="45" y="52"/>
                    <a:pt x="49" y="53"/>
                  </a:cubicBezTo>
                  <a:cubicBezTo>
                    <a:pt x="50" y="54"/>
                    <a:pt x="51" y="54"/>
                    <a:pt x="52" y="54"/>
                  </a:cubicBezTo>
                  <a:cubicBezTo>
                    <a:pt x="55" y="54"/>
                    <a:pt x="57" y="53"/>
                    <a:pt x="58" y="50"/>
                  </a:cubicBezTo>
                  <a:cubicBezTo>
                    <a:pt x="66" y="35"/>
                    <a:pt x="60" y="16"/>
                    <a:pt x="44" y="8"/>
                  </a:cubicBezTo>
                  <a:cubicBezTo>
                    <a:pt x="29" y="0"/>
                    <a:pt x="10" y="7"/>
                    <a:pt x="2" y="22"/>
                  </a:cubicBezTo>
                  <a:cubicBezTo>
                    <a:pt x="0" y="26"/>
                    <a:pt x="2" y="30"/>
                    <a:pt x="5"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 name="Freeform 10">
              <a:extLst>
                <a:ext uri="{FF2B5EF4-FFF2-40B4-BE49-F238E27FC236}">
                  <a16:creationId xmlns:a16="http://schemas.microsoft.com/office/drawing/2014/main" id="{891364B2-E3FD-E1C3-037F-CE623C451950}"/>
                </a:ext>
              </a:extLst>
            </p:cNvPr>
            <p:cNvSpPr>
              <a:spLocks/>
            </p:cNvSpPr>
            <p:nvPr/>
          </p:nvSpPr>
          <p:spPr bwMode="auto">
            <a:xfrm>
              <a:off x="11356834" y="5141519"/>
              <a:ext cx="72894" cy="105768"/>
            </a:xfrm>
            <a:custGeom>
              <a:avLst/>
              <a:gdLst>
                <a:gd name="T0" fmla="*/ 43 w 44"/>
                <a:gd name="T1" fmla="*/ 27 h 63"/>
                <a:gd name="T2" fmla="*/ 30 w 44"/>
                <a:gd name="T3" fmla="*/ 7 h 63"/>
                <a:gd name="T4" fmla="*/ 7 w 44"/>
                <a:gd name="T5" fmla="*/ 1 h 63"/>
                <a:gd name="T6" fmla="*/ 1 w 44"/>
                <a:gd name="T7" fmla="*/ 9 h 63"/>
                <a:gd name="T8" fmla="*/ 9 w 44"/>
                <a:gd name="T9" fmla="*/ 15 h 63"/>
                <a:gd name="T10" fmla="*/ 22 w 44"/>
                <a:gd name="T11" fmla="*/ 18 h 63"/>
                <a:gd name="T12" fmla="*/ 29 w 44"/>
                <a:gd name="T13" fmla="*/ 30 h 63"/>
                <a:gd name="T14" fmla="*/ 26 w 44"/>
                <a:gd name="T15" fmla="*/ 42 h 63"/>
                <a:gd name="T16" fmla="*/ 14 w 44"/>
                <a:gd name="T17" fmla="*/ 49 h 63"/>
                <a:gd name="T18" fmla="*/ 8 w 44"/>
                <a:gd name="T19" fmla="*/ 57 h 63"/>
                <a:gd name="T20" fmla="*/ 15 w 44"/>
                <a:gd name="T21" fmla="*/ 63 h 63"/>
                <a:gd name="T22" fmla="*/ 17 w 44"/>
                <a:gd name="T23" fmla="*/ 63 h 63"/>
                <a:gd name="T24" fmla="*/ 37 w 44"/>
                <a:gd name="T25" fmla="*/ 51 h 63"/>
                <a:gd name="T26" fmla="*/ 43 w 44"/>
                <a:gd name="T2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3">
                  <a:moveTo>
                    <a:pt x="43" y="27"/>
                  </a:moveTo>
                  <a:cubicBezTo>
                    <a:pt x="42" y="19"/>
                    <a:pt x="37" y="12"/>
                    <a:pt x="30" y="7"/>
                  </a:cubicBezTo>
                  <a:cubicBezTo>
                    <a:pt x="24" y="2"/>
                    <a:pt x="15" y="0"/>
                    <a:pt x="7" y="1"/>
                  </a:cubicBezTo>
                  <a:cubicBezTo>
                    <a:pt x="3" y="2"/>
                    <a:pt x="0" y="5"/>
                    <a:pt x="1" y="9"/>
                  </a:cubicBezTo>
                  <a:cubicBezTo>
                    <a:pt x="2" y="13"/>
                    <a:pt x="5" y="16"/>
                    <a:pt x="9" y="15"/>
                  </a:cubicBezTo>
                  <a:cubicBezTo>
                    <a:pt x="14" y="14"/>
                    <a:pt x="18" y="16"/>
                    <a:pt x="22" y="18"/>
                  </a:cubicBezTo>
                  <a:cubicBezTo>
                    <a:pt x="26" y="21"/>
                    <a:pt x="28" y="25"/>
                    <a:pt x="29" y="30"/>
                  </a:cubicBezTo>
                  <a:cubicBezTo>
                    <a:pt x="30" y="34"/>
                    <a:pt x="28" y="39"/>
                    <a:pt x="26" y="42"/>
                  </a:cubicBezTo>
                  <a:cubicBezTo>
                    <a:pt x="23" y="46"/>
                    <a:pt x="19" y="49"/>
                    <a:pt x="14" y="49"/>
                  </a:cubicBezTo>
                  <a:cubicBezTo>
                    <a:pt x="11" y="50"/>
                    <a:pt x="8" y="53"/>
                    <a:pt x="8" y="57"/>
                  </a:cubicBezTo>
                  <a:cubicBezTo>
                    <a:pt x="9" y="61"/>
                    <a:pt x="12" y="63"/>
                    <a:pt x="15" y="63"/>
                  </a:cubicBezTo>
                  <a:cubicBezTo>
                    <a:pt x="16" y="63"/>
                    <a:pt x="16" y="63"/>
                    <a:pt x="17" y="63"/>
                  </a:cubicBezTo>
                  <a:cubicBezTo>
                    <a:pt x="25" y="62"/>
                    <a:pt x="32" y="58"/>
                    <a:pt x="37" y="51"/>
                  </a:cubicBezTo>
                  <a:cubicBezTo>
                    <a:pt x="42" y="44"/>
                    <a:pt x="44" y="36"/>
                    <a:pt x="43"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 name="Freeform 11">
              <a:extLst>
                <a:ext uri="{FF2B5EF4-FFF2-40B4-BE49-F238E27FC236}">
                  <a16:creationId xmlns:a16="http://schemas.microsoft.com/office/drawing/2014/main" id="{C06C45AC-0CCF-61F9-ECAE-775FBA77041B}"/>
                </a:ext>
              </a:extLst>
            </p:cNvPr>
            <p:cNvSpPr>
              <a:spLocks/>
            </p:cNvSpPr>
            <p:nvPr/>
          </p:nvSpPr>
          <p:spPr bwMode="auto">
            <a:xfrm>
              <a:off x="11275363" y="5305889"/>
              <a:ext cx="102909" cy="92905"/>
            </a:xfrm>
            <a:custGeom>
              <a:avLst/>
              <a:gdLst>
                <a:gd name="T0" fmla="*/ 40 w 61"/>
                <a:gd name="T1" fmla="*/ 3 h 55"/>
                <a:gd name="T2" fmla="*/ 39 w 61"/>
                <a:gd name="T3" fmla="*/ 13 h 55"/>
                <a:gd name="T4" fmla="*/ 37 w 61"/>
                <a:gd name="T5" fmla="*/ 37 h 55"/>
                <a:gd name="T6" fmla="*/ 25 w 61"/>
                <a:gd name="T7" fmla="*/ 41 h 55"/>
                <a:gd name="T8" fmla="*/ 13 w 61"/>
                <a:gd name="T9" fmla="*/ 35 h 55"/>
                <a:gd name="T10" fmla="*/ 3 w 61"/>
                <a:gd name="T11" fmla="*/ 34 h 55"/>
                <a:gd name="T12" fmla="*/ 2 w 61"/>
                <a:gd name="T13" fmla="*/ 44 h 55"/>
                <a:gd name="T14" fmla="*/ 24 w 61"/>
                <a:gd name="T15" fmla="*/ 55 h 55"/>
                <a:gd name="T16" fmla="*/ 26 w 61"/>
                <a:gd name="T17" fmla="*/ 55 h 55"/>
                <a:gd name="T18" fmla="*/ 47 w 61"/>
                <a:gd name="T19" fmla="*/ 48 h 55"/>
                <a:gd name="T20" fmla="*/ 50 w 61"/>
                <a:gd name="T21" fmla="*/ 3 h 55"/>
                <a:gd name="T22" fmla="*/ 40 w 61"/>
                <a:gd name="T2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5">
                  <a:moveTo>
                    <a:pt x="40" y="3"/>
                  </a:moveTo>
                  <a:cubicBezTo>
                    <a:pt x="37" y="5"/>
                    <a:pt x="37" y="10"/>
                    <a:pt x="39" y="13"/>
                  </a:cubicBezTo>
                  <a:cubicBezTo>
                    <a:pt x="46" y="20"/>
                    <a:pt x="45" y="31"/>
                    <a:pt x="37" y="37"/>
                  </a:cubicBezTo>
                  <a:cubicBezTo>
                    <a:pt x="34" y="40"/>
                    <a:pt x="29" y="41"/>
                    <a:pt x="25" y="41"/>
                  </a:cubicBezTo>
                  <a:cubicBezTo>
                    <a:pt x="20" y="41"/>
                    <a:pt x="16" y="38"/>
                    <a:pt x="13" y="35"/>
                  </a:cubicBezTo>
                  <a:cubicBezTo>
                    <a:pt x="11" y="32"/>
                    <a:pt x="6" y="31"/>
                    <a:pt x="3" y="34"/>
                  </a:cubicBezTo>
                  <a:cubicBezTo>
                    <a:pt x="0" y="36"/>
                    <a:pt x="0" y="41"/>
                    <a:pt x="2" y="44"/>
                  </a:cubicBezTo>
                  <a:cubicBezTo>
                    <a:pt x="8" y="50"/>
                    <a:pt x="15" y="54"/>
                    <a:pt x="24" y="55"/>
                  </a:cubicBezTo>
                  <a:cubicBezTo>
                    <a:pt x="24" y="55"/>
                    <a:pt x="25" y="55"/>
                    <a:pt x="26" y="55"/>
                  </a:cubicBezTo>
                  <a:cubicBezTo>
                    <a:pt x="34" y="55"/>
                    <a:pt x="41" y="53"/>
                    <a:pt x="47" y="48"/>
                  </a:cubicBezTo>
                  <a:cubicBezTo>
                    <a:pt x="60" y="37"/>
                    <a:pt x="61" y="17"/>
                    <a:pt x="50" y="3"/>
                  </a:cubicBezTo>
                  <a:cubicBezTo>
                    <a:pt x="48" y="0"/>
                    <a:pt x="43" y="0"/>
                    <a:pt x="4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 name="Freeform 12">
              <a:extLst>
                <a:ext uri="{FF2B5EF4-FFF2-40B4-BE49-F238E27FC236}">
                  <a16:creationId xmlns:a16="http://schemas.microsoft.com/office/drawing/2014/main" id="{9F56BFEE-0055-BDFF-D218-04FEF1F19FDC}"/>
                </a:ext>
              </a:extLst>
            </p:cNvPr>
            <p:cNvSpPr>
              <a:spLocks/>
            </p:cNvSpPr>
            <p:nvPr/>
          </p:nvSpPr>
          <p:spPr bwMode="auto">
            <a:xfrm>
              <a:off x="10996652" y="5174394"/>
              <a:ext cx="67177" cy="105768"/>
            </a:xfrm>
            <a:custGeom>
              <a:avLst/>
              <a:gdLst>
                <a:gd name="T0" fmla="*/ 33 w 40"/>
                <a:gd name="T1" fmla="*/ 49 h 63"/>
                <a:gd name="T2" fmla="*/ 15 w 40"/>
                <a:gd name="T3" fmla="*/ 32 h 63"/>
                <a:gd name="T4" fmla="*/ 19 w 40"/>
                <a:gd name="T5" fmla="*/ 20 h 63"/>
                <a:gd name="T6" fmla="*/ 31 w 40"/>
                <a:gd name="T7" fmla="*/ 14 h 63"/>
                <a:gd name="T8" fmla="*/ 38 w 40"/>
                <a:gd name="T9" fmla="*/ 7 h 63"/>
                <a:gd name="T10" fmla="*/ 31 w 40"/>
                <a:gd name="T11" fmla="*/ 0 h 63"/>
                <a:gd name="T12" fmla="*/ 9 w 40"/>
                <a:gd name="T13" fmla="*/ 10 h 63"/>
                <a:gd name="T14" fmla="*/ 1 w 40"/>
                <a:gd name="T15" fmla="*/ 33 h 63"/>
                <a:gd name="T16" fmla="*/ 32 w 40"/>
                <a:gd name="T17" fmla="*/ 63 h 63"/>
                <a:gd name="T18" fmla="*/ 33 w 40"/>
                <a:gd name="T19" fmla="*/ 63 h 63"/>
                <a:gd name="T20" fmla="*/ 40 w 40"/>
                <a:gd name="T21" fmla="*/ 55 h 63"/>
                <a:gd name="T22" fmla="*/ 33 w 40"/>
                <a:gd name="T23"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63">
                  <a:moveTo>
                    <a:pt x="33" y="49"/>
                  </a:moveTo>
                  <a:cubicBezTo>
                    <a:pt x="23" y="49"/>
                    <a:pt x="15" y="42"/>
                    <a:pt x="15" y="32"/>
                  </a:cubicBezTo>
                  <a:cubicBezTo>
                    <a:pt x="15" y="28"/>
                    <a:pt x="16" y="23"/>
                    <a:pt x="19" y="20"/>
                  </a:cubicBezTo>
                  <a:cubicBezTo>
                    <a:pt x="23" y="16"/>
                    <a:pt x="27" y="14"/>
                    <a:pt x="31" y="14"/>
                  </a:cubicBezTo>
                  <a:cubicBezTo>
                    <a:pt x="35" y="14"/>
                    <a:pt x="38" y="11"/>
                    <a:pt x="38" y="7"/>
                  </a:cubicBezTo>
                  <a:cubicBezTo>
                    <a:pt x="38" y="3"/>
                    <a:pt x="35" y="0"/>
                    <a:pt x="31" y="0"/>
                  </a:cubicBezTo>
                  <a:cubicBezTo>
                    <a:pt x="22" y="0"/>
                    <a:pt x="15" y="4"/>
                    <a:pt x="9" y="10"/>
                  </a:cubicBezTo>
                  <a:cubicBezTo>
                    <a:pt x="3" y="16"/>
                    <a:pt x="0" y="24"/>
                    <a:pt x="1" y="33"/>
                  </a:cubicBezTo>
                  <a:cubicBezTo>
                    <a:pt x="1" y="50"/>
                    <a:pt x="15" y="63"/>
                    <a:pt x="32" y="63"/>
                  </a:cubicBezTo>
                  <a:cubicBezTo>
                    <a:pt x="33" y="63"/>
                    <a:pt x="33" y="63"/>
                    <a:pt x="33" y="63"/>
                  </a:cubicBezTo>
                  <a:cubicBezTo>
                    <a:pt x="37" y="63"/>
                    <a:pt x="40" y="59"/>
                    <a:pt x="40" y="55"/>
                  </a:cubicBezTo>
                  <a:cubicBezTo>
                    <a:pt x="40" y="52"/>
                    <a:pt x="36" y="49"/>
                    <a:pt x="33"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 name="Freeform 13">
              <a:extLst>
                <a:ext uri="{FF2B5EF4-FFF2-40B4-BE49-F238E27FC236}">
                  <a16:creationId xmlns:a16="http://schemas.microsoft.com/office/drawing/2014/main" id="{B1E8C976-32B0-9B70-23A4-634A7319A6D9}"/>
                </a:ext>
              </a:extLst>
            </p:cNvPr>
            <p:cNvSpPr>
              <a:spLocks/>
            </p:cNvSpPr>
            <p:nvPr/>
          </p:nvSpPr>
          <p:spPr bwMode="auto">
            <a:xfrm>
              <a:off x="11063828" y="5022889"/>
              <a:ext cx="107197" cy="95763"/>
            </a:xfrm>
            <a:custGeom>
              <a:avLst/>
              <a:gdLst>
                <a:gd name="T0" fmla="*/ 19 w 64"/>
                <a:gd name="T1" fmla="*/ 56 h 57"/>
                <a:gd name="T2" fmla="*/ 21 w 64"/>
                <a:gd name="T3" fmla="*/ 46 h 57"/>
                <a:gd name="T4" fmla="*/ 26 w 64"/>
                <a:gd name="T5" fmla="*/ 22 h 57"/>
                <a:gd name="T6" fmla="*/ 50 w 64"/>
                <a:gd name="T7" fmla="*/ 27 h 57"/>
                <a:gd name="T8" fmla="*/ 60 w 64"/>
                <a:gd name="T9" fmla="*/ 29 h 57"/>
                <a:gd name="T10" fmla="*/ 62 w 64"/>
                <a:gd name="T11" fmla="*/ 19 h 57"/>
                <a:gd name="T12" fmla="*/ 18 w 64"/>
                <a:gd name="T13" fmla="*/ 10 h 57"/>
                <a:gd name="T14" fmla="*/ 9 w 64"/>
                <a:gd name="T15" fmla="*/ 54 h 57"/>
                <a:gd name="T16" fmla="*/ 15 w 64"/>
                <a:gd name="T17" fmla="*/ 57 h 57"/>
                <a:gd name="T18" fmla="*/ 19 w 64"/>
                <a:gd name="T19"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7">
                  <a:moveTo>
                    <a:pt x="19" y="56"/>
                  </a:moveTo>
                  <a:cubicBezTo>
                    <a:pt x="22" y="53"/>
                    <a:pt x="23" y="49"/>
                    <a:pt x="21" y="46"/>
                  </a:cubicBezTo>
                  <a:cubicBezTo>
                    <a:pt x="16" y="38"/>
                    <a:pt x="18" y="27"/>
                    <a:pt x="26" y="22"/>
                  </a:cubicBezTo>
                  <a:cubicBezTo>
                    <a:pt x="34" y="16"/>
                    <a:pt x="44" y="19"/>
                    <a:pt x="50" y="27"/>
                  </a:cubicBezTo>
                  <a:cubicBezTo>
                    <a:pt x="52" y="30"/>
                    <a:pt x="56" y="31"/>
                    <a:pt x="60" y="29"/>
                  </a:cubicBezTo>
                  <a:cubicBezTo>
                    <a:pt x="63" y="26"/>
                    <a:pt x="64" y="22"/>
                    <a:pt x="62" y="19"/>
                  </a:cubicBezTo>
                  <a:cubicBezTo>
                    <a:pt x="52" y="4"/>
                    <a:pt x="32" y="0"/>
                    <a:pt x="18" y="10"/>
                  </a:cubicBezTo>
                  <a:cubicBezTo>
                    <a:pt x="4" y="20"/>
                    <a:pt x="0" y="39"/>
                    <a:pt x="9" y="54"/>
                  </a:cubicBezTo>
                  <a:cubicBezTo>
                    <a:pt x="11" y="56"/>
                    <a:pt x="13" y="57"/>
                    <a:pt x="15" y="57"/>
                  </a:cubicBezTo>
                  <a:cubicBezTo>
                    <a:pt x="16" y="57"/>
                    <a:pt x="18" y="56"/>
                    <a:pt x="19"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4" name="Group 13">
            <a:extLst>
              <a:ext uri="{FF2B5EF4-FFF2-40B4-BE49-F238E27FC236}">
                <a16:creationId xmlns:a16="http://schemas.microsoft.com/office/drawing/2014/main" id="{4DB2533E-6788-8D8C-5437-55A7DFCCE10B}"/>
              </a:ext>
            </a:extLst>
          </p:cNvPr>
          <p:cNvGrpSpPr/>
          <p:nvPr userDrawn="1"/>
        </p:nvGrpSpPr>
        <p:grpSpPr>
          <a:xfrm>
            <a:off x="9267809" y="5231807"/>
            <a:ext cx="297727" cy="470908"/>
            <a:chOff x="9903242" y="4928555"/>
            <a:chExt cx="358752" cy="567429"/>
          </a:xfrm>
          <a:solidFill>
            <a:schemeClr val="bg2"/>
          </a:solidFill>
        </p:grpSpPr>
        <p:sp>
          <p:nvSpPr>
            <p:cNvPr id="16" name="Freeform 14">
              <a:extLst>
                <a:ext uri="{FF2B5EF4-FFF2-40B4-BE49-F238E27FC236}">
                  <a16:creationId xmlns:a16="http://schemas.microsoft.com/office/drawing/2014/main" id="{9FBF6311-0C3D-D267-CAFB-8D71A20B1809}"/>
                </a:ext>
              </a:extLst>
            </p:cNvPr>
            <p:cNvSpPr>
              <a:spLocks noEditPoints="1"/>
            </p:cNvSpPr>
            <p:nvPr/>
          </p:nvSpPr>
          <p:spPr bwMode="auto">
            <a:xfrm>
              <a:off x="10046171" y="5024317"/>
              <a:ext cx="72894" cy="71465"/>
            </a:xfrm>
            <a:custGeom>
              <a:avLst/>
              <a:gdLst>
                <a:gd name="T0" fmla="*/ 22 w 43"/>
                <a:gd name="T1" fmla="*/ 42 h 42"/>
                <a:gd name="T2" fmla="*/ 43 w 43"/>
                <a:gd name="T3" fmla="*/ 21 h 42"/>
                <a:gd name="T4" fmla="*/ 22 w 43"/>
                <a:gd name="T5" fmla="*/ 0 h 42"/>
                <a:gd name="T6" fmla="*/ 0 w 43"/>
                <a:gd name="T7" fmla="*/ 21 h 42"/>
                <a:gd name="T8" fmla="*/ 22 w 43"/>
                <a:gd name="T9" fmla="*/ 42 h 42"/>
                <a:gd name="T10" fmla="*/ 22 w 43"/>
                <a:gd name="T11" fmla="*/ 14 h 42"/>
                <a:gd name="T12" fmla="*/ 29 w 43"/>
                <a:gd name="T13" fmla="*/ 21 h 42"/>
                <a:gd name="T14" fmla="*/ 22 w 43"/>
                <a:gd name="T15" fmla="*/ 28 h 42"/>
                <a:gd name="T16" fmla="*/ 15 w 43"/>
                <a:gd name="T17" fmla="*/ 21 h 42"/>
                <a:gd name="T18" fmla="*/ 22 w 43"/>
                <a:gd name="T1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2" y="42"/>
                  </a:moveTo>
                  <a:cubicBezTo>
                    <a:pt x="33" y="42"/>
                    <a:pt x="43" y="33"/>
                    <a:pt x="43" y="21"/>
                  </a:cubicBezTo>
                  <a:cubicBezTo>
                    <a:pt x="43" y="9"/>
                    <a:pt x="33" y="0"/>
                    <a:pt x="22" y="0"/>
                  </a:cubicBezTo>
                  <a:cubicBezTo>
                    <a:pt x="10" y="0"/>
                    <a:pt x="0" y="9"/>
                    <a:pt x="0" y="21"/>
                  </a:cubicBezTo>
                  <a:cubicBezTo>
                    <a:pt x="0" y="33"/>
                    <a:pt x="10" y="42"/>
                    <a:pt x="22" y="42"/>
                  </a:cubicBezTo>
                  <a:close/>
                  <a:moveTo>
                    <a:pt x="22" y="14"/>
                  </a:moveTo>
                  <a:cubicBezTo>
                    <a:pt x="26" y="14"/>
                    <a:pt x="29" y="17"/>
                    <a:pt x="29" y="21"/>
                  </a:cubicBezTo>
                  <a:cubicBezTo>
                    <a:pt x="29" y="25"/>
                    <a:pt x="26" y="28"/>
                    <a:pt x="22" y="28"/>
                  </a:cubicBezTo>
                  <a:cubicBezTo>
                    <a:pt x="18" y="28"/>
                    <a:pt x="15" y="25"/>
                    <a:pt x="15" y="21"/>
                  </a:cubicBezTo>
                  <a:cubicBezTo>
                    <a:pt x="15" y="17"/>
                    <a:pt x="18" y="14"/>
                    <a:pt x="22"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 name="Freeform 15">
              <a:extLst>
                <a:ext uri="{FF2B5EF4-FFF2-40B4-BE49-F238E27FC236}">
                  <a16:creationId xmlns:a16="http://schemas.microsoft.com/office/drawing/2014/main" id="{53B1F539-C41E-CA93-B7F1-648A06A1615E}"/>
                </a:ext>
              </a:extLst>
            </p:cNvPr>
            <p:cNvSpPr>
              <a:spLocks/>
            </p:cNvSpPr>
            <p:nvPr/>
          </p:nvSpPr>
          <p:spPr bwMode="auto">
            <a:xfrm>
              <a:off x="9999005" y="4995732"/>
              <a:ext cx="45737" cy="127208"/>
            </a:xfrm>
            <a:custGeom>
              <a:avLst/>
              <a:gdLst>
                <a:gd name="T0" fmla="*/ 14 w 27"/>
                <a:gd name="T1" fmla="*/ 73 h 75"/>
                <a:gd name="T2" fmla="*/ 20 w 27"/>
                <a:gd name="T3" fmla="*/ 75 h 75"/>
                <a:gd name="T4" fmla="*/ 25 w 27"/>
                <a:gd name="T5" fmla="*/ 73 h 75"/>
                <a:gd name="T6" fmla="*/ 25 w 27"/>
                <a:gd name="T7" fmla="*/ 63 h 75"/>
                <a:gd name="T8" fmla="*/ 14 w 27"/>
                <a:gd name="T9" fmla="*/ 38 h 75"/>
                <a:gd name="T10" fmla="*/ 25 w 27"/>
                <a:gd name="T11" fmla="*/ 13 h 75"/>
                <a:gd name="T12" fmla="*/ 25 w 27"/>
                <a:gd name="T13" fmla="*/ 3 h 75"/>
                <a:gd name="T14" fmla="*/ 14 w 27"/>
                <a:gd name="T15" fmla="*/ 3 h 75"/>
                <a:gd name="T16" fmla="*/ 0 w 27"/>
                <a:gd name="T17" fmla="*/ 38 h 75"/>
                <a:gd name="T18" fmla="*/ 14 w 27"/>
                <a:gd name="T1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5">
                  <a:moveTo>
                    <a:pt x="14" y="73"/>
                  </a:moveTo>
                  <a:cubicBezTo>
                    <a:pt x="16" y="75"/>
                    <a:pt x="18" y="75"/>
                    <a:pt x="20" y="75"/>
                  </a:cubicBezTo>
                  <a:cubicBezTo>
                    <a:pt x="21" y="75"/>
                    <a:pt x="23" y="75"/>
                    <a:pt x="25" y="73"/>
                  </a:cubicBezTo>
                  <a:cubicBezTo>
                    <a:pt x="27" y="71"/>
                    <a:pt x="27" y="66"/>
                    <a:pt x="25" y="63"/>
                  </a:cubicBezTo>
                  <a:cubicBezTo>
                    <a:pt x="18" y="57"/>
                    <a:pt x="14" y="48"/>
                    <a:pt x="14" y="38"/>
                  </a:cubicBezTo>
                  <a:cubicBezTo>
                    <a:pt x="14" y="29"/>
                    <a:pt x="18" y="20"/>
                    <a:pt x="25" y="13"/>
                  </a:cubicBezTo>
                  <a:cubicBezTo>
                    <a:pt x="27" y="10"/>
                    <a:pt x="27" y="6"/>
                    <a:pt x="25" y="3"/>
                  </a:cubicBezTo>
                  <a:cubicBezTo>
                    <a:pt x="22" y="0"/>
                    <a:pt x="17" y="0"/>
                    <a:pt x="14" y="3"/>
                  </a:cubicBezTo>
                  <a:cubicBezTo>
                    <a:pt x="5" y="12"/>
                    <a:pt x="0" y="25"/>
                    <a:pt x="0" y="38"/>
                  </a:cubicBezTo>
                  <a:cubicBezTo>
                    <a:pt x="0" y="51"/>
                    <a:pt x="5" y="64"/>
                    <a:pt x="14"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 name="Freeform 16">
              <a:extLst>
                <a:ext uri="{FF2B5EF4-FFF2-40B4-BE49-F238E27FC236}">
                  <a16:creationId xmlns:a16="http://schemas.microsoft.com/office/drawing/2014/main" id="{0DBD5A8F-0A6B-EF9F-BC4A-AADC724A8CC1}"/>
                </a:ext>
              </a:extLst>
            </p:cNvPr>
            <p:cNvSpPr>
              <a:spLocks/>
            </p:cNvSpPr>
            <p:nvPr/>
          </p:nvSpPr>
          <p:spPr bwMode="auto">
            <a:xfrm>
              <a:off x="10120494" y="4995732"/>
              <a:ext cx="45737" cy="127208"/>
            </a:xfrm>
            <a:custGeom>
              <a:avLst/>
              <a:gdLst>
                <a:gd name="T0" fmla="*/ 3 w 27"/>
                <a:gd name="T1" fmla="*/ 73 h 75"/>
                <a:gd name="T2" fmla="*/ 8 w 27"/>
                <a:gd name="T3" fmla="*/ 75 h 75"/>
                <a:gd name="T4" fmla="*/ 13 w 27"/>
                <a:gd name="T5" fmla="*/ 73 h 75"/>
                <a:gd name="T6" fmla="*/ 27 w 27"/>
                <a:gd name="T7" fmla="*/ 38 h 75"/>
                <a:gd name="T8" fmla="*/ 13 w 27"/>
                <a:gd name="T9" fmla="*/ 3 h 75"/>
                <a:gd name="T10" fmla="*/ 3 w 27"/>
                <a:gd name="T11" fmla="*/ 3 h 75"/>
                <a:gd name="T12" fmla="*/ 3 w 27"/>
                <a:gd name="T13" fmla="*/ 13 h 75"/>
                <a:gd name="T14" fmla="*/ 13 w 27"/>
                <a:gd name="T15" fmla="*/ 38 h 75"/>
                <a:gd name="T16" fmla="*/ 3 w 27"/>
                <a:gd name="T17" fmla="*/ 63 h 75"/>
                <a:gd name="T18" fmla="*/ 3 w 27"/>
                <a:gd name="T1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5">
                  <a:moveTo>
                    <a:pt x="3" y="73"/>
                  </a:moveTo>
                  <a:cubicBezTo>
                    <a:pt x="4" y="75"/>
                    <a:pt x="6" y="75"/>
                    <a:pt x="8" y="75"/>
                  </a:cubicBezTo>
                  <a:cubicBezTo>
                    <a:pt x="10" y="75"/>
                    <a:pt x="11" y="75"/>
                    <a:pt x="13" y="73"/>
                  </a:cubicBezTo>
                  <a:cubicBezTo>
                    <a:pt x="22" y="64"/>
                    <a:pt x="27" y="51"/>
                    <a:pt x="27" y="38"/>
                  </a:cubicBezTo>
                  <a:cubicBezTo>
                    <a:pt x="27" y="25"/>
                    <a:pt x="22" y="12"/>
                    <a:pt x="13" y="3"/>
                  </a:cubicBezTo>
                  <a:cubicBezTo>
                    <a:pt x="10" y="0"/>
                    <a:pt x="5" y="0"/>
                    <a:pt x="3" y="3"/>
                  </a:cubicBezTo>
                  <a:cubicBezTo>
                    <a:pt x="0" y="6"/>
                    <a:pt x="0" y="10"/>
                    <a:pt x="3" y="13"/>
                  </a:cubicBezTo>
                  <a:cubicBezTo>
                    <a:pt x="9" y="20"/>
                    <a:pt x="13" y="29"/>
                    <a:pt x="13" y="38"/>
                  </a:cubicBezTo>
                  <a:cubicBezTo>
                    <a:pt x="13" y="48"/>
                    <a:pt x="9" y="57"/>
                    <a:pt x="3" y="63"/>
                  </a:cubicBezTo>
                  <a:cubicBezTo>
                    <a:pt x="0" y="66"/>
                    <a:pt x="0" y="71"/>
                    <a:pt x="3"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 name="Freeform 17">
              <a:extLst>
                <a:ext uri="{FF2B5EF4-FFF2-40B4-BE49-F238E27FC236}">
                  <a16:creationId xmlns:a16="http://schemas.microsoft.com/office/drawing/2014/main" id="{B134B88B-11FE-BF63-9D0C-739DDB47C5A6}"/>
                </a:ext>
              </a:extLst>
            </p:cNvPr>
            <p:cNvSpPr>
              <a:spLocks/>
            </p:cNvSpPr>
            <p:nvPr/>
          </p:nvSpPr>
          <p:spPr bwMode="auto">
            <a:xfrm>
              <a:off x="9953267" y="4962858"/>
              <a:ext cx="58601" cy="192955"/>
            </a:xfrm>
            <a:custGeom>
              <a:avLst/>
              <a:gdLst>
                <a:gd name="T0" fmla="*/ 22 w 35"/>
                <a:gd name="T1" fmla="*/ 113 h 115"/>
                <a:gd name="T2" fmla="*/ 27 w 35"/>
                <a:gd name="T3" fmla="*/ 115 h 115"/>
                <a:gd name="T4" fmla="*/ 32 w 35"/>
                <a:gd name="T5" fmla="*/ 113 h 115"/>
                <a:gd name="T6" fmla="*/ 32 w 35"/>
                <a:gd name="T7" fmla="*/ 103 h 115"/>
                <a:gd name="T8" fmla="*/ 14 w 35"/>
                <a:gd name="T9" fmla="*/ 58 h 115"/>
                <a:gd name="T10" fmla="*/ 32 w 35"/>
                <a:gd name="T11" fmla="*/ 13 h 115"/>
                <a:gd name="T12" fmla="*/ 32 w 35"/>
                <a:gd name="T13" fmla="*/ 3 h 115"/>
                <a:gd name="T14" fmla="*/ 22 w 35"/>
                <a:gd name="T15" fmla="*/ 3 h 115"/>
                <a:gd name="T16" fmla="*/ 0 w 35"/>
                <a:gd name="T17" fmla="*/ 58 h 115"/>
                <a:gd name="T18" fmla="*/ 22 w 35"/>
                <a:gd name="T19"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15">
                  <a:moveTo>
                    <a:pt x="22" y="113"/>
                  </a:moveTo>
                  <a:cubicBezTo>
                    <a:pt x="24" y="115"/>
                    <a:pt x="26" y="115"/>
                    <a:pt x="27" y="115"/>
                  </a:cubicBezTo>
                  <a:cubicBezTo>
                    <a:pt x="29" y="115"/>
                    <a:pt x="31" y="115"/>
                    <a:pt x="32" y="113"/>
                  </a:cubicBezTo>
                  <a:cubicBezTo>
                    <a:pt x="35" y="111"/>
                    <a:pt x="35" y="106"/>
                    <a:pt x="32" y="103"/>
                  </a:cubicBezTo>
                  <a:cubicBezTo>
                    <a:pt x="20" y="91"/>
                    <a:pt x="14" y="75"/>
                    <a:pt x="14" y="58"/>
                  </a:cubicBezTo>
                  <a:cubicBezTo>
                    <a:pt x="14" y="41"/>
                    <a:pt x="20" y="25"/>
                    <a:pt x="32" y="13"/>
                  </a:cubicBezTo>
                  <a:cubicBezTo>
                    <a:pt x="35" y="10"/>
                    <a:pt x="35" y="6"/>
                    <a:pt x="32" y="3"/>
                  </a:cubicBezTo>
                  <a:cubicBezTo>
                    <a:pt x="30" y="0"/>
                    <a:pt x="25" y="0"/>
                    <a:pt x="22" y="3"/>
                  </a:cubicBezTo>
                  <a:cubicBezTo>
                    <a:pt x="8" y="18"/>
                    <a:pt x="0" y="37"/>
                    <a:pt x="0" y="58"/>
                  </a:cubicBezTo>
                  <a:cubicBezTo>
                    <a:pt x="0" y="79"/>
                    <a:pt x="8" y="99"/>
                    <a:pt x="22"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 name="Freeform 18">
              <a:extLst>
                <a:ext uri="{FF2B5EF4-FFF2-40B4-BE49-F238E27FC236}">
                  <a16:creationId xmlns:a16="http://schemas.microsoft.com/office/drawing/2014/main" id="{A12E8B14-7CA5-BE6D-5967-279639F01BB7}"/>
                </a:ext>
              </a:extLst>
            </p:cNvPr>
            <p:cNvSpPr>
              <a:spLocks/>
            </p:cNvSpPr>
            <p:nvPr/>
          </p:nvSpPr>
          <p:spPr bwMode="auto">
            <a:xfrm>
              <a:off x="10154797" y="4962858"/>
              <a:ext cx="60030" cy="192955"/>
            </a:xfrm>
            <a:custGeom>
              <a:avLst/>
              <a:gdLst>
                <a:gd name="T0" fmla="*/ 21 w 36"/>
                <a:gd name="T1" fmla="*/ 58 h 115"/>
                <a:gd name="T2" fmla="*/ 3 w 36"/>
                <a:gd name="T3" fmla="*/ 103 h 115"/>
                <a:gd name="T4" fmla="*/ 3 w 36"/>
                <a:gd name="T5" fmla="*/ 113 h 115"/>
                <a:gd name="T6" fmla="*/ 8 w 36"/>
                <a:gd name="T7" fmla="*/ 115 h 115"/>
                <a:gd name="T8" fmla="*/ 13 w 36"/>
                <a:gd name="T9" fmla="*/ 113 h 115"/>
                <a:gd name="T10" fmla="*/ 36 w 36"/>
                <a:gd name="T11" fmla="*/ 58 h 115"/>
                <a:gd name="T12" fmla="*/ 13 w 36"/>
                <a:gd name="T13" fmla="*/ 3 h 115"/>
                <a:gd name="T14" fmla="*/ 3 w 36"/>
                <a:gd name="T15" fmla="*/ 3 h 115"/>
                <a:gd name="T16" fmla="*/ 3 w 36"/>
                <a:gd name="T17" fmla="*/ 13 h 115"/>
                <a:gd name="T18" fmla="*/ 21 w 36"/>
                <a:gd name="T19"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5">
                  <a:moveTo>
                    <a:pt x="21" y="58"/>
                  </a:moveTo>
                  <a:cubicBezTo>
                    <a:pt x="21" y="75"/>
                    <a:pt x="15" y="91"/>
                    <a:pt x="3" y="103"/>
                  </a:cubicBezTo>
                  <a:cubicBezTo>
                    <a:pt x="0" y="106"/>
                    <a:pt x="0" y="111"/>
                    <a:pt x="3" y="113"/>
                  </a:cubicBezTo>
                  <a:cubicBezTo>
                    <a:pt x="4" y="115"/>
                    <a:pt x="6" y="115"/>
                    <a:pt x="8" y="115"/>
                  </a:cubicBezTo>
                  <a:cubicBezTo>
                    <a:pt x="10" y="115"/>
                    <a:pt x="11" y="115"/>
                    <a:pt x="13" y="113"/>
                  </a:cubicBezTo>
                  <a:cubicBezTo>
                    <a:pt x="28" y="99"/>
                    <a:pt x="36" y="79"/>
                    <a:pt x="36" y="58"/>
                  </a:cubicBezTo>
                  <a:cubicBezTo>
                    <a:pt x="36" y="37"/>
                    <a:pt x="28" y="18"/>
                    <a:pt x="13" y="3"/>
                  </a:cubicBezTo>
                  <a:cubicBezTo>
                    <a:pt x="10" y="0"/>
                    <a:pt x="6" y="0"/>
                    <a:pt x="3" y="3"/>
                  </a:cubicBezTo>
                  <a:cubicBezTo>
                    <a:pt x="0" y="6"/>
                    <a:pt x="0" y="10"/>
                    <a:pt x="3" y="13"/>
                  </a:cubicBezTo>
                  <a:cubicBezTo>
                    <a:pt x="15" y="25"/>
                    <a:pt x="21" y="41"/>
                    <a:pt x="21"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 name="Freeform 19">
              <a:extLst>
                <a:ext uri="{FF2B5EF4-FFF2-40B4-BE49-F238E27FC236}">
                  <a16:creationId xmlns:a16="http://schemas.microsoft.com/office/drawing/2014/main" id="{0207BE22-B8E0-3190-EB45-641FDD86E572}"/>
                </a:ext>
              </a:extLst>
            </p:cNvPr>
            <p:cNvSpPr>
              <a:spLocks/>
            </p:cNvSpPr>
            <p:nvPr/>
          </p:nvSpPr>
          <p:spPr bwMode="auto">
            <a:xfrm>
              <a:off x="9903242" y="4928555"/>
              <a:ext cx="74323" cy="262990"/>
            </a:xfrm>
            <a:custGeom>
              <a:avLst/>
              <a:gdLst>
                <a:gd name="T0" fmla="*/ 36 w 44"/>
                <a:gd name="T1" fmla="*/ 156 h 156"/>
                <a:gd name="T2" fmla="*/ 41 w 44"/>
                <a:gd name="T3" fmla="*/ 153 h 156"/>
                <a:gd name="T4" fmla="*/ 41 w 44"/>
                <a:gd name="T5" fmla="*/ 143 h 156"/>
                <a:gd name="T6" fmla="*/ 14 w 44"/>
                <a:gd name="T7" fmla="*/ 78 h 156"/>
                <a:gd name="T8" fmla="*/ 41 w 44"/>
                <a:gd name="T9" fmla="*/ 13 h 156"/>
                <a:gd name="T10" fmla="*/ 41 w 44"/>
                <a:gd name="T11" fmla="*/ 3 h 156"/>
                <a:gd name="T12" fmla="*/ 31 w 44"/>
                <a:gd name="T13" fmla="*/ 3 h 156"/>
                <a:gd name="T14" fmla="*/ 0 w 44"/>
                <a:gd name="T15" fmla="*/ 78 h 156"/>
                <a:gd name="T16" fmla="*/ 31 w 44"/>
                <a:gd name="T17" fmla="*/ 153 h 156"/>
                <a:gd name="T18" fmla="*/ 36 w 44"/>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56">
                  <a:moveTo>
                    <a:pt x="36" y="156"/>
                  </a:moveTo>
                  <a:cubicBezTo>
                    <a:pt x="38" y="156"/>
                    <a:pt x="40" y="155"/>
                    <a:pt x="41" y="153"/>
                  </a:cubicBezTo>
                  <a:cubicBezTo>
                    <a:pt x="44" y="151"/>
                    <a:pt x="44" y="146"/>
                    <a:pt x="41" y="143"/>
                  </a:cubicBezTo>
                  <a:cubicBezTo>
                    <a:pt x="24" y="126"/>
                    <a:pt x="14" y="103"/>
                    <a:pt x="14" y="78"/>
                  </a:cubicBezTo>
                  <a:cubicBezTo>
                    <a:pt x="14" y="54"/>
                    <a:pt x="24" y="30"/>
                    <a:pt x="41" y="13"/>
                  </a:cubicBezTo>
                  <a:cubicBezTo>
                    <a:pt x="44" y="10"/>
                    <a:pt x="44" y="6"/>
                    <a:pt x="41" y="3"/>
                  </a:cubicBezTo>
                  <a:cubicBezTo>
                    <a:pt x="39" y="0"/>
                    <a:pt x="34" y="0"/>
                    <a:pt x="31" y="3"/>
                  </a:cubicBezTo>
                  <a:cubicBezTo>
                    <a:pt x="11" y="23"/>
                    <a:pt x="0" y="50"/>
                    <a:pt x="0" y="78"/>
                  </a:cubicBezTo>
                  <a:cubicBezTo>
                    <a:pt x="0" y="107"/>
                    <a:pt x="11" y="133"/>
                    <a:pt x="31" y="153"/>
                  </a:cubicBezTo>
                  <a:cubicBezTo>
                    <a:pt x="33" y="155"/>
                    <a:pt x="35" y="156"/>
                    <a:pt x="36" y="15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 name="Freeform 20">
              <a:extLst>
                <a:ext uri="{FF2B5EF4-FFF2-40B4-BE49-F238E27FC236}">
                  <a16:creationId xmlns:a16="http://schemas.microsoft.com/office/drawing/2014/main" id="{6A0A7E70-5BFE-D1B0-C42B-2305B8FE38C4}"/>
                </a:ext>
              </a:extLst>
            </p:cNvPr>
            <p:cNvSpPr>
              <a:spLocks/>
            </p:cNvSpPr>
            <p:nvPr/>
          </p:nvSpPr>
          <p:spPr bwMode="auto">
            <a:xfrm>
              <a:off x="10187671" y="4928555"/>
              <a:ext cx="74323" cy="262990"/>
            </a:xfrm>
            <a:custGeom>
              <a:avLst/>
              <a:gdLst>
                <a:gd name="T0" fmla="*/ 30 w 44"/>
                <a:gd name="T1" fmla="*/ 78 h 156"/>
                <a:gd name="T2" fmla="*/ 3 w 44"/>
                <a:gd name="T3" fmla="*/ 143 h 156"/>
                <a:gd name="T4" fmla="*/ 3 w 44"/>
                <a:gd name="T5" fmla="*/ 153 h 156"/>
                <a:gd name="T6" fmla="*/ 8 w 44"/>
                <a:gd name="T7" fmla="*/ 156 h 156"/>
                <a:gd name="T8" fmla="*/ 13 w 44"/>
                <a:gd name="T9" fmla="*/ 153 h 156"/>
                <a:gd name="T10" fmla="*/ 44 w 44"/>
                <a:gd name="T11" fmla="*/ 78 h 156"/>
                <a:gd name="T12" fmla="*/ 13 w 44"/>
                <a:gd name="T13" fmla="*/ 3 h 156"/>
                <a:gd name="T14" fmla="*/ 3 w 44"/>
                <a:gd name="T15" fmla="*/ 3 h 156"/>
                <a:gd name="T16" fmla="*/ 3 w 44"/>
                <a:gd name="T17" fmla="*/ 13 h 156"/>
                <a:gd name="T18" fmla="*/ 30 w 44"/>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56">
                  <a:moveTo>
                    <a:pt x="30" y="78"/>
                  </a:moveTo>
                  <a:cubicBezTo>
                    <a:pt x="30" y="103"/>
                    <a:pt x="20" y="126"/>
                    <a:pt x="3" y="143"/>
                  </a:cubicBezTo>
                  <a:cubicBezTo>
                    <a:pt x="0" y="146"/>
                    <a:pt x="0" y="151"/>
                    <a:pt x="3" y="153"/>
                  </a:cubicBezTo>
                  <a:cubicBezTo>
                    <a:pt x="4" y="155"/>
                    <a:pt x="6" y="156"/>
                    <a:pt x="8" y="156"/>
                  </a:cubicBezTo>
                  <a:cubicBezTo>
                    <a:pt x="10" y="156"/>
                    <a:pt x="11" y="155"/>
                    <a:pt x="13" y="153"/>
                  </a:cubicBezTo>
                  <a:cubicBezTo>
                    <a:pt x="33" y="133"/>
                    <a:pt x="44" y="107"/>
                    <a:pt x="44" y="78"/>
                  </a:cubicBezTo>
                  <a:cubicBezTo>
                    <a:pt x="44" y="50"/>
                    <a:pt x="33" y="23"/>
                    <a:pt x="13" y="3"/>
                  </a:cubicBezTo>
                  <a:cubicBezTo>
                    <a:pt x="10" y="0"/>
                    <a:pt x="6" y="0"/>
                    <a:pt x="3" y="3"/>
                  </a:cubicBezTo>
                  <a:cubicBezTo>
                    <a:pt x="0" y="6"/>
                    <a:pt x="0" y="10"/>
                    <a:pt x="3" y="13"/>
                  </a:cubicBezTo>
                  <a:cubicBezTo>
                    <a:pt x="20" y="30"/>
                    <a:pt x="30" y="54"/>
                    <a:pt x="30"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3" name="Freeform 21">
              <a:extLst>
                <a:ext uri="{FF2B5EF4-FFF2-40B4-BE49-F238E27FC236}">
                  <a16:creationId xmlns:a16="http://schemas.microsoft.com/office/drawing/2014/main" id="{785D323F-2809-C6E9-8DC8-A7B3ADAA06ED}"/>
                </a:ext>
              </a:extLst>
            </p:cNvPr>
            <p:cNvSpPr>
              <a:spLocks/>
            </p:cNvSpPr>
            <p:nvPr/>
          </p:nvSpPr>
          <p:spPr bwMode="auto">
            <a:xfrm>
              <a:off x="9921823" y="5107216"/>
              <a:ext cx="323020" cy="388768"/>
            </a:xfrm>
            <a:custGeom>
              <a:avLst/>
              <a:gdLst>
                <a:gd name="T0" fmla="*/ 102 w 192"/>
                <a:gd name="T1" fmla="*/ 4 h 231"/>
                <a:gd name="T2" fmla="*/ 90 w 192"/>
                <a:gd name="T3" fmla="*/ 4 h 231"/>
                <a:gd name="T4" fmla="*/ 89 w 192"/>
                <a:gd name="T5" fmla="*/ 8 h 231"/>
                <a:gd name="T6" fmla="*/ 3 w 192"/>
                <a:gd name="T7" fmla="*/ 226 h 231"/>
                <a:gd name="T8" fmla="*/ 9 w 192"/>
                <a:gd name="T9" fmla="*/ 231 h 231"/>
                <a:gd name="T10" fmla="*/ 183 w 192"/>
                <a:gd name="T11" fmla="*/ 231 h 231"/>
                <a:gd name="T12" fmla="*/ 189 w 192"/>
                <a:gd name="T13" fmla="*/ 226 h 231"/>
                <a:gd name="T14" fmla="*/ 103 w 192"/>
                <a:gd name="T15" fmla="*/ 8 h 231"/>
                <a:gd name="T16" fmla="*/ 102 w 192"/>
                <a:gd name="T17" fmla="*/ 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31">
                  <a:moveTo>
                    <a:pt x="102" y="4"/>
                  </a:moveTo>
                  <a:cubicBezTo>
                    <a:pt x="99" y="0"/>
                    <a:pt x="92" y="0"/>
                    <a:pt x="90" y="4"/>
                  </a:cubicBezTo>
                  <a:cubicBezTo>
                    <a:pt x="89" y="5"/>
                    <a:pt x="89" y="6"/>
                    <a:pt x="89" y="8"/>
                  </a:cubicBezTo>
                  <a:cubicBezTo>
                    <a:pt x="0" y="220"/>
                    <a:pt x="0" y="222"/>
                    <a:pt x="3" y="226"/>
                  </a:cubicBezTo>
                  <a:cubicBezTo>
                    <a:pt x="5" y="228"/>
                    <a:pt x="7" y="231"/>
                    <a:pt x="9" y="231"/>
                  </a:cubicBezTo>
                  <a:cubicBezTo>
                    <a:pt x="183" y="231"/>
                    <a:pt x="183" y="231"/>
                    <a:pt x="183" y="231"/>
                  </a:cubicBezTo>
                  <a:cubicBezTo>
                    <a:pt x="185" y="231"/>
                    <a:pt x="188" y="228"/>
                    <a:pt x="189" y="226"/>
                  </a:cubicBezTo>
                  <a:cubicBezTo>
                    <a:pt x="192" y="222"/>
                    <a:pt x="192" y="220"/>
                    <a:pt x="103" y="8"/>
                  </a:cubicBezTo>
                  <a:cubicBezTo>
                    <a:pt x="103" y="7"/>
                    <a:pt x="103" y="5"/>
                    <a:pt x="10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25" name="Freeform 22">
            <a:extLst>
              <a:ext uri="{FF2B5EF4-FFF2-40B4-BE49-F238E27FC236}">
                <a16:creationId xmlns:a16="http://schemas.microsoft.com/office/drawing/2014/main" id="{1B252666-2665-7CE8-AC00-A642A3F8A541}"/>
              </a:ext>
            </a:extLst>
          </p:cNvPr>
          <p:cNvSpPr>
            <a:spLocks noEditPoints="1"/>
          </p:cNvSpPr>
          <p:nvPr userDrawn="1"/>
        </p:nvSpPr>
        <p:spPr bwMode="auto">
          <a:xfrm>
            <a:off x="8260754" y="5240111"/>
            <a:ext cx="455488" cy="459047"/>
          </a:xfrm>
          <a:custGeom>
            <a:avLst/>
            <a:gdLst>
              <a:gd name="T0" fmla="*/ 318 w 327"/>
              <a:gd name="T1" fmla="*/ 157 h 328"/>
              <a:gd name="T2" fmla="*/ 292 w 327"/>
              <a:gd name="T3" fmla="*/ 155 h 328"/>
              <a:gd name="T4" fmla="*/ 242 w 327"/>
              <a:gd name="T5" fmla="*/ 136 h 328"/>
              <a:gd name="T6" fmla="*/ 236 w 327"/>
              <a:gd name="T7" fmla="*/ 132 h 328"/>
              <a:gd name="T8" fmla="*/ 232 w 327"/>
              <a:gd name="T9" fmla="*/ 109 h 328"/>
              <a:gd name="T10" fmla="*/ 294 w 327"/>
              <a:gd name="T11" fmla="*/ 78 h 328"/>
              <a:gd name="T12" fmla="*/ 262 w 327"/>
              <a:gd name="T13" fmla="*/ 49 h 328"/>
              <a:gd name="T14" fmla="*/ 242 w 327"/>
              <a:gd name="T15" fmla="*/ 67 h 328"/>
              <a:gd name="T16" fmla="*/ 193 w 327"/>
              <a:gd name="T17" fmla="*/ 89 h 328"/>
              <a:gd name="T18" fmla="*/ 189 w 327"/>
              <a:gd name="T19" fmla="*/ 85 h 328"/>
              <a:gd name="T20" fmla="*/ 170 w 327"/>
              <a:gd name="T21" fmla="*/ 35 h 328"/>
              <a:gd name="T22" fmla="*/ 169 w 327"/>
              <a:gd name="T23" fmla="*/ 8 h 328"/>
              <a:gd name="T24" fmla="*/ 126 w 327"/>
              <a:gd name="T25" fmla="*/ 6 h 328"/>
              <a:gd name="T26" fmla="*/ 142 w 327"/>
              <a:gd name="T27" fmla="*/ 67 h 328"/>
              <a:gd name="T28" fmla="*/ 148 w 327"/>
              <a:gd name="T29" fmla="*/ 139 h 328"/>
              <a:gd name="T30" fmla="*/ 103 w 327"/>
              <a:gd name="T31" fmla="*/ 85 h 328"/>
              <a:gd name="T32" fmla="*/ 71 w 327"/>
              <a:gd name="T33" fmla="*/ 31 h 328"/>
              <a:gd name="T34" fmla="*/ 41 w 327"/>
              <a:gd name="T35" fmla="*/ 64 h 328"/>
              <a:gd name="T36" fmla="*/ 37 w 327"/>
              <a:gd name="T37" fmla="*/ 88 h 328"/>
              <a:gd name="T38" fmla="*/ 69 w 327"/>
              <a:gd name="T39" fmla="*/ 123 h 328"/>
              <a:gd name="T40" fmla="*/ 71 w 327"/>
              <a:gd name="T41" fmla="*/ 155 h 328"/>
              <a:gd name="T42" fmla="*/ 3 w 327"/>
              <a:gd name="T43" fmla="*/ 149 h 328"/>
              <a:gd name="T44" fmla="*/ 3 w 327"/>
              <a:gd name="T45" fmla="*/ 184 h 328"/>
              <a:gd name="T46" fmla="*/ 35 w 327"/>
              <a:gd name="T47" fmla="*/ 178 h 328"/>
              <a:gd name="T48" fmla="*/ 75 w 327"/>
              <a:gd name="T49" fmla="*/ 201 h 328"/>
              <a:gd name="T50" fmla="*/ 59 w 327"/>
              <a:gd name="T51" fmla="*/ 249 h 328"/>
              <a:gd name="T52" fmla="*/ 41 w 327"/>
              <a:gd name="T53" fmla="*/ 269 h 328"/>
              <a:gd name="T54" fmla="*/ 58 w 327"/>
              <a:gd name="T55" fmla="*/ 292 h 328"/>
              <a:gd name="T56" fmla="*/ 76 w 327"/>
              <a:gd name="T57" fmla="*/ 265 h 328"/>
              <a:gd name="T58" fmla="*/ 116 w 327"/>
              <a:gd name="T59" fmla="*/ 256 h 328"/>
              <a:gd name="T60" fmla="*/ 148 w 327"/>
              <a:gd name="T61" fmla="*/ 256 h 328"/>
              <a:gd name="T62" fmla="*/ 142 w 327"/>
              <a:gd name="T63" fmla="*/ 324 h 328"/>
              <a:gd name="T64" fmla="*/ 177 w 327"/>
              <a:gd name="T65" fmla="*/ 324 h 328"/>
              <a:gd name="T66" fmla="*/ 170 w 327"/>
              <a:gd name="T67" fmla="*/ 292 h 328"/>
              <a:gd name="T68" fmla="*/ 192 w 327"/>
              <a:gd name="T69" fmla="*/ 258 h 328"/>
              <a:gd name="T70" fmla="*/ 215 w 327"/>
              <a:gd name="T71" fmla="*/ 247 h 328"/>
              <a:gd name="T72" fmla="*/ 247 w 327"/>
              <a:gd name="T73" fmla="*/ 301 h 328"/>
              <a:gd name="T74" fmla="*/ 265 w 327"/>
              <a:gd name="T75" fmla="*/ 284 h 328"/>
              <a:gd name="T76" fmla="*/ 294 w 327"/>
              <a:gd name="T77" fmla="*/ 254 h 328"/>
              <a:gd name="T78" fmla="*/ 240 w 327"/>
              <a:gd name="T79" fmla="*/ 222 h 328"/>
              <a:gd name="T80" fmla="*/ 186 w 327"/>
              <a:gd name="T81" fmla="*/ 178 h 328"/>
              <a:gd name="T82" fmla="*/ 258 w 327"/>
              <a:gd name="T83" fmla="*/ 199 h 328"/>
              <a:gd name="T84" fmla="*/ 305 w 327"/>
              <a:gd name="T85" fmla="*/ 197 h 328"/>
              <a:gd name="T86" fmla="*/ 85 w 327"/>
              <a:gd name="T87" fmla="*/ 136 h 328"/>
              <a:gd name="T88" fmla="*/ 131 w 327"/>
              <a:gd name="T89" fmla="*/ 155 h 328"/>
              <a:gd name="T90" fmla="*/ 81 w 327"/>
              <a:gd name="T91" fmla="*/ 200 h 328"/>
              <a:gd name="T92" fmla="*/ 104 w 327"/>
              <a:gd name="T93" fmla="*/ 204 h 328"/>
              <a:gd name="T94" fmla="*/ 125 w 327"/>
              <a:gd name="T95" fmla="*/ 243 h 328"/>
              <a:gd name="T96" fmla="*/ 128 w 327"/>
              <a:gd name="T97" fmla="*/ 242 h 328"/>
              <a:gd name="T98" fmla="*/ 170 w 327"/>
              <a:gd name="T99" fmla="*/ 22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328">
                <a:moveTo>
                  <a:pt x="324" y="184"/>
                </a:moveTo>
                <a:cubicBezTo>
                  <a:pt x="318" y="176"/>
                  <a:pt x="318" y="176"/>
                  <a:pt x="318" y="176"/>
                </a:cubicBezTo>
                <a:cubicBezTo>
                  <a:pt x="321" y="174"/>
                  <a:pt x="323" y="170"/>
                  <a:pt x="323" y="166"/>
                </a:cubicBezTo>
                <a:cubicBezTo>
                  <a:pt x="323" y="162"/>
                  <a:pt x="321" y="159"/>
                  <a:pt x="318" y="157"/>
                </a:cubicBezTo>
                <a:cubicBezTo>
                  <a:pt x="324" y="149"/>
                  <a:pt x="324" y="149"/>
                  <a:pt x="324" y="149"/>
                </a:cubicBezTo>
                <a:cubicBezTo>
                  <a:pt x="327" y="143"/>
                  <a:pt x="326" y="136"/>
                  <a:pt x="321" y="133"/>
                </a:cubicBezTo>
                <a:cubicBezTo>
                  <a:pt x="316" y="129"/>
                  <a:pt x="309" y="131"/>
                  <a:pt x="305" y="136"/>
                </a:cubicBezTo>
                <a:cubicBezTo>
                  <a:pt x="292" y="155"/>
                  <a:pt x="292" y="155"/>
                  <a:pt x="292" y="155"/>
                </a:cubicBezTo>
                <a:cubicBezTo>
                  <a:pt x="256" y="155"/>
                  <a:pt x="256" y="155"/>
                  <a:pt x="256" y="155"/>
                </a:cubicBezTo>
                <a:cubicBezTo>
                  <a:pt x="261" y="149"/>
                  <a:pt x="261" y="149"/>
                  <a:pt x="261" y="149"/>
                </a:cubicBezTo>
                <a:cubicBezTo>
                  <a:pt x="264" y="143"/>
                  <a:pt x="263" y="136"/>
                  <a:pt x="257" y="133"/>
                </a:cubicBezTo>
                <a:cubicBezTo>
                  <a:pt x="252" y="129"/>
                  <a:pt x="245" y="131"/>
                  <a:pt x="242" y="136"/>
                </a:cubicBezTo>
                <a:cubicBezTo>
                  <a:pt x="229" y="155"/>
                  <a:pt x="229" y="155"/>
                  <a:pt x="229" y="155"/>
                </a:cubicBezTo>
                <a:cubicBezTo>
                  <a:pt x="186" y="155"/>
                  <a:pt x="186" y="155"/>
                  <a:pt x="186" y="155"/>
                </a:cubicBezTo>
                <a:cubicBezTo>
                  <a:pt x="212" y="128"/>
                  <a:pt x="212" y="128"/>
                  <a:pt x="212" y="128"/>
                </a:cubicBezTo>
                <a:cubicBezTo>
                  <a:pt x="236" y="132"/>
                  <a:pt x="236" y="132"/>
                  <a:pt x="236" y="132"/>
                </a:cubicBezTo>
                <a:cubicBezTo>
                  <a:pt x="237" y="133"/>
                  <a:pt x="237" y="133"/>
                  <a:pt x="238" y="133"/>
                </a:cubicBezTo>
                <a:cubicBezTo>
                  <a:pt x="243" y="133"/>
                  <a:pt x="248" y="129"/>
                  <a:pt x="249" y="123"/>
                </a:cubicBezTo>
                <a:cubicBezTo>
                  <a:pt x="250" y="117"/>
                  <a:pt x="246" y="111"/>
                  <a:pt x="240" y="110"/>
                </a:cubicBezTo>
                <a:cubicBezTo>
                  <a:pt x="232" y="109"/>
                  <a:pt x="232" y="109"/>
                  <a:pt x="232" y="109"/>
                </a:cubicBezTo>
                <a:cubicBezTo>
                  <a:pt x="257" y="83"/>
                  <a:pt x="257" y="83"/>
                  <a:pt x="257" y="83"/>
                </a:cubicBezTo>
                <a:cubicBezTo>
                  <a:pt x="281" y="88"/>
                  <a:pt x="281" y="88"/>
                  <a:pt x="281" y="88"/>
                </a:cubicBezTo>
                <a:cubicBezTo>
                  <a:pt x="281" y="88"/>
                  <a:pt x="282" y="88"/>
                  <a:pt x="283" y="88"/>
                </a:cubicBezTo>
                <a:cubicBezTo>
                  <a:pt x="288" y="88"/>
                  <a:pt x="293" y="84"/>
                  <a:pt x="294" y="78"/>
                </a:cubicBezTo>
                <a:cubicBezTo>
                  <a:pt x="295" y="72"/>
                  <a:pt x="291" y="66"/>
                  <a:pt x="285" y="65"/>
                </a:cubicBezTo>
                <a:cubicBezTo>
                  <a:pt x="276" y="64"/>
                  <a:pt x="276" y="64"/>
                  <a:pt x="276" y="64"/>
                </a:cubicBezTo>
                <a:cubicBezTo>
                  <a:pt x="277" y="60"/>
                  <a:pt x="276" y="55"/>
                  <a:pt x="273" y="52"/>
                </a:cubicBezTo>
                <a:cubicBezTo>
                  <a:pt x="270" y="49"/>
                  <a:pt x="265" y="48"/>
                  <a:pt x="262" y="49"/>
                </a:cubicBezTo>
                <a:cubicBezTo>
                  <a:pt x="260" y="40"/>
                  <a:pt x="260" y="40"/>
                  <a:pt x="260" y="40"/>
                </a:cubicBezTo>
                <a:cubicBezTo>
                  <a:pt x="259" y="34"/>
                  <a:pt x="253" y="30"/>
                  <a:pt x="247" y="31"/>
                </a:cubicBezTo>
                <a:cubicBezTo>
                  <a:pt x="240" y="33"/>
                  <a:pt x="236" y="38"/>
                  <a:pt x="238" y="45"/>
                </a:cubicBezTo>
                <a:cubicBezTo>
                  <a:pt x="242" y="67"/>
                  <a:pt x="242" y="67"/>
                  <a:pt x="242" y="67"/>
                </a:cubicBezTo>
                <a:cubicBezTo>
                  <a:pt x="216" y="92"/>
                  <a:pt x="216" y="92"/>
                  <a:pt x="216" y="92"/>
                </a:cubicBezTo>
                <a:cubicBezTo>
                  <a:pt x="215" y="85"/>
                  <a:pt x="215" y="85"/>
                  <a:pt x="215" y="85"/>
                </a:cubicBezTo>
                <a:cubicBezTo>
                  <a:pt x="214" y="79"/>
                  <a:pt x="208" y="75"/>
                  <a:pt x="202" y="76"/>
                </a:cubicBezTo>
                <a:cubicBezTo>
                  <a:pt x="196" y="77"/>
                  <a:pt x="192" y="83"/>
                  <a:pt x="193" y="89"/>
                </a:cubicBezTo>
                <a:cubicBezTo>
                  <a:pt x="197" y="112"/>
                  <a:pt x="197" y="112"/>
                  <a:pt x="197" y="112"/>
                </a:cubicBezTo>
                <a:cubicBezTo>
                  <a:pt x="170" y="138"/>
                  <a:pt x="170" y="138"/>
                  <a:pt x="170" y="138"/>
                </a:cubicBezTo>
                <a:cubicBezTo>
                  <a:pt x="170" y="98"/>
                  <a:pt x="170" y="98"/>
                  <a:pt x="170" y="98"/>
                </a:cubicBezTo>
                <a:cubicBezTo>
                  <a:pt x="189" y="85"/>
                  <a:pt x="189" y="85"/>
                  <a:pt x="189" y="85"/>
                </a:cubicBezTo>
                <a:cubicBezTo>
                  <a:pt x="194" y="82"/>
                  <a:pt x="196" y="75"/>
                  <a:pt x="192" y="70"/>
                </a:cubicBezTo>
                <a:cubicBezTo>
                  <a:pt x="189" y="65"/>
                  <a:pt x="182" y="63"/>
                  <a:pt x="177" y="67"/>
                </a:cubicBezTo>
                <a:cubicBezTo>
                  <a:pt x="170" y="71"/>
                  <a:pt x="170" y="71"/>
                  <a:pt x="170" y="71"/>
                </a:cubicBezTo>
                <a:cubicBezTo>
                  <a:pt x="170" y="35"/>
                  <a:pt x="170" y="35"/>
                  <a:pt x="170" y="35"/>
                </a:cubicBezTo>
                <a:cubicBezTo>
                  <a:pt x="189" y="22"/>
                  <a:pt x="189" y="22"/>
                  <a:pt x="189" y="22"/>
                </a:cubicBezTo>
                <a:cubicBezTo>
                  <a:pt x="194" y="19"/>
                  <a:pt x="196" y="11"/>
                  <a:pt x="192" y="6"/>
                </a:cubicBezTo>
                <a:cubicBezTo>
                  <a:pt x="189" y="1"/>
                  <a:pt x="182" y="0"/>
                  <a:pt x="177" y="3"/>
                </a:cubicBezTo>
                <a:cubicBezTo>
                  <a:pt x="169" y="8"/>
                  <a:pt x="169" y="8"/>
                  <a:pt x="169" y="8"/>
                </a:cubicBezTo>
                <a:cubicBezTo>
                  <a:pt x="167" y="4"/>
                  <a:pt x="163" y="2"/>
                  <a:pt x="159" y="2"/>
                </a:cubicBezTo>
                <a:cubicBezTo>
                  <a:pt x="154" y="2"/>
                  <a:pt x="150" y="4"/>
                  <a:pt x="149" y="8"/>
                </a:cubicBezTo>
                <a:cubicBezTo>
                  <a:pt x="142" y="3"/>
                  <a:pt x="142" y="3"/>
                  <a:pt x="142" y="3"/>
                </a:cubicBezTo>
                <a:cubicBezTo>
                  <a:pt x="136" y="0"/>
                  <a:pt x="129" y="1"/>
                  <a:pt x="126" y="6"/>
                </a:cubicBezTo>
                <a:cubicBezTo>
                  <a:pt x="122" y="11"/>
                  <a:pt x="123" y="18"/>
                  <a:pt x="128" y="22"/>
                </a:cubicBezTo>
                <a:cubicBezTo>
                  <a:pt x="148" y="35"/>
                  <a:pt x="148" y="35"/>
                  <a:pt x="148" y="35"/>
                </a:cubicBezTo>
                <a:cubicBezTo>
                  <a:pt x="148" y="71"/>
                  <a:pt x="148" y="71"/>
                  <a:pt x="148" y="71"/>
                </a:cubicBezTo>
                <a:cubicBezTo>
                  <a:pt x="142" y="67"/>
                  <a:pt x="142" y="67"/>
                  <a:pt x="142" y="67"/>
                </a:cubicBezTo>
                <a:cubicBezTo>
                  <a:pt x="136" y="63"/>
                  <a:pt x="129" y="64"/>
                  <a:pt x="126" y="70"/>
                </a:cubicBezTo>
                <a:cubicBezTo>
                  <a:pt x="122" y="75"/>
                  <a:pt x="123" y="82"/>
                  <a:pt x="128" y="85"/>
                </a:cubicBezTo>
                <a:cubicBezTo>
                  <a:pt x="148" y="99"/>
                  <a:pt x="148" y="99"/>
                  <a:pt x="148" y="99"/>
                </a:cubicBezTo>
                <a:cubicBezTo>
                  <a:pt x="148" y="139"/>
                  <a:pt x="148" y="139"/>
                  <a:pt x="148" y="139"/>
                </a:cubicBezTo>
                <a:cubicBezTo>
                  <a:pt x="121" y="113"/>
                  <a:pt x="121" y="113"/>
                  <a:pt x="121" y="113"/>
                </a:cubicBezTo>
                <a:cubicBezTo>
                  <a:pt x="125" y="89"/>
                  <a:pt x="125" y="89"/>
                  <a:pt x="125" y="89"/>
                </a:cubicBezTo>
                <a:cubicBezTo>
                  <a:pt x="126" y="83"/>
                  <a:pt x="122" y="77"/>
                  <a:pt x="116" y="76"/>
                </a:cubicBezTo>
                <a:cubicBezTo>
                  <a:pt x="110" y="75"/>
                  <a:pt x="104" y="79"/>
                  <a:pt x="103" y="85"/>
                </a:cubicBezTo>
                <a:cubicBezTo>
                  <a:pt x="101" y="93"/>
                  <a:pt x="101" y="93"/>
                  <a:pt x="101" y="93"/>
                </a:cubicBezTo>
                <a:cubicBezTo>
                  <a:pt x="76" y="68"/>
                  <a:pt x="76" y="68"/>
                  <a:pt x="76" y="68"/>
                </a:cubicBezTo>
                <a:cubicBezTo>
                  <a:pt x="80" y="45"/>
                  <a:pt x="80" y="45"/>
                  <a:pt x="80" y="45"/>
                </a:cubicBezTo>
                <a:cubicBezTo>
                  <a:pt x="81" y="38"/>
                  <a:pt x="77" y="33"/>
                  <a:pt x="71" y="31"/>
                </a:cubicBezTo>
                <a:cubicBezTo>
                  <a:pt x="65" y="30"/>
                  <a:pt x="59" y="34"/>
                  <a:pt x="58" y="40"/>
                </a:cubicBezTo>
                <a:cubicBezTo>
                  <a:pt x="56" y="49"/>
                  <a:pt x="56" y="49"/>
                  <a:pt x="56" y="49"/>
                </a:cubicBezTo>
                <a:cubicBezTo>
                  <a:pt x="52" y="48"/>
                  <a:pt x="47" y="48"/>
                  <a:pt x="44" y="52"/>
                </a:cubicBezTo>
                <a:cubicBezTo>
                  <a:pt x="41" y="55"/>
                  <a:pt x="40" y="60"/>
                  <a:pt x="41" y="64"/>
                </a:cubicBezTo>
                <a:cubicBezTo>
                  <a:pt x="33" y="65"/>
                  <a:pt x="33" y="65"/>
                  <a:pt x="33" y="65"/>
                </a:cubicBezTo>
                <a:cubicBezTo>
                  <a:pt x="27" y="66"/>
                  <a:pt x="23" y="72"/>
                  <a:pt x="24" y="78"/>
                </a:cubicBezTo>
                <a:cubicBezTo>
                  <a:pt x="25" y="84"/>
                  <a:pt x="30" y="88"/>
                  <a:pt x="35" y="88"/>
                </a:cubicBezTo>
                <a:cubicBezTo>
                  <a:pt x="36" y="88"/>
                  <a:pt x="37" y="88"/>
                  <a:pt x="37" y="88"/>
                </a:cubicBezTo>
                <a:cubicBezTo>
                  <a:pt x="60" y="84"/>
                  <a:pt x="60" y="84"/>
                  <a:pt x="60" y="84"/>
                </a:cubicBezTo>
                <a:cubicBezTo>
                  <a:pt x="85" y="109"/>
                  <a:pt x="85" y="109"/>
                  <a:pt x="85" y="109"/>
                </a:cubicBezTo>
                <a:cubicBezTo>
                  <a:pt x="78" y="110"/>
                  <a:pt x="78" y="110"/>
                  <a:pt x="78" y="110"/>
                </a:cubicBezTo>
                <a:cubicBezTo>
                  <a:pt x="72" y="111"/>
                  <a:pt x="68" y="117"/>
                  <a:pt x="69" y="123"/>
                </a:cubicBezTo>
                <a:cubicBezTo>
                  <a:pt x="70" y="127"/>
                  <a:pt x="72" y="129"/>
                  <a:pt x="75" y="131"/>
                </a:cubicBezTo>
                <a:cubicBezTo>
                  <a:pt x="73" y="131"/>
                  <a:pt x="71" y="132"/>
                  <a:pt x="70" y="133"/>
                </a:cubicBezTo>
                <a:cubicBezTo>
                  <a:pt x="64" y="136"/>
                  <a:pt x="63" y="143"/>
                  <a:pt x="67" y="149"/>
                </a:cubicBezTo>
                <a:cubicBezTo>
                  <a:pt x="71" y="155"/>
                  <a:pt x="71" y="155"/>
                  <a:pt x="71" y="155"/>
                </a:cubicBezTo>
                <a:cubicBezTo>
                  <a:pt x="35" y="155"/>
                  <a:pt x="35" y="155"/>
                  <a:pt x="35" y="155"/>
                </a:cubicBezTo>
                <a:cubicBezTo>
                  <a:pt x="22" y="136"/>
                  <a:pt x="22" y="136"/>
                  <a:pt x="22" y="136"/>
                </a:cubicBezTo>
                <a:cubicBezTo>
                  <a:pt x="18" y="131"/>
                  <a:pt x="11" y="129"/>
                  <a:pt x="6" y="133"/>
                </a:cubicBezTo>
                <a:cubicBezTo>
                  <a:pt x="1" y="136"/>
                  <a:pt x="0" y="143"/>
                  <a:pt x="3" y="149"/>
                </a:cubicBezTo>
                <a:cubicBezTo>
                  <a:pt x="9" y="158"/>
                  <a:pt x="9" y="158"/>
                  <a:pt x="9" y="158"/>
                </a:cubicBezTo>
                <a:cubicBezTo>
                  <a:pt x="7" y="160"/>
                  <a:pt x="6" y="163"/>
                  <a:pt x="6" y="166"/>
                </a:cubicBezTo>
                <a:cubicBezTo>
                  <a:pt x="6" y="170"/>
                  <a:pt x="7" y="173"/>
                  <a:pt x="10" y="175"/>
                </a:cubicBezTo>
                <a:cubicBezTo>
                  <a:pt x="3" y="184"/>
                  <a:pt x="3" y="184"/>
                  <a:pt x="3" y="184"/>
                </a:cubicBezTo>
                <a:cubicBezTo>
                  <a:pt x="0" y="189"/>
                  <a:pt x="1" y="196"/>
                  <a:pt x="6" y="199"/>
                </a:cubicBezTo>
                <a:cubicBezTo>
                  <a:pt x="8" y="201"/>
                  <a:pt x="10" y="201"/>
                  <a:pt x="13" y="201"/>
                </a:cubicBezTo>
                <a:cubicBezTo>
                  <a:pt x="16" y="201"/>
                  <a:pt x="20" y="200"/>
                  <a:pt x="22" y="197"/>
                </a:cubicBezTo>
                <a:cubicBezTo>
                  <a:pt x="35" y="178"/>
                  <a:pt x="35" y="178"/>
                  <a:pt x="35" y="178"/>
                </a:cubicBezTo>
                <a:cubicBezTo>
                  <a:pt x="71" y="178"/>
                  <a:pt x="71" y="178"/>
                  <a:pt x="71" y="178"/>
                </a:cubicBezTo>
                <a:cubicBezTo>
                  <a:pt x="67" y="184"/>
                  <a:pt x="67" y="184"/>
                  <a:pt x="67" y="184"/>
                </a:cubicBezTo>
                <a:cubicBezTo>
                  <a:pt x="63" y="189"/>
                  <a:pt x="64" y="196"/>
                  <a:pt x="69" y="199"/>
                </a:cubicBezTo>
                <a:cubicBezTo>
                  <a:pt x="71" y="201"/>
                  <a:pt x="73" y="201"/>
                  <a:pt x="75" y="201"/>
                </a:cubicBezTo>
                <a:cubicBezTo>
                  <a:pt x="72" y="203"/>
                  <a:pt x="70" y="206"/>
                  <a:pt x="69" y="209"/>
                </a:cubicBezTo>
                <a:cubicBezTo>
                  <a:pt x="68" y="215"/>
                  <a:pt x="72" y="221"/>
                  <a:pt x="78" y="222"/>
                </a:cubicBezTo>
                <a:cubicBezTo>
                  <a:pt x="85" y="224"/>
                  <a:pt x="85" y="224"/>
                  <a:pt x="85" y="224"/>
                </a:cubicBezTo>
                <a:cubicBezTo>
                  <a:pt x="59" y="249"/>
                  <a:pt x="59" y="249"/>
                  <a:pt x="59" y="249"/>
                </a:cubicBezTo>
                <a:cubicBezTo>
                  <a:pt x="37" y="245"/>
                  <a:pt x="37" y="245"/>
                  <a:pt x="37" y="245"/>
                </a:cubicBezTo>
                <a:cubicBezTo>
                  <a:pt x="31" y="244"/>
                  <a:pt x="25" y="248"/>
                  <a:pt x="24" y="254"/>
                </a:cubicBezTo>
                <a:cubicBezTo>
                  <a:pt x="23" y="260"/>
                  <a:pt x="27" y="266"/>
                  <a:pt x="33" y="267"/>
                </a:cubicBezTo>
                <a:cubicBezTo>
                  <a:pt x="41" y="269"/>
                  <a:pt x="41" y="269"/>
                  <a:pt x="41" y="269"/>
                </a:cubicBezTo>
                <a:cubicBezTo>
                  <a:pt x="40" y="273"/>
                  <a:pt x="41" y="278"/>
                  <a:pt x="44" y="281"/>
                </a:cubicBezTo>
                <a:cubicBezTo>
                  <a:pt x="46" y="283"/>
                  <a:pt x="49" y="284"/>
                  <a:pt x="52" y="284"/>
                </a:cubicBezTo>
                <a:cubicBezTo>
                  <a:pt x="53" y="284"/>
                  <a:pt x="55" y="284"/>
                  <a:pt x="56" y="283"/>
                </a:cubicBezTo>
                <a:cubicBezTo>
                  <a:pt x="58" y="292"/>
                  <a:pt x="58" y="292"/>
                  <a:pt x="58" y="292"/>
                </a:cubicBezTo>
                <a:cubicBezTo>
                  <a:pt x="59" y="297"/>
                  <a:pt x="64" y="301"/>
                  <a:pt x="69" y="301"/>
                </a:cubicBezTo>
                <a:cubicBezTo>
                  <a:pt x="70" y="301"/>
                  <a:pt x="70" y="301"/>
                  <a:pt x="71" y="301"/>
                </a:cubicBezTo>
                <a:cubicBezTo>
                  <a:pt x="77" y="300"/>
                  <a:pt x="81" y="294"/>
                  <a:pt x="80" y="288"/>
                </a:cubicBezTo>
                <a:cubicBezTo>
                  <a:pt x="76" y="265"/>
                  <a:pt x="76" y="265"/>
                  <a:pt x="76" y="265"/>
                </a:cubicBezTo>
                <a:cubicBezTo>
                  <a:pt x="101" y="239"/>
                  <a:pt x="101" y="239"/>
                  <a:pt x="101" y="239"/>
                </a:cubicBezTo>
                <a:cubicBezTo>
                  <a:pt x="103" y="247"/>
                  <a:pt x="103" y="247"/>
                  <a:pt x="103" y="247"/>
                </a:cubicBezTo>
                <a:cubicBezTo>
                  <a:pt x="104" y="252"/>
                  <a:pt x="109" y="256"/>
                  <a:pt x="114" y="256"/>
                </a:cubicBezTo>
                <a:cubicBezTo>
                  <a:pt x="115" y="256"/>
                  <a:pt x="115" y="256"/>
                  <a:pt x="116" y="256"/>
                </a:cubicBezTo>
                <a:cubicBezTo>
                  <a:pt x="120" y="256"/>
                  <a:pt x="122" y="253"/>
                  <a:pt x="124" y="250"/>
                </a:cubicBezTo>
                <a:cubicBezTo>
                  <a:pt x="124" y="253"/>
                  <a:pt x="124" y="255"/>
                  <a:pt x="126" y="258"/>
                </a:cubicBezTo>
                <a:cubicBezTo>
                  <a:pt x="129" y="263"/>
                  <a:pt x="136" y="264"/>
                  <a:pt x="142" y="260"/>
                </a:cubicBezTo>
                <a:cubicBezTo>
                  <a:pt x="148" y="256"/>
                  <a:pt x="148" y="256"/>
                  <a:pt x="148" y="256"/>
                </a:cubicBezTo>
                <a:cubicBezTo>
                  <a:pt x="148" y="292"/>
                  <a:pt x="148" y="292"/>
                  <a:pt x="148" y="292"/>
                </a:cubicBezTo>
                <a:cubicBezTo>
                  <a:pt x="128" y="305"/>
                  <a:pt x="128" y="305"/>
                  <a:pt x="128" y="305"/>
                </a:cubicBezTo>
                <a:cubicBezTo>
                  <a:pt x="123" y="309"/>
                  <a:pt x="122" y="316"/>
                  <a:pt x="126" y="321"/>
                </a:cubicBezTo>
                <a:cubicBezTo>
                  <a:pt x="129" y="326"/>
                  <a:pt x="136" y="328"/>
                  <a:pt x="142" y="324"/>
                </a:cubicBezTo>
                <a:cubicBezTo>
                  <a:pt x="152" y="317"/>
                  <a:pt x="152" y="317"/>
                  <a:pt x="152" y="317"/>
                </a:cubicBezTo>
                <a:cubicBezTo>
                  <a:pt x="154" y="318"/>
                  <a:pt x="156" y="319"/>
                  <a:pt x="159" y="319"/>
                </a:cubicBezTo>
                <a:cubicBezTo>
                  <a:pt x="162" y="319"/>
                  <a:pt x="164" y="318"/>
                  <a:pt x="166" y="317"/>
                </a:cubicBezTo>
                <a:cubicBezTo>
                  <a:pt x="177" y="324"/>
                  <a:pt x="177" y="324"/>
                  <a:pt x="177" y="324"/>
                </a:cubicBezTo>
                <a:cubicBezTo>
                  <a:pt x="178" y="325"/>
                  <a:pt x="181" y="326"/>
                  <a:pt x="183" y="326"/>
                </a:cubicBezTo>
                <a:cubicBezTo>
                  <a:pt x="187" y="326"/>
                  <a:pt x="190" y="324"/>
                  <a:pt x="192" y="321"/>
                </a:cubicBezTo>
                <a:cubicBezTo>
                  <a:pt x="196" y="316"/>
                  <a:pt x="194" y="309"/>
                  <a:pt x="189" y="305"/>
                </a:cubicBezTo>
                <a:cubicBezTo>
                  <a:pt x="170" y="292"/>
                  <a:pt x="170" y="292"/>
                  <a:pt x="170" y="292"/>
                </a:cubicBezTo>
                <a:cubicBezTo>
                  <a:pt x="170" y="256"/>
                  <a:pt x="170" y="256"/>
                  <a:pt x="170" y="256"/>
                </a:cubicBezTo>
                <a:cubicBezTo>
                  <a:pt x="177" y="261"/>
                  <a:pt x="177" y="261"/>
                  <a:pt x="177" y="261"/>
                </a:cubicBezTo>
                <a:cubicBezTo>
                  <a:pt x="178" y="262"/>
                  <a:pt x="181" y="263"/>
                  <a:pt x="183" y="263"/>
                </a:cubicBezTo>
                <a:cubicBezTo>
                  <a:pt x="187" y="263"/>
                  <a:pt x="190" y="261"/>
                  <a:pt x="192" y="258"/>
                </a:cubicBezTo>
                <a:cubicBezTo>
                  <a:pt x="194" y="255"/>
                  <a:pt x="194" y="253"/>
                  <a:pt x="194" y="250"/>
                </a:cubicBezTo>
                <a:cubicBezTo>
                  <a:pt x="196" y="253"/>
                  <a:pt x="198" y="256"/>
                  <a:pt x="202" y="256"/>
                </a:cubicBezTo>
                <a:cubicBezTo>
                  <a:pt x="203" y="256"/>
                  <a:pt x="203" y="256"/>
                  <a:pt x="204" y="256"/>
                </a:cubicBezTo>
                <a:cubicBezTo>
                  <a:pt x="209" y="256"/>
                  <a:pt x="214" y="252"/>
                  <a:pt x="215" y="247"/>
                </a:cubicBezTo>
                <a:cubicBezTo>
                  <a:pt x="216" y="240"/>
                  <a:pt x="216" y="240"/>
                  <a:pt x="216" y="240"/>
                </a:cubicBezTo>
                <a:cubicBezTo>
                  <a:pt x="242" y="266"/>
                  <a:pt x="242" y="266"/>
                  <a:pt x="242" y="266"/>
                </a:cubicBezTo>
                <a:cubicBezTo>
                  <a:pt x="238" y="288"/>
                  <a:pt x="238" y="288"/>
                  <a:pt x="238" y="288"/>
                </a:cubicBezTo>
                <a:cubicBezTo>
                  <a:pt x="237" y="294"/>
                  <a:pt x="241" y="300"/>
                  <a:pt x="247" y="301"/>
                </a:cubicBezTo>
                <a:cubicBezTo>
                  <a:pt x="247" y="301"/>
                  <a:pt x="248" y="301"/>
                  <a:pt x="249" y="301"/>
                </a:cubicBezTo>
                <a:cubicBezTo>
                  <a:pt x="254" y="301"/>
                  <a:pt x="259" y="297"/>
                  <a:pt x="260" y="292"/>
                </a:cubicBezTo>
                <a:cubicBezTo>
                  <a:pt x="261" y="284"/>
                  <a:pt x="261" y="284"/>
                  <a:pt x="261" y="284"/>
                </a:cubicBezTo>
                <a:cubicBezTo>
                  <a:pt x="263" y="284"/>
                  <a:pt x="264" y="284"/>
                  <a:pt x="265" y="284"/>
                </a:cubicBezTo>
                <a:cubicBezTo>
                  <a:pt x="268" y="284"/>
                  <a:pt x="271" y="283"/>
                  <a:pt x="273" y="281"/>
                </a:cubicBezTo>
                <a:cubicBezTo>
                  <a:pt x="276" y="278"/>
                  <a:pt x="277" y="273"/>
                  <a:pt x="275" y="269"/>
                </a:cubicBezTo>
                <a:cubicBezTo>
                  <a:pt x="285" y="267"/>
                  <a:pt x="285" y="267"/>
                  <a:pt x="285" y="267"/>
                </a:cubicBezTo>
                <a:cubicBezTo>
                  <a:pt x="291" y="266"/>
                  <a:pt x="295" y="260"/>
                  <a:pt x="294" y="254"/>
                </a:cubicBezTo>
                <a:cubicBezTo>
                  <a:pt x="293" y="248"/>
                  <a:pt x="287" y="244"/>
                  <a:pt x="281" y="245"/>
                </a:cubicBezTo>
                <a:cubicBezTo>
                  <a:pt x="257" y="249"/>
                  <a:pt x="257" y="249"/>
                  <a:pt x="257" y="249"/>
                </a:cubicBezTo>
                <a:cubicBezTo>
                  <a:pt x="232" y="224"/>
                  <a:pt x="232" y="224"/>
                  <a:pt x="232" y="224"/>
                </a:cubicBezTo>
                <a:cubicBezTo>
                  <a:pt x="240" y="222"/>
                  <a:pt x="240" y="222"/>
                  <a:pt x="240" y="222"/>
                </a:cubicBezTo>
                <a:cubicBezTo>
                  <a:pt x="246" y="221"/>
                  <a:pt x="250" y="215"/>
                  <a:pt x="249" y="209"/>
                </a:cubicBezTo>
                <a:cubicBezTo>
                  <a:pt x="248" y="203"/>
                  <a:pt x="242" y="199"/>
                  <a:pt x="236" y="200"/>
                </a:cubicBezTo>
                <a:cubicBezTo>
                  <a:pt x="213" y="204"/>
                  <a:pt x="213" y="204"/>
                  <a:pt x="213" y="204"/>
                </a:cubicBezTo>
                <a:cubicBezTo>
                  <a:pt x="186" y="178"/>
                  <a:pt x="186" y="178"/>
                  <a:pt x="186" y="178"/>
                </a:cubicBezTo>
                <a:cubicBezTo>
                  <a:pt x="228" y="178"/>
                  <a:pt x="228" y="178"/>
                  <a:pt x="228" y="178"/>
                </a:cubicBezTo>
                <a:cubicBezTo>
                  <a:pt x="242" y="197"/>
                  <a:pt x="242" y="197"/>
                  <a:pt x="242" y="197"/>
                </a:cubicBezTo>
                <a:cubicBezTo>
                  <a:pt x="244" y="200"/>
                  <a:pt x="248" y="201"/>
                  <a:pt x="251" y="201"/>
                </a:cubicBezTo>
                <a:cubicBezTo>
                  <a:pt x="253" y="201"/>
                  <a:pt x="256" y="201"/>
                  <a:pt x="258" y="199"/>
                </a:cubicBezTo>
                <a:cubicBezTo>
                  <a:pt x="263" y="196"/>
                  <a:pt x="264" y="189"/>
                  <a:pt x="260" y="184"/>
                </a:cubicBezTo>
                <a:cubicBezTo>
                  <a:pt x="256" y="178"/>
                  <a:pt x="256" y="178"/>
                  <a:pt x="256" y="178"/>
                </a:cubicBezTo>
                <a:cubicBezTo>
                  <a:pt x="292" y="178"/>
                  <a:pt x="292" y="178"/>
                  <a:pt x="292" y="178"/>
                </a:cubicBezTo>
                <a:cubicBezTo>
                  <a:pt x="305" y="197"/>
                  <a:pt x="305" y="197"/>
                  <a:pt x="305" y="197"/>
                </a:cubicBezTo>
                <a:cubicBezTo>
                  <a:pt x="307" y="200"/>
                  <a:pt x="311" y="201"/>
                  <a:pt x="315" y="201"/>
                </a:cubicBezTo>
                <a:cubicBezTo>
                  <a:pt x="317" y="201"/>
                  <a:pt x="319" y="201"/>
                  <a:pt x="321" y="199"/>
                </a:cubicBezTo>
                <a:cubicBezTo>
                  <a:pt x="326" y="196"/>
                  <a:pt x="327" y="189"/>
                  <a:pt x="324" y="184"/>
                </a:cubicBezTo>
                <a:close/>
                <a:moveTo>
                  <a:pt x="85" y="136"/>
                </a:moveTo>
                <a:cubicBezTo>
                  <a:pt x="84" y="134"/>
                  <a:pt x="83" y="133"/>
                  <a:pt x="81" y="132"/>
                </a:cubicBezTo>
                <a:cubicBezTo>
                  <a:pt x="82" y="132"/>
                  <a:pt x="82" y="132"/>
                  <a:pt x="82" y="132"/>
                </a:cubicBezTo>
                <a:cubicBezTo>
                  <a:pt x="105" y="128"/>
                  <a:pt x="105" y="128"/>
                  <a:pt x="105" y="128"/>
                </a:cubicBezTo>
                <a:cubicBezTo>
                  <a:pt x="131" y="155"/>
                  <a:pt x="131" y="155"/>
                  <a:pt x="131" y="155"/>
                </a:cubicBezTo>
                <a:cubicBezTo>
                  <a:pt x="98" y="155"/>
                  <a:pt x="98" y="155"/>
                  <a:pt x="98" y="155"/>
                </a:cubicBezTo>
                <a:lnTo>
                  <a:pt x="85" y="136"/>
                </a:lnTo>
                <a:close/>
                <a:moveTo>
                  <a:pt x="82" y="200"/>
                </a:moveTo>
                <a:cubicBezTo>
                  <a:pt x="82" y="200"/>
                  <a:pt x="82" y="200"/>
                  <a:pt x="81" y="200"/>
                </a:cubicBezTo>
                <a:cubicBezTo>
                  <a:pt x="83" y="199"/>
                  <a:pt x="84" y="198"/>
                  <a:pt x="85" y="197"/>
                </a:cubicBezTo>
                <a:cubicBezTo>
                  <a:pt x="99" y="178"/>
                  <a:pt x="99" y="178"/>
                  <a:pt x="99" y="178"/>
                </a:cubicBezTo>
                <a:cubicBezTo>
                  <a:pt x="131" y="178"/>
                  <a:pt x="131" y="178"/>
                  <a:pt x="131" y="178"/>
                </a:cubicBezTo>
                <a:cubicBezTo>
                  <a:pt x="104" y="204"/>
                  <a:pt x="104" y="204"/>
                  <a:pt x="104" y="204"/>
                </a:cubicBezTo>
                <a:lnTo>
                  <a:pt x="82" y="200"/>
                </a:lnTo>
                <a:close/>
                <a:moveTo>
                  <a:pt x="128" y="242"/>
                </a:moveTo>
                <a:cubicBezTo>
                  <a:pt x="127" y="243"/>
                  <a:pt x="126" y="244"/>
                  <a:pt x="125" y="246"/>
                </a:cubicBezTo>
                <a:cubicBezTo>
                  <a:pt x="125" y="245"/>
                  <a:pt x="125" y="244"/>
                  <a:pt x="125" y="243"/>
                </a:cubicBezTo>
                <a:cubicBezTo>
                  <a:pt x="121" y="220"/>
                  <a:pt x="121" y="220"/>
                  <a:pt x="121" y="220"/>
                </a:cubicBezTo>
                <a:cubicBezTo>
                  <a:pt x="148" y="193"/>
                  <a:pt x="148" y="193"/>
                  <a:pt x="148" y="193"/>
                </a:cubicBezTo>
                <a:cubicBezTo>
                  <a:pt x="148" y="228"/>
                  <a:pt x="148" y="228"/>
                  <a:pt x="148" y="228"/>
                </a:cubicBezTo>
                <a:lnTo>
                  <a:pt x="128" y="242"/>
                </a:lnTo>
                <a:close/>
                <a:moveTo>
                  <a:pt x="193" y="243"/>
                </a:moveTo>
                <a:cubicBezTo>
                  <a:pt x="193" y="244"/>
                  <a:pt x="193" y="245"/>
                  <a:pt x="193" y="246"/>
                </a:cubicBezTo>
                <a:cubicBezTo>
                  <a:pt x="192" y="244"/>
                  <a:pt x="191" y="243"/>
                  <a:pt x="189" y="242"/>
                </a:cubicBezTo>
                <a:cubicBezTo>
                  <a:pt x="170" y="229"/>
                  <a:pt x="170" y="229"/>
                  <a:pt x="170" y="229"/>
                </a:cubicBezTo>
                <a:cubicBezTo>
                  <a:pt x="170" y="194"/>
                  <a:pt x="170" y="194"/>
                  <a:pt x="170" y="194"/>
                </a:cubicBezTo>
                <a:cubicBezTo>
                  <a:pt x="197" y="221"/>
                  <a:pt x="197" y="221"/>
                  <a:pt x="197" y="221"/>
                </a:cubicBezTo>
                <a:lnTo>
                  <a:pt x="193" y="24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26" name="Group 25">
            <a:extLst>
              <a:ext uri="{FF2B5EF4-FFF2-40B4-BE49-F238E27FC236}">
                <a16:creationId xmlns:a16="http://schemas.microsoft.com/office/drawing/2014/main" id="{619D5B6B-D6B4-2AF3-A345-7D9330150C4A}"/>
              </a:ext>
            </a:extLst>
          </p:cNvPr>
          <p:cNvGrpSpPr/>
          <p:nvPr userDrawn="1"/>
        </p:nvGrpSpPr>
        <p:grpSpPr>
          <a:xfrm>
            <a:off x="7428065" y="5227063"/>
            <a:ext cx="181484" cy="449557"/>
            <a:chOff x="7686408" y="4922838"/>
            <a:chExt cx="218682" cy="541702"/>
          </a:xfrm>
          <a:solidFill>
            <a:schemeClr val="bg2"/>
          </a:solidFill>
        </p:grpSpPr>
        <p:sp>
          <p:nvSpPr>
            <p:cNvPr id="27" name="Freeform 26">
              <a:extLst>
                <a:ext uri="{FF2B5EF4-FFF2-40B4-BE49-F238E27FC236}">
                  <a16:creationId xmlns:a16="http://schemas.microsoft.com/office/drawing/2014/main" id="{BFD15640-24C0-02E0-8C52-AA67DF0E7E19}"/>
                </a:ext>
              </a:extLst>
            </p:cNvPr>
            <p:cNvSpPr>
              <a:spLocks/>
            </p:cNvSpPr>
            <p:nvPr/>
          </p:nvSpPr>
          <p:spPr bwMode="auto">
            <a:xfrm>
              <a:off x="7686408" y="5041469"/>
              <a:ext cx="218682" cy="132925"/>
            </a:xfrm>
            <a:custGeom>
              <a:avLst/>
              <a:gdLst>
                <a:gd name="T0" fmla="*/ 8 w 131"/>
                <a:gd name="T1" fmla="*/ 79 h 79"/>
                <a:gd name="T2" fmla="*/ 11 w 131"/>
                <a:gd name="T3" fmla="*/ 78 h 79"/>
                <a:gd name="T4" fmla="*/ 126 w 131"/>
                <a:gd name="T5" fmla="*/ 14 h 79"/>
                <a:gd name="T6" fmla="*/ 129 w 131"/>
                <a:gd name="T7" fmla="*/ 4 h 79"/>
                <a:gd name="T8" fmla="*/ 119 w 131"/>
                <a:gd name="T9" fmla="*/ 1 h 79"/>
                <a:gd name="T10" fmla="*/ 4 w 131"/>
                <a:gd name="T11" fmla="*/ 66 h 79"/>
                <a:gd name="T12" fmla="*/ 2 w 131"/>
                <a:gd name="T13" fmla="*/ 75 h 79"/>
                <a:gd name="T14" fmla="*/ 8 w 131"/>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9">
                  <a:moveTo>
                    <a:pt x="8" y="79"/>
                  </a:moveTo>
                  <a:cubicBezTo>
                    <a:pt x="9" y="79"/>
                    <a:pt x="10" y="79"/>
                    <a:pt x="11" y="78"/>
                  </a:cubicBezTo>
                  <a:cubicBezTo>
                    <a:pt x="126" y="14"/>
                    <a:pt x="126" y="14"/>
                    <a:pt x="126" y="14"/>
                  </a:cubicBezTo>
                  <a:cubicBezTo>
                    <a:pt x="129" y="12"/>
                    <a:pt x="131" y="8"/>
                    <a:pt x="129" y="4"/>
                  </a:cubicBezTo>
                  <a:cubicBezTo>
                    <a:pt x="127" y="1"/>
                    <a:pt x="123" y="0"/>
                    <a:pt x="119" y="1"/>
                  </a:cubicBezTo>
                  <a:cubicBezTo>
                    <a:pt x="4" y="66"/>
                    <a:pt x="4" y="66"/>
                    <a:pt x="4" y="66"/>
                  </a:cubicBezTo>
                  <a:cubicBezTo>
                    <a:pt x="1" y="68"/>
                    <a:pt x="0" y="72"/>
                    <a:pt x="2" y="75"/>
                  </a:cubicBezTo>
                  <a:cubicBezTo>
                    <a:pt x="3" y="78"/>
                    <a:pt x="5" y="79"/>
                    <a:pt x="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8" name="Freeform 27">
              <a:extLst>
                <a:ext uri="{FF2B5EF4-FFF2-40B4-BE49-F238E27FC236}">
                  <a16:creationId xmlns:a16="http://schemas.microsoft.com/office/drawing/2014/main" id="{B114D377-475C-8DFC-0FF8-34F8FC4F9781}"/>
                </a:ext>
              </a:extLst>
            </p:cNvPr>
            <p:cNvSpPr>
              <a:spLocks/>
            </p:cNvSpPr>
            <p:nvPr/>
          </p:nvSpPr>
          <p:spPr bwMode="auto">
            <a:xfrm>
              <a:off x="7686408" y="4985727"/>
              <a:ext cx="218682" cy="132925"/>
            </a:xfrm>
            <a:custGeom>
              <a:avLst/>
              <a:gdLst>
                <a:gd name="T0" fmla="*/ 8 w 131"/>
                <a:gd name="T1" fmla="*/ 79 h 79"/>
                <a:gd name="T2" fmla="*/ 11 w 131"/>
                <a:gd name="T3" fmla="*/ 78 h 79"/>
                <a:gd name="T4" fmla="*/ 126 w 131"/>
                <a:gd name="T5" fmla="*/ 14 h 79"/>
                <a:gd name="T6" fmla="*/ 129 w 131"/>
                <a:gd name="T7" fmla="*/ 4 h 79"/>
                <a:gd name="T8" fmla="*/ 119 w 131"/>
                <a:gd name="T9" fmla="*/ 2 h 79"/>
                <a:gd name="T10" fmla="*/ 4 w 131"/>
                <a:gd name="T11" fmla="*/ 66 h 79"/>
                <a:gd name="T12" fmla="*/ 2 w 131"/>
                <a:gd name="T13" fmla="*/ 76 h 79"/>
                <a:gd name="T14" fmla="*/ 8 w 131"/>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9">
                  <a:moveTo>
                    <a:pt x="8" y="79"/>
                  </a:moveTo>
                  <a:cubicBezTo>
                    <a:pt x="9" y="79"/>
                    <a:pt x="10" y="79"/>
                    <a:pt x="11" y="78"/>
                  </a:cubicBezTo>
                  <a:cubicBezTo>
                    <a:pt x="126" y="14"/>
                    <a:pt x="126" y="14"/>
                    <a:pt x="126" y="14"/>
                  </a:cubicBezTo>
                  <a:cubicBezTo>
                    <a:pt x="129" y="12"/>
                    <a:pt x="131" y="8"/>
                    <a:pt x="129" y="4"/>
                  </a:cubicBezTo>
                  <a:cubicBezTo>
                    <a:pt x="127" y="1"/>
                    <a:pt x="123" y="0"/>
                    <a:pt x="119" y="2"/>
                  </a:cubicBezTo>
                  <a:cubicBezTo>
                    <a:pt x="4" y="66"/>
                    <a:pt x="4" y="66"/>
                    <a:pt x="4" y="66"/>
                  </a:cubicBezTo>
                  <a:cubicBezTo>
                    <a:pt x="1" y="68"/>
                    <a:pt x="0" y="72"/>
                    <a:pt x="2" y="76"/>
                  </a:cubicBezTo>
                  <a:cubicBezTo>
                    <a:pt x="3" y="78"/>
                    <a:pt x="5" y="79"/>
                    <a:pt x="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9" name="Freeform 28">
              <a:extLst>
                <a:ext uri="{FF2B5EF4-FFF2-40B4-BE49-F238E27FC236}">
                  <a16:creationId xmlns:a16="http://schemas.microsoft.com/office/drawing/2014/main" id="{22B6EBEA-0AE9-8814-0D1F-409BDB08EFA7}"/>
                </a:ext>
              </a:extLst>
            </p:cNvPr>
            <p:cNvSpPr>
              <a:spLocks/>
            </p:cNvSpPr>
            <p:nvPr/>
          </p:nvSpPr>
          <p:spPr bwMode="auto">
            <a:xfrm>
              <a:off x="7686408" y="4929984"/>
              <a:ext cx="218682" cy="132925"/>
            </a:xfrm>
            <a:custGeom>
              <a:avLst/>
              <a:gdLst>
                <a:gd name="T0" fmla="*/ 8 w 131"/>
                <a:gd name="T1" fmla="*/ 79 h 79"/>
                <a:gd name="T2" fmla="*/ 11 w 131"/>
                <a:gd name="T3" fmla="*/ 78 h 79"/>
                <a:gd name="T4" fmla="*/ 126 w 131"/>
                <a:gd name="T5" fmla="*/ 14 h 79"/>
                <a:gd name="T6" fmla="*/ 129 w 131"/>
                <a:gd name="T7" fmla="*/ 5 h 79"/>
                <a:gd name="T8" fmla="*/ 119 w 131"/>
                <a:gd name="T9" fmla="*/ 2 h 79"/>
                <a:gd name="T10" fmla="*/ 4 w 131"/>
                <a:gd name="T11" fmla="*/ 66 h 79"/>
                <a:gd name="T12" fmla="*/ 2 w 131"/>
                <a:gd name="T13" fmla="*/ 76 h 79"/>
                <a:gd name="T14" fmla="*/ 8 w 131"/>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9">
                  <a:moveTo>
                    <a:pt x="8" y="79"/>
                  </a:moveTo>
                  <a:cubicBezTo>
                    <a:pt x="9" y="79"/>
                    <a:pt x="10" y="79"/>
                    <a:pt x="11" y="78"/>
                  </a:cubicBezTo>
                  <a:cubicBezTo>
                    <a:pt x="126" y="14"/>
                    <a:pt x="126" y="14"/>
                    <a:pt x="126" y="14"/>
                  </a:cubicBezTo>
                  <a:cubicBezTo>
                    <a:pt x="129" y="12"/>
                    <a:pt x="131" y="8"/>
                    <a:pt x="129" y="5"/>
                  </a:cubicBezTo>
                  <a:cubicBezTo>
                    <a:pt x="127" y="1"/>
                    <a:pt x="123" y="0"/>
                    <a:pt x="119" y="2"/>
                  </a:cubicBezTo>
                  <a:cubicBezTo>
                    <a:pt x="4" y="66"/>
                    <a:pt x="4" y="66"/>
                    <a:pt x="4" y="66"/>
                  </a:cubicBezTo>
                  <a:cubicBezTo>
                    <a:pt x="1" y="68"/>
                    <a:pt x="0" y="72"/>
                    <a:pt x="2" y="76"/>
                  </a:cubicBezTo>
                  <a:cubicBezTo>
                    <a:pt x="3" y="78"/>
                    <a:pt x="5" y="79"/>
                    <a:pt x="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0" name="Freeform 29">
              <a:extLst>
                <a:ext uri="{FF2B5EF4-FFF2-40B4-BE49-F238E27FC236}">
                  <a16:creationId xmlns:a16="http://schemas.microsoft.com/office/drawing/2014/main" id="{DEA472D1-69DA-4FBF-843A-9F0BF3FB9888}"/>
                </a:ext>
              </a:extLst>
            </p:cNvPr>
            <p:cNvSpPr>
              <a:spLocks/>
            </p:cNvSpPr>
            <p:nvPr/>
          </p:nvSpPr>
          <p:spPr bwMode="auto">
            <a:xfrm>
              <a:off x="7702129" y="4922838"/>
              <a:ext cx="130066" cy="78612"/>
            </a:xfrm>
            <a:custGeom>
              <a:avLst/>
              <a:gdLst>
                <a:gd name="T0" fmla="*/ 6 w 77"/>
                <a:gd name="T1" fmla="*/ 47 h 47"/>
                <a:gd name="T2" fmla="*/ 12 w 77"/>
                <a:gd name="T3" fmla="*/ 40 h 47"/>
                <a:gd name="T4" fmla="*/ 12 w 77"/>
                <a:gd name="T5" fmla="*/ 29 h 47"/>
                <a:gd name="T6" fmla="*/ 31 w 77"/>
                <a:gd name="T7" fmla="*/ 12 h 47"/>
                <a:gd name="T8" fmla="*/ 70 w 77"/>
                <a:gd name="T9" fmla="*/ 12 h 47"/>
                <a:gd name="T10" fmla="*/ 77 w 77"/>
                <a:gd name="T11" fmla="*/ 6 h 47"/>
                <a:gd name="T12" fmla="*/ 70 w 77"/>
                <a:gd name="T13" fmla="*/ 0 h 47"/>
                <a:gd name="T14" fmla="*/ 31 w 77"/>
                <a:gd name="T15" fmla="*/ 0 h 47"/>
                <a:gd name="T16" fmla="*/ 0 w 77"/>
                <a:gd name="T17" fmla="*/ 29 h 47"/>
                <a:gd name="T18" fmla="*/ 0 w 77"/>
                <a:gd name="T19" fmla="*/ 40 h 47"/>
                <a:gd name="T20" fmla="*/ 6 w 7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47">
                  <a:moveTo>
                    <a:pt x="6" y="47"/>
                  </a:moveTo>
                  <a:cubicBezTo>
                    <a:pt x="10" y="47"/>
                    <a:pt x="12" y="44"/>
                    <a:pt x="12" y="40"/>
                  </a:cubicBezTo>
                  <a:cubicBezTo>
                    <a:pt x="12" y="29"/>
                    <a:pt x="12" y="29"/>
                    <a:pt x="12" y="29"/>
                  </a:cubicBezTo>
                  <a:cubicBezTo>
                    <a:pt x="12" y="19"/>
                    <a:pt x="21" y="12"/>
                    <a:pt x="31" y="12"/>
                  </a:cubicBezTo>
                  <a:cubicBezTo>
                    <a:pt x="70" y="12"/>
                    <a:pt x="70" y="12"/>
                    <a:pt x="70" y="12"/>
                  </a:cubicBezTo>
                  <a:cubicBezTo>
                    <a:pt x="74" y="12"/>
                    <a:pt x="77" y="10"/>
                    <a:pt x="77" y="6"/>
                  </a:cubicBezTo>
                  <a:cubicBezTo>
                    <a:pt x="77" y="2"/>
                    <a:pt x="74" y="0"/>
                    <a:pt x="70" y="0"/>
                  </a:cubicBezTo>
                  <a:cubicBezTo>
                    <a:pt x="31" y="0"/>
                    <a:pt x="31" y="0"/>
                    <a:pt x="31" y="0"/>
                  </a:cubicBezTo>
                  <a:cubicBezTo>
                    <a:pt x="13" y="0"/>
                    <a:pt x="0" y="12"/>
                    <a:pt x="0" y="29"/>
                  </a:cubicBezTo>
                  <a:cubicBezTo>
                    <a:pt x="0" y="40"/>
                    <a:pt x="0" y="40"/>
                    <a:pt x="0" y="40"/>
                  </a:cubicBezTo>
                  <a:cubicBezTo>
                    <a:pt x="0" y="44"/>
                    <a:pt x="2" y="47"/>
                    <a:pt x="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1" name="Freeform 30">
              <a:extLst>
                <a:ext uri="{FF2B5EF4-FFF2-40B4-BE49-F238E27FC236}">
                  <a16:creationId xmlns:a16="http://schemas.microsoft.com/office/drawing/2014/main" id="{6D5BE560-72AD-F629-4C9B-D70091891E86}"/>
                </a:ext>
              </a:extLst>
            </p:cNvPr>
            <p:cNvSpPr>
              <a:spLocks/>
            </p:cNvSpPr>
            <p:nvPr/>
          </p:nvSpPr>
          <p:spPr bwMode="auto">
            <a:xfrm>
              <a:off x="7760731" y="5144378"/>
              <a:ext cx="132925" cy="102909"/>
            </a:xfrm>
            <a:custGeom>
              <a:avLst/>
              <a:gdLst>
                <a:gd name="T0" fmla="*/ 73 w 79"/>
                <a:gd name="T1" fmla="*/ 0 h 61"/>
                <a:gd name="T2" fmla="*/ 67 w 79"/>
                <a:gd name="T3" fmla="*/ 7 h 61"/>
                <a:gd name="T4" fmla="*/ 67 w 79"/>
                <a:gd name="T5" fmla="*/ 19 h 61"/>
                <a:gd name="T6" fmla="*/ 52 w 79"/>
                <a:gd name="T7" fmla="*/ 50 h 61"/>
                <a:gd name="T8" fmla="*/ 7 w 79"/>
                <a:gd name="T9" fmla="*/ 50 h 61"/>
                <a:gd name="T10" fmla="*/ 0 w 79"/>
                <a:gd name="T11" fmla="*/ 56 h 61"/>
                <a:gd name="T12" fmla="*/ 7 w 79"/>
                <a:gd name="T13" fmla="*/ 61 h 61"/>
                <a:gd name="T14" fmla="*/ 52 w 79"/>
                <a:gd name="T15" fmla="*/ 61 h 61"/>
                <a:gd name="T16" fmla="*/ 79 w 79"/>
                <a:gd name="T17" fmla="*/ 19 h 61"/>
                <a:gd name="T18" fmla="*/ 79 w 79"/>
                <a:gd name="T19" fmla="*/ 7 h 61"/>
                <a:gd name="T20" fmla="*/ 73 w 79"/>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61">
                  <a:moveTo>
                    <a:pt x="73" y="0"/>
                  </a:moveTo>
                  <a:cubicBezTo>
                    <a:pt x="69" y="0"/>
                    <a:pt x="67" y="3"/>
                    <a:pt x="67" y="7"/>
                  </a:cubicBezTo>
                  <a:cubicBezTo>
                    <a:pt x="67" y="19"/>
                    <a:pt x="67" y="19"/>
                    <a:pt x="67" y="19"/>
                  </a:cubicBezTo>
                  <a:cubicBezTo>
                    <a:pt x="67" y="34"/>
                    <a:pt x="59" y="50"/>
                    <a:pt x="52" y="50"/>
                  </a:cubicBezTo>
                  <a:cubicBezTo>
                    <a:pt x="7" y="50"/>
                    <a:pt x="7" y="50"/>
                    <a:pt x="7" y="50"/>
                  </a:cubicBezTo>
                  <a:cubicBezTo>
                    <a:pt x="3" y="50"/>
                    <a:pt x="0" y="52"/>
                    <a:pt x="0" y="56"/>
                  </a:cubicBezTo>
                  <a:cubicBezTo>
                    <a:pt x="0" y="59"/>
                    <a:pt x="3" y="61"/>
                    <a:pt x="7" y="61"/>
                  </a:cubicBezTo>
                  <a:cubicBezTo>
                    <a:pt x="52" y="61"/>
                    <a:pt x="52" y="61"/>
                    <a:pt x="52" y="61"/>
                  </a:cubicBezTo>
                  <a:cubicBezTo>
                    <a:pt x="70" y="61"/>
                    <a:pt x="79" y="41"/>
                    <a:pt x="79" y="19"/>
                  </a:cubicBezTo>
                  <a:cubicBezTo>
                    <a:pt x="79" y="7"/>
                    <a:pt x="79" y="7"/>
                    <a:pt x="79" y="7"/>
                  </a:cubicBezTo>
                  <a:cubicBezTo>
                    <a:pt x="79" y="3"/>
                    <a:pt x="77" y="0"/>
                    <a:pt x="7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2" name="Freeform 31">
              <a:extLst>
                <a:ext uri="{FF2B5EF4-FFF2-40B4-BE49-F238E27FC236}">
                  <a16:creationId xmlns:a16="http://schemas.microsoft.com/office/drawing/2014/main" id="{EE9A8262-B470-7C7E-1806-15FC2A5CEDCC}"/>
                </a:ext>
              </a:extLst>
            </p:cNvPr>
            <p:cNvSpPr>
              <a:spLocks/>
            </p:cNvSpPr>
            <p:nvPr/>
          </p:nvSpPr>
          <p:spPr bwMode="auto">
            <a:xfrm>
              <a:off x="7686408" y="5097212"/>
              <a:ext cx="218682" cy="321591"/>
            </a:xfrm>
            <a:custGeom>
              <a:avLst/>
              <a:gdLst>
                <a:gd name="T0" fmla="*/ 32 w 131"/>
                <a:gd name="T1" fmla="*/ 112 h 191"/>
                <a:gd name="T2" fmla="*/ 22 w 131"/>
                <a:gd name="T3" fmla="*/ 123 h 191"/>
                <a:gd name="T4" fmla="*/ 22 w 131"/>
                <a:gd name="T5" fmla="*/ 180 h 191"/>
                <a:gd name="T6" fmla="*/ 32 w 131"/>
                <a:gd name="T7" fmla="*/ 191 h 191"/>
                <a:gd name="T8" fmla="*/ 100 w 131"/>
                <a:gd name="T9" fmla="*/ 191 h 191"/>
                <a:gd name="T10" fmla="*/ 112 w 131"/>
                <a:gd name="T11" fmla="*/ 180 h 191"/>
                <a:gd name="T12" fmla="*/ 112 w 131"/>
                <a:gd name="T13" fmla="*/ 123 h 191"/>
                <a:gd name="T14" fmla="*/ 100 w 131"/>
                <a:gd name="T15" fmla="*/ 112 h 191"/>
                <a:gd name="T16" fmla="*/ 48 w 131"/>
                <a:gd name="T17" fmla="*/ 112 h 191"/>
                <a:gd name="T18" fmla="*/ 46 w 131"/>
                <a:gd name="T19" fmla="*/ 103 h 191"/>
                <a:gd name="T20" fmla="*/ 19 w 131"/>
                <a:gd name="T21" fmla="*/ 75 h 191"/>
                <a:gd name="T22" fmla="*/ 126 w 131"/>
                <a:gd name="T23" fmla="*/ 14 h 191"/>
                <a:gd name="T24" fmla="*/ 129 w 131"/>
                <a:gd name="T25" fmla="*/ 4 h 191"/>
                <a:gd name="T26" fmla="*/ 119 w 131"/>
                <a:gd name="T27" fmla="*/ 1 h 191"/>
                <a:gd name="T28" fmla="*/ 4 w 131"/>
                <a:gd name="T29" fmla="*/ 66 h 191"/>
                <a:gd name="T30" fmla="*/ 1 w 131"/>
                <a:gd name="T31" fmla="*/ 71 h 191"/>
                <a:gd name="T32" fmla="*/ 3 w 131"/>
                <a:gd name="T33" fmla="*/ 80 h 191"/>
                <a:gd name="T34" fmla="*/ 32 w 131"/>
                <a:gd name="T35" fmla="*/ 1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91">
                  <a:moveTo>
                    <a:pt x="32" y="112"/>
                  </a:moveTo>
                  <a:cubicBezTo>
                    <a:pt x="21" y="112"/>
                    <a:pt x="22" y="119"/>
                    <a:pt x="22" y="123"/>
                  </a:cubicBezTo>
                  <a:cubicBezTo>
                    <a:pt x="22" y="180"/>
                    <a:pt x="22" y="180"/>
                    <a:pt x="22" y="180"/>
                  </a:cubicBezTo>
                  <a:cubicBezTo>
                    <a:pt x="22" y="181"/>
                    <a:pt x="20" y="191"/>
                    <a:pt x="32" y="191"/>
                  </a:cubicBezTo>
                  <a:cubicBezTo>
                    <a:pt x="100" y="191"/>
                    <a:pt x="100" y="191"/>
                    <a:pt x="100" y="191"/>
                  </a:cubicBezTo>
                  <a:cubicBezTo>
                    <a:pt x="111" y="191"/>
                    <a:pt x="112" y="182"/>
                    <a:pt x="112" y="180"/>
                  </a:cubicBezTo>
                  <a:cubicBezTo>
                    <a:pt x="112" y="123"/>
                    <a:pt x="112" y="123"/>
                    <a:pt x="112" y="123"/>
                  </a:cubicBezTo>
                  <a:cubicBezTo>
                    <a:pt x="112" y="119"/>
                    <a:pt x="111" y="112"/>
                    <a:pt x="100" y="112"/>
                  </a:cubicBezTo>
                  <a:cubicBezTo>
                    <a:pt x="48" y="112"/>
                    <a:pt x="48" y="112"/>
                    <a:pt x="48" y="112"/>
                  </a:cubicBezTo>
                  <a:cubicBezTo>
                    <a:pt x="48" y="106"/>
                    <a:pt x="47" y="105"/>
                    <a:pt x="46" y="103"/>
                  </a:cubicBezTo>
                  <a:cubicBezTo>
                    <a:pt x="19" y="75"/>
                    <a:pt x="19" y="75"/>
                    <a:pt x="19" y="75"/>
                  </a:cubicBezTo>
                  <a:cubicBezTo>
                    <a:pt x="126" y="14"/>
                    <a:pt x="126" y="14"/>
                    <a:pt x="126" y="14"/>
                  </a:cubicBezTo>
                  <a:cubicBezTo>
                    <a:pt x="129" y="12"/>
                    <a:pt x="131" y="8"/>
                    <a:pt x="129" y="4"/>
                  </a:cubicBezTo>
                  <a:cubicBezTo>
                    <a:pt x="127" y="1"/>
                    <a:pt x="123" y="0"/>
                    <a:pt x="119" y="1"/>
                  </a:cubicBezTo>
                  <a:cubicBezTo>
                    <a:pt x="4" y="66"/>
                    <a:pt x="4" y="66"/>
                    <a:pt x="4" y="66"/>
                  </a:cubicBezTo>
                  <a:cubicBezTo>
                    <a:pt x="2" y="67"/>
                    <a:pt x="1" y="69"/>
                    <a:pt x="1" y="71"/>
                  </a:cubicBezTo>
                  <a:cubicBezTo>
                    <a:pt x="0" y="73"/>
                    <a:pt x="1" y="78"/>
                    <a:pt x="3" y="80"/>
                  </a:cubicBezTo>
                  <a:cubicBezTo>
                    <a:pt x="32" y="112"/>
                    <a:pt x="32" y="112"/>
                    <a:pt x="32"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3" name="Freeform 32">
              <a:extLst>
                <a:ext uri="{FF2B5EF4-FFF2-40B4-BE49-F238E27FC236}">
                  <a16:creationId xmlns:a16="http://schemas.microsoft.com/office/drawing/2014/main" id="{F54F3AF9-9993-DB27-9EA8-A9A95CAAAFF6}"/>
                </a:ext>
              </a:extLst>
            </p:cNvPr>
            <p:cNvSpPr>
              <a:spLocks/>
            </p:cNvSpPr>
            <p:nvPr/>
          </p:nvSpPr>
          <p:spPr bwMode="auto">
            <a:xfrm>
              <a:off x="7742150" y="5438813"/>
              <a:ext cx="105768" cy="25727"/>
            </a:xfrm>
            <a:custGeom>
              <a:avLst/>
              <a:gdLst>
                <a:gd name="T0" fmla="*/ 0 w 63"/>
                <a:gd name="T1" fmla="*/ 0 h 15"/>
                <a:gd name="T2" fmla="*/ 31 w 63"/>
                <a:gd name="T3" fmla="*/ 15 h 15"/>
                <a:gd name="T4" fmla="*/ 63 w 63"/>
                <a:gd name="T5" fmla="*/ 0 h 15"/>
                <a:gd name="T6" fmla="*/ 0 w 63"/>
                <a:gd name="T7" fmla="*/ 0 h 15"/>
              </a:gdLst>
              <a:ahLst/>
              <a:cxnLst>
                <a:cxn ang="0">
                  <a:pos x="T0" y="T1"/>
                </a:cxn>
                <a:cxn ang="0">
                  <a:pos x="T2" y="T3"/>
                </a:cxn>
                <a:cxn ang="0">
                  <a:pos x="T4" y="T5"/>
                </a:cxn>
                <a:cxn ang="0">
                  <a:pos x="T6" y="T7"/>
                </a:cxn>
              </a:cxnLst>
              <a:rect l="0" t="0" r="r" b="b"/>
              <a:pathLst>
                <a:path w="63" h="15">
                  <a:moveTo>
                    <a:pt x="0" y="0"/>
                  </a:moveTo>
                  <a:cubicBezTo>
                    <a:pt x="7" y="11"/>
                    <a:pt x="18" y="15"/>
                    <a:pt x="31" y="15"/>
                  </a:cubicBezTo>
                  <a:cubicBezTo>
                    <a:pt x="44" y="15"/>
                    <a:pt x="55" y="11"/>
                    <a:pt x="6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4" name="Group 33">
            <a:extLst>
              <a:ext uri="{FF2B5EF4-FFF2-40B4-BE49-F238E27FC236}">
                <a16:creationId xmlns:a16="http://schemas.microsoft.com/office/drawing/2014/main" id="{445E6682-4265-3538-AE30-979A73A8D81E}"/>
              </a:ext>
            </a:extLst>
          </p:cNvPr>
          <p:cNvGrpSpPr/>
          <p:nvPr userDrawn="1"/>
        </p:nvGrpSpPr>
        <p:grpSpPr>
          <a:xfrm>
            <a:off x="6333233" y="5222318"/>
            <a:ext cx="474466" cy="476839"/>
            <a:chOff x="6367169" y="4917121"/>
            <a:chExt cx="571717" cy="574576"/>
          </a:xfrm>
          <a:solidFill>
            <a:schemeClr val="bg2"/>
          </a:solidFill>
        </p:grpSpPr>
        <p:sp>
          <p:nvSpPr>
            <p:cNvPr id="35" name="Freeform 30">
              <a:extLst>
                <a:ext uri="{FF2B5EF4-FFF2-40B4-BE49-F238E27FC236}">
                  <a16:creationId xmlns:a16="http://schemas.microsoft.com/office/drawing/2014/main" id="{143284CC-0291-EEB3-664A-F6CB036561EC}"/>
                </a:ext>
              </a:extLst>
            </p:cNvPr>
            <p:cNvSpPr>
              <a:spLocks/>
            </p:cNvSpPr>
            <p:nvPr/>
          </p:nvSpPr>
          <p:spPr bwMode="auto">
            <a:xfrm>
              <a:off x="6517246" y="5020030"/>
              <a:ext cx="142929" cy="190096"/>
            </a:xfrm>
            <a:custGeom>
              <a:avLst/>
              <a:gdLst>
                <a:gd name="T0" fmla="*/ 74 w 85"/>
                <a:gd name="T1" fmla="*/ 78 h 113"/>
                <a:gd name="T2" fmla="*/ 71 w 85"/>
                <a:gd name="T3" fmla="*/ 74 h 113"/>
                <a:gd name="T4" fmla="*/ 71 w 85"/>
                <a:gd name="T5" fmla="*/ 0 h 113"/>
                <a:gd name="T6" fmla="*/ 0 w 85"/>
                <a:gd name="T7" fmla="*/ 113 h 113"/>
                <a:gd name="T8" fmla="*/ 57 w 85"/>
                <a:gd name="T9" fmla="*/ 113 h 113"/>
                <a:gd name="T10" fmla="*/ 85 w 85"/>
                <a:gd name="T11" fmla="*/ 78 h 113"/>
                <a:gd name="T12" fmla="*/ 74 w 85"/>
                <a:gd name="T13" fmla="*/ 78 h 113"/>
              </a:gdLst>
              <a:ahLst/>
              <a:cxnLst>
                <a:cxn ang="0">
                  <a:pos x="T0" y="T1"/>
                </a:cxn>
                <a:cxn ang="0">
                  <a:pos x="T2" y="T3"/>
                </a:cxn>
                <a:cxn ang="0">
                  <a:pos x="T4" y="T5"/>
                </a:cxn>
                <a:cxn ang="0">
                  <a:pos x="T6" y="T7"/>
                </a:cxn>
                <a:cxn ang="0">
                  <a:pos x="T8" y="T9"/>
                </a:cxn>
                <a:cxn ang="0">
                  <a:pos x="T10" y="T11"/>
                </a:cxn>
                <a:cxn ang="0">
                  <a:pos x="T12" y="T13"/>
                </a:cxn>
              </a:cxnLst>
              <a:rect l="0" t="0" r="r" b="b"/>
              <a:pathLst>
                <a:path w="85" h="113">
                  <a:moveTo>
                    <a:pt x="74" y="78"/>
                  </a:moveTo>
                  <a:cubicBezTo>
                    <a:pt x="70" y="78"/>
                    <a:pt x="71" y="78"/>
                    <a:pt x="71" y="74"/>
                  </a:cubicBezTo>
                  <a:cubicBezTo>
                    <a:pt x="71" y="0"/>
                    <a:pt x="71" y="0"/>
                    <a:pt x="71" y="0"/>
                  </a:cubicBezTo>
                  <a:cubicBezTo>
                    <a:pt x="0" y="113"/>
                    <a:pt x="0" y="113"/>
                    <a:pt x="0" y="113"/>
                  </a:cubicBezTo>
                  <a:cubicBezTo>
                    <a:pt x="57" y="113"/>
                    <a:pt x="57" y="113"/>
                    <a:pt x="57" y="113"/>
                  </a:cubicBezTo>
                  <a:cubicBezTo>
                    <a:pt x="85" y="78"/>
                    <a:pt x="85" y="78"/>
                    <a:pt x="85" y="78"/>
                  </a:cubicBezTo>
                  <a:lnTo>
                    <a:pt x="74" y="7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31">
              <a:extLst>
                <a:ext uri="{FF2B5EF4-FFF2-40B4-BE49-F238E27FC236}">
                  <a16:creationId xmlns:a16="http://schemas.microsoft.com/office/drawing/2014/main" id="{17BB8002-5874-475E-FB22-024195978F6C}"/>
                </a:ext>
              </a:extLst>
            </p:cNvPr>
            <p:cNvSpPr>
              <a:spLocks/>
            </p:cNvSpPr>
            <p:nvPr/>
          </p:nvSpPr>
          <p:spPr bwMode="auto">
            <a:xfrm>
              <a:off x="6645882" y="5151525"/>
              <a:ext cx="128636" cy="188667"/>
            </a:xfrm>
            <a:custGeom>
              <a:avLst/>
              <a:gdLst>
                <a:gd name="T0" fmla="*/ 5 w 76"/>
                <a:gd name="T1" fmla="*/ 38 h 112"/>
                <a:gd name="T2" fmla="*/ 5 w 76"/>
                <a:gd name="T3" fmla="*/ 112 h 112"/>
                <a:gd name="T4" fmla="*/ 76 w 76"/>
                <a:gd name="T5" fmla="*/ 0 h 112"/>
                <a:gd name="T6" fmla="*/ 28 w 76"/>
                <a:gd name="T7" fmla="*/ 0 h 112"/>
                <a:gd name="T8" fmla="*/ 0 w 76"/>
                <a:gd name="T9" fmla="*/ 31 h 112"/>
                <a:gd name="T10" fmla="*/ 5 w 76"/>
                <a:gd name="T11" fmla="*/ 38 h 112"/>
              </a:gdLst>
              <a:ahLst/>
              <a:cxnLst>
                <a:cxn ang="0">
                  <a:pos x="T0" y="T1"/>
                </a:cxn>
                <a:cxn ang="0">
                  <a:pos x="T2" y="T3"/>
                </a:cxn>
                <a:cxn ang="0">
                  <a:pos x="T4" y="T5"/>
                </a:cxn>
                <a:cxn ang="0">
                  <a:pos x="T6" y="T7"/>
                </a:cxn>
                <a:cxn ang="0">
                  <a:pos x="T8" y="T9"/>
                </a:cxn>
                <a:cxn ang="0">
                  <a:pos x="T10" y="T11"/>
                </a:cxn>
              </a:cxnLst>
              <a:rect l="0" t="0" r="r" b="b"/>
              <a:pathLst>
                <a:path w="76" h="112">
                  <a:moveTo>
                    <a:pt x="5" y="38"/>
                  </a:moveTo>
                  <a:cubicBezTo>
                    <a:pt x="5" y="112"/>
                    <a:pt x="5" y="112"/>
                    <a:pt x="5" y="112"/>
                  </a:cubicBezTo>
                  <a:cubicBezTo>
                    <a:pt x="76" y="0"/>
                    <a:pt x="76" y="0"/>
                    <a:pt x="76" y="0"/>
                  </a:cubicBezTo>
                  <a:cubicBezTo>
                    <a:pt x="28" y="0"/>
                    <a:pt x="28" y="0"/>
                    <a:pt x="28" y="0"/>
                  </a:cubicBezTo>
                  <a:cubicBezTo>
                    <a:pt x="0" y="31"/>
                    <a:pt x="0" y="31"/>
                    <a:pt x="0" y="31"/>
                  </a:cubicBezTo>
                  <a:cubicBezTo>
                    <a:pt x="3" y="32"/>
                    <a:pt x="5" y="35"/>
                    <a:pt x="5"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7" name="Freeform 32">
              <a:extLst>
                <a:ext uri="{FF2B5EF4-FFF2-40B4-BE49-F238E27FC236}">
                  <a16:creationId xmlns:a16="http://schemas.microsoft.com/office/drawing/2014/main" id="{17406A77-22F6-AFEC-2D1D-F93479F16434}"/>
                </a:ext>
              </a:extLst>
            </p:cNvPr>
            <p:cNvSpPr>
              <a:spLocks noEditPoints="1"/>
            </p:cNvSpPr>
            <p:nvPr/>
          </p:nvSpPr>
          <p:spPr bwMode="auto">
            <a:xfrm>
              <a:off x="6367169" y="4917121"/>
              <a:ext cx="571717" cy="574576"/>
            </a:xfrm>
            <a:custGeom>
              <a:avLst/>
              <a:gdLst>
                <a:gd name="T0" fmla="*/ 170 w 340"/>
                <a:gd name="T1" fmla="*/ 0 h 341"/>
                <a:gd name="T2" fmla="*/ 0 w 340"/>
                <a:gd name="T3" fmla="*/ 170 h 341"/>
                <a:gd name="T4" fmla="*/ 170 w 340"/>
                <a:gd name="T5" fmla="*/ 341 h 341"/>
                <a:gd name="T6" fmla="*/ 340 w 340"/>
                <a:gd name="T7" fmla="*/ 170 h 341"/>
                <a:gd name="T8" fmla="*/ 170 w 340"/>
                <a:gd name="T9" fmla="*/ 0 h 341"/>
                <a:gd name="T10" fmla="*/ 267 w 340"/>
                <a:gd name="T11" fmla="*/ 69 h 341"/>
                <a:gd name="T12" fmla="*/ 208 w 340"/>
                <a:gd name="T13" fmla="*/ 128 h 341"/>
                <a:gd name="T14" fmla="*/ 255 w 340"/>
                <a:gd name="T15" fmla="*/ 128 h 341"/>
                <a:gd name="T16" fmla="*/ 261 w 340"/>
                <a:gd name="T17" fmla="*/ 132 h 341"/>
                <a:gd name="T18" fmla="*/ 261 w 340"/>
                <a:gd name="T19" fmla="*/ 139 h 341"/>
                <a:gd name="T20" fmla="*/ 169 w 340"/>
                <a:gd name="T21" fmla="*/ 278 h 341"/>
                <a:gd name="T22" fmla="*/ 163 w 340"/>
                <a:gd name="T23" fmla="*/ 281 h 341"/>
                <a:gd name="T24" fmla="*/ 163 w 340"/>
                <a:gd name="T25" fmla="*/ 281 h 341"/>
                <a:gd name="T26" fmla="*/ 160 w 340"/>
                <a:gd name="T27" fmla="*/ 274 h 341"/>
                <a:gd name="T28" fmla="*/ 160 w 340"/>
                <a:gd name="T29" fmla="*/ 185 h 341"/>
                <a:gd name="T30" fmla="*/ 152 w 340"/>
                <a:gd name="T31" fmla="*/ 185 h 341"/>
                <a:gd name="T32" fmla="*/ 90 w 340"/>
                <a:gd name="T33" fmla="*/ 246 h 341"/>
                <a:gd name="T34" fmla="*/ 85 w 340"/>
                <a:gd name="T35" fmla="*/ 248 h 341"/>
                <a:gd name="T36" fmla="*/ 80 w 340"/>
                <a:gd name="T37" fmla="*/ 246 h 341"/>
                <a:gd name="T38" fmla="*/ 80 w 340"/>
                <a:gd name="T39" fmla="*/ 236 h 341"/>
                <a:gd name="T40" fmla="*/ 132 w 340"/>
                <a:gd name="T41" fmla="*/ 185 h 341"/>
                <a:gd name="T42" fmla="*/ 77 w 340"/>
                <a:gd name="T43" fmla="*/ 185 h 341"/>
                <a:gd name="T44" fmla="*/ 71 w 340"/>
                <a:gd name="T45" fmla="*/ 181 h 341"/>
                <a:gd name="T46" fmla="*/ 71 w 340"/>
                <a:gd name="T47" fmla="*/ 174 h 341"/>
                <a:gd name="T48" fmla="*/ 157 w 340"/>
                <a:gd name="T49" fmla="*/ 32 h 341"/>
                <a:gd name="T50" fmla="*/ 165 w 340"/>
                <a:gd name="T51" fmla="*/ 29 h 341"/>
                <a:gd name="T52" fmla="*/ 171 w 340"/>
                <a:gd name="T53" fmla="*/ 35 h 341"/>
                <a:gd name="T54" fmla="*/ 171 w 340"/>
                <a:gd name="T55" fmla="*/ 128 h 341"/>
                <a:gd name="T56" fmla="*/ 188 w 340"/>
                <a:gd name="T57" fmla="*/ 128 h 341"/>
                <a:gd name="T58" fmla="*/ 257 w 340"/>
                <a:gd name="T59" fmla="*/ 59 h 341"/>
                <a:gd name="T60" fmla="*/ 267 w 340"/>
                <a:gd name="T61" fmla="*/ 59 h 341"/>
                <a:gd name="T62" fmla="*/ 267 w 340"/>
                <a:gd name="T63" fmla="*/ 6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0" h="341">
                  <a:moveTo>
                    <a:pt x="170" y="0"/>
                  </a:moveTo>
                  <a:cubicBezTo>
                    <a:pt x="76" y="0"/>
                    <a:pt x="0" y="76"/>
                    <a:pt x="0" y="170"/>
                  </a:cubicBezTo>
                  <a:cubicBezTo>
                    <a:pt x="0" y="264"/>
                    <a:pt x="76" y="341"/>
                    <a:pt x="170" y="341"/>
                  </a:cubicBezTo>
                  <a:cubicBezTo>
                    <a:pt x="264" y="341"/>
                    <a:pt x="340" y="264"/>
                    <a:pt x="340" y="170"/>
                  </a:cubicBezTo>
                  <a:cubicBezTo>
                    <a:pt x="340" y="76"/>
                    <a:pt x="264" y="0"/>
                    <a:pt x="170" y="0"/>
                  </a:cubicBezTo>
                  <a:close/>
                  <a:moveTo>
                    <a:pt x="267" y="69"/>
                  </a:moveTo>
                  <a:cubicBezTo>
                    <a:pt x="208" y="128"/>
                    <a:pt x="208" y="128"/>
                    <a:pt x="208" y="128"/>
                  </a:cubicBezTo>
                  <a:cubicBezTo>
                    <a:pt x="255" y="128"/>
                    <a:pt x="255" y="128"/>
                    <a:pt x="255" y="128"/>
                  </a:cubicBezTo>
                  <a:cubicBezTo>
                    <a:pt x="258" y="128"/>
                    <a:pt x="260" y="129"/>
                    <a:pt x="261" y="132"/>
                  </a:cubicBezTo>
                  <a:cubicBezTo>
                    <a:pt x="263" y="134"/>
                    <a:pt x="262" y="137"/>
                    <a:pt x="261" y="139"/>
                  </a:cubicBezTo>
                  <a:cubicBezTo>
                    <a:pt x="169" y="278"/>
                    <a:pt x="169" y="278"/>
                    <a:pt x="169" y="278"/>
                  </a:cubicBezTo>
                  <a:cubicBezTo>
                    <a:pt x="167" y="280"/>
                    <a:pt x="165" y="281"/>
                    <a:pt x="163" y="281"/>
                  </a:cubicBezTo>
                  <a:cubicBezTo>
                    <a:pt x="162" y="281"/>
                    <a:pt x="163" y="281"/>
                    <a:pt x="163" y="281"/>
                  </a:cubicBezTo>
                  <a:cubicBezTo>
                    <a:pt x="160" y="280"/>
                    <a:pt x="160" y="277"/>
                    <a:pt x="160" y="274"/>
                  </a:cubicBezTo>
                  <a:cubicBezTo>
                    <a:pt x="160" y="185"/>
                    <a:pt x="160" y="185"/>
                    <a:pt x="160" y="185"/>
                  </a:cubicBezTo>
                  <a:cubicBezTo>
                    <a:pt x="152" y="185"/>
                    <a:pt x="152" y="185"/>
                    <a:pt x="152" y="185"/>
                  </a:cubicBezTo>
                  <a:cubicBezTo>
                    <a:pt x="90" y="246"/>
                    <a:pt x="90" y="246"/>
                    <a:pt x="90" y="246"/>
                  </a:cubicBezTo>
                  <a:cubicBezTo>
                    <a:pt x="88" y="248"/>
                    <a:pt x="87" y="248"/>
                    <a:pt x="85" y="248"/>
                  </a:cubicBezTo>
                  <a:cubicBezTo>
                    <a:pt x="83" y="248"/>
                    <a:pt x="81" y="248"/>
                    <a:pt x="80" y="246"/>
                  </a:cubicBezTo>
                  <a:cubicBezTo>
                    <a:pt x="77" y="244"/>
                    <a:pt x="77" y="239"/>
                    <a:pt x="80" y="236"/>
                  </a:cubicBezTo>
                  <a:cubicBezTo>
                    <a:pt x="132" y="185"/>
                    <a:pt x="132" y="185"/>
                    <a:pt x="132" y="185"/>
                  </a:cubicBezTo>
                  <a:cubicBezTo>
                    <a:pt x="77" y="185"/>
                    <a:pt x="77" y="185"/>
                    <a:pt x="77" y="185"/>
                  </a:cubicBezTo>
                  <a:cubicBezTo>
                    <a:pt x="74" y="185"/>
                    <a:pt x="72" y="183"/>
                    <a:pt x="71" y="181"/>
                  </a:cubicBezTo>
                  <a:cubicBezTo>
                    <a:pt x="69" y="179"/>
                    <a:pt x="69" y="176"/>
                    <a:pt x="71" y="174"/>
                  </a:cubicBezTo>
                  <a:cubicBezTo>
                    <a:pt x="157" y="32"/>
                    <a:pt x="157" y="32"/>
                    <a:pt x="157" y="32"/>
                  </a:cubicBezTo>
                  <a:cubicBezTo>
                    <a:pt x="158" y="29"/>
                    <a:pt x="162" y="28"/>
                    <a:pt x="165" y="29"/>
                  </a:cubicBezTo>
                  <a:cubicBezTo>
                    <a:pt x="168" y="29"/>
                    <a:pt x="171" y="32"/>
                    <a:pt x="171" y="35"/>
                  </a:cubicBezTo>
                  <a:cubicBezTo>
                    <a:pt x="171" y="128"/>
                    <a:pt x="171" y="128"/>
                    <a:pt x="171" y="128"/>
                  </a:cubicBezTo>
                  <a:cubicBezTo>
                    <a:pt x="188" y="128"/>
                    <a:pt x="188" y="128"/>
                    <a:pt x="188" y="128"/>
                  </a:cubicBezTo>
                  <a:cubicBezTo>
                    <a:pt x="257" y="59"/>
                    <a:pt x="257" y="59"/>
                    <a:pt x="257" y="59"/>
                  </a:cubicBezTo>
                  <a:cubicBezTo>
                    <a:pt x="260" y="56"/>
                    <a:pt x="264" y="56"/>
                    <a:pt x="267" y="59"/>
                  </a:cubicBezTo>
                  <a:cubicBezTo>
                    <a:pt x="270" y="62"/>
                    <a:pt x="270" y="66"/>
                    <a:pt x="267"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8" name="Group 37">
            <a:extLst>
              <a:ext uri="{FF2B5EF4-FFF2-40B4-BE49-F238E27FC236}">
                <a16:creationId xmlns:a16="http://schemas.microsoft.com/office/drawing/2014/main" id="{8CB18DA4-2875-84DA-E89A-6B57D9A0A0E1}"/>
              </a:ext>
            </a:extLst>
          </p:cNvPr>
          <p:cNvGrpSpPr/>
          <p:nvPr userDrawn="1"/>
        </p:nvGrpSpPr>
        <p:grpSpPr>
          <a:xfrm>
            <a:off x="5400906" y="5228249"/>
            <a:ext cx="429392" cy="459047"/>
            <a:chOff x="5243745" y="4924267"/>
            <a:chExt cx="517404" cy="553137"/>
          </a:xfrm>
          <a:solidFill>
            <a:schemeClr val="bg2"/>
          </a:solidFill>
        </p:grpSpPr>
        <p:sp>
          <p:nvSpPr>
            <p:cNvPr id="39" name="Freeform 33">
              <a:extLst>
                <a:ext uri="{FF2B5EF4-FFF2-40B4-BE49-F238E27FC236}">
                  <a16:creationId xmlns:a16="http://schemas.microsoft.com/office/drawing/2014/main" id="{DAFBA425-FF54-2E59-27A7-667BF9B6340B}"/>
                </a:ext>
              </a:extLst>
            </p:cNvPr>
            <p:cNvSpPr>
              <a:spLocks/>
            </p:cNvSpPr>
            <p:nvPr/>
          </p:nvSpPr>
          <p:spPr bwMode="auto">
            <a:xfrm>
              <a:off x="5243745" y="4924267"/>
              <a:ext cx="421642" cy="553137"/>
            </a:xfrm>
            <a:custGeom>
              <a:avLst/>
              <a:gdLst>
                <a:gd name="T0" fmla="*/ 249 w 251"/>
                <a:gd name="T1" fmla="*/ 128 h 329"/>
                <a:gd name="T2" fmla="*/ 243 w 251"/>
                <a:gd name="T3" fmla="*/ 124 h 329"/>
                <a:gd name="T4" fmla="*/ 125 w 251"/>
                <a:gd name="T5" fmla="*/ 124 h 329"/>
                <a:gd name="T6" fmla="*/ 125 w 251"/>
                <a:gd name="T7" fmla="*/ 8 h 329"/>
                <a:gd name="T8" fmla="*/ 122 w 251"/>
                <a:gd name="T9" fmla="*/ 1 h 329"/>
                <a:gd name="T10" fmla="*/ 115 w 251"/>
                <a:gd name="T11" fmla="*/ 4 h 329"/>
                <a:gd name="T12" fmla="*/ 2 w 251"/>
                <a:gd name="T13" fmla="*/ 198 h 329"/>
                <a:gd name="T14" fmla="*/ 2 w 251"/>
                <a:gd name="T15" fmla="*/ 208 h 329"/>
                <a:gd name="T16" fmla="*/ 8 w 251"/>
                <a:gd name="T17" fmla="*/ 215 h 329"/>
                <a:gd name="T18" fmla="*/ 114 w 251"/>
                <a:gd name="T19" fmla="*/ 215 h 329"/>
                <a:gd name="T20" fmla="*/ 114 w 251"/>
                <a:gd name="T21" fmla="*/ 322 h 329"/>
                <a:gd name="T22" fmla="*/ 120 w 251"/>
                <a:gd name="T23" fmla="*/ 329 h 329"/>
                <a:gd name="T24" fmla="*/ 122 w 251"/>
                <a:gd name="T25" fmla="*/ 329 h 329"/>
                <a:gd name="T26" fmla="*/ 128 w 251"/>
                <a:gd name="T27" fmla="*/ 326 h 329"/>
                <a:gd name="T28" fmla="*/ 249 w 251"/>
                <a:gd name="T29" fmla="*/ 135 h 329"/>
                <a:gd name="T30" fmla="*/ 249 w 251"/>
                <a:gd name="T31" fmla="*/ 1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329">
                  <a:moveTo>
                    <a:pt x="249" y="128"/>
                  </a:moveTo>
                  <a:cubicBezTo>
                    <a:pt x="248" y="125"/>
                    <a:pt x="246" y="124"/>
                    <a:pt x="243" y="124"/>
                  </a:cubicBezTo>
                  <a:cubicBezTo>
                    <a:pt x="125" y="124"/>
                    <a:pt x="125" y="124"/>
                    <a:pt x="125" y="124"/>
                  </a:cubicBezTo>
                  <a:cubicBezTo>
                    <a:pt x="125" y="8"/>
                    <a:pt x="125" y="8"/>
                    <a:pt x="125" y="8"/>
                  </a:cubicBezTo>
                  <a:cubicBezTo>
                    <a:pt x="125" y="4"/>
                    <a:pt x="125" y="2"/>
                    <a:pt x="122" y="1"/>
                  </a:cubicBezTo>
                  <a:cubicBezTo>
                    <a:pt x="119" y="0"/>
                    <a:pt x="117" y="1"/>
                    <a:pt x="115" y="4"/>
                  </a:cubicBezTo>
                  <a:cubicBezTo>
                    <a:pt x="2" y="198"/>
                    <a:pt x="2" y="198"/>
                    <a:pt x="2" y="198"/>
                  </a:cubicBezTo>
                  <a:cubicBezTo>
                    <a:pt x="0" y="200"/>
                    <a:pt x="0" y="206"/>
                    <a:pt x="2" y="208"/>
                  </a:cubicBezTo>
                  <a:cubicBezTo>
                    <a:pt x="3" y="211"/>
                    <a:pt x="6" y="215"/>
                    <a:pt x="8" y="215"/>
                  </a:cubicBezTo>
                  <a:cubicBezTo>
                    <a:pt x="114" y="215"/>
                    <a:pt x="114" y="215"/>
                    <a:pt x="114" y="215"/>
                  </a:cubicBezTo>
                  <a:cubicBezTo>
                    <a:pt x="114" y="322"/>
                    <a:pt x="114" y="322"/>
                    <a:pt x="114" y="322"/>
                  </a:cubicBezTo>
                  <a:cubicBezTo>
                    <a:pt x="114" y="326"/>
                    <a:pt x="117" y="328"/>
                    <a:pt x="120" y="329"/>
                  </a:cubicBezTo>
                  <a:cubicBezTo>
                    <a:pt x="120" y="329"/>
                    <a:pt x="121" y="329"/>
                    <a:pt x="122" y="329"/>
                  </a:cubicBezTo>
                  <a:cubicBezTo>
                    <a:pt x="125" y="329"/>
                    <a:pt x="127" y="328"/>
                    <a:pt x="128" y="326"/>
                  </a:cubicBezTo>
                  <a:cubicBezTo>
                    <a:pt x="249" y="135"/>
                    <a:pt x="249" y="135"/>
                    <a:pt x="249" y="135"/>
                  </a:cubicBezTo>
                  <a:cubicBezTo>
                    <a:pt x="250" y="133"/>
                    <a:pt x="251" y="130"/>
                    <a:pt x="249"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0" name="Freeform 34">
              <a:extLst>
                <a:ext uri="{FF2B5EF4-FFF2-40B4-BE49-F238E27FC236}">
                  <a16:creationId xmlns:a16="http://schemas.microsoft.com/office/drawing/2014/main" id="{A2E5E125-8623-EFEE-98FC-30109D200255}"/>
                </a:ext>
              </a:extLst>
            </p:cNvPr>
            <p:cNvSpPr>
              <a:spLocks noEditPoints="1"/>
            </p:cNvSpPr>
            <p:nvPr/>
          </p:nvSpPr>
          <p:spPr bwMode="auto">
            <a:xfrm>
              <a:off x="5592492" y="5190115"/>
              <a:ext cx="168657" cy="218682"/>
            </a:xfrm>
            <a:custGeom>
              <a:avLst/>
              <a:gdLst>
                <a:gd name="T0" fmla="*/ 100 w 101"/>
                <a:gd name="T1" fmla="*/ 119 h 130"/>
                <a:gd name="T2" fmla="*/ 57 w 101"/>
                <a:gd name="T3" fmla="*/ 6 h 130"/>
                <a:gd name="T4" fmla="*/ 44 w 101"/>
                <a:gd name="T5" fmla="*/ 6 h 130"/>
                <a:gd name="T6" fmla="*/ 1 w 101"/>
                <a:gd name="T7" fmla="*/ 119 h 130"/>
                <a:gd name="T8" fmla="*/ 5 w 101"/>
                <a:gd name="T9" fmla="*/ 128 h 130"/>
                <a:gd name="T10" fmla="*/ 14 w 101"/>
                <a:gd name="T11" fmla="*/ 123 h 130"/>
                <a:gd name="T12" fmla="*/ 26 w 101"/>
                <a:gd name="T13" fmla="*/ 91 h 130"/>
                <a:gd name="T14" fmla="*/ 75 w 101"/>
                <a:gd name="T15" fmla="*/ 91 h 130"/>
                <a:gd name="T16" fmla="*/ 86 w 101"/>
                <a:gd name="T17" fmla="*/ 123 h 130"/>
                <a:gd name="T18" fmla="*/ 93 w 101"/>
                <a:gd name="T19" fmla="*/ 128 h 130"/>
                <a:gd name="T20" fmla="*/ 95 w 101"/>
                <a:gd name="T21" fmla="*/ 128 h 130"/>
                <a:gd name="T22" fmla="*/ 100 w 101"/>
                <a:gd name="T23" fmla="*/ 119 h 130"/>
                <a:gd name="T24" fmla="*/ 31 w 101"/>
                <a:gd name="T25" fmla="*/ 80 h 130"/>
                <a:gd name="T26" fmla="*/ 50 w 101"/>
                <a:gd name="T27" fmla="*/ 29 h 130"/>
                <a:gd name="T28" fmla="*/ 69 w 101"/>
                <a:gd name="T29" fmla="*/ 80 h 130"/>
                <a:gd name="T30" fmla="*/ 31 w 101"/>
                <a:gd name="T31" fmla="*/ 8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30">
                  <a:moveTo>
                    <a:pt x="100" y="119"/>
                  </a:moveTo>
                  <a:cubicBezTo>
                    <a:pt x="57" y="6"/>
                    <a:pt x="57" y="6"/>
                    <a:pt x="57" y="6"/>
                  </a:cubicBezTo>
                  <a:cubicBezTo>
                    <a:pt x="55" y="0"/>
                    <a:pt x="46" y="0"/>
                    <a:pt x="44" y="6"/>
                  </a:cubicBezTo>
                  <a:cubicBezTo>
                    <a:pt x="1" y="119"/>
                    <a:pt x="1" y="119"/>
                    <a:pt x="1" y="119"/>
                  </a:cubicBezTo>
                  <a:cubicBezTo>
                    <a:pt x="0" y="123"/>
                    <a:pt x="2" y="127"/>
                    <a:pt x="5" y="128"/>
                  </a:cubicBezTo>
                  <a:cubicBezTo>
                    <a:pt x="9" y="130"/>
                    <a:pt x="13" y="127"/>
                    <a:pt x="14" y="123"/>
                  </a:cubicBezTo>
                  <a:cubicBezTo>
                    <a:pt x="26" y="91"/>
                    <a:pt x="26" y="91"/>
                    <a:pt x="26" y="91"/>
                  </a:cubicBezTo>
                  <a:cubicBezTo>
                    <a:pt x="75" y="91"/>
                    <a:pt x="75" y="91"/>
                    <a:pt x="75" y="91"/>
                  </a:cubicBezTo>
                  <a:cubicBezTo>
                    <a:pt x="86" y="123"/>
                    <a:pt x="86" y="123"/>
                    <a:pt x="86" y="123"/>
                  </a:cubicBezTo>
                  <a:cubicBezTo>
                    <a:pt x="87" y="126"/>
                    <a:pt x="90" y="128"/>
                    <a:pt x="93" y="128"/>
                  </a:cubicBezTo>
                  <a:cubicBezTo>
                    <a:pt x="94" y="128"/>
                    <a:pt x="95" y="128"/>
                    <a:pt x="95" y="128"/>
                  </a:cubicBezTo>
                  <a:cubicBezTo>
                    <a:pt x="99" y="127"/>
                    <a:pt x="101" y="123"/>
                    <a:pt x="100" y="119"/>
                  </a:cubicBezTo>
                  <a:close/>
                  <a:moveTo>
                    <a:pt x="31" y="80"/>
                  </a:moveTo>
                  <a:cubicBezTo>
                    <a:pt x="50" y="29"/>
                    <a:pt x="50" y="29"/>
                    <a:pt x="50" y="29"/>
                  </a:cubicBezTo>
                  <a:cubicBezTo>
                    <a:pt x="69" y="80"/>
                    <a:pt x="69" y="80"/>
                    <a:pt x="69" y="80"/>
                  </a:cubicBezTo>
                  <a:lnTo>
                    <a:pt x="31" y="8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1" name="Group 40">
            <a:extLst>
              <a:ext uri="{FF2B5EF4-FFF2-40B4-BE49-F238E27FC236}">
                <a16:creationId xmlns:a16="http://schemas.microsoft.com/office/drawing/2014/main" id="{6F76629D-FE2A-A387-7D0C-1726EF4018CD}"/>
              </a:ext>
            </a:extLst>
          </p:cNvPr>
          <p:cNvGrpSpPr/>
          <p:nvPr userDrawn="1"/>
        </p:nvGrpSpPr>
        <p:grpSpPr>
          <a:xfrm>
            <a:off x="4468579" y="5243669"/>
            <a:ext cx="415158" cy="459046"/>
            <a:chOff x="4120320" y="4942848"/>
            <a:chExt cx="500253" cy="553136"/>
          </a:xfrm>
          <a:solidFill>
            <a:schemeClr val="bg2"/>
          </a:solidFill>
        </p:grpSpPr>
        <p:sp>
          <p:nvSpPr>
            <p:cNvPr id="42" name="Oval 35">
              <a:extLst>
                <a:ext uri="{FF2B5EF4-FFF2-40B4-BE49-F238E27FC236}">
                  <a16:creationId xmlns:a16="http://schemas.microsoft.com/office/drawing/2014/main" id="{C18F60E5-91C4-9583-074E-988640E8B2CF}"/>
                </a:ext>
              </a:extLst>
            </p:cNvPr>
            <p:cNvSpPr>
              <a:spLocks noChangeArrowheads="1"/>
            </p:cNvSpPr>
            <p:nvPr/>
          </p:nvSpPr>
          <p:spPr bwMode="auto">
            <a:xfrm>
              <a:off x="4187497" y="5240141"/>
              <a:ext cx="24298" cy="24298"/>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Freeform 36">
              <a:extLst>
                <a:ext uri="{FF2B5EF4-FFF2-40B4-BE49-F238E27FC236}">
                  <a16:creationId xmlns:a16="http://schemas.microsoft.com/office/drawing/2014/main" id="{966B482A-B764-E48B-04EF-1DD16098522F}"/>
                </a:ext>
              </a:extLst>
            </p:cNvPr>
            <p:cNvSpPr>
              <a:spLocks noEditPoints="1"/>
            </p:cNvSpPr>
            <p:nvPr/>
          </p:nvSpPr>
          <p:spPr bwMode="auto">
            <a:xfrm>
              <a:off x="4120320" y="5190115"/>
              <a:ext cx="190096" cy="285859"/>
            </a:xfrm>
            <a:custGeom>
              <a:avLst/>
              <a:gdLst>
                <a:gd name="T0" fmla="*/ 113 w 113"/>
                <a:gd name="T1" fmla="*/ 24 h 170"/>
                <a:gd name="T2" fmla="*/ 90 w 113"/>
                <a:gd name="T3" fmla="*/ 0 h 170"/>
                <a:gd name="T4" fmla="*/ 23 w 113"/>
                <a:gd name="T5" fmla="*/ 0 h 170"/>
                <a:gd name="T6" fmla="*/ 0 w 113"/>
                <a:gd name="T7" fmla="*/ 24 h 170"/>
                <a:gd name="T8" fmla="*/ 0 w 113"/>
                <a:gd name="T9" fmla="*/ 147 h 170"/>
                <a:gd name="T10" fmla="*/ 23 w 113"/>
                <a:gd name="T11" fmla="*/ 170 h 170"/>
                <a:gd name="T12" fmla="*/ 90 w 113"/>
                <a:gd name="T13" fmla="*/ 170 h 170"/>
                <a:gd name="T14" fmla="*/ 113 w 113"/>
                <a:gd name="T15" fmla="*/ 147 h 170"/>
                <a:gd name="T16" fmla="*/ 113 w 113"/>
                <a:gd name="T17" fmla="*/ 24 h 170"/>
                <a:gd name="T18" fmla="*/ 47 w 113"/>
                <a:gd name="T19" fmla="*/ 58 h 170"/>
                <a:gd name="T20" fmla="*/ 26 w 113"/>
                <a:gd name="T21" fmla="*/ 37 h 170"/>
                <a:gd name="T22" fmla="*/ 47 w 113"/>
                <a:gd name="T23" fmla="*/ 15 h 170"/>
                <a:gd name="T24" fmla="*/ 68 w 113"/>
                <a:gd name="T25" fmla="*/ 37 h 170"/>
                <a:gd name="T26" fmla="*/ 47 w 113"/>
                <a:gd name="T27"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70">
                  <a:moveTo>
                    <a:pt x="113" y="24"/>
                  </a:moveTo>
                  <a:cubicBezTo>
                    <a:pt x="113" y="11"/>
                    <a:pt x="103" y="0"/>
                    <a:pt x="90" y="0"/>
                  </a:cubicBezTo>
                  <a:cubicBezTo>
                    <a:pt x="23" y="0"/>
                    <a:pt x="23" y="0"/>
                    <a:pt x="23" y="0"/>
                  </a:cubicBezTo>
                  <a:cubicBezTo>
                    <a:pt x="10" y="0"/>
                    <a:pt x="0" y="11"/>
                    <a:pt x="0" y="24"/>
                  </a:cubicBezTo>
                  <a:cubicBezTo>
                    <a:pt x="0" y="147"/>
                    <a:pt x="0" y="147"/>
                    <a:pt x="0" y="147"/>
                  </a:cubicBezTo>
                  <a:cubicBezTo>
                    <a:pt x="0" y="160"/>
                    <a:pt x="10" y="170"/>
                    <a:pt x="23" y="170"/>
                  </a:cubicBezTo>
                  <a:cubicBezTo>
                    <a:pt x="90" y="170"/>
                    <a:pt x="90" y="170"/>
                    <a:pt x="90" y="170"/>
                  </a:cubicBezTo>
                  <a:cubicBezTo>
                    <a:pt x="103" y="170"/>
                    <a:pt x="113" y="160"/>
                    <a:pt x="113" y="147"/>
                  </a:cubicBezTo>
                  <a:lnTo>
                    <a:pt x="113" y="24"/>
                  </a:lnTo>
                  <a:close/>
                  <a:moveTo>
                    <a:pt x="47" y="58"/>
                  </a:moveTo>
                  <a:cubicBezTo>
                    <a:pt x="35" y="58"/>
                    <a:pt x="26" y="48"/>
                    <a:pt x="26" y="37"/>
                  </a:cubicBezTo>
                  <a:cubicBezTo>
                    <a:pt x="26" y="25"/>
                    <a:pt x="35" y="15"/>
                    <a:pt x="47" y="15"/>
                  </a:cubicBezTo>
                  <a:cubicBezTo>
                    <a:pt x="59" y="15"/>
                    <a:pt x="68" y="25"/>
                    <a:pt x="68" y="37"/>
                  </a:cubicBezTo>
                  <a:cubicBezTo>
                    <a:pt x="68" y="48"/>
                    <a:pt x="59" y="58"/>
                    <a:pt x="47"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37">
              <a:extLst>
                <a:ext uri="{FF2B5EF4-FFF2-40B4-BE49-F238E27FC236}">
                  <a16:creationId xmlns:a16="http://schemas.microsoft.com/office/drawing/2014/main" id="{5D3792F8-3952-A28A-66B8-02FA8F8A67EF}"/>
                </a:ext>
              </a:extLst>
            </p:cNvPr>
            <p:cNvSpPr>
              <a:spLocks/>
            </p:cNvSpPr>
            <p:nvPr/>
          </p:nvSpPr>
          <p:spPr bwMode="auto">
            <a:xfrm>
              <a:off x="4349007" y="5287307"/>
              <a:ext cx="271566" cy="208677"/>
            </a:xfrm>
            <a:custGeom>
              <a:avLst/>
              <a:gdLst>
                <a:gd name="T0" fmla="*/ 97 w 162"/>
                <a:gd name="T1" fmla="*/ 0 h 124"/>
                <a:gd name="T2" fmla="*/ 40 w 162"/>
                <a:gd name="T3" fmla="*/ 37 h 124"/>
                <a:gd name="T4" fmla="*/ 0 w 162"/>
                <a:gd name="T5" fmla="*/ 3 h 124"/>
                <a:gd name="T6" fmla="*/ 0 w 162"/>
                <a:gd name="T7" fmla="*/ 124 h 124"/>
                <a:gd name="T8" fmla="*/ 148 w 162"/>
                <a:gd name="T9" fmla="*/ 124 h 124"/>
                <a:gd name="T10" fmla="*/ 162 w 162"/>
                <a:gd name="T11" fmla="*/ 67 h 124"/>
                <a:gd name="T12" fmla="*/ 97 w 162"/>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162" h="124">
                  <a:moveTo>
                    <a:pt x="97" y="0"/>
                  </a:moveTo>
                  <a:cubicBezTo>
                    <a:pt x="71" y="0"/>
                    <a:pt x="51" y="15"/>
                    <a:pt x="40" y="37"/>
                  </a:cubicBezTo>
                  <a:cubicBezTo>
                    <a:pt x="32" y="20"/>
                    <a:pt x="11" y="7"/>
                    <a:pt x="0" y="3"/>
                  </a:cubicBezTo>
                  <a:cubicBezTo>
                    <a:pt x="0" y="124"/>
                    <a:pt x="0" y="124"/>
                    <a:pt x="0" y="124"/>
                  </a:cubicBezTo>
                  <a:cubicBezTo>
                    <a:pt x="0" y="124"/>
                    <a:pt x="148" y="124"/>
                    <a:pt x="148" y="124"/>
                  </a:cubicBezTo>
                  <a:cubicBezTo>
                    <a:pt x="148" y="124"/>
                    <a:pt x="162" y="67"/>
                    <a:pt x="162" y="67"/>
                  </a:cubicBezTo>
                  <a:cubicBezTo>
                    <a:pt x="162" y="30"/>
                    <a:pt x="134" y="0"/>
                    <a:pt x="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5" name="Freeform 38">
              <a:extLst>
                <a:ext uri="{FF2B5EF4-FFF2-40B4-BE49-F238E27FC236}">
                  <a16:creationId xmlns:a16="http://schemas.microsoft.com/office/drawing/2014/main" id="{CA88D947-E10D-25C4-34BE-CC747345B6CB}"/>
                </a:ext>
              </a:extLst>
            </p:cNvPr>
            <p:cNvSpPr>
              <a:spLocks/>
            </p:cNvSpPr>
            <p:nvPr/>
          </p:nvSpPr>
          <p:spPr bwMode="auto">
            <a:xfrm>
              <a:off x="4261820" y="4942848"/>
              <a:ext cx="320162" cy="333026"/>
            </a:xfrm>
            <a:custGeom>
              <a:avLst/>
              <a:gdLst>
                <a:gd name="T0" fmla="*/ 52 w 191"/>
                <a:gd name="T1" fmla="*/ 191 h 198"/>
                <a:gd name="T2" fmla="*/ 92 w 191"/>
                <a:gd name="T3" fmla="*/ 198 h 198"/>
                <a:gd name="T4" fmla="*/ 189 w 191"/>
                <a:gd name="T5" fmla="*/ 146 h 198"/>
                <a:gd name="T6" fmla="*/ 189 w 191"/>
                <a:gd name="T7" fmla="*/ 139 h 198"/>
                <a:gd name="T8" fmla="*/ 159 w 191"/>
                <a:gd name="T9" fmla="*/ 95 h 198"/>
                <a:gd name="T10" fmla="*/ 90 w 191"/>
                <a:gd name="T11" fmla="*/ 0 h 198"/>
                <a:gd name="T12" fmla="*/ 21 w 191"/>
                <a:gd name="T13" fmla="*/ 94 h 198"/>
                <a:gd name="T14" fmla="*/ 0 w 191"/>
                <a:gd name="T15" fmla="*/ 124 h 198"/>
                <a:gd name="T16" fmla="*/ 10 w 191"/>
                <a:gd name="T17" fmla="*/ 124 h 198"/>
                <a:gd name="T18" fmla="*/ 52 w 191"/>
                <a:gd name="T19" fmla="*/ 165 h 198"/>
                <a:gd name="T20" fmla="*/ 52 w 191"/>
                <a:gd name="T21" fmla="*/ 19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98">
                  <a:moveTo>
                    <a:pt x="52" y="191"/>
                  </a:moveTo>
                  <a:cubicBezTo>
                    <a:pt x="63" y="196"/>
                    <a:pt x="77" y="198"/>
                    <a:pt x="92" y="198"/>
                  </a:cubicBezTo>
                  <a:cubicBezTo>
                    <a:pt x="142" y="198"/>
                    <a:pt x="176" y="172"/>
                    <a:pt x="189" y="146"/>
                  </a:cubicBezTo>
                  <a:cubicBezTo>
                    <a:pt x="191" y="144"/>
                    <a:pt x="190" y="141"/>
                    <a:pt x="189" y="139"/>
                  </a:cubicBezTo>
                  <a:cubicBezTo>
                    <a:pt x="159" y="95"/>
                    <a:pt x="159" y="95"/>
                    <a:pt x="159" y="95"/>
                  </a:cubicBezTo>
                  <a:cubicBezTo>
                    <a:pt x="159" y="63"/>
                    <a:pt x="157" y="0"/>
                    <a:pt x="90" y="0"/>
                  </a:cubicBezTo>
                  <a:cubicBezTo>
                    <a:pt x="23" y="0"/>
                    <a:pt x="21" y="62"/>
                    <a:pt x="21" y="94"/>
                  </a:cubicBezTo>
                  <a:cubicBezTo>
                    <a:pt x="0" y="124"/>
                    <a:pt x="0" y="124"/>
                    <a:pt x="0" y="124"/>
                  </a:cubicBezTo>
                  <a:cubicBezTo>
                    <a:pt x="10" y="124"/>
                    <a:pt x="10" y="124"/>
                    <a:pt x="10" y="124"/>
                  </a:cubicBezTo>
                  <a:cubicBezTo>
                    <a:pt x="31" y="124"/>
                    <a:pt x="52" y="144"/>
                    <a:pt x="52" y="165"/>
                  </a:cubicBezTo>
                  <a:lnTo>
                    <a:pt x="52" y="191"/>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6" name="Group 45">
            <a:extLst>
              <a:ext uri="{FF2B5EF4-FFF2-40B4-BE49-F238E27FC236}">
                <a16:creationId xmlns:a16="http://schemas.microsoft.com/office/drawing/2014/main" id="{40581C02-65AA-1106-949D-F74166FB0AD6}"/>
              </a:ext>
            </a:extLst>
          </p:cNvPr>
          <p:cNvGrpSpPr/>
          <p:nvPr userDrawn="1"/>
        </p:nvGrpSpPr>
        <p:grpSpPr>
          <a:xfrm>
            <a:off x="3516087" y="5231807"/>
            <a:ext cx="434137" cy="455488"/>
            <a:chOff x="2972597" y="4928555"/>
            <a:chExt cx="523122" cy="548849"/>
          </a:xfrm>
          <a:solidFill>
            <a:schemeClr val="bg2"/>
          </a:solidFill>
        </p:grpSpPr>
        <p:sp>
          <p:nvSpPr>
            <p:cNvPr id="47" name="Oval 39">
              <a:extLst>
                <a:ext uri="{FF2B5EF4-FFF2-40B4-BE49-F238E27FC236}">
                  <a16:creationId xmlns:a16="http://schemas.microsoft.com/office/drawing/2014/main" id="{351E3FAA-835E-4E34-6C95-59F30FD5A533}"/>
                </a:ext>
              </a:extLst>
            </p:cNvPr>
            <p:cNvSpPr>
              <a:spLocks noChangeArrowheads="1"/>
            </p:cNvSpPr>
            <p:nvPr/>
          </p:nvSpPr>
          <p:spPr bwMode="auto">
            <a:xfrm>
              <a:off x="3068360" y="5024317"/>
              <a:ext cx="334455" cy="335884"/>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8" name="Freeform 40">
              <a:extLst>
                <a:ext uri="{FF2B5EF4-FFF2-40B4-BE49-F238E27FC236}">
                  <a16:creationId xmlns:a16="http://schemas.microsoft.com/office/drawing/2014/main" id="{FC95FD7B-18C8-A9D2-6E0E-36A374F74251}"/>
                </a:ext>
              </a:extLst>
            </p:cNvPr>
            <p:cNvSpPr>
              <a:spLocks/>
            </p:cNvSpPr>
            <p:nvPr/>
          </p:nvSpPr>
          <p:spPr bwMode="auto">
            <a:xfrm>
              <a:off x="3224153" y="5383071"/>
              <a:ext cx="20010" cy="94333"/>
            </a:xfrm>
            <a:custGeom>
              <a:avLst/>
              <a:gdLst>
                <a:gd name="T0" fmla="*/ 6 w 12"/>
                <a:gd name="T1" fmla="*/ 0 h 56"/>
                <a:gd name="T2" fmla="*/ 0 w 12"/>
                <a:gd name="T3" fmla="*/ 7 h 56"/>
                <a:gd name="T4" fmla="*/ 0 w 12"/>
                <a:gd name="T5" fmla="*/ 49 h 56"/>
                <a:gd name="T6" fmla="*/ 6 w 12"/>
                <a:gd name="T7" fmla="*/ 56 h 56"/>
                <a:gd name="T8" fmla="*/ 12 w 12"/>
                <a:gd name="T9" fmla="*/ 49 h 56"/>
                <a:gd name="T10" fmla="*/ 12 w 12"/>
                <a:gd name="T11" fmla="*/ 7 h 56"/>
                <a:gd name="T12" fmla="*/ 6 w 12"/>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2" h="56">
                  <a:moveTo>
                    <a:pt x="6" y="0"/>
                  </a:moveTo>
                  <a:cubicBezTo>
                    <a:pt x="2" y="0"/>
                    <a:pt x="0" y="3"/>
                    <a:pt x="0" y="7"/>
                  </a:cubicBezTo>
                  <a:cubicBezTo>
                    <a:pt x="0" y="49"/>
                    <a:pt x="0" y="49"/>
                    <a:pt x="0" y="49"/>
                  </a:cubicBezTo>
                  <a:cubicBezTo>
                    <a:pt x="0" y="53"/>
                    <a:pt x="2" y="56"/>
                    <a:pt x="6" y="56"/>
                  </a:cubicBezTo>
                  <a:cubicBezTo>
                    <a:pt x="10" y="56"/>
                    <a:pt x="12" y="53"/>
                    <a:pt x="12" y="49"/>
                  </a:cubicBezTo>
                  <a:cubicBezTo>
                    <a:pt x="12" y="7"/>
                    <a:pt x="12" y="7"/>
                    <a:pt x="12" y="7"/>
                  </a:cubicBezTo>
                  <a:cubicBezTo>
                    <a:pt x="12" y="3"/>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9" name="Freeform 41">
              <a:extLst>
                <a:ext uri="{FF2B5EF4-FFF2-40B4-BE49-F238E27FC236}">
                  <a16:creationId xmlns:a16="http://schemas.microsoft.com/office/drawing/2014/main" id="{325D3BA8-FED0-2489-25B5-543FDA496912}"/>
                </a:ext>
              </a:extLst>
            </p:cNvPr>
            <p:cNvSpPr>
              <a:spLocks/>
            </p:cNvSpPr>
            <p:nvPr/>
          </p:nvSpPr>
          <p:spPr bwMode="auto">
            <a:xfrm>
              <a:off x="3224153" y="4928555"/>
              <a:ext cx="20010" cy="72894"/>
            </a:xfrm>
            <a:custGeom>
              <a:avLst/>
              <a:gdLst>
                <a:gd name="T0" fmla="*/ 6 w 12"/>
                <a:gd name="T1" fmla="*/ 43 h 43"/>
                <a:gd name="T2" fmla="*/ 12 w 12"/>
                <a:gd name="T3" fmla="*/ 36 h 43"/>
                <a:gd name="T4" fmla="*/ 12 w 12"/>
                <a:gd name="T5" fmla="*/ 7 h 43"/>
                <a:gd name="T6" fmla="*/ 6 w 12"/>
                <a:gd name="T7" fmla="*/ 0 h 43"/>
                <a:gd name="T8" fmla="*/ 0 w 12"/>
                <a:gd name="T9" fmla="*/ 7 h 43"/>
                <a:gd name="T10" fmla="*/ 0 w 12"/>
                <a:gd name="T11" fmla="*/ 36 h 43"/>
                <a:gd name="T12" fmla="*/ 6 w 1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6" y="43"/>
                  </a:moveTo>
                  <a:cubicBezTo>
                    <a:pt x="10" y="43"/>
                    <a:pt x="12" y="40"/>
                    <a:pt x="12" y="36"/>
                  </a:cubicBezTo>
                  <a:cubicBezTo>
                    <a:pt x="12" y="7"/>
                    <a:pt x="12" y="7"/>
                    <a:pt x="12" y="7"/>
                  </a:cubicBezTo>
                  <a:cubicBezTo>
                    <a:pt x="12" y="3"/>
                    <a:pt x="10" y="0"/>
                    <a:pt x="6" y="0"/>
                  </a:cubicBezTo>
                  <a:cubicBezTo>
                    <a:pt x="2" y="0"/>
                    <a:pt x="0" y="3"/>
                    <a:pt x="0" y="7"/>
                  </a:cubicBezTo>
                  <a:cubicBezTo>
                    <a:pt x="0" y="36"/>
                    <a:pt x="0" y="36"/>
                    <a:pt x="0" y="36"/>
                  </a:cubicBezTo>
                  <a:cubicBezTo>
                    <a:pt x="0" y="40"/>
                    <a:pt x="2" y="43"/>
                    <a:pt x="6"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0" name="Freeform 42">
              <a:extLst>
                <a:ext uri="{FF2B5EF4-FFF2-40B4-BE49-F238E27FC236}">
                  <a16:creationId xmlns:a16="http://schemas.microsoft.com/office/drawing/2014/main" id="{8ACF5E03-FC8E-8497-C24C-07BA2A7AD9A0}"/>
                </a:ext>
              </a:extLst>
            </p:cNvPr>
            <p:cNvSpPr>
              <a:spLocks/>
            </p:cNvSpPr>
            <p:nvPr/>
          </p:nvSpPr>
          <p:spPr bwMode="auto">
            <a:xfrm>
              <a:off x="3425683" y="5190115"/>
              <a:ext cx="70036" cy="20010"/>
            </a:xfrm>
            <a:custGeom>
              <a:avLst/>
              <a:gdLst>
                <a:gd name="T0" fmla="*/ 35 w 42"/>
                <a:gd name="T1" fmla="*/ 0 h 12"/>
                <a:gd name="T2" fmla="*/ 7 w 42"/>
                <a:gd name="T3" fmla="*/ 0 h 12"/>
                <a:gd name="T4" fmla="*/ 0 w 42"/>
                <a:gd name="T5" fmla="*/ 6 h 12"/>
                <a:gd name="T6" fmla="*/ 7 w 42"/>
                <a:gd name="T7" fmla="*/ 12 h 12"/>
                <a:gd name="T8" fmla="*/ 35 w 42"/>
                <a:gd name="T9" fmla="*/ 12 h 12"/>
                <a:gd name="T10" fmla="*/ 42 w 42"/>
                <a:gd name="T11" fmla="*/ 6 h 12"/>
                <a:gd name="T12" fmla="*/ 35 w 4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2" h="12">
                  <a:moveTo>
                    <a:pt x="35" y="0"/>
                  </a:moveTo>
                  <a:cubicBezTo>
                    <a:pt x="7" y="0"/>
                    <a:pt x="7" y="0"/>
                    <a:pt x="7" y="0"/>
                  </a:cubicBezTo>
                  <a:cubicBezTo>
                    <a:pt x="3" y="0"/>
                    <a:pt x="0" y="2"/>
                    <a:pt x="0" y="6"/>
                  </a:cubicBezTo>
                  <a:cubicBezTo>
                    <a:pt x="0" y="10"/>
                    <a:pt x="3" y="12"/>
                    <a:pt x="7" y="12"/>
                  </a:cubicBezTo>
                  <a:cubicBezTo>
                    <a:pt x="35" y="12"/>
                    <a:pt x="35" y="12"/>
                    <a:pt x="35" y="12"/>
                  </a:cubicBezTo>
                  <a:cubicBezTo>
                    <a:pt x="39" y="12"/>
                    <a:pt x="42" y="10"/>
                    <a:pt x="42" y="6"/>
                  </a:cubicBezTo>
                  <a:cubicBezTo>
                    <a:pt x="42" y="2"/>
                    <a:pt x="39" y="0"/>
                    <a:pt x="3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1" name="Freeform 43">
              <a:extLst>
                <a:ext uri="{FF2B5EF4-FFF2-40B4-BE49-F238E27FC236}">
                  <a16:creationId xmlns:a16="http://schemas.microsoft.com/office/drawing/2014/main" id="{0E64E079-AD00-8A03-9AD3-10A4F399C51F}"/>
                </a:ext>
              </a:extLst>
            </p:cNvPr>
            <p:cNvSpPr>
              <a:spLocks/>
            </p:cNvSpPr>
            <p:nvPr/>
          </p:nvSpPr>
          <p:spPr bwMode="auto">
            <a:xfrm>
              <a:off x="2972597" y="5190115"/>
              <a:ext cx="71465" cy="20010"/>
            </a:xfrm>
            <a:custGeom>
              <a:avLst/>
              <a:gdLst>
                <a:gd name="T0" fmla="*/ 43 w 43"/>
                <a:gd name="T1" fmla="*/ 6 h 12"/>
                <a:gd name="T2" fmla="*/ 36 w 43"/>
                <a:gd name="T3" fmla="*/ 0 h 12"/>
                <a:gd name="T4" fmla="*/ 7 w 43"/>
                <a:gd name="T5" fmla="*/ 0 h 12"/>
                <a:gd name="T6" fmla="*/ 0 w 43"/>
                <a:gd name="T7" fmla="*/ 6 h 12"/>
                <a:gd name="T8" fmla="*/ 7 w 43"/>
                <a:gd name="T9" fmla="*/ 12 h 12"/>
                <a:gd name="T10" fmla="*/ 36 w 43"/>
                <a:gd name="T11" fmla="*/ 12 h 12"/>
                <a:gd name="T12" fmla="*/ 43 w 43"/>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43" y="6"/>
                  </a:moveTo>
                  <a:cubicBezTo>
                    <a:pt x="43" y="2"/>
                    <a:pt x="40" y="0"/>
                    <a:pt x="36" y="0"/>
                  </a:cubicBezTo>
                  <a:cubicBezTo>
                    <a:pt x="7" y="0"/>
                    <a:pt x="7" y="0"/>
                    <a:pt x="7" y="0"/>
                  </a:cubicBezTo>
                  <a:cubicBezTo>
                    <a:pt x="3" y="0"/>
                    <a:pt x="0" y="2"/>
                    <a:pt x="0" y="6"/>
                  </a:cubicBezTo>
                  <a:cubicBezTo>
                    <a:pt x="0" y="10"/>
                    <a:pt x="3" y="12"/>
                    <a:pt x="7" y="12"/>
                  </a:cubicBezTo>
                  <a:cubicBezTo>
                    <a:pt x="36" y="12"/>
                    <a:pt x="36" y="12"/>
                    <a:pt x="36" y="12"/>
                  </a:cubicBezTo>
                  <a:cubicBezTo>
                    <a:pt x="40" y="12"/>
                    <a:pt x="43" y="10"/>
                    <a:pt x="4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2" name="Freeform 44">
              <a:extLst>
                <a:ext uri="{FF2B5EF4-FFF2-40B4-BE49-F238E27FC236}">
                  <a16:creationId xmlns:a16="http://schemas.microsoft.com/office/drawing/2014/main" id="{F85AF22D-65ED-6C23-37ED-E32C694887F9}"/>
                </a:ext>
              </a:extLst>
            </p:cNvPr>
            <p:cNvSpPr>
              <a:spLocks/>
            </p:cNvSpPr>
            <p:nvPr/>
          </p:nvSpPr>
          <p:spPr bwMode="auto">
            <a:xfrm>
              <a:off x="3361365" y="5331616"/>
              <a:ext cx="71465" cy="70036"/>
            </a:xfrm>
            <a:custGeom>
              <a:avLst/>
              <a:gdLst>
                <a:gd name="T0" fmla="*/ 13 w 42"/>
                <a:gd name="T1" fmla="*/ 3 h 42"/>
                <a:gd name="T2" fmla="*/ 3 w 42"/>
                <a:gd name="T3" fmla="*/ 3 h 42"/>
                <a:gd name="T4" fmla="*/ 3 w 42"/>
                <a:gd name="T5" fmla="*/ 13 h 42"/>
                <a:gd name="T6" fmla="*/ 30 w 42"/>
                <a:gd name="T7" fmla="*/ 40 h 42"/>
                <a:gd name="T8" fmla="*/ 35 w 42"/>
                <a:gd name="T9" fmla="*/ 42 h 42"/>
                <a:gd name="T10" fmla="*/ 40 w 42"/>
                <a:gd name="T11" fmla="*/ 40 h 42"/>
                <a:gd name="T12" fmla="*/ 40 w 42"/>
                <a:gd name="T13" fmla="*/ 30 h 42"/>
                <a:gd name="T14" fmla="*/ 13 w 42"/>
                <a:gd name="T15" fmla="*/ 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13" y="3"/>
                  </a:moveTo>
                  <a:cubicBezTo>
                    <a:pt x="10" y="0"/>
                    <a:pt x="5" y="0"/>
                    <a:pt x="3" y="3"/>
                  </a:cubicBezTo>
                  <a:cubicBezTo>
                    <a:pt x="0" y="5"/>
                    <a:pt x="0" y="10"/>
                    <a:pt x="3" y="13"/>
                  </a:cubicBezTo>
                  <a:cubicBezTo>
                    <a:pt x="30" y="40"/>
                    <a:pt x="30" y="40"/>
                    <a:pt x="30" y="40"/>
                  </a:cubicBezTo>
                  <a:cubicBezTo>
                    <a:pt x="31" y="41"/>
                    <a:pt x="33" y="42"/>
                    <a:pt x="35" y="42"/>
                  </a:cubicBezTo>
                  <a:cubicBezTo>
                    <a:pt x="36" y="42"/>
                    <a:pt x="38" y="41"/>
                    <a:pt x="40" y="40"/>
                  </a:cubicBezTo>
                  <a:cubicBezTo>
                    <a:pt x="42" y="37"/>
                    <a:pt x="42" y="32"/>
                    <a:pt x="40" y="30"/>
                  </a:cubicBezTo>
                  <a:lnTo>
                    <a:pt x="13" y="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3" name="Freeform 45">
              <a:extLst>
                <a:ext uri="{FF2B5EF4-FFF2-40B4-BE49-F238E27FC236}">
                  <a16:creationId xmlns:a16="http://schemas.microsoft.com/office/drawing/2014/main" id="{B122B35F-B721-3B5C-AC0A-D6629E8A5EE7}"/>
                </a:ext>
              </a:extLst>
            </p:cNvPr>
            <p:cNvSpPr>
              <a:spLocks/>
            </p:cNvSpPr>
            <p:nvPr/>
          </p:nvSpPr>
          <p:spPr bwMode="auto">
            <a:xfrm>
              <a:off x="3035486" y="5004307"/>
              <a:ext cx="61460" cy="58601"/>
            </a:xfrm>
            <a:custGeom>
              <a:avLst/>
              <a:gdLst>
                <a:gd name="T0" fmla="*/ 23 w 36"/>
                <a:gd name="T1" fmla="*/ 33 h 35"/>
                <a:gd name="T2" fmla="*/ 28 w 36"/>
                <a:gd name="T3" fmla="*/ 35 h 35"/>
                <a:gd name="T4" fmla="*/ 33 w 36"/>
                <a:gd name="T5" fmla="*/ 33 h 35"/>
                <a:gd name="T6" fmla="*/ 33 w 36"/>
                <a:gd name="T7" fmla="*/ 23 h 35"/>
                <a:gd name="T8" fmla="*/ 13 w 36"/>
                <a:gd name="T9" fmla="*/ 3 h 35"/>
                <a:gd name="T10" fmla="*/ 3 w 36"/>
                <a:gd name="T11" fmla="*/ 3 h 35"/>
                <a:gd name="T12" fmla="*/ 3 w 36"/>
                <a:gd name="T13" fmla="*/ 13 h 35"/>
                <a:gd name="T14" fmla="*/ 23 w 36"/>
                <a:gd name="T15" fmla="*/ 33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23" y="33"/>
                  </a:moveTo>
                  <a:cubicBezTo>
                    <a:pt x="24" y="34"/>
                    <a:pt x="26" y="35"/>
                    <a:pt x="28" y="35"/>
                  </a:cubicBezTo>
                  <a:cubicBezTo>
                    <a:pt x="30" y="35"/>
                    <a:pt x="31" y="34"/>
                    <a:pt x="33" y="33"/>
                  </a:cubicBezTo>
                  <a:cubicBezTo>
                    <a:pt x="36" y="30"/>
                    <a:pt x="36" y="26"/>
                    <a:pt x="33" y="23"/>
                  </a:cubicBezTo>
                  <a:cubicBezTo>
                    <a:pt x="13" y="3"/>
                    <a:pt x="13" y="3"/>
                    <a:pt x="13" y="3"/>
                  </a:cubicBezTo>
                  <a:cubicBezTo>
                    <a:pt x="10" y="0"/>
                    <a:pt x="6" y="0"/>
                    <a:pt x="3" y="3"/>
                  </a:cubicBezTo>
                  <a:cubicBezTo>
                    <a:pt x="0" y="6"/>
                    <a:pt x="0" y="10"/>
                    <a:pt x="3" y="13"/>
                  </a:cubicBezTo>
                  <a:lnTo>
                    <a:pt x="23" y="3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4" name="Freeform 46">
              <a:extLst>
                <a:ext uri="{FF2B5EF4-FFF2-40B4-BE49-F238E27FC236}">
                  <a16:creationId xmlns:a16="http://schemas.microsoft.com/office/drawing/2014/main" id="{E71C309E-4883-821E-9CF4-4C7A18E94838}"/>
                </a:ext>
              </a:extLst>
            </p:cNvPr>
            <p:cNvSpPr>
              <a:spLocks/>
            </p:cNvSpPr>
            <p:nvPr/>
          </p:nvSpPr>
          <p:spPr bwMode="auto">
            <a:xfrm>
              <a:off x="3365653" y="5004307"/>
              <a:ext cx="50026" cy="51455"/>
            </a:xfrm>
            <a:custGeom>
              <a:avLst/>
              <a:gdLst>
                <a:gd name="T0" fmla="*/ 8 w 30"/>
                <a:gd name="T1" fmla="*/ 30 h 30"/>
                <a:gd name="T2" fmla="*/ 13 w 30"/>
                <a:gd name="T3" fmla="*/ 28 h 30"/>
                <a:gd name="T4" fmla="*/ 28 w 30"/>
                <a:gd name="T5" fmla="*/ 13 h 30"/>
                <a:gd name="T6" fmla="*/ 28 w 30"/>
                <a:gd name="T7" fmla="*/ 3 h 30"/>
                <a:gd name="T8" fmla="*/ 18 w 30"/>
                <a:gd name="T9" fmla="*/ 3 h 30"/>
                <a:gd name="T10" fmla="*/ 3 w 30"/>
                <a:gd name="T11" fmla="*/ 18 h 30"/>
                <a:gd name="T12" fmla="*/ 3 w 30"/>
                <a:gd name="T13" fmla="*/ 28 h 30"/>
                <a:gd name="T14" fmla="*/ 8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8" y="30"/>
                  </a:moveTo>
                  <a:cubicBezTo>
                    <a:pt x="10" y="30"/>
                    <a:pt x="11" y="29"/>
                    <a:pt x="13" y="28"/>
                  </a:cubicBezTo>
                  <a:cubicBezTo>
                    <a:pt x="28" y="13"/>
                    <a:pt x="28" y="13"/>
                    <a:pt x="28" y="13"/>
                  </a:cubicBezTo>
                  <a:cubicBezTo>
                    <a:pt x="30" y="10"/>
                    <a:pt x="30" y="6"/>
                    <a:pt x="28" y="3"/>
                  </a:cubicBezTo>
                  <a:cubicBezTo>
                    <a:pt x="25" y="0"/>
                    <a:pt x="20" y="0"/>
                    <a:pt x="18" y="3"/>
                  </a:cubicBezTo>
                  <a:cubicBezTo>
                    <a:pt x="3" y="18"/>
                    <a:pt x="3" y="18"/>
                    <a:pt x="3" y="18"/>
                  </a:cubicBezTo>
                  <a:cubicBezTo>
                    <a:pt x="0" y="21"/>
                    <a:pt x="0" y="25"/>
                    <a:pt x="3" y="28"/>
                  </a:cubicBezTo>
                  <a:cubicBezTo>
                    <a:pt x="4" y="29"/>
                    <a:pt x="6" y="30"/>
                    <a:pt x="8"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5" name="Freeform 47">
              <a:extLst>
                <a:ext uri="{FF2B5EF4-FFF2-40B4-BE49-F238E27FC236}">
                  <a16:creationId xmlns:a16="http://schemas.microsoft.com/office/drawing/2014/main" id="{4C416A92-DF94-CB17-DB39-02F076A15E98}"/>
                </a:ext>
              </a:extLst>
            </p:cNvPr>
            <p:cNvSpPr>
              <a:spLocks/>
            </p:cNvSpPr>
            <p:nvPr/>
          </p:nvSpPr>
          <p:spPr bwMode="auto">
            <a:xfrm>
              <a:off x="3035486" y="5323040"/>
              <a:ext cx="64319" cy="61460"/>
            </a:xfrm>
            <a:custGeom>
              <a:avLst/>
              <a:gdLst>
                <a:gd name="T0" fmla="*/ 25 w 38"/>
                <a:gd name="T1" fmla="*/ 3 h 37"/>
                <a:gd name="T2" fmla="*/ 3 w 38"/>
                <a:gd name="T3" fmla="*/ 25 h 37"/>
                <a:gd name="T4" fmla="*/ 3 w 38"/>
                <a:gd name="T5" fmla="*/ 35 h 37"/>
                <a:gd name="T6" fmla="*/ 8 w 38"/>
                <a:gd name="T7" fmla="*/ 37 h 37"/>
                <a:gd name="T8" fmla="*/ 13 w 38"/>
                <a:gd name="T9" fmla="*/ 35 h 37"/>
                <a:gd name="T10" fmla="*/ 35 w 38"/>
                <a:gd name="T11" fmla="*/ 13 h 37"/>
                <a:gd name="T12" fmla="*/ 35 w 38"/>
                <a:gd name="T13" fmla="*/ 3 h 37"/>
                <a:gd name="T14" fmla="*/ 25 w 38"/>
                <a:gd name="T15" fmla="*/ 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25" y="3"/>
                  </a:moveTo>
                  <a:cubicBezTo>
                    <a:pt x="3" y="25"/>
                    <a:pt x="3" y="25"/>
                    <a:pt x="3" y="25"/>
                  </a:cubicBezTo>
                  <a:cubicBezTo>
                    <a:pt x="0" y="27"/>
                    <a:pt x="0" y="32"/>
                    <a:pt x="3" y="35"/>
                  </a:cubicBezTo>
                  <a:cubicBezTo>
                    <a:pt x="4" y="36"/>
                    <a:pt x="6" y="37"/>
                    <a:pt x="8" y="37"/>
                  </a:cubicBezTo>
                  <a:cubicBezTo>
                    <a:pt x="10" y="37"/>
                    <a:pt x="12" y="36"/>
                    <a:pt x="13" y="35"/>
                  </a:cubicBezTo>
                  <a:cubicBezTo>
                    <a:pt x="35" y="13"/>
                    <a:pt x="35" y="13"/>
                    <a:pt x="35" y="13"/>
                  </a:cubicBezTo>
                  <a:cubicBezTo>
                    <a:pt x="38" y="10"/>
                    <a:pt x="38" y="5"/>
                    <a:pt x="35" y="3"/>
                  </a:cubicBezTo>
                  <a:cubicBezTo>
                    <a:pt x="32" y="0"/>
                    <a:pt x="28" y="0"/>
                    <a:pt x="2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56" name="Group 55">
            <a:extLst>
              <a:ext uri="{FF2B5EF4-FFF2-40B4-BE49-F238E27FC236}">
                <a16:creationId xmlns:a16="http://schemas.microsoft.com/office/drawing/2014/main" id="{A873A58C-3EE4-1BD6-F943-94885017EC39}"/>
              </a:ext>
            </a:extLst>
          </p:cNvPr>
          <p:cNvGrpSpPr/>
          <p:nvPr userDrawn="1"/>
        </p:nvGrpSpPr>
        <p:grpSpPr>
          <a:xfrm>
            <a:off x="2539872" y="5371775"/>
            <a:ext cx="457860" cy="199276"/>
            <a:chOff x="1796288" y="5097212"/>
            <a:chExt cx="551707" cy="240121"/>
          </a:xfrm>
          <a:solidFill>
            <a:schemeClr val="bg2"/>
          </a:solidFill>
        </p:grpSpPr>
        <p:sp>
          <p:nvSpPr>
            <p:cNvPr id="57" name="Freeform 48">
              <a:extLst>
                <a:ext uri="{FF2B5EF4-FFF2-40B4-BE49-F238E27FC236}">
                  <a16:creationId xmlns:a16="http://schemas.microsoft.com/office/drawing/2014/main" id="{DE466FDA-ACD6-286C-09C6-7F80D06EF2EE}"/>
                </a:ext>
              </a:extLst>
            </p:cNvPr>
            <p:cNvSpPr>
              <a:spLocks noEditPoints="1"/>
            </p:cNvSpPr>
            <p:nvPr/>
          </p:nvSpPr>
          <p:spPr bwMode="auto">
            <a:xfrm>
              <a:off x="1796288" y="5097212"/>
              <a:ext cx="551707" cy="240121"/>
            </a:xfrm>
            <a:custGeom>
              <a:avLst/>
              <a:gdLst>
                <a:gd name="T0" fmla="*/ 325 w 328"/>
                <a:gd name="T1" fmla="*/ 66 h 143"/>
                <a:gd name="T2" fmla="*/ 171 w 328"/>
                <a:gd name="T3" fmla="*/ 0 h 143"/>
                <a:gd name="T4" fmla="*/ 3 w 328"/>
                <a:gd name="T5" fmla="*/ 65 h 143"/>
                <a:gd name="T6" fmla="*/ 0 w 328"/>
                <a:gd name="T7" fmla="*/ 70 h 143"/>
                <a:gd name="T8" fmla="*/ 2 w 328"/>
                <a:gd name="T9" fmla="*/ 76 h 143"/>
                <a:gd name="T10" fmla="*/ 4 w 328"/>
                <a:gd name="T11" fmla="*/ 77 h 143"/>
                <a:gd name="T12" fmla="*/ 171 w 328"/>
                <a:gd name="T13" fmla="*/ 143 h 143"/>
                <a:gd name="T14" fmla="*/ 325 w 328"/>
                <a:gd name="T15" fmla="*/ 77 h 143"/>
                <a:gd name="T16" fmla="*/ 328 w 328"/>
                <a:gd name="T17" fmla="*/ 72 h 143"/>
                <a:gd name="T18" fmla="*/ 328 w 328"/>
                <a:gd name="T19" fmla="*/ 71 h 143"/>
                <a:gd name="T20" fmla="*/ 325 w 328"/>
                <a:gd name="T21" fmla="*/ 66 h 143"/>
                <a:gd name="T22" fmla="*/ 168 w 328"/>
                <a:gd name="T23" fmla="*/ 118 h 143"/>
                <a:gd name="T24" fmla="*/ 119 w 328"/>
                <a:gd name="T25" fmla="*/ 69 h 143"/>
                <a:gd name="T26" fmla="*/ 168 w 328"/>
                <a:gd name="T27" fmla="*/ 19 h 143"/>
                <a:gd name="T28" fmla="*/ 218 w 328"/>
                <a:gd name="T29" fmla="*/ 69 h 143"/>
                <a:gd name="T30" fmla="*/ 168 w 328"/>
                <a:gd name="T31" fmla="*/ 11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143">
                  <a:moveTo>
                    <a:pt x="325" y="66"/>
                  </a:moveTo>
                  <a:cubicBezTo>
                    <a:pt x="290" y="24"/>
                    <a:pt x="233" y="0"/>
                    <a:pt x="171" y="0"/>
                  </a:cubicBezTo>
                  <a:cubicBezTo>
                    <a:pt x="109" y="0"/>
                    <a:pt x="47" y="24"/>
                    <a:pt x="3" y="65"/>
                  </a:cubicBezTo>
                  <a:cubicBezTo>
                    <a:pt x="1" y="67"/>
                    <a:pt x="0" y="68"/>
                    <a:pt x="0" y="70"/>
                  </a:cubicBezTo>
                  <a:cubicBezTo>
                    <a:pt x="0" y="72"/>
                    <a:pt x="1" y="74"/>
                    <a:pt x="2" y="76"/>
                  </a:cubicBezTo>
                  <a:cubicBezTo>
                    <a:pt x="4" y="77"/>
                    <a:pt x="4" y="77"/>
                    <a:pt x="4" y="77"/>
                  </a:cubicBezTo>
                  <a:cubicBezTo>
                    <a:pt x="49" y="119"/>
                    <a:pt x="109" y="143"/>
                    <a:pt x="171" y="143"/>
                  </a:cubicBezTo>
                  <a:cubicBezTo>
                    <a:pt x="232" y="143"/>
                    <a:pt x="290" y="119"/>
                    <a:pt x="325" y="77"/>
                  </a:cubicBezTo>
                  <a:cubicBezTo>
                    <a:pt x="326" y="75"/>
                    <a:pt x="328" y="74"/>
                    <a:pt x="328" y="72"/>
                  </a:cubicBezTo>
                  <a:cubicBezTo>
                    <a:pt x="328" y="71"/>
                    <a:pt x="328" y="71"/>
                    <a:pt x="328" y="71"/>
                  </a:cubicBezTo>
                  <a:cubicBezTo>
                    <a:pt x="328" y="69"/>
                    <a:pt x="326" y="67"/>
                    <a:pt x="325" y="66"/>
                  </a:cubicBezTo>
                  <a:close/>
                  <a:moveTo>
                    <a:pt x="168" y="118"/>
                  </a:moveTo>
                  <a:cubicBezTo>
                    <a:pt x="141" y="118"/>
                    <a:pt x="119" y="96"/>
                    <a:pt x="119" y="69"/>
                  </a:cubicBezTo>
                  <a:cubicBezTo>
                    <a:pt x="119" y="41"/>
                    <a:pt x="141" y="19"/>
                    <a:pt x="168" y="19"/>
                  </a:cubicBezTo>
                  <a:cubicBezTo>
                    <a:pt x="196" y="19"/>
                    <a:pt x="218" y="41"/>
                    <a:pt x="218" y="69"/>
                  </a:cubicBezTo>
                  <a:cubicBezTo>
                    <a:pt x="218" y="96"/>
                    <a:pt x="196" y="118"/>
                    <a:pt x="168" y="11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58" name="Freeform 49">
              <a:extLst>
                <a:ext uri="{FF2B5EF4-FFF2-40B4-BE49-F238E27FC236}">
                  <a16:creationId xmlns:a16="http://schemas.microsoft.com/office/drawing/2014/main" id="{74094A5C-D6CA-4204-06AF-5AAF9750E193}"/>
                </a:ext>
              </a:extLst>
            </p:cNvPr>
            <p:cNvSpPr>
              <a:spLocks noEditPoints="1"/>
            </p:cNvSpPr>
            <p:nvPr/>
          </p:nvSpPr>
          <p:spPr bwMode="auto">
            <a:xfrm>
              <a:off x="2020688" y="5152954"/>
              <a:ext cx="118632" cy="120061"/>
            </a:xfrm>
            <a:custGeom>
              <a:avLst/>
              <a:gdLst>
                <a:gd name="T0" fmla="*/ 35 w 71"/>
                <a:gd name="T1" fmla="*/ 0 h 71"/>
                <a:gd name="T2" fmla="*/ 0 w 71"/>
                <a:gd name="T3" fmla="*/ 36 h 71"/>
                <a:gd name="T4" fmla="*/ 35 w 71"/>
                <a:gd name="T5" fmla="*/ 71 h 71"/>
                <a:gd name="T6" fmla="*/ 71 w 71"/>
                <a:gd name="T7" fmla="*/ 36 h 71"/>
                <a:gd name="T8" fmla="*/ 35 w 71"/>
                <a:gd name="T9" fmla="*/ 0 h 71"/>
                <a:gd name="T10" fmla="*/ 35 w 71"/>
                <a:gd name="T11" fmla="*/ 21 h 71"/>
                <a:gd name="T12" fmla="*/ 21 w 71"/>
                <a:gd name="T13" fmla="*/ 36 h 71"/>
                <a:gd name="T14" fmla="*/ 14 w 71"/>
                <a:gd name="T15" fmla="*/ 43 h 71"/>
                <a:gd name="T16" fmla="*/ 7 w 71"/>
                <a:gd name="T17" fmla="*/ 36 h 71"/>
                <a:gd name="T18" fmla="*/ 35 w 71"/>
                <a:gd name="T19" fmla="*/ 7 h 71"/>
                <a:gd name="T20" fmla="*/ 42 w 71"/>
                <a:gd name="T21" fmla="*/ 14 h 71"/>
                <a:gd name="T22" fmla="*/ 35 w 71"/>
                <a:gd name="T23"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35" y="21"/>
                  </a:moveTo>
                  <a:cubicBezTo>
                    <a:pt x="28" y="21"/>
                    <a:pt x="21" y="28"/>
                    <a:pt x="21" y="36"/>
                  </a:cubicBezTo>
                  <a:cubicBezTo>
                    <a:pt x="21" y="40"/>
                    <a:pt x="18" y="43"/>
                    <a:pt x="14" y="43"/>
                  </a:cubicBezTo>
                  <a:cubicBezTo>
                    <a:pt x="10" y="43"/>
                    <a:pt x="7" y="40"/>
                    <a:pt x="7" y="36"/>
                  </a:cubicBezTo>
                  <a:cubicBezTo>
                    <a:pt x="7" y="20"/>
                    <a:pt x="20" y="7"/>
                    <a:pt x="35" y="7"/>
                  </a:cubicBezTo>
                  <a:cubicBezTo>
                    <a:pt x="39" y="7"/>
                    <a:pt x="42" y="10"/>
                    <a:pt x="42" y="14"/>
                  </a:cubicBezTo>
                  <a:cubicBezTo>
                    <a:pt x="42" y="18"/>
                    <a:pt x="39" y="21"/>
                    <a:pt x="35"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59" name="Group 58">
            <a:extLst>
              <a:ext uri="{FF2B5EF4-FFF2-40B4-BE49-F238E27FC236}">
                <a16:creationId xmlns:a16="http://schemas.microsoft.com/office/drawing/2014/main" id="{BB5D2579-F36E-2C83-A883-495CDA14F0E6}"/>
              </a:ext>
            </a:extLst>
          </p:cNvPr>
          <p:cNvGrpSpPr/>
          <p:nvPr userDrawn="1"/>
        </p:nvGrpSpPr>
        <p:grpSpPr>
          <a:xfrm>
            <a:off x="1588567" y="5227063"/>
            <a:ext cx="475653" cy="474466"/>
            <a:chOff x="649995" y="4922838"/>
            <a:chExt cx="573147" cy="571717"/>
          </a:xfrm>
          <a:solidFill>
            <a:schemeClr val="bg2"/>
          </a:solidFill>
        </p:grpSpPr>
        <p:sp>
          <p:nvSpPr>
            <p:cNvPr id="60" name="Freeform 50">
              <a:extLst>
                <a:ext uri="{FF2B5EF4-FFF2-40B4-BE49-F238E27FC236}">
                  <a16:creationId xmlns:a16="http://schemas.microsoft.com/office/drawing/2014/main" id="{EF4D0F6E-EB36-792A-C952-95049A8F83EA}"/>
                </a:ext>
              </a:extLst>
            </p:cNvPr>
            <p:cNvSpPr>
              <a:spLocks/>
            </p:cNvSpPr>
            <p:nvPr/>
          </p:nvSpPr>
          <p:spPr bwMode="auto">
            <a:xfrm>
              <a:off x="997314" y="5077202"/>
              <a:ext cx="77182" cy="75753"/>
            </a:xfrm>
            <a:custGeom>
              <a:avLst/>
              <a:gdLst>
                <a:gd name="T0" fmla="*/ 54 w 54"/>
                <a:gd name="T1" fmla="*/ 13 h 53"/>
                <a:gd name="T2" fmla="*/ 41 w 54"/>
                <a:gd name="T3" fmla="*/ 0 h 53"/>
                <a:gd name="T4" fmla="*/ 0 w 54"/>
                <a:gd name="T5" fmla="*/ 40 h 53"/>
                <a:gd name="T6" fmla="*/ 13 w 54"/>
                <a:gd name="T7" fmla="*/ 53 h 53"/>
                <a:gd name="T8" fmla="*/ 54 w 54"/>
                <a:gd name="T9" fmla="*/ 13 h 53"/>
              </a:gdLst>
              <a:ahLst/>
              <a:cxnLst>
                <a:cxn ang="0">
                  <a:pos x="T0" y="T1"/>
                </a:cxn>
                <a:cxn ang="0">
                  <a:pos x="T2" y="T3"/>
                </a:cxn>
                <a:cxn ang="0">
                  <a:pos x="T4" y="T5"/>
                </a:cxn>
                <a:cxn ang="0">
                  <a:pos x="T6" y="T7"/>
                </a:cxn>
                <a:cxn ang="0">
                  <a:pos x="T8" y="T9"/>
                </a:cxn>
              </a:cxnLst>
              <a:rect l="0" t="0" r="r" b="b"/>
              <a:pathLst>
                <a:path w="54" h="53">
                  <a:moveTo>
                    <a:pt x="54" y="13"/>
                  </a:moveTo>
                  <a:lnTo>
                    <a:pt x="41" y="0"/>
                  </a:lnTo>
                  <a:lnTo>
                    <a:pt x="0" y="40"/>
                  </a:lnTo>
                  <a:lnTo>
                    <a:pt x="13" y="53"/>
                  </a:lnTo>
                  <a:lnTo>
                    <a:pt x="54" y="1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1" name="Freeform 51">
              <a:extLst>
                <a:ext uri="{FF2B5EF4-FFF2-40B4-BE49-F238E27FC236}">
                  <a16:creationId xmlns:a16="http://schemas.microsoft.com/office/drawing/2014/main" id="{6208C42C-B92F-9DBA-8096-EA4E79129227}"/>
                </a:ext>
              </a:extLst>
            </p:cNvPr>
            <p:cNvSpPr>
              <a:spLocks/>
            </p:cNvSpPr>
            <p:nvPr/>
          </p:nvSpPr>
          <p:spPr bwMode="auto">
            <a:xfrm>
              <a:off x="960152" y="5147237"/>
              <a:ext cx="42879" cy="44309"/>
            </a:xfrm>
            <a:custGeom>
              <a:avLst/>
              <a:gdLst>
                <a:gd name="T0" fmla="*/ 13 w 30"/>
                <a:gd name="T1" fmla="*/ 4 h 31"/>
                <a:gd name="T2" fmla="*/ 0 w 30"/>
                <a:gd name="T3" fmla="*/ 31 h 31"/>
                <a:gd name="T4" fmla="*/ 26 w 30"/>
                <a:gd name="T5" fmla="*/ 17 h 31"/>
                <a:gd name="T6" fmla="*/ 30 w 30"/>
                <a:gd name="T7" fmla="*/ 13 h 31"/>
                <a:gd name="T8" fmla="*/ 17 w 30"/>
                <a:gd name="T9" fmla="*/ 0 h 31"/>
                <a:gd name="T10" fmla="*/ 13 w 30"/>
                <a:gd name="T11" fmla="*/ 4 h 31"/>
              </a:gdLst>
              <a:ahLst/>
              <a:cxnLst>
                <a:cxn ang="0">
                  <a:pos x="T0" y="T1"/>
                </a:cxn>
                <a:cxn ang="0">
                  <a:pos x="T2" y="T3"/>
                </a:cxn>
                <a:cxn ang="0">
                  <a:pos x="T4" y="T5"/>
                </a:cxn>
                <a:cxn ang="0">
                  <a:pos x="T6" y="T7"/>
                </a:cxn>
                <a:cxn ang="0">
                  <a:pos x="T8" y="T9"/>
                </a:cxn>
                <a:cxn ang="0">
                  <a:pos x="T10" y="T11"/>
                </a:cxn>
              </a:cxnLst>
              <a:rect l="0" t="0" r="r" b="b"/>
              <a:pathLst>
                <a:path w="30" h="31">
                  <a:moveTo>
                    <a:pt x="13" y="4"/>
                  </a:moveTo>
                  <a:lnTo>
                    <a:pt x="0" y="31"/>
                  </a:lnTo>
                  <a:lnTo>
                    <a:pt x="26" y="17"/>
                  </a:lnTo>
                  <a:lnTo>
                    <a:pt x="30" y="13"/>
                  </a:lnTo>
                  <a:lnTo>
                    <a:pt x="17" y="0"/>
                  </a:lnTo>
                  <a:lnTo>
                    <a:pt x="13" y="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2" name="Freeform 52">
              <a:extLst>
                <a:ext uri="{FF2B5EF4-FFF2-40B4-BE49-F238E27FC236}">
                  <a16:creationId xmlns:a16="http://schemas.microsoft.com/office/drawing/2014/main" id="{95E18FB6-3612-ED2D-5DE0-C4884A990107}"/>
                </a:ext>
              </a:extLst>
            </p:cNvPr>
            <p:cNvSpPr>
              <a:spLocks/>
            </p:cNvSpPr>
            <p:nvPr/>
          </p:nvSpPr>
          <p:spPr bwMode="auto">
            <a:xfrm>
              <a:off x="828657" y="5155812"/>
              <a:ext cx="222970" cy="148647"/>
            </a:xfrm>
            <a:custGeom>
              <a:avLst/>
              <a:gdLst>
                <a:gd name="T0" fmla="*/ 63 w 133"/>
                <a:gd name="T1" fmla="*/ 47 h 88"/>
                <a:gd name="T2" fmla="*/ 34 w 133"/>
                <a:gd name="T3" fmla="*/ 0 h 88"/>
                <a:gd name="T4" fmla="*/ 0 w 133"/>
                <a:gd name="T5" fmla="*/ 88 h 88"/>
                <a:gd name="T6" fmla="*/ 133 w 133"/>
                <a:gd name="T7" fmla="*/ 88 h 88"/>
                <a:gd name="T8" fmla="*/ 103 w 133"/>
                <a:gd name="T9" fmla="*/ 32 h 88"/>
                <a:gd name="T10" fmla="*/ 71 w 133"/>
                <a:gd name="T11" fmla="*/ 49 h 88"/>
                <a:gd name="T12" fmla="*/ 63 w 133"/>
                <a:gd name="T13" fmla="*/ 47 h 88"/>
              </a:gdLst>
              <a:ahLst/>
              <a:cxnLst>
                <a:cxn ang="0">
                  <a:pos x="T0" y="T1"/>
                </a:cxn>
                <a:cxn ang="0">
                  <a:pos x="T2" y="T3"/>
                </a:cxn>
                <a:cxn ang="0">
                  <a:pos x="T4" y="T5"/>
                </a:cxn>
                <a:cxn ang="0">
                  <a:pos x="T6" y="T7"/>
                </a:cxn>
                <a:cxn ang="0">
                  <a:pos x="T8" y="T9"/>
                </a:cxn>
                <a:cxn ang="0">
                  <a:pos x="T10" y="T11"/>
                </a:cxn>
                <a:cxn ang="0">
                  <a:pos x="T12" y="T13"/>
                </a:cxn>
              </a:cxnLst>
              <a:rect l="0" t="0" r="r" b="b"/>
              <a:pathLst>
                <a:path w="133" h="88">
                  <a:moveTo>
                    <a:pt x="63" y="47"/>
                  </a:moveTo>
                  <a:cubicBezTo>
                    <a:pt x="34" y="0"/>
                    <a:pt x="34" y="0"/>
                    <a:pt x="34" y="0"/>
                  </a:cubicBezTo>
                  <a:cubicBezTo>
                    <a:pt x="0" y="88"/>
                    <a:pt x="0" y="88"/>
                    <a:pt x="0" y="88"/>
                  </a:cubicBezTo>
                  <a:cubicBezTo>
                    <a:pt x="133" y="88"/>
                    <a:pt x="133" y="88"/>
                    <a:pt x="133" y="88"/>
                  </a:cubicBezTo>
                  <a:cubicBezTo>
                    <a:pt x="103" y="32"/>
                    <a:pt x="103" y="32"/>
                    <a:pt x="103" y="32"/>
                  </a:cubicBezTo>
                  <a:cubicBezTo>
                    <a:pt x="71" y="49"/>
                    <a:pt x="71" y="49"/>
                    <a:pt x="71" y="49"/>
                  </a:cubicBezTo>
                  <a:cubicBezTo>
                    <a:pt x="68" y="51"/>
                    <a:pt x="65" y="50"/>
                    <a:pt x="63"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3" name="Freeform 53">
              <a:extLst>
                <a:ext uri="{FF2B5EF4-FFF2-40B4-BE49-F238E27FC236}">
                  <a16:creationId xmlns:a16="http://schemas.microsoft.com/office/drawing/2014/main" id="{7CE03563-79C8-309B-08CF-AEC212C0CD4A}"/>
                </a:ext>
              </a:extLst>
            </p:cNvPr>
            <p:cNvSpPr>
              <a:spLocks/>
            </p:cNvSpPr>
            <p:nvPr/>
          </p:nvSpPr>
          <p:spPr bwMode="auto">
            <a:xfrm>
              <a:off x="1070207" y="5030035"/>
              <a:ext cx="51455" cy="51455"/>
            </a:xfrm>
            <a:custGeom>
              <a:avLst/>
              <a:gdLst>
                <a:gd name="T0" fmla="*/ 36 w 36"/>
                <a:gd name="T1" fmla="*/ 13 h 36"/>
                <a:gd name="T2" fmla="*/ 23 w 36"/>
                <a:gd name="T3" fmla="*/ 0 h 36"/>
                <a:gd name="T4" fmla="*/ 0 w 36"/>
                <a:gd name="T5" fmla="*/ 23 h 36"/>
                <a:gd name="T6" fmla="*/ 13 w 36"/>
                <a:gd name="T7" fmla="*/ 36 h 36"/>
                <a:gd name="T8" fmla="*/ 36 w 36"/>
                <a:gd name="T9" fmla="*/ 13 h 36"/>
              </a:gdLst>
              <a:ahLst/>
              <a:cxnLst>
                <a:cxn ang="0">
                  <a:pos x="T0" y="T1"/>
                </a:cxn>
                <a:cxn ang="0">
                  <a:pos x="T2" y="T3"/>
                </a:cxn>
                <a:cxn ang="0">
                  <a:pos x="T4" y="T5"/>
                </a:cxn>
                <a:cxn ang="0">
                  <a:pos x="T6" y="T7"/>
                </a:cxn>
                <a:cxn ang="0">
                  <a:pos x="T8" y="T9"/>
                </a:cxn>
              </a:cxnLst>
              <a:rect l="0" t="0" r="r" b="b"/>
              <a:pathLst>
                <a:path w="36" h="36">
                  <a:moveTo>
                    <a:pt x="36" y="13"/>
                  </a:moveTo>
                  <a:lnTo>
                    <a:pt x="23" y="0"/>
                  </a:lnTo>
                  <a:lnTo>
                    <a:pt x="0" y="23"/>
                  </a:lnTo>
                  <a:lnTo>
                    <a:pt x="13" y="36"/>
                  </a:lnTo>
                  <a:lnTo>
                    <a:pt x="36" y="1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4" name="Freeform 54">
              <a:extLst>
                <a:ext uri="{FF2B5EF4-FFF2-40B4-BE49-F238E27FC236}">
                  <a16:creationId xmlns:a16="http://schemas.microsoft.com/office/drawing/2014/main" id="{A73957C7-578C-C378-BDF8-CBD07925B8E3}"/>
                </a:ext>
              </a:extLst>
            </p:cNvPr>
            <p:cNvSpPr>
              <a:spLocks noEditPoints="1"/>
            </p:cNvSpPr>
            <p:nvPr/>
          </p:nvSpPr>
          <p:spPr bwMode="auto">
            <a:xfrm>
              <a:off x="649995" y="4922838"/>
              <a:ext cx="573147" cy="571717"/>
            </a:xfrm>
            <a:custGeom>
              <a:avLst/>
              <a:gdLst>
                <a:gd name="T0" fmla="*/ 279 w 341"/>
                <a:gd name="T1" fmla="*/ 0 h 340"/>
                <a:gd name="T2" fmla="*/ 67 w 341"/>
                <a:gd name="T3" fmla="*/ 0 h 340"/>
                <a:gd name="T4" fmla="*/ 0 w 341"/>
                <a:gd name="T5" fmla="*/ 63 h 340"/>
                <a:gd name="T6" fmla="*/ 0 w 341"/>
                <a:gd name="T7" fmla="*/ 275 h 340"/>
                <a:gd name="T8" fmla="*/ 67 w 341"/>
                <a:gd name="T9" fmla="*/ 340 h 340"/>
                <a:gd name="T10" fmla="*/ 279 w 341"/>
                <a:gd name="T11" fmla="*/ 340 h 340"/>
                <a:gd name="T12" fmla="*/ 341 w 341"/>
                <a:gd name="T13" fmla="*/ 275 h 340"/>
                <a:gd name="T14" fmla="*/ 341 w 341"/>
                <a:gd name="T15" fmla="*/ 63 h 340"/>
                <a:gd name="T16" fmla="*/ 279 w 341"/>
                <a:gd name="T17" fmla="*/ 0 h 340"/>
                <a:gd name="T18" fmla="*/ 312 w 341"/>
                <a:gd name="T19" fmla="*/ 52 h 340"/>
                <a:gd name="T20" fmla="*/ 304 w 341"/>
                <a:gd name="T21" fmla="*/ 67 h 340"/>
                <a:gd name="T22" fmla="*/ 293 w 341"/>
                <a:gd name="T23" fmla="*/ 79 h 340"/>
                <a:gd name="T24" fmla="*/ 288 w 341"/>
                <a:gd name="T25" fmla="*/ 84 h 340"/>
                <a:gd name="T26" fmla="*/ 295 w 341"/>
                <a:gd name="T27" fmla="*/ 116 h 340"/>
                <a:gd name="T28" fmla="*/ 295 w 341"/>
                <a:gd name="T29" fmla="*/ 215 h 340"/>
                <a:gd name="T30" fmla="*/ 237 w 341"/>
                <a:gd name="T31" fmla="*/ 284 h 340"/>
                <a:gd name="T32" fmla="*/ 110 w 341"/>
                <a:gd name="T33" fmla="*/ 284 h 340"/>
                <a:gd name="T34" fmla="*/ 46 w 341"/>
                <a:gd name="T35" fmla="*/ 215 h 340"/>
                <a:gd name="T36" fmla="*/ 46 w 341"/>
                <a:gd name="T37" fmla="*/ 116 h 340"/>
                <a:gd name="T38" fmla="*/ 110 w 341"/>
                <a:gd name="T39" fmla="*/ 57 h 340"/>
                <a:gd name="T40" fmla="*/ 238 w 341"/>
                <a:gd name="T41" fmla="*/ 57 h 340"/>
                <a:gd name="T42" fmla="*/ 258 w 341"/>
                <a:gd name="T43" fmla="*/ 59 h 340"/>
                <a:gd name="T44" fmla="*/ 258 w 341"/>
                <a:gd name="T45" fmla="*/ 60 h 340"/>
                <a:gd name="T46" fmla="*/ 266 w 341"/>
                <a:gd name="T47" fmla="*/ 52 h 340"/>
                <a:gd name="T48" fmla="*/ 278 w 341"/>
                <a:gd name="T49" fmla="*/ 40 h 340"/>
                <a:gd name="T50" fmla="*/ 307 w 341"/>
                <a:gd name="T51" fmla="*/ 38 h 340"/>
                <a:gd name="T52" fmla="*/ 312 w 341"/>
                <a:gd name="T53" fmla="*/ 5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1" h="340">
                  <a:moveTo>
                    <a:pt x="279" y="0"/>
                  </a:moveTo>
                  <a:cubicBezTo>
                    <a:pt x="67" y="0"/>
                    <a:pt x="67" y="0"/>
                    <a:pt x="67" y="0"/>
                  </a:cubicBezTo>
                  <a:cubicBezTo>
                    <a:pt x="31" y="0"/>
                    <a:pt x="0" y="29"/>
                    <a:pt x="0" y="63"/>
                  </a:cubicBezTo>
                  <a:cubicBezTo>
                    <a:pt x="0" y="275"/>
                    <a:pt x="0" y="275"/>
                    <a:pt x="0" y="275"/>
                  </a:cubicBezTo>
                  <a:cubicBezTo>
                    <a:pt x="0" y="309"/>
                    <a:pt x="32" y="340"/>
                    <a:pt x="67" y="340"/>
                  </a:cubicBezTo>
                  <a:cubicBezTo>
                    <a:pt x="279" y="340"/>
                    <a:pt x="279" y="340"/>
                    <a:pt x="279" y="340"/>
                  </a:cubicBezTo>
                  <a:cubicBezTo>
                    <a:pt x="313" y="340"/>
                    <a:pt x="341" y="310"/>
                    <a:pt x="341" y="275"/>
                  </a:cubicBezTo>
                  <a:cubicBezTo>
                    <a:pt x="341" y="63"/>
                    <a:pt x="341" y="63"/>
                    <a:pt x="341" y="63"/>
                  </a:cubicBezTo>
                  <a:cubicBezTo>
                    <a:pt x="341" y="27"/>
                    <a:pt x="314" y="0"/>
                    <a:pt x="279" y="0"/>
                  </a:cubicBezTo>
                  <a:close/>
                  <a:moveTo>
                    <a:pt x="312" y="52"/>
                  </a:moveTo>
                  <a:cubicBezTo>
                    <a:pt x="311" y="58"/>
                    <a:pt x="309" y="63"/>
                    <a:pt x="304" y="67"/>
                  </a:cubicBezTo>
                  <a:cubicBezTo>
                    <a:pt x="293" y="79"/>
                    <a:pt x="293" y="79"/>
                    <a:pt x="293" y="79"/>
                  </a:cubicBezTo>
                  <a:cubicBezTo>
                    <a:pt x="288" y="84"/>
                    <a:pt x="288" y="84"/>
                    <a:pt x="288" y="84"/>
                  </a:cubicBezTo>
                  <a:cubicBezTo>
                    <a:pt x="294" y="95"/>
                    <a:pt x="295" y="107"/>
                    <a:pt x="295" y="116"/>
                  </a:cubicBezTo>
                  <a:cubicBezTo>
                    <a:pt x="295" y="215"/>
                    <a:pt x="295" y="215"/>
                    <a:pt x="295" y="215"/>
                  </a:cubicBezTo>
                  <a:cubicBezTo>
                    <a:pt x="295" y="248"/>
                    <a:pt x="273" y="284"/>
                    <a:pt x="237" y="284"/>
                  </a:cubicBezTo>
                  <a:cubicBezTo>
                    <a:pt x="110" y="284"/>
                    <a:pt x="110" y="284"/>
                    <a:pt x="110" y="284"/>
                  </a:cubicBezTo>
                  <a:cubicBezTo>
                    <a:pt x="76" y="284"/>
                    <a:pt x="46" y="251"/>
                    <a:pt x="46" y="215"/>
                  </a:cubicBezTo>
                  <a:cubicBezTo>
                    <a:pt x="46" y="116"/>
                    <a:pt x="46" y="116"/>
                    <a:pt x="46" y="116"/>
                  </a:cubicBezTo>
                  <a:cubicBezTo>
                    <a:pt x="46" y="83"/>
                    <a:pt x="74" y="57"/>
                    <a:pt x="110" y="57"/>
                  </a:cubicBezTo>
                  <a:cubicBezTo>
                    <a:pt x="238" y="57"/>
                    <a:pt x="238" y="57"/>
                    <a:pt x="238" y="57"/>
                  </a:cubicBezTo>
                  <a:cubicBezTo>
                    <a:pt x="245" y="57"/>
                    <a:pt x="251" y="57"/>
                    <a:pt x="258" y="59"/>
                  </a:cubicBezTo>
                  <a:cubicBezTo>
                    <a:pt x="258" y="59"/>
                    <a:pt x="258" y="59"/>
                    <a:pt x="258" y="60"/>
                  </a:cubicBezTo>
                  <a:cubicBezTo>
                    <a:pt x="266" y="52"/>
                    <a:pt x="266" y="52"/>
                    <a:pt x="266" y="52"/>
                  </a:cubicBezTo>
                  <a:cubicBezTo>
                    <a:pt x="278" y="40"/>
                    <a:pt x="278" y="40"/>
                    <a:pt x="278" y="40"/>
                  </a:cubicBezTo>
                  <a:cubicBezTo>
                    <a:pt x="286" y="31"/>
                    <a:pt x="300" y="30"/>
                    <a:pt x="307" y="38"/>
                  </a:cubicBezTo>
                  <a:cubicBezTo>
                    <a:pt x="311" y="41"/>
                    <a:pt x="312" y="47"/>
                    <a:pt x="312"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5" name="Freeform 55">
              <a:extLst>
                <a:ext uri="{FF2B5EF4-FFF2-40B4-BE49-F238E27FC236}">
                  <a16:creationId xmlns:a16="http://schemas.microsoft.com/office/drawing/2014/main" id="{580E6A61-1F2E-28C4-3D53-0AB93F86F222}"/>
                </a:ext>
              </a:extLst>
            </p:cNvPr>
            <p:cNvSpPr>
              <a:spLocks/>
            </p:cNvSpPr>
            <p:nvPr/>
          </p:nvSpPr>
          <p:spPr bwMode="auto">
            <a:xfrm>
              <a:off x="1117374" y="4994303"/>
              <a:ext cx="38591" cy="40020"/>
            </a:xfrm>
            <a:custGeom>
              <a:avLst/>
              <a:gdLst>
                <a:gd name="T0" fmla="*/ 8 w 23"/>
                <a:gd name="T1" fmla="*/ 5 h 24"/>
                <a:gd name="T2" fmla="*/ 0 w 23"/>
                <a:gd name="T3" fmla="*/ 13 h 24"/>
                <a:gd name="T4" fmla="*/ 11 w 23"/>
                <a:gd name="T5" fmla="*/ 24 h 24"/>
                <a:gd name="T6" fmla="*/ 18 w 23"/>
                <a:gd name="T7" fmla="*/ 16 h 24"/>
                <a:gd name="T8" fmla="*/ 22 w 23"/>
                <a:gd name="T9" fmla="*/ 8 h 24"/>
                <a:gd name="T10" fmla="*/ 21 w 23"/>
                <a:gd name="T11" fmla="*/ 3 h 24"/>
                <a:gd name="T12" fmla="*/ 8 w 23"/>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8" y="5"/>
                  </a:moveTo>
                  <a:cubicBezTo>
                    <a:pt x="0" y="13"/>
                    <a:pt x="0" y="13"/>
                    <a:pt x="0" y="13"/>
                  </a:cubicBezTo>
                  <a:cubicBezTo>
                    <a:pt x="11" y="24"/>
                    <a:pt x="11" y="24"/>
                    <a:pt x="11" y="24"/>
                  </a:cubicBezTo>
                  <a:cubicBezTo>
                    <a:pt x="18" y="16"/>
                    <a:pt x="18" y="16"/>
                    <a:pt x="18" y="16"/>
                  </a:cubicBezTo>
                  <a:cubicBezTo>
                    <a:pt x="21" y="14"/>
                    <a:pt x="22" y="11"/>
                    <a:pt x="22" y="8"/>
                  </a:cubicBezTo>
                  <a:cubicBezTo>
                    <a:pt x="23" y="7"/>
                    <a:pt x="23" y="4"/>
                    <a:pt x="21" y="3"/>
                  </a:cubicBezTo>
                  <a:cubicBezTo>
                    <a:pt x="18" y="0"/>
                    <a:pt x="12" y="1"/>
                    <a:pt x="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6" name="Freeform 56">
              <a:extLst>
                <a:ext uri="{FF2B5EF4-FFF2-40B4-BE49-F238E27FC236}">
                  <a16:creationId xmlns:a16="http://schemas.microsoft.com/office/drawing/2014/main" id="{5225EE9F-0C91-E0E3-A317-8DFE2CEC6DE3}"/>
                </a:ext>
              </a:extLst>
            </p:cNvPr>
            <p:cNvSpPr>
              <a:spLocks/>
            </p:cNvSpPr>
            <p:nvPr/>
          </p:nvSpPr>
          <p:spPr bwMode="auto">
            <a:xfrm>
              <a:off x="745758" y="5037181"/>
              <a:ext cx="381622" cy="343030"/>
            </a:xfrm>
            <a:custGeom>
              <a:avLst/>
              <a:gdLst>
                <a:gd name="T0" fmla="*/ 158 w 227"/>
                <a:gd name="T1" fmla="*/ 89 h 204"/>
                <a:gd name="T2" fmla="*/ 156 w 227"/>
                <a:gd name="T3" fmla="*/ 90 h 204"/>
                <a:gd name="T4" fmla="*/ 156 w 227"/>
                <a:gd name="T5" fmla="*/ 90 h 204"/>
                <a:gd name="T6" fmla="*/ 159 w 227"/>
                <a:gd name="T7" fmla="*/ 93 h 204"/>
                <a:gd name="T8" fmla="*/ 196 w 227"/>
                <a:gd name="T9" fmla="*/ 161 h 204"/>
                <a:gd name="T10" fmla="*/ 197 w 227"/>
                <a:gd name="T11" fmla="*/ 165 h 204"/>
                <a:gd name="T12" fmla="*/ 191 w 227"/>
                <a:gd name="T13" fmla="*/ 170 h 204"/>
                <a:gd name="T14" fmla="*/ 191 w 227"/>
                <a:gd name="T15" fmla="*/ 170 h 204"/>
                <a:gd name="T16" fmla="*/ 41 w 227"/>
                <a:gd name="T17" fmla="*/ 170 h 204"/>
                <a:gd name="T18" fmla="*/ 36 w 227"/>
                <a:gd name="T19" fmla="*/ 168 h 204"/>
                <a:gd name="T20" fmla="*/ 36 w 227"/>
                <a:gd name="T21" fmla="*/ 163 h 204"/>
                <a:gd name="T22" fmla="*/ 77 w 227"/>
                <a:gd name="T23" fmla="*/ 56 h 204"/>
                <a:gd name="T24" fmla="*/ 81 w 227"/>
                <a:gd name="T25" fmla="*/ 53 h 204"/>
                <a:gd name="T26" fmla="*/ 87 w 227"/>
                <a:gd name="T27" fmla="*/ 56 h 204"/>
                <a:gd name="T28" fmla="*/ 112 w 227"/>
                <a:gd name="T29" fmla="*/ 97 h 204"/>
                <a:gd name="T30" fmla="*/ 130 w 227"/>
                <a:gd name="T31" fmla="*/ 63 h 204"/>
                <a:gd name="T32" fmla="*/ 131 w 227"/>
                <a:gd name="T33" fmla="*/ 62 h 204"/>
                <a:gd name="T34" fmla="*/ 192 w 227"/>
                <a:gd name="T35" fmla="*/ 1 h 204"/>
                <a:gd name="T36" fmla="*/ 181 w 227"/>
                <a:gd name="T37" fmla="*/ 0 h 204"/>
                <a:gd name="T38" fmla="*/ 53 w 227"/>
                <a:gd name="T39" fmla="*/ 0 h 204"/>
                <a:gd name="T40" fmla="*/ 0 w 227"/>
                <a:gd name="T41" fmla="*/ 48 h 204"/>
                <a:gd name="T42" fmla="*/ 0 w 227"/>
                <a:gd name="T43" fmla="*/ 147 h 204"/>
                <a:gd name="T44" fmla="*/ 53 w 227"/>
                <a:gd name="T45" fmla="*/ 204 h 204"/>
                <a:gd name="T46" fmla="*/ 180 w 227"/>
                <a:gd name="T47" fmla="*/ 204 h 204"/>
                <a:gd name="T48" fmla="*/ 227 w 227"/>
                <a:gd name="T49" fmla="*/ 147 h 204"/>
                <a:gd name="T50" fmla="*/ 227 w 227"/>
                <a:gd name="T51" fmla="*/ 48 h 204"/>
                <a:gd name="T52" fmla="*/ 222 w 227"/>
                <a:gd name="T53" fmla="*/ 24 h 204"/>
                <a:gd name="T54" fmla="*/ 158 w 227"/>
                <a:gd name="T55" fmla="*/ 8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 h="204">
                  <a:moveTo>
                    <a:pt x="158" y="89"/>
                  </a:moveTo>
                  <a:cubicBezTo>
                    <a:pt x="157" y="89"/>
                    <a:pt x="157" y="90"/>
                    <a:pt x="156" y="90"/>
                  </a:cubicBezTo>
                  <a:cubicBezTo>
                    <a:pt x="156" y="90"/>
                    <a:pt x="156" y="90"/>
                    <a:pt x="156" y="90"/>
                  </a:cubicBezTo>
                  <a:cubicBezTo>
                    <a:pt x="157" y="90"/>
                    <a:pt x="158" y="91"/>
                    <a:pt x="159" y="93"/>
                  </a:cubicBezTo>
                  <a:cubicBezTo>
                    <a:pt x="196" y="161"/>
                    <a:pt x="196" y="161"/>
                    <a:pt x="196" y="161"/>
                  </a:cubicBezTo>
                  <a:cubicBezTo>
                    <a:pt x="197" y="162"/>
                    <a:pt x="197" y="163"/>
                    <a:pt x="197" y="165"/>
                  </a:cubicBezTo>
                  <a:cubicBezTo>
                    <a:pt x="197" y="168"/>
                    <a:pt x="195" y="170"/>
                    <a:pt x="191" y="170"/>
                  </a:cubicBezTo>
                  <a:cubicBezTo>
                    <a:pt x="191" y="170"/>
                    <a:pt x="191" y="170"/>
                    <a:pt x="191" y="170"/>
                  </a:cubicBezTo>
                  <a:cubicBezTo>
                    <a:pt x="41" y="170"/>
                    <a:pt x="41" y="170"/>
                    <a:pt x="41" y="170"/>
                  </a:cubicBezTo>
                  <a:cubicBezTo>
                    <a:pt x="39" y="170"/>
                    <a:pt x="37" y="169"/>
                    <a:pt x="36" y="168"/>
                  </a:cubicBezTo>
                  <a:cubicBezTo>
                    <a:pt x="35" y="166"/>
                    <a:pt x="35" y="164"/>
                    <a:pt x="36" y="163"/>
                  </a:cubicBezTo>
                  <a:cubicBezTo>
                    <a:pt x="77" y="56"/>
                    <a:pt x="77" y="56"/>
                    <a:pt x="77" y="56"/>
                  </a:cubicBezTo>
                  <a:cubicBezTo>
                    <a:pt x="77" y="54"/>
                    <a:pt x="79" y="53"/>
                    <a:pt x="81" y="53"/>
                  </a:cubicBezTo>
                  <a:cubicBezTo>
                    <a:pt x="84" y="53"/>
                    <a:pt x="86" y="54"/>
                    <a:pt x="87" y="56"/>
                  </a:cubicBezTo>
                  <a:cubicBezTo>
                    <a:pt x="112" y="97"/>
                    <a:pt x="112" y="97"/>
                    <a:pt x="112" y="97"/>
                  </a:cubicBezTo>
                  <a:cubicBezTo>
                    <a:pt x="130" y="63"/>
                    <a:pt x="130" y="63"/>
                    <a:pt x="130" y="63"/>
                  </a:cubicBezTo>
                  <a:cubicBezTo>
                    <a:pt x="130" y="63"/>
                    <a:pt x="130" y="62"/>
                    <a:pt x="131" y="62"/>
                  </a:cubicBezTo>
                  <a:cubicBezTo>
                    <a:pt x="192" y="1"/>
                    <a:pt x="192" y="1"/>
                    <a:pt x="192" y="1"/>
                  </a:cubicBezTo>
                  <a:cubicBezTo>
                    <a:pt x="189" y="0"/>
                    <a:pt x="185" y="0"/>
                    <a:pt x="181" y="0"/>
                  </a:cubicBezTo>
                  <a:cubicBezTo>
                    <a:pt x="53" y="0"/>
                    <a:pt x="53" y="0"/>
                    <a:pt x="53" y="0"/>
                  </a:cubicBezTo>
                  <a:cubicBezTo>
                    <a:pt x="23" y="0"/>
                    <a:pt x="0" y="21"/>
                    <a:pt x="0" y="48"/>
                  </a:cubicBezTo>
                  <a:cubicBezTo>
                    <a:pt x="0" y="147"/>
                    <a:pt x="0" y="147"/>
                    <a:pt x="0" y="147"/>
                  </a:cubicBezTo>
                  <a:cubicBezTo>
                    <a:pt x="0" y="177"/>
                    <a:pt x="25" y="204"/>
                    <a:pt x="53" y="204"/>
                  </a:cubicBezTo>
                  <a:cubicBezTo>
                    <a:pt x="180" y="204"/>
                    <a:pt x="180" y="204"/>
                    <a:pt x="180" y="204"/>
                  </a:cubicBezTo>
                  <a:cubicBezTo>
                    <a:pt x="209" y="204"/>
                    <a:pt x="227" y="175"/>
                    <a:pt x="227" y="147"/>
                  </a:cubicBezTo>
                  <a:cubicBezTo>
                    <a:pt x="227" y="48"/>
                    <a:pt x="227" y="48"/>
                    <a:pt x="227" y="48"/>
                  </a:cubicBezTo>
                  <a:cubicBezTo>
                    <a:pt x="227" y="38"/>
                    <a:pt x="225" y="30"/>
                    <a:pt x="222" y="24"/>
                  </a:cubicBezTo>
                  <a:lnTo>
                    <a:pt x="158" y="8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67" name="Group 66">
            <a:extLst>
              <a:ext uri="{FF2B5EF4-FFF2-40B4-BE49-F238E27FC236}">
                <a16:creationId xmlns:a16="http://schemas.microsoft.com/office/drawing/2014/main" id="{E11C12E4-15A2-F364-1508-64052ED6BD15}"/>
              </a:ext>
            </a:extLst>
          </p:cNvPr>
          <p:cNvGrpSpPr/>
          <p:nvPr userDrawn="1"/>
        </p:nvGrpSpPr>
        <p:grpSpPr>
          <a:xfrm>
            <a:off x="10112360" y="4433408"/>
            <a:ext cx="491073" cy="474466"/>
            <a:chOff x="10920899" y="3776545"/>
            <a:chExt cx="591728" cy="571717"/>
          </a:xfrm>
          <a:solidFill>
            <a:schemeClr val="bg2"/>
          </a:solidFill>
        </p:grpSpPr>
        <p:sp>
          <p:nvSpPr>
            <p:cNvPr id="68" name="Oval 57">
              <a:extLst>
                <a:ext uri="{FF2B5EF4-FFF2-40B4-BE49-F238E27FC236}">
                  <a16:creationId xmlns:a16="http://schemas.microsoft.com/office/drawing/2014/main" id="{ADA7DF7A-1FD2-2CF1-3E0A-5430F23C276B}"/>
                </a:ext>
              </a:extLst>
            </p:cNvPr>
            <p:cNvSpPr>
              <a:spLocks noChangeArrowheads="1"/>
            </p:cNvSpPr>
            <p:nvPr/>
          </p:nvSpPr>
          <p:spPr bwMode="auto">
            <a:xfrm>
              <a:off x="11206757" y="4019524"/>
              <a:ext cx="135783" cy="137212"/>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69" name="Freeform 58">
              <a:extLst>
                <a:ext uri="{FF2B5EF4-FFF2-40B4-BE49-F238E27FC236}">
                  <a16:creationId xmlns:a16="http://schemas.microsoft.com/office/drawing/2014/main" id="{E1154579-F178-CA15-62C0-CD708B5DBB5F}"/>
                </a:ext>
              </a:extLst>
            </p:cNvPr>
            <p:cNvSpPr>
              <a:spLocks noEditPoints="1"/>
            </p:cNvSpPr>
            <p:nvPr/>
          </p:nvSpPr>
          <p:spPr bwMode="auto">
            <a:xfrm>
              <a:off x="11053823" y="3968070"/>
              <a:ext cx="344460" cy="228687"/>
            </a:xfrm>
            <a:custGeom>
              <a:avLst/>
              <a:gdLst>
                <a:gd name="T0" fmla="*/ 183 w 205"/>
                <a:gd name="T1" fmla="*/ 11 h 136"/>
                <a:gd name="T2" fmla="*/ 160 w 205"/>
                <a:gd name="T3" fmla="*/ 11 h 136"/>
                <a:gd name="T4" fmla="*/ 155 w 205"/>
                <a:gd name="T5" fmla="*/ 9 h 136"/>
                <a:gd name="T6" fmla="*/ 147 w 205"/>
                <a:gd name="T7" fmla="*/ 0 h 136"/>
                <a:gd name="T8" fmla="*/ 107 w 205"/>
                <a:gd name="T9" fmla="*/ 0 h 136"/>
                <a:gd name="T10" fmla="*/ 100 w 205"/>
                <a:gd name="T11" fmla="*/ 9 h 136"/>
                <a:gd name="T12" fmla="*/ 94 w 205"/>
                <a:gd name="T13" fmla="*/ 11 h 136"/>
                <a:gd name="T14" fmla="*/ 60 w 205"/>
                <a:gd name="T15" fmla="*/ 11 h 136"/>
                <a:gd name="T16" fmla="*/ 46 w 205"/>
                <a:gd name="T17" fmla="*/ 11 h 136"/>
                <a:gd name="T18" fmla="*/ 22 w 205"/>
                <a:gd name="T19" fmla="*/ 11 h 136"/>
                <a:gd name="T20" fmla="*/ 0 w 205"/>
                <a:gd name="T21" fmla="*/ 38 h 136"/>
                <a:gd name="T22" fmla="*/ 0 w 205"/>
                <a:gd name="T23" fmla="*/ 115 h 136"/>
                <a:gd name="T24" fmla="*/ 22 w 205"/>
                <a:gd name="T25" fmla="*/ 136 h 136"/>
                <a:gd name="T26" fmla="*/ 183 w 205"/>
                <a:gd name="T27" fmla="*/ 136 h 136"/>
                <a:gd name="T28" fmla="*/ 205 w 205"/>
                <a:gd name="T29" fmla="*/ 115 h 136"/>
                <a:gd name="T30" fmla="*/ 205 w 205"/>
                <a:gd name="T31" fmla="*/ 38 h 136"/>
                <a:gd name="T32" fmla="*/ 183 w 205"/>
                <a:gd name="T33" fmla="*/ 11 h 136"/>
                <a:gd name="T34" fmla="*/ 46 w 205"/>
                <a:gd name="T35" fmla="*/ 110 h 136"/>
                <a:gd name="T36" fmla="*/ 40 w 205"/>
                <a:gd name="T37" fmla="*/ 117 h 136"/>
                <a:gd name="T38" fmla="*/ 34 w 205"/>
                <a:gd name="T39" fmla="*/ 110 h 136"/>
                <a:gd name="T40" fmla="*/ 34 w 205"/>
                <a:gd name="T41" fmla="*/ 39 h 136"/>
                <a:gd name="T42" fmla="*/ 40 w 205"/>
                <a:gd name="T43" fmla="*/ 32 h 136"/>
                <a:gd name="T44" fmla="*/ 46 w 205"/>
                <a:gd name="T45" fmla="*/ 39 h 136"/>
                <a:gd name="T46" fmla="*/ 46 w 205"/>
                <a:gd name="T47" fmla="*/ 110 h 136"/>
                <a:gd name="T48" fmla="*/ 131 w 205"/>
                <a:gd name="T49" fmla="*/ 126 h 136"/>
                <a:gd name="T50" fmla="*/ 76 w 205"/>
                <a:gd name="T51" fmla="*/ 72 h 136"/>
                <a:gd name="T52" fmla="*/ 131 w 205"/>
                <a:gd name="T53" fmla="*/ 17 h 136"/>
                <a:gd name="T54" fmla="*/ 186 w 205"/>
                <a:gd name="T55" fmla="*/ 72 h 136"/>
                <a:gd name="T56" fmla="*/ 131 w 205"/>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136">
                  <a:moveTo>
                    <a:pt x="183" y="11"/>
                  </a:moveTo>
                  <a:cubicBezTo>
                    <a:pt x="160" y="11"/>
                    <a:pt x="160" y="11"/>
                    <a:pt x="160" y="11"/>
                  </a:cubicBezTo>
                  <a:cubicBezTo>
                    <a:pt x="158" y="11"/>
                    <a:pt x="156" y="11"/>
                    <a:pt x="155" y="9"/>
                  </a:cubicBezTo>
                  <a:cubicBezTo>
                    <a:pt x="147" y="0"/>
                    <a:pt x="147" y="0"/>
                    <a:pt x="147" y="0"/>
                  </a:cubicBezTo>
                  <a:cubicBezTo>
                    <a:pt x="107" y="0"/>
                    <a:pt x="107" y="0"/>
                    <a:pt x="107" y="0"/>
                  </a:cubicBezTo>
                  <a:cubicBezTo>
                    <a:pt x="100" y="9"/>
                    <a:pt x="100" y="9"/>
                    <a:pt x="100" y="9"/>
                  </a:cubicBezTo>
                  <a:cubicBezTo>
                    <a:pt x="99" y="11"/>
                    <a:pt x="97" y="11"/>
                    <a:pt x="94" y="11"/>
                  </a:cubicBezTo>
                  <a:cubicBezTo>
                    <a:pt x="60" y="11"/>
                    <a:pt x="60" y="11"/>
                    <a:pt x="60" y="11"/>
                  </a:cubicBezTo>
                  <a:cubicBezTo>
                    <a:pt x="46" y="11"/>
                    <a:pt x="46" y="11"/>
                    <a:pt x="46" y="11"/>
                  </a:cubicBezTo>
                  <a:cubicBezTo>
                    <a:pt x="22" y="11"/>
                    <a:pt x="22" y="11"/>
                    <a:pt x="22" y="11"/>
                  </a:cubicBezTo>
                  <a:cubicBezTo>
                    <a:pt x="11" y="11"/>
                    <a:pt x="0" y="25"/>
                    <a:pt x="0" y="38"/>
                  </a:cubicBezTo>
                  <a:cubicBezTo>
                    <a:pt x="0" y="115"/>
                    <a:pt x="0" y="115"/>
                    <a:pt x="0" y="115"/>
                  </a:cubicBezTo>
                  <a:cubicBezTo>
                    <a:pt x="0" y="126"/>
                    <a:pt x="10" y="136"/>
                    <a:pt x="22" y="136"/>
                  </a:cubicBezTo>
                  <a:cubicBezTo>
                    <a:pt x="183" y="136"/>
                    <a:pt x="183" y="136"/>
                    <a:pt x="183" y="136"/>
                  </a:cubicBezTo>
                  <a:cubicBezTo>
                    <a:pt x="195" y="136"/>
                    <a:pt x="205" y="126"/>
                    <a:pt x="205" y="115"/>
                  </a:cubicBezTo>
                  <a:cubicBezTo>
                    <a:pt x="205" y="38"/>
                    <a:pt x="205" y="38"/>
                    <a:pt x="205" y="38"/>
                  </a:cubicBezTo>
                  <a:cubicBezTo>
                    <a:pt x="205" y="25"/>
                    <a:pt x="194" y="11"/>
                    <a:pt x="183" y="11"/>
                  </a:cubicBezTo>
                  <a:close/>
                  <a:moveTo>
                    <a:pt x="46" y="110"/>
                  </a:moveTo>
                  <a:cubicBezTo>
                    <a:pt x="46" y="114"/>
                    <a:pt x="44" y="117"/>
                    <a:pt x="40" y="117"/>
                  </a:cubicBezTo>
                  <a:cubicBezTo>
                    <a:pt x="36" y="117"/>
                    <a:pt x="34" y="114"/>
                    <a:pt x="34" y="110"/>
                  </a:cubicBezTo>
                  <a:cubicBezTo>
                    <a:pt x="34" y="39"/>
                    <a:pt x="34" y="39"/>
                    <a:pt x="34" y="39"/>
                  </a:cubicBezTo>
                  <a:cubicBezTo>
                    <a:pt x="34" y="35"/>
                    <a:pt x="36" y="32"/>
                    <a:pt x="40" y="32"/>
                  </a:cubicBezTo>
                  <a:cubicBezTo>
                    <a:pt x="44" y="32"/>
                    <a:pt x="46" y="35"/>
                    <a:pt x="46" y="39"/>
                  </a:cubicBezTo>
                  <a:lnTo>
                    <a:pt x="46" y="110"/>
                  </a:lnTo>
                  <a:close/>
                  <a:moveTo>
                    <a:pt x="131" y="126"/>
                  </a:moveTo>
                  <a:cubicBezTo>
                    <a:pt x="101" y="126"/>
                    <a:pt x="76" y="102"/>
                    <a:pt x="76" y="72"/>
                  </a:cubicBezTo>
                  <a:cubicBezTo>
                    <a:pt x="76" y="42"/>
                    <a:pt x="101" y="17"/>
                    <a:pt x="131" y="17"/>
                  </a:cubicBezTo>
                  <a:cubicBezTo>
                    <a:pt x="161" y="17"/>
                    <a:pt x="186" y="42"/>
                    <a:pt x="186" y="72"/>
                  </a:cubicBezTo>
                  <a:cubicBezTo>
                    <a:pt x="186" y="102"/>
                    <a:pt x="161" y="126"/>
                    <a:pt x="131" y="12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0" name="Freeform 59">
              <a:extLst>
                <a:ext uri="{FF2B5EF4-FFF2-40B4-BE49-F238E27FC236}">
                  <a16:creationId xmlns:a16="http://schemas.microsoft.com/office/drawing/2014/main" id="{C6D97A3D-6C08-1C8C-1255-8E3E3CBA2D9B}"/>
                </a:ext>
              </a:extLst>
            </p:cNvPr>
            <p:cNvSpPr>
              <a:spLocks noEditPoints="1"/>
            </p:cNvSpPr>
            <p:nvPr/>
          </p:nvSpPr>
          <p:spPr bwMode="auto">
            <a:xfrm>
              <a:off x="10920899" y="3776545"/>
              <a:ext cx="591728" cy="571717"/>
            </a:xfrm>
            <a:custGeom>
              <a:avLst/>
              <a:gdLst>
                <a:gd name="T0" fmla="*/ 302 w 352"/>
                <a:gd name="T1" fmla="*/ 0 h 340"/>
                <a:gd name="T2" fmla="*/ 26 w 352"/>
                <a:gd name="T3" fmla="*/ 0 h 340"/>
                <a:gd name="T4" fmla="*/ 0 w 352"/>
                <a:gd name="T5" fmla="*/ 26 h 340"/>
                <a:gd name="T6" fmla="*/ 0 w 352"/>
                <a:gd name="T7" fmla="*/ 79 h 340"/>
                <a:gd name="T8" fmla="*/ 25 w 352"/>
                <a:gd name="T9" fmla="*/ 79 h 340"/>
                <a:gd name="T10" fmla="*/ 33 w 352"/>
                <a:gd name="T11" fmla="*/ 85 h 340"/>
                <a:gd name="T12" fmla="*/ 25 w 352"/>
                <a:gd name="T13" fmla="*/ 91 h 340"/>
                <a:gd name="T14" fmla="*/ 0 w 352"/>
                <a:gd name="T15" fmla="*/ 91 h 340"/>
                <a:gd name="T16" fmla="*/ 0 w 352"/>
                <a:gd name="T17" fmla="*/ 125 h 340"/>
                <a:gd name="T18" fmla="*/ 25 w 352"/>
                <a:gd name="T19" fmla="*/ 125 h 340"/>
                <a:gd name="T20" fmla="*/ 33 w 352"/>
                <a:gd name="T21" fmla="*/ 131 h 340"/>
                <a:gd name="T22" fmla="*/ 25 w 352"/>
                <a:gd name="T23" fmla="*/ 136 h 340"/>
                <a:gd name="T24" fmla="*/ 0 w 352"/>
                <a:gd name="T25" fmla="*/ 136 h 340"/>
                <a:gd name="T26" fmla="*/ 0 w 352"/>
                <a:gd name="T27" fmla="*/ 170 h 340"/>
                <a:gd name="T28" fmla="*/ 25 w 352"/>
                <a:gd name="T29" fmla="*/ 170 h 340"/>
                <a:gd name="T30" fmla="*/ 33 w 352"/>
                <a:gd name="T31" fmla="*/ 176 h 340"/>
                <a:gd name="T32" fmla="*/ 25 w 352"/>
                <a:gd name="T33" fmla="*/ 182 h 340"/>
                <a:gd name="T34" fmla="*/ 0 w 352"/>
                <a:gd name="T35" fmla="*/ 182 h 340"/>
                <a:gd name="T36" fmla="*/ 0 w 352"/>
                <a:gd name="T37" fmla="*/ 216 h 340"/>
                <a:gd name="T38" fmla="*/ 25 w 352"/>
                <a:gd name="T39" fmla="*/ 216 h 340"/>
                <a:gd name="T40" fmla="*/ 33 w 352"/>
                <a:gd name="T41" fmla="*/ 221 h 340"/>
                <a:gd name="T42" fmla="*/ 25 w 352"/>
                <a:gd name="T43" fmla="*/ 227 h 340"/>
                <a:gd name="T44" fmla="*/ 0 w 352"/>
                <a:gd name="T45" fmla="*/ 227 h 340"/>
                <a:gd name="T46" fmla="*/ 0 w 352"/>
                <a:gd name="T47" fmla="*/ 261 h 340"/>
                <a:gd name="T48" fmla="*/ 25 w 352"/>
                <a:gd name="T49" fmla="*/ 261 h 340"/>
                <a:gd name="T50" fmla="*/ 33 w 352"/>
                <a:gd name="T51" fmla="*/ 267 h 340"/>
                <a:gd name="T52" fmla="*/ 25 w 352"/>
                <a:gd name="T53" fmla="*/ 272 h 340"/>
                <a:gd name="T54" fmla="*/ 0 w 352"/>
                <a:gd name="T55" fmla="*/ 272 h 340"/>
                <a:gd name="T56" fmla="*/ 0 w 352"/>
                <a:gd name="T57" fmla="*/ 309 h 340"/>
                <a:gd name="T58" fmla="*/ 26 w 352"/>
                <a:gd name="T59" fmla="*/ 340 h 340"/>
                <a:gd name="T60" fmla="*/ 302 w 352"/>
                <a:gd name="T61" fmla="*/ 340 h 340"/>
                <a:gd name="T62" fmla="*/ 352 w 352"/>
                <a:gd name="T63" fmla="*/ 288 h 340"/>
                <a:gd name="T64" fmla="*/ 352 w 352"/>
                <a:gd name="T65" fmla="*/ 47 h 340"/>
                <a:gd name="T66" fmla="*/ 302 w 352"/>
                <a:gd name="T67" fmla="*/ 0 h 340"/>
                <a:gd name="T68" fmla="*/ 295 w 352"/>
                <a:gd name="T69" fmla="*/ 229 h 340"/>
                <a:gd name="T70" fmla="*/ 262 w 352"/>
                <a:gd name="T71" fmla="*/ 261 h 340"/>
                <a:gd name="T72" fmla="*/ 101 w 352"/>
                <a:gd name="T73" fmla="*/ 261 h 340"/>
                <a:gd name="T74" fmla="*/ 68 w 352"/>
                <a:gd name="T75" fmla="*/ 229 h 340"/>
                <a:gd name="T76" fmla="*/ 68 w 352"/>
                <a:gd name="T77" fmla="*/ 152 h 340"/>
                <a:gd name="T78" fmla="*/ 101 w 352"/>
                <a:gd name="T79" fmla="*/ 114 h 340"/>
                <a:gd name="T80" fmla="*/ 125 w 352"/>
                <a:gd name="T81" fmla="*/ 114 h 340"/>
                <a:gd name="T82" fmla="*/ 139 w 352"/>
                <a:gd name="T83" fmla="*/ 114 h 340"/>
                <a:gd name="T84" fmla="*/ 169 w 352"/>
                <a:gd name="T85" fmla="*/ 114 h 340"/>
                <a:gd name="T86" fmla="*/ 176 w 352"/>
                <a:gd name="T87" fmla="*/ 104 h 340"/>
                <a:gd name="T88" fmla="*/ 182 w 352"/>
                <a:gd name="T89" fmla="*/ 102 h 340"/>
                <a:gd name="T90" fmla="*/ 230 w 352"/>
                <a:gd name="T91" fmla="*/ 102 h 340"/>
                <a:gd name="T92" fmla="*/ 236 w 352"/>
                <a:gd name="T93" fmla="*/ 104 h 340"/>
                <a:gd name="T94" fmla="*/ 243 w 352"/>
                <a:gd name="T95" fmla="*/ 114 h 340"/>
                <a:gd name="T96" fmla="*/ 262 w 352"/>
                <a:gd name="T97" fmla="*/ 114 h 340"/>
                <a:gd name="T98" fmla="*/ 295 w 352"/>
                <a:gd name="T99" fmla="*/ 152 h 340"/>
                <a:gd name="T100" fmla="*/ 295 w 352"/>
                <a:gd name="T101" fmla="*/ 22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340">
                  <a:moveTo>
                    <a:pt x="302" y="0"/>
                  </a:moveTo>
                  <a:cubicBezTo>
                    <a:pt x="26" y="0"/>
                    <a:pt x="26" y="0"/>
                    <a:pt x="26" y="0"/>
                  </a:cubicBezTo>
                  <a:cubicBezTo>
                    <a:pt x="10" y="0"/>
                    <a:pt x="0" y="10"/>
                    <a:pt x="0" y="26"/>
                  </a:cubicBezTo>
                  <a:cubicBezTo>
                    <a:pt x="0" y="79"/>
                    <a:pt x="0" y="79"/>
                    <a:pt x="0" y="79"/>
                  </a:cubicBezTo>
                  <a:cubicBezTo>
                    <a:pt x="25" y="79"/>
                    <a:pt x="25" y="79"/>
                    <a:pt x="25" y="79"/>
                  </a:cubicBezTo>
                  <a:cubicBezTo>
                    <a:pt x="29" y="79"/>
                    <a:pt x="33" y="81"/>
                    <a:pt x="33" y="85"/>
                  </a:cubicBezTo>
                  <a:cubicBezTo>
                    <a:pt x="33" y="89"/>
                    <a:pt x="29" y="91"/>
                    <a:pt x="25" y="91"/>
                  </a:cubicBezTo>
                  <a:cubicBezTo>
                    <a:pt x="0" y="91"/>
                    <a:pt x="0" y="91"/>
                    <a:pt x="0" y="91"/>
                  </a:cubicBezTo>
                  <a:cubicBezTo>
                    <a:pt x="0" y="125"/>
                    <a:pt x="0" y="125"/>
                    <a:pt x="0" y="125"/>
                  </a:cubicBezTo>
                  <a:cubicBezTo>
                    <a:pt x="25" y="125"/>
                    <a:pt x="25" y="125"/>
                    <a:pt x="25" y="125"/>
                  </a:cubicBezTo>
                  <a:cubicBezTo>
                    <a:pt x="29" y="125"/>
                    <a:pt x="33" y="127"/>
                    <a:pt x="33" y="131"/>
                  </a:cubicBezTo>
                  <a:cubicBezTo>
                    <a:pt x="33" y="134"/>
                    <a:pt x="29" y="136"/>
                    <a:pt x="25" y="136"/>
                  </a:cubicBezTo>
                  <a:cubicBezTo>
                    <a:pt x="0" y="136"/>
                    <a:pt x="0" y="136"/>
                    <a:pt x="0" y="136"/>
                  </a:cubicBezTo>
                  <a:cubicBezTo>
                    <a:pt x="0" y="170"/>
                    <a:pt x="0" y="170"/>
                    <a:pt x="0" y="170"/>
                  </a:cubicBezTo>
                  <a:cubicBezTo>
                    <a:pt x="25" y="170"/>
                    <a:pt x="25" y="170"/>
                    <a:pt x="25" y="170"/>
                  </a:cubicBezTo>
                  <a:cubicBezTo>
                    <a:pt x="29" y="170"/>
                    <a:pt x="33" y="172"/>
                    <a:pt x="33" y="176"/>
                  </a:cubicBezTo>
                  <a:cubicBezTo>
                    <a:pt x="33" y="180"/>
                    <a:pt x="29" y="182"/>
                    <a:pt x="25" y="182"/>
                  </a:cubicBezTo>
                  <a:cubicBezTo>
                    <a:pt x="0" y="182"/>
                    <a:pt x="0" y="182"/>
                    <a:pt x="0" y="182"/>
                  </a:cubicBezTo>
                  <a:cubicBezTo>
                    <a:pt x="0" y="216"/>
                    <a:pt x="0" y="216"/>
                    <a:pt x="0" y="216"/>
                  </a:cubicBezTo>
                  <a:cubicBezTo>
                    <a:pt x="25" y="216"/>
                    <a:pt x="25" y="216"/>
                    <a:pt x="25" y="216"/>
                  </a:cubicBezTo>
                  <a:cubicBezTo>
                    <a:pt x="29" y="216"/>
                    <a:pt x="33" y="217"/>
                    <a:pt x="33" y="221"/>
                  </a:cubicBezTo>
                  <a:cubicBezTo>
                    <a:pt x="33" y="225"/>
                    <a:pt x="29" y="227"/>
                    <a:pt x="25" y="227"/>
                  </a:cubicBezTo>
                  <a:cubicBezTo>
                    <a:pt x="0" y="227"/>
                    <a:pt x="0" y="227"/>
                    <a:pt x="0" y="227"/>
                  </a:cubicBezTo>
                  <a:cubicBezTo>
                    <a:pt x="0" y="261"/>
                    <a:pt x="0" y="261"/>
                    <a:pt x="0" y="261"/>
                  </a:cubicBezTo>
                  <a:cubicBezTo>
                    <a:pt x="25" y="261"/>
                    <a:pt x="25" y="261"/>
                    <a:pt x="25" y="261"/>
                  </a:cubicBezTo>
                  <a:cubicBezTo>
                    <a:pt x="29" y="261"/>
                    <a:pt x="33" y="263"/>
                    <a:pt x="33" y="267"/>
                  </a:cubicBezTo>
                  <a:cubicBezTo>
                    <a:pt x="33" y="271"/>
                    <a:pt x="29" y="272"/>
                    <a:pt x="25" y="272"/>
                  </a:cubicBezTo>
                  <a:cubicBezTo>
                    <a:pt x="0" y="272"/>
                    <a:pt x="0" y="272"/>
                    <a:pt x="0" y="272"/>
                  </a:cubicBezTo>
                  <a:cubicBezTo>
                    <a:pt x="0" y="309"/>
                    <a:pt x="0" y="309"/>
                    <a:pt x="0" y="309"/>
                  </a:cubicBezTo>
                  <a:cubicBezTo>
                    <a:pt x="0" y="325"/>
                    <a:pt x="10" y="340"/>
                    <a:pt x="26" y="340"/>
                  </a:cubicBezTo>
                  <a:cubicBezTo>
                    <a:pt x="302" y="340"/>
                    <a:pt x="302" y="340"/>
                    <a:pt x="302" y="340"/>
                  </a:cubicBezTo>
                  <a:cubicBezTo>
                    <a:pt x="329" y="340"/>
                    <a:pt x="352" y="315"/>
                    <a:pt x="352" y="288"/>
                  </a:cubicBezTo>
                  <a:cubicBezTo>
                    <a:pt x="352" y="47"/>
                    <a:pt x="352" y="47"/>
                    <a:pt x="352" y="47"/>
                  </a:cubicBezTo>
                  <a:cubicBezTo>
                    <a:pt x="352" y="19"/>
                    <a:pt x="329" y="0"/>
                    <a:pt x="302" y="0"/>
                  </a:cubicBezTo>
                  <a:close/>
                  <a:moveTo>
                    <a:pt x="295" y="229"/>
                  </a:moveTo>
                  <a:cubicBezTo>
                    <a:pt x="295" y="247"/>
                    <a:pt x="283" y="261"/>
                    <a:pt x="262" y="261"/>
                  </a:cubicBezTo>
                  <a:cubicBezTo>
                    <a:pt x="101" y="261"/>
                    <a:pt x="101" y="261"/>
                    <a:pt x="101" y="261"/>
                  </a:cubicBezTo>
                  <a:cubicBezTo>
                    <a:pt x="80" y="261"/>
                    <a:pt x="68" y="247"/>
                    <a:pt x="68" y="229"/>
                  </a:cubicBezTo>
                  <a:cubicBezTo>
                    <a:pt x="68" y="152"/>
                    <a:pt x="68" y="152"/>
                    <a:pt x="68" y="152"/>
                  </a:cubicBezTo>
                  <a:cubicBezTo>
                    <a:pt x="68" y="132"/>
                    <a:pt x="81" y="114"/>
                    <a:pt x="101" y="114"/>
                  </a:cubicBezTo>
                  <a:cubicBezTo>
                    <a:pt x="125" y="114"/>
                    <a:pt x="125" y="114"/>
                    <a:pt x="125" y="114"/>
                  </a:cubicBezTo>
                  <a:cubicBezTo>
                    <a:pt x="139" y="114"/>
                    <a:pt x="139" y="114"/>
                    <a:pt x="139" y="114"/>
                  </a:cubicBezTo>
                  <a:cubicBezTo>
                    <a:pt x="169" y="114"/>
                    <a:pt x="169" y="114"/>
                    <a:pt x="169" y="114"/>
                  </a:cubicBezTo>
                  <a:cubicBezTo>
                    <a:pt x="176" y="104"/>
                    <a:pt x="176" y="104"/>
                    <a:pt x="176" y="104"/>
                  </a:cubicBezTo>
                  <a:cubicBezTo>
                    <a:pt x="178" y="102"/>
                    <a:pt x="180" y="102"/>
                    <a:pt x="182" y="102"/>
                  </a:cubicBezTo>
                  <a:cubicBezTo>
                    <a:pt x="230" y="102"/>
                    <a:pt x="230" y="102"/>
                    <a:pt x="230" y="102"/>
                  </a:cubicBezTo>
                  <a:cubicBezTo>
                    <a:pt x="232" y="102"/>
                    <a:pt x="234" y="102"/>
                    <a:pt x="236" y="104"/>
                  </a:cubicBezTo>
                  <a:cubicBezTo>
                    <a:pt x="243" y="114"/>
                    <a:pt x="243" y="114"/>
                    <a:pt x="243" y="114"/>
                  </a:cubicBezTo>
                  <a:cubicBezTo>
                    <a:pt x="262" y="114"/>
                    <a:pt x="262" y="114"/>
                    <a:pt x="262" y="114"/>
                  </a:cubicBezTo>
                  <a:cubicBezTo>
                    <a:pt x="282" y="114"/>
                    <a:pt x="295" y="132"/>
                    <a:pt x="295" y="152"/>
                  </a:cubicBezTo>
                  <a:lnTo>
                    <a:pt x="295" y="22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1" name="Group 70">
            <a:extLst>
              <a:ext uri="{FF2B5EF4-FFF2-40B4-BE49-F238E27FC236}">
                <a16:creationId xmlns:a16="http://schemas.microsoft.com/office/drawing/2014/main" id="{E1433A53-7F10-DDEA-D7CD-54E2FCA701DF}"/>
              </a:ext>
            </a:extLst>
          </p:cNvPr>
          <p:cNvGrpSpPr/>
          <p:nvPr userDrawn="1"/>
        </p:nvGrpSpPr>
        <p:grpSpPr>
          <a:xfrm>
            <a:off x="9242900" y="4433408"/>
            <a:ext cx="411600" cy="474466"/>
            <a:chOff x="9873227" y="3776545"/>
            <a:chExt cx="495965" cy="571717"/>
          </a:xfrm>
          <a:solidFill>
            <a:schemeClr val="bg2"/>
          </a:solidFill>
        </p:grpSpPr>
        <p:sp>
          <p:nvSpPr>
            <p:cNvPr id="72" name="Freeform 60">
              <a:extLst>
                <a:ext uri="{FF2B5EF4-FFF2-40B4-BE49-F238E27FC236}">
                  <a16:creationId xmlns:a16="http://schemas.microsoft.com/office/drawing/2014/main" id="{A6B61224-23B1-E944-07AB-0E6836998FD3}"/>
                </a:ext>
              </a:extLst>
            </p:cNvPr>
            <p:cNvSpPr>
              <a:spLocks noEditPoints="1"/>
            </p:cNvSpPr>
            <p:nvPr/>
          </p:nvSpPr>
          <p:spPr bwMode="auto">
            <a:xfrm>
              <a:off x="9873227" y="3776545"/>
              <a:ext cx="495965" cy="571717"/>
            </a:xfrm>
            <a:custGeom>
              <a:avLst/>
              <a:gdLst>
                <a:gd name="T0" fmla="*/ 245 w 295"/>
                <a:gd name="T1" fmla="*/ 0 h 340"/>
                <a:gd name="T2" fmla="*/ 26 w 295"/>
                <a:gd name="T3" fmla="*/ 0 h 340"/>
                <a:gd name="T4" fmla="*/ 0 w 295"/>
                <a:gd name="T5" fmla="*/ 26 h 340"/>
                <a:gd name="T6" fmla="*/ 0 w 295"/>
                <a:gd name="T7" fmla="*/ 79 h 340"/>
                <a:gd name="T8" fmla="*/ 25 w 295"/>
                <a:gd name="T9" fmla="*/ 79 h 340"/>
                <a:gd name="T10" fmla="*/ 32 w 295"/>
                <a:gd name="T11" fmla="*/ 85 h 340"/>
                <a:gd name="T12" fmla="*/ 25 w 295"/>
                <a:gd name="T13" fmla="*/ 91 h 340"/>
                <a:gd name="T14" fmla="*/ 0 w 295"/>
                <a:gd name="T15" fmla="*/ 91 h 340"/>
                <a:gd name="T16" fmla="*/ 0 w 295"/>
                <a:gd name="T17" fmla="*/ 125 h 340"/>
                <a:gd name="T18" fmla="*/ 25 w 295"/>
                <a:gd name="T19" fmla="*/ 125 h 340"/>
                <a:gd name="T20" fmla="*/ 32 w 295"/>
                <a:gd name="T21" fmla="*/ 131 h 340"/>
                <a:gd name="T22" fmla="*/ 25 w 295"/>
                <a:gd name="T23" fmla="*/ 136 h 340"/>
                <a:gd name="T24" fmla="*/ 0 w 295"/>
                <a:gd name="T25" fmla="*/ 136 h 340"/>
                <a:gd name="T26" fmla="*/ 0 w 295"/>
                <a:gd name="T27" fmla="*/ 170 h 340"/>
                <a:gd name="T28" fmla="*/ 25 w 295"/>
                <a:gd name="T29" fmla="*/ 170 h 340"/>
                <a:gd name="T30" fmla="*/ 32 w 295"/>
                <a:gd name="T31" fmla="*/ 176 h 340"/>
                <a:gd name="T32" fmla="*/ 25 w 295"/>
                <a:gd name="T33" fmla="*/ 182 h 340"/>
                <a:gd name="T34" fmla="*/ 0 w 295"/>
                <a:gd name="T35" fmla="*/ 182 h 340"/>
                <a:gd name="T36" fmla="*/ 0 w 295"/>
                <a:gd name="T37" fmla="*/ 216 h 340"/>
                <a:gd name="T38" fmla="*/ 25 w 295"/>
                <a:gd name="T39" fmla="*/ 216 h 340"/>
                <a:gd name="T40" fmla="*/ 32 w 295"/>
                <a:gd name="T41" fmla="*/ 221 h 340"/>
                <a:gd name="T42" fmla="*/ 25 w 295"/>
                <a:gd name="T43" fmla="*/ 227 h 340"/>
                <a:gd name="T44" fmla="*/ 0 w 295"/>
                <a:gd name="T45" fmla="*/ 227 h 340"/>
                <a:gd name="T46" fmla="*/ 0 w 295"/>
                <a:gd name="T47" fmla="*/ 261 h 340"/>
                <a:gd name="T48" fmla="*/ 25 w 295"/>
                <a:gd name="T49" fmla="*/ 261 h 340"/>
                <a:gd name="T50" fmla="*/ 32 w 295"/>
                <a:gd name="T51" fmla="*/ 267 h 340"/>
                <a:gd name="T52" fmla="*/ 25 w 295"/>
                <a:gd name="T53" fmla="*/ 272 h 340"/>
                <a:gd name="T54" fmla="*/ 0 w 295"/>
                <a:gd name="T55" fmla="*/ 272 h 340"/>
                <a:gd name="T56" fmla="*/ 0 w 295"/>
                <a:gd name="T57" fmla="*/ 309 h 340"/>
                <a:gd name="T58" fmla="*/ 26 w 295"/>
                <a:gd name="T59" fmla="*/ 340 h 340"/>
                <a:gd name="T60" fmla="*/ 245 w 295"/>
                <a:gd name="T61" fmla="*/ 340 h 340"/>
                <a:gd name="T62" fmla="*/ 295 w 295"/>
                <a:gd name="T63" fmla="*/ 288 h 340"/>
                <a:gd name="T64" fmla="*/ 295 w 295"/>
                <a:gd name="T65" fmla="*/ 47 h 340"/>
                <a:gd name="T66" fmla="*/ 245 w 295"/>
                <a:gd name="T67" fmla="*/ 0 h 340"/>
                <a:gd name="T68" fmla="*/ 249 w 295"/>
                <a:gd name="T69" fmla="*/ 242 h 340"/>
                <a:gd name="T70" fmla="*/ 208 w 295"/>
                <a:gd name="T71" fmla="*/ 272 h 340"/>
                <a:gd name="T72" fmla="*/ 76 w 295"/>
                <a:gd name="T73" fmla="*/ 272 h 340"/>
                <a:gd name="T74" fmla="*/ 45 w 295"/>
                <a:gd name="T75" fmla="*/ 242 h 340"/>
                <a:gd name="T76" fmla="*/ 45 w 295"/>
                <a:gd name="T77" fmla="*/ 110 h 340"/>
                <a:gd name="T78" fmla="*/ 76 w 295"/>
                <a:gd name="T79" fmla="*/ 68 h 340"/>
                <a:gd name="T80" fmla="*/ 208 w 295"/>
                <a:gd name="T81" fmla="*/ 68 h 340"/>
                <a:gd name="T82" fmla="*/ 249 w 295"/>
                <a:gd name="T83" fmla="*/ 110 h 340"/>
                <a:gd name="T84" fmla="*/ 249 w 295"/>
                <a:gd name="T85" fmla="*/ 24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40">
                  <a:moveTo>
                    <a:pt x="245" y="0"/>
                  </a:moveTo>
                  <a:cubicBezTo>
                    <a:pt x="26" y="0"/>
                    <a:pt x="26" y="0"/>
                    <a:pt x="26" y="0"/>
                  </a:cubicBezTo>
                  <a:cubicBezTo>
                    <a:pt x="10" y="0"/>
                    <a:pt x="0" y="10"/>
                    <a:pt x="0" y="26"/>
                  </a:cubicBezTo>
                  <a:cubicBezTo>
                    <a:pt x="0" y="79"/>
                    <a:pt x="0" y="79"/>
                    <a:pt x="0" y="79"/>
                  </a:cubicBezTo>
                  <a:cubicBezTo>
                    <a:pt x="25" y="79"/>
                    <a:pt x="25" y="79"/>
                    <a:pt x="25" y="79"/>
                  </a:cubicBezTo>
                  <a:cubicBezTo>
                    <a:pt x="29" y="79"/>
                    <a:pt x="32" y="81"/>
                    <a:pt x="32" y="85"/>
                  </a:cubicBezTo>
                  <a:cubicBezTo>
                    <a:pt x="32" y="89"/>
                    <a:pt x="29" y="91"/>
                    <a:pt x="25" y="91"/>
                  </a:cubicBezTo>
                  <a:cubicBezTo>
                    <a:pt x="0" y="91"/>
                    <a:pt x="0" y="91"/>
                    <a:pt x="0" y="91"/>
                  </a:cubicBezTo>
                  <a:cubicBezTo>
                    <a:pt x="0" y="125"/>
                    <a:pt x="0" y="125"/>
                    <a:pt x="0" y="125"/>
                  </a:cubicBezTo>
                  <a:cubicBezTo>
                    <a:pt x="25" y="125"/>
                    <a:pt x="25" y="125"/>
                    <a:pt x="25" y="125"/>
                  </a:cubicBezTo>
                  <a:cubicBezTo>
                    <a:pt x="29" y="125"/>
                    <a:pt x="32" y="127"/>
                    <a:pt x="32" y="131"/>
                  </a:cubicBezTo>
                  <a:cubicBezTo>
                    <a:pt x="32" y="134"/>
                    <a:pt x="29" y="136"/>
                    <a:pt x="25" y="136"/>
                  </a:cubicBezTo>
                  <a:cubicBezTo>
                    <a:pt x="0" y="136"/>
                    <a:pt x="0" y="136"/>
                    <a:pt x="0" y="136"/>
                  </a:cubicBezTo>
                  <a:cubicBezTo>
                    <a:pt x="0" y="170"/>
                    <a:pt x="0" y="170"/>
                    <a:pt x="0" y="170"/>
                  </a:cubicBezTo>
                  <a:cubicBezTo>
                    <a:pt x="25" y="170"/>
                    <a:pt x="25" y="170"/>
                    <a:pt x="25" y="170"/>
                  </a:cubicBezTo>
                  <a:cubicBezTo>
                    <a:pt x="29" y="170"/>
                    <a:pt x="32" y="172"/>
                    <a:pt x="32" y="176"/>
                  </a:cubicBezTo>
                  <a:cubicBezTo>
                    <a:pt x="32" y="180"/>
                    <a:pt x="29" y="182"/>
                    <a:pt x="25" y="182"/>
                  </a:cubicBezTo>
                  <a:cubicBezTo>
                    <a:pt x="0" y="182"/>
                    <a:pt x="0" y="182"/>
                    <a:pt x="0" y="182"/>
                  </a:cubicBezTo>
                  <a:cubicBezTo>
                    <a:pt x="0" y="216"/>
                    <a:pt x="0" y="216"/>
                    <a:pt x="0" y="216"/>
                  </a:cubicBezTo>
                  <a:cubicBezTo>
                    <a:pt x="25" y="216"/>
                    <a:pt x="25" y="216"/>
                    <a:pt x="25" y="216"/>
                  </a:cubicBezTo>
                  <a:cubicBezTo>
                    <a:pt x="29" y="216"/>
                    <a:pt x="32" y="217"/>
                    <a:pt x="32" y="221"/>
                  </a:cubicBezTo>
                  <a:cubicBezTo>
                    <a:pt x="32" y="225"/>
                    <a:pt x="29" y="227"/>
                    <a:pt x="25" y="227"/>
                  </a:cubicBezTo>
                  <a:cubicBezTo>
                    <a:pt x="0" y="227"/>
                    <a:pt x="0" y="227"/>
                    <a:pt x="0" y="227"/>
                  </a:cubicBezTo>
                  <a:cubicBezTo>
                    <a:pt x="0" y="261"/>
                    <a:pt x="0" y="261"/>
                    <a:pt x="0" y="261"/>
                  </a:cubicBezTo>
                  <a:cubicBezTo>
                    <a:pt x="25" y="261"/>
                    <a:pt x="25" y="261"/>
                    <a:pt x="25" y="261"/>
                  </a:cubicBezTo>
                  <a:cubicBezTo>
                    <a:pt x="29" y="261"/>
                    <a:pt x="32" y="263"/>
                    <a:pt x="32" y="267"/>
                  </a:cubicBezTo>
                  <a:cubicBezTo>
                    <a:pt x="32" y="271"/>
                    <a:pt x="29" y="272"/>
                    <a:pt x="25" y="272"/>
                  </a:cubicBezTo>
                  <a:cubicBezTo>
                    <a:pt x="0" y="272"/>
                    <a:pt x="0" y="272"/>
                    <a:pt x="0" y="272"/>
                  </a:cubicBezTo>
                  <a:cubicBezTo>
                    <a:pt x="0" y="309"/>
                    <a:pt x="0" y="309"/>
                    <a:pt x="0" y="309"/>
                  </a:cubicBezTo>
                  <a:cubicBezTo>
                    <a:pt x="0" y="325"/>
                    <a:pt x="10" y="340"/>
                    <a:pt x="26" y="340"/>
                  </a:cubicBezTo>
                  <a:cubicBezTo>
                    <a:pt x="245" y="340"/>
                    <a:pt x="245" y="340"/>
                    <a:pt x="245" y="340"/>
                  </a:cubicBezTo>
                  <a:cubicBezTo>
                    <a:pt x="273" y="340"/>
                    <a:pt x="295" y="315"/>
                    <a:pt x="295" y="288"/>
                  </a:cubicBezTo>
                  <a:cubicBezTo>
                    <a:pt x="295" y="47"/>
                    <a:pt x="295" y="47"/>
                    <a:pt x="295" y="47"/>
                  </a:cubicBezTo>
                  <a:cubicBezTo>
                    <a:pt x="295" y="19"/>
                    <a:pt x="273" y="0"/>
                    <a:pt x="245" y="0"/>
                  </a:cubicBezTo>
                  <a:close/>
                  <a:moveTo>
                    <a:pt x="249" y="242"/>
                  </a:moveTo>
                  <a:cubicBezTo>
                    <a:pt x="249" y="265"/>
                    <a:pt x="231" y="272"/>
                    <a:pt x="208" y="272"/>
                  </a:cubicBezTo>
                  <a:cubicBezTo>
                    <a:pt x="76" y="272"/>
                    <a:pt x="76" y="272"/>
                    <a:pt x="76" y="272"/>
                  </a:cubicBezTo>
                  <a:cubicBezTo>
                    <a:pt x="53" y="272"/>
                    <a:pt x="45" y="265"/>
                    <a:pt x="45" y="242"/>
                  </a:cubicBezTo>
                  <a:cubicBezTo>
                    <a:pt x="45" y="110"/>
                    <a:pt x="45" y="110"/>
                    <a:pt x="45" y="110"/>
                  </a:cubicBezTo>
                  <a:cubicBezTo>
                    <a:pt x="45" y="87"/>
                    <a:pt x="53" y="68"/>
                    <a:pt x="76" y="68"/>
                  </a:cubicBezTo>
                  <a:cubicBezTo>
                    <a:pt x="208" y="68"/>
                    <a:pt x="208" y="68"/>
                    <a:pt x="208" y="68"/>
                  </a:cubicBezTo>
                  <a:cubicBezTo>
                    <a:pt x="231" y="68"/>
                    <a:pt x="249" y="87"/>
                    <a:pt x="249" y="110"/>
                  </a:cubicBezTo>
                  <a:lnTo>
                    <a:pt x="249" y="24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3" name="Freeform 61">
              <a:extLst>
                <a:ext uri="{FF2B5EF4-FFF2-40B4-BE49-F238E27FC236}">
                  <a16:creationId xmlns:a16="http://schemas.microsoft.com/office/drawing/2014/main" id="{B097A28F-3B4D-5EA5-AEF9-F08A547DFA5E}"/>
                </a:ext>
              </a:extLst>
            </p:cNvPr>
            <p:cNvSpPr>
              <a:spLocks/>
            </p:cNvSpPr>
            <p:nvPr/>
          </p:nvSpPr>
          <p:spPr bwMode="auto">
            <a:xfrm>
              <a:off x="10061894" y="4036676"/>
              <a:ext cx="115773" cy="64319"/>
            </a:xfrm>
            <a:custGeom>
              <a:avLst/>
              <a:gdLst>
                <a:gd name="T0" fmla="*/ 39 w 69"/>
                <a:gd name="T1" fmla="*/ 24 h 38"/>
                <a:gd name="T2" fmla="*/ 35 w 69"/>
                <a:gd name="T3" fmla="*/ 27 h 38"/>
                <a:gd name="T4" fmla="*/ 30 w 69"/>
                <a:gd name="T5" fmla="*/ 27 h 38"/>
                <a:gd name="T6" fmla="*/ 13 w 69"/>
                <a:gd name="T7" fmla="*/ 15 h 38"/>
                <a:gd name="T8" fmla="*/ 0 w 69"/>
                <a:gd name="T9" fmla="*/ 38 h 38"/>
                <a:gd name="T10" fmla="*/ 69 w 69"/>
                <a:gd name="T11" fmla="*/ 38 h 38"/>
                <a:gd name="T12" fmla="*/ 53 w 69"/>
                <a:gd name="T13" fmla="*/ 0 h 38"/>
                <a:gd name="T14" fmla="*/ 39 w 69"/>
                <a:gd name="T15" fmla="*/ 2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8">
                  <a:moveTo>
                    <a:pt x="39" y="24"/>
                  </a:moveTo>
                  <a:cubicBezTo>
                    <a:pt x="38" y="26"/>
                    <a:pt x="37" y="27"/>
                    <a:pt x="35" y="27"/>
                  </a:cubicBezTo>
                  <a:cubicBezTo>
                    <a:pt x="33" y="28"/>
                    <a:pt x="31" y="28"/>
                    <a:pt x="30" y="27"/>
                  </a:cubicBezTo>
                  <a:cubicBezTo>
                    <a:pt x="13" y="15"/>
                    <a:pt x="13" y="15"/>
                    <a:pt x="13" y="15"/>
                  </a:cubicBezTo>
                  <a:cubicBezTo>
                    <a:pt x="0" y="38"/>
                    <a:pt x="0" y="38"/>
                    <a:pt x="0" y="38"/>
                  </a:cubicBezTo>
                  <a:cubicBezTo>
                    <a:pt x="69" y="38"/>
                    <a:pt x="69" y="38"/>
                    <a:pt x="69" y="38"/>
                  </a:cubicBezTo>
                  <a:cubicBezTo>
                    <a:pt x="53" y="0"/>
                    <a:pt x="53" y="0"/>
                    <a:pt x="53" y="0"/>
                  </a:cubicBezTo>
                  <a:lnTo>
                    <a:pt x="39" y="2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4" name="Freeform 62">
              <a:extLst>
                <a:ext uri="{FF2B5EF4-FFF2-40B4-BE49-F238E27FC236}">
                  <a16:creationId xmlns:a16="http://schemas.microsoft.com/office/drawing/2014/main" id="{A968B2FA-3B19-37FE-4E71-BCAFD94CCB06}"/>
                </a:ext>
              </a:extLst>
            </p:cNvPr>
            <p:cNvSpPr>
              <a:spLocks noEditPoints="1"/>
            </p:cNvSpPr>
            <p:nvPr/>
          </p:nvSpPr>
          <p:spPr bwMode="auto">
            <a:xfrm>
              <a:off x="10006151" y="3968070"/>
              <a:ext cx="228687" cy="208677"/>
            </a:xfrm>
            <a:custGeom>
              <a:avLst/>
              <a:gdLst>
                <a:gd name="T0" fmla="*/ 109 w 136"/>
                <a:gd name="T1" fmla="*/ 0 h 124"/>
                <a:gd name="T2" fmla="*/ 28 w 136"/>
                <a:gd name="T3" fmla="*/ 0 h 124"/>
                <a:gd name="T4" fmla="*/ 0 w 136"/>
                <a:gd name="T5" fmla="*/ 27 h 124"/>
                <a:gd name="T6" fmla="*/ 0 w 136"/>
                <a:gd name="T7" fmla="*/ 85 h 124"/>
                <a:gd name="T8" fmla="*/ 28 w 136"/>
                <a:gd name="T9" fmla="*/ 124 h 124"/>
                <a:gd name="T10" fmla="*/ 109 w 136"/>
                <a:gd name="T11" fmla="*/ 124 h 124"/>
                <a:gd name="T12" fmla="*/ 136 w 136"/>
                <a:gd name="T13" fmla="*/ 85 h 124"/>
                <a:gd name="T14" fmla="*/ 136 w 136"/>
                <a:gd name="T15" fmla="*/ 27 h 124"/>
                <a:gd name="T16" fmla="*/ 109 w 136"/>
                <a:gd name="T17" fmla="*/ 0 h 124"/>
                <a:gd name="T18" fmla="*/ 118 w 136"/>
                <a:gd name="T19" fmla="*/ 96 h 124"/>
                <a:gd name="T20" fmla="*/ 113 w 136"/>
                <a:gd name="T21" fmla="*/ 102 h 124"/>
                <a:gd name="T22" fmla="*/ 21 w 136"/>
                <a:gd name="T23" fmla="*/ 102 h 124"/>
                <a:gd name="T24" fmla="*/ 15 w 136"/>
                <a:gd name="T25" fmla="*/ 95 h 124"/>
                <a:gd name="T26" fmla="*/ 15 w 136"/>
                <a:gd name="T27" fmla="*/ 87 h 124"/>
                <a:gd name="T28" fmla="*/ 37 w 136"/>
                <a:gd name="T29" fmla="*/ 45 h 124"/>
                <a:gd name="T30" fmla="*/ 42 w 136"/>
                <a:gd name="T31" fmla="*/ 41 h 124"/>
                <a:gd name="T32" fmla="*/ 47 w 136"/>
                <a:gd name="T33" fmla="*/ 42 h 124"/>
                <a:gd name="T34" fmla="*/ 64 w 136"/>
                <a:gd name="T35" fmla="*/ 52 h 124"/>
                <a:gd name="T36" fmla="*/ 81 w 136"/>
                <a:gd name="T37" fmla="*/ 23 h 124"/>
                <a:gd name="T38" fmla="*/ 88 w 136"/>
                <a:gd name="T39" fmla="*/ 19 h 124"/>
                <a:gd name="T40" fmla="*/ 94 w 136"/>
                <a:gd name="T41" fmla="*/ 23 h 124"/>
                <a:gd name="T42" fmla="*/ 119 w 136"/>
                <a:gd name="T43" fmla="*/ 88 h 124"/>
                <a:gd name="T44" fmla="*/ 118 w 136"/>
                <a:gd name="T4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 h="124">
                  <a:moveTo>
                    <a:pt x="109" y="0"/>
                  </a:moveTo>
                  <a:cubicBezTo>
                    <a:pt x="28" y="0"/>
                    <a:pt x="28" y="0"/>
                    <a:pt x="28" y="0"/>
                  </a:cubicBezTo>
                  <a:cubicBezTo>
                    <a:pt x="13" y="0"/>
                    <a:pt x="0" y="12"/>
                    <a:pt x="0" y="27"/>
                  </a:cubicBezTo>
                  <a:cubicBezTo>
                    <a:pt x="0" y="85"/>
                    <a:pt x="0" y="85"/>
                    <a:pt x="0" y="85"/>
                  </a:cubicBezTo>
                  <a:cubicBezTo>
                    <a:pt x="0" y="101"/>
                    <a:pt x="13" y="124"/>
                    <a:pt x="28" y="124"/>
                  </a:cubicBezTo>
                  <a:cubicBezTo>
                    <a:pt x="109" y="124"/>
                    <a:pt x="109" y="124"/>
                    <a:pt x="109" y="124"/>
                  </a:cubicBezTo>
                  <a:cubicBezTo>
                    <a:pt x="124" y="124"/>
                    <a:pt x="136" y="101"/>
                    <a:pt x="136" y="85"/>
                  </a:cubicBezTo>
                  <a:cubicBezTo>
                    <a:pt x="136" y="27"/>
                    <a:pt x="136" y="27"/>
                    <a:pt x="136" y="27"/>
                  </a:cubicBezTo>
                  <a:cubicBezTo>
                    <a:pt x="136" y="12"/>
                    <a:pt x="124" y="0"/>
                    <a:pt x="109" y="0"/>
                  </a:cubicBezTo>
                  <a:close/>
                  <a:moveTo>
                    <a:pt x="118" y="96"/>
                  </a:moveTo>
                  <a:cubicBezTo>
                    <a:pt x="117" y="98"/>
                    <a:pt x="115" y="102"/>
                    <a:pt x="113" y="102"/>
                  </a:cubicBezTo>
                  <a:cubicBezTo>
                    <a:pt x="21" y="102"/>
                    <a:pt x="21" y="102"/>
                    <a:pt x="21" y="102"/>
                  </a:cubicBezTo>
                  <a:cubicBezTo>
                    <a:pt x="19" y="102"/>
                    <a:pt x="16" y="97"/>
                    <a:pt x="15" y="95"/>
                  </a:cubicBezTo>
                  <a:cubicBezTo>
                    <a:pt x="14" y="93"/>
                    <a:pt x="14" y="89"/>
                    <a:pt x="15" y="87"/>
                  </a:cubicBezTo>
                  <a:cubicBezTo>
                    <a:pt x="37" y="45"/>
                    <a:pt x="37" y="45"/>
                    <a:pt x="37" y="45"/>
                  </a:cubicBezTo>
                  <a:cubicBezTo>
                    <a:pt x="38" y="44"/>
                    <a:pt x="40" y="42"/>
                    <a:pt x="42" y="41"/>
                  </a:cubicBezTo>
                  <a:cubicBezTo>
                    <a:pt x="44" y="41"/>
                    <a:pt x="46" y="41"/>
                    <a:pt x="47" y="42"/>
                  </a:cubicBezTo>
                  <a:cubicBezTo>
                    <a:pt x="64" y="52"/>
                    <a:pt x="64" y="52"/>
                    <a:pt x="64" y="52"/>
                  </a:cubicBezTo>
                  <a:cubicBezTo>
                    <a:pt x="81" y="23"/>
                    <a:pt x="81" y="23"/>
                    <a:pt x="81" y="23"/>
                  </a:cubicBezTo>
                  <a:cubicBezTo>
                    <a:pt x="83" y="20"/>
                    <a:pt x="85" y="19"/>
                    <a:pt x="88" y="19"/>
                  </a:cubicBezTo>
                  <a:cubicBezTo>
                    <a:pt x="91" y="19"/>
                    <a:pt x="93" y="21"/>
                    <a:pt x="94" y="23"/>
                  </a:cubicBezTo>
                  <a:cubicBezTo>
                    <a:pt x="119" y="88"/>
                    <a:pt x="119" y="88"/>
                    <a:pt x="119" y="88"/>
                  </a:cubicBezTo>
                  <a:cubicBezTo>
                    <a:pt x="120" y="90"/>
                    <a:pt x="120" y="94"/>
                    <a:pt x="118"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5" name="Freeform 63">
              <a:extLst>
                <a:ext uri="{FF2B5EF4-FFF2-40B4-BE49-F238E27FC236}">
                  <a16:creationId xmlns:a16="http://schemas.microsoft.com/office/drawing/2014/main" id="{188F2573-F198-70B8-56ED-73A3849E9590}"/>
                </a:ext>
              </a:extLst>
            </p:cNvPr>
            <p:cNvSpPr>
              <a:spLocks noEditPoints="1"/>
            </p:cNvSpPr>
            <p:nvPr/>
          </p:nvSpPr>
          <p:spPr bwMode="auto">
            <a:xfrm>
              <a:off x="9968989" y="3909468"/>
              <a:ext cx="304440" cy="305869"/>
            </a:xfrm>
            <a:custGeom>
              <a:avLst/>
              <a:gdLst>
                <a:gd name="T0" fmla="*/ 154 w 181"/>
                <a:gd name="T1" fmla="*/ 0 h 182"/>
                <a:gd name="T2" fmla="*/ 27 w 181"/>
                <a:gd name="T3" fmla="*/ 0 h 182"/>
                <a:gd name="T4" fmla="*/ 0 w 181"/>
                <a:gd name="T5" fmla="*/ 28 h 182"/>
                <a:gd name="T6" fmla="*/ 0 w 181"/>
                <a:gd name="T7" fmla="*/ 154 h 182"/>
                <a:gd name="T8" fmla="*/ 27 w 181"/>
                <a:gd name="T9" fmla="*/ 182 h 182"/>
                <a:gd name="T10" fmla="*/ 154 w 181"/>
                <a:gd name="T11" fmla="*/ 182 h 182"/>
                <a:gd name="T12" fmla="*/ 181 w 181"/>
                <a:gd name="T13" fmla="*/ 154 h 182"/>
                <a:gd name="T14" fmla="*/ 181 w 181"/>
                <a:gd name="T15" fmla="*/ 28 h 182"/>
                <a:gd name="T16" fmla="*/ 154 w 181"/>
                <a:gd name="T17" fmla="*/ 0 h 182"/>
                <a:gd name="T18" fmla="*/ 170 w 181"/>
                <a:gd name="T19" fmla="*/ 129 h 182"/>
                <a:gd name="T20" fmla="*/ 128 w 181"/>
                <a:gd name="T21" fmla="*/ 171 h 182"/>
                <a:gd name="T22" fmla="*/ 53 w 181"/>
                <a:gd name="T23" fmla="*/ 171 h 182"/>
                <a:gd name="T24" fmla="*/ 11 w 181"/>
                <a:gd name="T25" fmla="*/ 129 h 182"/>
                <a:gd name="T26" fmla="*/ 11 w 181"/>
                <a:gd name="T27" fmla="*/ 65 h 182"/>
                <a:gd name="T28" fmla="*/ 53 w 181"/>
                <a:gd name="T29" fmla="*/ 23 h 182"/>
                <a:gd name="T30" fmla="*/ 128 w 181"/>
                <a:gd name="T31" fmla="*/ 23 h 182"/>
                <a:gd name="T32" fmla="*/ 170 w 181"/>
                <a:gd name="T33" fmla="*/ 65 h 182"/>
                <a:gd name="T34" fmla="*/ 170 w 181"/>
                <a:gd name="T35" fmla="*/ 12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182">
                  <a:moveTo>
                    <a:pt x="154" y="0"/>
                  </a:moveTo>
                  <a:cubicBezTo>
                    <a:pt x="27" y="0"/>
                    <a:pt x="27" y="0"/>
                    <a:pt x="27" y="0"/>
                  </a:cubicBezTo>
                  <a:cubicBezTo>
                    <a:pt x="12" y="0"/>
                    <a:pt x="0" y="13"/>
                    <a:pt x="0" y="28"/>
                  </a:cubicBezTo>
                  <a:cubicBezTo>
                    <a:pt x="0" y="154"/>
                    <a:pt x="0" y="154"/>
                    <a:pt x="0" y="154"/>
                  </a:cubicBezTo>
                  <a:cubicBezTo>
                    <a:pt x="0" y="170"/>
                    <a:pt x="12" y="182"/>
                    <a:pt x="27" y="182"/>
                  </a:cubicBezTo>
                  <a:cubicBezTo>
                    <a:pt x="154" y="182"/>
                    <a:pt x="154" y="182"/>
                    <a:pt x="154" y="182"/>
                  </a:cubicBezTo>
                  <a:cubicBezTo>
                    <a:pt x="169" y="182"/>
                    <a:pt x="181" y="170"/>
                    <a:pt x="181" y="154"/>
                  </a:cubicBezTo>
                  <a:cubicBezTo>
                    <a:pt x="181" y="28"/>
                    <a:pt x="181" y="28"/>
                    <a:pt x="181" y="28"/>
                  </a:cubicBezTo>
                  <a:cubicBezTo>
                    <a:pt x="181" y="13"/>
                    <a:pt x="169" y="0"/>
                    <a:pt x="154" y="0"/>
                  </a:cubicBezTo>
                  <a:close/>
                  <a:moveTo>
                    <a:pt x="170" y="129"/>
                  </a:moveTo>
                  <a:cubicBezTo>
                    <a:pt x="170" y="152"/>
                    <a:pt x="151" y="171"/>
                    <a:pt x="128" y="171"/>
                  </a:cubicBezTo>
                  <a:cubicBezTo>
                    <a:pt x="53" y="171"/>
                    <a:pt x="53" y="171"/>
                    <a:pt x="53" y="171"/>
                  </a:cubicBezTo>
                  <a:cubicBezTo>
                    <a:pt x="30" y="171"/>
                    <a:pt x="11" y="152"/>
                    <a:pt x="11" y="129"/>
                  </a:cubicBezTo>
                  <a:cubicBezTo>
                    <a:pt x="11" y="65"/>
                    <a:pt x="11" y="65"/>
                    <a:pt x="11" y="65"/>
                  </a:cubicBezTo>
                  <a:cubicBezTo>
                    <a:pt x="11" y="42"/>
                    <a:pt x="30" y="23"/>
                    <a:pt x="53" y="23"/>
                  </a:cubicBezTo>
                  <a:cubicBezTo>
                    <a:pt x="128" y="23"/>
                    <a:pt x="128" y="23"/>
                    <a:pt x="128" y="23"/>
                  </a:cubicBezTo>
                  <a:cubicBezTo>
                    <a:pt x="151" y="23"/>
                    <a:pt x="170" y="42"/>
                    <a:pt x="170" y="65"/>
                  </a:cubicBezTo>
                  <a:lnTo>
                    <a:pt x="170" y="129"/>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a:extLst>
              <a:ext uri="{FF2B5EF4-FFF2-40B4-BE49-F238E27FC236}">
                <a16:creationId xmlns:a16="http://schemas.microsoft.com/office/drawing/2014/main" id="{3420C56B-5326-01B8-9637-1C7773E3A3EA}"/>
              </a:ext>
            </a:extLst>
          </p:cNvPr>
          <p:cNvGrpSpPr/>
          <p:nvPr userDrawn="1"/>
        </p:nvGrpSpPr>
        <p:grpSpPr>
          <a:xfrm>
            <a:off x="8182467" y="4496274"/>
            <a:ext cx="602572" cy="364154"/>
            <a:chOff x="8595438" y="3852297"/>
            <a:chExt cx="726081" cy="438794"/>
          </a:xfrm>
          <a:solidFill>
            <a:schemeClr val="bg2"/>
          </a:solidFill>
        </p:grpSpPr>
        <p:sp>
          <p:nvSpPr>
            <p:cNvPr id="77" name="Freeform 64">
              <a:extLst>
                <a:ext uri="{FF2B5EF4-FFF2-40B4-BE49-F238E27FC236}">
                  <a16:creationId xmlns:a16="http://schemas.microsoft.com/office/drawing/2014/main" id="{CC5AD702-3315-1A5F-CBF7-E683D8DBC139}"/>
                </a:ext>
              </a:extLst>
            </p:cNvPr>
            <p:cNvSpPr>
              <a:spLocks/>
            </p:cNvSpPr>
            <p:nvPr/>
          </p:nvSpPr>
          <p:spPr bwMode="auto">
            <a:xfrm>
              <a:off x="8864146" y="4033817"/>
              <a:ext cx="174374" cy="105768"/>
            </a:xfrm>
            <a:custGeom>
              <a:avLst/>
              <a:gdLst>
                <a:gd name="T0" fmla="*/ 54 w 104"/>
                <a:gd name="T1" fmla="*/ 35 h 63"/>
                <a:gd name="T2" fmla="*/ 48 w 104"/>
                <a:gd name="T3" fmla="*/ 37 h 63"/>
                <a:gd name="T4" fmla="*/ 21 w 104"/>
                <a:gd name="T5" fmla="*/ 24 h 63"/>
                <a:gd name="T6" fmla="*/ 0 w 104"/>
                <a:gd name="T7" fmla="*/ 63 h 63"/>
                <a:gd name="T8" fmla="*/ 104 w 104"/>
                <a:gd name="T9" fmla="*/ 63 h 63"/>
                <a:gd name="T10" fmla="*/ 84 w 104"/>
                <a:gd name="T11" fmla="*/ 0 h 63"/>
                <a:gd name="T12" fmla="*/ 54 w 104"/>
                <a:gd name="T13" fmla="*/ 35 h 63"/>
              </a:gdLst>
              <a:ahLst/>
              <a:cxnLst>
                <a:cxn ang="0">
                  <a:pos x="T0" y="T1"/>
                </a:cxn>
                <a:cxn ang="0">
                  <a:pos x="T2" y="T3"/>
                </a:cxn>
                <a:cxn ang="0">
                  <a:pos x="T4" y="T5"/>
                </a:cxn>
                <a:cxn ang="0">
                  <a:pos x="T6" y="T7"/>
                </a:cxn>
                <a:cxn ang="0">
                  <a:pos x="T8" y="T9"/>
                </a:cxn>
                <a:cxn ang="0">
                  <a:pos x="T10" y="T11"/>
                </a:cxn>
                <a:cxn ang="0">
                  <a:pos x="T12" y="T13"/>
                </a:cxn>
              </a:cxnLst>
              <a:rect l="0" t="0" r="r" b="b"/>
              <a:pathLst>
                <a:path w="104" h="63">
                  <a:moveTo>
                    <a:pt x="54" y="35"/>
                  </a:moveTo>
                  <a:cubicBezTo>
                    <a:pt x="53" y="37"/>
                    <a:pt x="50" y="38"/>
                    <a:pt x="48" y="37"/>
                  </a:cubicBezTo>
                  <a:cubicBezTo>
                    <a:pt x="21" y="24"/>
                    <a:pt x="21" y="24"/>
                    <a:pt x="21" y="24"/>
                  </a:cubicBezTo>
                  <a:cubicBezTo>
                    <a:pt x="0" y="63"/>
                    <a:pt x="0" y="63"/>
                    <a:pt x="0" y="63"/>
                  </a:cubicBezTo>
                  <a:cubicBezTo>
                    <a:pt x="104" y="63"/>
                    <a:pt x="104" y="63"/>
                    <a:pt x="104" y="63"/>
                  </a:cubicBezTo>
                  <a:cubicBezTo>
                    <a:pt x="84" y="0"/>
                    <a:pt x="84" y="0"/>
                    <a:pt x="84" y="0"/>
                  </a:cubicBezTo>
                  <a:lnTo>
                    <a:pt x="54" y="35"/>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8" name="Freeform 65">
              <a:extLst>
                <a:ext uri="{FF2B5EF4-FFF2-40B4-BE49-F238E27FC236}">
                  <a16:creationId xmlns:a16="http://schemas.microsoft.com/office/drawing/2014/main" id="{FAF5910D-D15D-F5B8-F6ED-47132EABBFDB}"/>
                </a:ext>
              </a:extLst>
            </p:cNvPr>
            <p:cNvSpPr>
              <a:spLocks noEditPoints="1"/>
            </p:cNvSpPr>
            <p:nvPr/>
          </p:nvSpPr>
          <p:spPr bwMode="auto">
            <a:xfrm>
              <a:off x="8805544" y="3929479"/>
              <a:ext cx="285859" cy="247268"/>
            </a:xfrm>
            <a:custGeom>
              <a:avLst/>
              <a:gdLst>
                <a:gd name="T0" fmla="*/ 132 w 170"/>
                <a:gd name="T1" fmla="*/ 0 h 147"/>
                <a:gd name="T2" fmla="*/ 33 w 170"/>
                <a:gd name="T3" fmla="*/ 0 h 147"/>
                <a:gd name="T4" fmla="*/ 0 w 170"/>
                <a:gd name="T5" fmla="*/ 40 h 147"/>
                <a:gd name="T6" fmla="*/ 0 w 170"/>
                <a:gd name="T7" fmla="*/ 110 h 147"/>
                <a:gd name="T8" fmla="*/ 33 w 170"/>
                <a:gd name="T9" fmla="*/ 147 h 147"/>
                <a:gd name="T10" fmla="*/ 132 w 170"/>
                <a:gd name="T11" fmla="*/ 147 h 147"/>
                <a:gd name="T12" fmla="*/ 170 w 170"/>
                <a:gd name="T13" fmla="*/ 110 h 147"/>
                <a:gd name="T14" fmla="*/ 170 w 170"/>
                <a:gd name="T15" fmla="*/ 40 h 147"/>
                <a:gd name="T16" fmla="*/ 132 w 170"/>
                <a:gd name="T17" fmla="*/ 0 h 147"/>
                <a:gd name="T18" fmla="*/ 151 w 170"/>
                <a:gd name="T19" fmla="*/ 134 h 147"/>
                <a:gd name="T20" fmla="*/ 147 w 170"/>
                <a:gd name="T21" fmla="*/ 136 h 147"/>
                <a:gd name="T22" fmla="*/ 25 w 170"/>
                <a:gd name="T23" fmla="*/ 136 h 147"/>
                <a:gd name="T24" fmla="*/ 21 w 170"/>
                <a:gd name="T25" fmla="*/ 133 h 147"/>
                <a:gd name="T26" fmla="*/ 20 w 170"/>
                <a:gd name="T27" fmla="*/ 128 h 147"/>
                <a:gd name="T28" fmla="*/ 49 w 170"/>
                <a:gd name="T29" fmla="*/ 76 h 147"/>
                <a:gd name="T30" fmla="*/ 57 w 170"/>
                <a:gd name="T31" fmla="*/ 73 h 147"/>
                <a:gd name="T32" fmla="*/ 84 w 170"/>
                <a:gd name="T33" fmla="*/ 86 h 147"/>
                <a:gd name="T34" fmla="*/ 117 w 170"/>
                <a:gd name="T35" fmla="*/ 47 h 147"/>
                <a:gd name="T36" fmla="*/ 122 w 170"/>
                <a:gd name="T37" fmla="*/ 45 h 147"/>
                <a:gd name="T38" fmla="*/ 126 w 170"/>
                <a:gd name="T39" fmla="*/ 49 h 147"/>
                <a:gd name="T40" fmla="*/ 152 w 170"/>
                <a:gd name="T41" fmla="*/ 129 h 147"/>
                <a:gd name="T42" fmla="*/ 151 w 170"/>
                <a:gd name="T43" fmla="*/ 1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147">
                  <a:moveTo>
                    <a:pt x="132" y="0"/>
                  </a:moveTo>
                  <a:cubicBezTo>
                    <a:pt x="33" y="0"/>
                    <a:pt x="33" y="0"/>
                    <a:pt x="33" y="0"/>
                  </a:cubicBezTo>
                  <a:cubicBezTo>
                    <a:pt x="12" y="0"/>
                    <a:pt x="0" y="20"/>
                    <a:pt x="0" y="40"/>
                  </a:cubicBezTo>
                  <a:cubicBezTo>
                    <a:pt x="0" y="110"/>
                    <a:pt x="0" y="110"/>
                    <a:pt x="0" y="110"/>
                  </a:cubicBezTo>
                  <a:cubicBezTo>
                    <a:pt x="0" y="132"/>
                    <a:pt x="14" y="147"/>
                    <a:pt x="33" y="147"/>
                  </a:cubicBezTo>
                  <a:cubicBezTo>
                    <a:pt x="132" y="147"/>
                    <a:pt x="132" y="147"/>
                    <a:pt x="132" y="147"/>
                  </a:cubicBezTo>
                  <a:cubicBezTo>
                    <a:pt x="153" y="147"/>
                    <a:pt x="170" y="130"/>
                    <a:pt x="170" y="110"/>
                  </a:cubicBezTo>
                  <a:cubicBezTo>
                    <a:pt x="170" y="40"/>
                    <a:pt x="170" y="40"/>
                    <a:pt x="170" y="40"/>
                  </a:cubicBezTo>
                  <a:cubicBezTo>
                    <a:pt x="170" y="19"/>
                    <a:pt x="152" y="0"/>
                    <a:pt x="132" y="0"/>
                  </a:cubicBezTo>
                  <a:close/>
                  <a:moveTo>
                    <a:pt x="151" y="134"/>
                  </a:moveTo>
                  <a:cubicBezTo>
                    <a:pt x="150" y="135"/>
                    <a:pt x="148" y="136"/>
                    <a:pt x="147" y="136"/>
                  </a:cubicBezTo>
                  <a:cubicBezTo>
                    <a:pt x="25" y="136"/>
                    <a:pt x="25" y="136"/>
                    <a:pt x="25" y="136"/>
                  </a:cubicBezTo>
                  <a:cubicBezTo>
                    <a:pt x="23" y="136"/>
                    <a:pt x="22" y="135"/>
                    <a:pt x="21" y="133"/>
                  </a:cubicBezTo>
                  <a:cubicBezTo>
                    <a:pt x="20" y="131"/>
                    <a:pt x="20" y="129"/>
                    <a:pt x="20" y="128"/>
                  </a:cubicBezTo>
                  <a:cubicBezTo>
                    <a:pt x="49" y="76"/>
                    <a:pt x="49" y="76"/>
                    <a:pt x="49" y="76"/>
                  </a:cubicBezTo>
                  <a:cubicBezTo>
                    <a:pt x="51" y="73"/>
                    <a:pt x="54" y="72"/>
                    <a:pt x="57" y="73"/>
                  </a:cubicBezTo>
                  <a:cubicBezTo>
                    <a:pt x="84" y="86"/>
                    <a:pt x="84" y="86"/>
                    <a:pt x="84" y="86"/>
                  </a:cubicBezTo>
                  <a:cubicBezTo>
                    <a:pt x="117" y="47"/>
                    <a:pt x="117" y="47"/>
                    <a:pt x="117" y="47"/>
                  </a:cubicBezTo>
                  <a:cubicBezTo>
                    <a:pt x="118" y="46"/>
                    <a:pt x="120" y="45"/>
                    <a:pt x="122" y="45"/>
                  </a:cubicBezTo>
                  <a:cubicBezTo>
                    <a:pt x="124" y="46"/>
                    <a:pt x="126" y="47"/>
                    <a:pt x="126" y="49"/>
                  </a:cubicBezTo>
                  <a:cubicBezTo>
                    <a:pt x="152" y="129"/>
                    <a:pt x="152" y="129"/>
                    <a:pt x="152" y="129"/>
                  </a:cubicBezTo>
                  <a:cubicBezTo>
                    <a:pt x="153" y="130"/>
                    <a:pt x="152" y="132"/>
                    <a:pt x="151"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79" name="Freeform 66">
              <a:extLst>
                <a:ext uri="{FF2B5EF4-FFF2-40B4-BE49-F238E27FC236}">
                  <a16:creationId xmlns:a16="http://schemas.microsoft.com/office/drawing/2014/main" id="{1DF0A3D2-8190-A3B6-45CA-D333BF9EBB94}"/>
                </a:ext>
              </a:extLst>
            </p:cNvPr>
            <p:cNvSpPr>
              <a:spLocks noEditPoints="1"/>
            </p:cNvSpPr>
            <p:nvPr/>
          </p:nvSpPr>
          <p:spPr bwMode="auto">
            <a:xfrm>
              <a:off x="8729792" y="3852297"/>
              <a:ext cx="438794" cy="438794"/>
            </a:xfrm>
            <a:custGeom>
              <a:avLst/>
              <a:gdLst>
                <a:gd name="T0" fmla="*/ 212 w 261"/>
                <a:gd name="T1" fmla="*/ 0 h 261"/>
                <a:gd name="T2" fmla="*/ 48 w 261"/>
                <a:gd name="T3" fmla="*/ 0 h 261"/>
                <a:gd name="T4" fmla="*/ 0 w 261"/>
                <a:gd name="T5" fmla="*/ 49 h 261"/>
                <a:gd name="T6" fmla="*/ 0 w 261"/>
                <a:gd name="T7" fmla="*/ 213 h 261"/>
                <a:gd name="T8" fmla="*/ 48 w 261"/>
                <a:gd name="T9" fmla="*/ 261 h 261"/>
                <a:gd name="T10" fmla="*/ 212 w 261"/>
                <a:gd name="T11" fmla="*/ 261 h 261"/>
                <a:gd name="T12" fmla="*/ 261 w 261"/>
                <a:gd name="T13" fmla="*/ 213 h 261"/>
                <a:gd name="T14" fmla="*/ 261 w 261"/>
                <a:gd name="T15" fmla="*/ 49 h 261"/>
                <a:gd name="T16" fmla="*/ 212 w 261"/>
                <a:gd name="T17" fmla="*/ 0 h 261"/>
                <a:gd name="T18" fmla="*/ 227 w 261"/>
                <a:gd name="T19" fmla="*/ 156 h 261"/>
                <a:gd name="T20" fmla="*/ 177 w 261"/>
                <a:gd name="T21" fmla="*/ 205 h 261"/>
                <a:gd name="T22" fmla="*/ 78 w 261"/>
                <a:gd name="T23" fmla="*/ 205 h 261"/>
                <a:gd name="T24" fmla="*/ 34 w 261"/>
                <a:gd name="T25" fmla="*/ 156 h 261"/>
                <a:gd name="T26" fmla="*/ 34 w 261"/>
                <a:gd name="T27" fmla="*/ 86 h 261"/>
                <a:gd name="T28" fmla="*/ 78 w 261"/>
                <a:gd name="T29" fmla="*/ 34 h 261"/>
                <a:gd name="T30" fmla="*/ 177 w 261"/>
                <a:gd name="T31" fmla="*/ 34 h 261"/>
                <a:gd name="T32" fmla="*/ 227 w 261"/>
                <a:gd name="T33" fmla="*/ 86 h 261"/>
                <a:gd name="T34" fmla="*/ 227 w 261"/>
                <a:gd name="T35" fmla="*/ 1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261">
                  <a:moveTo>
                    <a:pt x="212" y="0"/>
                  </a:moveTo>
                  <a:cubicBezTo>
                    <a:pt x="48" y="0"/>
                    <a:pt x="48" y="0"/>
                    <a:pt x="48" y="0"/>
                  </a:cubicBezTo>
                  <a:cubicBezTo>
                    <a:pt x="22" y="0"/>
                    <a:pt x="0" y="22"/>
                    <a:pt x="0" y="49"/>
                  </a:cubicBezTo>
                  <a:cubicBezTo>
                    <a:pt x="0" y="213"/>
                    <a:pt x="0" y="213"/>
                    <a:pt x="0" y="213"/>
                  </a:cubicBezTo>
                  <a:cubicBezTo>
                    <a:pt x="0" y="240"/>
                    <a:pt x="22" y="261"/>
                    <a:pt x="48" y="261"/>
                  </a:cubicBezTo>
                  <a:cubicBezTo>
                    <a:pt x="212" y="261"/>
                    <a:pt x="212" y="261"/>
                    <a:pt x="212" y="261"/>
                  </a:cubicBezTo>
                  <a:cubicBezTo>
                    <a:pt x="239" y="261"/>
                    <a:pt x="261" y="240"/>
                    <a:pt x="261" y="213"/>
                  </a:cubicBezTo>
                  <a:cubicBezTo>
                    <a:pt x="261" y="49"/>
                    <a:pt x="261" y="49"/>
                    <a:pt x="261" y="49"/>
                  </a:cubicBezTo>
                  <a:cubicBezTo>
                    <a:pt x="261" y="22"/>
                    <a:pt x="239" y="0"/>
                    <a:pt x="212" y="0"/>
                  </a:cubicBezTo>
                  <a:close/>
                  <a:moveTo>
                    <a:pt x="227" y="156"/>
                  </a:moveTo>
                  <a:cubicBezTo>
                    <a:pt x="227" y="183"/>
                    <a:pt x="204" y="205"/>
                    <a:pt x="177" y="205"/>
                  </a:cubicBezTo>
                  <a:cubicBezTo>
                    <a:pt x="78" y="205"/>
                    <a:pt x="78" y="205"/>
                    <a:pt x="78" y="205"/>
                  </a:cubicBezTo>
                  <a:cubicBezTo>
                    <a:pt x="52" y="205"/>
                    <a:pt x="34" y="184"/>
                    <a:pt x="34" y="156"/>
                  </a:cubicBezTo>
                  <a:cubicBezTo>
                    <a:pt x="34" y="86"/>
                    <a:pt x="34" y="86"/>
                    <a:pt x="34" y="86"/>
                  </a:cubicBezTo>
                  <a:cubicBezTo>
                    <a:pt x="34" y="61"/>
                    <a:pt x="49" y="34"/>
                    <a:pt x="78" y="34"/>
                  </a:cubicBezTo>
                  <a:cubicBezTo>
                    <a:pt x="177" y="34"/>
                    <a:pt x="177" y="34"/>
                    <a:pt x="177" y="34"/>
                  </a:cubicBezTo>
                  <a:cubicBezTo>
                    <a:pt x="203" y="34"/>
                    <a:pt x="227" y="58"/>
                    <a:pt x="227" y="86"/>
                  </a:cubicBezTo>
                  <a:lnTo>
                    <a:pt x="227" y="15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0" name="Freeform 67">
              <a:extLst>
                <a:ext uri="{FF2B5EF4-FFF2-40B4-BE49-F238E27FC236}">
                  <a16:creationId xmlns:a16="http://schemas.microsoft.com/office/drawing/2014/main" id="{DEC2E67A-61BE-630B-9084-2294A5A37723}"/>
                </a:ext>
              </a:extLst>
            </p:cNvPr>
            <p:cNvSpPr>
              <a:spLocks/>
            </p:cNvSpPr>
            <p:nvPr/>
          </p:nvSpPr>
          <p:spPr bwMode="auto">
            <a:xfrm>
              <a:off x="9177160" y="3890888"/>
              <a:ext cx="144359" cy="363041"/>
            </a:xfrm>
            <a:custGeom>
              <a:avLst/>
              <a:gdLst>
                <a:gd name="T0" fmla="*/ 36 w 86"/>
                <a:gd name="T1" fmla="*/ 0 h 216"/>
                <a:gd name="T2" fmla="*/ 0 w 86"/>
                <a:gd name="T3" fmla="*/ 0 h 216"/>
                <a:gd name="T4" fmla="*/ 6 w 86"/>
                <a:gd name="T5" fmla="*/ 26 h 216"/>
                <a:gd name="T6" fmla="*/ 6 w 86"/>
                <a:gd name="T7" fmla="*/ 190 h 216"/>
                <a:gd name="T8" fmla="*/ 0 w 86"/>
                <a:gd name="T9" fmla="*/ 216 h 216"/>
                <a:gd name="T10" fmla="*/ 36 w 86"/>
                <a:gd name="T11" fmla="*/ 216 h 216"/>
                <a:gd name="T12" fmla="*/ 86 w 86"/>
                <a:gd name="T13" fmla="*/ 159 h 216"/>
                <a:gd name="T14" fmla="*/ 86 w 86"/>
                <a:gd name="T15" fmla="*/ 58 h 216"/>
                <a:gd name="T16" fmla="*/ 36 w 86"/>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16">
                  <a:moveTo>
                    <a:pt x="36" y="0"/>
                  </a:moveTo>
                  <a:cubicBezTo>
                    <a:pt x="0" y="0"/>
                    <a:pt x="0" y="0"/>
                    <a:pt x="0" y="0"/>
                  </a:cubicBezTo>
                  <a:cubicBezTo>
                    <a:pt x="4" y="8"/>
                    <a:pt x="6" y="17"/>
                    <a:pt x="6" y="26"/>
                  </a:cubicBezTo>
                  <a:cubicBezTo>
                    <a:pt x="6" y="190"/>
                    <a:pt x="6" y="190"/>
                    <a:pt x="6" y="190"/>
                  </a:cubicBezTo>
                  <a:cubicBezTo>
                    <a:pt x="6" y="199"/>
                    <a:pt x="4" y="208"/>
                    <a:pt x="0" y="216"/>
                  </a:cubicBezTo>
                  <a:cubicBezTo>
                    <a:pt x="36" y="216"/>
                    <a:pt x="36" y="216"/>
                    <a:pt x="36" y="216"/>
                  </a:cubicBezTo>
                  <a:cubicBezTo>
                    <a:pt x="63" y="216"/>
                    <a:pt x="86" y="185"/>
                    <a:pt x="86" y="159"/>
                  </a:cubicBezTo>
                  <a:cubicBezTo>
                    <a:pt x="86" y="58"/>
                    <a:pt x="86" y="58"/>
                    <a:pt x="86" y="58"/>
                  </a:cubicBezTo>
                  <a:cubicBezTo>
                    <a:pt x="86" y="32"/>
                    <a:pt x="63" y="0"/>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1" name="Freeform 68">
              <a:extLst>
                <a:ext uri="{FF2B5EF4-FFF2-40B4-BE49-F238E27FC236}">
                  <a16:creationId xmlns:a16="http://schemas.microsoft.com/office/drawing/2014/main" id="{1CAA4E3A-4A63-3E52-6499-88EC144D5CD0}"/>
                </a:ext>
              </a:extLst>
            </p:cNvPr>
            <p:cNvSpPr>
              <a:spLocks/>
            </p:cNvSpPr>
            <p:nvPr/>
          </p:nvSpPr>
          <p:spPr bwMode="auto">
            <a:xfrm>
              <a:off x="8595438" y="3890888"/>
              <a:ext cx="125778" cy="363041"/>
            </a:xfrm>
            <a:custGeom>
              <a:avLst/>
              <a:gdLst>
                <a:gd name="T0" fmla="*/ 75 w 75"/>
                <a:gd name="T1" fmla="*/ 0 h 216"/>
                <a:gd name="T2" fmla="*/ 52 w 75"/>
                <a:gd name="T3" fmla="*/ 0 h 216"/>
                <a:gd name="T4" fmla="*/ 0 w 75"/>
                <a:gd name="T5" fmla="*/ 58 h 216"/>
                <a:gd name="T6" fmla="*/ 0 w 75"/>
                <a:gd name="T7" fmla="*/ 159 h 216"/>
                <a:gd name="T8" fmla="*/ 52 w 75"/>
                <a:gd name="T9" fmla="*/ 216 h 216"/>
                <a:gd name="T10" fmla="*/ 75 w 75"/>
                <a:gd name="T11" fmla="*/ 216 h 216"/>
                <a:gd name="T12" fmla="*/ 69 w 75"/>
                <a:gd name="T13" fmla="*/ 190 h 216"/>
                <a:gd name="T14" fmla="*/ 69 w 75"/>
                <a:gd name="T15" fmla="*/ 26 h 216"/>
                <a:gd name="T16" fmla="*/ 75 w 75"/>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16">
                  <a:moveTo>
                    <a:pt x="75" y="0"/>
                  </a:moveTo>
                  <a:cubicBezTo>
                    <a:pt x="52" y="0"/>
                    <a:pt x="52" y="0"/>
                    <a:pt x="52" y="0"/>
                  </a:cubicBezTo>
                  <a:cubicBezTo>
                    <a:pt x="24" y="0"/>
                    <a:pt x="0" y="32"/>
                    <a:pt x="0" y="58"/>
                  </a:cubicBezTo>
                  <a:cubicBezTo>
                    <a:pt x="0" y="159"/>
                    <a:pt x="0" y="159"/>
                    <a:pt x="0" y="159"/>
                  </a:cubicBezTo>
                  <a:cubicBezTo>
                    <a:pt x="0" y="185"/>
                    <a:pt x="24" y="216"/>
                    <a:pt x="52" y="216"/>
                  </a:cubicBezTo>
                  <a:cubicBezTo>
                    <a:pt x="75" y="216"/>
                    <a:pt x="75" y="216"/>
                    <a:pt x="75" y="216"/>
                  </a:cubicBezTo>
                  <a:cubicBezTo>
                    <a:pt x="71" y="208"/>
                    <a:pt x="69" y="199"/>
                    <a:pt x="69" y="190"/>
                  </a:cubicBezTo>
                  <a:cubicBezTo>
                    <a:pt x="69" y="26"/>
                    <a:pt x="69" y="26"/>
                    <a:pt x="69" y="26"/>
                  </a:cubicBezTo>
                  <a:cubicBezTo>
                    <a:pt x="69" y="17"/>
                    <a:pt x="71" y="8"/>
                    <a:pt x="7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a:extLst>
              <a:ext uri="{FF2B5EF4-FFF2-40B4-BE49-F238E27FC236}">
                <a16:creationId xmlns:a16="http://schemas.microsoft.com/office/drawing/2014/main" id="{F72CF47C-A133-0352-F6E7-0A14817C6A91}"/>
              </a:ext>
            </a:extLst>
          </p:cNvPr>
          <p:cNvGrpSpPr/>
          <p:nvPr userDrawn="1"/>
        </p:nvGrpSpPr>
        <p:grpSpPr>
          <a:xfrm>
            <a:off x="7282166" y="4480854"/>
            <a:ext cx="466164" cy="379573"/>
            <a:chOff x="7510604" y="3833716"/>
            <a:chExt cx="561713" cy="457374"/>
          </a:xfrm>
          <a:solidFill>
            <a:schemeClr val="bg2"/>
          </a:solidFill>
        </p:grpSpPr>
        <p:sp>
          <p:nvSpPr>
            <p:cNvPr id="83" name="Rectangle 69">
              <a:extLst>
                <a:ext uri="{FF2B5EF4-FFF2-40B4-BE49-F238E27FC236}">
                  <a16:creationId xmlns:a16="http://schemas.microsoft.com/office/drawing/2014/main" id="{2CC70D16-F37A-E541-D92F-F26B687210C8}"/>
                </a:ext>
              </a:extLst>
            </p:cNvPr>
            <p:cNvSpPr>
              <a:spLocks noChangeArrowheads="1"/>
            </p:cNvSpPr>
            <p:nvPr/>
          </p:nvSpPr>
          <p:spPr bwMode="auto">
            <a:xfrm>
              <a:off x="7796463" y="3986650"/>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4" name="Rectangle 70">
              <a:extLst>
                <a:ext uri="{FF2B5EF4-FFF2-40B4-BE49-F238E27FC236}">
                  <a16:creationId xmlns:a16="http://schemas.microsoft.com/office/drawing/2014/main" id="{85E5F320-4C48-675A-A1AD-06C9BB49EE82}"/>
                </a:ext>
              </a:extLst>
            </p:cNvPr>
            <p:cNvSpPr>
              <a:spLocks noChangeArrowheads="1"/>
            </p:cNvSpPr>
            <p:nvPr/>
          </p:nvSpPr>
          <p:spPr bwMode="auto">
            <a:xfrm>
              <a:off x="7872216" y="4139585"/>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5" name="Rectangle 71">
              <a:extLst>
                <a:ext uri="{FF2B5EF4-FFF2-40B4-BE49-F238E27FC236}">
                  <a16:creationId xmlns:a16="http://schemas.microsoft.com/office/drawing/2014/main" id="{E065C02E-39FD-4285-43A2-3623BB649825}"/>
                </a:ext>
              </a:extLst>
            </p:cNvPr>
            <p:cNvSpPr>
              <a:spLocks noChangeArrowheads="1"/>
            </p:cNvSpPr>
            <p:nvPr/>
          </p:nvSpPr>
          <p:spPr bwMode="auto">
            <a:xfrm>
              <a:off x="7796463" y="4062403"/>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6" name="Rectangle 72">
              <a:extLst>
                <a:ext uri="{FF2B5EF4-FFF2-40B4-BE49-F238E27FC236}">
                  <a16:creationId xmlns:a16="http://schemas.microsoft.com/office/drawing/2014/main" id="{0DA0770E-A250-24CC-B80E-92B8B6BC1AC3}"/>
                </a:ext>
              </a:extLst>
            </p:cNvPr>
            <p:cNvSpPr>
              <a:spLocks noChangeArrowheads="1"/>
            </p:cNvSpPr>
            <p:nvPr/>
          </p:nvSpPr>
          <p:spPr bwMode="auto">
            <a:xfrm>
              <a:off x="7872216" y="4062403"/>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7" name="Rectangle 73">
              <a:extLst>
                <a:ext uri="{FF2B5EF4-FFF2-40B4-BE49-F238E27FC236}">
                  <a16:creationId xmlns:a16="http://schemas.microsoft.com/office/drawing/2014/main" id="{20430BE0-3F42-803D-532C-5EE4A9697F5A}"/>
                </a:ext>
              </a:extLst>
            </p:cNvPr>
            <p:cNvSpPr>
              <a:spLocks noChangeArrowheads="1"/>
            </p:cNvSpPr>
            <p:nvPr/>
          </p:nvSpPr>
          <p:spPr bwMode="auto">
            <a:xfrm>
              <a:off x="7796463" y="4139585"/>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8" name="Rectangle 74">
              <a:extLst>
                <a:ext uri="{FF2B5EF4-FFF2-40B4-BE49-F238E27FC236}">
                  <a16:creationId xmlns:a16="http://schemas.microsoft.com/office/drawing/2014/main" id="{7225A985-1C20-2851-C937-B6C33565BDA6}"/>
                </a:ext>
              </a:extLst>
            </p:cNvPr>
            <p:cNvSpPr>
              <a:spLocks noChangeArrowheads="1"/>
            </p:cNvSpPr>
            <p:nvPr/>
          </p:nvSpPr>
          <p:spPr bwMode="auto">
            <a:xfrm>
              <a:off x="7949398" y="3986650"/>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89" name="Rectangle 75">
              <a:extLst>
                <a:ext uri="{FF2B5EF4-FFF2-40B4-BE49-F238E27FC236}">
                  <a16:creationId xmlns:a16="http://schemas.microsoft.com/office/drawing/2014/main" id="{0AAFFB62-9EFC-2BAE-9483-1AC240942899}"/>
                </a:ext>
              </a:extLst>
            </p:cNvPr>
            <p:cNvSpPr>
              <a:spLocks noChangeArrowheads="1"/>
            </p:cNvSpPr>
            <p:nvPr/>
          </p:nvSpPr>
          <p:spPr bwMode="auto">
            <a:xfrm>
              <a:off x="7949398" y="4062403"/>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0" name="Rectangle 76">
              <a:extLst>
                <a:ext uri="{FF2B5EF4-FFF2-40B4-BE49-F238E27FC236}">
                  <a16:creationId xmlns:a16="http://schemas.microsoft.com/office/drawing/2014/main" id="{08A3B5CB-E0BE-D2F8-4311-4480B2911EF5}"/>
                </a:ext>
              </a:extLst>
            </p:cNvPr>
            <p:cNvSpPr>
              <a:spLocks noChangeArrowheads="1"/>
            </p:cNvSpPr>
            <p:nvPr/>
          </p:nvSpPr>
          <p:spPr bwMode="auto">
            <a:xfrm>
              <a:off x="7872216" y="3986650"/>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1" name="Freeform 77">
              <a:extLst>
                <a:ext uri="{FF2B5EF4-FFF2-40B4-BE49-F238E27FC236}">
                  <a16:creationId xmlns:a16="http://schemas.microsoft.com/office/drawing/2014/main" id="{49EB58FD-ABC0-F6F0-855A-60902B3A7822}"/>
                </a:ext>
              </a:extLst>
            </p:cNvPr>
            <p:cNvSpPr>
              <a:spLocks noEditPoints="1"/>
            </p:cNvSpPr>
            <p:nvPr/>
          </p:nvSpPr>
          <p:spPr bwMode="auto">
            <a:xfrm>
              <a:off x="7510604" y="3833716"/>
              <a:ext cx="561713" cy="457374"/>
            </a:xfrm>
            <a:custGeom>
              <a:avLst/>
              <a:gdLst>
                <a:gd name="T0" fmla="*/ 283 w 334"/>
                <a:gd name="T1" fmla="*/ 59 h 272"/>
                <a:gd name="T2" fmla="*/ 283 w 334"/>
                <a:gd name="T3" fmla="*/ 57 h 272"/>
                <a:gd name="T4" fmla="*/ 283 w 334"/>
                <a:gd name="T5" fmla="*/ 45 h 272"/>
                <a:gd name="T6" fmla="*/ 231 w 334"/>
                <a:gd name="T7" fmla="*/ 0 h 272"/>
                <a:gd name="T8" fmla="*/ 0 w 334"/>
                <a:gd name="T9" fmla="*/ 48 h 272"/>
                <a:gd name="T10" fmla="*/ 57 w 334"/>
                <a:gd name="T11" fmla="*/ 272 h 272"/>
                <a:gd name="T12" fmla="*/ 281 w 334"/>
                <a:gd name="T13" fmla="*/ 240 h 272"/>
                <a:gd name="T14" fmla="*/ 86 w 334"/>
                <a:gd name="T15" fmla="*/ 216 h 272"/>
                <a:gd name="T16" fmla="*/ 34 w 334"/>
                <a:gd name="T17" fmla="*/ 76 h 272"/>
                <a:gd name="T18" fmla="*/ 203 w 334"/>
                <a:gd name="T19" fmla="*/ 23 h 272"/>
                <a:gd name="T20" fmla="*/ 255 w 334"/>
                <a:gd name="T21" fmla="*/ 47 h 272"/>
                <a:gd name="T22" fmla="*/ 247 w 334"/>
                <a:gd name="T23" fmla="*/ 46 h 272"/>
                <a:gd name="T24" fmla="*/ 203 w 334"/>
                <a:gd name="T25" fmla="*/ 34 h 272"/>
                <a:gd name="T26" fmla="*/ 45 w 334"/>
                <a:gd name="T27" fmla="*/ 76 h 272"/>
                <a:gd name="T28" fmla="*/ 86 w 334"/>
                <a:gd name="T29" fmla="*/ 204 h 272"/>
                <a:gd name="T30" fmla="*/ 140 w 334"/>
                <a:gd name="T31" fmla="*/ 204 h 272"/>
                <a:gd name="T32" fmla="*/ 147 w 334"/>
                <a:gd name="T33" fmla="*/ 216 h 272"/>
                <a:gd name="T34" fmla="*/ 281 w 334"/>
                <a:gd name="T35" fmla="*/ 227 h 272"/>
                <a:gd name="T36" fmla="*/ 261 w 334"/>
                <a:gd name="T37" fmla="*/ 237 h 272"/>
                <a:gd name="T38" fmla="*/ 249 w 334"/>
                <a:gd name="T39" fmla="*/ 227 h 272"/>
                <a:gd name="T40" fmla="*/ 215 w 334"/>
                <a:gd name="T41" fmla="*/ 241 h 272"/>
                <a:gd name="T42" fmla="*/ 204 w 334"/>
                <a:gd name="T43" fmla="*/ 227 h 272"/>
                <a:gd name="T44" fmla="*/ 158 w 334"/>
                <a:gd name="T45" fmla="*/ 210 h 272"/>
                <a:gd name="T46" fmla="*/ 142 w 334"/>
                <a:gd name="T47" fmla="*/ 182 h 272"/>
                <a:gd name="T48" fmla="*/ 158 w 334"/>
                <a:gd name="T49" fmla="*/ 170 h 272"/>
                <a:gd name="T50" fmla="*/ 137 w 334"/>
                <a:gd name="T51" fmla="*/ 136 h 272"/>
                <a:gd name="T52" fmla="*/ 158 w 334"/>
                <a:gd name="T53" fmla="*/ 125 h 272"/>
                <a:gd name="T54" fmla="*/ 156 w 334"/>
                <a:gd name="T55" fmla="*/ 91 h 272"/>
                <a:gd name="T56" fmla="*/ 170 w 334"/>
                <a:gd name="T57" fmla="*/ 80 h 272"/>
                <a:gd name="T58" fmla="*/ 204 w 334"/>
                <a:gd name="T59" fmla="*/ 59 h 272"/>
                <a:gd name="T60" fmla="*/ 215 w 334"/>
                <a:gd name="T61" fmla="*/ 80 h 272"/>
                <a:gd name="T62" fmla="*/ 249 w 334"/>
                <a:gd name="T63" fmla="*/ 58 h 272"/>
                <a:gd name="T64" fmla="*/ 261 w 334"/>
                <a:gd name="T65" fmla="*/ 80 h 272"/>
                <a:gd name="T66" fmla="*/ 306 w 334"/>
                <a:gd name="T67" fmla="*/ 95 h 272"/>
                <a:gd name="T68" fmla="*/ 320 w 334"/>
                <a:gd name="T69" fmla="*/ 125 h 272"/>
                <a:gd name="T70" fmla="*/ 306 w 334"/>
                <a:gd name="T71" fmla="*/ 136 h 272"/>
                <a:gd name="T72" fmla="*/ 320 w 334"/>
                <a:gd name="T73" fmla="*/ 170 h 272"/>
                <a:gd name="T74" fmla="*/ 306 w 334"/>
                <a:gd name="T75" fmla="*/ 182 h 272"/>
                <a:gd name="T76" fmla="*/ 281 w 334"/>
                <a:gd name="T77" fmla="*/ 22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4" h="272">
                  <a:moveTo>
                    <a:pt x="334" y="149"/>
                  </a:moveTo>
                  <a:cubicBezTo>
                    <a:pt x="334" y="111"/>
                    <a:pt x="314" y="78"/>
                    <a:pt x="283" y="59"/>
                  </a:cubicBezTo>
                  <a:cubicBezTo>
                    <a:pt x="283" y="59"/>
                    <a:pt x="283" y="59"/>
                    <a:pt x="283" y="59"/>
                  </a:cubicBezTo>
                  <a:cubicBezTo>
                    <a:pt x="283" y="57"/>
                    <a:pt x="283" y="57"/>
                    <a:pt x="283" y="57"/>
                  </a:cubicBezTo>
                  <a:cubicBezTo>
                    <a:pt x="283" y="48"/>
                    <a:pt x="283" y="48"/>
                    <a:pt x="283" y="48"/>
                  </a:cubicBezTo>
                  <a:cubicBezTo>
                    <a:pt x="283" y="45"/>
                    <a:pt x="283" y="45"/>
                    <a:pt x="283" y="45"/>
                  </a:cubicBezTo>
                  <a:cubicBezTo>
                    <a:pt x="283" y="45"/>
                    <a:pt x="283" y="45"/>
                    <a:pt x="283" y="45"/>
                  </a:cubicBezTo>
                  <a:cubicBezTo>
                    <a:pt x="282" y="19"/>
                    <a:pt x="261" y="0"/>
                    <a:pt x="231" y="0"/>
                  </a:cubicBezTo>
                  <a:cubicBezTo>
                    <a:pt x="57" y="0"/>
                    <a:pt x="57" y="0"/>
                    <a:pt x="57" y="0"/>
                  </a:cubicBezTo>
                  <a:cubicBezTo>
                    <a:pt x="29" y="0"/>
                    <a:pt x="0" y="17"/>
                    <a:pt x="0" y="48"/>
                  </a:cubicBezTo>
                  <a:cubicBezTo>
                    <a:pt x="0" y="222"/>
                    <a:pt x="0" y="222"/>
                    <a:pt x="0" y="222"/>
                  </a:cubicBezTo>
                  <a:cubicBezTo>
                    <a:pt x="0" y="253"/>
                    <a:pt x="29" y="272"/>
                    <a:pt x="57" y="272"/>
                  </a:cubicBezTo>
                  <a:cubicBezTo>
                    <a:pt x="231" y="272"/>
                    <a:pt x="231" y="272"/>
                    <a:pt x="231" y="272"/>
                  </a:cubicBezTo>
                  <a:cubicBezTo>
                    <a:pt x="256" y="272"/>
                    <a:pt x="274" y="260"/>
                    <a:pt x="281" y="240"/>
                  </a:cubicBezTo>
                  <a:cubicBezTo>
                    <a:pt x="313" y="222"/>
                    <a:pt x="334" y="188"/>
                    <a:pt x="334" y="149"/>
                  </a:cubicBezTo>
                  <a:close/>
                  <a:moveTo>
                    <a:pt x="86" y="216"/>
                  </a:moveTo>
                  <a:cubicBezTo>
                    <a:pt x="55" y="216"/>
                    <a:pt x="34" y="194"/>
                    <a:pt x="34" y="165"/>
                  </a:cubicBezTo>
                  <a:cubicBezTo>
                    <a:pt x="34" y="76"/>
                    <a:pt x="34" y="76"/>
                    <a:pt x="34" y="76"/>
                  </a:cubicBezTo>
                  <a:cubicBezTo>
                    <a:pt x="34" y="46"/>
                    <a:pt x="56" y="23"/>
                    <a:pt x="86" y="23"/>
                  </a:cubicBezTo>
                  <a:cubicBezTo>
                    <a:pt x="203" y="23"/>
                    <a:pt x="203" y="23"/>
                    <a:pt x="203" y="23"/>
                  </a:cubicBezTo>
                  <a:cubicBezTo>
                    <a:pt x="221" y="23"/>
                    <a:pt x="244" y="30"/>
                    <a:pt x="254" y="45"/>
                  </a:cubicBezTo>
                  <a:cubicBezTo>
                    <a:pt x="254" y="46"/>
                    <a:pt x="255" y="46"/>
                    <a:pt x="255" y="47"/>
                  </a:cubicBezTo>
                  <a:cubicBezTo>
                    <a:pt x="255" y="47"/>
                    <a:pt x="255" y="47"/>
                    <a:pt x="255" y="47"/>
                  </a:cubicBezTo>
                  <a:cubicBezTo>
                    <a:pt x="252" y="47"/>
                    <a:pt x="250" y="46"/>
                    <a:pt x="247" y="46"/>
                  </a:cubicBezTo>
                  <a:cubicBezTo>
                    <a:pt x="244" y="45"/>
                    <a:pt x="241" y="45"/>
                    <a:pt x="237" y="44"/>
                  </a:cubicBezTo>
                  <a:cubicBezTo>
                    <a:pt x="228" y="38"/>
                    <a:pt x="214" y="34"/>
                    <a:pt x="203" y="34"/>
                  </a:cubicBezTo>
                  <a:cubicBezTo>
                    <a:pt x="86" y="34"/>
                    <a:pt x="86" y="34"/>
                    <a:pt x="86" y="34"/>
                  </a:cubicBezTo>
                  <a:cubicBezTo>
                    <a:pt x="63" y="34"/>
                    <a:pt x="45" y="53"/>
                    <a:pt x="45" y="76"/>
                  </a:cubicBezTo>
                  <a:cubicBezTo>
                    <a:pt x="45" y="165"/>
                    <a:pt x="45" y="165"/>
                    <a:pt x="45" y="165"/>
                  </a:cubicBezTo>
                  <a:cubicBezTo>
                    <a:pt x="45" y="188"/>
                    <a:pt x="62" y="204"/>
                    <a:pt x="86" y="204"/>
                  </a:cubicBezTo>
                  <a:cubicBezTo>
                    <a:pt x="140" y="204"/>
                    <a:pt x="140" y="204"/>
                    <a:pt x="140" y="204"/>
                  </a:cubicBezTo>
                  <a:cubicBezTo>
                    <a:pt x="140" y="204"/>
                    <a:pt x="140" y="204"/>
                    <a:pt x="140" y="204"/>
                  </a:cubicBezTo>
                  <a:cubicBezTo>
                    <a:pt x="143" y="208"/>
                    <a:pt x="145" y="212"/>
                    <a:pt x="148" y="215"/>
                  </a:cubicBezTo>
                  <a:cubicBezTo>
                    <a:pt x="148" y="216"/>
                    <a:pt x="147" y="216"/>
                    <a:pt x="147" y="216"/>
                  </a:cubicBezTo>
                  <a:lnTo>
                    <a:pt x="86" y="216"/>
                  </a:lnTo>
                  <a:close/>
                  <a:moveTo>
                    <a:pt x="281" y="227"/>
                  </a:moveTo>
                  <a:cubicBezTo>
                    <a:pt x="261" y="227"/>
                    <a:pt x="261" y="227"/>
                    <a:pt x="261" y="227"/>
                  </a:cubicBezTo>
                  <a:cubicBezTo>
                    <a:pt x="261" y="237"/>
                    <a:pt x="261" y="237"/>
                    <a:pt x="261" y="237"/>
                  </a:cubicBezTo>
                  <a:cubicBezTo>
                    <a:pt x="257" y="238"/>
                    <a:pt x="253" y="240"/>
                    <a:pt x="249" y="240"/>
                  </a:cubicBezTo>
                  <a:cubicBezTo>
                    <a:pt x="249" y="227"/>
                    <a:pt x="249" y="227"/>
                    <a:pt x="249" y="227"/>
                  </a:cubicBezTo>
                  <a:cubicBezTo>
                    <a:pt x="215" y="227"/>
                    <a:pt x="215" y="227"/>
                    <a:pt x="215" y="227"/>
                  </a:cubicBezTo>
                  <a:cubicBezTo>
                    <a:pt x="215" y="241"/>
                    <a:pt x="215" y="241"/>
                    <a:pt x="215" y="241"/>
                  </a:cubicBezTo>
                  <a:cubicBezTo>
                    <a:pt x="211" y="241"/>
                    <a:pt x="208" y="240"/>
                    <a:pt x="204" y="239"/>
                  </a:cubicBezTo>
                  <a:cubicBezTo>
                    <a:pt x="204" y="227"/>
                    <a:pt x="204" y="227"/>
                    <a:pt x="204" y="227"/>
                  </a:cubicBezTo>
                  <a:cubicBezTo>
                    <a:pt x="178" y="227"/>
                    <a:pt x="178" y="227"/>
                    <a:pt x="178" y="227"/>
                  </a:cubicBezTo>
                  <a:cubicBezTo>
                    <a:pt x="170" y="222"/>
                    <a:pt x="164" y="217"/>
                    <a:pt x="158" y="210"/>
                  </a:cubicBezTo>
                  <a:cubicBezTo>
                    <a:pt x="158" y="182"/>
                    <a:pt x="158" y="182"/>
                    <a:pt x="158" y="182"/>
                  </a:cubicBezTo>
                  <a:cubicBezTo>
                    <a:pt x="142" y="182"/>
                    <a:pt x="142" y="182"/>
                    <a:pt x="142" y="182"/>
                  </a:cubicBezTo>
                  <a:cubicBezTo>
                    <a:pt x="140" y="178"/>
                    <a:pt x="139" y="174"/>
                    <a:pt x="138" y="170"/>
                  </a:cubicBezTo>
                  <a:cubicBezTo>
                    <a:pt x="158" y="170"/>
                    <a:pt x="158" y="170"/>
                    <a:pt x="158" y="170"/>
                  </a:cubicBezTo>
                  <a:cubicBezTo>
                    <a:pt x="158" y="136"/>
                    <a:pt x="158" y="136"/>
                    <a:pt x="158" y="136"/>
                  </a:cubicBezTo>
                  <a:cubicBezTo>
                    <a:pt x="137" y="136"/>
                    <a:pt x="137" y="136"/>
                    <a:pt x="137" y="136"/>
                  </a:cubicBezTo>
                  <a:cubicBezTo>
                    <a:pt x="137" y="132"/>
                    <a:pt x="138" y="129"/>
                    <a:pt x="139" y="125"/>
                  </a:cubicBezTo>
                  <a:cubicBezTo>
                    <a:pt x="158" y="125"/>
                    <a:pt x="158" y="125"/>
                    <a:pt x="158" y="125"/>
                  </a:cubicBezTo>
                  <a:cubicBezTo>
                    <a:pt x="158" y="91"/>
                    <a:pt x="158" y="91"/>
                    <a:pt x="158" y="91"/>
                  </a:cubicBezTo>
                  <a:cubicBezTo>
                    <a:pt x="156" y="91"/>
                    <a:pt x="156" y="91"/>
                    <a:pt x="156" y="91"/>
                  </a:cubicBezTo>
                  <a:cubicBezTo>
                    <a:pt x="160" y="86"/>
                    <a:pt x="165" y="81"/>
                    <a:pt x="170" y="77"/>
                  </a:cubicBezTo>
                  <a:cubicBezTo>
                    <a:pt x="170" y="80"/>
                    <a:pt x="170" y="80"/>
                    <a:pt x="170" y="80"/>
                  </a:cubicBezTo>
                  <a:cubicBezTo>
                    <a:pt x="204" y="80"/>
                    <a:pt x="204" y="80"/>
                    <a:pt x="204" y="80"/>
                  </a:cubicBezTo>
                  <a:cubicBezTo>
                    <a:pt x="204" y="59"/>
                    <a:pt x="204" y="59"/>
                    <a:pt x="204" y="59"/>
                  </a:cubicBezTo>
                  <a:cubicBezTo>
                    <a:pt x="208" y="58"/>
                    <a:pt x="211" y="57"/>
                    <a:pt x="215" y="57"/>
                  </a:cubicBezTo>
                  <a:cubicBezTo>
                    <a:pt x="215" y="80"/>
                    <a:pt x="215" y="80"/>
                    <a:pt x="215" y="80"/>
                  </a:cubicBezTo>
                  <a:cubicBezTo>
                    <a:pt x="249" y="80"/>
                    <a:pt x="249" y="80"/>
                    <a:pt x="249" y="80"/>
                  </a:cubicBezTo>
                  <a:cubicBezTo>
                    <a:pt x="249" y="58"/>
                    <a:pt x="249" y="58"/>
                    <a:pt x="249" y="58"/>
                  </a:cubicBezTo>
                  <a:cubicBezTo>
                    <a:pt x="253" y="58"/>
                    <a:pt x="257" y="60"/>
                    <a:pt x="261" y="61"/>
                  </a:cubicBezTo>
                  <a:cubicBezTo>
                    <a:pt x="261" y="80"/>
                    <a:pt x="261" y="80"/>
                    <a:pt x="261" y="80"/>
                  </a:cubicBezTo>
                  <a:cubicBezTo>
                    <a:pt x="292" y="80"/>
                    <a:pt x="292" y="80"/>
                    <a:pt x="292" y="80"/>
                  </a:cubicBezTo>
                  <a:cubicBezTo>
                    <a:pt x="297" y="84"/>
                    <a:pt x="302" y="90"/>
                    <a:pt x="306" y="95"/>
                  </a:cubicBezTo>
                  <a:cubicBezTo>
                    <a:pt x="306" y="125"/>
                    <a:pt x="306" y="125"/>
                    <a:pt x="306" y="125"/>
                  </a:cubicBezTo>
                  <a:cubicBezTo>
                    <a:pt x="320" y="125"/>
                    <a:pt x="320" y="125"/>
                    <a:pt x="320" y="125"/>
                  </a:cubicBezTo>
                  <a:cubicBezTo>
                    <a:pt x="321" y="129"/>
                    <a:pt x="321" y="132"/>
                    <a:pt x="322" y="136"/>
                  </a:cubicBezTo>
                  <a:cubicBezTo>
                    <a:pt x="306" y="136"/>
                    <a:pt x="306" y="136"/>
                    <a:pt x="306" y="136"/>
                  </a:cubicBezTo>
                  <a:cubicBezTo>
                    <a:pt x="306" y="170"/>
                    <a:pt x="306" y="170"/>
                    <a:pt x="306" y="170"/>
                  </a:cubicBezTo>
                  <a:cubicBezTo>
                    <a:pt x="320" y="170"/>
                    <a:pt x="320" y="170"/>
                    <a:pt x="320" y="170"/>
                  </a:cubicBezTo>
                  <a:cubicBezTo>
                    <a:pt x="319" y="174"/>
                    <a:pt x="318" y="178"/>
                    <a:pt x="317" y="182"/>
                  </a:cubicBezTo>
                  <a:cubicBezTo>
                    <a:pt x="306" y="182"/>
                    <a:pt x="306" y="182"/>
                    <a:pt x="306" y="182"/>
                  </a:cubicBezTo>
                  <a:cubicBezTo>
                    <a:pt x="306" y="203"/>
                    <a:pt x="306" y="203"/>
                    <a:pt x="306" y="203"/>
                  </a:cubicBezTo>
                  <a:cubicBezTo>
                    <a:pt x="299" y="212"/>
                    <a:pt x="291" y="221"/>
                    <a:pt x="281" y="2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2" name="Rectangle 78">
              <a:extLst>
                <a:ext uri="{FF2B5EF4-FFF2-40B4-BE49-F238E27FC236}">
                  <a16:creationId xmlns:a16="http://schemas.microsoft.com/office/drawing/2014/main" id="{97758EC2-7F13-D9D9-157D-48F2823C9ED3}"/>
                </a:ext>
              </a:extLst>
            </p:cNvPr>
            <p:cNvSpPr>
              <a:spLocks noChangeArrowheads="1"/>
            </p:cNvSpPr>
            <p:nvPr/>
          </p:nvSpPr>
          <p:spPr bwMode="auto">
            <a:xfrm>
              <a:off x="7949398" y="4139585"/>
              <a:ext cx="57172" cy="57172"/>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DE350987-6675-D33A-BDCE-4440F4CF11D1}"/>
              </a:ext>
            </a:extLst>
          </p:cNvPr>
          <p:cNvGrpSpPr/>
          <p:nvPr userDrawn="1"/>
        </p:nvGrpSpPr>
        <p:grpSpPr>
          <a:xfrm>
            <a:off x="6333233" y="4433408"/>
            <a:ext cx="474466" cy="474466"/>
            <a:chOff x="6367169" y="3776545"/>
            <a:chExt cx="571717" cy="571717"/>
          </a:xfrm>
          <a:solidFill>
            <a:schemeClr val="bg2"/>
          </a:solidFill>
        </p:grpSpPr>
        <p:sp>
          <p:nvSpPr>
            <p:cNvPr id="94" name="Freeform 79">
              <a:extLst>
                <a:ext uri="{FF2B5EF4-FFF2-40B4-BE49-F238E27FC236}">
                  <a16:creationId xmlns:a16="http://schemas.microsoft.com/office/drawing/2014/main" id="{0D07A85A-CC26-259D-3630-10117774A16E}"/>
                </a:ext>
              </a:extLst>
            </p:cNvPr>
            <p:cNvSpPr>
              <a:spLocks/>
            </p:cNvSpPr>
            <p:nvPr/>
          </p:nvSpPr>
          <p:spPr bwMode="auto">
            <a:xfrm>
              <a:off x="6740215" y="3902322"/>
              <a:ext cx="52884" cy="48596"/>
            </a:xfrm>
            <a:custGeom>
              <a:avLst/>
              <a:gdLst>
                <a:gd name="T0" fmla="*/ 19 w 31"/>
                <a:gd name="T1" fmla="*/ 0 h 29"/>
                <a:gd name="T2" fmla="*/ 7 w 31"/>
                <a:gd name="T3" fmla="*/ 7 h 29"/>
                <a:gd name="T4" fmla="*/ 0 w 31"/>
                <a:gd name="T5" fmla="*/ 14 h 29"/>
                <a:gd name="T6" fmla="*/ 15 w 31"/>
                <a:gd name="T7" fmla="*/ 29 h 29"/>
                <a:gd name="T8" fmla="*/ 22 w 31"/>
                <a:gd name="T9" fmla="*/ 22 h 29"/>
                <a:gd name="T10" fmla="*/ 27 w 31"/>
                <a:gd name="T11" fmla="*/ 2 h 29"/>
                <a:gd name="T12" fmla="*/ 19 w 3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19" y="0"/>
                  </a:moveTo>
                  <a:cubicBezTo>
                    <a:pt x="15" y="1"/>
                    <a:pt x="11" y="3"/>
                    <a:pt x="7" y="7"/>
                  </a:cubicBezTo>
                  <a:cubicBezTo>
                    <a:pt x="0" y="14"/>
                    <a:pt x="0" y="14"/>
                    <a:pt x="0" y="14"/>
                  </a:cubicBezTo>
                  <a:cubicBezTo>
                    <a:pt x="15" y="29"/>
                    <a:pt x="15" y="29"/>
                    <a:pt x="15" y="29"/>
                  </a:cubicBezTo>
                  <a:cubicBezTo>
                    <a:pt x="22" y="22"/>
                    <a:pt x="22" y="22"/>
                    <a:pt x="22" y="22"/>
                  </a:cubicBezTo>
                  <a:cubicBezTo>
                    <a:pt x="29" y="15"/>
                    <a:pt x="31" y="6"/>
                    <a:pt x="27" y="2"/>
                  </a:cubicBezTo>
                  <a:cubicBezTo>
                    <a:pt x="25" y="0"/>
                    <a:pt x="22"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5" name="Freeform 80">
              <a:extLst>
                <a:ext uri="{FF2B5EF4-FFF2-40B4-BE49-F238E27FC236}">
                  <a16:creationId xmlns:a16="http://schemas.microsoft.com/office/drawing/2014/main" id="{6F55A682-541D-3E30-57EC-C0EE9BEEC44F}"/>
                </a:ext>
              </a:extLst>
            </p:cNvPr>
            <p:cNvSpPr>
              <a:spLocks/>
            </p:cNvSpPr>
            <p:nvPr/>
          </p:nvSpPr>
          <p:spPr bwMode="auto">
            <a:xfrm>
              <a:off x="6655887" y="3942343"/>
              <a:ext cx="92905" cy="92905"/>
            </a:xfrm>
            <a:custGeom>
              <a:avLst/>
              <a:gdLst>
                <a:gd name="T0" fmla="*/ 47 w 65"/>
                <a:gd name="T1" fmla="*/ 0 h 65"/>
                <a:gd name="T2" fmla="*/ 46 w 65"/>
                <a:gd name="T3" fmla="*/ 1 h 65"/>
                <a:gd name="T4" fmla="*/ 46 w 65"/>
                <a:gd name="T5" fmla="*/ 1 h 65"/>
                <a:gd name="T6" fmla="*/ 46 w 65"/>
                <a:gd name="T7" fmla="*/ 1 h 65"/>
                <a:gd name="T8" fmla="*/ 0 w 65"/>
                <a:gd name="T9" fmla="*/ 47 h 65"/>
                <a:gd name="T10" fmla="*/ 18 w 65"/>
                <a:gd name="T11" fmla="*/ 65 h 65"/>
                <a:gd name="T12" fmla="*/ 65 w 65"/>
                <a:gd name="T13" fmla="*/ 18 h 65"/>
                <a:gd name="T14" fmla="*/ 47 w 6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47" y="0"/>
                  </a:moveTo>
                  <a:lnTo>
                    <a:pt x="46" y="1"/>
                  </a:lnTo>
                  <a:lnTo>
                    <a:pt x="46" y="1"/>
                  </a:lnTo>
                  <a:lnTo>
                    <a:pt x="46" y="1"/>
                  </a:lnTo>
                  <a:lnTo>
                    <a:pt x="0" y="47"/>
                  </a:lnTo>
                  <a:lnTo>
                    <a:pt x="18" y="65"/>
                  </a:lnTo>
                  <a:lnTo>
                    <a:pt x="65" y="18"/>
                  </a:lnTo>
                  <a:lnTo>
                    <a:pt x="47"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6" name="Freeform 81">
              <a:extLst>
                <a:ext uri="{FF2B5EF4-FFF2-40B4-BE49-F238E27FC236}">
                  <a16:creationId xmlns:a16="http://schemas.microsoft.com/office/drawing/2014/main" id="{432BE3CF-D7AC-C0D4-649C-5FAA0DCB0869}"/>
                </a:ext>
              </a:extLst>
            </p:cNvPr>
            <p:cNvSpPr>
              <a:spLocks/>
            </p:cNvSpPr>
            <p:nvPr/>
          </p:nvSpPr>
          <p:spPr bwMode="auto">
            <a:xfrm>
              <a:off x="6511528" y="4110999"/>
              <a:ext cx="68606" cy="68606"/>
            </a:xfrm>
            <a:custGeom>
              <a:avLst/>
              <a:gdLst>
                <a:gd name="T0" fmla="*/ 31 w 48"/>
                <a:gd name="T1" fmla="*/ 0 h 48"/>
                <a:gd name="T2" fmla="*/ 21 w 48"/>
                <a:gd name="T3" fmla="*/ 9 h 48"/>
                <a:gd name="T4" fmla="*/ 0 w 48"/>
                <a:gd name="T5" fmla="*/ 48 h 48"/>
                <a:gd name="T6" fmla="*/ 39 w 48"/>
                <a:gd name="T7" fmla="*/ 27 h 48"/>
                <a:gd name="T8" fmla="*/ 48 w 48"/>
                <a:gd name="T9" fmla="*/ 18 h 48"/>
                <a:gd name="T10" fmla="*/ 31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31" y="0"/>
                  </a:moveTo>
                  <a:lnTo>
                    <a:pt x="21" y="9"/>
                  </a:lnTo>
                  <a:lnTo>
                    <a:pt x="0" y="48"/>
                  </a:lnTo>
                  <a:lnTo>
                    <a:pt x="39" y="27"/>
                  </a:lnTo>
                  <a:lnTo>
                    <a:pt x="48" y="18"/>
                  </a:lnTo>
                  <a:lnTo>
                    <a:pt x="31"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7" name="Freeform 82">
              <a:extLst>
                <a:ext uri="{FF2B5EF4-FFF2-40B4-BE49-F238E27FC236}">
                  <a16:creationId xmlns:a16="http://schemas.microsoft.com/office/drawing/2014/main" id="{E668AC82-0AC6-871E-6CD4-94FF3B948B2C}"/>
                </a:ext>
              </a:extLst>
            </p:cNvPr>
            <p:cNvSpPr>
              <a:spLocks/>
            </p:cNvSpPr>
            <p:nvPr/>
          </p:nvSpPr>
          <p:spPr bwMode="auto">
            <a:xfrm>
              <a:off x="6572988" y="4026671"/>
              <a:ext cx="91475" cy="92905"/>
            </a:xfrm>
            <a:custGeom>
              <a:avLst/>
              <a:gdLst>
                <a:gd name="T0" fmla="*/ 17 w 64"/>
                <a:gd name="T1" fmla="*/ 65 h 65"/>
                <a:gd name="T2" fmla="*/ 64 w 64"/>
                <a:gd name="T3" fmla="*/ 18 h 65"/>
                <a:gd name="T4" fmla="*/ 47 w 64"/>
                <a:gd name="T5" fmla="*/ 0 h 65"/>
                <a:gd name="T6" fmla="*/ 0 w 64"/>
                <a:gd name="T7" fmla="*/ 47 h 65"/>
                <a:gd name="T8" fmla="*/ 17 w 64"/>
                <a:gd name="T9" fmla="*/ 65 h 65"/>
              </a:gdLst>
              <a:ahLst/>
              <a:cxnLst>
                <a:cxn ang="0">
                  <a:pos x="T0" y="T1"/>
                </a:cxn>
                <a:cxn ang="0">
                  <a:pos x="T2" y="T3"/>
                </a:cxn>
                <a:cxn ang="0">
                  <a:pos x="T4" y="T5"/>
                </a:cxn>
                <a:cxn ang="0">
                  <a:pos x="T6" y="T7"/>
                </a:cxn>
                <a:cxn ang="0">
                  <a:pos x="T8" y="T9"/>
                </a:cxn>
              </a:cxnLst>
              <a:rect l="0" t="0" r="r" b="b"/>
              <a:pathLst>
                <a:path w="64" h="65">
                  <a:moveTo>
                    <a:pt x="17" y="65"/>
                  </a:moveTo>
                  <a:lnTo>
                    <a:pt x="64" y="18"/>
                  </a:lnTo>
                  <a:lnTo>
                    <a:pt x="47" y="0"/>
                  </a:lnTo>
                  <a:lnTo>
                    <a:pt x="0" y="47"/>
                  </a:lnTo>
                  <a:lnTo>
                    <a:pt x="17" y="65"/>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8" name="Freeform 83">
              <a:extLst>
                <a:ext uri="{FF2B5EF4-FFF2-40B4-BE49-F238E27FC236}">
                  <a16:creationId xmlns:a16="http://schemas.microsoft.com/office/drawing/2014/main" id="{94B440C9-0620-E1CF-1648-E86893C4C4D1}"/>
                </a:ext>
              </a:extLst>
            </p:cNvPr>
            <p:cNvSpPr>
              <a:spLocks noEditPoints="1"/>
            </p:cNvSpPr>
            <p:nvPr/>
          </p:nvSpPr>
          <p:spPr bwMode="auto">
            <a:xfrm>
              <a:off x="6444351" y="3853726"/>
              <a:ext cx="420212" cy="400202"/>
            </a:xfrm>
            <a:custGeom>
              <a:avLst/>
              <a:gdLst>
                <a:gd name="T0" fmla="*/ 250 w 250"/>
                <a:gd name="T1" fmla="*/ 50 h 238"/>
                <a:gd name="T2" fmla="*/ 209 w 250"/>
                <a:gd name="T3" fmla="*/ 0 h 238"/>
                <a:gd name="T4" fmla="*/ 50 w 250"/>
                <a:gd name="T5" fmla="*/ 0 h 238"/>
                <a:gd name="T6" fmla="*/ 0 w 250"/>
                <a:gd name="T7" fmla="*/ 50 h 238"/>
                <a:gd name="T8" fmla="*/ 0 w 250"/>
                <a:gd name="T9" fmla="*/ 187 h 238"/>
                <a:gd name="T10" fmla="*/ 50 w 250"/>
                <a:gd name="T11" fmla="*/ 238 h 238"/>
                <a:gd name="T12" fmla="*/ 209 w 250"/>
                <a:gd name="T13" fmla="*/ 238 h 238"/>
                <a:gd name="T14" fmla="*/ 250 w 250"/>
                <a:gd name="T15" fmla="*/ 187 h 238"/>
                <a:gd name="T16" fmla="*/ 250 w 250"/>
                <a:gd name="T17" fmla="*/ 50 h 238"/>
                <a:gd name="T18" fmla="*/ 208 w 250"/>
                <a:gd name="T19" fmla="*/ 61 h 238"/>
                <a:gd name="T20" fmla="*/ 190 w 250"/>
                <a:gd name="T21" fmla="*/ 79 h 238"/>
                <a:gd name="T22" fmla="*/ 82 w 250"/>
                <a:gd name="T23" fmla="*/ 187 h 238"/>
                <a:gd name="T24" fmla="*/ 80 w 250"/>
                <a:gd name="T25" fmla="*/ 188 h 238"/>
                <a:gd name="T26" fmla="*/ 26 w 250"/>
                <a:gd name="T27" fmla="*/ 218 h 238"/>
                <a:gd name="T28" fmla="*/ 22 w 250"/>
                <a:gd name="T29" fmla="*/ 219 h 238"/>
                <a:gd name="T30" fmla="*/ 17 w 250"/>
                <a:gd name="T31" fmla="*/ 217 h 238"/>
                <a:gd name="T32" fmla="*/ 16 w 250"/>
                <a:gd name="T33" fmla="*/ 208 h 238"/>
                <a:gd name="T34" fmla="*/ 46 w 250"/>
                <a:gd name="T35" fmla="*/ 154 h 238"/>
                <a:gd name="T36" fmla="*/ 47 w 250"/>
                <a:gd name="T37" fmla="*/ 152 h 238"/>
                <a:gd name="T38" fmla="*/ 156 w 250"/>
                <a:gd name="T39" fmla="*/ 43 h 238"/>
                <a:gd name="T40" fmla="*/ 173 w 250"/>
                <a:gd name="T41" fmla="*/ 26 h 238"/>
                <a:gd name="T42" fmla="*/ 193 w 250"/>
                <a:gd name="T43" fmla="*/ 15 h 238"/>
                <a:gd name="T44" fmla="*/ 213 w 250"/>
                <a:gd name="T45" fmla="*/ 21 h 238"/>
                <a:gd name="T46" fmla="*/ 208 w 250"/>
                <a:gd name="T47" fmla="*/ 6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0" h="238">
                  <a:moveTo>
                    <a:pt x="250" y="50"/>
                  </a:moveTo>
                  <a:cubicBezTo>
                    <a:pt x="250" y="22"/>
                    <a:pt x="237" y="0"/>
                    <a:pt x="209" y="0"/>
                  </a:cubicBezTo>
                  <a:cubicBezTo>
                    <a:pt x="50" y="0"/>
                    <a:pt x="50" y="0"/>
                    <a:pt x="50" y="0"/>
                  </a:cubicBezTo>
                  <a:cubicBezTo>
                    <a:pt x="22" y="0"/>
                    <a:pt x="0" y="22"/>
                    <a:pt x="0" y="50"/>
                  </a:cubicBezTo>
                  <a:cubicBezTo>
                    <a:pt x="0" y="187"/>
                    <a:pt x="0" y="187"/>
                    <a:pt x="0" y="187"/>
                  </a:cubicBezTo>
                  <a:cubicBezTo>
                    <a:pt x="0" y="215"/>
                    <a:pt x="22" y="238"/>
                    <a:pt x="50" y="238"/>
                  </a:cubicBezTo>
                  <a:cubicBezTo>
                    <a:pt x="209" y="238"/>
                    <a:pt x="209" y="238"/>
                    <a:pt x="209" y="238"/>
                  </a:cubicBezTo>
                  <a:cubicBezTo>
                    <a:pt x="237" y="238"/>
                    <a:pt x="250" y="215"/>
                    <a:pt x="250" y="187"/>
                  </a:cubicBezTo>
                  <a:lnTo>
                    <a:pt x="250" y="50"/>
                  </a:lnTo>
                  <a:close/>
                  <a:moveTo>
                    <a:pt x="208" y="61"/>
                  </a:moveTo>
                  <a:cubicBezTo>
                    <a:pt x="190" y="79"/>
                    <a:pt x="190" y="79"/>
                    <a:pt x="190" y="79"/>
                  </a:cubicBezTo>
                  <a:cubicBezTo>
                    <a:pt x="82" y="187"/>
                    <a:pt x="82" y="187"/>
                    <a:pt x="82" y="187"/>
                  </a:cubicBezTo>
                  <a:cubicBezTo>
                    <a:pt x="81" y="188"/>
                    <a:pt x="81" y="188"/>
                    <a:pt x="80" y="188"/>
                  </a:cubicBezTo>
                  <a:cubicBezTo>
                    <a:pt x="26" y="218"/>
                    <a:pt x="26" y="218"/>
                    <a:pt x="26" y="218"/>
                  </a:cubicBezTo>
                  <a:cubicBezTo>
                    <a:pt x="25" y="219"/>
                    <a:pt x="23" y="219"/>
                    <a:pt x="22" y="219"/>
                  </a:cubicBezTo>
                  <a:cubicBezTo>
                    <a:pt x="20" y="219"/>
                    <a:pt x="19" y="218"/>
                    <a:pt x="17" y="217"/>
                  </a:cubicBezTo>
                  <a:cubicBezTo>
                    <a:pt x="15" y="215"/>
                    <a:pt x="15" y="211"/>
                    <a:pt x="16" y="208"/>
                  </a:cubicBezTo>
                  <a:cubicBezTo>
                    <a:pt x="46" y="154"/>
                    <a:pt x="46" y="154"/>
                    <a:pt x="46" y="154"/>
                  </a:cubicBezTo>
                  <a:cubicBezTo>
                    <a:pt x="46" y="153"/>
                    <a:pt x="46" y="153"/>
                    <a:pt x="47" y="152"/>
                  </a:cubicBezTo>
                  <a:cubicBezTo>
                    <a:pt x="156" y="43"/>
                    <a:pt x="156" y="43"/>
                    <a:pt x="156" y="43"/>
                  </a:cubicBezTo>
                  <a:cubicBezTo>
                    <a:pt x="173" y="26"/>
                    <a:pt x="173" y="26"/>
                    <a:pt x="173" y="26"/>
                  </a:cubicBezTo>
                  <a:cubicBezTo>
                    <a:pt x="179" y="20"/>
                    <a:pt x="186" y="16"/>
                    <a:pt x="193" y="15"/>
                  </a:cubicBezTo>
                  <a:cubicBezTo>
                    <a:pt x="201" y="14"/>
                    <a:pt x="208" y="16"/>
                    <a:pt x="213" y="21"/>
                  </a:cubicBezTo>
                  <a:cubicBezTo>
                    <a:pt x="223" y="31"/>
                    <a:pt x="221" y="48"/>
                    <a:pt x="208"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99" name="Freeform 84">
              <a:extLst>
                <a:ext uri="{FF2B5EF4-FFF2-40B4-BE49-F238E27FC236}">
                  <a16:creationId xmlns:a16="http://schemas.microsoft.com/office/drawing/2014/main" id="{1213CDBE-979F-27C3-462D-9155ECF35FD7}"/>
                </a:ext>
              </a:extLst>
            </p:cNvPr>
            <p:cNvSpPr>
              <a:spLocks noEditPoints="1"/>
            </p:cNvSpPr>
            <p:nvPr/>
          </p:nvSpPr>
          <p:spPr bwMode="auto">
            <a:xfrm>
              <a:off x="6367169" y="3776545"/>
              <a:ext cx="571717" cy="571717"/>
            </a:xfrm>
            <a:custGeom>
              <a:avLst/>
              <a:gdLst>
                <a:gd name="T0" fmla="*/ 275 w 340"/>
                <a:gd name="T1" fmla="*/ 0 h 340"/>
                <a:gd name="T2" fmla="*/ 65 w 340"/>
                <a:gd name="T3" fmla="*/ 0 h 340"/>
                <a:gd name="T4" fmla="*/ 0 w 340"/>
                <a:gd name="T5" fmla="*/ 65 h 340"/>
                <a:gd name="T6" fmla="*/ 0 w 340"/>
                <a:gd name="T7" fmla="*/ 276 h 340"/>
                <a:gd name="T8" fmla="*/ 65 w 340"/>
                <a:gd name="T9" fmla="*/ 340 h 340"/>
                <a:gd name="T10" fmla="*/ 275 w 340"/>
                <a:gd name="T11" fmla="*/ 340 h 340"/>
                <a:gd name="T12" fmla="*/ 340 w 340"/>
                <a:gd name="T13" fmla="*/ 276 h 340"/>
                <a:gd name="T14" fmla="*/ 340 w 340"/>
                <a:gd name="T15" fmla="*/ 65 h 340"/>
                <a:gd name="T16" fmla="*/ 275 w 340"/>
                <a:gd name="T17" fmla="*/ 0 h 340"/>
                <a:gd name="T18" fmla="*/ 306 w 340"/>
                <a:gd name="T19" fmla="*/ 233 h 340"/>
                <a:gd name="T20" fmla="*/ 255 w 340"/>
                <a:gd name="T21" fmla="*/ 295 h 340"/>
                <a:gd name="T22" fmla="*/ 96 w 340"/>
                <a:gd name="T23" fmla="*/ 295 h 340"/>
                <a:gd name="T24" fmla="*/ 34 w 340"/>
                <a:gd name="T25" fmla="*/ 233 h 340"/>
                <a:gd name="T26" fmla="*/ 34 w 340"/>
                <a:gd name="T27" fmla="*/ 96 h 340"/>
                <a:gd name="T28" fmla="*/ 96 w 340"/>
                <a:gd name="T29" fmla="*/ 34 h 340"/>
                <a:gd name="T30" fmla="*/ 255 w 340"/>
                <a:gd name="T31" fmla="*/ 34 h 340"/>
                <a:gd name="T32" fmla="*/ 306 w 340"/>
                <a:gd name="T33" fmla="*/ 96 h 340"/>
                <a:gd name="T34" fmla="*/ 306 w 340"/>
                <a:gd name="T35" fmla="*/ 23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340">
                  <a:moveTo>
                    <a:pt x="275" y="0"/>
                  </a:moveTo>
                  <a:cubicBezTo>
                    <a:pt x="65" y="0"/>
                    <a:pt x="65" y="0"/>
                    <a:pt x="65" y="0"/>
                  </a:cubicBezTo>
                  <a:cubicBezTo>
                    <a:pt x="29" y="0"/>
                    <a:pt x="0" y="29"/>
                    <a:pt x="0" y="65"/>
                  </a:cubicBezTo>
                  <a:cubicBezTo>
                    <a:pt x="0" y="276"/>
                    <a:pt x="0" y="276"/>
                    <a:pt x="0" y="276"/>
                  </a:cubicBezTo>
                  <a:cubicBezTo>
                    <a:pt x="0" y="311"/>
                    <a:pt x="29" y="340"/>
                    <a:pt x="65" y="340"/>
                  </a:cubicBezTo>
                  <a:cubicBezTo>
                    <a:pt x="275" y="340"/>
                    <a:pt x="275" y="340"/>
                    <a:pt x="275" y="340"/>
                  </a:cubicBezTo>
                  <a:cubicBezTo>
                    <a:pt x="311" y="340"/>
                    <a:pt x="340" y="311"/>
                    <a:pt x="340" y="276"/>
                  </a:cubicBezTo>
                  <a:cubicBezTo>
                    <a:pt x="340" y="65"/>
                    <a:pt x="340" y="65"/>
                    <a:pt x="340" y="65"/>
                  </a:cubicBezTo>
                  <a:cubicBezTo>
                    <a:pt x="340" y="29"/>
                    <a:pt x="311" y="0"/>
                    <a:pt x="275" y="0"/>
                  </a:cubicBezTo>
                  <a:close/>
                  <a:moveTo>
                    <a:pt x="306" y="233"/>
                  </a:moveTo>
                  <a:cubicBezTo>
                    <a:pt x="306" y="271"/>
                    <a:pt x="287" y="295"/>
                    <a:pt x="255" y="295"/>
                  </a:cubicBezTo>
                  <a:cubicBezTo>
                    <a:pt x="96" y="295"/>
                    <a:pt x="96" y="295"/>
                    <a:pt x="96" y="295"/>
                  </a:cubicBezTo>
                  <a:cubicBezTo>
                    <a:pt x="62" y="295"/>
                    <a:pt x="34" y="267"/>
                    <a:pt x="34" y="233"/>
                  </a:cubicBezTo>
                  <a:cubicBezTo>
                    <a:pt x="34" y="96"/>
                    <a:pt x="34" y="96"/>
                    <a:pt x="34" y="96"/>
                  </a:cubicBezTo>
                  <a:cubicBezTo>
                    <a:pt x="34" y="62"/>
                    <a:pt x="62" y="34"/>
                    <a:pt x="96" y="34"/>
                  </a:cubicBezTo>
                  <a:cubicBezTo>
                    <a:pt x="255" y="34"/>
                    <a:pt x="255" y="34"/>
                    <a:pt x="255" y="34"/>
                  </a:cubicBezTo>
                  <a:cubicBezTo>
                    <a:pt x="287" y="34"/>
                    <a:pt x="306" y="58"/>
                    <a:pt x="306" y="96"/>
                  </a:cubicBezTo>
                  <a:lnTo>
                    <a:pt x="306" y="23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100" name="Freeform 85">
            <a:extLst>
              <a:ext uri="{FF2B5EF4-FFF2-40B4-BE49-F238E27FC236}">
                <a16:creationId xmlns:a16="http://schemas.microsoft.com/office/drawing/2014/main" id="{A90B1534-3D4D-F0D7-B38D-061517467939}"/>
              </a:ext>
            </a:extLst>
          </p:cNvPr>
          <p:cNvSpPr>
            <a:spLocks noEditPoints="1"/>
          </p:cNvSpPr>
          <p:nvPr userDrawn="1"/>
        </p:nvSpPr>
        <p:spPr bwMode="auto">
          <a:xfrm>
            <a:off x="5367693" y="4433408"/>
            <a:ext cx="475653" cy="474466"/>
          </a:xfrm>
          <a:custGeom>
            <a:avLst/>
            <a:gdLst>
              <a:gd name="T0" fmla="*/ 330 w 341"/>
              <a:gd name="T1" fmla="*/ 261 h 340"/>
              <a:gd name="T2" fmla="*/ 273 w 341"/>
              <a:gd name="T3" fmla="*/ 261 h 340"/>
              <a:gd name="T4" fmla="*/ 273 w 341"/>
              <a:gd name="T5" fmla="*/ 86 h 340"/>
              <a:gd name="T6" fmla="*/ 321 w 341"/>
              <a:gd name="T7" fmla="*/ 38 h 340"/>
              <a:gd name="T8" fmla="*/ 321 w 341"/>
              <a:gd name="T9" fmla="*/ 22 h 340"/>
              <a:gd name="T10" fmla="*/ 305 w 341"/>
              <a:gd name="T11" fmla="*/ 22 h 340"/>
              <a:gd name="T12" fmla="*/ 259 w 341"/>
              <a:gd name="T13" fmla="*/ 68 h 340"/>
              <a:gd name="T14" fmla="*/ 91 w 341"/>
              <a:gd name="T15" fmla="*/ 68 h 340"/>
              <a:gd name="T16" fmla="*/ 91 w 341"/>
              <a:gd name="T17" fmla="*/ 11 h 340"/>
              <a:gd name="T18" fmla="*/ 80 w 341"/>
              <a:gd name="T19" fmla="*/ 0 h 340"/>
              <a:gd name="T20" fmla="*/ 69 w 341"/>
              <a:gd name="T21" fmla="*/ 11 h 340"/>
              <a:gd name="T22" fmla="*/ 69 w 341"/>
              <a:gd name="T23" fmla="*/ 68 h 340"/>
              <a:gd name="T24" fmla="*/ 12 w 341"/>
              <a:gd name="T25" fmla="*/ 68 h 340"/>
              <a:gd name="T26" fmla="*/ 0 w 341"/>
              <a:gd name="T27" fmla="*/ 79 h 340"/>
              <a:gd name="T28" fmla="*/ 12 w 341"/>
              <a:gd name="T29" fmla="*/ 91 h 340"/>
              <a:gd name="T30" fmla="*/ 69 w 341"/>
              <a:gd name="T31" fmla="*/ 91 h 340"/>
              <a:gd name="T32" fmla="*/ 69 w 341"/>
              <a:gd name="T33" fmla="*/ 272 h 340"/>
              <a:gd name="T34" fmla="*/ 80 w 341"/>
              <a:gd name="T35" fmla="*/ 284 h 340"/>
              <a:gd name="T36" fmla="*/ 250 w 341"/>
              <a:gd name="T37" fmla="*/ 284 h 340"/>
              <a:gd name="T38" fmla="*/ 250 w 341"/>
              <a:gd name="T39" fmla="*/ 329 h 340"/>
              <a:gd name="T40" fmla="*/ 261 w 341"/>
              <a:gd name="T41" fmla="*/ 340 h 340"/>
              <a:gd name="T42" fmla="*/ 273 w 341"/>
              <a:gd name="T43" fmla="*/ 329 h 340"/>
              <a:gd name="T44" fmla="*/ 273 w 341"/>
              <a:gd name="T45" fmla="*/ 284 h 340"/>
              <a:gd name="T46" fmla="*/ 330 w 341"/>
              <a:gd name="T47" fmla="*/ 284 h 340"/>
              <a:gd name="T48" fmla="*/ 341 w 341"/>
              <a:gd name="T49" fmla="*/ 272 h 340"/>
              <a:gd name="T50" fmla="*/ 330 w 341"/>
              <a:gd name="T51" fmla="*/ 261 h 340"/>
              <a:gd name="T52" fmla="*/ 236 w 341"/>
              <a:gd name="T53" fmla="*/ 91 h 340"/>
              <a:gd name="T54" fmla="*/ 91 w 341"/>
              <a:gd name="T55" fmla="*/ 235 h 340"/>
              <a:gd name="T56" fmla="*/ 91 w 341"/>
              <a:gd name="T57" fmla="*/ 91 h 340"/>
              <a:gd name="T58" fmla="*/ 236 w 341"/>
              <a:gd name="T59" fmla="*/ 91 h 340"/>
              <a:gd name="T60" fmla="*/ 97 w 341"/>
              <a:gd name="T61" fmla="*/ 261 h 340"/>
              <a:gd name="T62" fmla="*/ 250 w 341"/>
              <a:gd name="T63" fmla="*/ 109 h 340"/>
              <a:gd name="T64" fmla="*/ 250 w 341"/>
              <a:gd name="T65" fmla="*/ 261 h 340"/>
              <a:gd name="T66" fmla="*/ 97 w 341"/>
              <a:gd name="T67" fmla="*/ 2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1" h="340">
                <a:moveTo>
                  <a:pt x="330" y="261"/>
                </a:moveTo>
                <a:cubicBezTo>
                  <a:pt x="273" y="261"/>
                  <a:pt x="273" y="261"/>
                  <a:pt x="273" y="261"/>
                </a:cubicBezTo>
                <a:cubicBezTo>
                  <a:pt x="273" y="86"/>
                  <a:pt x="273" y="86"/>
                  <a:pt x="273" y="86"/>
                </a:cubicBezTo>
                <a:cubicBezTo>
                  <a:pt x="321" y="38"/>
                  <a:pt x="321" y="38"/>
                  <a:pt x="321" y="38"/>
                </a:cubicBezTo>
                <a:cubicBezTo>
                  <a:pt x="325" y="34"/>
                  <a:pt x="325" y="27"/>
                  <a:pt x="321" y="22"/>
                </a:cubicBezTo>
                <a:cubicBezTo>
                  <a:pt x="317" y="18"/>
                  <a:pt x="309" y="18"/>
                  <a:pt x="305" y="22"/>
                </a:cubicBezTo>
                <a:cubicBezTo>
                  <a:pt x="259" y="68"/>
                  <a:pt x="259" y="68"/>
                  <a:pt x="259" y="68"/>
                </a:cubicBezTo>
                <a:cubicBezTo>
                  <a:pt x="91" y="68"/>
                  <a:pt x="91" y="68"/>
                  <a:pt x="91" y="68"/>
                </a:cubicBezTo>
                <a:cubicBezTo>
                  <a:pt x="91" y="11"/>
                  <a:pt x="91" y="11"/>
                  <a:pt x="91" y="11"/>
                </a:cubicBezTo>
                <a:cubicBezTo>
                  <a:pt x="91" y="5"/>
                  <a:pt x="86" y="0"/>
                  <a:pt x="80" y="0"/>
                </a:cubicBezTo>
                <a:cubicBezTo>
                  <a:pt x="74" y="0"/>
                  <a:pt x="69" y="5"/>
                  <a:pt x="69" y="11"/>
                </a:cubicBezTo>
                <a:cubicBezTo>
                  <a:pt x="69" y="68"/>
                  <a:pt x="69" y="68"/>
                  <a:pt x="69" y="68"/>
                </a:cubicBezTo>
                <a:cubicBezTo>
                  <a:pt x="12" y="68"/>
                  <a:pt x="12" y="68"/>
                  <a:pt x="12" y="68"/>
                </a:cubicBezTo>
                <a:cubicBezTo>
                  <a:pt x="6" y="68"/>
                  <a:pt x="0" y="73"/>
                  <a:pt x="0" y="79"/>
                </a:cubicBezTo>
                <a:cubicBezTo>
                  <a:pt x="0" y="86"/>
                  <a:pt x="6" y="91"/>
                  <a:pt x="12" y="91"/>
                </a:cubicBezTo>
                <a:cubicBezTo>
                  <a:pt x="69" y="91"/>
                  <a:pt x="69" y="91"/>
                  <a:pt x="69" y="91"/>
                </a:cubicBezTo>
                <a:cubicBezTo>
                  <a:pt x="69" y="272"/>
                  <a:pt x="69" y="272"/>
                  <a:pt x="69" y="272"/>
                </a:cubicBezTo>
                <a:cubicBezTo>
                  <a:pt x="69" y="279"/>
                  <a:pt x="74" y="284"/>
                  <a:pt x="80" y="284"/>
                </a:cubicBezTo>
                <a:cubicBezTo>
                  <a:pt x="250" y="284"/>
                  <a:pt x="250" y="284"/>
                  <a:pt x="250" y="284"/>
                </a:cubicBezTo>
                <a:cubicBezTo>
                  <a:pt x="250" y="329"/>
                  <a:pt x="250" y="329"/>
                  <a:pt x="250" y="329"/>
                </a:cubicBezTo>
                <a:cubicBezTo>
                  <a:pt x="250" y="335"/>
                  <a:pt x="255" y="340"/>
                  <a:pt x="261" y="340"/>
                </a:cubicBezTo>
                <a:cubicBezTo>
                  <a:pt x="268" y="340"/>
                  <a:pt x="273" y="335"/>
                  <a:pt x="273" y="329"/>
                </a:cubicBezTo>
                <a:cubicBezTo>
                  <a:pt x="273" y="284"/>
                  <a:pt x="273" y="284"/>
                  <a:pt x="273" y="284"/>
                </a:cubicBezTo>
                <a:cubicBezTo>
                  <a:pt x="330" y="284"/>
                  <a:pt x="330" y="284"/>
                  <a:pt x="330" y="284"/>
                </a:cubicBezTo>
                <a:cubicBezTo>
                  <a:pt x="336" y="284"/>
                  <a:pt x="341" y="279"/>
                  <a:pt x="341" y="272"/>
                </a:cubicBezTo>
                <a:cubicBezTo>
                  <a:pt x="341" y="266"/>
                  <a:pt x="336" y="261"/>
                  <a:pt x="330" y="261"/>
                </a:cubicBezTo>
                <a:close/>
                <a:moveTo>
                  <a:pt x="236" y="91"/>
                </a:moveTo>
                <a:cubicBezTo>
                  <a:pt x="91" y="235"/>
                  <a:pt x="91" y="235"/>
                  <a:pt x="91" y="235"/>
                </a:cubicBezTo>
                <a:cubicBezTo>
                  <a:pt x="91" y="91"/>
                  <a:pt x="91" y="91"/>
                  <a:pt x="91" y="91"/>
                </a:cubicBezTo>
                <a:lnTo>
                  <a:pt x="236" y="91"/>
                </a:lnTo>
                <a:close/>
                <a:moveTo>
                  <a:pt x="97" y="261"/>
                </a:moveTo>
                <a:cubicBezTo>
                  <a:pt x="250" y="109"/>
                  <a:pt x="250" y="109"/>
                  <a:pt x="250" y="109"/>
                </a:cubicBezTo>
                <a:cubicBezTo>
                  <a:pt x="250" y="261"/>
                  <a:pt x="250" y="261"/>
                  <a:pt x="250" y="261"/>
                </a:cubicBezTo>
                <a:lnTo>
                  <a:pt x="97" y="26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01" name="Freeform 86">
            <a:extLst>
              <a:ext uri="{FF2B5EF4-FFF2-40B4-BE49-F238E27FC236}">
                <a16:creationId xmlns:a16="http://schemas.microsoft.com/office/drawing/2014/main" id="{673D9F14-6FF3-531E-67A0-40BAE3AFEEE1}"/>
              </a:ext>
            </a:extLst>
          </p:cNvPr>
          <p:cNvSpPr>
            <a:spLocks noEditPoints="1"/>
          </p:cNvSpPr>
          <p:nvPr userDrawn="1"/>
        </p:nvSpPr>
        <p:spPr bwMode="auto">
          <a:xfrm>
            <a:off x="4465021" y="4458316"/>
            <a:ext cx="394994" cy="396180"/>
          </a:xfrm>
          <a:custGeom>
            <a:avLst/>
            <a:gdLst>
              <a:gd name="T0" fmla="*/ 142 w 284"/>
              <a:gd name="T1" fmla="*/ 0 h 284"/>
              <a:gd name="T2" fmla="*/ 0 w 284"/>
              <a:gd name="T3" fmla="*/ 142 h 284"/>
              <a:gd name="T4" fmla="*/ 142 w 284"/>
              <a:gd name="T5" fmla="*/ 284 h 284"/>
              <a:gd name="T6" fmla="*/ 284 w 284"/>
              <a:gd name="T7" fmla="*/ 142 h 284"/>
              <a:gd name="T8" fmla="*/ 142 w 284"/>
              <a:gd name="T9" fmla="*/ 0 h 284"/>
              <a:gd name="T10" fmla="*/ 237 w 284"/>
              <a:gd name="T11" fmla="*/ 99 h 284"/>
              <a:gd name="T12" fmla="*/ 138 w 284"/>
              <a:gd name="T13" fmla="*/ 149 h 284"/>
              <a:gd name="T14" fmla="*/ 135 w 284"/>
              <a:gd name="T15" fmla="*/ 149 h 284"/>
              <a:gd name="T16" fmla="*/ 129 w 284"/>
              <a:gd name="T17" fmla="*/ 145 h 284"/>
              <a:gd name="T18" fmla="*/ 132 w 284"/>
              <a:gd name="T19" fmla="*/ 136 h 284"/>
              <a:gd name="T20" fmla="*/ 231 w 284"/>
              <a:gd name="T21" fmla="*/ 86 h 284"/>
              <a:gd name="T22" fmla="*/ 241 w 284"/>
              <a:gd name="T23" fmla="*/ 90 h 284"/>
              <a:gd name="T24" fmla="*/ 237 w 284"/>
              <a:gd name="T25" fmla="*/ 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4">
                <a:moveTo>
                  <a:pt x="142" y="0"/>
                </a:moveTo>
                <a:cubicBezTo>
                  <a:pt x="64" y="0"/>
                  <a:pt x="0" y="64"/>
                  <a:pt x="0" y="142"/>
                </a:cubicBezTo>
                <a:cubicBezTo>
                  <a:pt x="0" y="221"/>
                  <a:pt x="64" y="284"/>
                  <a:pt x="142" y="284"/>
                </a:cubicBezTo>
                <a:cubicBezTo>
                  <a:pt x="220" y="284"/>
                  <a:pt x="284" y="221"/>
                  <a:pt x="284" y="142"/>
                </a:cubicBezTo>
                <a:cubicBezTo>
                  <a:pt x="284" y="64"/>
                  <a:pt x="220" y="0"/>
                  <a:pt x="142" y="0"/>
                </a:cubicBezTo>
                <a:close/>
                <a:moveTo>
                  <a:pt x="237" y="99"/>
                </a:moveTo>
                <a:cubicBezTo>
                  <a:pt x="138" y="149"/>
                  <a:pt x="138" y="149"/>
                  <a:pt x="138" y="149"/>
                </a:cubicBezTo>
                <a:cubicBezTo>
                  <a:pt x="137" y="149"/>
                  <a:pt x="136" y="149"/>
                  <a:pt x="135" y="149"/>
                </a:cubicBezTo>
                <a:cubicBezTo>
                  <a:pt x="132" y="149"/>
                  <a:pt x="130" y="148"/>
                  <a:pt x="129" y="145"/>
                </a:cubicBezTo>
                <a:cubicBezTo>
                  <a:pt x="127" y="142"/>
                  <a:pt x="128" y="138"/>
                  <a:pt x="132" y="136"/>
                </a:cubicBezTo>
                <a:cubicBezTo>
                  <a:pt x="231" y="86"/>
                  <a:pt x="231" y="86"/>
                  <a:pt x="231" y="86"/>
                </a:cubicBezTo>
                <a:cubicBezTo>
                  <a:pt x="235" y="85"/>
                  <a:pt x="239" y="86"/>
                  <a:pt x="241" y="90"/>
                </a:cubicBezTo>
                <a:cubicBezTo>
                  <a:pt x="242" y="93"/>
                  <a:pt x="241" y="97"/>
                  <a:pt x="237" y="9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02" name="Freeform 87">
            <a:extLst>
              <a:ext uri="{FF2B5EF4-FFF2-40B4-BE49-F238E27FC236}">
                <a16:creationId xmlns:a16="http://schemas.microsoft.com/office/drawing/2014/main" id="{7CDDF7E5-8B6C-3AB6-FD31-4F64F5979A1B}"/>
              </a:ext>
            </a:extLst>
          </p:cNvPr>
          <p:cNvSpPr>
            <a:spLocks noEditPoints="1"/>
          </p:cNvSpPr>
          <p:nvPr userDrawn="1"/>
        </p:nvSpPr>
        <p:spPr bwMode="auto">
          <a:xfrm>
            <a:off x="3535066" y="4458316"/>
            <a:ext cx="396180" cy="396180"/>
          </a:xfrm>
          <a:custGeom>
            <a:avLst/>
            <a:gdLst>
              <a:gd name="T0" fmla="*/ 142 w 284"/>
              <a:gd name="T1" fmla="*/ 0 h 284"/>
              <a:gd name="T2" fmla="*/ 0 w 284"/>
              <a:gd name="T3" fmla="*/ 142 h 284"/>
              <a:gd name="T4" fmla="*/ 142 w 284"/>
              <a:gd name="T5" fmla="*/ 284 h 284"/>
              <a:gd name="T6" fmla="*/ 284 w 284"/>
              <a:gd name="T7" fmla="*/ 142 h 284"/>
              <a:gd name="T8" fmla="*/ 142 w 284"/>
              <a:gd name="T9" fmla="*/ 0 h 284"/>
              <a:gd name="T10" fmla="*/ 198 w 284"/>
              <a:gd name="T11" fmla="*/ 68 h 284"/>
              <a:gd name="T12" fmla="*/ 141 w 284"/>
              <a:gd name="T13" fmla="*/ 146 h 284"/>
              <a:gd name="T14" fmla="*/ 135 w 284"/>
              <a:gd name="T15" fmla="*/ 149 h 284"/>
              <a:gd name="T16" fmla="*/ 131 w 284"/>
              <a:gd name="T17" fmla="*/ 148 h 284"/>
              <a:gd name="T18" fmla="*/ 129 w 284"/>
              <a:gd name="T19" fmla="*/ 138 h 284"/>
              <a:gd name="T20" fmla="*/ 186 w 284"/>
              <a:gd name="T21" fmla="*/ 60 h 284"/>
              <a:gd name="T22" fmla="*/ 196 w 284"/>
              <a:gd name="T23" fmla="*/ 59 h 284"/>
              <a:gd name="T24" fmla="*/ 198 w 284"/>
              <a:gd name="T25" fmla="*/ 6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4">
                <a:moveTo>
                  <a:pt x="142" y="0"/>
                </a:moveTo>
                <a:cubicBezTo>
                  <a:pt x="64" y="0"/>
                  <a:pt x="0" y="64"/>
                  <a:pt x="0" y="142"/>
                </a:cubicBezTo>
                <a:cubicBezTo>
                  <a:pt x="0" y="221"/>
                  <a:pt x="64" y="284"/>
                  <a:pt x="142" y="284"/>
                </a:cubicBezTo>
                <a:cubicBezTo>
                  <a:pt x="221" y="284"/>
                  <a:pt x="284" y="221"/>
                  <a:pt x="284" y="142"/>
                </a:cubicBezTo>
                <a:cubicBezTo>
                  <a:pt x="284" y="64"/>
                  <a:pt x="221" y="0"/>
                  <a:pt x="142" y="0"/>
                </a:cubicBezTo>
                <a:close/>
                <a:moveTo>
                  <a:pt x="198" y="68"/>
                </a:moveTo>
                <a:cubicBezTo>
                  <a:pt x="141" y="146"/>
                  <a:pt x="141" y="146"/>
                  <a:pt x="141" y="146"/>
                </a:cubicBezTo>
                <a:cubicBezTo>
                  <a:pt x="140" y="148"/>
                  <a:pt x="137" y="149"/>
                  <a:pt x="135" y="149"/>
                </a:cubicBezTo>
                <a:cubicBezTo>
                  <a:pt x="134" y="149"/>
                  <a:pt x="132" y="149"/>
                  <a:pt x="131" y="148"/>
                </a:cubicBezTo>
                <a:cubicBezTo>
                  <a:pt x="128" y="146"/>
                  <a:pt x="127" y="141"/>
                  <a:pt x="129" y="138"/>
                </a:cubicBezTo>
                <a:cubicBezTo>
                  <a:pt x="186" y="60"/>
                  <a:pt x="186" y="60"/>
                  <a:pt x="186" y="60"/>
                </a:cubicBezTo>
                <a:cubicBezTo>
                  <a:pt x="189" y="57"/>
                  <a:pt x="193" y="56"/>
                  <a:pt x="196" y="59"/>
                </a:cubicBezTo>
                <a:cubicBezTo>
                  <a:pt x="199" y="61"/>
                  <a:pt x="200" y="65"/>
                  <a:pt x="198" y="6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03" name="Freeform 88">
            <a:extLst>
              <a:ext uri="{FF2B5EF4-FFF2-40B4-BE49-F238E27FC236}">
                <a16:creationId xmlns:a16="http://schemas.microsoft.com/office/drawing/2014/main" id="{74F5656A-AA24-5643-A573-E2CE5188C387}"/>
              </a:ext>
            </a:extLst>
          </p:cNvPr>
          <p:cNvSpPr>
            <a:spLocks noEditPoints="1"/>
          </p:cNvSpPr>
          <p:nvPr userDrawn="1"/>
        </p:nvSpPr>
        <p:spPr bwMode="auto">
          <a:xfrm>
            <a:off x="2537500" y="4447641"/>
            <a:ext cx="462605" cy="416344"/>
          </a:xfrm>
          <a:custGeom>
            <a:avLst/>
            <a:gdLst>
              <a:gd name="T0" fmla="*/ 329 w 332"/>
              <a:gd name="T1" fmla="*/ 168 h 298"/>
              <a:gd name="T2" fmla="*/ 329 w 332"/>
              <a:gd name="T3" fmla="*/ 168 h 298"/>
              <a:gd name="T4" fmla="*/ 297 w 332"/>
              <a:gd name="T5" fmla="*/ 139 h 298"/>
              <a:gd name="T6" fmla="*/ 149 w 332"/>
              <a:gd name="T7" fmla="*/ 0 h 298"/>
              <a:gd name="T8" fmla="*/ 0 w 332"/>
              <a:gd name="T9" fmla="*/ 149 h 298"/>
              <a:gd name="T10" fmla="*/ 149 w 332"/>
              <a:gd name="T11" fmla="*/ 298 h 298"/>
              <a:gd name="T12" fmla="*/ 298 w 332"/>
              <a:gd name="T13" fmla="*/ 158 h 298"/>
              <a:gd name="T14" fmla="*/ 319 w 332"/>
              <a:gd name="T15" fmla="*/ 178 h 298"/>
              <a:gd name="T16" fmla="*/ 319 w 332"/>
              <a:gd name="T17" fmla="*/ 180 h 298"/>
              <a:gd name="T18" fmla="*/ 320 w 332"/>
              <a:gd name="T19" fmla="*/ 182 h 298"/>
              <a:gd name="T20" fmla="*/ 320 w 332"/>
              <a:gd name="T21" fmla="*/ 182 h 298"/>
              <a:gd name="T22" fmla="*/ 329 w 332"/>
              <a:gd name="T23" fmla="*/ 180 h 298"/>
              <a:gd name="T24" fmla="*/ 329 w 332"/>
              <a:gd name="T25" fmla="*/ 168 h 298"/>
              <a:gd name="T26" fmla="*/ 232 w 332"/>
              <a:gd name="T27" fmla="*/ 77 h 298"/>
              <a:gd name="T28" fmla="*/ 154 w 332"/>
              <a:gd name="T29" fmla="*/ 154 h 298"/>
              <a:gd name="T30" fmla="*/ 149 w 332"/>
              <a:gd name="T31" fmla="*/ 156 h 298"/>
              <a:gd name="T32" fmla="*/ 144 w 332"/>
              <a:gd name="T33" fmla="*/ 154 h 298"/>
              <a:gd name="T34" fmla="*/ 144 w 332"/>
              <a:gd name="T35" fmla="*/ 144 h 298"/>
              <a:gd name="T36" fmla="*/ 222 w 332"/>
              <a:gd name="T37" fmla="*/ 67 h 298"/>
              <a:gd name="T38" fmla="*/ 232 w 332"/>
              <a:gd name="T39" fmla="*/ 67 h 298"/>
              <a:gd name="T40" fmla="*/ 232 w 332"/>
              <a:gd name="T41" fmla="*/ 77 h 298"/>
              <a:gd name="T42" fmla="*/ 283 w 332"/>
              <a:gd name="T43" fmla="*/ 156 h 298"/>
              <a:gd name="T44" fmla="*/ 258 w 332"/>
              <a:gd name="T45" fmla="*/ 175 h 298"/>
              <a:gd name="T46" fmla="*/ 253 w 332"/>
              <a:gd name="T47" fmla="*/ 176 h 298"/>
              <a:gd name="T48" fmla="*/ 248 w 332"/>
              <a:gd name="T49" fmla="*/ 173 h 298"/>
              <a:gd name="T50" fmla="*/ 249 w 332"/>
              <a:gd name="T51" fmla="*/ 163 h 298"/>
              <a:gd name="T52" fmla="*/ 283 w 332"/>
              <a:gd name="T53" fmla="*/ 139 h 298"/>
              <a:gd name="T54" fmla="*/ 284 w 332"/>
              <a:gd name="T55" fmla="*/ 149 h 298"/>
              <a:gd name="T56" fmla="*/ 283 w 332"/>
              <a:gd name="T57" fmla="*/ 15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2" h="298">
                <a:moveTo>
                  <a:pt x="329" y="168"/>
                </a:moveTo>
                <a:cubicBezTo>
                  <a:pt x="329" y="168"/>
                  <a:pt x="329" y="168"/>
                  <a:pt x="329" y="168"/>
                </a:cubicBezTo>
                <a:cubicBezTo>
                  <a:pt x="297" y="139"/>
                  <a:pt x="297" y="139"/>
                  <a:pt x="297" y="139"/>
                </a:cubicBezTo>
                <a:cubicBezTo>
                  <a:pt x="292" y="62"/>
                  <a:pt x="228" y="0"/>
                  <a:pt x="149" y="0"/>
                </a:cubicBezTo>
                <a:cubicBezTo>
                  <a:pt x="67" y="0"/>
                  <a:pt x="0" y="67"/>
                  <a:pt x="0" y="149"/>
                </a:cubicBezTo>
                <a:cubicBezTo>
                  <a:pt x="0" y="231"/>
                  <a:pt x="67" y="298"/>
                  <a:pt x="149" y="298"/>
                </a:cubicBezTo>
                <a:cubicBezTo>
                  <a:pt x="228" y="298"/>
                  <a:pt x="293" y="236"/>
                  <a:pt x="298" y="158"/>
                </a:cubicBezTo>
                <a:cubicBezTo>
                  <a:pt x="319" y="178"/>
                  <a:pt x="319" y="178"/>
                  <a:pt x="319" y="178"/>
                </a:cubicBezTo>
                <a:cubicBezTo>
                  <a:pt x="319" y="178"/>
                  <a:pt x="319" y="180"/>
                  <a:pt x="319" y="180"/>
                </a:cubicBezTo>
                <a:cubicBezTo>
                  <a:pt x="320" y="182"/>
                  <a:pt x="320" y="182"/>
                  <a:pt x="320" y="182"/>
                </a:cubicBezTo>
                <a:cubicBezTo>
                  <a:pt x="320" y="182"/>
                  <a:pt x="320" y="182"/>
                  <a:pt x="320" y="182"/>
                </a:cubicBezTo>
                <a:cubicBezTo>
                  <a:pt x="322" y="182"/>
                  <a:pt x="327" y="182"/>
                  <a:pt x="329" y="180"/>
                </a:cubicBezTo>
                <a:cubicBezTo>
                  <a:pt x="332" y="177"/>
                  <a:pt x="331" y="171"/>
                  <a:pt x="329" y="168"/>
                </a:cubicBezTo>
                <a:close/>
                <a:moveTo>
                  <a:pt x="232" y="77"/>
                </a:moveTo>
                <a:cubicBezTo>
                  <a:pt x="154" y="154"/>
                  <a:pt x="154" y="154"/>
                  <a:pt x="154" y="154"/>
                </a:cubicBezTo>
                <a:cubicBezTo>
                  <a:pt x="153" y="156"/>
                  <a:pt x="151" y="156"/>
                  <a:pt x="149" y="156"/>
                </a:cubicBezTo>
                <a:cubicBezTo>
                  <a:pt x="147" y="156"/>
                  <a:pt x="145" y="156"/>
                  <a:pt x="144" y="154"/>
                </a:cubicBezTo>
                <a:cubicBezTo>
                  <a:pt x="141" y="152"/>
                  <a:pt x="141" y="147"/>
                  <a:pt x="144" y="144"/>
                </a:cubicBezTo>
                <a:cubicBezTo>
                  <a:pt x="222" y="67"/>
                  <a:pt x="222" y="67"/>
                  <a:pt x="222" y="67"/>
                </a:cubicBezTo>
                <a:cubicBezTo>
                  <a:pt x="225" y="64"/>
                  <a:pt x="229" y="64"/>
                  <a:pt x="232" y="67"/>
                </a:cubicBezTo>
                <a:cubicBezTo>
                  <a:pt x="235" y="70"/>
                  <a:pt x="235" y="75"/>
                  <a:pt x="232" y="77"/>
                </a:cubicBezTo>
                <a:close/>
                <a:moveTo>
                  <a:pt x="283" y="156"/>
                </a:moveTo>
                <a:cubicBezTo>
                  <a:pt x="258" y="175"/>
                  <a:pt x="258" y="175"/>
                  <a:pt x="258" y="175"/>
                </a:cubicBezTo>
                <a:cubicBezTo>
                  <a:pt x="256" y="175"/>
                  <a:pt x="255" y="176"/>
                  <a:pt x="253" y="176"/>
                </a:cubicBezTo>
                <a:cubicBezTo>
                  <a:pt x="251" y="176"/>
                  <a:pt x="249" y="175"/>
                  <a:pt x="248" y="173"/>
                </a:cubicBezTo>
                <a:cubicBezTo>
                  <a:pt x="245" y="170"/>
                  <a:pt x="246" y="165"/>
                  <a:pt x="249" y="163"/>
                </a:cubicBezTo>
                <a:cubicBezTo>
                  <a:pt x="283" y="139"/>
                  <a:pt x="283" y="139"/>
                  <a:pt x="283" y="139"/>
                </a:cubicBezTo>
                <a:cubicBezTo>
                  <a:pt x="284" y="142"/>
                  <a:pt x="284" y="146"/>
                  <a:pt x="284" y="149"/>
                </a:cubicBezTo>
                <a:cubicBezTo>
                  <a:pt x="284" y="152"/>
                  <a:pt x="284" y="154"/>
                  <a:pt x="283" y="1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104" name="Group 103">
            <a:extLst>
              <a:ext uri="{FF2B5EF4-FFF2-40B4-BE49-F238E27FC236}">
                <a16:creationId xmlns:a16="http://schemas.microsoft.com/office/drawing/2014/main" id="{8C656473-76CC-12FF-4411-99717B92377E}"/>
              </a:ext>
            </a:extLst>
          </p:cNvPr>
          <p:cNvGrpSpPr/>
          <p:nvPr userDrawn="1"/>
        </p:nvGrpSpPr>
        <p:grpSpPr>
          <a:xfrm>
            <a:off x="1669226" y="4433408"/>
            <a:ext cx="316707" cy="481583"/>
            <a:chOff x="747187" y="3776545"/>
            <a:chExt cx="381622" cy="580292"/>
          </a:xfrm>
          <a:solidFill>
            <a:schemeClr val="bg2"/>
          </a:solidFill>
        </p:grpSpPr>
        <p:sp>
          <p:nvSpPr>
            <p:cNvPr id="105" name="Freeform 89">
              <a:extLst>
                <a:ext uri="{FF2B5EF4-FFF2-40B4-BE49-F238E27FC236}">
                  <a16:creationId xmlns:a16="http://schemas.microsoft.com/office/drawing/2014/main" id="{A92EA641-DA14-E662-BE58-2C5EF90F1D78}"/>
                </a:ext>
              </a:extLst>
            </p:cNvPr>
            <p:cNvSpPr>
              <a:spLocks/>
            </p:cNvSpPr>
            <p:nvPr/>
          </p:nvSpPr>
          <p:spPr bwMode="auto">
            <a:xfrm>
              <a:off x="957294" y="3780832"/>
              <a:ext cx="75753" cy="555996"/>
            </a:xfrm>
            <a:custGeom>
              <a:avLst/>
              <a:gdLst>
                <a:gd name="T0" fmla="*/ 45 w 45"/>
                <a:gd name="T1" fmla="*/ 0 h 330"/>
                <a:gd name="T2" fmla="*/ 3 w 45"/>
                <a:gd name="T3" fmla="*/ 122 h 330"/>
                <a:gd name="T4" fmla="*/ 0 w 45"/>
                <a:gd name="T5" fmla="*/ 122 h 330"/>
                <a:gd name="T6" fmla="*/ 0 w 45"/>
                <a:gd name="T7" fmla="*/ 235 h 330"/>
                <a:gd name="T8" fmla="*/ 3 w 45"/>
                <a:gd name="T9" fmla="*/ 235 h 330"/>
                <a:gd name="T10" fmla="*/ 45 w 45"/>
                <a:gd name="T11" fmla="*/ 330 h 330"/>
                <a:gd name="T12" fmla="*/ 45 w 45"/>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45" h="330">
                  <a:moveTo>
                    <a:pt x="45" y="0"/>
                  </a:moveTo>
                  <a:cubicBezTo>
                    <a:pt x="3" y="122"/>
                    <a:pt x="3" y="122"/>
                    <a:pt x="3" y="122"/>
                  </a:cubicBezTo>
                  <a:cubicBezTo>
                    <a:pt x="3" y="122"/>
                    <a:pt x="0" y="122"/>
                    <a:pt x="0" y="122"/>
                  </a:cubicBezTo>
                  <a:cubicBezTo>
                    <a:pt x="0" y="235"/>
                    <a:pt x="0" y="235"/>
                    <a:pt x="0" y="235"/>
                  </a:cubicBezTo>
                  <a:cubicBezTo>
                    <a:pt x="0" y="235"/>
                    <a:pt x="3" y="235"/>
                    <a:pt x="3" y="235"/>
                  </a:cubicBezTo>
                  <a:cubicBezTo>
                    <a:pt x="45" y="330"/>
                    <a:pt x="45" y="330"/>
                    <a:pt x="45" y="330"/>
                  </a:cubicBezTo>
                  <a:lnTo>
                    <a:pt x="45"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6" name="Freeform 90">
              <a:extLst>
                <a:ext uri="{FF2B5EF4-FFF2-40B4-BE49-F238E27FC236}">
                  <a16:creationId xmlns:a16="http://schemas.microsoft.com/office/drawing/2014/main" id="{910983F7-52CE-E8E5-15DC-01EADC609734}"/>
                </a:ext>
              </a:extLst>
            </p:cNvPr>
            <p:cNvSpPr>
              <a:spLocks noEditPoints="1"/>
            </p:cNvSpPr>
            <p:nvPr/>
          </p:nvSpPr>
          <p:spPr bwMode="auto">
            <a:xfrm>
              <a:off x="747187" y="3986650"/>
              <a:ext cx="191525" cy="370187"/>
            </a:xfrm>
            <a:custGeom>
              <a:avLst/>
              <a:gdLst>
                <a:gd name="T0" fmla="*/ 114 w 114"/>
                <a:gd name="T1" fmla="*/ 0 h 220"/>
                <a:gd name="T2" fmla="*/ 6 w 114"/>
                <a:gd name="T3" fmla="*/ 0 h 220"/>
                <a:gd name="T4" fmla="*/ 0 w 114"/>
                <a:gd name="T5" fmla="*/ 7 h 220"/>
                <a:gd name="T6" fmla="*/ 0 w 114"/>
                <a:gd name="T7" fmla="*/ 106 h 220"/>
                <a:gd name="T8" fmla="*/ 6 w 114"/>
                <a:gd name="T9" fmla="*/ 114 h 220"/>
                <a:gd name="T10" fmla="*/ 57 w 114"/>
                <a:gd name="T11" fmla="*/ 114 h 220"/>
                <a:gd name="T12" fmla="*/ 57 w 114"/>
                <a:gd name="T13" fmla="*/ 213 h 220"/>
                <a:gd name="T14" fmla="*/ 62 w 114"/>
                <a:gd name="T15" fmla="*/ 220 h 220"/>
                <a:gd name="T16" fmla="*/ 68 w 114"/>
                <a:gd name="T17" fmla="*/ 213 h 220"/>
                <a:gd name="T18" fmla="*/ 68 w 114"/>
                <a:gd name="T19" fmla="*/ 114 h 220"/>
                <a:gd name="T20" fmla="*/ 114 w 114"/>
                <a:gd name="T21" fmla="*/ 114 h 220"/>
                <a:gd name="T22" fmla="*/ 114 w 114"/>
                <a:gd name="T23" fmla="*/ 0 h 220"/>
                <a:gd name="T24" fmla="*/ 62 w 114"/>
                <a:gd name="T25" fmla="*/ 64 h 220"/>
                <a:gd name="T26" fmla="*/ 57 w 114"/>
                <a:gd name="T27" fmla="*/ 57 h 220"/>
                <a:gd name="T28" fmla="*/ 57 w 114"/>
                <a:gd name="T29" fmla="*/ 28 h 220"/>
                <a:gd name="T30" fmla="*/ 62 w 114"/>
                <a:gd name="T31" fmla="*/ 21 h 220"/>
                <a:gd name="T32" fmla="*/ 68 w 114"/>
                <a:gd name="T33" fmla="*/ 28 h 220"/>
                <a:gd name="T34" fmla="*/ 68 w 114"/>
                <a:gd name="T35" fmla="*/ 57 h 220"/>
                <a:gd name="T36" fmla="*/ 62 w 114"/>
                <a:gd name="T37" fmla="*/ 64 h 220"/>
                <a:gd name="T38" fmla="*/ 28 w 114"/>
                <a:gd name="T39" fmla="*/ 64 h 220"/>
                <a:gd name="T40" fmla="*/ 23 w 114"/>
                <a:gd name="T41" fmla="*/ 57 h 220"/>
                <a:gd name="T42" fmla="*/ 23 w 114"/>
                <a:gd name="T43" fmla="*/ 28 h 220"/>
                <a:gd name="T44" fmla="*/ 28 w 114"/>
                <a:gd name="T45" fmla="*/ 21 h 220"/>
                <a:gd name="T46" fmla="*/ 34 w 114"/>
                <a:gd name="T47" fmla="*/ 28 h 220"/>
                <a:gd name="T48" fmla="*/ 34 w 114"/>
                <a:gd name="T49" fmla="*/ 57 h 220"/>
                <a:gd name="T50" fmla="*/ 28 w 114"/>
                <a:gd name="T51" fmla="*/ 6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20">
                  <a:moveTo>
                    <a:pt x="114" y="0"/>
                  </a:moveTo>
                  <a:cubicBezTo>
                    <a:pt x="6" y="0"/>
                    <a:pt x="6" y="0"/>
                    <a:pt x="6" y="0"/>
                  </a:cubicBezTo>
                  <a:cubicBezTo>
                    <a:pt x="2" y="0"/>
                    <a:pt x="0" y="3"/>
                    <a:pt x="0" y="7"/>
                  </a:cubicBezTo>
                  <a:cubicBezTo>
                    <a:pt x="0" y="106"/>
                    <a:pt x="0" y="106"/>
                    <a:pt x="0" y="106"/>
                  </a:cubicBezTo>
                  <a:cubicBezTo>
                    <a:pt x="0" y="110"/>
                    <a:pt x="2" y="114"/>
                    <a:pt x="6" y="114"/>
                  </a:cubicBezTo>
                  <a:cubicBezTo>
                    <a:pt x="57" y="114"/>
                    <a:pt x="57" y="114"/>
                    <a:pt x="57" y="114"/>
                  </a:cubicBezTo>
                  <a:cubicBezTo>
                    <a:pt x="57" y="213"/>
                    <a:pt x="57" y="213"/>
                    <a:pt x="57" y="213"/>
                  </a:cubicBezTo>
                  <a:cubicBezTo>
                    <a:pt x="57" y="217"/>
                    <a:pt x="59" y="220"/>
                    <a:pt x="62" y="220"/>
                  </a:cubicBezTo>
                  <a:cubicBezTo>
                    <a:pt x="66" y="220"/>
                    <a:pt x="68" y="217"/>
                    <a:pt x="68" y="213"/>
                  </a:cubicBezTo>
                  <a:cubicBezTo>
                    <a:pt x="68" y="114"/>
                    <a:pt x="68" y="114"/>
                    <a:pt x="68" y="114"/>
                  </a:cubicBezTo>
                  <a:cubicBezTo>
                    <a:pt x="114" y="114"/>
                    <a:pt x="114" y="114"/>
                    <a:pt x="114" y="114"/>
                  </a:cubicBezTo>
                  <a:lnTo>
                    <a:pt x="114" y="0"/>
                  </a:lnTo>
                  <a:close/>
                  <a:moveTo>
                    <a:pt x="62" y="64"/>
                  </a:moveTo>
                  <a:cubicBezTo>
                    <a:pt x="59" y="64"/>
                    <a:pt x="57" y="61"/>
                    <a:pt x="57" y="57"/>
                  </a:cubicBezTo>
                  <a:cubicBezTo>
                    <a:pt x="57" y="28"/>
                    <a:pt x="57" y="28"/>
                    <a:pt x="57" y="28"/>
                  </a:cubicBezTo>
                  <a:cubicBezTo>
                    <a:pt x="57" y="24"/>
                    <a:pt x="59" y="21"/>
                    <a:pt x="62" y="21"/>
                  </a:cubicBezTo>
                  <a:cubicBezTo>
                    <a:pt x="66" y="21"/>
                    <a:pt x="68" y="24"/>
                    <a:pt x="68" y="28"/>
                  </a:cubicBezTo>
                  <a:cubicBezTo>
                    <a:pt x="68" y="57"/>
                    <a:pt x="68" y="57"/>
                    <a:pt x="68" y="57"/>
                  </a:cubicBezTo>
                  <a:cubicBezTo>
                    <a:pt x="68" y="61"/>
                    <a:pt x="66" y="64"/>
                    <a:pt x="62" y="64"/>
                  </a:cubicBezTo>
                  <a:close/>
                  <a:moveTo>
                    <a:pt x="28" y="64"/>
                  </a:moveTo>
                  <a:cubicBezTo>
                    <a:pt x="25" y="64"/>
                    <a:pt x="23" y="61"/>
                    <a:pt x="23" y="57"/>
                  </a:cubicBezTo>
                  <a:cubicBezTo>
                    <a:pt x="23" y="28"/>
                    <a:pt x="23" y="28"/>
                    <a:pt x="23" y="28"/>
                  </a:cubicBezTo>
                  <a:cubicBezTo>
                    <a:pt x="23" y="24"/>
                    <a:pt x="25" y="21"/>
                    <a:pt x="28" y="21"/>
                  </a:cubicBezTo>
                  <a:cubicBezTo>
                    <a:pt x="32" y="21"/>
                    <a:pt x="34" y="24"/>
                    <a:pt x="34" y="28"/>
                  </a:cubicBezTo>
                  <a:cubicBezTo>
                    <a:pt x="34" y="57"/>
                    <a:pt x="34" y="57"/>
                    <a:pt x="34" y="57"/>
                  </a:cubicBezTo>
                  <a:cubicBezTo>
                    <a:pt x="34" y="61"/>
                    <a:pt x="32" y="64"/>
                    <a:pt x="2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07" name="Freeform 91">
              <a:extLst>
                <a:ext uri="{FF2B5EF4-FFF2-40B4-BE49-F238E27FC236}">
                  <a16:creationId xmlns:a16="http://schemas.microsoft.com/office/drawing/2014/main" id="{0405DD22-BAE9-AFF0-010D-9716A104EA44}"/>
                </a:ext>
              </a:extLst>
            </p:cNvPr>
            <p:cNvSpPr>
              <a:spLocks/>
            </p:cNvSpPr>
            <p:nvPr/>
          </p:nvSpPr>
          <p:spPr bwMode="auto">
            <a:xfrm>
              <a:off x="1053056" y="3776545"/>
              <a:ext cx="75753" cy="573147"/>
            </a:xfrm>
            <a:custGeom>
              <a:avLst/>
              <a:gdLst>
                <a:gd name="T0" fmla="*/ 37 w 45"/>
                <a:gd name="T1" fmla="*/ 0 h 341"/>
                <a:gd name="T2" fmla="*/ 0 w 45"/>
                <a:gd name="T3" fmla="*/ 0 h 341"/>
                <a:gd name="T4" fmla="*/ 0 w 45"/>
                <a:gd name="T5" fmla="*/ 341 h 341"/>
                <a:gd name="T6" fmla="*/ 37 w 45"/>
                <a:gd name="T7" fmla="*/ 341 h 341"/>
                <a:gd name="T8" fmla="*/ 45 w 45"/>
                <a:gd name="T9" fmla="*/ 331 h 341"/>
                <a:gd name="T10" fmla="*/ 45 w 45"/>
                <a:gd name="T11" fmla="*/ 4 h 341"/>
                <a:gd name="T12" fmla="*/ 37 w 45"/>
                <a:gd name="T13" fmla="*/ 0 h 341"/>
              </a:gdLst>
              <a:ahLst/>
              <a:cxnLst>
                <a:cxn ang="0">
                  <a:pos x="T0" y="T1"/>
                </a:cxn>
                <a:cxn ang="0">
                  <a:pos x="T2" y="T3"/>
                </a:cxn>
                <a:cxn ang="0">
                  <a:pos x="T4" y="T5"/>
                </a:cxn>
                <a:cxn ang="0">
                  <a:pos x="T6" y="T7"/>
                </a:cxn>
                <a:cxn ang="0">
                  <a:pos x="T8" y="T9"/>
                </a:cxn>
                <a:cxn ang="0">
                  <a:pos x="T10" y="T11"/>
                </a:cxn>
                <a:cxn ang="0">
                  <a:pos x="T12" y="T13"/>
                </a:cxn>
              </a:cxnLst>
              <a:rect l="0" t="0" r="r" b="b"/>
              <a:pathLst>
                <a:path w="45" h="341">
                  <a:moveTo>
                    <a:pt x="37" y="0"/>
                  </a:moveTo>
                  <a:cubicBezTo>
                    <a:pt x="0" y="0"/>
                    <a:pt x="0" y="0"/>
                    <a:pt x="0" y="0"/>
                  </a:cubicBezTo>
                  <a:cubicBezTo>
                    <a:pt x="0" y="341"/>
                    <a:pt x="0" y="341"/>
                    <a:pt x="0" y="341"/>
                  </a:cubicBezTo>
                  <a:cubicBezTo>
                    <a:pt x="37" y="341"/>
                    <a:pt x="37" y="341"/>
                    <a:pt x="37" y="341"/>
                  </a:cubicBezTo>
                  <a:cubicBezTo>
                    <a:pt x="41" y="341"/>
                    <a:pt x="45" y="334"/>
                    <a:pt x="45" y="331"/>
                  </a:cubicBezTo>
                  <a:cubicBezTo>
                    <a:pt x="45" y="4"/>
                    <a:pt x="45" y="4"/>
                    <a:pt x="45" y="4"/>
                  </a:cubicBezTo>
                  <a:cubicBezTo>
                    <a:pt x="45" y="0"/>
                    <a:pt x="41" y="0"/>
                    <a:pt x="3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08" name="Group 107">
            <a:extLst>
              <a:ext uri="{FF2B5EF4-FFF2-40B4-BE49-F238E27FC236}">
                <a16:creationId xmlns:a16="http://schemas.microsoft.com/office/drawing/2014/main" id="{A37389E0-5A37-B7BB-AFFF-ED9F616E9620}"/>
              </a:ext>
            </a:extLst>
          </p:cNvPr>
          <p:cNvGrpSpPr/>
          <p:nvPr userDrawn="1"/>
        </p:nvGrpSpPr>
        <p:grpSpPr>
          <a:xfrm>
            <a:off x="10130152" y="3665848"/>
            <a:ext cx="463792" cy="435323"/>
            <a:chOff x="10942338" y="2661696"/>
            <a:chExt cx="558855" cy="524551"/>
          </a:xfrm>
          <a:solidFill>
            <a:schemeClr val="bg2"/>
          </a:solidFill>
        </p:grpSpPr>
        <p:sp>
          <p:nvSpPr>
            <p:cNvPr id="109" name="Freeform 92">
              <a:extLst>
                <a:ext uri="{FF2B5EF4-FFF2-40B4-BE49-F238E27FC236}">
                  <a16:creationId xmlns:a16="http://schemas.microsoft.com/office/drawing/2014/main" id="{ECCEE359-3BB1-F907-88F2-A2B95B0E459A}"/>
                </a:ext>
              </a:extLst>
            </p:cNvPr>
            <p:cNvSpPr>
              <a:spLocks/>
            </p:cNvSpPr>
            <p:nvPr/>
          </p:nvSpPr>
          <p:spPr bwMode="auto">
            <a:xfrm>
              <a:off x="11132434" y="2661696"/>
              <a:ext cx="304440" cy="500253"/>
            </a:xfrm>
            <a:custGeom>
              <a:avLst/>
              <a:gdLst>
                <a:gd name="T0" fmla="*/ 181 w 181"/>
                <a:gd name="T1" fmla="*/ 149 h 297"/>
                <a:gd name="T2" fmla="*/ 159 w 181"/>
                <a:gd name="T3" fmla="*/ 121 h 297"/>
                <a:gd name="T4" fmla="*/ 159 w 181"/>
                <a:gd name="T5" fmla="*/ 7 h 297"/>
                <a:gd name="T6" fmla="*/ 150 w 181"/>
                <a:gd name="T7" fmla="*/ 0 h 297"/>
                <a:gd name="T8" fmla="*/ 0 w 181"/>
                <a:gd name="T9" fmla="*/ 149 h 297"/>
                <a:gd name="T10" fmla="*/ 150 w 181"/>
                <a:gd name="T11" fmla="*/ 297 h 297"/>
                <a:gd name="T12" fmla="*/ 159 w 181"/>
                <a:gd name="T13" fmla="*/ 290 h 297"/>
                <a:gd name="T14" fmla="*/ 159 w 181"/>
                <a:gd name="T15" fmla="*/ 176 h 297"/>
                <a:gd name="T16" fmla="*/ 181 w 181"/>
                <a:gd name="T17" fmla="*/ 1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97">
                  <a:moveTo>
                    <a:pt x="181" y="149"/>
                  </a:moveTo>
                  <a:cubicBezTo>
                    <a:pt x="181" y="135"/>
                    <a:pt x="170" y="124"/>
                    <a:pt x="159" y="121"/>
                  </a:cubicBezTo>
                  <a:cubicBezTo>
                    <a:pt x="159" y="7"/>
                    <a:pt x="159" y="7"/>
                    <a:pt x="159" y="7"/>
                  </a:cubicBezTo>
                  <a:cubicBezTo>
                    <a:pt x="159" y="3"/>
                    <a:pt x="154" y="0"/>
                    <a:pt x="150" y="0"/>
                  </a:cubicBezTo>
                  <a:cubicBezTo>
                    <a:pt x="63" y="0"/>
                    <a:pt x="0" y="62"/>
                    <a:pt x="0" y="149"/>
                  </a:cubicBezTo>
                  <a:cubicBezTo>
                    <a:pt x="0" y="235"/>
                    <a:pt x="64" y="297"/>
                    <a:pt x="150" y="297"/>
                  </a:cubicBezTo>
                  <a:cubicBezTo>
                    <a:pt x="154" y="297"/>
                    <a:pt x="159" y="294"/>
                    <a:pt x="159" y="290"/>
                  </a:cubicBezTo>
                  <a:cubicBezTo>
                    <a:pt x="159" y="176"/>
                    <a:pt x="159" y="176"/>
                    <a:pt x="159" y="176"/>
                  </a:cubicBezTo>
                  <a:cubicBezTo>
                    <a:pt x="170" y="173"/>
                    <a:pt x="181" y="162"/>
                    <a:pt x="181" y="14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0" name="Freeform 93">
              <a:extLst>
                <a:ext uri="{FF2B5EF4-FFF2-40B4-BE49-F238E27FC236}">
                  <a16:creationId xmlns:a16="http://schemas.microsoft.com/office/drawing/2014/main" id="{BED4A447-ECF0-7692-3A67-D13680C3C2EB}"/>
                </a:ext>
              </a:extLst>
            </p:cNvPr>
            <p:cNvSpPr>
              <a:spLocks noEditPoints="1"/>
            </p:cNvSpPr>
            <p:nvPr/>
          </p:nvSpPr>
          <p:spPr bwMode="auto">
            <a:xfrm>
              <a:off x="10942338" y="2821777"/>
              <a:ext cx="180091" cy="364470"/>
            </a:xfrm>
            <a:custGeom>
              <a:avLst/>
              <a:gdLst>
                <a:gd name="T0" fmla="*/ 6 w 108"/>
                <a:gd name="T1" fmla="*/ 0 h 217"/>
                <a:gd name="T2" fmla="*/ 0 w 108"/>
                <a:gd name="T3" fmla="*/ 4 h 217"/>
                <a:gd name="T4" fmla="*/ 0 w 108"/>
                <a:gd name="T5" fmla="*/ 103 h 217"/>
                <a:gd name="T6" fmla="*/ 6 w 108"/>
                <a:gd name="T7" fmla="*/ 113 h 217"/>
                <a:gd name="T8" fmla="*/ 13 w 108"/>
                <a:gd name="T9" fmla="*/ 113 h 217"/>
                <a:gd name="T10" fmla="*/ 57 w 108"/>
                <a:gd name="T11" fmla="*/ 113 h 217"/>
                <a:gd name="T12" fmla="*/ 57 w 108"/>
                <a:gd name="T13" fmla="*/ 210 h 217"/>
                <a:gd name="T14" fmla="*/ 63 w 108"/>
                <a:gd name="T15" fmla="*/ 217 h 217"/>
                <a:gd name="T16" fmla="*/ 68 w 108"/>
                <a:gd name="T17" fmla="*/ 210 h 217"/>
                <a:gd name="T18" fmla="*/ 68 w 108"/>
                <a:gd name="T19" fmla="*/ 113 h 217"/>
                <a:gd name="T20" fmla="*/ 108 w 108"/>
                <a:gd name="T21" fmla="*/ 113 h 217"/>
                <a:gd name="T22" fmla="*/ 99 w 108"/>
                <a:gd name="T23" fmla="*/ 57 h 217"/>
                <a:gd name="T24" fmla="*/ 108 w 108"/>
                <a:gd name="T25" fmla="*/ 0 h 217"/>
                <a:gd name="T26" fmla="*/ 6 w 108"/>
                <a:gd name="T27" fmla="*/ 0 h 217"/>
                <a:gd name="T28" fmla="*/ 68 w 108"/>
                <a:gd name="T29" fmla="*/ 54 h 217"/>
                <a:gd name="T30" fmla="*/ 63 w 108"/>
                <a:gd name="T31" fmla="*/ 61 h 217"/>
                <a:gd name="T32" fmla="*/ 57 w 108"/>
                <a:gd name="T33" fmla="*/ 54 h 217"/>
                <a:gd name="T34" fmla="*/ 57 w 108"/>
                <a:gd name="T35" fmla="*/ 25 h 217"/>
                <a:gd name="T36" fmla="*/ 63 w 108"/>
                <a:gd name="T37" fmla="*/ 18 h 217"/>
                <a:gd name="T38" fmla="*/ 68 w 108"/>
                <a:gd name="T39" fmla="*/ 25 h 217"/>
                <a:gd name="T40" fmla="*/ 68 w 108"/>
                <a:gd name="T41" fmla="*/ 54 h 217"/>
                <a:gd name="T42" fmla="*/ 34 w 108"/>
                <a:gd name="T43" fmla="*/ 54 h 217"/>
                <a:gd name="T44" fmla="*/ 29 w 108"/>
                <a:gd name="T45" fmla="*/ 61 h 217"/>
                <a:gd name="T46" fmla="*/ 23 w 108"/>
                <a:gd name="T47" fmla="*/ 54 h 217"/>
                <a:gd name="T48" fmla="*/ 23 w 108"/>
                <a:gd name="T49" fmla="*/ 25 h 217"/>
                <a:gd name="T50" fmla="*/ 29 w 108"/>
                <a:gd name="T51" fmla="*/ 18 h 217"/>
                <a:gd name="T52" fmla="*/ 34 w 108"/>
                <a:gd name="T53" fmla="*/ 25 h 217"/>
                <a:gd name="T54" fmla="*/ 34 w 108"/>
                <a:gd name="T55" fmla="*/ 5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217">
                  <a:moveTo>
                    <a:pt x="6" y="0"/>
                  </a:moveTo>
                  <a:cubicBezTo>
                    <a:pt x="2" y="0"/>
                    <a:pt x="0" y="0"/>
                    <a:pt x="0" y="4"/>
                  </a:cubicBezTo>
                  <a:cubicBezTo>
                    <a:pt x="0" y="103"/>
                    <a:pt x="0" y="103"/>
                    <a:pt x="0" y="103"/>
                  </a:cubicBezTo>
                  <a:cubicBezTo>
                    <a:pt x="0" y="107"/>
                    <a:pt x="2" y="113"/>
                    <a:pt x="6" y="113"/>
                  </a:cubicBezTo>
                  <a:cubicBezTo>
                    <a:pt x="13" y="113"/>
                    <a:pt x="13" y="113"/>
                    <a:pt x="13" y="113"/>
                  </a:cubicBezTo>
                  <a:cubicBezTo>
                    <a:pt x="57" y="113"/>
                    <a:pt x="57" y="113"/>
                    <a:pt x="57" y="113"/>
                  </a:cubicBezTo>
                  <a:cubicBezTo>
                    <a:pt x="57" y="210"/>
                    <a:pt x="57" y="210"/>
                    <a:pt x="57" y="210"/>
                  </a:cubicBezTo>
                  <a:cubicBezTo>
                    <a:pt x="57" y="213"/>
                    <a:pt x="59" y="217"/>
                    <a:pt x="63" y="217"/>
                  </a:cubicBezTo>
                  <a:cubicBezTo>
                    <a:pt x="67" y="217"/>
                    <a:pt x="68" y="213"/>
                    <a:pt x="68" y="210"/>
                  </a:cubicBezTo>
                  <a:cubicBezTo>
                    <a:pt x="68" y="113"/>
                    <a:pt x="68" y="113"/>
                    <a:pt x="68" y="113"/>
                  </a:cubicBezTo>
                  <a:cubicBezTo>
                    <a:pt x="108" y="113"/>
                    <a:pt x="108" y="113"/>
                    <a:pt x="108" y="113"/>
                  </a:cubicBezTo>
                  <a:cubicBezTo>
                    <a:pt x="102" y="91"/>
                    <a:pt x="99" y="77"/>
                    <a:pt x="99" y="57"/>
                  </a:cubicBezTo>
                  <a:cubicBezTo>
                    <a:pt x="99" y="36"/>
                    <a:pt x="102" y="11"/>
                    <a:pt x="108" y="0"/>
                  </a:cubicBezTo>
                  <a:lnTo>
                    <a:pt x="6" y="0"/>
                  </a:lnTo>
                  <a:close/>
                  <a:moveTo>
                    <a:pt x="68" y="54"/>
                  </a:moveTo>
                  <a:cubicBezTo>
                    <a:pt x="68" y="57"/>
                    <a:pt x="67" y="61"/>
                    <a:pt x="63" y="61"/>
                  </a:cubicBezTo>
                  <a:cubicBezTo>
                    <a:pt x="59" y="61"/>
                    <a:pt x="57" y="57"/>
                    <a:pt x="57" y="54"/>
                  </a:cubicBezTo>
                  <a:cubicBezTo>
                    <a:pt x="57" y="25"/>
                    <a:pt x="57" y="25"/>
                    <a:pt x="57" y="25"/>
                  </a:cubicBezTo>
                  <a:cubicBezTo>
                    <a:pt x="57" y="21"/>
                    <a:pt x="59" y="18"/>
                    <a:pt x="63" y="18"/>
                  </a:cubicBezTo>
                  <a:cubicBezTo>
                    <a:pt x="67" y="18"/>
                    <a:pt x="68" y="21"/>
                    <a:pt x="68" y="25"/>
                  </a:cubicBezTo>
                  <a:lnTo>
                    <a:pt x="68" y="54"/>
                  </a:lnTo>
                  <a:close/>
                  <a:moveTo>
                    <a:pt x="34" y="54"/>
                  </a:moveTo>
                  <a:cubicBezTo>
                    <a:pt x="34" y="57"/>
                    <a:pt x="33" y="61"/>
                    <a:pt x="29" y="61"/>
                  </a:cubicBezTo>
                  <a:cubicBezTo>
                    <a:pt x="25" y="61"/>
                    <a:pt x="23" y="57"/>
                    <a:pt x="23" y="54"/>
                  </a:cubicBezTo>
                  <a:cubicBezTo>
                    <a:pt x="23" y="25"/>
                    <a:pt x="23" y="25"/>
                    <a:pt x="23" y="25"/>
                  </a:cubicBezTo>
                  <a:cubicBezTo>
                    <a:pt x="23" y="21"/>
                    <a:pt x="25" y="18"/>
                    <a:pt x="29" y="18"/>
                  </a:cubicBezTo>
                  <a:cubicBezTo>
                    <a:pt x="33" y="18"/>
                    <a:pt x="34" y="21"/>
                    <a:pt x="34" y="25"/>
                  </a:cubicBezTo>
                  <a:lnTo>
                    <a:pt x="34" y="5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1" name="Freeform 94">
              <a:extLst>
                <a:ext uri="{FF2B5EF4-FFF2-40B4-BE49-F238E27FC236}">
                  <a16:creationId xmlns:a16="http://schemas.microsoft.com/office/drawing/2014/main" id="{9EF4E0E4-3982-51BF-903A-7E0BD3BDBEA0}"/>
                </a:ext>
              </a:extLst>
            </p:cNvPr>
            <p:cNvSpPr>
              <a:spLocks/>
            </p:cNvSpPr>
            <p:nvPr/>
          </p:nvSpPr>
          <p:spPr bwMode="auto">
            <a:xfrm>
              <a:off x="11451167" y="2851791"/>
              <a:ext cx="50026" cy="47167"/>
            </a:xfrm>
            <a:custGeom>
              <a:avLst/>
              <a:gdLst>
                <a:gd name="T0" fmla="*/ 8 w 30"/>
                <a:gd name="T1" fmla="*/ 28 h 28"/>
                <a:gd name="T2" fmla="*/ 13 w 30"/>
                <a:gd name="T3" fmla="*/ 26 h 28"/>
                <a:gd name="T4" fmla="*/ 27 w 30"/>
                <a:gd name="T5" fmla="*/ 13 h 28"/>
                <a:gd name="T6" fmla="*/ 28 w 30"/>
                <a:gd name="T7" fmla="*/ 3 h 28"/>
                <a:gd name="T8" fmla="*/ 18 w 30"/>
                <a:gd name="T9" fmla="*/ 2 h 28"/>
                <a:gd name="T10" fmla="*/ 3 w 30"/>
                <a:gd name="T11" fmla="*/ 15 h 28"/>
                <a:gd name="T12" fmla="*/ 3 w 30"/>
                <a:gd name="T13" fmla="*/ 26 h 28"/>
                <a:gd name="T14" fmla="*/ 8 w 3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8" y="28"/>
                  </a:moveTo>
                  <a:cubicBezTo>
                    <a:pt x="10" y="28"/>
                    <a:pt x="11" y="27"/>
                    <a:pt x="13" y="26"/>
                  </a:cubicBezTo>
                  <a:cubicBezTo>
                    <a:pt x="27" y="13"/>
                    <a:pt x="27" y="13"/>
                    <a:pt x="27" y="13"/>
                  </a:cubicBezTo>
                  <a:cubicBezTo>
                    <a:pt x="30" y="10"/>
                    <a:pt x="30" y="6"/>
                    <a:pt x="28" y="3"/>
                  </a:cubicBezTo>
                  <a:cubicBezTo>
                    <a:pt x="25" y="0"/>
                    <a:pt x="21" y="0"/>
                    <a:pt x="18" y="2"/>
                  </a:cubicBezTo>
                  <a:cubicBezTo>
                    <a:pt x="3" y="15"/>
                    <a:pt x="3" y="15"/>
                    <a:pt x="3" y="15"/>
                  </a:cubicBezTo>
                  <a:cubicBezTo>
                    <a:pt x="0" y="18"/>
                    <a:pt x="0" y="23"/>
                    <a:pt x="3" y="26"/>
                  </a:cubicBezTo>
                  <a:cubicBezTo>
                    <a:pt x="4" y="27"/>
                    <a:pt x="6" y="28"/>
                    <a:pt x="8"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2" name="Freeform 95">
              <a:extLst>
                <a:ext uri="{FF2B5EF4-FFF2-40B4-BE49-F238E27FC236}">
                  <a16:creationId xmlns:a16="http://schemas.microsoft.com/office/drawing/2014/main" id="{4A47CF1A-6009-04A9-E126-1E169861E66D}"/>
                </a:ext>
              </a:extLst>
            </p:cNvPr>
            <p:cNvSpPr>
              <a:spLocks/>
            </p:cNvSpPr>
            <p:nvPr/>
          </p:nvSpPr>
          <p:spPr bwMode="auto">
            <a:xfrm>
              <a:off x="11451167" y="2921827"/>
              <a:ext cx="50026" cy="47167"/>
            </a:xfrm>
            <a:custGeom>
              <a:avLst/>
              <a:gdLst>
                <a:gd name="T0" fmla="*/ 13 w 30"/>
                <a:gd name="T1" fmla="*/ 3 h 28"/>
                <a:gd name="T2" fmla="*/ 3 w 30"/>
                <a:gd name="T3" fmla="*/ 4 h 28"/>
                <a:gd name="T4" fmla="*/ 3 w 30"/>
                <a:gd name="T5" fmla="*/ 14 h 28"/>
                <a:gd name="T6" fmla="*/ 18 w 30"/>
                <a:gd name="T7" fmla="*/ 27 h 28"/>
                <a:gd name="T8" fmla="*/ 23 w 30"/>
                <a:gd name="T9" fmla="*/ 28 h 28"/>
                <a:gd name="T10" fmla="*/ 28 w 30"/>
                <a:gd name="T11" fmla="*/ 26 h 28"/>
                <a:gd name="T12" fmla="*/ 27 w 30"/>
                <a:gd name="T13" fmla="*/ 16 h 28"/>
                <a:gd name="T14" fmla="*/ 13 w 30"/>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13" y="3"/>
                  </a:moveTo>
                  <a:cubicBezTo>
                    <a:pt x="10" y="0"/>
                    <a:pt x="5" y="1"/>
                    <a:pt x="3" y="4"/>
                  </a:cubicBezTo>
                  <a:cubicBezTo>
                    <a:pt x="0" y="6"/>
                    <a:pt x="0" y="11"/>
                    <a:pt x="3" y="14"/>
                  </a:cubicBezTo>
                  <a:cubicBezTo>
                    <a:pt x="18" y="27"/>
                    <a:pt x="18" y="27"/>
                    <a:pt x="18" y="27"/>
                  </a:cubicBezTo>
                  <a:cubicBezTo>
                    <a:pt x="19" y="28"/>
                    <a:pt x="21" y="28"/>
                    <a:pt x="23" y="28"/>
                  </a:cubicBezTo>
                  <a:cubicBezTo>
                    <a:pt x="24" y="28"/>
                    <a:pt x="26" y="28"/>
                    <a:pt x="28" y="26"/>
                  </a:cubicBezTo>
                  <a:cubicBezTo>
                    <a:pt x="30" y="23"/>
                    <a:pt x="30" y="19"/>
                    <a:pt x="27" y="16"/>
                  </a:cubicBezTo>
                  <a:lnTo>
                    <a:pt x="13" y="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3" name="Freeform 96">
              <a:extLst>
                <a:ext uri="{FF2B5EF4-FFF2-40B4-BE49-F238E27FC236}">
                  <a16:creationId xmlns:a16="http://schemas.microsoft.com/office/drawing/2014/main" id="{263A6B9F-847A-94DA-8084-2E57F8B41BEB}"/>
                </a:ext>
              </a:extLst>
            </p:cNvPr>
            <p:cNvSpPr>
              <a:spLocks/>
            </p:cNvSpPr>
            <p:nvPr/>
          </p:nvSpPr>
          <p:spPr bwMode="auto">
            <a:xfrm>
              <a:off x="11418293" y="2804625"/>
              <a:ext cx="18581" cy="47167"/>
            </a:xfrm>
            <a:custGeom>
              <a:avLst/>
              <a:gdLst>
                <a:gd name="T0" fmla="*/ 6 w 11"/>
                <a:gd name="T1" fmla="*/ 0 h 28"/>
                <a:gd name="T2" fmla="*/ 0 w 11"/>
                <a:gd name="T3" fmla="*/ 7 h 28"/>
                <a:gd name="T4" fmla="*/ 0 w 11"/>
                <a:gd name="T5" fmla="*/ 21 h 28"/>
                <a:gd name="T6" fmla="*/ 6 w 11"/>
                <a:gd name="T7" fmla="*/ 28 h 28"/>
                <a:gd name="T8" fmla="*/ 11 w 11"/>
                <a:gd name="T9" fmla="*/ 21 h 28"/>
                <a:gd name="T10" fmla="*/ 11 w 11"/>
                <a:gd name="T11" fmla="*/ 7 h 28"/>
                <a:gd name="T12" fmla="*/ 6 w 1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1" h="28">
                  <a:moveTo>
                    <a:pt x="6" y="0"/>
                  </a:moveTo>
                  <a:cubicBezTo>
                    <a:pt x="2" y="0"/>
                    <a:pt x="0" y="3"/>
                    <a:pt x="0" y="7"/>
                  </a:cubicBezTo>
                  <a:cubicBezTo>
                    <a:pt x="0" y="21"/>
                    <a:pt x="0" y="21"/>
                    <a:pt x="0" y="21"/>
                  </a:cubicBezTo>
                  <a:cubicBezTo>
                    <a:pt x="0" y="25"/>
                    <a:pt x="2" y="28"/>
                    <a:pt x="6" y="28"/>
                  </a:cubicBezTo>
                  <a:cubicBezTo>
                    <a:pt x="10" y="28"/>
                    <a:pt x="11" y="25"/>
                    <a:pt x="11" y="21"/>
                  </a:cubicBezTo>
                  <a:cubicBezTo>
                    <a:pt x="11" y="7"/>
                    <a:pt x="11" y="7"/>
                    <a:pt x="11" y="7"/>
                  </a:cubicBezTo>
                  <a:cubicBezTo>
                    <a:pt x="11" y="3"/>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4" name="Freeform 97">
              <a:extLst>
                <a:ext uri="{FF2B5EF4-FFF2-40B4-BE49-F238E27FC236}">
                  <a16:creationId xmlns:a16="http://schemas.microsoft.com/office/drawing/2014/main" id="{25E97FF2-3385-0D8C-78F8-3D2E0EB2F608}"/>
                </a:ext>
              </a:extLst>
            </p:cNvPr>
            <p:cNvSpPr>
              <a:spLocks/>
            </p:cNvSpPr>
            <p:nvPr/>
          </p:nvSpPr>
          <p:spPr bwMode="auto">
            <a:xfrm>
              <a:off x="11418293" y="2971852"/>
              <a:ext cx="18581" cy="47167"/>
            </a:xfrm>
            <a:custGeom>
              <a:avLst/>
              <a:gdLst>
                <a:gd name="T0" fmla="*/ 6 w 11"/>
                <a:gd name="T1" fmla="*/ 0 h 28"/>
                <a:gd name="T2" fmla="*/ 0 w 11"/>
                <a:gd name="T3" fmla="*/ 7 h 28"/>
                <a:gd name="T4" fmla="*/ 0 w 11"/>
                <a:gd name="T5" fmla="*/ 21 h 28"/>
                <a:gd name="T6" fmla="*/ 6 w 11"/>
                <a:gd name="T7" fmla="*/ 28 h 28"/>
                <a:gd name="T8" fmla="*/ 11 w 11"/>
                <a:gd name="T9" fmla="*/ 21 h 28"/>
                <a:gd name="T10" fmla="*/ 11 w 11"/>
                <a:gd name="T11" fmla="*/ 7 h 28"/>
                <a:gd name="T12" fmla="*/ 6 w 1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1" h="28">
                  <a:moveTo>
                    <a:pt x="6" y="0"/>
                  </a:moveTo>
                  <a:cubicBezTo>
                    <a:pt x="2" y="0"/>
                    <a:pt x="0" y="3"/>
                    <a:pt x="0" y="7"/>
                  </a:cubicBezTo>
                  <a:cubicBezTo>
                    <a:pt x="0" y="21"/>
                    <a:pt x="0" y="21"/>
                    <a:pt x="0" y="21"/>
                  </a:cubicBezTo>
                  <a:cubicBezTo>
                    <a:pt x="0" y="25"/>
                    <a:pt x="2" y="28"/>
                    <a:pt x="6" y="28"/>
                  </a:cubicBezTo>
                  <a:cubicBezTo>
                    <a:pt x="10" y="28"/>
                    <a:pt x="11" y="25"/>
                    <a:pt x="11" y="21"/>
                  </a:cubicBezTo>
                  <a:cubicBezTo>
                    <a:pt x="11" y="7"/>
                    <a:pt x="11" y="7"/>
                    <a:pt x="11" y="7"/>
                  </a:cubicBezTo>
                  <a:cubicBezTo>
                    <a:pt x="11" y="3"/>
                    <a:pt x="1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15" name="Group 114">
            <a:extLst>
              <a:ext uri="{FF2B5EF4-FFF2-40B4-BE49-F238E27FC236}">
                <a16:creationId xmlns:a16="http://schemas.microsoft.com/office/drawing/2014/main" id="{754E4CC7-567E-448C-4ACC-7D50D0E63A08}"/>
              </a:ext>
            </a:extLst>
          </p:cNvPr>
          <p:cNvGrpSpPr/>
          <p:nvPr userDrawn="1"/>
        </p:nvGrpSpPr>
        <p:grpSpPr>
          <a:xfrm>
            <a:off x="9189522" y="3703805"/>
            <a:ext cx="466164" cy="364154"/>
            <a:chOff x="9808908" y="2707433"/>
            <a:chExt cx="561713" cy="438794"/>
          </a:xfrm>
          <a:solidFill>
            <a:schemeClr val="bg2"/>
          </a:solidFill>
        </p:grpSpPr>
        <p:sp>
          <p:nvSpPr>
            <p:cNvPr id="116" name="Freeform 98">
              <a:extLst>
                <a:ext uri="{FF2B5EF4-FFF2-40B4-BE49-F238E27FC236}">
                  <a16:creationId xmlns:a16="http://schemas.microsoft.com/office/drawing/2014/main" id="{345AE9CA-16CB-E412-DC53-1FD747F436BF}"/>
                </a:ext>
              </a:extLst>
            </p:cNvPr>
            <p:cNvSpPr>
              <a:spLocks/>
            </p:cNvSpPr>
            <p:nvPr/>
          </p:nvSpPr>
          <p:spPr bwMode="auto">
            <a:xfrm>
              <a:off x="9808908" y="3011872"/>
              <a:ext cx="118632" cy="20010"/>
            </a:xfrm>
            <a:custGeom>
              <a:avLst/>
              <a:gdLst>
                <a:gd name="T0" fmla="*/ 8 w 71"/>
                <a:gd name="T1" fmla="*/ 12 h 12"/>
                <a:gd name="T2" fmla="*/ 64 w 71"/>
                <a:gd name="T3" fmla="*/ 12 h 12"/>
                <a:gd name="T4" fmla="*/ 71 w 71"/>
                <a:gd name="T5" fmla="*/ 6 h 12"/>
                <a:gd name="T6" fmla="*/ 64 w 71"/>
                <a:gd name="T7" fmla="*/ 0 h 12"/>
                <a:gd name="T8" fmla="*/ 8 w 71"/>
                <a:gd name="T9" fmla="*/ 0 h 12"/>
                <a:gd name="T10" fmla="*/ 0 w 71"/>
                <a:gd name="T11" fmla="*/ 6 h 12"/>
                <a:gd name="T12" fmla="*/ 8 w 7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1" h="12">
                  <a:moveTo>
                    <a:pt x="8" y="12"/>
                  </a:moveTo>
                  <a:cubicBezTo>
                    <a:pt x="64" y="12"/>
                    <a:pt x="64" y="12"/>
                    <a:pt x="64" y="12"/>
                  </a:cubicBezTo>
                  <a:cubicBezTo>
                    <a:pt x="68" y="12"/>
                    <a:pt x="71" y="10"/>
                    <a:pt x="71" y="6"/>
                  </a:cubicBezTo>
                  <a:cubicBezTo>
                    <a:pt x="71" y="2"/>
                    <a:pt x="68" y="0"/>
                    <a:pt x="64" y="0"/>
                  </a:cubicBezTo>
                  <a:cubicBezTo>
                    <a:pt x="8" y="0"/>
                    <a:pt x="8" y="0"/>
                    <a:pt x="8" y="0"/>
                  </a:cubicBezTo>
                  <a:cubicBezTo>
                    <a:pt x="4" y="0"/>
                    <a:pt x="0" y="2"/>
                    <a:pt x="0" y="6"/>
                  </a:cubicBezTo>
                  <a:cubicBezTo>
                    <a:pt x="0" y="10"/>
                    <a:pt x="4" y="12"/>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7" name="Freeform 99">
              <a:extLst>
                <a:ext uri="{FF2B5EF4-FFF2-40B4-BE49-F238E27FC236}">
                  <a16:creationId xmlns:a16="http://schemas.microsoft.com/office/drawing/2014/main" id="{B2405BB4-BB0F-997E-B14D-401068AF4A9F}"/>
                </a:ext>
              </a:extLst>
            </p:cNvPr>
            <p:cNvSpPr>
              <a:spLocks/>
            </p:cNvSpPr>
            <p:nvPr/>
          </p:nvSpPr>
          <p:spPr bwMode="auto">
            <a:xfrm>
              <a:off x="9808908" y="3050463"/>
              <a:ext cx="175804" cy="20010"/>
            </a:xfrm>
            <a:custGeom>
              <a:avLst/>
              <a:gdLst>
                <a:gd name="T0" fmla="*/ 8 w 105"/>
                <a:gd name="T1" fmla="*/ 12 h 12"/>
                <a:gd name="T2" fmla="*/ 98 w 105"/>
                <a:gd name="T3" fmla="*/ 12 h 12"/>
                <a:gd name="T4" fmla="*/ 105 w 105"/>
                <a:gd name="T5" fmla="*/ 6 h 12"/>
                <a:gd name="T6" fmla="*/ 98 w 105"/>
                <a:gd name="T7" fmla="*/ 0 h 12"/>
                <a:gd name="T8" fmla="*/ 8 w 105"/>
                <a:gd name="T9" fmla="*/ 0 h 12"/>
                <a:gd name="T10" fmla="*/ 0 w 105"/>
                <a:gd name="T11" fmla="*/ 6 h 12"/>
                <a:gd name="T12" fmla="*/ 8 w 10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5" h="12">
                  <a:moveTo>
                    <a:pt x="8" y="12"/>
                  </a:moveTo>
                  <a:cubicBezTo>
                    <a:pt x="98" y="12"/>
                    <a:pt x="98" y="12"/>
                    <a:pt x="98" y="12"/>
                  </a:cubicBezTo>
                  <a:cubicBezTo>
                    <a:pt x="102" y="12"/>
                    <a:pt x="105" y="10"/>
                    <a:pt x="105" y="6"/>
                  </a:cubicBezTo>
                  <a:cubicBezTo>
                    <a:pt x="105" y="2"/>
                    <a:pt x="102" y="0"/>
                    <a:pt x="98" y="0"/>
                  </a:cubicBezTo>
                  <a:cubicBezTo>
                    <a:pt x="8" y="0"/>
                    <a:pt x="8" y="0"/>
                    <a:pt x="8" y="0"/>
                  </a:cubicBezTo>
                  <a:cubicBezTo>
                    <a:pt x="4" y="0"/>
                    <a:pt x="0" y="2"/>
                    <a:pt x="0" y="6"/>
                  </a:cubicBezTo>
                  <a:cubicBezTo>
                    <a:pt x="0" y="10"/>
                    <a:pt x="4" y="12"/>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8" name="Freeform 100">
              <a:extLst>
                <a:ext uri="{FF2B5EF4-FFF2-40B4-BE49-F238E27FC236}">
                  <a16:creationId xmlns:a16="http://schemas.microsoft.com/office/drawing/2014/main" id="{AEC98898-A745-E8DC-1473-EFAD881EE8BB}"/>
                </a:ext>
              </a:extLst>
            </p:cNvPr>
            <p:cNvSpPr>
              <a:spLocks/>
            </p:cNvSpPr>
            <p:nvPr/>
          </p:nvSpPr>
          <p:spPr bwMode="auto">
            <a:xfrm>
              <a:off x="9808908" y="2974710"/>
              <a:ext cx="61460" cy="18581"/>
            </a:xfrm>
            <a:custGeom>
              <a:avLst/>
              <a:gdLst>
                <a:gd name="T0" fmla="*/ 8 w 37"/>
                <a:gd name="T1" fmla="*/ 11 h 11"/>
                <a:gd name="T2" fmla="*/ 30 w 37"/>
                <a:gd name="T3" fmla="*/ 11 h 11"/>
                <a:gd name="T4" fmla="*/ 37 w 37"/>
                <a:gd name="T5" fmla="*/ 5 h 11"/>
                <a:gd name="T6" fmla="*/ 30 w 37"/>
                <a:gd name="T7" fmla="*/ 0 h 11"/>
                <a:gd name="T8" fmla="*/ 8 w 37"/>
                <a:gd name="T9" fmla="*/ 0 h 11"/>
                <a:gd name="T10" fmla="*/ 0 w 37"/>
                <a:gd name="T11" fmla="*/ 5 h 11"/>
                <a:gd name="T12" fmla="*/ 8 w 3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7" h="11">
                  <a:moveTo>
                    <a:pt x="8" y="11"/>
                  </a:moveTo>
                  <a:cubicBezTo>
                    <a:pt x="30" y="11"/>
                    <a:pt x="30" y="11"/>
                    <a:pt x="30" y="11"/>
                  </a:cubicBezTo>
                  <a:cubicBezTo>
                    <a:pt x="34" y="11"/>
                    <a:pt x="37" y="9"/>
                    <a:pt x="37" y="5"/>
                  </a:cubicBezTo>
                  <a:cubicBezTo>
                    <a:pt x="37" y="2"/>
                    <a:pt x="34" y="0"/>
                    <a:pt x="30" y="0"/>
                  </a:cubicBezTo>
                  <a:cubicBezTo>
                    <a:pt x="8" y="0"/>
                    <a:pt x="8" y="0"/>
                    <a:pt x="8" y="0"/>
                  </a:cubicBezTo>
                  <a:cubicBezTo>
                    <a:pt x="4" y="0"/>
                    <a:pt x="0" y="2"/>
                    <a:pt x="0" y="5"/>
                  </a:cubicBezTo>
                  <a:cubicBezTo>
                    <a:pt x="0" y="9"/>
                    <a:pt x="4" y="11"/>
                    <a:pt x="8"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9" name="Freeform 101">
              <a:extLst>
                <a:ext uri="{FF2B5EF4-FFF2-40B4-BE49-F238E27FC236}">
                  <a16:creationId xmlns:a16="http://schemas.microsoft.com/office/drawing/2014/main" id="{2E96D0B2-804D-0B12-A8AB-E033FDCC0D60}"/>
                </a:ext>
              </a:extLst>
            </p:cNvPr>
            <p:cNvSpPr>
              <a:spLocks/>
            </p:cNvSpPr>
            <p:nvPr/>
          </p:nvSpPr>
          <p:spPr bwMode="auto">
            <a:xfrm>
              <a:off x="10121924" y="3004726"/>
              <a:ext cx="241551" cy="75753"/>
            </a:xfrm>
            <a:custGeom>
              <a:avLst/>
              <a:gdLst>
                <a:gd name="T0" fmla="*/ 22 w 144"/>
                <a:gd name="T1" fmla="*/ 45 h 45"/>
                <a:gd name="T2" fmla="*/ 144 w 144"/>
                <a:gd name="T3" fmla="*/ 45 h 45"/>
                <a:gd name="T4" fmla="*/ 103 w 144"/>
                <a:gd name="T5" fmla="*/ 16 h 45"/>
                <a:gd name="T6" fmla="*/ 67 w 144"/>
                <a:gd name="T7" fmla="*/ 16 h 45"/>
                <a:gd name="T8" fmla="*/ 61 w 144"/>
                <a:gd name="T9" fmla="*/ 0 h 45"/>
                <a:gd name="T10" fmla="*/ 0 w 144"/>
                <a:gd name="T11" fmla="*/ 23 h 45"/>
                <a:gd name="T12" fmla="*/ 22 w 14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44" h="45">
                  <a:moveTo>
                    <a:pt x="22" y="45"/>
                  </a:moveTo>
                  <a:cubicBezTo>
                    <a:pt x="144" y="45"/>
                    <a:pt x="144" y="45"/>
                    <a:pt x="144" y="45"/>
                  </a:cubicBezTo>
                  <a:cubicBezTo>
                    <a:pt x="138" y="28"/>
                    <a:pt x="122" y="16"/>
                    <a:pt x="103" y="16"/>
                  </a:cubicBezTo>
                  <a:cubicBezTo>
                    <a:pt x="67" y="16"/>
                    <a:pt x="67" y="16"/>
                    <a:pt x="67" y="16"/>
                  </a:cubicBezTo>
                  <a:cubicBezTo>
                    <a:pt x="65" y="10"/>
                    <a:pt x="63" y="5"/>
                    <a:pt x="61" y="0"/>
                  </a:cubicBezTo>
                  <a:cubicBezTo>
                    <a:pt x="0" y="23"/>
                    <a:pt x="0" y="23"/>
                    <a:pt x="0" y="23"/>
                  </a:cubicBezTo>
                  <a:lnTo>
                    <a:pt x="22" y="45"/>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0" name="Freeform 102">
              <a:extLst>
                <a:ext uri="{FF2B5EF4-FFF2-40B4-BE49-F238E27FC236}">
                  <a16:creationId xmlns:a16="http://schemas.microsoft.com/office/drawing/2014/main" id="{F7110074-9748-8E87-2279-A647C82F4302}"/>
                </a:ext>
              </a:extLst>
            </p:cNvPr>
            <p:cNvSpPr>
              <a:spLocks/>
            </p:cNvSpPr>
            <p:nvPr/>
          </p:nvSpPr>
          <p:spPr bwMode="auto">
            <a:xfrm>
              <a:off x="10054747" y="2924686"/>
              <a:ext cx="145788" cy="67177"/>
            </a:xfrm>
            <a:custGeom>
              <a:avLst/>
              <a:gdLst>
                <a:gd name="T0" fmla="*/ 9 w 87"/>
                <a:gd name="T1" fmla="*/ 40 h 40"/>
                <a:gd name="T2" fmla="*/ 87 w 87"/>
                <a:gd name="T3" fmla="*/ 11 h 40"/>
                <a:gd name="T4" fmla="*/ 82 w 87"/>
                <a:gd name="T5" fmla="*/ 0 h 40"/>
                <a:gd name="T6" fmla="*/ 0 w 87"/>
                <a:gd name="T7" fmla="*/ 31 h 40"/>
                <a:gd name="T8" fmla="*/ 9 w 87"/>
                <a:gd name="T9" fmla="*/ 40 h 40"/>
              </a:gdLst>
              <a:ahLst/>
              <a:cxnLst>
                <a:cxn ang="0">
                  <a:pos x="T0" y="T1"/>
                </a:cxn>
                <a:cxn ang="0">
                  <a:pos x="T2" y="T3"/>
                </a:cxn>
                <a:cxn ang="0">
                  <a:pos x="T4" y="T5"/>
                </a:cxn>
                <a:cxn ang="0">
                  <a:pos x="T6" y="T7"/>
                </a:cxn>
                <a:cxn ang="0">
                  <a:pos x="T8" y="T9"/>
                </a:cxn>
              </a:cxnLst>
              <a:rect l="0" t="0" r="r" b="b"/>
              <a:pathLst>
                <a:path w="87" h="40">
                  <a:moveTo>
                    <a:pt x="9" y="40"/>
                  </a:moveTo>
                  <a:cubicBezTo>
                    <a:pt x="87" y="11"/>
                    <a:pt x="87" y="11"/>
                    <a:pt x="87" y="11"/>
                  </a:cubicBezTo>
                  <a:cubicBezTo>
                    <a:pt x="85" y="7"/>
                    <a:pt x="84" y="4"/>
                    <a:pt x="82" y="0"/>
                  </a:cubicBezTo>
                  <a:cubicBezTo>
                    <a:pt x="0" y="31"/>
                    <a:pt x="0" y="31"/>
                    <a:pt x="0" y="31"/>
                  </a:cubicBezTo>
                  <a:lnTo>
                    <a:pt x="9" y="4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1" name="Freeform 103">
              <a:extLst>
                <a:ext uri="{FF2B5EF4-FFF2-40B4-BE49-F238E27FC236}">
                  <a16:creationId xmlns:a16="http://schemas.microsoft.com/office/drawing/2014/main" id="{6F610F74-1E28-815F-03E1-4044A0B81FF5}"/>
                </a:ext>
              </a:extLst>
            </p:cNvPr>
            <p:cNvSpPr>
              <a:spLocks/>
            </p:cNvSpPr>
            <p:nvPr/>
          </p:nvSpPr>
          <p:spPr bwMode="auto">
            <a:xfrm>
              <a:off x="9871797" y="2707433"/>
              <a:ext cx="313016" cy="250127"/>
            </a:xfrm>
            <a:custGeom>
              <a:avLst/>
              <a:gdLst>
                <a:gd name="T0" fmla="*/ 186 w 186"/>
                <a:gd name="T1" fmla="*/ 116 h 149"/>
                <a:gd name="T2" fmla="*/ 177 w 186"/>
                <a:gd name="T3" fmla="*/ 96 h 149"/>
                <a:gd name="T4" fmla="*/ 170 w 186"/>
                <a:gd name="T5" fmla="*/ 92 h 149"/>
                <a:gd name="T6" fmla="*/ 169 w 186"/>
                <a:gd name="T7" fmla="*/ 92 h 149"/>
                <a:gd name="T8" fmla="*/ 107 w 186"/>
                <a:gd name="T9" fmla="*/ 64 h 149"/>
                <a:gd name="T10" fmla="*/ 96 w 186"/>
                <a:gd name="T11" fmla="*/ 38 h 149"/>
                <a:gd name="T12" fmla="*/ 86 w 186"/>
                <a:gd name="T13" fmla="*/ 9 h 149"/>
                <a:gd name="T14" fmla="*/ 66 w 186"/>
                <a:gd name="T15" fmla="*/ 0 h 149"/>
                <a:gd name="T16" fmla="*/ 38 w 186"/>
                <a:gd name="T17" fmla="*/ 14 h 149"/>
                <a:gd name="T18" fmla="*/ 0 w 186"/>
                <a:gd name="T19" fmla="*/ 50 h 149"/>
                <a:gd name="T20" fmla="*/ 98 w 186"/>
                <a:gd name="T21" fmla="*/ 149 h 149"/>
                <a:gd name="T22" fmla="*/ 186 w 186"/>
                <a:gd name="T23"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49">
                  <a:moveTo>
                    <a:pt x="186" y="116"/>
                  </a:moveTo>
                  <a:cubicBezTo>
                    <a:pt x="182" y="107"/>
                    <a:pt x="179" y="100"/>
                    <a:pt x="177" y="96"/>
                  </a:cubicBezTo>
                  <a:cubicBezTo>
                    <a:pt x="176" y="94"/>
                    <a:pt x="173" y="92"/>
                    <a:pt x="170" y="92"/>
                  </a:cubicBezTo>
                  <a:cubicBezTo>
                    <a:pt x="169" y="92"/>
                    <a:pt x="169" y="92"/>
                    <a:pt x="169" y="92"/>
                  </a:cubicBezTo>
                  <a:cubicBezTo>
                    <a:pt x="151" y="92"/>
                    <a:pt x="123" y="81"/>
                    <a:pt x="107" y="64"/>
                  </a:cubicBezTo>
                  <a:cubicBezTo>
                    <a:pt x="99" y="55"/>
                    <a:pt x="95" y="47"/>
                    <a:pt x="96" y="38"/>
                  </a:cubicBezTo>
                  <a:cubicBezTo>
                    <a:pt x="97" y="27"/>
                    <a:pt x="93" y="16"/>
                    <a:pt x="86" y="9"/>
                  </a:cubicBezTo>
                  <a:cubicBezTo>
                    <a:pt x="81" y="3"/>
                    <a:pt x="74" y="0"/>
                    <a:pt x="66" y="0"/>
                  </a:cubicBezTo>
                  <a:cubicBezTo>
                    <a:pt x="60" y="0"/>
                    <a:pt x="50" y="2"/>
                    <a:pt x="38" y="14"/>
                  </a:cubicBezTo>
                  <a:cubicBezTo>
                    <a:pt x="33" y="18"/>
                    <a:pt x="15" y="36"/>
                    <a:pt x="0" y="50"/>
                  </a:cubicBezTo>
                  <a:cubicBezTo>
                    <a:pt x="98" y="149"/>
                    <a:pt x="98" y="149"/>
                    <a:pt x="98" y="149"/>
                  </a:cubicBezTo>
                  <a:lnTo>
                    <a:pt x="186" y="11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2" name="Freeform 104">
              <a:extLst>
                <a:ext uri="{FF2B5EF4-FFF2-40B4-BE49-F238E27FC236}">
                  <a16:creationId xmlns:a16="http://schemas.microsoft.com/office/drawing/2014/main" id="{DB534726-EEEF-C15C-DE92-EBBD37DD0E20}"/>
                </a:ext>
              </a:extLst>
            </p:cNvPr>
            <p:cNvSpPr>
              <a:spLocks/>
            </p:cNvSpPr>
            <p:nvPr/>
          </p:nvSpPr>
          <p:spPr bwMode="auto">
            <a:xfrm>
              <a:off x="10089050" y="2964706"/>
              <a:ext cx="127208" cy="60030"/>
            </a:xfrm>
            <a:custGeom>
              <a:avLst/>
              <a:gdLst>
                <a:gd name="T0" fmla="*/ 9 w 76"/>
                <a:gd name="T1" fmla="*/ 36 h 36"/>
                <a:gd name="T2" fmla="*/ 76 w 76"/>
                <a:gd name="T3" fmla="*/ 10 h 36"/>
                <a:gd name="T4" fmla="*/ 72 w 76"/>
                <a:gd name="T5" fmla="*/ 0 h 36"/>
                <a:gd name="T6" fmla="*/ 0 w 76"/>
                <a:gd name="T7" fmla="*/ 27 h 36"/>
                <a:gd name="T8" fmla="*/ 9 w 76"/>
                <a:gd name="T9" fmla="*/ 36 h 36"/>
              </a:gdLst>
              <a:ahLst/>
              <a:cxnLst>
                <a:cxn ang="0">
                  <a:pos x="T0" y="T1"/>
                </a:cxn>
                <a:cxn ang="0">
                  <a:pos x="T2" y="T3"/>
                </a:cxn>
                <a:cxn ang="0">
                  <a:pos x="T4" y="T5"/>
                </a:cxn>
                <a:cxn ang="0">
                  <a:pos x="T6" y="T7"/>
                </a:cxn>
                <a:cxn ang="0">
                  <a:pos x="T8" y="T9"/>
                </a:cxn>
              </a:cxnLst>
              <a:rect l="0" t="0" r="r" b="b"/>
              <a:pathLst>
                <a:path w="76" h="36">
                  <a:moveTo>
                    <a:pt x="9" y="36"/>
                  </a:moveTo>
                  <a:cubicBezTo>
                    <a:pt x="76" y="10"/>
                    <a:pt x="76" y="10"/>
                    <a:pt x="76" y="10"/>
                  </a:cubicBezTo>
                  <a:cubicBezTo>
                    <a:pt x="75" y="7"/>
                    <a:pt x="73" y="4"/>
                    <a:pt x="72" y="0"/>
                  </a:cubicBezTo>
                  <a:cubicBezTo>
                    <a:pt x="0" y="27"/>
                    <a:pt x="0" y="27"/>
                    <a:pt x="0" y="27"/>
                  </a:cubicBezTo>
                  <a:lnTo>
                    <a:pt x="9" y="3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3" name="Freeform 105">
              <a:extLst>
                <a:ext uri="{FF2B5EF4-FFF2-40B4-BE49-F238E27FC236}">
                  <a16:creationId xmlns:a16="http://schemas.microsoft.com/office/drawing/2014/main" id="{C4F46A01-1DC7-B8E2-6984-6274EF967A89}"/>
                </a:ext>
              </a:extLst>
            </p:cNvPr>
            <p:cNvSpPr>
              <a:spLocks/>
            </p:cNvSpPr>
            <p:nvPr/>
          </p:nvSpPr>
          <p:spPr bwMode="auto">
            <a:xfrm>
              <a:off x="9826060" y="2807484"/>
              <a:ext cx="544561" cy="338743"/>
            </a:xfrm>
            <a:custGeom>
              <a:avLst/>
              <a:gdLst>
                <a:gd name="T0" fmla="*/ 324 w 324"/>
                <a:gd name="T1" fmla="*/ 178 h 201"/>
                <a:gd name="T2" fmla="*/ 198 w 324"/>
                <a:gd name="T3" fmla="*/ 178 h 201"/>
                <a:gd name="T4" fmla="*/ 17 w 324"/>
                <a:gd name="T5" fmla="*/ 0 h 201"/>
                <a:gd name="T6" fmla="*/ 2 w 324"/>
                <a:gd name="T7" fmla="*/ 14 h 201"/>
                <a:gd name="T8" fmla="*/ 0 w 324"/>
                <a:gd name="T9" fmla="*/ 19 h 201"/>
                <a:gd name="T10" fmla="*/ 2 w 324"/>
                <a:gd name="T11" fmla="*/ 24 h 201"/>
                <a:gd name="T12" fmla="*/ 183 w 324"/>
                <a:gd name="T13" fmla="*/ 200 h 201"/>
                <a:gd name="T14" fmla="*/ 188 w 324"/>
                <a:gd name="T15" fmla="*/ 201 h 201"/>
                <a:gd name="T16" fmla="*/ 316 w 324"/>
                <a:gd name="T17" fmla="*/ 201 h 201"/>
                <a:gd name="T18" fmla="*/ 324 w 324"/>
                <a:gd name="T19" fmla="*/ 196 h 201"/>
                <a:gd name="T20" fmla="*/ 324 w 324"/>
                <a:gd name="T21" fmla="*/ 17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01">
                  <a:moveTo>
                    <a:pt x="324" y="178"/>
                  </a:moveTo>
                  <a:cubicBezTo>
                    <a:pt x="198" y="178"/>
                    <a:pt x="198" y="178"/>
                    <a:pt x="198" y="178"/>
                  </a:cubicBezTo>
                  <a:cubicBezTo>
                    <a:pt x="17" y="0"/>
                    <a:pt x="17" y="0"/>
                    <a:pt x="17" y="0"/>
                  </a:cubicBezTo>
                  <a:cubicBezTo>
                    <a:pt x="9" y="8"/>
                    <a:pt x="3" y="13"/>
                    <a:pt x="2" y="14"/>
                  </a:cubicBezTo>
                  <a:cubicBezTo>
                    <a:pt x="1" y="15"/>
                    <a:pt x="0" y="17"/>
                    <a:pt x="0" y="19"/>
                  </a:cubicBezTo>
                  <a:cubicBezTo>
                    <a:pt x="0" y="21"/>
                    <a:pt x="1" y="22"/>
                    <a:pt x="2" y="24"/>
                  </a:cubicBezTo>
                  <a:cubicBezTo>
                    <a:pt x="183" y="200"/>
                    <a:pt x="183" y="200"/>
                    <a:pt x="183" y="200"/>
                  </a:cubicBezTo>
                  <a:cubicBezTo>
                    <a:pt x="184" y="201"/>
                    <a:pt x="186" y="201"/>
                    <a:pt x="188" y="201"/>
                  </a:cubicBezTo>
                  <a:cubicBezTo>
                    <a:pt x="316" y="201"/>
                    <a:pt x="316" y="201"/>
                    <a:pt x="316" y="201"/>
                  </a:cubicBezTo>
                  <a:cubicBezTo>
                    <a:pt x="320" y="201"/>
                    <a:pt x="324" y="200"/>
                    <a:pt x="324" y="196"/>
                  </a:cubicBezTo>
                  <a:lnTo>
                    <a:pt x="324" y="178"/>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124" name="Freeform 106">
            <a:extLst>
              <a:ext uri="{FF2B5EF4-FFF2-40B4-BE49-F238E27FC236}">
                <a16:creationId xmlns:a16="http://schemas.microsoft.com/office/drawing/2014/main" id="{177647B6-372F-C54B-E421-7D68E3761EBD}"/>
              </a:ext>
            </a:extLst>
          </p:cNvPr>
          <p:cNvSpPr>
            <a:spLocks/>
          </p:cNvSpPr>
          <p:nvPr userDrawn="1"/>
        </p:nvSpPr>
        <p:spPr bwMode="auto">
          <a:xfrm>
            <a:off x="8317690" y="3640938"/>
            <a:ext cx="317893" cy="455488"/>
          </a:xfrm>
          <a:custGeom>
            <a:avLst/>
            <a:gdLst>
              <a:gd name="T0" fmla="*/ 226 w 228"/>
              <a:gd name="T1" fmla="*/ 102 h 326"/>
              <a:gd name="T2" fmla="*/ 220 w 228"/>
              <a:gd name="T3" fmla="*/ 102 h 326"/>
              <a:gd name="T4" fmla="*/ 118 w 228"/>
              <a:gd name="T5" fmla="*/ 102 h 326"/>
              <a:gd name="T6" fmla="*/ 157 w 228"/>
              <a:gd name="T7" fmla="*/ 9 h 326"/>
              <a:gd name="T8" fmla="*/ 156 w 228"/>
              <a:gd name="T9" fmla="*/ 3 h 326"/>
              <a:gd name="T10" fmla="*/ 150 w 228"/>
              <a:gd name="T11" fmla="*/ 0 h 326"/>
              <a:gd name="T12" fmla="*/ 38 w 228"/>
              <a:gd name="T13" fmla="*/ 0 h 326"/>
              <a:gd name="T14" fmla="*/ 31 w 228"/>
              <a:gd name="T15" fmla="*/ 4 h 326"/>
              <a:gd name="T16" fmla="*/ 1 w 228"/>
              <a:gd name="T17" fmla="*/ 187 h 326"/>
              <a:gd name="T18" fmla="*/ 2 w 228"/>
              <a:gd name="T19" fmla="*/ 192 h 326"/>
              <a:gd name="T20" fmla="*/ 8 w 228"/>
              <a:gd name="T21" fmla="*/ 192 h 326"/>
              <a:gd name="T22" fmla="*/ 100 w 228"/>
              <a:gd name="T23" fmla="*/ 192 h 326"/>
              <a:gd name="T24" fmla="*/ 86 w 228"/>
              <a:gd name="T25" fmla="*/ 317 h 326"/>
              <a:gd name="T26" fmla="*/ 91 w 228"/>
              <a:gd name="T27" fmla="*/ 326 h 326"/>
              <a:gd name="T28" fmla="*/ 94 w 228"/>
              <a:gd name="T29" fmla="*/ 326 h 326"/>
              <a:gd name="T30" fmla="*/ 100 w 228"/>
              <a:gd name="T31" fmla="*/ 323 h 326"/>
              <a:gd name="T32" fmla="*/ 226 w 228"/>
              <a:gd name="T33" fmla="*/ 108 h 326"/>
              <a:gd name="T34" fmla="*/ 226 w 228"/>
              <a:gd name="T35" fmla="*/ 10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26">
                <a:moveTo>
                  <a:pt x="226" y="102"/>
                </a:moveTo>
                <a:cubicBezTo>
                  <a:pt x="225" y="100"/>
                  <a:pt x="223" y="102"/>
                  <a:pt x="220" y="102"/>
                </a:cubicBezTo>
                <a:cubicBezTo>
                  <a:pt x="118" y="102"/>
                  <a:pt x="118" y="102"/>
                  <a:pt x="118" y="102"/>
                </a:cubicBezTo>
                <a:cubicBezTo>
                  <a:pt x="157" y="9"/>
                  <a:pt x="157" y="9"/>
                  <a:pt x="157" y="9"/>
                </a:cubicBezTo>
                <a:cubicBezTo>
                  <a:pt x="158" y="7"/>
                  <a:pt x="157" y="5"/>
                  <a:pt x="156" y="3"/>
                </a:cubicBezTo>
                <a:cubicBezTo>
                  <a:pt x="155" y="1"/>
                  <a:pt x="153" y="0"/>
                  <a:pt x="150" y="0"/>
                </a:cubicBezTo>
                <a:cubicBezTo>
                  <a:pt x="38" y="0"/>
                  <a:pt x="38" y="0"/>
                  <a:pt x="38" y="0"/>
                </a:cubicBezTo>
                <a:cubicBezTo>
                  <a:pt x="35" y="0"/>
                  <a:pt x="32" y="0"/>
                  <a:pt x="31" y="4"/>
                </a:cubicBezTo>
                <a:cubicBezTo>
                  <a:pt x="1" y="187"/>
                  <a:pt x="1" y="187"/>
                  <a:pt x="1" y="187"/>
                </a:cubicBezTo>
                <a:cubicBezTo>
                  <a:pt x="0" y="189"/>
                  <a:pt x="1" y="190"/>
                  <a:pt x="2" y="192"/>
                </a:cubicBezTo>
                <a:cubicBezTo>
                  <a:pt x="3" y="193"/>
                  <a:pt x="5" y="192"/>
                  <a:pt x="8" y="192"/>
                </a:cubicBezTo>
                <a:cubicBezTo>
                  <a:pt x="100" y="192"/>
                  <a:pt x="100" y="192"/>
                  <a:pt x="100" y="192"/>
                </a:cubicBezTo>
                <a:cubicBezTo>
                  <a:pt x="86" y="317"/>
                  <a:pt x="86" y="317"/>
                  <a:pt x="86" y="317"/>
                </a:cubicBezTo>
                <a:cubicBezTo>
                  <a:pt x="86" y="321"/>
                  <a:pt x="88" y="325"/>
                  <a:pt x="91" y="326"/>
                </a:cubicBezTo>
                <a:cubicBezTo>
                  <a:pt x="92" y="326"/>
                  <a:pt x="93" y="326"/>
                  <a:pt x="94" y="326"/>
                </a:cubicBezTo>
                <a:cubicBezTo>
                  <a:pt x="96" y="326"/>
                  <a:pt x="98" y="325"/>
                  <a:pt x="100" y="323"/>
                </a:cubicBezTo>
                <a:cubicBezTo>
                  <a:pt x="226" y="108"/>
                  <a:pt x="226" y="108"/>
                  <a:pt x="226" y="108"/>
                </a:cubicBezTo>
                <a:cubicBezTo>
                  <a:pt x="228" y="106"/>
                  <a:pt x="228" y="104"/>
                  <a:pt x="226" y="10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5" name="Freeform 107">
            <a:extLst>
              <a:ext uri="{FF2B5EF4-FFF2-40B4-BE49-F238E27FC236}">
                <a16:creationId xmlns:a16="http://schemas.microsoft.com/office/drawing/2014/main" id="{B1B53002-3A80-B8E9-57D3-401C181B1892}"/>
              </a:ext>
            </a:extLst>
          </p:cNvPr>
          <p:cNvSpPr>
            <a:spLocks/>
          </p:cNvSpPr>
          <p:nvPr userDrawn="1"/>
        </p:nvSpPr>
        <p:spPr bwMode="auto">
          <a:xfrm>
            <a:off x="7359268" y="3640938"/>
            <a:ext cx="348733" cy="460233"/>
          </a:xfrm>
          <a:custGeom>
            <a:avLst/>
            <a:gdLst>
              <a:gd name="T0" fmla="*/ 249 w 250"/>
              <a:gd name="T1" fmla="*/ 128 h 330"/>
              <a:gd name="T2" fmla="*/ 242 w 250"/>
              <a:gd name="T3" fmla="*/ 124 h 330"/>
              <a:gd name="T4" fmla="*/ 127 w 250"/>
              <a:gd name="T5" fmla="*/ 124 h 330"/>
              <a:gd name="T6" fmla="*/ 127 w 250"/>
              <a:gd name="T7" fmla="*/ 8 h 330"/>
              <a:gd name="T8" fmla="*/ 123 w 250"/>
              <a:gd name="T9" fmla="*/ 1 h 330"/>
              <a:gd name="T10" fmla="*/ 115 w 250"/>
              <a:gd name="T11" fmla="*/ 4 h 330"/>
              <a:gd name="T12" fmla="*/ 1 w 250"/>
              <a:gd name="T13" fmla="*/ 198 h 330"/>
              <a:gd name="T14" fmla="*/ 1 w 250"/>
              <a:gd name="T15" fmla="*/ 209 h 330"/>
              <a:gd name="T16" fmla="*/ 8 w 250"/>
              <a:gd name="T17" fmla="*/ 215 h 330"/>
              <a:gd name="T18" fmla="*/ 116 w 250"/>
              <a:gd name="T19" fmla="*/ 215 h 330"/>
              <a:gd name="T20" fmla="*/ 116 w 250"/>
              <a:gd name="T21" fmla="*/ 323 h 330"/>
              <a:gd name="T22" fmla="*/ 120 w 250"/>
              <a:gd name="T23" fmla="*/ 329 h 330"/>
              <a:gd name="T24" fmla="*/ 122 w 250"/>
              <a:gd name="T25" fmla="*/ 330 h 330"/>
              <a:gd name="T26" fmla="*/ 128 w 250"/>
              <a:gd name="T27" fmla="*/ 326 h 330"/>
              <a:gd name="T28" fmla="*/ 249 w 250"/>
              <a:gd name="T29" fmla="*/ 135 h 330"/>
              <a:gd name="T30" fmla="*/ 249 w 250"/>
              <a:gd name="T31" fmla="*/ 1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330">
                <a:moveTo>
                  <a:pt x="249" y="128"/>
                </a:moveTo>
                <a:cubicBezTo>
                  <a:pt x="247" y="126"/>
                  <a:pt x="245" y="124"/>
                  <a:pt x="242" y="124"/>
                </a:cubicBezTo>
                <a:cubicBezTo>
                  <a:pt x="127" y="124"/>
                  <a:pt x="127" y="124"/>
                  <a:pt x="127" y="124"/>
                </a:cubicBezTo>
                <a:cubicBezTo>
                  <a:pt x="127" y="8"/>
                  <a:pt x="127" y="8"/>
                  <a:pt x="127" y="8"/>
                </a:cubicBezTo>
                <a:cubicBezTo>
                  <a:pt x="127" y="5"/>
                  <a:pt x="126" y="2"/>
                  <a:pt x="123" y="1"/>
                </a:cubicBezTo>
                <a:cubicBezTo>
                  <a:pt x="120" y="0"/>
                  <a:pt x="117" y="1"/>
                  <a:pt x="115" y="4"/>
                </a:cubicBezTo>
                <a:cubicBezTo>
                  <a:pt x="1" y="198"/>
                  <a:pt x="1" y="198"/>
                  <a:pt x="1" y="198"/>
                </a:cubicBezTo>
                <a:cubicBezTo>
                  <a:pt x="0" y="201"/>
                  <a:pt x="0" y="206"/>
                  <a:pt x="1" y="209"/>
                </a:cubicBezTo>
                <a:cubicBezTo>
                  <a:pt x="3" y="211"/>
                  <a:pt x="5" y="215"/>
                  <a:pt x="8" y="215"/>
                </a:cubicBezTo>
                <a:cubicBezTo>
                  <a:pt x="116" y="215"/>
                  <a:pt x="116" y="215"/>
                  <a:pt x="116" y="215"/>
                </a:cubicBezTo>
                <a:cubicBezTo>
                  <a:pt x="116" y="323"/>
                  <a:pt x="116" y="323"/>
                  <a:pt x="116" y="323"/>
                </a:cubicBezTo>
                <a:cubicBezTo>
                  <a:pt x="116" y="326"/>
                  <a:pt x="117" y="329"/>
                  <a:pt x="120" y="329"/>
                </a:cubicBezTo>
                <a:cubicBezTo>
                  <a:pt x="121" y="330"/>
                  <a:pt x="122" y="330"/>
                  <a:pt x="122" y="330"/>
                </a:cubicBezTo>
                <a:cubicBezTo>
                  <a:pt x="125" y="330"/>
                  <a:pt x="127" y="328"/>
                  <a:pt x="128" y="326"/>
                </a:cubicBezTo>
                <a:cubicBezTo>
                  <a:pt x="249" y="135"/>
                  <a:pt x="249" y="135"/>
                  <a:pt x="249" y="135"/>
                </a:cubicBezTo>
                <a:cubicBezTo>
                  <a:pt x="250" y="133"/>
                  <a:pt x="250" y="130"/>
                  <a:pt x="249" y="12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sp>
        <p:nvSpPr>
          <p:cNvPr id="126" name="Freeform 108">
            <a:extLst>
              <a:ext uri="{FF2B5EF4-FFF2-40B4-BE49-F238E27FC236}">
                <a16:creationId xmlns:a16="http://schemas.microsoft.com/office/drawing/2014/main" id="{2396E76B-2D69-BE19-0378-B3595CEE470F}"/>
              </a:ext>
            </a:extLst>
          </p:cNvPr>
          <p:cNvSpPr>
            <a:spLocks/>
          </p:cNvSpPr>
          <p:nvPr userDrawn="1"/>
        </p:nvSpPr>
        <p:spPr bwMode="auto">
          <a:xfrm>
            <a:off x="6450664" y="3640938"/>
            <a:ext cx="220627" cy="460233"/>
          </a:xfrm>
          <a:custGeom>
            <a:avLst/>
            <a:gdLst>
              <a:gd name="T0" fmla="*/ 155 w 158"/>
              <a:gd name="T1" fmla="*/ 61 h 330"/>
              <a:gd name="T2" fmla="*/ 155 w 158"/>
              <a:gd name="T3" fmla="*/ 16 h 330"/>
              <a:gd name="T4" fmla="*/ 137 w 158"/>
              <a:gd name="T5" fmla="*/ 0 h 330"/>
              <a:gd name="T6" fmla="*/ 92 w 158"/>
              <a:gd name="T7" fmla="*/ 0 h 330"/>
              <a:gd name="T8" fmla="*/ 75 w 158"/>
              <a:gd name="T9" fmla="*/ 11 h 330"/>
              <a:gd name="T10" fmla="*/ 72 w 158"/>
              <a:gd name="T11" fmla="*/ 11 h 330"/>
              <a:gd name="T12" fmla="*/ 28 w 158"/>
              <a:gd name="T13" fmla="*/ 11 h 330"/>
              <a:gd name="T14" fmla="*/ 19 w 158"/>
              <a:gd name="T15" fmla="*/ 23 h 330"/>
              <a:gd name="T16" fmla="*/ 19 w 158"/>
              <a:gd name="T17" fmla="*/ 95 h 330"/>
              <a:gd name="T18" fmla="*/ 28 w 158"/>
              <a:gd name="T19" fmla="*/ 113 h 330"/>
              <a:gd name="T20" fmla="*/ 58 w 158"/>
              <a:gd name="T21" fmla="*/ 113 h 330"/>
              <a:gd name="T22" fmla="*/ 76 w 158"/>
              <a:gd name="T23" fmla="*/ 113 h 330"/>
              <a:gd name="T24" fmla="*/ 76 w 158"/>
              <a:gd name="T25" fmla="*/ 124 h 330"/>
              <a:gd name="T26" fmla="*/ 58 w 158"/>
              <a:gd name="T27" fmla="*/ 124 h 330"/>
              <a:gd name="T28" fmla="*/ 57 w 158"/>
              <a:gd name="T29" fmla="*/ 124 h 330"/>
              <a:gd name="T30" fmla="*/ 56 w 158"/>
              <a:gd name="T31" fmla="*/ 124 h 330"/>
              <a:gd name="T32" fmla="*/ 54 w 158"/>
              <a:gd name="T33" fmla="*/ 125 h 330"/>
              <a:gd name="T34" fmla="*/ 53 w 158"/>
              <a:gd name="T35" fmla="*/ 126 h 330"/>
              <a:gd name="T36" fmla="*/ 52 w 158"/>
              <a:gd name="T37" fmla="*/ 126 h 330"/>
              <a:gd name="T38" fmla="*/ 52 w 158"/>
              <a:gd name="T39" fmla="*/ 128 h 330"/>
              <a:gd name="T40" fmla="*/ 51 w 158"/>
              <a:gd name="T41" fmla="*/ 129 h 330"/>
              <a:gd name="T42" fmla="*/ 51 w 158"/>
              <a:gd name="T43" fmla="*/ 129 h 330"/>
              <a:gd name="T44" fmla="*/ 1 w 158"/>
              <a:gd name="T45" fmla="*/ 321 h 330"/>
              <a:gd name="T46" fmla="*/ 6 w 158"/>
              <a:gd name="T47" fmla="*/ 329 h 330"/>
              <a:gd name="T48" fmla="*/ 8 w 158"/>
              <a:gd name="T49" fmla="*/ 330 h 330"/>
              <a:gd name="T50" fmla="*/ 15 w 158"/>
              <a:gd name="T51" fmla="*/ 323 h 330"/>
              <a:gd name="T52" fmla="*/ 63 w 158"/>
              <a:gd name="T53" fmla="*/ 136 h 330"/>
              <a:gd name="T54" fmla="*/ 76 w 158"/>
              <a:gd name="T55" fmla="*/ 136 h 330"/>
              <a:gd name="T56" fmla="*/ 76 w 158"/>
              <a:gd name="T57" fmla="*/ 252 h 330"/>
              <a:gd name="T58" fmla="*/ 81 w 158"/>
              <a:gd name="T59" fmla="*/ 259 h 330"/>
              <a:gd name="T60" fmla="*/ 87 w 158"/>
              <a:gd name="T61" fmla="*/ 252 h 330"/>
              <a:gd name="T62" fmla="*/ 87 w 158"/>
              <a:gd name="T63" fmla="*/ 136 h 330"/>
              <a:gd name="T64" fmla="*/ 95 w 158"/>
              <a:gd name="T65" fmla="*/ 136 h 330"/>
              <a:gd name="T66" fmla="*/ 143 w 158"/>
              <a:gd name="T67" fmla="*/ 323 h 330"/>
              <a:gd name="T68" fmla="*/ 150 w 158"/>
              <a:gd name="T69" fmla="*/ 329 h 330"/>
              <a:gd name="T70" fmla="*/ 152 w 158"/>
              <a:gd name="T71" fmla="*/ 329 h 330"/>
              <a:gd name="T72" fmla="*/ 157 w 158"/>
              <a:gd name="T73" fmla="*/ 321 h 330"/>
              <a:gd name="T74" fmla="*/ 107 w 158"/>
              <a:gd name="T75" fmla="*/ 129 h 330"/>
              <a:gd name="T76" fmla="*/ 107 w 158"/>
              <a:gd name="T77" fmla="*/ 129 h 330"/>
              <a:gd name="T78" fmla="*/ 106 w 158"/>
              <a:gd name="T79" fmla="*/ 127 h 330"/>
              <a:gd name="T80" fmla="*/ 105 w 158"/>
              <a:gd name="T81" fmla="*/ 126 h 330"/>
              <a:gd name="T82" fmla="*/ 104 w 158"/>
              <a:gd name="T83" fmla="*/ 126 h 330"/>
              <a:gd name="T84" fmla="*/ 103 w 158"/>
              <a:gd name="T85" fmla="*/ 125 h 330"/>
              <a:gd name="T86" fmla="*/ 102 w 158"/>
              <a:gd name="T87" fmla="*/ 124 h 330"/>
              <a:gd name="T88" fmla="*/ 101 w 158"/>
              <a:gd name="T89" fmla="*/ 124 h 330"/>
              <a:gd name="T90" fmla="*/ 100 w 158"/>
              <a:gd name="T91" fmla="*/ 124 h 330"/>
              <a:gd name="T92" fmla="*/ 87 w 158"/>
              <a:gd name="T93" fmla="*/ 124 h 330"/>
              <a:gd name="T94" fmla="*/ 87 w 158"/>
              <a:gd name="T95" fmla="*/ 113 h 330"/>
              <a:gd name="T96" fmla="*/ 100 w 158"/>
              <a:gd name="T97" fmla="*/ 113 h 330"/>
              <a:gd name="T98" fmla="*/ 133 w 158"/>
              <a:gd name="T99" fmla="*/ 113 h 330"/>
              <a:gd name="T100" fmla="*/ 140 w 158"/>
              <a:gd name="T101" fmla="*/ 109 h 330"/>
              <a:gd name="T102" fmla="*/ 144 w 158"/>
              <a:gd name="T103" fmla="*/ 95 h 330"/>
              <a:gd name="T104" fmla="*/ 144 w 158"/>
              <a:gd name="T105" fmla="*/ 81 h 330"/>
              <a:gd name="T106" fmla="*/ 144 w 158"/>
              <a:gd name="T107" fmla="*/ 79 h 330"/>
              <a:gd name="T108" fmla="*/ 155 w 158"/>
              <a:gd name="T109" fmla="*/ 6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8" h="330">
                <a:moveTo>
                  <a:pt x="155" y="61"/>
                </a:moveTo>
                <a:cubicBezTo>
                  <a:pt x="155" y="16"/>
                  <a:pt x="155" y="16"/>
                  <a:pt x="155" y="16"/>
                </a:cubicBezTo>
                <a:cubicBezTo>
                  <a:pt x="155" y="5"/>
                  <a:pt x="148" y="0"/>
                  <a:pt x="137" y="0"/>
                </a:cubicBezTo>
                <a:cubicBezTo>
                  <a:pt x="92" y="0"/>
                  <a:pt x="92" y="0"/>
                  <a:pt x="92" y="0"/>
                </a:cubicBezTo>
                <a:cubicBezTo>
                  <a:pt x="83" y="0"/>
                  <a:pt x="77" y="3"/>
                  <a:pt x="75" y="11"/>
                </a:cubicBezTo>
                <a:cubicBezTo>
                  <a:pt x="74" y="11"/>
                  <a:pt x="72" y="11"/>
                  <a:pt x="72" y="11"/>
                </a:cubicBezTo>
                <a:cubicBezTo>
                  <a:pt x="28" y="11"/>
                  <a:pt x="28" y="11"/>
                  <a:pt x="28" y="11"/>
                </a:cubicBezTo>
                <a:cubicBezTo>
                  <a:pt x="20" y="11"/>
                  <a:pt x="19" y="16"/>
                  <a:pt x="19" y="23"/>
                </a:cubicBezTo>
                <a:cubicBezTo>
                  <a:pt x="19" y="95"/>
                  <a:pt x="19" y="95"/>
                  <a:pt x="19" y="95"/>
                </a:cubicBezTo>
                <a:cubicBezTo>
                  <a:pt x="19" y="101"/>
                  <a:pt x="20" y="113"/>
                  <a:pt x="28" y="113"/>
                </a:cubicBezTo>
                <a:cubicBezTo>
                  <a:pt x="58" y="113"/>
                  <a:pt x="58" y="113"/>
                  <a:pt x="58" y="113"/>
                </a:cubicBezTo>
                <a:cubicBezTo>
                  <a:pt x="76" y="113"/>
                  <a:pt x="76" y="113"/>
                  <a:pt x="76" y="113"/>
                </a:cubicBezTo>
                <a:cubicBezTo>
                  <a:pt x="76" y="124"/>
                  <a:pt x="76" y="124"/>
                  <a:pt x="76" y="124"/>
                </a:cubicBezTo>
                <a:cubicBezTo>
                  <a:pt x="58" y="124"/>
                  <a:pt x="58" y="124"/>
                  <a:pt x="58" y="124"/>
                </a:cubicBezTo>
                <a:cubicBezTo>
                  <a:pt x="57" y="124"/>
                  <a:pt x="57" y="124"/>
                  <a:pt x="57" y="124"/>
                </a:cubicBezTo>
                <a:cubicBezTo>
                  <a:pt x="57" y="124"/>
                  <a:pt x="56" y="124"/>
                  <a:pt x="56" y="124"/>
                </a:cubicBezTo>
                <a:cubicBezTo>
                  <a:pt x="55" y="125"/>
                  <a:pt x="55" y="125"/>
                  <a:pt x="54" y="125"/>
                </a:cubicBezTo>
                <a:cubicBezTo>
                  <a:pt x="54" y="125"/>
                  <a:pt x="54" y="125"/>
                  <a:pt x="53" y="126"/>
                </a:cubicBezTo>
                <a:cubicBezTo>
                  <a:pt x="53" y="126"/>
                  <a:pt x="53" y="126"/>
                  <a:pt x="52" y="126"/>
                </a:cubicBezTo>
                <a:cubicBezTo>
                  <a:pt x="52" y="127"/>
                  <a:pt x="52" y="127"/>
                  <a:pt x="52" y="128"/>
                </a:cubicBezTo>
                <a:cubicBezTo>
                  <a:pt x="51" y="128"/>
                  <a:pt x="51" y="128"/>
                  <a:pt x="51" y="129"/>
                </a:cubicBezTo>
                <a:cubicBezTo>
                  <a:pt x="51" y="129"/>
                  <a:pt x="51" y="129"/>
                  <a:pt x="51" y="129"/>
                </a:cubicBezTo>
                <a:cubicBezTo>
                  <a:pt x="1" y="321"/>
                  <a:pt x="1" y="321"/>
                  <a:pt x="1" y="321"/>
                </a:cubicBezTo>
                <a:cubicBezTo>
                  <a:pt x="0" y="325"/>
                  <a:pt x="2" y="328"/>
                  <a:pt x="6" y="329"/>
                </a:cubicBezTo>
                <a:cubicBezTo>
                  <a:pt x="7" y="330"/>
                  <a:pt x="7" y="330"/>
                  <a:pt x="8" y="330"/>
                </a:cubicBezTo>
                <a:cubicBezTo>
                  <a:pt x="11" y="330"/>
                  <a:pt x="14" y="326"/>
                  <a:pt x="15" y="323"/>
                </a:cubicBezTo>
                <a:cubicBezTo>
                  <a:pt x="63" y="136"/>
                  <a:pt x="63" y="136"/>
                  <a:pt x="63" y="136"/>
                </a:cubicBezTo>
                <a:cubicBezTo>
                  <a:pt x="76" y="136"/>
                  <a:pt x="76" y="136"/>
                  <a:pt x="76" y="136"/>
                </a:cubicBezTo>
                <a:cubicBezTo>
                  <a:pt x="76" y="252"/>
                  <a:pt x="76" y="252"/>
                  <a:pt x="76" y="252"/>
                </a:cubicBezTo>
                <a:cubicBezTo>
                  <a:pt x="76" y="256"/>
                  <a:pt x="77" y="259"/>
                  <a:pt x="81" y="259"/>
                </a:cubicBezTo>
                <a:cubicBezTo>
                  <a:pt x="85" y="259"/>
                  <a:pt x="87" y="256"/>
                  <a:pt x="87" y="252"/>
                </a:cubicBezTo>
                <a:cubicBezTo>
                  <a:pt x="87" y="136"/>
                  <a:pt x="87" y="136"/>
                  <a:pt x="87" y="136"/>
                </a:cubicBezTo>
                <a:cubicBezTo>
                  <a:pt x="95" y="136"/>
                  <a:pt x="95" y="136"/>
                  <a:pt x="95" y="136"/>
                </a:cubicBezTo>
                <a:cubicBezTo>
                  <a:pt x="143" y="323"/>
                  <a:pt x="143" y="323"/>
                  <a:pt x="143" y="323"/>
                </a:cubicBezTo>
                <a:cubicBezTo>
                  <a:pt x="144" y="326"/>
                  <a:pt x="147" y="329"/>
                  <a:pt x="150" y="329"/>
                </a:cubicBezTo>
                <a:cubicBezTo>
                  <a:pt x="150" y="329"/>
                  <a:pt x="151" y="329"/>
                  <a:pt x="152" y="329"/>
                </a:cubicBezTo>
                <a:cubicBezTo>
                  <a:pt x="155" y="328"/>
                  <a:pt x="158" y="324"/>
                  <a:pt x="157" y="321"/>
                </a:cubicBezTo>
                <a:cubicBezTo>
                  <a:pt x="107" y="129"/>
                  <a:pt x="107" y="129"/>
                  <a:pt x="107" y="129"/>
                </a:cubicBezTo>
                <a:cubicBezTo>
                  <a:pt x="107" y="129"/>
                  <a:pt x="107" y="129"/>
                  <a:pt x="107" y="129"/>
                </a:cubicBezTo>
                <a:cubicBezTo>
                  <a:pt x="107" y="128"/>
                  <a:pt x="106" y="128"/>
                  <a:pt x="106" y="127"/>
                </a:cubicBezTo>
                <a:cubicBezTo>
                  <a:pt x="106" y="127"/>
                  <a:pt x="106" y="127"/>
                  <a:pt x="105" y="126"/>
                </a:cubicBezTo>
                <a:cubicBezTo>
                  <a:pt x="105" y="126"/>
                  <a:pt x="105" y="126"/>
                  <a:pt x="104" y="126"/>
                </a:cubicBezTo>
                <a:cubicBezTo>
                  <a:pt x="104" y="125"/>
                  <a:pt x="104" y="125"/>
                  <a:pt x="103" y="125"/>
                </a:cubicBezTo>
                <a:cubicBezTo>
                  <a:pt x="103" y="125"/>
                  <a:pt x="102" y="125"/>
                  <a:pt x="102" y="124"/>
                </a:cubicBezTo>
                <a:cubicBezTo>
                  <a:pt x="102" y="124"/>
                  <a:pt x="101" y="124"/>
                  <a:pt x="101" y="124"/>
                </a:cubicBezTo>
                <a:cubicBezTo>
                  <a:pt x="100" y="124"/>
                  <a:pt x="100" y="124"/>
                  <a:pt x="100" y="124"/>
                </a:cubicBezTo>
                <a:cubicBezTo>
                  <a:pt x="87" y="124"/>
                  <a:pt x="87" y="124"/>
                  <a:pt x="87" y="124"/>
                </a:cubicBezTo>
                <a:cubicBezTo>
                  <a:pt x="87" y="113"/>
                  <a:pt x="87" y="113"/>
                  <a:pt x="87" y="113"/>
                </a:cubicBezTo>
                <a:cubicBezTo>
                  <a:pt x="100" y="113"/>
                  <a:pt x="100" y="113"/>
                  <a:pt x="100" y="113"/>
                </a:cubicBezTo>
                <a:cubicBezTo>
                  <a:pt x="133" y="113"/>
                  <a:pt x="133" y="113"/>
                  <a:pt x="133" y="113"/>
                </a:cubicBezTo>
                <a:cubicBezTo>
                  <a:pt x="136" y="113"/>
                  <a:pt x="138" y="110"/>
                  <a:pt x="140" y="109"/>
                </a:cubicBezTo>
                <a:cubicBezTo>
                  <a:pt x="143" y="105"/>
                  <a:pt x="144" y="99"/>
                  <a:pt x="144" y="95"/>
                </a:cubicBezTo>
                <a:cubicBezTo>
                  <a:pt x="144" y="81"/>
                  <a:pt x="144" y="81"/>
                  <a:pt x="144" y="81"/>
                </a:cubicBezTo>
                <a:cubicBezTo>
                  <a:pt x="144" y="81"/>
                  <a:pt x="144" y="79"/>
                  <a:pt x="144" y="79"/>
                </a:cubicBezTo>
                <a:cubicBezTo>
                  <a:pt x="152" y="76"/>
                  <a:pt x="155" y="70"/>
                  <a:pt x="155" y="6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127" name="Group 126">
            <a:extLst>
              <a:ext uri="{FF2B5EF4-FFF2-40B4-BE49-F238E27FC236}">
                <a16:creationId xmlns:a16="http://schemas.microsoft.com/office/drawing/2014/main" id="{166DCB8E-3A91-7EF8-6C75-B93C7B87FAD1}"/>
              </a:ext>
            </a:extLst>
          </p:cNvPr>
          <p:cNvGrpSpPr/>
          <p:nvPr userDrawn="1"/>
        </p:nvGrpSpPr>
        <p:grpSpPr>
          <a:xfrm>
            <a:off x="5385486" y="3671778"/>
            <a:ext cx="474467" cy="364154"/>
            <a:chOff x="5225164" y="2668842"/>
            <a:chExt cx="571718" cy="438794"/>
          </a:xfrm>
          <a:solidFill>
            <a:schemeClr val="bg2"/>
          </a:solidFill>
        </p:grpSpPr>
        <p:sp>
          <p:nvSpPr>
            <p:cNvPr id="128" name="Oval 109">
              <a:extLst>
                <a:ext uri="{FF2B5EF4-FFF2-40B4-BE49-F238E27FC236}">
                  <a16:creationId xmlns:a16="http://schemas.microsoft.com/office/drawing/2014/main" id="{F29F37DF-862D-8BA9-EB19-24F84737E159}"/>
                </a:ext>
              </a:extLst>
            </p:cNvPr>
            <p:cNvSpPr>
              <a:spLocks noChangeArrowheads="1"/>
            </p:cNvSpPr>
            <p:nvPr/>
          </p:nvSpPr>
          <p:spPr bwMode="auto">
            <a:xfrm>
              <a:off x="5558189" y="2738877"/>
              <a:ext cx="142929" cy="142929"/>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9" name="Freeform 110">
              <a:extLst>
                <a:ext uri="{FF2B5EF4-FFF2-40B4-BE49-F238E27FC236}">
                  <a16:creationId xmlns:a16="http://schemas.microsoft.com/office/drawing/2014/main" id="{7B7217C0-A1F6-6CFC-D5A7-8F2219EA3E3B}"/>
                </a:ext>
              </a:extLst>
            </p:cNvPr>
            <p:cNvSpPr>
              <a:spLocks noEditPoints="1"/>
            </p:cNvSpPr>
            <p:nvPr/>
          </p:nvSpPr>
          <p:spPr bwMode="auto">
            <a:xfrm>
              <a:off x="5435270" y="2668842"/>
              <a:ext cx="361612" cy="305869"/>
            </a:xfrm>
            <a:custGeom>
              <a:avLst/>
              <a:gdLst>
                <a:gd name="T0" fmla="*/ 215 w 215"/>
                <a:gd name="T1" fmla="*/ 40 h 182"/>
                <a:gd name="T2" fmla="*/ 175 w 215"/>
                <a:gd name="T3" fmla="*/ 0 h 182"/>
                <a:gd name="T4" fmla="*/ 40 w 215"/>
                <a:gd name="T5" fmla="*/ 0 h 182"/>
                <a:gd name="T6" fmla="*/ 0 w 215"/>
                <a:gd name="T7" fmla="*/ 40 h 182"/>
                <a:gd name="T8" fmla="*/ 0 w 215"/>
                <a:gd name="T9" fmla="*/ 142 h 182"/>
                <a:gd name="T10" fmla="*/ 40 w 215"/>
                <a:gd name="T11" fmla="*/ 182 h 182"/>
                <a:gd name="T12" fmla="*/ 175 w 215"/>
                <a:gd name="T13" fmla="*/ 182 h 182"/>
                <a:gd name="T14" fmla="*/ 215 w 215"/>
                <a:gd name="T15" fmla="*/ 142 h 182"/>
                <a:gd name="T16" fmla="*/ 215 w 215"/>
                <a:gd name="T17" fmla="*/ 40 h 182"/>
                <a:gd name="T18" fmla="*/ 116 w 215"/>
                <a:gd name="T19" fmla="*/ 141 h 182"/>
                <a:gd name="T20" fmla="*/ 59 w 215"/>
                <a:gd name="T21" fmla="*/ 84 h 182"/>
                <a:gd name="T22" fmla="*/ 116 w 215"/>
                <a:gd name="T23" fmla="*/ 27 h 182"/>
                <a:gd name="T24" fmla="*/ 172 w 215"/>
                <a:gd name="T25" fmla="*/ 84 h 182"/>
                <a:gd name="T26" fmla="*/ 116 w 215"/>
                <a:gd name="T2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5" h="182">
                  <a:moveTo>
                    <a:pt x="215" y="40"/>
                  </a:moveTo>
                  <a:cubicBezTo>
                    <a:pt x="215" y="18"/>
                    <a:pt x="197" y="0"/>
                    <a:pt x="175" y="0"/>
                  </a:cubicBezTo>
                  <a:cubicBezTo>
                    <a:pt x="40" y="0"/>
                    <a:pt x="40" y="0"/>
                    <a:pt x="40" y="0"/>
                  </a:cubicBezTo>
                  <a:cubicBezTo>
                    <a:pt x="18" y="0"/>
                    <a:pt x="0" y="18"/>
                    <a:pt x="0" y="40"/>
                  </a:cubicBezTo>
                  <a:cubicBezTo>
                    <a:pt x="0" y="142"/>
                    <a:pt x="0" y="142"/>
                    <a:pt x="0" y="142"/>
                  </a:cubicBezTo>
                  <a:cubicBezTo>
                    <a:pt x="0" y="164"/>
                    <a:pt x="18" y="182"/>
                    <a:pt x="40" y="182"/>
                  </a:cubicBezTo>
                  <a:cubicBezTo>
                    <a:pt x="175" y="182"/>
                    <a:pt x="175" y="182"/>
                    <a:pt x="175" y="182"/>
                  </a:cubicBezTo>
                  <a:cubicBezTo>
                    <a:pt x="197" y="182"/>
                    <a:pt x="215" y="164"/>
                    <a:pt x="215" y="142"/>
                  </a:cubicBezTo>
                  <a:lnTo>
                    <a:pt x="215" y="40"/>
                  </a:lnTo>
                  <a:close/>
                  <a:moveTo>
                    <a:pt x="116" y="141"/>
                  </a:moveTo>
                  <a:cubicBezTo>
                    <a:pt x="84" y="141"/>
                    <a:pt x="59" y="116"/>
                    <a:pt x="59" y="84"/>
                  </a:cubicBezTo>
                  <a:cubicBezTo>
                    <a:pt x="59" y="53"/>
                    <a:pt x="84" y="27"/>
                    <a:pt x="116" y="27"/>
                  </a:cubicBezTo>
                  <a:cubicBezTo>
                    <a:pt x="147" y="27"/>
                    <a:pt x="172" y="53"/>
                    <a:pt x="172" y="84"/>
                  </a:cubicBezTo>
                  <a:cubicBezTo>
                    <a:pt x="172" y="116"/>
                    <a:pt x="147" y="141"/>
                    <a:pt x="116" y="14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0" name="Oval 111">
              <a:extLst>
                <a:ext uri="{FF2B5EF4-FFF2-40B4-BE49-F238E27FC236}">
                  <a16:creationId xmlns:a16="http://schemas.microsoft.com/office/drawing/2014/main" id="{5DB51001-3200-2087-BD83-A14860541DB5}"/>
                </a:ext>
              </a:extLst>
            </p:cNvPr>
            <p:cNvSpPr>
              <a:spLocks noChangeArrowheads="1"/>
            </p:cNvSpPr>
            <p:nvPr/>
          </p:nvSpPr>
          <p:spPr bwMode="auto">
            <a:xfrm>
              <a:off x="5306633" y="2971852"/>
              <a:ext cx="47167" cy="47167"/>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1" name="Freeform 112">
              <a:extLst>
                <a:ext uri="{FF2B5EF4-FFF2-40B4-BE49-F238E27FC236}">
                  <a16:creationId xmlns:a16="http://schemas.microsoft.com/office/drawing/2014/main" id="{EA30BD39-7526-5A77-EA99-CAB74750C9A3}"/>
                </a:ext>
              </a:extLst>
            </p:cNvPr>
            <p:cNvSpPr>
              <a:spLocks noEditPoints="1"/>
            </p:cNvSpPr>
            <p:nvPr/>
          </p:nvSpPr>
          <p:spPr bwMode="auto">
            <a:xfrm>
              <a:off x="5225164" y="2668842"/>
              <a:ext cx="514546" cy="438794"/>
            </a:xfrm>
            <a:custGeom>
              <a:avLst/>
              <a:gdLst>
                <a:gd name="T0" fmla="*/ 299 w 306"/>
                <a:gd name="T1" fmla="*/ 204 h 261"/>
                <a:gd name="T2" fmla="*/ 167 w 306"/>
                <a:gd name="T3" fmla="*/ 204 h 261"/>
                <a:gd name="T4" fmla="*/ 113 w 306"/>
                <a:gd name="T5" fmla="*/ 147 h 261"/>
                <a:gd name="T6" fmla="*/ 113 w 306"/>
                <a:gd name="T7" fmla="*/ 43 h 261"/>
                <a:gd name="T8" fmla="*/ 113 w 306"/>
                <a:gd name="T9" fmla="*/ 31 h 261"/>
                <a:gd name="T10" fmla="*/ 113 w 306"/>
                <a:gd name="T11" fmla="*/ 10 h 261"/>
                <a:gd name="T12" fmla="*/ 105 w 306"/>
                <a:gd name="T13" fmla="*/ 0 h 261"/>
                <a:gd name="T14" fmla="*/ 48 w 306"/>
                <a:gd name="T15" fmla="*/ 0 h 261"/>
                <a:gd name="T16" fmla="*/ 45 w 306"/>
                <a:gd name="T17" fmla="*/ 10 h 261"/>
                <a:gd name="T18" fmla="*/ 45 w 306"/>
                <a:gd name="T19" fmla="*/ 34 h 261"/>
                <a:gd name="T20" fmla="*/ 20 w 306"/>
                <a:gd name="T21" fmla="*/ 34 h 261"/>
                <a:gd name="T22" fmla="*/ 0 w 306"/>
                <a:gd name="T23" fmla="*/ 52 h 261"/>
                <a:gd name="T24" fmla="*/ 0 w 306"/>
                <a:gd name="T25" fmla="*/ 237 h 261"/>
                <a:gd name="T26" fmla="*/ 20 w 306"/>
                <a:gd name="T27" fmla="*/ 261 h 261"/>
                <a:gd name="T28" fmla="*/ 290 w 306"/>
                <a:gd name="T29" fmla="*/ 261 h 261"/>
                <a:gd name="T30" fmla="*/ 306 w 306"/>
                <a:gd name="T31" fmla="*/ 244 h 261"/>
                <a:gd name="T32" fmla="*/ 306 w 306"/>
                <a:gd name="T33" fmla="*/ 244 h 261"/>
                <a:gd name="T34" fmla="*/ 306 w 306"/>
                <a:gd name="T35" fmla="*/ 237 h 261"/>
                <a:gd name="T36" fmla="*/ 306 w 306"/>
                <a:gd name="T37" fmla="*/ 200 h 261"/>
                <a:gd name="T38" fmla="*/ 299 w 306"/>
                <a:gd name="T39" fmla="*/ 204 h 261"/>
                <a:gd name="T40" fmla="*/ 62 w 306"/>
                <a:gd name="T41" fmla="*/ 223 h 261"/>
                <a:gd name="T42" fmla="*/ 34 w 306"/>
                <a:gd name="T43" fmla="*/ 194 h 261"/>
                <a:gd name="T44" fmla="*/ 62 w 306"/>
                <a:gd name="T45" fmla="*/ 166 h 261"/>
                <a:gd name="T46" fmla="*/ 91 w 306"/>
                <a:gd name="T47" fmla="*/ 194 h 261"/>
                <a:gd name="T48" fmla="*/ 62 w 306"/>
                <a:gd name="T49" fmla="*/ 223 h 261"/>
                <a:gd name="T50" fmla="*/ 91 w 306"/>
                <a:gd name="T51" fmla="*/ 152 h 261"/>
                <a:gd name="T52" fmla="*/ 84 w 306"/>
                <a:gd name="T53" fmla="*/ 159 h 261"/>
                <a:gd name="T54" fmla="*/ 30 w 306"/>
                <a:gd name="T55" fmla="*/ 159 h 261"/>
                <a:gd name="T56" fmla="*/ 23 w 306"/>
                <a:gd name="T57" fmla="*/ 152 h 261"/>
                <a:gd name="T58" fmla="*/ 23 w 306"/>
                <a:gd name="T59" fmla="*/ 64 h 261"/>
                <a:gd name="T60" fmla="*/ 30 w 306"/>
                <a:gd name="T61" fmla="*/ 57 h 261"/>
                <a:gd name="T62" fmla="*/ 84 w 306"/>
                <a:gd name="T63" fmla="*/ 57 h 261"/>
                <a:gd name="T64" fmla="*/ 91 w 306"/>
                <a:gd name="T65" fmla="*/ 64 h 261"/>
                <a:gd name="T66" fmla="*/ 91 w 306"/>
                <a:gd name="T67" fmla="*/ 15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 h="261">
                  <a:moveTo>
                    <a:pt x="299" y="204"/>
                  </a:moveTo>
                  <a:cubicBezTo>
                    <a:pt x="167" y="204"/>
                    <a:pt x="167" y="204"/>
                    <a:pt x="167" y="204"/>
                  </a:cubicBezTo>
                  <a:cubicBezTo>
                    <a:pt x="137" y="204"/>
                    <a:pt x="113" y="177"/>
                    <a:pt x="113" y="147"/>
                  </a:cubicBezTo>
                  <a:cubicBezTo>
                    <a:pt x="113" y="43"/>
                    <a:pt x="113" y="43"/>
                    <a:pt x="113" y="43"/>
                  </a:cubicBezTo>
                  <a:cubicBezTo>
                    <a:pt x="113" y="39"/>
                    <a:pt x="113" y="31"/>
                    <a:pt x="113" y="31"/>
                  </a:cubicBezTo>
                  <a:cubicBezTo>
                    <a:pt x="113" y="10"/>
                    <a:pt x="113" y="10"/>
                    <a:pt x="113" y="10"/>
                  </a:cubicBezTo>
                  <a:cubicBezTo>
                    <a:pt x="113" y="6"/>
                    <a:pt x="109" y="0"/>
                    <a:pt x="105" y="0"/>
                  </a:cubicBezTo>
                  <a:cubicBezTo>
                    <a:pt x="48" y="0"/>
                    <a:pt x="48" y="0"/>
                    <a:pt x="48" y="0"/>
                  </a:cubicBezTo>
                  <a:cubicBezTo>
                    <a:pt x="45" y="0"/>
                    <a:pt x="45" y="6"/>
                    <a:pt x="45" y="10"/>
                  </a:cubicBezTo>
                  <a:cubicBezTo>
                    <a:pt x="45" y="34"/>
                    <a:pt x="45" y="34"/>
                    <a:pt x="45" y="34"/>
                  </a:cubicBezTo>
                  <a:cubicBezTo>
                    <a:pt x="20" y="34"/>
                    <a:pt x="20" y="34"/>
                    <a:pt x="20" y="34"/>
                  </a:cubicBezTo>
                  <a:cubicBezTo>
                    <a:pt x="8" y="34"/>
                    <a:pt x="0" y="41"/>
                    <a:pt x="0" y="52"/>
                  </a:cubicBezTo>
                  <a:cubicBezTo>
                    <a:pt x="0" y="237"/>
                    <a:pt x="0" y="237"/>
                    <a:pt x="0" y="237"/>
                  </a:cubicBezTo>
                  <a:cubicBezTo>
                    <a:pt x="0" y="248"/>
                    <a:pt x="8" y="261"/>
                    <a:pt x="20" y="261"/>
                  </a:cubicBezTo>
                  <a:cubicBezTo>
                    <a:pt x="290" y="261"/>
                    <a:pt x="290" y="261"/>
                    <a:pt x="290" y="261"/>
                  </a:cubicBezTo>
                  <a:cubicBezTo>
                    <a:pt x="299" y="261"/>
                    <a:pt x="306" y="252"/>
                    <a:pt x="306" y="244"/>
                  </a:cubicBezTo>
                  <a:cubicBezTo>
                    <a:pt x="306" y="244"/>
                    <a:pt x="306" y="244"/>
                    <a:pt x="306" y="244"/>
                  </a:cubicBezTo>
                  <a:cubicBezTo>
                    <a:pt x="306" y="237"/>
                    <a:pt x="306" y="237"/>
                    <a:pt x="306" y="237"/>
                  </a:cubicBezTo>
                  <a:cubicBezTo>
                    <a:pt x="306" y="200"/>
                    <a:pt x="306" y="200"/>
                    <a:pt x="306" y="200"/>
                  </a:cubicBezTo>
                  <a:cubicBezTo>
                    <a:pt x="306" y="201"/>
                    <a:pt x="303" y="204"/>
                    <a:pt x="299" y="204"/>
                  </a:cubicBezTo>
                  <a:close/>
                  <a:moveTo>
                    <a:pt x="62" y="223"/>
                  </a:moveTo>
                  <a:cubicBezTo>
                    <a:pt x="47" y="223"/>
                    <a:pt x="34" y="210"/>
                    <a:pt x="34" y="194"/>
                  </a:cubicBezTo>
                  <a:cubicBezTo>
                    <a:pt x="34" y="179"/>
                    <a:pt x="47" y="166"/>
                    <a:pt x="62" y="166"/>
                  </a:cubicBezTo>
                  <a:cubicBezTo>
                    <a:pt x="78" y="166"/>
                    <a:pt x="91" y="179"/>
                    <a:pt x="91" y="194"/>
                  </a:cubicBezTo>
                  <a:cubicBezTo>
                    <a:pt x="91" y="210"/>
                    <a:pt x="78" y="223"/>
                    <a:pt x="62" y="223"/>
                  </a:cubicBezTo>
                  <a:close/>
                  <a:moveTo>
                    <a:pt x="91" y="152"/>
                  </a:moveTo>
                  <a:cubicBezTo>
                    <a:pt x="91" y="156"/>
                    <a:pt x="88" y="159"/>
                    <a:pt x="84" y="159"/>
                  </a:cubicBezTo>
                  <a:cubicBezTo>
                    <a:pt x="30" y="159"/>
                    <a:pt x="30" y="159"/>
                    <a:pt x="30" y="159"/>
                  </a:cubicBezTo>
                  <a:cubicBezTo>
                    <a:pt x="26" y="159"/>
                    <a:pt x="23" y="156"/>
                    <a:pt x="23" y="152"/>
                  </a:cubicBezTo>
                  <a:cubicBezTo>
                    <a:pt x="23" y="64"/>
                    <a:pt x="23" y="64"/>
                    <a:pt x="23" y="64"/>
                  </a:cubicBezTo>
                  <a:cubicBezTo>
                    <a:pt x="23" y="60"/>
                    <a:pt x="26" y="57"/>
                    <a:pt x="30" y="57"/>
                  </a:cubicBezTo>
                  <a:cubicBezTo>
                    <a:pt x="84" y="57"/>
                    <a:pt x="84" y="57"/>
                    <a:pt x="84" y="57"/>
                  </a:cubicBezTo>
                  <a:cubicBezTo>
                    <a:pt x="88" y="57"/>
                    <a:pt x="91" y="60"/>
                    <a:pt x="91" y="64"/>
                  </a:cubicBezTo>
                  <a:lnTo>
                    <a:pt x="91" y="15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2" name="Rectangle 113">
              <a:extLst>
                <a:ext uri="{FF2B5EF4-FFF2-40B4-BE49-F238E27FC236}">
                  <a16:creationId xmlns:a16="http://schemas.microsoft.com/office/drawing/2014/main" id="{E275B267-4007-742D-DA4E-19F1129E525E}"/>
                </a:ext>
              </a:extLst>
            </p:cNvPr>
            <p:cNvSpPr>
              <a:spLocks noChangeArrowheads="1"/>
            </p:cNvSpPr>
            <p:nvPr/>
          </p:nvSpPr>
          <p:spPr bwMode="auto">
            <a:xfrm>
              <a:off x="5282336" y="2783185"/>
              <a:ext cx="75753" cy="134354"/>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33" name="Group 132">
            <a:extLst>
              <a:ext uri="{FF2B5EF4-FFF2-40B4-BE49-F238E27FC236}">
                <a16:creationId xmlns:a16="http://schemas.microsoft.com/office/drawing/2014/main" id="{A3F3483F-19E3-F31D-501F-EC97E11DB7D7}"/>
              </a:ext>
            </a:extLst>
          </p:cNvPr>
          <p:cNvGrpSpPr/>
          <p:nvPr userDrawn="1"/>
        </p:nvGrpSpPr>
        <p:grpSpPr>
          <a:xfrm>
            <a:off x="4436553" y="3719224"/>
            <a:ext cx="474466" cy="316707"/>
            <a:chOff x="4081729" y="2726013"/>
            <a:chExt cx="571717" cy="381622"/>
          </a:xfrm>
          <a:solidFill>
            <a:schemeClr val="bg2"/>
          </a:solidFill>
        </p:grpSpPr>
        <p:sp>
          <p:nvSpPr>
            <p:cNvPr id="134" name="Rectangle 114">
              <a:extLst>
                <a:ext uri="{FF2B5EF4-FFF2-40B4-BE49-F238E27FC236}">
                  <a16:creationId xmlns:a16="http://schemas.microsoft.com/office/drawing/2014/main" id="{0438AB87-C831-8A0F-3A30-422B358A66A4}"/>
                </a:ext>
              </a:extLst>
            </p:cNvPr>
            <p:cNvSpPr>
              <a:spLocks noChangeArrowheads="1"/>
            </p:cNvSpPr>
            <p:nvPr/>
          </p:nvSpPr>
          <p:spPr bwMode="auto">
            <a:xfrm>
              <a:off x="4234663" y="2840357"/>
              <a:ext cx="247268" cy="152935"/>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5" name="Freeform 115">
              <a:extLst>
                <a:ext uri="{FF2B5EF4-FFF2-40B4-BE49-F238E27FC236}">
                  <a16:creationId xmlns:a16="http://schemas.microsoft.com/office/drawing/2014/main" id="{5ED7CE7D-D24C-9A53-3788-147B0256918F}"/>
                </a:ext>
              </a:extLst>
            </p:cNvPr>
            <p:cNvSpPr>
              <a:spLocks noEditPoints="1"/>
            </p:cNvSpPr>
            <p:nvPr/>
          </p:nvSpPr>
          <p:spPr bwMode="auto">
            <a:xfrm>
              <a:off x="4081729" y="2726013"/>
              <a:ext cx="571717" cy="381622"/>
            </a:xfrm>
            <a:custGeom>
              <a:avLst/>
              <a:gdLst>
                <a:gd name="T0" fmla="*/ 13 w 340"/>
                <a:gd name="T1" fmla="*/ 0 h 227"/>
                <a:gd name="T2" fmla="*/ 0 w 340"/>
                <a:gd name="T3" fmla="*/ 227 h 227"/>
                <a:gd name="T4" fmla="*/ 325 w 340"/>
                <a:gd name="T5" fmla="*/ 227 h 227"/>
                <a:gd name="T6" fmla="*/ 340 w 340"/>
                <a:gd name="T7" fmla="*/ 0 h 227"/>
                <a:gd name="T8" fmla="*/ 6 w 340"/>
                <a:gd name="T9" fmla="*/ 165 h 227"/>
                <a:gd name="T10" fmla="*/ 45 w 340"/>
                <a:gd name="T11" fmla="*/ 159 h 227"/>
                <a:gd name="T12" fmla="*/ 13 w 340"/>
                <a:gd name="T13" fmla="*/ 68 h 227"/>
                <a:gd name="T14" fmla="*/ 13 w 340"/>
                <a:gd name="T15" fmla="*/ 57 h 227"/>
                <a:gd name="T16" fmla="*/ 57 w 340"/>
                <a:gd name="T17" fmla="*/ 61 h 227"/>
                <a:gd name="T18" fmla="*/ 49 w 340"/>
                <a:gd name="T19" fmla="*/ 170 h 227"/>
                <a:gd name="T20" fmla="*/ 6 w 340"/>
                <a:gd name="T21" fmla="*/ 165 h 227"/>
                <a:gd name="T22" fmla="*/ 56 w 340"/>
                <a:gd name="T23" fmla="*/ 193 h 227"/>
                <a:gd name="T24" fmla="*/ 56 w 340"/>
                <a:gd name="T25" fmla="*/ 182 h 227"/>
                <a:gd name="T26" fmla="*/ 77 w 340"/>
                <a:gd name="T27" fmla="*/ 188 h 227"/>
                <a:gd name="T28" fmla="*/ 155 w 340"/>
                <a:gd name="T29" fmla="*/ 193 h 227"/>
                <a:gd name="T30" fmla="*/ 134 w 340"/>
                <a:gd name="T31" fmla="*/ 188 h 227"/>
                <a:gd name="T32" fmla="*/ 155 w 340"/>
                <a:gd name="T33" fmla="*/ 182 h 227"/>
                <a:gd name="T34" fmla="*/ 155 w 340"/>
                <a:gd name="T35" fmla="*/ 193 h 227"/>
                <a:gd name="T36" fmla="*/ 226 w 340"/>
                <a:gd name="T37" fmla="*/ 193 h 227"/>
                <a:gd name="T38" fmla="*/ 226 w 340"/>
                <a:gd name="T39" fmla="*/ 182 h 227"/>
                <a:gd name="T40" fmla="*/ 247 w 340"/>
                <a:gd name="T41" fmla="*/ 188 h 227"/>
                <a:gd name="T42" fmla="*/ 250 w 340"/>
                <a:gd name="T43" fmla="*/ 163 h 227"/>
                <a:gd name="T44" fmla="*/ 87 w 340"/>
                <a:gd name="T45" fmla="*/ 170 h 227"/>
                <a:gd name="T46" fmla="*/ 79 w 340"/>
                <a:gd name="T47" fmla="*/ 64 h 227"/>
                <a:gd name="T48" fmla="*/ 243 w 340"/>
                <a:gd name="T49" fmla="*/ 57 h 227"/>
                <a:gd name="T50" fmla="*/ 250 w 340"/>
                <a:gd name="T51" fmla="*/ 163 h 227"/>
                <a:gd name="T52" fmla="*/ 311 w 340"/>
                <a:gd name="T53" fmla="*/ 193 h 227"/>
                <a:gd name="T54" fmla="*/ 311 w 340"/>
                <a:gd name="T55" fmla="*/ 182 h 227"/>
                <a:gd name="T56" fmla="*/ 332 w 340"/>
                <a:gd name="T57" fmla="*/ 188 h 227"/>
                <a:gd name="T58" fmla="*/ 325 w 340"/>
                <a:gd name="T59" fmla="*/ 159 h 227"/>
                <a:gd name="T60" fmla="*/ 325 w 340"/>
                <a:gd name="T61" fmla="*/ 170 h 227"/>
                <a:gd name="T62" fmla="*/ 284 w 340"/>
                <a:gd name="T63" fmla="*/ 160 h 227"/>
                <a:gd name="T64" fmla="*/ 290 w 340"/>
                <a:gd name="T65" fmla="*/ 57 h 227"/>
                <a:gd name="T66" fmla="*/ 332 w 340"/>
                <a:gd name="T67" fmla="*/ 63 h 227"/>
                <a:gd name="T68" fmla="*/ 295 w 340"/>
                <a:gd name="T69" fmla="*/ 68 h 227"/>
                <a:gd name="T70" fmla="*/ 325 w 340"/>
                <a:gd name="T71" fmla="*/ 159 h 227"/>
                <a:gd name="T72" fmla="*/ 56 w 340"/>
                <a:gd name="T73" fmla="*/ 46 h 227"/>
                <a:gd name="T74" fmla="*/ 56 w 340"/>
                <a:gd name="T75" fmla="*/ 34 h 227"/>
                <a:gd name="T76" fmla="*/ 77 w 340"/>
                <a:gd name="T77" fmla="*/ 40 h 227"/>
                <a:gd name="T78" fmla="*/ 155 w 340"/>
                <a:gd name="T79" fmla="*/ 46 h 227"/>
                <a:gd name="T80" fmla="*/ 134 w 340"/>
                <a:gd name="T81" fmla="*/ 40 h 227"/>
                <a:gd name="T82" fmla="*/ 155 w 340"/>
                <a:gd name="T83" fmla="*/ 34 h 227"/>
                <a:gd name="T84" fmla="*/ 155 w 340"/>
                <a:gd name="T85" fmla="*/ 46 h 227"/>
                <a:gd name="T86" fmla="*/ 226 w 340"/>
                <a:gd name="T87" fmla="*/ 46 h 227"/>
                <a:gd name="T88" fmla="*/ 226 w 340"/>
                <a:gd name="T89" fmla="*/ 34 h 227"/>
                <a:gd name="T90" fmla="*/ 247 w 340"/>
                <a:gd name="T91" fmla="*/ 40 h 227"/>
                <a:gd name="T92" fmla="*/ 325 w 340"/>
                <a:gd name="T93" fmla="*/ 46 h 227"/>
                <a:gd name="T94" fmla="*/ 304 w 340"/>
                <a:gd name="T95" fmla="*/ 40 h 227"/>
                <a:gd name="T96" fmla="*/ 325 w 340"/>
                <a:gd name="T97" fmla="*/ 34 h 227"/>
                <a:gd name="T98" fmla="*/ 325 w 340"/>
                <a:gd name="T99" fmla="*/ 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27">
                  <a:moveTo>
                    <a:pt x="325" y="0"/>
                  </a:moveTo>
                  <a:cubicBezTo>
                    <a:pt x="13" y="0"/>
                    <a:pt x="13" y="0"/>
                    <a:pt x="13" y="0"/>
                  </a:cubicBezTo>
                  <a:cubicBezTo>
                    <a:pt x="0" y="0"/>
                    <a:pt x="0" y="0"/>
                    <a:pt x="0" y="0"/>
                  </a:cubicBezTo>
                  <a:cubicBezTo>
                    <a:pt x="0" y="227"/>
                    <a:pt x="0" y="227"/>
                    <a:pt x="0" y="227"/>
                  </a:cubicBezTo>
                  <a:cubicBezTo>
                    <a:pt x="13" y="227"/>
                    <a:pt x="13" y="227"/>
                    <a:pt x="13" y="227"/>
                  </a:cubicBezTo>
                  <a:cubicBezTo>
                    <a:pt x="325" y="227"/>
                    <a:pt x="325" y="227"/>
                    <a:pt x="325" y="227"/>
                  </a:cubicBezTo>
                  <a:cubicBezTo>
                    <a:pt x="340" y="227"/>
                    <a:pt x="340" y="227"/>
                    <a:pt x="340" y="227"/>
                  </a:cubicBezTo>
                  <a:cubicBezTo>
                    <a:pt x="340" y="0"/>
                    <a:pt x="340" y="0"/>
                    <a:pt x="340" y="0"/>
                  </a:cubicBezTo>
                  <a:lnTo>
                    <a:pt x="325" y="0"/>
                  </a:lnTo>
                  <a:close/>
                  <a:moveTo>
                    <a:pt x="6" y="165"/>
                  </a:moveTo>
                  <a:cubicBezTo>
                    <a:pt x="6" y="161"/>
                    <a:pt x="9" y="159"/>
                    <a:pt x="13" y="159"/>
                  </a:cubicBezTo>
                  <a:cubicBezTo>
                    <a:pt x="45" y="159"/>
                    <a:pt x="45" y="159"/>
                    <a:pt x="45" y="159"/>
                  </a:cubicBezTo>
                  <a:cubicBezTo>
                    <a:pt x="45" y="68"/>
                    <a:pt x="45" y="68"/>
                    <a:pt x="45" y="68"/>
                  </a:cubicBezTo>
                  <a:cubicBezTo>
                    <a:pt x="13" y="68"/>
                    <a:pt x="13" y="68"/>
                    <a:pt x="13" y="68"/>
                  </a:cubicBezTo>
                  <a:cubicBezTo>
                    <a:pt x="9" y="68"/>
                    <a:pt x="6" y="67"/>
                    <a:pt x="6" y="63"/>
                  </a:cubicBezTo>
                  <a:cubicBezTo>
                    <a:pt x="6" y="59"/>
                    <a:pt x="9" y="57"/>
                    <a:pt x="13" y="57"/>
                  </a:cubicBezTo>
                  <a:cubicBezTo>
                    <a:pt x="49" y="57"/>
                    <a:pt x="49" y="57"/>
                    <a:pt x="49" y="57"/>
                  </a:cubicBezTo>
                  <a:cubicBezTo>
                    <a:pt x="52" y="57"/>
                    <a:pt x="57" y="57"/>
                    <a:pt x="57" y="61"/>
                  </a:cubicBezTo>
                  <a:cubicBezTo>
                    <a:pt x="57" y="160"/>
                    <a:pt x="57" y="160"/>
                    <a:pt x="57" y="160"/>
                  </a:cubicBezTo>
                  <a:cubicBezTo>
                    <a:pt x="57" y="164"/>
                    <a:pt x="52" y="170"/>
                    <a:pt x="49" y="170"/>
                  </a:cubicBezTo>
                  <a:cubicBezTo>
                    <a:pt x="13" y="170"/>
                    <a:pt x="13" y="170"/>
                    <a:pt x="13" y="170"/>
                  </a:cubicBezTo>
                  <a:cubicBezTo>
                    <a:pt x="9" y="170"/>
                    <a:pt x="6" y="169"/>
                    <a:pt x="6" y="165"/>
                  </a:cubicBezTo>
                  <a:close/>
                  <a:moveTo>
                    <a:pt x="70" y="193"/>
                  </a:moveTo>
                  <a:cubicBezTo>
                    <a:pt x="56" y="193"/>
                    <a:pt x="56" y="193"/>
                    <a:pt x="56" y="193"/>
                  </a:cubicBezTo>
                  <a:cubicBezTo>
                    <a:pt x="52" y="193"/>
                    <a:pt x="49" y="191"/>
                    <a:pt x="49" y="188"/>
                  </a:cubicBezTo>
                  <a:cubicBezTo>
                    <a:pt x="49" y="184"/>
                    <a:pt x="52" y="182"/>
                    <a:pt x="56" y="182"/>
                  </a:cubicBezTo>
                  <a:cubicBezTo>
                    <a:pt x="70" y="182"/>
                    <a:pt x="70" y="182"/>
                    <a:pt x="70" y="182"/>
                  </a:cubicBezTo>
                  <a:cubicBezTo>
                    <a:pt x="74" y="182"/>
                    <a:pt x="77" y="184"/>
                    <a:pt x="77" y="188"/>
                  </a:cubicBezTo>
                  <a:cubicBezTo>
                    <a:pt x="77" y="191"/>
                    <a:pt x="74" y="193"/>
                    <a:pt x="70" y="193"/>
                  </a:cubicBezTo>
                  <a:close/>
                  <a:moveTo>
                    <a:pt x="155" y="193"/>
                  </a:moveTo>
                  <a:cubicBezTo>
                    <a:pt x="141" y="193"/>
                    <a:pt x="141" y="193"/>
                    <a:pt x="141" y="193"/>
                  </a:cubicBezTo>
                  <a:cubicBezTo>
                    <a:pt x="137" y="193"/>
                    <a:pt x="134" y="191"/>
                    <a:pt x="134" y="188"/>
                  </a:cubicBezTo>
                  <a:cubicBezTo>
                    <a:pt x="134" y="184"/>
                    <a:pt x="137" y="182"/>
                    <a:pt x="141" y="182"/>
                  </a:cubicBezTo>
                  <a:cubicBezTo>
                    <a:pt x="155" y="182"/>
                    <a:pt x="155" y="182"/>
                    <a:pt x="155" y="182"/>
                  </a:cubicBezTo>
                  <a:cubicBezTo>
                    <a:pt x="159" y="182"/>
                    <a:pt x="162" y="184"/>
                    <a:pt x="162" y="188"/>
                  </a:cubicBezTo>
                  <a:cubicBezTo>
                    <a:pt x="162" y="191"/>
                    <a:pt x="159" y="193"/>
                    <a:pt x="155" y="193"/>
                  </a:cubicBezTo>
                  <a:close/>
                  <a:moveTo>
                    <a:pt x="240" y="193"/>
                  </a:moveTo>
                  <a:cubicBezTo>
                    <a:pt x="226" y="193"/>
                    <a:pt x="226" y="193"/>
                    <a:pt x="226" y="193"/>
                  </a:cubicBezTo>
                  <a:cubicBezTo>
                    <a:pt x="222" y="193"/>
                    <a:pt x="219" y="191"/>
                    <a:pt x="219" y="188"/>
                  </a:cubicBezTo>
                  <a:cubicBezTo>
                    <a:pt x="219" y="184"/>
                    <a:pt x="222" y="182"/>
                    <a:pt x="226" y="182"/>
                  </a:cubicBezTo>
                  <a:cubicBezTo>
                    <a:pt x="240" y="182"/>
                    <a:pt x="240" y="182"/>
                    <a:pt x="240" y="182"/>
                  </a:cubicBezTo>
                  <a:cubicBezTo>
                    <a:pt x="244" y="182"/>
                    <a:pt x="247" y="184"/>
                    <a:pt x="247" y="188"/>
                  </a:cubicBezTo>
                  <a:cubicBezTo>
                    <a:pt x="247" y="191"/>
                    <a:pt x="244" y="193"/>
                    <a:pt x="240" y="193"/>
                  </a:cubicBezTo>
                  <a:close/>
                  <a:moveTo>
                    <a:pt x="250" y="163"/>
                  </a:moveTo>
                  <a:cubicBezTo>
                    <a:pt x="250" y="167"/>
                    <a:pt x="247" y="170"/>
                    <a:pt x="243" y="170"/>
                  </a:cubicBezTo>
                  <a:cubicBezTo>
                    <a:pt x="87" y="170"/>
                    <a:pt x="87" y="170"/>
                    <a:pt x="87" y="170"/>
                  </a:cubicBezTo>
                  <a:cubicBezTo>
                    <a:pt x="83" y="170"/>
                    <a:pt x="79" y="167"/>
                    <a:pt x="79" y="163"/>
                  </a:cubicBezTo>
                  <a:cubicBezTo>
                    <a:pt x="79" y="64"/>
                    <a:pt x="79" y="64"/>
                    <a:pt x="79" y="64"/>
                  </a:cubicBezTo>
                  <a:cubicBezTo>
                    <a:pt x="79" y="60"/>
                    <a:pt x="83" y="57"/>
                    <a:pt x="87" y="57"/>
                  </a:cubicBezTo>
                  <a:cubicBezTo>
                    <a:pt x="243" y="57"/>
                    <a:pt x="243" y="57"/>
                    <a:pt x="243" y="57"/>
                  </a:cubicBezTo>
                  <a:cubicBezTo>
                    <a:pt x="247" y="57"/>
                    <a:pt x="250" y="60"/>
                    <a:pt x="250" y="64"/>
                  </a:cubicBezTo>
                  <a:lnTo>
                    <a:pt x="250" y="163"/>
                  </a:lnTo>
                  <a:close/>
                  <a:moveTo>
                    <a:pt x="325" y="193"/>
                  </a:moveTo>
                  <a:cubicBezTo>
                    <a:pt x="311" y="193"/>
                    <a:pt x="311" y="193"/>
                    <a:pt x="311" y="193"/>
                  </a:cubicBezTo>
                  <a:cubicBezTo>
                    <a:pt x="307" y="193"/>
                    <a:pt x="304" y="191"/>
                    <a:pt x="304" y="188"/>
                  </a:cubicBezTo>
                  <a:cubicBezTo>
                    <a:pt x="304" y="184"/>
                    <a:pt x="307" y="182"/>
                    <a:pt x="311" y="182"/>
                  </a:cubicBezTo>
                  <a:cubicBezTo>
                    <a:pt x="325" y="182"/>
                    <a:pt x="325" y="182"/>
                    <a:pt x="325" y="182"/>
                  </a:cubicBezTo>
                  <a:cubicBezTo>
                    <a:pt x="329" y="182"/>
                    <a:pt x="332" y="184"/>
                    <a:pt x="332" y="188"/>
                  </a:cubicBezTo>
                  <a:cubicBezTo>
                    <a:pt x="332" y="191"/>
                    <a:pt x="329" y="193"/>
                    <a:pt x="325" y="193"/>
                  </a:cubicBezTo>
                  <a:close/>
                  <a:moveTo>
                    <a:pt x="325" y="159"/>
                  </a:moveTo>
                  <a:cubicBezTo>
                    <a:pt x="329" y="159"/>
                    <a:pt x="332" y="161"/>
                    <a:pt x="332" y="165"/>
                  </a:cubicBezTo>
                  <a:cubicBezTo>
                    <a:pt x="332" y="169"/>
                    <a:pt x="329" y="170"/>
                    <a:pt x="325" y="170"/>
                  </a:cubicBezTo>
                  <a:cubicBezTo>
                    <a:pt x="290" y="170"/>
                    <a:pt x="290" y="170"/>
                    <a:pt x="290" y="170"/>
                  </a:cubicBezTo>
                  <a:cubicBezTo>
                    <a:pt x="286" y="170"/>
                    <a:pt x="284" y="164"/>
                    <a:pt x="284" y="160"/>
                  </a:cubicBezTo>
                  <a:cubicBezTo>
                    <a:pt x="284" y="61"/>
                    <a:pt x="284" y="61"/>
                    <a:pt x="284" y="61"/>
                  </a:cubicBezTo>
                  <a:cubicBezTo>
                    <a:pt x="284" y="57"/>
                    <a:pt x="286" y="57"/>
                    <a:pt x="290" y="57"/>
                  </a:cubicBezTo>
                  <a:cubicBezTo>
                    <a:pt x="325" y="57"/>
                    <a:pt x="325" y="57"/>
                    <a:pt x="325" y="57"/>
                  </a:cubicBezTo>
                  <a:cubicBezTo>
                    <a:pt x="329" y="57"/>
                    <a:pt x="332" y="59"/>
                    <a:pt x="332" y="63"/>
                  </a:cubicBezTo>
                  <a:cubicBezTo>
                    <a:pt x="332" y="67"/>
                    <a:pt x="329" y="68"/>
                    <a:pt x="325" y="68"/>
                  </a:cubicBezTo>
                  <a:cubicBezTo>
                    <a:pt x="295" y="68"/>
                    <a:pt x="295" y="68"/>
                    <a:pt x="295" y="68"/>
                  </a:cubicBezTo>
                  <a:cubicBezTo>
                    <a:pt x="295" y="159"/>
                    <a:pt x="295" y="159"/>
                    <a:pt x="295" y="159"/>
                  </a:cubicBezTo>
                  <a:lnTo>
                    <a:pt x="325" y="159"/>
                  </a:lnTo>
                  <a:close/>
                  <a:moveTo>
                    <a:pt x="70" y="46"/>
                  </a:moveTo>
                  <a:cubicBezTo>
                    <a:pt x="56" y="46"/>
                    <a:pt x="56" y="46"/>
                    <a:pt x="56" y="46"/>
                  </a:cubicBezTo>
                  <a:cubicBezTo>
                    <a:pt x="52" y="46"/>
                    <a:pt x="49" y="44"/>
                    <a:pt x="49" y="40"/>
                  </a:cubicBezTo>
                  <a:cubicBezTo>
                    <a:pt x="49" y="36"/>
                    <a:pt x="52" y="34"/>
                    <a:pt x="56" y="34"/>
                  </a:cubicBezTo>
                  <a:cubicBezTo>
                    <a:pt x="70" y="34"/>
                    <a:pt x="70" y="34"/>
                    <a:pt x="70" y="34"/>
                  </a:cubicBezTo>
                  <a:cubicBezTo>
                    <a:pt x="74" y="34"/>
                    <a:pt x="77" y="36"/>
                    <a:pt x="77" y="40"/>
                  </a:cubicBezTo>
                  <a:cubicBezTo>
                    <a:pt x="77" y="44"/>
                    <a:pt x="74" y="46"/>
                    <a:pt x="70" y="46"/>
                  </a:cubicBezTo>
                  <a:close/>
                  <a:moveTo>
                    <a:pt x="155" y="46"/>
                  </a:moveTo>
                  <a:cubicBezTo>
                    <a:pt x="141" y="46"/>
                    <a:pt x="141" y="46"/>
                    <a:pt x="141" y="46"/>
                  </a:cubicBezTo>
                  <a:cubicBezTo>
                    <a:pt x="137" y="46"/>
                    <a:pt x="134" y="44"/>
                    <a:pt x="134" y="40"/>
                  </a:cubicBezTo>
                  <a:cubicBezTo>
                    <a:pt x="134" y="36"/>
                    <a:pt x="137" y="34"/>
                    <a:pt x="141" y="34"/>
                  </a:cubicBezTo>
                  <a:cubicBezTo>
                    <a:pt x="155" y="34"/>
                    <a:pt x="155" y="34"/>
                    <a:pt x="155" y="34"/>
                  </a:cubicBezTo>
                  <a:cubicBezTo>
                    <a:pt x="159" y="34"/>
                    <a:pt x="162" y="36"/>
                    <a:pt x="162" y="40"/>
                  </a:cubicBezTo>
                  <a:cubicBezTo>
                    <a:pt x="162" y="44"/>
                    <a:pt x="159" y="46"/>
                    <a:pt x="155" y="46"/>
                  </a:cubicBezTo>
                  <a:close/>
                  <a:moveTo>
                    <a:pt x="240" y="46"/>
                  </a:moveTo>
                  <a:cubicBezTo>
                    <a:pt x="226" y="46"/>
                    <a:pt x="226" y="46"/>
                    <a:pt x="226" y="46"/>
                  </a:cubicBezTo>
                  <a:cubicBezTo>
                    <a:pt x="222" y="46"/>
                    <a:pt x="219" y="44"/>
                    <a:pt x="219" y="40"/>
                  </a:cubicBezTo>
                  <a:cubicBezTo>
                    <a:pt x="219" y="36"/>
                    <a:pt x="222" y="34"/>
                    <a:pt x="226" y="34"/>
                  </a:cubicBezTo>
                  <a:cubicBezTo>
                    <a:pt x="240" y="34"/>
                    <a:pt x="240" y="34"/>
                    <a:pt x="240" y="34"/>
                  </a:cubicBezTo>
                  <a:cubicBezTo>
                    <a:pt x="244" y="34"/>
                    <a:pt x="247" y="36"/>
                    <a:pt x="247" y="40"/>
                  </a:cubicBezTo>
                  <a:cubicBezTo>
                    <a:pt x="247" y="44"/>
                    <a:pt x="244" y="46"/>
                    <a:pt x="240" y="46"/>
                  </a:cubicBezTo>
                  <a:close/>
                  <a:moveTo>
                    <a:pt x="325" y="46"/>
                  </a:moveTo>
                  <a:cubicBezTo>
                    <a:pt x="311" y="46"/>
                    <a:pt x="311" y="46"/>
                    <a:pt x="311" y="46"/>
                  </a:cubicBezTo>
                  <a:cubicBezTo>
                    <a:pt x="307" y="46"/>
                    <a:pt x="304" y="44"/>
                    <a:pt x="304" y="40"/>
                  </a:cubicBezTo>
                  <a:cubicBezTo>
                    <a:pt x="304" y="36"/>
                    <a:pt x="307" y="34"/>
                    <a:pt x="311" y="34"/>
                  </a:cubicBezTo>
                  <a:cubicBezTo>
                    <a:pt x="325" y="34"/>
                    <a:pt x="325" y="34"/>
                    <a:pt x="325" y="34"/>
                  </a:cubicBezTo>
                  <a:cubicBezTo>
                    <a:pt x="329" y="34"/>
                    <a:pt x="332" y="36"/>
                    <a:pt x="332" y="40"/>
                  </a:cubicBezTo>
                  <a:cubicBezTo>
                    <a:pt x="332" y="44"/>
                    <a:pt x="329" y="46"/>
                    <a:pt x="325"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36" name="Group 135">
            <a:extLst>
              <a:ext uri="{FF2B5EF4-FFF2-40B4-BE49-F238E27FC236}">
                <a16:creationId xmlns:a16="http://schemas.microsoft.com/office/drawing/2014/main" id="{64FC9799-9D5B-4833-3783-F5FD10ABEB29}"/>
              </a:ext>
            </a:extLst>
          </p:cNvPr>
          <p:cNvGrpSpPr/>
          <p:nvPr userDrawn="1"/>
        </p:nvGrpSpPr>
        <p:grpSpPr>
          <a:xfrm>
            <a:off x="3487620" y="3638565"/>
            <a:ext cx="473281" cy="476840"/>
            <a:chOff x="2938294" y="2628821"/>
            <a:chExt cx="570289" cy="574577"/>
          </a:xfrm>
          <a:solidFill>
            <a:schemeClr val="bg2"/>
          </a:solidFill>
        </p:grpSpPr>
        <p:sp>
          <p:nvSpPr>
            <p:cNvPr id="137" name="Rectangle 116">
              <a:extLst>
                <a:ext uri="{FF2B5EF4-FFF2-40B4-BE49-F238E27FC236}">
                  <a16:creationId xmlns:a16="http://schemas.microsoft.com/office/drawing/2014/main" id="{C85E9DB4-FDA6-7EEE-58A0-1EB9BED0D561}"/>
                </a:ext>
              </a:extLst>
            </p:cNvPr>
            <p:cNvSpPr>
              <a:spLocks noChangeArrowheads="1"/>
            </p:cNvSpPr>
            <p:nvPr/>
          </p:nvSpPr>
          <p:spPr bwMode="auto">
            <a:xfrm>
              <a:off x="2938294" y="2860367"/>
              <a:ext cx="305869" cy="171515"/>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8" name="Freeform 117">
              <a:extLst>
                <a:ext uri="{FF2B5EF4-FFF2-40B4-BE49-F238E27FC236}">
                  <a16:creationId xmlns:a16="http://schemas.microsoft.com/office/drawing/2014/main" id="{FC1CDDA8-1D91-F49A-BAAF-0BCF73F2012A}"/>
                </a:ext>
              </a:extLst>
            </p:cNvPr>
            <p:cNvSpPr>
              <a:spLocks noEditPoints="1"/>
            </p:cNvSpPr>
            <p:nvPr/>
          </p:nvSpPr>
          <p:spPr bwMode="auto">
            <a:xfrm>
              <a:off x="2938294" y="2628821"/>
              <a:ext cx="305869" cy="211535"/>
            </a:xfrm>
            <a:custGeom>
              <a:avLst/>
              <a:gdLst>
                <a:gd name="T0" fmla="*/ 176 w 182"/>
                <a:gd name="T1" fmla="*/ 46 h 125"/>
                <a:gd name="T2" fmla="*/ 125 w 182"/>
                <a:gd name="T3" fmla="*/ 46 h 125"/>
                <a:gd name="T4" fmla="*/ 125 w 182"/>
                <a:gd name="T5" fmla="*/ 4 h 125"/>
                <a:gd name="T6" fmla="*/ 120 w 182"/>
                <a:gd name="T7" fmla="*/ 1 h 125"/>
                <a:gd name="T8" fmla="*/ 63 w 182"/>
                <a:gd name="T9" fmla="*/ 1 h 125"/>
                <a:gd name="T10" fmla="*/ 57 w 182"/>
                <a:gd name="T11" fmla="*/ 4 h 125"/>
                <a:gd name="T12" fmla="*/ 57 w 182"/>
                <a:gd name="T13" fmla="*/ 46 h 125"/>
                <a:gd name="T14" fmla="*/ 6 w 182"/>
                <a:gd name="T15" fmla="*/ 46 h 125"/>
                <a:gd name="T16" fmla="*/ 0 w 182"/>
                <a:gd name="T17" fmla="*/ 47 h 125"/>
                <a:gd name="T18" fmla="*/ 0 w 182"/>
                <a:gd name="T19" fmla="*/ 125 h 125"/>
                <a:gd name="T20" fmla="*/ 182 w 182"/>
                <a:gd name="T21" fmla="*/ 125 h 125"/>
                <a:gd name="T22" fmla="*/ 182 w 182"/>
                <a:gd name="T23" fmla="*/ 47 h 125"/>
                <a:gd name="T24" fmla="*/ 176 w 182"/>
                <a:gd name="T25" fmla="*/ 46 h 125"/>
                <a:gd name="T26" fmla="*/ 114 w 182"/>
                <a:gd name="T27" fmla="*/ 46 h 125"/>
                <a:gd name="T28" fmla="*/ 68 w 182"/>
                <a:gd name="T29" fmla="*/ 46 h 125"/>
                <a:gd name="T30" fmla="*/ 68 w 182"/>
                <a:gd name="T31" fmla="*/ 12 h 125"/>
                <a:gd name="T32" fmla="*/ 114 w 182"/>
                <a:gd name="T33" fmla="*/ 12 h 125"/>
                <a:gd name="T34" fmla="*/ 114 w 182"/>
                <a:gd name="T3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25">
                  <a:moveTo>
                    <a:pt x="176" y="46"/>
                  </a:moveTo>
                  <a:cubicBezTo>
                    <a:pt x="125" y="46"/>
                    <a:pt x="125" y="46"/>
                    <a:pt x="125" y="46"/>
                  </a:cubicBezTo>
                  <a:cubicBezTo>
                    <a:pt x="125" y="4"/>
                    <a:pt x="125" y="4"/>
                    <a:pt x="125" y="4"/>
                  </a:cubicBezTo>
                  <a:cubicBezTo>
                    <a:pt x="125" y="0"/>
                    <a:pt x="123" y="1"/>
                    <a:pt x="120" y="1"/>
                  </a:cubicBezTo>
                  <a:cubicBezTo>
                    <a:pt x="63" y="1"/>
                    <a:pt x="63" y="1"/>
                    <a:pt x="63" y="1"/>
                  </a:cubicBezTo>
                  <a:cubicBezTo>
                    <a:pt x="59" y="1"/>
                    <a:pt x="57" y="0"/>
                    <a:pt x="57" y="4"/>
                  </a:cubicBezTo>
                  <a:cubicBezTo>
                    <a:pt x="57" y="46"/>
                    <a:pt x="57" y="46"/>
                    <a:pt x="57" y="46"/>
                  </a:cubicBezTo>
                  <a:cubicBezTo>
                    <a:pt x="6" y="46"/>
                    <a:pt x="6" y="46"/>
                    <a:pt x="6" y="46"/>
                  </a:cubicBezTo>
                  <a:cubicBezTo>
                    <a:pt x="2" y="46"/>
                    <a:pt x="0" y="43"/>
                    <a:pt x="0" y="47"/>
                  </a:cubicBezTo>
                  <a:cubicBezTo>
                    <a:pt x="0" y="125"/>
                    <a:pt x="0" y="125"/>
                    <a:pt x="0" y="125"/>
                  </a:cubicBezTo>
                  <a:cubicBezTo>
                    <a:pt x="182" y="125"/>
                    <a:pt x="182" y="125"/>
                    <a:pt x="182" y="125"/>
                  </a:cubicBezTo>
                  <a:cubicBezTo>
                    <a:pt x="182" y="47"/>
                    <a:pt x="182" y="47"/>
                    <a:pt x="182" y="47"/>
                  </a:cubicBezTo>
                  <a:cubicBezTo>
                    <a:pt x="182" y="43"/>
                    <a:pt x="180" y="46"/>
                    <a:pt x="176" y="46"/>
                  </a:cubicBezTo>
                  <a:close/>
                  <a:moveTo>
                    <a:pt x="114" y="46"/>
                  </a:moveTo>
                  <a:cubicBezTo>
                    <a:pt x="68" y="46"/>
                    <a:pt x="68" y="46"/>
                    <a:pt x="68" y="46"/>
                  </a:cubicBezTo>
                  <a:cubicBezTo>
                    <a:pt x="68" y="12"/>
                    <a:pt x="68" y="12"/>
                    <a:pt x="68" y="12"/>
                  </a:cubicBezTo>
                  <a:cubicBezTo>
                    <a:pt x="114" y="12"/>
                    <a:pt x="114" y="12"/>
                    <a:pt x="114" y="12"/>
                  </a:cubicBezTo>
                  <a:lnTo>
                    <a:pt x="114" y="4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9" name="Freeform 118">
              <a:extLst>
                <a:ext uri="{FF2B5EF4-FFF2-40B4-BE49-F238E27FC236}">
                  <a16:creationId xmlns:a16="http://schemas.microsoft.com/office/drawing/2014/main" id="{7389E5C7-DC86-2090-AC82-CFEAD8386823}"/>
                </a:ext>
              </a:extLst>
            </p:cNvPr>
            <p:cNvSpPr>
              <a:spLocks/>
            </p:cNvSpPr>
            <p:nvPr/>
          </p:nvSpPr>
          <p:spPr bwMode="auto">
            <a:xfrm>
              <a:off x="2938294" y="3050463"/>
              <a:ext cx="305869" cy="152935"/>
            </a:xfrm>
            <a:custGeom>
              <a:avLst/>
              <a:gdLst>
                <a:gd name="T0" fmla="*/ 0 w 182"/>
                <a:gd name="T1" fmla="*/ 81 h 91"/>
                <a:gd name="T2" fmla="*/ 6 w 182"/>
                <a:gd name="T3" fmla="*/ 91 h 91"/>
                <a:gd name="T4" fmla="*/ 176 w 182"/>
                <a:gd name="T5" fmla="*/ 91 h 91"/>
                <a:gd name="T6" fmla="*/ 182 w 182"/>
                <a:gd name="T7" fmla="*/ 81 h 91"/>
                <a:gd name="T8" fmla="*/ 182 w 182"/>
                <a:gd name="T9" fmla="*/ 0 h 91"/>
                <a:gd name="T10" fmla="*/ 0 w 182"/>
                <a:gd name="T11" fmla="*/ 0 h 91"/>
                <a:gd name="T12" fmla="*/ 0 w 182"/>
                <a:gd name="T13" fmla="*/ 81 h 91"/>
              </a:gdLst>
              <a:ahLst/>
              <a:cxnLst>
                <a:cxn ang="0">
                  <a:pos x="T0" y="T1"/>
                </a:cxn>
                <a:cxn ang="0">
                  <a:pos x="T2" y="T3"/>
                </a:cxn>
                <a:cxn ang="0">
                  <a:pos x="T4" y="T5"/>
                </a:cxn>
                <a:cxn ang="0">
                  <a:pos x="T6" y="T7"/>
                </a:cxn>
                <a:cxn ang="0">
                  <a:pos x="T8" y="T9"/>
                </a:cxn>
                <a:cxn ang="0">
                  <a:pos x="T10" y="T11"/>
                </a:cxn>
                <a:cxn ang="0">
                  <a:pos x="T12" y="T13"/>
                </a:cxn>
              </a:cxnLst>
              <a:rect l="0" t="0" r="r" b="b"/>
              <a:pathLst>
                <a:path w="182" h="91">
                  <a:moveTo>
                    <a:pt x="0" y="81"/>
                  </a:moveTo>
                  <a:cubicBezTo>
                    <a:pt x="0" y="85"/>
                    <a:pt x="2" y="91"/>
                    <a:pt x="6" y="91"/>
                  </a:cubicBezTo>
                  <a:cubicBezTo>
                    <a:pt x="176" y="91"/>
                    <a:pt x="176" y="91"/>
                    <a:pt x="176" y="91"/>
                  </a:cubicBezTo>
                  <a:cubicBezTo>
                    <a:pt x="180" y="91"/>
                    <a:pt x="182" y="85"/>
                    <a:pt x="182" y="81"/>
                  </a:cubicBezTo>
                  <a:cubicBezTo>
                    <a:pt x="182" y="0"/>
                    <a:pt x="182" y="0"/>
                    <a:pt x="182" y="0"/>
                  </a:cubicBezTo>
                  <a:cubicBezTo>
                    <a:pt x="0" y="0"/>
                    <a:pt x="0" y="0"/>
                    <a:pt x="0" y="0"/>
                  </a:cubicBezTo>
                  <a:lnTo>
                    <a:pt x="0" y="81"/>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0" name="Freeform 119">
              <a:extLst>
                <a:ext uri="{FF2B5EF4-FFF2-40B4-BE49-F238E27FC236}">
                  <a16:creationId xmlns:a16="http://schemas.microsoft.com/office/drawing/2014/main" id="{5AC53ECA-E0FA-1B8B-CA65-253E30715B91}"/>
                </a:ext>
              </a:extLst>
            </p:cNvPr>
            <p:cNvSpPr>
              <a:spLocks noEditPoints="1"/>
            </p:cNvSpPr>
            <p:nvPr/>
          </p:nvSpPr>
          <p:spPr bwMode="auto">
            <a:xfrm>
              <a:off x="3261315" y="2764605"/>
              <a:ext cx="247268" cy="361612"/>
            </a:xfrm>
            <a:custGeom>
              <a:avLst/>
              <a:gdLst>
                <a:gd name="T0" fmla="*/ 140 w 147"/>
                <a:gd name="T1" fmla="*/ 0 h 215"/>
                <a:gd name="T2" fmla="*/ 0 w 147"/>
                <a:gd name="T3" fmla="*/ 0 h 215"/>
                <a:gd name="T4" fmla="*/ 0 w 147"/>
                <a:gd name="T5" fmla="*/ 34 h 215"/>
                <a:gd name="T6" fmla="*/ 20 w 147"/>
                <a:gd name="T7" fmla="*/ 34 h 215"/>
                <a:gd name="T8" fmla="*/ 27 w 147"/>
                <a:gd name="T9" fmla="*/ 39 h 215"/>
                <a:gd name="T10" fmla="*/ 20 w 147"/>
                <a:gd name="T11" fmla="*/ 45 h 215"/>
                <a:gd name="T12" fmla="*/ 0 w 147"/>
                <a:gd name="T13" fmla="*/ 45 h 215"/>
                <a:gd name="T14" fmla="*/ 0 w 147"/>
                <a:gd name="T15" fmla="*/ 170 h 215"/>
                <a:gd name="T16" fmla="*/ 3 w 147"/>
                <a:gd name="T17" fmla="*/ 170 h 215"/>
                <a:gd name="T18" fmla="*/ 17 w 147"/>
                <a:gd name="T19" fmla="*/ 170 h 215"/>
                <a:gd name="T20" fmla="*/ 24 w 147"/>
                <a:gd name="T21" fmla="*/ 175 h 215"/>
                <a:gd name="T22" fmla="*/ 17 w 147"/>
                <a:gd name="T23" fmla="*/ 181 h 215"/>
                <a:gd name="T24" fmla="*/ 3 w 147"/>
                <a:gd name="T25" fmla="*/ 181 h 215"/>
                <a:gd name="T26" fmla="*/ 0 w 147"/>
                <a:gd name="T27" fmla="*/ 181 h 215"/>
                <a:gd name="T28" fmla="*/ 0 w 147"/>
                <a:gd name="T29" fmla="*/ 215 h 215"/>
                <a:gd name="T30" fmla="*/ 53 w 147"/>
                <a:gd name="T31" fmla="*/ 215 h 215"/>
                <a:gd name="T32" fmla="*/ 79 w 147"/>
                <a:gd name="T33" fmla="*/ 192 h 215"/>
                <a:gd name="T34" fmla="*/ 79 w 147"/>
                <a:gd name="T35" fmla="*/ 180 h 215"/>
                <a:gd name="T36" fmla="*/ 98 w 147"/>
                <a:gd name="T37" fmla="*/ 158 h 215"/>
                <a:gd name="T38" fmla="*/ 112 w 147"/>
                <a:gd name="T39" fmla="*/ 158 h 215"/>
                <a:gd name="T40" fmla="*/ 147 w 147"/>
                <a:gd name="T41" fmla="*/ 123 h 215"/>
                <a:gd name="T42" fmla="*/ 147 w 147"/>
                <a:gd name="T43" fmla="*/ 10 h 215"/>
                <a:gd name="T44" fmla="*/ 140 w 147"/>
                <a:gd name="T45" fmla="*/ 0 h 215"/>
                <a:gd name="T46" fmla="*/ 62 w 147"/>
                <a:gd name="T47" fmla="*/ 181 h 215"/>
                <a:gd name="T48" fmla="*/ 48 w 147"/>
                <a:gd name="T49" fmla="*/ 181 h 215"/>
                <a:gd name="T50" fmla="*/ 41 w 147"/>
                <a:gd name="T51" fmla="*/ 175 h 215"/>
                <a:gd name="T52" fmla="*/ 48 w 147"/>
                <a:gd name="T53" fmla="*/ 170 h 215"/>
                <a:gd name="T54" fmla="*/ 62 w 147"/>
                <a:gd name="T55" fmla="*/ 170 h 215"/>
                <a:gd name="T56" fmla="*/ 69 w 147"/>
                <a:gd name="T57" fmla="*/ 175 h 215"/>
                <a:gd name="T58" fmla="*/ 62 w 147"/>
                <a:gd name="T59" fmla="*/ 181 h 215"/>
                <a:gd name="T60" fmla="*/ 62 w 147"/>
                <a:gd name="T61" fmla="*/ 45 h 215"/>
                <a:gd name="T62" fmla="*/ 48 w 147"/>
                <a:gd name="T63" fmla="*/ 45 h 215"/>
                <a:gd name="T64" fmla="*/ 41 w 147"/>
                <a:gd name="T65" fmla="*/ 39 h 215"/>
                <a:gd name="T66" fmla="*/ 48 w 147"/>
                <a:gd name="T67" fmla="*/ 34 h 215"/>
                <a:gd name="T68" fmla="*/ 62 w 147"/>
                <a:gd name="T69" fmla="*/ 34 h 215"/>
                <a:gd name="T70" fmla="*/ 69 w 147"/>
                <a:gd name="T71" fmla="*/ 39 h 215"/>
                <a:gd name="T72" fmla="*/ 62 w 147"/>
                <a:gd name="T73" fmla="*/ 45 h 215"/>
                <a:gd name="T74" fmla="*/ 105 w 147"/>
                <a:gd name="T75" fmla="*/ 45 h 215"/>
                <a:gd name="T76" fmla="*/ 91 w 147"/>
                <a:gd name="T77" fmla="*/ 45 h 215"/>
                <a:gd name="T78" fmla="*/ 84 w 147"/>
                <a:gd name="T79" fmla="*/ 39 h 215"/>
                <a:gd name="T80" fmla="*/ 91 w 147"/>
                <a:gd name="T81" fmla="*/ 34 h 215"/>
                <a:gd name="T82" fmla="*/ 105 w 147"/>
                <a:gd name="T83" fmla="*/ 34 h 215"/>
                <a:gd name="T84" fmla="*/ 112 w 147"/>
                <a:gd name="T85" fmla="*/ 39 h 215"/>
                <a:gd name="T86" fmla="*/ 105 w 147"/>
                <a:gd name="T87" fmla="*/ 4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215">
                  <a:moveTo>
                    <a:pt x="140" y="0"/>
                  </a:moveTo>
                  <a:cubicBezTo>
                    <a:pt x="0" y="0"/>
                    <a:pt x="0" y="0"/>
                    <a:pt x="0" y="0"/>
                  </a:cubicBezTo>
                  <a:cubicBezTo>
                    <a:pt x="0" y="34"/>
                    <a:pt x="0" y="34"/>
                    <a:pt x="0" y="34"/>
                  </a:cubicBezTo>
                  <a:cubicBezTo>
                    <a:pt x="20" y="34"/>
                    <a:pt x="20" y="34"/>
                    <a:pt x="20" y="34"/>
                  </a:cubicBezTo>
                  <a:cubicBezTo>
                    <a:pt x="24" y="34"/>
                    <a:pt x="27" y="35"/>
                    <a:pt x="27" y="39"/>
                  </a:cubicBezTo>
                  <a:cubicBezTo>
                    <a:pt x="27" y="43"/>
                    <a:pt x="24" y="45"/>
                    <a:pt x="20" y="45"/>
                  </a:cubicBezTo>
                  <a:cubicBezTo>
                    <a:pt x="0" y="45"/>
                    <a:pt x="0" y="45"/>
                    <a:pt x="0" y="45"/>
                  </a:cubicBezTo>
                  <a:cubicBezTo>
                    <a:pt x="0" y="170"/>
                    <a:pt x="0" y="170"/>
                    <a:pt x="0" y="170"/>
                  </a:cubicBezTo>
                  <a:cubicBezTo>
                    <a:pt x="1" y="170"/>
                    <a:pt x="2" y="170"/>
                    <a:pt x="3" y="170"/>
                  </a:cubicBezTo>
                  <a:cubicBezTo>
                    <a:pt x="17" y="170"/>
                    <a:pt x="17" y="170"/>
                    <a:pt x="17" y="170"/>
                  </a:cubicBezTo>
                  <a:cubicBezTo>
                    <a:pt x="21" y="170"/>
                    <a:pt x="24" y="172"/>
                    <a:pt x="24" y="175"/>
                  </a:cubicBezTo>
                  <a:cubicBezTo>
                    <a:pt x="24" y="179"/>
                    <a:pt x="21" y="181"/>
                    <a:pt x="17" y="181"/>
                  </a:cubicBezTo>
                  <a:cubicBezTo>
                    <a:pt x="3" y="181"/>
                    <a:pt x="3" y="181"/>
                    <a:pt x="3" y="181"/>
                  </a:cubicBezTo>
                  <a:cubicBezTo>
                    <a:pt x="2" y="181"/>
                    <a:pt x="1" y="181"/>
                    <a:pt x="0" y="181"/>
                  </a:cubicBezTo>
                  <a:cubicBezTo>
                    <a:pt x="0" y="215"/>
                    <a:pt x="0" y="215"/>
                    <a:pt x="0" y="215"/>
                  </a:cubicBezTo>
                  <a:cubicBezTo>
                    <a:pt x="53" y="215"/>
                    <a:pt x="53" y="215"/>
                    <a:pt x="53" y="215"/>
                  </a:cubicBezTo>
                  <a:cubicBezTo>
                    <a:pt x="66" y="215"/>
                    <a:pt x="79" y="205"/>
                    <a:pt x="79" y="192"/>
                  </a:cubicBezTo>
                  <a:cubicBezTo>
                    <a:pt x="79" y="180"/>
                    <a:pt x="79" y="180"/>
                    <a:pt x="79" y="180"/>
                  </a:cubicBezTo>
                  <a:cubicBezTo>
                    <a:pt x="79" y="168"/>
                    <a:pt x="86" y="158"/>
                    <a:pt x="98" y="158"/>
                  </a:cubicBezTo>
                  <a:cubicBezTo>
                    <a:pt x="112" y="158"/>
                    <a:pt x="112" y="158"/>
                    <a:pt x="112" y="158"/>
                  </a:cubicBezTo>
                  <a:cubicBezTo>
                    <a:pt x="132" y="158"/>
                    <a:pt x="147" y="143"/>
                    <a:pt x="147" y="123"/>
                  </a:cubicBezTo>
                  <a:cubicBezTo>
                    <a:pt x="147" y="10"/>
                    <a:pt x="147" y="10"/>
                    <a:pt x="147" y="10"/>
                  </a:cubicBezTo>
                  <a:cubicBezTo>
                    <a:pt x="147" y="6"/>
                    <a:pt x="144" y="0"/>
                    <a:pt x="140" y="0"/>
                  </a:cubicBezTo>
                  <a:close/>
                  <a:moveTo>
                    <a:pt x="62" y="181"/>
                  </a:moveTo>
                  <a:cubicBezTo>
                    <a:pt x="48" y="181"/>
                    <a:pt x="48" y="181"/>
                    <a:pt x="48" y="181"/>
                  </a:cubicBezTo>
                  <a:cubicBezTo>
                    <a:pt x="44" y="181"/>
                    <a:pt x="41" y="179"/>
                    <a:pt x="41" y="175"/>
                  </a:cubicBezTo>
                  <a:cubicBezTo>
                    <a:pt x="41" y="172"/>
                    <a:pt x="44" y="170"/>
                    <a:pt x="48" y="170"/>
                  </a:cubicBezTo>
                  <a:cubicBezTo>
                    <a:pt x="62" y="170"/>
                    <a:pt x="62" y="170"/>
                    <a:pt x="62" y="170"/>
                  </a:cubicBezTo>
                  <a:cubicBezTo>
                    <a:pt x="66" y="170"/>
                    <a:pt x="69" y="172"/>
                    <a:pt x="69" y="175"/>
                  </a:cubicBezTo>
                  <a:cubicBezTo>
                    <a:pt x="69" y="179"/>
                    <a:pt x="66" y="181"/>
                    <a:pt x="62" y="181"/>
                  </a:cubicBezTo>
                  <a:close/>
                  <a:moveTo>
                    <a:pt x="62" y="45"/>
                  </a:moveTo>
                  <a:cubicBezTo>
                    <a:pt x="48" y="45"/>
                    <a:pt x="48" y="45"/>
                    <a:pt x="48" y="45"/>
                  </a:cubicBezTo>
                  <a:cubicBezTo>
                    <a:pt x="44" y="45"/>
                    <a:pt x="41" y="43"/>
                    <a:pt x="41" y="39"/>
                  </a:cubicBezTo>
                  <a:cubicBezTo>
                    <a:pt x="41" y="35"/>
                    <a:pt x="44" y="34"/>
                    <a:pt x="48" y="34"/>
                  </a:cubicBezTo>
                  <a:cubicBezTo>
                    <a:pt x="62" y="34"/>
                    <a:pt x="62" y="34"/>
                    <a:pt x="62" y="34"/>
                  </a:cubicBezTo>
                  <a:cubicBezTo>
                    <a:pt x="66" y="34"/>
                    <a:pt x="69" y="35"/>
                    <a:pt x="69" y="39"/>
                  </a:cubicBezTo>
                  <a:cubicBezTo>
                    <a:pt x="69" y="43"/>
                    <a:pt x="66" y="45"/>
                    <a:pt x="62" y="45"/>
                  </a:cubicBezTo>
                  <a:close/>
                  <a:moveTo>
                    <a:pt x="105" y="45"/>
                  </a:moveTo>
                  <a:cubicBezTo>
                    <a:pt x="91" y="45"/>
                    <a:pt x="91" y="45"/>
                    <a:pt x="91" y="45"/>
                  </a:cubicBezTo>
                  <a:cubicBezTo>
                    <a:pt x="87" y="45"/>
                    <a:pt x="84" y="43"/>
                    <a:pt x="84" y="39"/>
                  </a:cubicBezTo>
                  <a:cubicBezTo>
                    <a:pt x="84" y="35"/>
                    <a:pt x="87" y="34"/>
                    <a:pt x="91" y="34"/>
                  </a:cubicBezTo>
                  <a:cubicBezTo>
                    <a:pt x="105" y="34"/>
                    <a:pt x="105" y="34"/>
                    <a:pt x="105" y="34"/>
                  </a:cubicBezTo>
                  <a:cubicBezTo>
                    <a:pt x="109" y="34"/>
                    <a:pt x="112" y="35"/>
                    <a:pt x="112" y="39"/>
                  </a:cubicBezTo>
                  <a:cubicBezTo>
                    <a:pt x="112" y="43"/>
                    <a:pt x="109" y="45"/>
                    <a:pt x="10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41" name="Group 140">
            <a:extLst>
              <a:ext uri="{FF2B5EF4-FFF2-40B4-BE49-F238E27FC236}">
                <a16:creationId xmlns:a16="http://schemas.microsoft.com/office/drawing/2014/main" id="{C0409A8A-497B-47FD-BA18-A15D3BA8A5CE}"/>
              </a:ext>
            </a:extLst>
          </p:cNvPr>
          <p:cNvGrpSpPr/>
          <p:nvPr userDrawn="1"/>
        </p:nvGrpSpPr>
        <p:grpSpPr>
          <a:xfrm>
            <a:off x="2538687" y="3640938"/>
            <a:ext cx="475653" cy="474466"/>
            <a:chOff x="1794860" y="2631680"/>
            <a:chExt cx="573147" cy="571717"/>
          </a:xfrm>
          <a:solidFill>
            <a:schemeClr val="bg2"/>
          </a:solidFill>
        </p:grpSpPr>
        <p:sp>
          <p:nvSpPr>
            <p:cNvPr id="142" name="Freeform 120">
              <a:extLst>
                <a:ext uri="{FF2B5EF4-FFF2-40B4-BE49-F238E27FC236}">
                  <a16:creationId xmlns:a16="http://schemas.microsoft.com/office/drawing/2014/main" id="{9AE4C127-A8CE-AF04-D679-EF73DC7CE4F1}"/>
                </a:ext>
              </a:extLst>
            </p:cNvPr>
            <p:cNvSpPr>
              <a:spLocks noEditPoints="1"/>
            </p:cNvSpPr>
            <p:nvPr/>
          </p:nvSpPr>
          <p:spPr bwMode="auto">
            <a:xfrm>
              <a:off x="1872041" y="2707433"/>
              <a:ext cx="438794" cy="363041"/>
            </a:xfrm>
            <a:custGeom>
              <a:avLst/>
              <a:gdLst>
                <a:gd name="T0" fmla="*/ 261 w 261"/>
                <a:gd name="T1" fmla="*/ 51 h 216"/>
                <a:gd name="T2" fmla="*/ 210 w 261"/>
                <a:gd name="T3" fmla="*/ 0 h 216"/>
                <a:gd name="T4" fmla="*/ 50 w 261"/>
                <a:gd name="T5" fmla="*/ 0 h 216"/>
                <a:gd name="T6" fmla="*/ 0 w 261"/>
                <a:gd name="T7" fmla="*/ 51 h 216"/>
                <a:gd name="T8" fmla="*/ 0 w 261"/>
                <a:gd name="T9" fmla="*/ 165 h 216"/>
                <a:gd name="T10" fmla="*/ 50 w 261"/>
                <a:gd name="T11" fmla="*/ 216 h 216"/>
                <a:gd name="T12" fmla="*/ 210 w 261"/>
                <a:gd name="T13" fmla="*/ 216 h 216"/>
                <a:gd name="T14" fmla="*/ 261 w 261"/>
                <a:gd name="T15" fmla="*/ 165 h 216"/>
                <a:gd name="T16" fmla="*/ 261 w 261"/>
                <a:gd name="T17" fmla="*/ 51 h 216"/>
                <a:gd name="T18" fmla="*/ 58 w 261"/>
                <a:gd name="T19" fmla="*/ 15 h 216"/>
                <a:gd name="T20" fmla="*/ 80 w 261"/>
                <a:gd name="T21" fmla="*/ 36 h 216"/>
                <a:gd name="T22" fmla="*/ 58 w 261"/>
                <a:gd name="T23" fmla="*/ 58 h 216"/>
                <a:gd name="T24" fmla="*/ 37 w 261"/>
                <a:gd name="T25" fmla="*/ 36 h 216"/>
                <a:gd name="T26" fmla="*/ 58 w 261"/>
                <a:gd name="T27" fmla="*/ 15 h 216"/>
                <a:gd name="T28" fmla="*/ 217 w 261"/>
                <a:gd name="T29" fmla="*/ 177 h 216"/>
                <a:gd name="T30" fmla="*/ 212 w 261"/>
                <a:gd name="T31" fmla="*/ 181 h 216"/>
                <a:gd name="T32" fmla="*/ 35 w 261"/>
                <a:gd name="T33" fmla="*/ 181 h 216"/>
                <a:gd name="T34" fmla="*/ 28 w 261"/>
                <a:gd name="T35" fmla="*/ 176 h 216"/>
                <a:gd name="T36" fmla="*/ 30 w 261"/>
                <a:gd name="T37" fmla="*/ 167 h 216"/>
                <a:gd name="T38" fmla="*/ 91 w 261"/>
                <a:gd name="T39" fmla="*/ 102 h 216"/>
                <a:gd name="T40" fmla="*/ 100 w 261"/>
                <a:gd name="T41" fmla="*/ 101 h 216"/>
                <a:gd name="T42" fmla="*/ 132 w 261"/>
                <a:gd name="T43" fmla="*/ 123 h 216"/>
                <a:gd name="T44" fmla="*/ 164 w 261"/>
                <a:gd name="T45" fmla="*/ 68 h 216"/>
                <a:gd name="T46" fmla="*/ 170 w 261"/>
                <a:gd name="T47" fmla="*/ 64 h 216"/>
                <a:gd name="T48" fmla="*/ 176 w 261"/>
                <a:gd name="T49" fmla="*/ 68 h 216"/>
                <a:gd name="T50" fmla="*/ 218 w 261"/>
                <a:gd name="T51" fmla="*/ 169 h 216"/>
                <a:gd name="T52" fmla="*/ 217 w 261"/>
                <a:gd name="T53" fmla="*/ 17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216">
                  <a:moveTo>
                    <a:pt x="261" y="51"/>
                  </a:moveTo>
                  <a:cubicBezTo>
                    <a:pt x="261" y="23"/>
                    <a:pt x="238" y="0"/>
                    <a:pt x="210" y="0"/>
                  </a:cubicBezTo>
                  <a:cubicBezTo>
                    <a:pt x="50" y="0"/>
                    <a:pt x="50" y="0"/>
                    <a:pt x="50" y="0"/>
                  </a:cubicBezTo>
                  <a:cubicBezTo>
                    <a:pt x="22" y="0"/>
                    <a:pt x="0" y="23"/>
                    <a:pt x="0" y="51"/>
                  </a:cubicBezTo>
                  <a:cubicBezTo>
                    <a:pt x="0" y="165"/>
                    <a:pt x="0" y="165"/>
                    <a:pt x="0" y="165"/>
                  </a:cubicBezTo>
                  <a:cubicBezTo>
                    <a:pt x="0" y="193"/>
                    <a:pt x="22" y="216"/>
                    <a:pt x="50" y="216"/>
                  </a:cubicBezTo>
                  <a:cubicBezTo>
                    <a:pt x="210" y="216"/>
                    <a:pt x="210" y="216"/>
                    <a:pt x="210" y="216"/>
                  </a:cubicBezTo>
                  <a:cubicBezTo>
                    <a:pt x="238" y="216"/>
                    <a:pt x="261" y="193"/>
                    <a:pt x="261" y="165"/>
                  </a:cubicBezTo>
                  <a:lnTo>
                    <a:pt x="261" y="51"/>
                  </a:lnTo>
                  <a:close/>
                  <a:moveTo>
                    <a:pt x="58" y="15"/>
                  </a:moveTo>
                  <a:cubicBezTo>
                    <a:pt x="70" y="15"/>
                    <a:pt x="80" y="25"/>
                    <a:pt x="80" y="36"/>
                  </a:cubicBezTo>
                  <a:cubicBezTo>
                    <a:pt x="80" y="48"/>
                    <a:pt x="70" y="58"/>
                    <a:pt x="58" y="58"/>
                  </a:cubicBezTo>
                  <a:cubicBezTo>
                    <a:pt x="47" y="58"/>
                    <a:pt x="37" y="48"/>
                    <a:pt x="37" y="36"/>
                  </a:cubicBezTo>
                  <a:cubicBezTo>
                    <a:pt x="37" y="25"/>
                    <a:pt x="47" y="15"/>
                    <a:pt x="58" y="15"/>
                  </a:cubicBezTo>
                  <a:close/>
                  <a:moveTo>
                    <a:pt x="217" y="177"/>
                  </a:moveTo>
                  <a:cubicBezTo>
                    <a:pt x="216" y="179"/>
                    <a:pt x="214" y="181"/>
                    <a:pt x="212" y="181"/>
                  </a:cubicBezTo>
                  <a:cubicBezTo>
                    <a:pt x="35" y="181"/>
                    <a:pt x="35" y="181"/>
                    <a:pt x="35" y="181"/>
                  </a:cubicBezTo>
                  <a:cubicBezTo>
                    <a:pt x="32" y="181"/>
                    <a:pt x="30" y="178"/>
                    <a:pt x="28" y="176"/>
                  </a:cubicBezTo>
                  <a:cubicBezTo>
                    <a:pt x="27" y="173"/>
                    <a:pt x="28" y="169"/>
                    <a:pt x="30" y="167"/>
                  </a:cubicBezTo>
                  <a:cubicBezTo>
                    <a:pt x="91" y="102"/>
                    <a:pt x="91" y="102"/>
                    <a:pt x="91" y="102"/>
                  </a:cubicBezTo>
                  <a:cubicBezTo>
                    <a:pt x="94" y="99"/>
                    <a:pt x="98" y="99"/>
                    <a:pt x="100" y="101"/>
                  </a:cubicBezTo>
                  <a:cubicBezTo>
                    <a:pt x="132" y="123"/>
                    <a:pt x="132" y="123"/>
                    <a:pt x="132" y="123"/>
                  </a:cubicBezTo>
                  <a:cubicBezTo>
                    <a:pt x="164" y="68"/>
                    <a:pt x="164" y="68"/>
                    <a:pt x="164" y="68"/>
                  </a:cubicBezTo>
                  <a:cubicBezTo>
                    <a:pt x="165" y="65"/>
                    <a:pt x="167" y="64"/>
                    <a:pt x="170" y="64"/>
                  </a:cubicBezTo>
                  <a:cubicBezTo>
                    <a:pt x="173" y="64"/>
                    <a:pt x="175" y="66"/>
                    <a:pt x="176" y="68"/>
                  </a:cubicBezTo>
                  <a:cubicBezTo>
                    <a:pt x="218" y="169"/>
                    <a:pt x="218" y="169"/>
                    <a:pt x="218" y="169"/>
                  </a:cubicBezTo>
                  <a:cubicBezTo>
                    <a:pt x="219" y="171"/>
                    <a:pt x="219" y="175"/>
                    <a:pt x="217" y="17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3" name="Oval 121">
              <a:extLst>
                <a:ext uri="{FF2B5EF4-FFF2-40B4-BE49-F238E27FC236}">
                  <a16:creationId xmlns:a16="http://schemas.microsoft.com/office/drawing/2014/main" id="{77111CCA-4100-C3E2-01F3-E7B2B20B2102}"/>
                </a:ext>
              </a:extLst>
            </p:cNvPr>
            <p:cNvSpPr>
              <a:spLocks noChangeArrowheads="1"/>
            </p:cNvSpPr>
            <p:nvPr/>
          </p:nvSpPr>
          <p:spPr bwMode="auto">
            <a:xfrm>
              <a:off x="1957799" y="2756029"/>
              <a:ext cx="24298" cy="22869"/>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4" name="Freeform 122">
              <a:extLst>
                <a:ext uri="{FF2B5EF4-FFF2-40B4-BE49-F238E27FC236}">
                  <a16:creationId xmlns:a16="http://schemas.microsoft.com/office/drawing/2014/main" id="{623DD17F-7DBA-4E52-E2A4-866662DE5AED}"/>
                </a:ext>
              </a:extLst>
            </p:cNvPr>
            <p:cNvSpPr>
              <a:spLocks/>
            </p:cNvSpPr>
            <p:nvPr/>
          </p:nvSpPr>
          <p:spPr bwMode="auto">
            <a:xfrm>
              <a:off x="1959228" y="2858938"/>
              <a:ext cx="250127" cy="134354"/>
            </a:xfrm>
            <a:custGeom>
              <a:avLst/>
              <a:gdLst>
                <a:gd name="T0" fmla="*/ 88 w 149"/>
                <a:gd name="T1" fmla="*/ 46 h 80"/>
                <a:gd name="T2" fmla="*/ 84 w 149"/>
                <a:gd name="T3" fmla="*/ 50 h 80"/>
                <a:gd name="T4" fmla="*/ 78 w 149"/>
                <a:gd name="T5" fmla="*/ 49 h 80"/>
                <a:gd name="T6" fmla="*/ 45 w 149"/>
                <a:gd name="T7" fmla="*/ 29 h 80"/>
                <a:gd name="T8" fmla="*/ 0 w 149"/>
                <a:gd name="T9" fmla="*/ 80 h 80"/>
                <a:gd name="T10" fmla="*/ 149 w 149"/>
                <a:gd name="T11" fmla="*/ 80 h 80"/>
                <a:gd name="T12" fmla="*/ 117 w 149"/>
                <a:gd name="T13" fmla="*/ 0 h 80"/>
                <a:gd name="T14" fmla="*/ 88 w 149"/>
                <a:gd name="T15" fmla="*/ 4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80">
                  <a:moveTo>
                    <a:pt x="88" y="46"/>
                  </a:moveTo>
                  <a:cubicBezTo>
                    <a:pt x="87" y="48"/>
                    <a:pt x="86" y="49"/>
                    <a:pt x="84" y="50"/>
                  </a:cubicBezTo>
                  <a:cubicBezTo>
                    <a:pt x="82" y="50"/>
                    <a:pt x="80" y="50"/>
                    <a:pt x="78" y="49"/>
                  </a:cubicBezTo>
                  <a:cubicBezTo>
                    <a:pt x="45" y="29"/>
                    <a:pt x="45" y="29"/>
                    <a:pt x="45" y="29"/>
                  </a:cubicBezTo>
                  <a:cubicBezTo>
                    <a:pt x="0" y="80"/>
                    <a:pt x="0" y="80"/>
                    <a:pt x="0" y="80"/>
                  </a:cubicBezTo>
                  <a:cubicBezTo>
                    <a:pt x="149" y="80"/>
                    <a:pt x="149" y="80"/>
                    <a:pt x="149" y="80"/>
                  </a:cubicBezTo>
                  <a:cubicBezTo>
                    <a:pt x="117" y="0"/>
                    <a:pt x="117" y="0"/>
                    <a:pt x="117" y="0"/>
                  </a:cubicBezTo>
                  <a:lnTo>
                    <a:pt x="88" y="4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5" name="Freeform 123">
              <a:extLst>
                <a:ext uri="{FF2B5EF4-FFF2-40B4-BE49-F238E27FC236}">
                  <a16:creationId xmlns:a16="http://schemas.microsoft.com/office/drawing/2014/main" id="{B540D362-DAC2-705B-2CB0-C3188177CADB}"/>
                </a:ext>
              </a:extLst>
            </p:cNvPr>
            <p:cNvSpPr>
              <a:spLocks noEditPoints="1"/>
            </p:cNvSpPr>
            <p:nvPr/>
          </p:nvSpPr>
          <p:spPr bwMode="auto">
            <a:xfrm>
              <a:off x="1794860" y="2631680"/>
              <a:ext cx="573147" cy="571717"/>
            </a:xfrm>
            <a:custGeom>
              <a:avLst/>
              <a:gdLst>
                <a:gd name="T0" fmla="*/ 341 w 341"/>
                <a:gd name="T1" fmla="*/ 64 h 340"/>
                <a:gd name="T2" fmla="*/ 276 w 341"/>
                <a:gd name="T3" fmla="*/ 0 h 340"/>
                <a:gd name="T4" fmla="*/ 65 w 341"/>
                <a:gd name="T5" fmla="*/ 0 h 340"/>
                <a:gd name="T6" fmla="*/ 0 w 341"/>
                <a:gd name="T7" fmla="*/ 64 h 340"/>
                <a:gd name="T8" fmla="*/ 0 w 341"/>
                <a:gd name="T9" fmla="*/ 275 h 340"/>
                <a:gd name="T10" fmla="*/ 65 w 341"/>
                <a:gd name="T11" fmla="*/ 340 h 340"/>
                <a:gd name="T12" fmla="*/ 276 w 341"/>
                <a:gd name="T13" fmla="*/ 340 h 340"/>
                <a:gd name="T14" fmla="*/ 341 w 341"/>
                <a:gd name="T15" fmla="*/ 275 h 340"/>
                <a:gd name="T16" fmla="*/ 341 w 341"/>
                <a:gd name="T17" fmla="*/ 64 h 340"/>
                <a:gd name="T18" fmla="*/ 318 w 341"/>
                <a:gd name="T19" fmla="*/ 207 h 340"/>
                <a:gd name="T20" fmla="*/ 253 w 341"/>
                <a:gd name="T21" fmla="*/ 272 h 340"/>
                <a:gd name="T22" fmla="*/ 99 w 341"/>
                <a:gd name="T23" fmla="*/ 272 h 340"/>
                <a:gd name="T24" fmla="*/ 34 w 341"/>
                <a:gd name="T25" fmla="*/ 207 h 340"/>
                <a:gd name="T26" fmla="*/ 34 w 341"/>
                <a:gd name="T27" fmla="*/ 99 h 340"/>
                <a:gd name="T28" fmla="*/ 99 w 341"/>
                <a:gd name="T29" fmla="*/ 34 h 340"/>
                <a:gd name="T30" fmla="*/ 253 w 341"/>
                <a:gd name="T31" fmla="*/ 34 h 340"/>
                <a:gd name="T32" fmla="*/ 318 w 341"/>
                <a:gd name="T33" fmla="*/ 99 h 340"/>
                <a:gd name="T34" fmla="*/ 318 w 341"/>
                <a:gd name="T35"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340">
                  <a:moveTo>
                    <a:pt x="341" y="64"/>
                  </a:moveTo>
                  <a:cubicBezTo>
                    <a:pt x="341" y="29"/>
                    <a:pt x="312" y="0"/>
                    <a:pt x="276" y="0"/>
                  </a:cubicBezTo>
                  <a:cubicBezTo>
                    <a:pt x="65" y="0"/>
                    <a:pt x="65" y="0"/>
                    <a:pt x="65" y="0"/>
                  </a:cubicBezTo>
                  <a:cubicBezTo>
                    <a:pt x="29" y="0"/>
                    <a:pt x="0" y="29"/>
                    <a:pt x="0" y="64"/>
                  </a:cubicBezTo>
                  <a:cubicBezTo>
                    <a:pt x="0" y="275"/>
                    <a:pt x="0" y="275"/>
                    <a:pt x="0" y="275"/>
                  </a:cubicBezTo>
                  <a:cubicBezTo>
                    <a:pt x="0" y="311"/>
                    <a:pt x="29" y="340"/>
                    <a:pt x="65" y="340"/>
                  </a:cubicBezTo>
                  <a:cubicBezTo>
                    <a:pt x="276" y="340"/>
                    <a:pt x="276" y="340"/>
                    <a:pt x="276" y="340"/>
                  </a:cubicBezTo>
                  <a:cubicBezTo>
                    <a:pt x="312" y="340"/>
                    <a:pt x="341" y="311"/>
                    <a:pt x="341" y="275"/>
                  </a:cubicBezTo>
                  <a:lnTo>
                    <a:pt x="341" y="64"/>
                  </a:lnTo>
                  <a:close/>
                  <a:moveTo>
                    <a:pt x="318" y="207"/>
                  </a:moveTo>
                  <a:cubicBezTo>
                    <a:pt x="318" y="243"/>
                    <a:pt x="289" y="272"/>
                    <a:pt x="253" y="272"/>
                  </a:cubicBezTo>
                  <a:cubicBezTo>
                    <a:pt x="99" y="272"/>
                    <a:pt x="99" y="272"/>
                    <a:pt x="99" y="272"/>
                  </a:cubicBezTo>
                  <a:cubicBezTo>
                    <a:pt x="63" y="272"/>
                    <a:pt x="34" y="243"/>
                    <a:pt x="34" y="207"/>
                  </a:cubicBezTo>
                  <a:cubicBezTo>
                    <a:pt x="34" y="99"/>
                    <a:pt x="34" y="99"/>
                    <a:pt x="34" y="99"/>
                  </a:cubicBezTo>
                  <a:cubicBezTo>
                    <a:pt x="34" y="63"/>
                    <a:pt x="63" y="34"/>
                    <a:pt x="99" y="34"/>
                  </a:cubicBezTo>
                  <a:cubicBezTo>
                    <a:pt x="253" y="34"/>
                    <a:pt x="253" y="34"/>
                    <a:pt x="253" y="34"/>
                  </a:cubicBezTo>
                  <a:cubicBezTo>
                    <a:pt x="289" y="34"/>
                    <a:pt x="318" y="63"/>
                    <a:pt x="318" y="99"/>
                  </a:cubicBezTo>
                  <a:lnTo>
                    <a:pt x="318" y="20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46" name="Group 145">
            <a:extLst>
              <a:ext uri="{FF2B5EF4-FFF2-40B4-BE49-F238E27FC236}">
                <a16:creationId xmlns:a16="http://schemas.microsoft.com/office/drawing/2014/main" id="{021CA2FA-69A7-940E-1AFD-8CB67EF14068}"/>
              </a:ext>
            </a:extLst>
          </p:cNvPr>
          <p:cNvGrpSpPr/>
          <p:nvPr userDrawn="1"/>
        </p:nvGrpSpPr>
        <p:grpSpPr>
          <a:xfrm>
            <a:off x="1589754" y="3640938"/>
            <a:ext cx="475653" cy="474466"/>
            <a:chOff x="651425" y="2631680"/>
            <a:chExt cx="573147" cy="571717"/>
          </a:xfrm>
          <a:solidFill>
            <a:schemeClr val="bg2"/>
          </a:solidFill>
        </p:grpSpPr>
        <p:sp>
          <p:nvSpPr>
            <p:cNvPr id="147" name="Freeform 124">
              <a:extLst>
                <a:ext uri="{FF2B5EF4-FFF2-40B4-BE49-F238E27FC236}">
                  <a16:creationId xmlns:a16="http://schemas.microsoft.com/office/drawing/2014/main" id="{B46B3F8A-E208-4172-C28F-63BE0321D118}"/>
                </a:ext>
              </a:extLst>
            </p:cNvPr>
            <p:cNvSpPr>
              <a:spLocks noEditPoints="1"/>
            </p:cNvSpPr>
            <p:nvPr/>
          </p:nvSpPr>
          <p:spPr bwMode="auto">
            <a:xfrm>
              <a:off x="728607" y="2707433"/>
              <a:ext cx="418783" cy="343030"/>
            </a:xfrm>
            <a:custGeom>
              <a:avLst/>
              <a:gdLst>
                <a:gd name="T0" fmla="*/ 200 w 249"/>
                <a:gd name="T1" fmla="*/ 0 h 204"/>
                <a:gd name="T2" fmla="*/ 47 w 249"/>
                <a:gd name="T3" fmla="*/ 0 h 204"/>
                <a:gd name="T4" fmla="*/ 0 w 249"/>
                <a:gd name="T5" fmla="*/ 45 h 204"/>
                <a:gd name="T6" fmla="*/ 0 w 249"/>
                <a:gd name="T7" fmla="*/ 156 h 204"/>
                <a:gd name="T8" fmla="*/ 6 w 249"/>
                <a:gd name="T9" fmla="*/ 183 h 204"/>
                <a:gd name="T10" fmla="*/ 53 w 249"/>
                <a:gd name="T11" fmla="*/ 143 h 204"/>
                <a:gd name="T12" fmla="*/ 60 w 249"/>
                <a:gd name="T13" fmla="*/ 150 h 204"/>
                <a:gd name="T14" fmla="*/ 53 w 249"/>
                <a:gd name="T15" fmla="*/ 157 h 204"/>
                <a:gd name="T16" fmla="*/ 17 w 249"/>
                <a:gd name="T17" fmla="*/ 192 h 204"/>
                <a:gd name="T18" fmla="*/ 16 w 249"/>
                <a:gd name="T19" fmla="*/ 195 h 204"/>
                <a:gd name="T20" fmla="*/ 47 w 249"/>
                <a:gd name="T21" fmla="*/ 204 h 204"/>
                <a:gd name="T22" fmla="*/ 200 w 249"/>
                <a:gd name="T23" fmla="*/ 204 h 204"/>
                <a:gd name="T24" fmla="*/ 231 w 249"/>
                <a:gd name="T25" fmla="*/ 195 h 204"/>
                <a:gd name="T26" fmla="*/ 230 w 249"/>
                <a:gd name="T27" fmla="*/ 192 h 204"/>
                <a:gd name="T28" fmla="*/ 194 w 249"/>
                <a:gd name="T29" fmla="*/ 157 h 204"/>
                <a:gd name="T30" fmla="*/ 187 w 249"/>
                <a:gd name="T31" fmla="*/ 150 h 204"/>
                <a:gd name="T32" fmla="*/ 194 w 249"/>
                <a:gd name="T33" fmla="*/ 143 h 204"/>
                <a:gd name="T34" fmla="*/ 242 w 249"/>
                <a:gd name="T35" fmla="*/ 183 h 204"/>
                <a:gd name="T36" fmla="*/ 249 w 249"/>
                <a:gd name="T37" fmla="*/ 156 h 204"/>
                <a:gd name="T38" fmla="*/ 249 w 249"/>
                <a:gd name="T39" fmla="*/ 45 h 204"/>
                <a:gd name="T40" fmla="*/ 200 w 249"/>
                <a:gd name="T41" fmla="*/ 0 h 204"/>
                <a:gd name="T42" fmla="*/ 193 w 249"/>
                <a:gd name="T43" fmla="*/ 93 h 204"/>
                <a:gd name="T44" fmla="*/ 183 w 249"/>
                <a:gd name="T45" fmla="*/ 113 h 204"/>
                <a:gd name="T46" fmla="*/ 123 w 249"/>
                <a:gd name="T47" fmla="*/ 185 h 204"/>
                <a:gd name="T48" fmla="*/ 65 w 249"/>
                <a:gd name="T49" fmla="*/ 113 h 204"/>
                <a:gd name="T50" fmla="*/ 56 w 249"/>
                <a:gd name="T51" fmla="*/ 93 h 204"/>
                <a:gd name="T52" fmla="*/ 56 w 249"/>
                <a:gd name="T53" fmla="*/ 79 h 204"/>
                <a:gd name="T54" fmla="*/ 68 w 249"/>
                <a:gd name="T55" fmla="*/ 58 h 204"/>
                <a:gd name="T56" fmla="*/ 68 w 249"/>
                <a:gd name="T57" fmla="*/ 42 h 204"/>
                <a:gd name="T58" fmla="*/ 95 w 249"/>
                <a:gd name="T59" fmla="*/ 11 h 204"/>
                <a:gd name="T60" fmla="*/ 152 w 249"/>
                <a:gd name="T61" fmla="*/ 11 h 204"/>
                <a:gd name="T62" fmla="*/ 181 w 249"/>
                <a:gd name="T63" fmla="*/ 42 h 204"/>
                <a:gd name="T64" fmla="*/ 181 w 249"/>
                <a:gd name="T65" fmla="*/ 58 h 204"/>
                <a:gd name="T66" fmla="*/ 193 w 249"/>
                <a:gd name="T67" fmla="*/ 79 h 204"/>
                <a:gd name="T68" fmla="*/ 193 w 249"/>
                <a:gd name="T69" fmla="*/ 9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9" h="204">
                  <a:moveTo>
                    <a:pt x="200" y="0"/>
                  </a:moveTo>
                  <a:cubicBezTo>
                    <a:pt x="47" y="0"/>
                    <a:pt x="47" y="0"/>
                    <a:pt x="47" y="0"/>
                  </a:cubicBezTo>
                  <a:cubicBezTo>
                    <a:pt x="19" y="0"/>
                    <a:pt x="0" y="17"/>
                    <a:pt x="0" y="45"/>
                  </a:cubicBezTo>
                  <a:cubicBezTo>
                    <a:pt x="0" y="156"/>
                    <a:pt x="0" y="156"/>
                    <a:pt x="0" y="156"/>
                  </a:cubicBezTo>
                  <a:cubicBezTo>
                    <a:pt x="0" y="166"/>
                    <a:pt x="1" y="175"/>
                    <a:pt x="6" y="183"/>
                  </a:cubicBezTo>
                  <a:cubicBezTo>
                    <a:pt x="10" y="160"/>
                    <a:pt x="29" y="143"/>
                    <a:pt x="53" y="143"/>
                  </a:cubicBezTo>
                  <a:cubicBezTo>
                    <a:pt x="57" y="143"/>
                    <a:pt x="60" y="146"/>
                    <a:pt x="60" y="150"/>
                  </a:cubicBezTo>
                  <a:cubicBezTo>
                    <a:pt x="60" y="154"/>
                    <a:pt x="57" y="157"/>
                    <a:pt x="53" y="157"/>
                  </a:cubicBezTo>
                  <a:cubicBezTo>
                    <a:pt x="33" y="157"/>
                    <a:pt x="17" y="173"/>
                    <a:pt x="17" y="192"/>
                  </a:cubicBezTo>
                  <a:cubicBezTo>
                    <a:pt x="17" y="194"/>
                    <a:pt x="17" y="194"/>
                    <a:pt x="16" y="195"/>
                  </a:cubicBezTo>
                  <a:cubicBezTo>
                    <a:pt x="24" y="201"/>
                    <a:pt x="35" y="204"/>
                    <a:pt x="47" y="204"/>
                  </a:cubicBezTo>
                  <a:cubicBezTo>
                    <a:pt x="200" y="204"/>
                    <a:pt x="200" y="204"/>
                    <a:pt x="200" y="204"/>
                  </a:cubicBezTo>
                  <a:cubicBezTo>
                    <a:pt x="212" y="204"/>
                    <a:pt x="222" y="201"/>
                    <a:pt x="231" y="195"/>
                  </a:cubicBezTo>
                  <a:cubicBezTo>
                    <a:pt x="230" y="194"/>
                    <a:pt x="230" y="193"/>
                    <a:pt x="230" y="192"/>
                  </a:cubicBezTo>
                  <a:cubicBezTo>
                    <a:pt x="230" y="172"/>
                    <a:pt x="214" y="157"/>
                    <a:pt x="194" y="157"/>
                  </a:cubicBezTo>
                  <a:cubicBezTo>
                    <a:pt x="190" y="157"/>
                    <a:pt x="187" y="154"/>
                    <a:pt x="187" y="150"/>
                  </a:cubicBezTo>
                  <a:cubicBezTo>
                    <a:pt x="187" y="146"/>
                    <a:pt x="190" y="143"/>
                    <a:pt x="194" y="143"/>
                  </a:cubicBezTo>
                  <a:cubicBezTo>
                    <a:pt x="219" y="143"/>
                    <a:pt x="238" y="160"/>
                    <a:pt x="242" y="183"/>
                  </a:cubicBezTo>
                  <a:cubicBezTo>
                    <a:pt x="247" y="175"/>
                    <a:pt x="249" y="166"/>
                    <a:pt x="249" y="156"/>
                  </a:cubicBezTo>
                  <a:cubicBezTo>
                    <a:pt x="249" y="45"/>
                    <a:pt x="249" y="45"/>
                    <a:pt x="249" y="45"/>
                  </a:cubicBezTo>
                  <a:cubicBezTo>
                    <a:pt x="249" y="17"/>
                    <a:pt x="228" y="0"/>
                    <a:pt x="200" y="0"/>
                  </a:cubicBezTo>
                  <a:close/>
                  <a:moveTo>
                    <a:pt x="193" y="93"/>
                  </a:moveTo>
                  <a:cubicBezTo>
                    <a:pt x="193" y="101"/>
                    <a:pt x="189" y="109"/>
                    <a:pt x="183" y="113"/>
                  </a:cubicBezTo>
                  <a:cubicBezTo>
                    <a:pt x="180" y="148"/>
                    <a:pt x="156" y="185"/>
                    <a:pt x="123" y="185"/>
                  </a:cubicBezTo>
                  <a:cubicBezTo>
                    <a:pt x="90" y="185"/>
                    <a:pt x="67" y="148"/>
                    <a:pt x="65" y="113"/>
                  </a:cubicBezTo>
                  <a:cubicBezTo>
                    <a:pt x="58" y="109"/>
                    <a:pt x="56" y="101"/>
                    <a:pt x="56" y="93"/>
                  </a:cubicBezTo>
                  <a:cubicBezTo>
                    <a:pt x="56" y="79"/>
                    <a:pt x="56" y="79"/>
                    <a:pt x="56" y="79"/>
                  </a:cubicBezTo>
                  <a:cubicBezTo>
                    <a:pt x="56" y="74"/>
                    <a:pt x="51" y="61"/>
                    <a:pt x="68" y="58"/>
                  </a:cubicBezTo>
                  <a:cubicBezTo>
                    <a:pt x="68" y="42"/>
                    <a:pt x="68" y="42"/>
                    <a:pt x="68" y="42"/>
                  </a:cubicBezTo>
                  <a:cubicBezTo>
                    <a:pt x="68" y="24"/>
                    <a:pt x="69" y="11"/>
                    <a:pt x="95" y="11"/>
                  </a:cubicBezTo>
                  <a:cubicBezTo>
                    <a:pt x="152" y="11"/>
                    <a:pt x="152" y="11"/>
                    <a:pt x="152" y="11"/>
                  </a:cubicBezTo>
                  <a:cubicBezTo>
                    <a:pt x="178" y="11"/>
                    <a:pt x="181" y="24"/>
                    <a:pt x="181" y="42"/>
                  </a:cubicBezTo>
                  <a:cubicBezTo>
                    <a:pt x="181" y="58"/>
                    <a:pt x="181" y="58"/>
                    <a:pt x="181" y="58"/>
                  </a:cubicBezTo>
                  <a:cubicBezTo>
                    <a:pt x="193" y="61"/>
                    <a:pt x="193" y="74"/>
                    <a:pt x="193" y="79"/>
                  </a:cubicBezTo>
                  <a:lnTo>
                    <a:pt x="193" y="93"/>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8" name="Freeform 125">
              <a:extLst>
                <a:ext uri="{FF2B5EF4-FFF2-40B4-BE49-F238E27FC236}">
                  <a16:creationId xmlns:a16="http://schemas.microsoft.com/office/drawing/2014/main" id="{FDDE9523-B1CA-4977-7657-C1C80A19E892}"/>
                </a:ext>
              </a:extLst>
            </p:cNvPr>
            <p:cNvSpPr>
              <a:spLocks noEditPoints="1"/>
            </p:cNvSpPr>
            <p:nvPr/>
          </p:nvSpPr>
          <p:spPr bwMode="auto">
            <a:xfrm>
              <a:off x="651425" y="2631680"/>
              <a:ext cx="573147" cy="571717"/>
            </a:xfrm>
            <a:custGeom>
              <a:avLst/>
              <a:gdLst>
                <a:gd name="T0" fmla="*/ 341 w 341"/>
                <a:gd name="T1" fmla="*/ 64 h 340"/>
                <a:gd name="T2" fmla="*/ 276 w 341"/>
                <a:gd name="T3" fmla="*/ 0 h 340"/>
                <a:gd name="T4" fmla="*/ 65 w 341"/>
                <a:gd name="T5" fmla="*/ 0 h 340"/>
                <a:gd name="T6" fmla="*/ 0 w 341"/>
                <a:gd name="T7" fmla="*/ 64 h 340"/>
                <a:gd name="T8" fmla="*/ 0 w 341"/>
                <a:gd name="T9" fmla="*/ 275 h 340"/>
                <a:gd name="T10" fmla="*/ 65 w 341"/>
                <a:gd name="T11" fmla="*/ 340 h 340"/>
                <a:gd name="T12" fmla="*/ 276 w 341"/>
                <a:gd name="T13" fmla="*/ 340 h 340"/>
                <a:gd name="T14" fmla="*/ 341 w 341"/>
                <a:gd name="T15" fmla="*/ 275 h 340"/>
                <a:gd name="T16" fmla="*/ 341 w 341"/>
                <a:gd name="T17" fmla="*/ 64 h 340"/>
                <a:gd name="T18" fmla="*/ 307 w 341"/>
                <a:gd name="T19" fmla="*/ 195 h 340"/>
                <a:gd name="T20" fmla="*/ 241 w 341"/>
                <a:gd name="T21" fmla="*/ 261 h 340"/>
                <a:gd name="T22" fmla="*/ 87 w 341"/>
                <a:gd name="T23" fmla="*/ 261 h 340"/>
                <a:gd name="T24" fmla="*/ 34 w 341"/>
                <a:gd name="T25" fmla="*/ 195 h 340"/>
                <a:gd name="T26" fmla="*/ 34 w 341"/>
                <a:gd name="T27" fmla="*/ 87 h 340"/>
                <a:gd name="T28" fmla="*/ 87 w 341"/>
                <a:gd name="T29" fmla="*/ 34 h 340"/>
                <a:gd name="T30" fmla="*/ 241 w 341"/>
                <a:gd name="T31" fmla="*/ 34 h 340"/>
                <a:gd name="T32" fmla="*/ 307 w 341"/>
                <a:gd name="T33" fmla="*/ 87 h 340"/>
                <a:gd name="T34" fmla="*/ 307 w 341"/>
                <a:gd name="T35" fmla="*/ 19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340">
                  <a:moveTo>
                    <a:pt x="341" y="64"/>
                  </a:moveTo>
                  <a:cubicBezTo>
                    <a:pt x="341" y="29"/>
                    <a:pt x="312" y="0"/>
                    <a:pt x="276" y="0"/>
                  </a:cubicBezTo>
                  <a:cubicBezTo>
                    <a:pt x="65" y="0"/>
                    <a:pt x="65" y="0"/>
                    <a:pt x="65" y="0"/>
                  </a:cubicBezTo>
                  <a:cubicBezTo>
                    <a:pt x="29" y="0"/>
                    <a:pt x="0" y="29"/>
                    <a:pt x="0" y="64"/>
                  </a:cubicBezTo>
                  <a:cubicBezTo>
                    <a:pt x="0" y="275"/>
                    <a:pt x="0" y="275"/>
                    <a:pt x="0" y="275"/>
                  </a:cubicBezTo>
                  <a:cubicBezTo>
                    <a:pt x="0" y="311"/>
                    <a:pt x="29" y="340"/>
                    <a:pt x="65" y="340"/>
                  </a:cubicBezTo>
                  <a:cubicBezTo>
                    <a:pt x="276" y="340"/>
                    <a:pt x="276" y="340"/>
                    <a:pt x="276" y="340"/>
                  </a:cubicBezTo>
                  <a:cubicBezTo>
                    <a:pt x="312" y="340"/>
                    <a:pt x="341" y="311"/>
                    <a:pt x="341" y="275"/>
                  </a:cubicBezTo>
                  <a:lnTo>
                    <a:pt x="341" y="64"/>
                  </a:lnTo>
                  <a:close/>
                  <a:moveTo>
                    <a:pt x="307" y="195"/>
                  </a:moveTo>
                  <a:cubicBezTo>
                    <a:pt x="307" y="231"/>
                    <a:pt x="277" y="261"/>
                    <a:pt x="241" y="261"/>
                  </a:cubicBezTo>
                  <a:cubicBezTo>
                    <a:pt x="87" y="261"/>
                    <a:pt x="87" y="261"/>
                    <a:pt x="87" y="261"/>
                  </a:cubicBezTo>
                  <a:cubicBezTo>
                    <a:pt x="51" y="261"/>
                    <a:pt x="34" y="231"/>
                    <a:pt x="34" y="195"/>
                  </a:cubicBezTo>
                  <a:cubicBezTo>
                    <a:pt x="34" y="87"/>
                    <a:pt x="34" y="87"/>
                    <a:pt x="34" y="87"/>
                  </a:cubicBezTo>
                  <a:cubicBezTo>
                    <a:pt x="34" y="51"/>
                    <a:pt x="51" y="34"/>
                    <a:pt x="87" y="34"/>
                  </a:cubicBezTo>
                  <a:cubicBezTo>
                    <a:pt x="241" y="34"/>
                    <a:pt x="241" y="34"/>
                    <a:pt x="241" y="34"/>
                  </a:cubicBezTo>
                  <a:cubicBezTo>
                    <a:pt x="277" y="34"/>
                    <a:pt x="307" y="51"/>
                    <a:pt x="307" y="87"/>
                  </a:cubicBezTo>
                  <a:lnTo>
                    <a:pt x="307" y="195"/>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49" name="Freeform 126">
              <a:extLst>
                <a:ext uri="{FF2B5EF4-FFF2-40B4-BE49-F238E27FC236}">
                  <a16:creationId xmlns:a16="http://schemas.microsoft.com/office/drawing/2014/main" id="{4BEE25DC-FDE8-A620-79FF-3B558D3B93D8}"/>
                </a:ext>
              </a:extLst>
            </p:cNvPr>
            <p:cNvSpPr>
              <a:spLocks/>
            </p:cNvSpPr>
            <p:nvPr/>
          </p:nvSpPr>
          <p:spPr bwMode="auto">
            <a:xfrm>
              <a:off x="840091" y="2746023"/>
              <a:ext cx="195814" cy="248697"/>
            </a:xfrm>
            <a:custGeom>
              <a:avLst/>
              <a:gdLst>
                <a:gd name="T0" fmla="*/ 110 w 117"/>
                <a:gd name="T1" fmla="*/ 49 h 148"/>
                <a:gd name="T2" fmla="*/ 104 w 117"/>
                <a:gd name="T3" fmla="*/ 42 h 148"/>
                <a:gd name="T4" fmla="*/ 104 w 117"/>
                <a:gd name="T5" fmla="*/ 19 h 148"/>
                <a:gd name="T6" fmla="*/ 86 w 117"/>
                <a:gd name="T7" fmla="*/ 0 h 148"/>
                <a:gd name="T8" fmla="*/ 29 w 117"/>
                <a:gd name="T9" fmla="*/ 0 h 148"/>
                <a:gd name="T10" fmla="*/ 13 w 117"/>
                <a:gd name="T11" fmla="*/ 19 h 148"/>
                <a:gd name="T12" fmla="*/ 13 w 117"/>
                <a:gd name="T13" fmla="*/ 42 h 148"/>
                <a:gd name="T14" fmla="*/ 7 w 117"/>
                <a:gd name="T15" fmla="*/ 49 h 148"/>
                <a:gd name="T16" fmla="*/ 2 w 117"/>
                <a:gd name="T17" fmla="*/ 56 h 148"/>
                <a:gd name="T18" fmla="*/ 2 w 117"/>
                <a:gd name="T19" fmla="*/ 70 h 148"/>
                <a:gd name="T20" fmla="*/ 5 w 117"/>
                <a:gd name="T21" fmla="*/ 77 h 148"/>
                <a:gd name="T22" fmla="*/ 12 w 117"/>
                <a:gd name="T23" fmla="*/ 84 h 148"/>
                <a:gd name="T24" fmla="*/ 58 w 117"/>
                <a:gd name="T25" fmla="*/ 148 h 148"/>
                <a:gd name="T26" fmla="*/ 104 w 117"/>
                <a:gd name="T27" fmla="*/ 84 h 148"/>
                <a:gd name="T28" fmla="*/ 111 w 117"/>
                <a:gd name="T29" fmla="*/ 77 h 148"/>
                <a:gd name="T30" fmla="*/ 115 w 117"/>
                <a:gd name="T31" fmla="*/ 70 h 148"/>
                <a:gd name="T32" fmla="*/ 115 w 117"/>
                <a:gd name="T33" fmla="*/ 56 h 148"/>
                <a:gd name="T34" fmla="*/ 110 w 117"/>
                <a:gd name="T35" fmla="*/ 4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48">
                  <a:moveTo>
                    <a:pt x="110" y="49"/>
                  </a:moveTo>
                  <a:cubicBezTo>
                    <a:pt x="106" y="49"/>
                    <a:pt x="104" y="46"/>
                    <a:pt x="104" y="42"/>
                  </a:cubicBezTo>
                  <a:cubicBezTo>
                    <a:pt x="104" y="19"/>
                    <a:pt x="104" y="19"/>
                    <a:pt x="104" y="19"/>
                  </a:cubicBezTo>
                  <a:cubicBezTo>
                    <a:pt x="104" y="1"/>
                    <a:pt x="98" y="0"/>
                    <a:pt x="86" y="0"/>
                  </a:cubicBezTo>
                  <a:cubicBezTo>
                    <a:pt x="29" y="0"/>
                    <a:pt x="29" y="0"/>
                    <a:pt x="29" y="0"/>
                  </a:cubicBezTo>
                  <a:cubicBezTo>
                    <a:pt x="17" y="0"/>
                    <a:pt x="13" y="1"/>
                    <a:pt x="13" y="19"/>
                  </a:cubicBezTo>
                  <a:cubicBezTo>
                    <a:pt x="13" y="42"/>
                    <a:pt x="13" y="42"/>
                    <a:pt x="13" y="42"/>
                  </a:cubicBezTo>
                  <a:cubicBezTo>
                    <a:pt x="13" y="46"/>
                    <a:pt x="11" y="49"/>
                    <a:pt x="7" y="49"/>
                  </a:cubicBezTo>
                  <a:cubicBezTo>
                    <a:pt x="0" y="49"/>
                    <a:pt x="2" y="50"/>
                    <a:pt x="2" y="56"/>
                  </a:cubicBezTo>
                  <a:cubicBezTo>
                    <a:pt x="2" y="70"/>
                    <a:pt x="2" y="70"/>
                    <a:pt x="2" y="70"/>
                  </a:cubicBezTo>
                  <a:cubicBezTo>
                    <a:pt x="2" y="74"/>
                    <a:pt x="4" y="77"/>
                    <a:pt x="5" y="77"/>
                  </a:cubicBezTo>
                  <a:cubicBezTo>
                    <a:pt x="9" y="77"/>
                    <a:pt x="12" y="80"/>
                    <a:pt x="12" y="84"/>
                  </a:cubicBezTo>
                  <a:cubicBezTo>
                    <a:pt x="12" y="114"/>
                    <a:pt x="32" y="148"/>
                    <a:pt x="58" y="148"/>
                  </a:cubicBezTo>
                  <a:cubicBezTo>
                    <a:pt x="84" y="148"/>
                    <a:pt x="104" y="114"/>
                    <a:pt x="104" y="84"/>
                  </a:cubicBezTo>
                  <a:cubicBezTo>
                    <a:pt x="104" y="80"/>
                    <a:pt x="107" y="77"/>
                    <a:pt x="111" y="77"/>
                  </a:cubicBezTo>
                  <a:cubicBezTo>
                    <a:pt x="112" y="77"/>
                    <a:pt x="115" y="74"/>
                    <a:pt x="115" y="70"/>
                  </a:cubicBezTo>
                  <a:cubicBezTo>
                    <a:pt x="115" y="56"/>
                    <a:pt x="115" y="56"/>
                    <a:pt x="115" y="56"/>
                  </a:cubicBezTo>
                  <a:cubicBezTo>
                    <a:pt x="115" y="50"/>
                    <a:pt x="117" y="49"/>
                    <a:pt x="110"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50" name="Group 149">
            <a:extLst>
              <a:ext uri="{FF2B5EF4-FFF2-40B4-BE49-F238E27FC236}">
                <a16:creationId xmlns:a16="http://schemas.microsoft.com/office/drawing/2014/main" id="{FEE162CF-5152-DCBF-2039-D21C686FF694}"/>
              </a:ext>
            </a:extLst>
          </p:cNvPr>
          <p:cNvGrpSpPr/>
          <p:nvPr userDrawn="1"/>
        </p:nvGrpSpPr>
        <p:grpSpPr>
          <a:xfrm>
            <a:off x="10127780" y="2844910"/>
            <a:ext cx="475653" cy="476839"/>
            <a:chOff x="10939480" y="1482528"/>
            <a:chExt cx="573147" cy="574576"/>
          </a:xfrm>
          <a:solidFill>
            <a:schemeClr val="bg2"/>
          </a:solidFill>
        </p:grpSpPr>
        <p:sp>
          <p:nvSpPr>
            <p:cNvPr id="151" name="Freeform 127">
              <a:extLst>
                <a:ext uri="{FF2B5EF4-FFF2-40B4-BE49-F238E27FC236}">
                  <a16:creationId xmlns:a16="http://schemas.microsoft.com/office/drawing/2014/main" id="{4A859BFA-4AFC-61AE-8972-5D8A041F38B3}"/>
                </a:ext>
              </a:extLst>
            </p:cNvPr>
            <p:cNvSpPr>
              <a:spLocks noEditPoints="1"/>
            </p:cNvSpPr>
            <p:nvPr/>
          </p:nvSpPr>
          <p:spPr bwMode="auto">
            <a:xfrm>
              <a:off x="11016662" y="1561140"/>
              <a:ext cx="418783" cy="324450"/>
            </a:xfrm>
            <a:custGeom>
              <a:avLst/>
              <a:gdLst>
                <a:gd name="T0" fmla="*/ 52 w 249"/>
                <a:gd name="T1" fmla="*/ 0 h 193"/>
                <a:gd name="T2" fmla="*/ 0 w 249"/>
                <a:gd name="T3" fmla="*/ 140 h 193"/>
                <a:gd name="T4" fmla="*/ 197 w 249"/>
                <a:gd name="T5" fmla="*/ 193 h 193"/>
                <a:gd name="T6" fmla="*/ 249 w 249"/>
                <a:gd name="T7" fmla="*/ 52 h 193"/>
                <a:gd name="T8" fmla="*/ 128 w 249"/>
                <a:gd name="T9" fmla="*/ 27 h 193"/>
                <a:gd name="T10" fmla="*/ 163 w 249"/>
                <a:gd name="T11" fmla="*/ 45 h 193"/>
                <a:gd name="T12" fmla="*/ 156 w 249"/>
                <a:gd name="T13" fmla="*/ 47 h 193"/>
                <a:gd name="T14" fmla="*/ 149 w 249"/>
                <a:gd name="T15" fmla="*/ 28 h 193"/>
                <a:gd name="T16" fmla="*/ 130 w 249"/>
                <a:gd name="T17" fmla="*/ 34 h 193"/>
                <a:gd name="T18" fmla="*/ 64 w 249"/>
                <a:gd name="T19" fmla="*/ 113 h 193"/>
                <a:gd name="T20" fmla="*/ 43 w 249"/>
                <a:gd name="T21" fmla="*/ 92 h 193"/>
                <a:gd name="T22" fmla="*/ 62 w 249"/>
                <a:gd name="T23" fmla="*/ 70 h 193"/>
                <a:gd name="T24" fmla="*/ 63 w 249"/>
                <a:gd name="T25" fmla="*/ 80 h 193"/>
                <a:gd name="T26" fmla="*/ 55 w 249"/>
                <a:gd name="T27" fmla="*/ 89 h 193"/>
                <a:gd name="T28" fmla="*/ 70 w 249"/>
                <a:gd name="T29" fmla="*/ 105 h 193"/>
                <a:gd name="T30" fmla="*/ 77 w 249"/>
                <a:gd name="T31" fmla="*/ 23 h 193"/>
                <a:gd name="T32" fmla="*/ 105 w 249"/>
                <a:gd name="T33" fmla="*/ 28 h 193"/>
                <a:gd name="T34" fmla="*/ 96 w 249"/>
                <a:gd name="T35" fmla="*/ 34 h 193"/>
                <a:gd name="T36" fmla="*/ 84 w 249"/>
                <a:gd name="T37" fmla="*/ 32 h 193"/>
                <a:gd name="T38" fmla="*/ 80 w 249"/>
                <a:gd name="T39" fmla="*/ 52 h 193"/>
                <a:gd name="T40" fmla="*/ 72 w 249"/>
                <a:gd name="T41" fmla="*/ 50 h 193"/>
                <a:gd name="T42" fmla="*/ 113 w 249"/>
                <a:gd name="T43" fmla="*/ 181 h 193"/>
                <a:gd name="T44" fmla="*/ 112 w 249"/>
                <a:gd name="T45" fmla="*/ 181 h 193"/>
                <a:gd name="T46" fmla="*/ 84 w 249"/>
                <a:gd name="T47" fmla="*/ 171 h 193"/>
                <a:gd name="T48" fmla="*/ 81 w 249"/>
                <a:gd name="T49" fmla="*/ 139 h 193"/>
                <a:gd name="T50" fmla="*/ 113 w 249"/>
                <a:gd name="T51" fmla="*/ 155 h 193"/>
                <a:gd name="T52" fmla="*/ 88 w 249"/>
                <a:gd name="T53" fmla="*/ 86 h 193"/>
                <a:gd name="T54" fmla="*/ 152 w 249"/>
                <a:gd name="T55" fmla="*/ 86 h 193"/>
                <a:gd name="T56" fmla="*/ 125 w 249"/>
                <a:gd name="T57" fmla="*/ 181 h 193"/>
                <a:gd name="T58" fmla="*/ 169 w 249"/>
                <a:gd name="T59" fmla="*/ 145 h 193"/>
                <a:gd name="T60" fmla="*/ 141 w 249"/>
                <a:gd name="T61" fmla="*/ 143 h 193"/>
                <a:gd name="T62" fmla="*/ 150 w 249"/>
                <a:gd name="T63" fmla="*/ 135 h 193"/>
                <a:gd name="T64" fmla="*/ 163 w 249"/>
                <a:gd name="T65" fmla="*/ 124 h 193"/>
                <a:gd name="T66" fmla="*/ 172 w 249"/>
                <a:gd name="T67" fmla="*/ 117 h 193"/>
                <a:gd name="T68" fmla="*/ 179 w 249"/>
                <a:gd name="T69" fmla="*/ 97 h 193"/>
                <a:gd name="T70" fmla="*/ 173 w 249"/>
                <a:gd name="T71" fmla="*/ 93 h 193"/>
                <a:gd name="T72" fmla="*/ 184 w 249"/>
                <a:gd name="T73" fmla="*/ 76 h 193"/>
                <a:gd name="T74" fmla="*/ 168 w 249"/>
                <a:gd name="T75" fmla="*/ 65 h 193"/>
                <a:gd name="T76" fmla="*/ 196 w 249"/>
                <a:gd name="T77" fmla="*/ 7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193">
                  <a:moveTo>
                    <a:pt x="197" y="0"/>
                  </a:moveTo>
                  <a:cubicBezTo>
                    <a:pt x="52" y="0"/>
                    <a:pt x="52" y="0"/>
                    <a:pt x="52" y="0"/>
                  </a:cubicBezTo>
                  <a:cubicBezTo>
                    <a:pt x="23" y="0"/>
                    <a:pt x="0" y="23"/>
                    <a:pt x="0" y="52"/>
                  </a:cubicBezTo>
                  <a:cubicBezTo>
                    <a:pt x="0" y="140"/>
                    <a:pt x="0" y="140"/>
                    <a:pt x="0" y="140"/>
                  </a:cubicBezTo>
                  <a:cubicBezTo>
                    <a:pt x="0" y="169"/>
                    <a:pt x="23" y="193"/>
                    <a:pt x="52" y="193"/>
                  </a:cubicBezTo>
                  <a:cubicBezTo>
                    <a:pt x="197" y="193"/>
                    <a:pt x="197" y="193"/>
                    <a:pt x="197" y="193"/>
                  </a:cubicBezTo>
                  <a:cubicBezTo>
                    <a:pt x="226" y="193"/>
                    <a:pt x="249" y="169"/>
                    <a:pt x="249" y="140"/>
                  </a:cubicBezTo>
                  <a:cubicBezTo>
                    <a:pt x="249" y="52"/>
                    <a:pt x="249" y="52"/>
                    <a:pt x="249" y="52"/>
                  </a:cubicBezTo>
                  <a:cubicBezTo>
                    <a:pt x="249" y="23"/>
                    <a:pt x="226" y="0"/>
                    <a:pt x="197" y="0"/>
                  </a:cubicBezTo>
                  <a:close/>
                  <a:moveTo>
                    <a:pt x="128" y="27"/>
                  </a:moveTo>
                  <a:cubicBezTo>
                    <a:pt x="133" y="17"/>
                    <a:pt x="145" y="13"/>
                    <a:pt x="154" y="18"/>
                  </a:cubicBezTo>
                  <a:cubicBezTo>
                    <a:pt x="164" y="23"/>
                    <a:pt x="168" y="35"/>
                    <a:pt x="163" y="45"/>
                  </a:cubicBezTo>
                  <a:cubicBezTo>
                    <a:pt x="162" y="47"/>
                    <a:pt x="160" y="48"/>
                    <a:pt x="158" y="48"/>
                  </a:cubicBezTo>
                  <a:cubicBezTo>
                    <a:pt x="157" y="48"/>
                    <a:pt x="156" y="48"/>
                    <a:pt x="156" y="47"/>
                  </a:cubicBezTo>
                  <a:cubicBezTo>
                    <a:pt x="153" y="46"/>
                    <a:pt x="152" y="42"/>
                    <a:pt x="153" y="40"/>
                  </a:cubicBezTo>
                  <a:cubicBezTo>
                    <a:pt x="155" y="35"/>
                    <a:pt x="154" y="30"/>
                    <a:pt x="149" y="28"/>
                  </a:cubicBezTo>
                  <a:cubicBezTo>
                    <a:pt x="145" y="26"/>
                    <a:pt x="140" y="28"/>
                    <a:pt x="138" y="32"/>
                  </a:cubicBezTo>
                  <a:cubicBezTo>
                    <a:pt x="136" y="35"/>
                    <a:pt x="133" y="36"/>
                    <a:pt x="130" y="34"/>
                  </a:cubicBezTo>
                  <a:cubicBezTo>
                    <a:pt x="127" y="33"/>
                    <a:pt x="126" y="30"/>
                    <a:pt x="128" y="27"/>
                  </a:cubicBezTo>
                  <a:close/>
                  <a:moveTo>
                    <a:pt x="64" y="113"/>
                  </a:moveTo>
                  <a:cubicBezTo>
                    <a:pt x="64" y="113"/>
                    <a:pt x="64" y="113"/>
                    <a:pt x="63" y="113"/>
                  </a:cubicBezTo>
                  <a:cubicBezTo>
                    <a:pt x="53" y="113"/>
                    <a:pt x="44" y="103"/>
                    <a:pt x="43" y="92"/>
                  </a:cubicBezTo>
                  <a:cubicBezTo>
                    <a:pt x="43" y="87"/>
                    <a:pt x="45" y="80"/>
                    <a:pt x="49" y="77"/>
                  </a:cubicBezTo>
                  <a:cubicBezTo>
                    <a:pt x="52" y="73"/>
                    <a:pt x="57" y="70"/>
                    <a:pt x="62" y="70"/>
                  </a:cubicBezTo>
                  <a:cubicBezTo>
                    <a:pt x="66" y="70"/>
                    <a:pt x="68" y="72"/>
                    <a:pt x="68" y="75"/>
                  </a:cubicBezTo>
                  <a:cubicBezTo>
                    <a:pt x="68" y="78"/>
                    <a:pt x="66" y="80"/>
                    <a:pt x="63" y="80"/>
                  </a:cubicBezTo>
                  <a:cubicBezTo>
                    <a:pt x="61" y="81"/>
                    <a:pt x="59" y="81"/>
                    <a:pt x="57" y="83"/>
                  </a:cubicBezTo>
                  <a:cubicBezTo>
                    <a:pt x="55" y="85"/>
                    <a:pt x="55" y="87"/>
                    <a:pt x="55" y="89"/>
                  </a:cubicBezTo>
                  <a:cubicBezTo>
                    <a:pt x="55" y="94"/>
                    <a:pt x="59" y="98"/>
                    <a:pt x="64" y="97"/>
                  </a:cubicBezTo>
                  <a:cubicBezTo>
                    <a:pt x="67" y="97"/>
                    <a:pt x="69" y="102"/>
                    <a:pt x="70" y="105"/>
                  </a:cubicBezTo>
                  <a:cubicBezTo>
                    <a:pt x="70" y="108"/>
                    <a:pt x="67" y="113"/>
                    <a:pt x="64" y="113"/>
                  </a:cubicBezTo>
                  <a:close/>
                  <a:moveTo>
                    <a:pt x="77" y="23"/>
                  </a:moveTo>
                  <a:cubicBezTo>
                    <a:pt x="82" y="20"/>
                    <a:pt x="87" y="19"/>
                    <a:pt x="92" y="20"/>
                  </a:cubicBezTo>
                  <a:cubicBezTo>
                    <a:pt x="98" y="21"/>
                    <a:pt x="102" y="24"/>
                    <a:pt x="105" y="28"/>
                  </a:cubicBezTo>
                  <a:cubicBezTo>
                    <a:pt x="107" y="31"/>
                    <a:pt x="106" y="34"/>
                    <a:pt x="103" y="36"/>
                  </a:cubicBezTo>
                  <a:cubicBezTo>
                    <a:pt x="101" y="38"/>
                    <a:pt x="97" y="37"/>
                    <a:pt x="96" y="34"/>
                  </a:cubicBezTo>
                  <a:cubicBezTo>
                    <a:pt x="94" y="33"/>
                    <a:pt x="92" y="31"/>
                    <a:pt x="90" y="31"/>
                  </a:cubicBezTo>
                  <a:cubicBezTo>
                    <a:pt x="88" y="30"/>
                    <a:pt x="86" y="31"/>
                    <a:pt x="84" y="32"/>
                  </a:cubicBezTo>
                  <a:cubicBezTo>
                    <a:pt x="80" y="35"/>
                    <a:pt x="79" y="40"/>
                    <a:pt x="81" y="44"/>
                  </a:cubicBezTo>
                  <a:cubicBezTo>
                    <a:pt x="83" y="47"/>
                    <a:pt x="82" y="50"/>
                    <a:pt x="80" y="52"/>
                  </a:cubicBezTo>
                  <a:cubicBezTo>
                    <a:pt x="79" y="52"/>
                    <a:pt x="78" y="53"/>
                    <a:pt x="77" y="53"/>
                  </a:cubicBezTo>
                  <a:cubicBezTo>
                    <a:pt x="75" y="53"/>
                    <a:pt x="73" y="52"/>
                    <a:pt x="72" y="50"/>
                  </a:cubicBezTo>
                  <a:cubicBezTo>
                    <a:pt x="66" y="41"/>
                    <a:pt x="68" y="29"/>
                    <a:pt x="77" y="23"/>
                  </a:cubicBezTo>
                  <a:close/>
                  <a:moveTo>
                    <a:pt x="113" y="181"/>
                  </a:moveTo>
                  <a:cubicBezTo>
                    <a:pt x="113" y="180"/>
                    <a:pt x="113" y="180"/>
                    <a:pt x="113" y="180"/>
                  </a:cubicBezTo>
                  <a:cubicBezTo>
                    <a:pt x="113" y="181"/>
                    <a:pt x="113" y="181"/>
                    <a:pt x="112" y="181"/>
                  </a:cubicBezTo>
                  <a:cubicBezTo>
                    <a:pt x="111" y="181"/>
                    <a:pt x="110" y="181"/>
                    <a:pt x="109" y="181"/>
                  </a:cubicBezTo>
                  <a:cubicBezTo>
                    <a:pt x="98" y="181"/>
                    <a:pt x="90" y="177"/>
                    <a:pt x="84" y="171"/>
                  </a:cubicBezTo>
                  <a:cubicBezTo>
                    <a:pt x="78" y="164"/>
                    <a:pt x="74" y="154"/>
                    <a:pt x="75" y="144"/>
                  </a:cubicBezTo>
                  <a:cubicBezTo>
                    <a:pt x="76" y="141"/>
                    <a:pt x="78" y="138"/>
                    <a:pt x="81" y="139"/>
                  </a:cubicBezTo>
                  <a:cubicBezTo>
                    <a:pt x="94" y="139"/>
                    <a:pt x="104" y="144"/>
                    <a:pt x="110" y="151"/>
                  </a:cubicBezTo>
                  <a:cubicBezTo>
                    <a:pt x="111" y="152"/>
                    <a:pt x="112" y="154"/>
                    <a:pt x="113" y="155"/>
                  </a:cubicBezTo>
                  <a:cubicBezTo>
                    <a:pt x="113" y="118"/>
                    <a:pt x="113" y="118"/>
                    <a:pt x="113" y="118"/>
                  </a:cubicBezTo>
                  <a:cubicBezTo>
                    <a:pt x="99" y="115"/>
                    <a:pt x="88" y="102"/>
                    <a:pt x="88" y="86"/>
                  </a:cubicBezTo>
                  <a:cubicBezTo>
                    <a:pt x="88" y="69"/>
                    <a:pt x="102" y="54"/>
                    <a:pt x="120" y="54"/>
                  </a:cubicBezTo>
                  <a:cubicBezTo>
                    <a:pt x="138" y="54"/>
                    <a:pt x="152" y="69"/>
                    <a:pt x="152" y="86"/>
                  </a:cubicBezTo>
                  <a:cubicBezTo>
                    <a:pt x="152" y="103"/>
                    <a:pt x="140" y="116"/>
                    <a:pt x="125" y="118"/>
                  </a:cubicBezTo>
                  <a:cubicBezTo>
                    <a:pt x="125" y="181"/>
                    <a:pt x="125" y="181"/>
                    <a:pt x="125" y="181"/>
                  </a:cubicBezTo>
                  <a:lnTo>
                    <a:pt x="113" y="181"/>
                  </a:lnTo>
                  <a:close/>
                  <a:moveTo>
                    <a:pt x="169" y="145"/>
                  </a:moveTo>
                  <a:cubicBezTo>
                    <a:pt x="166" y="148"/>
                    <a:pt x="161" y="150"/>
                    <a:pt x="157" y="150"/>
                  </a:cubicBezTo>
                  <a:cubicBezTo>
                    <a:pt x="151" y="150"/>
                    <a:pt x="145" y="147"/>
                    <a:pt x="141" y="143"/>
                  </a:cubicBezTo>
                  <a:cubicBezTo>
                    <a:pt x="139" y="140"/>
                    <a:pt x="140" y="137"/>
                    <a:pt x="142" y="135"/>
                  </a:cubicBezTo>
                  <a:cubicBezTo>
                    <a:pt x="144" y="133"/>
                    <a:pt x="148" y="133"/>
                    <a:pt x="150" y="135"/>
                  </a:cubicBezTo>
                  <a:cubicBezTo>
                    <a:pt x="153" y="139"/>
                    <a:pt x="158" y="139"/>
                    <a:pt x="162" y="136"/>
                  </a:cubicBezTo>
                  <a:cubicBezTo>
                    <a:pt x="166" y="133"/>
                    <a:pt x="166" y="128"/>
                    <a:pt x="163" y="124"/>
                  </a:cubicBezTo>
                  <a:cubicBezTo>
                    <a:pt x="161" y="122"/>
                    <a:pt x="161" y="118"/>
                    <a:pt x="164" y="116"/>
                  </a:cubicBezTo>
                  <a:cubicBezTo>
                    <a:pt x="166" y="114"/>
                    <a:pt x="170" y="115"/>
                    <a:pt x="172" y="117"/>
                  </a:cubicBezTo>
                  <a:cubicBezTo>
                    <a:pt x="179" y="125"/>
                    <a:pt x="178" y="138"/>
                    <a:pt x="169" y="145"/>
                  </a:cubicBezTo>
                  <a:close/>
                  <a:moveTo>
                    <a:pt x="179" y="97"/>
                  </a:moveTo>
                  <a:cubicBezTo>
                    <a:pt x="179" y="97"/>
                    <a:pt x="178" y="97"/>
                    <a:pt x="178" y="97"/>
                  </a:cubicBezTo>
                  <a:cubicBezTo>
                    <a:pt x="175" y="97"/>
                    <a:pt x="173" y="95"/>
                    <a:pt x="173" y="93"/>
                  </a:cubicBezTo>
                  <a:cubicBezTo>
                    <a:pt x="172" y="89"/>
                    <a:pt x="174" y="87"/>
                    <a:pt x="177" y="86"/>
                  </a:cubicBezTo>
                  <a:cubicBezTo>
                    <a:pt x="182" y="85"/>
                    <a:pt x="185" y="81"/>
                    <a:pt x="184" y="76"/>
                  </a:cubicBezTo>
                  <a:cubicBezTo>
                    <a:pt x="184" y="72"/>
                    <a:pt x="179" y="69"/>
                    <a:pt x="175" y="69"/>
                  </a:cubicBezTo>
                  <a:cubicBezTo>
                    <a:pt x="172" y="70"/>
                    <a:pt x="169" y="68"/>
                    <a:pt x="168" y="65"/>
                  </a:cubicBezTo>
                  <a:cubicBezTo>
                    <a:pt x="168" y="61"/>
                    <a:pt x="170" y="59"/>
                    <a:pt x="173" y="58"/>
                  </a:cubicBezTo>
                  <a:cubicBezTo>
                    <a:pt x="184" y="56"/>
                    <a:pt x="194" y="64"/>
                    <a:pt x="196" y="75"/>
                  </a:cubicBezTo>
                  <a:cubicBezTo>
                    <a:pt x="197" y="85"/>
                    <a:pt x="190" y="96"/>
                    <a:pt x="179"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2" name="Oval 128">
              <a:extLst>
                <a:ext uri="{FF2B5EF4-FFF2-40B4-BE49-F238E27FC236}">
                  <a16:creationId xmlns:a16="http://schemas.microsoft.com/office/drawing/2014/main" id="{1FF18471-3CEF-3E18-0203-96CB2F2DB6A7}"/>
                </a:ext>
              </a:extLst>
            </p:cNvPr>
            <p:cNvSpPr>
              <a:spLocks noChangeArrowheads="1"/>
            </p:cNvSpPr>
            <p:nvPr/>
          </p:nvSpPr>
          <p:spPr bwMode="auto">
            <a:xfrm>
              <a:off x="11183889" y="1669766"/>
              <a:ext cx="70036" cy="71465"/>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3" name="Freeform 129">
              <a:extLst>
                <a:ext uri="{FF2B5EF4-FFF2-40B4-BE49-F238E27FC236}">
                  <a16:creationId xmlns:a16="http://schemas.microsoft.com/office/drawing/2014/main" id="{5C2BD075-9CA2-A804-8582-7D4D83F4AE98}"/>
                </a:ext>
              </a:extLst>
            </p:cNvPr>
            <p:cNvSpPr>
              <a:spLocks/>
            </p:cNvSpPr>
            <p:nvPr/>
          </p:nvSpPr>
          <p:spPr bwMode="auto">
            <a:xfrm>
              <a:off x="11163878" y="1814124"/>
              <a:ext cx="31444" cy="31444"/>
            </a:xfrm>
            <a:custGeom>
              <a:avLst/>
              <a:gdLst>
                <a:gd name="T0" fmla="*/ 0 w 19"/>
                <a:gd name="T1" fmla="*/ 0 h 18"/>
                <a:gd name="T2" fmla="*/ 5 w 19"/>
                <a:gd name="T3" fmla="*/ 12 h 18"/>
                <a:gd name="T4" fmla="*/ 19 w 19"/>
                <a:gd name="T5" fmla="*/ 18 h 18"/>
                <a:gd name="T6" fmla="*/ 15 w 19"/>
                <a:gd name="T7" fmla="*/ 8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cubicBezTo>
                    <a:pt x="0" y="4"/>
                    <a:pt x="2" y="9"/>
                    <a:pt x="5" y="12"/>
                  </a:cubicBezTo>
                  <a:cubicBezTo>
                    <a:pt x="9" y="16"/>
                    <a:pt x="14" y="18"/>
                    <a:pt x="19" y="18"/>
                  </a:cubicBezTo>
                  <a:cubicBezTo>
                    <a:pt x="19" y="14"/>
                    <a:pt x="17" y="11"/>
                    <a:pt x="15" y="8"/>
                  </a:cubicBezTo>
                  <a:cubicBezTo>
                    <a:pt x="11" y="4"/>
                    <a:pt x="6"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4" name="Freeform 130">
              <a:extLst>
                <a:ext uri="{FF2B5EF4-FFF2-40B4-BE49-F238E27FC236}">
                  <a16:creationId xmlns:a16="http://schemas.microsoft.com/office/drawing/2014/main" id="{9573BEF7-48BB-2076-ED4C-47D597B47076}"/>
                </a:ext>
              </a:extLst>
            </p:cNvPr>
            <p:cNvSpPr>
              <a:spLocks noEditPoints="1"/>
            </p:cNvSpPr>
            <p:nvPr/>
          </p:nvSpPr>
          <p:spPr bwMode="auto">
            <a:xfrm>
              <a:off x="10939480" y="1482528"/>
              <a:ext cx="573147" cy="574576"/>
            </a:xfrm>
            <a:custGeom>
              <a:avLst/>
              <a:gdLst>
                <a:gd name="T0" fmla="*/ 276 w 341"/>
                <a:gd name="T1" fmla="*/ 0 h 341"/>
                <a:gd name="T2" fmla="*/ 65 w 341"/>
                <a:gd name="T3" fmla="*/ 0 h 341"/>
                <a:gd name="T4" fmla="*/ 0 w 341"/>
                <a:gd name="T5" fmla="*/ 65 h 341"/>
                <a:gd name="T6" fmla="*/ 0 w 341"/>
                <a:gd name="T7" fmla="*/ 276 h 341"/>
                <a:gd name="T8" fmla="*/ 65 w 341"/>
                <a:gd name="T9" fmla="*/ 341 h 341"/>
                <a:gd name="T10" fmla="*/ 276 w 341"/>
                <a:gd name="T11" fmla="*/ 341 h 341"/>
                <a:gd name="T12" fmla="*/ 341 w 341"/>
                <a:gd name="T13" fmla="*/ 276 h 341"/>
                <a:gd name="T14" fmla="*/ 341 w 341"/>
                <a:gd name="T15" fmla="*/ 65 h 341"/>
                <a:gd name="T16" fmla="*/ 276 w 341"/>
                <a:gd name="T17" fmla="*/ 0 h 341"/>
                <a:gd name="T18" fmla="*/ 307 w 341"/>
                <a:gd name="T19" fmla="*/ 186 h 341"/>
                <a:gd name="T20" fmla="*/ 243 w 341"/>
                <a:gd name="T21" fmla="*/ 250 h 341"/>
                <a:gd name="T22" fmla="*/ 98 w 341"/>
                <a:gd name="T23" fmla="*/ 250 h 341"/>
                <a:gd name="T24" fmla="*/ 34 w 341"/>
                <a:gd name="T25" fmla="*/ 186 h 341"/>
                <a:gd name="T26" fmla="*/ 34 w 341"/>
                <a:gd name="T27" fmla="*/ 98 h 341"/>
                <a:gd name="T28" fmla="*/ 98 w 341"/>
                <a:gd name="T29" fmla="*/ 34 h 341"/>
                <a:gd name="T30" fmla="*/ 243 w 341"/>
                <a:gd name="T31" fmla="*/ 34 h 341"/>
                <a:gd name="T32" fmla="*/ 307 w 341"/>
                <a:gd name="T33" fmla="*/ 98 h 341"/>
                <a:gd name="T34" fmla="*/ 307 w 341"/>
                <a:gd name="T35" fmla="*/ 18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341">
                  <a:moveTo>
                    <a:pt x="276" y="0"/>
                  </a:moveTo>
                  <a:cubicBezTo>
                    <a:pt x="65" y="0"/>
                    <a:pt x="65" y="0"/>
                    <a:pt x="65" y="0"/>
                  </a:cubicBezTo>
                  <a:cubicBezTo>
                    <a:pt x="29" y="0"/>
                    <a:pt x="0" y="29"/>
                    <a:pt x="0" y="65"/>
                  </a:cubicBezTo>
                  <a:cubicBezTo>
                    <a:pt x="0" y="276"/>
                    <a:pt x="0" y="276"/>
                    <a:pt x="0" y="276"/>
                  </a:cubicBezTo>
                  <a:cubicBezTo>
                    <a:pt x="0" y="312"/>
                    <a:pt x="29" y="341"/>
                    <a:pt x="65" y="341"/>
                  </a:cubicBezTo>
                  <a:cubicBezTo>
                    <a:pt x="276" y="341"/>
                    <a:pt x="276" y="341"/>
                    <a:pt x="276" y="341"/>
                  </a:cubicBezTo>
                  <a:cubicBezTo>
                    <a:pt x="312" y="341"/>
                    <a:pt x="341" y="312"/>
                    <a:pt x="341" y="276"/>
                  </a:cubicBezTo>
                  <a:cubicBezTo>
                    <a:pt x="341" y="65"/>
                    <a:pt x="341" y="65"/>
                    <a:pt x="341" y="65"/>
                  </a:cubicBezTo>
                  <a:cubicBezTo>
                    <a:pt x="341" y="29"/>
                    <a:pt x="312" y="0"/>
                    <a:pt x="276" y="0"/>
                  </a:cubicBezTo>
                  <a:close/>
                  <a:moveTo>
                    <a:pt x="307" y="186"/>
                  </a:moveTo>
                  <a:cubicBezTo>
                    <a:pt x="307" y="221"/>
                    <a:pt x="278" y="250"/>
                    <a:pt x="243" y="250"/>
                  </a:cubicBezTo>
                  <a:cubicBezTo>
                    <a:pt x="98" y="250"/>
                    <a:pt x="98" y="250"/>
                    <a:pt x="98" y="250"/>
                  </a:cubicBezTo>
                  <a:cubicBezTo>
                    <a:pt x="63" y="250"/>
                    <a:pt x="34" y="221"/>
                    <a:pt x="34" y="186"/>
                  </a:cubicBezTo>
                  <a:cubicBezTo>
                    <a:pt x="34" y="98"/>
                    <a:pt x="34" y="98"/>
                    <a:pt x="34" y="98"/>
                  </a:cubicBezTo>
                  <a:cubicBezTo>
                    <a:pt x="34" y="63"/>
                    <a:pt x="63" y="34"/>
                    <a:pt x="98" y="34"/>
                  </a:cubicBezTo>
                  <a:cubicBezTo>
                    <a:pt x="243" y="34"/>
                    <a:pt x="243" y="34"/>
                    <a:pt x="243" y="34"/>
                  </a:cubicBezTo>
                  <a:cubicBezTo>
                    <a:pt x="278" y="34"/>
                    <a:pt x="307" y="63"/>
                    <a:pt x="307" y="98"/>
                  </a:cubicBezTo>
                  <a:lnTo>
                    <a:pt x="307" y="18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55" name="Group 154">
            <a:extLst>
              <a:ext uri="{FF2B5EF4-FFF2-40B4-BE49-F238E27FC236}">
                <a16:creationId xmlns:a16="http://schemas.microsoft.com/office/drawing/2014/main" id="{63F7E1B0-09B2-2E3E-70A8-A901E4C10CAE}"/>
              </a:ext>
            </a:extLst>
          </p:cNvPr>
          <p:cNvGrpSpPr/>
          <p:nvPr userDrawn="1"/>
        </p:nvGrpSpPr>
        <p:grpSpPr>
          <a:xfrm>
            <a:off x="9229851" y="2847283"/>
            <a:ext cx="378387" cy="474466"/>
            <a:chOff x="9857504" y="1485387"/>
            <a:chExt cx="455945" cy="571717"/>
          </a:xfrm>
          <a:solidFill>
            <a:schemeClr val="bg2"/>
          </a:solidFill>
        </p:grpSpPr>
        <p:sp>
          <p:nvSpPr>
            <p:cNvPr id="156" name="Freeform 131">
              <a:extLst>
                <a:ext uri="{FF2B5EF4-FFF2-40B4-BE49-F238E27FC236}">
                  <a16:creationId xmlns:a16="http://schemas.microsoft.com/office/drawing/2014/main" id="{8F29D75C-ACFB-4E22-5F08-295AB24F509B}"/>
                </a:ext>
              </a:extLst>
            </p:cNvPr>
            <p:cNvSpPr>
              <a:spLocks noEditPoints="1"/>
            </p:cNvSpPr>
            <p:nvPr/>
          </p:nvSpPr>
          <p:spPr bwMode="auto">
            <a:xfrm>
              <a:off x="9914676" y="1542558"/>
              <a:ext cx="341602" cy="304440"/>
            </a:xfrm>
            <a:custGeom>
              <a:avLst/>
              <a:gdLst>
                <a:gd name="T0" fmla="*/ 0 w 204"/>
                <a:gd name="T1" fmla="*/ 181 h 181"/>
                <a:gd name="T2" fmla="*/ 204 w 204"/>
                <a:gd name="T3" fmla="*/ 181 h 181"/>
                <a:gd name="T4" fmla="*/ 204 w 204"/>
                <a:gd name="T5" fmla="*/ 0 h 181"/>
                <a:gd name="T6" fmla="*/ 0 w 204"/>
                <a:gd name="T7" fmla="*/ 0 h 181"/>
                <a:gd name="T8" fmla="*/ 0 w 204"/>
                <a:gd name="T9" fmla="*/ 181 h 181"/>
                <a:gd name="T10" fmla="*/ 50 w 204"/>
                <a:gd name="T11" fmla="*/ 12 h 181"/>
                <a:gd name="T12" fmla="*/ 71 w 204"/>
                <a:gd name="T13" fmla="*/ 33 h 181"/>
                <a:gd name="T14" fmla="*/ 50 w 204"/>
                <a:gd name="T15" fmla="*/ 54 h 181"/>
                <a:gd name="T16" fmla="*/ 29 w 204"/>
                <a:gd name="T17" fmla="*/ 33 h 181"/>
                <a:gd name="T18" fmla="*/ 50 w 204"/>
                <a:gd name="T19" fmla="*/ 12 h 181"/>
                <a:gd name="T20" fmla="*/ 20 w 204"/>
                <a:gd name="T21" fmla="*/ 136 h 181"/>
                <a:gd name="T22" fmla="*/ 53 w 204"/>
                <a:gd name="T23" fmla="*/ 72 h 181"/>
                <a:gd name="T24" fmla="*/ 58 w 204"/>
                <a:gd name="T25" fmla="*/ 68 h 181"/>
                <a:gd name="T26" fmla="*/ 64 w 204"/>
                <a:gd name="T27" fmla="*/ 69 h 181"/>
                <a:gd name="T28" fmla="*/ 95 w 204"/>
                <a:gd name="T29" fmla="*/ 91 h 181"/>
                <a:gd name="T30" fmla="*/ 127 w 204"/>
                <a:gd name="T31" fmla="*/ 36 h 181"/>
                <a:gd name="T32" fmla="*/ 133 w 204"/>
                <a:gd name="T33" fmla="*/ 33 h 181"/>
                <a:gd name="T34" fmla="*/ 139 w 204"/>
                <a:gd name="T35" fmla="*/ 37 h 181"/>
                <a:gd name="T36" fmla="*/ 181 w 204"/>
                <a:gd name="T37" fmla="*/ 137 h 181"/>
                <a:gd name="T38" fmla="*/ 181 w 204"/>
                <a:gd name="T39" fmla="*/ 144 h 181"/>
                <a:gd name="T40" fmla="*/ 175 w 204"/>
                <a:gd name="T41" fmla="*/ 147 h 181"/>
                <a:gd name="T42" fmla="*/ 26 w 204"/>
                <a:gd name="T43" fmla="*/ 147 h 181"/>
                <a:gd name="T44" fmla="*/ 20 w 204"/>
                <a:gd name="T45" fmla="*/ 144 h 181"/>
                <a:gd name="T46" fmla="*/ 20 w 204"/>
                <a:gd name="T47"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181">
                  <a:moveTo>
                    <a:pt x="0" y="181"/>
                  </a:moveTo>
                  <a:cubicBezTo>
                    <a:pt x="204" y="181"/>
                    <a:pt x="204" y="181"/>
                    <a:pt x="204" y="181"/>
                  </a:cubicBezTo>
                  <a:cubicBezTo>
                    <a:pt x="204" y="0"/>
                    <a:pt x="204" y="0"/>
                    <a:pt x="204" y="0"/>
                  </a:cubicBezTo>
                  <a:cubicBezTo>
                    <a:pt x="0" y="0"/>
                    <a:pt x="0" y="0"/>
                    <a:pt x="0" y="0"/>
                  </a:cubicBezTo>
                  <a:lnTo>
                    <a:pt x="0" y="181"/>
                  </a:lnTo>
                  <a:close/>
                  <a:moveTo>
                    <a:pt x="50" y="12"/>
                  </a:moveTo>
                  <a:cubicBezTo>
                    <a:pt x="62" y="12"/>
                    <a:pt x="71" y="21"/>
                    <a:pt x="71" y="33"/>
                  </a:cubicBezTo>
                  <a:cubicBezTo>
                    <a:pt x="71" y="45"/>
                    <a:pt x="62" y="54"/>
                    <a:pt x="50" y="54"/>
                  </a:cubicBezTo>
                  <a:cubicBezTo>
                    <a:pt x="38" y="54"/>
                    <a:pt x="29" y="45"/>
                    <a:pt x="29" y="33"/>
                  </a:cubicBezTo>
                  <a:cubicBezTo>
                    <a:pt x="29" y="21"/>
                    <a:pt x="38" y="12"/>
                    <a:pt x="50" y="12"/>
                  </a:cubicBezTo>
                  <a:close/>
                  <a:moveTo>
                    <a:pt x="20" y="136"/>
                  </a:moveTo>
                  <a:cubicBezTo>
                    <a:pt x="53" y="72"/>
                    <a:pt x="53" y="72"/>
                    <a:pt x="53" y="72"/>
                  </a:cubicBezTo>
                  <a:cubicBezTo>
                    <a:pt x="54" y="70"/>
                    <a:pt x="56" y="69"/>
                    <a:pt x="58" y="68"/>
                  </a:cubicBezTo>
                  <a:cubicBezTo>
                    <a:pt x="60" y="68"/>
                    <a:pt x="62" y="68"/>
                    <a:pt x="64" y="69"/>
                  </a:cubicBezTo>
                  <a:cubicBezTo>
                    <a:pt x="95" y="91"/>
                    <a:pt x="95" y="91"/>
                    <a:pt x="95" y="91"/>
                  </a:cubicBezTo>
                  <a:cubicBezTo>
                    <a:pt x="127" y="36"/>
                    <a:pt x="127" y="36"/>
                    <a:pt x="127" y="36"/>
                  </a:cubicBezTo>
                  <a:cubicBezTo>
                    <a:pt x="128" y="34"/>
                    <a:pt x="131" y="32"/>
                    <a:pt x="133" y="33"/>
                  </a:cubicBezTo>
                  <a:cubicBezTo>
                    <a:pt x="136" y="33"/>
                    <a:pt x="138" y="34"/>
                    <a:pt x="139" y="37"/>
                  </a:cubicBezTo>
                  <a:cubicBezTo>
                    <a:pt x="181" y="137"/>
                    <a:pt x="181" y="137"/>
                    <a:pt x="181" y="137"/>
                  </a:cubicBezTo>
                  <a:cubicBezTo>
                    <a:pt x="182" y="139"/>
                    <a:pt x="182" y="142"/>
                    <a:pt x="181" y="144"/>
                  </a:cubicBezTo>
                  <a:cubicBezTo>
                    <a:pt x="179" y="146"/>
                    <a:pt x="177" y="147"/>
                    <a:pt x="175" y="147"/>
                  </a:cubicBezTo>
                  <a:cubicBezTo>
                    <a:pt x="26" y="147"/>
                    <a:pt x="26" y="147"/>
                    <a:pt x="26" y="147"/>
                  </a:cubicBezTo>
                  <a:cubicBezTo>
                    <a:pt x="24" y="147"/>
                    <a:pt x="22" y="146"/>
                    <a:pt x="20" y="144"/>
                  </a:cubicBezTo>
                  <a:cubicBezTo>
                    <a:pt x="19" y="142"/>
                    <a:pt x="19" y="139"/>
                    <a:pt x="20" y="1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7" name="Oval 132">
              <a:extLst>
                <a:ext uri="{FF2B5EF4-FFF2-40B4-BE49-F238E27FC236}">
                  <a16:creationId xmlns:a16="http://schemas.microsoft.com/office/drawing/2014/main" id="{0EC303C3-867B-359B-93CA-E071BE1A6A1B}"/>
                </a:ext>
              </a:extLst>
            </p:cNvPr>
            <p:cNvSpPr>
              <a:spLocks noChangeArrowheads="1"/>
            </p:cNvSpPr>
            <p:nvPr/>
          </p:nvSpPr>
          <p:spPr bwMode="auto">
            <a:xfrm>
              <a:off x="9986141" y="1585437"/>
              <a:ext cx="24298" cy="24298"/>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8" name="Freeform 133">
              <a:extLst>
                <a:ext uri="{FF2B5EF4-FFF2-40B4-BE49-F238E27FC236}">
                  <a16:creationId xmlns:a16="http://schemas.microsoft.com/office/drawing/2014/main" id="{103635A5-C6E5-3D3F-21B5-A59F609AA9A6}"/>
                </a:ext>
              </a:extLst>
            </p:cNvPr>
            <p:cNvSpPr>
              <a:spLocks noEditPoints="1"/>
            </p:cNvSpPr>
            <p:nvPr/>
          </p:nvSpPr>
          <p:spPr bwMode="auto">
            <a:xfrm>
              <a:off x="9857504" y="1485387"/>
              <a:ext cx="455945" cy="571717"/>
            </a:xfrm>
            <a:custGeom>
              <a:avLst/>
              <a:gdLst>
                <a:gd name="T0" fmla="*/ 272 w 272"/>
                <a:gd name="T1" fmla="*/ 7 h 340"/>
                <a:gd name="T2" fmla="*/ 265 w 272"/>
                <a:gd name="T3" fmla="*/ 0 h 340"/>
                <a:gd name="T4" fmla="*/ 7 w 272"/>
                <a:gd name="T5" fmla="*/ 0 h 340"/>
                <a:gd name="T6" fmla="*/ 0 w 272"/>
                <a:gd name="T7" fmla="*/ 7 h 340"/>
                <a:gd name="T8" fmla="*/ 0 w 272"/>
                <a:gd name="T9" fmla="*/ 333 h 340"/>
                <a:gd name="T10" fmla="*/ 7 w 272"/>
                <a:gd name="T11" fmla="*/ 340 h 340"/>
                <a:gd name="T12" fmla="*/ 265 w 272"/>
                <a:gd name="T13" fmla="*/ 340 h 340"/>
                <a:gd name="T14" fmla="*/ 272 w 272"/>
                <a:gd name="T15" fmla="*/ 333 h 340"/>
                <a:gd name="T16" fmla="*/ 272 w 272"/>
                <a:gd name="T17" fmla="*/ 7 h 340"/>
                <a:gd name="T18" fmla="*/ 191 w 272"/>
                <a:gd name="T19" fmla="*/ 295 h 340"/>
                <a:gd name="T20" fmla="*/ 35 w 272"/>
                <a:gd name="T21" fmla="*/ 295 h 340"/>
                <a:gd name="T22" fmla="*/ 28 w 272"/>
                <a:gd name="T23" fmla="*/ 289 h 340"/>
                <a:gd name="T24" fmla="*/ 35 w 272"/>
                <a:gd name="T25" fmla="*/ 283 h 340"/>
                <a:gd name="T26" fmla="*/ 191 w 272"/>
                <a:gd name="T27" fmla="*/ 283 h 340"/>
                <a:gd name="T28" fmla="*/ 198 w 272"/>
                <a:gd name="T29" fmla="*/ 289 h 340"/>
                <a:gd name="T30" fmla="*/ 191 w 272"/>
                <a:gd name="T31" fmla="*/ 295 h 340"/>
                <a:gd name="T32" fmla="*/ 108 w 272"/>
                <a:gd name="T33" fmla="*/ 261 h 340"/>
                <a:gd name="T34" fmla="*/ 32 w 272"/>
                <a:gd name="T35" fmla="*/ 261 h 340"/>
                <a:gd name="T36" fmla="*/ 28 w 272"/>
                <a:gd name="T37" fmla="*/ 255 h 340"/>
                <a:gd name="T38" fmla="*/ 32 w 272"/>
                <a:gd name="T39" fmla="*/ 249 h 340"/>
                <a:gd name="T40" fmla="*/ 108 w 272"/>
                <a:gd name="T41" fmla="*/ 249 h 340"/>
                <a:gd name="T42" fmla="*/ 112 w 272"/>
                <a:gd name="T43" fmla="*/ 255 h 340"/>
                <a:gd name="T44" fmla="*/ 108 w 272"/>
                <a:gd name="T45" fmla="*/ 261 h 340"/>
                <a:gd name="T46" fmla="*/ 249 w 272"/>
                <a:gd name="T47" fmla="*/ 220 h 340"/>
                <a:gd name="T48" fmla="*/ 242 w 272"/>
                <a:gd name="T49" fmla="*/ 227 h 340"/>
                <a:gd name="T50" fmla="*/ 29 w 272"/>
                <a:gd name="T51" fmla="*/ 227 h 340"/>
                <a:gd name="T52" fmla="*/ 22 w 272"/>
                <a:gd name="T53" fmla="*/ 220 h 340"/>
                <a:gd name="T54" fmla="*/ 22 w 272"/>
                <a:gd name="T55" fmla="*/ 29 h 340"/>
                <a:gd name="T56" fmla="*/ 29 w 272"/>
                <a:gd name="T57" fmla="*/ 22 h 340"/>
                <a:gd name="T58" fmla="*/ 242 w 272"/>
                <a:gd name="T59" fmla="*/ 22 h 340"/>
                <a:gd name="T60" fmla="*/ 249 w 272"/>
                <a:gd name="T61" fmla="*/ 29 h 340"/>
                <a:gd name="T62" fmla="*/ 249 w 272"/>
                <a:gd name="T63" fmla="*/ 22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2" h="340">
                  <a:moveTo>
                    <a:pt x="272" y="7"/>
                  </a:moveTo>
                  <a:cubicBezTo>
                    <a:pt x="272" y="3"/>
                    <a:pt x="269" y="0"/>
                    <a:pt x="265" y="0"/>
                  </a:cubicBezTo>
                  <a:cubicBezTo>
                    <a:pt x="7" y="0"/>
                    <a:pt x="7" y="0"/>
                    <a:pt x="7" y="0"/>
                  </a:cubicBezTo>
                  <a:cubicBezTo>
                    <a:pt x="3" y="0"/>
                    <a:pt x="0" y="3"/>
                    <a:pt x="0" y="7"/>
                  </a:cubicBezTo>
                  <a:cubicBezTo>
                    <a:pt x="0" y="333"/>
                    <a:pt x="0" y="333"/>
                    <a:pt x="0" y="333"/>
                  </a:cubicBezTo>
                  <a:cubicBezTo>
                    <a:pt x="0" y="337"/>
                    <a:pt x="3" y="340"/>
                    <a:pt x="7" y="340"/>
                  </a:cubicBezTo>
                  <a:cubicBezTo>
                    <a:pt x="265" y="340"/>
                    <a:pt x="265" y="340"/>
                    <a:pt x="265" y="340"/>
                  </a:cubicBezTo>
                  <a:cubicBezTo>
                    <a:pt x="269" y="340"/>
                    <a:pt x="272" y="337"/>
                    <a:pt x="272" y="333"/>
                  </a:cubicBezTo>
                  <a:lnTo>
                    <a:pt x="272" y="7"/>
                  </a:lnTo>
                  <a:close/>
                  <a:moveTo>
                    <a:pt x="191" y="295"/>
                  </a:moveTo>
                  <a:cubicBezTo>
                    <a:pt x="35" y="295"/>
                    <a:pt x="35" y="295"/>
                    <a:pt x="35" y="295"/>
                  </a:cubicBezTo>
                  <a:cubicBezTo>
                    <a:pt x="31" y="295"/>
                    <a:pt x="28" y="293"/>
                    <a:pt x="28" y="289"/>
                  </a:cubicBezTo>
                  <a:cubicBezTo>
                    <a:pt x="28" y="285"/>
                    <a:pt x="31" y="283"/>
                    <a:pt x="35" y="283"/>
                  </a:cubicBezTo>
                  <a:cubicBezTo>
                    <a:pt x="191" y="283"/>
                    <a:pt x="191" y="283"/>
                    <a:pt x="191" y="283"/>
                  </a:cubicBezTo>
                  <a:cubicBezTo>
                    <a:pt x="195" y="283"/>
                    <a:pt x="198" y="285"/>
                    <a:pt x="198" y="289"/>
                  </a:cubicBezTo>
                  <a:cubicBezTo>
                    <a:pt x="198" y="293"/>
                    <a:pt x="195" y="295"/>
                    <a:pt x="191" y="295"/>
                  </a:cubicBezTo>
                  <a:close/>
                  <a:moveTo>
                    <a:pt x="108" y="261"/>
                  </a:moveTo>
                  <a:cubicBezTo>
                    <a:pt x="32" y="261"/>
                    <a:pt x="32" y="261"/>
                    <a:pt x="32" y="261"/>
                  </a:cubicBezTo>
                  <a:cubicBezTo>
                    <a:pt x="30" y="261"/>
                    <a:pt x="28" y="259"/>
                    <a:pt x="28" y="255"/>
                  </a:cubicBezTo>
                  <a:cubicBezTo>
                    <a:pt x="28" y="251"/>
                    <a:pt x="30" y="249"/>
                    <a:pt x="32" y="249"/>
                  </a:cubicBezTo>
                  <a:cubicBezTo>
                    <a:pt x="108" y="249"/>
                    <a:pt x="108" y="249"/>
                    <a:pt x="108" y="249"/>
                  </a:cubicBezTo>
                  <a:cubicBezTo>
                    <a:pt x="110" y="249"/>
                    <a:pt x="112" y="251"/>
                    <a:pt x="112" y="255"/>
                  </a:cubicBezTo>
                  <a:cubicBezTo>
                    <a:pt x="112" y="259"/>
                    <a:pt x="110" y="261"/>
                    <a:pt x="108" y="261"/>
                  </a:cubicBezTo>
                  <a:close/>
                  <a:moveTo>
                    <a:pt x="249" y="220"/>
                  </a:moveTo>
                  <a:cubicBezTo>
                    <a:pt x="249" y="223"/>
                    <a:pt x="246" y="227"/>
                    <a:pt x="242" y="227"/>
                  </a:cubicBezTo>
                  <a:cubicBezTo>
                    <a:pt x="29" y="227"/>
                    <a:pt x="29" y="227"/>
                    <a:pt x="29" y="227"/>
                  </a:cubicBezTo>
                  <a:cubicBezTo>
                    <a:pt x="25" y="227"/>
                    <a:pt x="22" y="223"/>
                    <a:pt x="22" y="220"/>
                  </a:cubicBezTo>
                  <a:cubicBezTo>
                    <a:pt x="22" y="29"/>
                    <a:pt x="22" y="29"/>
                    <a:pt x="22" y="29"/>
                  </a:cubicBezTo>
                  <a:cubicBezTo>
                    <a:pt x="22" y="25"/>
                    <a:pt x="25" y="22"/>
                    <a:pt x="29" y="22"/>
                  </a:cubicBezTo>
                  <a:cubicBezTo>
                    <a:pt x="242" y="22"/>
                    <a:pt x="242" y="22"/>
                    <a:pt x="242" y="22"/>
                  </a:cubicBezTo>
                  <a:cubicBezTo>
                    <a:pt x="246" y="22"/>
                    <a:pt x="249" y="25"/>
                    <a:pt x="249" y="29"/>
                  </a:cubicBezTo>
                  <a:lnTo>
                    <a:pt x="249" y="22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59" name="Freeform 134">
              <a:extLst>
                <a:ext uri="{FF2B5EF4-FFF2-40B4-BE49-F238E27FC236}">
                  <a16:creationId xmlns:a16="http://schemas.microsoft.com/office/drawing/2014/main" id="{D6850931-0BD8-0F56-CB35-4488F9426390}"/>
                </a:ext>
              </a:extLst>
            </p:cNvPr>
            <p:cNvSpPr>
              <a:spLocks/>
            </p:cNvSpPr>
            <p:nvPr/>
          </p:nvSpPr>
          <p:spPr bwMode="auto">
            <a:xfrm>
              <a:off x="9977565" y="1638321"/>
              <a:ext cx="211535" cy="132925"/>
            </a:xfrm>
            <a:custGeom>
              <a:avLst/>
              <a:gdLst>
                <a:gd name="T0" fmla="*/ 94 w 126"/>
                <a:gd name="T1" fmla="*/ 0 h 79"/>
                <a:gd name="T2" fmla="*/ 66 w 126"/>
                <a:gd name="T3" fmla="*/ 49 h 79"/>
                <a:gd name="T4" fmla="*/ 61 w 126"/>
                <a:gd name="T5" fmla="*/ 52 h 79"/>
                <a:gd name="T6" fmla="*/ 55 w 126"/>
                <a:gd name="T7" fmla="*/ 50 h 79"/>
                <a:gd name="T8" fmla="*/ 24 w 126"/>
                <a:gd name="T9" fmla="*/ 30 h 79"/>
                <a:gd name="T10" fmla="*/ 0 w 126"/>
                <a:gd name="T11" fmla="*/ 79 h 79"/>
                <a:gd name="T12" fmla="*/ 126 w 126"/>
                <a:gd name="T13" fmla="*/ 79 h 79"/>
                <a:gd name="T14" fmla="*/ 94 w 126"/>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79">
                  <a:moveTo>
                    <a:pt x="94" y="0"/>
                  </a:moveTo>
                  <a:cubicBezTo>
                    <a:pt x="66" y="49"/>
                    <a:pt x="66" y="49"/>
                    <a:pt x="66" y="49"/>
                  </a:cubicBezTo>
                  <a:cubicBezTo>
                    <a:pt x="65" y="50"/>
                    <a:pt x="63" y="51"/>
                    <a:pt x="61" y="52"/>
                  </a:cubicBezTo>
                  <a:cubicBezTo>
                    <a:pt x="59" y="52"/>
                    <a:pt x="57" y="51"/>
                    <a:pt x="55" y="50"/>
                  </a:cubicBezTo>
                  <a:cubicBezTo>
                    <a:pt x="24" y="30"/>
                    <a:pt x="24" y="30"/>
                    <a:pt x="24" y="30"/>
                  </a:cubicBezTo>
                  <a:cubicBezTo>
                    <a:pt x="0" y="79"/>
                    <a:pt x="0" y="79"/>
                    <a:pt x="0" y="79"/>
                  </a:cubicBezTo>
                  <a:cubicBezTo>
                    <a:pt x="126" y="79"/>
                    <a:pt x="126" y="79"/>
                    <a:pt x="126" y="79"/>
                  </a:cubicBez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60" name="Group 159">
            <a:extLst>
              <a:ext uri="{FF2B5EF4-FFF2-40B4-BE49-F238E27FC236}">
                <a16:creationId xmlns:a16="http://schemas.microsoft.com/office/drawing/2014/main" id="{959C8438-12BA-0A00-A535-2D4723943DCF}"/>
              </a:ext>
            </a:extLst>
          </p:cNvPr>
          <p:cNvGrpSpPr/>
          <p:nvPr userDrawn="1"/>
        </p:nvGrpSpPr>
        <p:grpSpPr>
          <a:xfrm>
            <a:off x="8231099" y="2847283"/>
            <a:ext cx="475654" cy="474467"/>
            <a:chOff x="8654039" y="1485387"/>
            <a:chExt cx="573148" cy="571718"/>
          </a:xfrm>
          <a:solidFill>
            <a:schemeClr val="bg2"/>
          </a:solidFill>
        </p:grpSpPr>
        <p:sp>
          <p:nvSpPr>
            <p:cNvPr id="161" name="Freeform 135">
              <a:extLst>
                <a:ext uri="{FF2B5EF4-FFF2-40B4-BE49-F238E27FC236}">
                  <a16:creationId xmlns:a16="http://schemas.microsoft.com/office/drawing/2014/main" id="{1FAC61D6-38F8-380B-D6F5-2426B4C73818}"/>
                </a:ext>
              </a:extLst>
            </p:cNvPr>
            <p:cNvSpPr>
              <a:spLocks/>
            </p:cNvSpPr>
            <p:nvPr/>
          </p:nvSpPr>
          <p:spPr bwMode="auto">
            <a:xfrm>
              <a:off x="8654039" y="1961342"/>
              <a:ext cx="570289" cy="95763"/>
            </a:xfrm>
            <a:custGeom>
              <a:avLst/>
              <a:gdLst>
                <a:gd name="T0" fmla="*/ 0 w 339"/>
                <a:gd name="T1" fmla="*/ 0 h 57"/>
                <a:gd name="T2" fmla="*/ 64 w 339"/>
                <a:gd name="T3" fmla="*/ 57 h 57"/>
                <a:gd name="T4" fmla="*/ 275 w 339"/>
                <a:gd name="T5" fmla="*/ 57 h 57"/>
                <a:gd name="T6" fmla="*/ 339 w 339"/>
                <a:gd name="T7" fmla="*/ 0 h 57"/>
                <a:gd name="T8" fmla="*/ 0 w 339"/>
                <a:gd name="T9" fmla="*/ 0 h 57"/>
              </a:gdLst>
              <a:ahLst/>
              <a:cxnLst>
                <a:cxn ang="0">
                  <a:pos x="T0" y="T1"/>
                </a:cxn>
                <a:cxn ang="0">
                  <a:pos x="T2" y="T3"/>
                </a:cxn>
                <a:cxn ang="0">
                  <a:pos x="T4" y="T5"/>
                </a:cxn>
                <a:cxn ang="0">
                  <a:pos x="T6" y="T7"/>
                </a:cxn>
                <a:cxn ang="0">
                  <a:pos x="T8" y="T9"/>
                </a:cxn>
              </a:cxnLst>
              <a:rect l="0" t="0" r="r" b="b"/>
              <a:pathLst>
                <a:path w="339" h="57">
                  <a:moveTo>
                    <a:pt x="0" y="0"/>
                  </a:moveTo>
                  <a:cubicBezTo>
                    <a:pt x="4" y="34"/>
                    <a:pt x="31" y="57"/>
                    <a:pt x="64" y="57"/>
                  </a:cubicBezTo>
                  <a:cubicBezTo>
                    <a:pt x="275" y="57"/>
                    <a:pt x="275" y="57"/>
                    <a:pt x="275" y="57"/>
                  </a:cubicBezTo>
                  <a:cubicBezTo>
                    <a:pt x="308" y="57"/>
                    <a:pt x="335" y="34"/>
                    <a:pt x="339"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2" name="Oval 136">
              <a:extLst>
                <a:ext uri="{FF2B5EF4-FFF2-40B4-BE49-F238E27FC236}">
                  <a16:creationId xmlns:a16="http://schemas.microsoft.com/office/drawing/2014/main" id="{D6092C77-4BED-6260-944B-B6689C8ADAA1}"/>
                </a:ext>
              </a:extLst>
            </p:cNvPr>
            <p:cNvSpPr>
              <a:spLocks noChangeArrowheads="1"/>
            </p:cNvSpPr>
            <p:nvPr/>
          </p:nvSpPr>
          <p:spPr bwMode="auto">
            <a:xfrm>
              <a:off x="8758378" y="1586867"/>
              <a:ext cx="40020" cy="41450"/>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3" name="Freeform 137">
              <a:extLst>
                <a:ext uri="{FF2B5EF4-FFF2-40B4-BE49-F238E27FC236}">
                  <a16:creationId xmlns:a16="http://schemas.microsoft.com/office/drawing/2014/main" id="{6559E735-C30F-0EFB-3731-D47FE010682D}"/>
                </a:ext>
              </a:extLst>
            </p:cNvPr>
            <p:cNvSpPr>
              <a:spLocks/>
            </p:cNvSpPr>
            <p:nvPr/>
          </p:nvSpPr>
          <p:spPr bwMode="auto">
            <a:xfrm>
              <a:off x="8736938" y="1622599"/>
              <a:ext cx="401632" cy="244410"/>
            </a:xfrm>
            <a:custGeom>
              <a:avLst/>
              <a:gdLst>
                <a:gd name="T0" fmla="*/ 159 w 239"/>
                <a:gd name="T1" fmla="*/ 0 h 145"/>
                <a:gd name="T2" fmla="*/ 108 w 239"/>
                <a:gd name="T3" fmla="*/ 68 h 145"/>
                <a:gd name="T4" fmla="*/ 99 w 239"/>
                <a:gd name="T5" fmla="*/ 69 h 145"/>
                <a:gd name="T6" fmla="*/ 66 w 239"/>
                <a:gd name="T7" fmla="*/ 54 h 145"/>
                <a:gd name="T8" fmla="*/ 0 w 239"/>
                <a:gd name="T9" fmla="*/ 145 h 145"/>
                <a:gd name="T10" fmla="*/ 239 w 239"/>
                <a:gd name="T11" fmla="*/ 145 h 145"/>
                <a:gd name="T12" fmla="*/ 159 w 239"/>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39" h="145">
                  <a:moveTo>
                    <a:pt x="159" y="0"/>
                  </a:moveTo>
                  <a:cubicBezTo>
                    <a:pt x="108" y="68"/>
                    <a:pt x="108" y="68"/>
                    <a:pt x="108" y="68"/>
                  </a:cubicBezTo>
                  <a:cubicBezTo>
                    <a:pt x="106" y="70"/>
                    <a:pt x="102" y="71"/>
                    <a:pt x="99" y="69"/>
                  </a:cubicBezTo>
                  <a:cubicBezTo>
                    <a:pt x="66" y="54"/>
                    <a:pt x="66" y="54"/>
                    <a:pt x="66" y="54"/>
                  </a:cubicBezTo>
                  <a:cubicBezTo>
                    <a:pt x="0" y="145"/>
                    <a:pt x="0" y="145"/>
                    <a:pt x="0" y="145"/>
                  </a:cubicBezTo>
                  <a:cubicBezTo>
                    <a:pt x="239" y="145"/>
                    <a:pt x="239" y="145"/>
                    <a:pt x="239" y="145"/>
                  </a:cubicBezTo>
                  <a:lnTo>
                    <a:pt x="159"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4" name="Freeform 138">
              <a:extLst>
                <a:ext uri="{FF2B5EF4-FFF2-40B4-BE49-F238E27FC236}">
                  <a16:creationId xmlns:a16="http://schemas.microsoft.com/office/drawing/2014/main" id="{10AE6B38-1BF5-0EBF-6778-AC1536141885}"/>
                </a:ext>
              </a:extLst>
            </p:cNvPr>
            <p:cNvSpPr>
              <a:spLocks noEditPoints="1"/>
            </p:cNvSpPr>
            <p:nvPr/>
          </p:nvSpPr>
          <p:spPr bwMode="auto">
            <a:xfrm>
              <a:off x="8656898" y="1485387"/>
              <a:ext cx="570289" cy="457374"/>
            </a:xfrm>
            <a:custGeom>
              <a:avLst/>
              <a:gdLst>
                <a:gd name="T0" fmla="*/ 340 w 340"/>
                <a:gd name="T1" fmla="*/ 272 h 272"/>
                <a:gd name="T2" fmla="*/ 340 w 340"/>
                <a:gd name="T3" fmla="*/ 61 h 272"/>
                <a:gd name="T4" fmla="*/ 274 w 340"/>
                <a:gd name="T5" fmla="*/ 0 h 272"/>
                <a:gd name="T6" fmla="*/ 63 w 340"/>
                <a:gd name="T7" fmla="*/ 0 h 272"/>
                <a:gd name="T8" fmla="*/ 0 w 340"/>
                <a:gd name="T9" fmla="*/ 61 h 272"/>
                <a:gd name="T10" fmla="*/ 0 w 340"/>
                <a:gd name="T11" fmla="*/ 272 h 272"/>
                <a:gd name="T12" fmla="*/ 340 w 340"/>
                <a:gd name="T13" fmla="*/ 272 h 272"/>
                <a:gd name="T14" fmla="*/ 73 w 340"/>
                <a:gd name="T15" fmla="*/ 47 h 272"/>
                <a:gd name="T16" fmla="*/ 99 w 340"/>
                <a:gd name="T17" fmla="*/ 73 h 272"/>
                <a:gd name="T18" fmla="*/ 73 w 340"/>
                <a:gd name="T19" fmla="*/ 99 h 272"/>
                <a:gd name="T20" fmla="*/ 47 w 340"/>
                <a:gd name="T21" fmla="*/ 73 h 272"/>
                <a:gd name="T22" fmla="*/ 73 w 340"/>
                <a:gd name="T23" fmla="*/ 47 h 272"/>
                <a:gd name="T24" fmla="*/ 29 w 340"/>
                <a:gd name="T25" fmla="*/ 226 h 272"/>
                <a:gd name="T26" fmla="*/ 106 w 340"/>
                <a:gd name="T27" fmla="*/ 121 h 272"/>
                <a:gd name="T28" fmla="*/ 115 w 340"/>
                <a:gd name="T29" fmla="*/ 119 h 272"/>
                <a:gd name="T30" fmla="*/ 148 w 340"/>
                <a:gd name="T31" fmla="*/ 136 h 272"/>
                <a:gd name="T32" fmla="*/ 202 w 340"/>
                <a:gd name="T33" fmla="*/ 63 h 272"/>
                <a:gd name="T34" fmla="*/ 209 w 340"/>
                <a:gd name="T35" fmla="*/ 60 h 272"/>
                <a:gd name="T36" fmla="*/ 214 w 340"/>
                <a:gd name="T37" fmla="*/ 64 h 272"/>
                <a:gd name="T38" fmla="*/ 306 w 340"/>
                <a:gd name="T39" fmla="*/ 227 h 272"/>
                <a:gd name="T40" fmla="*/ 306 w 340"/>
                <a:gd name="T41" fmla="*/ 234 h 272"/>
                <a:gd name="T42" fmla="*/ 299 w 340"/>
                <a:gd name="T43" fmla="*/ 238 h 272"/>
                <a:gd name="T44" fmla="*/ 35 w 340"/>
                <a:gd name="T45" fmla="*/ 238 h 272"/>
                <a:gd name="T46" fmla="*/ 28 w 340"/>
                <a:gd name="T47" fmla="*/ 234 h 272"/>
                <a:gd name="T48" fmla="*/ 29 w 340"/>
                <a:gd name="T49" fmla="*/ 22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72">
                  <a:moveTo>
                    <a:pt x="340" y="272"/>
                  </a:moveTo>
                  <a:cubicBezTo>
                    <a:pt x="340" y="61"/>
                    <a:pt x="340" y="61"/>
                    <a:pt x="340" y="61"/>
                  </a:cubicBezTo>
                  <a:cubicBezTo>
                    <a:pt x="340" y="26"/>
                    <a:pt x="310" y="0"/>
                    <a:pt x="274" y="0"/>
                  </a:cubicBezTo>
                  <a:cubicBezTo>
                    <a:pt x="63" y="0"/>
                    <a:pt x="63" y="0"/>
                    <a:pt x="63" y="0"/>
                  </a:cubicBezTo>
                  <a:cubicBezTo>
                    <a:pt x="28" y="0"/>
                    <a:pt x="0" y="26"/>
                    <a:pt x="0" y="61"/>
                  </a:cubicBezTo>
                  <a:cubicBezTo>
                    <a:pt x="0" y="272"/>
                    <a:pt x="0" y="272"/>
                    <a:pt x="0" y="272"/>
                  </a:cubicBezTo>
                  <a:lnTo>
                    <a:pt x="340" y="272"/>
                  </a:lnTo>
                  <a:close/>
                  <a:moveTo>
                    <a:pt x="73" y="47"/>
                  </a:moveTo>
                  <a:cubicBezTo>
                    <a:pt x="88" y="47"/>
                    <a:pt x="99" y="58"/>
                    <a:pt x="99" y="73"/>
                  </a:cubicBezTo>
                  <a:cubicBezTo>
                    <a:pt x="99" y="87"/>
                    <a:pt x="88" y="99"/>
                    <a:pt x="73" y="99"/>
                  </a:cubicBezTo>
                  <a:cubicBezTo>
                    <a:pt x="59" y="99"/>
                    <a:pt x="47" y="87"/>
                    <a:pt x="47" y="73"/>
                  </a:cubicBezTo>
                  <a:cubicBezTo>
                    <a:pt x="47" y="58"/>
                    <a:pt x="59" y="47"/>
                    <a:pt x="73" y="47"/>
                  </a:cubicBezTo>
                  <a:close/>
                  <a:moveTo>
                    <a:pt x="29" y="226"/>
                  </a:moveTo>
                  <a:cubicBezTo>
                    <a:pt x="106" y="121"/>
                    <a:pt x="106" y="121"/>
                    <a:pt x="106" y="121"/>
                  </a:cubicBezTo>
                  <a:cubicBezTo>
                    <a:pt x="108" y="118"/>
                    <a:pt x="112" y="117"/>
                    <a:pt x="115" y="119"/>
                  </a:cubicBezTo>
                  <a:cubicBezTo>
                    <a:pt x="148" y="136"/>
                    <a:pt x="148" y="136"/>
                    <a:pt x="148" y="136"/>
                  </a:cubicBezTo>
                  <a:cubicBezTo>
                    <a:pt x="202" y="63"/>
                    <a:pt x="202" y="63"/>
                    <a:pt x="202" y="63"/>
                  </a:cubicBezTo>
                  <a:cubicBezTo>
                    <a:pt x="204" y="61"/>
                    <a:pt x="206" y="60"/>
                    <a:pt x="209" y="60"/>
                  </a:cubicBezTo>
                  <a:cubicBezTo>
                    <a:pt x="211" y="60"/>
                    <a:pt x="213" y="62"/>
                    <a:pt x="214" y="64"/>
                  </a:cubicBezTo>
                  <a:cubicBezTo>
                    <a:pt x="306" y="227"/>
                    <a:pt x="306" y="227"/>
                    <a:pt x="306" y="227"/>
                  </a:cubicBezTo>
                  <a:cubicBezTo>
                    <a:pt x="307" y="229"/>
                    <a:pt x="307" y="232"/>
                    <a:pt x="306" y="234"/>
                  </a:cubicBezTo>
                  <a:cubicBezTo>
                    <a:pt x="304" y="236"/>
                    <a:pt x="302" y="238"/>
                    <a:pt x="299" y="238"/>
                  </a:cubicBezTo>
                  <a:cubicBezTo>
                    <a:pt x="35" y="238"/>
                    <a:pt x="35" y="238"/>
                    <a:pt x="35" y="238"/>
                  </a:cubicBezTo>
                  <a:cubicBezTo>
                    <a:pt x="32" y="238"/>
                    <a:pt x="29" y="236"/>
                    <a:pt x="28" y="234"/>
                  </a:cubicBezTo>
                  <a:cubicBezTo>
                    <a:pt x="27" y="231"/>
                    <a:pt x="27" y="228"/>
                    <a:pt x="29" y="22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65" name="Group 164">
            <a:extLst>
              <a:ext uri="{FF2B5EF4-FFF2-40B4-BE49-F238E27FC236}">
                <a16:creationId xmlns:a16="http://schemas.microsoft.com/office/drawing/2014/main" id="{66E57CDD-1059-7E6D-C2D3-D9B459B991FF}"/>
              </a:ext>
            </a:extLst>
          </p:cNvPr>
          <p:cNvGrpSpPr/>
          <p:nvPr userDrawn="1"/>
        </p:nvGrpSpPr>
        <p:grpSpPr>
          <a:xfrm>
            <a:off x="7282166" y="2847283"/>
            <a:ext cx="460234" cy="474467"/>
            <a:chOff x="7510604" y="1485387"/>
            <a:chExt cx="554567" cy="571718"/>
          </a:xfrm>
          <a:solidFill>
            <a:schemeClr val="bg2"/>
          </a:solidFill>
        </p:grpSpPr>
        <p:sp>
          <p:nvSpPr>
            <p:cNvPr id="166" name="Oval 139">
              <a:extLst>
                <a:ext uri="{FF2B5EF4-FFF2-40B4-BE49-F238E27FC236}">
                  <a16:creationId xmlns:a16="http://schemas.microsoft.com/office/drawing/2014/main" id="{30FFAA7C-D24E-2FE6-D5C5-972105B364E3}"/>
                </a:ext>
              </a:extLst>
            </p:cNvPr>
            <p:cNvSpPr>
              <a:spLocks noChangeArrowheads="1"/>
            </p:cNvSpPr>
            <p:nvPr/>
          </p:nvSpPr>
          <p:spPr bwMode="auto">
            <a:xfrm>
              <a:off x="7606367" y="1604018"/>
              <a:ext cx="35733" cy="3573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7" name="Freeform 140">
              <a:extLst>
                <a:ext uri="{FF2B5EF4-FFF2-40B4-BE49-F238E27FC236}">
                  <a16:creationId xmlns:a16="http://schemas.microsoft.com/office/drawing/2014/main" id="{57D6CCAC-69F0-E1EE-EAE8-E4290EA6B0DC}"/>
                </a:ext>
              </a:extLst>
            </p:cNvPr>
            <p:cNvSpPr>
              <a:spLocks/>
            </p:cNvSpPr>
            <p:nvPr/>
          </p:nvSpPr>
          <p:spPr bwMode="auto">
            <a:xfrm>
              <a:off x="7587786" y="1624029"/>
              <a:ext cx="338743" cy="222970"/>
            </a:xfrm>
            <a:custGeom>
              <a:avLst/>
              <a:gdLst>
                <a:gd name="T0" fmla="*/ 96 w 201"/>
                <a:gd name="T1" fmla="*/ 56 h 132"/>
                <a:gd name="T2" fmla="*/ 88 w 201"/>
                <a:gd name="T3" fmla="*/ 58 h 132"/>
                <a:gd name="T4" fmla="*/ 58 w 201"/>
                <a:gd name="T5" fmla="*/ 48 h 132"/>
                <a:gd name="T6" fmla="*/ 0 w 201"/>
                <a:gd name="T7" fmla="*/ 132 h 132"/>
                <a:gd name="T8" fmla="*/ 201 w 201"/>
                <a:gd name="T9" fmla="*/ 132 h 132"/>
                <a:gd name="T10" fmla="*/ 141 w 201"/>
                <a:gd name="T11" fmla="*/ 0 h 132"/>
                <a:gd name="T12" fmla="*/ 96 w 201"/>
                <a:gd name="T13" fmla="*/ 56 h 132"/>
              </a:gdLst>
              <a:ahLst/>
              <a:cxnLst>
                <a:cxn ang="0">
                  <a:pos x="T0" y="T1"/>
                </a:cxn>
                <a:cxn ang="0">
                  <a:pos x="T2" y="T3"/>
                </a:cxn>
                <a:cxn ang="0">
                  <a:pos x="T4" y="T5"/>
                </a:cxn>
                <a:cxn ang="0">
                  <a:pos x="T6" y="T7"/>
                </a:cxn>
                <a:cxn ang="0">
                  <a:pos x="T8" y="T9"/>
                </a:cxn>
                <a:cxn ang="0">
                  <a:pos x="T10" y="T11"/>
                </a:cxn>
                <a:cxn ang="0">
                  <a:pos x="T12" y="T13"/>
                </a:cxn>
              </a:cxnLst>
              <a:rect l="0" t="0" r="r" b="b"/>
              <a:pathLst>
                <a:path w="201" h="132">
                  <a:moveTo>
                    <a:pt x="96" y="56"/>
                  </a:moveTo>
                  <a:cubicBezTo>
                    <a:pt x="94" y="59"/>
                    <a:pt x="91" y="60"/>
                    <a:pt x="88" y="58"/>
                  </a:cubicBezTo>
                  <a:cubicBezTo>
                    <a:pt x="58" y="48"/>
                    <a:pt x="58" y="48"/>
                    <a:pt x="58" y="48"/>
                  </a:cubicBezTo>
                  <a:cubicBezTo>
                    <a:pt x="0" y="132"/>
                    <a:pt x="0" y="132"/>
                    <a:pt x="0" y="132"/>
                  </a:cubicBezTo>
                  <a:cubicBezTo>
                    <a:pt x="201" y="132"/>
                    <a:pt x="201" y="132"/>
                    <a:pt x="201" y="132"/>
                  </a:cubicBezTo>
                  <a:cubicBezTo>
                    <a:pt x="141" y="0"/>
                    <a:pt x="141" y="0"/>
                    <a:pt x="141" y="0"/>
                  </a:cubicBezTo>
                  <a:lnTo>
                    <a:pt x="96" y="5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8" name="Freeform 141">
              <a:extLst>
                <a:ext uri="{FF2B5EF4-FFF2-40B4-BE49-F238E27FC236}">
                  <a16:creationId xmlns:a16="http://schemas.microsoft.com/office/drawing/2014/main" id="{DD071526-B9AE-72A7-E591-08110CB296DC}"/>
                </a:ext>
              </a:extLst>
            </p:cNvPr>
            <p:cNvSpPr>
              <a:spLocks/>
            </p:cNvSpPr>
            <p:nvPr/>
          </p:nvSpPr>
          <p:spPr bwMode="auto">
            <a:xfrm>
              <a:off x="7510604" y="1961342"/>
              <a:ext cx="498824" cy="95763"/>
            </a:xfrm>
            <a:custGeom>
              <a:avLst/>
              <a:gdLst>
                <a:gd name="T0" fmla="*/ 59 w 297"/>
                <a:gd name="T1" fmla="*/ 57 h 57"/>
                <a:gd name="T2" fmla="*/ 238 w 297"/>
                <a:gd name="T3" fmla="*/ 57 h 57"/>
                <a:gd name="T4" fmla="*/ 297 w 297"/>
                <a:gd name="T5" fmla="*/ 0 h 57"/>
                <a:gd name="T6" fmla="*/ 0 w 297"/>
                <a:gd name="T7" fmla="*/ 0 h 57"/>
                <a:gd name="T8" fmla="*/ 59 w 297"/>
                <a:gd name="T9" fmla="*/ 57 h 57"/>
              </a:gdLst>
              <a:ahLst/>
              <a:cxnLst>
                <a:cxn ang="0">
                  <a:pos x="T0" y="T1"/>
                </a:cxn>
                <a:cxn ang="0">
                  <a:pos x="T2" y="T3"/>
                </a:cxn>
                <a:cxn ang="0">
                  <a:pos x="T4" y="T5"/>
                </a:cxn>
                <a:cxn ang="0">
                  <a:pos x="T6" y="T7"/>
                </a:cxn>
                <a:cxn ang="0">
                  <a:pos x="T8" y="T9"/>
                </a:cxn>
              </a:cxnLst>
              <a:rect l="0" t="0" r="r" b="b"/>
              <a:pathLst>
                <a:path w="297" h="57">
                  <a:moveTo>
                    <a:pt x="59" y="57"/>
                  </a:moveTo>
                  <a:cubicBezTo>
                    <a:pt x="238" y="57"/>
                    <a:pt x="238" y="57"/>
                    <a:pt x="238" y="57"/>
                  </a:cubicBezTo>
                  <a:cubicBezTo>
                    <a:pt x="270" y="57"/>
                    <a:pt x="296" y="34"/>
                    <a:pt x="297" y="0"/>
                  </a:cubicBezTo>
                  <a:cubicBezTo>
                    <a:pt x="0" y="0"/>
                    <a:pt x="0" y="0"/>
                    <a:pt x="0" y="0"/>
                  </a:cubicBezTo>
                  <a:cubicBezTo>
                    <a:pt x="1" y="34"/>
                    <a:pt x="27" y="57"/>
                    <a:pt x="59"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69" name="Freeform 142">
              <a:extLst>
                <a:ext uri="{FF2B5EF4-FFF2-40B4-BE49-F238E27FC236}">
                  <a16:creationId xmlns:a16="http://schemas.microsoft.com/office/drawing/2014/main" id="{5BBFBA89-8379-390A-086A-43044BB57A0F}"/>
                </a:ext>
              </a:extLst>
            </p:cNvPr>
            <p:cNvSpPr>
              <a:spLocks noEditPoints="1"/>
            </p:cNvSpPr>
            <p:nvPr/>
          </p:nvSpPr>
          <p:spPr bwMode="auto">
            <a:xfrm>
              <a:off x="7513463" y="1521119"/>
              <a:ext cx="494536" cy="421642"/>
            </a:xfrm>
            <a:custGeom>
              <a:avLst/>
              <a:gdLst>
                <a:gd name="T0" fmla="*/ 237 w 295"/>
                <a:gd name="T1" fmla="*/ 0 h 250"/>
                <a:gd name="T2" fmla="*/ 58 w 295"/>
                <a:gd name="T3" fmla="*/ 0 h 250"/>
                <a:gd name="T4" fmla="*/ 0 w 295"/>
                <a:gd name="T5" fmla="*/ 62 h 250"/>
                <a:gd name="T6" fmla="*/ 0 w 295"/>
                <a:gd name="T7" fmla="*/ 250 h 250"/>
                <a:gd name="T8" fmla="*/ 295 w 295"/>
                <a:gd name="T9" fmla="*/ 250 h 250"/>
                <a:gd name="T10" fmla="*/ 295 w 295"/>
                <a:gd name="T11" fmla="*/ 62 h 250"/>
                <a:gd name="T12" fmla="*/ 237 w 295"/>
                <a:gd name="T13" fmla="*/ 0 h 250"/>
                <a:gd name="T14" fmla="*/ 66 w 295"/>
                <a:gd name="T15" fmla="*/ 35 h 250"/>
                <a:gd name="T16" fmla="*/ 91 w 295"/>
                <a:gd name="T17" fmla="*/ 60 h 250"/>
                <a:gd name="T18" fmla="*/ 66 w 295"/>
                <a:gd name="T19" fmla="*/ 84 h 250"/>
                <a:gd name="T20" fmla="*/ 42 w 295"/>
                <a:gd name="T21" fmla="*/ 60 h 250"/>
                <a:gd name="T22" fmla="*/ 66 w 295"/>
                <a:gd name="T23" fmla="*/ 35 h 250"/>
                <a:gd name="T24" fmla="*/ 263 w 295"/>
                <a:gd name="T25" fmla="*/ 200 h 250"/>
                <a:gd name="T26" fmla="*/ 257 w 295"/>
                <a:gd name="T27" fmla="*/ 205 h 250"/>
                <a:gd name="T28" fmla="*/ 32 w 295"/>
                <a:gd name="T29" fmla="*/ 205 h 250"/>
                <a:gd name="T30" fmla="*/ 25 w 295"/>
                <a:gd name="T31" fmla="*/ 199 h 250"/>
                <a:gd name="T32" fmla="*/ 26 w 295"/>
                <a:gd name="T33" fmla="*/ 191 h 250"/>
                <a:gd name="T34" fmla="*/ 95 w 295"/>
                <a:gd name="T35" fmla="*/ 93 h 250"/>
                <a:gd name="T36" fmla="*/ 104 w 295"/>
                <a:gd name="T37" fmla="*/ 91 h 250"/>
                <a:gd name="T38" fmla="*/ 133 w 295"/>
                <a:gd name="T39" fmla="*/ 104 h 250"/>
                <a:gd name="T40" fmla="*/ 182 w 295"/>
                <a:gd name="T41" fmla="*/ 40 h 250"/>
                <a:gd name="T42" fmla="*/ 189 w 295"/>
                <a:gd name="T43" fmla="*/ 38 h 250"/>
                <a:gd name="T44" fmla="*/ 194 w 295"/>
                <a:gd name="T45" fmla="*/ 42 h 250"/>
                <a:gd name="T46" fmla="*/ 264 w 295"/>
                <a:gd name="T47" fmla="*/ 192 h 250"/>
                <a:gd name="T48" fmla="*/ 263 w 295"/>
                <a:gd name="T49" fmla="*/ 2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5" h="250">
                  <a:moveTo>
                    <a:pt x="237" y="0"/>
                  </a:moveTo>
                  <a:cubicBezTo>
                    <a:pt x="58" y="0"/>
                    <a:pt x="58" y="0"/>
                    <a:pt x="58" y="0"/>
                  </a:cubicBezTo>
                  <a:cubicBezTo>
                    <a:pt x="25" y="0"/>
                    <a:pt x="0" y="29"/>
                    <a:pt x="0" y="62"/>
                  </a:cubicBezTo>
                  <a:cubicBezTo>
                    <a:pt x="0" y="250"/>
                    <a:pt x="0" y="250"/>
                    <a:pt x="0" y="250"/>
                  </a:cubicBezTo>
                  <a:cubicBezTo>
                    <a:pt x="295" y="250"/>
                    <a:pt x="295" y="250"/>
                    <a:pt x="295" y="250"/>
                  </a:cubicBezTo>
                  <a:cubicBezTo>
                    <a:pt x="295" y="62"/>
                    <a:pt x="295" y="62"/>
                    <a:pt x="295" y="62"/>
                  </a:cubicBezTo>
                  <a:cubicBezTo>
                    <a:pt x="295" y="29"/>
                    <a:pt x="270" y="0"/>
                    <a:pt x="237" y="0"/>
                  </a:cubicBezTo>
                  <a:close/>
                  <a:moveTo>
                    <a:pt x="66" y="35"/>
                  </a:moveTo>
                  <a:cubicBezTo>
                    <a:pt x="80" y="35"/>
                    <a:pt x="91" y="46"/>
                    <a:pt x="91" y="60"/>
                  </a:cubicBezTo>
                  <a:cubicBezTo>
                    <a:pt x="91" y="73"/>
                    <a:pt x="80" y="84"/>
                    <a:pt x="66" y="84"/>
                  </a:cubicBezTo>
                  <a:cubicBezTo>
                    <a:pt x="53" y="84"/>
                    <a:pt x="42" y="73"/>
                    <a:pt x="42" y="60"/>
                  </a:cubicBezTo>
                  <a:cubicBezTo>
                    <a:pt x="42" y="46"/>
                    <a:pt x="53" y="35"/>
                    <a:pt x="66" y="35"/>
                  </a:cubicBezTo>
                  <a:close/>
                  <a:moveTo>
                    <a:pt x="263" y="200"/>
                  </a:moveTo>
                  <a:cubicBezTo>
                    <a:pt x="262" y="202"/>
                    <a:pt x="259" y="205"/>
                    <a:pt x="257" y="205"/>
                  </a:cubicBezTo>
                  <a:cubicBezTo>
                    <a:pt x="32" y="205"/>
                    <a:pt x="32" y="205"/>
                    <a:pt x="32" y="205"/>
                  </a:cubicBezTo>
                  <a:cubicBezTo>
                    <a:pt x="29" y="205"/>
                    <a:pt x="27" y="201"/>
                    <a:pt x="25" y="199"/>
                  </a:cubicBezTo>
                  <a:cubicBezTo>
                    <a:pt x="24" y="197"/>
                    <a:pt x="24" y="193"/>
                    <a:pt x="26" y="191"/>
                  </a:cubicBezTo>
                  <a:cubicBezTo>
                    <a:pt x="95" y="93"/>
                    <a:pt x="95" y="93"/>
                    <a:pt x="95" y="93"/>
                  </a:cubicBezTo>
                  <a:cubicBezTo>
                    <a:pt x="97" y="91"/>
                    <a:pt x="101" y="90"/>
                    <a:pt x="104" y="91"/>
                  </a:cubicBezTo>
                  <a:cubicBezTo>
                    <a:pt x="133" y="104"/>
                    <a:pt x="133" y="104"/>
                    <a:pt x="133" y="104"/>
                  </a:cubicBezTo>
                  <a:cubicBezTo>
                    <a:pt x="182" y="40"/>
                    <a:pt x="182" y="40"/>
                    <a:pt x="182" y="40"/>
                  </a:cubicBezTo>
                  <a:cubicBezTo>
                    <a:pt x="184" y="38"/>
                    <a:pt x="186" y="37"/>
                    <a:pt x="189" y="38"/>
                  </a:cubicBezTo>
                  <a:cubicBezTo>
                    <a:pt x="191" y="38"/>
                    <a:pt x="193" y="39"/>
                    <a:pt x="194" y="42"/>
                  </a:cubicBezTo>
                  <a:cubicBezTo>
                    <a:pt x="264" y="192"/>
                    <a:pt x="264" y="192"/>
                    <a:pt x="264" y="192"/>
                  </a:cubicBezTo>
                  <a:cubicBezTo>
                    <a:pt x="265" y="194"/>
                    <a:pt x="264" y="198"/>
                    <a:pt x="263"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0" name="Freeform 143">
              <a:extLst>
                <a:ext uri="{FF2B5EF4-FFF2-40B4-BE49-F238E27FC236}">
                  <a16:creationId xmlns:a16="http://schemas.microsoft.com/office/drawing/2014/main" id="{7EDBC927-C5C0-7554-579D-119854814595}"/>
                </a:ext>
              </a:extLst>
            </p:cNvPr>
            <p:cNvSpPr>
              <a:spLocks/>
            </p:cNvSpPr>
            <p:nvPr/>
          </p:nvSpPr>
          <p:spPr bwMode="auto">
            <a:xfrm>
              <a:off x="7603509" y="1485387"/>
              <a:ext cx="461662" cy="477384"/>
            </a:xfrm>
            <a:custGeom>
              <a:avLst/>
              <a:gdLst>
                <a:gd name="T0" fmla="*/ 212 w 275"/>
                <a:gd name="T1" fmla="*/ 0 h 284"/>
                <a:gd name="T2" fmla="*/ 38 w 275"/>
                <a:gd name="T3" fmla="*/ 0 h 284"/>
                <a:gd name="T4" fmla="*/ 0 w 275"/>
                <a:gd name="T5" fmla="*/ 11 h 284"/>
                <a:gd name="T6" fmla="*/ 38 w 275"/>
                <a:gd name="T7" fmla="*/ 11 h 284"/>
                <a:gd name="T8" fmla="*/ 44 w 275"/>
                <a:gd name="T9" fmla="*/ 11 h 284"/>
                <a:gd name="T10" fmla="*/ 212 w 275"/>
                <a:gd name="T11" fmla="*/ 11 h 284"/>
                <a:gd name="T12" fmla="*/ 252 w 275"/>
                <a:gd name="T13" fmla="*/ 55 h 284"/>
                <a:gd name="T14" fmla="*/ 252 w 275"/>
                <a:gd name="T15" fmla="*/ 152 h 284"/>
                <a:gd name="T16" fmla="*/ 252 w 275"/>
                <a:gd name="T17" fmla="*/ 246 h 284"/>
                <a:gd name="T18" fmla="*/ 252 w 275"/>
                <a:gd name="T19" fmla="*/ 284 h 284"/>
                <a:gd name="T20" fmla="*/ 275 w 275"/>
                <a:gd name="T21" fmla="*/ 246 h 284"/>
                <a:gd name="T22" fmla="*/ 275 w 275"/>
                <a:gd name="T23" fmla="*/ 55 h 284"/>
                <a:gd name="T24" fmla="*/ 212 w 275"/>
                <a:gd name="T25"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4">
                  <a:moveTo>
                    <a:pt x="212" y="0"/>
                  </a:moveTo>
                  <a:cubicBezTo>
                    <a:pt x="38" y="0"/>
                    <a:pt x="38" y="0"/>
                    <a:pt x="38" y="0"/>
                  </a:cubicBezTo>
                  <a:cubicBezTo>
                    <a:pt x="24" y="0"/>
                    <a:pt x="11" y="0"/>
                    <a:pt x="0" y="11"/>
                  </a:cubicBezTo>
                  <a:cubicBezTo>
                    <a:pt x="38" y="11"/>
                    <a:pt x="38" y="11"/>
                    <a:pt x="38" y="11"/>
                  </a:cubicBezTo>
                  <a:cubicBezTo>
                    <a:pt x="44" y="11"/>
                    <a:pt x="44" y="11"/>
                    <a:pt x="44" y="11"/>
                  </a:cubicBezTo>
                  <a:cubicBezTo>
                    <a:pt x="212" y="11"/>
                    <a:pt x="212" y="11"/>
                    <a:pt x="212" y="11"/>
                  </a:cubicBezTo>
                  <a:cubicBezTo>
                    <a:pt x="237" y="11"/>
                    <a:pt x="252" y="31"/>
                    <a:pt x="252" y="55"/>
                  </a:cubicBezTo>
                  <a:cubicBezTo>
                    <a:pt x="252" y="152"/>
                    <a:pt x="252" y="152"/>
                    <a:pt x="252" y="152"/>
                  </a:cubicBezTo>
                  <a:cubicBezTo>
                    <a:pt x="252" y="246"/>
                    <a:pt x="252" y="246"/>
                    <a:pt x="252" y="246"/>
                  </a:cubicBezTo>
                  <a:cubicBezTo>
                    <a:pt x="252" y="284"/>
                    <a:pt x="252" y="284"/>
                    <a:pt x="252" y="284"/>
                  </a:cubicBezTo>
                  <a:cubicBezTo>
                    <a:pt x="263" y="274"/>
                    <a:pt x="275" y="261"/>
                    <a:pt x="275" y="246"/>
                  </a:cubicBezTo>
                  <a:cubicBezTo>
                    <a:pt x="275" y="55"/>
                    <a:pt x="275" y="55"/>
                    <a:pt x="275" y="55"/>
                  </a:cubicBezTo>
                  <a:cubicBezTo>
                    <a:pt x="275" y="23"/>
                    <a:pt x="244" y="0"/>
                    <a:pt x="21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71" name="Group 170">
            <a:extLst>
              <a:ext uri="{FF2B5EF4-FFF2-40B4-BE49-F238E27FC236}">
                <a16:creationId xmlns:a16="http://schemas.microsoft.com/office/drawing/2014/main" id="{E1ADBAD1-EE73-8517-3A76-0E010351AC5C}"/>
              </a:ext>
            </a:extLst>
          </p:cNvPr>
          <p:cNvGrpSpPr/>
          <p:nvPr userDrawn="1"/>
        </p:nvGrpSpPr>
        <p:grpSpPr>
          <a:xfrm>
            <a:off x="6428126" y="2844910"/>
            <a:ext cx="243165" cy="462605"/>
            <a:chOff x="6481513" y="1482528"/>
            <a:chExt cx="293006" cy="557424"/>
          </a:xfrm>
          <a:solidFill>
            <a:schemeClr val="bg2"/>
          </a:solidFill>
        </p:grpSpPr>
        <p:sp>
          <p:nvSpPr>
            <p:cNvPr id="172" name="Oval 144">
              <a:extLst>
                <a:ext uri="{FF2B5EF4-FFF2-40B4-BE49-F238E27FC236}">
                  <a16:creationId xmlns:a16="http://schemas.microsoft.com/office/drawing/2014/main" id="{39787FB2-A7FC-55D3-B2BA-5D316E5C4874}"/>
                </a:ext>
              </a:extLst>
            </p:cNvPr>
            <p:cNvSpPr>
              <a:spLocks noChangeArrowheads="1"/>
            </p:cNvSpPr>
            <p:nvPr/>
          </p:nvSpPr>
          <p:spPr bwMode="auto">
            <a:xfrm>
              <a:off x="6641594" y="1571144"/>
              <a:ext cx="47167" cy="48596"/>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3" name="Freeform 145">
              <a:extLst>
                <a:ext uri="{FF2B5EF4-FFF2-40B4-BE49-F238E27FC236}">
                  <a16:creationId xmlns:a16="http://schemas.microsoft.com/office/drawing/2014/main" id="{2A6909AA-35B3-110F-1BFB-221EE1BDEA0D}"/>
                </a:ext>
              </a:extLst>
            </p:cNvPr>
            <p:cNvSpPr>
              <a:spLocks noEditPoints="1"/>
            </p:cNvSpPr>
            <p:nvPr/>
          </p:nvSpPr>
          <p:spPr bwMode="auto">
            <a:xfrm>
              <a:off x="6481513" y="1482528"/>
              <a:ext cx="293006" cy="557424"/>
            </a:xfrm>
            <a:custGeom>
              <a:avLst/>
              <a:gdLst>
                <a:gd name="T0" fmla="*/ 173 w 174"/>
                <a:gd name="T1" fmla="*/ 322 h 331"/>
                <a:gd name="T2" fmla="*/ 123 w 174"/>
                <a:gd name="T3" fmla="*/ 159 h 331"/>
                <a:gd name="T4" fmla="*/ 116 w 174"/>
                <a:gd name="T5" fmla="*/ 159 h 331"/>
                <a:gd name="T6" fmla="*/ 102 w 174"/>
                <a:gd name="T7" fmla="*/ 159 h 331"/>
                <a:gd name="T8" fmla="*/ 102 w 174"/>
                <a:gd name="T9" fmla="*/ 148 h 331"/>
                <a:gd name="T10" fmla="*/ 102 w 174"/>
                <a:gd name="T11" fmla="*/ 136 h 331"/>
                <a:gd name="T12" fmla="*/ 116 w 174"/>
                <a:gd name="T13" fmla="*/ 136 h 331"/>
                <a:gd name="T14" fmla="*/ 123 w 174"/>
                <a:gd name="T15" fmla="*/ 131 h 331"/>
                <a:gd name="T16" fmla="*/ 116 w 174"/>
                <a:gd name="T17" fmla="*/ 125 h 331"/>
                <a:gd name="T18" fmla="*/ 145 w 174"/>
                <a:gd name="T19" fmla="*/ 125 h 331"/>
                <a:gd name="T20" fmla="*/ 170 w 174"/>
                <a:gd name="T21" fmla="*/ 97 h 331"/>
                <a:gd name="T22" fmla="*/ 170 w 174"/>
                <a:gd name="T23" fmla="*/ 40 h 331"/>
                <a:gd name="T24" fmla="*/ 147 w 174"/>
                <a:gd name="T25" fmla="*/ 12 h 331"/>
                <a:gd name="T26" fmla="*/ 147 w 174"/>
                <a:gd name="T27" fmla="*/ 12 h 331"/>
                <a:gd name="T28" fmla="*/ 136 w 174"/>
                <a:gd name="T29" fmla="*/ 0 h 331"/>
                <a:gd name="T30" fmla="*/ 79 w 174"/>
                <a:gd name="T31" fmla="*/ 0 h 331"/>
                <a:gd name="T32" fmla="*/ 68 w 174"/>
                <a:gd name="T33" fmla="*/ 12 h 331"/>
                <a:gd name="T34" fmla="*/ 68 w 174"/>
                <a:gd name="T35" fmla="*/ 12 h 331"/>
                <a:gd name="T36" fmla="*/ 31 w 174"/>
                <a:gd name="T37" fmla="*/ 12 h 331"/>
                <a:gd name="T38" fmla="*/ 0 w 174"/>
                <a:gd name="T39" fmla="*/ 40 h 331"/>
                <a:gd name="T40" fmla="*/ 0 w 174"/>
                <a:gd name="T41" fmla="*/ 97 h 331"/>
                <a:gd name="T42" fmla="*/ 31 w 174"/>
                <a:gd name="T43" fmla="*/ 125 h 331"/>
                <a:gd name="T44" fmla="*/ 74 w 174"/>
                <a:gd name="T45" fmla="*/ 125 h 331"/>
                <a:gd name="T46" fmla="*/ 66 w 174"/>
                <a:gd name="T47" fmla="*/ 131 h 331"/>
                <a:gd name="T48" fmla="*/ 74 w 174"/>
                <a:gd name="T49" fmla="*/ 136 h 331"/>
                <a:gd name="T50" fmla="*/ 91 w 174"/>
                <a:gd name="T51" fmla="*/ 136 h 331"/>
                <a:gd name="T52" fmla="*/ 91 w 174"/>
                <a:gd name="T53" fmla="*/ 159 h 331"/>
                <a:gd name="T54" fmla="*/ 79 w 174"/>
                <a:gd name="T55" fmla="*/ 159 h 331"/>
                <a:gd name="T56" fmla="*/ 74 w 174"/>
                <a:gd name="T57" fmla="*/ 159 h 331"/>
                <a:gd name="T58" fmla="*/ 67 w 174"/>
                <a:gd name="T59" fmla="*/ 159 h 331"/>
                <a:gd name="T60" fmla="*/ 17 w 174"/>
                <a:gd name="T61" fmla="*/ 322 h 331"/>
                <a:gd name="T62" fmla="*/ 22 w 174"/>
                <a:gd name="T63" fmla="*/ 330 h 331"/>
                <a:gd name="T64" fmla="*/ 24 w 174"/>
                <a:gd name="T65" fmla="*/ 331 h 331"/>
                <a:gd name="T66" fmla="*/ 31 w 174"/>
                <a:gd name="T67" fmla="*/ 327 h 331"/>
                <a:gd name="T68" fmla="*/ 79 w 174"/>
                <a:gd name="T69" fmla="*/ 170 h 331"/>
                <a:gd name="T70" fmla="*/ 91 w 174"/>
                <a:gd name="T71" fmla="*/ 170 h 331"/>
                <a:gd name="T72" fmla="*/ 91 w 174"/>
                <a:gd name="T73" fmla="*/ 253 h 331"/>
                <a:gd name="T74" fmla="*/ 96 w 174"/>
                <a:gd name="T75" fmla="*/ 260 h 331"/>
                <a:gd name="T76" fmla="*/ 102 w 174"/>
                <a:gd name="T77" fmla="*/ 253 h 331"/>
                <a:gd name="T78" fmla="*/ 102 w 174"/>
                <a:gd name="T79" fmla="*/ 170 h 331"/>
                <a:gd name="T80" fmla="*/ 111 w 174"/>
                <a:gd name="T81" fmla="*/ 170 h 331"/>
                <a:gd name="T82" fmla="*/ 159 w 174"/>
                <a:gd name="T83" fmla="*/ 327 h 331"/>
                <a:gd name="T84" fmla="*/ 166 w 174"/>
                <a:gd name="T85" fmla="*/ 331 h 331"/>
                <a:gd name="T86" fmla="*/ 168 w 174"/>
                <a:gd name="T87" fmla="*/ 331 h 331"/>
                <a:gd name="T88" fmla="*/ 173 w 174"/>
                <a:gd name="T89" fmla="*/ 322 h 331"/>
                <a:gd name="T90" fmla="*/ 59 w 174"/>
                <a:gd name="T91" fmla="*/ 57 h 331"/>
                <a:gd name="T92" fmla="*/ 45 w 174"/>
                <a:gd name="T93" fmla="*/ 57 h 331"/>
                <a:gd name="T94" fmla="*/ 38 w 174"/>
                <a:gd name="T95" fmla="*/ 51 h 331"/>
                <a:gd name="T96" fmla="*/ 45 w 174"/>
                <a:gd name="T97" fmla="*/ 46 h 331"/>
                <a:gd name="T98" fmla="*/ 59 w 174"/>
                <a:gd name="T99" fmla="*/ 46 h 331"/>
                <a:gd name="T100" fmla="*/ 66 w 174"/>
                <a:gd name="T101" fmla="*/ 51 h 331"/>
                <a:gd name="T102" fmla="*/ 59 w 174"/>
                <a:gd name="T103" fmla="*/ 57 h 331"/>
                <a:gd name="T104" fmla="*/ 80 w 174"/>
                <a:gd name="T105" fmla="*/ 66 h 331"/>
                <a:gd name="T106" fmla="*/ 109 w 174"/>
                <a:gd name="T107" fmla="*/ 38 h 331"/>
                <a:gd name="T108" fmla="*/ 137 w 174"/>
                <a:gd name="T109" fmla="*/ 66 h 331"/>
                <a:gd name="T110" fmla="*/ 109 w 174"/>
                <a:gd name="T111" fmla="*/ 95 h 331"/>
                <a:gd name="T112" fmla="*/ 80 w 174"/>
                <a:gd name="T113"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331">
                  <a:moveTo>
                    <a:pt x="173" y="322"/>
                  </a:moveTo>
                  <a:cubicBezTo>
                    <a:pt x="123" y="159"/>
                    <a:pt x="123" y="159"/>
                    <a:pt x="123" y="159"/>
                  </a:cubicBezTo>
                  <a:cubicBezTo>
                    <a:pt x="116" y="159"/>
                    <a:pt x="116" y="159"/>
                    <a:pt x="116" y="159"/>
                  </a:cubicBezTo>
                  <a:cubicBezTo>
                    <a:pt x="102" y="159"/>
                    <a:pt x="102" y="159"/>
                    <a:pt x="102" y="159"/>
                  </a:cubicBezTo>
                  <a:cubicBezTo>
                    <a:pt x="102" y="148"/>
                    <a:pt x="102" y="148"/>
                    <a:pt x="102" y="148"/>
                  </a:cubicBezTo>
                  <a:cubicBezTo>
                    <a:pt x="102" y="136"/>
                    <a:pt x="102" y="136"/>
                    <a:pt x="102" y="136"/>
                  </a:cubicBezTo>
                  <a:cubicBezTo>
                    <a:pt x="116" y="136"/>
                    <a:pt x="116" y="136"/>
                    <a:pt x="116" y="136"/>
                  </a:cubicBezTo>
                  <a:cubicBezTo>
                    <a:pt x="120" y="136"/>
                    <a:pt x="123" y="135"/>
                    <a:pt x="123" y="131"/>
                  </a:cubicBezTo>
                  <a:cubicBezTo>
                    <a:pt x="123" y="127"/>
                    <a:pt x="120" y="125"/>
                    <a:pt x="116" y="125"/>
                  </a:cubicBezTo>
                  <a:cubicBezTo>
                    <a:pt x="145" y="125"/>
                    <a:pt x="145" y="125"/>
                    <a:pt x="145" y="125"/>
                  </a:cubicBezTo>
                  <a:cubicBezTo>
                    <a:pt x="160" y="125"/>
                    <a:pt x="170" y="113"/>
                    <a:pt x="170" y="97"/>
                  </a:cubicBezTo>
                  <a:cubicBezTo>
                    <a:pt x="170" y="40"/>
                    <a:pt x="170" y="40"/>
                    <a:pt x="170" y="40"/>
                  </a:cubicBezTo>
                  <a:cubicBezTo>
                    <a:pt x="170" y="24"/>
                    <a:pt x="163" y="12"/>
                    <a:pt x="147" y="12"/>
                  </a:cubicBezTo>
                  <a:cubicBezTo>
                    <a:pt x="147" y="12"/>
                    <a:pt x="147" y="12"/>
                    <a:pt x="147" y="12"/>
                  </a:cubicBezTo>
                  <a:cubicBezTo>
                    <a:pt x="147" y="8"/>
                    <a:pt x="147" y="0"/>
                    <a:pt x="136" y="0"/>
                  </a:cubicBezTo>
                  <a:cubicBezTo>
                    <a:pt x="79" y="0"/>
                    <a:pt x="79" y="0"/>
                    <a:pt x="79" y="0"/>
                  </a:cubicBezTo>
                  <a:cubicBezTo>
                    <a:pt x="68" y="0"/>
                    <a:pt x="68" y="8"/>
                    <a:pt x="68" y="12"/>
                  </a:cubicBezTo>
                  <a:cubicBezTo>
                    <a:pt x="68" y="12"/>
                    <a:pt x="68" y="12"/>
                    <a:pt x="68" y="12"/>
                  </a:cubicBezTo>
                  <a:cubicBezTo>
                    <a:pt x="31" y="12"/>
                    <a:pt x="31" y="12"/>
                    <a:pt x="31" y="12"/>
                  </a:cubicBezTo>
                  <a:cubicBezTo>
                    <a:pt x="15" y="12"/>
                    <a:pt x="0" y="24"/>
                    <a:pt x="0" y="40"/>
                  </a:cubicBezTo>
                  <a:cubicBezTo>
                    <a:pt x="0" y="97"/>
                    <a:pt x="0" y="97"/>
                    <a:pt x="0" y="97"/>
                  </a:cubicBezTo>
                  <a:cubicBezTo>
                    <a:pt x="0" y="113"/>
                    <a:pt x="15" y="125"/>
                    <a:pt x="31" y="125"/>
                  </a:cubicBezTo>
                  <a:cubicBezTo>
                    <a:pt x="74" y="125"/>
                    <a:pt x="74" y="125"/>
                    <a:pt x="74" y="125"/>
                  </a:cubicBezTo>
                  <a:cubicBezTo>
                    <a:pt x="70" y="125"/>
                    <a:pt x="66" y="127"/>
                    <a:pt x="66" y="131"/>
                  </a:cubicBezTo>
                  <a:cubicBezTo>
                    <a:pt x="66" y="135"/>
                    <a:pt x="70" y="136"/>
                    <a:pt x="74" y="136"/>
                  </a:cubicBezTo>
                  <a:cubicBezTo>
                    <a:pt x="91" y="136"/>
                    <a:pt x="91" y="136"/>
                    <a:pt x="91" y="136"/>
                  </a:cubicBezTo>
                  <a:cubicBezTo>
                    <a:pt x="91" y="159"/>
                    <a:pt x="91" y="159"/>
                    <a:pt x="91" y="159"/>
                  </a:cubicBezTo>
                  <a:cubicBezTo>
                    <a:pt x="79" y="159"/>
                    <a:pt x="79" y="159"/>
                    <a:pt x="79" y="159"/>
                  </a:cubicBezTo>
                  <a:cubicBezTo>
                    <a:pt x="74" y="159"/>
                    <a:pt x="74" y="159"/>
                    <a:pt x="74" y="159"/>
                  </a:cubicBezTo>
                  <a:cubicBezTo>
                    <a:pt x="67" y="159"/>
                    <a:pt x="67" y="159"/>
                    <a:pt x="67" y="159"/>
                  </a:cubicBezTo>
                  <a:cubicBezTo>
                    <a:pt x="17" y="322"/>
                    <a:pt x="17" y="322"/>
                    <a:pt x="17" y="322"/>
                  </a:cubicBezTo>
                  <a:cubicBezTo>
                    <a:pt x="16" y="325"/>
                    <a:pt x="18" y="329"/>
                    <a:pt x="22" y="330"/>
                  </a:cubicBezTo>
                  <a:cubicBezTo>
                    <a:pt x="23" y="331"/>
                    <a:pt x="23" y="331"/>
                    <a:pt x="24" y="331"/>
                  </a:cubicBezTo>
                  <a:cubicBezTo>
                    <a:pt x="27" y="331"/>
                    <a:pt x="30" y="330"/>
                    <a:pt x="31" y="327"/>
                  </a:cubicBezTo>
                  <a:cubicBezTo>
                    <a:pt x="79" y="170"/>
                    <a:pt x="79" y="170"/>
                    <a:pt x="79" y="170"/>
                  </a:cubicBezTo>
                  <a:cubicBezTo>
                    <a:pt x="91" y="170"/>
                    <a:pt x="91" y="170"/>
                    <a:pt x="91" y="170"/>
                  </a:cubicBezTo>
                  <a:cubicBezTo>
                    <a:pt x="91" y="253"/>
                    <a:pt x="91" y="253"/>
                    <a:pt x="91" y="253"/>
                  </a:cubicBezTo>
                  <a:cubicBezTo>
                    <a:pt x="91" y="257"/>
                    <a:pt x="92" y="260"/>
                    <a:pt x="96" y="260"/>
                  </a:cubicBezTo>
                  <a:cubicBezTo>
                    <a:pt x="100" y="260"/>
                    <a:pt x="102" y="257"/>
                    <a:pt x="102" y="253"/>
                  </a:cubicBezTo>
                  <a:cubicBezTo>
                    <a:pt x="102" y="170"/>
                    <a:pt x="102" y="170"/>
                    <a:pt x="102" y="170"/>
                  </a:cubicBezTo>
                  <a:cubicBezTo>
                    <a:pt x="111" y="170"/>
                    <a:pt x="111" y="170"/>
                    <a:pt x="111" y="170"/>
                  </a:cubicBezTo>
                  <a:cubicBezTo>
                    <a:pt x="159" y="327"/>
                    <a:pt x="159" y="327"/>
                    <a:pt x="159" y="327"/>
                  </a:cubicBezTo>
                  <a:cubicBezTo>
                    <a:pt x="160" y="330"/>
                    <a:pt x="163" y="331"/>
                    <a:pt x="166" y="331"/>
                  </a:cubicBezTo>
                  <a:cubicBezTo>
                    <a:pt x="166" y="331"/>
                    <a:pt x="167" y="331"/>
                    <a:pt x="168" y="331"/>
                  </a:cubicBezTo>
                  <a:cubicBezTo>
                    <a:pt x="172" y="330"/>
                    <a:pt x="174" y="326"/>
                    <a:pt x="173" y="322"/>
                  </a:cubicBezTo>
                  <a:close/>
                  <a:moveTo>
                    <a:pt x="59" y="57"/>
                  </a:moveTo>
                  <a:cubicBezTo>
                    <a:pt x="45" y="57"/>
                    <a:pt x="45" y="57"/>
                    <a:pt x="45" y="57"/>
                  </a:cubicBezTo>
                  <a:cubicBezTo>
                    <a:pt x="41" y="57"/>
                    <a:pt x="38" y="55"/>
                    <a:pt x="38" y="51"/>
                  </a:cubicBezTo>
                  <a:cubicBezTo>
                    <a:pt x="38" y="47"/>
                    <a:pt x="41" y="46"/>
                    <a:pt x="45" y="46"/>
                  </a:cubicBezTo>
                  <a:cubicBezTo>
                    <a:pt x="59" y="46"/>
                    <a:pt x="59" y="46"/>
                    <a:pt x="59" y="46"/>
                  </a:cubicBezTo>
                  <a:cubicBezTo>
                    <a:pt x="63" y="46"/>
                    <a:pt x="66" y="47"/>
                    <a:pt x="66" y="51"/>
                  </a:cubicBezTo>
                  <a:cubicBezTo>
                    <a:pt x="66" y="55"/>
                    <a:pt x="63" y="57"/>
                    <a:pt x="59" y="57"/>
                  </a:cubicBezTo>
                  <a:close/>
                  <a:moveTo>
                    <a:pt x="80" y="66"/>
                  </a:moveTo>
                  <a:cubicBezTo>
                    <a:pt x="80" y="51"/>
                    <a:pt x="93" y="38"/>
                    <a:pt x="109" y="38"/>
                  </a:cubicBezTo>
                  <a:cubicBezTo>
                    <a:pt x="124" y="38"/>
                    <a:pt x="137" y="51"/>
                    <a:pt x="137" y="66"/>
                  </a:cubicBezTo>
                  <a:cubicBezTo>
                    <a:pt x="137" y="82"/>
                    <a:pt x="124" y="95"/>
                    <a:pt x="109" y="95"/>
                  </a:cubicBezTo>
                  <a:cubicBezTo>
                    <a:pt x="93" y="95"/>
                    <a:pt x="80" y="82"/>
                    <a:pt x="80"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74" name="Group 173">
            <a:extLst>
              <a:ext uri="{FF2B5EF4-FFF2-40B4-BE49-F238E27FC236}">
                <a16:creationId xmlns:a16="http://schemas.microsoft.com/office/drawing/2014/main" id="{CDBC889B-671C-0E3E-58F9-7A59C443EC1B}"/>
              </a:ext>
            </a:extLst>
          </p:cNvPr>
          <p:cNvGrpSpPr/>
          <p:nvPr userDrawn="1"/>
        </p:nvGrpSpPr>
        <p:grpSpPr>
          <a:xfrm>
            <a:off x="5470890" y="2847283"/>
            <a:ext cx="260957" cy="469722"/>
            <a:chOff x="5328073" y="1485387"/>
            <a:chExt cx="314445" cy="566000"/>
          </a:xfrm>
          <a:solidFill>
            <a:schemeClr val="bg2"/>
          </a:solidFill>
        </p:grpSpPr>
        <p:sp>
          <p:nvSpPr>
            <p:cNvPr id="175" name="Freeform 146">
              <a:extLst>
                <a:ext uri="{FF2B5EF4-FFF2-40B4-BE49-F238E27FC236}">
                  <a16:creationId xmlns:a16="http://schemas.microsoft.com/office/drawing/2014/main" id="{A9B2413D-33E1-67A8-A01D-9B5347879760}"/>
                </a:ext>
              </a:extLst>
            </p:cNvPr>
            <p:cNvSpPr>
              <a:spLocks/>
            </p:cNvSpPr>
            <p:nvPr/>
          </p:nvSpPr>
          <p:spPr bwMode="auto">
            <a:xfrm>
              <a:off x="5328073" y="1485387"/>
              <a:ext cx="314445" cy="566000"/>
            </a:xfrm>
            <a:custGeom>
              <a:avLst/>
              <a:gdLst>
                <a:gd name="T0" fmla="*/ 136 w 187"/>
                <a:gd name="T1" fmla="*/ 72 h 337"/>
                <a:gd name="T2" fmla="*/ 136 w 187"/>
                <a:gd name="T3" fmla="*/ 71 h 337"/>
                <a:gd name="T4" fmla="*/ 136 w 187"/>
                <a:gd name="T5" fmla="*/ 69 h 337"/>
                <a:gd name="T6" fmla="*/ 122 w 187"/>
                <a:gd name="T7" fmla="*/ 56 h 337"/>
                <a:gd name="T8" fmla="*/ 109 w 187"/>
                <a:gd name="T9" fmla="*/ 56 h 337"/>
                <a:gd name="T10" fmla="*/ 109 w 187"/>
                <a:gd name="T11" fmla="*/ 22 h 337"/>
                <a:gd name="T12" fmla="*/ 122 w 187"/>
                <a:gd name="T13" fmla="*/ 22 h 337"/>
                <a:gd name="T14" fmla="*/ 136 w 187"/>
                <a:gd name="T15" fmla="*/ 11 h 337"/>
                <a:gd name="T16" fmla="*/ 122 w 187"/>
                <a:gd name="T17" fmla="*/ 0 h 337"/>
                <a:gd name="T18" fmla="*/ 65 w 187"/>
                <a:gd name="T19" fmla="*/ 0 h 337"/>
                <a:gd name="T20" fmla="*/ 51 w 187"/>
                <a:gd name="T21" fmla="*/ 11 h 337"/>
                <a:gd name="T22" fmla="*/ 65 w 187"/>
                <a:gd name="T23" fmla="*/ 22 h 337"/>
                <a:gd name="T24" fmla="*/ 75 w 187"/>
                <a:gd name="T25" fmla="*/ 22 h 337"/>
                <a:gd name="T26" fmla="*/ 75 w 187"/>
                <a:gd name="T27" fmla="*/ 56 h 337"/>
                <a:gd name="T28" fmla="*/ 65 w 187"/>
                <a:gd name="T29" fmla="*/ 56 h 337"/>
                <a:gd name="T30" fmla="*/ 51 w 187"/>
                <a:gd name="T31" fmla="*/ 69 h 337"/>
                <a:gd name="T32" fmla="*/ 52 w 187"/>
                <a:gd name="T33" fmla="*/ 71 h 337"/>
                <a:gd name="T34" fmla="*/ 52 w 187"/>
                <a:gd name="T35" fmla="*/ 72 h 337"/>
                <a:gd name="T36" fmla="*/ 2 w 187"/>
                <a:gd name="T37" fmla="*/ 320 h 337"/>
                <a:gd name="T38" fmla="*/ 13 w 187"/>
                <a:gd name="T39" fmla="*/ 337 h 337"/>
                <a:gd name="T40" fmla="*/ 16 w 187"/>
                <a:gd name="T41" fmla="*/ 337 h 337"/>
                <a:gd name="T42" fmla="*/ 30 w 187"/>
                <a:gd name="T43" fmla="*/ 324 h 337"/>
                <a:gd name="T44" fmla="*/ 79 w 187"/>
                <a:gd name="T45" fmla="*/ 79 h 337"/>
                <a:gd name="T46" fmla="*/ 75 w 187"/>
                <a:gd name="T47" fmla="*/ 79 h 337"/>
                <a:gd name="T48" fmla="*/ 75 w 187"/>
                <a:gd name="T49" fmla="*/ 238 h 337"/>
                <a:gd name="T50" fmla="*/ 92 w 187"/>
                <a:gd name="T51" fmla="*/ 252 h 337"/>
                <a:gd name="T52" fmla="*/ 109 w 187"/>
                <a:gd name="T53" fmla="*/ 238 h 337"/>
                <a:gd name="T54" fmla="*/ 109 w 187"/>
                <a:gd name="T55" fmla="*/ 79 h 337"/>
                <a:gd name="T56" fmla="*/ 109 w 187"/>
                <a:gd name="T57" fmla="*/ 79 h 337"/>
                <a:gd name="T58" fmla="*/ 158 w 187"/>
                <a:gd name="T59" fmla="*/ 324 h 337"/>
                <a:gd name="T60" fmla="*/ 172 w 187"/>
                <a:gd name="T61" fmla="*/ 336 h 337"/>
                <a:gd name="T62" fmla="*/ 175 w 187"/>
                <a:gd name="T63" fmla="*/ 336 h 337"/>
                <a:gd name="T64" fmla="*/ 186 w 187"/>
                <a:gd name="T65" fmla="*/ 320 h 337"/>
                <a:gd name="T66" fmla="*/ 136 w 187"/>
                <a:gd name="T67" fmla="*/ 7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37">
                  <a:moveTo>
                    <a:pt x="136" y="72"/>
                  </a:moveTo>
                  <a:cubicBezTo>
                    <a:pt x="136" y="71"/>
                    <a:pt x="136" y="71"/>
                    <a:pt x="136" y="71"/>
                  </a:cubicBezTo>
                  <a:cubicBezTo>
                    <a:pt x="136" y="70"/>
                    <a:pt x="136" y="70"/>
                    <a:pt x="136" y="69"/>
                  </a:cubicBezTo>
                  <a:cubicBezTo>
                    <a:pt x="136" y="61"/>
                    <a:pt x="130" y="56"/>
                    <a:pt x="122" y="56"/>
                  </a:cubicBezTo>
                  <a:cubicBezTo>
                    <a:pt x="109" y="56"/>
                    <a:pt x="109" y="56"/>
                    <a:pt x="109" y="56"/>
                  </a:cubicBezTo>
                  <a:cubicBezTo>
                    <a:pt x="109" y="22"/>
                    <a:pt x="109" y="22"/>
                    <a:pt x="109" y="22"/>
                  </a:cubicBezTo>
                  <a:cubicBezTo>
                    <a:pt x="122" y="22"/>
                    <a:pt x="122" y="22"/>
                    <a:pt x="122" y="22"/>
                  </a:cubicBezTo>
                  <a:cubicBezTo>
                    <a:pt x="130" y="22"/>
                    <a:pt x="136" y="19"/>
                    <a:pt x="136" y="11"/>
                  </a:cubicBezTo>
                  <a:cubicBezTo>
                    <a:pt x="136" y="3"/>
                    <a:pt x="130" y="0"/>
                    <a:pt x="122" y="0"/>
                  </a:cubicBezTo>
                  <a:cubicBezTo>
                    <a:pt x="65" y="0"/>
                    <a:pt x="65" y="0"/>
                    <a:pt x="65" y="0"/>
                  </a:cubicBezTo>
                  <a:cubicBezTo>
                    <a:pt x="58" y="0"/>
                    <a:pt x="51" y="3"/>
                    <a:pt x="51" y="11"/>
                  </a:cubicBezTo>
                  <a:cubicBezTo>
                    <a:pt x="51" y="19"/>
                    <a:pt x="58" y="22"/>
                    <a:pt x="65" y="22"/>
                  </a:cubicBezTo>
                  <a:cubicBezTo>
                    <a:pt x="75" y="22"/>
                    <a:pt x="75" y="22"/>
                    <a:pt x="75" y="22"/>
                  </a:cubicBezTo>
                  <a:cubicBezTo>
                    <a:pt x="75" y="56"/>
                    <a:pt x="75" y="56"/>
                    <a:pt x="75" y="56"/>
                  </a:cubicBezTo>
                  <a:cubicBezTo>
                    <a:pt x="65" y="56"/>
                    <a:pt x="65" y="56"/>
                    <a:pt x="65" y="56"/>
                  </a:cubicBezTo>
                  <a:cubicBezTo>
                    <a:pt x="58" y="56"/>
                    <a:pt x="51" y="61"/>
                    <a:pt x="51" y="69"/>
                  </a:cubicBezTo>
                  <a:cubicBezTo>
                    <a:pt x="51" y="70"/>
                    <a:pt x="52" y="70"/>
                    <a:pt x="52" y="71"/>
                  </a:cubicBezTo>
                  <a:cubicBezTo>
                    <a:pt x="52" y="72"/>
                    <a:pt x="52" y="72"/>
                    <a:pt x="52" y="72"/>
                  </a:cubicBezTo>
                  <a:cubicBezTo>
                    <a:pt x="2" y="320"/>
                    <a:pt x="2" y="320"/>
                    <a:pt x="2" y="320"/>
                  </a:cubicBezTo>
                  <a:cubicBezTo>
                    <a:pt x="0" y="328"/>
                    <a:pt x="5" y="335"/>
                    <a:pt x="13" y="337"/>
                  </a:cubicBezTo>
                  <a:cubicBezTo>
                    <a:pt x="14" y="337"/>
                    <a:pt x="15" y="337"/>
                    <a:pt x="16" y="337"/>
                  </a:cubicBezTo>
                  <a:cubicBezTo>
                    <a:pt x="22" y="337"/>
                    <a:pt x="28" y="331"/>
                    <a:pt x="30" y="324"/>
                  </a:cubicBezTo>
                  <a:cubicBezTo>
                    <a:pt x="79" y="79"/>
                    <a:pt x="79" y="79"/>
                    <a:pt x="79" y="79"/>
                  </a:cubicBezTo>
                  <a:cubicBezTo>
                    <a:pt x="75" y="79"/>
                    <a:pt x="75" y="79"/>
                    <a:pt x="75" y="79"/>
                  </a:cubicBezTo>
                  <a:cubicBezTo>
                    <a:pt x="75" y="238"/>
                    <a:pt x="75" y="238"/>
                    <a:pt x="75" y="238"/>
                  </a:cubicBezTo>
                  <a:cubicBezTo>
                    <a:pt x="75" y="245"/>
                    <a:pt x="84" y="252"/>
                    <a:pt x="92" y="252"/>
                  </a:cubicBezTo>
                  <a:cubicBezTo>
                    <a:pt x="100" y="252"/>
                    <a:pt x="109" y="245"/>
                    <a:pt x="109" y="238"/>
                  </a:cubicBezTo>
                  <a:cubicBezTo>
                    <a:pt x="109" y="79"/>
                    <a:pt x="109" y="79"/>
                    <a:pt x="109" y="79"/>
                  </a:cubicBezTo>
                  <a:cubicBezTo>
                    <a:pt x="109" y="79"/>
                    <a:pt x="109" y="79"/>
                    <a:pt x="109" y="79"/>
                  </a:cubicBezTo>
                  <a:cubicBezTo>
                    <a:pt x="158" y="324"/>
                    <a:pt x="158" y="324"/>
                    <a:pt x="158" y="324"/>
                  </a:cubicBezTo>
                  <a:cubicBezTo>
                    <a:pt x="159" y="331"/>
                    <a:pt x="165" y="336"/>
                    <a:pt x="172" y="336"/>
                  </a:cubicBezTo>
                  <a:cubicBezTo>
                    <a:pt x="173" y="336"/>
                    <a:pt x="174" y="336"/>
                    <a:pt x="175" y="336"/>
                  </a:cubicBezTo>
                  <a:cubicBezTo>
                    <a:pt x="182" y="335"/>
                    <a:pt x="187" y="327"/>
                    <a:pt x="186" y="320"/>
                  </a:cubicBezTo>
                  <a:lnTo>
                    <a:pt x="136" y="7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6" name="Oval 147">
              <a:extLst>
                <a:ext uri="{FF2B5EF4-FFF2-40B4-BE49-F238E27FC236}">
                  <a16:creationId xmlns:a16="http://schemas.microsoft.com/office/drawing/2014/main" id="{26B14208-4982-3BBC-A12E-69930BD55968}"/>
                </a:ext>
              </a:extLst>
            </p:cNvPr>
            <p:cNvSpPr>
              <a:spLocks noChangeArrowheads="1"/>
            </p:cNvSpPr>
            <p:nvPr/>
          </p:nvSpPr>
          <p:spPr bwMode="auto">
            <a:xfrm>
              <a:off x="5556760" y="1533983"/>
              <a:ext cx="48596" cy="47167"/>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77" name="Group 176">
            <a:extLst>
              <a:ext uri="{FF2B5EF4-FFF2-40B4-BE49-F238E27FC236}">
                <a16:creationId xmlns:a16="http://schemas.microsoft.com/office/drawing/2014/main" id="{676E48B6-2949-F12C-0725-71177544B4F8}"/>
              </a:ext>
            </a:extLst>
          </p:cNvPr>
          <p:cNvGrpSpPr/>
          <p:nvPr userDrawn="1"/>
        </p:nvGrpSpPr>
        <p:grpSpPr>
          <a:xfrm>
            <a:off x="4436553" y="2891171"/>
            <a:ext cx="464977" cy="430579"/>
            <a:chOff x="4081729" y="1538271"/>
            <a:chExt cx="560283" cy="518834"/>
          </a:xfrm>
          <a:solidFill>
            <a:schemeClr val="bg2"/>
          </a:solidFill>
        </p:grpSpPr>
        <p:sp>
          <p:nvSpPr>
            <p:cNvPr id="178" name="Oval 148">
              <a:extLst>
                <a:ext uri="{FF2B5EF4-FFF2-40B4-BE49-F238E27FC236}">
                  <a16:creationId xmlns:a16="http://schemas.microsoft.com/office/drawing/2014/main" id="{4DC1823C-A86B-ABAD-4CB3-1B57FF0CE72A}"/>
                </a:ext>
              </a:extLst>
            </p:cNvPr>
            <p:cNvSpPr>
              <a:spLocks noChangeArrowheads="1"/>
            </p:cNvSpPr>
            <p:nvPr/>
          </p:nvSpPr>
          <p:spPr bwMode="auto">
            <a:xfrm>
              <a:off x="4187497" y="1801261"/>
              <a:ext cx="167228" cy="167228"/>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79" name="Freeform 149">
              <a:extLst>
                <a:ext uri="{FF2B5EF4-FFF2-40B4-BE49-F238E27FC236}">
                  <a16:creationId xmlns:a16="http://schemas.microsoft.com/office/drawing/2014/main" id="{C5319D51-1266-5DB3-19FF-61FBE3E61756}"/>
                </a:ext>
              </a:extLst>
            </p:cNvPr>
            <p:cNvSpPr>
              <a:spLocks noEditPoints="1"/>
            </p:cNvSpPr>
            <p:nvPr/>
          </p:nvSpPr>
          <p:spPr bwMode="auto">
            <a:xfrm>
              <a:off x="4081729" y="1538271"/>
              <a:ext cx="560283" cy="518834"/>
            </a:xfrm>
            <a:custGeom>
              <a:avLst/>
              <a:gdLst>
                <a:gd name="T0" fmla="*/ 276 w 333"/>
                <a:gd name="T1" fmla="*/ 0 h 308"/>
                <a:gd name="T2" fmla="*/ 221 w 333"/>
                <a:gd name="T3" fmla="*/ 57 h 308"/>
                <a:gd name="T4" fmla="*/ 272 w 333"/>
                <a:gd name="T5" fmla="*/ 113 h 308"/>
                <a:gd name="T6" fmla="*/ 272 w 333"/>
                <a:gd name="T7" fmla="*/ 297 h 308"/>
                <a:gd name="T8" fmla="*/ 225 w 333"/>
                <a:gd name="T9" fmla="*/ 297 h 308"/>
                <a:gd name="T10" fmla="*/ 238 w 333"/>
                <a:gd name="T11" fmla="*/ 255 h 308"/>
                <a:gd name="T12" fmla="*/ 238 w 333"/>
                <a:gd name="T13" fmla="*/ 142 h 308"/>
                <a:gd name="T14" fmla="*/ 190 w 333"/>
                <a:gd name="T15" fmla="*/ 92 h 308"/>
                <a:gd name="T16" fmla="*/ 79 w 333"/>
                <a:gd name="T17" fmla="*/ 92 h 308"/>
                <a:gd name="T18" fmla="*/ 79 w 333"/>
                <a:gd name="T19" fmla="*/ 78 h 308"/>
                <a:gd name="T20" fmla="*/ 74 w 333"/>
                <a:gd name="T21" fmla="*/ 71 h 308"/>
                <a:gd name="T22" fmla="*/ 68 w 333"/>
                <a:gd name="T23" fmla="*/ 78 h 308"/>
                <a:gd name="T24" fmla="*/ 68 w 333"/>
                <a:gd name="T25" fmla="*/ 92 h 308"/>
                <a:gd name="T26" fmla="*/ 49 w 333"/>
                <a:gd name="T27" fmla="*/ 92 h 308"/>
                <a:gd name="T28" fmla="*/ 0 w 333"/>
                <a:gd name="T29" fmla="*/ 142 h 308"/>
                <a:gd name="T30" fmla="*/ 0 w 333"/>
                <a:gd name="T31" fmla="*/ 255 h 308"/>
                <a:gd name="T32" fmla="*/ 49 w 333"/>
                <a:gd name="T33" fmla="*/ 308 h 308"/>
                <a:gd name="T34" fmla="*/ 183 w 333"/>
                <a:gd name="T35" fmla="*/ 308 h 308"/>
                <a:gd name="T36" fmla="*/ 190 w 333"/>
                <a:gd name="T37" fmla="*/ 308 h 308"/>
                <a:gd name="T38" fmla="*/ 276 w 333"/>
                <a:gd name="T39" fmla="*/ 308 h 308"/>
                <a:gd name="T40" fmla="*/ 284 w 333"/>
                <a:gd name="T41" fmla="*/ 298 h 308"/>
                <a:gd name="T42" fmla="*/ 284 w 333"/>
                <a:gd name="T43" fmla="*/ 113 h 308"/>
                <a:gd name="T44" fmla="*/ 333 w 333"/>
                <a:gd name="T45" fmla="*/ 57 h 308"/>
                <a:gd name="T46" fmla="*/ 276 w 333"/>
                <a:gd name="T47" fmla="*/ 0 h 308"/>
                <a:gd name="T48" fmla="*/ 112 w 333"/>
                <a:gd name="T49" fmla="*/ 269 h 308"/>
                <a:gd name="T50" fmla="*/ 49 w 333"/>
                <a:gd name="T51" fmla="*/ 206 h 308"/>
                <a:gd name="T52" fmla="*/ 112 w 333"/>
                <a:gd name="T53" fmla="*/ 142 h 308"/>
                <a:gd name="T54" fmla="*/ 176 w 333"/>
                <a:gd name="T55" fmla="*/ 206 h 308"/>
                <a:gd name="T56" fmla="*/ 112 w 333"/>
                <a:gd name="T57" fmla="*/ 269 h 308"/>
                <a:gd name="T58" fmla="*/ 183 w 333"/>
                <a:gd name="T59" fmla="*/ 149 h 308"/>
                <a:gd name="T60" fmla="*/ 169 w 333"/>
                <a:gd name="T61" fmla="*/ 135 h 308"/>
                <a:gd name="T62" fmla="*/ 183 w 333"/>
                <a:gd name="T63" fmla="*/ 120 h 308"/>
                <a:gd name="T64" fmla="*/ 197 w 333"/>
                <a:gd name="T65" fmla="*/ 135 h 308"/>
                <a:gd name="T66" fmla="*/ 183 w 333"/>
                <a:gd name="T67" fmla="*/ 14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308">
                  <a:moveTo>
                    <a:pt x="276" y="0"/>
                  </a:moveTo>
                  <a:cubicBezTo>
                    <a:pt x="244" y="0"/>
                    <a:pt x="221" y="25"/>
                    <a:pt x="221" y="57"/>
                  </a:cubicBezTo>
                  <a:cubicBezTo>
                    <a:pt x="221" y="85"/>
                    <a:pt x="238" y="109"/>
                    <a:pt x="272" y="113"/>
                  </a:cubicBezTo>
                  <a:cubicBezTo>
                    <a:pt x="272" y="297"/>
                    <a:pt x="272" y="297"/>
                    <a:pt x="272" y="297"/>
                  </a:cubicBezTo>
                  <a:cubicBezTo>
                    <a:pt x="225" y="297"/>
                    <a:pt x="225" y="297"/>
                    <a:pt x="225" y="297"/>
                  </a:cubicBezTo>
                  <a:cubicBezTo>
                    <a:pt x="234" y="285"/>
                    <a:pt x="238" y="269"/>
                    <a:pt x="238" y="255"/>
                  </a:cubicBezTo>
                  <a:cubicBezTo>
                    <a:pt x="238" y="142"/>
                    <a:pt x="238" y="142"/>
                    <a:pt x="238" y="142"/>
                  </a:cubicBezTo>
                  <a:cubicBezTo>
                    <a:pt x="238" y="114"/>
                    <a:pt x="218" y="92"/>
                    <a:pt x="190" y="92"/>
                  </a:cubicBezTo>
                  <a:cubicBezTo>
                    <a:pt x="79" y="92"/>
                    <a:pt x="79" y="92"/>
                    <a:pt x="79" y="92"/>
                  </a:cubicBezTo>
                  <a:cubicBezTo>
                    <a:pt x="79" y="78"/>
                    <a:pt x="79" y="78"/>
                    <a:pt x="79" y="78"/>
                  </a:cubicBezTo>
                  <a:cubicBezTo>
                    <a:pt x="79" y="74"/>
                    <a:pt x="78" y="71"/>
                    <a:pt x="74" y="71"/>
                  </a:cubicBezTo>
                  <a:cubicBezTo>
                    <a:pt x="70" y="71"/>
                    <a:pt x="68" y="74"/>
                    <a:pt x="68" y="78"/>
                  </a:cubicBezTo>
                  <a:cubicBezTo>
                    <a:pt x="68" y="92"/>
                    <a:pt x="68" y="92"/>
                    <a:pt x="68" y="92"/>
                  </a:cubicBezTo>
                  <a:cubicBezTo>
                    <a:pt x="49" y="92"/>
                    <a:pt x="49" y="92"/>
                    <a:pt x="49" y="92"/>
                  </a:cubicBezTo>
                  <a:cubicBezTo>
                    <a:pt x="21" y="92"/>
                    <a:pt x="0" y="114"/>
                    <a:pt x="0" y="142"/>
                  </a:cubicBezTo>
                  <a:cubicBezTo>
                    <a:pt x="0" y="255"/>
                    <a:pt x="0" y="255"/>
                    <a:pt x="0" y="255"/>
                  </a:cubicBezTo>
                  <a:cubicBezTo>
                    <a:pt x="0" y="283"/>
                    <a:pt x="21" y="308"/>
                    <a:pt x="49" y="308"/>
                  </a:cubicBezTo>
                  <a:cubicBezTo>
                    <a:pt x="183" y="308"/>
                    <a:pt x="183" y="308"/>
                    <a:pt x="183" y="308"/>
                  </a:cubicBezTo>
                  <a:cubicBezTo>
                    <a:pt x="190" y="308"/>
                    <a:pt x="190" y="308"/>
                    <a:pt x="190" y="308"/>
                  </a:cubicBezTo>
                  <a:cubicBezTo>
                    <a:pt x="276" y="308"/>
                    <a:pt x="276" y="308"/>
                    <a:pt x="276" y="308"/>
                  </a:cubicBezTo>
                  <a:cubicBezTo>
                    <a:pt x="279" y="308"/>
                    <a:pt x="284" y="302"/>
                    <a:pt x="284" y="298"/>
                  </a:cubicBezTo>
                  <a:cubicBezTo>
                    <a:pt x="284" y="113"/>
                    <a:pt x="284" y="113"/>
                    <a:pt x="284" y="113"/>
                  </a:cubicBezTo>
                  <a:cubicBezTo>
                    <a:pt x="312" y="109"/>
                    <a:pt x="333" y="85"/>
                    <a:pt x="333" y="57"/>
                  </a:cubicBezTo>
                  <a:cubicBezTo>
                    <a:pt x="333" y="25"/>
                    <a:pt x="307" y="0"/>
                    <a:pt x="276" y="0"/>
                  </a:cubicBezTo>
                  <a:close/>
                  <a:moveTo>
                    <a:pt x="112" y="269"/>
                  </a:moveTo>
                  <a:cubicBezTo>
                    <a:pt x="77" y="269"/>
                    <a:pt x="49" y="241"/>
                    <a:pt x="49" y="206"/>
                  </a:cubicBezTo>
                  <a:cubicBezTo>
                    <a:pt x="49" y="170"/>
                    <a:pt x="77" y="142"/>
                    <a:pt x="112" y="142"/>
                  </a:cubicBezTo>
                  <a:cubicBezTo>
                    <a:pt x="148" y="142"/>
                    <a:pt x="176" y="170"/>
                    <a:pt x="176" y="206"/>
                  </a:cubicBezTo>
                  <a:cubicBezTo>
                    <a:pt x="176" y="241"/>
                    <a:pt x="148" y="269"/>
                    <a:pt x="112" y="269"/>
                  </a:cubicBezTo>
                  <a:close/>
                  <a:moveTo>
                    <a:pt x="183" y="149"/>
                  </a:moveTo>
                  <a:cubicBezTo>
                    <a:pt x="175" y="149"/>
                    <a:pt x="169" y="142"/>
                    <a:pt x="169" y="135"/>
                  </a:cubicBezTo>
                  <a:cubicBezTo>
                    <a:pt x="169" y="127"/>
                    <a:pt x="175" y="120"/>
                    <a:pt x="183" y="120"/>
                  </a:cubicBezTo>
                  <a:cubicBezTo>
                    <a:pt x="191" y="120"/>
                    <a:pt x="197" y="127"/>
                    <a:pt x="197" y="135"/>
                  </a:cubicBezTo>
                  <a:cubicBezTo>
                    <a:pt x="197" y="142"/>
                    <a:pt x="191" y="149"/>
                    <a:pt x="183" y="14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80" name="Group 179">
            <a:extLst>
              <a:ext uri="{FF2B5EF4-FFF2-40B4-BE49-F238E27FC236}">
                <a16:creationId xmlns:a16="http://schemas.microsoft.com/office/drawing/2014/main" id="{9C4AC796-E181-57B4-229B-900B12B25828}"/>
              </a:ext>
            </a:extLst>
          </p:cNvPr>
          <p:cNvGrpSpPr/>
          <p:nvPr userDrawn="1"/>
        </p:nvGrpSpPr>
        <p:grpSpPr>
          <a:xfrm>
            <a:off x="3487620" y="2989622"/>
            <a:ext cx="475654" cy="252654"/>
            <a:chOff x="2938294" y="1656902"/>
            <a:chExt cx="573148" cy="304440"/>
          </a:xfrm>
          <a:solidFill>
            <a:schemeClr val="bg2"/>
          </a:solidFill>
        </p:grpSpPr>
        <p:sp>
          <p:nvSpPr>
            <p:cNvPr id="181" name="Freeform 150">
              <a:extLst>
                <a:ext uri="{FF2B5EF4-FFF2-40B4-BE49-F238E27FC236}">
                  <a16:creationId xmlns:a16="http://schemas.microsoft.com/office/drawing/2014/main" id="{316BD565-5C9B-FFB7-47CA-48202DA7A85C}"/>
                </a:ext>
              </a:extLst>
            </p:cNvPr>
            <p:cNvSpPr>
              <a:spLocks noEditPoints="1"/>
            </p:cNvSpPr>
            <p:nvPr/>
          </p:nvSpPr>
          <p:spPr bwMode="auto">
            <a:xfrm>
              <a:off x="3072648" y="1675483"/>
              <a:ext cx="208677" cy="267278"/>
            </a:xfrm>
            <a:custGeom>
              <a:avLst/>
              <a:gdLst>
                <a:gd name="T0" fmla="*/ 0 w 124"/>
                <a:gd name="T1" fmla="*/ 159 h 159"/>
                <a:gd name="T2" fmla="*/ 124 w 124"/>
                <a:gd name="T3" fmla="*/ 159 h 159"/>
                <a:gd name="T4" fmla="*/ 124 w 124"/>
                <a:gd name="T5" fmla="*/ 0 h 159"/>
                <a:gd name="T6" fmla="*/ 0 w 124"/>
                <a:gd name="T7" fmla="*/ 0 h 159"/>
                <a:gd name="T8" fmla="*/ 0 w 124"/>
                <a:gd name="T9" fmla="*/ 159 h 159"/>
                <a:gd name="T10" fmla="*/ 89 w 124"/>
                <a:gd name="T11" fmla="*/ 136 h 159"/>
                <a:gd name="T12" fmla="*/ 32 w 124"/>
                <a:gd name="T13" fmla="*/ 136 h 159"/>
                <a:gd name="T14" fmla="*/ 25 w 124"/>
                <a:gd name="T15" fmla="*/ 131 h 159"/>
                <a:gd name="T16" fmla="*/ 32 w 124"/>
                <a:gd name="T17" fmla="*/ 125 h 159"/>
                <a:gd name="T18" fmla="*/ 89 w 124"/>
                <a:gd name="T19" fmla="*/ 125 h 159"/>
                <a:gd name="T20" fmla="*/ 96 w 124"/>
                <a:gd name="T21" fmla="*/ 131 h 159"/>
                <a:gd name="T22" fmla="*/ 89 w 124"/>
                <a:gd name="T23" fmla="*/ 136 h 159"/>
                <a:gd name="T24" fmla="*/ 32 w 124"/>
                <a:gd name="T25" fmla="*/ 23 h 159"/>
                <a:gd name="T26" fmla="*/ 89 w 124"/>
                <a:gd name="T27" fmla="*/ 23 h 159"/>
                <a:gd name="T28" fmla="*/ 96 w 124"/>
                <a:gd name="T29" fmla="*/ 28 h 159"/>
                <a:gd name="T30" fmla="*/ 89 w 124"/>
                <a:gd name="T31" fmla="*/ 34 h 159"/>
                <a:gd name="T32" fmla="*/ 32 w 124"/>
                <a:gd name="T33" fmla="*/ 34 h 159"/>
                <a:gd name="T34" fmla="*/ 25 w 124"/>
                <a:gd name="T35" fmla="*/ 28 h 159"/>
                <a:gd name="T36" fmla="*/ 32 w 124"/>
                <a:gd name="T37" fmla="*/ 23 h 159"/>
                <a:gd name="T38" fmla="*/ 32 w 124"/>
                <a:gd name="T39" fmla="*/ 57 h 159"/>
                <a:gd name="T40" fmla="*/ 89 w 124"/>
                <a:gd name="T41" fmla="*/ 57 h 159"/>
                <a:gd name="T42" fmla="*/ 96 w 124"/>
                <a:gd name="T43" fmla="*/ 63 h 159"/>
                <a:gd name="T44" fmla="*/ 89 w 124"/>
                <a:gd name="T45" fmla="*/ 68 h 159"/>
                <a:gd name="T46" fmla="*/ 32 w 124"/>
                <a:gd name="T47" fmla="*/ 68 h 159"/>
                <a:gd name="T48" fmla="*/ 25 w 124"/>
                <a:gd name="T49" fmla="*/ 63 h 159"/>
                <a:gd name="T50" fmla="*/ 32 w 124"/>
                <a:gd name="T51" fmla="*/ 57 h 159"/>
                <a:gd name="T52" fmla="*/ 32 w 124"/>
                <a:gd name="T53" fmla="*/ 91 h 159"/>
                <a:gd name="T54" fmla="*/ 89 w 124"/>
                <a:gd name="T55" fmla="*/ 91 h 159"/>
                <a:gd name="T56" fmla="*/ 96 w 124"/>
                <a:gd name="T57" fmla="*/ 97 h 159"/>
                <a:gd name="T58" fmla="*/ 89 w 124"/>
                <a:gd name="T59" fmla="*/ 102 h 159"/>
                <a:gd name="T60" fmla="*/ 32 w 124"/>
                <a:gd name="T61" fmla="*/ 102 h 159"/>
                <a:gd name="T62" fmla="*/ 25 w 124"/>
                <a:gd name="T63" fmla="*/ 97 h 159"/>
                <a:gd name="T64" fmla="*/ 32 w 124"/>
                <a:gd name="T65" fmla="*/ 9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59">
                  <a:moveTo>
                    <a:pt x="0" y="159"/>
                  </a:moveTo>
                  <a:cubicBezTo>
                    <a:pt x="124" y="159"/>
                    <a:pt x="124" y="159"/>
                    <a:pt x="124" y="159"/>
                  </a:cubicBezTo>
                  <a:cubicBezTo>
                    <a:pt x="124" y="0"/>
                    <a:pt x="124" y="0"/>
                    <a:pt x="124" y="0"/>
                  </a:cubicBezTo>
                  <a:cubicBezTo>
                    <a:pt x="0" y="0"/>
                    <a:pt x="0" y="0"/>
                    <a:pt x="0" y="0"/>
                  </a:cubicBezTo>
                  <a:lnTo>
                    <a:pt x="0" y="159"/>
                  </a:lnTo>
                  <a:close/>
                  <a:moveTo>
                    <a:pt x="89" y="136"/>
                  </a:moveTo>
                  <a:cubicBezTo>
                    <a:pt x="32" y="136"/>
                    <a:pt x="32" y="136"/>
                    <a:pt x="32" y="136"/>
                  </a:cubicBezTo>
                  <a:cubicBezTo>
                    <a:pt x="29" y="136"/>
                    <a:pt x="25" y="135"/>
                    <a:pt x="25" y="131"/>
                  </a:cubicBezTo>
                  <a:cubicBezTo>
                    <a:pt x="25" y="127"/>
                    <a:pt x="29" y="125"/>
                    <a:pt x="32" y="125"/>
                  </a:cubicBezTo>
                  <a:cubicBezTo>
                    <a:pt x="89" y="125"/>
                    <a:pt x="89" y="125"/>
                    <a:pt x="89" y="125"/>
                  </a:cubicBezTo>
                  <a:cubicBezTo>
                    <a:pt x="93" y="125"/>
                    <a:pt x="96" y="127"/>
                    <a:pt x="96" y="131"/>
                  </a:cubicBezTo>
                  <a:cubicBezTo>
                    <a:pt x="96" y="135"/>
                    <a:pt x="93" y="136"/>
                    <a:pt x="89" y="136"/>
                  </a:cubicBezTo>
                  <a:close/>
                  <a:moveTo>
                    <a:pt x="32" y="23"/>
                  </a:moveTo>
                  <a:cubicBezTo>
                    <a:pt x="89" y="23"/>
                    <a:pt x="89" y="23"/>
                    <a:pt x="89" y="23"/>
                  </a:cubicBezTo>
                  <a:cubicBezTo>
                    <a:pt x="93" y="23"/>
                    <a:pt x="96" y="25"/>
                    <a:pt x="96" y="28"/>
                  </a:cubicBezTo>
                  <a:cubicBezTo>
                    <a:pt x="96" y="32"/>
                    <a:pt x="93" y="34"/>
                    <a:pt x="89" y="34"/>
                  </a:cubicBezTo>
                  <a:cubicBezTo>
                    <a:pt x="32" y="34"/>
                    <a:pt x="32" y="34"/>
                    <a:pt x="32" y="34"/>
                  </a:cubicBezTo>
                  <a:cubicBezTo>
                    <a:pt x="29" y="34"/>
                    <a:pt x="25" y="32"/>
                    <a:pt x="25" y="28"/>
                  </a:cubicBezTo>
                  <a:cubicBezTo>
                    <a:pt x="25" y="25"/>
                    <a:pt x="29" y="23"/>
                    <a:pt x="32" y="23"/>
                  </a:cubicBezTo>
                  <a:close/>
                  <a:moveTo>
                    <a:pt x="32" y="57"/>
                  </a:moveTo>
                  <a:cubicBezTo>
                    <a:pt x="89" y="57"/>
                    <a:pt x="89" y="57"/>
                    <a:pt x="89" y="57"/>
                  </a:cubicBezTo>
                  <a:cubicBezTo>
                    <a:pt x="93" y="57"/>
                    <a:pt x="96" y="59"/>
                    <a:pt x="96" y="63"/>
                  </a:cubicBezTo>
                  <a:cubicBezTo>
                    <a:pt x="96" y="66"/>
                    <a:pt x="93" y="68"/>
                    <a:pt x="89" y="68"/>
                  </a:cubicBezTo>
                  <a:cubicBezTo>
                    <a:pt x="32" y="68"/>
                    <a:pt x="32" y="68"/>
                    <a:pt x="32" y="68"/>
                  </a:cubicBezTo>
                  <a:cubicBezTo>
                    <a:pt x="29" y="68"/>
                    <a:pt x="25" y="66"/>
                    <a:pt x="25" y="63"/>
                  </a:cubicBezTo>
                  <a:cubicBezTo>
                    <a:pt x="25" y="59"/>
                    <a:pt x="29" y="57"/>
                    <a:pt x="32" y="57"/>
                  </a:cubicBezTo>
                  <a:close/>
                  <a:moveTo>
                    <a:pt x="32" y="91"/>
                  </a:moveTo>
                  <a:cubicBezTo>
                    <a:pt x="89" y="91"/>
                    <a:pt x="89" y="91"/>
                    <a:pt x="89" y="91"/>
                  </a:cubicBezTo>
                  <a:cubicBezTo>
                    <a:pt x="93" y="91"/>
                    <a:pt x="96" y="93"/>
                    <a:pt x="96" y="97"/>
                  </a:cubicBezTo>
                  <a:cubicBezTo>
                    <a:pt x="96" y="100"/>
                    <a:pt x="93" y="102"/>
                    <a:pt x="89" y="102"/>
                  </a:cubicBezTo>
                  <a:cubicBezTo>
                    <a:pt x="32" y="102"/>
                    <a:pt x="32" y="102"/>
                    <a:pt x="32" y="102"/>
                  </a:cubicBezTo>
                  <a:cubicBezTo>
                    <a:pt x="29" y="102"/>
                    <a:pt x="25" y="100"/>
                    <a:pt x="25" y="97"/>
                  </a:cubicBezTo>
                  <a:cubicBezTo>
                    <a:pt x="25" y="93"/>
                    <a:pt x="29" y="91"/>
                    <a:pt x="32" y="9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2" name="Freeform 151">
              <a:extLst>
                <a:ext uri="{FF2B5EF4-FFF2-40B4-BE49-F238E27FC236}">
                  <a16:creationId xmlns:a16="http://schemas.microsoft.com/office/drawing/2014/main" id="{E6323338-D0E9-A09B-B5CF-DE1AC91B914C}"/>
                </a:ext>
              </a:extLst>
            </p:cNvPr>
            <p:cNvSpPr>
              <a:spLocks/>
            </p:cNvSpPr>
            <p:nvPr/>
          </p:nvSpPr>
          <p:spPr bwMode="auto">
            <a:xfrm>
              <a:off x="2938294" y="1675483"/>
              <a:ext cx="114343" cy="267278"/>
            </a:xfrm>
            <a:custGeom>
              <a:avLst/>
              <a:gdLst>
                <a:gd name="T0" fmla="*/ 68 w 68"/>
                <a:gd name="T1" fmla="*/ 0 h 159"/>
                <a:gd name="T2" fmla="*/ 49 w 68"/>
                <a:gd name="T3" fmla="*/ 0 h 159"/>
                <a:gd name="T4" fmla="*/ 46 w 68"/>
                <a:gd name="T5" fmla="*/ 4 h 159"/>
                <a:gd name="T6" fmla="*/ 46 w 68"/>
                <a:gd name="T7" fmla="*/ 23 h 159"/>
                <a:gd name="T8" fmla="*/ 6 w 68"/>
                <a:gd name="T9" fmla="*/ 23 h 159"/>
                <a:gd name="T10" fmla="*/ 0 w 68"/>
                <a:gd name="T11" fmla="*/ 32 h 159"/>
                <a:gd name="T12" fmla="*/ 0 w 68"/>
                <a:gd name="T13" fmla="*/ 117 h 159"/>
                <a:gd name="T14" fmla="*/ 6 w 68"/>
                <a:gd name="T15" fmla="*/ 125 h 159"/>
                <a:gd name="T16" fmla="*/ 46 w 68"/>
                <a:gd name="T17" fmla="*/ 125 h 159"/>
                <a:gd name="T18" fmla="*/ 46 w 68"/>
                <a:gd name="T19" fmla="*/ 146 h 159"/>
                <a:gd name="T20" fmla="*/ 49 w 68"/>
                <a:gd name="T21" fmla="*/ 159 h 159"/>
                <a:gd name="T22" fmla="*/ 68 w 68"/>
                <a:gd name="T23" fmla="*/ 159 h 159"/>
                <a:gd name="T24" fmla="*/ 68 w 68"/>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59">
                  <a:moveTo>
                    <a:pt x="68" y="0"/>
                  </a:moveTo>
                  <a:cubicBezTo>
                    <a:pt x="49" y="0"/>
                    <a:pt x="49" y="0"/>
                    <a:pt x="49" y="0"/>
                  </a:cubicBezTo>
                  <a:cubicBezTo>
                    <a:pt x="45" y="0"/>
                    <a:pt x="46" y="0"/>
                    <a:pt x="46" y="4"/>
                  </a:cubicBezTo>
                  <a:cubicBezTo>
                    <a:pt x="46" y="23"/>
                    <a:pt x="46" y="23"/>
                    <a:pt x="46" y="23"/>
                  </a:cubicBezTo>
                  <a:cubicBezTo>
                    <a:pt x="6" y="23"/>
                    <a:pt x="6" y="23"/>
                    <a:pt x="6" y="23"/>
                  </a:cubicBezTo>
                  <a:cubicBezTo>
                    <a:pt x="2" y="23"/>
                    <a:pt x="0" y="28"/>
                    <a:pt x="0" y="32"/>
                  </a:cubicBezTo>
                  <a:cubicBezTo>
                    <a:pt x="0" y="117"/>
                    <a:pt x="0" y="117"/>
                    <a:pt x="0" y="117"/>
                  </a:cubicBezTo>
                  <a:cubicBezTo>
                    <a:pt x="0" y="121"/>
                    <a:pt x="2" y="125"/>
                    <a:pt x="6" y="125"/>
                  </a:cubicBezTo>
                  <a:cubicBezTo>
                    <a:pt x="46" y="125"/>
                    <a:pt x="46" y="125"/>
                    <a:pt x="46" y="125"/>
                  </a:cubicBezTo>
                  <a:cubicBezTo>
                    <a:pt x="46" y="146"/>
                    <a:pt x="46" y="146"/>
                    <a:pt x="46" y="146"/>
                  </a:cubicBezTo>
                  <a:cubicBezTo>
                    <a:pt x="46" y="150"/>
                    <a:pt x="45" y="159"/>
                    <a:pt x="49" y="159"/>
                  </a:cubicBezTo>
                  <a:cubicBezTo>
                    <a:pt x="68" y="159"/>
                    <a:pt x="68" y="159"/>
                    <a:pt x="68" y="159"/>
                  </a:cubicBezTo>
                  <a:lnTo>
                    <a:pt x="68"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3" name="Freeform 152">
              <a:extLst>
                <a:ext uri="{FF2B5EF4-FFF2-40B4-BE49-F238E27FC236}">
                  <a16:creationId xmlns:a16="http://schemas.microsoft.com/office/drawing/2014/main" id="{0B1B2520-A4E0-57A4-7DE0-15F7475F4A0D}"/>
                </a:ext>
              </a:extLst>
            </p:cNvPr>
            <p:cNvSpPr>
              <a:spLocks/>
            </p:cNvSpPr>
            <p:nvPr/>
          </p:nvSpPr>
          <p:spPr bwMode="auto">
            <a:xfrm>
              <a:off x="3301335" y="1656902"/>
              <a:ext cx="210107" cy="304440"/>
            </a:xfrm>
            <a:custGeom>
              <a:avLst/>
              <a:gdLst>
                <a:gd name="T0" fmla="*/ 112 w 125"/>
                <a:gd name="T1" fmla="*/ 0 h 181"/>
                <a:gd name="T2" fmla="*/ 21 w 125"/>
                <a:gd name="T3" fmla="*/ 0 h 181"/>
                <a:gd name="T4" fmla="*/ 10 w 125"/>
                <a:gd name="T5" fmla="*/ 11 h 181"/>
                <a:gd name="T6" fmla="*/ 10 w 125"/>
                <a:gd name="T7" fmla="*/ 11 h 181"/>
                <a:gd name="T8" fmla="*/ 0 w 125"/>
                <a:gd name="T9" fmla="*/ 11 h 181"/>
                <a:gd name="T10" fmla="*/ 0 w 125"/>
                <a:gd name="T11" fmla="*/ 170 h 181"/>
                <a:gd name="T12" fmla="*/ 10 w 125"/>
                <a:gd name="T13" fmla="*/ 170 h 181"/>
                <a:gd name="T14" fmla="*/ 10 w 125"/>
                <a:gd name="T15" fmla="*/ 170 h 181"/>
                <a:gd name="T16" fmla="*/ 21 w 125"/>
                <a:gd name="T17" fmla="*/ 181 h 181"/>
                <a:gd name="T18" fmla="*/ 112 w 125"/>
                <a:gd name="T19" fmla="*/ 181 h 181"/>
                <a:gd name="T20" fmla="*/ 125 w 125"/>
                <a:gd name="T21" fmla="*/ 170 h 181"/>
                <a:gd name="T22" fmla="*/ 125 w 125"/>
                <a:gd name="T23" fmla="*/ 11 h 181"/>
                <a:gd name="T24" fmla="*/ 112 w 125"/>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81">
                  <a:moveTo>
                    <a:pt x="112" y="0"/>
                  </a:moveTo>
                  <a:cubicBezTo>
                    <a:pt x="21" y="0"/>
                    <a:pt x="21" y="0"/>
                    <a:pt x="21" y="0"/>
                  </a:cubicBezTo>
                  <a:cubicBezTo>
                    <a:pt x="10" y="0"/>
                    <a:pt x="10" y="5"/>
                    <a:pt x="10" y="11"/>
                  </a:cubicBezTo>
                  <a:cubicBezTo>
                    <a:pt x="10" y="11"/>
                    <a:pt x="10" y="11"/>
                    <a:pt x="10" y="11"/>
                  </a:cubicBezTo>
                  <a:cubicBezTo>
                    <a:pt x="0" y="11"/>
                    <a:pt x="0" y="11"/>
                    <a:pt x="0" y="11"/>
                  </a:cubicBezTo>
                  <a:cubicBezTo>
                    <a:pt x="0" y="170"/>
                    <a:pt x="0" y="170"/>
                    <a:pt x="0" y="170"/>
                  </a:cubicBezTo>
                  <a:cubicBezTo>
                    <a:pt x="10" y="170"/>
                    <a:pt x="10" y="170"/>
                    <a:pt x="10" y="170"/>
                  </a:cubicBezTo>
                  <a:cubicBezTo>
                    <a:pt x="10" y="170"/>
                    <a:pt x="10" y="170"/>
                    <a:pt x="10" y="170"/>
                  </a:cubicBezTo>
                  <a:cubicBezTo>
                    <a:pt x="10" y="170"/>
                    <a:pt x="10" y="181"/>
                    <a:pt x="21" y="181"/>
                  </a:cubicBezTo>
                  <a:cubicBezTo>
                    <a:pt x="112" y="181"/>
                    <a:pt x="112" y="181"/>
                    <a:pt x="112" y="181"/>
                  </a:cubicBezTo>
                  <a:cubicBezTo>
                    <a:pt x="123" y="181"/>
                    <a:pt x="125" y="174"/>
                    <a:pt x="125" y="170"/>
                  </a:cubicBezTo>
                  <a:cubicBezTo>
                    <a:pt x="125" y="11"/>
                    <a:pt x="125" y="11"/>
                    <a:pt x="125" y="11"/>
                  </a:cubicBezTo>
                  <a:cubicBezTo>
                    <a:pt x="125" y="7"/>
                    <a:pt x="123" y="0"/>
                    <a:pt x="11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184" name="Freeform 153">
            <a:extLst>
              <a:ext uri="{FF2B5EF4-FFF2-40B4-BE49-F238E27FC236}">
                <a16:creationId xmlns:a16="http://schemas.microsoft.com/office/drawing/2014/main" id="{14AC5617-6A05-1895-C059-DB3CDB881FDA}"/>
              </a:ext>
            </a:extLst>
          </p:cNvPr>
          <p:cNvSpPr>
            <a:spLocks noEditPoints="1"/>
          </p:cNvSpPr>
          <p:nvPr userDrawn="1"/>
        </p:nvSpPr>
        <p:spPr bwMode="auto">
          <a:xfrm>
            <a:off x="2538687" y="2910150"/>
            <a:ext cx="475653" cy="364154"/>
          </a:xfrm>
          <a:custGeom>
            <a:avLst/>
            <a:gdLst>
              <a:gd name="T0" fmla="*/ 307 w 341"/>
              <a:gd name="T1" fmla="*/ 23 h 261"/>
              <a:gd name="T2" fmla="*/ 294 w 341"/>
              <a:gd name="T3" fmla="*/ 0 h 261"/>
              <a:gd name="T4" fmla="*/ 182 w 341"/>
              <a:gd name="T5" fmla="*/ 11 h 261"/>
              <a:gd name="T6" fmla="*/ 170 w 341"/>
              <a:gd name="T7" fmla="*/ 34 h 261"/>
              <a:gd name="T8" fmla="*/ 162 w 341"/>
              <a:gd name="T9" fmla="*/ 23 h 261"/>
              <a:gd name="T10" fmla="*/ 57 w 341"/>
              <a:gd name="T11" fmla="*/ 29 h 261"/>
              <a:gd name="T12" fmla="*/ 6 w 341"/>
              <a:gd name="T13" fmla="*/ 34 h 261"/>
              <a:gd name="T14" fmla="*/ 0 w 341"/>
              <a:gd name="T15" fmla="*/ 214 h 261"/>
              <a:gd name="T16" fmla="*/ 57 w 341"/>
              <a:gd name="T17" fmla="*/ 227 h 261"/>
              <a:gd name="T18" fmla="*/ 63 w 341"/>
              <a:gd name="T19" fmla="*/ 238 h 261"/>
              <a:gd name="T20" fmla="*/ 170 w 341"/>
              <a:gd name="T21" fmla="*/ 228 h 261"/>
              <a:gd name="T22" fmla="*/ 182 w 341"/>
              <a:gd name="T23" fmla="*/ 227 h 261"/>
              <a:gd name="T24" fmla="*/ 192 w 341"/>
              <a:gd name="T25" fmla="*/ 261 h 261"/>
              <a:gd name="T26" fmla="*/ 307 w 341"/>
              <a:gd name="T27" fmla="*/ 249 h 261"/>
              <a:gd name="T28" fmla="*/ 332 w 341"/>
              <a:gd name="T29" fmla="*/ 238 h 261"/>
              <a:gd name="T30" fmla="*/ 341 w 341"/>
              <a:gd name="T31" fmla="*/ 29 h 261"/>
              <a:gd name="T32" fmla="*/ 136 w 341"/>
              <a:gd name="T33" fmla="*/ 204 h 261"/>
              <a:gd name="T34" fmla="*/ 80 w 341"/>
              <a:gd name="T35" fmla="*/ 193 h 261"/>
              <a:gd name="T36" fmla="*/ 136 w 341"/>
              <a:gd name="T37" fmla="*/ 204 h 261"/>
              <a:gd name="T38" fmla="*/ 80 w 341"/>
              <a:gd name="T39" fmla="*/ 182 h 261"/>
              <a:gd name="T40" fmla="*/ 136 w 341"/>
              <a:gd name="T41" fmla="*/ 170 h 261"/>
              <a:gd name="T42" fmla="*/ 136 w 341"/>
              <a:gd name="T43" fmla="*/ 148 h 261"/>
              <a:gd name="T44" fmla="*/ 80 w 341"/>
              <a:gd name="T45" fmla="*/ 136 h 261"/>
              <a:gd name="T46" fmla="*/ 136 w 341"/>
              <a:gd name="T47" fmla="*/ 148 h 261"/>
              <a:gd name="T48" fmla="*/ 80 w 341"/>
              <a:gd name="T49" fmla="*/ 125 h 261"/>
              <a:gd name="T50" fmla="*/ 136 w 341"/>
              <a:gd name="T51" fmla="*/ 114 h 261"/>
              <a:gd name="T52" fmla="*/ 136 w 341"/>
              <a:gd name="T53" fmla="*/ 91 h 261"/>
              <a:gd name="T54" fmla="*/ 80 w 341"/>
              <a:gd name="T55" fmla="*/ 79 h 261"/>
              <a:gd name="T56" fmla="*/ 136 w 341"/>
              <a:gd name="T57" fmla="*/ 91 h 261"/>
              <a:gd name="T58" fmla="*/ 80 w 341"/>
              <a:gd name="T59" fmla="*/ 68 h 261"/>
              <a:gd name="T60" fmla="*/ 136 w 341"/>
              <a:gd name="T61" fmla="*/ 57 h 261"/>
              <a:gd name="T62" fmla="*/ 269 w 341"/>
              <a:gd name="T63" fmla="*/ 136 h 261"/>
              <a:gd name="T64" fmla="*/ 219 w 341"/>
              <a:gd name="T65" fmla="*/ 131 h 261"/>
              <a:gd name="T66" fmla="*/ 269 w 341"/>
              <a:gd name="T67" fmla="*/ 125 h 261"/>
              <a:gd name="T68" fmla="*/ 269 w 341"/>
              <a:gd name="T69" fmla="*/ 136 h 261"/>
              <a:gd name="T70" fmla="*/ 226 w 341"/>
              <a:gd name="T71" fmla="*/ 182 h 261"/>
              <a:gd name="T72" fmla="*/ 226 w 341"/>
              <a:gd name="T73" fmla="*/ 170 h 261"/>
              <a:gd name="T74" fmla="*/ 276 w 341"/>
              <a:gd name="T75" fmla="*/ 176 h 261"/>
              <a:gd name="T76" fmla="*/ 269 w 341"/>
              <a:gd name="T77" fmla="*/ 227 h 261"/>
              <a:gd name="T78" fmla="*/ 219 w 341"/>
              <a:gd name="T79" fmla="*/ 221 h 261"/>
              <a:gd name="T80" fmla="*/ 269 w 341"/>
              <a:gd name="T81" fmla="*/ 216 h 261"/>
              <a:gd name="T82" fmla="*/ 269 w 341"/>
              <a:gd name="T83" fmla="*/ 227 h 261"/>
              <a:gd name="T84" fmla="*/ 226 w 341"/>
              <a:gd name="T85" fmla="*/ 91 h 261"/>
              <a:gd name="T86" fmla="*/ 226 w 341"/>
              <a:gd name="T87" fmla="*/ 79 h 261"/>
              <a:gd name="T88" fmla="*/ 276 w 341"/>
              <a:gd name="T89" fmla="*/ 85 h 261"/>
              <a:gd name="T90" fmla="*/ 269 w 341"/>
              <a:gd name="T91" fmla="*/ 45 h 261"/>
              <a:gd name="T92" fmla="*/ 219 w 341"/>
              <a:gd name="T93" fmla="*/ 40 h 261"/>
              <a:gd name="T94" fmla="*/ 269 w 341"/>
              <a:gd name="T95" fmla="*/ 34 h 261"/>
              <a:gd name="T96" fmla="*/ 269 w 341"/>
              <a:gd name="T97" fmla="*/ 4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61">
                <a:moveTo>
                  <a:pt x="332" y="23"/>
                </a:moveTo>
                <a:cubicBezTo>
                  <a:pt x="307" y="23"/>
                  <a:pt x="307" y="23"/>
                  <a:pt x="307" y="23"/>
                </a:cubicBezTo>
                <a:cubicBezTo>
                  <a:pt x="307" y="11"/>
                  <a:pt x="307" y="11"/>
                  <a:pt x="307" y="11"/>
                </a:cubicBezTo>
                <a:cubicBezTo>
                  <a:pt x="307" y="7"/>
                  <a:pt x="306" y="0"/>
                  <a:pt x="294" y="0"/>
                </a:cubicBezTo>
                <a:cubicBezTo>
                  <a:pt x="192" y="0"/>
                  <a:pt x="192" y="0"/>
                  <a:pt x="192" y="0"/>
                </a:cubicBezTo>
                <a:cubicBezTo>
                  <a:pt x="181" y="0"/>
                  <a:pt x="182" y="7"/>
                  <a:pt x="182" y="11"/>
                </a:cubicBezTo>
                <a:cubicBezTo>
                  <a:pt x="182" y="34"/>
                  <a:pt x="182" y="34"/>
                  <a:pt x="182" y="34"/>
                </a:cubicBezTo>
                <a:cubicBezTo>
                  <a:pt x="170" y="34"/>
                  <a:pt x="170" y="34"/>
                  <a:pt x="170" y="34"/>
                </a:cubicBezTo>
                <a:cubicBezTo>
                  <a:pt x="170" y="29"/>
                  <a:pt x="170" y="29"/>
                  <a:pt x="170" y="29"/>
                </a:cubicBezTo>
                <a:cubicBezTo>
                  <a:pt x="170" y="25"/>
                  <a:pt x="166" y="23"/>
                  <a:pt x="162" y="23"/>
                </a:cubicBezTo>
                <a:cubicBezTo>
                  <a:pt x="63" y="23"/>
                  <a:pt x="63" y="23"/>
                  <a:pt x="63" y="23"/>
                </a:cubicBezTo>
                <a:cubicBezTo>
                  <a:pt x="59" y="23"/>
                  <a:pt x="57" y="25"/>
                  <a:pt x="57" y="29"/>
                </a:cubicBezTo>
                <a:cubicBezTo>
                  <a:pt x="57" y="34"/>
                  <a:pt x="57" y="34"/>
                  <a:pt x="57" y="34"/>
                </a:cubicBezTo>
                <a:cubicBezTo>
                  <a:pt x="6" y="34"/>
                  <a:pt x="6" y="34"/>
                  <a:pt x="6" y="34"/>
                </a:cubicBezTo>
                <a:cubicBezTo>
                  <a:pt x="2" y="34"/>
                  <a:pt x="0" y="40"/>
                  <a:pt x="0" y="44"/>
                </a:cubicBezTo>
                <a:cubicBezTo>
                  <a:pt x="0" y="214"/>
                  <a:pt x="0" y="214"/>
                  <a:pt x="0" y="214"/>
                </a:cubicBezTo>
                <a:cubicBezTo>
                  <a:pt x="0" y="218"/>
                  <a:pt x="2" y="227"/>
                  <a:pt x="6" y="227"/>
                </a:cubicBezTo>
                <a:cubicBezTo>
                  <a:pt x="57" y="227"/>
                  <a:pt x="57" y="227"/>
                  <a:pt x="57" y="227"/>
                </a:cubicBezTo>
                <a:cubicBezTo>
                  <a:pt x="57" y="228"/>
                  <a:pt x="57" y="228"/>
                  <a:pt x="57" y="228"/>
                </a:cubicBezTo>
                <a:cubicBezTo>
                  <a:pt x="57" y="232"/>
                  <a:pt x="59" y="238"/>
                  <a:pt x="63" y="238"/>
                </a:cubicBezTo>
                <a:cubicBezTo>
                  <a:pt x="162" y="238"/>
                  <a:pt x="162" y="238"/>
                  <a:pt x="162" y="238"/>
                </a:cubicBezTo>
                <a:cubicBezTo>
                  <a:pt x="166" y="238"/>
                  <a:pt x="170" y="232"/>
                  <a:pt x="170" y="228"/>
                </a:cubicBezTo>
                <a:cubicBezTo>
                  <a:pt x="170" y="227"/>
                  <a:pt x="170" y="227"/>
                  <a:pt x="170" y="227"/>
                </a:cubicBezTo>
                <a:cubicBezTo>
                  <a:pt x="182" y="227"/>
                  <a:pt x="182" y="227"/>
                  <a:pt x="182" y="227"/>
                </a:cubicBezTo>
                <a:cubicBezTo>
                  <a:pt x="182" y="249"/>
                  <a:pt x="182" y="249"/>
                  <a:pt x="182" y="249"/>
                </a:cubicBezTo>
                <a:cubicBezTo>
                  <a:pt x="182" y="253"/>
                  <a:pt x="181" y="261"/>
                  <a:pt x="192" y="261"/>
                </a:cubicBezTo>
                <a:cubicBezTo>
                  <a:pt x="294" y="261"/>
                  <a:pt x="294" y="261"/>
                  <a:pt x="294" y="261"/>
                </a:cubicBezTo>
                <a:cubicBezTo>
                  <a:pt x="306" y="261"/>
                  <a:pt x="307" y="253"/>
                  <a:pt x="307" y="249"/>
                </a:cubicBezTo>
                <a:cubicBezTo>
                  <a:pt x="307" y="238"/>
                  <a:pt x="307" y="238"/>
                  <a:pt x="307" y="238"/>
                </a:cubicBezTo>
                <a:cubicBezTo>
                  <a:pt x="332" y="238"/>
                  <a:pt x="332" y="238"/>
                  <a:pt x="332" y="238"/>
                </a:cubicBezTo>
                <a:cubicBezTo>
                  <a:pt x="336" y="238"/>
                  <a:pt x="341" y="232"/>
                  <a:pt x="341" y="228"/>
                </a:cubicBezTo>
                <a:cubicBezTo>
                  <a:pt x="341" y="29"/>
                  <a:pt x="341" y="29"/>
                  <a:pt x="341" y="29"/>
                </a:cubicBezTo>
                <a:cubicBezTo>
                  <a:pt x="341" y="25"/>
                  <a:pt x="336" y="23"/>
                  <a:pt x="332" y="23"/>
                </a:cubicBezTo>
                <a:close/>
                <a:moveTo>
                  <a:pt x="136" y="204"/>
                </a:moveTo>
                <a:cubicBezTo>
                  <a:pt x="80" y="204"/>
                  <a:pt x="80" y="204"/>
                  <a:pt x="80" y="204"/>
                </a:cubicBezTo>
                <a:cubicBezTo>
                  <a:pt x="80" y="193"/>
                  <a:pt x="80" y="193"/>
                  <a:pt x="80" y="193"/>
                </a:cubicBezTo>
                <a:cubicBezTo>
                  <a:pt x="136" y="193"/>
                  <a:pt x="136" y="193"/>
                  <a:pt x="136" y="193"/>
                </a:cubicBezTo>
                <a:lnTo>
                  <a:pt x="136" y="204"/>
                </a:lnTo>
                <a:close/>
                <a:moveTo>
                  <a:pt x="136" y="182"/>
                </a:moveTo>
                <a:cubicBezTo>
                  <a:pt x="80" y="182"/>
                  <a:pt x="80" y="182"/>
                  <a:pt x="80" y="182"/>
                </a:cubicBezTo>
                <a:cubicBezTo>
                  <a:pt x="80" y="170"/>
                  <a:pt x="80" y="170"/>
                  <a:pt x="80" y="170"/>
                </a:cubicBezTo>
                <a:cubicBezTo>
                  <a:pt x="136" y="170"/>
                  <a:pt x="136" y="170"/>
                  <a:pt x="136" y="170"/>
                </a:cubicBezTo>
                <a:lnTo>
                  <a:pt x="136" y="182"/>
                </a:lnTo>
                <a:close/>
                <a:moveTo>
                  <a:pt x="136" y="148"/>
                </a:moveTo>
                <a:cubicBezTo>
                  <a:pt x="80" y="148"/>
                  <a:pt x="80" y="148"/>
                  <a:pt x="80" y="148"/>
                </a:cubicBezTo>
                <a:cubicBezTo>
                  <a:pt x="80" y="136"/>
                  <a:pt x="80" y="136"/>
                  <a:pt x="80" y="136"/>
                </a:cubicBezTo>
                <a:cubicBezTo>
                  <a:pt x="136" y="136"/>
                  <a:pt x="136" y="136"/>
                  <a:pt x="136" y="136"/>
                </a:cubicBezTo>
                <a:lnTo>
                  <a:pt x="136" y="148"/>
                </a:lnTo>
                <a:close/>
                <a:moveTo>
                  <a:pt x="136" y="125"/>
                </a:moveTo>
                <a:cubicBezTo>
                  <a:pt x="80" y="125"/>
                  <a:pt x="80" y="125"/>
                  <a:pt x="80" y="125"/>
                </a:cubicBezTo>
                <a:cubicBezTo>
                  <a:pt x="80" y="114"/>
                  <a:pt x="80" y="114"/>
                  <a:pt x="80" y="114"/>
                </a:cubicBezTo>
                <a:cubicBezTo>
                  <a:pt x="136" y="114"/>
                  <a:pt x="136" y="114"/>
                  <a:pt x="136" y="114"/>
                </a:cubicBezTo>
                <a:lnTo>
                  <a:pt x="136" y="125"/>
                </a:lnTo>
                <a:close/>
                <a:moveTo>
                  <a:pt x="136" y="91"/>
                </a:moveTo>
                <a:cubicBezTo>
                  <a:pt x="80" y="91"/>
                  <a:pt x="80" y="91"/>
                  <a:pt x="80" y="91"/>
                </a:cubicBezTo>
                <a:cubicBezTo>
                  <a:pt x="80" y="79"/>
                  <a:pt x="80" y="79"/>
                  <a:pt x="80" y="79"/>
                </a:cubicBezTo>
                <a:cubicBezTo>
                  <a:pt x="136" y="79"/>
                  <a:pt x="136" y="79"/>
                  <a:pt x="136" y="79"/>
                </a:cubicBezTo>
                <a:lnTo>
                  <a:pt x="136" y="91"/>
                </a:lnTo>
                <a:close/>
                <a:moveTo>
                  <a:pt x="136" y="68"/>
                </a:moveTo>
                <a:cubicBezTo>
                  <a:pt x="80" y="68"/>
                  <a:pt x="80" y="68"/>
                  <a:pt x="80" y="68"/>
                </a:cubicBezTo>
                <a:cubicBezTo>
                  <a:pt x="80" y="57"/>
                  <a:pt x="80" y="57"/>
                  <a:pt x="80" y="57"/>
                </a:cubicBezTo>
                <a:cubicBezTo>
                  <a:pt x="136" y="57"/>
                  <a:pt x="136" y="57"/>
                  <a:pt x="136" y="57"/>
                </a:cubicBezTo>
                <a:lnTo>
                  <a:pt x="136" y="68"/>
                </a:lnTo>
                <a:close/>
                <a:moveTo>
                  <a:pt x="269" y="136"/>
                </a:moveTo>
                <a:cubicBezTo>
                  <a:pt x="226" y="136"/>
                  <a:pt x="226" y="136"/>
                  <a:pt x="226" y="136"/>
                </a:cubicBezTo>
                <a:cubicBezTo>
                  <a:pt x="222" y="136"/>
                  <a:pt x="219" y="134"/>
                  <a:pt x="219" y="131"/>
                </a:cubicBezTo>
                <a:cubicBezTo>
                  <a:pt x="219" y="127"/>
                  <a:pt x="222" y="125"/>
                  <a:pt x="226" y="125"/>
                </a:cubicBezTo>
                <a:cubicBezTo>
                  <a:pt x="269" y="125"/>
                  <a:pt x="269" y="125"/>
                  <a:pt x="269" y="125"/>
                </a:cubicBezTo>
                <a:cubicBezTo>
                  <a:pt x="273" y="125"/>
                  <a:pt x="276" y="127"/>
                  <a:pt x="276" y="131"/>
                </a:cubicBezTo>
                <a:cubicBezTo>
                  <a:pt x="276" y="134"/>
                  <a:pt x="273" y="136"/>
                  <a:pt x="269" y="136"/>
                </a:cubicBezTo>
                <a:close/>
                <a:moveTo>
                  <a:pt x="269" y="182"/>
                </a:moveTo>
                <a:cubicBezTo>
                  <a:pt x="226" y="182"/>
                  <a:pt x="226" y="182"/>
                  <a:pt x="226" y="182"/>
                </a:cubicBezTo>
                <a:cubicBezTo>
                  <a:pt x="222" y="182"/>
                  <a:pt x="219" y="180"/>
                  <a:pt x="219" y="176"/>
                </a:cubicBezTo>
                <a:cubicBezTo>
                  <a:pt x="219" y="172"/>
                  <a:pt x="222" y="170"/>
                  <a:pt x="226" y="170"/>
                </a:cubicBezTo>
                <a:cubicBezTo>
                  <a:pt x="269" y="170"/>
                  <a:pt x="269" y="170"/>
                  <a:pt x="269" y="170"/>
                </a:cubicBezTo>
                <a:cubicBezTo>
                  <a:pt x="273" y="170"/>
                  <a:pt x="276" y="172"/>
                  <a:pt x="276" y="176"/>
                </a:cubicBezTo>
                <a:cubicBezTo>
                  <a:pt x="276" y="180"/>
                  <a:pt x="273" y="182"/>
                  <a:pt x="269" y="182"/>
                </a:cubicBezTo>
                <a:close/>
                <a:moveTo>
                  <a:pt x="269" y="227"/>
                </a:moveTo>
                <a:cubicBezTo>
                  <a:pt x="226" y="227"/>
                  <a:pt x="226" y="227"/>
                  <a:pt x="226" y="227"/>
                </a:cubicBezTo>
                <a:cubicBezTo>
                  <a:pt x="222" y="227"/>
                  <a:pt x="219" y="225"/>
                  <a:pt x="219" y="221"/>
                </a:cubicBezTo>
                <a:cubicBezTo>
                  <a:pt x="219" y="217"/>
                  <a:pt x="222" y="216"/>
                  <a:pt x="226" y="216"/>
                </a:cubicBezTo>
                <a:cubicBezTo>
                  <a:pt x="269" y="216"/>
                  <a:pt x="269" y="216"/>
                  <a:pt x="269" y="216"/>
                </a:cubicBezTo>
                <a:cubicBezTo>
                  <a:pt x="273" y="216"/>
                  <a:pt x="276" y="217"/>
                  <a:pt x="276" y="221"/>
                </a:cubicBezTo>
                <a:cubicBezTo>
                  <a:pt x="276" y="225"/>
                  <a:pt x="273" y="227"/>
                  <a:pt x="269" y="227"/>
                </a:cubicBezTo>
                <a:close/>
                <a:moveTo>
                  <a:pt x="269" y="91"/>
                </a:moveTo>
                <a:cubicBezTo>
                  <a:pt x="226" y="91"/>
                  <a:pt x="226" y="91"/>
                  <a:pt x="226" y="91"/>
                </a:cubicBezTo>
                <a:cubicBezTo>
                  <a:pt x="222" y="91"/>
                  <a:pt x="219" y="89"/>
                  <a:pt x="219" y="85"/>
                </a:cubicBezTo>
                <a:cubicBezTo>
                  <a:pt x="219" y="81"/>
                  <a:pt x="222" y="79"/>
                  <a:pt x="226" y="79"/>
                </a:cubicBezTo>
                <a:cubicBezTo>
                  <a:pt x="269" y="79"/>
                  <a:pt x="269" y="79"/>
                  <a:pt x="269" y="79"/>
                </a:cubicBezTo>
                <a:cubicBezTo>
                  <a:pt x="273" y="79"/>
                  <a:pt x="276" y="81"/>
                  <a:pt x="276" y="85"/>
                </a:cubicBezTo>
                <a:cubicBezTo>
                  <a:pt x="276" y="89"/>
                  <a:pt x="273" y="91"/>
                  <a:pt x="269" y="91"/>
                </a:cubicBezTo>
                <a:close/>
                <a:moveTo>
                  <a:pt x="269" y="45"/>
                </a:moveTo>
                <a:cubicBezTo>
                  <a:pt x="226" y="45"/>
                  <a:pt x="226" y="45"/>
                  <a:pt x="226" y="45"/>
                </a:cubicBezTo>
                <a:cubicBezTo>
                  <a:pt x="222" y="45"/>
                  <a:pt x="219" y="44"/>
                  <a:pt x="219" y="40"/>
                </a:cubicBezTo>
                <a:cubicBezTo>
                  <a:pt x="219" y="36"/>
                  <a:pt x="222" y="34"/>
                  <a:pt x="226" y="34"/>
                </a:cubicBezTo>
                <a:cubicBezTo>
                  <a:pt x="269" y="34"/>
                  <a:pt x="269" y="34"/>
                  <a:pt x="269" y="34"/>
                </a:cubicBezTo>
                <a:cubicBezTo>
                  <a:pt x="273" y="34"/>
                  <a:pt x="276" y="36"/>
                  <a:pt x="276" y="40"/>
                </a:cubicBezTo>
                <a:cubicBezTo>
                  <a:pt x="276" y="44"/>
                  <a:pt x="273" y="45"/>
                  <a:pt x="269" y="4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185" name="Group 184">
            <a:extLst>
              <a:ext uri="{FF2B5EF4-FFF2-40B4-BE49-F238E27FC236}">
                <a16:creationId xmlns:a16="http://schemas.microsoft.com/office/drawing/2014/main" id="{7D47E39C-C036-4494-84B1-93EBD8C8F226}"/>
              </a:ext>
            </a:extLst>
          </p:cNvPr>
          <p:cNvGrpSpPr/>
          <p:nvPr userDrawn="1"/>
        </p:nvGrpSpPr>
        <p:grpSpPr>
          <a:xfrm>
            <a:off x="1588567" y="2841352"/>
            <a:ext cx="475653" cy="475653"/>
            <a:chOff x="649995" y="1478241"/>
            <a:chExt cx="573147" cy="573147"/>
          </a:xfrm>
          <a:solidFill>
            <a:schemeClr val="bg2"/>
          </a:solidFill>
        </p:grpSpPr>
        <p:sp>
          <p:nvSpPr>
            <p:cNvPr id="186" name="Oval 154">
              <a:extLst>
                <a:ext uri="{FF2B5EF4-FFF2-40B4-BE49-F238E27FC236}">
                  <a16:creationId xmlns:a16="http://schemas.microsoft.com/office/drawing/2014/main" id="{8684F4AE-C1C4-7A2F-ECDA-90992D829570}"/>
                </a:ext>
              </a:extLst>
            </p:cNvPr>
            <p:cNvSpPr>
              <a:spLocks noChangeArrowheads="1"/>
            </p:cNvSpPr>
            <p:nvPr/>
          </p:nvSpPr>
          <p:spPr bwMode="auto">
            <a:xfrm>
              <a:off x="804359" y="1634033"/>
              <a:ext cx="261561" cy="262990"/>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87" name="Freeform 155">
              <a:extLst>
                <a:ext uri="{FF2B5EF4-FFF2-40B4-BE49-F238E27FC236}">
                  <a16:creationId xmlns:a16="http://schemas.microsoft.com/office/drawing/2014/main" id="{EFC34C4E-D610-A5BF-F9AA-BDC2CC5B46C3}"/>
                </a:ext>
              </a:extLst>
            </p:cNvPr>
            <p:cNvSpPr>
              <a:spLocks noEditPoints="1"/>
            </p:cNvSpPr>
            <p:nvPr/>
          </p:nvSpPr>
          <p:spPr bwMode="auto">
            <a:xfrm>
              <a:off x="649995" y="1478241"/>
              <a:ext cx="573147" cy="573147"/>
            </a:xfrm>
            <a:custGeom>
              <a:avLst/>
              <a:gdLst>
                <a:gd name="T0" fmla="*/ 170 w 341"/>
                <a:gd name="T1" fmla="*/ 0 h 341"/>
                <a:gd name="T2" fmla="*/ 0 w 341"/>
                <a:gd name="T3" fmla="*/ 171 h 341"/>
                <a:gd name="T4" fmla="*/ 170 w 341"/>
                <a:gd name="T5" fmla="*/ 341 h 341"/>
                <a:gd name="T6" fmla="*/ 341 w 341"/>
                <a:gd name="T7" fmla="*/ 171 h 341"/>
                <a:gd name="T8" fmla="*/ 170 w 341"/>
                <a:gd name="T9" fmla="*/ 0 h 341"/>
                <a:gd name="T10" fmla="*/ 50 w 341"/>
                <a:gd name="T11" fmla="*/ 171 h 341"/>
                <a:gd name="T12" fmla="*/ 43 w 341"/>
                <a:gd name="T13" fmla="*/ 178 h 341"/>
                <a:gd name="T14" fmla="*/ 36 w 341"/>
                <a:gd name="T15" fmla="*/ 171 h 341"/>
                <a:gd name="T16" fmla="*/ 170 w 341"/>
                <a:gd name="T17" fmla="*/ 36 h 341"/>
                <a:gd name="T18" fmla="*/ 178 w 341"/>
                <a:gd name="T19" fmla="*/ 43 h 341"/>
                <a:gd name="T20" fmla="*/ 170 w 341"/>
                <a:gd name="T21" fmla="*/ 50 h 341"/>
                <a:gd name="T22" fmla="*/ 50 w 341"/>
                <a:gd name="T23" fmla="*/ 171 h 341"/>
                <a:gd name="T24" fmla="*/ 78 w 341"/>
                <a:gd name="T25" fmla="*/ 171 h 341"/>
                <a:gd name="T26" fmla="*/ 170 w 341"/>
                <a:gd name="T27" fmla="*/ 78 h 341"/>
                <a:gd name="T28" fmla="*/ 263 w 341"/>
                <a:gd name="T29" fmla="*/ 171 h 341"/>
                <a:gd name="T30" fmla="*/ 170 w 341"/>
                <a:gd name="T31" fmla="*/ 263 h 341"/>
                <a:gd name="T32" fmla="*/ 78 w 341"/>
                <a:gd name="T33" fmla="*/ 171 h 341"/>
                <a:gd name="T34" fmla="*/ 287 w 341"/>
                <a:gd name="T35" fmla="*/ 238 h 341"/>
                <a:gd name="T36" fmla="*/ 233 w 341"/>
                <a:gd name="T37" fmla="*/ 290 h 341"/>
                <a:gd name="T38" fmla="*/ 229 w 341"/>
                <a:gd name="T39" fmla="*/ 291 h 341"/>
                <a:gd name="T40" fmla="*/ 223 w 341"/>
                <a:gd name="T41" fmla="*/ 287 h 341"/>
                <a:gd name="T42" fmla="*/ 226 w 341"/>
                <a:gd name="T43" fmla="*/ 278 h 341"/>
                <a:gd name="T44" fmla="*/ 275 w 341"/>
                <a:gd name="T45" fmla="*/ 231 h 341"/>
                <a:gd name="T46" fmla="*/ 285 w 341"/>
                <a:gd name="T47" fmla="*/ 228 h 341"/>
                <a:gd name="T48" fmla="*/ 287 w 341"/>
                <a:gd name="T49" fmla="*/ 23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 h="341">
                  <a:moveTo>
                    <a:pt x="170" y="0"/>
                  </a:moveTo>
                  <a:cubicBezTo>
                    <a:pt x="76" y="0"/>
                    <a:pt x="0" y="77"/>
                    <a:pt x="0" y="171"/>
                  </a:cubicBezTo>
                  <a:cubicBezTo>
                    <a:pt x="0" y="265"/>
                    <a:pt x="76" y="341"/>
                    <a:pt x="170" y="341"/>
                  </a:cubicBezTo>
                  <a:cubicBezTo>
                    <a:pt x="264" y="341"/>
                    <a:pt x="341" y="265"/>
                    <a:pt x="341" y="171"/>
                  </a:cubicBezTo>
                  <a:cubicBezTo>
                    <a:pt x="341" y="77"/>
                    <a:pt x="264" y="0"/>
                    <a:pt x="170" y="0"/>
                  </a:cubicBezTo>
                  <a:close/>
                  <a:moveTo>
                    <a:pt x="50" y="171"/>
                  </a:moveTo>
                  <a:cubicBezTo>
                    <a:pt x="50" y="175"/>
                    <a:pt x="47" y="178"/>
                    <a:pt x="43" y="178"/>
                  </a:cubicBezTo>
                  <a:cubicBezTo>
                    <a:pt x="39" y="178"/>
                    <a:pt x="36" y="175"/>
                    <a:pt x="36" y="171"/>
                  </a:cubicBezTo>
                  <a:cubicBezTo>
                    <a:pt x="36" y="96"/>
                    <a:pt x="96" y="36"/>
                    <a:pt x="170" y="36"/>
                  </a:cubicBezTo>
                  <a:cubicBezTo>
                    <a:pt x="174" y="36"/>
                    <a:pt x="178" y="39"/>
                    <a:pt x="178" y="43"/>
                  </a:cubicBezTo>
                  <a:cubicBezTo>
                    <a:pt x="178" y="47"/>
                    <a:pt x="174" y="50"/>
                    <a:pt x="170" y="50"/>
                  </a:cubicBezTo>
                  <a:cubicBezTo>
                    <a:pt x="104" y="50"/>
                    <a:pt x="50" y="104"/>
                    <a:pt x="50" y="171"/>
                  </a:cubicBezTo>
                  <a:close/>
                  <a:moveTo>
                    <a:pt x="78" y="171"/>
                  </a:moveTo>
                  <a:cubicBezTo>
                    <a:pt x="78" y="120"/>
                    <a:pt x="120" y="78"/>
                    <a:pt x="170" y="78"/>
                  </a:cubicBezTo>
                  <a:cubicBezTo>
                    <a:pt x="221" y="78"/>
                    <a:pt x="263" y="120"/>
                    <a:pt x="263" y="171"/>
                  </a:cubicBezTo>
                  <a:cubicBezTo>
                    <a:pt x="263" y="221"/>
                    <a:pt x="221" y="263"/>
                    <a:pt x="170" y="263"/>
                  </a:cubicBezTo>
                  <a:cubicBezTo>
                    <a:pt x="120" y="263"/>
                    <a:pt x="78" y="221"/>
                    <a:pt x="78" y="171"/>
                  </a:cubicBezTo>
                  <a:close/>
                  <a:moveTo>
                    <a:pt x="287" y="238"/>
                  </a:moveTo>
                  <a:cubicBezTo>
                    <a:pt x="274" y="260"/>
                    <a:pt x="256" y="278"/>
                    <a:pt x="233" y="290"/>
                  </a:cubicBezTo>
                  <a:cubicBezTo>
                    <a:pt x="232" y="291"/>
                    <a:pt x="231" y="291"/>
                    <a:pt x="229" y="291"/>
                  </a:cubicBezTo>
                  <a:cubicBezTo>
                    <a:pt x="227" y="291"/>
                    <a:pt x="224" y="290"/>
                    <a:pt x="223" y="287"/>
                  </a:cubicBezTo>
                  <a:cubicBezTo>
                    <a:pt x="221" y="284"/>
                    <a:pt x="223" y="279"/>
                    <a:pt x="226" y="278"/>
                  </a:cubicBezTo>
                  <a:cubicBezTo>
                    <a:pt x="247" y="267"/>
                    <a:pt x="263" y="251"/>
                    <a:pt x="275" y="231"/>
                  </a:cubicBezTo>
                  <a:cubicBezTo>
                    <a:pt x="277" y="227"/>
                    <a:pt x="281" y="226"/>
                    <a:pt x="285" y="228"/>
                  </a:cubicBezTo>
                  <a:cubicBezTo>
                    <a:pt x="288" y="230"/>
                    <a:pt x="289" y="234"/>
                    <a:pt x="287" y="2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188" name="Freeform 156">
            <a:extLst>
              <a:ext uri="{FF2B5EF4-FFF2-40B4-BE49-F238E27FC236}">
                <a16:creationId xmlns:a16="http://schemas.microsoft.com/office/drawing/2014/main" id="{B722705A-ACDF-5A4A-1874-98486BE05DEA}"/>
              </a:ext>
            </a:extLst>
          </p:cNvPr>
          <p:cNvSpPr>
            <a:spLocks noEditPoints="1"/>
          </p:cNvSpPr>
          <p:nvPr userDrawn="1"/>
        </p:nvSpPr>
        <p:spPr bwMode="auto">
          <a:xfrm>
            <a:off x="10127780" y="2048882"/>
            <a:ext cx="475653" cy="474466"/>
          </a:xfrm>
          <a:custGeom>
            <a:avLst/>
            <a:gdLst>
              <a:gd name="T0" fmla="*/ 325 w 341"/>
              <a:gd name="T1" fmla="*/ 99 h 340"/>
              <a:gd name="T2" fmla="*/ 200 w 341"/>
              <a:gd name="T3" fmla="*/ 107 h 340"/>
              <a:gd name="T4" fmla="*/ 171 w 341"/>
              <a:gd name="T5" fmla="*/ 100 h 340"/>
              <a:gd name="T6" fmla="*/ 159 w 341"/>
              <a:gd name="T7" fmla="*/ 101 h 340"/>
              <a:gd name="T8" fmla="*/ 222 w 341"/>
              <a:gd name="T9" fmla="*/ 7 h 340"/>
              <a:gd name="T10" fmla="*/ 325 w 341"/>
              <a:gd name="T11" fmla="*/ 99 h 340"/>
              <a:gd name="T12" fmla="*/ 171 w 341"/>
              <a:gd name="T13" fmla="*/ 224 h 340"/>
              <a:gd name="T14" fmla="*/ 116 w 341"/>
              <a:gd name="T15" fmla="*/ 170 h 340"/>
              <a:gd name="T16" fmla="*/ 171 w 341"/>
              <a:gd name="T17" fmla="*/ 116 h 340"/>
              <a:gd name="T18" fmla="*/ 193 w 341"/>
              <a:gd name="T19" fmla="*/ 121 h 340"/>
              <a:gd name="T20" fmla="*/ 197 w 341"/>
              <a:gd name="T21" fmla="*/ 123 h 340"/>
              <a:gd name="T22" fmla="*/ 225 w 341"/>
              <a:gd name="T23" fmla="*/ 170 h 340"/>
              <a:gd name="T24" fmla="*/ 171 w 341"/>
              <a:gd name="T25" fmla="*/ 224 h 340"/>
              <a:gd name="T26" fmla="*/ 46 w 341"/>
              <a:gd name="T27" fmla="*/ 286 h 340"/>
              <a:gd name="T28" fmla="*/ 0 w 341"/>
              <a:gd name="T29" fmla="*/ 171 h 340"/>
              <a:gd name="T30" fmla="*/ 121 w 341"/>
              <a:gd name="T31" fmla="*/ 218 h 340"/>
              <a:gd name="T32" fmla="*/ 149 w 341"/>
              <a:gd name="T33" fmla="*/ 236 h 340"/>
              <a:gd name="T34" fmla="*/ 46 w 341"/>
              <a:gd name="T35" fmla="*/ 286 h 340"/>
              <a:gd name="T36" fmla="*/ 206 w 341"/>
              <a:gd name="T37" fmla="*/ 3 h 340"/>
              <a:gd name="T38" fmla="*/ 134 w 341"/>
              <a:gd name="T39" fmla="*/ 111 h 340"/>
              <a:gd name="T40" fmla="*/ 111 w 341"/>
              <a:gd name="T41" fmla="*/ 134 h 340"/>
              <a:gd name="T42" fmla="*/ 80 w 341"/>
              <a:gd name="T43" fmla="*/ 26 h 340"/>
              <a:gd name="T44" fmla="*/ 171 w 341"/>
              <a:gd name="T45" fmla="*/ 0 h 340"/>
              <a:gd name="T46" fmla="*/ 206 w 341"/>
              <a:gd name="T47" fmla="*/ 3 h 340"/>
              <a:gd name="T48" fmla="*/ 66 w 341"/>
              <a:gd name="T49" fmla="*/ 35 h 340"/>
              <a:gd name="T50" fmla="*/ 102 w 341"/>
              <a:gd name="T51" fmla="*/ 158 h 340"/>
              <a:gd name="T52" fmla="*/ 101 w 341"/>
              <a:gd name="T53" fmla="*/ 170 h 340"/>
              <a:gd name="T54" fmla="*/ 106 w 341"/>
              <a:gd name="T55" fmla="*/ 196 h 340"/>
              <a:gd name="T56" fmla="*/ 1 w 341"/>
              <a:gd name="T57" fmla="*/ 155 h 340"/>
              <a:gd name="T58" fmla="*/ 66 w 341"/>
              <a:gd name="T59" fmla="*/ 35 h 340"/>
              <a:gd name="T60" fmla="*/ 58 w 341"/>
              <a:gd name="T61" fmla="*/ 297 h 340"/>
              <a:gd name="T62" fmla="*/ 170 w 341"/>
              <a:gd name="T63" fmla="*/ 242 h 340"/>
              <a:gd name="T64" fmla="*/ 173 w 341"/>
              <a:gd name="T65" fmla="*/ 239 h 340"/>
              <a:gd name="T66" fmla="*/ 206 w 341"/>
              <a:gd name="T67" fmla="*/ 229 h 340"/>
              <a:gd name="T68" fmla="*/ 184 w 341"/>
              <a:gd name="T69" fmla="*/ 339 h 340"/>
              <a:gd name="T70" fmla="*/ 171 w 341"/>
              <a:gd name="T71" fmla="*/ 340 h 340"/>
              <a:gd name="T72" fmla="*/ 58 w 341"/>
              <a:gd name="T73" fmla="*/ 297 h 340"/>
              <a:gd name="T74" fmla="*/ 200 w 341"/>
              <a:gd name="T75" fmla="*/ 337 h 340"/>
              <a:gd name="T76" fmla="*/ 225 w 341"/>
              <a:gd name="T77" fmla="*/ 214 h 340"/>
              <a:gd name="T78" fmla="*/ 225 w 341"/>
              <a:gd name="T79" fmla="*/ 213 h 340"/>
              <a:gd name="T80" fmla="*/ 239 w 341"/>
              <a:gd name="T81" fmla="*/ 180 h 340"/>
              <a:gd name="T82" fmla="*/ 312 w 341"/>
              <a:gd name="T83" fmla="*/ 264 h 340"/>
              <a:gd name="T84" fmla="*/ 200 w 341"/>
              <a:gd name="T85" fmla="*/ 337 h 340"/>
              <a:gd name="T86" fmla="*/ 321 w 341"/>
              <a:gd name="T87" fmla="*/ 250 h 340"/>
              <a:gd name="T88" fmla="*/ 239 w 341"/>
              <a:gd name="T89" fmla="*/ 156 h 340"/>
              <a:gd name="T90" fmla="*/ 221 w 341"/>
              <a:gd name="T91" fmla="*/ 122 h 340"/>
              <a:gd name="T92" fmla="*/ 331 w 341"/>
              <a:gd name="T93" fmla="*/ 115 h 340"/>
              <a:gd name="T94" fmla="*/ 341 w 341"/>
              <a:gd name="T95" fmla="*/ 170 h 340"/>
              <a:gd name="T96" fmla="*/ 321 w 341"/>
              <a:gd name="T97" fmla="*/ 25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340">
                <a:moveTo>
                  <a:pt x="325" y="99"/>
                </a:moveTo>
                <a:cubicBezTo>
                  <a:pt x="200" y="107"/>
                  <a:pt x="200" y="107"/>
                  <a:pt x="200" y="107"/>
                </a:cubicBezTo>
                <a:cubicBezTo>
                  <a:pt x="191" y="103"/>
                  <a:pt x="181" y="100"/>
                  <a:pt x="171" y="100"/>
                </a:cubicBezTo>
                <a:cubicBezTo>
                  <a:pt x="167" y="100"/>
                  <a:pt x="163" y="101"/>
                  <a:pt x="159" y="101"/>
                </a:cubicBezTo>
                <a:cubicBezTo>
                  <a:pt x="222" y="7"/>
                  <a:pt x="222" y="7"/>
                  <a:pt x="222" y="7"/>
                </a:cubicBezTo>
                <a:cubicBezTo>
                  <a:pt x="268" y="22"/>
                  <a:pt x="305" y="56"/>
                  <a:pt x="325" y="99"/>
                </a:cubicBezTo>
                <a:close/>
                <a:moveTo>
                  <a:pt x="171" y="224"/>
                </a:moveTo>
                <a:cubicBezTo>
                  <a:pt x="141" y="224"/>
                  <a:pt x="116" y="200"/>
                  <a:pt x="116" y="170"/>
                </a:cubicBezTo>
                <a:cubicBezTo>
                  <a:pt x="116" y="140"/>
                  <a:pt x="141" y="116"/>
                  <a:pt x="171" y="116"/>
                </a:cubicBezTo>
                <a:cubicBezTo>
                  <a:pt x="179" y="116"/>
                  <a:pt x="186" y="118"/>
                  <a:pt x="193" y="121"/>
                </a:cubicBezTo>
                <a:cubicBezTo>
                  <a:pt x="194" y="122"/>
                  <a:pt x="196" y="123"/>
                  <a:pt x="197" y="123"/>
                </a:cubicBezTo>
                <a:cubicBezTo>
                  <a:pt x="214" y="132"/>
                  <a:pt x="225" y="150"/>
                  <a:pt x="225" y="170"/>
                </a:cubicBezTo>
                <a:cubicBezTo>
                  <a:pt x="225" y="200"/>
                  <a:pt x="200" y="224"/>
                  <a:pt x="171" y="224"/>
                </a:cubicBezTo>
                <a:close/>
                <a:moveTo>
                  <a:pt x="46" y="286"/>
                </a:moveTo>
                <a:cubicBezTo>
                  <a:pt x="18" y="256"/>
                  <a:pt x="1" y="215"/>
                  <a:pt x="0" y="171"/>
                </a:cubicBezTo>
                <a:cubicBezTo>
                  <a:pt x="121" y="218"/>
                  <a:pt x="121" y="218"/>
                  <a:pt x="121" y="218"/>
                </a:cubicBezTo>
                <a:cubicBezTo>
                  <a:pt x="128" y="226"/>
                  <a:pt x="138" y="232"/>
                  <a:pt x="149" y="236"/>
                </a:cubicBezTo>
                <a:lnTo>
                  <a:pt x="46" y="286"/>
                </a:lnTo>
                <a:close/>
                <a:moveTo>
                  <a:pt x="206" y="3"/>
                </a:moveTo>
                <a:cubicBezTo>
                  <a:pt x="134" y="111"/>
                  <a:pt x="134" y="111"/>
                  <a:pt x="134" y="111"/>
                </a:cubicBezTo>
                <a:cubicBezTo>
                  <a:pt x="125" y="117"/>
                  <a:pt x="117" y="125"/>
                  <a:pt x="111" y="134"/>
                </a:cubicBezTo>
                <a:cubicBezTo>
                  <a:pt x="80" y="26"/>
                  <a:pt x="80" y="26"/>
                  <a:pt x="80" y="26"/>
                </a:cubicBezTo>
                <a:cubicBezTo>
                  <a:pt x="106" y="9"/>
                  <a:pt x="137" y="0"/>
                  <a:pt x="171" y="0"/>
                </a:cubicBezTo>
                <a:cubicBezTo>
                  <a:pt x="183" y="0"/>
                  <a:pt x="195" y="1"/>
                  <a:pt x="206" y="3"/>
                </a:cubicBezTo>
                <a:close/>
                <a:moveTo>
                  <a:pt x="66" y="35"/>
                </a:moveTo>
                <a:cubicBezTo>
                  <a:pt x="102" y="158"/>
                  <a:pt x="102" y="158"/>
                  <a:pt x="102" y="158"/>
                </a:cubicBezTo>
                <a:cubicBezTo>
                  <a:pt x="101" y="162"/>
                  <a:pt x="101" y="166"/>
                  <a:pt x="101" y="170"/>
                </a:cubicBezTo>
                <a:cubicBezTo>
                  <a:pt x="101" y="179"/>
                  <a:pt x="103" y="188"/>
                  <a:pt x="106" y="196"/>
                </a:cubicBezTo>
                <a:cubicBezTo>
                  <a:pt x="1" y="155"/>
                  <a:pt x="1" y="155"/>
                  <a:pt x="1" y="155"/>
                </a:cubicBezTo>
                <a:cubicBezTo>
                  <a:pt x="5" y="106"/>
                  <a:pt x="30" y="64"/>
                  <a:pt x="66" y="35"/>
                </a:cubicBezTo>
                <a:close/>
                <a:moveTo>
                  <a:pt x="58" y="297"/>
                </a:moveTo>
                <a:cubicBezTo>
                  <a:pt x="170" y="242"/>
                  <a:pt x="170" y="242"/>
                  <a:pt x="170" y="242"/>
                </a:cubicBezTo>
                <a:cubicBezTo>
                  <a:pt x="171" y="242"/>
                  <a:pt x="172" y="241"/>
                  <a:pt x="173" y="239"/>
                </a:cubicBezTo>
                <a:cubicBezTo>
                  <a:pt x="185" y="239"/>
                  <a:pt x="196" y="235"/>
                  <a:pt x="206" y="229"/>
                </a:cubicBezTo>
                <a:cubicBezTo>
                  <a:pt x="184" y="339"/>
                  <a:pt x="184" y="339"/>
                  <a:pt x="184" y="339"/>
                </a:cubicBezTo>
                <a:cubicBezTo>
                  <a:pt x="180" y="340"/>
                  <a:pt x="175" y="340"/>
                  <a:pt x="171" y="340"/>
                </a:cubicBezTo>
                <a:cubicBezTo>
                  <a:pt x="127" y="340"/>
                  <a:pt x="88" y="324"/>
                  <a:pt x="58" y="297"/>
                </a:cubicBezTo>
                <a:close/>
                <a:moveTo>
                  <a:pt x="200" y="337"/>
                </a:moveTo>
                <a:cubicBezTo>
                  <a:pt x="225" y="214"/>
                  <a:pt x="225" y="214"/>
                  <a:pt x="225" y="214"/>
                </a:cubicBezTo>
                <a:cubicBezTo>
                  <a:pt x="225" y="214"/>
                  <a:pt x="225" y="213"/>
                  <a:pt x="225" y="213"/>
                </a:cubicBezTo>
                <a:cubicBezTo>
                  <a:pt x="232" y="203"/>
                  <a:pt x="237" y="192"/>
                  <a:pt x="239" y="180"/>
                </a:cubicBezTo>
                <a:cubicBezTo>
                  <a:pt x="312" y="264"/>
                  <a:pt x="312" y="264"/>
                  <a:pt x="312" y="264"/>
                </a:cubicBezTo>
                <a:cubicBezTo>
                  <a:pt x="287" y="302"/>
                  <a:pt x="247" y="329"/>
                  <a:pt x="200" y="337"/>
                </a:cubicBezTo>
                <a:close/>
                <a:moveTo>
                  <a:pt x="321" y="250"/>
                </a:moveTo>
                <a:cubicBezTo>
                  <a:pt x="239" y="156"/>
                  <a:pt x="239" y="156"/>
                  <a:pt x="239" y="156"/>
                </a:cubicBezTo>
                <a:cubicBezTo>
                  <a:pt x="236" y="143"/>
                  <a:pt x="230" y="131"/>
                  <a:pt x="221" y="122"/>
                </a:cubicBezTo>
                <a:cubicBezTo>
                  <a:pt x="331" y="115"/>
                  <a:pt x="331" y="115"/>
                  <a:pt x="331" y="115"/>
                </a:cubicBezTo>
                <a:cubicBezTo>
                  <a:pt x="337" y="132"/>
                  <a:pt x="341" y="150"/>
                  <a:pt x="341" y="170"/>
                </a:cubicBezTo>
                <a:cubicBezTo>
                  <a:pt x="341" y="199"/>
                  <a:pt x="333" y="226"/>
                  <a:pt x="321" y="25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189" name="Group 188">
            <a:extLst>
              <a:ext uri="{FF2B5EF4-FFF2-40B4-BE49-F238E27FC236}">
                <a16:creationId xmlns:a16="http://schemas.microsoft.com/office/drawing/2014/main" id="{AF145909-CCF4-A4C2-E6AE-F3CA1CEA8B94}"/>
              </a:ext>
            </a:extLst>
          </p:cNvPr>
          <p:cNvGrpSpPr/>
          <p:nvPr userDrawn="1"/>
        </p:nvGrpSpPr>
        <p:grpSpPr>
          <a:xfrm>
            <a:off x="9242900" y="2051255"/>
            <a:ext cx="348733" cy="476839"/>
            <a:chOff x="9873227" y="336235"/>
            <a:chExt cx="420212" cy="574576"/>
          </a:xfrm>
          <a:solidFill>
            <a:schemeClr val="bg2"/>
          </a:solidFill>
        </p:grpSpPr>
        <p:sp>
          <p:nvSpPr>
            <p:cNvPr id="190" name="Freeform 157">
              <a:extLst>
                <a:ext uri="{FF2B5EF4-FFF2-40B4-BE49-F238E27FC236}">
                  <a16:creationId xmlns:a16="http://schemas.microsoft.com/office/drawing/2014/main" id="{8048F838-A46D-3523-2136-C108757ABD31}"/>
                </a:ext>
              </a:extLst>
            </p:cNvPr>
            <p:cNvSpPr>
              <a:spLocks noEditPoints="1"/>
            </p:cNvSpPr>
            <p:nvPr/>
          </p:nvSpPr>
          <p:spPr bwMode="auto">
            <a:xfrm>
              <a:off x="9873227" y="336235"/>
              <a:ext cx="420212" cy="574576"/>
            </a:xfrm>
            <a:custGeom>
              <a:avLst/>
              <a:gdLst>
                <a:gd name="T0" fmla="*/ 249 w 250"/>
                <a:gd name="T1" fmla="*/ 79 h 341"/>
                <a:gd name="T2" fmla="*/ 181 w 250"/>
                <a:gd name="T3" fmla="*/ 0 h 341"/>
                <a:gd name="T4" fmla="*/ 181 w 250"/>
                <a:gd name="T5" fmla="*/ 40 h 341"/>
                <a:gd name="T6" fmla="*/ 176 w 250"/>
                <a:gd name="T7" fmla="*/ 47 h 341"/>
                <a:gd name="T8" fmla="*/ 170 w 250"/>
                <a:gd name="T9" fmla="*/ 40 h 341"/>
                <a:gd name="T10" fmla="*/ 170 w 250"/>
                <a:gd name="T11" fmla="*/ 0 h 341"/>
                <a:gd name="T12" fmla="*/ 136 w 250"/>
                <a:gd name="T13" fmla="*/ 0 h 341"/>
                <a:gd name="T14" fmla="*/ 136 w 250"/>
                <a:gd name="T15" fmla="*/ 40 h 341"/>
                <a:gd name="T16" fmla="*/ 130 w 250"/>
                <a:gd name="T17" fmla="*/ 47 h 341"/>
                <a:gd name="T18" fmla="*/ 125 w 250"/>
                <a:gd name="T19" fmla="*/ 40 h 341"/>
                <a:gd name="T20" fmla="*/ 125 w 250"/>
                <a:gd name="T21" fmla="*/ 0 h 341"/>
                <a:gd name="T22" fmla="*/ 91 w 250"/>
                <a:gd name="T23" fmla="*/ 0 h 341"/>
                <a:gd name="T24" fmla="*/ 91 w 250"/>
                <a:gd name="T25" fmla="*/ 40 h 341"/>
                <a:gd name="T26" fmla="*/ 85 w 250"/>
                <a:gd name="T27" fmla="*/ 47 h 341"/>
                <a:gd name="T28" fmla="*/ 79 w 250"/>
                <a:gd name="T29" fmla="*/ 40 h 341"/>
                <a:gd name="T30" fmla="*/ 79 w 250"/>
                <a:gd name="T31" fmla="*/ 0 h 341"/>
                <a:gd name="T32" fmla="*/ 45 w 250"/>
                <a:gd name="T33" fmla="*/ 0 h 341"/>
                <a:gd name="T34" fmla="*/ 45 w 250"/>
                <a:gd name="T35" fmla="*/ 40 h 341"/>
                <a:gd name="T36" fmla="*/ 39 w 250"/>
                <a:gd name="T37" fmla="*/ 47 h 341"/>
                <a:gd name="T38" fmla="*/ 34 w 250"/>
                <a:gd name="T39" fmla="*/ 40 h 341"/>
                <a:gd name="T40" fmla="*/ 34 w 250"/>
                <a:gd name="T41" fmla="*/ 0 h 341"/>
                <a:gd name="T42" fmla="*/ 11 w 250"/>
                <a:gd name="T43" fmla="*/ 0 h 341"/>
                <a:gd name="T44" fmla="*/ 0 w 250"/>
                <a:gd name="T45" fmla="*/ 12 h 341"/>
                <a:gd name="T46" fmla="*/ 0 w 250"/>
                <a:gd name="T47" fmla="*/ 329 h 341"/>
                <a:gd name="T48" fmla="*/ 11 w 250"/>
                <a:gd name="T49" fmla="*/ 341 h 341"/>
                <a:gd name="T50" fmla="*/ 238 w 250"/>
                <a:gd name="T51" fmla="*/ 341 h 341"/>
                <a:gd name="T52" fmla="*/ 249 w 250"/>
                <a:gd name="T53" fmla="*/ 329 h 341"/>
                <a:gd name="T54" fmla="*/ 249 w 250"/>
                <a:gd name="T55" fmla="*/ 161 h 341"/>
                <a:gd name="T56" fmla="*/ 245 w 250"/>
                <a:gd name="T57" fmla="*/ 159 h 341"/>
                <a:gd name="T58" fmla="*/ 238 w 250"/>
                <a:gd name="T59" fmla="*/ 159 h 341"/>
                <a:gd name="T60" fmla="*/ 238 w 250"/>
                <a:gd name="T61" fmla="*/ 114 h 341"/>
                <a:gd name="T62" fmla="*/ 245 w 250"/>
                <a:gd name="T63" fmla="*/ 114 h 341"/>
                <a:gd name="T64" fmla="*/ 249 w 250"/>
                <a:gd name="T65" fmla="*/ 104 h 341"/>
                <a:gd name="T66" fmla="*/ 249 w 250"/>
                <a:gd name="T67" fmla="*/ 83 h 341"/>
                <a:gd name="T68" fmla="*/ 249 w 250"/>
                <a:gd name="T69" fmla="*/ 79 h 341"/>
                <a:gd name="T70" fmla="*/ 204 w 250"/>
                <a:gd name="T71" fmla="*/ 267 h 341"/>
                <a:gd name="T72" fmla="*/ 174 w 250"/>
                <a:gd name="T73" fmla="*/ 307 h 341"/>
                <a:gd name="T74" fmla="*/ 75 w 250"/>
                <a:gd name="T75" fmla="*/ 307 h 341"/>
                <a:gd name="T76" fmla="*/ 45 w 250"/>
                <a:gd name="T77" fmla="*/ 267 h 341"/>
                <a:gd name="T78" fmla="*/ 45 w 250"/>
                <a:gd name="T79" fmla="*/ 217 h 341"/>
                <a:gd name="T80" fmla="*/ 75 w 250"/>
                <a:gd name="T81" fmla="*/ 182 h 341"/>
                <a:gd name="T82" fmla="*/ 174 w 250"/>
                <a:gd name="T83" fmla="*/ 182 h 341"/>
                <a:gd name="T84" fmla="*/ 204 w 250"/>
                <a:gd name="T85" fmla="*/ 217 h 341"/>
                <a:gd name="T86" fmla="*/ 204 w 250"/>
                <a:gd name="T87" fmla="*/ 26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0" h="341">
                  <a:moveTo>
                    <a:pt x="249" y="79"/>
                  </a:moveTo>
                  <a:cubicBezTo>
                    <a:pt x="181" y="0"/>
                    <a:pt x="181" y="0"/>
                    <a:pt x="181" y="0"/>
                  </a:cubicBezTo>
                  <a:cubicBezTo>
                    <a:pt x="181" y="40"/>
                    <a:pt x="181" y="40"/>
                    <a:pt x="181" y="40"/>
                  </a:cubicBezTo>
                  <a:cubicBezTo>
                    <a:pt x="181" y="44"/>
                    <a:pt x="180" y="47"/>
                    <a:pt x="176" y="47"/>
                  </a:cubicBezTo>
                  <a:cubicBezTo>
                    <a:pt x="172" y="47"/>
                    <a:pt x="170" y="44"/>
                    <a:pt x="170" y="40"/>
                  </a:cubicBezTo>
                  <a:cubicBezTo>
                    <a:pt x="170" y="0"/>
                    <a:pt x="170" y="0"/>
                    <a:pt x="170" y="0"/>
                  </a:cubicBezTo>
                  <a:cubicBezTo>
                    <a:pt x="136" y="0"/>
                    <a:pt x="136" y="0"/>
                    <a:pt x="136" y="0"/>
                  </a:cubicBezTo>
                  <a:cubicBezTo>
                    <a:pt x="136" y="40"/>
                    <a:pt x="136" y="40"/>
                    <a:pt x="136" y="40"/>
                  </a:cubicBezTo>
                  <a:cubicBezTo>
                    <a:pt x="136" y="44"/>
                    <a:pt x="134" y="47"/>
                    <a:pt x="130" y="47"/>
                  </a:cubicBezTo>
                  <a:cubicBezTo>
                    <a:pt x="126" y="47"/>
                    <a:pt x="125" y="44"/>
                    <a:pt x="125" y="40"/>
                  </a:cubicBezTo>
                  <a:cubicBezTo>
                    <a:pt x="125" y="0"/>
                    <a:pt x="125" y="0"/>
                    <a:pt x="125" y="0"/>
                  </a:cubicBezTo>
                  <a:cubicBezTo>
                    <a:pt x="91" y="0"/>
                    <a:pt x="91" y="0"/>
                    <a:pt x="91" y="0"/>
                  </a:cubicBezTo>
                  <a:cubicBezTo>
                    <a:pt x="91" y="40"/>
                    <a:pt x="91" y="40"/>
                    <a:pt x="91" y="40"/>
                  </a:cubicBezTo>
                  <a:cubicBezTo>
                    <a:pt x="91" y="44"/>
                    <a:pt x="89" y="47"/>
                    <a:pt x="85" y="47"/>
                  </a:cubicBezTo>
                  <a:cubicBezTo>
                    <a:pt x="81" y="47"/>
                    <a:pt x="79" y="44"/>
                    <a:pt x="79" y="40"/>
                  </a:cubicBezTo>
                  <a:cubicBezTo>
                    <a:pt x="79" y="0"/>
                    <a:pt x="79" y="0"/>
                    <a:pt x="79" y="0"/>
                  </a:cubicBezTo>
                  <a:cubicBezTo>
                    <a:pt x="45" y="0"/>
                    <a:pt x="45" y="0"/>
                    <a:pt x="45" y="0"/>
                  </a:cubicBezTo>
                  <a:cubicBezTo>
                    <a:pt x="45" y="40"/>
                    <a:pt x="45" y="40"/>
                    <a:pt x="45" y="40"/>
                  </a:cubicBezTo>
                  <a:cubicBezTo>
                    <a:pt x="45" y="44"/>
                    <a:pt x="43" y="47"/>
                    <a:pt x="39" y="47"/>
                  </a:cubicBezTo>
                  <a:cubicBezTo>
                    <a:pt x="36" y="47"/>
                    <a:pt x="34" y="44"/>
                    <a:pt x="34" y="40"/>
                  </a:cubicBezTo>
                  <a:cubicBezTo>
                    <a:pt x="34" y="0"/>
                    <a:pt x="34" y="0"/>
                    <a:pt x="34" y="0"/>
                  </a:cubicBezTo>
                  <a:cubicBezTo>
                    <a:pt x="11" y="0"/>
                    <a:pt x="11" y="0"/>
                    <a:pt x="11" y="0"/>
                  </a:cubicBezTo>
                  <a:cubicBezTo>
                    <a:pt x="0" y="0"/>
                    <a:pt x="0" y="8"/>
                    <a:pt x="0" y="12"/>
                  </a:cubicBezTo>
                  <a:cubicBezTo>
                    <a:pt x="0" y="329"/>
                    <a:pt x="0" y="329"/>
                    <a:pt x="0" y="329"/>
                  </a:cubicBezTo>
                  <a:cubicBezTo>
                    <a:pt x="0" y="333"/>
                    <a:pt x="0" y="341"/>
                    <a:pt x="11" y="341"/>
                  </a:cubicBezTo>
                  <a:cubicBezTo>
                    <a:pt x="238" y="341"/>
                    <a:pt x="238" y="341"/>
                    <a:pt x="238" y="341"/>
                  </a:cubicBezTo>
                  <a:cubicBezTo>
                    <a:pt x="249" y="341"/>
                    <a:pt x="249" y="333"/>
                    <a:pt x="249" y="329"/>
                  </a:cubicBezTo>
                  <a:cubicBezTo>
                    <a:pt x="249" y="161"/>
                    <a:pt x="249" y="161"/>
                    <a:pt x="249" y="161"/>
                  </a:cubicBezTo>
                  <a:cubicBezTo>
                    <a:pt x="249" y="157"/>
                    <a:pt x="249" y="159"/>
                    <a:pt x="245" y="159"/>
                  </a:cubicBezTo>
                  <a:cubicBezTo>
                    <a:pt x="238" y="159"/>
                    <a:pt x="238" y="159"/>
                    <a:pt x="238" y="159"/>
                  </a:cubicBezTo>
                  <a:cubicBezTo>
                    <a:pt x="238" y="114"/>
                    <a:pt x="238" y="114"/>
                    <a:pt x="238" y="114"/>
                  </a:cubicBezTo>
                  <a:cubicBezTo>
                    <a:pt x="245" y="114"/>
                    <a:pt x="245" y="114"/>
                    <a:pt x="245" y="114"/>
                  </a:cubicBezTo>
                  <a:cubicBezTo>
                    <a:pt x="249" y="114"/>
                    <a:pt x="249" y="108"/>
                    <a:pt x="249" y="104"/>
                  </a:cubicBezTo>
                  <a:cubicBezTo>
                    <a:pt x="249" y="83"/>
                    <a:pt x="249" y="83"/>
                    <a:pt x="249" y="83"/>
                  </a:cubicBezTo>
                  <a:cubicBezTo>
                    <a:pt x="249" y="81"/>
                    <a:pt x="250" y="81"/>
                    <a:pt x="249" y="79"/>
                  </a:cubicBezTo>
                  <a:close/>
                  <a:moveTo>
                    <a:pt x="204" y="267"/>
                  </a:moveTo>
                  <a:cubicBezTo>
                    <a:pt x="204" y="287"/>
                    <a:pt x="194" y="307"/>
                    <a:pt x="174" y="307"/>
                  </a:cubicBezTo>
                  <a:cubicBezTo>
                    <a:pt x="75" y="307"/>
                    <a:pt x="75" y="307"/>
                    <a:pt x="75" y="307"/>
                  </a:cubicBezTo>
                  <a:cubicBezTo>
                    <a:pt x="55" y="307"/>
                    <a:pt x="45" y="287"/>
                    <a:pt x="45" y="267"/>
                  </a:cubicBezTo>
                  <a:cubicBezTo>
                    <a:pt x="45" y="217"/>
                    <a:pt x="45" y="217"/>
                    <a:pt x="45" y="217"/>
                  </a:cubicBezTo>
                  <a:cubicBezTo>
                    <a:pt x="45" y="198"/>
                    <a:pt x="55" y="182"/>
                    <a:pt x="75" y="182"/>
                  </a:cubicBezTo>
                  <a:cubicBezTo>
                    <a:pt x="174" y="182"/>
                    <a:pt x="174" y="182"/>
                    <a:pt x="174" y="182"/>
                  </a:cubicBezTo>
                  <a:cubicBezTo>
                    <a:pt x="194" y="182"/>
                    <a:pt x="204" y="198"/>
                    <a:pt x="204" y="217"/>
                  </a:cubicBezTo>
                  <a:lnTo>
                    <a:pt x="204" y="26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1" name="Freeform 158">
              <a:extLst>
                <a:ext uri="{FF2B5EF4-FFF2-40B4-BE49-F238E27FC236}">
                  <a16:creationId xmlns:a16="http://schemas.microsoft.com/office/drawing/2014/main" id="{C9CFA647-C5A4-9443-24CB-D0121D595F45}"/>
                </a:ext>
              </a:extLst>
            </p:cNvPr>
            <p:cNvSpPr>
              <a:spLocks/>
            </p:cNvSpPr>
            <p:nvPr/>
          </p:nvSpPr>
          <p:spPr bwMode="auto">
            <a:xfrm>
              <a:off x="9968989" y="662114"/>
              <a:ext cx="228687" cy="171515"/>
            </a:xfrm>
            <a:custGeom>
              <a:avLst/>
              <a:gdLst>
                <a:gd name="T0" fmla="*/ 117 w 136"/>
                <a:gd name="T1" fmla="*/ 0 h 102"/>
                <a:gd name="T2" fmla="*/ 18 w 136"/>
                <a:gd name="T3" fmla="*/ 0 h 102"/>
                <a:gd name="T4" fmla="*/ 0 w 136"/>
                <a:gd name="T5" fmla="*/ 24 h 102"/>
                <a:gd name="T6" fmla="*/ 0 w 136"/>
                <a:gd name="T7" fmla="*/ 74 h 102"/>
                <a:gd name="T8" fmla="*/ 18 w 136"/>
                <a:gd name="T9" fmla="*/ 102 h 102"/>
                <a:gd name="T10" fmla="*/ 117 w 136"/>
                <a:gd name="T11" fmla="*/ 102 h 102"/>
                <a:gd name="T12" fmla="*/ 136 w 136"/>
                <a:gd name="T13" fmla="*/ 74 h 102"/>
                <a:gd name="T14" fmla="*/ 136 w 136"/>
                <a:gd name="T15" fmla="*/ 24 h 102"/>
                <a:gd name="T16" fmla="*/ 117 w 136"/>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02">
                  <a:moveTo>
                    <a:pt x="117" y="0"/>
                  </a:moveTo>
                  <a:cubicBezTo>
                    <a:pt x="18" y="0"/>
                    <a:pt x="18" y="0"/>
                    <a:pt x="18" y="0"/>
                  </a:cubicBezTo>
                  <a:cubicBezTo>
                    <a:pt x="6" y="0"/>
                    <a:pt x="0" y="13"/>
                    <a:pt x="0" y="24"/>
                  </a:cubicBezTo>
                  <a:cubicBezTo>
                    <a:pt x="0" y="74"/>
                    <a:pt x="0" y="74"/>
                    <a:pt x="0" y="74"/>
                  </a:cubicBezTo>
                  <a:cubicBezTo>
                    <a:pt x="0" y="86"/>
                    <a:pt x="7" y="102"/>
                    <a:pt x="18" y="102"/>
                  </a:cubicBezTo>
                  <a:cubicBezTo>
                    <a:pt x="117" y="102"/>
                    <a:pt x="117" y="102"/>
                    <a:pt x="117" y="102"/>
                  </a:cubicBezTo>
                  <a:cubicBezTo>
                    <a:pt x="128" y="102"/>
                    <a:pt x="136" y="86"/>
                    <a:pt x="136" y="74"/>
                  </a:cubicBezTo>
                  <a:cubicBezTo>
                    <a:pt x="136" y="24"/>
                    <a:pt x="136" y="24"/>
                    <a:pt x="136" y="24"/>
                  </a:cubicBezTo>
                  <a:cubicBezTo>
                    <a:pt x="136" y="13"/>
                    <a:pt x="129" y="0"/>
                    <a:pt x="11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92" name="Group 191">
            <a:extLst>
              <a:ext uri="{FF2B5EF4-FFF2-40B4-BE49-F238E27FC236}">
                <a16:creationId xmlns:a16="http://schemas.microsoft.com/office/drawing/2014/main" id="{72ECFC95-23D6-C9DE-1058-2DFE31681F46}"/>
              </a:ext>
            </a:extLst>
          </p:cNvPr>
          <p:cNvGrpSpPr/>
          <p:nvPr userDrawn="1"/>
        </p:nvGrpSpPr>
        <p:grpSpPr>
          <a:xfrm>
            <a:off x="8293967" y="2051255"/>
            <a:ext cx="348733" cy="476839"/>
            <a:chOff x="8729792" y="336235"/>
            <a:chExt cx="420212" cy="574576"/>
          </a:xfrm>
          <a:solidFill>
            <a:schemeClr val="bg2"/>
          </a:solidFill>
        </p:grpSpPr>
        <p:sp>
          <p:nvSpPr>
            <p:cNvPr id="193" name="Freeform 159">
              <a:extLst>
                <a:ext uri="{FF2B5EF4-FFF2-40B4-BE49-F238E27FC236}">
                  <a16:creationId xmlns:a16="http://schemas.microsoft.com/office/drawing/2014/main" id="{5001E13B-A30A-1365-CCDC-E4DC5EDA26FC}"/>
                </a:ext>
              </a:extLst>
            </p:cNvPr>
            <p:cNvSpPr>
              <a:spLocks/>
            </p:cNvSpPr>
            <p:nvPr/>
          </p:nvSpPr>
          <p:spPr bwMode="auto">
            <a:xfrm>
              <a:off x="8805544" y="662114"/>
              <a:ext cx="248697" cy="248697"/>
            </a:xfrm>
            <a:custGeom>
              <a:avLst/>
              <a:gdLst>
                <a:gd name="T0" fmla="*/ 129 w 148"/>
                <a:gd name="T1" fmla="*/ 0 h 148"/>
                <a:gd name="T2" fmla="*/ 19 w 148"/>
                <a:gd name="T3" fmla="*/ 0 h 148"/>
                <a:gd name="T4" fmla="*/ 0 w 148"/>
                <a:gd name="T5" fmla="*/ 24 h 148"/>
                <a:gd name="T6" fmla="*/ 0 w 148"/>
                <a:gd name="T7" fmla="*/ 148 h 148"/>
                <a:gd name="T8" fmla="*/ 148 w 148"/>
                <a:gd name="T9" fmla="*/ 148 h 148"/>
                <a:gd name="T10" fmla="*/ 148 w 148"/>
                <a:gd name="T11" fmla="*/ 24 h 148"/>
                <a:gd name="T12" fmla="*/ 129 w 148"/>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129" y="0"/>
                  </a:moveTo>
                  <a:cubicBezTo>
                    <a:pt x="19" y="0"/>
                    <a:pt x="19" y="0"/>
                    <a:pt x="19" y="0"/>
                  </a:cubicBezTo>
                  <a:cubicBezTo>
                    <a:pt x="7" y="0"/>
                    <a:pt x="0" y="13"/>
                    <a:pt x="0" y="24"/>
                  </a:cubicBezTo>
                  <a:cubicBezTo>
                    <a:pt x="0" y="148"/>
                    <a:pt x="0" y="148"/>
                    <a:pt x="0" y="148"/>
                  </a:cubicBezTo>
                  <a:cubicBezTo>
                    <a:pt x="148" y="148"/>
                    <a:pt x="148" y="148"/>
                    <a:pt x="148" y="148"/>
                  </a:cubicBezTo>
                  <a:cubicBezTo>
                    <a:pt x="148" y="24"/>
                    <a:pt x="148" y="24"/>
                    <a:pt x="148" y="24"/>
                  </a:cubicBezTo>
                  <a:cubicBezTo>
                    <a:pt x="148" y="13"/>
                    <a:pt x="141" y="0"/>
                    <a:pt x="1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4" name="Freeform 160">
              <a:extLst>
                <a:ext uri="{FF2B5EF4-FFF2-40B4-BE49-F238E27FC236}">
                  <a16:creationId xmlns:a16="http://schemas.microsoft.com/office/drawing/2014/main" id="{915D417E-CD5B-6D1C-D733-8BA78A823283}"/>
                </a:ext>
              </a:extLst>
            </p:cNvPr>
            <p:cNvSpPr>
              <a:spLocks/>
            </p:cNvSpPr>
            <p:nvPr/>
          </p:nvSpPr>
          <p:spPr bwMode="auto">
            <a:xfrm>
              <a:off x="8729792" y="336235"/>
              <a:ext cx="420212" cy="567430"/>
            </a:xfrm>
            <a:custGeom>
              <a:avLst/>
              <a:gdLst>
                <a:gd name="T0" fmla="*/ 222 w 250"/>
                <a:gd name="T1" fmla="*/ 45 h 337"/>
                <a:gd name="T2" fmla="*/ 214 w 250"/>
                <a:gd name="T3" fmla="*/ 33 h 337"/>
                <a:gd name="T4" fmla="*/ 170 w 250"/>
                <a:gd name="T5" fmla="*/ 0 h 337"/>
                <a:gd name="T6" fmla="*/ 170 w 250"/>
                <a:gd name="T7" fmla="*/ 54 h 337"/>
                <a:gd name="T8" fmla="*/ 164 w 250"/>
                <a:gd name="T9" fmla="*/ 61 h 337"/>
                <a:gd name="T10" fmla="*/ 159 w 250"/>
                <a:gd name="T11" fmla="*/ 54 h 337"/>
                <a:gd name="T12" fmla="*/ 159 w 250"/>
                <a:gd name="T13" fmla="*/ 0 h 337"/>
                <a:gd name="T14" fmla="*/ 136 w 250"/>
                <a:gd name="T15" fmla="*/ 0 h 337"/>
                <a:gd name="T16" fmla="*/ 136 w 250"/>
                <a:gd name="T17" fmla="*/ 54 h 337"/>
                <a:gd name="T18" fmla="*/ 130 w 250"/>
                <a:gd name="T19" fmla="*/ 61 h 337"/>
                <a:gd name="T20" fmla="*/ 125 w 250"/>
                <a:gd name="T21" fmla="*/ 54 h 337"/>
                <a:gd name="T22" fmla="*/ 125 w 250"/>
                <a:gd name="T23" fmla="*/ 0 h 337"/>
                <a:gd name="T24" fmla="*/ 102 w 250"/>
                <a:gd name="T25" fmla="*/ 0 h 337"/>
                <a:gd name="T26" fmla="*/ 102 w 250"/>
                <a:gd name="T27" fmla="*/ 54 h 337"/>
                <a:gd name="T28" fmla="*/ 96 w 250"/>
                <a:gd name="T29" fmla="*/ 61 h 337"/>
                <a:gd name="T30" fmla="*/ 91 w 250"/>
                <a:gd name="T31" fmla="*/ 54 h 337"/>
                <a:gd name="T32" fmla="*/ 91 w 250"/>
                <a:gd name="T33" fmla="*/ 0 h 337"/>
                <a:gd name="T34" fmla="*/ 68 w 250"/>
                <a:gd name="T35" fmla="*/ 0 h 337"/>
                <a:gd name="T36" fmla="*/ 68 w 250"/>
                <a:gd name="T37" fmla="*/ 54 h 337"/>
                <a:gd name="T38" fmla="*/ 62 w 250"/>
                <a:gd name="T39" fmla="*/ 61 h 337"/>
                <a:gd name="T40" fmla="*/ 57 w 250"/>
                <a:gd name="T41" fmla="*/ 54 h 337"/>
                <a:gd name="T42" fmla="*/ 57 w 250"/>
                <a:gd name="T43" fmla="*/ 0 h 337"/>
                <a:gd name="T44" fmla="*/ 34 w 250"/>
                <a:gd name="T45" fmla="*/ 0 h 337"/>
                <a:gd name="T46" fmla="*/ 0 w 250"/>
                <a:gd name="T47" fmla="*/ 47 h 337"/>
                <a:gd name="T48" fmla="*/ 0 w 250"/>
                <a:gd name="T49" fmla="*/ 288 h 337"/>
                <a:gd name="T50" fmla="*/ 34 w 250"/>
                <a:gd name="T51" fmla="*/ 337 h 337"/>
                <a:gd name="T52" fmla="*/ 34 w 250"/>
                <a:gd name="T53" fmla="*/ 217 h 337"/>
                <a:gd name="T54" fmla="*/ 64 w 250"/>
                <a:gd name="T55" fmla="*/ 182 h 337"/>
                <a:gd name="T56" fmla="*/ 174 w 250"/>
                <a:gd name="T57" fmla="*/ 182 h 337"/>
                <a:gd name="T58" fmla="*/ 204 w 250"/>
                <a:gd name="T59" fmla="*/ 217 h 337"/>
                <a:gd name="T60" fmla="*/ 204 w 250"/>
                <a:gd name="T61" fmla="*/ 337 h 337"/>
                <a:gd name="T62" fmla="*/ 250 w 250"/>
                <a:gd name="T63" fmla="*/ 288 h 337"/>
                <a:gd name="T64" fmla="*/ 250 w 250"/>
                <a:gd name="T65" fmla="*/ 125 h 337"/>
                <a:gd name="T66" fmla="*/ 222 w 250"/>
                <a:gd name="T67" fmla="*/ 4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0" h="337">
                  <a:moveTo>
                    <a:pt x="222" y="45"/>
                  </a:moveTo>
                  <a:cubicBezTo>
                    <a:pt x="214" y="33"/>
                    <a:pt x="214" y="33"/>
                    <a:pt x="214" y="33"/>
                  </a:cubicBezTo>
                  <a:cubicBezTo>
                    <a:pt x="203" y="20"/>
                    <a:pt x="181" y="7"/>
                    <a:pt x="170" y="0"/>
                  </a:cubicBezTo>
                  <a:cubicBezTo>
                    <a:pt x="170" y="54"/>
                    <a:pt x="170" y="54"/>
                    <a:pt x="170" y="54"/>
                  </a:cubicBezTo>
                  <a:cubicBezTo>
                    <a:pt x="170" y="58"/>
                    <a:pt x="168" y="61"/>
                    <a:pt x="164" y="61"/>
                  </a:cubicBezTo>
                  <a:cubicBezTo>
                    <a:pt x="161" y="61"/>
                    <a:pt x="159" y="58"/>
                    <a:pt x="159" y="54"/>
                  </a:cubicBezTo>
                  <a:cubicBezTo>
                    <a:pt x="159" y="0"/>
                    <a:pt x="159" y="0"/>
                    <a:pt x="159" y="0"/>
                  </a:cubicBezTo>
                  <a:cubicBezTo>
                    <a:pt x="136" y="0"/>
                    <a:pt x="136" y="0"/>
                    <a:pt x="136" y="0"/>
                  </a:cubicBezTo>
                  <a:cubicBezTo>
                    <a:pt x="136" y="54"/>
                    <a:pt x="136" y="54"/>
                    <a:pt x="136" y="54"/>
                  </a:cubicBezTo>
                  <a:cubicBezTo>
                    <a:pt x="136" y="58"/>
                    <a:pt x="134" y="61"/>
                    <a:pt x="130" y="61"/>
                  </a:cubicBezTo>
                  <a:cubicBezTo>
                    <a:pt x="126" y="61"/>
                    <a:pt x="125" y="58"/>
                    <a:pt x="125" y="54"/>
                  </a:cubicBezTo>
                  <a:cubicBezTo>
                    <a:pt x="125" y="0"/>
                    <a:pt x="125" y="0"/>
                    <a:pt x="125" y="0"/>
                  </a:cubicBezTo>
                  <a:cubicBezTo>
                    <a:pt x="102" y="0"/>
                    <a:pt x="102" y="0"/>
                    <a:pt x="102" y="0"/>
                  </a:cubicBezTo>
                  <a:cubicBezTo>
                    <a:pt x="102" y="54"/>
                    <a:pt x="102" y="54"/>
                    <a:pt x="102" y="54"/>
                  </a:cubicBezTo>
                  <a:cubicBezTo>
                    <a:pt x="102" y="58"/>
                    <a:pt x="100" y="61"/>
                    <a:pt x="96" y="61"/>
                  </a:cubicBezTo>
                  <a:cubicBezTo>
                    <a:pt x="92" y="61"/>
                    <a:pt x="91" y="58"/>
                    <a:pt x="91" y="54"/>
                  </a:cubicBezTo>
                  <a:cubicBezTo>
                    <a:pt x="91" y="0"/>
                    <a:pt x="91" y="0"/>
                    <a:pt x="91" y="0"/>
                  </a:cubicBezTo>
                  <a:cubicBezTo>
                    <a:pt x="68" y="0"/>
                    <a:pt x="68" y="0"/>
                    <a:pt x="68" y="0"/>
                  </a:cubicBezTo>
                  <a:cubicBezTo>
                    <a:pt x="68" y="54"/>
                    <a:pt x="68" y="54"/>
                    <a:pt x="68" y="54"/>
                  </a:cubicBezTo>
                  <a:cubicBezTo>
                    <a:pt x="68" y="58"/>
                    <a:pt x="66" y="61"/>
                    <a:pt x="62" y="61"/>
                  </a:cubicBezTo>
                  <a:cubicBezTo>
                    <a:pt x="58" y="61"/>
                    <a:pt x="57" y="58"/>
                    <a:pt x="57" y="54"/>
                  </a:cubicBezTo>
                  <a:cubicBezTo>
                    <a:pt x="57" y="0"/>
                    <a:pt x="57" y="0"/>
                    <a:pt x="57" y="0"/>
                  </a:cubicBezTo>
                  <a:cubicBezTo>
                    <a:pt x="34" y="0"/>
                    <a:pt x="34" y="0"/>
                    <a:pt x="34" y="0"/>
                  </a:cubicBezTo>
                  <a:cubicBezTo>
                    <a:pt x="11" y="4"/>
                    <a:pt x="0" y="22"/>
                    <a:pt x="0" y="47"/>
                  </a:cubicBezTo>
                  <a:cubicBezTo>
                    <a:pt x="0" y="288"/>
                    <a:pt x="0" y="288"/>
                    <a:pt x="0" y="288"/>
                  </a:cubicBezTo>
                  <a:cubicBezTo>
                    <a:pt x="0" y="313"/>
                    <a:pt x="11" y="334"/>
                    <a:pt x="34" y="337"/>
                  </a:cubicBezTo>
                  <a:cubicBezTo>
                    <a:pt x="34" y="217"/>
                    <a:pt x="34" y="217"/>
                    <a:pt x="34" y="217"/>
                  </a:cubicBezTo>
                  <a:cubicBezTo>
                    <a:pt x="34" y="198"/>
                    <a:pt x="44" y="182"/>
                    <a:pt x="64" y="182"/>
                  </a:cubicBezTo>
                  <a:cubicBezTo>
                    <a:pt x="174" y="182"/>
                    <a:pt x="174" y="182"/>
                    <a:pt x="174" y="182"/>
                  </a:cubicBezTo>
                  <a:cubicBezTo>
                    <a:pt x="194" y="182"/>
                    <a:pt x="204" y="198"/>
                    <a:pt x="204" y="217"/>
                  </a:cubicBezTo>
                  <a:cubicBezTo>
                    <a:pt x="204" y="337"/>
                    <a:pt x="204" y="337"/>
                    <a:pt x="204" y="337"/>
                  </a:cubicBezTo>
                  <a:cubicBezTo>
                    <a:pt x="238" y="334"/>
                    <a:pt x="250" y="313"/>
                    <a:pt x="250" y="288"/>
                  </a:cubicBezTo>
                  <a:cubicBezTo>
                    <a:pt x="250" y="125"/>
                    <a:pt x="250" y="125"/>
                    <a:pt x="250" y="125"/>
                  </a:cubicBezTo>
                  <a:cubicBezTo>
                    <a:pt x="250" y="100"/>
                    <a:pt x="238" y="64"/>
                    <a:pt x="222"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95" name="Group 194">
            <a:extLst>
              <a:ext uri="{FF2B5EF4-FFF2-40B4-BE49-F238E27FC236}">
                <a16:creationId xmlns:a16="http://schemas.microsoft.com/office/drawing/2014/main" id="{E714DA94-806E-ED9A-CB88-2A9414FC9FF5}"/>
              </a:ext>
            </a:extLst>
          </p:cNvPr>
          <p:cNvGrpSpPr/>
          <p:nvPr userDrawn="1"/>
        </p:nvGrpSpPr>
        <p:grpSpPr>
          <a:xfrm>
            <a:off x="7345033" y="2051255"/>
            <a:ext cx="348733" cy="476839"/>
            <a:chOff x="7586357" y="336235"/>
            <a:chExt cx="420212" cy="574576"/>
          </a:xfrm>
          <a:solidFill>
            <a:schemeClr val="bg2"/>
          </a:solidFill>
        </p:grpSpPr>
        <p:sp>
          <p:nvSpPr>
            <p:cNvPr id="196" name="Freeform 161">
              <a:extLst>
                <a:ext uri="{FF2B5EF4-FFF2-40B4-BE49-F238E27FC236}">
                  <a16:creationId xmlns:a16="http://schemas.microsoft.com/office/drawing/2014/main" id="{018125C9-A4FE-4694-B965-FBEF97ED7873}"/>
                </a:ext>
              </a:extLst>
            </p:cNvPr>
            <p:cNvSpPr>
              <a:spLocks/>
            </p:cNvSpPr>
            <p:nvPr/>
          </p:nvSpPr>
          <p:spPr bwMode="auto">
            <a:xfrm>
              <a:off x="7682119" y="662114"/>
              <a:ext cx="228687" cy="248697"/>
            </a:xfrm>
            <a:custGeom>
              <a:avLst/>
              <a:gdLst>
                <a:gd name="T0" fmla="*/ 117 w 136"/>
                <a:gd name="T1" fmla="*/ 0 h 148"/>
                <a:gd name="T2" fmla="*/ 18 w 136"/>
                <a:gd name="T3" fmla="*/ 0 h 148"/>
                <a:gd name="T4" fmla="*/ 0 w 136"/>
                <a:gd name="T5" fmla="*/ 24 h 148"/>
                <a:gd name="T6" fmla="*/ 0 w 136"/>
                <a:gd name="T7" fmla="*/ 148 h 148"/>
                <a:gd name="T8" fmla="*/ 136 w 136"/>
                <a:gd name="T9" fmla="*/ 148 h 148"/>
                <a:gd name="T10" fmla="*/ 136 w 136"/>
                <a:gd name="T11" fmla="*/ 24 h 148"/>
                <a:gd name="T12" fmla="*/ 117 w 136"/>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136" h="148">
                  <a:moveTo>
                    <a:pt x="117" y="0"/>
                  </a:moveTo>
                  <a:cubicBezTo>
                    <a:pt x="18" y="0"/>
                    <a:pt x="18" y="0"/>
                    <a:pt x="18" y="0"/>
                  </a:cubicBezTo>
                  <a:cubicBezTo>
                    <a:pt x="6" y="0"/>
                    <a:pt x="0" y="13"/>
                    <a:pt x="0" y="24"/>
                  </a:cubicBezTo>
                  <a:cubicBezTo>
                    <a:pt x="0" y="148"/>
                    <a:pt x="0" y="148"/>
                    <a:pt x="0" y="148"/>
                  </a:cubicBezTo>
                  <a:cubicBezTo>
                    <a:pt x="136" y="148"/>
                    <a:pt x="136" y="148"/>
                    <a:pt x="136" y="148"/>
                  </a:cubicBezTo>
                  <a:cubicBezTo>
                    <a:pt x="136" y="24"/>
                    <a:pt x="136" y="24"/>
                    <a:pt x="136" y="24"/>
                  </a:cubicBezTo>
                  <a:cubicBezTo>
                    <a:pt x="136" y="13"/>
                    <a:pt x="129" y="0"/>
                    <a:pt x="11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97" name="Freeform 162">
              <a:extLst>
                <a:ext uri="{FF2B5EF4-FFF2-40B4-BE49-F238E27FC236}">
                  <a16:creationId xmlns:a16="http://schemas.microsoft.com/office/drawing/2014/main" id="{C9ADE52E-E088-2F4A-2C8E-DA0C05F8222F}"/>
                </a:ext>
              </a:extLst>
            </p:cNvPr>
            <p:cNvSpPr>
              <a:spLocks/>
            </p:cNvSpPr>
            <p:nvPr/>
          </p:nvSpPr>
          <p:spPr bwMode="auto">
            <a:xfrm>
              <a:off x="7586357" y="336235"/>
              <a:ext cx="420212" cy="574576"/>
            </a:xfrm>
            <a:custGeom>
              <a:avLst/>
              <a:gdLst>
                <a:gd name="T0" fmla="*/ 249 w 250"/>
                <a:gd name="T1" fmla="*/ 78 h 341"/>
                <a:gd name="T2" fmla="*/ 182 w 250"/>
                <a:gd name="T3" fmla="*/ 0 h 341"/>
                <a:gd name="T4" fmla="*/ 182 w 250"/>
                <a:gd name="T5" fmla="*/ 54 h 341"/>
                <a:gd name="T6" fmla="*/ 176 w 250"/>
                <a:gd name="T7" fmla="*/ 61 h 341"/>
                <a:gd name="T8" fmla="*/ 170 w 250"/>
                <a:gd name="T9" fmla="*/ 54 h 341"/>
                <a:gd name="T10" fmla="*/ 170 w 250"/>
                <a:gd name="T11" fmla="*/ 0 h 341"/>
                <a:gd name="T12" fmla="*/ 136 w 250"/>
                <a:gd name="T13" fmla="*/ 0 h 341"/>
                <a:gd name="T14" fmla="*/ 136 w 250"/>
                <a:gd name="T15" fmla="*/ 54 h 341"/>
                <a:gd name="T16" fmla="*/ 130 w 250"/>
                <a:gd name="T17" fmla="*/ 61 h 341"/>
                <a:gd name="T18" fmla="*/ 125 w 250"/>
                <a:gd name="T19" fmla="*/ 54 h 341"/>
                <a:gd name="T20" fmla="*/ 125 w 250"/>
                <a:gd name="T21" fmla="*/ 0 h 341"/>
                <a:gd name="T22" fmla="*/ 91 w 250"/>
                <a:gd name="T23" fmla="*/ 0 h 341"/>
                <a:gd name="T24" fmla="*/ 91 w 250"/>
                <a:gd name="T25" fmla="*/ 54 h 341"/>
                <a:gd name="T26" fmla="*/ 85 w 250"/>
                <a:gd name="T27" fmla="*/ 61 h 341"/>
                <a:gd name="T28" fmla="*/ 79 w 250"/>
                <a:gd name="T29" fmla="*/ 54 h 341"/>
                <a:gd name="T30" fmla="*/ 79 w 250"/>
                <a:gd name="T31" fmla="*/ 0 h 341"/>
                <a:gd name="T32" fmla="*/ 45 w 250"/>
                <a:gd name="T33" fmla="*/ 0 h 341"/>
                <a:gd name="T34" fmla="*/ 45 w 250"/>
                <a:gd name="T35" fmla="*/ 54 h 341"/>
                <a:gd name="T36" fmla="*/ 40 w 250"/>
                <a:gd name="T37" fmla="*/ 61 h 341"/>
                <a:gd name="T38" fmla="*/ 34 w 250"/>
                <a:gd name="T39" fmla="*/ 54 h 341"/>
                <a:gd name="T40" fmla="*/ 34 w 250"/>
                <a:gd name="T41" fmla="*/ 0 h 341"/>
                <a:gd name="T42" fmla="*/ 4 w 250"/>
                <a:gd name="T43" fmla="*/ 0 h 341"/>
                <a:gd name="T44" fmla="*/ 0 w 250"/>
                <a:gd name="T45" fmla="*/ 5 h 341"/>
                <a:gd name="T46" fmla="*/ 0 w 250"/>
                <a:gd name="T47" fmla="*/ 331 h 341"/>
                <a:gd name="T48" fmla="*/ 4 w 250"/>
                <a:gd name="T49" fmla="*/ 341 h 341"/>
                <a:gd name="T50" fmla="*/ 45 w 250"/>
                <a:gd name="T51" fmla="*/ 341 h 341"/>
                <a:gd name="T52" fmla="*/ 45 w 250"/>
                <a:gd name="T53" fmla="*/ 217 h 341"/>
                <a:gd name="T54" fmla="*/ 75 w 250"/>
                <a:gd name="T55" fmla="*/ 182 h 341"/>
                <a:gd name="T56" fmla="*/ 174 w 250"/>
                <a:gd name="T57" fmla="*/ 182 h 341"/>
                <a:gd name="T58" fmla="*/ 204 w 250"/>
                <a:gd name="T59" fmla="*/ 217 h 341"/>
                <a:gd name="T60" fmla="*/ 204 w 250"/>
                <a:gd name="T61" fmla="*/ 341 h 341"/>
                <a:gd name="T62" fmla="*/ 245 w 250"/>
                <a:gd name="T63" fmla="*/ 341 h 341"/>
                <a:gd name="T64" fmla="*/ 250 w 250"/>
                <a:gd name="T65" fmla="*/ 331 h 341"/>
                <a:gd name="T66" fmla="*/ 250 w 250"/>
                <a:gd name="T67" fmla="*/ 83 h 341"/>
                <a:gd name="T68" fmla="*/ 249 w 250"/>
                <a:gd name="T69" fmla="*/ 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 h="341">
                  <a:moveTo>
                    <a:pt x="249" y="78"/>
                  </a:moveTo>
                  <a:cubicBezTo>
                    <a:pt x="249" y="78"/>
                    <a:pt x="183" y="1"/>
                    <a:pt x="182" y="0"/>
                  </a:cubicBezTo>
                  <a:cubicBezTo>
                    <a:pt x="182" y="54"/>
                    <a:pt x="182" y="54"/>
                    <a:pt x="182" y="54"/>
                  </a:cubicBezTo>
                  <a:cubicBezTo>
                    <a:pt x="182" y="58"/>
                    <a:pt x="180" y="61"/>
                    <a:pt x="176" y="61"/>
                  </a:cubicBezTo>
                  <a:cubicBezTo>
                    <a:pt x="172" y="61"/>
                    <a:pt x="170" y="58"/>
                    <a:pt x="170" y="54"/>
                  </a:cubicBezTo>
                  <a:cubicBezTo>
                    <a:pt x="170" y="0"/>
                    <a:pt x="170" y="0"/>
                    <a:pt x="170" y="0"/>
                  </a:cubicBezTo>
                  <a:cubicBezTo>
                    <a:pt x="136" y="0"/>
                    <a:pt x="136" y="0"/>
                    <a:pt x="136" y="0"/>
                  </a:cubicBezTo>
                  <a:cubicBezTo>
                    <a:pt x="136" y="54"/>
                    <a:pt x="136" y="54"/>
                    <a:pt x="136" y="54"/>
                  </a:cubicBezTo>
                  <a:cubicBezTo>
                    <a:pt x="136" y="58"/>
                    <a:pt x="134" y="61"/>
                    <a:pt x="130" y="61"/>
                  </a:cubicBezTo>
                  <a:cubicBezTo>
                    <a:pt x="127" y="61"/>
                    <a:pt x="125" y="58"/>
                    <a:pt x="125" y="54"/>
                  </a:cubicBezTo>
                  <a:cubicBezTo>
                    <a:pt x="125" y="0"/>
                    <a:pt x="125" y="0"/>
                    <a:pt x="125" y="0"/>
                  </a:cubicBezTo>
                  <a:cubicBezTo>
                    <a:pt x="91" y="0"/>
                    <a:pt x="91" y="0"/>
                    <a:pt x="91" y="0"/>
                  </a:cubicBezTo>
                  <a:cubicBezTo>
                    <a:pt x="91" y="54"/>
                    <a:pt x="91" y="54"/>
                    <a:pt x="91" y="54"/>
                  </a:cubicBezTo>
                  <a:cubicBezTo>
                    <a:pt x="91" y="58"/>
                    <a:pt x="89" y="61"/>
                    <a:pt x="85" y="61"/>
                  </a:cubicBezTo>
                  <a:cubicBezTo>
                    <a:pt x="81" y="61"/>
                    <a:pt x="79" y="58"/>
                    <a:pt x="79" y="54"/>
                  </a:cubicBezTo>
                  <a:cubicBezTo>
                    <a:pt x="79" y="0"/>
                    <a:pt x="79" y="0"/>
                    <a:pt x="79" y="0"/>
                  </a:cubicBezTo>
                  <a:cubicBezTo>
                    <a:pt x="45" y="0"/>
                    <a:pt x="45" y="0"/>
                    <a:pt x="45" y="0"/>
                  </a:cubicBezTo>
                  <a:cubicBezTo>
                    <a:pt x="45" y="54"/>
                    <a:pt x="45" y="54"/>
                    <a:pt x="45" y="54"/>
                  </a:cubicBezTo>
                  <a:cubicBezTo>
                    <a:pt x="45" y="58"/>
                    <a:pt x="44" y="61"/>
                    <a:pt x="40" y="61"/>
                  </a:cubicBezTo>
                  <a:cubicBezTo>
                    <a:pt x="36" y="61"/>
                    <a:pt x="34" y="58"/>
                    <a:pt x="34" y="54"/>
                  </a:cubicBezTo>
                  <a:cubicBezTo>
                    <a:pt x="34" y="0"/>
                    <a:pt x="34" y="0"/>
                    <a:pt x="34" y="0"/>
                  </a:cubicBezTo>
                  <a:cubicBezTo>
                    <a:pt x="4" y="0"/>
                    <a:pt x="4" y="0"/>
                    <a:pt x="4" y="0"/>
                  </a:cubicBezTo>
                  <a:cubicBezTo>
                    <a:pt x="0" y="0"/>
                    <a:pt x="0" y="1"/>
                    <a:pt x="0" y="5"/>
                  </a:cubicBezTo>
                  <a:cubicBezTo>
                    <a:pt x="0" y="331"/>
                    <a:pt x="0" y="331"/>
                    <a:pt x="0" y="331"/>
                  </a:cubicBezTo>
                  <a:cubicBezTo>
                    <a:pt x="0" y="335"/>
                    <a:pt x="0" y="341"/>
                    <a:pt x="4" y="341"/>
                  </a:cubicBezTo>
                  <a:cubicBezTo>
                    <a:pt x="45" y="341"/>
                    <a:pt x="45" y="341"/>
                    <a:pt x="45" y="341"/>
                  </a:cubicBezTo>
                  <a:cubicBezTo>
                    <a:pt x="45" y="217"/>
                    <a:pt x="45" y="217"/>
                    <a:pt x="45" y="217"/>
                  </a:cubicBezTo>
                  <a:cubicBezTo>
                    <a:pt x="45" y="198"/>
                    <a:pt x="56" y="182"/>
                    <a:pt x="75" y="182"/>
                  </a:cubicBezTo>
                  <a:cubicBezTo>
                    <a:pt x="174" y="182"/>
                    <a:pt x="174" y="182"/>
                    <a:pt x="174" y="182"/>
                  </a:cubicBezTo>
                  <a:cubicBezTo>
                    <a:pt x="194" y="182"/>
                    <a:pt x="204" y="198"/>
                    <a:pt x="204" y="217"/>
                  </a:cubicBezTo>
                  <a:cubicBezTo>
                    <a:pt x="204" y="341"/>
                    <a:pt x="204" y="341"/>
                    <a:pt x="204" y="341"/>
                  </a:cubicBezTo>
                  <a:cubicBezTo>
                    <a:pt x="245" y="341"/>
                    <a:pt x="245" y="341"/>
                    <a:pt x="245" y="341"/>
                  </a:cubicBezTo>
                  <a:cubicBezTo>
                    <a:pt x="249" y="341"/>
                    <a:pt x="250" y="335"/>
                    <a:pt x="250" y="331"/>
                  </a:cubicBezTo>
                  <a:cubicBezTo>
                    <a:pt x="250" y="83"/>
                    <a:pt x="250" y="83"/>
                    <a:pt x="250" y="83"/>
                  </a:cubicBezTo>
                  <a:cubicBezTo>
                    <a:pt x="250" y="81"/>
                    <a:pt x="250" y="79"/>
                    <a:pt x="249"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198" name="Group 197">
            <a:extLst>
              <a:ext uri="{FF2B5EF4-FFF2-40B4-BE49-F238E27FC236}">
                <a16:creationId xmlns:a16="http://schemas.microsoft.com/office/drawing/2014/main" id="{D331EC8A-8678-2A9B-5B9B-BA75F6D838E0}"/>
              </a:ext>
            </a:extLst>
          </p:cNvPr>
          <p:cNvGrpSpPr/>
          <p:nvPr userDrawn="1"/>
        </p:nvGrpSpPr>
        <p:grpSpPr>
          <a:xfrm>
            <a:off x="6334419" y="2146148"/>
            <a:ext cx="474466" cy="319079"/>
            <a:chOff x="6368599" y="450578"/>
            <a:chExt cx="571717" cy="384480"/>
          </a:xfrm>
          <a:solidFill>
            <a:schemeClr val="bg2"/>
          </a:solidFill>
        </p:grpSpPr>
        <p:sp>
          <p:nvSpPr>
            <p:cNvPr id="199" name="Freeform 163">
              <a:extLst>
                <a:ext uri="{FF2B5EF4-FFF2-40B4-BE49-F238E27FC236}">
                  <a16:creationId xmlns:a16="http://schemas.microsoft.com/office/drawing/2014/main" id="{2ADE4629-1DEF-40D8-6F38-B754C380906C}"/>
                </a:ext>
              </a:extLst>
            </p:cNvPr>
            <p:cNvSpPr>
              <a:spLocks noEditPoints="1"/>
            </p:cNvSpPr>
            <p:nvPr/>
          </p:nvSpPr>
          <p:spPr bwMode="auto">
            <a:xfrm>
              <a:off x="6368599" y="450578"/>
              <a:ext cx="571717" cy="384480"/>
            </a:xfrm>
            <a:custGeom>
              <a:avLst/>
              <a:gdLst>
                <a:gd name="T0" fmla="*/ 289 w 340"/>
                <a:gd name="T1" fmla="*/ 12 h 228"/>
                <a:gd name="T2" fmla="*/ 271 w 340"/>
                <a:gd name="T3" fmla="*/ 12 h 228"/>
                <a:gd name="T4" fmla="*/ 261 w 340"/>
                <a:gd name="T5" fmla="*/ 2 h 228"/>
                <a:gd name="T6" fmla="*/ 255 w 340"/>
                <a:gd name="T7" fmla="*/ 1 h 228"/>
                <a:gd name="T8" fmla="*/ 171 w 340"/>
                <a:gd name="T9" fmla="*/ 1 h 228"/>
                <a:gd name="T10" fmla="*/ 166 w 340"/>
                <a:gd name="T11" fmla="*/ 1 h 228"/>
                <a:gd name="T12" fmla="*/ 153 w 340"/>
                <a:gd name="T13" fmla="*/ 12 h 228"/>
                <a:gd name="T14" fmla="*/ 48 w 340"/>
                <a:gd name="T15" fmla="*/ 12 h 228"/>
                <a:gd name="T16" fmla="*/ 0 w 340"/>
                <a:gd name="T17" fmla="*/ 64 h 228"/>
                <a:gd name="T18" fmla="*/ 0 w 340"/>
                <a:gd name="T19" fmla="*/ 178 h 228"/>
                <a:gd name="T20" fmla="*/ 48 w 340"/>
                <a:gd name="T21" fmla="*/ 228 h 228"/>
                <a:gd name="T22" fmla="*/ 289 w 340"/>
                <a:gd name="T23" fmla="*/ 228 h 228"/>
                <a:gd name="T24" fmla="*/ 340 w 340"/>
                <a:gd name="T25" fmla="*/ 178 h 228"/>
                <a:gd name="T26" fmla="*/ 340 w 340"/>
                <a:gd name="T27" fmla="*/ 64 h 228"/>
                <a:gd name="T28" fmla="*/ 289 w 340"/>
                <a:gd name="T29" fmla="*/ 12 h 228"/>
                <a:gd name="T30" fmla="*/ 193 w 340"/>
                <a:gd name="T31" fmla="*/ 175 h 228"/>
                <a:gd name="T32" fmla="*/ 186 w 340"/>
                <a:gd name="T33" fmla="*/ 182 h 228"/>
                <a:gd name="T34" fmla="*/ 52 w 340"/>
                <a:gd name="T35" fmla="*/ 182 h 228"/>
                <a:gd name="T36" fmla="*/ 45 w 340"/>
                <a:gd name="T37" fmla="*/ 175 h 228"/>
                <a:gd name="T38" fmla="*/ 45 w 340"/>
                <a:gd name="T39" fmla="*/ 65 h 228"/>
                <a:gd name="T40" fmla="*/ 52 w 340"/>
                <a:gd name="T41" fmla="*/ 58 h 228"/>
                <a:gd name="T42" fmla="*/ 186 w 340"/>
                <a:gd name="T43" fmla="*/ 58 h 228"/>
                <a:gd name="T44" fmla="*/ 193 w 340"/>
                <a:gd name="T45" fmla="*/ 65 h 228"/>
                <a:gd name="T46" fmla="*/ 193 w 340"/>
                <a:gd name="T47" fmla="*/ 175 h 228"/>
                <a:gd name="T48" fmla="*/ 205 w 340"/>
                <a:gd name="T49" fmla="*/ 72 h 228"/>
                <a:gd name="T50" fmla="*/ 226 w 340"/>
                <a:gd name="T51" fmla="*/ 51 h 228"/>
                <a:gd name="T52" fmla="*/ 248 w 340"/>
                <a:gd name="T53" fmla="*/ 72 h 228"/>
                <a:gd name="T54" fmla="*/ 226 w 340"/>
                <a:gd name="T55" fmla="*/ 93 h 228"/>
                <a:gd name="T56" fmla="*/ 205 w 340"/>
                <a:gd name="T57" fmla="*/ 72 h 228"/>
                <a:gd name="T58" fmla="*/ 255 w 340"/>
                <a:gd name="T59" fmla="*/ 178 h 228"/>
                <a:gd name="T60" fmla="*/ 219 w 340"/>
                <a:gd name="T61" fmla="*/ 143 h 228"/>
                <a:gd name="T62" fmla="*/ 255 w 340"/>
                <a:gd name="T63" fmla="*/ 107 h 228"/>
                <a:gd name="T64" fmla="*/ 290 w 340"/>
                <a:gd name="T65" fmla="*/ 143 h 228"/>
                <a:gd name="T66" fmla="*/ 255 w 340"/>
                <a:gd name="T67" fmla="*/ 178 h 228"/>
                <a:gd name="T68" fmla="*/ 283 w 340"/>
                <a:gd name="T69" fmla="*/ 93 h 228"/>
                <a:gd name="T70" fmla="*/ 262 w 340"/>
                <a:gd name="T71" fmla="*/ 72 h 228"/>
                <a:gd name="T72" fmla="*/ 283 w 340"/>
                <a:gd name="T73" fmla="*/ 51 h 228"/>
                <a:gd name="T74" fmla="*/ 304 w 340"/>
                <a:gd name="T75" fmla="*/ 72 h 228"/>
                <a:gd name="T76" fmla="*/ 283 w 340"/>
                <a:gd name="T77" fmla="*/ 9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0" h="228">
                  <a:moveTo>
                    <a:pt x="289" y="12"/>
                  </a:moveTo>
                  <a:cubicBezTo>
                    <a:pt x="271" y="12"/>
                    <a:pt x="271" y="12"/>
                    <a:pt x="271" y="12"/>
                  </a:cubicBezTo>
                  <a:cubicBezTo>
                    <a:pt x="261" y="2"/>
                    <a:pt x="261" y="2"/>
                    <a:pt x="261" y="2"/>
                  </a:cubicBezTo>
                  <a:cubicBezTo>
                    <a:pt x="259" y="0"/>
                    <a:pt x="257" y="1"/>
                    <a:pt x="255" y="1"/>
                  </a:cubicBezTo>
                  <a:cubicBezTo>
                    <a:pt x="171" y="1"/>
                    <a:pt x="171" y="1"/>
                    <a:pt x="171" y="1"/>
                  </a:cubicBezTo>
                  <a:cubicBezTo>
                    <a:pt x="169" y="1"/>
                    <a:pt x="167" y="0"/>
                    <a:pt x="166" y="1"/>
                  </a:cubicBezTo>
                  <a:cubicBezTo>
                    <a:pt x="153" y="12"/>
                    <a:pt x="153" y="12"/>
                    <a:pt x="153" y="12"/>
                  </a:cubicBezTo>
                  <a:cubicBezTo>
                    <a:pt x="48" y="12"/>
                    <a:pt x="48" y="12"/>
                    <a:pt x="48" y="12"/>
                  </a:cubicBezTo>
                  <a:cubicBezTo>
                    <a:pt x="21" y="12"/>
                    <a:pt x="0" y="37"/>
                    <a:pt x="0" y="64"/>
                  </a:cubicBezTo>
                  <a:cubicBezTo>
                    <a:pt x="0" y="178"/>
                    <a:pt x="0" y="178"/>
                    <a:pt x="0" y="178"/>
                  </a:cubicBezTo>
                  <a:cubicBezTo>
                    <a:pt x="0" y="205"/>
                    <a:pt x="21" y="228"/>
                    <a:pt x="48" y="228"/>
                  </a:cubicBezTo>
                  <a:cubicBezTo>
                    <a:pt x="289" y="228"/>
                    <a:pt x="289" y="228"/>
                    <a:pt x="289" y="228"/>
                  </a:cubicBezTo>
                  <a:cubicBezTo>
                    <a:pt x="317" y="228"/>
                    <a:pt x="340" y="205"/>
                    <a:pt x="340" y="178"/>
                  </a:cubicBezTo>
                  <a:cubicBezTo>
                    <a:pt x="340" y="64"/>
                    <a:pt x="340" y="64"/>
                    <a:pt x="340" y="64"/>
                  </a:cubicBezTo>
                  <a:cubicBezTo>
                    <a:pt x="340" y="37"/>
                    <a:pt x="317" y="12"/>
                    <a:pt x="289" y="12"/>
                  </a:cubicBezTo>
                  <a:close/>
                  <a:moveTo>
                    <a:pt x="193" y="175"/>
                  </a:moveTo>
                  <a:cubicBezTo>
                    <a:pt x="193" y="179"/>
                    <a:pt x="190" y="182"/>
                    <a:pt x="186" y="182"/>
                  </a:cubicBezTo>
                  <a:cubicBezTo>
                    <a:pt x="52" y="182"/>
                    <a:pt x="52" y="182"/>
                    <a:pt x="52" y="182"/>
                  </a:cubicBezTo>
                  <a:cubicBezTo>
                    <a:pt x="48" y="182"/>
                    <a:pt x="45" y="179"/>
                    <a:pt x="45" y="175"/>
                  </a:cubicBezTo>
                  <a:cubicBezTo>
                    <a:pt x="45" y="65"/>
                    <a:pt x="45" y="65"/>
                    <a:pt x="45" y="65"/>
                  </a:cubicBezTo>
                  <a:cubicBezTo>
                    <a:pt x="45" y="61"/>
                    <a:pt x="48" y="58"/>
                    <a:pt x="52" y="58"/>
                  </a:cubicBezTo>
                  <a:cubicBezTo>
                    <a:pt x="186" y="58"/>
                    <a:pt x="186" y="58"/>
                    <a:pt x="186" y="58"/>
                  </a:cubicBezTo>
                  <a:cubicBezTo>
                    <a:pt x="190" y="58"/>
                    <a:pt x="193" y="61"/>
                    <a:pt x="193" y="65"/>
                  </a:cubicBezTo>
                  <a:lnTo>
                    <a:pt x="193" y="175"/>
                  </a:lnTo>
                  <a:close/>
                  <a:moveTo>
                    <a:pt x="205" y="72"/>
                  </a:moveTo>
                  <a:cubicBezTo>
                    <a:pt x="205" y="60"/>
                    <a:pt x="215" y="51"/>
                    <a:pt x="226" y="51"/>
                  </a:cubicBezTo>
                  <a:cubicBezTo>
                    <a:pt x="238" y="51"/>
                    <a:pt x="248" y="60"/>
                    <a:pt x="248" y="72"/>
                  </a:cubicBezTo>
                  <a:cubicBezTo>
                    <a:pt x="248" y="84"/>
                    <a:pt x="238" y="93"/>
                    <a:pt x="226" y="93"/>
                  </a:cubicBezTo>
                  <a:cubicBezTo>
                    <a:pt x="215" y="93"/>
                    <a:pt x="205" y="84"/>
                    <a:pt x="205" y="72"/>
                  </a:cubicBezTo>
                  <a:close/>
                  <a:moveTo>
                    <a:pt x="255" y="178"/>
                  </a:moveTo>
                  <a:cubicBezTo>
                    <a:pt x="235" y="178"/>
                    <a:pt x="219" y="162"/>
                    <a:pt x="219" y="143"/>
                  </a:cubicBezTo>
                  <a:cubicBezTo>
                    <a:pt x="219" y="123"/>
                    <a:pt x="235" y="107"/>
                    <a:pt x="255" y="107"/>
                  </a:cubicBezTo>
                  <a:cubicBezTo>
                    <a:pt x="274" y="107"/>
                    <a:pt x="290" y="123"/>
                    <a:pt x="290" y="143"/>
                  </a:cubicBezTo>
                  <a:cubicBezTo>
                    <a:pt x="290" y="162"/>
                    <a:pt x="274" y="178"/>
                    <a:pt x="255" y="178"/>
                  </a:cubicBezTo>
                  <a:close/>
                  <a:moveTo>
                    <a:pt x="283" y="93"/>
                  </a:moveTo>
                  <a:cubicBezTo>
                    <a:pt x="271" y="93"/>
                    <a:pt x="262" y="84"/>
                    <a:pt x="262" y="72"/>
                  </a:cubicBezTo>
                  <a:cubicBezTo>
                    <a:pt x="262" y="60"/>
                    <a:pt x="271" y="51"/>
                    <a:pt x="283" y="51"/>
                  </a:cubicBezTo>
                  <a:cubicBezTo>
                    <a:pt x="295" y="51"/>
                    <a:pt x="304" y="60"/>
                    <a:pt x="304" y="72"/>
                  </a:cubicBezTo>
                  <a:cubicBezTo>
                    <a:pt x="304" y="84"/>
                    <a:pt x="295" y="93"/>
                    <a:pt x="283"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0" name="Oval 164">
              <a:extLst>
                <a:ext uri="{FF2B5EF4-FFF2-40B4-BE49-F238E27FC236}">
                  <a16:creationId xmlns:a16="http://schemas.microsoft.com/office/drawing/2014/main" id="{C09560A4-1253-4919-F76E-D44CC7109DB2}"/>
                </a:ext>
              </a:extLst>
            </p:cNvPr>
            <p:cNvSpPr>
              <a:spLocks noChangeArrowheads="1"/>
            </p:cNvSpPr>
            <p:nvPr/>
          </p:nvSpPr>
          <p:spPr bwMode="auto">
            <a:xfrm>
              <a:off x="6760225" y="656396"/>
              <a:ext cx="72894" cy="71465"/>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1" name="Oval 165">
              <a:extLst>
                <a:ext uri="{FF2B5EF4-FFF2-40B4-BE49-F238E27FC236}">
                  <a16:creationId xmlns:a16="http://schemas.microsoft.com/office/drawing/2014/main" id="{F42AFD86-7088-0F7D-EBA8-C02E12E9F498}"/>
                </a:ext>
              </a:extLst>
            </p:cNvPr>
            <p:cNvSpPr>
              <a:spLocks noChangeArrowheads="1"/>
            </p:cNvSpPr>
            <p:nvPr/>
          </p:nvSpPr>
          <p:spPr bwMode="auto">
            <a:xfrm>
              <a:off x="6737357" y="560634"/>
              <a:ext cx="22869" cy="22869"/>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2" name="Oval 166">
              <a:extLst>
                <a:ext uri="{FF2B5EF4-FFF2-40B4-BE49-F238E27FC236}">
                  <a16:creationId xmlns:a16="http://schemas.microsoft.com/office/drawing/2014/main" id="{FF1116A7-24A7-5A81-F0AC-483AE0DD482B}"/>
                </a:ext>
              </a:extLst>
            </p:cNvPr>
            <p:cNvSpPr>
              <a:spLocks noChangeArrowheads="1"/>
            </p:cNvSpPr>
            <p:nvPr/>
          </p:nvSpPr>
          <p:spPr bwMode="auto">
            <a:xfrm>
              <a:off x="6833119" y="560634"/>
              <a:ext cx="22869" cy="22869"/>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3" name="Rectangle 167">
              <a:extLst>
                <a:ext uri="{FF2B5EF4-FFF2-40B4-BE49-F238E27FC236}">
                  <a16:creationId xmlns:a16="http://schemas.microsoft.com/office/drawing/2014/main" id="{16C7F4B6-B28E-6F58-5A7E-6FB26213FAB1}"/>
                </a:ext>
              </a:extLst>
            </p:cNvPr>
            <p:cNvSpPr>
              <a:spLocks noChangeArrowheads="1"/>
            </p:cNvSpPr>
            <p:nvPr/>
          </p:nvSpPr>
          <p:spPr bwMode="auto">
            <a:xfrm>
              <a:off x="6464361" y="567780"/>
              <a:ext cx="208677" cy="171515"/>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04" name="Group 203">
            <a:extLst>
              <a:ext uri="{FF2B5EF4-FFF2-40B4-BE49-F238E27FC236}">
                <a16:creationId xmlns:a16="http://schemas.microsoft.com/office/drawing/2014/main" id="{7F7A7AFC-4E34-B46F-21BC-2F9F6ADA07A2}"/>
              </a:ext>
            </a:extLst>
          </p:cNvPr>
          <p:cNvGrpSpPr/>
          <p:nvPr userDrawn="1"/>
        </p:nvGrpSpPr>
        <p:grpSpPr>
          <a:xfrm>
            <a:off x="5385486" y="2067861"/>
            <a:ext cx="474466" cy="444812"/>
            <a:chOff x="5225164" y="356245"/>
            <a:chExt cx="571717" cy="535985"/>
          </a:xfrm>
          <a:solidFill>
            <a:schemeClr val="bg2"/>
          </a:solidFill>
        </p:grpSpPr>
        <p:sp>
          <p:nvSpPr>
            <p:cNvPr id="205" name="Freeform 168">
              <a:extLst>
                <a:ext uri="{FF2B5EF4-FFF2-40B4-BE49-F238E27FC236}">
                  <a16:creationId xmlns:a16="http://schemas.microsoft.com/office/drawing/2014/main" id="{0538A924-E589-1D68-DAF2-BAF39177D39A}"/>
                </a:ext>
              </a:extLst>
            </p:cNvPr>
            <p:cNvSpPr>
              <a:spLocks/>
            </p:cNvSpPr>
            <p:nvPr/>
          </p:nvSpPr>
          <p:spPr bwMode="auto">
            <a:xfrm>
              <a:off x="5511023" y="356245"/>
              <a:ext cx="152935" cy="115773"/>
            </a:xfrm>
            <a:custGeom>
              <a:avLst/>
              <a:gdLst>
                <a:gd name="T0" fmla="*/ 91 w 91"/>
                <a:gd name="T1" fmla="*/ 7 h 68"/>
                <a:gd name="T2" fmla="*/ 84 w 91"/>
                <a:gd name="T3" fmla="*/ 0 h 68"/>
                <a:gd name="T4" fmla="*/ 7 w 91"/>
                <a:gd name="T5" fmla="*/ 0 h 68"/>
                <a:gd name="T6" fmla="*/ 0 w 91"/>
                <a:gd name="T7" fmla="*/ 7 h 68"/>
                <a:gd name="T8" fmla="*/ 0 w 91"/>
                <a:gd name="T9" fmla="*/ 61 h 68"/>
                <a:gd name="T10" fmla="*/ 7 w 91"/>
                <a:gd name="T11" fmla="*/ 68 h 68"/>
                <a:gd name="T12" fmla="*/ 84 w 91"/>
                <a:gd name="T13" fmla="*/ 68 h 68"/>
                <a:gd name="T14" fmla="*/ 91 w 91"/>
                <a:gd name="T15" fmla="*/ 61 h 68"/>
                <a:gd name="T16" fmla="*/ 91 w 91"/>
                <a:gd name="T17"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68">
                  <a:moveTo>
                    <a:pt x="91" y="7"/>
                  </a:moveTo>
                  <a:cubicBezTo>
                    <a:pt x="91" y="3"/>
                    <a:pt x="88" y="0"/>
                    <a:pt x="84" y="0"/>
                  </a:cubicBezTo>
                  <a:cubicBezTo>
                    <a:pt x="7" y="0"/>
                    <a:pt x="7" y="0"/>
                    <a:pt x="7" y="0"/>
                  </a:cubicBezTo>
                  <a:cubicBezTo>
                    <a:pt x="3" y="0"/>
                    <a:pt x="0" y="3"/>
                    <a:pt x="0" y="7"/>
                  </a:cubicBezTo>
                  <a:cubicBezTo>
                    <a:pt x="0" y="61"/>
                    <a:pt x="0" y="61"/>
                    <a:pt x="0" y="61"/>
                  </a:cubicBezTo>
                  <a:cubicBezTo>
                    <a:pt x="0" y="65"/>
                    <a:pt x="3" y="68"/>
                    <a:pt x="7" y="68"/>
                  </a:cubicBezTo>
                  <a:cubicBezTo>
                    <a:pt x="84" y="68"/>
                    <a:pt x="84" y="68"/>
                    <a:pt x="84" y="68"/>
                  </a:cubicBezTo>
                  <a:cubicBezTo>
                    <a:pt x="88" y="68"/>
                    <a:pt x="91" y="65"/>
                    <a:pt x="91" y="61"/>
                  </a:cubicBezTo>
                  <a:lnTo>
                    <a:pt x="91" y="7"/>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6" name="Freeform 169">
              <a:extLst>
                <a:ext uri="{FF2B5EF4-FFF2-40B4-BE49-F238E27FC236}">
                  <a16:creationId xmlns:a16="http://schemas.microsoft.com/office/drawing/2014/main" id="{F6667B7D-5E06-79D4-A240-6643E9C4AB6D}"/>
                </a:ext>
              </a:extLst>
            </p:cNvPr>
            <p:cNvSpPr>
              <a:spLocks noEditPoints="1"/>
            </p:cNvSpPr>
            <p:nvPr/>
          </p:nvSpPr>
          <p:spPr bwMode="auto">
            <a:xfrm>
              <a:off x="5225164" y="507750"/>
              <a:ext cx="571717" cy="384480"/>
            </a:xfrm>
            <a:custGeom>
              <a:avLst/>
              <a:gdLst>
                <a:gd name="T0" fmla="*/ 290 w 340"/>
                <a:gd name="T1" fmla="*/ 12 h 228"/>
                <a:gd name="T2" fmla="*/ 271 w 340"/>
                <a:gd name="T3" fmla="*/ 12 h 228"/>
                <a:gd name="T4" fmla="*/ 261 w 340"/>
                <a:gd name="T5" fmla="*/ 2 h 228"/>
                <a:gd name="T6" fmla="*/ 255 w 340"/>
                <a:gd name="T7" fmla="*/ 1 h 228"/>
                <a:gd name="T8" fmla="*/ 171 w 340"/>
                <a:gd name="T9" fmla="*/ 1 h 228"/>
                <a:gd name="T10" fmla="*/ 166 w 340"/>
                <a:gd name="T11" fmla="*/ 1 h 228"/>
                <a:gd name="T12" fmla="*/ 153 w 340"/>
                <a:gd name="T13" fmla="*/ 12 h 228"/>
                <a:gd name="T14" fmla="*/ 84 w 340"/>
                <a:gd name="T15" fmla="*/ 12 h 228"/>
                <a:gd name="T16" fmla="*/ 91 w 340"/>
                <a:gd name="T17" fmla="*/ 7 h 228"/>
                <a:gd name="T18" fmla="*/ 84 w 340"/>
                <a:gd name="T19" fmla="*/ 1 h 228"/>
                <a:gd name="T20" fmla="*/ 56 w 340"/>
                <a:gd name="T21" fmla="*/ 1 h 228"/>
                <a:gd name="T22" fmla="*/ 48 w 340"/>
                <a:gd name="T23" fmla="*/ 7 h 228"/>
                <a:gd name="T24" fmla="*/ 56 w 340"/>
                <a:gd name="T25" fmla="*/ 12 h 228"/>
                <a:gd name="T26" fmla="*/ 48 w 340"/>
                <a:gd name="T27" fmla="*/ 12 h 228"/>
                <a:gd name="T28" fmla="*/ 0 w 340"/>
                <a:gd name="T29" fmla="*/ 59 h 228"/>
                <a:gd name="T30" fmla="*/ 0 w 340"/>
                <a:gd name="T31" fmla="*/ 172 h 228"/>
                <a:gd name="T32" fmla="*/ 48 w 340"/>
                <a:gd name="T33" fmla="*/ 228 h 228"/>
                <a:gd name="T34" fmla="*/ 290 w 340"/>
                <a:gd name="T35" fmla="*/ 228 h 228"/>
                <a:gd name="T36" fmla="*/ 340 w 340"/>
                <a:gd name="T37" fmla="*/ 172 h 228"/>
                <a:gd name="T38" fmla="*/ 340 w 340"/>
                <a:gd name="T39" fmla="*/ 59 h 228"/>
                <a:gd name="T40" fmla="*/ 290 w 340"/>
                <a:gd name="T41" fmla="*/ 12 h 228"/>
                <a:gd name="T42" fmla="*/ 57 w 340"/>
                <a:gd name="T43" fmla="*/ 179 h 228"/>
                <a:gd name="T44" fmla="*/ 51 w 340"/>
                <a:gd name="T45" fmla="*/ 186 h 228"/>
                <a:gd name="T46" fmla="*/ 45 w 340"/>
                <a:gd name="T47" fmla="*/ 179 h 228"/>
                <a:gd name="T48" fmla="*/ 45 w 340"/>
                <a:gd name="T49" fmla="*/ 52 h 228"/>
                <a:gd name="T50" fmla="*/ 51 w 340"/>
                <a:gd name="T51" fmla="*/ 44 h 228"/>
                <a:gd name="T52" fmla="*/ 57 w 340"/>
                <a:gd name="T53" fmla="*/ 52 h 228"/>
                <a:gd name="T54" fmla="*/ 57 w 340"/>
                <a:gd name="T55" fmla="*/ 179 h 228"/>
                <a:gd name="T56" fmla="*/ 169 w 340"/>
                <a:gd name="T57" fmla="*/ 193 h 228"/>
                <a:gd name="T58" fmla="*/ 98 w 340"/>
                <a:gd name="T59" fmla="*/ 122 h 228"/>
                <a:gd name="T60" fmla="*/ 169 w 340"/>
                <a:gd name="T61" fmla="*/ 52 h 228"/>
                <a:gd name="T62" fmla="*/ 240 w 340"/>
                <a:gd name="T63" fmla="*/ 122 h 228"/>
                <a:gd name="T64" fmla="*/ 169 w 340"/>
                <a:gd name="T65" fmla="*/ 193 h 228"/>
                <a:gd name="T66" fmla="*/ 282 w 340"/>
                <a:gd name="T67" fmla="*/ 66 h 228"/>
                <a:gd name="T68" fmla="*/ 268 w 340"/>
                <a:gd name="T69" fmla="*/ 52 h 228"/>
                <a:gd name="T70" fmla="*/ 282 w 340"/>
                <a:gd name="T71" fmla="*/ 37 h 228"/>
                <a:gd name="T72" fmla="*/ 297 w 340"/>
                <a:gd name="T73" fmla="*/ 52 h 228"/>
                <a:gd name="T74" fmla="*/ 282 w 340"/>
                <a:gd name="T75" fmla="*/ 6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0" h="228">
                  <a:moveTo>
                    <a:pt x="290" y="12"/>
                  </a:moveTo>
                  <a:cubicBezTo>
                    <a:pt x="271" y="12"/>
                    <a:pt x="271" y="12"/>
                    <a:pt x="271" y="12"/>
                  </a:cubicBezTo>
                  <a:cubicBezTo>
                    <a:pt x="261" y="2"/>
                    <a:pt x="261" y="2"/>
                    <a:pt x="261" y="2"/>
                  </a:cubicBezTo>
                  <a:cubicBezTo>
                    <a:pt x="259" y="0"/>
                    <a:pt x="257" y="1"/>
                    <a:pt x="255" y="1"/>
                  </a:cubicBezTo>
                  <a:cubicBezTo>
                    <a:pt x="171" y="1"/>
                    <a:pt x="171" y="1"/>
                    <a:pt x="171" y="1"/>
                  </a:cubicBezTo>
                  <a:cubicBezTo>
                    <a:pt x="169" y="1"/>
                    <a:pt x="167" y="0"/>
                    <a:pt x="166" y="1"/>
                  </a:cubicBezTo>
                  <a:cubicBezTo>
                    <a:pt x="153" y="12"/>
                    <a:pt x="153" y="12"/>
                    <a:pt x="153" y="12"/>
                  </a:cubicBezTo>
                  <a:cubicBezTo>
                    <a:pt x="84" y="12"/>
                    <a:pt x="84" y="12"/>
                    <a:pt x="84" y="12"/>
                  </a:cubicBezTo>
                  <a:cubicBezTo>
                    <a:pt x="88" y="12"/>
                    <a:pt x="91" y="10"/>
                    <a:pt x="91" y="7"/>
                  </a:cubicBezTo>
                  <a:cubicBezTo>
                    <a:pt x="91" y="3"/>
                    <a:pt x="88" y="1"/>
                    <a:pt x="84" y="1"/>
                  </a:cubicBezTo>
                  <a:cubicBezTo>
                    <a:pt x="56" y="1"/>
                    <a:pt x="56" y="1"/>
                    <a:pt x="56" y="1"/>
                  </a:cubicBezTo>
                  <a:cubicBezTo>
                    <a:pt x="52" y="1"/>
                    <a:pt x="48" y="3"/>
                    <a:pt x="48" y="7"/>
                  </a:cubicBezTo>
                  <a:cubicBezTo>
                    <a:pt x="48" y="10"/>
                    <a:pt x="52" y="12"/>
                    <a:pt x="56" y="12"/>
                  </a:cubicBezTo>
                  <a:cubicBezTo>
                    <a:pt x="48" y="12"/>
                    <a:pt x="48" y="12"/>
                    <a:pt x="48" y="12"/>
                  </a:cubicBezTo>
                  <a:cubicBezTo>
                    <a:pt x="21" y="12"/>
                    <a:pt x="0" y="31"/>
                    <a:pt x="0" y="59"/>
                  </a:cubicBezTo>
                  <a:cubicBezTo>
                    <a:pt x="0" y="172"/>
                    <a:pt x="0" y="172"/>
                    <a:pt x="0" y="172"/>
                  </a:cubicBezTo>
                  <a:cubicBezTo>
                    <a:pt x="0" y="199"/>
                    <a:pt x="21" y="228"/>
                    <a:pt x="48" y="228"/>
                  </a:cubicBezTo>
                  <a:cubicBezTo>
                    <a:pt x="290" y="228"/>
                    <a:pt x="290" y="228"/>
                    <a:pt x="290" y="228"/>
                  </a:cubicBezTo>
                  <a:cubicBezTo>
                    <a:pt x="317" y="228"/>
                    <a:pt x="340" y="199"/>
                    <a:pt x="340" y="172"/>
                  </a:cubicBezTo>
                  <a:cubicBezTo>
                    <a:pt x="340" y="59"/>
                    <a:pt x="340" y="59"/>
                    <a:pt x="340" y="59"/>
                  </a:cubicBezTo>
                  <a:cubicBezTo>
                    <a:pt x="340" y="31"/>
                    <a:pt x="317" y="12"/>
                    <a:pt x="290" y="12"/>
                  </a:cubicBezTo>
                  <a:close/>
                  <a:moveTo>
                    <a:pt x="57" y="179"/>
                  </a:moveTo>
                  <a:cubicBezTo>
                    <a:pt x="57" y="183"/>
                    <a:pt x="55" y="186"/>
                    <a:pt x="51" y="186"/>
                  </a:cubicBezTo>
                  <a:cubicBezTo>
                    <a:pt x="47" y="186"/>
                    <a:pt x="45" y="183"/>
                    <a:pt x="45" y="179"/>
                  </a:cubicBezTo>
                  <a:cubicBezTo>
                    <a:pt x="45" y="52"/>
                    <a:pt x="45" y="52"/>
                    <a:pt x="45" y="52"/>
                  </a:cubicBezTo>
                  <a:cubicBezTo>
                    <a:pt x="45" y="48"/>
                    <a:pt x="47" y="44"/>
                    <a:pt x="51" y="44"/>
                  </a:cubicBezTo>
                  <a:cubicBezTo>
                    <a:pt x="55" y="44"/>
                    <a:pt x="57" y="48"/>
                    <a:pt x="57" y="52"/>
                  </a:cubicBezTo>
                  <a:lnTo>
                    <a:pt x="57" y="179"/>
                  </a:lnTo>
                  <a:close/>
                  <a:moveTo>
                    <a:pt x="169" y="193"/>
                  </a:moveTo>
                  <a:cubicBezTo>
                    <a:pt x="130" y="193"/>
                    <a:pt x="98" y="162"/>
                    <a:pt x="98" y="122"/>
                  </a:cubicBezTo>
                  <a:cubicBezTo>
                    <a:pt x="98" y="83"/>
                    <a:pt x="130" y="52"/>
                    <a:pt x="169" y="52"/>
                  </a:cubicBezTo>
                  <a:cubicBezTo>
                    <a:pt x="208" y="52"/>
                    <a:pt x="240" y="83"/>
                    <a:pt x="240" y="122"/>
                  </a:cubicBezTo>
                  <a:cubicBezTo>
                    <a:pt x="240" y="162"/>
                    <a:pt x="208" y="193"/>
                    <a:pt x="169" y="193"/>
                  </a:cubicBezTo>
                  <a:close/>
                  <a:moveTo>
                    <a:pt x="282" y="66"/>
                  </a:moveTo>
                  <a:cubicBezTo>
                    <a:pt x="275" y="66"/>
                    <a:pt x="268" y="59"/>
                    <a:pt x="268" y="52"/>
                  </a:cubicBezTo>
                  <a:cubicBezTo>
                    <a:pt x="268" y="44"/>
                    <a:pt x="275" y="37"/>
                    <a:pt x="282" y="37"/>
                  </a:cubicBezTo>
                  <a:cubicBezTo>
                    <a:pt x="290" y="37"/>
                    <a:pt x="297" y="44"/>
                    <a:pt x="297" y="52"/>
                  </a:cubicBezTo>
                  <a:cubicBezTo>
                    <a:pt x="297" y="59"/>
                    <a:pt x="290" y="66"/>
                    <a:pt x="282"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07" name="Oval 170">
              <a:extLst>
                <a:ext uri="{FF2B5EF4-FFF2-40B4-BE49-F238E27FC236}">
                  <a16:creationId xmlns:a16="http://schemas.microsoft.com/office/drawing/2014/main" id="{76CA4797-B7BC-3B32-171C-34AFEFF31428}"/>
                </a:ext>
              </a:extLst>
            </p:cNvPr>
            <p:cNvSpPr>
              <a:spLocks noChangeArrowheads="1"/>
            </p:cNvSpPr>
            <p:nvPr/>
          </p:nvSpPr>
          <p:spPr bwMode="auto">
            <a:xfrm>
              <a:off x="5413831" y="619235"/>
              <a:ext cx="191525" cy="190096"/>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08" name="Group 207">
            <a:extLst>
              <a:ext uri="{FF2B5EF4-FFF2-40B4-BE49-F238E27FC236}">
                <a16:creationId xmlns:a16="http://schemas.microsoft.com/office/drawing/2014/main" id="{0CE9DE37-9505-7103-3E78-B457843A3FC6}"/>
              </a:ext>
            </a:extLst>
          </p:cNvPr>
          <p:cNvGrpSpPr/>
          <p:nvPr userDrawn="1"/>
        </p:nvGrpSpPr>
        <p:grpSpPr>
          <a:xfrm>
            <a:off x="4436553" y="2083281"/>
            <a:ext cx="474466" cy="429392"/>
            <a:chOff x="4081729" y="374826"/>
            <a:chExt cx="571717" cy="517404"/>
          </a:xfrm>
          <a:solidFill>
            <a:schemeClr val="bg2"/>
          </a:solidFill>
        </p:grpSpPr>
        <p:sp>
          <p:nvSpPr>
            <p:cNvPr id="209" name="Freeform 171">
              <a:extLst>
                <a:ext uri="{FF2B5EF4-FFF2-40B4-BE49-F238E27FC236}">
                  <a16:creationId xmlns:a16="http://schemas.microsoft.com/office/drawing/2014/main" id="{4728FCBF-74BF-DCDF-996B-B2B2B8958C59}"/>
                </a:ext>
              </a:extLst>
            </p:cNvPr>
            <p:cNvSpPr>
              <a:spLocks/>
            </p:cNvSpPr>
            <p:nvPr/>
          </p:nvSpPr>
          <p:spPr bwMode="auto">
            <a:xfrm>
              <a:off x="4501942" y="487740"/>
              <a:ext cx="37162" cy="240121"/>
            </a:xfrm>
            <a:custGeom>
              <a:avLst/>
              <a:gdLst>
                <a:gd name="T0" fmla="*/ 11 w 22"/>
                <a:gd name="T1" fmla="*/ 142 h 142"/>
                <a:gd name="T2" fmla="*/ 22 w 22"/>
                <a:gd name="T3" fmla="*/ 134 h 142"/>
                <a:gd name="T4" fmla="*/ 22 w 22"/>
                <a:gd name="T5" fmla="*/ 7 h 142"/>
                <a:gd name="T6" fmla="*/ 11 w 22"/>
                <a:gd name="T7" fmla="*/ 0 h 142"/>
                <a:gd name="T8" fmla="*/ 0 w 22"/>
                <a:gd name="T9" fmla="*/ 7 h 142"/>
                <a:gd name="T10" fmla="*/ 0 w 22"/>
                <a:gd name="T11" fmla="*/ 134 h 142"/>
                <a:gd name="T12" fmla="*/ 11 w 22"/>
                <a:gd name="T13" fmla="*/ 142 h 142"/>
              </a:gdLst>
              <a:ahLst/>
              <a:cxnLst>
                <a:cxn ang="0">
                  <a:pos x="T0" y="T1"/>
                </a:cxn>
                <a:cxn ang="0">
                  <a:pos x="T2" y="T3"/>
                </a:cxn>
                <a:cxn ang="0">
                  <a:pos x="T4" y="T5"/>
                </a:cxn>
                <a:cxn ang="0">
                  <a:pos x="T6" y="T7"/>
                </a:cxn>
                <a:cxn ang="0">
                  <a:pos x="T8" y="T9"/>
                </a:cxn>
                <a:cxn ang="0">
                  <a:pos x="T10" y="T11"/>
                </a:cxn>
                <a:cxn ang="0">
                  <a:pos x="T12" y="T13"/>
                </a:cxn>
              </a:cxnLst>
              <a:rect l="0" t="0" r="r" b="b"/>
              <a:pathLst>
                <a:path w="22" h="142">
                  <a:moveTo>
                    <a:pt x="11" y="142"/>
                  </a:moveTo>
                  <a:cubicBezTo>
                    <a:pt x="15" y="142"/>
                    <a:pt x="22" y="138"/>
                    <a:pt x="22" y="134"/>
                  </a:cubicBezTo>
                  <a:cubicBezTo>
                    <a:pt x="22" y="7"/>
                    <a:pt x="22" y="7"/>
                    <a:pt x="22" y="7"/>
                  </a:cubicBezTo>
                  <a:cubicBezTo>
                    <a:pt x="22" y="3"/>
                    <a:pt x="15" y="0"/>
                    <a:pt x="11" y="0"/>
                  </a:cubicBezTo>
                  <a:cubicBezTo>
                    <a:pt x="7" y="0"/>
                    <a:pt x="0" y="3"/>
                    <a:pt x="0" y="7"/>
                  </a:cubicBezTo>
                  <a:cubicBezTo>
                    <a:pt x="0" y="134"/>
                    <a:pt x="0" y="134"/>
                    <a:pt x="0" y="134"/>
                  </a:cubicBezTo>
                  <a:cubicBezTo>
                    <a:pt x="0" y="138"/>
                    <a:pt x="7" y="142"/>
                    <a:pt x="11"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0" name="Freeform 172">
              <a:extLst>
                <a:ext uri="{FF2B5EF4-FFF2-40B4-BE49-F238E27FC236}">
                  <a16:creationId xmlns:a16="http://schemas.microsoft.com/office/drawing/2014/main" id="{423C2FEF-5185-1563-E5C9-E37F74EDE030}"/>
                </a:ext>
              </a:extLst>
            </p:cNvPr>
            <p:cNvSpPr>
              <a:spLocks/>
            </p:cNvSpPr>
            <p:nvPr/>
          </p:nvSpPr>
          <p:spPr bwMode="auto">
            <a:xfrm>
              <a:off x="4463350" y="439144"/>
              <a:ext cx="18581" cy="335884"/>
            </a:xfrm>
            <a:custGeom>
              <a:avLst/>
              <a:gdLst>
                <a:gd name="T0" fmla="*/ 6 w 11"/>
                <a:gd name="T1" fmla="*/ 199 h 199"/>
                <a:gd name="T2" fmla="*/ 11 w 11"/>
                <a:gd name="T3" fmla="*/ 192 h 199"/>
                <a:gd name="T4" fmla="*/ 11 w 11"/>
                <a:gd name="T5" fmla="*/ 7 h 199"/>
                <a:gd name="T6" fmla="*/ 6 w 11"/>
                <a:gd name="T7" fmla="*/ 0 h 199"/>
                <a:gd name="T8" fmla="*/ 0 w 11"/>
                <a:gd name="T9" fmla="*/ 7 h 199"/>
                <a:gd name="T10" fmla="*/ 0 w 11"/>
                <a:gd name="T11" fmla="*/ 192 h 199"/>
                <a:gd name="T12" fmla="*/ 6 w 11"/>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1" h="199">
                  <a:moveTo>
                    <a:pt x="6" y="199"/>
                  </a:moveTo>
                  <a:cubicBezTo>
                    <a:pt x="10" y="199"/>
                    <a:pt x="11" y="196"/>
                    <a:pt x="11" y="192"/>
                  </a:cubicBezTo>
                  <a:cubicBezTo>
                    <a:pt x="11" y="7"/>
                    <a:pt x="11" y="7"/>
                    <a:pt x="11" y="7"/>
                  </a:cubicBezTo>
                  <a:cubicBezTo>
                    <a:pt x="11" y="4"/>
                    <a:pt x="10" y="0"/>
                    <a:pt x="6" y="0"/>
                  </a:cubicBezTo>
                  <a:cubicBezTo>
                    <a:pt x="2" y="0"/>
                    <a:pt x="0" y="4"/>
                    <a:pt x="0" y="7"/>
                  </a:cubicBezTo>
                  <a:cubicBezTo>
                    <a:pt x="0" y="192"/>
                    <a:pt x="0" y="192"/>
                    <a:pt x="0" y="192"/>
                  </a:cubicBezTo>
                  <a:cubicBezTo>
                    <a:pt x="0" y="196"/>
                    <a:pt x="2" y="199"/>
                    <a:pt x="6" y="19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1" name="Oval 173">
              <a:extLst>
                <a:ext uri="{FF2B5EF4-FFF2-40B4-BE49-F238E27FC236}">
                  <a16:creationId xmlns:a16="http://schemas.microsoft.com/office/drawing/2014/main" id="{C669DF27-FCB5-F54F-11D5-7AA2762B4F79}"/>
                </a:ext>
              </a:extLst>
            </p:cNvPr>
            <p:cNvSpPr>
              <a:spLocks noChangeArrowheads="1"/>
            </p:cNvSpPr>
            <p:nvPr/>
          </p:nvSpPr>
          <p:spPr bwMode="auto">
            <a:xfrm>
              <a:off x="4273255" y="469159"/>
              <a:ext cx="72894" cy="72894"/>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2" name="Freeform 174">
              <a:extLst>
                <a:ext uri="{FF2B5EF4-FFF2-40B4-BE49-F238E27FC236}">
                  <a16:creationId xmlns:a16="http://schemas.microsoft.com/office/drawing/2014/main" id="{B2AC690E-33CA-9EE3-0516-84BD0870923F}"/>
                </a:ext>
              </a:extLst>
            </p:cNvPr>
            <p:cNvSpPr>
              <a:spLocks noEditPoints="1"/>
            </p:cNvSpPr>
            <p:nvPr/>
          </p:nvSpPr>
          <p:spPr bwMode="auto">
            <a:xfrm>
              <a:off x="4081729" y="374826"/>
              <a:ext cx="571717" cy="517404"/>
            </a:xfrm>
            <a:custGeom>
              <a:avLst/>
              <a:gdLst>
                <a:gd name="T0" fmla="*/ 328 w 340"/>
                <a:gd name="T1" fmla="*/ 91 h 307"/>
                <a:gd name="T2" fmla="*/ 294 w 340"/>
                <a:gd name="T3" fmla="*/ 91 h 307"/>
                <a:gd name="T4" fmla="*/ 289 w 340"/>
                <a:gd name="T5" fmla="*/ 80 h 307"/>
                <a:gd name="T6" fmla="*/ 284 w 340"/>
                <a:gd name="T7" fmla="*/ 88 h 307"/>
                <a:gd name="T8" fmla="*/ 284 w 340"/>
                <a:gd name="T9" fmla="*/ 95 h 307"/>
                <a:gd name="T10" fmla="*/ 284 w 340"/>
                <a:gd name="T11" fmla="*/ 180 h 307"/>
                <a:gd name="T12" fmla="*/ 284 w 340"/>
                <a:gd name="T13" fmla="*/ 261 h 307"/>
                <a:gd name="T14" fmla="*/ 226 w 340"/>
                <a:gd name="T15" fmla="*/ 261 h 307"/>
                <a:gd name="T16" fmla="*/ 212 w 340"/>
                <a:gd name="T17" fmla="*/ 261 h 307"/>
                <a:gd name="T18" fmla="*/ 211 w 340"/>
                <a:gd name="T19" fmla="*/ 261 h 307"/>
                <a:gd name="T20" fmla="*/ 216 w 340"/>
                <a:gd name="T21" fmla="*/ 251 h 307"/>
                <a:gd name="T22" fmla="*/ 216 w 340"/>
                <a:gd name="T23" fmla="*/ 53 h 307"/>
                <a:gd name="T24" fmla="*/ 162 w 340"/>
                <a:gd name="T25" fmla="*/ 0 h 307"/>
                <a:gd name="T26" fmla="*/ 49 w 340"/>
                <a:gd name="T27" fmla="*/ 0 h 307"/>
                <a:gd name="T28" fmla="*/ 0 w 340"/>
                <a:gd name="T29" fmla="*/ 53 h 307"/>
                <a:gd name="T30" fmla="*/ 0 w 340"/>
                <a:gd name="T31" fmla="*/ 251 h 307"/>
                <a:gd name="T32" fmla="*/ 49 w 340"/>
                <a:gd name="T33" fmla="*/ 307 h 307"/>
                <a:gd name="T34" fmla="*/ 162 w 340"/>
                <a:gd name="T35" fmla="*/ 307 h 307"/>
                <a:gd name="T36" fmla="*/ 207 w 340"/>
                <a:gd name="T37" fmla="*/ 273 h 307"/>
                <a:gd name="T38" fmla="*/ 212 w 340"/>
                <a:gd name="T39" fmla="*/ 273 h 307"/>
                <a:gd name="T40" fmla="*/ 226 w 340"/>
                <a:gd name="T41" fmla="*/ 273 h 307"/>
                <a:gd name="T42" fmla="*/ 290 w 340"/>
                <a:gd name="T43" fmla="*/ 273 h 307"/>
                <a:gd name="T44" fmla="*/ 295 w 340"/>
                <a:gd name="T45" fmla="*/ 265 h 307"/>
                <a:gd name="T46" fmla="*/ 295 w 340"/>
                <a:gd name="T47" fmla="*/ 193 h 307"/>
                <a:gd name="T48" fmla="*/ 328 w 340"/>
                <a:gd name="T49" fmla="*/ 193 h 307"/>
                <a:gd name="T50" fmla="*/ 340 w 340"/>
                <a:gd name="T51" fmla="*/ 182 h 307"/>
                <a:gd name="T52" fmla="*/ 340 w 340"/>
                <a:gd name="T53" fmla="*/ 102 h 307"/>
                <a:gd name="T54" fmla="*/ 328 w 340"/>
                <a:gd name="T55" fmla="*/ 91 h 307"/>
                <a:gd name="T56" fmla="*/ 79 w 340"/>
                <a:gd name="T57" fmla="*/ 269 h 307"/>
                <a:gd name="T58" fmla="*/ 29 w 340"/>
                <a:gd name="T59" fmla="*/ 219 h 307"/>
                <a:gd name="T60" fmla="*/ 79 w 340"/>
                <a:gd name="T61" fmla="*/ 170 h 307"/>
                <a:gd name="T62" fmla="*/ 128 w 340"/>
                <a:gd name="T63" fmla="*/ 219 h 307"/>
                <a:gd name="T64" fmla="*/ 79 w 340"/>
                <a:gd name="T65" fmla="*/ 269 h 307"/>
                <a:gd name="T66" fmla="*/ 135 w 340"/>
                <a:gd name="T67" fmla="*/ 113 h 307"/>
                <a:gd name="T68" fmla="*/ 100 w 340"/>
                <a:gd name="T69" fmla="*/ 77 h 307"/>
                <a:gd name="T70" fmla="*/ 135 w 340"/>
                <a:gd name="T71" fmla="*/ 42 h 307"/>
                <a:gd name="T72" fmla="*/ 171 w 340"/>
                <a:gd name="T73" fmla="*/ 77 h 307"/>
                <a:gd name="T74" fmla="*/ 135 w 340"/>
                <a:gd name="T75" fmla="*/ 11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0" h="307">
                  <a:moveTo>
                    <a:pt x="328" y="91"/>
                  </a:moveTo>
                  <a:cubicBezTo>
                    <a:pt x="294" y="91"/>
                    <a:pt x="294" y="91"/>
                    <a:pt x="294" y="91"/>
                  </a:cubicBezTo>
                  <a:cubicBezTo>
                    <a:pt x="294" y="80"/>
                    <a:pt x="293" y="80"/>
                    <a:pt x="289" y="80"/>
                  </a:cubicBezTo>
                  <a:cubicBezTo>
                    <a:pt x="285" y="80"/>
                    <a:pt x="284" y="84"/>
                    <a:pt x="284" y="88"/>
                  </a:cubicBezTo>
                  <a:cubicBezTo>
                    <a:pt x="284" y="95"/>
                    <a:pt x="284" y="95"/>
                    <a:pt x="284" y="95"/>
                  </a:cubicBezTo>
                  <a:cubicBezTo>
                    <a:pt x="284" y="180"/>
                    <a:pt x="284" y="180"/>
                    <a:pt x="284" y="180"/>
                  </a:cubicBezTo>
                  <a:cubicBezTo>
                    <a:pt x="284" y="261"/>
                    <a:pt x="284" y="261"/>
                    <a:pt x="284" y="261"/>
                  </a:cubicBezTo>
                  <a:cubicBezTo>
                    <a:pt x="226" y="261"/>
                    <a:pt x="226" y="261"/>
                    <a:pt x="226" y="261"/>
                  </a:cubicBezTo>
                  <a:cubicBezTo>
                    <a:pt x="212" y="261"/>
                    <a:pt x="212" y="261"/>
                    <a:pt x="212" y="261"/>
                  </a:cubicBezTo>
                  <a:cubicBezTo>
                    <a:pt x="211" y="261"/>
                    <a:pt x="211" y="261"/>
                    <a:pt x="211" y="261"/>
                  </a:cubicBezTo>
                  <a:cubicBezTo>
                    <a:pt x="211" y="261"/>
                    <a:pt x="216" y="254"/>
                    <a:pt x="216" y="251"/>
                  </a:cubicBezTo>
                  <a:cubicBezTo>
                    <a:pt x="216" y="53"/>
                    <a:pt x="216" y="53"/>
                    <a:pt x="216" y="53"/>
                  </a:cubicBezTo>
                  <a:cubicBezTo>
                    <a:pt x="216" y="25"/>
                    <a:pt x="189" y="0"/>
                    <a:pt x="162" y="0"/>
                  </a:cubicBezTo>
                  <a:cubicBezTo>
                    <a:pt x="49" y="0"/>
                    <a:pt x="49" y="0"/>
                    <a:pt x="49" y="0"/>
                  </a:cubicBezTo>
                  <a:cubicBezTo>
                    <a:pt x="21" y="0"/>
                    <a:pt x="0" y="25"/>
                    <a:pt x="0" y="53"/>
                  </a:cubicBezTo>
                  <a:cubicBezTo>
                    <a:pt x="0" y="251"/>
                    <a:pt x="0" y="251"/>
                    <a:pt x="0" y="251"/>
                  </a:cubicBezTo>
                  <a:cubicBezTo>
                    <a:pt x="0" y="278"/>
                    <a:pt x="21" y="307"/>
                    <a:pt x="49" y="307"/>
                  </a:cubicBezTo>
                  <a:cubicBezTo>
                    <a:pt x="162" y="307"/>
                    <a:pt x="162" y="307"/>
                    <a:pt x="162" y="307"/>
                  </a:cubicBezTo>
                  <a:cubicBezTo>
                    <a:pt x="182" y="307"/>
                    <a:pt x="199" y="290"/>
                    <a:pt x="207" y="273"/>
                  </a:cubicBezTo>
                  <a:cubicBezTo>
                    <a:pt x="212" y="273"/>
                    <a:pt x="212" y="273"/>
                    <a:pt x="212" y="273"/>
                  </a:cubicBezTo>
                  <a:cubicBezTo>
                    <a:pt x="226" y="273"/>
                    <a:pt x="226" y="273"/>
                    <a:pt x="226" y="273"/>
                  </a:cubicBezTo>
                  <a:cubicBezTo>
                    <a:pt x="290" y="273"/>
                    <a:pt x="290" y="273"/>
                    <a:pt x="290" y="273"/>
                  </a:cubicBezTo>
                  <a:cubicBezTo>
                    <a:pt x="294" y="273"/>
                    <a:pt x="295" y="269"/>
                    <a:pt x="295" y="265"/>
                  </a:cubicBezTo>
                  <a:cubicBezTo>
                    <a:pt x="295" y="193"/>
                    <a:pt x="295" y="193"/>
                    <a:pt x="295" y="193"/>
                  </a:cubicBezTo>
                  <a:cubicBezTo>
                    <a:pt x="328" y="193"/>
                    <a:pt x="328" y="193"/>
                    <a:pt x="328" y="193"/>
                  </a:cubicBezTo>
                  <a:cubicBezTo>
                    <a:pt x="339" y="193"/>
                    <a:pt x="340" y="186"/>
                    <a:pt x="340" y="182"/>
                  </a:cubicBezTo>
                  <a:cubicBezTo>
                    <a:pt x="340" y="102"/>
                    <a:pt x="340" y="102"/>
                    <a:pt x="340" y="102"/>
                  </a:cubicBezTo>
                  <a:cubicBezTo>
                    <a:pt x="340" y="98"/>
                    <a:pt x="339" y="91"/>
                    <a:pt x="328" y="91"/>
                  </a:cubicBezTo>
                  <a:close/>
                  <a:moveTo>
                    <a:pt x="79" y="269"/>
                  </a:moveTo>
                  <a:cubicBezTo>
                    <a:pt x="51" y="269"/>
                    <a:pt x="29" y="247"/>
                    <a:pt x="29" y="219"/>
                  </a:cubicBezTo>
                  <a:cubicBezTo>
                    <a:pt x="29" y="192"/>
                    <a:pt x="51" y="170"/>
                    <a:pt x="79" y="170"/>
                  </a:cubicBezTo>
                  <a:cubicBezTo>
                    <a:pt x="106" y="170"/>
                    <a:pt x="128" y="192"/>
                    <a:pt x="128" y="219"/>
                  </a:cubicBezTo>
                  <a:cubicBezTo>
                    <a:pt x="128" y="247"/>
                    <a:pt x="106" y="269"/>
                    <a:pt x="79" y="269"/>
                  </a:cubicBezTo>
                  <a:close/>
                  <a:moveTo>
                    <a:pt x="135" y="113"/>
                  </a:moveTo>
                  <a:cubicBezTo>
                    <a:pt x="116" y="113"/>
                    <a:pt x="100" y="97"/>
                    <a:pt x="100" y="77"/>
                  </a:cubicBezTo>
                  <a:cubicBezTo>
                    <a:pt x="100" y="58"/>
                    <a:pt x="116" y="42"/>
                    <a:pt x="135" y="42"/>
                  </a:cubicBezTo>
                  <a:cubicBezTo>
                    <a:pt x="155" y="42"/>
                    <a:pt x="171" y="58"/>
                    <a:pt x="171" y="77"/>
                  </a:cubicBezTo>
                  <a:cubicBezTo>
                    <a:pt x="171" y="97"/>
                    <a:pt x="155" y="113"/>
                    <a:pt x="135"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3" name="Oval 175">
              <a:extLst>
                <a:ext uri="{FF2B5EF4-FFF2-40B4-BE49-F238E27FC236}">
                  <a16:creationId xmlns:a16="http://schemas.microsoft.com/office/drawing/2014/main" id="{A2F02A6C-162D-9C39-C5C7-ED943C57AD7A}"/>
                </a:ext>
              </a:extLst>
            </p:cNvPr>
            <p:cNvSpPr>
              <a:spLocks noChangeArrowheads="1"/>
            </p:cNvSpPr>
            <p:nvPr/>
          </p:nvSpPr>
          <p:spPr bwMode="auto">
            <a:xfrm>
              <a:off x="4154623" y="684982"/>
              <a:ext cx="118632" cy="120061"/>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14" name="Group 213">
            <a:extLst>
              <a:ext uri="{FF2B5EF4-FFF2-40B4-BE49-F238E27FC236}">
                <a16:creationId xmlns:a16="http://schemas.microsoft.com/office/drawing/2014/main" id="{27D21B9A-690D-1D65-8081-88382D63A783}"/>
              </a:ext>
            </a:extLst>
          </p:cNvPr>
          <p:cNvGrpSpPr/>
          <p:nvPr userDrawn="1"/>
        </p:nvGrpSpPr>
        <p:grpSpPr>
          <a:xfrm>
            <a:off x="3487620" y="2114122"/>
            <a:ext cx="475653" cy="334499"/>
            <a:chOff x="2938294" y="411988"/>
            <a:chExt cx="573147" cy="403061"/>
          </a:xfrm>
          <a:solidFill>
            <a:schemeClr val="bg2"/>
          </a:solidFill>
        </p:grpSpPr>
        <p:sp>
          <p:nvSpPr>
            <p:cNvPr id="215" name="Freeform 176">
              <a:extLst>
                <a:ext uri="{FF2B5EF4-FFF2-40B4-BE49-F238E27FC236}">
                  <a16:creationId xmlns:a16="http://schemas.microsoft.com/office/drawing/2014/main" id="{74D71AFC-210E-65E7-4100-C62DCDA439CB}"/>
                </a:ext>
              </a:extLst>
            </p:cNvPr>
            <p:cNvSpPr>
              <a:spLocks noEditPoints="1"/>
            </p:cNvSpPr>
            <p:nvPr/>
          </p:nvSpPr>
          <p:spPr bwMode="auto">
            <a:xfrm>
              <a:off x="3186992" y="512038"/>
              <a:ext cx="215824" cy="21582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3 h 128"/>
                <a:gd name="T12" fmla="*/ 14 w 128"/>
                <a:gd name="T13" fmla="*/ 64 h 128"/>
                <a:gd name="T14" fmla="*/ 64 w 128"/>
                <a:gd name="T15" fmla="*/ 14 h 128"/>
                <a:gd name="T16" fmla="*/ 113 w 128"/>
                <a:gd name="T17" fmla="*/ 64 h 128"/>
                <a:gd name="T18" fmla="*/ 64 w 128"/>
                <a:gd name="T19" fmla="*/ 1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3"/>
                  </a:moveTo>
                  <a:cubicBezTo>
                    <a:pt x="36" y="113"/>
                    <a:pt x="14" y="91"/>
                    <a:pt x="14" y="64"/>
                  </a:cubicBezTo>
                  <a:cubicBezTo>
                    <a:pt x="14" y="36"/>
                    <a:pt x="36" y="14"/>
                    <a:pt x="64" y="14"/>
                  </a:cubicBezTo>
                  <a:cubicBezTo>
                    <a:pt x="91" y="14"/>
                    <a:pt x="113" y="36"/>
                    <a:pt x="113" y="64"/>
                  </a:cubicBezTo>
                  <a:cubicBezTo>
                    <a:pt x="113" y="91"/>
                    <a:pt x="91" y="113"/>
                    <a:pt x="6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6" name="Freeform 177">
              <a:extLst>
                <a:ext uri="{FF2B5EF4-FFF2-40B4-BE49-F238E27FC236}">
                  <a16:creationId xmlns:a16="http://schemas.microsoft.com/office/drawing/2014/main" id="{17D0AE89-8C1F-BDAC-A72B-ECCAAEF78202}"/>
                </a:ext>
              </a:extLst>
            </p:cNvPr>
            <p:cNvSpPr>
              <a:spLocks noEditPoints="1"/>
            </p:cNvSpPr>
            <p:nvPr/>
          </p:nvSpPr>
          <p:spPr bwMode="auto">
            <a:xfrm>
              <a:off x="2938294" y="411988"/>
              <a:ext cx="573147" cy="403061"/>
            </a:xfrm>
            <a:custGeom>
              <a:avLst/>
              <a:gdLst>
                <a:gd name="T0" fmla="*/ 290 w 341"/>
                <a:gd name="T1" fmla="*/ 24 h 239"/>
                <a:gd name="T2" fmla="*/ 260 w 341"/>
                <a:gd name="T3" fmla="*/ 24 h 239"/>
                <a:gd name="T4" fmla="*/ 248 w 341"/>
                <a:gd name="T5" fmla="*/ 2 h 239"/>
                <a:gd name="T6" fmla="*/ 241 w 341"/>
                <a:gd name="T7" fmla="*/ 1 h 239"/>
                <a:gd name="T8" fmla="*/ 170 w 341"/>
                <a:gd name="T9" fmla="*/ 1 h 239"/>
                <a:gd name="T10" fmla="*/ 164 w 341"/>
                <a:gd name="T11" fmla="*/ 2 h 239"/>
                <a:gd name="T12" fmla="*/ 152 w 341"/>
                <a:gd name="T13" fmla="*/ 24 h 239"/>
                <a:gd name="T14" fmla="*/ 98 w 341"/>
                <a:gd name="T15" fmla="*/ 24 h 239"/>
                <a:gd name="T16" fmla="*/ 105 w 341"/>
                <a:gd name="T17" fmla="*/ 18 h 239"/>
                <a:gd name="T18" fmla="*/ 98 w 341"/>
                <a:gd name="T19" fmla="*/ 12 h 239"/>
                <a:gd name="T20" fmla="*/ 70 w 341"/>
                <a:gd name="T21" fmla="*/ 12 h 239"/>
                <a:gd name="T22" fmla="*/ 63 w 341"/>
                <a:gd name="T23" fmla="*/ 18 h 239"/>
                <a:gd name="T24" fmla="*/ 70 w 341"/>
                <a:gd name="T25" fmla="*/ 24 h 239"/>
                <a:gd name="T26" fmla="*/ 49 w 341"/>
                <a:gd name="T27" fmla="*/ 24 h 239"/>
                <a:gd name="T28" fmla="*/ 0 w 341"/>
                <a:gd name="T29" fmla="*/ 73 h 239"/>
                <a:gd name="T30" fmla="*/ 0 w 341"/>
                <a:gd name="T31" fmla="*/ 187 h 239"/>
                <a:gd name="T32" fmla="*/ 49 w 341"/>
                <a:gd name="T33" fmla="*/ 239 h 239"/>
                <a:gd name="T34" fmla="*/ 290 w 341"/>
                <a:gd name="T35" fmla="*/ 239 h 239"/>
                <a:gd name="T36" fmla="*/ 341 w 341"/>
                <a:gd name="T37" fmla="*/ 187 h 239"/>
                <a:gd name="T38" fmla="*/ 341 w 341"/>
                <a:gd name="T39" fmla="*/ 73 h 239"/>
                <a:gd name="T40" fmla="*/ 290 w 341"/>
                <a:gd name="T41" fmla="*/ 24 h 239"/>
                <a:gd name="T42" fmla="*/ 68 w 341"/>
                <a:gd name="T43" fmla="*/ 194 h 239"/>
                <a:gd name="T44" fmla="*/ 63 w 341"/>
                <a:gd name="T45" fmla="*/ 201 h 239"/>
                <a:gd name="T46" fmla="*/ 57 w 341"/>
                <a:gd name="T47" fmla="*/ 194 h 239"/>
                <a:gd name="T48" fmla="*/ 57 w 341"/>
                <a:gd name="T49" fmla="*/ 52 h 239"/>
                <a:gd name="T50" fmla="*/ 63 w 341"/>
                <a:gd name="T51" fmla="*/ 45 h 239"/>
                <a:gd name="T52" fmla="*/ 68 w 341"/>
                <a:gd name="T53" fmla="*/ 52 h 239"/>
                <a:gd name="T54" fmla="*/ 68 w 341"/>
                <a:gd name="T55" fmla="*/ 194 h 239"/>
                <a:gd name="T56" fmla="*/ 212 w 341"/>
                <a:gd name="T57" fmla="*/ 201 h 239"/>
                <a:gd name="T58" fmla="*/ 134 w 341"/>
                <a:gd name="T59" fmla="*/ 123 h 239"/>
                <a:gd name="T60" fmla="*/ 212 w 341"/>
                <a:gd name="T61" fmla="*/ 45 h 239"/>
                <a:gd name="T62" fmla="*/ 290 w 341"/>
                <a:gd name="T63" fmla="*/ 123 h 239"/>
                <a:gd name="T64" fmla="*/ 212 w 341"/>
                <a:gd name="T65" fmla="*/ 20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239">
                  <a:moveTo>
                    <a:pt x="290" y="24"/>
                  </a:moveTo>
                  <a:cubicBezTo>
                    <a:pt x="260" y="24"/>
                    <a:pt x="260" y="24"/>
                    <a:pt x="260" y="24"/>
                  </a:cubicBezTo>
                  <a:cubicBezTo>
                    <a:pt x="248" y="2"/>
                    <a:pt x="248" y="2"/>
                    <a:pt x="248" y="2"/>
                  </a:cubicBezTo>
                  <a:cubicBezTo>
                    <a:pt x="246" y="0"/>
                    <a:pt x="244" y="1"/>
                    <a:pt x="241" y="1"/>
                  </a:cubicBezTo>
                  <a:cubicBezTo>
                    <a:pt x="170" y="1"/>
                    <a:pt x="170" y="1"/>
                    <a:pt x="170" y="1"/>
                  </a:cubicBezTo>
                  <a:cubicBezTo>
                    <a:pt x="168" y="1"/>
                    <a:pt x="165" y="0"/>
                    <a:pt x="164" y="2"/>
                  </a:cubicBezTo>
                  <a:cubicBezTo>
                    <a:pt x="152" y="24"/>
                    <a:pt x="152" y="24"/>
                    <a:pt x="152" y="24"/>
                  </a:cubicBezTo>
                  <a:cubicBezTo>
                    <a:pt x="98" y="24"/>
                    <a:pt x="98" y="24"/>
                    <a:pt x="98" y="24"/>
                  </a:cubicBezTo>
                  <a:cubicBezTo>
                    <a:pt x="102" y="24"/>
                    <a:pt x="105" y="22"/>
                    <a:pt x="105" y="18"/>
                  </a:cubicBezTo>
                  <a:cubicBezTo>
                    <a:pt x="105" y="14"/>
                    <a:pt x="102" y="12"/>
                    <a:pt x="98" y="12"/>
                  </a:cubicBezTo>
                  <a:cubicBezTo>
                    <a:pt x="70" y="12"/>
                    <a:pt x="70" y="12"/>
                    <a:pt x="70" y="12"/>
                  </a:cubicBezTo>
                  <a:cubicBezTo>
                    <a:pt x="66" y="12"/>
                    <a:pt x="63" y="14"/>
                    <a:pt x="63" y="18"/>
                  </a:cubicBezTo>
                  <a:cubicBezTo>
                    <a:pt x="63" y="22"/>
                    <a:pt x="66" y="24"/>
                    <a:pt x="70" y="24"/>
                  </a:cubicBezTo>
                  <a:cubicBezTo>
                    <a:pt x="49" y="24"/>
                    <a:pt x="49" y="24"/>
                    <a:pt x="49" y="24"/>
                  </a:cubicBezTo>
                  <a:cubicBezTo>
                    <a:pt x="21" y="24"/>
                    <a:pt x="0" y="46"/>
                    <a:pt x="0" y="73"/>
                  </a:cubicBezTo>
                  <a:cubicBezTo>
                    <a:pt x="0" y="187"/>
                    <a:pt x="0" y="187"/>
                    <a:pt x="0" y="187"/>
                  </a:cubicBezTo>
                  <a:cubicBezTo>
                    <a:pt x="0" y="214"/>
                    <a:pt x="21" y="239"/>
                    <a:pt x="49" y="239"/>
                  </a:cubicBezTo>
                  <a:cubicBezTo>
                    <a:pt x="290" y="239"/>
                    <a:pt x="290" y="239"/>
                    <a:pt x="290" y="239"/>
                  </a:cubicBezTo>
                  <a:cubicBezTo>
                    <a:pt x="317" y="239"/>
                    <a:pt x="341" y="214"/>
                    <a:pt x="341" y="187"/>
                  </a:cubicBezTo>
                  <a:cubicBezTo>
                    <a:pt x="341" y="73"/>
                    <a:pt x="341" y="73"/>
                    <a:pt x="341" y="73"/>
                  </a:cubicBezTo>
                  <a:cubicBezTo>
                    <a:pt x="341" y="46"/>
                    <a:pt x="317" y="24"/>
                    <a:pt x="290" y="24"/>
                  </a:cubicBezTo>
                  <a:close/>
                  <a:moveTo>
                    <a:pt x="68" y="194"/>
                  </a:moveTo>
                  <a:cubicBezTo>
                    <a:pt x="68" y="198"/>
                    <a:pt x="66" y="201"/>
                    <a:pt x="63" y="201"/>
                  </a:cubicBezTo>
                  <a:cubicBezTo>
                    <a:pt x="59" y="201"/>
                    <a:pt x="57" y="198"/>
                    <a:pt x="57" y="194"/>
                  </a:cubicBezTo>
                  <a:cubicBezTo>
                    <a:pt x="57" y="52"/>
                    <a:pt x="57" y="52"/>
                    <a:pt x="57" y="52"/>
                  </a:cubicBezTo>
                  <a:cubicBezTo>
                    <a:pt x="57" y="48"/>
                    <a:pt x="59" y="45"/>
                    <a:pt x="63" y="45"/>
                  </a:cubicBezTo>
                  <a:cubicBezTo>
                    <a:pt x="66" y="45"/>
                    <a:pt x="68" y="48"/>
                    <a:pt x="68" y="52"/>
                  </a:cubicBezTo>
                  <a:lnTo>
                    <a:pt x="68" y="194"/>
                  </a:lnTo>
                  <a:close/>
                  <a:moveTo>
                    <a:pt x="212" y="201"/>
                  </a:moveTo>
                  <a:cubicBezTo>
                    <a:pt x="169" y="201"/>
                    <a:pt x="134" y="166"/>
                    <a:pt x="134" y="123"/>
                  </a:cubicBezTo>
                  <a:cubicBezTo>
                    <a:pt x="134" y="80"/>
                    <a:pt x="169" y="45"/>
                    <a:pt x="212" y="45"/>
                  </a:cubicBezTo>
                  <a:cubicBezTo>
                    <a:pt x="255" y="45"/>
                    <a:pt x="290" y="80"/>
                    <a:pt x="290" y="123"/>
                  </a:cubicBezTo>
                  <a:cubicBezTo>
                    <a:pt x="290" y="166"/>
                    <a:pt x="255" y="201"/>
                    <a:pt x="212"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17" name="Oval 178">
              <a:extLst>
                <a:ext uri="{FF2B5EF4-FFF2-40B4-BE49-F238E27FC236}">
                  <a16:creationId xmlns:a16="http://schemas.microsoft.com/office/drawing/2014/main" id="{5907C233-496C-202D-40C6-5D866DA9C912}"/>
                </a:ext>
              </a:extLst>
            </p:cNvPr>
            <p:cNvSpPr>
              <a:spLocks noChangeArrowheads="1"/>
            </p:cNvSpPr>
            <p:nvPr/>
          </p:nvSpPr>
          <p:spPr bwMode="auto">
            <a:xfrm>
              <a:off x="3234158" y="559204"/>
              <a:ext cx="118632" cy="118632"/>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18" name="Group 217">
            <a:extLst>
              <a:ext uri="{FF2B5EF4-FFF2-40B4-BE49-F238E27FC236}">
                <a16:creationId xmlns:a16="http://schemas.microsoft.com/office/drawing/2014/main" id="{C93ED671-5F67-433F-D923-E0D5C7524E41}"/>
              </a:ext>
            </a:extLst>
          </p:cNvPr>
          <p:cNvGrpSpPr/>
          <p:nvPr userDrawn="1"/>
        </p:nvGrpSpPr>
        <p:grpSpPr>
          <a:xfrm>
            <a:off x="2538687" y="2114122"/>
            <a:ext cx="475653" cy="334499"/>
            <a:chOff x="1794860" y="411988"/>
            <a:chExt cx="573147" cy="403061"/>
          </a:xfrm>
          <a:solidFill>
            <a:schemeClr val="bg2"/>
          </a:solidFill>
        </p:grpSpPr>
        <p:sp>
          <p:nvSpPr>
            <p:cNvPr id="219" name="Freeform 179">
              <a:extLst>
                <a:ext uri="{FF2B5EF4-FFF2-40B4-BE49-F238E27FC236}">
                  <a16:creationId xmlns:a16="http://schemas.microsoft.com/office/drawing/2014/main" id="{7A708F20-8700-2086-FDBF-02A4CA9A46F7}"/>
                </a:ext>
              </a:extLst>
            </p:cNvPr>
            <p:cNvSpPr>
              <a:spLocks noEditPoints="1"/>
            </p:cNvSpPr>
            <p:nvPr/>
          </p:nvSpPr>
          <p:spPr bwMode="auto">
            <a:xfrm>
              <a:off x="1794860" y="411988"/>
              <a:ext cx="573147" cy="403061"/>
            </a:xfrm>
            <a:custGeom>
              <a:avLst/>
              <a:gdLst>
                <a:gd name="T0" fmla="*/ 290 w 341"/>
                <a:gd name="T1" fmla="*/ 24 h 239"/>
                <a:gd name="T2" fmla="*/ 232 w 341"/>
                <a:gd name="T3" fmla="*/ 24 h 239"/>
                <a:gd name="T4" fmla="*/ 219 w 341"/>
                <a:gd name="T5" fmla="*/ 2 h 239"/>
                <a:gd name="T6" fmla="*/ 213 w 341"/>
                <a:gd name="T7" fmla="*/ 1 h 239"/>
                <a:gd name="T8" fmla="*/ 127 w 341"/>
                <a:gd name="T9" fmla="*/ 1 h 239"/>
                <a:gd name="T10" fmla="*/ 121 w 341"/>
                <a:gd name="T11" fmla="*/ 2 h 239"/>
                <a:gd name="T12" fmla="*/ 108 w 341"/>
                <a:gd name="T13" fmla="*/ 24 h 239"/>
                <a:gd name="T14" fmla="*/ 68 w 341"/>
                <a:gd name="T15" fmla="*/ 24 h 239"/>
                <a:gd name="T16" fmla="*/ 68 w 341"/>
                <a:gd name="T17" fmla="*/ 9 h 239"/>
                <a:gd name="T18" fmla="*/ 63 w 341"/>
                <a:gd name="T19" fmla="*/ 2 h 239"/>
                <a:gd name="T20" fmla="*/ 57 w 341"/>
                <a:gd name="T21" fmla="*/ 9 h 239"/>
                <a:gd name="T22" fmla="*/ 57 w 341"/>
                <a:gd name="T23" fmla="*/ 24 h 239"/>
                <a:gd name="T24" fmla="*/ 49 w 341"/>
                <a:gd name="T25" fmla="*/ 24 h 239"/>
                <a:gd name="T26" fmla="*/ 0 w 341"/>
                <a:gd name="T27" fmla="*/ 73 h 239"/>
                <a:gd name="T28" fmla="*/ 0 w 341"/>
                <a:gd name="T29" fmla="*/ 187 h 239"/>
                <a:gd name="T30" fmla="*/ 49 w 341"/>
                <a:gd name="T31" fmla="*/ 239 h 239"/>
                <a:gd name="T32" fmla="*/ 290 w 341"/>
                <a:gd name="T33" fmla="*/ 239 h 239"/>
                <a:gd name="T34" fmla="*/ 341 w 341"/>
                <a:gd name="T35" fmla="*/ 187 h 239"/>
                <a:gd name="T36" fmla="*/ 341 w 341"/>
                <a:gd name="T37" fmla="*/ 73 h 239"/>
                <a:gd name="T38" fmla="*/ 290 w 341"/>
                <a:gd name="T39" fmla="*/ 24 h 239"/>
                <a:gd name="T40" fmla="*/ 169 w 341"/>
                <a:gd name="T41" fmla="*/ 201 h 239"/>
                <a:gd name="T42" fmla="*/ 91 w 341"/>
                <a:gd name="T43" fmla="*/ 123 h 239"/>
                <a:gd name="T44" fmla="*/ 169 w 341"/>
                <a:gd name="T45" fmla="*/ 45 h 239"/>
                <a:gd name="T46" fmla="*/ 247 w 341"/>
                <a:gd name="T47" fmla="*/ 123 h 239"/>
                <a:gd name="T48" fmla="*/ 169 w 341"/>
                <a:gd name="T49" fmla="*/ 201 h 239"/>
                <a:gd name="T50" fmla="*/ 297 w 341"/>
                <a:gd name="T51" fmla="*/ 69 h 239"/>
                <a:gd name="T52" fmla="*/ 283 w 341"/>
                <a:gd name="T53" fmla="*/ 69 h 239"/>
                <a:gd name="T54" fmla="*/ 276 w 341"/>
                <a:gd name="T55" fmla="*/ 64 h 239"/>
                <a:gd name="T56" fmla="*/ 283 w 341"/>
                <a:gd name="T57" fmla="*/ 58 h 239"/>
                <a:gd name="T58" fmla="*/ 297 w 341"/>
                <a:gd name="T59" fmla="*/ 58 h 239"/>
                <a:gd name="T60" fmla="*/ 304 w 341"/>
                <a:gd name="T61" fmla="*/ 64 h 239"/>
                <a:gd name="T62" fmla="*/ 297 w 341"/>
                <a:gd name="T63" fmla="*/ 6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239">
                  <a:moveTo>
                    <a:pt x="290" y="24"/>
                  </a:moveTo>
                  <a:cubicBezTo>
                    <a:pt x="232" y="24"/>
                    <a:pt x="232" y="24"/>
                    <a:pt x="232" y="24"/>
                  </a:cubicBezTo>
                  <a:cubicBezTo>
                    <a:pt x="219" y="2"/>
                    <a:pt x="219" y="2"/>
                    <a:pt x="219" y="2"/>
                  </a:cubicBezTo>
                  <a:cubicBezTo>
                    <a:pt x="218" y="0"/>
                    <a:pt x="215" y="1"/>
                    <a:pt x="213" y="1"/>
                  </a:cubicBezTo>
                  <a:cubicBezTo>
                    <a:pt x="127" y="1"/>
                    <a:pt x="127" y="1"/>
                    <a:pt x="127" y="1"/>
                  </a:cubicBezTo>
                  <a:cubicBezTo>
                    <a:pt x="125" y="1"/>
                    <a:pt x="122" y="0"/>
                    <a:pt x="121" y="2"/>
                  </a:cubicBezTo>
                  <a:cubicBezTo>
                    <a:pt x="108" y="24"/>
                    <a:pt x="108" y="24"/>
                    <a:pt x="108" y="24"/>
                  </a:cubicBezTo>
                  <a:cubicBezTo>
                    <a:pt x="68" y="24"/>
                    <a:pt x="68" y="24"/>
                    <a:pt x="68" y="24"/>
                  </a:cubicBezTo>
                  <a:cubicBezTo>
                    <a:pt x="68" y="9"/>
                    <a:pt x="68" y="9"/>
                    <a:pt x="68" y="9"/>
                  </a:cubicBezTo>
                  <a:cubicBezTo>
                    <a:pt x="68" y="5"/>
                    <a:pt x="67" y="2"/>
                    <a:pt x="63" y="2"/>
                  </a:cubicBezTo>
                  <a:cubicBezTo>
                    <a:pt x="59" y="2"/>
                    <a:pt x="57" y="5"/>
                    <a:pt x="57" y="9"/>
                  </a:cubicBezTo>
                  <a:cubicBezTo>
                    <a:pt x="57" y="24"/>
                    <a:pt x="57" y="24"/>
                    <a:pt x="57" y="24"/>
                  </a:cubicBezTo>
                  <a:cubicBezTo>
                    <a:pt x="49" y="24"/>
                    <a:pt x="49" y="24"/>
                    <a:pt x="49" y="24"/>
                  </a:cubicBezTo>
                  <a:cubicBezTo>
                    <a:pt x="21" y="24"/>
                    <a:pt x="0" y="46"/>
                    <a:pt x="0" y="73"/>
                  </a:cubicBezTo>
                  <a:cubicBezTo>
                    <a:pt x="0" y="187"/>
                    <a:pt x="0" y="187"/>
                    <a:pt x="0" y="187"/>
                  </a:cubicBezTo>
                  <a:cubicBezTo>
                    <a:pt x="0" y="214"/>
                    <a:pt x="21" y="239"/>
                    <a:pt x="49" y="239"/>
                  </a:cubicBezTo>
                  <a:cubicBezTo>
                    <a:pt x="290" y="239"/>
                    <a:pt x="290" y="239"/>
                    <a:pt x="290" y="239"/>
                  </a:cubicBezTo>
                  <a:cubicBezTo>
                    <a:pt x="317" y="239"/>
                    <a:pt x="341" y="214"/>
                    <a:pt x="341" y="187"/>
                  </a:cubicBezTo>
                  <a:cubicBezTo>
                    <a:pt x="341" y="73"/>
                    <a:pt x="341" y="73"/>
                    <a:pt x="341" y="73"/>
                  </a:cubicBezTo>
                  <a:cubicBezTo>
                    <a:pt x="341" y="46"/>
                    <a:pt x="317" y="24"/>
                    <a:pt x="290" y="24"/>
                  </a:cubicBezTo>
                  <a:close/>
                  <a:moveTo>
                    <a:pt x="169" y="201"/>
                  </a:moveTo>
                  <a:cubicBezTo>
                    <a:pt x="126" y="201"/>
                    <a:pt x="91" y="166"/>
                    <a:pt x="91" y="123"/>
                  </a:cubicBezTo>
                  <a:cubicBezTo>
                    <a:pt x="91" y="80"/>
                    <a:pt x="126" y="45"/>
                    <a:pt x="169" y="45"/>
                  </a:cubicBezTo>
                  <a:cubicBezTo>
                    <a:pt x="212" y="45"/>
                    <a:pt x="247" y="80"/>
                    <a:pt x="247" y="123"/>
                  </a:cubicBezTo>
                  <a:cubicBezTo>
                    <a:pt x="247" y="166"/>
                    <a:pt x="212" y="201"/>
                    <a:pt x="169" y="201"/>
                  </a:cubicBezTo>
                  <a:close/>
                  <a:moveTo>
                    <a:pt x="297" y="69"/>
                  </a:moveTo>
                  <a:cubicBezTo>
                    <a:pt x="283" y="69"/>
                    <a:pt x="283" y="69"/>
                    <a:pt x="283" y="69"/>
                  </a:cubicBezTo>
                  <a:cubicBezTo>
                    <a:pt x="279" y="69"/>
                    <a:pt x="276" y="67"/>
                    <a:pt x="276" y="64"/>
                  </a:cubicBezTo>
                  <a:cubicBezTo>
                    <a:pt x="276" y="60"/>
                    <a:pt x="279" y="58"/>
                    <a:pt x="283" y="58"/>
                  </a:cubicBezTo>
                  <a:cubicBezTo>
                    <a:pt x="297" y="58"/>
                    <a:pt x="297" y="58"/>
                    <a:pt x="297" y="58"/>
                  </a:cubicBezTo>
                  <a:cubicBezTo>
                    <a:pt x="301" y="58"/>
                    <a:pt x="304" y="60"/>
                    <a:pt x="304" y="64"/>
                  </a:cubicBezTo>
                  <a:cubicBezTo>
                    <a:pt x="304" y="67"/>
                    <a:pt x="301" y="69"/>
                    <a:pt x="297"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0" name="Oval 180">
              <a:extLst>
                <a:ext uri="{FF2B5EF4-FFF2-40B4-BE49-F238E27FC236}">
                  <a16:creationId xmlns:a16="http://schemas.microsoft.com/office/drawing/2014/main" id="{5814F3FD-940E-56FB-D0FB-E9E00FACF84E}"/>
                </a:ext>
              </a:extLst>
            </p:cNvPr>
            <p:cNvSpPr>
              <a:spLocks noChangeArrowheads="1"/>
            </p:cNvSpPr>
            <p:nvPr/>
          </p:nvSpPr>
          <p:spPr bwMode="auto">
            <a:xfrm>
              <a:off x="1972092" y="512038"/>
              <a:ext cx="214394" cy="215824"/>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221" name="Group 220">
            <a:extLst>
              <a:ext uri="{FF2B5EF4-FFF2-40B4-BE49-F238E27FC236}">
                <a16:creationId xmlns:a16="http://schemas.microsoft.com/office/drawing/2014/main" id="{C9517918-940C-F7F8-4A7D-CC4BFC2DA7DA}"/>
              </a:ext>
            </a:extLst>
          </p:cNvPr>
          <p:cNvGrpSpPr/>
          <p:nvPr userDrawn="1"/>
        </p:nvGrpSpPr>
        <p:grpSpPr>
          <a:xfrm>
            <a:off x="1589754" y="2117680"/>
            <a:ext cx="475653" cy="330941"/>
            <a:chOff x="651425" y="416275"/>
            <a:chExt cx="573147" cy="398773"/>
          </a:xfrm>
          <a:solidFill>
            <a:schemeClr val="bg2"/>
          </a:solidFill>
        </p:grpSpPr>
        <p:sp>
          <p:nvSpPr>
            <p:cNvPr id="222" name="Oval 181">
              <a:extLst>
                <a:ext uri="{FF2B5EF4-FFF2-40B4-BE49-F238E27FC236}">
                  <a16:creationId xmlns:a16="http://schemas.microsoft.com/office/drawing/2014/main" id="{80FB2CED-35E2-CE2E-1B70-A4AB1BD7CE5E}"/>
                </a:ext>
              </a:extLst>
            </p:cNvPr>
            <p:cNvSpPr>
              <a:spLocks noChangeArrowheads="1"/>
            </p:cNvSpPr>
            <p:nvPr/>
          </p:nvSpPr>
          <p:spPr bwMode="auto">
            <a:xfrm>
              <a:off x="852955" y="559204"/>
              <a:ext cx="165798" cy="168657"/>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223" name="Freeform 182">
              <a:extLst>
                <a:ext uri="{FF2B5EF4-FFF2-40B4-BE49-F238E27FC236}">
                  <a16:creationId xmlns:a16="http://schemas.microsoft.com/office/drawing/2014/main" id="{1773961D-4772-7430-EB0F-3955D8AE908C}"/>
                </a:ext>
              </a:extLst>
            </p:cNvPr>
            <p:cNvSpPr>
              <a:spLocks noEditPoints="1"/>
            </p:cNvSpPr>
            <p:nvPr/>
          </p:nvSpPr>
          <p:spPr bwMode="auto">
            <a:xfrm>
              <a:off x="651425" y="416275"/>
              <a:ext cx="573147" cy="398773"/>
            </a:xfrm>
            <a:custGeom>
              <a:avLst/>
              <a:gdLst>
                <a:gd name="T0" fmla="*/ 290 w 341"/>
                <a:gd name="T1" fmla="*/ 22 h 237"/>
                <a:gd name="T2" fmla="*/ 80 w 341"/>
                <a:gd name="T3" fmla="*/ 22 h 237"/>
                <a:gd name="T4" fmla="*/ 80 w 341"/>
                <a:gd name="T5" fmla="*/ 7 h 237"/>
                <a:gd name="T6" fmla="*/ 74 w 341"/>
                <a:gd name="T7" fmla="*/ 0 h 237"/>
                <a:gd name="T8" fmla="*/ 68 w 341"/>
                <a:gd name="T9" fmla="*/ 7 h 237"/>
                <a:gd name="T10" fmla="*/ 68 w 341"/>
                <a:gd name="T11" fmla="*/ 22 h 237"/>
                <a:gd name="T12" fmla="*/ 49 w 341"/>
                <a:gd name="T13" fmla="*/ 22 h 237"/>
                <a:gd name="T14" fmla="*/ 0 w 341"/>
                <a:gd name="T15" fmla="*/ 71 h 237"/>
                <a:gd name="T16" fmla="*/ 0 w 341"/>
                <a:gd name="T17" fmla="*/ 185 h 237"/>
                <a:gd name="T18" fmla="*/ 49 w 341"/>
                <a:gd name="T19" fmla="*/ 237 h 237"/>
                <a:gd name="T20" fmla="*/ 290 w 341"/>
                <a:gd name="T21" fmla="*/ 237 h 237"/>
                <a:gd name="T22" fmla="*/ 341 w 341"/>
                <a:gd name="T23" fmla="*/ 185 h 237"/>
                <a:gd name="T24" fmla="*/ 341 w 341"/>
                <a:gd name="T25" fmla="*/ 71 h 237"/>
                <a:gd name="T26" fmla="*/ 290 w 341"/>
                <a:gd name="T27" fmla="*/ 22 h 237"/>
                <a:gd name="T28" fmla="*/ 169 w 341"/>
                <a:gd name="T29" fmla="*/ 199 h 237"/>
                <a:gd name="T30" fmla="*/ 106 w 341"/>
                <a:gd name="T31" fmla="*/ 135 h 237"/>
                <a:gd name="T32" fmla="*/ 169 w 341"/>
                <a:gd name="T33" fmla="*/ 71 h 237"/>
                <a:gd name="T34" fmla="*/ 233 w 341"/>
                <a:gd name="T35" fmla="*/ 135 h 237"/>
                <a:gd name="T36" fmla="*/ 169 w 341"/>
                <a:gd name="T37" fmla="*/ 199 h 237"/>
                <a:gd name="T38" fmla="*/ 283 w 341"/>
                <a:gd name="T39" fmla="*/ 78 h 237"/>
                <a:gd name="T40" fmla="*/ 269 w 341"/>
                <a:gd name="T41" fmla="*/ 64 h 237"/>
                <a:gd name="T42" fmla="*/ 283 w 341"/>
                <a:gd name="T43" fmla="*/ 50 h 237"/>
                <a:gd name="T44" fmla="*/ 297 w 341"/>
                <a:gd name="T45" fmla="*/ 64 h 237"/>
                <a:gd name="T46" fmla="*/ 283 w 341"/>
                <a:gd name="T47" fmla="*/ 7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1" h="237">
                  <a:moveTo>
                    <a:pt x="290" y="22"/>
                  </a:moveTo>
                  <a:cubicBezTo>
                    <a:pt x="80" y="22"/>
                    <a:pt x="80" y="22"/>
                    <a:pt x="80" y="22"/>
                  </a:cubicBezTo>
                  <a:cubicBezTo>
                    <a:pt x="80" y="7"/>
                    <a:pt x="80" y="7"/>
                    <a:pt x="80" y="7"/>
                  </a:cubicBezTo>
                  <a:cubicBezTo>
                    <a:pt x="80" y="3"/>
                    <a:pt x="78" y="0"/>
                    <a:pt x="74" y="0"/>
                  </a:cubicBezTo>
                  <a:cubicBezTo>
                    <a:pt x="70" y="0"/>
                    <a:pt x="68" y="3"/>
                    <a:pt x="68" y="7"/>
                  </a:cubicBezTo>
                  <a:cubicBezTo>
                    <a:pt x="68" y="22"/>
                    <a:pt x="68" y="22"/>
                    <a:pt x="68" y="22"/>
                  </a:cubicBezTo>
                  <a:cubicBezTo>
                    <a:pt x="49" y="22"/>
                    <a:pt x="49" y="22"/>
                    <a:pt x="49" y="22"/>
                  </a:cubicBezTo>
                  <a:cubicBezTo>
                    <a:pt x="21" y="22"/>
                    <a:pt x="0" y="44"/>
                    <a:pt x="0" y="71"/>
                  </a:cubicBezTo>
                  <a:cubicBezTo>
                    <a:pt x="0" y="185"/>
                    <a:pt x="0" y="185"/>
                    <a:pt x="0" y="185"/>
                  </a:cubicBezTo>
                  <a:cubicBezTo>
                    <a:pt x="0" y="212"/>
                    <a:pt x="21" y="237"/>
                    <a:pt x="49" y="237"/>
                  </a:cubicBezTo>
                  <a:cubicBezTo>
                    <a:pt x="290" y="237"/>
                    <a:pt x="290" y="237"/>
                    <a:pt x="290" y="237"/>
                  </a:cubicBezTo>
                  <a:cubicBezTo>
                    <a:pt x="317" y="237"/>
                    <a:pt x="341" y="212"/>
                    <a:pt x="341" y="185"/>
                  </a:cubicBezTo>
                  <a:cubicBezTo>
                    <a:pt x="341" y="71"/>
                    <a:pt x="341" y="71"/>
                    <a:pt x="341" y="71"/>
                  </a:cubicBezTo>
                  <a:cubicBezTo>
                    <a:pt x="341" y="44"/>
                    <a:pt x="317" y="22"/>
                    <a:pt x="290" y="22"/>
                  </a:cubicBezTo>
                  <a:close/>
                  <a:moveTo>
                    <a:pt x="169" y="199"/>
                  </a:moveTo>
                  <a:cubicBezTo>
                    <a:pt x="134" y="199"/>
                    <a:pt x="106" y="170"/>
                    <a:pt x="106" y="135"/>
                  </a:cubicBezTo>
                  <a:cubicBezTo>
                    <a:pt x="106" y="100"/>
                    <a:pt x="134" y="71"/>
                    <a:pt x="169" y="71"/>
                  </a:cubicBezTo>
                  <a:cubicBezTo>
                    <a:pt x="205" y="71"/>
                    <a:pt x="233" y="100"/>
                    <a:pt x="233" y="135"/>
                  </a:cubicBezTo>
                  <a:cubicBezTo>
                    <a:pt x="233" y="170"/>
                    <a:pt x="205" y="199"/>
                    <a:pt x="169" y="199"/>
                  </a:cubicBezTo>
                  <a:close/>
                  <a:moveTo>
                    <a:pt x="283" y="78"/>
                  </a:moveTo>
                  <a:cubicBezTo>
                    <a:pt x="275" y="78"/>
                    <a:pt x="269" y="72"/>
                    <a:pt x="269" y="64"/>
                  </a:cubicBezTo>
                  <a:cubicBezTo>
                    <a:pt x="269" y="56"/>
                    <a:pt x="275" y="50"/>
                    <a:pt x="283" y="50"/>
                  </a:cubicBezTo>
                  <a:cubicBezTo>
                    <a:pt x="291" y="50"/>
                    <a:pt x="297" y="56"/>
                    <a:pt x="297" y="64"/>
                  </a:cubicBezTo>
                  <a:cubicBezTo>
                    <a:pt x="297" y="72"/>
                    <a:pt x="291" y="78"/>
                    <a:pt x="283"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2448640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Title Only">
    <p:bg>
      <p:bgRef idx="1001">
        <a:schemeClr val="bg1"/>
      </p:bgRef>
    </p:bg>
    <p:spTree>
      <p:nvGrpSpPr>
        <p:cNvPr id="1" name=""/>
        <p:cNvGrpSpPr/>
        <p:nvPr/>
      </p:nvGrpSpPr>
      <p:grpSpPr>
        <a:xfrm>
          <a:off x="0" y="0"/>
          <a:ext cx="0" cy="0"/>
          <a:chOff x="0" y="0"/>
          <a:chExt cx="0" cy="0"/>
        </a:xfrm>
      </p:grpSpPr>
      <p:pic>
        <p:nvPicPr>
          <p:cNvPr id="232" name="Picture 231">
            <a:extLst>
              <a:ext uri="{FF2B5EF4-FFF2-40B4-BE49-F238E27FC236}">
                <a16:creationId xmlns:a16="http://schemas.microsoft.com/office/drawing/2014/main" id="{FF319454-B53E-E43B-F7CA-B5C2A07D67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6796" y="2291080"/>
            <a:ext cx="10618408" cy="2645664"/>
          </a:xfrm>
          <a:prstGeom prst="rect">
            <a:avLst/>
          </a:prstGeom>
        </p:spPr>
      </p:pic>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Map – Tennessee Counties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3"/>
          <a:stretch>
            <a:fillRect/>
          </a:stretch>
        </p:blipFill>
        <p:spPr>
          <a:xfrm>
            <a:off x="111509" y="111509"/>
            <a:ext cx="1193183" cy="1193183"/>
          </a:xfrm>
          <a:prstGeom prst="rect">
            <a:avLst/>
          </a:prstGeom>
        </p:spPr>
      </p:pic>
      <p:pic>
        <p:nvPicPr>
          <p:cNvPr id="231" name="Picture 230">
            <a:extLst>
              <a:ext uri="{FF2B5EF4-FFF2-40B4-BE49-F238E27FC236}">
                <a16:creationId xmlns:a16="http://schemas.microsoft.com/office/drawing/2014/main" id="{4622CC29-1312-927A-393B-581FF2B71A1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6796" y="2291080"/>
            <a:ext cx="10618408" cy="2645664"/>
          </a:xfrm>
          <a:prstGeom prst="rect">
            <a:avLst/>
          </a:prstGeom>
        </p:spPr>
      </p:pic>
    </p:spTree>
    <p:extLst>
      <p:ext uri="{BB962C8B-B14F-4D97-AF65-F5344CB8AC3E}">
        <p14:creationId xmlns:p14="http://schemas.microsoft.com/office/powerpoint/2010/main" val="4023620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0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Map – Tennessee</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3" name="Group 2">
            <a:extLst>
              <a:ext uri="{FF2B5EF4-FFF2-40B4-BE49-F238E27FC236}">
                <a16:creationId xmlns:a16="http://schemas.microsoft.com/office/drawing/2014/main" id="{A73D8A1A-E6DB-7052-3CD9-06609F3087E5}"/>
              </a:ext>
            </a:extLst>
          </p:cNvPr>
          <p:cNvGrpSpPr/>
          <p:nvPr userDrawn="1"/>
        </p:nvGrpSpPr>
        <p:grpSpPr>
          <a:xfrm>
            <a:off x="0" y="708100"/>
            <a:ext cx="5931817" cy="6876279"/>
            <a:chOff x="8751671" y="2574043"/>
            <a:chExt cx="7471049" cy="9403830"/>
          </a:xfrm>
          <a:solidFill>
            <a:schemeClr val="bg2"/>
          </a:solidFill>
          <a:effectLst/>
        </p:grpSpPr>
        <p:sp>
          <p:nvSpPr>
            <p:cNvPr id="4" name="Freeform 62">
              <a:extLst>
                <a:ext uri="{FF2B5EF4-FFF2-40B4-BE49-F238E27FC236}">
                  <a16:creationId xmlns:a16="http://schemas.microsoft.com/office/drawing/2014/main" id="{FD7EF4D6-4A76-3301-CC1E-412A5A4D48A1}"/>
                </a:ext>
              </a:extLst>
            </p:cNvPr>
            <p:cNvSpPr>
              <a:spLocks noChangeArrowheads="1"/>
            </p:cNvSpPr>
            <p:nvPr/>
          </p:nvSpPr>
          <p:spPr bwMode="auto">
            <a:xfrm>
              <a:off x="15141826" y="3556992"/>
              <a:ext cx="436838" cy="980149"/>
            </a:xfrm>
            <a:custGeom>
              <a:avLst/>
              <a:gdLst>
                <a:gd name="T0" fmla="*/ 24 w 693"/>
                <a:gd name="T1" fmla="*/ 180 h 1550"/>
                <a:gd name="T2" fmla="*/ 24 w 693"/>
                <a:gd name="T3" fmla="*/ 180 h 1550"/>
                <a:gd name="T4" fmla="*/ 15 w 693"/>
                <a:gd name="T5" fmla="*/ 146 h 1550"/>
                <a:gd name="T6" fmla="*/ 39 w 693"/>
                <a:gd name="T7" fmla="*/ 78 h 1550"/>
                <a:gd name="T8" fmla="*/ 82 w 693"/>
                <a:gd name="T9" fmla="*/ 19 h 1550"/>
                <a:gd name="T10" fmla="*/ 156 w 693"/>
                <a:gd name="T11" fmla="*/ 0 h 1550"/>
                <a:gd name="T12" fmla="*/ 156 w 693"/>
                <a:gd name="T13" fmla="*/ 0 h 1550"/>
                <a:gd name="T14" fmla="*/ 555 w 693"/>
                <a:gd name="T15" fmla="*/ 1047 h 1550"/>
                <a:gd name="T16" fmla="*/ 692 w 693"/>
                <a:gd name="T17" fmla="*/ 1101 h 1550"/>
                <a:gd name="T18" fmla="*/ 692 w 693"/>
                <a:gd name="T19" fmla="*/ 1101 h 1550"/>
                <a:gd name="T20" fmla="*/ 677 w 693"/>
                <a:gd name="T21" fmla="*/ 1184 h 1550"/>
                <a:gd name="T22" fmla="*/ 667 w 693"/>
                <a:gd name="T23" fmla="*/ 1217 h 1550"/>
                <a:gd name="T24" fmla="*/ 667 w 693"/>
                <a:gd name="T25" fmla="*/ 1217 h 1550"/>
                <a:gd name="T26" fmla="*/ 589 w 693"/>
                <a:gd name="T27" fmla="*/ 1291 h 1550"/>
                <a:gd name="T28" fmla="*/ 536 w 693"/>
                <a:gd name="T29" fmla="*/ 1383 h 1550"/>
                <a:gd name="T30" fmla="*/ 132 w 693"/>
                <a:gd name="T31" fmla="*/ 1549 h 1550"/>
                <a:gd name="T32" fmla="*/ 132 w 693"/>
                <a:gd name="T33" fmla="*/ 1549 h 1550"/>
                <a:gd name="T34" fmla="*/ 93 w 693"/>
                <a:gd name="T35" fmla="*/ 1471 h 1550"/>
                <a:gd name="T36" fmla="*/ 82 w 693"/>
                <a:gd name="T37" fmla="*/ 1383 h 1550"/>
                <a:gd name="T38" fmla="*/ 54 w 693"/>
                <a:gd name="T39" fmla="*/ 1291 h 1550"/>
                <a:gd name="T40" fmla="*/ 29 w 693"/>
                <a:gd name="T41" fmla="*/ 1169 h 1550"/>
                <a:gd name="T42" fmla="*/ 0 w 693"/>
                <a:gd name="T43" fmla="*/ 1027 h 1550"/>
                <a:gd name="T44" fmla="*/ 10 w 693"/>
                <a:gd name="T45" fmla="*/ 974 h 1550"/>
                <a:gd name="T46" fmla="*/ 15 w 693"/>
                <a:gd name="T47" fmla="*/ 882 h 1550"/>
                <a:gd name="T48" fmla="*/ 29 w 693"/>
                <a:gd name="T49" fmla="*/ 808 h 1550"/>
                <a:gd name="T50" fmla="*/ 29 w 693"/>
                <a:gd name="T51" fmla="*/ 731 h 1550"/>
                <a:gd name="T52" fmla="*/ 44 w 693"/>
                <a:gd name="T53" fmla="*/ 657 h 1550"/>
                <a:gd name="T54" fmla="*/ 29 w 693"/>
                <a:gd name="T55" fmla="*/ 618 h 1550"/>
                <a:gd name="T56" fmla="*/ 73 w 693"/>
                <a:gd name="T57" fmla="*/ 536 h 1550"/>
                <a:gd name="T58" fmla="*/ 98 w 693"/>
                <a:gd name="T59" fmla="*/ 477 h 1550"/>
                <a:gd name="T60" fmla="*/ 132 w 693"/>
                <a:gd name="T61" fmla="*/ 399 h 1550"/>
                <a:gd name="T62" fmla="*/ 58 w 693"/>
                <a:gd name="T63" fmla="*/ 311 h 1550"/>
                <a:gd name="T64" fmla="*/ 24 w 693"/>
                <a:gd name="T65" fmla="*/ 18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3" h="1550">
                  <a:moveTo>
                    <a:pt x="24" y="180"/>
                  </a:moveTo>
                  <a:lnTo>
                    <a:pt x="24" y="180"/>
                  </a:lnTo>
                  <a:cubicBezTo>
                    <a:pt x="19" y="170"/>
                    <a:pt x="15" y="161"/>
                    <a:pt x="15" y="146"/>
                  </a:cubicBezTo>
                  <a:cubicBezTo>
                    <a:pt x="15" y="117"/>
                    <a:pt x="29" y="102"/>
                    <a:pt x="39" y="78"/>
                  </a:cubicBezTo>
                  <a:cubicBezTo>
                    <a:pt x="54" y="54"/>
                    <a:pt x="58" y="29"/>
                    <a:pt x="82" y="19"/>
                  </a:cubicBezTo>
                  <a:cubicBezTo>
                    <a:pt x="107" y="10"/>
                    <a:pt x="132" y="5"/>
                    <a:pt x="156" y="0"/>
                  </a:cubicBezTo>
                  <a:lnTo>
                    <a:pt x="156" y="0"/>
                  </a:lnTo>
                  <a:cubicBezTo>
                    <a:pt x="555" y="1047"/>
                    <a:pt x="555" y="1047"/>
                    <a:pt x="555" y="1047"/>
                  </a:cubicBezTo>
                  <a:cubicBezTo>
                    <a:pt x="599" y="1071"/>
                    <a:pt x="643" y="1081"/>
                    <a:pt x="692" y="1101"/>
                  </a:cubicBezTo>
                  <a:lnTo>
                    <a:pt x="692" y="1101"/>
                  </a:lnTo>
                  <a:cubicBezTo>
                    <a:pt x="687" y="1130"/>
                    <a:pt x="682" y="1149"/>
                    <a:pt x="677" y="1184"/>
                  </a:cubicBezTo>
                  <a:cubicBezTo>
                    <a:pt x="677" y="1193"/>
                    <a:pt x="667" y="1203"/>
                    <a:pt x="667" y="1217"/>
                  </a:cubicBezTo>
                  <a:lnTo>
                    <a:pt x="667" y="1217"/>
                  </a:lnTo>
                  <a:cubicBezTo>
                    <a:pt x="648" y="1247"/>
                    <a:pt x="614" y="1262"/>
                    <a:pt x="589" y="1291"/>
                  </a:cubicBezTo>
                  <a:cubicBezTo>
                    <a:pt x="565" y="1325"/>
                    <a:pt x="555" y="1344"/>
                    <a:pt x="536" y="1383"/>
                  </a:cubicBezTo>
                  <a:cubicBezTo>
                    <a:pt x="132" y="1549"/>
                    <a:pt x="132" y="1549"/>
                    <a:pt x="132" y="1549"/>
                  </a:cubicBezTo>
                  <a:lnTo>
                    <a:pt x="132" y="1549"/>
                  </a:lnTo>
                  <a:cubicBezTo>
                    <a:pt x="112" y="1519"/>
                    <a:pt x="98" y="1505"/>
                    <a:pt x="93" y="1471"/>
                  </a:cubicBezTo>
                  <a:cubicBezTo>
                    <a:pt x="82" y="1437"/>
                    <a:pt x="88" y="1417"/>
                    <a:pt x="82" y="1383"/>
                  </a:cubicBezTo>
                  <a:cubicBezTo>
                    <a:pt x="78" y="1344"/>
                    <a:pt x="68" y="1325"/>
                    <a:pt x="54" y="1291"/>
                  </a:cubicBezTo>
                  <a:cubicBezTo>
                    <a:pt x="34" y="1247"/>
                    <a:pt x="34" y="1217"/>
                    <a:pt x="29" y="1169"/>
                  </a:cubicBezTo>
                  <a:cubicBezTo>
                    <a:pt x="19" y="1115"/>
                    <a:pt x="0" y="1081"/>
                    <a:pt x="0" y="1027"/>
                  </a:cubicBezTo>
                  <a:cubicBezTo>
                    <a:pt x="0" y="1008"/>
                    <a:pt x="5" y="994"/>
                    <a:pt x="10" y="974"/>
                  </a:cubicBezTo>
                  <a:cubicBezTo>
                    <a:pt x="19" y="940"/>
                    <a:pt x="15" y="921"/>
                    <a:pt x="15" y="882"/>
                  </a:cubicBezTo>
                  <a:cubicBezTo>
                    <a:pt x="19" y="852"/>
                    <a:pt x="29" y="838"/>
                    <a:pt x="29" y="808"/>
                  </a:cubicBezTo>
                  <a:cubicBezTo>
                    <a:pt x="29" y="731"/>
                    <a:pt x="29" y="731"/>
                    <a:pt x="29" y="731"/>
                  </a:cubicBezTo>
                  <a:cubicBezTo>
                    <a:pt x="44" y="657"/>
                    <a:pt x="44" y="657"/>
                    <a:pt x="44" y="657"/>
                  </a:cubicBezTo>
                  <a:cubicBezTo>
                    <a:pt x="39" y="643"/>
                    <a:pt x="29" y="638"/>
                    <a:pt x="29" y="618"/>
                  </a:cubicBezTo>
                  <a:cubicBezTo>
                    <a:pt x="29" y="584"/>
                    <a:pt x="54" y="570"/>
                    <a:pt x="73" y="536"/>
                  </a:cubicBezTo>
                  <a:cubicBezTo>
                    <a:pt x="82" y="516"/>
                    <a:pt x="88" y="496"/>
                    <a:pt x="98" y="477"/>
                  </a:cubicBezTo>
                  <a:cubicBezTo>
                    <a:pt x="112" y="448"/>
                    <a:pt x="132" y="433"/>
                    <a:pt x="132" y="399"/>
                  </a:cubicBezTo>
                  <a:cubicBezTo>
                    <a:pt x="132" y="355"/>
                    <a:pt x="78" y="350"/>
                    <a:pt x="58" y="311"/>
                  </a:cubicBezTo>
                  <a:cubicBezTo>
                    <a:pt x="39" y="268"/>
                    <a:pt x="44" y="229"/>
                    <a:pt x="24" y="180"/>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 name="Freeform 63">
              <a:extLst>
                <a:ext uri="{FF2B5EF4-FFF2-40B4-BE49-F238E27FC236}">
                  <a16:creationId xmlns:a16="http://schemas.microsoft.com/office/drawing/2014/main" id="{D3275D0E-8772-3B6B-8D70-6D38E6F8A0F1}"/>
                </a:ext>
              </a:extLst>
            </p:cNvPr>
            <p:cNvSpPr>
              <a:spLocks noChangeArrowheads="1"/>
            </p:cNvSpPr>
            <p:nvPr/>
          </p:nvSpPr>
          <p:spPr bwMode="auto">
            <a:xfrm>
              <a:off x="15049418" y="4727570"/>
              <a:ext cx="495643" cy="484474"/>
            </a:xfrm>
            <a:custGeom>
              <a:avLst/>
              <a:gdLst>
                <a:gd name="T0" fmla="*/ 667 w 785"/>
                <a:gd name="T1" fmla="*/ 0 h 766"/>
                <a:gd name="T2" fmla="*/ 667 w 785"/>
                <a:gd name="T3" fmla="*/ 0 h 766"/>
                <a:gd name="T4" fmla="*/ 784 w 785"/>
                <a:gd name="T5" fmla="*/ 316 h 766"/>
                <a:gd name="T6" fmla="*/ 784 w 785"/>
                <a:gd name="T7" fmla="*/ 316 h 766"/>
                <a:gd name="T8" fmla="*/ 721 w 785"/>
                <a:gd name="T9" fmla="*/ 356 h 766"/>
                <a:gd name="T10" fmla="*/ 643 w 785"/>
                <a:gd name="T11" fmla="*/ 409 h 766"/>
                <a:gd name="T12" fmla="*/ 614 w 785"/>
                <a:gd name="T13" fmla="*/ 438 h 766"/>
                <a:gd name="T14" fmla="*/ 463 w 785"/>
                <a:gd name="T15" fmla="*/ 521 h 766"/>
                <a:gd name="T16" fmla="*/ 375 w 785"/>
                <a:gd name="T17" fmla="*/ 570 h 766"/>
                <a:gd name="T18" fmla="*/ 268 w 785"/>
                <a:gd name="T19" fmla="*/ 638 h 766"/>
                <a:gd name="T20" fmla="*/ 224 w 785"/>
                <a:gd name="T21" fmla="*/ 692 h 766"/>
                <a:gd name="T22" fmla="*/ 175 w 785"/>
                <a:gd name="T23" fmla="*/ 726 h 766"/>
                <a:gd name="T24" fmla="*/ 141 w 785"/>
                <a:gd name="T25" fmla="*/ 765 h 766"/>
                <a:gd name="T26" fmla="*/ 141 w 785"/>
                <a:gd name="T27" fmla="*/ 765 h 766"/>
                <a:gd name="T28" fmla="*/ 131 w 785"/>
                <a:gd name="T29" fmla="*/ 677 h 766"/>
                <a:gd name="T30" fmla="*/ 87 w 785"/>
                <a:gd name="T31" fmla="*/ 506 h 766"/>
                <a:gd name="T32" fmla="*/ 34 w 785"/>
                <a:gd name="T33" fmla="*/ 399 h 766"/>
                <a:gd name="T34" fmla="*/ 24 w 785"/>
                <a:gd name="T35" fmla="*/ 356 h 766"/>
                <a:gd name="T36" fmla="*/ 0 w 785"/>
                <a:gd name="T37" fmla="*/ 234 h 766"/>
                <a:gd name="T38" fmla="*/ 0 w 785"/>
                <a:gd name="T39" fmla="*/ 234 h 766"/>
                <a:gd name="T40" fmla="*/ 667 w 785"/>
                <a:gd name="T41"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5" h="766">
                  <a:moveTo>
                    <a:pt x="667" y="0"/>
                  </a:moveTo>
                  <a:lnTo>
                    <a:pt x="667" y="0"/>
                  </a:lnTo>
                  <a:cubicBezTo>
                    <a:pt x="784" y="316"/>
                    <a:pt x="784" y="316"/>
                    <a:pt x="784" y="316"/>
                  </a:cubicBezTo>
                  <a:lnTo>
                    <a:pt x="784" y="316"/>
                  </a:lnTo>
                  <a:cubicBezTo>
                    <a:pt x="760" y="326"/>
                    <a:pt x="745" y="341"/>
                    <a:pt x="721" y="356"/>
                  </a:cubicBezTo>
                  <a:cubicBezTo>
                    <a:pt x="692" y="375"/>
                    <a:pt x="672" y="385"/>
                    <a:pt x="643" y="409"/>
                  </a:cubicBezTo>
                  <a:cubicBezTo>
                    <a:pt x="633" y="419"/>
                    <a:pt x="628" y="429"/>
                    <a:pt x="614" y="438"/>
                  </a:cubicBezTo>
                  <a:cubicBezTo>
                    <a:pt x="560" y="473"/>
                    <a:pt x="521" y="487"/>
                    <a:pt x="463" y="521"/>
                  </a:cubicBezTo>
                  <a:cubicBezTo>
                    <a:pt x="429" y="541"/>
                    <a:pt x="409" y="556"/>
                    <a:pt x="375" y="570"/>
                  </a:cubicBezTo>
                  <a:cubicBezTo>
                    <a:pt x="326" y="589"/>
                    <a:pt x="302" y="604"/>
                    <a:pt x="268" y="638"/>
                  </a:cubicBezTo>
                  <a:cubicBezTo>
                    <a:pt x="248" y="658"/>
                    <a:pt x="239" y="672"/>
                    <a:pt x="224" y="692"/>
                  </a:cubicBezTo>
                  <a:cubicBezTo>
                    <a:pt x="209" y="706"/>
                    <a:pt x="195" y="706"/>
                    <a:pt x="175" y="726"/>
                  </a:cubicBezTo>
                  <a:cubicBezTo>
                    <a:pt x="165" y="736"/>
                    <a:pt x="151" y="750"/>
                    <a:pt x="141" y="765"/>
                  </a:cubicBezTo>
                  <a:lnTo>
                    <a:pt x="141" y="765"/>
                  </a:lnTo>
                  <a:cubicBezTo>
                    <a:pt x="137" y="736"/>
                    <a:pt x="131" y="706"/>
                    <a:pt x="131" y="677"/>
                  </a:cubicBezTo>
                  <a:cubicBezTo>
                    <a:pt x="112" y="614"/>
                    <a:pt x="112" y="565"/>
                    <a:pt x="87" y="506"/>
                  </a:cubicBezTo>
                  <a:cubicBezTo>
                    <a:pt x="73" y="463"/>
                    <a:pt x="49" y="443"/>
                    <a:pt x="34" y="399"/>
                  </a:cubicBezTo>
                  <a:cubicBezTo>
                    <a:pt x="29" y="385"/>
                    <a:pt x="29" y="370"/>
                    <a:pt x="24" y="356"/>
                  </a:cubicBezTo>
                  <a:cubicBezTo>
                    <a:pt x="10" y="312"/>
                    <a:pt x="0" y="283"/>
                    <a:pt x="0" y="234"/>
                  </a:cubicBezTo>
                  <a:lnTo>
                    <a:pt x="0" y="234"/>
                  </a:lnTo>
                  <a:cubicBezTo>
                    <a:pt x="667" y="0"/>
                    <a:pt x="667" y="0"/>
                    <a:pt x="667" y="0"/>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 name="Freeform 64">
              <a:extLst>
                <a:ext uri="{FF2B5EF4-FFF2-40B4-BE49-F238E27FC236}">
                  <a16:creationId xmlns:a16="http://schemas.microsoft.com/office/drawing/2014/main" id="{237F777D-39C1-4B84-99CB-DE6627833EBD}"/>
                </a:ext>
              </a:extLst>
            </p:cNvPr>
            <p:cNvSpPr>
              <a:spLocks noChangeArrowheads="1"/>
            </p:cNvSpPr>
            <p:nvPr/>
          </p:nvSpPr>
          <p:spPr bwMode="auto">
            <a:xfrm>
              <a:off x="13330069" y="3837035"/>
              <a:ext cx="2200991" cy="1615846"/>
            </a:xfrm>
            <a:custGeom>
              <a:avLst/>
              <a:gdLst>
                <a:gd name="T0" fmla="*/ 2771 w 3469"/>
                <a:gd name="T1" fmla="*/ 2475 h 2549"/>
                <a:gd name="T2" fmla="*/ 2786 w 3469"/>
                <a:gd name="T3" fmla="*/ 2509 h 2549"/>
                <a:gd name="T4" fmla="*/ 3058 w 3469"/>
                <a:gd name="T5" fmla="*/ 2333 h 2549"/>
                <a:gd name="T6" fmla="*/ 3204 w 3469"/>
                <a:gd name="T7" fmla="*/ 2221 h 2549"/>
                <a:gd name="T8" fmla="*/ 3312 w 3469"/>
                <a:gd name="T9" fmla="*/ 2119 h 2549"/>
                <a:gd name="T10" fmla="*/ 3468 w 3469"/>
                <a:gd name="T11" fmla="*/ 1959 h 2549"/>
                <a:gd name="T12" fmla="*/ 3448 w 3469"/>
                <a:gd name="T13" fmla="*/ 1944 h 2549"/>
                <a:gd name="T14" fmla="*/ 3268 w 3469"/>
                <a:gd name="T15" fmla="*/ 2061 h 2549"/>
                <a:gd name="T16" fmla="*/ 3068 w 3469"/>
                <a:gd name="T17" fmla="*/ 2158 h 2549"/>
                <a:gd name="T18" fmla="*/ 2795 w 3469"/>
                <a:gd name="T19" fmla="*/ 2396 h 2549"/>
                <a:gd name="T20" fmla="*/ 0 w 3469"/>
                <a:gd name="T21" fmla="*/ 2548 h 2549"/>
                <a:gd name="T22" fmla="*/ 0 w 3469"/>
                <a:gd name="T23" fmla="*/ 2548 h 2549"/>
                <a:gd name="T24" fmla="*/ 170 w 3469"/>
                <a:gd name="T25" fmla="*/ 2363 h 2549"/>
                <a:gd name="T26" fmla="*/ 268 w 3469"/>
                <a:gd name="T27" fmla="*/ 2270 h 2549"/>
                <a:gd name="T28" fmla="*/ 355 w 3469"/>
                <a:gd name="T29" fmla="*/ 2177 h 2549"/>
                <a:gd name="T30" fmla="*/ 487 w 3469"/>
                <a:gd name="T31" fmla="*/ 1992 h 2549"/>
                <a:gd name="T32" fmla="*/ 428 w 3469"/>
                <a:gd name="T33" fmla="*/ 1915 h 2549"/>
                <a:gd name="T34" fmla="*/ 409 w 3469"/>
                <a:gd name="T35" fmla="*/ 1939 h 2549"/>
                <a:gd name="T36" fmla="*/ 399 w 3469"/>
                <a:gd name="T37" fmla="*/ 1954 h 2549"/>
                <a:gd name="T38" fmla="*/ 375 w 3469"/>
                <a:gd name="T39" fmla="*/ 1915 h 2549"/>
                <a:gd name="T40" fmla="*/ 360 w 3469"/>
                <a:gd name="T41" fmla="*/ 1880 h 2549"/>
                <a:gd name="T42" fmla="*/ 346 w 3469"/>
                <a:gd name="T43" fmla="*/ 1837 h 2549"/>
                <a:gd name="T44" fmla="*/ 360 w 3469"/>
                <a:gd name="T45" fmla="*/ 1773 h 2549"/>
                <a:gd name="T46" fmla="*/ 341 w 3469"/>
                <a:gd name="T47" fmla="*/ 1729 h 2549"/>
                <a:gd name="T48" fmla="*/ 424 w 3469"/>
                <a:gd name="T49" fmla="*/ 1695 h 2549"/>
                <a:gd name="T50" fmla="*/ 653 w 3469"/>
                <a:gd name="T51" fmla="*/ 1598 h 2549"/>
                <a:gd name="T52" fmla="*/ 818 w 3469"/>
                <a:gd name="T53" fmla="*/ 1593 h 2549"/>
                <a:gd name="T54" fmla="*/ 984 w 3469"/>
                <a:gd name="T55" fmla="*/ 1545 h 2549"/>
                <a:gd name="T56" fmla="*/ 1212 w 3469"/>
                <a:gd name="T57" fmla="*/ 1432 h 2549"/>
                <a:gd name="T58" fmla="*/ 1286 w 3469"/>
                <a:gd name="T59" fmla="*/ 1364 h 2549"/>
                <a:gd name="T60" fmla="*/ 1427 w 3469"/>
                <a:gd name="T61" fmla="*/ 1257 h 2549"/>
                <a:gd name="T62" fmla="*/ 1369 w 3469"/>
                <a:gd name="T63" fmla="*/ 1184 h 2549"/>
                <a:gd name="T64" fmla="*/ 1354 w 3469"/>
                <a:gd name="T65" fmla="*/ 1116 h 2549"/>
                <a:gd name="T66" fmla="*/ 1373 w 3469"/>
                <a:gd name="T67" fmla="*/ 979 h 2549"/>
                <a:gd name="T68" fmla="*/ 1305 w 3469"/>
                <a:gd name="T69" fmla="*/ 984 h 2549"/>
                <a:gd name="T70" fmla="*/ 1208 w 3469"/>
                <a:gd name="T71" fmla="*/ 931 h 2549"/>
                <a:gd name="T72" fmla="*/ 1325 w 3469"/>
                <a:gd name="T73" fmla="*/ 775 h 2549"/>
                <a:gd name="T74" fmla="*/ 1397 w 3469"/>
                <a:gd name="T75" fmla="*/ 629 h 2549"/>
                <a:gd name="T76" fmla="*/ 1388 w 3469"/>
                <a:gd name="T77" fmla="*/ 609 h 2549"/>
                <a:gd name="T78" fmla="*/ 1451 w 3469"/>
                <a:gd name="T79" fmla="*/ 487 h 2549"/>
                <a:gd name="T80" fmla="*/ 1593 w 3469"/>
                <a:gd name="T81" fmla="*/ 288 h 2549"/>
                <a:gd name="T82" fmla="*/ 1763 w 3469"/>
                <a:gd name="T83" fmla="*/ 176 h 2549"/>
                <a:gd name="T84" fmla="*/ 2216 w 3469"/>
                <a:gd name="T85" fmla="*/ 0 h 2549"/>
                <a:gd name="T86" fmla="*/ 2250 w 3469"/>
                <a:gd name="T87" fmla="*/ 195 h 2549"/>
                <a:gd name="T88" fmla="*/ 2342 w 3469"/>
                <a:gd name="T89" fmla="*/ 395 h 2549"/>
                <a:gd name="T90" fmla="*/ 2445 w 3469"/>
                <a:gd name="T91" fmla="*/ 677 h 2549"/>
                <a:gd name="T92" fmla="*/ 2640 w 3469"/>
                <a:gd name="T93" fmla="*/ 1140 h 2549"/>
                <a:gd name="T94" fmla="*/ 2654 w 3469"/>
                <a:gd name="T95" fmla="*/ 1208 h 2549"/>
                <a:gd name="T96" fmla="*/ 2669 w 3469"/>
                <a:gd name="T97" fmla="*/ 1423 h 2549"/>
                <a:gd name="T98" fmla="*/ 2688 w 3469"/>
                <a:gd name="T99" fmla="*/ 1588 h 2549"/>
                <a:gd name="T100" fmla="*/ 2708 w 3469"/>
                <a:gd name="T101" fmla="*/ 1637 h 2549"/>
                <a:gd name="T102" fmla="*/ 2742 w 3469"/>
                <a:gd name="T103" fmla="*/ 1802 h 2549"/>
                <a:gd name="T104" fmla="*/ 2839 w 3469"/>
                <a:gd name="T105" fmla="*/ 2080 h 2549"/>
                <a:gd name="T106" fmla="*/ 2849 w 3469"/>
                <a:gd name="T107" fmla="*/ 2168 h 2549"/>
                <a:gd name="T108" fmla="*/ 2806 w 3469"/>
                <a:gd name="T109" fmla="*/ 2231 h 2549"/>
                <a:gd name="T110" fmla="*/ 2591 w 3469"/>
                <a:gd name="T111" fmla="*/ 2260 h 2549"/>
                <a:gd name="T112" fmla="*/ 2314 w 3469"/>
                <a:gd name="T113" fmla="*/ 2192 h 2549"/>
                <a:gd name="T114" fmla="*/ 2187 w 3469"/>
                <a:gd name="T115" fmla="*/ 2148 h 2549"/>
                <a:gd name="T116" fmla="*/ 2109 w 3469"/>
                <a:gd name="T117" fmla="*/ 2026 h 2549"/>
                <a:gd name="T118" fmla="*/ 2002 w 3469"/>
                <a:gd name="T119" fmla="*/ 1959 h 2549"/>
                <a:gd name="T120" fmla="*/ 0 w 3469"/>
                <a:gd name="T121" fmla="*/ 2548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69" h="2549">
                  <a:moveTo>
                    <a:pt x="2771" y="2475"/>
                  </a:moveTo>
                  <a:lnTo>
                    <a:pt x="2771" y="2475"/>
                  </a:lnTo>
                  <a:cubicBezTo>
                    <a:pt x="2771" y="2504"/>
                    <a:pt x="2771" y="2504"/>
                    <a:pt x="2771" y="2504"/>
                  </a:cubicBezTo>
                  <a:cubicBezTo>
                    <a:pt x="2786" y="2509"/>
                    <a:pt x="2786" y="2509"/>
                    <a:pt x="2786" y="2509"/>
                  </a:cubicBezTo>
                  <a:cubicBezTo>
                    <a:pt x="2845" y="2475"/>
                    <a:pt x="2883" y="2460"/>
                    <a:pt x="2936" y="2426"/>
                  </a:cubicBezTo>
                  <a:cubicBezTo>
                    <a:pt x="2991" y="2396"/>
                    <a:pt x="3010" y="2363"/>
                    <a:pt x="3058" y="2333"/>
                  </a:cubicBezTo>
                  <a:cubicBezTo>
                    <a:pt x="3093" y="2314"/>
                    <a:pt x="3117" y="2299"/>
                    <a:pt x="3151" y="2275"/>
                  </a:cubicBezTo>
                  <a:cubicBezTo>
                    <a:pt x="3176" y="2260"/>
                    <a:pt x="3180" y="2241"/>
                    <a:pt x="3204" y="2221"/>
                  </a:cubicBezTo>
                  <a:cubicBezTo>
                    <a:pt x="3224" y="2197"/>
                    <a:pt x="3243" y="2192"/>
                    <a:pt x="3263" y="2172"/>
                  </a:cubicBezTo>
                  <a:cubicBezTo>
                    <a:pt x="3282" y="2153"/>
                    <a:pt x="3293" y="2139"/>
                    <a:pt x="3312" y="2119"/>
                  </a:cubicBezTo>
                  <a:cubicBezTo>
                    <a:pt x="3346" y="2090"/>
                    <a:pt x="3370" y="2075"/>
                    <a:pt x="3404" y="2046"/>
                  </a:cubicBezTo>
                  <a:cubicBezTo>
                    <a:pt x="3429" y="2012"/>
                    <a:pt x="3468" y="2002"/>
                    <a:pt x="3468" y="1959"/>
                  </a:cubicBezTo>
                  <a:cubicBezTo>
                    <a:pt x="3468" y="1954"/>
                    <a:pt x="3468" y="1954"/>
                    <a:pt x="3468" y="1944"/>
                  </a:cubicBezTo>
                  <a:cubicBezTo>
                    <a:pt x="3458" y="1948"/>
                    <a:pt x="3453" y="1944"/>
                    <a:pt x="3448" y="1944"/>
                  </a:cubicBezTo>
                  <a:cubicBezTo>
                    <a:pt x="3400" y="1983"/>
                    <a:pt x="3385" y="2022"/>
                    <a:pt x="3331" y="2046"/>
                  </a:cubicBezTo>
                  <a:cubicBezTo>
                    <a:pt x="3307" y="2051"/>
                    <a:pt x="3293" y="2051"/>
                    <a:pt x="3268" y="2061"/>
                  </a:cubicBezTo>
                  <a:cubicBezTo>
                    <a:pt x="3243" y="2075"/>
                    <a:pt x="3234" y="2095"/>
                    <a:pt x="3210" y="2105"/>
                  </a:cubicBezTo>
                  <a:cubicBezTo>
                    <a:pt x="3156" y="2129"/>
                    <a:pt x="3127" y="2144"/>
                    <a:pt x="3068" y="2158"/>
                  </a:cubicBezTo>
                  <a:cubicBezTo>
                    <a:pt x="2981" y="2177"/>
                    <a:pt x="2942" y="2221"/>
                    <a:pt x="2873" y="2280"/>
                  </a:cubicBezTo>
                  <a:cubicBezTo>
                    <a:pt x="2834" y="2318"/>
                    <a:pt x="2815" y="2348"/>
                    <a:pt x="2795" y="2396"/>
                  </a:cubicBezTo>
                  <a:cubicBezTo>
                    <a:pt x="2786" y="2426"/>
                    <a:pt x="2771" y="2440"/>
                    <a:pt x="2771" y="2475"/>
                  </a:cubicBezTo>
                  <a:close/>
                  <a:moveTo>
                    <a:pt x="0" y="2548"/>
                  </a:moveTo>
                  <a:lnTo>
                    <a:pt x="0" y="2548"/>
                  </a:lnTo>
                  <a:lnTo>
                    <a:pt x="0" y="2548"/>
                  </a:lnTo>
                  <a:cubicBezTo>
                    <a:pt x="9" y="2538"/>
                    <a:pt x="24" y="2528"/>
                    <a:pt x="34" y="2514"/>
                  </a:cubicBezTo>
                  <a:cubicBezTo>
                    <a:pt x="82" y="2450"/>
                    <a:pt x="107" y="2411"/>
                    <a:pt x="170" y="2363"/>
                  </a:cubicBezTo>
                  <a:cubicBezTo>
                    <a:pt x="189" y="2348"/>
                    <a:pt x="204" y="2338"/>
                    <a:pt x="219" y="2329"/>
                  </a:cubicBezTo>
                  <a:cubicBezTo>
                    <a:pt x="243" y="2309"/>
                    <a:pt x="253" y="2290"/>
                    <a:pt x="268" y="2270"/>
                  </a:cubicBezTo>
                  <a:cubicBezTo>
                    <a:pt x="282" y="2255"/>
                    <a:pt x="292" y="2255"/>
                    <a:pt x="302" y="2246"/>
                  </a:cubicBezTo>
                  <a:cubicBezTo>
                    <a:pt x="326" y="2221"/>
                    <a:pt x="336" y="2202"/>
                    <a:pt x="355" y="2177"/>
                  </a:cubicBezTo>
                  <a:cubicBezTo>
                    <a:pt x="394" y="2129"/>
                    <a:pt x="424" y="2105"/>
                    <a:pt x="457" y="2051"/>
                  </a:cubicBezTo>
                  <a:cubicBezTo>
                    <a:pt x="472" y="2031"/>
                    <a:pt x="487" y="2017"/>
                    <a:pt x="487" y="1992"/>
                  </a:cubicBezTo>
                  <a:cubicBezTo>
                    <a:pt x="487" y="1978"/>
                    <a:pt x="472" y="1973"/>
                    <a:pt x="462" y="1959"/>
                  </a:cubicBezTo>
                  <a:cubicBezTo>
                    <a:pt x="448" y="1944"/>
                    <a:pt x="438" y="1934"/>
                    <a:pt x="428" y="1915"/>
                  </a:cubicBezTo>
                  <a:cubicBezTo>
                    <a:pt x="424" y="1919"/>
                    <a:pt x="413" y="1919"/>
                    <a:pt x="413" y="1924"/>
                  </a:cubicBezTo>
                  <a:cubicBezTo>
                    <a:pt x="409" y="1929"/>
                    <a:pt x="409" y="1934"/>
                    <a:pt x="409" y="1939"/>
                  </a:cubicBezTo>
                  <a:cubicBezTo>
                    <a:pt x="404" y="1944"/>
                    <a:pt x="399" y="1948"/>
                    <a:pt x="399" y="1954"/>
                  </a:cubicBezTo>
                  <a:lnTo>
                    <a:pt x="399" y="1954"/>
                  </a:lnTo>
                  <a:cubicBezTo>
                    <a:pt x="389" y="1944"/>
                    <a:pt x="389" y="1934"/>
                    <a:pt x="380" y="1924"/>
                  </a:cubicBezTo>
                  <a:cubicBezTo>
                    <a:pt x="380" y="1919"/>
                    <a:pt x="375" y="1919"/>
                    <a:pt x="375" y="1915"/>
                  </a:cubicBezTo>
                  <a:cubicBezTo>
                    <a:pt x="370" y="1909"/>
                    <a:pt x="370" y="1904"/>
                    <a:pt x="365" y="1900"/>
                  </a:cubicBezTo>
                  <a:cubicBezTo>
                    <a:pt x="360" y="1890"/>
                    <a:pt x="360" y="1890"/>
                    <a:pt x="360" y="1880"/>
                  </a:cubicBezTo>
                  <a:cubicBezTo>
                    <a:pt x="355" y="1880"/>
                    <a:pt x="355" y="1876"/>
                    <a:pt x="350" y="1871"/>
                  </a:cubicBezTo>
                  <a:cubicBezTo>
                    <a:pt x="346" y="1856"/>
                    <a:pt x="346" y="1851"/>
                    <a:pt x="346" y="1837"/>
                  </a:cubicBezTo>
                  <a:cubicBezTo>
                    <a:pt x="346" y="1822"/>
                    <a:pt x="350" y="1812"/>
                    <a:pt x="355" y="1802"/>
                  </a:cubicBezTo>
                  <a:cubicBezTo>
                    <a:pt x="355" y="1793"/>
                    <a:pt x="360" y="1783"/>
                    <a:pt x="360" y="1773"/>
                  </a:cubicBezTo>
                  <a:cubicBezTo>
                    <a:pt x="360" y="1763"/>
                    <a:pt x="355" y="1759"/>
                    <a:pt x="350" y="1749"/>
                  </a:cubicBezTo>
                  <a:cubicBezTo>
                    <a:pt x="346" y="1744"/>
                    <a:pt x="341" y="1739"/>
                    <a:pt x="341" y="1729"/>
                  </a:cubicBezTo>
                  <a:lnTo>
                    <a:pt x="341" y="1729"/>
                  </a:lnTo>
                  <a:cubicBezTo>
                    <a:pt x="370" y="1719"/>
                    <a:pt x="389" y="1710"/>
                    <a:pt x="424" y="1695"/>
                  </a:cubicBezTo>
                  <a:cubicBezTo>
                    <a:pt x="462" y="1681"/>
                    <a:pt x="487" y="1666"/>
                    <a:pt x="531" y="1647"/>
                  </a:cubicBezTo>
                  <a:cubicBezTo>
                    <a:pt x="574" y="1627"/>
                    <a:pt x="599" y="1613"/>
                    <a:pt x="653" y="1598"/>
                  </a:cubicBezTo>
                  <a:cubicBezTo>
                    <a:pt x="687" y="1588"/>
                    <a:pt x="711" y="1578"/>
                    <a:pt x="750" y="1578"/>
                  </a:cubicBezTo>
                  <a:cubicBezTo>
                    <a:pt x="774" y="1578"/>
                    <a:pt x="789" y="1593"/>
                    <a:pt x="818" y="1593"/>
                  </a:cubicBezTo>
                  <a:cubicBezTo>
                    <a:pt x="857" y="1593"/>
                    <a:pt x="877" y="1583"/>
                    <a:pt x="916" y="1569"/>
                  </a:cubicBezTo>
                  <a:cubicBezTo>
                    <a:pt x="940" y="1559"/>
                    <a:pt x="960" y="1559"/>
                    <a:pt x="984" y="1545"/>
                  </a:cubicBezTo>
                  <a:cubicBezTo>
                    <a:pt x="1047" y="1515"/>
                    <a:pt x="1076" y="1486"/>
                    <a:pt x="1145" y="1461"/>
                  </a:cubicBezTo>
                  <a:cubicBezTo>
                    <a:pt x="1169" y="1456"/>
                    <a:pt x="1188" y="1447"/>
                    <a:pt x="1212" y="1432"/>
                  </a:cubicBezTo>
                  <a:cubicBezTo>
                    <a:pt x="1232" y="1423"/>
                    <a:pt x="1247" y="1418"/>
                    <a:pt x="1256" y="1403"/>
                  </a:cubicBezTo>
                  <a:cubicBezTo>
                    <a:pt x="1266" y="1388"/>
                    <a:pt x="1271" y="1374"/>
                    <a:pt x="1286" y="1364"/>
                  </a:cubicBezTo>
                  <a:cubicBezTo>
                    <a:pt x="1320" y="1345"/>
                    <a:pt x="1349" y="1340"/>
                    <a:pt x="1378" y="1310"/>
                  </a:cubicBezTo>
                  <a:cubicBezTo>
                    <a:pt x="1397" y="1296"/>
                    <a:pt x="1427" y="1286"/>
                    <a:pt x="1427" y="1257"/>
                  </a:cubicBezTo>
                  <a:cubicBezTo>
                    <a:pt x="1427" y="1242"/>
                    <a:pt x="1412" y="1238"/>
                    <a:pt x="1402" y="1227"/>
                  </a:cubicBezTo>
                  <a:cubicBezTo>
                    <a:pt x="1383" y="1213"/>
                    <a:pt x="1378" y="1203"/>
                    <a:pt x="1369" y="1184"/>
                  </a:cubicBezTo>
                  <a:cubicBezTo>
                    <a:pt x="1354" y="1164"/>
                    <a:pt x="1334" y="1150"/>
                    <a:pt x="1334" y="1125"/>
                  </a:cubicBezTo>
                  <a:cubicBezTo>
                    <a:pt x="1334" y="1116"/>
                    <a:pt x="1349" y="1121"/>
                    <a:pt x="1354" y="1116"/>
                  </a:cubicBezTo>
                  <a:cubicBezTo>
                    <a:pt x="1364" y="1101"/>
                    <a:pt x="1373" y="1086"/>
                    <a:pt x="1373" y="1067"/>
                  </a:cubicBezTo>
                  <a:cubicBezTo>
                    <a:pt x="1373" y="979"/>
                    <a:pt x="1373" y="979"/>
                    <a:pt x="1373" y="979"/>
                  </a:cubicBezTo>
                  <a:cubicBezTo>
                    <a:pt x="1369" y="975"/>
                    <a:pt x="1364" y="970"/>
                    <a:pt x="1358" y="970"/>
                  </a:cubicBezTo>
                  <a:cubicBezTo>
                    <a:pt x="1339" y="970"/>
                    <a:pt x="1330" y="984"/>
                    <a:pt x="1305" y="984"/>
                  </a:cubicBezTo>
                  <a:cubicBezTo>
                    <a:pt x="1276" y="984"/>
                    <a:pt x="1256" y="979"/>
                    <a:pt x="1237" y="960"/>
                  </a:cubicBezTo>
                  <a:cubicBezTo>
                    <a:pt x="1222" y="955"/>
                    <a:pt x="1208" y="945"/>
                    <a:pt x="1208" y="931"/>
                  </a:cubicBezTo>
                  <a:cubicBezTo>
                    <a:pt x="1208" y="906"/>
                    <a:pt x="1227" y="892"/>
                    <a:pt x="1242" y="872"/>
                  </a:cubicBezTo>
                  <a:cubicBezTo>
                    <a:pt x="1266" y="829"/>
                    <a:pt x="1295" y="814"/>
                    <a:pt x="1325" y="775"/>
                  </a:cubicBezTo>
                  <a:cubicBezTo>
                    <a:pt x="1344" y="746"/>
                    <a:pt x="1354" y="726"/>
                    <a:pt x="1369" y="697"/>
                  </a:cubicBezTo>
                  <a:cubicBezTo>
                    <a:pt x="1383" y="672"/>
                    <a:pt x="1397" y="658"/>
                    <a:pt x="1397" y="629"/>
                  </a:cubicBezTo>
                  <a:cubicBezTo>
                    <a:pt x="1397" y="624"/>
                    <a:pt x="1393" y="614"/>
                    <a:pt x="1388" y="609"/>
                  </a:cubicBezTo>
                  <a:lnTo>
                    <a:pt x="1388" y="609"/>
                  </a:lnTo>
                  <a:cubicBezTo>
                    <a:pt x="1402" y="585"/>
                    <a:pt x="1408" y="570"/>
                    <a:pt x="1417" y="546"/>
                  </a:cubicBezTo>
                  <a:cubicBezTo>
                    <a:pt x="1427" y="522"/>
                    <a:pt x="1436" y="512"/>
                    <a:pt x="1451" y="487"/>
                  </a:cubicBezTo>
                  <a:cubicBezTo>
                    <a:pt x="1480" y="434"/>
                    <a:pt x="1485" y="395"/>
                    <a:pt x="1519" y="346"/>
                  </a:cubicBezTo>
                  <a:cubicBezTo>
                    <a:pt x="1544" y="317"/>
                    <a:pt x="1563" y="312"/>
                    <a:pt x="1593" y="288"/>
                  </a:cubicBezTo>
                  <a:cubicBezTo>
                    <a:pt x="1626" y="258"/>
                    <a:pt x="1641" y="229"/>
                    <a:pt x="1680" y="210"/>
                  </a:cubicBezTo>
                  <a:cubicBezTo>
                    <a:pt x="1709" y="195"/>
                    <a:pt x="1734" y="190"/>
                    <a:pt x="1763" y="176"/>
                  </a:cubicBezTo>
                  <a:cubicBezTo>
                    <a:pt x="2216" y="0"/>
                    <a:pt x="2216" y="0"/>
                    <a:pt x="2216" y="0"/>
                  </a:cubicBezTo>
                  <a:lnTo>
                    <a:pt x="2216" y="0"/>
                  </a:lnTo>
                  <a:cubicBezTo>
                    <a:pt x="2216" y="49"/>
                    <a:pt x="2226" y="78"/>
                    <a:pt x="2240" y="122"/>
                  </a:cubicBezTo>
                  <a:cubicBezTo>
                    <a:pt x="2250" y="146"/>
                    <a:pt x="2245" y="171"/>
                    <a:pt x="2250" y="195"/>
                  </a:cubicBezTo>
                  <a:cubicBezTo>
                    <a:pt x="2260" y="215"/>
                    <a:pt x="2274" y="224"/>
                    <a:pt x="2284" y="244"/>
                  </a:cubicBezTo>
                  <a:cubicBezTo>
                    <a:pt x="2314" y="298"/>
                    <a:pt x="2333" y="331"/>
                    <a:pt x="2342" y="395"/>
                  </a:cubicBezTo>
                  <a:cubicBezTo>
                    <a:pt x="2357" y="473"/>
                    <a:pt x="2391" y="512"/>
                    <a:pt x="2406" y="589"/>
                  </a:cubicBezTo>
                  <a:cubicBezTo>
                    <a:pt x="2416" y="629"/>
                    <a:pt x="2425" y="648"/>
                    <a:pt x="2445" y="677"/>
                  </a:cubicBezTo>
                  <a:cubicBezTo>
                    <a:pt x="2469" y="721"/>
                    <a:pt x="2489" y="746"/>
                    <a:pt x="2533" y="765"/>
                  </a:cubicBezTo>
                  <a:cubicBezTo>
                    <a:pt x="2640" y="1140"/>
                    <a:pt x="2640" y="1140"/>
                    <a:pt x="2640" y="1140"/>
                  </a:cubicBezTo>
                  <a:cubicBezTo>
                    <a:pt x="2645" y="1169"/>
                    <a:pt x="2649" y="1179"/>
                    <a:pt x="2654" y="1208"/>
                  </a:cubicBezTo>
                  <a:lnTo>
                    <a:pt x="2654" y="1208"/>
                  </a:lnTo>
                  <a:cubicBezTo>
                    <a:pt x="2659" y="1301"/>
                    <a:pt x="2659" y="1301"/>
                    <a:pt x="2659" y="1301"/>
                  </a:cubicBezTo>
                  <a:cubicBezTo>
                    <a:pt x="2669" y="1423"/>
                    <a:pt x="2669" y="1423"/>
                    <a:pt x="2669" y="1423"/>
                  </a:cubicBezTo>
                  <a:cubicBezTo>
                    <a:pt x="2669" y="1495"/>
                    <a:pt x="2669" y="1495"/>
                    <a:pt x="2669" y="1495"/>
                  </a:cubicBezTo>
                  <a:cubicBezTo>
                    <a:pt x="2669" y="1534"/>
                    <a:pt x="2684" y="1554"/>
                    <a:pt x="2688" y="1588"/>
                  </a:cubicBezTo>
                  <a:cubicBezTo>
                    <a:pt x="2693" y="1613"/>
                    <a:pt x="2703" y="1613"/>
                    <a:pt x="2708" y="1637"/>
                  </a:cubicBezTo>
                  <a:lnTo>
                    <a:pt x="2708" y="1637"/>
                  </a:lnTo>
                  <a:cubicBezTo>
                    <a:pt x="2708" y="1686"/>
                    <a:pt x="2718" y="1715"/>
                    <a:pt x="2732" y="1759"/>
                  </a:cubicBezTo>
                  <a:cubicBezTo>
                    <a:pt x="2737" y="1773"/>
                    <a:pt x="2737" y="1788"/>
                    <a:pt x="2742" y="1802"/>
                  </a:cubicBezTo>
                  <a:cubicBezTo>
                    <a:pt x="2757" y="1846"/>
                    <a:pt x="2781" y="1866"/>
                    <a:pt x="2795" y="1909"/>
                  </a:cubicBezTo>
                  <a:cubicBezTo>
                    <a:pt x="2820" y="1968"/>
                    <a:pt x="2820" y="2017"/>
                    <a:pt x="2839" y="2080"/>
                  </a:cubicBezTo>
                  <a:cubicBezTo>
                    <a:pt x="2839" y="2109"/>
                    <a:pt x="2845" y="2139"/>
                    <a:pt x="2849" y="2168"/>
                  </a:cubicBezTo>
                  <a:lnTo>
                    <a:pt x="2849" y="2168"/>
                  </a:lnTo>
                  <a:cubicBezTo>
                    <a:pt x="2834" y="2187"/>
                    <a:pt x="2820" y="2207"/>
                    <a:pt x="2806" y="2231"/>
                  </a:cubicBezTo>
                  <a:lnTo>
                    <a:pt x="2806" y="2231"/>
                  </a:lnTo>
                  <a:cubicBezTo>
                    <a:pt x="2751" y="2246"/>
                    <a:pt x="2718" y="2246"/>
                    <a:pt x="2659" y="2250"/>
                  </a:cubicBezTo>
                  <a:cubicBezTo>
                    <a:pt x="2635" y="2250"/>
                    <a:pt x="2620" y="2260"/>
                    <a:pt x="2591" y="2260"/>
                  </a:cubicBezTo>
                  <a:cubicBezTo>
                    <a:pt x="2542" y="2260"/>
                    <a:pt x="2513" y="2250"/>
                    <a:pt x="2464" y="2246"/>
                  </a:cubicBezTo>
                  <a:cubicBezTo>
                    <a:pt x="2406" y="2231"/>
                    <a:pt x="2347" y="2236"/>
                    <a:pt x="2314" y="2192"/>
                  </a:cubicBezTo>
                  <a:lnTo>
                    <a:pt x="2314" y="2192"/>
                  </a:lnTo>
                  <a:cubicBezTo>
                    <a:pt x="2270" y="2172"/>
                    <a:pt x="2221" y="2182"/>
                    <a:pt x="2187" y="2148"/>
                  </a:cubicBezTo>
                  <a:cubicBezTo>
                    <a:pt x="2162" y="2129"/>
                    <a:pt x="2157" y="2105"/>
                    <a:pt x="2143" y="2075"/>
                  </a:cubicBezTo>
                  <a:cubicBezTo>
                    <a:pt x="2133" y="2056"/>
                    <a:pt x="2118" y="2046"/>
                    <a:pt x="2109" y="2026"/>
                  </a:cubicBezTo>
                  <a:cubicBezTo>
                    <a:pt x="2099" y="2012"/>
                    <a:pt x="2099" y="1992"/>
                    <a:pt x="2079" y="1983"/>
                  </a:cubicBezTo>
                  <a:cubicBezTo>
                    <a:pt x="2050" y="1968"/>
                    <a:pt x="2031" y="1973"/>
                    <a:pt x="2002" y="1959"/>
                  </a:cubicBezTo>
                  <a:cubicBezTo>
                    <a:pt x="1987" y="1954"/>
                    <a:pt x="1977" y="1948"/>
                    <a:pt x="1958" y="1944"/>
                  </a:cubicBezTo>
                  <a:cubicBezTo>
                    <a:pt x="1369" y="2153"/>
                    <a:pt x="720" y="2353"/>
                    <a:pt x="0" y="2548"/>
                  </a:cubicBezTo>
                  <a:close/>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 name="Freeform 65">
              <a:extLst>
                <a:ext uri="{FF2B5EF4-FFF2-40B4-BE49-F238E27FC236}">
                  <a16:creationId xmlns:a16="http://schemas.microsoft.com/office/drawing/2014/main" id="{831DF95E-9412-3521-CF61-3831AB6817BE}"/>
                </a:ext>
              </a:extLst>
            </p:cNvPr>
            <p:cNvSpPr>
              <a:spLocks noChangeArrowheads="1"/>
            </p:cNvSpPr>
            <p:nvPr/>
          </p:nvSpPr>
          <p:spPr bwMode="auto">
            <a:xfrm>
              <a:off x="11501510" y="5830938"/>
              <a:ext cx="884877" cy="1565438"/>
            </a:xfrm>
            <a:custGeom>
              <a:avLst/>
              <a:gdLst>
                <a:gd name="T0" fmla="*/ 1086 w 1399"/>
                <a:gd name="T1" fmla="*/ 53 h 2471"/>
                <a:gd name="T2" fmla="*/ 1086 w 1399"/>
                <a:gd name="T3" fmla="*/ 53 h 2471"/>
                <a:gd name="T4" fmla="*/ 1354 w 1399"/>
                <a:gd name="T5" fmla="*/ 1510 h 2471"/>
                <a:gd name="T6" fmla="*/ 1354 w 1399"/>
                <a:gd name="T7" fmla="*/ 1510 h 2471"/>
                <a:gd name="T8" fmla="*/ 1315 w 1399"/>
                <a:gd name="T9" fmla="*/ 1568 h 2471"/>
                <a:gd name="T10" fmla="*/ 1325 w 1399"/>
                <a:gd name="T11" fmla="*/ 1597 h 2471"/>
                <a:gd name="T12" fmla="*/ 1398 w 1399"/>
                <a:gd name="T13" fmla="*/ 1685 h 2471"/>
                <a:gd name="T14" fmla="*/ 1388 w 1399"/>
                <a:gd name="T15" fmla="*/ 1700 h 2471"/>
                <a:gd name="T16" fmla="*/ 1296 w 1399"/>
                <a:gd name="T17" fmla="*/ 1729 h 2471"/>
                <a:gd name="T18" fmla="*/ 1223 w 1399"/>
                <a:gd name="T19" fmla="*/ 1749 h 2471"/>
                <a:gd name="T20" fmla="*/ 1048 w 1399"/>
                <a:gd name="T21" fmla="*/ 1797 h 2471"/>
                <a:gd name="T22" fmla="*/ 1048 w 1399"/>
                <a:gd name="T23" fmla="*/ 1919 h 2471"/>
                <a:gd name="T24" fmla="*/ 1009 w 1399"/>
                <a:gd name="T25" fmla="*/ 1978 h 2471"/>
                <a:gd name="T26" fmla="*/ 984 w 1399"/>
                <a:gd name="T27" fmla="*/ 2036 h 2471"/>
                <a:gd name="T28" fmla="*/ 940 w 1399"/>
                <a:gd name="T29" fmla="*/ 2143 h 2471"/>
                <a:gd name="T30" fmla="*/ 852 w 1399"/>
                <a:gd name="T31" fmla="*/ 2235 h 2471"/>
                <a:gd name="T32" fmla="*/ 794 w 1399"/>
                <a:gd name="T33" fmla="*/ 2216 h 2471"/>
                <a:gd name="T34" fmla="*/ 745 w 1399"/>
                <a:gd name="T35" fmla="*/ 2153 h 2471"/>
                <a:gd name="T36" fmla="*/ 730 w 1399"/>
                <a:gd name="T37" fmla="*/ 2167 h 2471"/>
                <a:gd name="T38" fmla="*/ 697 w 1399"/>
                <a:gd name="T39" fmla="*/ 2177 h 2471"/>
                <a:gd name="T40" fmla="*/ 697 w 1399"/>
                <a:gd name="T41" fmla="*/ 2206 h 2471"/>
                <a:gd name="T42" fmla="*/ 697 w 1399"/>
                <a:gd name="T43" fmla="*/ 2250 h 2471"/>
                <a:gd name="T44" fmla="*/ 711 w 1399"/>
                <a:gd name="T45" fmla="*/ 2285 h 2471"/>
                <a:gd name="T46" fmla="*/ 697 w 1399"/>
                <a:gd name="T47" fmla="*/ 2304 h 2471"/>
                <a:gd name="T48" fmla="*/ 658 w 1399"/>
                <a:gd name="T49" fmla="*/ 2323 h 2471"/>
                <a:gd name="T50" fmla="*/ 594 w 1399"/>
                <a:gd name="T51" fmla="*/ 2304 h 2471"/>
                <a:gd name="T52" fmla="*/ 565 w 1399"/>
                <a:gd name="T53" fmla="*/ 2328 h 2471"/>
                <a:gd name="T54" fmla="*/ 502 w 1399"/>
                <a:gd name="T55" fmla="*/ 2367 h 2471"/>
                <a:gd name="T56" fmla="*/ 448 w 1399"/>
                <a:gd name="T57" fmla="*/ 2406 h 2471"/>
                <a:gd name="T58" fmla="*/ 395 w 1399"/>
                <a:gd name="T59" fmla="*/ 2450 h 2471"/>
                <a:gd name="T60" fmla="*/ 365 w 1399"/>
                <a:gd name="T61" fmla="*/ 2430 h 2471"/>
                <a:gd name="T62" fmla="*/ 321 w 1399"/>
                <a:gd name="T63" fmla="*/ 2411 h 2471"/>
                <a:gd name="T64" fmla="*/ 263 w 1399"/>
                <a:gd name="T65" fmla="*/ 2401 h 2471"/>
                <a:gd name="T66" fmla="*/ 229 w 1399"/>
                <a:gd name="T67" fmla="*/ 2396 h 2471"/>
                <a:gd name="T68" fmla="*/ 195 w 1399"/>
                <a:gd name="T69" fmla="*/ 2459 h 2471"/>
                <a:gd name="T70" fmla="*/ 166 w 1399"/>
                <a:gd name="T71" fmla="*/ 2470 h 2471"/>
                <a:gd name="T72" fmla="*/ 122 w 1399"/>
                <a:gd name="T73" fmla="*/ 2459 h 2471"/>
                <a:gd name="T74" fmla="*/ 122 w 1399"/>
                <a:gd name="T75" fmla="*/ 2459 h 2471"/>
                <a:gd name="T76" fmla="*/ 64 w 1399"/>
                <a:gd name="T77" fmla="*/ 2401 h 2471"/>
                <a:gd name="T78" fmla="*/ 73 w 1399"/>
                <a:gd name="T79" fmla="*/ 2367 h 2471"/>
                <a:gd name="T80" fmla="*/ 73 w 1399"/>
                <a:gd name="T81" fmla="*/ 2323 h 2471"/>
                <a:gd name="T82" fmla="*/ 83 w 1399"/>
                <a:gd name="T83" fmla="*/ 2280 h 2471"/>
                <a:gd name="T84" fmla="*/ 88 w 1399"/>
                <a:gd name="T85" fmla="*/ 2202 h 2471"/>
                <a:gd name="T86" fmla="*/ 117 w 1399"/>
                <a:gd name="T87" fmla="*/ 2158 h 2471"/>
                <a:gd name="T88" fmla="*/ 156 w 1399"/>
                <a:gd name="T89" fmla="*/ 2036 h 2471"/>
                <a:gd name="T90" fmla="*/ 195 w 1399"/>
                <a:gd name="T91" fmla="*/ 1899 h 2471"/>
                <a:gd name="T92" fmla="*/ 166 w 1399"/>
                <a:gd name="T93" fmla="*/ 1734 h 2471"/>
                <a:gd name="T94" fmla="*/ 132 w 1399"/>
                <a:gd name="T95" fmla="*/ 1602 h 2471"/>
                <a:gd name="T96" fmla="*/ 180 w 1399"/>
                <a:gd name="T97" fmla="*/ 1525 h 2471"/>
                <a:gd name="T98" fmla="*/ 0 w 1399"/>
                <a:gd name="T99" fmla="*/ 248 h 2471"/>
                <a:gd name="T100" fmla="*/ 0 w 1399"/>
                <a:gd name="T101" fmla="*/ 248 h 2471"/>
                <a:gd name="T102" fmla="*/ 25 w 1399"/>
                <a:gd name="T103" fmla="*/ 253 h 2471"/>
                <a:gd name="T104" fmla="*/ 180 w 1399"/>
                <a:gd name="T105" fmla="*/ 185 h 2471"/>
                <a:gd name="T106" fmla="*/ 234 w 1399"/>
                <a:gd name="T107" fmla="*/ 156 h 2471"/>
                <a:gd name="T108" fmla="*/ 234 w 1399"/>
                <a:gd name="T109" fmla="*/ 156 h 2471"/>
                <a:gd name="T110" fmla="*/ 1076 w 1399"/>
                <a:gd name="T111" fmla="*/ 0 h 2471"/>
                <a:gd name="T112" fmla="*/ 1086 w 1399"/>
                <a:gd name="T113" fmla="*/ 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99" h="2471">
                  <a:moveTo>
                    <a:pt x="1086" y="53"/>
                  </a:moveTo>
                  <a:lnTo>
                    <a:pt x="1086" y="53"/>
                  </a:lnTo>
                  <a:cubicBezTo>
                    <a:pt x="1354" y="1510"/>
                    <a:pt x="1354" y="1510"/>
                    <a:pt x="1354" y="1510"/>
                  </a:cubicBezTo>
                  <a:lnTo>
                    <a:pt x="1354" y="1510"/>
                  </a:lnTo>
                  <a:cubicBezTo>
                    <a:pt x="1335" y="1529"/>
                    <a:pt x="1315" y="1539"/>
                    <a:pt x="1315" y="1568"/>
                  </a:cubicBezTo>
                  <a:cubicBezTo>
                    <a:pt x="1315" y="1578"/>
                    <a:pt x="1320" y="1588"/>
                    <a:pt x="1325" y="1597"/>
                  </a:cubicBezTo>
                  <a:cubicBezTo>
                    <a:pt x="1344" y="1636"/>
                    <a:pt x="1364" y="1656"/>
                    <a:pt x="1398" y="1685"/>
                  </a:cubicBezTo>
                  <a:cubicBezTo>
                    <a:pt x="1393" y="1690"/>
                    <a:pt x="1393" y="1700"/>
                    <a:pt x="1388" y="1700"/>
                  </a:cubicBezTo>
                  <a:cubicBezTo>
                    <a:pt x="1354" y="1719"/>
                    <a:pt x="1335" y="1719"/>
                    <a:pt x="1296" y="1729"/>
                  </a:cubicBezTo>
                  <a:cubicBezTo>
                    <a:pt x="1266" y="1734"/>
                    <a:pt x="1252" y="1743"/>
                    <a:pt x="1223" y="1749"/>
                  </a:cubicBezTo>
                  <a:cubicBezTo>
                    <a:pt x="1155" y="1763"/>
                    <a:pt x="1120" y="1797"/>
                    <a:pt x="1048" y="1797"/>
                  </a:cubicBezTo>
                  <a:cubicBezTo>
                    <a:pt x="1048" y="1841"/>
                    <a:pt x="1062" y="1870"/>
                    <a:pt x="1048" y="1919"/>
                  </a:cubicBezTo>
                  <a:cubicBezTo>
                    <a:pt x="1042" y="1943"/>
                    <a:pt x="1023" y="1953"/>
                    <a:pt x="1009" y="1978"/>
                  </a:cubicBezTo>
                  <a:cubicBezTo>
                    <a:pt x="998" y="1997"/>
                    <a:pt x="994" y="2011"/>
                    <a:pt x="984" y="2036"/>
                  </a:cubicBezTo>
                  <a:cubicBezTo>
                    <a:pt x="970" y="2080"/>
                    <a:pt x="954" y="2104"/>
                    <a:pt x="940" y="2143"/>
                  </a:cubicBezTo>
                  <a:cubicBezTo>
                    <a:pt x="921" y="2187"/>
                    <a:pt x="901" y="2235"/>
                    <a:pt x="852" y="2235"/>
                  </a:cubicBezTo>
                  <a:cubicBezTo>
                    <a:pt x="828" y="2235"/>
                    <a:pt x="809" y="2235"/>
                    <a:pt x="794" y="2216"/>
                  </a:cubicBezTo>
                  <a:cubicBezTo>
                    <a:pt x="769" y="2196"/>
                    <a:pt x="775" y="2153"/>
                    <a:pt x="745" y="2153"/>
                  </a:cubicBezTo>
                  <a:cubicBezTo>
                    <a:pt x="736" y="2153"/>
                    <a:pt x="736" y="2163"/>
                    <a:pt x="730" y="2167"/>
                  </a:cubicBezTo>
                  <a:cubicBezTo>
                    <a:pt x="716" y="2172"/>
                    <a:pt x="706" y="2167"/>
                    <a:pt x="697" y="2177"/>
                  </a:cubicBezTo>
                  <a:cubicBezTo>
                    <a:pt x="692" y="2187"/>
                    <a:pt x="697" y="2196"/>
                    <a:pt x="697" y="2206"/>
                  </a:cubicBezTo>
                  <a:cubicBezTo>
                    <a:pt x="697" y="2226"/>
                    <a:pt x="692" y="2235"/>
                    <a:pt x="697" y="2250"/>
                  </a:cubicBezTo>
                  <a:cubicBezTo>
                    <a:pt x="702" y="2265"/>
                    <a:pt x="711" y="2269"/>
                    <a:pt x="711" y="2285"/>
                  </a:cubicBezTo>
                  <a:cubicBezTo>
                    <a:pt x="711" y="2294"/>
                    <a:pt x="702" y="2299"/>
                    <a:pt x="697" y="2304"/>
                  </a:cubicBezTo>
                  <a:cubicBezTo>
                    <a:pt x="682" y="2313"/>
                    <a:pt x="672" y="2323"/>
                    <a:pt x="658" y="2323"/>
                  </a:cubicBezTo>
                  <a:cubicBezTo>
                    <a:pt x="633" y="2323"/>
                    <a:pt x="624" y="2304"/>
                    <a:pt x="594" y="2304"/>
                  </a:cubicBezTo>
                  <a:cubicBezTo>
                    <a:pt x="580" y="2304"/>
                    <a:pt x="575" y="2318"/>
                    <a:pt x="565" y="2328"/>
                  </a:cubicBezTo>
                  <a:cubicBezTo>
                    <a:pt x="541" y="2348"/>
                    <a:pt x="526" y="2357"/>
                    <a:pt x="502" y="2367"/>
                  </a:cubicBezTo>
                  <a:cubicBezTo>
                    <a:pt x="482" y="2382"/>
                    <a:pt x="468" y="2391"/>
                    <a:pt x="448" y="2406"/>
                  </a:cubicBezTo>
                  <a:cubicBezTo>
                    <a:pt x="424" y="2421"/>
                    <a:pt x="419" y="2450"/>
                    <a:pt x="395" y="2450"/>
                  </a:cubicBezTo>
                  <a:cubicBezTo>
                    <a:pt x="380" y="2450"/>
                    <a:pt x="375" y="2435"/>
                    <a:pt x="365" y="2430"/>
                  </a:cubicBezTo>
                  <a:cubicBezTo>
                    <a:pt x="351" y="2421"/>
                    <a:pt x="341" y="2416"/>
                    <a:pt x="321" y="2411"/>
                  </a:cubicBezTo>
                  <a:cubicBezTo>
                    <a:pt x="297" y="2406"/>
                    <a:pt x="282" y="2406"/>
                    <a:pt x="263" y="2401"/>
                  </a:cubicBezTo>
                  <a:cubicBezTo>
                    <a:pt x="249" y="2401"/>
                    <a:pt x="244" y="2396"/>
                    <a:pt x="229" y="2396"/>
                  </a:cubicBezTo>
                  <a:cubicBezTo>
                    <a:pt x="205" y="2396"/>
                    <a:pt x="214" y="2440"/>
                    <a:pt x="195" y="2459"/>
                  </a:cubicBezTo>
                  <a:cubicBezTo>
                    <a:pt x="190" y="2470"/>
                    <a:pt x="180" y="2470"/>
                    <a:pt x="166" y="2470"/>
                  </a:cubicBezTo>
                  <a:cubicBezTo>
                    <a:pt x="151" y="2470"/>
                    <a:pt x="136" y="2464"/>
                    <a:pt x="122" y="2459"/>
                  </a:cubicBezTo>
                  <a:lnTo>
                    <a:pt x="122" y="2459"/>
                  </a:lnTo>
                  <a:cubicBezTo>
                    <a:pt x="102" y="2445"/>
                    <a:pt x="64" y="2426"/>
                    <a:pt x="64" y="2401"/>
                  </a:cubicBezTo>
                  <a:cubicBezTo>
                    <a:pt x="64" y="2387"/>
                    <a:pt x="73" y="2382"/>
                    <a:pt x="73" y="2367"/>
                  </a:cubicBezTo>
                  <a:cubicBezTo>
                    <a:pt x="73" y="2352"/>
                    <a:pt x="73" y="2343"/>
                    <a:pt x="73" y="2323"/>
                  </a:cubicBezTo>
                  <a:cubicBezTo>
                    <a:pt x="73" y="2304"/>
                    <a:pt x="83" y="2299"/>
                    <a:pt x="83" y="2280"/>
                  </a:cubicBezTo>
                  <a:cubicBezTo>
                    <a:pt x="88" y="2250"/>
                    <a:pt x="83" y="2230"/>
                    <a:pt x="88" y="2202"/>
                  </a:cubicBezTo>
                  <a:cubicBezTo>
                    <a:pt x="92" y="2182"/>
                    <a:pt x="107" y="2177"/>
                    <a:pt x="117" y="2158"/>
                  </a:cubicBezTo>
                  <a:cubicBezTo>
                    <a:pt x="141" y="2114"/>
                    <a:pt x="146" y="2080"/>
                    <a:pt x="156" y="2036"/>
                  </a:cubicBezTo>
                  <a:cubicBezTo>
                    <a:pt x="166" y="1982"/>
                    <a:pt x="195" y="1953"/>
                    <a:pt x="195" y="1899"/>
                  </a:cubicBezTo>
                  <a:cubicBezTo>
                    <a:pt x="195" y="1832"/>
                    <a:pt x="190" y="1793"/>
                    <a:pt x="166" y="1734"/>
                  </a:cubicBezTo>
                  <a:cubicBezTo>
                    <a:pt x="146" y="1685"/>
                    <a:pt x="132" y="1656"/>
                    <a:pt x="132" y="1602"/>
                  </a:cubicBezTo>
                  <a:cubicBezTo>
                    <a:pt x="132" y="1564"/>
                    <a:pt x="161" y="1559"/>
                    <a:pt x="180" y="1525"/>
                  </a:cubicBezTo>
                  <a:cubicBezTo>
                    <a:pt x="0" y="248"/>
                    <a:pt x="0" y="248"/>
                    <a:pt x="0" y="248"/>
                  </a:cubicBezTo>
                  <a:lnTo>
                    <a:pt x="0" y="248"/>
                  </a:lnTo>
                  <a:cubicBezTo>
                    <a:pt x="5" y="253"/>
                    <a:pt x="15" y="253"/>
                    <a:pt x="25" y="253"/>
                  </a:cubicBezTo>
                  <a:cubicBezTo>
                    <a:pt x="92" y="253"/>
                    <a:pt x="127" y="224"/>
                    <a:pt x="180" y="185"/>
                  </a:cubicBezTo>
                  <a:cubicBezTo>
                    <a:pt x="200" y="175"/>
                    <a:pt x="219" y="165"/>
                    <a:pt x="234" y="156"/>
                  </a:cubicBezTo>
                  <a:lnTo>
                    <a:pt x="234" y="156"/>
                  </a:lnTo>
                  <a:cubicBezTo>
                    <a:pt x="1076" y="0"/>
                    <a:pt x="1076" y="0"/>
                    <a:pt x="1076" y="0"/>
                  </a:cubicBezTo>
                  <a:cubicBezTo>
                    <a:pt x="1086" y="53"/>
                    <a:pt x="1086" y="53"/>
                    <a:pt x="1086" y="53"/>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 name="Freeform 66">
              <a:extLst>
                <a:ext uri="{FF2B5EF4-FFF2-40B4-BE49-F238E27FC236}">
                  <a16:creationId xmlns:a16="http://schemas.microsoft.com/office/drawing/2014/main" id="{FD59C878-6A7C-1942-5B0A-D8BD07090594}"/>
                </a:ext>
              </a:extLst>
            </p:cNvPr>
            <p:cNvSpPr>
              <a:spLocks noChangeArrowheads="1"/>
            </p:cNvSpPr>
            <p:nvPr/>
          </p:nvSpPr>
          <p:spPr bwMode="auto">
            <a:xfrm>
              <a:off x="8824477" y="3517787"/>
              <a:ext cx="1814558" cy="2125523"/>
            </a:xfrm>
            <a:custGeom>
              <a:avLst/>
              <a:gdLst>
                <a:gd name="T0" fmla="*/ 2046 w 2860"/>
                <a:gd name="T1" fmla="*/ 1344 h 3351"/>
                <a:gd name="T2" fmla="*/ 1997 w 2860"/>
                <a:gd name="T3" fmla="*/ 1397 h 3351"/>
                <a:gd name="T4" fmla="*/ 1948 w 2860"/>
                <a:gd name="T5" fmla="*/ 1461 h 3351"/>
                <a:gd name="T6" fmla="*/ 1958 w 2860"/>
                <a:gd name="T7" fmla="*/ 1656 h 3351"/>
                <a:gd name="T8" fmla="*/ 1895 w 2860"/>
                <a:gd name="T9" fmla="*/ 1783 h 3351"/>
                <a:gd name="T10" fmla="*/ 1748 w 2860"/>
                <a:gd name="T11" fmla="*/ 2021 h 3351"/>
                <a:gd name="T12" fmla="*/ 1875 w 2860"/>
                <a:gd name="T13" fmla="*/ 2245 h 3351"/>
                <a:gd name="T14" fmla="*/ 1831 w 2860"/>
                <a:gd name="T15" fmla="*/ 2372 h 3351"/>
                <a:gd name="T16" fmla="*/ 1841 w 2860"/>
                <a:gd name="T17" fmla="*/ 2513 h 3351"/>
                <a:gd name="T18" fmla="*/ 1963 w 2860"/>
                <a:gd name="T19" fmla="*/ 2581 h 3351"/>
                <a:gd name="T20" fmla="*/ 2158 w 2860"/>
                <a:gd name="T21" fmla="*/ 2664 h 3351"/>
                <a:gd name="T22" fmla="*/ 2279 w 2860"/>
                <a:gd name="T23" fmla="*/ 2786 h 3351"/>
                <a:gd name="T24" fmla="*/ 2474 w 2860"/>
                <a:gd name="T25" fmla="*/ 2908 h 3351"/>
                <a:gd name="T26" fmla="*/ 2552 w 2860"/>
                <a:gd name="T27" fmla="*/ 3068 h 3351"/>
                <a:gd name="T28" fmla="*/ 2571 w 2860"/>
                <a:gd name="T29" fmla="*/ 3180 h 3351"/>
                <a:gd name="T30" fmla="*/ 429 w 2860"/>
                <a:gd name="T31" fmla="*/ 3350 h 3351"/>
                <a:gd name="T32" fmla="*/ 414 w 2860"/>
                <a:gd name="T33" fmla="*/ 2318 h 3351"/>
                <a:gd name="T34" fmla="*/ 307 w 2860"/>
                <a:gd name="T35" fmla="*/ 2016 h 3351"/>
                <a:gd name="T36" fmla="*/ 297 w 2860"/>
                <a:gd name="T37" fmla="*/ 1962 h 3351"/>
                <a:gd name="T38" fmla="*/ 268 w 2860"/>
                <a:gd name="T39" fmla="*/ 1728 h 3351"/>
                <a:gd name="T40" fmla="*/ 214 w 2860"/>
                <a:gd name="T41" fmla="*/ 1490 h 3351"/>
                <a:gd name="T42" fmla="*/ 214 w 2860"/>
                <a:gd name="T43" fmla="*/ 1232 h 3351"/>
                <a:gd name="T44" fmla="*/ 161 w 2860"/>
                <a:gd name="T45" fmla="*/ 979 h 3351"/>
                <a:gd name="T46" fmla="*/ 49 w 2860"/>
                <a:gd name="T47" fmla="*/ 745 h 3351"/>
                <a:gd name="T48" fmla="*/ 63 w 2860"/>
                <a:gd name="T49" fmla="*/ 662 h 3351"/>
                <a:gd name="T50" fmla="*/ 24 w 2860"/>
                <a:gd name="T51" fmla="*/ 531 h 3351"/>
                <a:gd name="T52" fmla="*/ 10 w 2860"/>
                <a:gd name="T53" fmla="*/ 346 h 3351"/>
                <a:gd name="T54" fmla="*/ 5 w 2860"/>
                <a:gd name="T55" fmla="*/ 253 h 3351"/>
                <a:gd name="T56" fmla="*/ 697 w 2860"/>
                <a:gd name="T57" fmla="*/ 214 h 3351"/>
                <a:gd name="T58" fmla="*/ 711 w 2860"/>
                <a:gd name="T59" fmla="*/ 180 h 3351"/>
                <a:gd name="T60" fmla="*/ 789 w 2860"/>
                <a:gd name="T61" fmla="*/ 4 h 3351"/>
                <a:gd name="T62" fmla="*/ 838 w 2860"/>
                <a:gd name="T63" fmla="*/ 48 h 3351"/>
                <a:gd name="T64" fmla="*/ 940 w 2860"/>
                <a:gd name="T65" fmla="*/ 277 h 3351"/>
                <a:gd name="T66" fmla="*/ 1120 w 2860"/>
                <a:gd name="T67" fmla="*/ 311 h 3351"/>
                <a:gd name="T68" fmla="*/ 1247 w 2860"/>
                <a:gd name="T69" fmla="*/ 336 h 3351"/>
                <a:gd name="T70" fmla="*/ 1339 w 2860"/>
                <a:gd name="T71" fmla="*/ 404 h 3351"/>
                <a:gd name="T72" fmla="*/ 1413 w 2860"/>
                <a:gd name="T73" fmla="*/ 370 h 3351"/>
                <a:gd name="T74" fmla="*/ 1476 w 2860"/>
                <a:gd name="T75" fmla="*/ 389 h 3351"/>
                <a:gd name="T76" fmla="*/ 1739 w 2860"/>
                <a:gd name="T77" fmla="*/ 326 h 3351"/>
                <a:gd name="T78" fmla="*/ 1812 w 2860"/>
                <a:gd name="T79" fmla="*/ 506 h 3351"/>
                <a:gd name="T80" fmla="*/ 1929 w 2860"/>
                <a:gd name="T81" fmla="*/ 453 h 3351"/>
                <a:gd name="T82" fmla="*/ 2036 w 2860"/>
                <a:gd name="T83" fmla="*/ 506 h 3351"/>
                <a:gd name="T84" fmla="*/ 2118 w 2860"/>
                <a:gd name="T85" fmla="*/ 555 h 3351"/>
                <a:gd name="T86" fmla="*/ 2284 w 2860"/>
                <a:gd name="T87" fmla="*/ 531 h 3351"/>
                <a:gd name="T88" fmla="*/ 2348 w 2860"/>
                <a:gd name="T89" fmla="*/ 511 h 3351"/>
                <a:gd name="T90" fmla="*/ 2464 w 2860"/>
                <a:gd name="T91" fmla="*/ 565 h 3351"/>
                <a:gd name="T92" fmla="*/ 2616 w 2860"/>
                <a:gd name="T93" fmla="*/ 531 h 3351"/>
                <a:gd name="T94" fmla="*/ 2859 w 2860"/>
                <a:gd name="T95" fmla="*/ 565 h 3351"/>
                <a:gd name="T96" fmla="*/ 2713 w 2860"/>
                <a:gd name="T97" fmla="*/ 677 h 3351"/>
                <a:gd name="T98" fmla="*/ 2504 w 2860"/>
                <a:gd name="T99" fmla="*/ 789 h 3351"/>
                <a:gd name="T100" fmla="*/ 2435 w 2860"/>
                <a:gd name="T101" fmla="*/ 862 h 3351"/>
                <a:gd name="T102" fmla="*/ 2270 w 2860"/>
                <a:gd name="T103" fmla="*/ 1081 h 3351"/>
                <a:gd name="T104" fmla="*/ 2173 w 2860"/>
                <a:gd name="T105" fmla="*/ 1193 h 3351"/>
                <a:gd name="T106" fmla="*/ 2094 w 2860"/>
                <a:gd name="T107" fmla="*/ 1261 h 3351"/>
                <a:gd name="T108" fmla="*/ 2046 w 2860"/>
                <a:gd name="T109" fmla="*/ 1344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60" h="3351">
                  <a:moveTo>
                    <a:pt x="2046" y="1344"/>
                  </a:moveTo>
                  <a:lnTo>
                    <a:pt x="2046" y="1344"/>
                  </a:lnTo>
                  <a:cubicBezTo>
                    <a:pt x="2036" y="1358"/>
                    <a:pt x="2026" y="1358"/>
                    <a:pt x="2016" y="1368"/>
                  </a:cubicBezTo>
                  <a:cubicBezTo>
                    <a:pt x="2007" y="1378"/>
                    <a:pt x="2007" y="1393"/>
                    <a:pt x="1997" y="1397"/>
                  </a:cubicBezTo>
                  <a:cubicBezTo>
                    <a:pt x="1982" y="1407"/>
                    <a:pt x="1972" y="1402"/>
                    <a:pt x="1963" y="1412"/>
                  </a:cubicBezTo>
                  <a:cubicBezTo>
                    <a:pt x="1953" y="1427"/>
                    <a:pt x="1953" y="1441"/>
                    <a:pt x="1948" y="1461"/>
                  </a:cubicBezTo>
                  <a:cubicBezTo>
                    <a:pt x="1944" y="1480"/>
                    <a:pt x="1939" y="1490"/>
                    <a:pt x="1939" y="1509"/>
                  </a:cubicBezTo>
                  <a:cubicBezTo>
                    <a:pt x="1939" y="1568"/>
                    <a:pt x="1958" y="1598"/>
                    <a:pt x="1958" y="1656"/>
                  </a:cubicBezTo>
                  <a:cubicBezTo>
                    <a:pt x="1958" y="1689"/>
                    <a:pt x="1958" y="1714"/>
                    <a:pt x="1944" y="1743"/>
                  </a:cubicBezTo>
                  <a:cubicBezTo>
                    <a:pt x="1934" y="1768"/>
                    <a:pt x="1914" y="1768"/>
                    <a:pt x="1895" y="1783"/>
                  </a:cubicBezTo>
                  <a:cubicBezTo>
                    <a:pt x="1875" y="1802"/>
                    <a:pt x="1866" y="1816"/>
                    <a:pt x="1846" y="1841"/>
                  </a:cubicBezTo>
                  <a:cubicBezTo>
                    <a:pt x="1797" y="1899"/>
                    <a:pt x="1792" y="1957"/>
                    <a:pt x="1748" y="2021"/>
                  </a:cubicBezTo>
                  <a:cubicBezTo>
                    <a:pt x="1787" y="2065"/>
                    <a:pt x="1812" y="2099"/>
                    <a:pt x="1841" y="2153"/>
                  </a:cubicBezTo>
                  <a:cubicBezTo>
                    <a:pt x="1861" y="2187"/>
                    <a:pt x="1875" y="2206"/>
                    <a:pt x="1875" y="2245"/>
                  </a:cubicBezTo>
                  <a:cubicBezTo>
                    <a:pt x="1875" y="2269"/>
                    <a:pt x="1851" y="2279"/>
                    <a:pt x="1841" y="2303"/>
                  </a:cubicBezTo>
                  <a:cubicBezTo>
                    <a:pt x="1831" y="2328"/>
                    <a:pt x="1831" y="2342"/>
                    <a:pt x="1831" y="2372"/>
                  </a:cubicBezTo>
                  <a:cubicBezTo>
                    <a:pt x="1831" y="2396"/>
                    <a:pt x="1836" y="2410"/>
                    <a:pt x="1836" y="2440"/>
                  </a:cubicBezTo>
                  <a:cubicBezTo>
                    <a:pt x="1841" y="2469"/>
                    <a:pt x="1836" y="2488"/>
                    <a:pt x="1841" y="2513"/>
                  </a:cubicBezTo>
                  <a:cubicBezTo>
                    <a:pt x="1846" y="2542"/>
                    <a:pt x="1875" y="2542"/>
                    <a:pt x="1900" y="2552"/>
                  </a:cubicBezTo>
                  <a:cubicBezTo>
                    <a:pt x="1924" y="2562"/>
                    <a:pt x="1939" y="2571"/>
                    <a:pt x="1963" y="2581"/>
                  </a:cubicBezTo>
                  <a:cubicBezTo>
                    <a:pt x="1997" y="2601"/>
                    <a:pt x="2012" y="2615"/>
                    <a:pt x="2051" y="2630"/>
                  </a:cubicBezTo>
                  <a:cubicBezTo>
                    <a:pt x="2094" y="2645"/>
                    <a:pt x="2118" y="2645"/>
                    <a:pt x="2158" y="2664"/>
                  </a:cubicBezTo>
                  <a:cubicBezTo>
                    <a:pt x="2187" y="2678"/>
                    <a:pt x="2197" y="2703"/>
                    <a:pt x="2212" y="2732"/>
                  </a:cubicBezTo>
                  <a:cubicBezTo>
                    <a:pt x="2226" y="2761"/>
                    <a:pt x="2250" y="2771"/>
                    <a:pt x="2279" y="2786"/>
                  </a:cubicBezTo>
                  <a:cubicBezTo>
                    <a:pt x="2309" y="2805"/>
                    <a:pt x="2323" y="2825"/>
                    <a:pt x="2353" y="2844"/>
                  </a:cubicBezTo>
                  <a:cubicBezTo>
                    <a:pt x="2401" y="2869"/>
                    <a:pt x="2430" y="2873"/>
                    <a:pt x="2474" y="2908"/>
                  </a:cubicBezTo>
                  <a:cubicBezTo>
                    <a:pt x="2504" y="2927"/>
                    <a:pt x="2513" y="2946"/>
                    <a:pt x="2528" y="2976"/>
                  </a:cubicBezTo>
                  <a:cubicBezTo>
                    <a:pt x="2543" y="3010"/>
                    <a:pt x="2552" y="3034"/>
                    <a:pt x="2552" y="3068"/>
                  </a:cubicBezTo>
                  <a:cubicBezTo>
                    <a:pt x="2557" y="3112"/>
                    <a:pt x="2557" y="3137"/>
                    <a:pt x="2571" y="3180"/>
                  </a:cubicBezTo>
                  <a:lnTo>
                    <a:pt x="2571" y="3180"/>
                  </a:lnTo>
                  <a:cubicBezTo>
                    <a:pt x="1895" y="3258"/>
                    <a:pt x="1184" y="3317"/>
                    <a:pt x="429" y="3350"/>
                  </a:cubicBezTo>
                  <a:lnTo>
                    <a:pt x="429" y="3350"/>
                  </a:lnTo>
                  <a:cubicBezTo>
                    <a:pt x="438" y="3312"/>
                    <a:pt x="438" y="3312"/>
                    <a:pt x="458" y="3278"/>
                  </a:cubicBezTo>
                  <a:cubicBezTo>
                    <a:pt x="414" y="2318"/>
                    <a:pt x="414" y="2318"/>
                    <a:pt x="414" y="2318"/>
                  </a:cubicBezTo>
                  <a:cubicBezTo>
                    <a:pt x="355" y="2274"/>
                    <a:pt x="287" y="2235"/>
                    <a:pt x="287" y="2162"/>
                  </a:cubicBezTo>
                  <a:cubicBezTo>
                    <a:pt x="287" y="2104"/>
                    <a:pt x="307" y="2074"/>
                    <a:pt x="307" y="2016"/>
                  </a:cubicBezTo>
                  <a:cubicBezTo>
                    <a:pt x="307" y="1996"/>
                    <a:pt x="297" y="1982"/>
                    <a:pt x="297" y="1962"/>
                  </a:cubicBezTo>
                  <a:lnTo>
                    <a:pt x="297" y="1962"/>
                  </a:lnTo>
                  <a:cubicBezTo>
                    <a:pt x="287" y="1894"/>
                    <a:pt x="292" y="1846"/>
                    <a:pt x="283" y="1778"/>
                  </a:cubicBezTo>
                  <a:cubicBezTo>
                    <a:pt x="278" y="1758"/>
                    <a:pt x="272" y="1748"/>
                    <a:pt x="268" y="1728"/>
                  </a:cubicBezTo>
                  <a:cubicBezTo>
                    <a:pt x="258" y="1661"/>
                    <a:pt x="248" y="1617"/>
                    <a:pt x="229" y="1548"/>
                  </a:cubicBezTo>
                  <a:cubicBezTo>
                    <a:pt x="219" y="1529"/>
                    <a:pt x="214" y="1515"/>
                    <a:pt x="214" y="1490"/>
                  </a:cubicBezTo>
                  <a:cubicBezTo>
                    <a:pt x="214" y="1432"/>
                    <a:pt x="233" y="1397"/>
                    <a:pt x="233" y="1339"/>
                  </a:cubicBezTo>
                  <a:cubicBezTo>
                    <a:pt x="233" y="1295"/>
                    <a:pt x="219" y="1276"/>
                    <a:pt x="214" y="1232"/>
                  </a:cubicBezTo>
                  <a:cubicBezTo>
                    <a:pt x="209" y="1164"/>
                    <a:pt x="209" y="1120"/>
                    <a:pt x="195" y="1051"/>
                  </a:cubicBezTo>
                  <a:cubicBezTo>
                    <a:pt x="185" y="1023"/>
                    <a:pt x="175" y="1003"/>
                    <a:pt x="161" y="979"/>
                  </a:cubicBezTo>
                  <a:cubicBezTo>
                    <a:pt x="136" y="945"/>
                    <a:pt x="126" y="920"/>
                    <a:pt x="107" y="886"/>
                  </a:cubicBezTo>
                  <a:cubicBezTo>
                    <a:pt x="78" y="832"/>
                    <a:pt x="49" y="803"/>
                    <a:pt x="49" y="745"/>
                  </a:cubicBezTo>
                  <a:cubicBezTo>
                    <a:pt x="49" y="720"/>
                    <a:pt x="49" y="711"/>
                    <a:pt x="54" y="691"/>
                  </a:cubicBezTo>
                  <a:cubicBezTo>
                    <a:pt x="59" y="677"/>
                    <a:pt x="63" y="672"/>
                    <a:pt x="63" y="662"/>
                  </a:cubicBezTo>
                  <a:cubicBezTo>
                    <a:pt x="63" y="623"/>
                    <a:pt x="49" y="604"/>
                    <a:pt x="39" y="570"/>
                  </a:cubicBezTo>
                  <a:cubicBezTo>
                    <a:pt x="34" y="555"/>
                    <a:pt x="24" y="550"/>
                    <a:pt x="24" y="531"/>
                  </a:cubicBezTo>
                  <a:cubicBezTo>
                    <a:pt x="24" y="501"/>
                    <a:pt x="39" y="482"/>
                    <a:pt x="39" y="448"/>
                  </a:cubicBezTo>
                  <a:cubicBezTo>
                    <a:pt x="39" y="409"/>
                    <a:pt x="20" y="384"/>
                    <a:pt x="10" y="346"/>
                  </a:cubicBezTo>
                  <a:cubicBezTo>
                    <a:pt x="5" y="336"/>
                    <a:pt x="0" y="336"/>
                    <a:pt x="0" y="331"/>
                  </a:cubicBezTo>
                  <a:cubicBezTo>
                    <a:pt x="0" y="302"/>
                    <a:pt x="0" y="282"/>
                    <a:pt x="5" y="253"/>
                  </a:cubicBezTo>
                  <a:lnTo>
                    <a:pt x="5" y="253"/>
                  </a:lnTo>
                  <a:cubicBezTo>
                    <a:pt x="233" y="243"/>
                    <a:pt x="468" y="228"/>
                    <a:pt x="697" y="214"/>
                  </a:cubicBezTo>
                  <a:cubicBezTo>
                    <a:pt x="701" y="209"/>
                    <a:pt x="701" y="200"/>
                    <a:pt x="701" y="200"/>
                  </a:cubicBezTo>
                  <a:cubicBezTo>
                    <a:pt x="706" y="194"/>
                    <a:pt x="711" y="185"/>
                    <a:pt x="711" y="180"/>
                  </a:cubicBezTo>
                  <a:cubicBezTo>
                    <a:pt x="726" y="161"/>
                    <a:pt x="731" y="122"/>
                    <a:pt x="740" y="97"/>
                  </a:cubicBezTo>
                  <a:cubicBezTo>
                    <a:pt x="755" y="63"/>
                    <a:pt x="760" y="29"/>
                    <a:pt x="789" y="4"/>
                  </a:cubicBezTo>
                  <a:cubicBezTo>
                    <a:pt x="794" y="0"/>
                    <a:pt x="794" y="0"/>
                    <a:pt x="799" y="0"/>
                  </a:cubicBezTo>
                  <a:cubicBezTo>
                    <a:pt x="813" y="9"/>
                    <a:pt x="828" y="34"/>
                    <a:pt x="838" y="48"/>
                  </a:cubicBezTo>
                  <a:cubicBezTo>
                    <a:pt x="857" y="73"/>
                    <a:pt x="877" y="126"/>
                    <a:pt x="886" y="161"/>
                  </a:cubicBezTo>
                  <a:cubicBezTo>
                    <a:pt x="901" y="194"/>
                    <a:pt x="916" y="233"/>
                    <a:pt x="940" y="277"/>
                  </a:cubicBezTo>
                  <a:cubicBezTo>
                    <a:pt x="960" y="311"/>
                    <a:pt x="989" y="331"/>
                    <a:pt x="1023" y="331"/>
                  </a:cubicBezTo>
                  <a:cubicBezTo>
                    <a:pt x="1062" y="331"/>
                    <a:pt x="1081" y="311"/>
                    <a:pt x="1120" y="311"/>
                  </a:cubicBezTo>
                  <a:cubicBezTo>
                    <a:pt x="1145" y="311"/>
                    <a:pt x="1154" y="321"/>
                    <a:pt x="1174" y="326"/>
                  </a:cubicBezTo>
                  <a:cubicBezTo>
                    <a:pt x="1203" y="331"/>
                    <a:pt x="1223" y="326"/>
                    <a:pt x="1247" y="336"/>
                  </a:cubicBezTo>
                  <a:cubicBezTo>
                    <a:pt x="1266" y="341"/>
                    <a:pt x="1281" y="346"/>
                    <a:pt x="1295" y="360"/>
                  </a:cubicBezTo>
                  <a:cubicBezTo>
                    <a:pt x="1305" y="379"/>
                    <a:pt x="1315" y="404"/>
                    <a:pt x="1339" y="404"/>
                  </a:cubicBezTo>
                  <a:cubicBezTo>
                    <a:pt x="1354" y="404"/>
                    <a:pt x="1359" y="389"/>
                    <a:pt x="1369" y="384"/>
                  </a:cubicBezTo>
                  <a:cubicBezTo>
                    <a:pt x="1383" y="374"/>
                    <a:pt x="1393" y="374"/>
                    <a:pt x="1413" y="370"/>
                  </a:cubicBezTo>
                  <a:cubicBezTo>
                    <a:pt x="1422" y="365"/>
                    <a:pt x="1417" y="365"/>
                    <a:pt x="1427" y="365"/>
                  </a:cubicBezTo>
                  <a:cubicBezTo>
                    <a:pt x="1437" y="374"/>
                    <a:pt x="1466" y="384"/>
                    <a:pt x="1476" y="389"/>
                  </a:cubicBezTo>
                  <a:cubicBezTo>
                    <a:pt x="1524" y="399"/>
                    <a:pt x="1568" y="384"/>
                    <a:pt x="1607" y="370"/>
                  </a:cubicBezTo>
                  <a:cubicBezTo>
                    <a:pt x="1651" y="360"/>
                    <a:pt x="1690" y="316"/>
                    <a:pt x="1739" y="326"/>
                  </a:cubicBezTo>
                  <a:cubicBezTo>
                    <a:pt x="1759" y="365"/>
                    <a:pt x="1759" y="404"/>
                    <a:pt x="1773" y="438"/>
                  </a:cubicBezTo>
                  <a:cubicBezTo>
                    <a:pt x="1783" y="468"/>
                    <a:pt x="1787" y="487"/>
                    <a:pt x="1812" y="506"/>
                  </a:cubicBezTo>
                  <a:cubicBezTo>
                    <a:pt x="1827" y="482"/>
                    <a:pt x="1831" y="448"/>
                    <a:pt x="1866" y="448"/>
                  </a:cubicBezTo>
                  <a:cubicBezTo>
                    <a:pt x="1890" y="448"/>
                    <a:pt x="1905" y="448"/>
                    <a:pt x="1929" y="453"/>
                  </a:cubicBezTo>
                  <a:cubicBezTo>
                    <a:pt x="1944" y="457"/>
                    <a:pt x="1948" y="472"/>
                    <a:pt x="1963" y="477"/>
                  </a:cubicBezTo>
                  <a:cubicBezTo>
                    <a:pt x="1987" y="492"/>
                    <a:pt x="2007" y="496"/>
                    <a:pt x="2036" y="506"/>
                  </a:cubicBezTo>
                  <a:cubicBezTo>
                    <a:pt x="2060" y="511"/>
                    <a:pt x="2075" y="511"/>
                    <a:pt x="2099" y="526"/>
                  </a:cubicBezTo>
                  <a:cubicBezTo>
                    <a:pt x="2109" y="531"/>
                    <a:pt x="2109" y="545"/>
                    <a:pt x="2118" y="555"/>
                  </a:cubicBezTo>
                  <a:cubicBezTo>
                    <a:pt x="2143" y="570"/>
                    <a:pt x="2158" y="579"/>
                    <a:pt x="2187" y="579"/>
                  </a:cubicBezTo>
                  <a:cubicBezTo>
                    <a:pt x="2231" y="579"/>
                    <a:pt x="2250" y="555"/>
                    <a:pt x="2284" y="531"/>
                  </a:cubicBezTo>
                  <a:cubicBezTo>
                    <a:pt x="2299" y="521"/>
                    <a:pt x="2299" y="506"/>
                    <a:pt x="2314" y="506"/>
                  </a:cubicBezTo>
                  <a:cubicBezTo>
                    <a:pt x="2328" y="506"/>
                    <a:pt x="2333" y="511"/>
                    <a:pt x="2348" y="511"/>
                  </a:cubicBezTo>
                  <a:cubicBezTo>
                    <a:pt x="2362" y="516"/>
                    <a:pt x="2377" y="511"/>
                    <a:pt x="2392" y="516"/>
                  </a:cubicBezTo>
                  <a:cubicBezTo>
                    <a:pt x="2421" y="531"/>
                    <a:pt x="2430" y="565"/>
                    <a:pt x="2464" y="565"/>
                  </a:cubicBezTo>
                  <a:cubicBezTo>
                    <a:pt x="2499" y="565"/>
                    <a:pt x="2513" y="555"/>
                    <a:pt x="2543" y="545"/>
                  </a:cubicBezTo>
                  <a:cubicBezTo>
                    <a:pt x="2567" y="535"/>
                    <a:pt x="2586" y="535"/>
                    <a:pt x="2616" y="531"/>
                  </a:cubicBezTo>
                  <a:cubicBezTo>
                    <a:pt x="2859" y="565"/>
                    <a:pt x="2859" y="565"/>
                    <a:pt x="2859" y="565"/>
                  </a:cubicBezTo>
                  <a:lnTo>
                    <a:pt x="2859" y="565"/>
                  </a:lnTo>
                  <a:cubicBezTo>
                    <a:pt x="2820" y="599"/>
                    <a:pt x="2796" y="633"/>
                    <a:pt x="2747" y="657"/>
                  </a:cubicBezTo>
                  <a:cubicBezTo>
                    <a:pt x="2732" y="662"/>
                    <a:pt x="2728" y="672"/>
                    <a:pt x="2713" y="677"/>
                  </a:cubicBezTo>
                  <a:cubicBezTo>
                    <a:pt x="2665" y="701"/>
                    <a:pt x="2630" y="711"/>
                    <a:pt x="2582" y="740"/>
                  </a:cubicBezTo>
                  <a:cubicBezTo>
                    <a:pt x="2547" y="755"/>
                    <a:pt x="2533" y="769"/>
                    <a:pt x="2504" y="789"/>
                  </a:cubicBezTo>
                  <a:cubicBezTo>
                    <a:pt x="2494" y="794"/>
                    <a:pt x="2484" y="794"/>
                    <a:pt x="2474" y="803"/>
                  </a:cubicBezTo>
                  <a:cubicBezTo>
                    <a:pt x="2455" y="818"/>
                    <a:pt x="2450" y="838"/>
                    <a:pt x="2435" y="862"/>
                  </a:cubicBezTo>
                  <a:cubicBezTo>
                    <a:pt x="2411" y="896"/>
                    <a:pt x="2392" y="915"/>
                    <a:pt x="2362" y="945"/>
                  </a:cubicBezTo>
                  <a:cubicBezTo>
                    <a:pt x="2314" y="988"/>
                    <a:pt x="2309" y="1032"/>
                    <a:pt x="2270" y="1081"/>
                  </a:cubicBezTo>
                  <a:cubicBezTo>
                    <a:pt x="2245" y="1115"/>
                    <a:pt x="2226" y="1134"/>
                    <a:pt x="2197" y="1164"/>
                  </a:cubicBezTo>
                  <a:cubicBezTo>
                    <a:pt x="2187" y="1173"/>
                    <a:pt x="2187" y="1183"/>
                    <a:pt x="2173" y="1193"/>
                  </a:cubicBezTo>
                  <a:cubicBezTo>
                    <a:pt x="2168" y="1193"/>
                    <a:pt x="2162" y="1193"/>
                    <a:pt x="2158" y="1193"/>
                  </a:cubicBezTo>
                  <a:cubicBezTo>
                    <a:pt x="2129" y="1217"/>
                    <a:pt x="2118" y="1236"/>
                    <a:pt x="2094" y="1261"/>
                  </a:cubicBezTo>
                  <a:cubicBezTo>
                    <a:pt x="2075" y="1280"/>
                    <a:pt x="2060" y="1291"/>
                    <a:pt x="2046" y="1315"/>
                  </a:cubicBezTo>
                  <a:cubicBezTo>
                    <a:pt x="2046" y="1344"/>
                    <a:pt x="2046" y="1344"/>
                    <a:pt x="2046" y="1344"/>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9" name="Freeform 67">
              <a:extLst>
                <a:ext uri="{FF2B5EF4-FFF2-40B4-BE49-F238E27FC236}">
                  <a16:creationId xmlns:a16="http://schemas.microsoft.com/office/drawing/2014/main" id="{F2B49B82-5FB9-5F81-DBC9-EF8B4A8E65F0}"/>
                </a:ext>
              </a:extLst>
            </p:cNvPr>
            <p:cNvSpPr>
              <a:spLocks noChangeArrowheads="1"/>
            </p:cNvSpPr>
            <p:nvPr/>
          </p:nvSpPr>
          <p:spPr bwMode="auto">
            <a:xfrm>
              <a:off x="13738904" y="5906550"/>
              <a:ext cx="1243308" cy="579688"/>
            </a:xfrm>
            <a:custGeom>
              <a:avLst/>
              <a:gdLst>
                <a:gd name="T0" fmla="*/ 1841 w 1963"/>
                <a:gd name="T1" fmla="*/ 896 h 917"/>
                <a:gd name="T2" fmla="*/ 1914 w 1963"/>
                <a:gd name="T3" fmla="*/ 877 h 917"/>
                <a:gd name="T4" fmla="*/ 1958 w 1963"/>
                <a:gd name="T5" fmla="*/ 667 h 917"/>
                <a:gd name="T6" fmla="*/ 1962 w 1963"/>
                <a:gd name="T7" fmla="*/ 589 h 917"/>
                <a:gd name="T8" fmla="*/ 1729 w 1963"/>
                <a:gd name="T9" fmla="*/ 662 h 917"/>
                <a:gd name="T10" fmla="*/ 1505 w 1963"/>
                <a:gd name="T11" fmla="*/ 0 h 917"/>
                <a:gd name="T12" fmla="*/ 0 w 1963"/>
                <a:gd name="T13" fmla="*/ 477 h 917"/>
                <a:gd name="T14" fmla="*/ 126 w 1963"/>
                <a:gd name="T15" fmla="*/ 618 h 917"/>
                <a:gd name="T16" fmla="*/ 306 w 1963"/>
                <a:gd name="T17" fmla="*/ 467 h 917"/>
                <a:gd name="T18" fmla="*/ 414 w 1963"/>
                <a:gd name="T19" fmla="*/ 472 h 917"/>
                <a:gd name="T20" fmla="*/ 492 w 1963"/>
                <a:gd name="T21" fmla="*/ 399 h 917"/>
                <a:gd name="T22" fmla="*/ 555 w 1963"/>
                <a:gd name="T23" fmla="*/ 360 h 917"/>
                <a:gd name="T24" fmla="*/ 711 w 1963"/>
                <a:gd name="T25" fmla="*/ 414 h 917"/>
                <a:gd name="T26" fmla="*/ 765 w 1963"/>
                <a:gd name="T27" fmla="*/ 419 h 917"/>
                <a:gd name="T28" fmla="*/ 828 w 1963"/>
                <a:gd name="T29" fmla="*/ 428 h 917"/>
                <a:gd name="T30" fmla="*/ 891 w 1963"/>
                <a:gd name="T31" fmla="*/ 467 h 917"/>
                <a:gd name="T32" fmla="*/ 1057 w 1963"/>
                <a:gd name="T33" fmla="*/ 570 h 917"/>
                <a:gd name="T34" fmla="*/ 1124 w 1963"/>
                <a:gd name="T35" fmla="*/ 599 h 917"/>
                <a:gd name="T36" fmla="*/ 1110 w 1963"/>
                <a:gd name="T37" fmla="*/ 750 h 917"/>
                <a:gd name="T38" fmla="*/ 1057 w 1963"/>
                <a:gd name="T39" fmla="*/ 881 h 917"/>
                <a:gd name="T40" fmla="*/ 1076 w 1963"/>
                <a:gd name="T41" fmla="*/ 916 h 917"/>
                <a:gd name="T42" fmla="*/ 1251 w 1963"/>
                <a:gd name="T43" fmla="*/ 911 h 917"/>
                <a:gd name="T44" fmla="*/ 1417 w 1963"/>
                <a:gd name="T45" fmla="*/ 891 h 917"/>
                <a:gd name="T46" fmla="*/ 1490 w 1963"/>
                <a:gd name="T47" fmla="*/ 867 h 917"/>
                <a:gd name="T48" fmla="*/ 1427 w 1963"/>
                <a:gd name="T49" fmla="*/ 759 h 917"/>
                <a:gd name="T50" fmla="*/ 1334 w 1963"/>
                <a:gd name="T51" fmla="*/ 501 h 917"/>
                <a:gd name="T52" fmla="*/ 1271 w 1963"/>
                <a:gd name="T53" fmla="*/ 370 h 917"/>
                <a:gd name="T54" fmla="*/ 1290 w 1963"/>
                <a:gd name="T55" fmla="*/ 292 h 917"/>
                <a:gd name="T56" fmla="*/ 1388 w 1963"/>
                <a:gd name="T57" fmla="*/ 175 h 917"/>
                <a:gd name="T58" fmla="*/ 1456 w 1963"/>
                <a:gd name="T59" fmla="*/ 190 h 917"/>
                <a:gd name="T60" fmla="*/ 1417 w 1963"/>
                <a:gd name="T61" fmla="*/ 282 h 917"/>
                <a:gd name="T62" fmla="*/ 1417 w 1963"/>
                <a:gd name="T63" fmla="*/ 419 h 917"/>
                <a:gd name="T64" fmla="*/ 1466 w 1963"/>
                <a:gd name="T65" fmla="*/ 458 h 917"/>
                <a:gd name="T66" fmla="*/ 1510 w 1963"/>
                <a:gd name="T67" fmla="*/ 546 h 917"/>
                <a:gd name="T68" fmla="*/ 1510 w 1963"/>
                <a:gd name="T69" fmla="*/ 613 h 917"/>
                <a:gd name="T70" fmla="*/ 1651 w 1963"/>
                <a:gd name="T71" fmla="*/ 716 h 917"/>
                <a:gd name="T72" fmla="*/ 1690 w 1963"/>
                <a:gd name="T73" fmla="*/ 808 h 917"/>
                <a:gd name="T74" fmla="*/ 1841 w 1963"/>
                <a:gd name="T75" fmla="*/ 89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3" h="917">
                  <a:moveTo>
                    <a:pt x="1841" y="896"/>
                  </a:moveTo>
                  <a:lnTo>
                    <a:pt x="1841" y="896"/>
                  </a:lnTo>
                  <a:cubicBezTo>
                    <a:pt x="1865" y="891"/>
                    <a:pt x="1895" y="886"/>
                    <a:pt x="1914" y="877"/>
                  </a:cubicBezTo>
                  <a:lnTo>
                    <a:pt x="1914" y="877"/>
                  </a:lnTo>
                  <a:cubicBezTo>
                    <a:pt x="1919" y="867"/>
                    <a:pt x="1919" y="857"/>
                    <a:pt x="1919" y="847"/>
                  </a:cubicBezTo>
                  <a:cubicBezTo>
                    <a:pt x="1929" y="774"/>
                    <a:pt x="1948" y="735"/>
                    <a:pt x="1958" y="667"/>
                  </a:cubicBezTo>
                  <a:cubicBezTo>
                    <a:pt x="1958" y="652"/>
                    <a:pt x="1962" y="648"/>
                    <a:pt x="1962" y="637"/>
                  </a:cubicBezTo>
                  <a:cubicBezTo>
                    <a:pt x="1962" y="589"/>
                    <a:pt x="1962" y="589"/>
                    <a:pt x="1962" y="589"/>
                  </a:cubicBezTo>
                  <a:lnTo>
                    <a:pt x="1962" y="589"/>
                  </a:lnTo>
                  <a:cubicBezTo>
                    <a:pt x="1729" y="662"/>
                    <a:pt x="1729" y="662"/>
                    <a:pt x="1729" y="662"/>
                  </a:cubicBezTo>
                  <a:cubicBezTo>
                    <a:pt x="1505" y="0"/>
                    <a:pt x="1505" y="0"/>
                    <a:pt x="1505" y="0"/>
                  </a:cubicBezTo>
                  <a:lnTo>
                    <a:pt x="1505" y="0"/>
                  </a:lnTo>
                  <a:cubicBezTo>
                    <a:pt x="0" y="477"/>
                    <a:pt x="0" y="477"/>
                    <a:pt x="0" y="477"/>
                  </a:cubicBezTo>
                  <a:lnTo>
                    <a:pt x="0" y="477"/>
                  </a:lnTo>
                  <a:cubicBezTo>
                    <a:pt x="58" y="701"/>
                    <a:pt x="58" y="701"/>
                    <a:pt x="58" y="701"/>
                  </a:cubicBezTo>
                  <a:cubicBezTo>
                    <a:pt x="87" y="677"/>
                    <a:pt x="97" y="648"/>
                    <a:pt x="126" y="618"/>
                  </a:cubicBezTo>
                  <a:cubicBezTo>
                    <a:pt x="156" y="585"/>
                    <a:pt x="195" y="589"/>
                    <a:pt x="223" y="560"/>
                  </a:cubicBezTo>
                  <a:cubicBezTo>
                    <a:pt x="258" y="526"/>
                    <a:pt x="273" y="491"/>
                    <a:pt x="306" y="467"/>
                  </a:cubicBezTo>
                  <a:cubicBezTo>
                    <a:pt x="341" y="472"/>
                    <a:pt x="341" y="472"/>
                    <a:pt x="341" y="472"/>
                  </a:cubicBezTo>
                  <a:cubicBezTo>
                    <a:pt x="414" y="472"/>
                    <a:pt x="414" y="472"/>
                    <a:pt x="414" y="472"/>
                  </a:cubicBezTo>
                  <a:cubicBezTo>
                    <a:pt x="433" y="472"/>
                    <a:pt x="448" y="458"/>
                    <a:pt x="458" y="443"/>
                  </a:cubicBezTo>
                  <a:cubicBezTo>
                    <a:pt x="472" y="428"/>
                    <a:pt x="482" y="414"/>
                    <a:pt x="492" y="399"/>
                  </a:cubicBezTo>
                  <a:cubicBezTo>
                    <a:pt x="502" y="380"/>
                    <a:pt x="506" y="365"/>
                    <a:pt x="526" y="360"/>
                  </a:cubicBezTo>
                  <a:cubicBezTo>
                    <a:pt x="535" y="355"/>
                    <a:pt x="540" y="360"/>
                    <a:pt x="555" y="360"/>
                  </a:cubicBezTo>
                  <a:cubicBezTo>
                    <a:pt x="594" y="355"/>
                    <a:pt x="613" y="350"/>
                    <a:pt x="652" y="350"/>
                  </a:cubicBezTo>
                  <a:cubicBezTo>
                    <a:pt x="687" y="350"/>
                    <a:pt x="682" y="389"/>
                    <a:pt x="711" y="414"/>
                  </a:cubicBezTo>
                  <a:cubicBezTo>
                    <a:pt x="721" y="424"/>
                    <a:pt x="735" y="419"/>
                    <a:pt x="754" y="419"/>
                  </a:cubicBezTo>
                  <a:cubicBezTo>
                    <a:pt x="759" y="419"/>
                    <a:pt x="759" y="419"/>
                    <a:pt x="765" y="419"/>
                  </a:cubicBezTo>
                  <a:lnTo>
                    <a:pt x="765" y="419"/>
                  </a:lnTo>
                  <a:cubicBezTo>
                    <a:pt x="789" y="419"/>
                    <a:pt x="803" y="424"/>
                    <a:pt x="828" y="428"/>
                  </a:cubicBezTo>
                  <a:cubicBezTo>
                    <a:pt x="847" y="428"/>
                    <a:pt x="862" y="424"/>
                    <a:pt x="876" y="433"/>
                  </a:cubicBezTo>
                  <a:cubicBezTo>
                    <a:pt x="886" y="443"/>
                    <a:pt x="886" y="453"/>
                    <a:pt x="891" y="467"/>
                  </a:cubicBezTo>
                  <a:cubicBezTo>
                    <a:pt x="906" y="496"/>
                    <a:pt x="915" y="531"/>
                    <a:pt x="950" y="535"/>
                  </a:cubicBezTo>
                  <a:cubicBezTo>
                    <a:pt x="994" y="546"/>
                    <a:pt x="1013" y="570"/>
                    <a:pt x="1057" y="570"/>
                  </a:cubicBezTo>
                  <a:cubicBezTo>
                    <a:pt x="1124" y="570"/>
                    <a:pt x="1124" y="570"/>
                    <a:pt x="1124" y="570"/>
                  </a:cubicBezTo>
                  <a:cubicBezTo>
                    <a:pt x="1124" y="599"/>
                    <a:pt x="1124" y="599"/>
                    <a:pt x="1124" y="599"/>
                  </a:cubicBezTo>
                  <a:cubicBezTo>
                    <a:pt x="1124" y="628"/>
                    <a:pt x="1120" y="643"/>
                    <a:pt x="1120" y="672"/>
                  </a:cubicBezTo>
                  <a:cubicBezTo>
                    <a:pt x="1115" y="701"/>
                    <a:pt x="1120" y="721"/>
                    <a:pt x="1110" y="750"/>
                  </a:cubicBezTo>
                  <a:cubicBezTo>
                    <a:pt x="1100" y="789"/>
                    <a:pt x="1081" y="813"/>
                    <a:pt x="1066" y="852"/>
                  </a:cubicBezTo>
                  <a:cubicBezTo>
                    <a:pt x="1061" y="867"/>
                    <a:pt x="1057" y="872"/>
                    <a:pt x="1057" y="881"/>
                  </a:cubicBezTo>
                  <a:cubicBezTo>
                    <a:pt x="1057" y="916"/>
                    <a:pt x="1057" y="916"/>
                    <a:pt x="1057" y="916"/>
                  </a:cubicBezTo>
                  <a:cubicBezTo>
                    <a:pt x="1061" y="916"/>
                    <a:pt x="1066" y="916"/>
                    <a:pt x="1076" y="916"/>
                  </a:cubicBezTo>
                  <a:cubicBezTo>
                    <a:pt x="1110" y="916"/>
                    <a:pt x="1130" y="911"/>
                    <a:pt x="1159" y="905"/>
                  </a:cubicBezTo>
                  <a:cubicBezTo>
                    <a:pt x="1198" y="905"/>
                    <a:pt x="1218" y="911"/>
                    <a:pt x="1251" y="911"/>
                  </a:cubicBezTo>
                  <a:cubicBezTo>
                    <a:pt x="1315" y="911"/>
                    <a:pt x="1354" y="905"/>
                    <a:pt x="1417" y="891"/>
                  </a:cubicBezTo>
                  <a:lnTo>
                    <a:pt x="1417" y="891"/>
                  </a:lnTo>
                  <a:cubicBezTo>
                    <a:pt x="1427" y="877"/>
                    <a:pt x="1427" y="877"/>
                    <a:pt x="1427" y="877"/>
                  </a:cubicBezTo>
                  <a:cubicBezTo>
                    <a:pt x="1451" y="877"/>
                    <a:pt x="1466" y="877"/>
                    <a:pt x="1490" y="867"/>
                  </a:cubicBezTo>
                  <a:cubicBezTo>
                    <a:pt x="1500" y="862"/>
                    <a:pt x="1519" y="852"/>
                    <a:pt x="1519" y="838"/>
                  </a:cubicBezTo>
                  <a:cubicBezTo>
                    <a:pt x="1519" y="789"/>
                    <a:pt x="1461" y="789"/>
                    <a:pt x="1427" y="759"/>
                  </a:cubicBezTo>
                  <a:cubicBezTo>
                    <a:pt x="1383" y="726"/>
                    <a:pt x="1403" y="672"/>
                    <a:pt x="1378" y="623"/>
                  </a:cubicBezTo>
                  <a:cubicBezTo>
                    <a:pt x="1359" y="579"/>
                    <a:pt x="1344" y="550"/>
                    <a:pt x="1334" y="501"/>
                  </a:cubicBezTo>
                  <a:cubicBezTo>
                    <a:pt x="1329" y="487"/>
                    <a:pt x="1329" y="472"/>
                    <a:pt x="1325" y="458"/>
                  </a:cubicBezTo>
                  <a:cubicBezTo>
                    <a:pt x="1305" y="424"/>
                    <a:pt x="1271" y="409"/>
                    <a:pt x="1271" y="370"/>
                  </a:cubicBezTo>
                  <a:cubicBezTo>
                    <a:pt x="1271" y="341"/>
                    <a:pt x="1281" y="331"/>
                    <a:pt x="1290" y="306"/>
                  </a:cubicBezTo>
                  <a:cubicBezTo>
                    <a:pt x="1295" y="302"/>
                    <a:pt x="1290" y="297"/>
                    <a:pt x="1290" y="292"/>
                  </a:cubicBezTo>
                  <a:cubicBezTo>
                    <a:pt x="1305" y="267"/>
                    <a:pt x="1320" y="253"/>
                    <a:pt x="1339" y="234"/>
                  </a:cubicBezTo>
                  <a:cubicBezTo>
                    <a:pt x="1354" y="209"/>
                    <a:pt x="1373" y="200"/>
                    <a:pt x="1388" y="175"/>
                  </a:cubicBezTo>
                  <a:cubicBezTo>
                    <a:pt x="1403" y="151"/>
                    <a:pt x="1412" y="126"/>
                    <a:pt x="1436" y="107"/>
                  </a:cubicBezTo>
                  <a:cubicBezTo>
                    <a:pt x="1436" y="141"/>
                    <a:pt x="1456" y="156"/>
                    <a:pt x="1456" y="190"/>
                  </a:cubicBezTo>
                  <a:cubicBezTo>
                    <a:pt x="1456" y="219"/>
                    <a:pt x="1442" y="234"/>
                    <a:pt x="1427" y="258"/>
                  </a:cubicBezTo>
                  <a:cubicBezTo>
                    <a:pt x="1427" y="267"/>
                    <a:pt x="1417" y="273"/>
                    <a:pt x="1417" y="282"/>
                  </a:cubicBezTo>
                  <a:cubicBezTo>
                    <a:pt x="1417" y="311"/>
                    <a:pt x="1442" y="326"/>
                    <a:pt x="1442" y="355"/>
                  </a:cubicBezTo>
                  <a:cubicBezTo>
                    <a:pt x="1442" y="380"/>
                    <a:pt x="1417" y="389"/>
                    <a:pt x="1417" y="419"/>
                  </a:cubicBezTo>
                  <a:cubicBezTo>
                    <a:pt x="1417" y="433"/>
                    <a:pt x="1422" y="448"/>
                    <a:pt x="1436" y="453"/>
                  </a:cubicBezTo>
                  <a:cubicBezTo>
                    <a:pt x="1446" y="458"/>
                    <a:pt x="1456" y="453"/>
                    <a:pt x="1466" y="458"/>
                  </a:cubicBezTo>
                  <a:cubicBezTo>
                    <a:pt x="1475" y="467"/>
                    <a:pt x="1475" y="477"/>
                    <a:pt x="1475" y="487"/>
                  </a:cubicBezTo>
                  <a:cubicBezTo>
                    <a:pt x="1486" y="511"/>
                    <a:pt x="1486" y="531"/>
                    <a:pt x="1510" y="546"/>
                  </a:cubicBezTo>
                  <a:cubicBezTo>
                    <a:pt x="1524" y="555"/>
                    <a:pt x="1544" y="555"/>
                    <a:pt x="1544" y="574"/>
                  </a:cubicBezTo>
                  <a:cubicBezTo>
                    <a:pt x="1544" y="594"/>
                    <a:pt x="1524" y="599"/>
                    <a:pt x="1510" y="613"/>
                  </a:cubicBezTo>
                  <a:cubicBezTo>
                    <a:pt x="1529" y="662"/>
                    <a:pt x="1558" y="687"/>
                    <a:pt x="1607" y="706"/>
                  </a:cubicBezTo>
                  <a:cubicBezTo>
                    <a:pt x="1622" y="711"/>
                    <a:pt x="1636" y="706"/>
                    <a:pt x="1651" y="716"/>
                  </a:cubicBezTo>
                  <a:cubicBezTo>
                    <a:pt x="1666" y="731"/>
                    <a:pt x="1666" y="745"/>
                    <a:pt x="1675" y="764"/>
                  </a:cubicBezTo>
                  <a:cubicBezTo>
                    <a:pt x="1680" y="779"/>
                    <a:pt x="1690" y="789"/>
                    <a:pt x="1690" y="808"/>
                  </a:cubicBezTo>
                  <a:cubicBezTo>
                    <a:pt x="1699" y="842"/>
                    <a:pt x="1699" y="872"/>
                    <a:pt x="1724" y="896"/>
                  </a:cubicBezTo>
                  <a:cubicBezTo>
                    <a:pt x="1841" y="896"/>
                    <a:pt x="1841" y="896"/>
                    <a:pt x="1841" y="896"/>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0" name="Freeform 68">
              <a:extLst>
                <a:ext uri="{FF2B5EF4-FFF2-40B4-BE49-F238E27FC236}">
                  <a16:creationId xmlns:a16="http://schemas.microsoft.com/office/drawing/2014/main" id="{CB50ADEB-297C-5CC5-FCE9-DCCDD4812CC9}"/>
                </a:ext>
              </a:extLst>
            </p:cNvPr>
            <p:cNvSpPr>
              <a:spLocks noChangeArrowheads="1"/>
            </p:cNvSpPr>
            <p:nvPr/>
          </p:nvSpPr>
          <p:spPr bwMode="auto">
            <a:xfrm>
              <a:off x="8751671" y="6850293"/>
              <a:ext cx="980085" cy="1142574"/>
            </a:xfrm>
            <a:custGeom>
              <a:avLst/>
              <a:gdLst>
                <a:gd name="T0" fmla="*/ 0 w 1550"/>
                <a:gd name="T1" fmla="*/ 54 h 1803"/>
                <a:gd name="T2" fmla="*/ 0 w 1550"/>
                <a:gd name="T3" fmla="*/ 54 h 1803"/>
                <a:gd name="T4" fmla="*/ 1072 w 1550"/>
                <a:gd name="T5" fmla="*/ 0 h 1803"/>
                <a:gd name="T6" fmla="*/ 1072 w 1550"/>
                <a:gd name="T7" fmla="*/ 0 h 1803"/>
                <a:gd name="T8" fmla="*/ 1266 w 1550"/>
                <a:gd name="T9" fmla="*/ 132 h 1803"/>
                <a:gd name="T10" fmla="*/ 1325 w 1550"/>
                <a:gd name="T11" fmla="*/ 151 h 1803"/>
                <a:gd name="T12" fmla="*/ 1262 w 1550"/>
                <a:gd name="T13" fmla="*/ 258 h 1803"/>
                <a:gd name="T14" fmla="*/ 1247 w 1550"/>
                <a:gd name="T15" fmla="*/ 302 h 1803"/>
                <a:gd name="T16" fmla="*/ 1281 w 1550"/>
                <a:gd name="T17" fmla="*/ 366 h 1803"/>
                <a:gd name="T18" fmla="*/ 1368 w 1550"/>
                <a:gd name="T19" fmla="*/ 448 h 1803"/>
                <a:gd name="T20" fmla="*/ 1466 w 1550"/>
                <a:gd name="T21" fmla="*/ 589 h 1803"/>
                <a:gd name="T22" fmla="*/ 1549 w 1550"/>
                <a:gd name="T23" fmla="*/ 1725 h 1803"/>
                <a:gd name="T24" fmla="*/ 1549 w 1550"/>
                <a:gd name="T25" fmla="*/ 1725 h 1803"/>
                <a:gd name="T26" fmla="*/ 0 w 1550"/>
                <a:gd name="T27" fmla="*/ 1802 h 1803"/>
                <a:gd name="T28" fmla="*/ 0 w 1550"/>
                <a:gd name="T29" fmla="*/ 1802 h 1803"/>
                <a:gd name="T30" fmla="*/ 0 w 1550"/>
                <a:gd name="T31" fmla="*/ 54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0" h="1803">
                  <a:moveTo>
                    <a:pt x="0" y="54"/>
                  </a:moveTo>
                  <a:lnTo>
                    <a:pt x="0" y="54"/>
                  </a:lnTo>
                  <a:cubicBezTo>
                    <a:pt x="667" y="30"/>
                    <a:pt x="1072" y="0"/>
                    <a:pt x="1072" y="0"/>
                  </a:cubicBezTo>
                  <a:lnTo>
                    <a:pt x="1072" y="0"/>
                  </a:lnTo>
                  <a:cubicBezTo>
                    <a:pt x="1135" y="69"/>
                    <a:pt x="1188" y="93"/>
                    <a:pt x="1266" y="132"/>
                  </a:cubicBezTo>
                  <a:cubicBezTo>
                    <a:pt x="1291" y="141"/>
                    <a:pt x="1305" y="141"/>
                    <a:pt x="1325" y="151"/>
                  </a:cubicBezTo>
                  <a:cubicBezTo>
                    <a:pt x="1301" y="191"/>
                    <a:pt x="1281" y="215"/>
                    <a:pt x="1262" y="258"/>
                  </a:cubicBezTo>
                  <a:cubicBezTo>
                    <a:pt x="1257" y="273"/>
                    <a:pt x="1247" y="283"/>
                    <a:pt x="1247" y="302"/>
                  </a:cubicBezTo>
                  <a:cubicBezTo>
                    <a:pt x="1247" y="332"/>
                    <a:pt x="1266" y="341"/>
                    <a:pt x="1281" y="366"/>
                  </a:cubicBezTo>
                  <a:cubicBezTo>
                    <a:pt x="1310" y="404"/>
                    <a:pt x="1335" y="415"/>
                    <a:pt x="1368" y="448"/>
                  </a:cubicBezTo>
                  <a:cubicBezTo>
                    <a:pt x="1417" y="492"/>
                    <a:pt x="1432" y="531"/>
                    <a:pt x="1466" y="589"/>
                  </a:cubicBezTo>
                  <a:cubicBezTo>
                    <a:pt x="1549" y="1725"/>
                    <a:pt x="1549" y="1725"/>
                    <a:pt x="1549" y="1725"/>
                  </a:cubicBezTo>
                  <a:lnTo>
                    <a:pt x="1549" y="1725"/>
                  </a:lnTo>
                  <a:cubicBezTo>
                    <a:pt x="1549" y="1725"/>
                    <a:pt x="906" y="1773"/>
                    <a:pt x="0" y="1802"/>
                  </a:cubicBezTo>
                  <a:lnTo>
                    <a:pt x="0" y="1802"/>
                  </a:lnTo>
                  <a:cubicBezTo>
                    <a:pt x="0" y="54"/>
                    <a:pt x="0" y="54"/>
                    <a:pt x="0" y="54"/>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1" name="Freeform 69">
              <a:extLst>
                <a:ext uri="{FF2B5EF4-FFF2-40B4-BE49-F238E27FC236}">
                  <a16:creationId xmlns:a16="http://schemas.microsoft.com/office/drawing/2014/main" id="{F3D733EF-9B53-F9D8-90E9-3CB99B30AFAA}"/>
                </a:ext>
              </a:extLst>
            </p:cNvPr>
            <p:cNvSpPr>
              <a:spLocks noChangeArrowheads="1"/>
            </p:cNvSpPr>
            <p:nvPr/>
          </p:nvSpPr>
          <p:spPr bwMode="auto">
            <a:xfrm>
              <a:off x="8751671" y="9020623"/>
              <a:ext cx="1414123" cy="2957250"/>
            </a:xfrm>
            <a:custGeom>
              <a:avLst/>
              <a:gdLst>
                <a:gd name="T0" fmla="*/ 2036 w 2231"/>
                <a:gd name="T1" fmla="*/ 2436 h 4663"/>
                <a:gd name="T2" fmla="*/ 1714 w 2231"/>
                <a:gd name="T3" fmla="*/ 2567 h 4663"/>
                <a:gd name="T4" fmla="*/ 1690 w 2231"/>
                <a:gd name="T5" fmla="*/ 2445 h 4663"/>
                <a:gd name="T6" fmla="*/ 1612 w 2231"/>
                <a:gd name="T7" fmla="*/ 2445 h 4663"/>
                <a:gd name="T8" fmla="*/ 1588 w 2231"/>
                <a:gd name="T9" fmla="*/ 2528 h 4663"/>
                <a:gd name="T10" fmla="*/ 1559 w 2231"/>
                <a:gd name="T11" fmla="*/ 2680 h 4663"/>
                <a:gd name="T12" fmla="*/ 1462 w 2231"/>
                <a:gd name="T13" fmla="*/ 2777 h 4663"/>
                <a:gd name="T14" fmla="*/ 1330 w 2231"/>
                <a:gd name="T15" fmla="*/ 2933 h 4663"/>
                <a:gd name="T16" fmla="*/ 1091 w 2231"/>
                <a:gd name="T17" fmla="*/ 3030 h 4663"/>
                <a:gd name="T18" fmla="*/ 959 w 2231"/>
                <a:gd name="T19" fmla="*/ 3025 h 4663"/>
                <a:gd name="T20" fmla="*/ 867 w 2231"/>
                <a:gd name="T21" fmla="*/ 3020 h 4663"/>
                <a:gd name="T22" fmla="*/ 774 w 2231"/>
                <a:gd name="T23" fmla="*/ 3147 h 4663"/>
                <a:gd name="T24" fmla="*/ 696 w 2231"/>
                <a:gd name="T25" fmla="*/ 3220 h 4663"/>
                <a:gd name="T26" fmla="*/ 594 w 2231"/>
                <a:gd name="T27" fmla="*/ 3346 h 4663"/>
                <a:gd name="T28" fmla="*/ 497 w 2231"/>
                <a:gd name="T29" fmla="*/ 3390 h 4663"/>
                <a:gd name="T30" fmla="*/ 482 w 2231"/>
                <a:gd name="T31" fmla="*/ 3503 h 4663"/>
                <a:gd name="T32" fmla="*/ 414 w 2231"/>
                <a:gd name="T33" fmla="*/ 3542 h 4663"/>
                <a:gd name="T34" fmla="*/ 419 w 2231"/>
                <a:gd name="T35" fmla="*/ 3619 h 4663"/>
                <a:gd name="T36" fmla="*/ 404 w 2231"/>
                <a:gd name="T37" fmla="*/ 3766 h 4663"/>
                <a:gd name="T38" fmla="*/ 380 w 2231"/>
                <a:gd name="T39" fmla="*/ 3790 h 4663"/>
                <a:gd name="T40" fmla="*/ 360 w 2231"/>
                <a:gd name="T41" fmla="*/ 3877 h 4663"/>
                <a:gd name="T42" fmla="*/ 360 w 2231"/>
                <a:gd name="T43" fmla="*/ 4048 h 4663"/>
                <a:gd name="T44" fmla="*/ 384 w 2231"/>
                <a:gd name="T45" fmla="*/ 4199 h 4663"/>
                <a:gd name="T46" fmla="*/ 467 w 2231"/>
                <a:gd name="T47" fmla="*/ 4433 h 4663"/>
                <a:gd name="T48" fmla="*/ 550 w 2231"/>
                <a:gd name="T49" fmla="*/ 4569 h 4663"/>
                <a:gd name="T50" fmla="*/ 521 w 2231"/>
                <a:gd name="T51" fmla="*/ 4633 h 4663"/>
                <a:gd name="T52" fmla="*/ 360 w 2231"/>
                <a:gd name="T53" fmla="*/ 4613 h 4663"/>
                <a:gd name="T54" fmla="*/ 24 w 2231"/>
                <a:gd name="T55" fmla="*/ 4530 h 4663"/>
                <a:gd name="T56" fmla="*/ 0 w 2231"/>
                <a:gd name="T57" fmla="*/ 0 h 4663"/>
                <a:gd name="T58" fmla="*/ 83 w 2231"/>
                <a:gd name="T59" fmla="*/ 78 h 4663"/>
                <a:gd name="T60" fmla="*/ 254 w 2231"/>
                <a:gd name="T61" fmla="*/ 83 h 4663"/>
                <a:gd name="T62" fmla="*/ 375 w 2231"/>
                <a:gd name="T63" fmla="*/ 132 h 4663"/>
                <a:gd name="T64" fmla="*/ 516 w 2231"/>
                <a:gd name="T65" fmla="*/ 127 h 4663"/>
                <a:gd name="T66" fmla="*/ 828 w 2231"/>
                <a:gd name="T67" fmla="*/ 210 h 4663"/>
                <a:gd name="T68" fmla="*/ 979 w 2231"/>
                <a:gd name="T69" fmla="*/ 137 h 4663"/>
                <a:gd name="T70" fmla="*/ 1193 w 2231"/>
                <a:gd name="T71" fmla="*/ 64 h 4663"/>
                <a:gd name="T72" fmla="*/ 1447 w 2231"/>
                <a:gd name="T73" fmla="*/ 118 h 4663"/>
                <a:gd name="T74" fmla="*/ 1705 w 2231"/>
                <a:gd name="T75" fmla="*/ 190 h 4663"/>
                <a:gd name="T76" fmla="*/ 1953 w 2231"/>
                <a:gd name="T77" fmla="*/ 536 h 4663"/>
                <a:gd name="T78" fmla="*/ 2075 w 2231"/>
                <a:gd name="T79" fmla="*/ 1345 h 4663"/>
                <a:gd name="T80" fmla="*/ 2192 w 2231"/>
                <a:gd name="T81" fmla="*/ 1511 h 4663"/>
                <a:gd name="T82" fmla="*/ 2158 w 2231"/>
                <a:gd name="T83" fmla="*/ 1895 h 4663"/>
                <a:gd name="T84" fmla="*/ 2177 w 2231"/>
                <a:gd name="T85" fmla="*/ 2324 h 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1" h="4663">
                  <a:moveTo>
                    <a:pt x="2177" y="2387"/>
                  </a:moveTo>
                  <a:lnTo>
                    <a:pt x="2177" y="2387"/>
                  </a:lnTo>
                  <a:cubicBezTo>
                    <a:pt x="2124" y="2397"/>
                    <a:pt x="2089" y="2412"/>
                    <a:pt x="2036" y="2436"/>
                  </a:cubicBezTo>
                  <a:cubicBezTo>
                    <a:pt x="1992" y="2456"/>
                    <a:pt x="1963" y="2460"/>
                    <a:pt x="1924" y="2480"/>
                  </a:cubicBezTo>
                  <a:cubicBezTo>
                    <a:pt x="1875" y="2514"/>
                    <a:pt x="1846" y="2533"/>
                    <a:pt x="1793" y="2553"/>
                  </a:cubicBezTo>
                  <a:cubicBezTo>
                    <a:pt x="1763" y="2562"/>
                    <a:pt x="1744" y="2562"/>
                    <a:pt x="1714" y="2567"/>
                  </a:cubicBezTo>
                  <a:cubicBezTo>
                    <a:pt x="1734" y="2553"/>
                    <a:pt x="1753" y="2543"/>
                    <a:pt x="1753" y="2519"/>
                  </a:cubicBezTo>
                  <a:cubicBezTo>
                    <a:pt x="1753" y="2499"/>
                    <a:pt x="1749" y="2484"/>
                    <a:pt x="1739" y="2475"/>
                  </a:cubicBezTo>
                  <a:cubicBezTo>
                    <a:pt x="1724" y="2460"/>
                    <a:pt x="1705" y="2460"/>
                    <a:pt x="1690" y="2445"/>
                  </a:cubicBezTo>
                  <a:cubicBezTo>
                    <a:pt x="1680" y="2436"/>
                    <a:pt x="1690" y="2421"/>
                    <a:pt x="1690" y="2407"/>
                  </a:cubicBezTo>
                  <a:cubicBezTo>
                    <a:pt x="1690" y="2392"/>
                    <a:pt x="1695" y="2382"/>
                    <a:pt x="1695" y="2363"/>
                  </a:cubicBezTo>
                  <a:cubicBezTo>
                    <a:pt x="1656" y="2387"/>
                    <a:pt x="1646" y="2417"/>
                    <a:pt x="1612" y="2445"/>
                  </a:cubicBezTo>
                  <a:cubicBezTo>
                    <a:pt x="1608" y="2451"/>
                    <a:pt x="1608" y="2456"/>
                    <a:pt x="1598" y="2460"/>
                  </a:cubicBezTo>
                  <a:cubicBezTo>
                    <a:pt x="1588" y="2460"/>
                    <a:pt x="1578" y="2465"/>
                    <a:pt x="1568" y="2465"/>
                  </a:cubicBezTo>
                  <a:cubicBezTo>
                    <a:pt x="1578" y="2489"/>
                    <a:pt x="1588" y="2504"/>
                    <a:pt x="1588" y="2528"/>
                  </a:cubicBezTo>
                  <a:cubicBezTo>
                    <a:pt x="1588" y="2558"/>
                    <a:pt x="1583" y="2572"/>
                    <a:pt x="1578" y="2602"/>
                  </a:cubicBezTo>
                  <a:cubicBezTo>
                    <a:pt x="1578" y="2626"/>
                    <a:pt x="1573" y="2641"/>
                    <a:pt x="1559" y="2660"/>
                  </a:cubicBezTo>
                  <a:cubicBezTo>
                    <a:pt x="1559" y="2665"/>
                    <a:pt x="1559" y="2675"/>
                    <a:pt x="1559" y="2680"/>
                  </a:cubicBezTo>
                  <a:cubicBezTo>
                    <a:pt x="1553" y="2680"/>
                    <a:pt x="1544" y="2680"/>
                    <a:pt x="1544" y="2680"/>
                  </a:cubicBezTo>
                  <a:cubicBezTo>
                    <a:pt x="1525" y="2694"/>
                    <a:pt x="1514" y="2704"/>
                    <a:pt x="1500" y="2719"/>
                  </a:cubicBezTo>
                  <a:cubicBezTo>
                    <a:pt x="1486" y="2738"/>
                    <a:pt x="1476" y="2757"/>
                    <a:pt x="1462" y="2777"/>
                  </a:cubicBezTo>
                  <a:cubicBezTo>
                    <a:pt x="1447" y="2801"/>
                    <a:pt x="1432" y="2816"/>
                    <a:pt x="1422" y="2840"/>
                  </a:cubicBezTo>
                  <a:cubicBezTo>
                    <a:pt x="1417" y="2850"/>
                    <a:pt x="1412" y="2865"/>
                    <a:pt x="1407" y="2874"/>
                  </a:cubicBezTo>
                  <a:cubicBezTo>
                    <a:pt x="1383" y="2904"/>
                    <a:pt x="1359" y="2913"/>
                    <a:pt x="1330" y="2933"/>
                  </a:cubicBezTo>
                  <a:cubicBezTo>
                    <a:pt x="1305" y="2952"/>
                    <a:pt x="1301" y="2972"/>
                    <a:pt x="1276" y="2991"/>
                  </a:cubicBezTo>
                  <a:cubicBezTo>
                    <a:pt x="1252" y="3011"/>
                    <a:pt x="1227" y="3011"/>
                    <a:pt x="1198" y="3015"/>
                  </a:cubicBezTo>
                  <a:cubicBezTo>
                    <a:pt x="1159" y="3025"/>
                    <a:pt x="1135" y="3030"/>
                    <a:pt x="1091" y="3030"/>
                  </a:cubicBezTo>
                  <a:cubicBezTo>
                    <a:pt x="1072" y="3030"/>
                    <a:pt x="1057" y="3030"/>
                    <a:pt x="1033" y="3025"/>
                  </a:cubicBezTo>
                  <a:cubicBezTo>
                    <a:pt x="1013" y="3015"/>
                    <a:pt x="1008" y="3001"/>
                    <a:pt x="989" y="3001"/>
                  </a:cubicBezTo>
                  <a:cubicBezTo>
                    <a:pt x="974" y="3001"/>
                    <a:pt x="969" y="3015"/>
                    <a:pt x="959" y="3025"/>
                  </a:cubicBezTo>
                  <a:cubicBezTo>
                    <a:pt x="945" y="3030"/>
                    <a:pt x="935" y="3035"/>
                    <a:pt x="920" y="3035"/>
                  </a:cubicBezTo>
                  <a:cubicBezTo>
                    <a:pt x="906" y="3035"/>
                    <a:pt x="896" y="3025"/>
                    <a:pt x="882" y="3015"/>
                  </a:cubicBezTo>
                  <a:cubicBezTo>
                    <a:pt x="867" y="3020"/>
                    <a:pt x="867" y="3020"/>
                    <a:pt x="867" y="3020"/>
                  </a:cubicBezTo>
                  <a:cubicBezTo>
                    <a:pt x="872" y="3059"/>
                    <a:pt x="872" y="3094"/>
                    <a:pt x="911" y="3113"/>
                  </a:cubicBezTo>
                  <a:cubicBezTo>
                    <a:pt x="852" y="3133"/>
                    <a:pt x="823" y="3161"/>
                    <a:pt x="774" y="3191"/>
                  </a:cubicBezTo>
                  <a:cubicBezTo>
                    <a:pt x="774" y="3172"/>
                    <a:pt x="774" y="3161"/>
                    <a:pt x="774" y="3147"/>
                  </a:cubicBezTo>
                  <a:cubicBezTo>
                    <a:pt x="745" y="3147"/>
                    <a:pt x="745" y="3147"/>
                    <a:pt x="745" y="3147"/>
                  </a:cubicBezTo>
                  <a:cubicBezTo>
                    <a:pt x="721" y="3152"/>
                    <a:pt x="696" y="3166"/>
                    <a:pt x="696" y="3191"/>
                  </a:cubicBezTo>
                  <a:cubicBezTo>
                    <a:pt x="696" y="3220"/>
                    <a:pt x="696" y="3220"/>
                    <a:pt x="696" y="3220"/>
                  </a:cubicBezTo>
                  <a:cubicBezTo>
                    <a:pt x="740" y="3220"/>
                    <a:pt x="740" y="3220"/>
                    <a:pt x="740" y="3220"/>
                  </a:cubicBezTo>
                  <a:cubicBezTo>
                    <a:pt x="706" y="3239"/>
                    <a:pt x="691" y="3259"/>
                    <a:pt x="667" y="3283"/>
                  </a:cubicBezTo>
                  <a:cubicBezTo>
                    <a:pt x="638" y="3313"/>
                    <a:pt x="614" y="3318"/>
                    <a:pt x="594" y="3346"/>
                  </a:cubicBezTo>
                  <a:cubicBezTo>
                    <a:pt x="580" y="3366"/>
                    <a:pt x="575" y="3381"/>
                    <a:pt x="565" y="3396"/>
                  </a:cubicBezTo>
                  <a:cubicBezTo>
                    <a:pt x="550" y="3376"/>
                    <a:pt x="541" y="3361"/>
                    <a:pt x="521" y="3346"/>
                  </a:cubicBezTo>
                  <a:cubicBezTo>
                    <a:pt x="511" y="3361"/>
                    <a:pt x="506" y="3371"/>
                    <a:pt x="497" y="3390"/>
                  </a:cubicBezTo>
                  <a:cubicBezTo>
                    <a:pt x="492" y="3400"/>
                    <a:pt x="482" y="3405"/>
                    <a:pt x="482" y="3420"/>
                  </a:cubicBezTo>
                  <a:cubicBezTo>
                    <a:pt x="482" y="3434"/>
                    <a:pt x="502" y="3440"/>
                    <a:pt x="516" y="3444"/>
                  </a:cubicBezTo>
                  <a:cubicBezTo>
                    <a:pt x="506" y="3468"/>
                    <a:pt x="492" y="3478"/>
                    <a:pt x="482" y="3503"/>
                  </a:cubicBezTo>
                  <a:cubicBezTo>
                    <a:pt x="477" y="3517"/>
                    <a:pt x="477" y="3542"/>
                    <a:pt x="458" y="3542"/>
                  </a:cubicBezTo>
                  <a:cubicBezTo>
                    <a:pt x="453" y="3542"/>
                    <a:pt x="448" y="3532"/>
                    <a:pt x="439" y="3532"/>
                  </a:cubicBezTo>
                  <a:cubicBezTo>
                    <a:pt x="429" y="3532"/>
                    <a:pt x="424" y="3537"/>
                    <a:pt x="414" y="3542"/>
                  </a:cubicBezTo>
                  <a:cubicBezTo>
                    <a:pt x="399" y="3546"/>
                    <a:pt x="375" y="3546"/>
                    <a:pt x="375" y="3561"/>
                  </a:cubicBezTo>
                  <a:cubicBezTo>
                    <a:pt x="375" y="3576"/>
                    <a:pt x="384" y="3581"/>
                    <a:pt x="390" y="3595"/>
                  </a:cubicBezTo>
                  <a:cubicBezTo>
                    <a:pt x="395" y="3605"/>
                    <a:pt x="404" y="3619"/>
                    <a:pt x="419" y="3619"/>
                  </a:cubicBezTo>
                  <a:cubicBezTo>
                    <a:pt x="434" y="3619"/>
                    <a:pt x="439" y="3610"/>
                    <a:pt x="448" y="3600"/>
                  </a:cubicBezTo>
                  <a:cubicBezTo>
                    <a:pt x="443" y="3639"/>
                    <a:pt x="434" y="3663"/>
                    <a:pt x="424" y="3697"/>
                  </a:cubicBezTo>
                  <a:cubicBezTo>
                    <a:pt x="414" y="3727"/>
                    <a:pt x="404" y="3741"/>
                    <a:pt x="404" y="3766"/>
                  </a:cubicBezTo>
                  <a:cubicBezTo>
                    <a:pt x="404" y="3780"/>
                    <a:pt x="404" y="3790"/>
                    <a:pt x="409" y="3805"/>
                  </a:cubicBezTo>
                  <a:cubicBezTo>
                    <a:pt x="409" y="3785"/>
                    <a:pt x="409" y="3785"/>
                    <a:pt x="409" y="3785"/>
                  </a:cubicBezTo>
                  <a:cubicBezTo>
                    <a:pt x="395" y="3785"/>
                    <a:pt x="390" y="3790"/>
                    <a:pt x="380" y="3790"/>
                  </a:cubicBezTo>
                  <a:cubicBezTo>
                    <a:pt x="370" y="3790"/>
                    <a:pt x="360" y="3780"/>
                    <a:pt x="351" y="3780"/>
                  </a:cubicBezTo>
                  <a:cubicBezTo>
                    <a:pt x="326" y="3780"/>
                    <a:pt x="297" y="3799"/>
                    <a:pt x="297" y="3829"/>
                  </a:cubicBezTo>
                  <a:cubicBezTo>
                    <a:pt x="297" y="3858"/>
                    <a:pt x="331" y="3877"/>
                    <a:pt x="360" y="3877"/>
                  </a:cubicBezTo>
                  <a:cubicBezTo>
                    <a:pt x="375" y="3877"/>
                    <a:pt x="384" y="3873"/>
                    <a:pt x="395" y="3863"/>
                  </a:cubicBezTo>
                  <a:cubicBezTo>
                    <a:pt x="395" y="3985"/>
                    <a:pt x="395" y="3985"/>
                    <a:pt x="395" y="3985"/>
                  </a:cubicBezTo>
                  <a:cubicBezTo>
                    <a:pt x="395" y="4014"/>
                    <a:pt x="380" y="4029"/>
                    <a:pt x="360" y="4048"/>
                  </a:cubicBezTo>
                  <a:cubicBezTo>
                    <a:pt x="356" y="4053"/>
                    <a:pt x="345" y="4058"/>
                    <a:pt x="345" y="4062"/>
                  </a:cubicBezTo>
                  <a:cubicBezTo>
                    <a:pt x="345" y="4092"/>
                    <a:pt x="360" y="4102"/>
                    <a:pt x="370" y="4126"/>
                  </a:cubicBezTo>
                  <a:cubicBezTo>
                    <a:pt x="380" y="4155"/>
                    <a:pt x="380" y="4170"/>
                    <a:pt x="384" y="4199"/>
                  </a:cubicBezTo>
                  <a:cubicBezTo>
                    <a:pt x="390" y="4233"/>
                    <a:pt x="390" y="4258"/>
                    <a:pt x="409" y="4291"/>
                  </a:cubicBezTo>
                  <a:cubicBezTo>
                    <a:pt x="419" y="4316"/>
                    <a:pt x="434" y="4335"/>
                    <a:pt x="443" y="4360"/>
                  </a:cubicBezTo>
                  <a:cubicBezTo>
                    <a:pt x="453" y="4389"/>
                    <a:pt x="467" y="4404"/>
                    <a:pt x="467" y="4433"/>
                  </a:cubicBezTo>
                  <a:cubicBezTo>
                    <a:pt x="467" y="4511"/>
                    <a:pt x="467" y="4511"/>
                    <a:pt x="467" y="4511"/>
                  </a:cubicBezTo>
                  <a:cubicBezTo>
                    <a:pt x="467" y="4526"/>
                    <a:pt x="458" y="4540"/>
                    <a:pt x="467" y="4554"/>
                  </a:cubicBezTo>
                  <a:cubicBezTo>
                    <a:pt x="487" y="4579"/>
                    <a:pt x="516" y="4569"/>
                    <a:pt x="550" y="4569"/>
                  </a:cubicBezTo>
                  <a:cubicBezTo>
                    <a:pt x="550" y="4589"/>
                    <a:pt x="555" y="4603"/>
                    <a:pt x="555" y="4618"/>
                  </a:cubicBezTo>
                  <a:lnTo>
                    <a:pt x="555" y="4618"/>
                  </a:lnTo>
                  <a:cubicBezTo>
                    <a:pt x="545" y="4623"/>
                    <a:pt x="531" y="4628"/>
                    <a:pt x="521" y="4633"/>
                  </a:cubicBezTo>
                  <a:cubicBezTo>
                    <a:pt x="497" y="4647"/>
                    <a:pt x="487" y="4662"/>
                    <a:pt x="458" y="4662"/>
                  </a:cubicBezTo>
                  <a:cubicBezTo>
                    <a:pt x="429" y="4662"/>
                    <a:pt x="409" y="4657"/>
                    <a:pt x="384" y="4642"/>
                  </a:cubicBezTo>
                  <a:cubicBezTo>
                    <a:pt x="375" y="4633"/>
                    <a:pt x="370" y="4623"/>
                    <a:pt x="360" y="4613"/>
                  </a:cubicBezTo>
                  <a:cubicBezTo>
                    <a:pt x="331" y="4598"/>
                    <a:pt x="312" y="4594"/>
                    <a:pt x="282" y="4589"/>
                  </a:cubicBezTo>
                  <a:cubicBezTo>
                    <a:pt x="204" y="4574"/>
                    <a:pt x="161" y="4569"/>
                    <a:pt x="88" y="4545"/>
                  </a:cubicBezTo>
                  <a:cubicBezTo>
                    <a:pt x="63" y="4540"/>
                    <a:pt x="49" y="4535"/>
                    <a:pt x="24" y="4530"/>
                  </a:cubicBezTo>
                  <a:cubicBezTo>
                    <a:pt x="14" y="4530"/>
                    <a:pt x="10" y="4526"/>
                    <a:pt x="0" y="4526"/>
                  </a:cubicBezTo>
                  <a:lnTo>
                    <a:pt x="0" y="4526"/>
                  </a:lnTo>
                  <a:cubicBezTo>
                    <a:pt x="0" y="0"/>
                    <a:pt x="0" y="0"/>
                    <a:pt x="0" y="0"/>
                  </a:cubicBezTo>
                  <a:lnTo>
                    <a:pt x="0" y="0"/>
                  </a:lnTo>
                  <a:cubicBezTo>
                    <a:pt x="19" y="10"/>
                    <a:pt x="34" y="20"/>
                    <a:pt x="58" y="35"/>
                  </a:cubicBezTo>
                  <a:cubicBezTo>
                    <a:pt x="73" y="44"/>
                    <a:pt x="73" y="64"/>
                    <a:pt x="83" y="78"/>
                  </a:cubicBezTo>
                  <a:cubicBezTo>
                    <a:pt x="97" y="113"/>
                    <a:pt x="117" y="137"/>
                    <a:pt x="151" y="137"/>
                  </a:cubicBezTo>
                  <a:cubicBezTo>
                    <a:pt x="166" y="137"/>
                    <a:pt x="175" y="127"/>
                    <a:pt x="185" y="113"/>
                  </a:cubicBezTo>
                  <a:cubicBezTo>
                    <a:pt x="204" y="93"/>
                    <a:pt x="224" y="83"/>
                    <a:pt x="254" y="83"/>
                  </a:cubicBezTo>
                  <a:cubicBezTo>
                    <a:pt x="268" y="83"/>
                    <a:pt x="278" y="88"/>
                    <a:pt x="293" y="98"/>
                  </a:cubicBezTo>
                  <a:cubicBezTo>
                    <a:pt x="293" y="103"/>
                    <a:pt x="293" y="113"/>
                    <a:pt x="297" y="113"/>
                  </a:cubicBezTo>
                  <a:cubicBezTo>
                    <a:pt x="321" y="132"/>
                    <a:pt x="341" y="132"/>
                    <a:pt x="375" y="132"/>
                  </a:cubicBezTo>
                  <a:cubicBezTo>
                    <a:pt x="395" y="132"/>
                    <a:pt x="414" y="127"/>
                    <a:pt x="434" y="137"/>
                  </a:cubicBezTo>
                  <a:cubicBezTo>
                    <a:pt x="453" y="142"/>
                    <a:pt x="463" y="161"/>
                    <a:pt x="487" y="161"/>
                  </a:cubicBezTo>
                  <a:cubicBezTo>
                    <a:pt x="502" y="161"/>
                    <a:pt x="502" y="127"/>
                    <a:pt x="516" y="127"/>
                  </a:cubicBezTo>
                  <a:cubicBezTo>
                    <a:pt x="536" y="127"/>
                    <a:pt x="545" y="137"/>
                    <a:pt x="560" y="142"/>
                  </a:cubicBezTo>
                  <a:cubicBezTo>
                    <a:pt x="638" y="152"/>
                    <a:pt x="682" y="166"/>
                    <a:pt x="760" y="181"/>
                  </a:cubicBezTo>
                  <a:cubicBezTo>
                    <a:pt x="784" y="185"/>
                    <a:pt x="799" y="210"/>
                    <a:pt x="828" y="210"/>
                  </a:cubicBezTo>
                  <a:cubicBezTo>
                    <a:pt x="848" y="210"/>
                    <a:pt x="857" y="205"/>
                    <a:pt x="877" y="195"/>
                  </a:cubicBezTo>
                  <a:cubicBezTo>
                    <a:pt x="911" y="190"/>
                    <a:pt x="930" y="181"/>
                    <a:pt x="955" y="161"/>
                  </a:cubicBezTo>
                  <a:cubicBezTo>
                    <a:pt x="964" y="157"/>
                    <a:pt x="969" y="146"/>
                    <a:pt x="979" y="137"/>
                  </a:cubicBezTo>
                  <a:cubicBezTo>
                    <a:pt x="1018" y="113"/>
                    <a:pt x="1047" y="122"/>
                    <a:pt x="1086" y="103"/>
                  </a:cubicBezTo>
                  <a:cubicBezTo>
                    <a:pt x="1105" y="93"/>
                    <a:pt x="1110" y="78"/>
                    <a:pt x="1130" y="74"/>
                  </a:cubicBezTo>
                  <a:cubicBezTo>
                    <a:pt x="1155" y="64"/>
                    <a:pt x="1169" y="64"/>
                    <a:pt x="1193" y="64"/>
                  </a:cubicBezTo>
                  <a:cubicBezTo>
                    <a:pt x="1213" y="78"/>
                    <a:pt x="1227" y="88"/>
                    <a:pt x="1252" y="88"/>
                  </a:cubicBezTo>
                  <a:cubicBezTo>
                    <a:pt x="1354" y="88"/>
                    <a:pt x="1354" y="88"/>
                    <a:pt x="1354" y="88"/>
                  </a:cubicBezTo>
                  <a:cubicBezTo>
                    <a:pt x="1393" y="88"/>
                    <a:pt x="1412" y="103"/>
                    <a:pt x="1447" y="118"/>
                  </a:cubicBezTo>
                  <a:cubicBezTo>
                    <a:pt x="1490" y="137"/>
                    <a:pt x="1510" y="152"/>
                    <a:pt x="1553" y="171"/>
                  </a:cubicBezTo>
                  <a:cubicBezTo>
                    <a:pt x="1608" y="195"/>
                    <a:pt x="1646" y="190"/>
                    <a:pt x="1705" y="190"/>
                  </a:cubicBezTo>
                  <a:lnTo>
                    <a:pt x="1705" y="190"/>
                  </a:lnTo>
                  <a:cubicBezTo>
                    <a:pt x="1753" y="210"/>
                    <a:pt x="1793" y="215"/>
                    <a:pt x="1846" y="215"/>
                  </a:cubicBezTo>
                  <a:cubicBezTo>
                    <a:pt x="1880" y="215"/>
                    <a:pt x="1899" y="215"/>
                    <a:pt x="1934" y="215"/>
                  </a:cubicBezTo>
                  <a:cubicBezTo>
                    <a:pt x="1953" y="536"/>
                    <a:pt x="1953" y="536"/>
                    <a:pt x="1953" y="536"/>
                  </a:cubicBezTo>
                  <a:lnTo>
                    <a:pt x="1953" y="536"/>
                  </a:lnTo>
                  <a:cubicBezTo>
                    <a:pt x="1978" y="1130"/>
                    <a:pt x="1978" y="1130"/>
                    <a:pt x="1978" y="1130"/>
                  </a:cubicBezTo>
                  <a:cubicBezTo>
                    <a:pt x="2021" y="1213"/>
                    <a:pt x="2031" y="1262"/>
                    <a:pt x="2075" y="1345"/>
                  </a:cubicBezTo>
                  <a:cubicBezTo>
                    <a:pt x="2089" y="1369"/>
                    <a:pt x="2104" y="1379"/>
                    <a:pt x="2124" y="1403"/>
                  </a:cubicBezTo>
                  <a:cubicBezTo>
                    <a:pt x="2138" y="1423"/>
                    <a:pt x="2143" y="1442"/>
                    <a:pt x="2158" y="1462"/>
                  </a:cubicBezTo>
                  <a:cubicBezTo>
                    <a:pt x="2167" y="1481"/>
                    <a:pt x="2182" y="1491"/>
                    <a:pt x="2192" y="1511"/>
                  </a:cubicBezTo>
                  <a:cubicBezTo>
                    <a:pt x="2216" y="1559"/>
                    <a:pt x="2230" y="1594"/>
                    <a:pt x="2230" y="1652"/>
                  </a:cubicBezTo>
                  <a:cubicBezTo>
                    <a:pt x="2230" y="1705"/>
                    <a:pt x="2230" y="1735"/>
                    <a:pt x="2211" y="1779"/>
                  </a:cubicBezTo>
                  <a:cubicBezTo>
                    <a:pt x="2187" y="1822"/>
                    <a:pt x="2158" y="1846"/>
                    <a:pt x="2158" y="1895"/>
                  </a:cubicBezTo>
                  <a:cubicBezTo>
                    <a:pt x="2158" y="1949"/>
                    <a:pt x="2187" y="1978"/>
                    <a:pt x="2187" y="2036"/>
                  </a:cubicBezTo>
                  <a:cubicBezTo>
                    <a:pt x="2187" y="2144"/>
                    <a:pt x="2182" y="2202"/>
                    <a:pt x="2182" y="2309"/>
                  </a:cubicBezTo>
                  <a:cubicBezTo>
                    <a:pt x="2182" y="2314"/>
                    <a:pt x="2177" y="2319"/>
                    <a:pt x="2177" y="2324"/>
                  </a:cubicBezTo>
                  <a:cubicBezTo>
                    <a:pt x="2177" y="2348"/>
                    <a:pt x="2182" y="2363"/>
                    <a:pt x="2177" y="2387"/>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2" name="Freeform 70">
              <a:extLst>
                <a:ext uri="{FF2B5EF4-FFF2-40B4-BE49-F238E27FC236}">
                  <a16:creationId xmlns:a16="http://schemas.microsoft.com/office/drawing/2014/main" id="{8E216603-4B72-C10C-DDD2-F79ADD16C5D1}"/>
                </a:ext>
              </a:extLst>
            </p:cNvPr>
            <p:cNvSpPr>
              <a:spLocks noChangeArrowheads="1"/>
            </p:cNvSpPr>
            <p:nvPr/>
          </p:nvSpPr>
          <p:spPr bwMode="auto">
            <a:xfrm>
              <a:off x="15242635" y="2574043"/>
              <a:ext cx="980085" cy="1680256"/>
            </a:xfrm>
            <a:custGeom>
              <a:avLst/>
              <a:gdLst>
                <a:gd name="T0" fmla="*/ 0 w 1550"/>
                <a:gd name="T1" fmla="*/ 1549 h 2651"/>
                <a:gd name="T2" fmla="*/ 536 w 1550"/>
                <a:gd name="T3" fmla="*/ 2650 h 2651"/>
                <a:gd name="T4" fmla="*/ 536 w 1550"/>
                <a:gd name="T5" fmla="*/ 2645 h 2651"/>
                <a:gd name="T6" fmla="*/ 623 w 1550"/>
                <a:gd name="T7" fmla="*/ 2343 h 2651"/>
                <a:gd name="T8" fmla="*/ 760 w 1550"/>
                <a:gd name="T9" fmla="*/ 2100 h 2651"/>
                <a:gd name="T10" fmla="*/ 901 w 1550"/>
                <a:gd name="T11" fmla="*/ 1924 h 2651"/>
                <a:gd name="T12" fmla="*/ 959 w 1550"/>
                <a:gd name="T13" fmla="*/ 1870 h 2651"/>
                <a:gd name="T14" fmla="*/ 979 w 1550"/>
                <a:gd name="T15" fmla="*/ 1734 h 2651"/>
                <a:gd name="T16" fmla="*/ 954 w 1550"/>
                <a:gd name="T17" fmla="*/ 1583 h 2651"/>
                <a:gd name="T18" fmla="*/ 1013 w 1550"/>
                <a:gd name="T19" fmla="*/ 1564 h 2651"/>
                <a:gd name="T20" fmla="*/ 1067 w 1550"/>
                <a:gd name="T21" fmla="*/ 1647 h 2651"/>
                <a:gd name="T22" fmla="*/ 1145 w 1550"/>
                <a:gd name="T23" fmla="*/ 1583 h 2651"/>
                <a:gd name="T24" fmla="*/ 1203 w 1550"/>
                <a:gd name="T25" fmla="*/ 1495 h 2651"/>
                <a:gd name="T26" fmla="*/ 1256 w 1550"/>
                <a:gd name="T27" fmla="*/ 1500 h 2651"/>
                <a:gd name="T28" fmla="*/ 1300 w 1550"/>
                <a:gd name="T29" fmla="*/ 1427 h 2651"/>
                <a:gd name="T30" fmla="*/ 1422 w 1550"/>
                <a:gd name="T31" fmla="*/ 1315 h 2651"/>
                <a:gd name="T32" fmla="*/ 1549 w 1550"/>
                <a:gd name="T33" fmla="*/ 1096 h 2651"/>
                <a:gd name="T34" fmla="*/ 1490 w 1550"/>
                <a:gd name="T35" fmla="*/ 1018 h 2651"/>
                <a:gd name="T36" fmla="*/ 1432 w 1550"/>
                <a:gd name="T37" fmla="*/ 931 h 2651"/>
                <a:gd name="T38" fmla="*/ 1339 w 1550"/>
                <a:gd name="T39" fmla="*/ 887 h 2651"/>
                <a:gd name="T40" fmla="*/ 1261 w 1550"/>
                <a:gd name="T41" fmla="*/ 838 h 2651"/>
                <a:gd name="T42" fmla="*/ 1110 w 1550"/>
                <a:gd name="T43" fmla="*/ 706 h 2651"/>
                <a:gd name="T44" fmla="*/ 1052 w 1550"/>
                <a:gd name="T45" fmla="*/ 653 h 2651"/>
                <a:gd name="T46" fmla="*/ 945 w 1550"/>
                <a:gd name="T47" fmla="*/ 399 h 2651"/>
                <a:gd name="T48" fmla="*/ 828 w 1550"/>
                <a:gd name="T49" fmla="*/ 112 h 2651"/>
                <a:gd name="T50" fmla="*/ 725 w 1550"/>
                <a:gd name="T51" fmla="*/ 39 h 2651"/>
                <a:gd name="T52" fmla="*/ 560 w 1550"/>
                <a:gd name="T53" fmla="*/ 49 h 2651"/>
                <a:gd name="T54" fmla="*/ 424 w 1550"/>
                <a:gd name="T55" fmla="*/ 141 h 2651"/>
                <a:gd name="T56" fmla="*/ 331 w 1550"/>
                <a:gd name="T57" fmla="*/ 229 h 2651"/>
                <a:gd name="T58" fmla="*/ 161 w 1550"/>
                <a:gd name="T59" fmla="*/ 258 h 2651"/>
                <a:gd name="T60" fmla="*/ 117 w 1550"/>
                <a:gd name="T61" fmla="*/ 517 h 2651"/>
                <a:gd name="T62" fmla="*/ 127 w 1550"/>
                <a:gd name="T63" fmla="*/ 984 h 2651"/>
                <a:gd name="T64" fmla="*/ 107 w 1550"/>
                <a:gd name="T65" fmla="*/ 1198 h 2651"/>
                <a:gd name="T66" fmla="*/ 58 w 1550"/>
                <a:gd name="T67" fmla="*/ 1305 h 2651"/>
                <a:gd name="T68" fmla="*/ 78 w 1550"/>
                <a:gd name="T69" fmla="*/ 1369 h 2651"/>
                <a:gd name="T70" fmla="*/ 63 w 1550"/>
                <a:gd name="T71" fmla="*/ 1510 h 2651"/>
                <a:gd name="T72" fmla="*/ 0 w 1550"/>
                <a:gd name="T73" fmla="*/ 1549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0" h="2651">
                  <a:moveTo>
                    <a:pt x="0" y="1549"/>
                  </a:moveTo>
                  <a:lnTo>
                    <a:pt x="0" y="1549"/>
                  </a:lnTo>
                  <a:cubicBezTo>
                    <a:pt x="399" y="2596"/>
                    <a:pt x="399" y="2596"/>
                    <a:pt x="399" y="2596"/>
                  </a:cubicBezTo>
                  <a:cubicBezTo>
                    <a:pt x="443" y="2620"/>
                    <a:pt x="487" y="2630"/>
                    <a:pt x="536" y="2650"/>
                  </a:cubicBezTo>
                  <a:lnTo>
                    <a:pt x="536" y="2650"/>
                  </a:lnTo>
                  <a:cubicBezTo>
                    <a:pt x="536" y="2645"/>
                    <a:pt x="536" y="2645"/>
                    <a:pt x="536" y="2645"/>
                  </a:cubicBezTo>
                  <a:cubicBezTo>
                    <a:pt x="550" y="2548"/>
                    <a:pt x="550" y="2489"/>
                    <a:pt x="589" y="2401"/>
                  </a:cubicBezTo>
                  <a:cubicBezTo>
                    <a:pt x="599" y="2377"/>
                    <a:pt x="614" y="2367"/>
                    <a:pt x="623" y="2343"/>
                  </a:cubicBezTo>
                  <a:cubicBezTo>
                    <a:pt x="648" y="2289"/>
                    <a:pt x="653" y="2250"/>
                    <a:pt x="658" y="2192"/>
                  </a:cubicBezTo>
                  <a:cubicBezTo>
                    <a:pt x="682" y="2143"/>
                    <a:pt x="716" y="2133"/>
                    <a:pt x="760" y="2100"/>
                  </a:cubicBezTo>
                  <a:cubicBezTo>
                    <a:pt x="808" y="2065"/>
                    <a:pt x="823" y="2026"/>
                    <a:pt x="852" y="1978"/>
                  </a:cubicBezTo>
                  <a:cubicBezTo>
                    <a:pt x="867" y="1954"/>
                    <a:pt x="877" y="1934"/>
                    <a:pt x="901" y="1924"/>
                  </a:cubicBezTo>
                  <a:cubicBezTo>
                    <a:pt x="910" y="1919"/>
                    <a:pt x="921" y="1924"/>
                    <a:pt x="930" y="1915"/>
                  </a:cubicBezTo>
                  <a:cubicBezTo>
                    <a:pt x="945" y="1904"/>
                    <a:pt x="954" y="1890"/>
                    <a:pt x="959" y="1870"/>
                  </a:cubicBezTo>
                  <a:cubicBezTo>
                    <a:pt x="969" y="1836"/>
                    <a:pt x="964" y="1817"/>
                    <a:pt x="969" y="1783"/>
                  </a:cubicBezTo>
                  <a:cubicBezTo>
                    <a:pt x="969" y="1763"/>
                    <a:pt x="979" y="1754"/>
                    <a:pt x="979" y="1734"/>
                  </a:cubicBezTo>
                  <a:cubicBezTo>
                    <a:pt x="979" y="1661"/>
                    <a:pt x="979" y="1661"/>
                    <a:pt x="979" y="1661"/>
                  </a:cubicBezTo>
                  <a:cubicBezTo>
                    <a:pt x="954" y="1583"/>
                    <a:pt x="954" y="1583"/>
                    <a:pt x="954" y="1583"/>
                  </a:cubicBezTo>
                  <a:cubicBezTo>
                    <a:pt x="969" y="1583"/>
                    <a:pt x="984" y="1578"/>
                    <a:pt x="998" y="1573"/>
                  </a:cubicBezTo>
                  <a:cubicBezTo>
                    <a:pt x="1004" y="1573"/>
                    <a:pt x="1008" y="1564"/>
                    <a:pt x="1013" y="1564"/>
                  </a:cubicBezTo>
                  <a:cubicBezTo>
                    <a:pt x="1032" y="1564"/>
                    <a:pt x="1037" y="1588"/>
                    <a:pt x="1042" y="1603"/>
                  </a:cubicBezTo>
                  <a:cubicBezTo>
                    <a:pt x="1052" y="1622"/>
                    <a:pt x="1057" y="1632"/>
                    <a:pt x="1067" y="1647"/>
                  </a:cubicBezTo>
                  <a:cubicBezTo>
                    <a:pt x="1095" y="1642"/>
                    <a:pt x="1125" y="1642"/>
                    <a:pt x="1145" y="1612"/>
                  </a:cubicBezTo>
                  <a:cubicBezTo>
                    <a:pt x="1150" y="1608"/>
                    <a:pt x="1145" y="1593"/>
                    <a:pt x="1145" y="1583"/>
                  </a:cubicBezTo>
                  <a:cubicBezTo>
                    <a:pt x="1150" y="1564"/>
                    <a:pt x="1164" y="1554"/>
                    <a:pt x="1174" y="1539"/>
                  </a:cubicBezTo>
                  <a:cubicBezTo>
                    <a:pt x="1184" y="1525"/>
                    <a:pt x="1193" y="1510"/>
                    <a:pt x="1203" y="1495"/>
                  </a:cubicBezTo>
                  <a:cubicBezTo>
                    <a:pt x="1208" y="1486"/>
                    <a:pt x="1208" y="1481"/>
                    <a:pt x="1217" y="1481"/>
                  </a:cubicBezTo>
                  <a:cubicBezTo>
                    <a:pt x="1232" y="1481"/>
                    <a:pt x="1242" y="1495"/>
                    <a:pt x="1256" y="1500"/>
                  </a:cubicBezTo>
                  <a:cubicBezTo>
                    <a:pt x="1261" y="1505"/>
                    <a:pt x="1266" y="1500"/>
                    <a:pt x="1271" y="1500"/>
                  </a:cubicBezTo>
                  <a:cubicBezTo>
                    <a:pt x="1286" y="1476"/>
                    <a:pt x="1286" y="1451"/>
                    <a:pt x="1300" y="1427"/>
                  </a:cubicBezTo>
                  <a:cubicBezTo>
                    <a:pt x="1325" y="1393"/>
                    <a:pt x="1349" y="1379"/>
                    <a:pt x="1378" y="1349"/>
                  </a:cubicBezTo>
                  <a:cubicBezTo>
                    <a:pt x="1393" y="1335"/>
                    <a:pt x="1402" y="1325"/>
                    <a:pt x="1422" y="1315"/>
                  </a:cubicBezTo>
                  <a:cubicBezTo>
                    <a:pt x="1471" y="1276"/>
                    <a:pt x="1485" y="1242"/>
                    <a:pt x="1515" y="1183"/>
                  </a:cubicBezTo>
                  <a:cubicBezTo>
                    <a:pt x="1534" y="1155"/>
                    <a:pt x="1549" y="1130"/>
                    <a:pt x="1549" y="1096"/>
                  </a:cubicBezTo>
                  <a:cubicBezTo>
                    <a:pt x="1549" y="1076"/>
                    <a:pt x="1549" y="1062"/>
                    <a:pt x="1539" y="1047"/>
                  </a:cubicBezTo>
                  <a:cubicBezTo>
                    <a:pt x="1524" y="1033"/>
                    <a:pt x="1505" y="1033"/>
                    <a:pt x="1490" y="1018"/>
                  </a:cubicBezTo>
                  <a:cubicBezTo>
                    <a:pt x="1481" y="1008"/>
                    <a:pt x="1481" y="989"/>
                    <a:pt x="1476" y="974"/>
                  </a:cubicBezTo>
                  <a:cubicBezTo>
                    <a:pt x="1466" y="955"/>
                    <a:pt x="1446" y="945"/>
                    <a:pt x="1432" y="931"/>
                  </a:cubicBezTo>
                  <a:lnTo>
                    <a:pt x="1432" y="931"/>
                  </a:lnTo>
                  <a:cubicBezTo>
                    <a:pt x="1393" y="926"/>
                    <a:pt x="1374" y="896"/>
                    <a:pt x="1339" y="887"/>
                  </a:cubicBezTo>
                  <a:cubicBezTo>
                    <a:pt x="1315" y="882"/>
                    <a:pt x="1296" y="887"/>
                    <a:pt x="1276" y="867"/>
                  </a:cubicBezTo>
                  <a:cubicBezTo>
                    <a:pt x="1266" y="862"/>
                    <a:pt x="1266" y="848"/>
                    <a:pt x="1261" y="838"/>
                  </a:cubicBezTo>
                  <a:cubicBezTo>
                    <a:pt x="1232" y="789"/>
                    <a:pt x="1217" y="755"/>
                    <a:pt x="1169" y="730"/>
                  </a:cubicBezTo>
                  <a:cubicBezTo>
                    <a:pt x="1145" y="716"/>
                    <a:pt x="1135" y="711"/>
                    <a:pt x="1110" y="706"/>
                  </a:cubicBezTo>
                  <a:cubicBezTo>
                    <a:pt x="1091" y="702"/>
                    <a:pt x="1076" y="711"/>
                    <a:pt x="1062" y="697"/>
                  </a:cubicBezTo>
                  <a:cubicBezTo>
                    <a:pt x="1052" y="687"/>
                    <a:pt x="1057" y="672"/>
                    <a:pt x="1052" y="653"/>
                  </a:cubicBezTo>
                  <a:cubicBezTo>
                    <a:pt x="1032" y="589"/>
                    <a:pt x="993" y="565"/>
                    <a:pt x="974" y="502"/>
                  </a:cubicBezTo>
                  <a:cubicBezTo>
                    <a:pt x="959" y="463"/>
                    <a:pt x="954" y="439"/>
                    <a:pt x="945" y="399"/>
                  </a:cubicBezTo>
                  <a:cubicBezTo>
                    <a:pt x="916" y="321"/>
                    <a:pt x="891" y="278"/>
                    <a:pt x="867" y="200"/>
                  </a:cubicBezTo>
                  <a:cubicBezTo>
                    <a:pt x="857" y="166"/>
                    <a:pt x="847" y="146"/>
                    <a:pt x="828" y="112"/>
                  </a:cubicBezTo>
                  <a:cubicBezTo>
                    <a:pt x="823" y="93"/>
                    <a:pt x="818" y="78"/>
                    <a:pt x="804" y="64"/>
                  </a:cubicBezTo>
                  <a:cubicBezTo>
                    <a:pt x="779" y="44"/>
                    <a:pt x="755" y="49"/>
                    <a:pt x="725" y="39"/>
                  </a:cubicBezTo>
                  <a:cubicBezTo>
                    <a:pt x="686" y="25"/>
                    <a:pt x="662" y="0"/>
                    <a:pt x="614" y="0"/>
                  </a:cubicBezTo>
                  <a:cubicBezTo>
                    <a:pt x="584" y="0"/>
                    <a:pt x="575" y="25"/>
                    <a:pt x="560" y="49"/>
                  </a:cubicBezTo>
                  <a:cubicBezTo>
                    <a:pt x="555" y="68"/>
                    <a:pt x="545" y="78"/>
                    <a:pt x="536" y="97"/>
                  </a:cubicBezTo>
                  <a:cubicBezTo>
                    <a:pt x="497" y="122"/>
                    <a:pt x="458" y="112"/>
                    <a:pt x="424" y="141"/>
                  </a:cubicBezTo>
                  <a:cubicBezTo>
                    <a:pt x="424" y="146"/>
                    <a:pt x="424" y="151"/>
                    <a:pt x="419" y="156"/>
                  </a:cubicBezTo>
                  <a:cubicBezTo>
                    <a:pt x="390" y="190"/>
                    <a:pt x="365" y="205"/>
                    <a:pt x="331" y="229"/>
                  </a:cubicBezTo>
                  <a:cubicBezTo>
                    <a:pt x="297" y="180"/>
                    <a:pt x="248" y="171"/>
                    <a:pt x="209" y="122"/>
                  </a:cubicBezTo>
                  <a:cubicBezTo>
                    <a:pt x="209" y="180"/>
                    <a:pt x="170" y="205"/>
                    <a:pt x="161" y="258"/>
                  </a:cubicBezTo>
                  <a:cubicBezTo>
                    <a:pt x="156" y="312"/>
                    <a:pt x="141" y="341"/>
                    <a:pt x="131" y="395"/>
                  </a:cubicBezTo>
                  <a:cubicBezTo>
                    <a:pt x="122" y="439"/>
                    <a:pt x="127" y="467"/>
                    <a:pt x="117" y="517"/>
                  </a:cubicBezTo>
                  <a:cubicBezTo>
                    <a:pt x="107" y="580"/>
                    <a:pt x="97" y="619"/>
                    <a:pt x="97" y="687"/>
                  </a:cubicBezTo>
                  <a:cubicBezTo>
                    <a:pt x="97" y="804"/>
                    <a:pt x="117" y="867"/>
                    <a:pt x="127" y="984"/>
                  </a:cubicBezTo>
                  <a:cubicBezTo>
                    <a:pt x="127" y="1076"/>
                    <a:pt x="127" y="1076"/>
                    <a:pt x="127" y="1076"/>
                  </a:cubicBezTo>
                  <a:cubicBezTo>
                    <a:pt x="127" y="1125"/>
                    <a:pt x="117" y="1155"/>
                    <a:pt x="107" y="1198"/>
                  </a:cubicBezTo>
                  <a:cubicBezTo>
                    <a:pt x="102" y="1233"/>
                    <a:pt x="92" y="1247"/>
                    <a:pt x="78" y="1276"/>
                  </a:cubicBezTo>
                  <a:cubicBezTo>
                    <a:pt x="73" y="1291"/>
                    <a:pt x="63" y="1291"/>
                    <a:pt x="58" y="1305"/>
                  </a:cubicBezTo>
                  <a:cubicBezTo>
                    <a:pt x="53" y="1310"/>
                    <a:pt x="44" y="1315"/>
                    <a:pt x="44" y="1320"/>
                  </a:cubicBezTo>
                  <a:cubicBezTo>
                    <a:pt x="44" y="1344"/>
                    <a:pt x="78" y="1344"/>
                    <a:pt x="78" y="1369"/>
                  </a:cubicBezTo>
                  <a:cubicBezTo>
                    <a:pt x="78" y="1403"/>
                    <a:pt x="68" y="1418"/>
                    <a:pt x="63" y="1447"/>
                  </a:cubicBezTo>
                  <a:cubicBezTo>
                    <a:pt x="63" y="1471"/>
                    <a:pt x="68" y="1486"/>
                    <a:pt x="63" y="1510"/>
                  </a:cubicBezTo>
                  <a:cubicBezTo>
                    <a:pt x="63" y="1515"/>
                    <a:pt x="53" y="1515"/>
                    <a:pt x="48" y="1520"/>
                  </a:cubicBezTo>
                  <a:cubicBezTo>
                    <a:pt x="34" y="1534"/>
                    <a:pt x="15" y="1544"/>
                    <a:pt x="0" y="1549"/>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3" name="Freeform 71">
              <a:extLst>
                <a:ext uri="{FF2B5EF4-FFF2-40B4-BE49-F238E27FC236}">
                  <a16:creationId xmlns:a16="http://schemas.microsoft.com/office/drawing/2014/main" id="{0E2515CB-64DD-94A5-6A27-A3843CA9C5BA}"/>
                </a:ext>
              </a:extLst>
            </p:cNvPr>
            <p:cNvSpPr>
              <a:spLocks noChangeArrowheads="1"/>
            </p:cNvSpPr>
            <p:nvPr/>
          </p:nvSpPr>
          <p:spPr bwMode="auto">
            <a:xfrm>
              <a:off x="14738591" y="3671810"/>
              <a:ext cx="487242" cy="929741"/>
            </a:xfrm>
            <a:custGeom>
              <a:avLst/>
              <a:gdLst>
                <a:gd name="T0" fmla="*/ 0 w 771"/>
                <a:gd name="T1" fmla="*/ 258 h 1467"/>
                <a:gd name="T2" fmla="*/ 0 w 771"/>
                <a:gd name="T3" fmla="*/ 258 h 1467"/>
                <a:gd name="T4" fmla="*/ 662 w 771"/>
                <a:gd name="T5" fmla="*/ 0 h 1467"/>
                <a:gd name="T6" fmla="*/ 662 w 771"/>
                <a:gd name="T7" fmla="*/ 0 h 1467"/>
                <a:gd name="T8" fmla="*/ 696 w 771"/>
                <a:gd name="T9" fmla="*/ 131 h 1467"/>
                <a:gd name="T10" fmla="*/ 770 w 771"/>
                <a:gd name="T11" fmla="*/ 219 h 1467"/>
                <a:gd name="T12" fmla="*/ 736 w 771"/>
                <a:gd name="T13" fmla="*/ 297 h 1467"/>
                <a:gd name="T14" fmla="*/ 711 w 771"/>
                <a:gd name="T15" fmla="*/ 356 h 1467"/>
                <a:gd name="T16" fmla="*/ 667 w 771"/>
                <a:gd name="T17" fmla="*/ 438 h 1467"/>
                <a:gd name="T18" fmla="*/ 682 w 771"/>
                <a:gd name="T19" fmla="*/ 477 h 1467"/>
                <a:gd name="T20" fmla="*/ 667 w 771"/>
                <a:gd name="T21" fmla="*/ 551 h 1467"/>
                <a:gd name="T22" fmla="*/ 667 w 771"/>
                <a:gd name="T23" fmla="*/ 628 h 1467"/>
                <a:gd name="T24" fmla="*/ 653 w 771"/>
                <a:gd name="T25" fmla="*/ 702 h 1467"/>
                <a:gd name="T26" fmla="*/ 648 w 771"/>
                <a:gd name="T27" fmla="*/ 794 h 1467"/>
                <a:gd name="T28" fmla="*/ 638 w 771"/>
                <a:gd name="T29" fmla="*/ 847 h 1467"/>
                <a:gd name="T30" fmla="*/ 667 w 771"/>
                <a:gd name="T31" fmla="*/ 989 h 1467"/>
                <a:gd name="T32" fmla="*/ 692 w 771"/>
                <a:gd name="T33" fmla="*/ 1111 h 1467"/>
                <a:gd name="T34" fmla="*/ 720 w 771"/>
                <a:gd name="T35" fmla="*/ 1203 h 1467"/>
                <a:gd name="T36" fmla="*/ 731 w 771"/>
                <a:gd name="T37" fmla="*/ 1291 h 1467"/>
                <a:gd name="T38" fmla="*/ 770 w 771"/>
                <a:gd name="T39" fmla="*/ 1369 h 1467"/>
                <a:gd name="T40" fmla="*/ 770 w 771"/>
                <a:gd name="T41" fmla="*/ 1369 h 1467"/>
                <a:gd name="T42" fmla="*/ 438 w 771"/>
                <a:gd name="T43" fmla="*/ 1466 h 1467"/>
                <a:gd name="T44" fmla="*/ 438 w 771"/>
                <a:gd name="T45" fmla="*/ 1466 h 1467"/>
                <a:gd name="T46" fmla="*/ 424 w 771"/>
                <a:gd name="T47" fmla="*/ 1398 h 1467"/>
                <a:gd name="T48" fmla="*/ 317 w 771"/>
                <a:gd name="T49" fmla="*/ 1023 h 1467"/>
                <a:gd name="T50" fmla="*/ 229 w 771"/>
                <a:gd name="T51" fmla="*/ 935 h 1467"/>
                <a:gd name="T52" fmla="*/ 190 w 771"/>
                <a:gd name="T53" fmla="*/ 847 h 1467"/>
                <a:gd name="T54" fmla="*/ 126 w 771"/>
                <a:gd name="T55" fmla="*/ 653 h 1467"/>
                <a:gd name="T56" fmla="*/ 68 w 771"/>
                <a:gd name="T57" fmla="*/ 502 h 1467"/>
                <a:gd name="T58" fmla="*/ 34 w 771"/>
                <a:gd name="T59" fmla="*/ 453 h 1467"/>
                <a:gd name="T60" fmla="*/ 24 w 771"/>
                <a:gd name="T61" fmla="*/ 380 h 1467"/>
                <a:gd name="T62" fmla="*/ 0 w 771"/>
                <a:gd name="T63" fmla="*/ 258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1467">
                  <a:moveTo>
                    <a:pt x="0" y="258"/>
                  </a:moveTo>
                  <a:lnTo>
                    <a:pt x="0" y="258"/>
                  </a:lnTo>
                  <a:cubicBezTo>
                    <a:pt x="662" y="0"/>
                    <a:pt x="662" y="0"/>
                    <a:pt x="662" y="0"/>
                  </a:cubicBezTo>
                  <a:lnTo>
                    <a:pt x="662" y="0"/>
                  </a:lnTo>
                  <a:cubicBezTo>
                    <a:pt x="682" y="49"/>
                    <a:pt x="677" y="88"/>
                    <a:pt x="696" y="131"/>
                  </a:cubicBezTo>
                  <a:cubicBezTo>
                    <a:pt x="716" y="170"/>
                    <a:pt x="770" y="175"/>
                    <a:pt x="770" y="219"/>
                  </a:cubicBezTo>
                  <a:cubicBezTo>
                    <a:pt x="770" y="253"/>
                    <a:pt x="750" y="268"/>
                    <a:pt x="736" y="297"/>
                  </a:cubicBezTo>
                  <a:cubicBezTo>
                    <a:pt x="726" y="316"/>
                    <a:pt x="720" y="336"/>
                    <a:pt x="711" y="356"/>
                  </a:cubicBezTo>
                  <a:cubicBezTo>
                    <a:pt x="692" y="390"/>
                    <a:pt x="667" y="404"/>
                    <a:pt x="667" y="438"/>
                  </a:cubicBezTo>
                  <a:cubicBezTo>
                    <a:pt x="667" y="458"/>
                    <a:pt x="677" y="463"/>
                    <a:pt x="682" y="477"/>
                  </a:cubicBezTo>
                  <a:cubicBezTo>
                    <a:pt x="667" y="551"/>
                    <a:pt x="667" y="551"/>
                    <a:pt x="667" y="551"/>
                  </a:cubicBezTo>
                  <a:cubicBezTo>
                    <a:pt x="667" y="628"/>
                    <a:pt x="667" y="628"/>
                    <a:pt x="667" y="628"/>
                  </a:cubicBezTo>
                  <a:cubicBezTo>
                    <a:pt x="667" y="658"/>
                    <a:pt x="657" y="672"/>
                    <a:pt x="653" y="702"/>
                  </a:cubicBezTo>
                  <a:cubicBezTo>
                    <a:pt x="653" y="741"/>
                    <a:pt x="657" y="760"/>
                    <a:pt x="648" y="794"/>
                  </a:cubicBezTo>
                  <a:cubicBezTo>
                    <a:pt x="643" y="814"/>
                    <a:pt x="638" y="828"/>
                    <a:pt x="638" y="847"/>
                  </a:cubicBezTo>
                  <a:cubicBezTo>
                    <a:pt x="638" y="901"/>
                    <a:pt x="657" y="935"/>
                    <a:pt x="667" y="989"/>
                  </a:cubicBezTo>
                  <a:cubicBezTo>
                    <a:pt x="672" y="1037"/>
                    <a:pt x="672" y="1067"/>
                    <a:pt x="692" y="1111"/>
                  </a:cubicBezTo>
                  <a:cubicBezTo>
                    <a:pt x="706" y="1145"/>
                    <a:pt x="716" y="1164"/>
                    <a:pt x="720" y="1203"/>
                  </a:cubicBezTo>
                  <a:cubicBezTo>
                    <a:pt x="726" y="1237"/>
                    <a:pt x="720" y="1257"/>
                    <a:pt x="731" y="1291"/>
                  </a:cubicBezTo>
                  <a:cubicBezTo>
                    <a:pt x="736" y="1325"/>
                    <a:pt x="750" y="1339"/>
                    <a:pt x="770" y="1369"/>
                  </a:cubicBezTo>
                  <a:lnTo>
                    <a:pt x="770" y="1369"/>
                  </a:lnTo>
                  <a:cubicBezTo>
                    <a:pt x="438" y="1466"/>
                    <a:pt x="438" y="1466"/>
                    <a:pt x="438" y="1466"/>
                  </a:cubicBezTo>
                  <a:lnTo>
                    <a:pt x="438" y="1466"/>
                  </a:lnTo>
                  <a:cubicBezTo>
                    <a:pt x="433" y="1437"/>
                    <a:pt x="429" y="1427"/>
                    <a:pt x="424" y="1398"/>
                  </a:cubicBezTo>
                  <a:cubicBezTo>
                    <a:pt x="317" y="1023"/>
                    <a:pt x="317" y="1023"/>
                    <a:pt x="317" y="1023"/>
                  </a:cubicBezTo>
                  <a:cubicBezTo>
                    <a:pt x="273" y="1004"/>
                    <a:pt x="253" y="979"/>
                    <a:pt x="229" y="935"/>
                  </a:cubicBezTo>
                  <a:cubicBezTo>
                    <a:pt x="209" y="906"/>
                    <a:pt x="200" y="887"/>
                    <a:pt x="190" y="847"/>
                  </a:cubicBezTo>
                  <a:cubicBezTo>
                    <a:pt x="175" y="770"/>
                    <a:pt x="141" y="731"/>
                    <a:pt x="126" y="653"/>
                  </a:cubicBezTo>
                  <a:cubicBezTo>
                    <a:pt x="117" y="589"/>
                    <a:pt x="98" y="556"/>
                    <a:pt x="68" y="502"/>
                  </a:cubicBezTo>
                  <a:cubicBezTo>
                    <a:pt x="58" y="482"/>
                    <a:pt x="44" y="473"/>
                    <a:pt x="34" y="453"/>
                  </a:cubicBezTo>
                  <a:cubicBezTo>
                    <a:pt x="29" y="429"/>
                    <a:pt x="34" y="404"/>
                    <a:pt x="24" y="380"/>
                  </a:cubicBezTo>
                  <a:cubicBezTo>
                    <a:pt x="10" y="336"/>
                    <a:pt x="0" y="307"/>
                    <a:pt x="0" y="258"/>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4" name="Freeform 72">
              <a:extLst>
                <a:ext uri="{FF2B5EF4-FFF2-40B4-BE49-F238E27FC236}">
                  <a16:creationId xmlns:a16="http://schemas.microsoft.com/office/drawing/2014/main" id="{F8788848-1A02-FD8D-4780-BF86710D471F}"/>
                </a:ext>
              </a:extLst>
            </p:cNvPr>
            <p:cNvSpPr>
              <a:spLocks noChangeArrowheads="1"/>
            </p:cNvSpPr>
            <p:nvPr/>
          </p:nvSpPr>
          <p:spPr bwMode="auto">
            <a:xfrm>
              <a:off x="15015815" y="4329910"/>
              <a:ext cx="952083" cy="543283"/>
            </a:xfrm>
            <a:custGeom>
              <a:avLst/>
              <a:gdLst>
                <a:gd name="T0" fmla="*/ 867 w 1502"/>
                <a:gd name="T1" fmla="*/ 0 h 859"/>
                <a:gd name="T2" fmla="*/ 867 w 1502"/>
                <a:gd name="T3" fmla="*/ 0 h 859"/>
                <a:gd name="T4" fmla="*/ 896 w 1502"/>
                <a:gd name="T5" fmla="*/ 15 h 859"/>
                <a:gd name="T6" fmla="*/ 984 w 1502"/>
                <a:gd name="T7" fmla="*/ 59 h 859"/>
                <a:gd name="T8" fmla="*/ 935 w 1502"/>
                <a:gd name="T9" fmla="*/ 132 h 859"/>
                <a:gd name="T10" fmla="*/ 931 w 1502"/>
                <a:gd name="T11" fmla="*/ 200 h 859"/>
                <a:gd name="T12" fmla="*/ 999 w 1502"/>
                <a:gd name="T13" fmla="*/ 318 h 859"/>
                <a:gd name="T14" fmla="*/ 1042 w 1502"/>
                <a:gd name="T15" fmla="*/ 318 h 859"/>
                <a:gd name="T16" fmla="*/ 1053 w 1502"/>
                <a:gd name="T17" fmla="*/ 327 h 859"/>
                <a:gd name="T18" fmla="*/ 1087 w 1502"/>
                <a:gd name="T19" fmla="*/ 366 h 859"/>
                <a:gd name="T20" fmla="*/ 1130 w 1502"/>
                <a:gd name="T21" fmla="*/ 444 h 859"/>
                <a:gd name="T22" fmla="*/ 1164 w 1502"/>
                <a:gd name="T23" fmla="*/ 483 h 859"/>
                <a:gd name="T24" fmla="*/ 1233 w 1502"/>
                <a:gd name="T25" fmla="*/ 517 h 859"/>
                <a:gd name="T26" fmla="*/ 1315 w 1502"/>
                <a:gd name="T27" fmla="*/ 498 h 859"/>
                <a:gd name="T28" fmla="*/ 1374 w 1502"/>
                <a:gd name="T29" fmla="*/ 473 h 859"/>
                <a:gd name="T30" fmla="*/ 1393 w 1502"/>
                <a:gd name="T31" fmla="*/ 405 h 859"/>
                <a:gd name="T32" fmla="*/ 1374 w 1502"/>
                <a:gd name="T33" fmla="*/ 351 h 859"/>
                <a:gd name="T34" fmla="*/ 1360 w 1502"/>
                <a:gd name="T35" fmla="*/ 346 h 859"/>
                <a:gd name="T36" fmla="*/ 1315 w 1502"/>
                <a:gd name="T37" fmla="*/ 254 h 859"/>
                <a:gd name="T38" fmla="*/ 1413 w 1502"/>
                <a:gd name="T39" fmla="*/ 298 h 859"/>
                <a:gd name="T40" fmla="*/ 1501 w 1502"/>
                <a:gd name="T41" fmla="*/ 366 h 859"/>
                <a:gd name="T42" fmla="*/ 1466 w 1502"/>
                <a:gd name="T43" fmla="*/ 454 h 859"/>
                <a:gd name="T44" fmla="*/ 1437 w 1502"/>
                <a:gd name="T45" fmla="*/ 483 h 859"/>
                <a:gd name="T46" fmla="*/ 1408 w 1502"/>
                <a:gd name="T47" fmla="*/ 527 h 859"/>
                <a:gd name="T48" fmla="*/ 1349 w 1502"/>
                <a:gd name="T49" fmla="*/ 566 h 859"/>
                <a:gd name="T50" fmla="*/ 1266 w 1502"/>
                <a:gd name="T51" fmla="*/ 649 h 859"/>
                <a:gd name="T52" fmla="*/ 1213 w 1502"/>
                <a:gd name="T53" fmla="*/ 600 h 859"/>
                <a:gd name="T54" fmla="*/ 1179 w 1502"/>
                <a:gd name="T55" fmla="*/ 658 h 859"/>
                <a:gd name="T56" fmla="*/ 1150 w 1502"/>
                <a:gd name="T57" fmla="*/ 716 h 859"/>
                <a:gd name="T58" fmla="*/ 1062 w 1502"/>
                <a:gd name="T59" fmla="*/ 760 h 859"/>
                <a:gd name="T60" fmla="*/ 1062 w 1502"/>
                <a:gd name="T61" fmla="*/ 760 h 859"/>
                <a:gd name="T62" fmla="*/ 1014 w 1502"/>
                <a:gd name="T63" fmla="*/ 663 h 859"/>
                <a:gd name="T64" fmla="*/ 940 w 1502"/>
                <a:gd name="T65" fmla="*/ 614 h 859"/>
                <a:gd name="T66" fmla="*/ 916 w 1502"/>
                <a:gd name="T67" fmla="*/ 585 h 859"/>
                <a:gd name="T68" fmla="*/ 896 w 1502"/>
                <a:gd name="T69" fmla="*/ 570 h 859"/>
                <a:gd name="T70" fmla="*/ 824 w 1502"/>
                <a:gd name="T71" fmla="*/ 600 h 859"/>
                <a:gd name="T72" fmla="*/ 794 w 1502"/>
                <a:gd name="T73" fmla="*/ 600 h 859"/>
                <a:gd name="T74" fmla="*/ 721 w 1502"/>
                <a:gd name="T75" fmla="*/ 624 h 859"/>
                <a:gd name="T76" fmla="*/ 721 w 1502"/>
                <a:gd name="T77" fmla="*/ 624 h 859"/>
                <a:gd name="T78" fmla="*/ 54 w 1502"/>
                <a:gd name="T79" fmla="*/ 858 h 859"/>
                <a:gd name="T80" fmla="*/ 54 w 1502"/>
                <a:gd name="T81" fmla="*/ 858 h 859"/>
                <a:gd name="T82" fmla="*/ 34 w 1502"/>
                <a:gd name="T83" fmla="*/ 809 h 859"/>
                <a:gd name="T84" fmla="*/ 15 w 1502"/>
                <a:gd name="T85" fmla="*/ 716 h 859"/>
                <a:gd name="T86" fmla="*/ 15 w 1502"/>
                <a:gd name="T87" fmla="*/ 644 h 859"/>
                <a:gd name="T88" fmla="*/ 5 w 1502"/>
                <a:gd name="T89" fmla="*/ 522 h 859"/>
                <a:gd name="T90" fmla="*/ 0 w 1502"/>
                <a:gd name="T91" fmla="*/ 429 h 859"/>
                <a:gd name="T92" fmla="*/ 0 w 1502"/>
                <a:gd name="T93" fmla="*/ 429 h 859"/>
                <a:gd name="T94" fmla="*/ 332 w 1502"/>
                <a:gd name="T95" fmla="*/ 332 h 859"/>
                <a:gd name="T96" fmla="*/ 332 w 1502"/>
                <a:gd name="T97" fmla="*/ 332 h 859"/>
                <a:gd name="T98" fmla="*/ 736 w 1502"/>
                <a:gd name="T99" fmla="*/ 166 h 859"/>
                <a:gd name="T100" fmla="*/ 789 w 1502"/>
                <a:gd name="T101" fmla="*/ 74 h 859"/>
                <a:gd name="T102" fmla="*/ 867 w 1502"/>
                <a:gd name="T103"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2" h="859">
                  <a:moveTo>
                    <a:pt x="867" y="0"/>
                  </a:moveTo>
                  <a:lnTo>
                    <a:pt x="867" y="0"/>
                  </a:lnTo>
                  <a:cubicBezTo>
                    <a:pt x="867" y="11"/>
                    <a:pt x="887" y="11"/>
                    <a:pt x="896" y="15"/>
                  </a:cubicBezTo>
                  <a:cubicBezTo>
                    <a:pt x="931" y="35"/>
                    <a:pt x="955" y="35"/>
                    <a:pt x="984" y="59"/>
                  </a:cubicBezTo>
                  <a:cubicBezTo>
                    <a:pt x="970" y="88"/>
                    <a:pt x="945" y="103"/>
                    <a:pt x="935" y="132"/>
                  </a:cubicBezTo>
                  <a:cubicBezTo>
                    <a:pt x="931" y="157"/>
                    <a:pt x="931" y="176"/>
                    <a:pt x="931" y="200"/>
                  </a:cubicBezTo>
                  <a:cubicBezTo>
                    <a:pt x="931" y="254"/>
                    <a:pt x="945" y="318"/>
                    <a:pt x="999" y="318"/>
                  </a:cubicBezTo>
                  <a:cubicBezTo>
                    <a:pt x="1014" y="318"/>
                    <a:pt x="1023" y="318"/>
                    <a:pt x="1042" y="318"/>
                  </a:cubicBezTo>
                  <a:cubicBezTo>
                    <a:pt x="1047" y="318"/>
                    <a:pt x="1047" y="322"/>
                    <a:pt x="1053" y="327"/>
                  </a:cubicBezTo>
                  <a:cubicBezTo>
                    <a:pt x="1067" y="337"/>
                    <a:pt x="1077" y="351"/>
                    <a:pt x="1087" y="366"/>
                  </a:cubicBezTo>
                  <a:cubicBezTo>
                    <a:pt x="1106" y="395"/>
                    <a:pt x="1111" y="415"/>
                    <a:pt x="1130" y="444"/>
                  </a:cubicBezTo>
                  <a:cubicBezTo>
                    <a:pt x="1140" y="459"/>
                    <a:pt x="1155" y="468"/>
                    <a:pt x="1164" y="483"/>
                  </a:cubicBezTo>
                  <a:cubicBezTo>
                    <a:pt x="1184" y="503"/>
                    <a:pt x="1203" y="517"/>
                    <a:pt x="1233" y="517"/>
                  </a:cubicBezTo>
                  <a:cubicBezTo>
                    <a:pt x="1262" y="517"/>
                    <a:pt x="1281" y="512"/>
                    <a:pt x="1315" y="498"/>
                  </a:cubicBezTo>
                  <a:cubicBezTo>
                    <a:pt x="1335" y="492"/>
                    <a:pt x="1354" y="492"/>
                    <a:pt x="1374" y="473"/>
                  </a:cubicBezTo>
                  <a:cubicBezTo>
                    <a:pt x="1393" y="454"/>
                    <a:pt x="1393" y="434"/>
                    <a:pt x="1393" y="405"/>
                  </a:cubicBezTo>
                  <a:cubicBezTo>
                    <a:pt x="1393" y="385"/>
                    <a:pt x="1388" y="366"/>
                    <a:pt x="1374" y="351"/>
                  </a:cubicBezTo>
                  <a:cubicBezTo>
                    <a:pt x="1369" y="351"/>
                    <a:pt x="1364" y="351"/>
                    <a:pt x="1360" y="346"/>
                  </a:cubicBezTo>
                  <a:cubicBezTo>
                    <a:pt x="1325" y="327"/>
                    <a:pt x="1320" y="293"/>
                    <a:pt x="1315" y="254"/>
                  </a:cubicBezTo>
                  <a:cubicBezTo>
                    <a:pt x="1354" y="268"/>
                    <a:pt x="1374" y="283"/>
                    <a:pt x="1413" y="298"/>
                  </a:cubicBezTo>
                  <a:cubicBezTo>
                    <a:pt x="1451" y="318"/>
                    <a:pt x="1501" y="322"/>
                    <a:pt x="1501" y="366"/>
                  </a:cubicBezTo>
                  <a:cubicBezTo>
                    <a:pt x="1501" y="400"/>
                    <a:pt x="1486" y="424"/>
                    <a:pt x="1466" y="454"/>
                  </a:cubicBezTo>
                  <a:cubicBezTo>
                    <a:pt x="1462" y="468"/>
                    <a:pt x="1447" y="468"/>
                    <a:pt x="1437" y="483"/>
                  </a:cubicBezTo>
                  <a:cubicBezTo>
                    <a:pt x="1427" y="498"/>
                    <a:pt x="1423" y="512"/>
                    <a:pt x="1408" y="527"/>
                  </a:cubicBezTo>
                  <a:cubicBezTo>
                    <a:pt x="1388" y="546"/>
                    <a:pt x="1369" y="551"/>
                    <a:pt x="1349" y="566"/>
                  </a:cubicBezTo>
                  <a:cubicBezTo>
                    <a:pt x="1315" y="595"/>
                    <a:pt x="1306" y="629"/>
                    <a:pt x="1266" y="649"/>
                  </a:cubicBezTo>
                  <a:cubicBezTo>
                    <a:pt x="1247" y="629"/>
                    <a:pt x="1238" y="619"/>
                    <a:pt x="1213" y="600"/>
                  </a:cubicBezTo>
                  <a:cubicBezTo>
                    <a:pt x="1199" y="619"/>
                    <a:pt x="1189" y="634"/>
                    <a:pt x="1179" y="658"/>
                  </a:cubicBezTo>
                  <a:cubicBezTo>
                    <a:pt x="1164" y="682"/>
                    <a:pt x="1164" y="697"/>
                    <a:pt x="1150" y="716"/>
                  </a:cubicBezTo>
                  <a:cubicBezTo>
                    <a:pt x="1120" y="746"/>
                    <a:pt x="1096" y="751"/>
                    <a:pt x="1062" y="760"/>
                  </a:cubicBezTo>
                  <a:lnTo>
                    <a:pt x="1062" y="760"/>
                  </a:lnTo>
                  <a:cubicBezTo>
                    <a:pt x="1057" y="716"/>
                    <a:pt x="1047" y="688"/>
                    <a:pt x="1014" y="663"/>
                  </a:cubicBezTo>
                  <a:cubicBezTo>
                    <a:pt x="984" y="649"/>
                    <a:pt x="965" y="639"/>
                    <a:pt x="940" y="614"/>
                  </a:cubicBezTo>
                  <a:cubicBezTo>
                    <a:pt x="931" y="605"/>
                    <a:pt x="926" y="595"/>
                    <a:pt x="916" y="585"/>
                  </a:cubicBezTo>
                  <a:cubicBezTo>
                    <a:pt x="906" y="580"/>
                    <a:pt x="906" y="570"/>
                    <a:pt x="896" y="570"/>
                  </a:cubicBezTo>
                  <a:cubicBezTo>
                    <a:pt x="867" y="570"/>
                    <a:pt x="853" y="590"/>
                    <a:pt x="824" y="600"/>
                  </a:cubicBezTo>
                  <a:cubicBezTo>
                    <a:pt x="814" y="600"/>
                    <a:pt x="804" y="595"/>
                    <a:pt x="794" y="600"/>
                  </a:cubicBezTo>
                  <a:cubicBezTo>
                    <a:pt x="770" y="605"/>
                    <a:pt x="746" y="614"/>
                    <a:pt x="721" y="624"/>
                  </a:cubicBezTo>
                  <a:lnTo>
                    <a:pt x="721" y="624"/>
                  </a:lnTo>
                  <a:cubicBezTo>
                    <a:pt x="54" y="858"/>
                    <a:pt x="54" y="858"/>
                    <a:pt x="54" y="858"/>
                  </a:cubicBezTo>
                  <a:lnTo>
                    <a:pt x="54" y="858"/>
                  </a:lnTo>
                  <a:cubicBezTo>
                    <a:pt x="49" y="834"/>
                    <a:pt x="39" y="834"/>
                    <a:pt x="34" y="809"/>
                  </a:cubicBezTo>
                  <a:cubicBezTo>
                    <a:pt x="30" y="775"/>
                    <a:pt x="15" y="755"/>
                    <a:pt x="15" y="716"/>
                  </a:cubicBezTo>
                  <a:cubicBezTo>
                    <a:pt x="15" y="644"/>
                    <a:pt x="15" y="644"/>
                    <a:pt x="15" y="644"/>
                  </a:cubicBezTo>
                  <a:cubicBezTo>
                    <a:pt x="5" y="522"/>
                    <a:pt x="5" y="522"/>
                    <a:pt x="5" y="522"/>
                  </a:cubicBezTo>
                  <a:cubicBezTo>
                    <a:pt x="0" y="429"/>
                    <a:pt x="0" y="429"/>
                    <a:pt x="0" y="429"/>
                  </a:cubicBezTo>
                  <a:lnTo>
                    <a:pt x="0" y="429"/>
                  </a:lnTo>
                  <a:cubicBezTo>
                    <a:pt x="332" y="332"/>
                    <a:pt x="332" y="332"/>
                    <a:pt x="332" y="332"/>
                  </a:cubicBezTo>
                  <a:lnTo>
                    <a:pt x="332" y="332"/>
                  </a:lnTo>
                  <a:cubicBezTo>
                    <a:pt x="736" y="166"/>
                    <a:pt x="736" y="166"/>
                    <a:pt x="736" y="166"/>
                  </a:cubicBezTo>
                  <a:cubicBezTo>
                    <a:pt x="755" y="127"/>
                    <a:pt x="765" y="108"/>
                    <a:pt x="789" y="74"/>
                  </a:cubicBezTo>
                  <a:cubicBezTo>
                    <a:pt x="814" y="45"/>
                    <a:pt x="848" y="30"/>
                    <a:pt x="867" y="0"/>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6" name="Freeform 73">
              <a:extLst>
                <a:ext uri="{FF2B5EF4-FFF2-40B4-BE49-F238E27FC236}">
                  <a16:creationId xmlns:a16="http://schemas.microsoft.com/office/drawing/2014/main" id="{9EBA5B04-AA38-4A6F-5CCD-58D308B18E50}"/>
                </a:ext>
              </a:extLst>
            </p:cNvPr>
            <p:cNvSpPr>
              <a:spLocks noChangeArrowheads="1"/>
            </p:cNvSpPr>
            <p:nvPr/>
          </p:nvSpPr>
          <p:spPr bwMode="auto">
            <a:xfrm>
              <a:off x="15475055" y="4693965"/>
              <a:ext cx="215619" cy="232435"/>
            </a:xfrm>
            <a:custGeom>
              <a:avLst/>
              <a:gdLst>
                <a:gd name="T0" fmla="*/ 341 w 342"/>
                <a:gd name="T1" fmla="*/ 190 h 371"/>
                <a:gd name="T2" fmla="*/ 341 w 342"/>
                <a:gd name="T3" fmla="*/ 190 h 371"/>
                <a:gd name="T4" fmla="*/ 321 w 342"/>
                <a:gd name="T5" fmla="*/ 196 h 371"/>
                <a:gd name="T6" fmla="*/ 307 w 342"/>
                <a:gd name="T7" fmla="*/ 146 h 371"/>
                <a:gd name="T8" fmla="*/ 293 w 342"/>
                <a:gd name="T9" fmla="*/ 146 h 371"/>
                <a:gd name="T10" fmla="*/ 244 w 342"/>
                <a:gd name="T11" fmla="*/ 122 h 371"/>
                <a:gd name="T12" fmla="*/ 210 w 342"/>
                <a:gd name="T13" fmla="*/ 229 h 371"/>
                <a:gd name="T14" fmla="*/ 205 w 342"/>
                <a:gd name="T15" fmla="*/ 303 h 371"/>
                <a:gd name="T16" fmla="*/ 175 w 342"/>
                <a:gd name="T17" fmla="*/ 346 h 371"/>
                <a:gd name="T18" fmla="*/ 161 w 342"/>
                <a:gd name="T19" fmla="*/ 361 h 371"/>
                <a:gd name="T20" fmla="*/ 127 w 342"/>
                <a:gd name="T21" fmla="*/ 366 h 371"/>
                <a:gd name="T22" fmla="*/ 117 w 342"/>
                <a:gd name="T23" fmla="*/ 370 h 371"/>
                <a:gd name="T24" fmla="*/ 117 w 342"/>
                <a:gd name="T25" fmla="*/ 370 h 371"/>
                <a:gd name="T26" fmla="*/ 0 w 342"/>
                <a:gd name="T27" fmla="*/ 54 h 371"/>
                <a:gd name="T28" fmla="*/ 0 w 342"/>
                <a:gd name="T29" fmla="*/ 54 h 371"/>
                <a:gd name="T30" fmla="*/ 73 w 342"/>
                <a:gd name="T31" fmla="*/ 30 h 371"/>
                <a:gd name="T32" fmla="*/ 103 w 342"/>
                <a:gd name="T33" fmla="*/ 30 h 371"/>
                <a:gd name="T34" fmla="*/ 175 w 342"/>
                <a:gd name="T35" fmla="*/ 0 h 371"/>
                <a:gd name="T36" fmla="*/ 195 w 342"/>
                <a:gd name="T37" fmla="*/ 15 h 371"/>
                <a:gd name="T38" fmla="*/ 219 w 342"/>
                <a:gd name="T39" fmla="*/ 44 h 371"/>
                <a:gd name="T40" fmla="*/ 293 w 342"/>
                <a:gd name="T41" fmla="*/ 93 h 371"/>
                <a:gd name="T42" fmla="*/ 341 w 342"/>
                <a:gd name="T43" fmla="*/ 19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371">
                  <a:moveTo>
                    <a:pt x="341" y="190"/>
                  </a:moveTo>
                  <a:lnTo>
                    <a:pt x="341" y="190"/>
                  </a:lnTo>
                  <a:cubicBezTo>
                    <a:pt x="332" y="190"/>
                    <a:pt x="326" y="190"/>
                    <a:pt x="321" y="196"/>
                  </a:cubicBezTo>
                  <a:cubicBezTo>
                    <a:pt x="317" y="176"/>
                    <a:pt x="317" y="161"/>
                    <a:pt x="307" y="146"/>
                  </a:cubicBezTo>
                  <a:cubicBezTo>
                    <a:pt x="302" y="146"/>
                    <a:pt x="297" y="146"/>
                    <a:pt x="293" y="146"/>
                  </a:cubicBezTo>
                  <a:cubicBezTo>
                    <a:pt x="273" y="137"/>
                    <a:pt x="263" y="132"/>
                    <a:pt x="244" y="122"/>
                  </a:cubicBezTo>
                  <a:cubicBezTo>
                    <a:pt x="244" y="166"/>
                    <a:pt x="224" y="185"/>
                    <a:pt x="210" y="229"/>
                  </a:cubicBezTo>
                  <a:cubicBezTo>
                    <a:pt x="205" y="254"/>
                    <a:pt x="214" y="273"/>
                    <a:pt x="205" y="303"/>
                  </a:cubicBezTo>
                  <a:cubicBezTo>
                    <a:pt x="200" y="322"/>
                    <a:pt x="185" y="332"/>
                    <a:pt x="175" y="346"/>
                  </a:cubicBezTo>
                  <a:cubicBezTo>
                    <a:pt x="171" y="351"/>
                    <a:pt x="166" y="356"/>
                    <a:pt x="161" y="361"/>
                  </a:cubicBezTo>
                  <a:cubicBezTo>
                    <a:pt x="146" y="361"/>
                    <a:pt x="141" y="361"/>
                    <a:pt x="127" y="366"/>
                  </a:cubicBezTo>
                  <a:cubicBezTo>
                    <a:pt x="127" y="370"/>
                    <a:pt x="122" y="370"/>
                    <a:pt x="117" y="370"/>
                  </a:cubicBezTo>
                  <a:lnTo>
                    <a:pt x="117" y="370"/>
                  </a:lnTo>
                  <a:cubicBezTo>
                    <a:pt x="0" y="54"/>
                    <a:pt x="0" y="54"/>
                    <a:pt x="0" y="54"/>
                  </a:cubicBezTo>
                  <a:lnTo>
                    <a:pt x="0" y="54"/>
                  </a:lnTo>
                  <a:cubicBezTo>
                    <a:pt x="25" y="44"/>
                    <a:pt x="49" y="35"/>
                    <a:pt x="73" y="30"/>
                  </a:cubicBezTo>
                  <a:cubicBezTo>
                    <a:pt x="83" y="25"/>
                    <a:pt x="93" y="30"/>
                    <a:pt x="103" y="30"/>
                  </a:cubicBezTo>
                  <a:cubicBezTo>
                    <a:pt x="132" y="20"/>
                    <a:pt x="146" y="0"/>
                    <a:pt x="175" y="0"/>
                  </a:cubicBezTo>
                  <a:cubicBezTo>
                    <a:pt x="185" y="0"/>
                    <a:pt x="185" y="10"/>
                    <a:pt x="195" y="15"/>
                  </a:cubicBezTo>
                  <a:cubicBezTo>
                    <a:pt x="205" y="25"/>
                    <a:pt x="210" y="35"/>
                    <a:pt x="219" y="44"/>
                  </a:cubicBezTo>
                  <a:cubicBezTo>
                    <a:pt x="244" y="69"/>
                    <a:pt x="263" y="79"/>
                    <a:pt x="293" y="93"/>
                  </a:cubicBezTo>
                  <a:cubicBezTo>
                    <a:pt x="326" y="118"/>
                    <a:pt x="336" y="146"/>
                    <a:pt x="341" y="190"/>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7" name="Freeform 74">
              <a:extLst>
                <a:ext uri="{FF2B5EF4-FFF2-40B4-BE49-F238E27FC236}">
                  <a16:creationId xmlns:a16="http://schemas.microsoft.com/office/drawing/2014/main" id="{1DA3912B-DD58-4C09-AC38-C908A0F6F2E6}"/>
                </a:ext>
              </a:extLst>
            </p:cNvPr>
            <p:cNvSpPr>
              <a:spLocks noChangeArrowheads="1"/>
            </p:cNvSpPr>
            <p:nvPr/>
          </p:nvSpPr>
          <p:spPr bwMode="auto">
            <a:xfrm>
              <a:off x="14744192" y="5228847"/>
              <a:ext cx="380833" cy="856930"/>
            </a:xfrm>
            <a:custGeom>
              <a:avLst/>
              <a:gdLst>
                <a:gd name="T0" fmla="*/ 88 w 605"/>
                <a:gd name="T1" fmla="*/ 0 h 1355"/>
                <a:gd name="T2" fmla="*/ 88 w 605"/>
                <a:gd name="T3" fmla="*/ 0 h 1355"/>
                <a:gd name="T4" fmla="*/ 238 w 605"/>
                <a:gd name="T5" fmla="*/ 54 h 1355"/>
                <a:gd name="T6" fmla="*/ 365 w 605"/>
                <a:gd name="T7" fmla="*/ 68 h 1355"/>
                <a:gd name="T8" fmla="*/ 433 w 605"/>
                <a:gd name="T9" fmla="*/ 58 h 1355"/>
                <a:gd name="T10" fmla="*/ 580 w 605"/>
                <a:gd name="T11" fmla="*/ 39 h 1355"/>
                <a:gd name="T12" fmla="*/ 580 w 605"/>
                <a:gd name="T13" fmla="*/ 39 h 1355"/>
                <a:gd name="T14" fmla="*/ 560 w 605"/>
                <a:gd name="T15" fmla="*/ 68 h 1355"/>
                <a:gd name="T16" fmla="*/ 511 w 605"/>
                <a:gd name="T17" fmla="*/ 146 h 1355"/>
                <a:gd name="T18" fmla="*/ 497 w 605"/>
                <a:gd name="T19" fmla="*/ 204 h 1355"/>
                <a:gd name="T20" fmla="*/ 467 w 605"/>
                <a:gd name="T21" fmla="*/ 268 h 1355"/>
                <a:gd name="T22" fmla="*/ 443 w 605"/>
                <a:gd name="T23" fmla="*/ 414 h 1355"/>
                <a:gd name="T24" fmla="*/ 448 w 605"/>
                <a:gd name="T25" fmla="*/ 444 h 1355"/>
                <a:gd name="T26" fmla="*/ 525 w 605"/>
                <a:gd name="T27" fmla="*/ 453 h 1355"/>
                <a:gd name="T28" fmla="*/ 584 w 605"/>
                <a:gd name="T29" fmla="*/ 458 h 1355"/>
                <a:gd name="T30" fmla="*/ 599 w 605"/>
                <a:gd name="T31" fmla="*/ 468 h 1355"/>
                <a:gd name="T32" fmla="*/ 599 w 605"/>
                <a:gd name="T33" fmla="*/ 483 h 1355"/>
                <a:gd name="T34" fmla="*/ 604 w 605"/>
                <a:gd name="T35" fmla="*/ 516 h 1355"/>
                <a:gd name="T36" fmla="*/ 536 w 605"/>
                <a:gd name="T37" fmla="*/ 799 h 1355"/>
                <a:gd name="T38" fmla="*/ 525 w 605"/>
                <a:gd name="T39" fmla="*/ 886 h 1355"/>
                <a:gd name="T40" fmla="*/ 511 w 605"/>
                <a:gd name="T41" fmla="*/ 936 h 1355"/>
                <a:gd name="T42" fmla="*/ 497 w 605"/>
                <a:gd name="T43" fmla="*/ 1052 h 1355"/>
                <a:gd name="T44" fmla="*/ 448 w 605"/>
                <a:gd name="T45" fmla="*/ 1174 h 1355"/>
                <a:gd name="T46" fmla="*/ 409 w 605"/>
                <a:gd name="T47" fmla="*/ 1310 h 1355"/>
                <a:gd name="T48" fmla="*/ 375 w 605"/>
                <a:gd name="T49" fmla="*/ 1354 h 1355"/>
                <a:gd name="T50" fmla="*/ 360 w 605"/>
                <a:gd name="T51" fmla="*/ 1295 h 1355"/>
                <a:gd name="T52" fmla="*/ 346 w 605"/>
                <a:gd name="T53" fmla="*/ 1218 h 1355"/>
                <a:gd name="T54" fmla="*/ 287 w 605"/>
                <a:gd name="T55" fmla="*/ 1203 h 1355"/>
                <a:gd name="T56" fmla="*/ 165 w 605"/>
                <a:gd name="T57" fmla="*/ 1164 h 1355"/>
                <a:gd name="T58" fmla="*/ 92 w 605"/>
                <a:gd name="T59" fmla="*/ 1135 h 1355"/>
                <a:gd name="T60" fmla="*/ 92 w 605"/>
                <a:gd name="T61" fmla="*/ 1135 h 1355"/>
                <a:gd name="T62" fmla="*/ 88 w 605"/>
                <a:gd name="T63" fmla="*/ 1101 h 1355"/>
                <a:gd name="T64" fmla="*/ 78 w 605"/>
                <a:gd name="T65" fmla="*/ 1018 h 1355"/>
                <a:gd name="T66" fmla="*/ 78 w 605"/>
                <a:gd name="T67" fmla="*/ 1018 h 1355"/>
                <a:gd name="T68" fmla="*/ 92 w 605"/>
                <a:gd name="T69" fmla="*/ 984 h 1355"/>
                <a:gd name="T70" fmla="*/ 126 w 605"/>
                <a:gd name="T71" fmla="*/ 921 h 1355"/>
                <a:gd name="T72" fmla="*/ 199 w 605"/>
                <a:gd name="T73" fmla="*/ 736 h 1355"/>
                <a:gd name="T74" fmla="*/ 219 w 605"/>
                <a:gd name="T75" fmla="*/ 663 h 1355"/>
                <a:gd name="T76" fmla="*/ 229 w 605"/>
                <a:gd name="T77" fmla="*/ 619 h 1355"/>
                <a:gd name="T78" fmla="*/ 175 w 605"/>
                <a:gd name="T79" fmla="*/ 580 h 1355"/>
                <a:gd name="T80" fmla="*/ 116 w 605"/>
                <a:gd name="T81" fmla="*/ 536 h 1355"/>
                <a:gd name="T82" fmla="*/ 58 w 605"/>
                <a:gd name="T83" fmla="*/ 502 h 1355"/>
                <a:gd name="T84" fmla="*/ 19 w 605"/>
                <a:gd name="T85" fmla="*/ 468 h 1355"/>
                <a:gd name="T86" fmla="*/ 9 w 605"/>
                <a:gd name="T87" fmla="*/ 453 h 1355"/>
                <a:gd name="T88" fmla="*/ 19 w 605"/>
                <a:gd name="T89" fmla="*/ 419 h 1355"/>
                <a:gd name="T90" fmla="*/ 24 w 605"/>
                <a:gd name="T91" fmla="*/ 351 h 1355"/>
                <a:gd name="T92" fmla="*/ 0 w 605"/>
                <a:gd name="T93" fmla="*/ 268 h 1355"/>
                <a:gd name="T94" fmla="*/ 44 w 605"/>
                <a:gd name="T95" fmla="*/ 151 h 1355"/>
                <a:gd name="T96" fmla="*/ 88 w 605"/>
                <a:gd name="T9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1355">
                  <a:moveTo>
                    <a:pt x="88" y="0"/>
                  </a:moveTo>
                  <a:lnTo>
                    <a:pt x="88" y="0"/>
                  </a:lnTo>
                  <a:cubicBezTo>
                    <a:pt x="121" y="44"/>
                    <a:pt x="180" y="39"/>
                    <a:pt x="238" y="54"/>
                  </a:cubicBezTo>
                  <a:cubicBezTo>
                    <a:pt x="287" y="58"/>
                    <a:pt x="316" y="68"/>
                    <a:pt x="365" y="68"/>
                  </a:cubicBezTo>
                  <a:cubicBezTo>
                    <a:pt x="394" y="68"/>
                    <a:pt x="409" y="58"/>
                    <a:pt x="433" y="58"/>
                  </a:cubicBezTo>
                  <a:cubicBezTo>
                    <a:pt x="492" y="54"/>
                    <a:pt x="525" y="54"/>
                    <a:pt x="580" y="39"/>
                  </a:cubicBezTo>
                  <a:lnTo>
                    <a:pt x="580" y="39"/>
                  </a:lnTo>
                  <a:cubicBezTo>
                    <a:pt x="574" y="49"/>
                    <a:pt x="569" y="58"/>
                    <a:pt x="560" y="68"/>
                  </a:cubicBezTo>
                  <a:cubicBezTo>
                    <a:pt x="545" y="98"/>
                    <a:pt x="525" y="112"/>
                    <a:pt x="511" y="146"/>
                  </a:cubicBezTo>
                  <a:cubicBezTo>
                    <a:pt x="501" y="165"/>
                    <a:pt x="506" y="185"/>
                    <a:pt x="497" y="204"/>
                  </a:cubicBezTo>
                  <a:cubicBezTo>
                    <a:pt x="492" y="229"/>
                    <a:pt x="477" y="244"/>
                    <a:pt x="467" y="268"/>
                  </a:cubicBezTo>
                  <a:cubicBezTo>
                    <a:pt x="448" y="322"/>
                    <a:pt x="443" y="356"/>
                    <a:pt x="443" y="414"/>
                  </a:cubicBezTo>
                  <a:cubicBezTo>
                    <a:pt x="443" y="429"/>
                    <a:pt x="448" y="433"/>
                    <a:pt x="448" y="444"/>
                  </a:cubicBezTo>
                  <a:cubicBezTo>
                    <a:pt x="477" y="444"/>
                    <a:pt x="497" y="448"/>
                    <a:pt x="525" y="453"/>
                  </a:cubicBezTo>
                  <a:cubicBezTo>
                    <a:pt x="545" y="453"/>
                    <a:pt x="565" y="448"/>
                    <a:pt x="584" y="458"/>
                  </a:cubicBezTo>
                  <a:cubicBezTo>
                    <a:pt x="589" y="463"/>
                    <a:pt x="599" y="463"/>
                    <a:pt x="599" y="468"/>
                  </a:cubicBezTo>
                  <a:cubicBezTo>
                    <a:pt x="599" y="468"/>
                    <a:pt x="599" y="477"/>
                    <a:pt x="599" y="483"/>
                  </a:cubicBezTo>
                  <a:cubicBezTo>
                    <a:pt x="604" y="497"/>
                    <a:pt x="604" y="502"/>
                    <a:pt x="604" y="516"/>
                  </a:cubicBezTo>
                  <a:cubicBezTo>
                    <a:pt x="604" y="629"/>
                    <a:pt x="545" y="687"/>
                    <a:pt x="536" y="799"/>
                  </a:cubicBezTo>
                  <a:cubicBezTo>
                    <a:pt x="531" y="833"/>
                    <a:pt x="536" y="857"/>
                    <a:pt x="525" y="886"/>
                  </a:cubicBezTo>
                  <a:cubicBezTo>
                    <a:pt x="516" y="906"/>
                    <a:pt x="511" y="916"/>
                    <a:pt x="511" y="936"/>
                  </a:cubicBezTo>
                  <a:cubicBezTo>
                    <a:pt x="506" y="979"/>
                    <a:pt x="511" y="1008"/>
                    <a:pt x="497" y="1052"/>
                  </a:cubicBezTo>
                  <a:cubicBezTo>
                    <a:pt x="487" y="1101"/>
                    <a:pt x="462" y="1125"/>
                    <a:pt x="448" y="1174"/>
                  </a:cubicBezTo>
                  <a:cubicBezTo>
                    <a:pt x="433" y="1227"/>
                    <a:pt x="433" y="1262"/>
                    <a:pt x="409" y="1310"/>
                  </a:cubicBezTo>
                  <a:cubicBezTo>
                    <a:pt x="399" y="1330"/>
                    <a:pt x="384" y="1340"/>
                    <a:pt x="375" y="1354"/>
                  </a:cubicBezTo>
                  <a:cubicBezTo>
                    <a:pt x="370" y="1334"/>
                    <a:pt x="360" y="1320"/>
                    <a:pt x="360" y="1295"/>
                  </a:cubicBezTo>
                  <a:cubicBezTo>
                    <a:pt x="355" y="1262"/>
                    <a:pt x="370" y="1237"/>
                    <a:pt x="346" y="1218"/>
                  </a:cubicBezTo>
                  <a:cubicBezTo>
                    <a:pt x="331" y="1203"/>
                    <a:pt x="312" y="1208"/>
                    <a:pt x="287" y="1203"/>
                  </a:cubicBezTo>
                  <a:cubicBezTo>
                    <a:pt x="238" y="1188"/>
                    <a:pt x="209" y="1184"/>
                    <a:pt x="165" y="1164"/>
                  </a:cubicBezTo>
                  <a:cubicBezTo>
                    <a:pt x="136" y="1149"/>
                    <a:pt x="121" y="1140"/>
                    <a:pt x="92" y="1135"/>
                  </a:cubicBezTo>
                  <a:lnTo>
                    <a:pt x="92" y="1135"/>
                  </a:lnTo>
                  <a:cubicBezTo>
                    <a:pt x="88" y="1101"/>
                    <a:pt x="88" y="1101"/>
                    <a:pt x="88" y="1101"/>
                  </a:cubicBezTo>
                  <a:cubicBezTo>
                    <a:pt x="78" y="1018"/>
                    <a:pt x="78" y="1018"/>
                    <a:pt x="78" y="1018"/>
                  </a:cubicBezTo>
                  <a:lnTo>
                    <a:pt x="78" y="1018"/>
                  </a:lnTo>
                  <a:cubicBezTo>
                    <a:pt x="88" y="999"/>
                    <a:pt x="83" y="999"/>
                    <a:pt x="92" y="984"/>
                  </a:cubicBezTo>
                  <a:cubicBezTo>
                    <a:pt x="102" y="960"/>
                    <a:pt x="112" y="945"/>
                    <a:pt x="126" y="921"/>
                  </a:cubicBezTo>
                  <a:cubicBezTo>
                    <a:pt x="160" y="853"/>
                    <a:pt x="180" y="809"/>
                    <a:pt x="199" y="736"/>
                  </a:cubicBezTo>
                  <a:cubicBezTo>
                    <a:pt x="209" y="711"/>
                    <a:pt x="214" y="692"/>
                    <a:pt x="219" y="663"/>
                  </a:cubicBezTo>
                  <a:cubicBezTo>
                    <a:pt x="224" y="643"/>
                    <a:pt x="229" y="633"/>
                    <a:pt x="229" y="619"/>
                  </a:cubicBezTo>
                  <a:cubicBezTo>
                    <a:pt x="229" y="590"/>
                    <a:pt x="199" y="590"/>
                    <a:pt x="175" y="580"/>
                  </a:cubicBezTo>
                  <a:cubicBezTo>
                    <a:pt x="151" y="565"/>
                    <a:pt x="141" y="550"/>
                    <a:pt x="116" y="536"/>
                  </a:cubicBezTo>
                  <a:cubicBezTo>
                    <a:pt x="92" y="526"/>
                    <a:pt x="78" y="516"/>
                    <a:pt x="58" y="502"/>
                  </a:cubicBezTo>
                  <a:cubicBezTo>
                    <a:pt x="39" y="492"/>
                    <a:pt x="24" y="487"/>
                    <a:pt x="19" y="468"/>
                  </a:cubicBezTo>
                  <a:cubicBezTo>
                    <a:pt x="14" y="458"/>
                    <a:pt x="9" y="458"/>
                    <a:pt x="9" y="453"/>
                  </a:cubicBezTo>
                  <a:cubicBezTo>
                    <a:pt x="9" y="438"/>
                    <a:pt x="14" y="433"/>
                    <a:pt x="19" y="419"/>
                  </a:cubicBezTo>
                  <a:cubicBezTo>
                    <a:pt x="24" y="394"/>
                    <a:pt x="24" y="380"/>
                    <a:pt x="24" y="351"/>
                  </a:cubicBezTo>
                  <a:cubicBezTo>
                    <a:pt x="24" y="317"/>
                    <a:pt x="0" y="302"/>
                    <a:pt x="0" y="268"/>
                  </a:cubicBezTo>
                  <a:cubicBezTo>
                    <a:pt x="0" y="219"/>
                    <a:pt x="29" y="195"/>
                    <a:pt x="44" y="151"/>
                  </a:cubicBezTo>
                  <a:cubicBezTo>
                    <a:pt x="68" y="93"/>
                    <a:pt x="73" y="58"/>
                    <a:pt x="88" y="0"/>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8" name="Freeform 75">
              <a:extLst>
                <a:ext uri="{FF2B5EF4-FFF2-40B4-BE49-F238E27FC236}">
                  <a16:creationId xmlns:a16="http://schemas.microsoft.com/office/drawing/2014/main" id="{4BE97DB6-89DB-32EF-46B5-19149A9D3563}"/>
                </a:ext>
              </a:extLst>
            </p:cNvPr>
            <p:cNvSpPr>
              <a:spLocks noChangeArrowheads="1"/>
            </p:cNvSpPr>
            <p:nvPr/>
          </p:nvSpPr>
          <p:spPr bwMode="auto">
            <a:xfrm>
              <a:off x="13268463" y="5072023"/>
              <a:ext cx="1618541" cy="1220986"/>
            </a:xfrm>
            <a:custGeom>
              <a:avLst/>
              <a:gdLst>
                <a:gd name="T0" fmla="*/ 0 w 2554"/>
                <a:gd name="T1" fmla="*/ 667 h 1929"/>
                <a:gd name="T2" fmla="*/ 0 w 2554"/>
                <a:gd name="T3" fmla="*/ 667 h 1929"/>
                <a:gd name="T4" fmla="*/ 98 w 2554"/>
                <a:gd name="T5" fmla="*/ 604 h 1929"/>
                <a:gd name="T6" fmla="*/ 98 w 2554"/>
                <a:gd name="T7" fmla="*/ 604 h 1929"/>
                <a:gd name="T8" fmla="*/ 2056 w 2554"/>
                <a:gd name="T9" fmla="*/ 0 h 1929"/>
                <a:gd name="T10" fmla="*/ 2100 w 2554"/>
                <a:gd name="T11" fmla="*/ 15 h 1929"/>
                <a:gd name="T12" fmla="*/ 2177 w 2554"/>
                <a:gd name="T13" fmla="*/ 39 h 1929"/>
                <a:gd name="T14" fmla="*/ 2207 w 2554"/>
                <a:gd name="T15" fmla="*/ 82 h 1929"/>
                <a:gd name="T16" fmla="*/ 2241 w 2554"/>
                <a:gd name="T17" fmla="*/ 131 h 1929"/>
                <a:gd name="T18" fmla="*/ 2285 w 2554"/>
                <a:gd name="T19" fmla="*/ 204 h 1929"/>
                <a:gd name="T20" fmla="*/ 2412 w 2554"/>
                <a:gd name="T21" fmla="*/ 248 h 1929"/>
                <a:gd name="T22" fmla="*/ 2412 w 2554"/>
                <a:gd name="T23" fmla="*/ 248 h 1929"/>
                <a:gd name="T24" fmla="*/ 2368 w 2554"/>
                <a:gd name="T25" fmla="*/ 399 h 1929"/>
                <a:gd name="T26" fmla="*/ 2324 w 2554"/>
                <a:gd name="T27" fmla="*/ 516 h 1929"/>
                <a:gd name="T28" fmla="*/ 2348 w 2554"/>
                <a:gd name="T29" fmla="*/ 599 h 1929"/>
                <a:gd name="T30" fmla="*/ 2343 w 2554"/>
                <a:gd name="T31" fmla="*/ 667 h 1929"/>
                <a:gd name="T32" fmla="*/ 2333 w 2554"/>
                <a:gd name="T33" fmla="*/ 701 h 1929"/>
                <a:gd name="T34" fmla="*/ 2343 w 2554"/>
                <a:gd name="T35" fmla="*/ 716 h 1929"/>
                <a:gd name="T36" fmla="*/ 2382 w 2554"/>
                <a:gd name="T37" fmla="*/ 750 h 1929"/>
                <a:gd name="T38" fmla="*/ 2440 w 2554"/>
                <a:gd name="T39" fmla="*/ 784 h 1929"/>
                <a:gd name="T40" fmla="*/ 2499 w 2554"/>
                <a:gd name="T41" fmla="*/ 828 h 1929"/>
                <a:gd name="T42" fmla="*/ 2553 w 2554"/>
                <a:gd name="T43" fmla="*/ 867 h 1929"/>
                <a:gd name="T44" fmla="*/ 2543 w 2554"/>
                <a:gd name="T45" fmla="*/ 911 h 1929"/>
                <a:gd name="T46" fmla="*/ 2523 w 2554"/>
                <a:gd name="T47" fmla="*/ 984 h 1929"/>
                <a:gd name="T48" fmla="*/ 2450 w 2554"/>
                <a:gd name="T49" fmla="*/ 1169 h 1929"/>
                <a:gd name="T50" fmla="*/ 2416 w 2554"/>
                <a:gd name="T51" fmla="*/ 1232 h 1929"/>
                <a:gd name="T52" fmla="*/ 2402 w 2554"/>
                <a:gd name="T53" fmla="*/ 1266 h 1929"/>
                <a:gd name="T54" fmla="*/ 2246 w 2554"/>
                <a:gd name="T55" fmla="*/ 1315 h 1929"/>
                <a:gd name="T56" fmla="*/ 741 w 2554"/>
                <a:gd name="T57" fmla="*/ 1792 h 1929"/>
                <a:gd name="T58" fmla="*/ 741 w 2554"/>
                <a:gd name="T59" fmla="*/ 1792 h 1929"/>
                <a:gd name="T60" fmla="*/ 298 w 2554"/>
                <a:gd name="T61" fmla="*/ 1928 h 1929"/>
                <a:gd name="T62" fmla="*/ 161 w 2554"/>
                <a:gd name="T63" fmla="*/ 1369 h 1929"/>
                <a:gd name="T64" fmla="*/ 161 w 2554"/>
                <a:gd name="T65" fmla="*/ 1369 h 1929"/>
                <a:gd name="T66" fmla="*/ 0 w 2554"/>
                <a:gd name="T67" fmla="*/ 667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4" h="1929">
                  <a:moveTo>
                    <a:pt x="0" y="667"/>
                  </a:moveTo>
                  <a:lnTo>
                    <a:pt x="0" y="667"/>
                  </a:lnTo>
                  <a:cubicBezTo>
                    <a:pt x="39" y="642"/>
                    <a:pt x="69" y="628"/>
                    <a:pt x="98" y="604"/>
                  </a:cubicBezTo>
                  <a:lnTo>
                    <a:pt x="98" y="604"/>
                  </a:lnTo>
                  <a:cubicBezTo>
                    <a:pt x="818" y="409"/>
                    <a:pt x="1467" y="209"/>
                    <a:pt x="2056" y="0"/>
                  </a:cubicBezTo>
                  <a:cubicBezTo>
                    <a:pt x="2075" y="4"/>
                    <a:pt x="2085" y="10"/>
                    <a:pt x="2100" y="15"/>
                  </a:cubicBezTo>
                  <a:cubicBezTo>
                    <a:pt x="2129" y="29"/>
                    <a:pt x="2148" y="24"/>
                    <a:pt x="2177" y="39"/>
                  </a:cubicBezTo>
                  <a:cubicBezTo>
                    <a:pt x="2197" y="48"/>
                    <a:pt x="2197" y="68"/>
                    <a:pt x="2207" y="82"/>
                  </a:cubicBezTo>
                  <a:cubicBezTo>
                    <a:pt x="2216" y="102"/>
                    <a:pt x="2231" y="112"/>
                    <a:pt x="2241" y="131"/>
                  </a:cubicBezTo>
                  <a:cubicBezTo>
                    <a:pt x="2255" y="161"/>
                    <a:pt x="2260" y="185"/>
                    <a:pt x="2285" y="204"/>
                  </a:cubicBezTo>
                  <a:cubicBezTo>
                    <a:pt x="2319" y="238"/>
                    <a:pt x="2368" y="228"/>
                    <a:pt x="2412" y="248"/>
                  </a:cubicBezTo>
                  <a:lnTo>
                    <a:pt x="2412" y="248"/>
                  </a:lnTo>
                  <a:cubicBezTo>
                    <a:pt x="2397" y="306"/>
                    <a:pt x="2392" y="341"/>
                    <a:pt x="2368" y="399"/>
                  </a:cubicBezTo>
                  <a:cubicBezTo>
                    <a:pt x="2353" y="443"/>
                    <a:pt x="2324" y="467"/>
                    <a:pt x="2324" y="516"/>
                  </a:cubicBezTo>
                  <a:cubicBezTo>
                    <a:pt x="2324" y="550"/>
                    <a:pt x="2348" y="565"/>
                    <a:pt x="2348" y="599"/>
                  </a:cubicBezTo>
                  <a:cubicBezTo>
                    <a:pt x="2348" y="628"/>
                    <a:pt x="2348" y="642"/>
                    <a:pt x="2343" y="667"/>
                  </a:cubicBezTo>
                  <a:cubicBezTo>
                    <a:pt x="2338" y="681"/>
                    <a:pt x="2333" y="686"/>
                    <a:pt x="2333" y="701"/>
                  </a:cubicBezTo>
                  <a:cubicBezTo>
                    <a:pt x="2333" y="706"/>
                    <a:pt x="2338" y="706"/>
                    <a:pt x="2343" y="716"/>
                  </a:cubicBezTo>
                  <a:cubicBezTo>
                    <a:pt x="2348" y="735"/>
                    <a:pt x="2363" y="740"/>
                    <a:pt x="2382" y="750"/>
                  </a:cubicBezTo>
                  <a:cubicBezTo>
                    <a:pt x="2402" y="764"/>
                    <a:pt x="2416" y="774"/>
                    <a:pt x="2440" y="784"/>
                  </a:cubicBezTo>
                  <a:cubicBezTo>
                    <a:pt x="2465" y="798"/>
                    <a:pt x="2475" y="813"/>
                    <a:pt x="2499" y="828"/>
                  </a:cubicBezTo>
                  <a:cubicBezTo>
                    <a:pt x="2523" y="838"/>
                    <a:pt x="2553" y="838"/>
                    <a:pt x="2553" y="867"/>
                  </a:cubicBezTo>
                  <a:cubicBezTo>
                    <a:pt x="2553" y="881"/>
                    <a:pt x="2548" y="891"/>
                    <a:pt x="2543" y="911"/>
                  </a:cubicBezTo>
                  <a:cubicBezTo>
                    <a:pt x="2538" y="940"/>
                    <a:pt x="2533" y="959"/>
                    <a:pt x="2523" y="984"/>
                  </a:cubicBezTo>
                  <a:cubicBezTo>
                    <a:pt x="2504" y="1057"/>
                    <a:pt x="2484" y="1101"/>
                    <a:pt x="2450" y="1169"/>
                  </a:cubicBezTo>
                  <a:cubicBezTo>
                    <a:pt x="2436" y="1193"/>
                    <a:pt x="2426" y="1208"/>
                    <a:pt x="2416" y="1232"/>
                  </a:cubicBezTo>
                  <a:cubicBezTo>
                    <a:pt x="2407" y="1247"/>
                    <a:pt x="2412" y="1247"/>
                    <a:pt x="2402" y="1266"/>
                  </a:cubicBezTo>
                  <a:cubicBezTo>
                    <a:pt x="2246" y="1315"/>
                    <a:pt x="2246" y="1315"/>
                    <a:pt x="2246" y="1315"/>
                  </a:cubicBezTo>
                  <a:cubicBezTo>
                    <a:pt x="741" y="1792"/>
                    <a:pt x="741" y="1792"/>
                    <a:pt x="741" y="1792"/>
                  </a:cubicBezTo>
                  <a:lnTo>
                    <a:pt x="741" y="1792"/>
                  </a:lnTo>
                  <a:cubicBezTo>
                    <a:pt x="298" y="1928"/>
                    <a:pt x="298" y="1928"/>
                    <a:pt x="298" y="1928"/>
                  </a:cubicBezTo>
                  <a:cubicBezTo>
                    <a:pt x="161" y="1369"/>
                    <a:pt x="161" y="1369"/>
                    <a:pt x="161" y="1369"/>
                  </a:cubicBezTo>
                  <a:lnTo>
                    <a:pt x="161" y="1369"/>
                  </a:lnTo>
                  <a:cubicBezTo>
                    <a:pt x="0" y="667"/>
                    <a:pt x="0" y="667"/>
                    <a:pt x="0" y="667"/>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19" name="Freeform 76">
              <a:extLst>
                <a:ext uri="{FF2B5EF4-FFF2-40B4-BE49-F238E27FC236}">
                  <a16:creationId xmlns:a16="http://schemas.microsoft.com/office/drawing/2014/main" id="{E0B7B5E2-F451-A022-2884-644BA754EFD7}"/>
                </a:ext>
              </a:extLst>
            </p:cNvPr>
            <p:cNvSpPr>
              <a:spLocks noChangeArrowheads="1"/>
            </p:cNvSpPr>
            <p:nvPr/>
          </p:nvSpPr>
          <p:spPr bwMode="auto">
            <a:xfrm>
              <a:off x="12193170" y="5494887"/>
              <a:ext cx="1176102" cy="1391812"/>
            </a:xfrm>
            <a:custGeom>
              <a:avLst/>
              <a:gdLst>
                <a:gd name="T0" fmla="*/ 1856 w 1857"/>
                <a:gd name="T1" fmla="*/ 702 h 2198"/>
                <a:gd name="T2" fmla="*/ 1695 w 1857"/>
                <a:gd name="T3" fmla="*/ 0 h 2198"/>
                <a:gd name="T4" fmla="*/ 1593 w 1857"/>
                <a:gd name="T5" fmla="*/ 78 h 2198"/>
                <a:gd name="T6" fmla="*/ 1501 w 1857"/>
                <a:gd name="T7" fmla="*/ 151 h 2198"/>
                <a:gd name="T8" fmla="*/ 1344 w 1857"/>
                <a:gd name="T9" fmla="*/ 282 h 2198"/>
                <a:gd name="T10" fmla="*/ 1033 w 1857"/>
                <a:gd name="T11" fmla="*/ 497 h 2198"/>
                <a:gd name="T12" fmla="*/ 896 w 1857"/>
                <a:gd name="T13" fmla="*/ 565 h 2198"/>
                <a:gd name="T14" fmla="*/ 809 w 1857"/>
                <a:gd name="T15" fmla="*/ 565 h 2198"/>
                <a:gd name="T16" fmla="*/ 663 w 1857"/>
                <a:gd name="T17" fmla="*/ 517 h 2198"/>
                <a:gd name="T18" fmla="*/ 526 w 1857"/>
                <a:gd name="T19" fmla="*/ 453 h 2198"/>
                <a:gd name="T20" fmla="*/ 0 w 1857"/>
                <a:gd name="T21" fmla="*/ 584 h 2198"/>
                <a:gd name="T22" fmla="*/ 268 w 1857"/>
                <a:gd name="T23" fmla="*/ 2041 h 2198"/>
                <a:gd name="T24" fmla="*/ 312 w 1857"/>
                <a:gd name="T25" fmla="*/ 2051 h 2198"/>
                <a:gd name="T26" fmla="*/ 443 w 1857"/>
                <a:gd name="T27" fmla="*/ 2051 h 2198"/>
                <a:gd name="T28" fmla="*/ 482 w 1857"/>
                <a:gd name="T29" fmla="*/ 2099 h 2198"/>
                <a:gd name="T30" fmla="*/ 546 w 1857"/>
                <a:gd name="T31" fmla="*/ 2099 h 2198"/>
                <a:gd name="T32" fmla="*/ 741 w 1857"/>
                <a:gd name="T33" fmla="*/ 2128 h 2198"/>
                <a:gd name="T34" fmla="*/ 892 w 1857"/>
                <a:gd name="T35" fmla="*/ 2109 h 2198"/>
                <a:gd name="T36" fmla="*/ 1013 w 1857"/>
                <a:gd name="T37" fmla="*/ 2031 h 2198"/>
                <a:gd name="T38" fmla="*/ 1092 w 1857"/>
                <a:gd name="T39" fmla="*/ 2080 h 2198"/>
                <a:gd name="T40" fmla="*/ 1223 w 1857"/>
                <a:gd name="T41" fmla="*/ 2148 h 2198"/>
                <a:gd name="T42" fmla="*/ 1267 w 1857"/>
                <a:gd name="T43" fmla="*/ 2197 h 2198"/>
                <a:gd name="T44" fmla="*/ 1427 w 1857"/>
                <a:gd name="T45" fmla="*/ 1963 h 2198"/>
                <a:gd name="T46" fmla="*/ 1418 w 1857"/>
                <a:gd name="T47" fmla="*/ 1832 h 2198"/>
                <a:gd name="T48" fmla="*/ 1520 w 1857"/>
                <a:gd name="T49" fmla="*/ 1851 h 2198"/>
                <a:gd name="T50" fmla="*/ 1573 w 1857"/>
                <a:gd name="T51" fmla="*/ 1778 h 2198"/>
                <a:gd name="T52" fmla="*/ 1564 w 1857"/>
                <a:gd name="T53" fmla="*/ 1685 h 2198"/>
                <a:gd name="T54" fmla="*/ 1559 w 1857"/>
                <a:gd name="T55" fmla="*/ 1627 h 2198"/>
                <a:gd name="T56" fmla="*/ 1588 w 1857"/>
                <a:gd name="T57" fmla="*/ 1597 h 2198"/>
                <a:gd name="T58" fmla="*/ 1622 w 1857"/>
                <a:gd name="T59" fmla="*/ 1510 h 2198"/>
                <a:gd name="T60" fmla="*/ 1730 w 1857"/>
                <a:gd name="T61" fmla="*/ 1466 h 2198"/>
                <a:gd name="T62" fmla="*/ 1812 w 1857"/>
                <a:gd name="T63" fmla="*/ 1320 h 2198"/>
                <a:gd name="T64" fmla="*/ 1836 w 1857"/>
                <a:gd name="T65" fmla="*/ 1169 h 2198"/>
                <a:gd name="T66" fmla="*/ 1822 w 1857"/>
                <a:gd name="T67" fmla="*/ 848 h 2198"/>
                <a:gd name="T68" fmla="*/ 1856 w 1857"/>
                <a:gd name="T69" fmla="*/ 702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7" h="2198">
                  <a:moveTo>
                    <a:pt x="1856" y="702"/>
                  </a:moveTo>
                  <a:lnTo>
                    <a:pt x="1856" y="702"/>
                  </a:lnTo>
                  <a:cubicBezTo>
                    <a:pt x="1695" y="0"/>
                    <a:pt x="1695" y="0"/>
                    <a:pt x="1695" y="0"/>
                  </a:cubicBezTo>
                  <a:lnTo>
                    <a:pt x="1695" y="0"/>
                  </a:lnTo>
                  <a:cubicBezTo>
                    <a:pt x="1690" y="0"/>
                    <a:pt x="1690" y="5"/>
                    <a:pt x="1686" y="5"/>
                  </a:cubicBezTo>
                  <a:cubicBezTo>
                    <a:pt x="1647" y="29"/>
                    <a:pt x="1637" y="53"/>
                    <a:pt x="1593" y="78"/>
                  </a:cubicBezTo>
                  <a:cubicBezTo>
                    <a:pt x="1584" y="83"/>
                    <a:pt x="1573" y="83"/>
                    <a:pt x="1559" y="92"/>
                  </a:cubicBezTo>
                  <a:cubicBezTo>
                    <a:pt x="1534" y="112"/>
                    <a:pt x="1525" y="131"/>
                    <a:pt x="1501" y="151"/>
                  </a:cubicBezTo>
                  <a:cubicBezTo>
                    <a:pt x="1462" y="175"/>
                    <a:pt x="1437" y="195"/>
                    <a:pt x="1408" y="234"/>
                  </a:cubicBezTo>
                  <a:cubicBezTo>
                    <a:pt x="1388" y="253"/>
                    <a:pt x="1364" y="263"/>
                    <a:pt x="1344" y="282"/>
                  </a:cubicBezTo>
                  <a:cubicBezTo>
                    <a:pt x="1306" y="331"/>
                    <a:pt x="1281" y="375"/>
                    <a:pt x="1223" y="395"/>
                  </a:cubicBezTo>
                  <a:cubicBezTo>
                    <a:pt x="1140" y="414"/>
                    <a:pt x="1106" y="458"/>
                    <a:pt x="1033" y="497"/>
                  </a:cubicBezTo>
                  <a:cubicBezTo>
                    <a:pt x="989" y="517"/>
                    <a:pt x="960" y="531"/>
                    <a:pt x="911" y="550"/>
                  </a:cubicBezTo>
                  <a:cubicBezTo>
                    <a:pt x="906" y="555"/>
                    <a:pt x="906" y="560"/>
                    <a:pt x="896" y="565"/>
                  </a:cubicBezTo>
                  <a:cubicBezTo>
                    <a:pt x="872" y="570"/>
                    <a:pt x="852" y="570"/>
                    <a:pt x="833" y="584"/>
                  </a:cubicBezTo>
                  <a:cubicBezTo>
                    <a:pt x="824" y="580"/>
                    <a:pt x="813" y="575"/>
                    <a:pt x="809" y="565"/>
                  </a:cubicBezTo>
                  <a:cubicBezTo>
                    <a:pt x="804" y="545"/>
                    <a:pt x="804" y="517"/>
                    <a:pt x="785" y="517"/>
                  </a:cubicBezTo>
                  <a:cubicBezTo>
                    <a:pt x="663" y="517"/>
                    <a:pt x="663" y="517"/>
                    <a:pt x="663" y="517"/>
                  </a:cubicBezTo>
                  <a:cubicBezTo>
                    <a:pt x="633" y="517"/>
                    <a:pt x="619" y="506"/>
                    <a:pt x="590" y="497"/>
                  </a:cubicBezTo>
                  <a:cubicBezTo>
                    <a:pt x="561" y="487"/>
                    <a:pt x="526" y="482"/>
                    <a:pt x="526" y="453"/>
                  </a:cubicBezTo>
                  <a:lnTo>
                    <a:pt x="526" y="453"/>
                  </a:lnTo>
                  <a:cubicBezTo>
                    <a:pt x="0" y="584"/>
                    <a:pt x="0" y="584"/>
                    <a:pt x="0" y="584"/>
                  </a:cubicBezTo>
                  <a:lnTo>
                    <a:pt x="0" y="584"/>
                  </a:lnTo>
                  <a:cubicBezTo>
                    <a:pt x="268" y="2041"/>
                    <a:pt x="268" y="2041"/>
                    <a:pt x="268" y="2041"/>
                  </a:cubicBezTo>
                  <a:lnTo>
                    <a:pt x="268" y="2041"/>
                  </a:lnTo>
                  <a:cubicBezTo>
                    <a:pt x="283" y="2041"/>
                    <a:pt x="297" y="2051"/>
                    <a:pt x="312" y="2051"/>
                  </a:cubicBezTo>
                  <a:cubicBezTo>
                    <a:pt x="341" y="2051"/>
                    <a:pt x="356" y="2031"/>
                    <a:pt x="380" y="2031"/>
                  </a:cubicBezTo>
                  <a:cubicBezTo>
                    <a:pt x="404" y="2031"/>
                    <a:pt x="419" y="2041"/>
                    <a:pt x="443" y="2051"/>
                  </a:cubicBezTo>
                  <a:cubicBezTo>
                    <a:pt x="448" y="2056"/>
                    <a:pt x="453" y="2051"/>
                    <a:pt x="458" y="2051"/>
                  </a:cubicBezTo>
                  <a:cubicBezTo>
                    <a:pt x="473" y="2065"/>
                    <a:pt x="468" y="2084"/>
                    <a:pt x="482" y="2099"/>
                  </a:cubicBezTo>
                  <a:cubicBezTo>
                    <a:pt x="492" y="2104"/>
                    <a:pt x="502" y="2104"/>
                    <a:pt x="512" y="2109"/>
                  </a:cubicBezTo>
                  <a:cubicBezTo>
                    <a:pt x="546" y="2099"/>
                    <a:pt x="546" y="2099"/>
                    <a:pt x="546" y="2099"/>
                  </a:cubicBezTo>
                  <a:cubicBezTo>
                    <a:pt x="619" y="2099"/>
                    <a:pt x="619" y="2099"/>
                    <a:pt x="619" y="2099"/>
                  </a:cubicBezTo>
                  <a:cubicBezTo>
                    <a:pt x="741" y="2128"/>
                    <a:pt x="741" y="2128"/>
                    <a:pt x="741" y="2128"/>
                  </a:cubicBezTo>
                  <a:cubicBezTo>
                    <a:pt x="755" y="2109"/>
                    <a:pt x="765" y="2090"/>
                    <a:pt x="794" y="2090"/>
                  </a:cubicBezTo>
                  <a:cubicBezTo>
                    <a:pt x="833" y="2090"/>
                    <a:pt x="852" y="2109"/>
                    <a:pt x="892" y="2109"/>
                  </a:cubicBezTo>
                  <a:cubicBezTo>
                    <a:pt x="935" y="2109"/>
                    <a:pt x="950" y="2075"/>
                    <a:pt x="984" y="2051"/>
                  </a:cubicBezTo>
                  <a:cubicBezTo>
                    <a:pt x="994" y="2041"/>
                    <a:pt x="1004" y="2036"/>
                    <a:pt x="1013" y="2031"/>
                  </a:cubicBezTo>
                  <a:cubicBezTo>
                    <a:pt x="1023" y="2026"/>
                    <a:pt x="1023" y="2017"/>
                    <a:pt x="1028" y="2017"/>
                  </a:cubicBezTo>
                  <a:cubicBezTo>
                    <a:pt x="1062" y="2017"/>
                    <a:pt x="1062" y="2060"/>
                    <a:pt x="1092" y="2080"/>
                  </a:cubicBezTo>
                  <a:cubicBezTo>
                    <a:pt x="1111" y="2090"/>
                    <a:pt x="1125" y="2095"/>
                    <a:pt x="1150" y="2099"/>
                  </a:cubicBezTo>
                  <a:cubicBezTo>
                    <a:pt x="1184" y="2104"/>
                    <a:pt x="1198" y="2123"/>
                    <a:pt x="1223" y="2148"/>
                  </a:cubicBezTo>
                  <a:cubicBezTo>
                    <a:pt x="1242" y="2167"/>
                    <a:pt x="1257" y="2177"/>
                    <a:pt x="1267" y="2197"/>
                  </a:cubicBezTo>
                  <a:lnTo>
                    <a:pt x="1267" y="2197"/>
                  </a:lnTo>
                  <a:cubicBezTo>
                    <a:pt x="1320" y="2172"/>
                    <a:pt x="1344" y="2138"/>
                    <a:pt x="1379" y="2090"/>
                  </a:cubicBezTo>
                  <a:cubicBezTo>
                    <a:pt x="1403" y="2045"/>
                    <a:pt x="1427" y="2017"/>
                    <a:pt x="1427" y="1963"/>
                  </a:cubicBezTo>
                  <a:cubicBezTo>
                    <a:pt x="1427" y="1938"/>
                    <a:pt x="1418" y="1929"/>
                    <a:pt x="1418" y="1909"/>
                  </a:cubicBezTo>
                  <a:cubicBezTo>
                    <a:pt x="1418" y="1832"/>
                    <a:pt x="1418" y="1832"/>
                    <a:pt x="1418" y="1832"/>
                  </a:cubicBezTo>
                  <a:cubicBezTo>
                    <a:pt x="1437" y="1822"/>
                    <a:pt x="1442" y="1807"/>
                    <a:pt x="1462" y="1807"/>
                  </a:cubicBezTo>
                  <a:cubicBezTo>
                    <a:pt x="1490" y="1807"/>
                    <a:pt x="1490" y="1851"/>
                    <a:pt x="1520" y="1851"/>
                  </a:cubicBezTo>
                  <a:cubicBezTo>
                    <a:pt x="1534" y="1851"/>
                    <a:pt x="1540" y="1836"/>
                    <a:pt x="1549" y="1822"/>
                  </a:cubicBezTo>
                  <a:cubicBezTo>
                    <a:pt x="1559" y="1807"/>
                    <a:pt x="1573" y="1797"/>
                    <a:pt x="1573" y="1778"/>
                  </a:cubicBezTo>
                  <a:cubicBezTo>
                    <a:pt x="1573" y="1705"/>
                    <a:pt x="1573" y="1705"/>
                    <a:pt x="1573" y="1705"/>
                  </a:cubicBezTo>
                  <a:cubicBezTo>
                    <a:pt x="1573" y="1695"/>
                    <a:pt x="1564" y="1690"/>
                    <a:pt x="1564" y="1685"/>
                  </a:cubicBezTo>
                  <a:cubicBezTo>
                    <a:pt x="1564" y="1671"/>
                    <a:pt x="1559" y="1661"/>
                    <a:pt x="1559" y="1642"/>
                  </a:cubicBezTo>
                  <a:cubicBezTo>
                    <a:pt x="1559" y="1636"/>
                    <a:pt x="1559" y="1631"/>
                    <a:pt x="1559" y="1627"/>
                  </a:cubicBezTo>
                  <a:cubicBezTo>
                    <a:pt x="1564" y="1622"/>
                    <a:pt x="1573" y="1631"/>
                    <a:pt x="1579" y="1627"/>
                  </a:cubicBezTo>
                  <a:cubicBezTo>
                    <a:pt x="1584" y="1617"/>
                    <a:pt x="1588" y="1607"/>
                    <a:pt x="1588" y="1597"/>
                  </a:cubicBezTo>
                  <a:cubicBezTo>
                    <a:pt x="1588" y="1573"/>
                    <a:pt x="1584" y="1559"/>
                    <a:pt x="1584" y="1534"/>
                  </a:cubicBezTo>
                  <a:cubicBezTo>
                    <a:pt x="1584" y="1520"/>
                    <a:pt x="1608" y="1515"/>
                    <a:pt x="1622" y="1510"/>
                  </a:cubicBezTo>
                  <a:cubicBezTo>
                    <a:pt x="1632" y="1505"/>
                    <a:pt x="1642" y="1500"/>
                    <a:pt x="1651" y="1495"/>
                  </a:cubicBezTo>
                  <a:cubicBezTo>
                    <a:pt x="1681" y="1486"/>
                    <a:pt x="1700" y="1486"/>
                    <a:pt x="1730" y="1466"/>
                  </a:cubicBezTo>
                  <a:cubicBezTo>
                    <a:pt x="1744" y="1456"/>
                    <a:pt x="1749" y="1437"/>
                    <a:pt x="1764" y="1422"/>
                  </a:cubicBezTo>
                  <a:cubicBezTo>
                    <a:pt x="1793" y="1393"/>
                    <a:pt x="1807" y="1364"/>
                    <a:pt x="1812" y="1320"/>
                  </a:cubicBezTo>
                  <a:cubicBezTo>
                    <a:pt x="1817" y="1291"/>
                    <a:pt x="1822" y="1276"/>
                    <a:pt x="1827" y="1247"/>
                  </a:cubicBezTo>
                  <a:cubicBezTo>
                    <a:pt x="1827" y="1218"/>
                    <a:pt x="1832" y="1198"/>
                    <a:pt x="1836" y="1169"/>
                  </a:cubicBezTo>
                  <a:cubicBezTo>
                    <a:pt x="1841" y="1115"/>
                    <a:pt x="1841" y="1086"/>
                    <a:pt x="1841" y="1033"/>
                  </a:cubicBezTo>
                  <a:cubicBezTo>
                    <a:pt x="1841" y="959"/>
                    <a:pt x="1822" y="921"/>
                    <a:pt x="1822" y="848"/>
                  </a:cubicBezTo>
                  <a:cubicBezTo>
                    <a:pt x="1822" y="813"/>
                    <a:pt x="1817" y="789"/>
                    <a:pt x="1827" y="755"/>
                  </a:cubicBezTo>
                  <a:cubicBezTo>
                    <a:pt x="1832" y="735"/>
                    <a:pt x="1851" y="721"/>
                    <a:pt x="1856" y="702"/>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0" name="Freeform 77">
              <a:extLst>
                <a:ext uri="{FF2B5EF4-FFF2-40B4-BE49-F238E27FC236}">
                  <a16:creationId xmlns:a16="http://schemas.microsoft.com/office/drawing/2014/main" id="{4ECC5781-8A2F-5072-DC1A-DC13CB8FADF2}"/>
                </a:ext>
              </a:extLst>
            </p:cNvPr>
            <p:cNvSpPr>
              <a:spLocks noChangeArrowheads="1"/>
            </p:cNvSpPr>
            <p:nvPr/>
          </p:nvSpPr>
          <p:spPr bwMode="auto">
            <a:xfrm>
              <a:off x="10504623" y="5735724"/>
              <a:ext cx="1117297" cy="2005105"/>
            </a:xfrm>
            <a:custGeom>
              <a:avLst/>
              <a:gdLst>
                <a:gd name="T0" fmla="*/ 201 w 1765"/>
                <a:gd name="T1" fmla="*/ 195 h 3162"/>
                <a:gd name="T2" fmla="*/ 1379 w 1765"/>
                <a:gd name="T3" fmla="*/ 0 h 3162"/>
                <a:gd name="T4" fmla="*/ 1403 w 1765"/>
                <a:gd name="T5" fmla="*/ 170 h 3162"/>
                <a:gd name="T6" fmla="*/ 1540 w 1765"/>
                <a:gd name="T7" fmla="*/ 375 h 3162"/>
                <a:gd name="T8" fmla="*/ 1569 w 1765"/>
                <a:gd name="T9" fmla="*/ 399 h 3162"/>
                <a:gd name="T10" fmla="*/ 1701 w 1765"/>
                <a:gd name="T11" fmla="*/ 1753 h 3162"/>
                <a:gd name="T12" fmla="*/ 1764 w 1765"/>
                <a:gd name="T13" fmla="*/ 2050 h 3162"/>
                <a:gd name="T14" fmla="*/ 1686 w 1765"/>
                <a:gd name="T15" fmla="*/ 2309 h 3162"/>
                <a:gd name="T16" fmla="*/ 1652 w 1765"/>
                <a:gd name="T17" fmla="*/ 2431 h 3162"/>
                <a:gd name="T18" fmla="*/ 1642 w 1765"/>
                <a:gd name="T19" fmla="*/ 2518 h 3162"/>
                <a:gd name="T20" fmla="*/ 1691 w 1765"/>
                <a:gd name="T21" fmla="*/ 2610 h 3162"/>
                <a:gd name="T22" fmla="*/ 1671 w 1765"/>
                <a:gd name="T23" fmla="*/ 2659 h 3162"/>
                <a:gd name="T24" fmla="*/ 1628 w 1765"/>
                <a:gd name="T25" fmla="*/ 2713 h 3162"/>
                <a:gd name="T26" fmla="*/ 1637 w 1765"/>
                <a:gd name="T27" fmla="*/ 2834 h 3162"/>
                <a:gd name="T28" fmla="*/ 1564 w 1765"/>
                <a:gd name="T29" fmla="*/ 2883 h 3162"/>
                <a:gd name="T30" fmla="*/ 1506 w 1765"/>
                <a:gd name="T31" fmla="*/ 3010 h 3162"/>
                <a:gd name="T32" fmla="*/ 1462 w 1765"/>
                <a:gd name="T33" fmla="*/ 3102 h 3162"/>
                <a:gd name="T34" fmla="*/ 1296 w 1765"/>
                <a:gd name="T35" fmla="*/ 3039 h 3162"/>
                <a:gd name="T36" fmla="*/ 1233 w 1765"/>
                <a:gd name="T37" fmla="*/ 3073 h 3162"/>
                <a:gd name="T38" fmla="*/ 1204 w 1765"/>
                <a:gd name="T39" fmla="*/ 3156 h 3162"/>
                <a:gd name="T40" fmla="*/ 1077 w 1765"/>
                <a:gd name="T41" fmla="*/ 3117 h 3162"/>
                <a:gd name="T42" fmla="*/ 980 w 1765"/>
                <a:gd name="T43" fmla="*/ 2883 h 3162"/>
                <a:gd name="T44" fmla="*/ 887 w 1765"/>
                <a:gd name="T45" fmla="*/ 2732 h 3162"/>
                <a:gd name="T46" fmla="*/ 848 w 1765"/>
                <a:gd name="T47" fmla="*/ 2703 h 3162"/>
                <a:gd name="T48" fmla="*/ 668 w 1765"/>
                <a:gd name="T49" fmla="*/ 2581 h 3162"/>
                <a:gd name="T50" fmla="*/ 595 w 1765"/>
                <a:gd name="T51" fmla="*/ 2450 h 3162"/>
                <a:gd name="T52" fmla="*/ 605 w 1765"/>
                <a:gd name="T53" fmla="*/ 2323 h 3162"/>
                <a:gd name="T54" fmla="*/ 546 w 1765"/>
                <a:gd name="T55" fmla="*/ 2192 h 3162"/>
                <a:gd name="T56" fmla="*/ 483 w 1765"/>
                <a:gd name="T57" fmla="*/ 2206 h 3162"/>
                <a:gd name="T58" fmla="*/ 415 w 1765"/>
                <a:gd name="T59" fmla="*/ 2177 h 3162"/>
                <a:gd name="T60" fmla="*/ 327 w 1765"/>
                <a:gd name="T61" fmla="*/ 1983 h 3162"/>
                <a:gd name="T62" fmla="*/ 220 w 1765"/>
                <a:gd name="T63" fmla="*/ 1870 h 3162"/>
                <a:gd name="T64" fmla="*/ 11 w 1765"/>
                <a:gd name="T65" fmla="*/ 1656 h 3162"/>
                <a:gd name="T66" fmla="*/ 11 w 1765"/>
                <a:gd name="T67" fmla="*/ 1461 h 3162"/>
                <a:gd name="T68" fmla="*/ 16 w 1765"/>
                <a:gd name="T69" fmla="*/ 1422 h 3162"/>
                <a:gd name="T70" fmla="*/ 40 w 1765"/>
                <a:gd name="T71" fmla="*/ 1300 h 3162"/>
                <a:gd name="T72" fmla="*/ 137 w 1765"/>
                <a:gd name="T73" fmla="*/ 1110 h 3162"/>
                <a:gd name="T74" fmla="*/ 88 w 1765"/>
                <a:gd name="T75" fmla="*/ 891 h 3162"/>
                <a:gd name="T76" fmla="*/ 191 w 1765"/>
                <a:gd name="T77" fmla="*/ 838 h 3162"/>
                <a:gd name="T78" fmla="*/ 400 w 1765"/>
                <a:gd name="T79" fmla="*/ 687 h 3162"/>
                <a:gd name="T80" fmla="*/ 366 w 1765"/>
                <a:gd name="T81" fmla="*/ 424 h 3162"/>
                <a:gd name="T82" fmla="*/ 264 w 1765"/>
                <a:gd name="T83" fmla="*/ 326 h 3162"/>
                <a:gd name="T84" fmla="*/ 201 w 1765"/>
                <a:gd name="T85" fmla="*/ 195 h 3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5" h="3162">
                  <a:moveTo>
                    <a:pt x="201" y="195"/>
                  </a:moveTo>
                  <a:lnTo>
                    <a:pt x="201" y="195"/>
                  </a:lnTo>
                  <a:cubicBezTo>
                    <a:pt x="1379" y="0"/>
                    <a:pt x="1379" y="0"/>
                    <a:pt x="1379" y="0"/>
                  </a:cubicBezTo>
                  <a:lnTo>
                    <a:pt x="1379" y="0"/>
                  </a:lnTo>
                  <a:cubicBezTo>
                    <a:pt x="1379" y="93"/>
                    <a:pt x="1379" y="93"/>
                    <a:pt x="1379" y="93"/>
                  </a:cubicBezTo>
                  <a:cubicBezTo>
                    <a:pt x="1379" y="122"/>
                    <a:pt x="1394" y="141"/>
                    <a:pt x="1403" y="170"/>
                  </a:cubicBezTo>
                  <a:cubicBezTo>
                    <a:pt x="1423" y="209"/>
                    <a:pt x="1442" y="234"/>
                    <a:pt x="1467" y="273"/>
                  </a:cubicBezTo>
                  <a:cubicBezTo>
                    <a:pt x="1491" y="316"/>
                    <a:pt x="1501" y="346"/>
                    <a:pt x="1540" y="375"/>
                  </a:cubicBezTo>
                  <a:cubicBezTo>
                    <a:pt x="1550" y="385"/>
                    <a:pt x="1559" y="394"/>
                    <a:pt x="1569" y="399"/>
                  </a:cubicBezTo>
                  <a:lnTo>
                    <a:pt x="1569" y="399"/>
                  </a:lnTo>
                  <a:cubicBezTo>
                    <a:pt x="1749" y="1676"/>
                    <a:pt x="1749" y="1676"/>
                    <a:pt x="1749" y="1676"/>
                  </a:cubicBezTo>
                  <a:cubicBezTo>
                    <a:pt x="1730" y="1710"/>
                    <a:pt x="1701" y="1715"/>
                    <a:pt x="1701" y="1753"/>
                  </a:cubicBezTo>
                  <a:cubicBezTo>
                    <a:pt x="1701" y="1807"/>
                    <a:pt x="1715" y="1836"/>
                    <a:pt x="1735" y="1885"/>
                  </a:cubicBezTo>
                  <a:cubicBezTo>
                    <a:pt x="1759" y="1944"/>
                    <a:pt x="1764" y="1983"/>
                    <a:pt x="1764" y="2050"/>
                  </a:cubicBezTo>
                  <a:cubicBezTo>
                    <a:pt x="1764" y="2104"/>
                    <a:pt x="1735" y="2133"/>
                    <a:pt x="1725" y="2187"/>
                  </a:cubicBezTo>
                  <a:cubicBezTo>
                    <a:pt x="1715" y="2231"/>
                    <a:pt x="1710" y="2265"/>
                    <a:pt x="1686" y="2309"/>
                  </a:cubicBezTo>
                  <a:cubicBezTo>
                    <a:pt x="1676" y="2328"/>
                    <a:pt x="1661" y="2333"/>
                    <a:pt x="1657" y="2353"/>
                  </a:cubicBezTo>
                  <a:cubicBezTo>
                    <a:pt x="1652" y="2381"/>
                    <a:pt x="1657" y="2401"/>
                    <a:pt x="1652" y="2431"/>
                  </a:cubicBezTo>
                  <a:cubicBezTo>
                    <a:pt x="1652" y="2450"/>
                    <a:pt x="1642" y="2455"/>
                    <a:pt x="1642" y="2474"/>
                  </a:cubicBezTo>
                  <a:cubicBezTo>
                    <a:pt x="1642" y="2494"/>
                    <a:pt x="1642" y="2503"/>
                    <a:pt x="1642" y="2518"/>
                  </a:cubicBezTo>
                  <a:cubicBezTo>
                    <a:pt x="1642" y="2533"/>
                    <a:pt x="1633" y="2538"/>
                    <a:pt x="1633" y="2552"/>
                  </a:cubicBezTo>
                  <a:cubicBezTo>
                    <a:pt x="1633" y="2577"/>
                    <a:pt x="1671" y="2596"/>
                    <a:pt x="1691" y="2610"/>
                  </a:cubicBezTo>
                  <a:lnTo>
                    <a:pt x="1691" y="2610"/>
                  </a:lnTo>
                  <a:cubicBezTo>
                    <a:pt x="1686" y="2635"/>
                    <a:pt x="1681" y="2640"/>
                    <a:pt x="1671" y="2659"/>
                  </a:cubicBezTo>
                  <a:cubicBezTo>
                    <a:pt x="1661" y="2679"/>
                    <a:pt x="1647" y="2684"/>
                    <a:pt x="1637" y="2698"/>
                  </a:cubicBezTo>
                  <a:cubicBezTo>
                    <a:pt x="1633" y="2703"/>
                    <a:pt x="1628" y="2703"/>
                    <a:pt x="1628" y="2713"/>
                  </a:cubicBezTo>
                  <a:cubicBezTo>
                    <a:pt x="1628" y="2747"/>
                    <a:pt x="1642" y="2762"/>
                    <a:pt x="1642" y="2795"/>
                  </a:cubicBezTo>
                  <a:cubicBezTo>
                    <a:pt x="1642" y="2810"/>
                    <a:pt x="1642" y="2820"/>
                    <a:pt x="1637" y="2834"/>
                  </a:cubicBezTo>
                  <a:cubicBezTo>
                    <a:pt x="1637" y="2840"/>
                    <a:pt x="1628" y="2840"/>
                    <a:pt x="1623" y="2845"/>
                  </a:cubicBezTo>
                  <a:cubicBezTo>
                    <a:pt x="1603" y="2864"/>
                    <a:pt x="1589" y="2869"/>
                    <a:pt x="1564" y="2883"/>
                  </a:cubicBezTo>
                  <a:cubicBezTo>
                    <a:pt x="1535" y="2898"/>
                    <a:pt x="1520" y="2912"/>
                    <a:pt x="1486" y="2917"/>
                  </a:cubicBezTo>
                  <a:cubicBezTo>
                    <a:pt x="1506" y="3010"/>
                    <a:pt x="1506" y="3010"/>
                    <a:pt x="1506" y="3010"/>
                  </a:cubicBezTo>
                  <a:cubicBezTo>
                    <a:pt x="1496" y="3044"/>
                    <a:pt x="1496" y="3063"/>
                    <a:pt x="1491" y="3102"/>
                  </a:cubicBezTo>
                  <a:cubicBezTo>
                    <a:pt x="1462" y="3102"/>
                    <a:pt x="1462" y="3102"/>
                    <a:pt x="1462" y="3102"/>
                  </a:cubicBezTo>
                  <a:cubicBezTo>
                    <a:pt x="1428" y="3102"/>
                    <a:pt x="1413" y="3083"/>
                    <a:pt x="1384" y="3068"/>
                  </a:cubicBezTo>
                  <a:cubicBezTo>
                    <a:pt x="1355" y="3054"/>
                    <a:pt x="1330" y="3054"/>
                    <a:pt x="1296" y="3039"/>
                  </a:cubicBezTo>
                  <a:cubicBezTo>
                    <a:pt x="1282" y="3034"/>
                    <a:pt x="1277" y="3025"/>
                    <a:pt x="1267" y="3025"/>
                  </a:cubicBezTo>
                  <a:cubicBezTo>
                    <a:pt x="1243" y="3025"/>
                    <a:pt x="1238" y="3054"/>
                    <a:pt x="1233" y="3073"/>
                  </a:cubicBezTo>
                  <a:cubicBezTo>
                    <a:pt x="1218" y="3102"/>
                    <a:pt x="1218" y="3132"/>
                    <a:pt x="1204" y="3156"/>
                  </a:cubicBezTo>
                  <a:lnTo>
                    <a:pt x="1204" y="3156"/>
                  </a:lnTo>
                  <a:cubicBezTo>
                    <a:pt x="1169" y="3151"/>
                    <a:pt x="1130" y="3161"/>
                    <a:pt x="1102" y="3141"/>
                  </a:cubicBezTo>
                  <a:cubicBezTo>
                    <a:pt x="1091" y="3137"/>
                    <a:pt x="1087" y="3127"/>
                    <a:pt x="1077" y="3117"/>
                  </a:cubicBezTo>
                  <a:cubicBezTo>
                    <a:pt x="1043" y="3083"/>
                    <a:pt x="1019" y="3058"/>
                    <a:pt x="1014" y="3015"/>
                  </a:cubicBezTo>
                  <a:cubicBezTo>
                    <a:pt x="1009" y="2966"/>
                    <a:pt x="999" y="2932"/>
                    <a:pt x="980" y="2883"/>
                  </a:cubicBezTo>
                  <a:cubicBezTo>
                    <a:pt x="975" y="2864"/>
                    <a:pt x="975" y="2849"/>
                    <a:pt x="965" y="2825"/>
                  </a:cubicBezTo>
                  <a:cubicBezTo>
                    <a:pt x="950" y="2781"/>
                    <a:pt x="921" y="2762"/>
                    <a:pt x="887" y="2732"/>
                  </a:cubicBezTo>
                  <a:cubicBezTo>
                    <a:pt x="878" y="2723"/>
                    <a:pt x="873" y="2713"/>
                    <a:pt x="863" y="2703"/>
                  </a:cubicBezTo>
                  <a:cubicBezTo>
                    <a:pt x="858" y="2703"/>
                    <a:pt x="853" y="2703"/>
                    <a:pt x="848" y="2703"/>
                  </a:cubicBezTo>
                  <a:cubicBezTo>
                    <a:pt x="819" y="2688"/>
                    <a:pt x="809" y="2674"/>
                    <a:pt x="785" y="2659"/>
                  </a:cubicBezTo>
                  <a:cubicBezTo>
                    <a:pt x="741" y="2630"/>
                    <a:pt x="707" y="2621"/>
                    <a:pt x="668" y="2581"/>
                  </a:cubicBezTo>
                  <a:cubicBezTo>
                    <a:pt x="653" y="2567"/>
                    <a:pt x="638" y="2567"/>
                    <a:pt x="624" y="2552"/>
                  </a:cubicBezTo>
                  <a:cubicBezTo>
                    <a:pt x="595" y="2523"/>
                    <a:pt x="595" y="2494"/>
                    <a:pt x="595" y="2450"/>
                  </a:cubicBezTo>
                  <a:cubicBezTo>
                    <a:pt x="595" y="2420"/>
                    <a:pt x="605" y="2401"/>
                    <a:pt x="605" y="2367"/>
                  </a:cubicBezTo>
                  <a:cubicBezTo>
                    <a:pt x="605" y="2353"/>
                    <a:pt x="605" y="2342"/>
                    <a:pt x="605" y="2323"/>
                  </a:cubicBezTo>
                  <a:cubicBezTo>
                    <a:pt x="610" y="2289"/>
                    <a:pt x="624" y="2275"/>
                    <a:pt x="624" y="2240"/>
                  </a:cubicBezTo>
                  <a:cubicBezTo>
                    <a:pt x="624" y="2206"/>
                    <a:pt x="575" y="2206"/>
                    <a:pt x="546" y="2192"/>
                  </a:cubicBezTo>
                  <a:cubicBezTo>
                    <a:pt x="532" y="2187"/>
                    <a:pt x="527" y="2177"/>
                    <a:pt x="517" y="2168"/>
                  </a:cubicBezTo>
                  <a:cubicBezTo>
                    <a:pt x="502" y="2177"/>
                    <a:pt x="492" y="2192"/>
                    <a:pt x="483" y="2206"/>
                  </a:cubicBezTo>
                  <a:cubicBezTo>
                    <a:pt x="478" y="2221"/>
                    <a:pt x="478" y="2240"/>
                    <a:pt x="464" y="2240"/>
                  </a:cubicBezTo>
                  <a:cubicBezTo>
                    <a:pt x="429" y="2240"/>
                    <a:pt x="420" y="2206"/>
                    <a:pt x="415" y="2177"/>
                  </a:cubicBezTo>
                  <a:cubicBezTo>
                    <a:pt x="405" y="2133"/>
                    <a:pt x="395" y="2109"/>
                    <a:pt x="376" y="2070"/>
                  </a:cubicBezTo>
                  <a:cubicBezTo>
                    <a:pt x="356" y="2036"/>
                    <a:pt x="342" y="2016"/>
                    <a:pt x="327" y="1983"/>
                  </a:cubicBezTo>
                  <a:cubicBezTo>
                    <a:pt x="312" y="1944"/>
                    <a:pt x="307" y="1904"/>
                    <a:pt x="264" y="1885"/>
                  </a:cubicBezTo>
                  <a:cubicBezTo>
                    <a:pt x="249" y="1880"/>
                    <a:pt x="240" y="1880"/>
                    <a:pt x="220" y="1870"/>
                  </a:cubicBezTo>
                  <a:cubicBezTo>
                    <a:pt x="147" y="1836"/>
                    <a:pt x="108" y="1802"/>
                    <a:pt x="59" y="1734"/>
                  </a:cubicBezTo>
                  <a:cubicBezTo>
                    <a:pt x="40" y="1704"/>
                    <a:pt x="20" y="1690"/>
                    <a:pt x="11" y="1656"/>
                  </a:cubicBezTo>
                  <a:cubicBezTo>
                    <a:pt x="0" y="1622"/>
                    <a:pt x="6" y="1598"/>
                    <a:pt x="6" y="1558"/>
                  </a:cubicBezTo>
                  <a:cubicBezTo>
                    <a:pt x="6" y="1519"/>
                    <a:pt x="6" y="1500"/>
                    <a:pt x="11" y="1461"/>
                  </a:cubicBezTo>
                  <a:lnTo>
                    <a:pt x="11" y="1461"/>
                  </a:lnTo>
                  <a:cubicBezTo>
                    <a:pt x="11" y="1447"/>
                    <a:pt x="16" y="1437"/>
                    <a:pt x="16" y="1422"/>
                  </a:cubicBezTo>
                  <a:cubicBezTo>
                    <a:pt x="16" y="1398"/>
                    <a:pt x="25" y="1383"/>
                    <a:pt x="30" y="1364"/>
                  </a:cubicBezTo>
                  <a:cubicBezTo>
                    <a:pt x="35" y="1339"/>
                    <a:pt x="30" y="1325"/>
                    <a:pt x="40" y="1300"/>
                  </a:cubicBezTo>
                  <a:cubicBezTo>
                    <a:pt x="64" y="1247"/>
                    <a:pt x="137" y="1247"/>
                    <a:pt x="137" y="1188"/>
                  </a:cubicBezTo>
                  <a:cubicBezTo>
                    <a:pt x="137" y="1110"/>
                    <a:pt x="137" y="1110"/>
                    <a:pt x="137" y="1110"/>
                  </a:cubicBezTo>
                  <a:cubicBezTo>
                    <a:pt x="137" y="1081"/>
                    <a:pt x="161" y="1071"/>
                    <a:pt x="161" y="1042"/>
                  </a:cubicBezTo>
                  <a:cubicBezTo>
                    <a:pt x="161" y="979"/>
                    <a:pt x="88" y="955"/>
                    <a:pt x="88" y="891"/>
                  </a:cubicBezTo>
                  <a:cubicBezTo>
                    <a:pt x="88" y="877"/>
                    <a:pt x="103" y="872"/>
                    <a:pt x="113" y="867"/>
                  </a:cubicBezTo>
                  <a:cubicBezTo>
                    <a:pt x="142" y="853"/>
                    <a:pt x="161" y="842"/>
                    <a:pt x="191" y="838"/>
                  </a:cubicBezTo>
                  <a:cubicBezTo>
                    <a:pt x="244" y="818"/>
                    <a:pt x="279" y="823"/>
                    <a:pt x="327" y="799"/>
                  </a:cubicBezTo>
                  <a:cubicBezTo>
                    <a:pt x="371" y="775"/>
                    <a:pt x="376" y="731"/>
                    <a:pt x="400" y="687"/>
                  </a:cubicBezTo>
                  <a:cubicBezTo>
                    <a:pt x="425" y="638"/>
                    <a:pt x="449" y="609"/>
                    <a:pt x="449" y="550"/>
                  </a:cubicBezTo>
                  <a:cubicBezTo>
                    <a:pt x="449" y="492"/>
                    <a:pt x="410" y="468"/>
                    <a:pt x="366" y="424"/>
                  </a:cubicBezTo>
                  <a:cubicBezTo>
                    <a:pt x="347" y="404"/>
                    <a:pt x="347" y="385"/>
                    <a:pt x="327" y="365"/>
                  </a:cubicBezTo>
                  <a:cubicBezTo>
                    <a:pt x="307" y="346"/>
                    <a:pt x="283" y="346"/>
                    <a:pt x="264" y="326"/>
                  </a:cubicBezTo>
                  <a:cubicBezTo>
                    <a:pt x="254" y="311"/>
                    <a:pt x="259" y="297"/>
                    <a:pt x="249" y="283"/>
                  </a:cubicBezTo>
                  <a:cubicBezTo>
                    <a:pt x="240" y="243"/>
                    <a:pt x="215" y="229"/>
                    <a:pt x="201" y="195"/>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1" name="Freeform 78">
              <a:extLst>
                <a:ext uri="{FF2B5EF4-FFF2-40B4-BE49-F238E27FC236}">
                  <a16:creationId xmlns:a16="http://schemas.microsoft.com/office/drawing/2014/main" id="{05855CCD-511A-06F9-000C-57E80719AAAF}"/>
                </a:ext>
              </a:extLst>
            </p:cNvPr>
            <p:cNvSpPr>
              <a:spLocks noChangeArrowheads="1"/>
            </p:cNvSpPr>
            <p:nvPr/>
          </p:nvSpPr>
          <p:spPr bwMode="auto">
            <a:xfrm>
              <a:off x="9079299" y="5536894"/>
              <a:ext cx="1708148" cy="1148175"/>
            </a:xfrm>
            <a:custGeom>
              <a:avLst/>
              <a:gdLst>
                <a:gd name="T0" fmla="*/ 448 w 2695"/>
                <a:gd name="T1" fmla="*/ 1812 h 1813"/>
                <a:gd name="T2" fmla="*/ 448 w 2695"/>
                <a:gd name="T3" fmla="*/ 1812 h 1813"/>
                <a:gd name="T4" fmla="*/ 2115 w 2695"/>
                <a:gd name="T5" fmla="*/ 1671 h 1813"/>
                <a:gd name="T6" fmla="*/ 2256 w 2695"/>
                <a:gd name="T7" fmla="*/ 1773 h 1813"/>
                <a:gd name="T8" fmla="*/ 2256 w 2695"/>
                <a:gd name="T9" fmla="*/ 1773 h 1813"/>
                <a:gd name="T10" fmla="*/ 2261 w 2695"/>
                <a:gd name="T11" fmla="*/ 1734 h 1813"/>
                <a:gd name="T12" fmla="*/ 2275 w 2695"/>
                <a:gd name="T13" fmla="*/ 1676 h 1813"/>
                <a:gd name="T14" fmla="*/ 2285 w 2695"/>
                <a:gd name="T15" fmla="*/ 1612 h 1813"/>
                <a:gd name="T16" fmla="*/ 2382 w 2695"/>
                <a:gd name="T17" fmla="*/ 1500 h 1813"/>
                <a:gd name="T18" fmla="*/ 2382 w 2695"/>
                <a:gd name="T19" fmla="*/ 1422 h 1813"/>
                <a:gd name="T20" fmla="*/ 2406 w 2695"/>
                <a:gd name="T21" fmla="*/ 1354 h 1813"/>
                <a:gd name="T22" fmla="*/ 2333 w 2695"/>
                <a:gd name="T23" fmla="*/ 1203 h 1813"/>
                <a:gd name="T24" fmla="*/ 2358 w 2695"/>
                <a:gd name="T25" fmla="*/ 1179 h 1813"/>
                <a:gd name="T26" fmla="*/ 2436 w 2695"/>
                <a:gd name="T27" fmla="*/ 1150 h 1813"/>
                <a:gd name="T28" fmla="*/ 2572 w 2695"/>
                <a:gd name="T29" fmla="*/ 1111 h 1813"/>
                <a:gd name="T30" fmla="*/ 2645 w 2695"/>
                <a:gd name="T31" fmla="*/ 999 h 1813"/>
                <a:gd name="T32" fmla="*/ 2694 w 2695"/>
                <a:gd name="T33" fmla="*/ 862 h 1813"/>
                <a:gd name="T34" fmla="*/ 2611 w 2695"/>
                <a:gd name="T35" fmla="*/ 736 h 1813"/>
                <a:gd name="T36" fmla="*/ 2572 w 2695"/>
                <a:gd name="T37" fmla="*/ 677 h 1813"/>
                <a:gd name="T38" fmla="*/ 2509 w 2695"/>
                <a:gd name="T39" fmla="*/ 638 h 1813"/>
                <a:gd name="T40" fmla="*/ 2494 w 2695"/>
                <a:gd name="T41" fmla="*/ 595 h 1813"/>
                <a:gd name="T42" fmla="*/ 2446 w 2695"/>
                <a:gd name="T43" fmla="*/ 507 h 1813"/>
                <a:gd name="T44" fmla="*/ 2446 w 2695"/>
                <a:gd name="T45" fmla="*/ 507 h 1813"/>
                <a:gd name="T46" fmla="*/ 2289 w 2695"/>
                <a:gd name="T47" fmla="*/ 424 h 1813"/>
                <a:gd name="T48" fmla="*/ 2241 w 2695"/>
                <a:gd name="T49" fmla="*/ 380 h 1813"/>
                <a:gd name="T50" fmla="*/ 2206 w 2695"/>
                <a:gd name="T51" fmla="*/ 331 h 1813"/>
                <a:gd name="T52" fmla="*/ 2197 w 2695"/>
                <a:gd name="T53" fmla="*/ 273 h 1813"/>
                <a:gd name="T54" fmla="*/ 2206 w 2695"/>
                <a:gd name="T55" fmla="*/ 205 h 1813"/>
                <a:gd name="T56" fmla="*/ 2202 w 2695"/>
                <a:gd name="T57" fmla="*/ 151 h 1813"/>
                <a:gd name="T58" fmla="*/ 2212 w 2695"/>
                <a:gd name="T59" fmla="*/ 107 h 1813"/>
                <a:gd name="T60" fmla="*/ 2167 w 2695"/>
                <a:gd name="T61" fmla="*/ 0 h 1813"/>
                <a:gd name="T62" fmla="*/ 2167 w 2695"/>
                <a:gd name="T63" fmla="*/ 0 h 1813"/>
                <a:gd name="T64" fmla="*/ 25 w 2695"/>
                <a:gd name="T65" fmla="*/ 170 h 1813"/>
                <a:gd name="T66" fmla="*/ 25 w 2695"/>
                <a:gd name="T67" fmla="*/ 170 h 1813"/>
                <a:gd name="T68" fmla="*/ 44 w 2695"/>
                <a:gd name="T69" fmla="*/ 380 h 1813"/>
                <a:gd name="T70" fmla="*/ 34 w 2695"/>
                <a:gd name="T71" fmla="*/ 458 h 1813"/>
                <a:gd name="T72" fmla="*/ 0 w 2695"/>
                <a:gd name="T73" fmla="*/ 546 h 1813"/>
                <a:gd name="T74" fmla="*/ 54 w 2695"/>
                <a:gd name="T75" fmla="*/ 731 h 1813"/>
                <a:gd name="T76" fmla="*/ 54 w 2695"/>
                <a:gd name="T77" fmla="*/ 731 h 1813"/>
                <a:gd name="T78" fmla="*/ 88 w 2695"/>
                <a:gd name="T79" fmla="*/ 814 h 1813"/>
                <a:gd name="T80" fmla="*/ 127 w 2695"/>
                <a:gd name="T81" fmla="*/ 950 h 1813"/>
                <a:gd name="T82" fmla="*/ 190 w 2695"/>
                <a:gd name="T83" fmla="*/ 1018 h 1813"/>
                <a:gd name="T84" fmla="*/ 239 w 2695"/>
                <a:gd name="T85" fmla="*/ 1111 h 1813"/>
                <a:gd name="T86" fmla="*/ 249 w 2695"/>
                <a:gd name="T87" fmla="*/ 1150 h 1813"/>
                <a:gd name="T88" fmla="*/ 239 w 2695"/>
                <a:gd name="T89" fmla="*/ 1193 h 1813"/>
                <a:gd name="T90" fmla="*/ 278 w 2695"/>
                <a:gd name="T91" fmla="*/ 1262 h 1813"/>
                <a:gd name="T92" fmla="*/ 317 w 2695"/>
                <a:gd name="T93" fmla="*/ 1364 h 1813"/>
                <a:gd name="T94" fmla="*/ 366 w 2695"/>
                <a:gd name="T95" fmla="*/ 1515 h 1813"/>
                <a:gd name="T96" fmla="*/ 399 w 2695"/>
                <a:gd name="T97" fmla="*/ 1637 h 1813"/>
                <a:gd name="T98" fmla="*/ 395 w 2695"/>
                <a:gd name="T99" fmla="*/ 1695 h 1813"/>
                <a:gd name="T100" fmla="*/ 448 w 2695"/>
                <a:gd name="T101" fmla="*/ 1812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5" h="1813">
                  <a:moveTo>
                    <a:pt x="448" y="1812"/>
                  </a:moveTo>
                  <a:lnTo>
                    <a:pt x="448" y="1812"/>
                  </a:lnTo>
                  <a:cubicBezTo>
                    <a:pt x="1427" y="1764"/>
                    <a:pt x="2115" y="1671"/>
                    <a:pt x="2115" y="1671"/>
                  </a:cubicBezTo>
                  <a:cubicBezTo>
                    <a:pt x="2148" y="1729"/>
                    <a:pt x="2192" y="1744"/>
                    <a:pt x="2256" y="1773"/>
                  </a:cubicBezTo>
                  <a:lnTo>
                    <a:pt x="2256" y="1773"/>
                  </a:lnTo>
                  <a:cubicBezTo>
                    <a:pt x="2256" y="1759"/>
                    <a:pt x="2261" y="1749"/>
                    <a:pt x="2261" y="1734"/>
                  </a:cubicBezTo>
                  <a:cubicBezTo>
                    <a:pt x="2261" y="1710"/>
                    <a:pt x="2270" y="1695"/>
                    <a:pt x="2275" y="1676"/>
                  </a:cubicBezTo>
                  <a:cubicBezTo>
                    <a:pt x="2280" y="1651"/>
                    <a:pt x="2275" y="1637"/>
                    <a:pt x="2285" y="1612"/>
                  </a:cubicBezTo>
                  <a:cubicBezTo>
                    <a:pt x="2309" y="1559"/>
                    <a:pt x="2382" y="1559"/>
                    <a:pt x="2382" y="1500"/>
                  </a:cubicBezTo>
                  <a:cubicBezTo>
                    <a:pt x="2382" y="1422"/>
                    <a:pt x="2382" y="1422"/>
                    <a:pt x="2382" y="1422"/>
                  </a:cubicBezTo>
                  <a:cubicBezTo>
                    <a:pt x="2382" y="1393"/>
                    <a:pt x="2406" y="1383"/>
                    <a:pt x="2406" y="1354"/>
                  </a:cubicBezTo>
                  <a:cubicBezTo>
                    <a:pt x="2406" y="1291"/>
                    <a:pt x="2333" y="1267"/>
                    <a:pt x="2333" y="1203"/>
                  </a:cubicBezTo>
                  <a:cubicBezTo>
                    <a:pt x="2333" y="1189"/>
                    <a:pt x="2348" y="1184"/>
                    <a:pt x="2358" y="1179"/>
                  </a:cubicBezTo>
                  <a:cubicBezTo>
                    <a:pt x="2387" y="1165"/>
                    <a:pt x="2406" y="1154"/>
                    <a:pt x="2436" y="1150"/>
                  </a:cubicBezTo>
                  <a:cubicBezTo>
                    <a:pt x="2489" y="1130"/>
                    <a:pt x="2524" y="1135"/>
                    <a:pt x="2572" y="1111"/>
                  </a:cubicBezTo>
                  <a:cubicBezTo>
                    <a:pt x="2616" y="1087"/>
                    <a:pt x="2621" y="1043"/>
                    <a:pt x="2645" y="999"/>
                  </a:cubicBezTo>
                  <a:cubicBezTo>
                    <a:pt x="2670" y="950"/>
                    <a:pt x="2694" y="921"/>
                    <a:pt x="2694" y="862"/>
                  </a:cubicBezTo>
                  <a:cubicBezTo>
                    <a:pt x="2694" y="804"/>
                    <a:pt x="2655" y="780"/>
                    <a:pt x="2611" y="736"/>
                  </a:cubicBezTo>
                  <a:cubicBezTo>
                    <a:pt x="2592" y="716"/>
                    <a:pt x="2592" y="697"/>
                    <a:pt x="2572" y="677"/>
                  </a:cubicBezTo>
                  <a:cubicBezTo>
                    <a:pt x="2552" y="658"/>
                    <a:pt x="2528" y="658"/>
                    <a:pt x="2509" y="638"/>
                  </a:cubicBezTo>
                  <a:cubicBezTo>
                    <a:pt x="2499" y="623"/>
                    <a:pt x="2504" y="609"/>
                    <a:pt x="2494" y="595"/>
                  </a:cubicBezTo>
                  <a:cubicBezTo>
                    <a:pt x="2485" y="555"/>
                    <a:pt x="2460" y="541"/>
                    <a:pt x="2446" y="507"/>
                  </a:cubicBezTo>
                  <a:lnTo>
                    <a:pt x="2446" y="507"/>
                  </a:lnTo>
                  <a:cubicBezTo>
                    <a:pt x="2406" y="453"/>
                    <a:pt x="2353" y="453"/>
                    <a:pt x="2289" y="424"/>
                  </a:cubicBezTo>
                  <a:cubicBezTo>
                    <a:pt x="2265" y="414"/>
                    <a:pt x="2256" y="399"/>
                    <a:pt x="2241" y="380"/>
                  </a:cubicBezTo>
                  <a:cubicBezTo>
                    <a:pt x="2226" y="360"/>
                    <a:pt x="2212" y="351"/>
                    <a:pt x="2206" y="331"/>
                  </a:cubicBezTo>
                  <a:cubicBezTo>
                    <a:pt x="2197" y="312"/>
                    <a:pt x="2197" y="297"/>
                    <a:pt x="2197" y="273"/>
                  </a:cubicBezTo>
                  <a:cubicBezTo>
                    <a:pt x="2197" y="249"/>
                    <a:pt x="2206" y="229"/>
                    <a:pt x="2206" y="205"/>
                  </a:cubicBezTo>
                  <a:cubicBezTo>
                    <a:pt x="2206" y="185"/>
                    <a:pt x="2202" y="170"/>
                    <a:pt x="2202" y="151"/>
                  </a:cubicBezTo>
                  <a:cubicBezTo>
                    <a:pt x="2202" y="137"/>
                    <a:pt x="2212" y="127"/>
                    <a:pt x="2212" y="107"/>
                  </a:cubicBezTo>
                  <a:cubicBezTo>
                    <a:pt x="2212" y="63"/>
                    <a:pt x="2187" y="34"/>
                    <a:pt x="2167" y="0"/>
                  </a:cubicBezTo>
                  <a:lnTo>
                    <a:pt x="2167" y="0"/>
                  </a:lnTo>
                  <a:cubicBezTo>
                    <a:pt x="1491" y="78"/>
                    <a:pt x="780" y="137"/>
                    <a:pt x="25" y="170"/>
                  </a:cubicBezTo>
                  <a:lnTo>
                    <a:pt x="25" y="170"/>
                  </a:lnTo>
                  <a:cubicBezTo>
                    <a:pt x="34" y="253"/>
                    <a:pt x="44" y="302"/>
                    <a:pt x="44" y="380"/>
                  </a:cubicBezTo>
                  <a:cubicBezTo>
                    <a:pt x="44" y="409"/>
                    <a:pt x="44" y="429"/>
                    <a:pt x="34" y="458"/>
                  </a:cubicBezTo>
                  <a:cubicBezTo>
                    <a:pt x="25" y="492"/>
                    <a:pt x="0" y="512"/>
                    <a:pt x="0" y="546"/>
                  </a:cubicBezTo>
                  <a:cubicBezTo>
                    <a:pt x="0" y="623"/>
                    <a:pt x="49" y="658"/>
                    <a:pt x="54" y="731"/>
                  </a:cubicBezTo>
                  <a:lnTo>
                    <a:pt x="54" y="731"/>
                  </a:lnTo>
                  <a:cubicBezTo>
                    <a:pt x="73" y="760"/>
                    <a:pt x="83" y="780"/>
                    <a:pt x="88" y="814"/>
                  </a:cubicBezTo>
                  <a:cubicBezTo>
                    <a:pt x="93" y="872"/>
                    <a:pt x="93" y="906"/>
                    <a:pt x="127" y="950"/>
                  </a:cubicBezTo>
                  <a:cubicBezTo>
                    <a:pt x="147" y="979"/>
                    <a:pt x="166" y="994"/>
                    <a:pt x="190" y="1018"/>
                  </a:cubicBezTo>
                  <a:cubicBezTo>
                    <a:pt x="214" y="1047"/>
                    <a:pt x="224" y="1071"/>
                    <a:pt x="239" y="1111"/>
                  </a:cubicBezTo>
                  <a:cubicBezTo>
                    <a:pt x="244" y="1126"/>
                    <a:pt x="249" y="1130"/>
                    <a:pt x="249" y="1150"/>
                  </a:cubicBezTo>
                  <a:cubicBezTo>
                    <a:pt x="249" y="1165"/>
                    <a:pt x="239" y="1174"/>
                    <a:pt x="239" y="1193"/>
                  </a:cubicBezTo>
                  <a:cubicBezTo>
                    <a:pt x="239" y="1223"/>
                    <a:pt x="263" y="1232"/>
                    <a:pt x="278" y="1262"/>
                  </a:cubicBezTo>
                  <a:cubicBezTo>
                    <a:pt x="302" y="1296"/>
                    <a:pt x="307" y="1325"/>
                    <a:pt x="317" y="1364"/>
                  </a:cubicBezTo>
                  <a:cubicBezTo>
                    <a:pt x="332" y="1427"/>
                    <a:pt x="361" y="1457"/>
                    <a:pt x="366" y="1515"/>
                  </a:cubicBezTo>
                  <a:cubicBezTo>
                    <a:pt x="371" y="1563"/>
                    <a:pt x="395" y="1588"/>
                    <a:pt x="399" y="1637"/>
                  </a:cubicBezTo>
                  <a:cubicBezTo>
                    <a:pt x="404" y="1661"/>
                    <a:pt x="390" y="1676"/>
                    <a:pt x="395" y="1695"/>
                  </a:cubicBezTo>
                  <a:cubicBezTo>
                    <a:pt x="404" y="1744"/>
                    <a:pt x="443" y="1768"/>
                    <a:pt x="448" y="1812"/>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2" name="Freeform 79">
              <a:extLst>
                <a:ext uri="{FF2B5EF4-FFF2-40B4-BE49-F238E27FC236}">
                  <a16:creationId xmlns:a16="http://schemas.microsoft.com/office/drawing/2014/main" id="{1CC1F157-CF59-5CBE-06AC-7D602DC2E5F2}"/>
                </a:ext>
              </a:extLst>
            </p:cNvPr>
            <p:cNvSpPr>
              <a:spLocks noChangeArrowheads="1"/>
            </p:cNvSpPr>
            <p:nvPr/>
          </p:nvSpPr>
          <p:spPr bwMode="auto">
            <a:xfrm>
              <a:off x="9933374" y="4296305"/>
              <a:ext cx="1492530" cy="1559837"/>
            </a:xfrm>
            <a:custGeom>
              <a:avLst/>
              <a:gdLst>
                <a:gd name="T0" fmla="*/ 1102 w 2354"/>
                <a:gd name="T1" fmla="*/ 2460 h 2461"/>
                <a:gd name="T2" fmla="*/ 2280 w 2354"/>
                <a:gd name="T3" fmla="*/ 2265 h 2461"/>
                <a:gd name="T4" fmla="*/ 2275 w 2354"/>
                <a:gd name="T5" fmla="*/ 2134 h 2461"/>
                <a:gd name="T6" fmla="*/ 2202 w 2354"/>
                <a:gd name="T7" fmla="*/ 1968 h 2461"/>
                <a:gd name="T8" fmla="*/ 2168 w 2354"/>
                <a:gd name="T9" fmla="*/ 1739 h 2461"/>
                <a:gd name="T10" fmla="*/ 2222 w 2354"/>
                <a:gd name="T11" fmla="*/ 1583 h 2461"/>
                <a:gd name="T12" fmla="*/ 2197 w 2354"/>
                <a:gd name="T13" fmla="*/ 1446 h 2461"/>
                <a:gd name="T14" fmla="*/ 2251 w 2354"/>
                <a:gd name="T15" fmla="*/ 1261 h 2461"/>
                <a:gd name="T16" fmla="*/ 2266 w 2354"/>
                <a:gd name="T17" fmla="*/ 1067 h 2461"/>
                <a:gd name="T18" fmla="*/ 2329 w 2354"/>
                <a:gd name="T19" fmla="*/ 901 h 2461"/>
                <a:gd name="T20" fmla="*/ 2349 w 2354"/>
                <a:gd name="T21" fmla="*/ 784 h 2461"/>
                <a:gd name="T22" fmla="*/ 2251 w 2354"/>
                <a:gd name="T23" fmla="*/ 813 h 2461"/>
                <a:gd name="T24" fmla="*/ 2192 w 2354"/>
                <a:gd name="T25" fmla="*/ 965 h 2461"/>
                <a:gd name="T26" fmla="*/ 2129 w 2354"/>
                <a:gd name="T27" fmla="*/ 1042 h 2461"/>
                <a:gd name="T28" fmla="*/ 2022 w 2354"/>
                <a:gd name="T29" fmla="*/ 1120 h 2461"/>
                <a:gd name="T30" fmla="*/ 2066 w 2354"/>
                <a:gd name="T31" fmla="*/ 955 h 2461"/>
                <a:gd name="T32" fmla="*/ 2100 w 2354"/>
                <a:gd name="T33" fmla="*/ 813 h 2461"/>
                <a:gd name="T34" fmla="*/ 2070 w 2354"/>
                <a:gd name="T35" fmla="*/ 721 h 2461"/>
                <a:gd name="T36" fmla="*/ 1988 w 2354"/>
                <a:gd name="T37" fmla="*/ 487 h 2461"/>
                <a:gd name="T38" fmla="*/ 1885 w 2354"/>
                <a:gd name="T39" fmla="*/ 453 h 2461"/>
                <a:gd name="T40" fmla="*/ 1808 w 2354"/>
                <a:gd name="T41" fmla="*/ 399 h 2461"/>
                <a:gd name="T42" fmla="*/ 1462 w 2354"/>
                <a:gd name="T43" fmla="*/ 331 h 2461"/>
                <a:gd name="T44" fmla="*/ 1321 w 2354"/>
                <a:gd name="T45" fmla="*/ 302 h 2461"/>
                <a:gd name="T46" fmla="*/ 1048 w 2354"/>
                <a:gd name="T47" fmla="*/ 253 h 2461"/>
                <a:gd name="T48" fmla="*/ 960 w 2354"/>
                <a:gd name="T49" fmla="*/ 141 h 2461"/>
                <a:gd name="T50" fmla="*/ 736 w 2354"/>
                <a:gd name="T51" fmla="*/ 170 h 2461"/>
                <a:gd name="T52" fmla="*/ 736 w 2354"/>
                <a:gd name="T53" fmla="*/ 34 h 2461"/>
                <a:gd name="T54" fmla="*/ 536 w 2354"/>
                <a:gd name="T55" fmla="*/ 68 h 2461"/>
                <a:gd name="T56" fmla="*/ 298 w 2354"/>
                <a:gd name="T57" fmla="*/ 117 h 2461"/>
                <a:gd name="T58" fmla="*/ 268 w 2354"/>
                <a:gd name="T59" fmla="*/ 141 h 2461"/>
                <a:gd name="T60" fmla="*/ 215 w 2354"/>
                <a:gd name="T61" fmla="*/ 185 h 2461"/>
                <a:gd name="T62" fmla="*/ 191 w 2354"/>
                <a:gd name="T63" fmla="*/ 282 h 2461"/>
                <a:gd name="T64" fmla="*/ 196 w 2354"/>
                <a:gd name="T65" fmla="*/ 516 h 2461"/>
                <a:gd name="T66" fmla="*/ 98 w 2354"/>
                <a:gd name="T67" fmla="*/ 614 h 2461"/>
                <a:gd name="T68" fmla="*/ 93 w 2354"/>
                <a:gd name="T69" fmla="*/ 926 h 2461"/>
                <a:gd name="T70" fmla="*/ 93 w 2354"/>
                <a:gd name="T71" fmla="*/ 1076 h 2461"/>
                <a:gd name="T72" fmla="*/ 88 w 2354"/>
                <a:gd name="T73" fmla="*/ 1213 h 2461"/>
                <a:gd name="T74" fmla="*/ 152 w 2354"/>
                <a:gd name="T75" fmla="*/ 1325 h 2461"/>
                <a:gd name="T76" fmla="*/ 303 w 2354"/>
                <a:gd name="T77" fmla="*/ 1403 h 2461"/>
                <a:gd name="T78" fmla="*/ 464 w 2354"/>
                <a:gd name="T79" fmla="*/ 1505 h 2461"/>
                <a:gd name="T80" fmla="*/ 605 w 2354"/>
                <a:gd name="T81" fmla="*/ 1617 h 2461"/>
                <a:gd name="T82" fmla="*/ 780 w 2354"/>
                <a:gd name="T83" fmla="*/ 1749 h 2461"/>
                <a:gd name="T84" fmla="*/ 823 w 2354"/>
                <a:gd name="T85" fmla="*/ 1953 h 2461"/>
                <a:gd name="T86" fmla="*/ 868 w 2354"/>
                <a:gd name="T87" fmla="*/ 2060 h 2461"/>
                <a:gd name="T88" fmla="*/ 862 w 2354"/>
                <a:gd name="T89" fmla="*/ 2158 h 2461"/>
                <a:gd name="T90" fmla="*/ 862 w 2354"/>
                <a:gd name="T91" fmla="*/ 2284 h 2461"/>
                <a:gd name="T92" fmla="*/ 945 w 2354"/>
                <a:gd name="T93" fmla="*/ 2377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54" h="2461">
                  <a:moveTo>
                    <a:pt x="1102" y="2460"/>
                  </a:moveTo>
                  <a:lnTo>
                    <a:pt x="1102" y="2460"/>
                  </a:lnTo>
                  <a:cubicBezTo>
                    <a:pt x="2280" y="2265"/>
                    <a:pt x="2280" y="2265"/>
                    <a:pt x="2280" y="2265"/>
                  </a:cubicBezTo>
                  <a:lnTo>
                    <a:pt x="2280" y="2265"/>
                  </a:lnTo>
                  <a:cubicBezTo>
                    <a:pt x="2280" y="2250"/>
                    <a:pt x="2280" y="2250"/>
                    <a:pt x="2280" y="2250"/>
                  </a:cubicBezTo>
                  <a:cubicBezTo>
                    <a:pt x="2280" y="2206"/>
                    <a:pt x="2280" y="2177"/>
                    <a:pt x="2275" y="2134"/>
                  </a:cubicBezTo>
                  <a:cubicBezTo>
                    <a:pt x="2271" y="2075"/>
                    <a:pt x="2227" y="2051"/>
                    <a:pt x="2207" y="1997"/>
                  </a:cubicBezTo>
                  <a:cubicBezTo>
                    <a:pt x="2202" y="1987"/>
                    <a:pt x="2202" y="1977"/>
                    <a:pt x="2202" y="1968"/>
                  </a:cubicBezTo>
                  <a:cubicBezTo>
                    <a:pt x="2197" y="1943"/>
                    <a:pt x="2197" y="1929"/>
                    <a:pt x="2192" y="1904"/>
                  </a:cubicBezTo>
                  <a:cubicBezTo>
                    <a:pt x="2183" y="1841"/>
                    <a:pt x="2168" y="1807"/>
                    <a:pt x="2168" y="1739"/>
                  </a:cubicBezTo>
                  <a:cubicBezTo>
                    <a:pt x="2168" y="1690"/>
                    <a:pt x="2188" y="1666"/>
                    <a:pt x="2207" y="1617"/>
                  </a:cubicBezTo>
                  <a:cubicBezTo>
                    <a:pt x="2212" y="1607"/>
                    <a:pt x="2222" y="1598"/>
                    <a:pt x="2222" y="1583"/>
                  </a:cubicBezTo>
                  <a:cubicBezTo>
                    <a:pt x="2222" y="1559"/>
                    <a:pt x="2217" y="1549"/>
                    <a:pt x="2207" y="1529"/>
                  </a:cubicBezTo>
                  <a:cubicBezTo>
                    <a:pt x="2202" y="1500"/>
                    <a:pt x="2197" y="1476"/>
                    <a:pt x="2197" y="1446"/>
                  </a:cubicBezTo>
                  <a:cubicBezTo>
                    <a:pt x="2197" y="1398"/>
                    <a:pt x="2212" y="1369"/>
                    <a:pt x="2231" y="1320"/>
                  </a:cubicBezTo>
                  <a:cubicBezTo>
                    <a:pt x="2241" y="1300"/>
                    <a:pt x="2251" y="1286"/>
                    <a:pt x="2251" y="1261"/>
                  </a:cubicBezTo>
                  <a:cubicBezTo>
                    <a:pt x="2251" y="1233"/>
                    <a:pt x="2236" y="1218"/>
                    <a:pt x="2236" y="1183"/>
                  </a:cubicBezTo>
                  <a:cubicBezTo>
                    <a:pt x="2236" y="1140"/>
                    <a:pt x="2256" y="1111"/>
                    <a:pt x="2266" y="1067"/>
                  </a:cubicBezTo>
                  <a:cubicBezTo>
                    <a:pt x="2285" y="1013"/>
                    <a:pt x="2290" y="979"/>
                    <a:pt x="2314" y="930"/>
                  </a:cubicBezTo>
                  <a:cubicBezTo>
                    <a:pt x="2319" y="916"/>
                    <a:pt x="2324" y="911"/>
                    <a:pt x="2329" y="901"/>
                  </a:cubicBezTo>
                  <a:cubicBezTo>
                    <a:pt x="2338" y="862"/>
                    <a:pt x="2324" y="838"/>
                    <a:pt x="2334" y="799"/>
                  </a:cubicBezTo>
                  <a:cubicBezTo>
                    <a:pt x="2338" y="794"/>
                    <a:pt x="2343" y="794"/>
                    <a:pt x="2349" y="784"/>
                  </a:cubicBezTo>
                  <a:cubicBezTo>
                    <a:pt x="2353" y="769"/>
                    <a:pt x="2349" y="760"/>
                    <a:pt x="2349" y="741"/>
                  </a:cubicBezTo>
                  <a:cubicBezTo>
                    <a:pt x="2310" y="760"/>
                    <a:pt x="2271" y="769"/>
                    <a:pt x="2251" y="813"/>
                  </a:cubicBezTo>
                  <a:cubicBezTo>
                    <a:pt x="2231" y="857"/>
                    <a:pt x="2236" y="891"/>
                    <a:pt x="2212" y="935"/>
                  </a:cubicBezTo>
                  <a:cubicBezTo>
                    <a:pt x="2207" y="945"/>
                    <a:pt x="2202" y="955"/>
                    <a:pt x="2192" y="965"/>
                  </a:cubicBezTo>
                  <a:cubicBezTo>
                    <a:pt x="2183" y="974"/>
                    <a:pt x="2173" y="974"/>
                    <a:pt x="2163" y="984"/>
                  </a:cubicBezTo>
                  <a:cubicBezTo>
                    <a:pt x="2144" y="1003"/>
                    <a:pt x="2144" y="1023"/>
                    <a:pt x="2129" y="1042"/>
                  </a:cubicBezTo>
                  <a:cubicBezTo>
                    <a:pt x="2095" y="1091"/>
                    <a:pt x="2076" y="1125"/>
                    <a:pt x="2022" y="1150"/>
                  </a:cubicBezTo>
                  <a:cubicBezTo>
                    <a:pt x="2022" y="1120"/>
                    <a:pt x="2022" y="1120"/>
                    <a:pt x="2022" y="1120"/>
                  </a:cubicBezTo>
                  <a:cubicBezTo>
                    <a:pt x="2022" y="1081"/>
                    <a:pt x="2031" y="1057"/>
                    <a:pt x="2046" y="1018"/>
                  </a:cubicBezTo>
                  <a:cubicBezTo>
                    <a:pt x="2051" y="993"/>
                    <a:pt x="2056" y="979"/>
                    <a:pt x="2066" y="955"/>
                  </a:cubicBezTo>
                  <a:cubicBezTo>
                    <a:pt x="2081" y="921"/>
                    <a:pt x="2100" y="901"/>
                    <a:pt x="2100" y="857"/>
                  </a:cubicBezTo>
                  <a:cubicBezTo>
                    <a:pt x="2100" y="813"/>
                    <a:pt x="2100" y="813"/>
                    <a:pt x="2100" y="813"/>
                  </a:cubicBezTo>
                  <a:lnTo>
                    <a:pt x="2100" y="813"/>
                  </a:lnTo>
                  <a:cubicBezTo>
                    <a:pt x="2095" y="784"/>
                    <a:pt x="2086" y="750"/>
                    <a:pt x="2070" y="721"/>
                  </a:cubicBezTo>
                  <a:cubicBezTo>
                    <a:pt x="2061" y="706"/>
                    <a:pt x="2051" y="697"/>
                    <a:pt x="2042" y="677"/>
                  </a:cubicBezTo>
                  <a:cubicBezTo>
                    <a:pt x="2012" y="609"/>
                    <a:pt x="1988" y="565"/>
                    <a:pt x="1988" y="487"/>
                  </a:cubicBezTo>
                  <a:cubicBezTo>
                    <a:pt x="1959" y="482"/>
                    <a:pt x="1940" y="487"/>
                    <a:pt x="1915" y="473"/>
                  </a:cubicBezTo>
                  <a:cubicBezTo>
                    <a:pt x="1900" y="468"/>
                    <a:pt x="1895" y="462"/>
                    <a:pt x="1885" y="453"/>
                  </a:cubicBezTo>
                  <a:cubicBezTo>
                    <a:pt x="1876" y="434"/>
                    <a:pt x="1881" y="419"/>
                    <a:pt x="1866" y="404"/>
                  </a:cubicBezTo>
                  <a:cubicBezTo>
                    <a:pt x="1851" y="390"/>
                    <a:pt x="1832" y="399"/>
                    <a:pt x="1808" y="399"/>
                  </a:cubicBezTo>
                  <a:cubicBezTo>
                    <a:pt x="1779" y="395"/>
                    <a:pt x="1764" y="390"/>
                    <a:pt x="1735" y="385"/>
                  </a:cubicBezTo>
                  <a:cubicBezTo>
                    <a:pt x="1622" y="375"/>
                    <a:pt x="1564" y="355"/>
                    <a:pt x="1462" y="331"/>
                  </a:cubicBezTo>
                  <a:cubicBezTo>
                    <a:pt x="1428" y="321"/>
                    <a:pt x="1413" y="316"/>
                    <a:pt x="1384" y="312"/>
                  </a:cubicBezTo>
                  <a:cubicBezTo>
                    <a:pt x="1360" y="307"/>
                    <a:pt x="1345" y="307"/>
                    <a:pt x="1321" y="302"/>
                  </a:cubicBezTo>
                  <a:cubicBezTo>
                    <a:pt x="1267" y="297"/>
                    <a:pt x="1238" y="288"/>
                    <a:pt x="1184" y="273"/>
                  </a:cubicBezTo>
                  <a:cubicBezTo>
                    <a:pt x="1135" y="263"/>
                    <a:pt x="1102" y="258"/>
                    <a:pt x="1048" y="253"/>
                  </a:cubicBezTo>
                  <a:cubicBezTo>
                    <a:pt x="999" y="244"/>
                    <a:pt x="975" y="190"/>
                    <a:pt x="960" y="141"/>
                  </a:cubicBezTo>
                  <a:lnTo>
                    <a:pt x="960" y="141"/>
                  </a:lnTo>
                  <a:cubicBezTo>
                    <a:pt x="936" y="146"/>
                    <a:pt x="917" y="156"/>
                    <a:pt x="882" y="161"/>
                  </a:cubicBezTo>
                  <a:cubicBezTo>
                    <a:pt x="829" y="170"/>
                    <a:pt x="790" y="146"/>
                    <a:pt x="736" y="170"/>
                  </a:cubicBezTo>
                  <a:cubicBezTo>
                    <a:pt x="736" y="64"/>
                    <a:pt x="736" y="64"/>
                    <a:pt x="736" y="64"/>
                  </a:cubicBezTo>
                  <a:cubicBezTo>
                    <a:pt x="736" y="53"/>
                    <a:pt x="741" y="44"/>
                    <a:pt x="736" y="34"/>
                  </a:cubicBezTo>
                  <a:cubicBezTo>
                    <a:pt x="731" y="20"/>
                    <a:pt x="726" y="14"/>
                    <a:pt x="716" y="0"/>
                  </a:cubicBezTo>
                  <a:cubicBezTo>
                    <a:pt x="653" y="34"/>
                    <a:pt x="605" y="34"/>
                    <a:pt x="536" y="68"/>
                  </a:cubicBezTo>
                  <a:cubicBezTo>
                    <a:pt x="468" y="103"/>
                    <a:pt x="425" y="117"/>
                    <a:pt x="346" y="117"/>
                  </a:cubicBezTo>
                  <a:cubicBezTo>
                    <a:pt x="327" y="117"/>
                    <a:pt x="317" y="117"/>
                    <a:pt x="298" y="117"/>
                  </a:cubicBezTo>
                  <a:lnTo>
                    <a:pt x="298" y="117"/>
                  </a:lnTo>
                  <a:cubicBezTo>
                    <a:pt x="288" y="131"/>
                    <a:pt x="278" y="131"/>
                    <a:pt x="268" y="141"/>
                  </a:cubicBezTo>
                  <a:cubicBezTo>
                    <a:pt x="259" y="151"/>
                    <a:pt x="259" y="166"/>
                    <a:pt x="249" y="170"/>
                  </a:cubicBezTo>
                  <a:cubicBezTo>
                    <a:pt x="234" y="180"/>
                    <a:pt x="224" y="175"/>
                    <a:pt x="215" y="185"/>
                  </a:cubicBezTo>
                  <a:cubicBezTo>
                    <a:pt x="205" y="200"/>
                    <a:pt x="205" y="214"/>
                    <a:pt x="200" y="234"/>
                  </a:cubicBezTo>
                  <a:cubicBezTo>
                    <a:pt x="196" y="253"/>
                    <a:pt x="191" y="263"/>
                    <a:pt x="191" y="282"/>
                  </a:cubicBezTo>
                  <a:cubicBezTo>
                    <a:pt x="191" y="341"/>
                    <a:pt x="210" y="371"/>
                    <a:pt x="210" y="429"/>
                  </a:cubicBezTo>
                  <a:cubicBezTo>
                    <a:pt x="210" y="462"/>
                    <a:pt x="210" y="487"/>
                    <a:pt x="196" y="516"/>
                  </a:cubicBezTo>
                  <a:cubicBezTo>
                    <a:pt x="186" y="541"/>
                    <a:pt x="166" y="541"/>
                    <a:pt x="147" y="556"/>
                  </a:cubicBezTo>
                  <a:cubicBezTo>
                    <a:pt x="127" y="575"/>
                    <a:pt x="118" y="589"/>
                    <a:pt x="98" y="614"/>
                  </a:cubicBezTo>
                  <a:cubicBezTo>
                    <a:pt x="49" y="672"/>
                    <a:pt x="44" y="730"/>
                    <a:pt x="0" y="794"/>
                  </a:cubicBezTo>
                  <a:cubicBezTo>
                    <a:pt x="39" y="838"/>
                    <a:pt x="64" y="872"/>
                    <a:pt x="93" y="926"/>
                  </a:cubicBezTo>
                  <a:cubicBezTo>
                    <a:pt x="113" y="960"/>
                    <a:pt x="127" y="979"/>
                    <a:pt x="127" y="1018"/>
                  </a:cubicBezTo>
                  <a:cubicBezTo>
                    <a:pt x="127" y="1042"/>
                    <a:pt x="103" y="1052"/>
                    <a:pt x="93" y="1076"/>
                  </a:cubicBezTo>
                  <a:cubicBezTo>
                    <a:pt x="83" y="1101"/>
                    <a:pt x="83" y="1115"/>
                    <a:pt x="83" y="1145"/>
                  </a:cubicBezTo>
                  <a:cubicBezTo>
                    <a:pt x="83" y="1169"/>
                    <a:pt x="88" y="1183"/>
                    <a:pt x="88" y="1213"/>
                  </a:cubicBezTo>
                  <a:cubicBezTo>
                    <a:pt x="93" y="1242"/>
                    <a:pt x="88" y="1261"/>
                    <a:pt x="93" y="1286"/>
                  </a:cubicBezTo>
                  <a:cubicBezTo>
                    <a:pt x="98" y="1315"/>
                    <a:pt x="127" y="1315"/>
                    <a:pt x="152" y="1325"/>
                  </a:cubicBezTo>
                  <a:cubicBezTo>
                    <a:pt x="176" y="1335"/>
                    <a:pt x="191" y="1344"/>
                    <a:pt x="215" y="1354"/>
                  </a:cubicBezTo>
                  <a:cubicBezTo>
                    <a:pt x="249" y="1374"/>
                    <a:pt x="264" y="1388"/>
                    <a:pt x="303" y="1403"/>
                  </a:cubicBezTo>
                  <a:cubicBezTo>
                    <a:pt x="346" y="1418"/>
                    <a:pt x="370" y="1418"/>
                    <a:pt x="410" y="1437"/>
                  </a:cubicBezTo>
                  <a:cubicBezTo>
                    <a:pt x="439" y="1451"/>
                    <a:pt x="449" y="1476"/>
                    <a:pt x="464" y="1505"/>
                  </a:cubicBezTo>
                  <a:cubicBezTo>
                    <a:pt x="478" y="1534"/>
                    <a:pt x="502" y="1544"/>
                    <a:pt x="531" y="1559"/>
                  </a:cubicBezTo>
                  <a:cubicBezTo>
                    <a:pt x="561" y="1578"/>
                    <a:pt x="575" y="1598"/>
                    <a:pt x="605" y="1617"/>
                  </a:cubicBezTo>
                  <a:cubicBezTo>
                    <a:pt x="653" y="1642"/>
                    <a:pt x="682" y="1646"/>
                    <a:pt x="726" y="1681"/>
                  </a:cubicBezTo>
                  <a:cubicBezTo>
                    <a:pt x="756" y="1700"/>
                    <a:pt x="765" y="1719"/>
                    <a:pt x="780" y="1749"/>
                  </a:cubicBezTo>
                  <a:cubicBezTo>
                    <a:pt x="795" y="1783"/>
                    <a:pt x="804" y="1807"/>
                    <a:pt x="804" y="1841"/>
                  </a:cubicBezTo>
                  <a:cubicBezTo>
                    <a:pt x="809" y="1885"/>
                    <a:pt x="809" y="1910"/>
                    <a:pt x="823" y="1953"/>
                  </a:cubicBezTo>
                  <a:lnTo>
                    <a:pt x="823" y="1953"/>
                  </a:lnTo>
                  <a:cubicBezTo>
                    <a:pt x="843" y="1987"/>
                    <a:pt x="868" y="2016"/>
                    <a:pt x="868" y="2060"/>
                  </a:cubicBezTo>
                  <a:cubicBezTo>
                    <a:pt x="868" y="2080"/>
                    <a:pt x="858" y="2090"/>
                    <a:pt x="858" y="2104"/>
                  </a:cubicBezTo>
                  <a:cubicBezTo>
                    <a:pt x="858" y="2123"/>
                    <a:pt x="862" y="2138"/>
                    <a:pt x="862" y="2158"/>
                  </a:cubicBezTo>
                  <a:cubicBezTo>
                    <a:pt x="862" y="2182"/>
                    <a:pt x="853" y="2202"/>
                    <a:pt x="853" y="2226"/>
                  </a:cubicBezTo>
                  <a:cubicBezTo>
                    <a:pt x="853" y="2250"/>
                    <a:pt x="853" y="2265"/>
                    <a:pt x="862" y="2284"/>
                  </a:cubicBezTo>
                  <a:cubicBezTo>
                    <a:pt x="868" y="2304"/>
                    <a:pt x="882" y="2313"/>
                    <a:pt x="897" y="2333"/>
                  </a:cubicBezTo>
                  <a:cubicBezTo>
                    <a:pt x="912" y="2352"/>
                    <a:pt x="921" y="2367"/>
                    <a:pt x="945" y="2377"/>
                  </a:cubicBezTo>
                  <a:cubicBezTo>
                    <a:pt x="1009" y="2406"/>
                    <a:pt x="1062" y="2406"/>
                    <a:pt x="1102" y="2460"/>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3" name="Freeform 80">
              <a:extLst>
                <a:ext uri="{FF2B5EF4-FFF2-40B4-BE49-F238E27FC236}">
                  <a16:creationId xmlns:a16="http://schemas.microsoft.com/office/drawing/2014/main" id="{07F0CAB3-49FB-7496-9687-F321C94046A3}"/>
                </a:ext>
              </a:extLst>
            </p:cNvPr>
            <p:cNvSpPr>
              <a:spLocks noChangeArrowheads="1"/>
            </p:cNvSpPr>
            <p:nvPr/>
          </p:nvSpPr>
          <p:spPr bwMode="auto">
            <a:xfrm>
              <a:off x="10543827" y="3792228"/>
              <a:ext cx="2172989" cy="2136725"/>
            </a:xfrm>
            <a:custGeom>
              <a:avLst/>
              <a:gdLst>
                <a:gd name="T0" fmla="*/ 390 w 3425"/>
                <a:gd name="T1" fmla="*/ 176 h 3367"/>
                <a:gd name="T2" fmla="*/ 468 w 3425"/>
                <a:gd name="T3" fmla="*/ 20 h 3367"/>
                <a:gd name="T4" fmla="*/ 312 w 3425"/>
                <a:gd name="T5" fmla="*/ 166 h 3367"/>
                <a:gd name="T6" fmla="*/ 78 w 3425"/>
                <a:gd name="T7" fmla="*/ 916 h 3367"/>
                <a:gd name="T8" fmla="*/ 273 w 3425"/>
                <a:gd name="T9" fmla="*/ 784 h 3367"/>
                <a:gd name="T10" fmla="*/ 487 w 3425"/>
                <a:gd name="T11" fmla="*/ 585 h 3367"/>
                <a:gd name="T12" fmla="*/ 789 w 3425"/>
                <a:gd name="T13" fmla="*/ 346 h 3367"/>
                <a:gd name="T14" fmla="*/ 886 w 3425"/>
                <a:gd name="T15" fmla="*/ 375 h 3367"/>
                <a:gd name="T16" fmla="*/ 716 w 3425"/>
                <a:gd name="T17" fmla="*/ 643 h 3367"/>
                <a:gd name="T18" fmla="*/ 853 w 3425"/>
                <a:gd name="T19" fmla="*/ 643 h 3367"/>
                <a:gd name="T20" fmla="*/ 1262 w 3425"/>
                <a:gd name="T21" fmla="*/ 794 h 3367"/>
                <a:gd name="T22" fmla="*/ 1539 w 3425"/>
                <a:gd name="T23" fmla="*/ 711 h 3367"/>
                <a:gd name="T24" fmla="*/ 1963 w 3425"/>
                <a:gd name="T25" fmla="*/ 516 h 3367"/>
                <a:gd name="T26" fmla="*/ 2007 w 3425"/>
                <a:gd name="T27" fmla="*/ 697 h 3367"/>
                <a:gd name="T28" fmla="*/ 2275 w 3425"/>
                <a:gd name="T29" fmla="*/ 672 h 3367"/>
                <a:gd name="T30" fmla="*/ 2436 w 3425"/>
                <a:gd name="T31" fmla="*/ 808 h 3367"/>
                <a:gd name="T32" fmla="*/ 2226 w 3425"/>
                <a:gd name="T33" fmla="*/ 838 h 3367"/>
                <a:gd name="T34" fmla="*/ 2124 w 3425"/>
                <a:gd name="T35" fmla="*/ 911 h 3367"/>
                <a:gd name="T36" fmla="*/ 1885 w 3425"/>
                <a:gd name="T37" fmla="*/ 886 h 3367"/>
                <a:gd name="T38" fmla="*/ 1700 w 3425"/>
                <a:gd name="T39" fmla="*/ 1047 h 3367"/>
                <a:gd name="T40" fmla="*/ 1515 w 3425"/>
                <a:gd name="T41" fmla="*/ 1247 h 3367"/>
                <a:gd name="T42" fmla="*/ 1496 w 3425"/>
                <a:gd name="T43" fmla="*/ 1135 h 3367"/>
                <a:gd name="T44" fmla="*/ 1320 w 3425"/>
                <a:gd name="T45" fmla="*/ 1110 h 3367"/>
                <a:gd name="T46" fmla="*/ 1184 w 3425"/>
                <a:gd name="T47" fmla="*/ 1481 h 3367"/>
                <a:gd name="T48" fmla="*/ 1110 w 3425"/>
                <a:gd name="T49" fmla="*/ 1515 h 3367"/>
                <a:gd name="T50" fmla="*/ 925 w 3425"/>
                <a:gd name="T51" fmla="*/ 1247 h 3367"/>
                <a:gd name="T52" fmla="*/ 502 w 3425"/>
                <a:gd name="T53" fmla="*/ 1125 h 3367"/>
                <a:gd name="T54" fmla="*/ 88 w 3425"/>
                <a:gd name="T55" fmla="*/ 1047 h 3367"/>
                <a:gd name="T56" fmla="*/ 2586 w 3425"/>
                <a:gd name="T57" fmla="*/ 3210 h 3367"/>
                <a:gd name="T58" fmla="*/ 3122 w 3425"/>
                <a:gd name="T59" fmla="*/ 3132 h 3367"/>
                <a:gd name="T60" fmla="*/ 3215 w 3425"/>
                <a:gd name="T61" fmla="*/ 2932 h 3367"/>
                <a:gd name="T62" fmla="*/ 3273 w 3425"/>
                <a:gd name="T63" fmla="*/ 2689 h 3367"/>
                <a:gd name="T64" fmla="*/ 3405 w 3425"/>
                <a:gd name="T65" fmla="*/ 2494 h 3367"/>
                <a:gd name="T66" fmla="*/ 3356 w 3425"/>
                <a:gd name="T67" fmla="*/ 2231 h 3367"/>
                <a:gd name="T68" fmla="*/ 3161 w 3425"/>
                <a:gd name="T69" fmla="*/ 1846 h 3367"/>
                <a:gd name="T70" fmla="*/ 3006 w 3425"/>
                <a:gd name="T71" fmla="*/ 1861 h 3367"/>
                <a:gd name="T72" fmla="*/ 2859 w 3425"/>
                <a:gd name="T73" fmla="*/ 2085 h 3367"/>
                <a:gd name="T74" fmla="*/ 2743 w 3425"/>
                <a:gd name="T75" fmla="*/ 2080 h 3367"/>
                <a:gd name="T76" fmla="*/ 2791 w 3425"/>
                <a:gd name="T77" fmla="*/ 1900 h 3367"/>
                <a:gd name="T78" fmla="*/ 2884 w 3425"/>
                <a:gd name="T79" fmla="*/ 1539 h 3367"/>
                <a:gd name="T80" fmla="*/ 2781 w 3425"/>
                <a:gd name="T81" fmla="*/ 1320 h 3367"/>
                <a:gd name="T82" fmla="*/ 2611 w 3425"/>
                <a:gd name="T83" fmla="*/ 1130 h 3367"/>
                <a:gd name="T84" fmla="*/ 2309 w 3425"/>
                <a:gd name="T85" fmla="*/ 1091 h 3367"/>
                <a:gd name="T86" fmla="*/ 2085 w 3425"/>
                <a:gd name="T87" fmla="*/ 1218 h 3367"/>
                <a:gd name="T88" fmla="*/ 2055 w 3425"/>
                <a:gd name="T89" fmla="*/ 1486 h 3367"/>
                <a:gd name="T90" fmla="*/ 1909 w 3425"/>
                <a:gd name="T91" fmla="*/ 1427 h 3367"/>
                <a:gd name="T92" fmla="*/ 1759 w 3425"/>
                <a:gd name="T93" fmla="*/ 1602 h 3367"/>
                <a:gd name="T94" fmla="*/ 1715 w 3425"/>
                <a:gd name="T95" fmla="*/ 1783 h 3367"/>
                <a:gd name="T96" fmla="*/ 1724 w 3425"/>
                <a:gd name="T97" fmla="*/ 2250 h 3367"/>
                <a:gd name="T98" fmla="*/ 1905 w 3425"/>
                <a:gd name="T99" fmla="*/ 2708 h 3367"/>
                <a:gd name="T100" fmla="*/ 1875 w 3425"/>
                <a:gd name="T101" fmla="*/ 3030 h 3367"/>
                <a:gd name="T102" fmla="*/ 1768 w 3425"/>
                <a:gd name="T103" fmla="*/ 3337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25" h="3367">
                  <a:moveTo>
                    <a:pt x="312" y="166"/>
                  </a:moveTo>
                  <a:lnTo>
                    <a:pt x="312" y="166"/>
                  </a:lnTo>
                  <a:cubicBezTo>
                    <a:pt x="336" y="171"/>
                    <a:pt x="356" y="181"/>
                    <a:pt x="366" y="205"/>
                  </a:cubicBezTo>
                  <a:cubicBezTo>
                    <a:pt x="370" y="190"/>
                    <a:pt x="380" y="185"/>
                    <a:pt x="390" y="176"/>
                  </a:cubicBezTo>
                  <a:cubicBezTo>
                    <a:pt x="400" y="156"/>
                    <a:pt x="409" y="146"/>
                    <a:pt x="424" y="126"/>
                  </a:cubicBezTo>
                  <a:cubicBezTo>
                    <a:pt x="458" y="88"/>
                    <a:pt x="492" y="68"/>
                    <a:pt x="507" y="10"/>
                  </a:cubicBezTo>
                  <a:cubicBezTo>
                    <a:pt x="497" y="10"/>
                    <a:pt x="487" y="0"/>
                    <a:pt x="477" y="5"/>
                  </a:cubicBezTo>
                  <a:cubicBezTo>
                    <a:pt x="473" y="5"/>
                    <a:pt x="473" y="15"/>
                    <a:pt x="468" y="20"/>
                  </a:cubicBezTo>
                  <a:cubicBezTo>
                    <a:pt x="453" y="35"/>
                    <a:pt x="448" y="44"/>
                    <a:pt x="433" y="63"/>
                  </a:cubicBezTo>
                  <a:cubicBezTo>
                    <a:pt x="429" y="68"/>
                    <a:pt x="424" y="63"/>
                    <a:pt x="419" y="68"/>
                  </a:cubicBezTo>
                  <a:cubicBezTo>
                    <a:pt x="414" y="73"/>
                    <a:pt x="414" y="78"/>
                    <a:pt x="409" y="83"/>
                  </a:cubicBezTo>
                  <a:cubicBezTo>
                    <a:pt x="375" y="117"/>
                    <a:pt x="341" y="126"/>
                    <a:pt x="312" y="166"/>
                  </a:cubicBezTo>
                  <a:close/>
                  <a:moveTo>
                    <a:pt x="0" y="935"/>
                  </a:moveTo>
                  <a:lnTo>
                    <a:pt x="0" y="935"/>
                  </a:lnTo>
                  <a:cubicBezTo>
                    <a:pt x="15" y="930"/>
                    <a:pt x="29" y="925"/>
                    <a:pt x="49" y="921"/>
                  </a:cubicBezTo>
                  <a:cubicBezTo>
                    <a:pt x="59" y="921"/>
                    <a:pt x="68" y="921"/>
                    <a:pt x="78" y="916"/>
                  </a:cubicBezTo>
                  <a:cubicBezTo>
                    <a:pt x="98" y="911"/>
                    <a:pt x="107" y="897"/>
                    <a:pt x="122" y="877"/>
                  </a:cubicBezTo>
                  <a:cubicBezTo>
                    <a:pt x="146" y="853"/>
                    <a:pt x="161" y="833"/>
                    <a:pt x="185" y="808"/>
                  </a:cubicBezTo>
                  <a:cubicBezTo>
                    <a:pt x="195" y="799"/>
                    <a:pt x="200" y="789"/>
                    <a:pt x="209" y="784"/>
                  </a:cubicBezTo>
                  <a:cubicBezTo>
                    <a:pt x="234" y="775"/>
                    <a:pt x="248" y="789"/>
                    <a:pt x="273" y="784"/>
                  </a:cubicBezTo>
                  <a:cubicBezTo>
                    <a:pt x="312" y="775"/>
                    <a:pt x="322" y="745"/>
                    <a:pt x="341" y="711"/>
                  </a:cubicBezTo>
                  <a:cubicBezTo>
                    <a:pt x="366" y="653"/>
                    <a:pt x="429" y="662"/>
                    <a:pt x="468" y="614"/>
                  </a:cubicBezTo>
                  <a:cubicBezTo>
                    <a:pt x="468" y="609"/>
                    <a:pt x="468" y="599"/>
                    <a:pt x="473" y="594"/>
                  </a:cubicBezTo>
                  <a:cubicBezTo>
                    <a:pt x="473" y="590"/>
                    <a:pt x="482" y="590"/>
                    <a:pt x="487" y="585"/>
                  </a:cubicBezTo>
                  <a:cubicBezTo>
                    <a:pt x="512" y="551"/>
                    <a:pt x="521" y="521"/>
                    <a:pt x="555" y="497"/>
                  </a:cubicBezTo>
                  <a:cubicBezTo>
                    <a:pt x="570" y="487"/>
                    <a:pt x="575" y="482"/>
                    <a:pt x="590" y="477"/>
                  </a:cubicBezTo>
                  <a:cubicBezTo>
                    <a:pt x="643" y="433"/>
                    <a:pt x="662" y="394"/>
                    <a:pt x="726" y="366"/>
                  </a:cubicBezTo>
                  <a:cubicBezTo>
                    <a:pt x="750" y="356"/>
                    <a:pt x="765" y="356"/>
                    <a:pt x="789" y="346"/>
                  </a:cubicBezTo>
                  <a:cubicBezTo>
                    <a:pt x="819" y="341"/>
                    <a:pt x="833" y="331"/>
                    <a:pt x="862" y="322"/>
                  </a:cubicBezTo>
                  <a:cubicBezTo>
                    <a:pt x="867" y="322"/>
                    <a:pt x="872" y="312"/>
                    <a:pt x="877" y="312"/>
                  </a:cubicBezTo>
                  <a:cubicBezTo>
                    <a:pt x="906" y="312"/>
                    <a:pt x="906" y="312"/>
                    <a:pt x="906" y="312"/>
                  </a:cubicBezTo>
                  <a:cubicBezTo>
                    <a:pt x="906" y="341"/>
                    <a:pt x="896" y="351"/>
                    <a:pt x="886" y="375"/>
                  </a:cubicBezTo>
                  <a:cubicBezTo>
                    <a:pt x="872" y="394"/>
                    <a:pt x="872" y="414"/>
                    <a:pt x="858" y="433"/>
                  </a:cubicBezTo>
                  <a:cubicBezTo>
                    <a:pt x="833" y="463"/>
                    <a:pt x="819" y="477"/>
                    <a:pt x="784" y="497"/>
                  </a:cubicBezTo>
                  <a:cubicBezTo>
                    <a:pt x="765" y="502"/>
                    <a:pt x="745" y="502"/>
                    <a:pt x="740" y="521"/>
                  </a:cubicBezTo>
                  <a:cubicBezTo>
                    <a:pt x="716" y="560"/>
                    <a:pt x="716" y="594"/>
                    <a:pt x="716" y="643"/>
                  </a:cubicBezTo>
                  <a:cubicBezTo>
                    <a:pt x="716" y="657"/>
                    <a:pt x="711" y="667"/>
                    <a:pt x="716" y="687"/>
                  </a:cubicBezTo>
                  <a:cubicBezTo>
                    <a:pt x="721" y="687"/>
                    <a:pt x="726" y="687"/>
                    <a:pt x="731" y="687"/>
                  </a:cubicBezTo>
                  <a:cubicBezTo>
                    <a:pt x="765" y="672"/>
                    <a:pt x="775" y="633"/>
                    <a:pt x="814" y="633"/>
                  </a:cubicBezTo>
                  <a:cubicBezTo>
                    <a:pt x="828" y="633"/>
                    <a:pt x="838" y="638"/>
                    <a:pt x="853" y="643"/>
                  </a:cubicBezTo>
                  <a:cubicBezTo>
                    <a:pt x="921" y="648"/>
                    <a:pt x="960" y="657"/>
                    <a:pt x="1018" y="697"/>
                  </a:cubicBezTo>
                  <a:cubicBezTo>
                    <a:pt x="1032" y="706"/>
                    <a:pt x="1043" y="716"/>
                    <a:pt x="1057" y="731"/>
                  </a:cubicBezTo>
                  <a:cubicBezTo>
                    <a:pt x="1096" y="775"/>
                    <a:pt x="1126" y="803"/>
                    <a:pt x="1189" y="814"/>
                  </a:cubicBezTo>
                  <a:cubicBezTo>
                    <a:pt x="1262" y="794"/>
                    <a:pt x="1262" y="794"/>
                    <a:pt x="1262" y="794"/>
                  </a:cubicBezTo>
                  <a:cubicBezTo>
                    <a:pt x="1389" y="828"/>
                    <a:pt x="1389" y="828"/>
                    <a:pt x="1389" y="828"/>
                  </a:cubicBezTo>
                  <a:cubicBezTo>
                    <a:pt x="1413" y="823"/>
                    <a:pt x="1422" y="808"/>
                    <a:pt x="1442" y="799"/>
                  </a:cubicBezTo>
                  <a:cubicBezTo>
                    <a:pt x="1466" y="789"/>
                    <a:pt x="1486" y="779"/>
                    <a:pt x="1505" y="760"/>
                  </a:cubicBezTo>
                  <a:cubicBezTo>
                    <a:pt x="1515" y="740"/>
                    <a:pt x="1520" y="726"/>
                    <a:pt x="1539" y="711"/>
                  </a:cubicBezTo>
                  <a:cubicBezTo>
                    <a:pt x="1583" y="677"/>
                    <a:pt x="1617" y="672"/>
                    <a:pt x="1671" y="653"/>
                  </a:cubicBezTo>
                  <a:cubicBezTo>
                    <a:pt x="1710" y="643"/>
                    <a:pt x="1729" y="618"/>
                    <a:pt x="1763" y="609"/>
                  </a:cubicBezTo>
                  <a:cubicBezTo>
                    <a:pt x="1792" y="599"/>
                    <a:pt x="1812" y="594"/>
                    <a:pt x="1842" y="585"/>
                  </a:cubicBezTo>
                  <a:cubicBezTo>
                    <a:pt x="1890" y="565"/>
                    <a:pt x="1914" y="541"/>
                    <a:pt x="1963" y="516"/>
                  </a:cubicBezTo>
                  <a:cubicBezTo>
                    <a:pt x="1978" y="512"/>
                    <a:pt x="1978" y="512"/>
                    <a:pt x="1978" y="512"/>
                  </a:cubicBezTo>
                  <a:cubicBezTo>
                    <a:pt x="1973" y="531"/>
                    <a:pt x="1963" y="541"/>
                    <a:pt x="1963" y="555"/>
                  </a:cubicBezTo>
                  <a:cubicBezTo>
                    <a:pt x="1963" y="648"/>
                    <a:pt x="1963" y="648"/>
                    <a:pt x="1963" y="648"/>
                  </a:cubicBezTo>
                  <a:cubicBezTo>
                    <a:pt x="1963" y="672"/>
                    <a:pt x="1988" y="682"/>
                    <a:pt x="2007" y="697"/>
                  </a:cubicBezTo>
                  <a:cubicBezTo>
                    <a:pt x="2027" y="716"/>
                    <a:pt x="2041" y="731"/>
                    <a:pt x="2070" y="731"/>
                  </a:cubicBezTo>
                  <a:cubicBezTo>
                    <a:pt x="2119" y="731"/>
                    <a:pt x="2149" y="711"/>
                    <a:pt x="2197" y="697"/>
                  </a:cubicBezTo>
                  <a:cubicBezTo>
                    <a:pt x="2212" y="687"/>
                    <a:pt x="2226" y="687"/>
                    <a:pt x="2240" y="682"/>
                  </a:cubicBezTo>
                  <a:cubicBezTo>
                    <a:pt x="2255" y="677"/>
                    <a:pt x="2260" y="672"/>
                    <a:pt x="2275" y="672"/>
                  </a:cubicBezTo>
                  <a:cubicBezTo>
                    <a:pt x="2279" y="672"/>
                    <a:pt x="2279" y="682"/>
                    <a:pt x="2285" y="687"/>
                  </a:cubicBezTo>
                  <a:cubicBezTo>
                    <a:pt x="2319" y="711"/>
                    <a:pt x="2323" y="740"/>
                    <a:pt x="2358" y="760"/>
                  </a:cubicBezTo>
                  <a:cubicBezTo>
                    <a:pt x="2377" y="770"/>
                    <a:pt x="2387" y="779"/>
                    <a:pt x="2406" y="784"/>
                  </a:cubicBezTo>
                  <a:cubicBezTo>
                    <a:pt x="2416" y="789"/>
                    <a:pt x="2436" y="794"/>
                    <a:pt x="2436" y="808"/>
                  </a:cubicBezTo>
                  <a:cubicBezTo>
                    <a:pt x="2436" y="823"/>
                    <a:pt x="2426" y="833"/>
                    <a:pt x="2416" y="843"/>
                  </a:cubicBezTo>
                  <a:cubicBezTo>
                    <a:pt x="2401" y="858"/>
                    <a:pt x="2397" y="867"/>
                    <a:pt x="2377" y="877"/>
                  </a:cubicBezTo>
                  <a:cubicBezTo>
                    <a:pt x="2270" y="838"/>
                    <a:pt x="2270" y="838"/>
                    <a:pt x="2270" y="838"/>
                  </a:cubicBezTo>
                  <a:cubicBezTo>
                    <a:pt x="2226" y="838"/>
                    <a:pt x="2226" y="838"/>
                    <a:pt x="2226" y="838"/>
                  </a:cubicBezTo>
                  <a:cubicBezTo>
                    <a:pt x="2226" y="858"/>
                    <a:pt x="2221" y="867"/>
                    <a:pt x="2221" y="882"/>
                  </a:cubicBezTo>
                  <a:cubicBezTo>
                    <a:pt x="2216" y="901"/>
                    <a:pt x="2216" y="911"/>
                    <a:pt x="2207" y="930"/>
                  </a:cubicBezTo>
                  <a:cubicBezTo>
                    <a:pt x="2202" y="940"/>
                    <a:pt x="2197" y="955"/>
                    <a:pt x="2187" y="955"/>
                  </a:cubicBezTo>
                  <a:cubicBezTo>
                    <a:pt x="2158" y="955"/>
                    <a:pt x="2153" y="921"/>
                    <a:pt x="2124" y="911"/>
                  </a:cubicBezTo>
                  <a:cubicBezTo>
                    <a:pt x="2104" y="906"/>
                    <a:pt x="2090" y="906"/>
                    <a:pt x="2065" y="901"/>
                  </a:cubicBezTo>
                  <a:cubicBezTo>
                    <a:pt x="2060" y="901"/>
                    <a:pt x="2055" y="897"/>
                    <a:pt x="2051" y="897"/>
                  </a:cubicBezTo>
                  <a:cubicBezTo>
                    <a:pt x="2002" y="886"/>
                    <a:pt x="1978" y="877"/>
                    <a:pt x="1929" y="877"/>
                  </a:cubicBezTo>
                  <a:cubicBezTo>
                    <a:pt x="1909" y="877"/>
                    <a:pt x="1900" y="877"/>
                    <a:pt x="1885" y="886"/>
                  </a:cubicBezTo>
                  <a:cubicBezTo>
                    <a:pt x="1880" y="892"/>
                    <a:pt x="1880" y="897"/>
                    <a:pt x="1875" y="901"/>
                  </a:cubicBezTo>
                  <a:cubicBezTo>
                    <a:pt x="1861" y="916"/>
                    <a:pt x="1851" y="925"/>
                    <a:pt x="1837" y="945"/>
                  </a:cubicBezTo>
                  <a:cubicBezTo>
                    <a:pt x="1803" y="974"/>
                    <a:pt x="1783" y="989"/>
                    <a:pt x="1744" y="1013"/>
                  </a:cubicBezTo>
                  <a:cubicBezTo>
                    <a:pt x="1729" y="1023"/>
                    <a:pt x="1720" y="1038"/>
                    <a:pt x="1700" y="1047"/>
                  </a:cubicBezTo>
                  <a:cubicBezTo>
                    <a:pt x="1690" y="1047"/>
                    <a:pt x="1681" y="1047"/>
                    <a:pt x="1671" y="1047"/>
                  </a:cubicBezTo>
                  <a:cubicBezTo>
                    <a:pt x="1642" y="1062"/>
                    <a:pt x="1627" y="1082"/>
                    <a:pt x="1607" y="1110"/>
                  </a:cubicBezTo>
                  <a:cubicBezTo>
                    <a:pt x="1598" y="1130"/>
                    <a:pt x="1583" y="1135"/>
                    <a:pt x="1574" y="1154"/>
                  </a:cubicBezTo>
                  <a:cubicBezTo>
                    <a:pt x="1549" y="1189"/>
                    <a:pt x="1539" y="1213"/>
                    <a:pt x="1515" y="1247"/>
                  </a:cubicBezTo>
                  <a:cubicBezTo>
                    <a:pt x="1496" y="1237"/>
                    <a:pt x="1481" y="1223"/>
                    <a:pt x="1481" y="1198"/>
                  </a:cubicBezTo>
                  <a:cubicBezTo>
                    <a:pt x="1481" y="1189"/>
                    <a:pt x="1496" y="1179"/>
                    <a:pt x="1500" y="1169"/>
                  </a:cubicBezTo>
                  <a:cubicBezTo>
                    <a:pt x="1505" y="1159"/>
                    <a:pt x="1505" y="1149"/>
                    <a:pt x="1505" y="1140"/>
                  </a:cubicBezTo>
                  <a:cubicBezTo>
                    <a:pt x="1500" y="1140"/>
                    <a:pt x="1500" y="1135"/>
                    <a:pt x="1496" y="1135"/>
                  </a:cubicBezTo>
                  <a:cubicBezTo>
                    <a:pt x="1452" y="1135"/>
                    <a:pt x="1417" y="1159"/>
                    <a:pt x="1408" y="1198"/>
                  </a:cubicBezTo>
                  <a:cubicBezTo>
                    <a:pt x="1393" y="1193"/>
                    <a:pt x="1378" y="1189"/>
                    <a:pt x="1364" y="1179"/>
                  </a:cubicBezTo>
                  <a:cubicBezTo>
                    <a:pt x="1339" y="1165"/>
                    <a:pt x="1344" y="1140"/>
                    <a:pt x="1335" y="1115"/>
                  </a:cubicBezTo>
                  <a:cubicBezTo>
                    <a:pt x="1320" y="1110"/>
                    <a:pt x="1320" y="1110"/>
                    <a:pt x="1320" y="1110"/>
                  </a:cubicBezTo>
                  <a:cubicBezTo>
                    <a:pt x="1311" y="1154"/>
                    <a:pt x="1325" y="1179"/>
                    <a:pt x="1320" y="1218"/>
                  </a:cubicBezTo>
                  <a:cubicBezTo>
                    <a:pt x="1315" y="1237"/>
                    <a:pt x="1306" y="1247"/>
                    <a:pt x="1296" y="1262"/>
                  </a:cubicBezTo>
                  <a:cubicBezTo>
                    <a:pt x="1276" y="1295"/>
                    <a:pt x="1267" y="1320"/>
                    <a:pt x="1247" y="1354"/>
                  </a:cubicBezTo>
                  <a:cubicBezTo>
                    <a:pt x="1223" y="1403"/>
                    <a:pt x="1213" y="1432"/>
                    <a:pt x="1184" y="1481"/>
                  </a:cubicBezTo>
                  <a:cubicBezTo>
                    <a:pt x="1164" y="1515"/>
                    <a:pt x="1140" y="1539"/>
                    <a:pt x="1140" y="1583"/>
                  </a:cubicBezTo>
                  <a:cubicBezTo>
                    <a:pt x="1140" y="1607"/>
                    <a:pt x="1140" y="1607"/>
                    <a:pt x="1140" y="1607"/>
                  </a:cubicBezTo>
                  <a:lnTo>
                    <a:pt x="1140" y="1607"/>
                  </a:lnTo>
                  <a:cubicBezTo>
                    <a:pt x="1135" y="1578"/>
                    <a:pt x="1126" y="1544"/>
                    <a:pt x="1110" y="1515"/>
                  </a:cubicBezTo>
                  <a:cubicBezTo>
                    <a:pt x="1101" y="1500"/>
                    <a:pt x="1091" y="1491"/>
                    <a:pt x="1082" y="1471"/>
                  </a:cubicBezTo>
                  <a:cubicBezTo>
                    <a:pt x="1052" y="1403"/>
                    <a:pt x="1028" y="1359"/>
                    <a:pt x="1028" y="1281"/>
                  </a:cubicBezTo>
                  <a:cubicBezTo>
                    <a:pt x="999" y="1276"/>
                    <a:pt x="980" y="1281"/>
                    <a:pt x="955" y="1267"/>
                  </a:cubicBezTo>
                  <a:cubicBezTo>
                    <a:pt x="940" y="1262"/>
                    <a:pt x="935" y="1256"/>
                    <a:pt x="925" y="1247"/>
                  </a:cubicBezTo>
                  <a:cubicBezTo>
                    <a:pt x="916" y="1228"/>
                    <a:pt x="921" y="1213"/>
                    <a:pt x="906" y="1198"/>
                  </a:cubicBezTo>
                  <a:cubicBezTo>
                    <a:pt x="891" y="1184"/>
                    <a:pt x="872" y="1193"/>
                    <a:pt x="848" y="1193"/>
                  </a:cubicBezTo>
                  <a:cubicBezTo>
                    <a:pt x="819" y="1189"/>
                    <a:pt x="804" y="1184"/>
                    <a:pt x="775" y="1179"/>
                  </a:cubicBezTo>
                  <a:cubicBezTo>
                    <a:pt x="662" y="1169"/>
                    <a:pt x="604" y="1149"/>
                    <a:pt x="502" y="1125"/>
                  </a:cubicBezTo>
                  <a:cubicBezTo>
                    <a:pt x="468" y="1115"/>
                    <a:pt x="453" y="1110"/>
                    <a:pt x="424" y="1106"/>
                  </a:cubicBezTo>
                  <a:cubicBezTo>
                    <a:pt x="400" y="1101"/>
                    <a:pt x="385" y="1101"/>
                    <a:pt x="361" y="1096"/>
                  </a:cubicBezTo>
                  <a:cubicBezTo>
                    <a:pt x="307" y="1091"/>
                    <a:pt x="278" y="1082"/>
                    <a:pt x="224" y="1067"/>
                  </a:cubicBezTo>
                  <a:cubicBezTo>
                    <a:pt x="175" y="1057"/>
                    <a:pt x="142" y="1052"/>
                    <a:pt x="88" y="1047"/>
                  </a:cubicBezTo>
                  <a:cubicBezTo>
                    <a:pt x="39" y="1038"/>
                    <a:pt x="15" y="984"/>
                    <a:pt x="0" y="935"/>
                  </a:cubicBezTo>
                  <a:close/>
                  <a:moveTo>
                    <a:pt x="1744" y="3366"/>
                  </a:moveTo>
                  <a:lnTo>
                    <a:pt x="1744" y="3366"/>
                  </a:lnTo>
                  <a:cubicBezTo>
                    <a:pt x="2586" y="3210"/>
                    <a:pt x="2586" y="3210"/>
                    <a:pt x="2586" y="3210"/>
                  </a:cubicBezTo>
                  <a:cubicBezTo>
                    <a:pt x="2596" y="3263"/>
                    <a:pt x="2596" y="3263"/>
                    <a:pt x="2596" y="3263"/>
                  </a:cubicBezTo>
                  <a:lnTo>
                    <a:pt x="2596" y="3263"/>
                  </a:lnTo>
                  <a:cubicBezTo>
                    <a:pt x="3122" y="3132"/>
                    <a:pt x="3122" y="3132"/>
                    <a:pt x="3122" y="3132"/>
                  </a:cubicBezTo>
                  <a:lnTo>
                    <a:pt x="3122" y="3132"/>
                  </a:lnTo>
                  <a:cubicBezTo>
                    <a:pt x="3122" y="3098"/>
                    <a:pt x="3147" y="3083"/>
                    <a:pt x="3171" y="3059"/>
                  </a:cubicBezTo>
                  <a:cubicBezTo>
                    <a:pt x="3200" y="3025"/>
                    <a:pt x="3210" y="2996"/>
                    <a:pt x="3215" y="2952"/>
                  </a:cubicBezTo>
                  <a:lnTo>
                    <a:pt x="3215" y="2952"/>
                  </a:lnTo>
                  <a:cubicBezTo>
                    <a:pt x="3215" y="2932"/>
                    <a:pt x="3215" y="2932"/>
                    <a:pt x="3215" y="2932"/>
                  </a:cubicBezTo>
                  <a:cubicBezTo>
                    <a:pt x="3239" y="2757"/>
                    <a:pt x="3239" y="2757"/>
                    <a:pt x="3239" y="2757"/>
                  </a:cubicBezTo>
                  <a:cubicBezTo>
                    <a:pt x="3249" y="2732"/>
                    <a:pt x="3259" y="2713"/>
                    <a:pt x="3259" y="2704"/>
                  </a:cubicBezTo>
                  <a:cubicBezTo>
                    <a:pt x="3263" y="2704"/>
                    <a:pt x="3268" y="2693"/>
                    <a:pt x="3268" y="2693"/>
                  </a:cubicBezTo>
                  <a:cubicBezTo>
                    <a:pt x="3268" y="2693"/>
                    <a:pt x="3273" y="2693"/>
                    <a:pt x="3273" y="2689"/>
                  </a:cubicBezTo>
                  <a:lnTo>
                    <a:pt x="3278" y="2684"/>
                  </a:lnTo>
                  <a:cubicBezTo>
                    <a:pt x="3293" y="2679"/>
                    <a:pt x="3322" y="2635"/>
                    <a:pt x="3332" y="2625"/>
                  </a:cubicBezTo>
                  <a:cubicBezTo>
                    <a:pt x="3346" y="2601"/>
                    <a:pt x="3361" y="2577"/>
                    <a:pt x="3381" y="2552"/>
                  </a:cubicBezTo>
                  <a:cubicBezTo>
                    <a:pt x="3390" y="2533"/>
                    <a:pt x="3400" y="2523"/>
                    <a:pt x="3405" y="2494"/>
                  </a:cubicBezTo>
                  <a:cubicBezTo>
                    <a:pt x="3424" y="2450"/>
                    <a:pt x="3424" y="2450"/>
                    <a:pt x="3424" y="2450"/>
                  </a:cubicBezTo>
                  <a:cubicBezTo>
                    <a:pt x="3415" y="2406"/>
                    <a:pt x="3420" y="2386"/>
                    <a:pt x="3424" y="2343"/>
                  </a:cubicBezTo>
                  <a:lnTo>
                    <a:pt x="3424" y="2343"/>
                  </a:lnTo>
                  <a:cubicBezTo>
                    <a:pt x="3381" y="2318"/>
                    <a:pt x="3376" y="2279"/>
                    <a:pt x="3356" y="2231"/>
                  </a:cubicBezTo>
                  <a:cubicBezTo>
                    <a:pt x="3327" y="2168"/>
                    <a:pt x="3312" y="2133"/>
                    <a:pt x="3288" y="2065"/>
                  </a:cubicBezTo>
                  <a:cubicBezTo>
                    <a:pt x="3268" y="2002"/>
                    <a:pt x="3244" y="1972"/>
                    <a:pt x="3210" y="1914"/>
                  </a:cubicBezTo>
                  <a:cubicBezTo>
                    <a:pt x="3196" y="1895"/>
                    <a:pt x="3186" y="1880"/>
                    <a:pt x="3171" y="1861"/>
                  </a:cubicBezTo>
                  <a:cubicBezTo>
                    <a:pt x="3166" y="1856"/>
                    <a:pt x="3166" y="1846"/>
                    <a:pt x="3161" y="1846"/>
                  </a:cubicBezTo>
                  <a:cubicBezTo>
                    <a:pt x="3137" y="1827"/>
                    <a:pt x="3117" y="1831"/>
                    <a:pt x="3088" y="1831"/>
                  </a:cubicBezTo>
                  <a:cubicBezTo>
                    <a:pt x="3069" y="1831"/>
                    <a:pt x="3059" y="1841"/>
                    <a:pt x="3039" y="1846"/>
                  </a:cubicBezTo>
                  <a:cubicBezTo>
                    <a:pt x="3030" y="1846"/>
                    <a:pt x="3020" y="1836"/>
                    <a:pt x="3011" y="1846"/>
                  </a:cubicBezTo>
                  <a:cubicBezTo>
                    <a:pt x="3006" y="1846"/>
                    <a:pt x="3006" y="1856"/>
                    <a:pt x="3006" y="1861"/>
                  </a:cubicBezTo>
                  <a:cubicBezTo>
                    <a:pt x="2991" y="1875"/>
                    <a:pt x="2981" y="1885"/>
                    <a:pt x="2971" y="1905"/>
                  </a:cubicBezTo>
                  <a:cubicBezTo>
                    <a:pt x="2956" y="1934"/>
                    <a:pt x="2942" y="1953"/>
                    <a:pt x="2923" y="1977"/>
                  </a:cubicBezTo>
                  <a:cubicBezTo>
                    <a:pt x="2908" y="2002"/>
                    <a:pt x="2893" y="2016"/>
                    <a:pt x="2884" y="2041"/>
                  </a:cubicBezTo>
                  <a:cubicBezTo>
                    <a:pt x="2874" y="2055"/>
                    <a:pt x="2879" y="2075"/>
                    <a:pt x="2859" y="2085"/>
                  </a:cubicBezTo>
                  <a:cubicBezTo>
                    <a:pt x="2854" y="2085"/>
                    <a:pt x="2850" y="2080"/>
                    <a:pt x="2845" y="2080"/>
                  </a:cubicBezTo>
                  <a:cubicBezTo>
                    <a:pt x="2835" y="2085"/>
                    <a:pt x="2825" y="2085"/>
                    <a:pt x="2815" y="2085"/>
                  </a:cubicBezTo>
                  <a:cubicBezTo>
                    <a:pt x="2791" y="2090"/>
                    <a:pt x="2781" y="2104"/>
                    <a:pt x="2757" y="2114"/>
                  </a:cubicBezTo>
                  <a:cubicBezTo>
                    <a:pt x="2752" y="2099"/>
                    <a:pt x="2747" y="2094"/>
                    <a:pt x="2743" y="2080"/>
                  </a:cubicBezTo>
                  <a:cubicBezTo>
                    <a:pt x="2743" y="2065"/>
                    <a:pt x="2747" y="2055"/>
                    <a:pt x="2743" y="2036"/>
                  </a:cubicBezTo>
                  <a:cubicBezTo>
                    <a:pt x="2743" y="2027"/>
                    <a:pt x="2723" y="2022"/>
                    <a:pt x="2723" y="2007"/>
                  </a:cubicBezTo>
                  <a:cubicBezTo>
                    <a:pt x="2723" y="1987"/>
                    <a:pt x="2743" y="1977"/>
                    <a:pt x="2752" y="1963"/>
                  </a:cubicBezTo>
                  <a:cubicBezTo>
                    <a:pt x="2767" y="1939"/>
                    <a:pt x="2771" y="1924"/>
                    <a:pt x="2791" y="1900"/>
                  </a:cubicBezTo>
                  <a:cubicBezTo>
                    <a:pt x="2811" y="1870"/>
                    <a:pt x="2840" y="1861"/>
                    <a:pt x="2845" y="1827"/>
                  </a:cubicBezTo>
                  <a:cubicBezTo>
                    <a:pt x="2850" y="1797"/>
                    <a:pt x="2845" y="1773"/>
                    <a:pt x="2854" y="1739"/>
                  </a:cubicBezTo>
                  <a:cubicBezTo>
                    <a:pt x="2864" y="1700"/>
                    <a:pt x="2884" y="1676"/>
                    <a:pt x="2884" y="1632"/>
                  </a:cubicBezTo>
                  <a:cubicBezTo>
                    <a:pt x="2884" y="1539"/>
                    <a:pt x="2884" y="1539"/>
                    <a:pt x="2884" y="1539"/>
                  </a:cubicBezTo>
                  <a:cubicBezTo>
                    <a:pt x="2884" y="1500"/>
                    <a:pt x="2869" y="1476"/>
                    <a:pt x="2845" y="1437"/>
                  </a:cubicBezTo>
                  <a:cubicBezTo>
                    <a:pt x="2830" y="1413"/>
                    <a:pt x="2820" y="1398"/>
                    <a:pt x="2806" y="1378"/>
                  </a:cubicBezTo>
                  <a:cubicBezTo>
                    <a:pt x="2791" y="1364"/>
                    <a:pt x="2771" y="1354"/>
                    <a:pt x="2771" y="1335"/>
                  </a:cubicBezTo>
                  <a:cubicBezTo>
                    <a:pt x="2771" y="1330"/>
                    <a:pt x="2781" y="1325"/>
                    <a:pt x="2781" y="1320"/>
                  </a:cubicBezTo>
                  <a:cubicBezTo>
                    <a:pt x="2791" y="1286"/>
                    <a:pt x="2806" y="1271"/>
                    <a:pt x="2806" y="1237"/>
                  </a:cubicBezTo>
                  <a:cubicBezTo>
                    <a:pt x="2806" y="1213"/>
                    <a:pt x="2771" y="1203"/>
                    <a:pt x="2747" y="1198"/>
                  </a:cubicBezTo>
                  <a:cubicBezTo>
                    <a:pt x="2723" y="1193"/>
                    <a:pt x="2708" y="1189"/>
                    <a:pt x="2689" y="1179"/>
                  </a:cubicBezTo>
                  <a:cubicBezTo>
                    <a:pt x="2660" y="1165"/>
                    <a:pt x="2645" y="1140"/>
                    <a:pt x="2611" y="1130"/>
                  </a:cubicBezTo>
                  <a:cubicBezTo>
                    <a:pt x="2586" y="1125"/>
                    <a:pt x="2567" y="1130"/>
                    <a:pt x="2538" y="1130"/>
                  </a:cubicBezTo>
                  <a:cubicBezTo>
                    <a:pt x="2494" y="1135"/>
                    <a:pt x="2475" y="1110"/>
                    <a:pt x="2431" y="1096"/>
                  </a:cubicBezTo>
                  <a:cubicBezTo>
                    <a:pt x="2416" y="1091"/>
                    <a:pt x="2401" y="1091"/>
                    <a:pt x="2387" y="1091"/>
                  </a:cubicBezTo>
                  <a:cubicBezTo>
                    <a:pt x="2358" y="1086"/>
                    <a:pt x="2338" y="1096"/>
                    <a:pt x="2309" y="1091"/>
                  </a:cubicBezTo>
                  <a:cubicBezTo>
                    <a:pt x="2279" y="1086"/>
                    <a:pt x="2275" y="1052"/>
                    <a:pt x="2240" y="1052"/>
                  </a:cubicBezTo>
                  <a:cubicBezTo>
                    <a:pt x="2216" y="1052"/>
                    <a:pt x="2207" y="1062"/>
                    <a:pt x="2182" y="1071"/>
                  </a:cubicBezTo>
                  <a:cubicBezTo>
                    <a:pt x="2158" y="1082"/>
                    <a:pt x="2138" y="1091"/>
                    <a:pt x="2124" y="1110"/>
                  </a:cubicBezTo>
                  <a:cubicBezTo>
                    <a:pt x="2099" y="1149"/>
                    <a:pt x="2104" y="1179"/>
                    <a:pt x="2085" y="1218"/>
                  </a:cubicBezTo>
                  <a:cubicBezTo>
                    <a:pt x="2119" y="1232"/>
                    <a:pt x="2143" y="1232"/>
                    <a:pt x="2173" y="1247"/>
                  </a:cubicBezTo>
                  <a:cubicBezTo>
                    <a:pt x="2143" y="1281"/>
                    <a:pt x="2119" y="1306"/>
                    <a:pt x="2075" y="1315"/>
                  </a:cubicBezTo>
                  <a:cubicBezTo>
                    <a:pt x="2060" y="1330"/>
                    <a:pt x="2055" y="1350"/>
                    <a:pt x="2055" y="1364"/>
                  </a:cubicBezTo>
                  <a:cubicBezTo>
                    <a:pt x="2055" y="1486"/>
                    <a:pt x="2055" y="1486"/>
                    <a:pt x="2055" y="1486"/>
                  </a:cubicBezTo>
                  <a:cubicBezTo>
                    <a:pt x="2055" y="1520"/>
                    <a:pt x="2055" y="1544"/>
                    <a:pt x="2046" y="1578"/>
                  </a:cubicBezTo>
                  <a:cubicBezTo>
                    <a:pt x="2017" y="1574"/>
                    <a:pt x="1988" y="1574"/>
                    <a:pt x="1973" y="1544"/>
                  </a:cubicBezTo>
                  <a:cubicBezTo>
                    <a:pt x="1944" y="1505"/>
                    <a:pt x="1948" y="1476"/>
                    <a:pt x="1948" y="1427"/>
                  </a:cubicBezTo>
                  <a:cubicBezTo>
                    <a:pt x="1909" y="1427"/>
                    <a:pt x="1909" y="1427"/>
                    <a:pt x="1909" y="1427"/>
                  </a:cubicBezTo>
                  <a:cubicBezTo>
                    <a:pt x="1895" y="1427"/>
                    <a:pt x="1890" y="1447"/>
                    <a:pt x="1880" y="1461"/>
                  </a:cubicBezTo>
                  <a:cubicBezTo>
                    <a:pt x="1870" y="1476"/>
                    <a:pt x="1861" y="1486"/>
                    <a:pt x="1856" y="1505"/>
                  </a:cubicBezTo>
                  <a:cubicBezTo>
                    <a:pt x="1837" y="1539"/>
                    <a:pt x="1822" y="1563"/>
                    <a:pt x="1787" y="1588"/>
                  </a:cubicBezTo>
                  <a:cubicBezTo>
                    <a:pt x="1778" y="1593"/>
                    <a:pt x="1763" y="1593"/>
                    <a:pt x="1759" y="1602"/>
                  </a:cubicBezTo>
                  <a:cubicBezTo>
                    <a:pt x="1744" y="1622"/>
                    <a:pt x="1748" y="1641"/>
                    <a:pt x="1744" y="1661"/>
                  </a:cubicBezTo>
                  <a:cubicBezTo>
                    <a:pt x="1739" y="1685"/>
                    <a:pt x="1734" y="1700"/>
                    <a:pt x="1724" y="1724"/>
                  </a:cubicBezTo>
                  <a:cubicBezTo>
                    <a:pt x="1720" y="1739"/>
                    <a:pt x="1705" y="1749"/>
                    <a:pt x="1705" y="1768"/>
                  </a:cubicBezTo>
                  <a:cubicBezTo>
                    <a:pt x="1705" y="1773"/>
                    <a:pt x="1715" y="1778"/>
                    <a:pt x="1715" y="1783"/>
                  </a:cubicBezTo>
                  <a:cubicBezTo>
                    <a:pt x="1720" y="1822"/>
                    <a:pt x="1724" y="1841"/>
                    <a:pt x="1724" y="1875"/>
                  </a:cubicBezTo>
                  <a:cubicBezTo>
                    <a:pt x="1724" y="1948"/>
                    <a:pt x="1724" y="1948"/>
                    <a:pt x="1724" y="1948"/>
                  </a:cubicBezTo>
                  <a:cubicBezTo>
                    <a:pt x="1724" y="2012"/>
                    <a:pt x="1690" y="2046"/>
                    <a:pt x="1690" y="2109"/>
                  </a:cubicBezTo>
                  <a:cubicBezTo>
                    <a:pt x="1690" y="2168"/>
                    <a:pt x="1720" y="2192"/>
                    <a:pt x="1724" y="2250"/>
                  </a:cubicBezTo>
                  <a:cubicBezTo>
                    <a:pt x="1734" y="2314"/>
                    <a:pt x="1729" y="2358"/>
                    <a:pt x="1773" y="2401"/>
                  </a:cubicBezTo>
                  <a:cubicBezTo>
                    <a:pt x="1798" y="2425"/>
                    <a:pt x="1817" y="2436"/>
                    <a:pt x="1842" y="2464"/>
                  </a:cubicBezTo>
                  <a:cubicBezTo>
                    <a:pt x="1880" y="2518"/>
                    <a:pt x="1870" y="2567"/>
                    <a:pt x="1885" y="2630"/>
                  </a:cubicBezTo>
                  <a:cubicBezTo>
                    <a:pt x="1890" y="2660"/>
                    <a:pt x="1905" y="2679"/>
                    <a:pt x="1905" y="2708"/>
                  </a:cubicBezTo>
                  <a:cubicBezTo>
                    <a:pt x="1905" y="2801"/>
                    <a:pt x="1905" y="2801"/>
                    <a:pt x="1905" y="2801"/>
                  </a:cubicBezTo>
                  <a:cubicBezTo>
                    <a:pt x="1905" y="2840"/>
                    <a:pt x="1895" y="2864"/>
                    <a:pt x="1890" y="2908"/>
                  </a:cubicBezTo>
                  <a:cubicBezTo>
                    <a:pt x="1890" y="2928"/>
                    <a:pt x="1895" y="2937"/>
                    <a:pt x="1890" y="2956"/>
                  </a:cubicBezTo>
                  <a:cubicBezTo>
                    <a:pt x="1890" y="2986"/>
                    <a:pt x="1875" y="3000"/>
                    <a:pt x="1875" y="3030"/>
                  </a:cubicBezTo>
                  <a:cubicBezTo>
                    <a:pt x="1870" y="3069"/>
                    <a:pt x="1861" y="3088"/>
                    <a:pt x="1856" y="3122"/>
                  </a:cubicBezTo>
                  <a:cubicBezTo>
                    <a:pt x="1846" y="3146"/>
                    <a:pt x="1851" y="3161"/>
                    <a:pt x="1842" y="3185"/>
                  </a:cubicBezTo>
                  <a:cubicBezTo>
                    <a:pt x="1827" y="3229"/>
                    <a:pt x="1812" y="3254"/>
                    <a:pt x="1787" y="3293"/>
                  </a:cubicBezTo>
                  <a:cubicBezTo>
                    <a:pt x="1783" y="3307"/>
                    <a:pt x="1778" y="3322"/>
                    <a:pt x="1768" y="3337"/>
                  </a:cubicBezTo>
                  <a:cubicBezTo>
                    <a:pt x="1759" y="3346"/>
                    <a:pt x="1754" y="3356"/>
                    <a:pt x="1744" y="3366"/>
                  </a:cubicBezTo>
                  <a:close/>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5" name="Freeform 81">
              <a:extLst>
                <a:ext uri="{FF2B5EF4-FFF2-40B4-BE49-F238E27FC236}">
                  <a16:creationId xmlns:a16="http://schemas.microsoft.com/office/drawing/2014/main" id="{7C3ABA35-1370-020D-6F93-728B8CF925AD}"/>
                </a:ext>
              </a:extLst>
            </p:cNvPr>
            <p:cNvSpPr>
              <a:spLocks noChangeArrowheads="1"/>
            </p:cNvSpPr>
            <p:nvPr/>
          </p:nvSpPr>
          <p:spPr bwMode="auto">
            <a:xfrm>
              <a:off x="8751671" y="4763976"/>
              <a:ext cx="358431" cy="1234988"/>
            </a:xfrm>
            <a:custGeom>
              <a:avLst/>
              <a:gdLst>
                <a:gd name="T0" fmla="*/ 0 w 571"/>
                <a:gd name="T1" fmla="*/ 15 h 1950"/>
                <a:gd name="T2" fmla="*/ 0 w 571"/>
                <a:gd name="T3" fmla="*/ 15 h 1950"/>
                <a:gd name="T4" fmla="*/ 409 w 571"/>
                <a:gd name="T5" fmla="*/ 0 h 1950"/>
                <a:gd name="T6" fmla="*/ 409 w 571"/>
                <a:gd name="T7" fmla="*/ 0 h 1950"/>
                <a:gd name="T8" fmla="*/ 419 w 571"/>
                <a:gd name="T9" fmla="*/ 54 h 1950"/>
                <a:gd name="T10" fmla="*/ 399 w 571"/>
                <a:gd name="T11" fmla="*/ 200 h 1950"/>
                <a:gd name="T12" fmla="*/ 526 w 571"/>
                <a:gd name="T13" fmla="*/ 356 h 1950"/>
                <a:gd name="T14" fmla="*/ 570 w 571"/>
                <a:gd name="T15" fmla="*/ 1316 h 1950"/>
                <a:gd name="T16" fmla="*/ 541 w 571"/>
                <a:gd name="T17" fmla="*/ 1388 h 1950"/>
                <a:gd name="T18" fmla="*/ 541 w 571"/>
                <a:gd name="T19" fmla="*/ 1388 h 1950"/>
                <a:gd name="T20" fmla="*/ 560 w 571"/>
                <a:gd name="T21" fmla="*/ 1598 h 1950"/>
                <a:gd name="T22" fmla="*/ 550 w 571"/>
                <a:gd name="T23" fmla="*/ 1676 h 1950"/>
                <a:gd name="T24" fmla="*/ 516 w 571"/>
                <a:gd name="T25" fmla="*/ 1764 h 1950"/>
                <a:gd name="T26" fmla="*/ 570 w 571"/>
                <a:gd name="T27" fmla="*/ 1949 h 1950"/>
                <a:gd name="T28" fmla="*/ 570 w 571"/>
                <a:gd name="T29" fmla="*/ 1949 h 1950"/>
                <a:gd name="T30" fmla="*/ 424 w 571"/>
                <a:gd name="T31" fmla="*/ 1856 h 1950"/>
                <a:gd name="T32" fmla="*/ 360 w 571"/>
                <a:gd name="T33" fmla="*/ 1841 h 1950"/>
                <a:gd name="T34" fmla="*/ 258 w 571"/>
                <a:gd name="T35" fmla="*/ 1813 h 1950"/>
                <a:gd name="T36" fmla="*/ 195 w 571"/>
                <a:gd name="T37" fmla="*/ 1783 h 1950"/>
                <a:gd name="T38" fmla="*/ 146 w 571"/>
                <a:gd name="T39" fmla="*/ 1754 h 1950"/>
                <a:gd name="T40" fmla="*/ 78 w 571"/>
                <a:gd name="T41" fmla="*/ 1764 h 1950"/>
                <a:gd name="T42" fmla="*/ 5 w 571"/>
                <a:gd name="T43" fmla="*/ 1773 h 1950"/>
                <a:gd name="T44" fmla="*/ 0 w 571"/>
                <a:gd name="T45" fmla="*/ 1773 h 1950"/>
                <a:gd name="T46" fmla="*/ 0 w 571"/>
                <a:gd name="T47" fmla="*/ 1773 h 1950"/>
                <a:gd name="T48" fmla="*/ 0 w 571"/>
                <a:gd name="T49" fmla="*/ 15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1" h="1950">
                  <a:moveTo>
                    <a:pt x="0" y="15"/>
                  </a:moveTo>
                  <a:lnTo>
                    <a:pt x="0" y="15"/>
                  </a:lnTo>
                  <a:cubicBezTo>
                    <a:pt x="136" y="15"/>
                    <a:pt x="273" y="6"/>
                    <a:pt x="409" y="0"/>
                  </a:cubicBezTo>
                  <a:lnTo>
                    <a:pt x="409" y="0"/>
                  </a:lnTo>
                  <a:cubicBezTo>
                    <a:pt x="409" y="20"/>
                    <a:pt x="419" y="34"/>
                    <a:pt x="419" y="54"/>
                  </a:cubicBezTo>
                  <a:cubicBezTo>
                    <a:pt x="419" y="112"/>
                    <a:pt x="399" y="142"/>
                    <a:pt x="399" y="200"/>
                  </a:cubicBezTo>
                  <a:cubicBezTo>
                    <a:pt x="399" y="273"/>
                    <a:pt x="467" y="312"/>
                    <a:pt x="526" y="356"/>
                  </a:cubicBezTo>
                  <a:cubicBezTo>
                    <a:pt x="570" y="1316"/>
                    <a:pt x="570" y="1316"/>
                    <a:pt x="570" y="1316"/>
                  </a:cubicBezTo>
                  <a:cubicBezTo>
                    <a:pt x="550" y="1350"/>
                    <a:pt x="550" y="1350"/>
                    <a:pt x="541" y="1388"/>
                  </a:cubicBezTo>
                  <a:lnTo>
                    <a:pt x="541" y="1388"/>
                  </a:lnTo>
                  <a:cubicBezTo>
                    <a:pt x="550" y="1471"/>
                    <a:pt x="560" y="1520"/>
                    <a:pt x="560" y="1598"/>
                  </a:cubicBezTo>
                  <a:cubicBezTo>
                    <a:pt x="560" y="1627"/>
                    <a:pt x="560" y="1647"/>
                    <a:pt x="550" y="1676"/>
                  </a:cubicBezTo>
                  <a:cubicBezTo>
                    <a:pt x="541" y="1710"/>
                    <a:pt x="516" y="1730"/>
                    <a:pt x="516" y="1764"/>
                  </a:cubicBezTo>
                  <a:cubicBezTo>
                    <a:pt x="516" y="1841"/>
                    <a:pt x="565" y="1876"/>
                    <a:pt x="570" y="1949"/>
                  </a:cubicBezTo>
                  <a:lnTo>
                    <a:pt x="570" y="1949"/>
                  </a:lnTo>
                  <a:cubicBezTo>
                    <a:pt x="511" y="1915"/>
                    <a:pt x="487" y="1885"/>
                    <a:pt x="424" y="1856"/>
                  </a:cubicBezTo>
                  <a:cubicBezTo>
                    <a:pt x="404" y="1846"/>
                    <a:pt x="384" y="1846"/>
                    <a:pt x="360" y="1841"/>
                  </a:cubicBezTo>
                  <a:cubicBezTo>
                    <a:pt x="321" y="1832"/>
                    <a:pt x="297" y="1822"/>
                    <a:pt x="258" y="1813"/>
                  </a:cubicBezTo>
                  <a:cubicBezTo>
                    <a:pt x="234" y="1803"/>
                    <a:pt x="219" y="1798"/>
                    <a:pt x="195" y="1783"/>
                  </a:cubicBezTo>
                  <a:cubicBezTo>
                    <a:pt x="180" y="1769"/>
                    <a:pt x="171" y="1754"/>
                    <a:pt x="146" y="1754"/>
                  </a:cubicBezTo>
                  <a:cubicBezTo>
                    <a:pt x="122" y="1754"/>
                    <a:pt x="107" y="1764"/>
                    <a:pt x="78" y="1764"/>
                  </a:cubicBezTo>
                  <a:cubicBezTo>
                    <a:pt x="49" y="1769"/>
                    <a:pt x="34" y="1769"/>
                    <a:pt x="5" y="1773"/>
                  </a:cubicBezTo>
                  <a:cubicBezTo>
                    <a:pt x="0" y="1773"/>
                    <a:pt x="0" y="1773"/>
                    <a:pt x="0" y="1773"/>
                  </a:cubicBezTo>
                  <a:lnTo>
                    <a:pt x="0" y="1773"/>
                  </a:lnTo>
                  <a:cubicBezTo>
                    <a:pt x="0" y="15"/>
                    <a:pt x="0" y="15"/>
                    <a:pt x="0" y="15"/>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6" name="Freeform 82">
              <a:extLst>
                <a:ext uri="{FF2B5EF4-FFF2-40B4-BE49-F238E27FC236}">
                  <a16:creationId xmlns:a16="http://schemas.microsoft.com/office/drawing/2014/main" id="{C3818EF3-AD40-1E92-052A-EBC599230CAA}"/>
                </a:ext>
              </a:extLst>
            </p:cNvPr>
            <p:cNvSpPr>
              <a:spLocks noChangeArrowheads="1"/>
            </p:cNvSpPr>
            <p:nvPr/>
          </p:nvSpPr>
          <p:spPr bwMode="auto">
            <a:xfrm>
              <a:off x="8751671" y="3680211"/>
              <a:ext cx="257622" cy="1092166"/>
            </a:xfrm>
            <a:custGeom>
              <a:avLst/>
              <a:gdLst>
                <a:gd name="T0" fmla="*/ 117 w 410"/>
                <a:gd name="T1" fmla="*/ 0 h 1725"/>
                <a:gd name="T2" fmla="*/ 117 w 410"/>
                <a:gd name="T3" fmla="*/ 0 h 1725"/>
                <a:gd name="T4" fmla="*/ 112 w 410"/>
                <a:gd name="T5" fmla="*/ 78 h 1725"/>
                <a:gd name="T6" fmla="*/ 122 w 410"/>
                <a:gd name="T7" fmla="*/ 93 h 1725"/>
                <a:gd name="T8" fmla="*/ 151 w 410"/>
                <a:gd name="T9" fmla="*/ 195 h 1725"/>
                <a:gd name="T10" fmla="*/ 136 w 410"/>
                <a:gd name="T11" fmla="*/ 278 h 1725"/>
                <a:gd name="T12" fmla="*/ 151 w 410"/>
                <a:gd name="T13" fmla="*/ 317 h 1725"/>
                <a:gd name="T14" fmla="*/ 175 w 410"/>
                <a:gd name="T15" fmla="*/ 409 h 1725"/>
                <a:gd name="T16" fmla="*/ 166 w 410"/>
                <a:gd name="T17" fmla="*/ 438 h 1725"/>
                <a:gd name="T18" fmla="*/ 161 w 410"/>
                <a:gd name="T19" fmla="*/ 492 h 1725"/>
                <a:gd name="T20" fmla="*/ 219 w 410"/>
                <a:gd name="T21" fmla="*/ 633 h 1725"/>
                <a:gd name="T22" fmla="*/ 273 w 410"/>
                <a:gd name="T23" fmla="*/ 726 h 1725"/>
                <a:gd name="T24" fmla="*/ 307 w 410"/>
                <a:gd name="T25" fmla="*/ 798 h 1725"/>
                <a:gd name="T26" fmla="*/ 326 w 410"/>
                <a:gd name="T27" fmla="*/ 979 h 1725"/>
                <a:gd name="T28" fmla="*/ 345 w 410"/>
                <a:gd name="T29" fmla="*/ 1086 h 1725"/>
                <a:gd name="T30" fmla="*/ 326 w 410"/>
                <a:gd name="T31" fmla="*/ 1237 h 1725"/>
                <a:gd name="T32" fmla="*/ 341 w 410"/>
                <a:gd name="T33" fmla="*/ 1295 h 1725"/>
                <a:gd name="T34" fmla="*/ 380 w 410"/>
                <a:gd name="T35" fmla="*/ 1475 h 1725"/>
                <a:gd name="T36" fmla="*/ 395 w 410"/>
                <a:gd name="T37" fmla="*/ 1525 h 1725"/>
                <a:gd name="T38" fmla="*/ 409 w 410"/>
                <a:gd name="T39" fmla="*/ 1709 h 1725"/>
                <a:gd name="T40" fmla="*/ 409 w 410"/>
                <a:gd name="T41" fmla="*/ 1709 h 1725"/>
                <a:gd name="T42" fmla="*/ 0 w 410"/>
                <a:gd name="T43" fmla="*/ 1724 h 1725"/>
                <a:gd name="T44" fmla="*/ 0 w 410"/>
                <a:gd name="T45" fmla="*/ 1724 h 1725"/>
                <a:gd name="T46" fmla="*/ 0 w 410"/>
                <a:gd name="T47" fmla="*/ 5 h 1725"/>
                <a:gd name="T48" fmla="*/ 0 w 410"/>
                <a:gd name="T49" fmla="*/ 5 h 1725"/>
                <a:gd name="T50" fmla="*/ 117 w 410"/>
                <a:gd name="T51"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0" h="1725">
                  <a:moveTo>
                    <a:pt x="117" y="0"/>
                  </a:moveTo>
                  <a:lnTo>
                    <a:pt x="117" y="0"/>
                  </a:lnTo>
                  <a:cubicBezTo>
                    <a:pt x="112" y="29"/>
                    <a:pt x="112" y="49"/>
                    <a:pt x="112" y="78"/>
                  </a:cubicBezTo>
                  <a:cubicBezTo>
                    <a:pt x="112" y="83"/>
                    <a:pt x="117" y="83"/>
                    <a:pt x="122" y="93"/>
                  </a:cubicBezTo>
                  <a:cubicBezTo>
                    <a:pt x="132" y="131"/>
                    <a:pt x="151" y="156"/>
                    <a:pt x="151" y="195"/>
                  </a:cubicBezTo>
                  <a:cubicBezTo>
                    <a:pt x="151" y="229"/>
                    <a:pt x="136" y="248"/>
                    <a:pt x="136" y="278"/>
                  </a:cubicBezTo>
                  <a:cubicBezTo>
                    <a:pt x="136" y="297"/>
                    <a:pt x="146" y="302"/>
                    <a:pt x="151" y="317"/>
                  </a:cubicBezTo>
                  <a:cubicBezTo>
                    <a:pt x="161" y="351"/>
                    <a:pt x="175" y="370"/>
                    <a:pt x="175" y="409"/>
                  </a:cubicBezTo>
                  <a:cubicBezTo>
                    <a:pt x="175" y="419"/>
                    <a:pt x="171" y="424"/>
                    <a:pt x="166" y="438"/>
                  </a:cubicBezTo>
                  <a:cubicBezTo>
                    <a:pt x="161" y="458"/>
                    <a:pt x="161" y="467"/>
                    <a:pt x="161" y="492"/>
                  </a:cubicBezTo>
                  <a:cubicBezTo>
                    <a:pt x="161" y="550"/>
                    <a:pt x="190" y="579"/>
                    <a:pt x="219" y="633"/>
                  </a:cubicBezTo>
                  <a:cubicBezTo>
                    <a:pt x="238" y="667"/>
                    <a:pt x="248" y="692"/>
                    <a:pt x="273" y="726"/>
                  </a:cubicBezTo>
                  <a:cubicBezTo>
                    <a:pt x="287" y="750"/>
                    <a:pt x="297" y="770"/>
                    <a:pt x="307" y="798"/>
                  </a:cubicBezTo>
                  <a:cubicBezTo>
                    <a:pt x="321" y="867"/>
                    <a:pt x="321" y="911"/>
                    <a:pt x="326" y="979"/>
                  </a:cubicBezTo>
                  <a:cubicBezTo>
                    <a:pt x="331" y="1023"/>
                    <a:pt x="345" y="1042"/>
                    <a:pt x="345" y="1086"/>
                  </a:cubicBezTo>
                  <a:cubicBezTo>
                    <a:pt x="345" y="1144"/>
                    <a:pt x="326" y="1179"/>
                    <a:pt x="326" y="1237"/>
                  </a:cubicBezTo>
                  <a:cubicBezTo>
                    <a:pt x="326" y="1262"/>
                    <a:pt x="331" y="1276"/>
                    <a:pt x="341" y="1295"/>
                  </a:cubicBezTo>
                  <a:cubicBezTo>
                    <a:pt x="360" y="1364"/>
                    <a:pt x="370" y="1408"/>
                    <a:pt x="380" y="1475"/>
                  </a:cubicBezTo>
                  <a:cubicBezTo>
                    <a:pt x="384" y="1495"/>
                    <a:pt x="390" y="1505"/>
                    <a:pt x="395" y="1525"/>
                  </a:cubicBezTo>
                  <a:cubicBezTo>
                    <a:pt x="404" y="1593"/>
                    <a:pt x="399" y="1641"/>
                    <a:pt x="409" y="1709"/>
                  </a:cubicBezTo>
                  <a:lnTo>
                    <a:pt x="409" y="1709"/>
                  </a:lnTo>
                  <a:cubicBezTo>
                    <a:pt x="273" y="1715"/>
                    <a:pt x="136" y="1724"/>
                    <a:pt x="0" y="1724"/>
                  </a:cubicBezTo>
                  <a:lnTo>
                    <a:pt x="0" y="1724"/>
                  </a:lnTo>
                  <a:cubicBezTo>
                    <a:pt x="0" y="5"/>
                    <a:pt x="0" y="5"/>
                    <a:pt x="0" y="5"/>
                  </a:cubicBezTo>
                  <a:lnTo>
                    <a:pt x="0" y="5"/>
                  </a:lnTo>
                  <a:cubicBezTo>
                    <a:pt x="39" y="5"/>
                    <a:pt x="78" y="0"/>
                    <a:pt x="117" y="0"/>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7" name="Freeform 83">
              <a:extLst>
                <a:ext uri="{FF2B5EF4-FFF2-40B4-BE49-F238E27FC236}">
                  <a16:creationId xmlns:a16="http://schemas.microsoft.com/office/drawing/2014/main" id="{5CE36F91-9C4C-CE22-65E1-259FCBD4F238}"/>
                </a:ext>
              </a:extLst>
            </p:cNvPr>
            <p:cNvSpPr>
              <a:spLocks noChangeArrowheads="1"/>
            </p:cNvSpPr>
            <p:nvPr/>
          </p:nvSpPr>
          <p:spPr bwMode="auto">
            <a:xfrm>
              <a:off x="12996840" y="5940155"/>
              <a:ext cx="1226507" cy="1330202"/>
            </a:xfrm>
            <a:custGeom>
              <a:avLst/>
              <a:gdLst>
                <a:gd name="T0" fmla="*/ 589 w 1935"/>
                <a:gd name="T1" fmla="*/ 0 h 2099"/>
                <a:gd name="T2" fmla="*/ 1169 w 1935"/>
                <a:gd name="T3" fmla="*/ 423 h 2099"/>
                <a:gd name="T4" fmla="*/ 1227 w 1935"/>
                <a:gd name="T5" fmla="*/ 647 h 2099"/>
                <a:gd name="T6" fmla="*/ 1392 w 1935"/>
                <a:gd name="T7" fmla="*/ 506 h 2099"/>
                <a:gd name="T8" fmla="*/ 1510 w 1935"/>
                <a:gd name="T9" fmla="*/ 418 h 2099"/>
                <a:gd name="T10" fmla="*/ 1627 w 1935"/>
                <a:gd name="T11" fmla="*/ 389 h 2099"/>
                <a:gd name="T12" fmla="*/ 1695 w 1935"/>
                <a:gd name="T13" fmla="*/ 306 h 2099"/>
                <a:gd name="T14" fmla="*/ 1821 w 1935"/>
                <a:gd name="T15" fmla="*/ 296 h 2099"/>
                <a:gd name="T16" fmla="*/ 1923 w 1935"/>
                <a:gd name="T17" fmla="*/ 365 h 2099"/>
                <a:gd name="T18" fmla="*/ 1934 w 1935"/>
                <a:gd name="T19" fmla="*/ 365 h 2099"/>
                <a:gd name="T20" fmla="*/ 1890 w 1935"/>
                <a:gd name="T21" fmla="*/ 506 h 2099"/>
                <a:gd name="T22" fmla="*/ 1812 w 1935"/>
                <a:gd name="T23" fmla="*/ 477 h 2099"/>
                <a:gd name="T24" fmla="*/ 1724 w 1935"/>
                <a:gd name="T25" fmla="*/ 492 h 2099"/>
                <a:gd name="T26" fmla="*/ 1690 w 1935"/>
                <a:gd name="T27" fmla="*/ 550 h 2099"/>
                <a:gd name="T28" fmla="*/ 1666 w 1935"/>
                <a:gd name="T29" fmla="*/ 647 h 2099"/>
                <a:gd name="T30" fmla="*/ 1544 w 1935"/>
                <a:gd name="T31" fmla="*/ 866 h 2099"/>
                <a:gd name="T32" fmla="*/ 1505 w 1935"/>
                <a:gd name="T33" fmla="*/ 895 h 2099"/>
                <a:gd name="T34" fmla="*/ 1436 w 1935"/>
                <a:gd name="T35" fmla="*/ 1017 h 2099"/>
                <a:gd name="T36" fmla="*/ 1300 w 1935"/>
                <a:gd name="T37" fmla="*/ 1071 h 2099"/>
                <a:gd name="T38" fmla="*/ 1169 w 1935"/>
                <a:gd name="T39" fmla="*/ 1343 h 2099"/>
                <a:gd name="T40" fmla="*/ 1047 w 1935"/>
                <a:gd name="T41" fmla="*/ 1587 h 2099"/>
                <a:gd name="T42" fmla="*/ 1066 w 1935"/>
                <a:gd name="T43" fmla="*/ 1714 h 2099"/>
                <a:gd name="T44" fmla="*/ 1081 w 1935"/>
                <a:gd name="T45" fmla="*/ 1831 h 2099"/>
                <a:gd name="T46" fmla="*/ 1003 w 1935"/>
                <a:gd name="T47" fmla="*/ 1835 h 2099"/>
                <a:gd name="T48" fmla="*/ 852 w 1935"/>
                <a:gd name="T49" fmla="*/ 1909 h 2099"/>
                <a:gd name="T50" fmla="*/ 628 w 1935"/>
                <a:gd name="T51" fmla="*/ 1967 h 2099"/>
                <a:gd name="T52" fmla="*/ 618 w 1935"/>
                <a:gd name="T53" fmla="*/ 2098 h 2099"/>
                <a:gd name="T54" fmla="*/ 526 w 1935"/>
                <a:gd name="T55" fmla="*/ 2064 h 2099"/>
                <a:gd name="T56" fmla="*/ 380 w 1935"/>
                <a:gd name="T57" fmla="*/ 1977 h 2099"/>
                <a:gd name="T58" fmla="*/ 302 w 1935"/>
                <a:gd name="T59" fmla="*/ 1899 h 2099"/>
                <a:gd name="T60" fmla="*/ 248 w 1935"/>
                <a:gd name="T61" fmla="*/ 1889 h 2099"/>
                <a:gd name="T62" fmla="*/ 141 w 1935"/>
                <a:gd name="T63" fmla="*/ 1802 h 2099"/>
                <a:gd name="T64" fmla="*/ 87 w 1935"/>
                <a:gd name="T65" fmla="*/ 1733 h 2099"/>
                <a:gd name="T66" fmla="*/ 49 w 1935"/>
                <a:gd name="T67" fmla="*/ 1646 h 2099"/>
                <a:gd name="T68" fmla="*/ 0 w 1935"/>
                <a:gd name="T69" fmla="*/ 1495 h 2099"/>
                <a:gd name="T70" fmla="*/ 160 w 1935"/>
                <a:gd name="T71" fmla="*/ 1261 h 2099"/>
                <a:gd name="T72" fmla="*/ 151 w 1935"/>
                <a:gd name="T73" fmla="*/ 1130 h 2099"/>
                <a:gd name="T74" fmla="*/ 253 w 1935"/>
                <a:gd name="T75" fmla="*/ 1149 h 2099"/>
                <a:gd name="T76" fmla="*/ 306 w 1935"/>
                <a:gd name="T77" fmla="*/ 1076 h 2099"/>
                <a:gd name="T78" fmla="*/ 297 w 1935"/>
                <a:gd name="T79" fmla="*/ 983 h 2099"/>
                <a:gd name="T80" fmla="*/ 292 w 1935"/>
                <a:gd name="T81" fmla="*/ 925 h 2099"/>
                <a:gd name="T82" fmla="*/ 321 w 1935"/>
                <a:gd name="T83" fmla="*/ 895 h 2099"/>
                <a:gd name="T84" fmla="*/ 355 w 1935"/>
                <a:gd name="T85" fmla="*/ 808 h 2099"/>
                <a:gd name="T86" fmla="*/ 463 w 1935"/>
                <a:gd name="T87" fmla="*/ 764 h 2099"/>
                <a:gd name="T88" fmla="*/ 545 w 1935"/>
                <a:gd name="T89" fmla="*/ 618 h 2099"/>
                <a:gd name="T90" fmla="*/ 569 w 1935"/>
                <a:gd name="T91" fmla="*/ 467 h 2099"/>
                <a:gd name="T92" fmla="*/ 555 w 1935"/>
                <a:gd name="T93" fmla="*/ 146 h 2099"/>
                <a:gd name="T94" fmla="*/ 589 w 1935"/>
                <a:gd name="T95" fmla="*/ 0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5" h="2099">
                  <a:moveTo>
                    <a:pt x="589" y="0"/>
                  </a:moveTo>
                  <a:lnTo>
                    <a:pt x="589" y="0"/>
                  </a:lnTo>
                  <a:cubicBezTo>
                    <a:pt x="726" y="559"/>
                    <a:pt x="726" y="559"/>
                    <a:pt x="726" y="559"/>
                  </a:cubicBezTo>
                  <a:cubicBezTo>
                    <a:pt x="1169" y="423"/>
                    <a:pt x="1169" y="423"/>
                    <a:pt x="1169" y="423"/>
                  </a:cubicBezTo>
                  <a:lnTo>
                    <a:pt x="1169" y="423"/>
                  </a:lnTo>
                  <a:cubicBezTo>
                    <a:pt x="1227" y="647"/>
                    <a:pt x="1227" y="647"/>
                    <a:pt x="1227" y="647"/>
                  </a:cubicBezTo>
                  <a:cubicBezTo>
                    <a:pt x="1256" y="623"/>
                    <a:pt x="1266" y="594"/>
                    <a:pt x="1295" y="564"/>
                  </a:cubicBezTo>
                  <a:cubicBezTo>
                    <a:pt x="1325" y="531"/>
                    <a:pt x="1364" y="535"/>
                    <a:pt x="1392" y="506"/>
                  </a:cubicBezTo>
                  <a:cubicBezTo>
                    <a:pt x="1427" y="472"/>
                    <a:pt x="1442" y="437"/>
                    <a:pt x="1475" y="413"/>
                  </a:cubicBezTo>
                  <a:cubicBezTo>
                    <a:pt x="1510" y="418"/>
                    <a:pt x="1510" y="418"/>
                    <a:pt x="1510" y="418"/>
                  </a:cubicBezTo>
                  <a:cubicBezTo>
                    <a:pt x="1583" y="418"/>
                    <a:pt x="1583" y="418"/>
                    <a:pt x="1583" y="418"/>
                  </a:cubicBezTo>
                  <a:cubicBezTo>
                    <a:pt x="1602" y="418"/>
                    <a:pt x="1617" y="404"/>
                    <a:pt x="1627" y="389"/>
                  </a:cubicBezTo>
                  <a:cubicBezTo>
                    <a:pt x="1641" y="374"/>
                    <a:pt x="1651" y="360"/>
                    <a:pt x="1661" y="345"/>
                  </a:cubicBezTo>
                  <a:cubicBezTo>
                    <a:pt x="1671" y="326"/>
                    <a:pt x="1675" y="311"/>
                    <a:pt x="1695" y="306"/>
                  </a:cubicBezTo>
                  <a:cubicBezTo>
                    <a:pt x="1704" y="301"/>
                    <a:pt x="1709" y="306"/>
                    <a:pt x="1724" y="306"/>
                  </a:cubicBezTo>
                  <a:cubicBezTo>
                    <a:pt x="1763" y="301"/>
                    <a:pt x="1782" y="296"/>
                    <a:pt x="1821" y="296"/>
                  </a:cubicBezTo>
                  <a:cubicBezTo>
                    <a:pt x="1856" y="296"/>
                    <a:pt x="1851" y="335"/>
                    <a:pt x="1880" y="360"/>
                  </a:cubicBezTo>
                  <a:cubicBezTo>
                    <a:pt x="1890" y="370"/>
                    <a:pt x="1904" y="365"/>
                    <a:pt x="1923" y="365"/>
                  </a:cubicBezTo>
                  <a:cubicBezTo>
                    <a:pt x="1928" y="365"/>
                    <a:pt x="1928" y="365"/>
                    <a:pt x="1934" y="365"/>
                  </a:cubicBezTo>
                  <a:lnTo>
                    <a:pt x="1934" y="365"/>
                  </a:lnTo>
                  <a:cubicBezTo>
                    <a:pt x="1934" y="399"/>
                    <a:pt x="1928" y="418"/>
                    <a:pt x="1919" y="453"/>
                  </a:cubicBezTo>
                  <a:cubicBezTo>
                    <a:pt x="1914" y="477"/>
                    <a:pt x="1914" y="506"/>
                    <a:pt x="1890" y="506"/>
                  </a:cubicBezTo>
                  <a:cubicBezTo>
                    <a:pt x="1875" y="506"/>
                    <a:pt x="1870" y="492"/>
                    <a:pt x="1860" y="486"/>
                  </a:cubicBezTo>
                  <a:cubicBezTo>
                    <a:pt x="1841" y="481"/>
                    <a:pt x="1831" y="481"/>
                    <a:pt x="1812" y="477"/>
                  </a:cubicBezTo>
                  <a:cubicBezTo>
                    <a:pt x="1782" y="467"/>
                    <a:pt x="1768" y="462"/>
                    <a:pt x="1738" y="462"/>
                  </a:cubicBezTo>
                  <a:cubicBezTo>
                    <a:pt x="1724" y="462"/>
                    <a:pt x="1729" y="481"/>
                    <a:pt x="1724" y="492"/>
                  </a:cubicBezTo>
                  <a:cubicBezTo>
                    <a:pt x="1719" y="496"/>
                    <a:pt x="1714" y="501"/>
                    <a:pt x="1709" y="506"/>
                  </a:cubicBezTo>
                  <a:cubicBezTo>
                    <a:pt x="1704" y="520"/>
                    <a:pt x="1695" y="531"/>
                    <a:pt x="1690" y="550"/>
                  </a:cubicBezTo>
                  <a:cubicBezTo>
                    <a:pt x="1685" y="559"/>
                    <a:pt x="1690" y="569"/>
                    <a:pt x="1690" y="579"/>
                  </a:cubicBezTo>
                  <a:cubicBezTo>
                    <a:pt x="1685" y="608"/>
                    <a:pt x="1675" y="623"/>
                    <a:pt x="1666" y="647"/>
                  </a:cubicBezTo>
                  <a:cubicBezTo>
                    <a:pt x="1646" y="715"/>
                    <a:pt x="1617" y="749"/>
                    <a:pt x="1583" y="813"/>
                  </a:cubicBezTo>
                  <a:cubicBezTo>
                    <a:pt x="1573" y="832"/>
                    <a:pt x="1568" y="857"/>
                    <a:pt x="1544" y="866"/>
                  </a:cubicBezTo>
                  <a:cubicBezTo>
                    <a:pt x="1534" y="871"/>
                    <a:pt x="1519" y="862"/>
                    <a:pt x="1510" y="866"/>
                  </a:cubicBezTo>
                  <a:cubicBezTo>
                    <a:pt x="1505" y="876"/>
                    <a:pt x="1505" y="886"/>
                    <a:pt x="1505" y="895"/>
                  </a:cubicBezTo>
                  <a:cubicBezTo>
                    <a:pt x="1500" y="915"/>
                    <a:pt x="1495" y="925"/>
                    <a:pt x="1486" y="945"/>
                  </a:cubicBezTo>
                  <a:cubicBezTo>
                    <a:pt x="1471" y="973"/>
                    <a:pt x="1451" y="988"/>
                    <a:pt x="1436" y="1017"/>
                  </a:cubicBezTo>
                  <a:cubicBezTo>
                    <a:pt x="1417" y="1051"/>
                    <a:pt x="1398" y="1081"/>
                    <a:pt x="1359" y="1081"/>
                  </a:cubicBezTo>
                  <a:cubicBezTo>
                    <a:pt x="1339" y="1081"/>
                    <a:pt x="1325" y="1076"/>
                    <a:pt x="1300" y="1071"/>
                  </a:cubicBezTo>
                  <a:cubicBezTo>
                    <a:pt x="1271" y="1144"/>
                    <a:pt x="1232" y="1178"/>
                    <a:pt x="1203" y="1246"/>
                  </a:cubicBezTo>
                  <a:cubicBezTo>
                    <a:pt x="1188" y="1285"/>
                    <a:pt x="1188" y="1310"/>
                    <a:pt x="1169" y="1343"/>
                  </a:cubicBezTo>
                  <a:cubicBezTo>
                    <a:pt x="1140" y="1402"/>
                    <a:pt x="1110" y="1436"/>
                    <a:pt x="1081" y="1495"/>
                  </a:cubicBezTo>
                  <a:cubicBezTo>
                    <a:pt x="1066" y="1529"/>
                    <a:pt x="1047" y="1548"/>
                    <a:pt x="1047" y="1587"/>
                  </a:cubicBezTo>
                  <a:cubicBezTo>
                    <a:pt x="1047" y="1606"/>
                    <a:pt x="1057" y="1616"/>
                    <a:pt x="1061" y="1631"/>
                  </a:cubicBezTo>
                  <a:cubicBezTo>
                    <a:pt x="1066" y="1665"/>
                    <a:pt x="1061" y="1685"/>
                    <a:pt x="1066" y="1714"/>
                  </a:cubicBezTo>
                  <a:cubicBezTo>
                    <a:pt x="1071" y="1738"/>
                    <a:pt x="1081" y="1752"/>
                    <a:pt x="1081" y="1777"/>
                  </a:cubicBezTo>
                  <a:cubicBezTo>
                    <a:pt x="1081" y="1831"/>
                    <a:pt x="1081" y="1831"/>
                    <a:pt x="1081" y="1831"/>
                  </a:cubicBezTo>
                  <a:cubicBezTo>
                    <a:pt x="1057" y="1831"/>
                    <a:pt x="1042" y="1831"/>
                    <a:pt x="1022" y="1835"/>
                  </a:cubicBezTo>
                  <a:cubicBezTo>
                    <a:pt x="1003" y="1835"/>
                    <a:pt x="1003" y="1835"/>
                    <a:pt x="1003" y="1835"/>
                  </a:cubicBezTo>
                  <a:cubicBezTo>
                    <a:pt x="974" y="1846"/>
                    <a:pt x="954" y="1850"/>
                    <a:pt x="930" y="1865"/>
                  </a:cubicBezTo>
                  <a:cubicBezTo>
                    <a:pt x="896" y="1879"/>
                    <a:pt x="881" y="1899"/>
                    <a:pt x="852" y="1909"/>
                  </a:cubicBezTo>
                  <a:cubicBezTo>
                    <a:pt x="808" y="1923"/>
                    <a:pt x="779" y="1928"/>
                    <a:pt x="730" y="1943"/>
                  </a:cubicBezTo>
                  <a:cubicBezTo>
                    <a:pt x="691" y="1957"/>
                    <a:pt x="667" y="1972"/>
                    <a:pt x="628" y="1967"/>
                  </a:cubicBezTo>
                  <a:cubicBezTo>
                    <a:pt x="628" y="1982"/>
                    <a:pt x="618" y="1992"/>
                    <a:pt x="618" y="2006"/>
                  </a:cubicBezTo>
                  <a:cubicBezTo>
                    <a:pt x="618" y="2098"/>
                    <a:pt x="618" y="2098"/>
                    <a:pt x="618" y="2098"/>
                  </a:cubicBezTo>
                  <a:cubicBezTo>
                    <a:pt x="599" y="2094"/>
                    <a:pt x="579" y="2094"/>
                    <a:pt x="560" y="2084"/>
                  </a:cubicBezTo>
                  <a:cubicBezTo>
                    <a:pt x="545" y="2079"/>
                    <a:pt x="540" y="2070"/>
                    <a:pt x="526" y="2064"/>
                  </a:cubicBezTo>
                  <a:cubicBezTo>
                    <a:pt x="502" y="2045"/>
                    <a:pt x="482" y="2035"/>
                    <a:pt x="453" y="2025"/>
                  </a:cubicBezTo>
                  <a:cubicBezTo>
                    <a:pt x="423" y="2011"/>
                    <a:pt x="399" y="2006"/>
                    <a:pt x="380" y="1977"/>
                  </a:cubicBezTo>
                  <a:cubicBezTo>
                    <a:pt x="365" y="1948"/>
                    <a:pt x="365" y="1918"/>
                    <a:pt x="341" y="1899"/>
                  </a:cubicBezTo>
                  <a:cubicBezTo>
                    <a:pt x="331" y="1894"/>
                    <a:pt x="312" y="1899"/>
                    <a:pt x="302" y="1899"/>
                  </a:cubicBezTo>
                  <a:lnTo>
                    <a:pt x="302" y="1899"/>
                  </a:lnTo>
                  <a:cubicBezTo>
                    <a:pt x="287" y="1894"/>
                    <a:pt x="267" y="1894"/>
                    <a:pt x="248" y="1889"/>
                  </a:cubicBezTo>
                  <a:cubicBezTo>
                    <a:pt x="204" y="1874"/>
                    <a:pt x="180" y="1850"/>
                    <a:pt x="146" y="1816"/>
                  </a:cubicBezTo>
                  <a:cubicBezTo>
                    <a:pt x="141" y="1811"/>
                    <a:pt x="146" y="1807"/>
                    <a:pt x="141" y="1802"/>
                  </a:cubicBezTo>
                  <a:cubicBezTo>
                    <a:pt x="136" y="1797"/>
                    <a:pt x="131" y="1797"/>
                    <a:pt x="126" y="1797"/>
                  </a:cubicBezTo>
                  <a:cubicBezTo>
                    <a:pt x="107" y="1777"/>
                    <a:pt x="97" y="1757"/>
                    <a:pt x="87" y="1733"/>
                  </a:cubicBezTo>
                  <a:cubicBezTo>
                    <a:pt x="82" y="1724"/>
                    <a:pt x="82" y="1714"/>
                    <a:pt x="77" y="1704"/>
                  </a:cubicBezTo>
                  <a:cubicBezTo>
                    <a:pt x="73" y="1680"/>
                    <a:pt x="58" y="1670"/>
                    <a:pt x="49" y="1646"/>
                  </a:cubicBezTo>
                  <a:cubicBezTo>
                    <a:pt x="29" y="1587"/>
                    <a:pt x="24" y="1553"/>
                    <a:pt x="0" y="1495"/>
                  </a:cubicBezTo>
                  <a:lnTo>
                    <a:pt x="0" y="1495"/>
                  </a:lnTo>
                  <a:cubicBezTo>
                    <a:pt x="53" y="1470"/>
                    <a:pt x="77" y="1436"/>
                    <a:pt x="112" y="1388"/>
                  </a:cubicBezTo>
                  <a:cubicBezTo>
                    <a:pt x="136" y="1343"/>
                    <a:pt x="160" y="1315"/>
                    <a:pt x="160" y="1261"/>
                  </a:cubicBezTo>
                  <a:cubicBezTo>
                    <a:pt x="160" y="1236"/>
                    <a:pt x="151" y="1227"/>
                    <a:pt x="151" y="1207"/>
                  </a:cubicBezTo>
                  <a:cubicBezTo>
                    <a:pt x="151" y="1130"/>
                    <a:pt x="151" y="1130"/>
                    <a:pt x="151" y="1130"/>
                  </a:cubicBezTo>
                  <a:cubicBezTo>
                    <a:pt x="170" y="1120"/>
                    <a:pt x="175" y="1105"/>
                    <a:pt x="195" y="1105"/>
                  </a:cubicBezTo>
                  <a:cubicBezTo>
                    <a:pt x="223" y="1105"/>
                    <a:pt x="223" y="1149"/>
                    <a:pt x="253" y="1149"/>
                  </a:cubicBezTo>
                  <a:cubicBezTo>
                    <a:pt x="267" y="1149"/>
                    <a:pt x="273" y="1134"/>
                    <a:pt x="282" y="1120"/>
                  </a:cubicBezTo>
                  <a:cubicBezTo>
                    <a:pt x="292" y="1105"/>
                    <a:pt x="306" y="1095"/>
                    <a:pt x="306" y="1076"/>
                  </a:cubicBezTo>
                  <a:cubicBezTo>
                    <a:pt x="306" y="1003"/>
                    <a:pt x="306" y="1003"/>
                    <a:pt x="306" y="1003"/>
                  </a:cubicBezTo>
                  <a:cubicBezTo>
                    <a:pt x="306" y="993"/>
                    <a:pt x="297" y="988"/>
                    <a:pt x="297" y="983"/>
                  </a:cubicBezTo>
                  <a:cubicBezTo>
                    <a:pt x="297" y="969"/>
                    <a:pt x="292" y="959"/>
                    <a:pt x="292" y="940"/>
                  </a:cubicBezTo>
                  <a:cubicBezTo>
                    <a:pt x="292" y="934"/>
                    <a:pt x="292" y="929"/>
                    <a:pt x="292" y="925"/>
                  </a:cubicBezTo>
                  <a:cubicBezTo>
                    <a:pt x="297" y="920"/>
                    <a:pt x="306" y="929"/>
                    <a:pt x="312" y="925"/>
                  </a:cubicBezTo>
                  <a:cubicBezTo>
                    <a:pt x="317" y="915"/>
                    <a:pt x="321" y="905"/>
                    <a:pt x="321" y="895"/>
                  </a:cubicBezTo>
                  <a:cubicBezTo>
                    <a:pt x="321" y="871"/>
                    <a:pt x="317" y="857"/>
                    <a:pt x="317" y="832"/>
                  </a:cubicBezTo>
                  <a:cubicBezTo>
                    <a:pt x="317" y="818"/>
                    <a:pt x="341" y="813"/>
                    <a:pt x="355" y="808"/>
                  </a:cubicBezTo>
                  <a:cubicBezTo>
                    <a:pt x="365" y="803"/>
                    <a:pt x="375" y="798"/>
                    <a:pt x="384" y="793"/>
                  </a:cubicBezTo>
                  <a:cubicBezTo>
                    <a:pt x="414" y="784"/>
                    <a:pt x="433" y="784"/>
                    <a:pt x="463" y="764"/>
                  </a:cubicBezTo>
                  <a:cubicBezTo>
                    <a:pt x="477" y="754"/>
                    <a:pt x="482" y="735"/>
                    <a:pt x="497" y="720"/>
                  </a:cubicBezTo>
                  <a:cubicBezTo>
                    <a:pt x="526" y="691"/>
                    <a:pt x="540" y="662"/>
                    <a:pt x="545" y="618"/>
                  </a:cubicBezTo>
                  <a:cubicBezTo>
                    <a:pt x="550" y="589"/>
                    <a:pt x="555" y="574"/>
                    <a:pt x="560" y="545"/>
                  </a:cubicBezTo>
                  <a:cubicBezTo>
                    <a:pt x="560" y="516"/>
                    <a:pt x="565" y="496"/>
                    <a:pt x="569" y="467"/>
                  </a:cubicBezTo>
                  <a:cubicBezTo>
                    <a:pt x="574" y="413"/>
                    <a:pt x="574" y="384"/>
                    <a:pt x="574" y="331"/>
                  </a:cubicBezTo>
                  <a:cubicBezTo>
                    <a:pt x="574" y="257"/>
                    <a:pt x="555" y="219"/>
                    <a:pt x="555" y="146"/>
                  </a:cubicBezTo>
                  <a:cubicBezTo>
                    <a:pt x="555" y="111"/>
                    <a:pt x="550" y="87"/>
                    <a:pt x="560" y="53"/>
                  </a:cubicBezTo>
                  <a:cubicBezTo>
                    <a:pt x="565" y="33"/>
                    <a:pt x="584" y="19"/>
                    <a:pt x="589" y="0"/>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8" name="Freeform 84">
              <a:extLst>
                <a:ext uri="{FF2B5EF4-FFF2-40B4-BE49-F238E27FC236}">
                  <a16:creationId xmlns:a16="http://schemas.microsoft.com/office/drawing/2014/main" id="{1BF340D6-01B4-BC39-6C39-DC6CA4FE58BE}"/>
                </a:ext>
              </a:extLst>
            </p:cNvPr>
            <p:cNvSpPr>
              <a:spLocks noChangeArrowheads="1"/>
            </p:cNvSpPr>
            <p:nvPr/>
          </p:nvSpPr>
          <p:spPr bwMode="auto">
            <a:xfrm>
              <a:off x="14693787" y="5875745"/>
              <a:ext cx="288425" cy="448068"/>
            </a:xfrm>
            <a:custGeom>
              <a:avLst/>
              <a:gdLst>
                <a:gd name="T0" fmla="*/ 0 w 458"/>
                <a:gd name="T1" fmla="*/ 49 h 712"/>
                <a:gd name="T2" fmla="*/ 0 w 458"/>
                <a:gd name="T3" fmla="*/ 49 h 712"/>
                <a:gd name="T4" fmla="*/ 156 w 458"/>
                <a:gd name="T5" fmla="*/ 0 h 712"/>
                <a:gd name="T6" fmla="*/ 156 w 458"/>
                <a:gd name="T7" fmla="*/ 0 h 712"/>
                <a:gd name="T8" fmla="*/ 166 w 458"/>
                <a:gd name="T9" fmla="*/ 83 h 712"/>
                <a:gd name="T10" fmla="*/ 170 w 458"/>
                <a:gd name="T11" fmla="*/ 117 h 712"/>
                <a:gd name="T12" fmla="*/ 170 w 458"/>
                <a:gd name="T13" fmla="*/ 117 h 712"/>
                <a:gd name="T14" fmla="*/ 185 w 458"/>
                <a:gd name="T15" fmla="*/ 161 h 712"/>
                <a:gd name="T16" fmla="*/ 219 w 458"/>
                <a:gd name="T17" fmla="*/ 312 h 712"/>
                <a:gd name="T18" fmla="*/ 238 w 458"/>
                <a:gd name="T19" fmla="*/ 322 h 712"/>
                <a:gd name="T20" fmla="*/ 312 w 458"/>
                <a:gd name="T21" fmla="*/ 380 h 712"/>
                <a:gd name="T22" fmla="*/ 390 w 458"/>
                <a:gd name="T23" fmla="*/ 419 h 712"/>
                <a:gd name="T24" fmla="*/ 433 w 458"/>
                <a:gd name="T25" fmla="*/ 458 h 712"/>
                <a:gd name="T26" fmla="*/ 438 w 458"/>
                <a:gd name="T27" fmla="*/ 516 h 712"/>
                <a:gd name="T28" fmla="*/ 457 w 458"/>
                <a:gd name="T29" fmla="*/ 595 h 712"/>
                <a:gd name="T30" fmla="*/ 457 w 458"/>
                <a:gd name="T31" fmla="*/ 638 h 712"/>
                <a:gd name="T32" fmla="*/ 457 w 458"/>
                <a:gd name="T33" fmla="*/ 638 h 712"/>
                <a:gd name="T34" fmla="*/ 224 w 458"/>
                <a:gd name="T35" fmla="*/ 711 h 712"/>
                <a:gd name="T36" fmla="*/ 0 w 458"/>
                <a:gd name="T37" fmla="*/ 4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8" h="712">
                  <a:moveTo>
                    <a:pt x="0" y="49"/>
                  </a:moveTo>
                  <a:lnTo>
                    <a:pt x="0" y="49"/>
                  </a:lnTo>
                  <a:cubicBezTo>
                    <a:pt x="156" y="0"/>
                    <a:pt x="156" y="0"/>
                    <a:pt x="156" y="0"/>
                  </a:cubicBezTo>
                  <a:lnTo>
                    <a:pt x="156" y="0"/>
                  </a:lnTo>
                  <a:cubicBezTo>
                    <a:pt x="166" y="83"/>
                    <a:pt x="166" y="83"/>
                    <a:pt x="166" y="83"/>
                  </a:cubicBezTo>
                  <a:cubicBezTo>
                    <a:pt x="170" y="117"/>
                    <a:pt x="170" y="117"/>
                    <a:pt x="170" y="117"/>
                  </a:cubicBezTo>
                  <a:lnTo>
                    <a:pt x="170" y="117"/>
                  </a:lnTo>
                  <a:cubicBezTo>
                    <a:pt x="170" y="131"/>
                    <a:pt x="180" y="141"/>
                    <a:pt x="185" y="161"/>
                  </a:cubicBezTo>
                  <a:cubicBezTo>
                    <a:pt x="199" y="219"/>
                    <a:pt x="190" y="258"/>
                    <a:pt x="219" y="312"/>
                  </a:cubicBezTo>
                  <a:cubicBezTo>
                    <a:pt x="224" y="316"/>
                    <a:pt x="233" y="316"/>
                    <a:pt x="238" y="322"/>
                  </a:cubicBezTo>
                  <a:cubicBezTo>
                    <a:pt x="263" y="346"/>
                    <a:pt x="282" y="360"/>
                    <a:pt x="312" y="380"/>
                  </a:cubicBezTo>
                  <a:cubicBezTo>
                    <a:pt x="341" y="395"/>
                    <a:pt x="355" y="404"/>
                    <a:pt x="390" y="419"/>
                  </a:cubicBezTo>
                  <a:cubicBezTo>
                    <a:pt x="409" y="424"/>
                    <a:pt x="424" y="438"/>
                    <a:pt x="433" y="458"/>
                  </a:cubicBezTo>
                  <a:cubicBezTo>
                    <a:pt x="438" y="477"/>
                    <a:pt x="433" y="497"/>
                    <a:pt x="438" y="516"/>
                  </a:cubicBezTo>
                  <a:cubicBezTo>
                    <a:pt x="448" y="545"/>
                    <a:pt x="457" y="560"/>
                    <a:pt x="457" y="595"/>
                  </a:cubicBezTo>
                  <a:cubicBezTo>
                    <a:pt x="457" y="638"/>
                    <a:pt x="457" y="638"/>
                    <a:pt x="457" y="638"/>
                  </a:cubicBezTo>
                  <a:lnTo>
                    <a:pt x="457" y="638"/>
                  </a:lnTo>
                  <a:cubicBezTo>
                    <a:pt x="224" y="711"/>
                    <a:pt x="224" y="711"/>
                    <a:pt x="224" y="711"/>
                  </a:cubicBezTo>
                  <a:cubicBezTo>
                    <a:pt x="0" y="49"/>
                    <a:pt x="0" y="49"/>
                    <a:pt x="0" y="49"/>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29" name="Freeform 85">
              <a:extLst>
                <a:ext uri="{FF2B5EF4-FFF2-40B4-BE49-F238E27FC236}">
                  <a16:creationId xmlns:a16="http://schemas.microsoft.com/office/drawing/2014/main" id="{D53A7AB0-9AC0-8F03-1D2F-8F6602CB243C}"/>
                </a:ext>
              </a:extLst>
            </p:cNvPr>
            <p:cNvSpPr>
              <a:spLocks noChangeArrowheads="1"/>
            </p:cNvSpPr>
            <p:nvPr/>
          </p:nvSpPr>
          <p:spPr bwMode="auto">
            <a:xfrm>
              <a:off x="12820424" y="6172591"/>
              <a:ext cx="2136586" cy="1447821"/>
            </a:xfrm>
            <a:custGeom>
              <a:avLst/>
              <a:gdLst>
                <a:gd name="T0" fmla="*/ 2864 w 3371"/>
                <a:gd name="T1" fmla="*/ 472 h 2285"/>
                <a:gd name="T2" fmla="*/ 2961 w 3371"/>
                <a:gd name="T3" fmla="*/ 550 h 2285"/>
                <a:gd name="T4" fmla="*/ 3025 w 3371"/>
                <a:gd name="T5" fmla="*/ 696 h 2285"/>
                <a:gd name="T6" fmla="*/ 2933 w 3371"/>
                <a:gd name="T7" fmla="*/ 682 h 2285"/>
                <a:gd name="T8" fmla="*/ 2839 w 3371"/>
                <a:gd name="T9" fmla="*/ 686 h 2285"/>
                <a:gd name="T10" fmla="*/ 2874 w 3371"/>
                <a:gd name="T11" fmla="*/ 716 h 2285"/>
                <a:gd name="T12" fmla="*/ 3025 w 3371"/>
                <a:gd name="T13" fmla="*/ 798 h 2285"/>
                <a:gd name="T14" fmla="*/ 3039 w 3371"/>
                <a:gd name="T15" fmla="*/ 886 h 2285"/>
                <a:gd name="T16" fmla="*/ 2942 w 3371"/>
                <a:gd name="T17" fmla="*/ 925 h 2285"/>
                <a:gd name="T18" fmla="*/ 3108 w 3371"/>
                <a:gd name="T19" fmla="*/ 1056 h 2285"/>
                <a:gd name="T20" fmla="*/ 3078 w 3371"/>
                <a:gd name="T21" fmla="*/ 1061 h 2285"/>
                <a:gd name="T22" fmla="*/ 2971 w 3371"/>
                <a:gd name="T23" fmla="*/ 1056 h 2285"/>
                <a:gd name="T24" fmla="*/ 3005 w 3371"/>
                <a:gd name="T25" fmla="*/ 1110 h 2285"/>
                <a:gd name="T26" fmla="*/ 3064 w 3371"/>
                <a:gd name="T27" fmla="*/ 1130 h 2285"/>
                <a:gd name="T28" fmla="*/ 3244 w 3371"/>
                <a:gd name="T29" fmla="*/ 1115 h 2285"/>
                <a:gd name="T30" fmla="*/ 3278 w 3371"/>
                <a:gd name="T31" fmla="*/ 1135 h 2285"/>
                <a:gd name="T32" fmla="*/ 3370 w 3371"/>
                <a:gd name="T33" fmla="*/ 1246 h 2285"/>
                <a:gd name="T34" fmla="*/ 3322 w 3371"/>
                <a:gd name="T35" fmla="*/ 1281 h 2285"/>
                <a:gd name="T36" fmla="*/ 3331 w 3371"/>
                <a:gd name="T37" fmla="*/ 1305 h 2285"/>
                <a:gd name="T38" fmla="*/ 828 w 3371"/>
                <a:gd name="T39" fmla="*/ 2070 h 2285"/>
                <a:gd name="T40" fmla="*/ 0 w 3371"/>
                <a:gd name="T41" fmla="*/ 2284 h 2285"/>
                <a:gd name="T42" fmla="*/ 273 w 3371"/>
                <a:gd name="T43" fmla="*/ 2050 h 2285"/>
                <a:gd name="T44" fmla="*/ 322 w 3371"/>
                <a:gd name="T45" fmla="*/ 1967 h 2285"/>
                <a:gd name="T46" fmla="*/ 390 w 3371"/>
                <a:gd name="T47" fmla="*/ 1826 h 2285"/>
                <a:gd name="T48" fmla="*/ 487 w 3371"/>
                <a:gd name="T49" fmla="*/ 1744 h 2285"/>
                <a:gd name="T50" fmla="*/ 536 w 3371"/>
                <a:gd name="T51" fmla="*/ 1680 h 2285"/>
                <a:gd name="T52" fmla="*/ 580 w 3371"/>
                <a:gd name="T53" fmla="*/ 1534 h 2285"/>
                <a:gd name="T54" fmla="*/ 658 w 3371"/>
                <a:gd name="T55" fmla="*/ 1612 h 2285"/>
                <a:gd name="T56" fmla="*/ 804 w 3371"/>
                <a:gd name="T57" fmla="*/ 1699 h 2285"/>
                <a:gd name="T58" fmla="*/ 896 w 3371"/>
                <a:gd name="T59" fmla="*/ 1733 h 2285"/>
                <a:gd name="T60" fmla="*/ 906 w 3371"/>
                <a:gd name="T61" fmla="*/ 1602 h 2285"/>
                <a:gd name="T62" fmla="*/ 1130 w 3371"/>
                <a:gd name="T63" fmla="*/ 1544 h 2285"/>
                <a:gd name="T64" fmla="*/ 1281 w 3371"/>
                <a:gd name="T65" fmla="*/ 1470 h 2285"/>
                <a:gd name="T66" fmla="*/ 1359 w 3371"/>
                <a:gd name="T67" fmla="*/ 1466 h 2285"/>
                <a:gd name="T68" fmla="*/ 1344 w 3371"/>
                <a:gd name="T69" fmla="*/ 1349 h 2285"/>
                <a:gd name="T70" fmla="*/ 1325 w 3371"/>
                <a:gd name="T71" fmla="*/ 1222 h 2285"/>
                <a:gd name="T72" fmla="*/ 1447 w 3371"/>
                <a:gd name="T73" fmla="*/ 978 h 2285"/>
                <a:gd name="T74" fmla="*/ 1578 w 3371"/>
                <a:gd name="T75" fmla="*/ 706 h 2285"/>
                <a:gd name="T76" fmla="*/ 1714 w 3371"/>
                <a:gd name="T77" fmla="*/ 652 h 2285"/>
                <a:gd name="T78" fmla="*/ 1783 w 3371"/>
                <a:gd name="T79" fmla="*/ 530 h 2285"/>
                <a:gd name="T80" fmla="*/ 1822 w 3371"/>
                <a:gd name="T81" fmla="*/ 501 h 2285"/>
                <a:gd name="T82" fmla="*/ 1944 w 3371"/>
                <a:gd name="T83" fmla="*/ 282 h 2285"/>
                <a:gd name="T84" fmla="*/ 1968 w 3371"/>
                <a:gd name="T85" fmla="*/ 185 h 2285"/>
                <a:gd name="T86" fmla="*/ 2002 w 3371"/>
                <a:gd name="T87" fmla="*/ 127 h 2285"/>
                <a:gd name="T88" fmla="*/ 2090 w 3371"/>
                <a:gd name="T89" fmla="*/ 112 h 2285"/>
                <a:gd name="T90" fmla="*/ 2168 w 3371"/>
                <a:gd name="T91" fmla="*/ 141 h 2285"/>
                <a:gd name="T92" fmla="*/ 2212 w 3371"/>
                <a:gd name="T93" fmla="*/ 0 h 2285"/>
                <a:gd name="T94" fmla="*/ 2275 w 3371"/>
                <a:gd name="T95" fmla="*/ 9 h 2285"/>
                <a:gd name="T96" fmla="*/ 2338 w 3371"/>
                <a:gd name="T97" fmla="*/ 48 h 2285"/>
                <a:gd name="T98" fmla="*/ 2504 w 3371"/>
                <a:gd name="T99" fmla="*/ 151 h 2285"/>
                <a:gd name="T100" fmla="*/ 2571 w 3371"/>
                <a:gd name="T101" fmla="*/ 180 h 2285"/>
                <a:gd name="T102" fmla="*/ 2557 w 3371"/>
                <a:gd name="T103" fmla="*/ 331 h 2285"/>
                <a:gd name="T104" fmla="*/ 2504 w 3371"/>
                <a:gd name="T105" fmla="*/ 462 h 2285"/>
                <a:gd name="T106" fmla="*/ 2523 w 3371"/>
                <a:gd name="T107" fmla="*/ 497 h 2285"/>
                <a:gd name="T108" fmla="*/ 2698 w 3371"/>
                <a:gd name="T109" fmla="*/ 492 h 2285"/>
                <a:gd name="T110" fmla="*/ 3288 w 3371"/>
                <a:gd name="T111" fmla="*/ 477 h 2285"/>
                <a:gd name="T112" fmla="*/ 3288 w 3371"/>
                <a:gd name="T113" fmla="*/ 477 h 2285"/>
                <a:gd name="T114" fmla="*/ 3224 w 3371"/>
                <a:gd name="T115" fmla="*/ 686 h 2285"/>
                <a:gd name="T116" fmla="*/ 3273 w 3371"/>
                <a:gd name="T117" fmla="*/ 793 h 2285"/>
                <a:gd name="T118" fmla="*/ 3337 w 3371"/>
                <a:gd name="T119" fmla="*/ 652 h 2285"/>
                <a:gd name="T120" fmla="*/ 3361 w 3371"/>
                <a:gd name="T121" fmla="*/ 458 h 2285"/>
                <a:gd name="T122" fmla="*/ 3288 w 3371"/>
                <a:gd name="T123" fmla="*/ 47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1" h="2285">
                  <a:moveTo>
                    <a:pt x="2864" y="472"/>
                  </a:moveTo>
                  <a:lnTo>
                    <a:pt x="2864" y="472"/>
                  </a:lnTo>
                  <a:cubicBezTo>
                    <a:pt x="2903" y="492"/>
                    <a:pt x="2908" y="525"/>
                    <a:pt x="2947" y="550"/>
                  </a:cubicBezTo>
                  <a:cubicBezTo>
                    <a:pt x="2952" y="550"/>
                    <a:pt x="2957" y="550"/>
                    <a:pt x="2961" y="550"/>
                  </a:cubicBezTo>
                  <a:cubicBezTo>
                    <a:pt x="2996" y="569"/>
                    <a:pt x="3025" y="589"/>
                    <a:pt x="3025" y="628"/>
                  </a:cubicBezTo>
                  <a:cubicBezTo>
                    <a:pt x="3025" y="696"/>
                    <a:pt x="3025" y="696"/>
                    <a:pt x="3025" y="696"/>
                  </a:cubicBezTo>
                  <a:cubicBezTo>
                    <a:pt x="2961" y="696"/>
                    <a:pt x="2961" y="696"/>
                    <a:pt x="2961" y="696"/>
                  </a:cubicBezTo>
                  <a:cubicBezTo>
                    <a:pt x="2947" y="696"/>
                    <a:pt x="2942" y="686"/>
                    <a:pt x="2933" y="682"/>
                  </a:cubicBezTo>
                  <a:cubicBezTo>
                    <a:pt x="2908" y="672"/>
                    <a:pt x="2893" y="667"/>
                    <a:pt x="2874" y="667"/>
                  </a:cubicBezTo>
                  <a:cubicBezTo>
                    <a:pt x="2859" y="667"/>
                    <a:pt x="2850" y="682"/>
                    <a:pt x="2839" y="686"/>
                  </a:cubicBezTo>
                  <a:cubicBezTo>
                    <a:pt x="2845" y="691"/>
                    <a:pt x="2839" y="701"/>
                    <a:pt x="2845" y="701"/>
                  </a:cubicBezTo>
                  <a:cubicBezTo>
                    <a:pt x="2854" y="706"/>
                    <a:pt x="2864" y="711"/>
                    <a:pt x="2874" y="716"/>
                  </a:cubicBezTo>
                  <a:cubicBezTo>
                    <a:pt x="2913" y="730"/>
                    <a:pt x="2933" y="750"/>
                    <a:pt x="2966" y="769"/>
                  </a:cubicBezTo>
                  <a:cubicBezTo>
                    <a:pt x="2991" y="784"/>
                    <a:pt x="3000" y="789"/>
                    <a:pt x="3025" y="798"/>
                  </a:cubicBezTo>
                  <a:cubicBezTo>
                    <a:pt x="3044" y="808"/>
                    <a:pt x="3064" y="813"/>
                    <a:pt x="3064" y="832"/>
                  </a:cubicBezTo>
                  <a:cubicBezTo>
                    <a:pt x="3064" y="857"/>
                    <a:pt x="3059" y="871"/>
                    <a:pt x="3039" y="886"/>
                  </a:cubicBezTo>
                  <a:cubicBezTo>
                    <a:pt x="3039" y="891"/>
                    <a:pt x="3030" y="886"/>
                    <a:pt x="3025" y="891"/>
                  </a:cubicBezTo>
                  <a:cubicBezTo>
                    <a:pt x="2996" y="911"/>
                    <a:pt x="2976" y="925"/>
                    <a:pt x="2942" y="925"/>
                  </a:cubicBezTo>
                  <a:cubicBezTo>
                    <a:pt x="2961" y="939"/>
                    <a:pt x="2976" y="945"/>
                    <a:pt x="3000" y="954"/>
                  </a:cubicBezTo>
                  <a:cubicBezTo>
                    <a:pt x="3049" y="984"/>
                    <a:pt x="3078" y="1008"/>
                    <a:pt x="3108" y="1056"/>
                  </a:cubicBezTo>
                  <a:cubicBezTo>
                    <a:pt x="3103" y="1056"/>
                    <a:pt x="3103" y="1066"/>
                    <a:pt x="3093" y="1066"/>
                  </a:cubicBezTo>
                  <a:cubicBezTo>
                    <a:pt x="3088" y="1066"/>
                    <a:pt x="3083" y="1061"/>
                    <a:pt x="3078" y="1061"/>
                  </a:cubicBezTo>
                  <a:cubicBezTo>
                    <a:pt x="3054" y="1056"/>
                    <a:pt x="3039" y="1047"/>
                    <a:pt x="3015" y="1047"/>
                  </a:cubicBezTo>
                  <a:cubicBezTo>
                    <a:pt x="2996" y="1047"/>
                    <a:pt x="2986" y="1052"/>
                    <a:pt x="2971" y="1056"/>
                  </a:cubicBezTo>
                  <a:cubicBezTo>
                    <a:pt x="2942" y="1061"/>
                    <a:pt x="2922" y="1061"/>
                    <a:pt x="2893" y="1076"/>
                  </a:cubicBezTo>
                  <a:cubicBezTo>
                    <a:pt x="2937" y="1086"/>
                    <a:pt x="2961" y="1100"/>
                    <a:pt x="3005" y="1110"/>
                  </a:cubicBezTo>
                  <a:cubicBezTo>
                    <a:pt x="3015" y="1110"/>
                    <a:pt x="3025" y="1110"/>
                    <a:pt x="3035" y="1115"/>
                  </a:cubicBezTo>
                  <a:cubicBezTo>
                    <a:pt x="3049" y="1120"/>
                    <a:pt x="3049" y="1130"/>
                    <a:pt x="3064" y="1130"/>
                  </a:cubicBezTo>
                  <a:cubicBezTo>
                    <a:pt x="3098" y="1130"/>
                    <a:pt x="3118" y="1130"/>
                    <a:pt x="3151" y="1130"/>
                  </a:cubicBezTo>
                  <a:cubicBezTo>
                    <a:pt x="3190" y="1130"/>
                    <a:pt x="3210" y="1115"/>
                    <a:pt x="3244" y="1115"/>
                  </a:cubicBezTo>
                  <a:cubicBezTo>
                    <a:pt x="3254" y="1115"/>
                    <a:pt x="3268" y="1115"/>
                    <a:pt x="3273" y="1120"/>
                  </a:cubicBezTo>
                  <a:cubicBezTo>
                    <a:pt x="3278" y="1125"/>
                    <a:pt x="3278" y="1130"/>
                    <a:pt x="3278" y="1135"/>
                  </a:cubicBezTo>
                  <a:cubicBezTo>
                    <a:pt x="3288" y="1154"/>
                    <a:pt x="3293" y="1169"/>
                    <a:pt x="3307" y="1183"/>
                  </a:cubicBezTo>
                  <a:cubicBezTo>
                    <a:pt x="3331" y="1207"/>
                    <a:pt x="3356" y="1217"/>
                    <a:pt x="3370" y="1246"/>
                  </a:cubicBezTo>
                  <a:cubicBezTo>
                    <a:pt x="3351" y="1257"/>
                    <a:pt x="3342" y="1261"/>
                    <a:pt x="3322" y="1266"/>
                  </a:cubicBezTo>
                  <a:cubicBezTo>
                    <a:pt x="3322" y="1281"/>
                    <a:pt x="3322" y="1281"/>
                    <a:pt x="3322" y="1281"/>
                  </a:cubicBezTo>
                  <a:cubicBezTo>
                    <a:pt x="3331" y="1305"/>
                    <a:pt x="3331" y="1305"/>
                    <a:pt x="3331" y="1305"/>
                  </a:cubicBezTo>
                  <a:lnTo>
                    <a:pt x="3331" y="1305"/>
                  </a:lnTo>
                  <a:cubicBezTo>
                    <a:pt x="828" y="2070"/>
                    <a:pt x="828" y="2070"/>
                    <a:pt x="828" y="2070"/>
                  </a:cubicBezTo>
                  <a:lnTo>
                    <a:pt x="828" y="2070"/>
                  </a:lnTo>
                  <a:cubicBezTo>
                    <a:pt x="0" y="2284"/>
                    <a:pt x="0" y="2284"/>
                    <a:pt x="0" y="2284"/>
                  </a:cubicBezTo>
                  <a:lnTo>
                    <a:pt x="0" y="2284"/>
                  </a:lnTo>
                  <a:cubicBezTo>
                    <a:pt x="48" y="2230"/>
                    <a:pt x="78" y="2196"/>
                    <a:pt x="136" y="2147"/>
                  </a:cubicBezTo>
                  <a:cubicBezTo>
                    <a:pt x="190" y="2114"/>
                    <a:pt x="224" y="2099"/>
                    <a:pt x="273" y="2050"/>
                  </a:cubicBezTo>
                  <a:cubicBezTo>
                    <a:pt x="283" y="2040"/>
                    <a:pt x="292" y="2040"/>
                    <a:pt x="302" y="2031"/>
                  </a:cubicBezTo>
                  <a:cubicBezTo>
                    <a:pt x="312" y="2006"/>
                    <a:pt x="312" y="1992"/>
                    <a:pt x="322" y="1967"/>
                  </a:cubicBezTo>
                  <a:cubicBezTo>
                    <a:pt x="336" y="1948"/>
                    <a:pt x="355" y="1948"/>
                    <a:pt x="365" y="1934"/>
                  </a:cubicBezTo>
                  <a:cubicBezTo>
                    <a:pt x="390" y="1899"/>
                    <a:pt x="365" y="1860"/>
                    <a:pt x="390" y="1826"/>
                  </a:cubicBezTo>
                  <a:cubicBezTo>
                    <a:pt x="394" y="1812"/>
                    <a:pt x="404" y="1812"/>
                    <a:pt x="419" y="1802"/>
                  </a:cubicBezTo>
                  <a:cubicBezTo>
                    <a:pt x="448" y="1782"/>
                    <a:pt x="468" y="1773"/>
                    <a:pt x="487" y="1744"/>
                  </a:cubicBezTo>
                  <a:cubicBezTo>
                    <a:pt x="497" y="1733"/>
                    <a:pt x="501" y="1724"/>
                    <a:pt x="507" y="1714"/>
                  </a:cubicBezTo>
                  <a:cubicBezTo>
                    <a:pt x="516" y="1699"/>
                    <a:pt x="526" y="1694"/>
                    <a:pt x="536" y="1680"/>
                  </a:cubicBezTo>
                  <a:cubicBezTo>
                    <a:pt x="560" y="1627"/>
                    <a:pt x="570" y="1592"/>
                    <a:pt x="580" y="1534"/>
                  </a:cubicBezTo>
                  <a:lnTo>
                    <a:pt x="580" y="1534"/>
                  </a:lnTo>
                  <a:cubicBezTo>
                    <a:pt x="590" y="1534"/>
                    <a:pt x="609" y="1529"/>
                    <a:pt x="619" y="1534"/>
                  </a:cubicBezTo>
                  <a:cubicBezTo>
                    <a:pt x="643" y="1553"/>
                    <a:pt x="643" y="1583"/>
                    <a:pt x="658" y="1612"/>
                  </a:cubicBezTo>
                  <a:cubicBezTo>
                    <a:pt x="677" y="1641"/>
                    <a:pt x="701" y="1646"/>
                    <a:pt x="731" y="1660"/>
                  </a:cubicBezTo>
                  <a:cubicBezTo>
                    <a:pt x="760" y="1670"/>
                    <a:pt x="780" y="1680"/>
                    <a:pt x="804" y="1699"/>
                  </a:cubicBezTo>
                  <a:cubicBezTo>
                    <a:pt x="818" y="1705"/>
                    <a:pt x="823" y="1714"/>
                    <a:pt x="838" y="1719"/>
                  </a:cubicBezTo>
                  <a:cubicBezTo>
                    <a:pt x="857" y="1729"/>
                    <a:pt x="877" y="1729"/>
                    <a:pt x="896" y="1733"/>
                  </a:cubicBezTo>
                  <a:cubicBezTo>
                    <a:pt x="896" y="1641"/>
                    <a:pt x="896" y="1641"/>
                    <a:pt x="896" y="1641"/>
                  </a:cubicBezTo>
                  <a:cubicBezTo>
                    <a:pt x="896" y="1627"/>
                    <a:pt x="906" y="1617"/>
                    <a:pt x="906" y="1602"/>
                  </a:cubicBezTo>
                  <a:cubicBezTo>
                    <a:pt x="945" y="1607"/>
                    <a:pt x="969" y="1592"/>
                    <a:pt x="1008" y="1578"/>
                  </a:cubicBezTo>
                  <a:cubicBezTo>
                    <a:pt x="1057" y="1563"/>
                    <a:pt x="1086" y="1558"/>
                    <a:pt x="1130" y="1544"/>
                  </a:cubicBezTo>
                  <a:cubicBezTo>
                    <a:pt x="1159" y="1534"/>
                    <a:pt x="1174" y="1514"/>
                    <a:pt x="1208" y="1500"/>
                  </a:cubicBezTo>
                  <a:cubicBezTo>
                    <a:pt x="1232" y="1485"/>
                    <a:pt x="1252" y="1481"/>
                    <a:pt x="1281" y="1470"/>
                  </a:cubicBezTo>
                  <a:cubicBezTo>
                    <a:pt x="1300" y="1470"/>
                    <a:pt x="1300" y="1470"/>
                    <a:pt x="1300" y="1470"/>
                  </a:cubicBezTo>
                  <a:cubicBezTo>
                    <a:pt x="1320" y="1466"/>
                    <a:pt x="1335" y="1466"/>
                    <a:pt x="1359" y="1466"/>
                  </a:cubicBezTo>
                  <a:cubicBezTo>
                    <a:pt x="1359" y="1412"/>
                    <a:pt x="1359" y="1412"/>
                    <a:pt x="1359" y="1412"/>
                  </a:cubicBezTo>
                  <a:cubicBezTo>
                    <a:pt x="1359" y="1387"/>
                    <a:pt x="1349" y="1373"/>
                    <a:pt x="1344" y="1349"/>
                  </a:cubicBezTo>
                  <a:cubicBezTo>
                    <a:pt x="1339" y="1320"/>
                    <a:pt x="1344" y="1300"/>
                    <a:pt x="1339" y="1266"/>
                  </a:cubicBezTo>
                  <a:cubicBezTo>
                    <a:pt x="1335" y="1251"/>
                    <a:pt x="1325" y="1241"/>
                    <a:pt x="1325" y="1222"/>
                  </a:cubicBezTo>
                  <a:cubicBezTo>
                    <a:pt x="1325" y="1183"/>
                    <a:pt x="1344" y="1164"/>
                    <a:pt x="1359" y="1130"/>
                  </a:cubicBezTo>
                  <a:cubicBezTo>
                    <a:pt x="1388" y="1071"/>
                    <a:pt x="1418" y="1037"/>
                    <a:pt x="1447" y="978"/>
                  </a:cubicBezTo>
                  <a:cubicBezTo>
                    <a:pt x="1466" y="945"/>
                    <a:pt x="1466" y="920"/>
                    <a:pt x="1481" y="881"/>
                  </a:cubicBezTo>
                  <a:cubicBezTo>
                    <a:pt x="1510" y="813"/>
                    <a:pt x="1549" y="779"/>
                    <a:pt x="1578" y="706"/>
                  </a:cubicBezTo>
                  <a:cubicBezTo>
                    <a:pt x="1603" y="711"/>
                    <a:pt x="1617" y="716"/>
                    <a:pt x="1637" y="716"/>
                  </a:cubicBezTo>
                  <a:cubicBezTo>
                    <a:pt x="1676" y="716"/>
                    <a:pt x="1695" y="686"/>
                    <a:pt x="1714" y="652"/>
                  </a:cubicBezTo>
                  <a:cubicBezTo>
                    <a:pt x="1729" y="623"/>
                    <a:pt x="1749" y="608"/>
                    <a:pt x="1764" y="580"/>
                  </a:cubicBezTo>
                  <a:cubicBezTo>
                    <a:pt x="1773" y="560"/>
                    <a:pt x="1778" y="550"/>
                    <a:pt x="1783" y="530"/>
                  </a:cubicBezTo>
                  <a:cubicBezTo>
                    <a:pt x="1783" y="521"/>
                    <a:pt x="1783" y="511"/>
                    <a:pt x="1788" y="501"/>
                  </a:cubicBezTo>
                  <a:cubicBezTo>
                    <a:pt x="1797" y="497"/>
                    <a:pt x="1812" y="506"/>
                    <a:pt x="1822" y="501"/>
                  </a:cubicBezTo>
                  <a:cubicBezTo>
                    <a:pt x="1846" y="492"/>
                    <a:pt x="1851" y="467"/>
                    <a:pt x="1861" y="448"/>
                  </a:cubicBezTo>
                  <a:cubicBezTo>
                    <a:pt x="1895" y="384"/>
                    <a:pt x="1924" y="350"/>
                    <a:pt x="1944" y="282"/>
                  </a:cubicBezTo>
                  <a:cubicBezTo>
                    <a:pt x="1953" y="258"/>
                    <a:pt x="1963" y="243"/>
                    <a:pt x="1968" y="214"/>
                  </a:cubicBezTo>
                  <a:cubicBezTo>
                    <a:pt x="1968" y="204"/>
                    <a:pt x="1963" y="194"/>
                    <a:pt x="1968" y="185"/>
                  </a:cubicBezTo>
                  <a:cubicBezTo>
                    <a:pt x="1973" y="166"/>
                    <a:pt x="1982" y="155"/>
                    <a:pt x="1987" y="141"/>
                  </a:cubicBezTo>
                  <a:cubicBezTo>
                    <a:pt x="1992" y="136"/>
                    <a:pt x="1997" y="131"/>
                    <a:pt x="2002" y="127"/>
                  </a:cubicBezTo>
                  <a:cubicBezTo>
                    <a:pt x="2007" y="116"/>
                    <a:pt x="2002" y="97"/>
                    <a:pt x="2016" y="97"/>
                  </a:cubicBezTo>
                  <a:cubicBezTo>
                    <a:pt x="2046" y="97"/>
                    <a:pt x="2060" y="102"/>
                    <a:pt x="2090" y="112"/>
                  </a:cubicBezTo>
                  <a:cubicBezTo>
                    <a:pt x="2109" y="116"/>
                    <a:pt x="2119" y="116"/>
                    <a:pt x="2138" y="121"/>
                  </a:cubicBezTo>
                  <a:cubicBezTo>
                    <a:pt x="2148" y="127"/>
                    <a:pt x="2153" y="141"/>
                    <a:pt x="2168" y="141"/>
                  </a:cubicBezTo>
                  <a:cubicBezTo>
                    <a:pt x="2192" y="141"/>
                    <a:pt x="2192" y="112"/>
                    <a:pt x="2197" y="88"/>
                  </a:cubicBezTo>
                  <a:cubicBezTo>
                    <a:pt x="2206" y="53"/>
                    <a:pt x="2212" y="34"/>
                    <a:pt x="2212" y="0"/>
                  </a:cubicBezTo>
                  <a:lnTo>
                    <a:pt x="2212" y="0"/>
                  </a:lnTo>
                  <a:cubicBezTo>
                    <a:pt x="2236" y="0"/>
                    <a:pt x="2250" y="5"/>
                    <a:pt x="2275" y="9"/>
                  </a:cubicBezTo>
                  <a:cubicBezTo>
                    <a:pt x="2294" y="9"/>
                    <a:pt x="2309" y="5"/>
                    <a:pt x="2323" y="14"/>
                  </a:cubicBezTo>
                  <a:cubicBezTo>
                    <a:pt x="2333" y="24"/>
                    <a:pt x="2333" y="34"/>
                    <a:pt x="2338" y="48"/>
                  </a:cubicBezTo>
                  <a:cubicBezTo>
                    <a:pt x="2353" y="77"/>
                    <a:pt x="2362" y="112"/>
                    <a:pt x="2397" y="116"/>
                  </a:cubicBezTo>
                  <a:cubicBezTo>
                    <a:pt x="2441" y="127"/>
                    <a:pt x="2460" y="151"/>
                    <a:pt x="2504" y="151"/>
                  </a:cubicBezTo>
                  <a:cubicBezTo>
                    <a:pt x="2571" y="151"/>
                    <a:pt x="2571" y="151"/>
                    <a:pt x="2571" y="151"/>
                  </a:cubicBezTo>
                  <a:cubicBezTo>
                    <a:pt x="2571" y="180"/>
                    <a:pt x="2571" y="180"/>
                    <a:pt x="2571" y="180"/>
                  </a:cubicBezTo>
                  <a:cubicBezTo>
                    <a:pt x="2571" y="209"/>
                    <a:pt x="2567" y="224"/>
                    <a:pt x="2567" y="253"/>
                  </a:cubicBezTo>
                  <a:cubicBezTo>
                    <a:pt x="2562" y="282"/>
                    <a:pt x="2567" y="302"/>
                    <a:pt x="2557" y="331"/>
                  </a:cubicBezTo>
                  <a:cubicBezTo>
                    <a:pt x="2547" y="370"/>
                    <a:pt x="2528" y="394"/>
                    <a:pt x="2513" y="433"/>
                  </a:cubicBezTo>
                  <a:cubicBezTo>
                    <a:pt x="2508" y="448"/>
                    <a:pt x="2504" y="453"/>
                    <a:pt x="2504" y="462"/>
                  </a:cubicBezTo>
                  <a:cubicBezTo>
                    <a:pt x="2504" y="497"/>
                    <a:pt x="2504" y="497"/>
                    <a:pt x="2504" y="497"/>
                  </a:cubicBezTo>
                  <a:cubicBezTo>
                    <a:pt x="2508" y="497"/>
                    <a:pt x="2513" y="497"/>
                    <a:pt x="2523" y="497"/>
                  </a:cubicBezTo>
                  <a:cubicBezTo>
                    <a:pt x="2557" y="497"/>
                    <a:pt x="2577" y="492"/>
                    <a:pt x="2606" y="486"/>
                  </a:cubicBezTo>
                  <a:cubicBezTo>
                    <a:pt x="2645" y="486"/>
                    <a:pt x="2665" y="492"/>
                    <a:pt x="2698" y="492"/>
                  </a:cubicBezTo>
                  <a:cubicBezTo>
                    <a:pt x="2762" y="492"/>
                    <a:pt x="2801" y="486"/>
                    <a:pt x="2864" y="472"/>
                  </a:cubicBezTo>
                  <a:close/>
                  <a:moveTo>
                    <a:pt x="3288" y="477"/>
                  </a:moveTo>
                  <a:lnTo>
                    <a:pt x="3288" y="477"/>
                  </a:lnTo>
                  <a:lnTo>
                    <a:pt x="3288" y="477"/>
                  </a:lnTo>
                  <a:cubicBezTo>
                    <a:pt x="3293" y="486"/>
                    <a:pt x="3293" y="497"/>
                    <a:pt x="3293" y="506"/>
                  </a:cubicBezTo>
                  <a:cubicBezTo>
                    <a:pt x="3293" y="584"/>
                    <a:pt x="3224" y="613"/>
                    <a:pt x="3224" y="686"/>
                  </a:cubicBezTo>
                  <a:cubicBezTo>
                    <a:pt x="3224" y="750"/>
                    <a:pt x="3254" y="779"/>
                    <a:pt x="3254" y="837"/>
                  </a:cubicBezTo>
                  <a:cubicBezTo>
                    <a:pt x="3264" y="823"/>
                    <a:pt x="3268" y="808"/>
                    <a:pt x="3273" y="793"/>
                  </a:cubicBezTo>
                  <a:cubicBezTo>
                    <a:pt x="3288" y="760"/>
                    <a:pt x="3312" y="750"/>
                    <a:pt x="3322" y="716"/>
                  </a:cubicBezTo>
                  <a:cubicBezTo>
                    <a:pt x="3331" y="696"/>
                    <a:pt x="3327" y="677"/>
                    <a:pt x="3337" y="652"/>
                  </a:cubicBezTo>
                  <a:cubicBezTo>
                    <a:pt x="3351" y="608"/>
                    <a:pt x="3356" y="580"/>
                    <a:pt x="3361" y="530"/>
                  </a:cubicBezTo>
                  <a:cubicBezTo>
                    <a:pt x="3366" y="501"/>
                    <a:pt x="3361" y="482"/>
                    <a:pt x="3361" y="458"/>
                  </a:cubicBezTo>
                  <a:lnTo>
                    <a:pt x="3361" y="458"/>
                  </a:lnTo>
                  <a:cubicBezTo>
                    <a:pt x="3342" y="467"/>
                    <a:pt x="3312" y="472"/>
                    <a:pt x="3288" y="477"/>
                  </a:cubicBezTo>
                  <a:close/>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0" name="Freeform 86">
              <a:extLst>
                <a:ext uri="{FF2B5EF4-FFF2-40B4-BE49-F238E27FC236}">
                  <a16:creationId xmlns:a16="http://schemas.microsoft.com/office/drawing/2014/main" id="{AB5992B1-E4D6-5C20-D351-0E434374B399}"/>
                </a:ext>
              </a:extLst>
            </p:cNvPr>
            <p:cNvSpPr>
              <a:spLocks noChangeArrowheads="1"/>
            </p:cNvSpPr>
            <p:nvPr/>
          </p:nvSpPr>
          <p:spPr bwMode="auto">
            <a:xfrm>
              <a:off x="11271890" y="6774682"/>
              <a:ext cx="1915366" cy="1128572"/>
            </a:xfrm>
            <a:custGeom>
              <a:avLst/>
              <a:gdLst>
                <a:gd name="T0" fmla="*/ 0 w 3021"/>
                <a:gd name="T1" fmla="*/ 1519 h 1783"/>
                <a:gd name="T2" fmla="*/ 34 w 3021"/>
                <a:gd name="T3" fmla="*/ 1606 h 1783"/>
                <a:gd name="T4" fmla="*/ 44 w 3021"/>
                <a:gd name="T5" fmla="*/ 1782 h 1783"/>
                <a:gd name="T6" fmla="*/ 244 w 3021"/>
                <a:gd name="T7" fmla="*/ 1758 h 1783"/>
                <a:gd name="T8" fmla="*/ 360 w 3021"/>
                <a:gd name="T9" fmla="*/ 1743 h 1783"/>
                <a:gd name="T10" fmla="*/ 575 w 3021"/>
                <a:gd name="T11" fmla="*/ 1665 h 1783"/>
                <a:gd name="T12" fmla="*/ 1690 w 3021"/>
                <a:gd name="T13" fmla="*/ 1426 h 1783"/>
                <a:gd name="T14" fmla="*/ 1816 w 3021"/>
                <a:gd name="T15" fmla="*/ 1446 h 1783"/>
                <a:gd name="T16" fmla="*/ 2411 w 3021"/>
                <a:gd name="T17" fmla="*/ 1344 h 1783"/>
                <a:gd name="T18" fmla="*/ 2440 w 3021"/>
                <a:gd name="T19" fmla="*/ 1334 h 1783"/>
                <a:gd name="T20" fmla="*/ 2713 w 3021"/>
                <a:gd name="T21" fmla="*/ 1100 h 1783"/>
                <a:gd name="T22" fmla="*/ 2762 w 3021"/>
                <a:gd name="T23" fmla="*/ 1017 h 1783"/>
                <a:gd name="T24" fmla="*/ 2830 w 3021"/>
                <a:gd name="T25" fmla="*/ 876 h 1783"/>
                <a:gd name="T26" fmla="*/ 2927 w 3021"/>
                <a:gd name="T27" fmla="*/ 794 h 1783"/>
                <a:gd name="T28" fmla="*/ 2976 w 3021"/>
                <a:gd name="T29" fmla="*/ 730 h 1783"/>
                <a:gd name="T30" fmla="*/ 3020 w 3021"/>
                <a:gd name="T31" fmla="*/ 584 h 1783"/>
                <a:gd name="T32" fmla="*/ 2864 w 3021"/>
                <a:gd name="T33" fmla="*/ 501 h 1783"/>
                <a:gd name="T34" fmla="*/ 2844 w 3021"/>
                <a:gd name="T35" fmla="*/ 482 h 1783"/>
                <a:gd name="T36" fmla="*/ 2795 w 3021"/>
                <a:gd name="T37" fmla="*/ 389 h 1783"/>
                <a:gd name="T38" fmla="*/ 2718 w 3021"/>
                <a:gd name="T39" fmla="*/ 180 h 1783"/>
                <a:gd name="T40" fmla="*/ 2674 w 3021"/>
                <a:gd name="T41" fmla="*/ 131 h 1783"/>
                <a:gd name="T42" fmla="*/ 2543 w 3021"/>
                <a:gd name="T43" fmla="*/ 63 h 1783"/>
                <a:gd name="T44" fmla="*/ 2464 w 3021"/>
                <a:gd name="T45" fmla="*/ 14 h 1783"/>
                <a:gd name="T46" fmla="*/ 2343 w 3021"/>
                <a:gd name="T47" fmla="*/ 92 h 1783"/>
                <a:gd name="T48" fmla="*/ 2192 w 3021"/>
                <a:gd name="T49" fmla="*/ 111 h 1783"/>
                <a:gd name="T50" fmla="*/ 1997 w 3021"/>
                <a:gd name="T51" fmla="*/ 82 h 1783"/>
                <a:gd name="T52" fmla="*/ 1933 w 3021"/>
                <a:gd name="T53" fmla="*/ 82 h 1783"/>
                <a:gd name="T54" fmla="*/ 1894 w 3021"/>
                <a:gd name="T55" fmla="*/ 34 h 1783"/>
                <a:gd name="T56" fmla="*/ 1763 w 3021"/>
                <a:gd name="T57" fmla="*/ 34 h 1783"/>
                <a:gd name="T58" fmla="*/ 1719 w 3021"/>
                <a:gd name="T59" fmla="*/ 24 h 1783"/>
                <a:gd name="T60" fmla="*/ 1690 w 3021"/>
                <a:gd name="T61" fmla="*/ 111 h 1783"/>
                <a:gd name="T62" fmla="*/ 1753 w 3021"/>
                <a:gd name="T63" fmla="*/ 214 h 1783"/>
                <a:gd name="T64" fmla="*/ 1588 w 3021"/>
                <a:gd name="T65" fmla="*/ 263 h 1783"/>
                <a:gd name="T66" fmla="*/ 1413 w 3021"/>
                <a:gd name="T67" fmla="*/ 433 h 1783"/>
                <a:gd name="T68" fmla="*/ 1349 w 3021"/>
                <a:gd name="T69" fmla="*/ 550 h 1783"/>
                <a:gd name="T70" fmla="*/ 1217 w 3021"/>
                <a:gd name="T71" fmla="*/ 749 h 1783"/>
                <a:gd name="T72" fmla="*/ 1110 w 3021"/>
                <a:gd name="T73" fmla="*/ 667 h 1783"/>
                <a:gd name="T74" fmla="*/ 1062 w 3021"/>
                <a:gd name="T75" fmla="*/ 691 h 1783"/>
                <a:gd name="T76" fmla="*/ 1062 w 3021"/>
                <a:gd name="T77" fmla="*/ 764 h 1783"/>
                <a:gd name="T78" fmla="*/ 1062 w 3021"/>
                <a:gd name="T79" fmla="*/ 818 h 1783"/>
                <a:gd name="T80" fmla="*/ 959 w 3021"/>
                <a:gd name="T81" fmla="*/ 818 h 1783"/>
                <a:gd name="T82" fmla="*/ 867 w 3021"/>
                <a:gd name="T83" fmla="*/ 881 h 1783"/>
                <a:gd name="T84" fmla="*/ 760 w 3021"/>
                <a:gd name="T85" fmla="*/ 964 h 1783"/>
                <a:gd name="T86" fmla="*/ 686 w 3021"/>
                <a:gd name="T87" fmla="*/ 925 h 1783"/>
                <a:gd name="T88" fmla="*/ 594 w 3021"/>
                <a:gd name="T89" fmla="*/ 910 h 1783"/>
                <a:gd name="T90" fmla="*/ 531 w 3021"/>
                <a:gd name="T91" fmla="*/ 984 h 1783"/>
                <a:gd name="T92" fmla="*/ 487 w 3021"/>
                <a:gd name="T93" fmla="*/ 973 h 1783"/>
                <a:gd name="T94" fmla="*/ 433 w 3021"/>
                <a:gd name="T95" fmla="*/ 1061 h 1783"/>
                <a:gd name="T96" fmla="*/ 438 w 3021"/>
                <a:gd name="T97" fmla="*/ 1158 h 1783"/>
                <a:gd name="T98" fmla="*/ 419 w 3021"/>
                <a:gd name="T99" fmla="*/ 1208 h 1783"/>
                <a:gd name="T100" fmla="*/ 282 w 3021"/>
                <a:gd name="T101" fmla="*/ 1280 h 1783"/>
                <a:gd name="T102" fmla="*/ 287 w 3021"/>
                <a:gd name="T103" fmla="*/ 1465 h 1783"/>
                <a:gd name="T104" fmla="*/ 180 w 3021"/>
                <a:gd name="T105" fmla="*/ 1431 h 1783"/>
                <a:gd name="T106" fmla="*/ 63 w 3021"/>
                <a:gd name="T107" fmla="*/ 1388 h 1783"/>
                <a:gd name="T108" fmla="*/ 0 w 3021"/>
                <a:gd name="T109" fmla="*/ 1519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21" h="1783">
                  <a:moveTo>
                    <a:pt x="0" y="1519"/>
                  </a:moveTo>
                  <a:lnTo>
                    <a:pt x="0" y="1519"/>
                  </a:lnTo>
                  <a:cubicBezTo>
                    <a:pt x="9" y="1524"/>
                    <a:pt x="24" y="1524"/>
                    <a:pt x="29" y="1534"/>
                  </a:cubicBezTo>
                  <a:cubicBezTo>
                    <a:pt x="48" y="1553"/>
                    <a:pt x="34" y="1578"/>
                    <a:pt x="34" y="1606"/>
                  </a:cubicBezTo>
                  <a:cubicBezTo>
                    <a:pt x="34" y="1699"/>
                    <a:pt x="34" y="1699"/>
                    <a:pt x="34" y="1699"/>
                  </a:cubicBezTo>
                  <a:cubicBezTo>
                    <a:pt x="34" y="1728"/>
                    <a:pt x="44" y="1753"/>
                    <a:pt x="44" y="1782"/>
                  </a:cubicBezTo>
                  <a:lnTo>
                    <a:pt x="44" y="1782"/>
                  </a:lnTo>
                  <a:cubicBezTo>
                    <a:pt x="117" y="1772"/>
                    <a:pt x="170" y="1767"/>
                    <a:pt x="244" y="1758"/>
                  </a:cubicBezTo>
                  <a:cubicBezTo>
                    <a:pt x="258" y="1753"/>
                    <a:pt x="268" y="1748"/>
                    <a:pt x="287" y="1748"/>
                  </a:cubicBezTo>
                  <a:cubicBezTo>
                    <a:pt x="316" y="1743"/>
                    <a:pt x="331" y="1743"/>
                    <a:pt x="360" y="1743"/>
                  </a:cubicBezTo>
                  <a:cubicBezTo>
                    <a:pt x="433" y="1733"/>
                    <a:pt x="467" y="1709"/>
                    <a:pt x="526" y="1680"/>
                  </a:cubicBezTo>
                  <a:cubicBezTo>
                    <a:pt x="545" y="1670"/>
                    <a:pt x="555" y="1670"/>
                    <a:pt x="575" y="1665"/>
                  </a:cubicBezTo>
                  <a:cubicBezTo>
                    <a:pt x="609" y="1646"/>
                    <a:pt x="628" y="1636"/>
                    <a:pt x="667" y="1626"/>
                  </a:cubicBezTo>
                  <a:cubicBezTo>
                    <a:pt x="1690" y="1426"/>
                    <a:pt x="1690" y="1426"/>
                    <a:pt x="1690" y="1426"/>
                  </a:cubicBezTo>
                  <a:cubicBezTo>
                    <a:pt x="1714" y="1431"/>
                    <a:pt x="1724" y="1441"/>
                    <a:pt x="1748" y="1446"/>
                  </a:cubicBezTo>
                  <a:cubicBezTo>
                    <a:pt x="1772" y="1446"/>
                    <a:pt x="1792" y="1446"/>
                    <a:pt x="1816" y="1446"/>
                  </a:cubicBezTo>
                  <a:cubicBezTo>
                    <a:pt x="2362" y="1334"/>
                    <a:pt x="2362" y="1334"/>
                    <a:pt x="2362" y="1334"/>
                  </a:cubicBezTo>
                  <a:cubicBezTo>
                    <a:pt x="2411" y="1344"/>
                    <a:pt x="2411" y="1344"/>
                    <a:pt x="2411" y="1344"/>
                  </a:cubicBezTo>
                  <a:cubicBezTo>
                    <a:pt x="2440" y="1334"/>
                    <a:pt x="2440" y="1334"/>
                    <a:pt x="2440" y="1334"/>
                  </a:cubicBezTo>
                  <a:lnTo>
                    <a:pt x="2440" y="1334"/>
                  </a:lnTo>
                  <a:cubicBezTo>
                    <a:pt x="2488" y="1280"/>
                    <a:pt x="2518" y="1246"/>
                    <a:pt x="2576" y="1197"/>
                  </a:cubicBezTo>
                  <a:cubicBezTo>
                    <a:pt x="2630" y="1164"/>
                    <a:pt x="2664" y="1149"/>
                    <a:pt x="2713" y="1100"/>
                  </a:cubicBezTo>
                  <a:cubicBezTo>
                    <a:pt x="2723" y="1090"/>
                    <a:pt x="2732" y="1090"/>
                    <a:pt x="2742" y="1081"/>
                  </a:cubicBezTo>
                  <a:cubicBezTo>
                    <a:pt x="2752" y="1056"/>
                    <a:pt x="2752" y="1042"/>
                    <a:pt x="2762" y="1017"/>
                  </a:cubicBezTo>
                  <a:cubicBezTo>
                    <a:pt x="2776" y="998"/>
                    <a:pt x="2795" y="998"/>
                    <a:pt x="2805" y="984"/>
                  </a:cubicBezTo>
                  <a:cubicBezTo>
                    <a:pt x="2830" y="949"/>
                    <a:pt x="2805" y="910"/>
                    <a:pt x="2830" y="876"/>
                  </a:cubicBezTo>
                  <a:cubicBezTo>
                    <a:pt x="2834" y="862"/>
                    <a:pt x="2844" y="862"/>
                    <a:pt x="2859" y="852"/>
                  </a:cubicBezTo>
                  <a:cubicBezTo>
                    <a:pt x="2888" y="832"/>
                    <a:pt x="2908" y="823"/>
                    <a:pt x="2927" y="794"/>
                  </a:cubicBezTo>
                  <a:cubicBezTo>
                    <a:pt x="2937" y="783"/>
                    <a:pt x="2941" y="774"/>
                    <a:pt x="2947" y="764"/>
                  </a:cubicBezTo>
                  <a:cubicBezTo>
                    <a:pt x="2956" y="749"/>
                    <a:pt x="2966" y="744"/>
                    <a:pt x="2976" y="730"/>
                  </a:cubicBezTo>
                  <a:cubicBezTo>
                    <a:pt x="3000" y="677"/>
                    <a:pt x="3010" y="642"/>
                    <a:pt x="3020" y="584"/>
                  </a:cubicBezTo>
                  <a:lnTo>
                    <a:pt x="3020" y="584"/>
                  </a:lnTo>
                  <a:cubicBezTo>
                    <a:pt x="3005" y="579"/>
                    <a:pt x="2985" y="579"/>
                    <a:pt x="2966" y="574"/>
                  </a:cubicBezTo>
                  <a:cubicBezTo>
                    <a:pt x="2922" y="559"/>
                    <a:pt x="2898" y="535"/>
                    <a:pt x="2864" y="501"/>
                  </a:cubicBezTo>
                  <a:cubicBezTo>
                    <a:pt x="2859" y="496"/>
                    <a:pt x="2864" y="492"/>
                    <a:pt x="2859" y="487"/>
                  </a:cubicBezTo>
                  <a:cubicBezTo>
                    <a:pt x="2854" y="482"/>
                    <a:pt x="2849" y="482"/>
                    <a:pt x="2844" y="482"/>
                  </a:cubicBezTo>
                  <a:cubicBezTo>
                    <a:pt x="2825" y="462"/>
                    <a:pt x="2815" y="442"/>
                    <a:pt x="2805" y="418"/>
                  </a:cubicBezTo>
                  <a:cubicBezTo>
                    <a:pt x="2800" y="409"/>
                    <a:pt x="2800" y="399"/>
                    <a:pt x="2795" y="389"/>
                  </a:cubicBezTo>
                  <a:cubicBezTo>
                    <a:pt x="2791" y="365"/>
                    <a:pt x="2776" y="355"/>
                    <a:pt x="2767" y="331"/>
                  </a:cubicBezTo>
                  <a:cubicBezTo>
                    <a:pt x="2747" y="272"/>
                    <a:pt x="2742" y="238"/>
                    <a:pt x="2718" y="180"/>
                  </a:cubicBezTo>
                  <a:lnTo>
                    <a:pt x="2718" y="180"/>
                  </a:lnTo>
                  <a:cubicBezTo>
                    <a:pt x="2708" y="160"/>
                    <a:pt x="2693" y="150"/>
                    <a:pt x="2674" y="131"/>
                  </a:cubicBezTo>
                  <a:cubicBezTo>
                    <a:pt x="2649" y="106"/>
                    <a:pt x="2635" y="87"/>
                    <a:pt x="2601" y="82"/>
                  </a:cubicBezTo>
                  <a:cubicBezTo>
                    <a:pt x="2576" y="78"/>
                    <a:pt x="2562" y="73"/>
                    <a:pt x="2543" y="63"/>
                  </a:cubicBezTo>
                  <a:cubicBezTo>
                    <a:pt x="2513" y="43"/>
                    <a:pt x="2513" y="0"/>
                    <a:pt x="2479" y="0"/>
                  </a:cubicBezTo>
                  <a:cubicBezTo>
                    <a:pt x="2474" y="0"/>
                    <a:pt x="2474" y="9"/>
                    <a:pt x="2464" y="14"/>
                  </a:cubicBezTo>
                  <a:cubicBezTo>
                    <a:pt x="2455" y="19"/>
                    <a:pt x="2445" y="24"/>
                    <a:pt x="2435" y="34"/>
                  </a:cubicBezTo>
                  <a:cubicBezTo>
                    <a:pt x="2401" y="58"/>
                    <a:pt x="2386" y="92"/>
                    <a:pt x="2343" y="92"/>
                  </a:cubicBezTo>
                  <a:cubicBezTo>
                    <a:pt x="2303" y="92"/>
                    <a:pt x="2284" y="73"/>
                    <a:pt x="2245" y="73"/>
                  </a:cubicBezTo>
                  <a:cubicBezTo>
                    <a:pt x="2216" y="73"/>
                    <a:pt x="2206" y="92"/>
                    <a:pt x="2192" y="111"/>
                  </a:cubicBezTo>
                  <a:cubicBezTo>
                    <a:pt x="2070" y="82"/>
                    <a:pt x="2070" y="82"/>
                    <a:pt x="2070" y="82"/>
                  </a:cubicBezTo>
                  <a:cubicBezTo>
                    <a:pt x="1997" y="82"/>
                    <a:pt x="1997" y="82"/>
                    <a:pt x="1997" y="82"/>
                  </a:cubicBezTo>
                  <a:cubicBezTo>
                    <a:pt x="1963" y="92"/>
                    <a:pt x="1963" y="92"/>
                    <a:pt x="1963" y="92"/>
                  </a:cubicBezTo>
                  <a:cubicBezTo>
                    <a:pt x="1953" y="87"/>
                    <a:pt x="1943" y="87"/>
                    <a:pt x="1933" y="82"/>
                  </a:cubicBezTo>
                  <a:cubicBezTo>
                    <a:pt x="1919" y="67"/>
                    <a:pt x="1924" y="48"/>
                    <a:pt x="1909" y="34"/>
                  </a:cubicBezTo>
                  <a:cubicBezTo>
                    <a:pt x="1904" y="34"/>
                    <a:pt x="1899" y="39"/>
                    <a:pt x="1894" y="34"/>
                  </a:cubicBezTo>
                  <a:cubicBezTo>
                    <a:pt x="1870" y="24"/>
                    <a:pt x="1855" y="14"/>
                    <a:pt x="1831" y="14"/>
                  </a:cubicBezTo>
                  <a:cubicBezTo>
                    <a:pt x="1807" y="14"/>
                    <a:pt x="1792" y="34"/>
                    <a:pt x="1763" y="34"/>
                  </a:cubicBezTo>
                  <a:cubicBezTo>
                    <a:pt x="1748" y="34"/>
                    <a:pt x="1734" y="24"/>
                    <a:pt x="1719" y="24"/>
                  </a:cubicBezTo>
                  <a:lnTo>
                    <a:pt x="1719" y="24"/>
                  </a:lnTo>
                  <a:cubicBezTo>
                    <a:pt x="1700" y="43"/>
                    <a:pt x="1680" y="53"/>
                    <a:pt x="1680" y="82"/>
                  </a:cubicBezTo>
                  <a:cubicBezTo>
                    <a:pt x="1680" y="92"/>
                    <a:pt x="1685" y="102"/>
                    <a:pt x="1690" y="111"/>
                  </a:cubicBezTo>
                  <a:cubicBezTo>
                    <a:pt x="1709" y="150"/>
                    <a:pt x="1729" y="170"/>
                    <a:pt x="1763" y="199"/>
                  </a:cubicBezTo>
                  <a:cubicBezTo>
                    <a:pt x="1758" y="204"/>
                    <a:pt x="1758" y="214"/>
                    <a:pt x="1753" y="214"/>
                  </a:cubicBezTo>
                  <a:cubicBezTo>
                    <a:pt x="1719" y="233"/>
                    <a:pt x="1700" y="233"/>
                    <a:pt x="1661" y="243"/>
                  </a:cubicBezTo>
                  <a:cubicBezTo>
                    <a:pt x="1631" y="248"/>
                    <a:pt x="1617" y="257"/>
                    <a:pt x="1588" y="263"/>
                  </a:cubicBezTo>
                  <a:cubicBezTo>
                    <a:pt x="1520" y="277"/>
                    <a:pt x="1485" y="311"/>
                    <a:pt x="1413" y="311"/>
                  </a:cubicBezTo>
                  <a:cubicBezTo>
                    <a:pt x="1413" y="355"/>
                    <a:pt x="1427" y="384"/>
                    <a:pt x="1413" y="433"/>
                  </a:cubicBezTo>
                  <a:cubicBezTo>
                    <a:pt x="1407" y="457"/>
                    <a:pt x="1388" y="467"/>
                    <a:pt x="1374" y="492"/>
                  </a:cubicBezTo>
                  <a:cubicBezTo>
                    <a:pt x="1363" y="511"/>
                    <a:pt x="1359" y="525"/>
                    <a:pt x="1349" y="550"/>
                  </a:cubicBezTo>
                  <a:cubicBezTo>
                    <a:pt x="1335" y="594"/>
                    <a:pt x="1319" y="618"/>
                    <a:pt x="1305" y="657"/>
                  </a:cubicBezTo>
                  <a:cubicBezTo>
                    <a:pt x="1286" y="701"/>
                    <a:pt x="1266" y="749"/>
                    <a:pt x="1217" y="749"/>
                  </a:cubicBezTo>
                  <a:cubicBezTo>
                    <a:pt x="1193" y="749"/>
                    <a:pt x="1174" y="749"/>
                    <a:pt x="1159" y="730"/>
                  </a:cubicBezTo>
                  <a:cubicBezTo>
                    <a:pt x="1134" y="710"/>
                    <a:pt x="1140" y="667"/>
                    <a:pt x="1110" y="667"/>
                  </a:cubicBezTo>
                  <a:cubicBezTo>
                    <a:pt x="1101" y="667"/>
                    <a:pt x="1101" y="677"/>
                    <a:pt x="1095" y="681"/>
                  </a:cubicBezTo>
                  <a:cubicBezTo>
                    <a:pt x="1081" y="686"/>
                    <a:pt x="1071" y="681"/>
                    <a:pt x="1062" y="691"/>
                  </a:cubicBezTo>
                  <a:cubicBezTo>
                    <a:pt x="1057" y="701"/>
                    <a:pt x="1062" y="710"/>
                    <a:pt x="1062" y="720"/>
                  </a:cubicBezTo>
                  <a:cubicBezTo>
                    <a:pt x="1062" y="740"/>
                    <a:pt x="1057" y="749"/>
                    <a:pt x="1062" y="764"/>
                  </a:cubicBezTo>
                  <a:cubicBezTo>
                    <a:pt x="1067" y="779"/>
                    <a:pt x="1076" y="783"/>
                    <a:pt x="1076" y="799"/>
                  </a:cubicBezTo>
                  <a:cubicBezTo>
                    <a:pt x="1076" y="808"/>
                    <a:pt x="1067" y="813"/>
                    <a:pt x="1062" y="818"/>
                  </a:cubicBezTo>
                  <a:cubicBezTo>
                    <a:pt x="1047" y="827"/>
                    <a:pt x="1037" y="837"/>
                    <a:pt x="1023" y="837"/>
                  </a:cubicBezTo>
                  <a:cubicBezTo>
                    <a:pt x="998" y="837"/>
                    <a:pt x="989" y="818"/>
                    <a:pt x="959" y="818"/>
                  </a:cubicBezTo>
                  <a:cubicBezTo>
                    <a:pt x="945" y="818"/>
                    <a:pt x="940" y="832"/>
                    <a:pt x="930" y="842"/>
                  </a:cubicBezTo>
                  <a:cubicBezTo>
                    <a:pt x="906" y="862"/>
                    <a:pt x="891" y="871"/>
                    <a:pt x="867" y="881"/>
                  </a:cubicBezTo>
                  <a:cubicBezTo>
                    <a:pt x="847" y="896"/>
                    <a:pt x="833" y="905"/>
                    <a:pt x="813" y="920"/>
                  </a:cubicBezTo>
                  <a:cubicBezTo>
                    <a:pt x="789" y="935"/>
                    <a:pt x="784" y="964"/>
                    <a:pt x="760" y="964"/>
                  </a:cubicBezTo>
                  <a:cubicBezTo>
                    <a:pt x="745" y="964"/>
                    <a:pt x="740" y="949"/>
                    <a:pt x="730" y="944"/>
                  </a:cubicBezTo>
                  <a:cubicBezTo>
                    <a:pt x="716" y="935"/>
                    <a:pt x="706" y="930"/>
                    <a:pt x="686" y="925"/>
                  </a:cubicBezTo>
                  <a:cubicBezTo>
                    <a:pt x="662" y="920"/>
                    <a:pt x="647" y="920"/>
                    <a:pt x="628" y="915"/>
                  </a:cubicBezTo>
                  <a:cubicBezTo>
                    <a:pt x="614" y="915"/>
                    <a:pt x="609" y="910"/>
                    <a:pt x="594" y="910"/>
                  </a:cubicBezTo>
                  <a:cubicBezTo>
                    <a:pt x="570" y="910"/>
                    <a:pt x="579" y="954"/>
                    <a:pt x="560" y="973"/>
                  </a:cubicBezTo>
                  <a:cubicBezTo>
                    <a:pt x="555" y="984"/>
                    <a:pt x="545" y="984"/>
                    <a:pt x="531" y="984"/>
                  </a:cubicBezTo>
                  <a:cubicBezTo>
                    <a:pt x="516" y="984"/>
                    <a:pt x="501" y="978"/>
                    <a:pt x="487" y="973"/>
                  </a:cubicBezTo>
                  <a:lnTo>
                    <a:pt x="487" y="973"/>
                  </a:lnTo>
                  <a:cubicBezTo>
                    <a:pt x="482" y="998"/>
                    <a:pt x="477" y="1003"/>
                    <a:pt x="467" y="1022"/>
                  </a:cubicBezTo>
                  <a:cubicBezTo>
                    <a:pt x="457" y="1042"/>
                    <a:pt x="443" y="1047"/>
                    <a:pt x="433" y="1061"/>
                  </a:cubicBezTo>
                  <a:cubicBezTo>
                    <a:pt x="429" y="1066"/>
                    <a:pt x="424" y="1066"/>
                    <a:pt x="424" y="1076"/>
                  </a:cubicBezTo>
                  <a:cubicBezTo>
                    <a:pt x="424" y="1110"/>
                    <a:pt x="438" y="1125"/>
                    <a:pt x="438" y="1158"/>
                  </a:cubicBezTo>
                  <a:cubicBezTo>
                    <a:pt x="438" y="1173"/>
                    <a:pt x="438" y="1183"/>
                    <a:pt x="433" y="1197"/>
                  </a:cubicBezTo>
                  <a:cubicBezTo>
                    <a:pt x="433" y="1203"/>
                    <a:pt x="424" y="1203"/>
                    <a:pt x="419" y="1208"/>
                  </a:cubicBezTo>
                  <a:cubicBezTo>
                    <a:pt x="399" y="1227"/>
                    <a:pt x="385" y="1232"/>
                    <a:pt x="360" y="1246"/>
                  </a:cubicBezTo>
                  <a:cubicBezTo>
                    <a:pt x="331" y="1261"/>
                    <a:pt x="316" y="1275"/>
                    <a:pt x="282" y="1280"/>
                  </a:cubicBezTo>
                  <a:cubicBezTo>
                    <a:pt x="302" y="1373"/>
                    <a:pt x="302" y="1373"/>
                    <a:pt x="302" y="1373"/>
                  </a:cubicBezTo>
                  <a:cubicBezTo>
                    <a:pt x="292" y="1407"/>
                    <a:pt x="292" y="1426"/>
                    <a:pt x="287" y="1465"/>
                  </a:cubicBezTo>
                  <a:cubicBezTo>
                    <a:pt x="258" y="1465"/>
                    <a:pt x="258" y="1465"/>
                    <a:pt x="258" y="1465"/>
                  </a:cubicBezTo>
                  <a:cubicBezTo>
                    <a:pt x="224" y="1465"/>
                    <a:pt x="209" y="1446"/>
                    <a:pt x="180" y="1431"/>
                  </a:cubicBezTo>
                  <a:cubicBezTo>
                    <a:pt x="151" y="1417"/>
                    <a:pt x="126" y="1417"/>
                    <a:pt x="92" y="1402"/>
                  </a:cubicBezTo>
                  <a:cubicBezTo>
                    <a:pt x="78" y="1397"/>
                    <a:pt x="73" y="1388"/>
                    <a:pt x="63" y="1388"/>
                  </a:cubicBezTo>
                  <a:cubicBezTo>
                    <a:pt x="39" y="1388"/>
                    <a:pt x="34" y="1417"/>
                    <a:pt x="29" y="1436"/>
                  </a:cubicBezTo>
                  <a:cubicBezTo>
                    <a:pt x="14" y="1465"/>
                    <a:pt x="14" y="1495"/>
                    <a:pt x="0" y="1519"/>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1" name="Freeform 87">
              <a:extLst>
                <a:ext uri="{FF2B5EF4-FFF2-40B4-BE49-F238E27FC236}">
                  <a16:creationId xmlns:a16="http://schemas.microsoft.com/office/drawing/2014/main" id="{05597314-D062-93E9-D60B-93D872668DDE}"/>
                </a:ext>
              </a:extLst>
            </p:cNvPr>
            <p:cNvSpPr>
              <a:spLocks noChangeArrowheads="1"/>
            </p:cNvSpPr>
            <p:nvPr/>
          </p:nvSpPr>
          <p:spPr bwMode="auto">
            <a:xfrm>
              <a:off x="8751671" y="5878546"/>
              <a:ext cx="677659" cy="1002552"/>
            </a:xfrm>
            <a:custGeom>
              <a:avLst/>
              <a:gdLst>
                <a:gd name="T0" fmla="*/ 0 w 1073"/>
                <a:gd name="T1" fmla="*/ 19 h 1584"/>
                <a:gd name="T2" fmla="*/ 0 w 1073"/>
                <a:gd name="T3" fmla="*/ 19 h 1584"/>
                <a:gd name="T4" fmla="*/ 5 w 1073"/>
                <a:gd name="T5" fmla="*/ 19 h 1584"/>
                <a:gd name="T6" fmla="*/ 78 w 1073"/>
                <a:gd name="T7" fmla="*/ 10 h 1584"/>
                <a:gd name="T8" fmla="*/ 146 w 1073"/>
                <a:gd name="T9" fmla="*/ 0 h 1584"/>
                <a:gd name="T10" fmla="*/ 195 w 1073"/>
                <a:gd name="T11" fmla="*/ 29 h 1584"/>
                <a:gd name="T12" fmla="*/ 258 w 1073"/>
                <a:gd name="T13" fmla="*/ 59 h 1584"/>
                <a:gd name="T14" fmla="*/ 360 w 1073"/>
                <a:gd name="T15" fmla="*/ 87 h 1584"/>
                <a:gd name="T16" fmla="*/ 424 w 1073"/>
                <a:gd name="T17" fmla="*/ 102 h 1584"/>
                <a:gd name="T18" fmla="*/ 570 w 1073"/>
                <a:gd name="T19" fmla="*/ 195 h 1584"/>
                <a:gd name="T20" fmla="*/ 570 w 1073"/>
                <a:gd name="T21" fmla="*/ 195 h 1584"/>
                <a:gd name="T22" fmla="*/ 604 w 1073"/>
                <a:gd name="T23" fmla="*/ 278 h 1584"/>
                <a:gd name="T24" fmla="*/ 643 w 1073"/>
                <a:gd name="T25" fmla="*/ 414 h 1584"/>
                <a:gd name="T26" fmla="*/ 706 w 1073"/>
                <a:gd name="T27" fmla="*/ 482 h 1584"/>
                <a:gd name="T28" fmla="*/ 755 w 1073"/>
                <a:gd name="T29" fmla="*/ 575 h 1584"/>
                <a:gd name="T30" fmla="*/ 765 w 1073"/>
                <a:gd name="T31" fmla="*/ 614 h 1584"/>
                <a:gd name="T32" fmla="*/ 755 w 1073"/>
                <a:gd name="T33" fmla="*/ 657 h 1584"/>
                <a:gd name="T34" fmla="*/ 794 w 1073"/>
                <a:gd name="T35" fmla="*/ 726 h 1584"/>
                <a:gd name="T36" fmla="*/ 833 w 1073"/>
                <a:gd name="T37" fmla="*/ 828 h 1584"/>
                <a:gd name="T38" fmla="*/ 882 w 1073"/>
                <a:gd name="T39" fmla="*/ 979 h 1584"/>
                <a:gd name="T40" fmla="*/ 915 w 1073"/>
                <a:gd name="T41" fmla="*/ 1101 h 1584"/>
                <a:gd name="T42" fmla="*/ 911 w 1073"/>
                <a:gd name="T43" fmla="*/ 1159 h 1584"/>
                <a:gd name="T44" fmla="*/ 964 w 1073"/>
                <a:gd name="T45" fmla="*/ 1276 h 1584"/>
                <a:gd name="T46" fmla="*/ 964 w 1073"/>
                <a:gd name="T47" fmla="*/ 1276 h 1584"/>
                <a:gd name="T48" fmla="*/ 964 w 1073"/>
                <a:gd name="T49" fmla="*/ 1286 h 1584"/>
                <a:gd name="T50" fmla="*/ 998 w 1073"/>
                <a:gd name="T51" fmla="*/ 1408 h 1584"/>
                <a:gd name="T52" fmla="*/ 1033 w 1073"/>
                <a:gd name="T53" fmla="*/ 1480 h 1584"/>
                <a:gd name="T54" fmla="*/ 1047 w 1073"/>
                <a:gd name="T55" fmla="*/ 1510 h 1584"/>
                <a:gd name="T56" fmla="*/ 1072 w 1073"/>
                <a:gd name="T57" fmla="*/ 1529 h 1584"/>
                <a:gd name="T58" fmla="*/ 1072 w 1073"/>
                <a:gd name="T59" fmla="*/ 1529 h 1584"/>
                <a:gd name="T60" fmla="*/ 0 w 1073"/>
                <a:gd name="T61" fmla="*/ 1583 h 1584"/>
                <a:gd name="T62" fmla="*/ 0 w 1073"/>
                <a:gd name="T63" fmla="*/ 1583 h 1584"/>
                <a:gd name="T64" fmla="*/ 0 w 1073"/>
                <a:gd name="T65" fmla="*/ 19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3" h="1584">
                  <a:moveTo>
                    <a:pt x="0" y="19"/>
                  </a:moveTo>
                  <a:lnTo>
                    <a:pt x="0" y="19"/>
                  </a:lnTo>
                  <a:cubicBezTo>
                    <a:pt x="0" y="19"/>
                    <a:pt x="0" y="19"/>
                    <a:pt x="5" y="19"/>
                  </a:cubicBezTo>
                  <a:cubicBezTo>
                    <a:pt x="34" y="15"/>
                    <a:pt x="49" y="15"/>
                    <a:pt x="78" y="10"/>
                  </a:cubicBezTo>
                  <a:cubicBezTo>
                    <a:pt x="107" y="10"/>
                    <a:pt x="122" y="0"/>
                    <a:pt x="146" y="0"/>
                  </a:cubicBezTo>
                  <a:cubicBezTo>
                    <a:pt x="171" y="0"/>
                    <a:pt x="180" y="15"/>
                    <a:pt x="195" y="29"/>
                  </a:cubicBezTo>
                  <a:cubicBezTo>
                    <a:pt x="219" y="44"/>
                    <a:pt x="234" y="49"/>
                    <a:pt x="258" y="59"/>
                  </a:cubicBezTo>
                  <a:cubicBezTo>
                    <a:pt x="297" y="68"/>
                    <a:pt x="321" y="78"/>
                    <a:pt x="360" y="87"/>
                  </a:cubicBezTo>
                  <a:cubicBezTo>
                    <a:pt x="384" y="92"/>
                    <a:pt x="404" y="92"/>
                    <a:pt x="424" y="102"/>
                  </a:cubicBezTo>
                  <a:cubicBezTo>
                    <a:pt x="487" y="131"/>
                    <a:pt x="511" y="161"/>
                    <a:pt x="570" y="195"/>
                  </a:cubicBezTo>
                  <a:lnTo>
                    <a:pt x="570" y="195"/>
                  </a:lnTo>
                  <a:cubicBezTo>
                    <a:pt x="589" y="224"/>
                    <a:pt x="599" y="244"/>
                    <a:pt x="604" y="278"/>
                  </a:cubicBezTo>
                  <a:cubicBezTo>
                    <a:pt x="609" y="336"/>
                    <a:pt x="609" y="370"/>
                    <a:pt x="643" y="414"/>
                  </a:cubicBezTo>
                  <a:cubicBezTo>
                    <a:pt x="663" y="443"/>
                    <a:pt x="682" y="458"/>
                    <a:pt x="706" y="482"/>
                  </a:cubicBezTo>
                  <a:cubicBezTo>
                    <a:pt x="730" y="511"/>
                    <a:pt x="740" y="535"/>
                    <a:pt x="755" y="575"/>
                  </a:cubicBezTo>
                  <a:cubicBezTo>
                    <a:pt x="760" y="590"/>
                    <a:pt x="765" y="594"/>
                    <a:pt x="765" y="614"/>
                  </a:cubicBezTo>
                  <a:cubicBezTo>
                    <a:pt x="765" y="629"/>
                    <a:pt x="755" y="638"/>
                    <a:pt x="755" y="657"/>
                  </a:cubicBezTo>
                  <a:cubicBezTo>
                    <a:pt x="755" y="687"/>
                    <a:pt x="779" y="696"/>
                    <a:pt x="794" y="726"/>
                  </a:cubicBezTo>
                  <a:cubicBezTo>
                    <a:pt x="818" y="760"/>
                    <a:pt x="823" y="789"/>
                    <a:pt x="833" y="828"/>
                  </a:cubicBezTo>
                  <a:cubicBezTo>
                    <a:pt x="848" y="891"/>
                    <a:pt x="877" y="921"/>
                    <a:pt x="882" y="979"/>
                  </a:cubicBezTo>
                  <a:cubicBezTo>
                    <a:pt x="887" y="1027"/>
                    <a:pt x="911" y="1052"/>
                    <a:pt x="915" y="1101"/>
                  </a:cubicBezTo>
                  <a:cubicBezTo>
                    <a:pt x="920" y="1125"/>
                    <a:pt x="906" y="1140"/>
                    <a:pt x="911" y="1159"/>
                  </a:cubicBezTo>
                  <a:cubicBezTo>
                    <a:pt x="920" y="1208"/>
                    <a:pt x="959" y="1232"/>
                    <a:pt x="964" y="1276"/>
                  </a:cubicBezTo>
                  <a:lnTo>
                    <a:pt x="964" y="1276"/>
                  </a:lnTo>
                  <a:cubicBezTo>
                    <a:pt x="964" y="1281"/>
                    <a:pt x="964" y="1286"/>
                    <a:pt x="964" y="1286"/>
                  </a:cubicBezTo>
                  <a:cubicBezTo>
                    <a:pt x="964" y="1334"/>
                    <a:pt x="979" y="1364"/>
                    <a:pt x="998" y="1408"/>
                  </a:cubicBezTo>
                  <a:cubicBezTo>
                    <a:pt x="1008" y="1437"/>
                    <a:pt x="1018" y="1456"/>
                    <a:pt x="1033" y="1480"/>
                  </a:cubicBezTo>
                  <a:cubicBezTo>
                    <a:pt x="1037" y="1495"/>
                    <a:pt x="1037" y="1505"/>
                    <a:pt x="1047" y="1510"/>
                  </a:cubicBezTo>
                  <a:cubicBezTo>
                    <a:pt x="1057" y="1519"/>
                    <a:pt x="1061" y="1524"/>
                    <a:pt x="1072" y="1529"/>
                  </a:cubicBezTo>
                  <a:lnTo>
                    <a:pt x="1072" y="1529"/>
                  </a:lnTo>
                  <a:cubicBezTo>
                    <a:pt x="1072" y="1529"/>
                    <a:pt x="667" y="1559"/>
                    <a:pt x="0" y="1583"/>
                  </a:cubicBezTo>
                  <a:lnTo>
                    <a:pt x="0" y="1583"/>
                  </a:lnTo>
                  <a:cubicBezTo>
                    <a:pt x="0" y="19"/>
                    <a:pt x="0" y="19"/>
                    <a:pt x="0" y="19"/>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2" name="Freeform 88">
              <a:extLst>
                <a:ext uri="{FF2B5EF4-FFF2-40B4-BE49-F238E27FC236}">
                  <a16:creationId xmlns:a16="http://schemas.microsoft.com/office/drawing/2014/main" id="{0B24F45D-F8F8-1C8B-21BA-546DC6360B32}"/>
                </a:ext>
              </a:extLst>
            </p:cNvPr>
            <p:cNvSpPr>
              <a:spLocks noChangeArrowheads="1"/>
            </p:cNvSpPr>
            <p:nvPr/>
          </p:nvSpPr>
          <p:spPr bwMode="auto">
            <a:xfrm>
              <a:off x="9364924" y="6598255"/>
              <a:ext cx="1934968" cy="1565438"/>
            </a:xfrm>
            <a:custGeom>
              <a:avLst/>
              <a:gdLst>
                <a:gd name="T0" fmla="*/ 0 w 3050"/>
                <a:gd name="T1" fmla="*/ 141 h 2470"/>
                <a:gd name="T2" fmla="*/ 1808 w 3050"/>
                <a:gd name="T3" fmla="*/ 102 h 2470"/>
                <a:gd name="T4" fmla="*/ 1803 w 3050"/>
                <a:gd name="T5" fmla="*/ 199 h 2470"/>
                <a:gd name="T6" fmla="*/ 1856 w 3050"/>
                <a:gd name="T7" fmla="*/ 375 h 2470"/>
                <a:gd name="T8" fmla="*/ 2061 w 3050"/>
                <a:gd name="T9" fmla="*/ 526 h 2470"/>
                <a:gd name="T10" fmla="*/ 2173 w 3050"/>
                <a:gd name="T11" fmla="*/ 711 h 2470"/>
                <a:gd name="T12" fmla="*/ 2261 w 3050"/>
                <a:gd name="T13" fmla="*/ 881 h 2470"/>
                <a:gd name="T14" fmla="*/ 2314 w 3050"/>
                <a:gd name="T15" fmla="*/ 809 h 2470"/>
                <a:gd name="T16" fmla="*/ 2421 w 3050"/>
                <a:gd name="T17" fmla="*/ 881 h 2470"/>
                <a:gd name="T18" fmla="*/ 2402 w 3050"/>
                <a:gd name="T19" fmla="*/ 1008 h 2470"/>
                <a:gd name="T20" fmla="*/ 2421 w 3050"/>
                <a:gd name="T21" fmla="*/ 1193 h 2470"/>
                <a:gd name="T22" fmla="*/ 2582 w 3050"/>
                <a:gd name="T23" fmla="*/ 1300 h 2470"/>
                <a:gd name="T24" fmla="*/ 2660 w 3050"/>
                <a:gd name="T25" fmla="*/ 1344 h 2470"/>
                <a:gd name="T26" fmla="*/ 2762 w 3050"/>
                <a:gd name="T27" fmla="*/ 1466 h 2470"/>
                <a:gd name="T28" fmla="*/ 2811 w 3050"/>
                <a:gd name="T29" fmla="*/ 1656 h 2470"/>
                <a:gd name="T30" fmla="*/ 2899 w 3050"/>
                <a:gd name="T31" fmla="*/ 1782 h 2470"/>
                <a:gd name="T32" fmla="*/ 3001 w 3050"/>
                <a:gd name="T33" fmla="*/ 1797 h 2470"/>
                <a:gd name="T34" fmla="*/ 3035 w 3050"/>
                <a:gd name="T35" fmla="*/ 1884 h 2470"/>
                <a:gd name="T36" fmla="*/ 3045 w 3050"/>
                <a:gd name="T37" fmla="*/ 2060 h 2470"/>
                <a:gd name="T38" fmla="*/ 2972 w 3050"/>
                <a:gd name="T39" fmla="*/ 2075 h 2470"/>
                <a:gd name="T40" fmla="*/ 2884 w 3050"/>
                <a:gd name="T41" fmla="*/ 2143 h 2470"/>
                <a:gd name="T42" fmla="*/ 2821 w 3050"/>
                <a:gd name="T43" fmla="*/ 2294 h 2470"/>
                <a:gd name="T44" fmla="*/ 2830 w 3050"/>
                <a:gd name="T45" fmla="*/ 2425 h 2470"/>
                <a:gd name="T46" fmla="*/ 2747 w 3050"/>
                <a:gd name="T47" fmla="*/ 2430 h 2470"/>
                <a:gd name="T48" fmla="*/ 2596 w 3050"/>
                <a:gd name="T49" fmla="*/ 2459 h 2470"/>
                <a:gd name="T50" fmla="*/ 2548 w 3050"/>
                <a:gd name="T51" fmla="*/ 2464 h 2470"/>
                <a:gd name="T52" fmla="*/ 2572 w 3050"/>
                <a:gd name="T53" fmla="*/ 2270 h 2470"/>
                <a:gd name="T54" fmla="*/ 2538 w 3050"/>
                <a:gd name="T55" fmla="*/ 2187 h 2470"/>
                <a:gd name="T56" fmla="*/ 609 w 3050"/>
                <a:gd name="T57" fmla="*/ 2416 h 2470"/>
                <a:gd name="T58" fmla="*/ 585 w 3050"/>
                <a:gd name="T59" fmla="*/ 2119 h 2470"/>
                <a:gd name="T60" fmla="*/ 404 w 3050"/>
                <a:gd name="T61" fmla="*/ 842 h 2470"/>
                <a:gd name="T62" fmla="*/ 283 w 3050"/>
                <a:gd name="T63" fmla="*/ 696 h 2470"/>
                <a:gd name="T64" fmla="*/ 361 w 3050"/>
                <a:gd name="T65" fmla="*/ 545 h 2470"/>
                <a:gd name="T66" fmla="*/ 108 w 3050"/>
                <a:gd name="T67" fmla="*/ 394 h 2470"/>
                <a:gd name="T68" fmla="*/ 83 w 3050"/>
                <a:gd name="T69" fmla="*/ 375 h 2470"/>
                <a:gd name="T70" fmla="*/ 34 w 3050"/>
                <a:gd name="T71" fmla="*/ 273 h 2470"/>
                <a:gd name="T72" fmla="*/ 0 w 3050"/>
                <a:gd name="T73" fmla="*/ 141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50" h="2470">
                  <a:moveTo>
                    <a:pt x="0" y="141"/>
                  </a:moveTo>
                  <a:lnTo>
                    <a:pt x="0" y="141"/>
                  </a:lnTo>
                  <a:cubicBezTo>
                    <a:pt x="979" y="93"/>
                    <a:pt x="1667" y="0"/>
                    <a:pt x="1667" y="0"/>
                  </a:cubicBezTo>
                  <a:cubicBezTo>
                    <a:pt x="1700" y="58"/>
                    <a:pt x="1744" y="73"/>
                    <a:pt x="1808" y="102"/>
                  </a:cubicBezTo>
                  <a:lnTo>
                    <a:pt x="1808" y="102"/>
                  </a:lnTo>
                  <a:cubicBezTo>
                    <a:pt x="1803" y="141"/>
                    <a:pt x="1803" y="160"/>
                    <a:pt x="1803" y="199"/>
                  </a:cubicBezTo>
                  <a:cubicBezTo>
                    <a:pt x="1803" y="239"/>
                    <a:pt x="1797" y="263"/>
                    <a:pt x="1808" y="297"/>
                  </a:cubicBezTo>
                  <a:cubicBezTo>
                    <a:pt x="1817" y="331"/>
                    <a:pt x="1837" y="345"/>
                    <a:pt x="1856" y="375"/>
                  </a:cubicBezTo>
                  <a:cubicBezTo>
                    <a:pt x="1905" y="443"/>
                    <a:pt x="1944" y="477"/>
                    <a:pt x="2017" y="511"/>
                  </a:cubicBezTo>
                  <a:cubicBezTo>
                    <a:pt x="2037" y="521"/>
                    <a:pt x="2046" y="521"/>
                    <a:pt x="2061" y="526"/>
                  </a:cubicBezTo>
                  <a:cubicBezTo>
                    <a:pt x="2104" y="545"/>
                    <a:pt x="2109" y="585"/>
                    <a:pt x="2124" y="624"/>
                  </a:cubicBezTo>
                  <a:cubicBezTo>
                    <a:pt x="2139" y="657"/>
                    <a:pt x="2153" y="677"/>
                    <a:pt x="2173" y="711"/>
                  </a:cubicBezTo>
                  <a:cubicBezTo>
                    <a:pt x="2192" y="750"/>
                    <a:pt x="2202" y="774"/>
                    <a:pt x="2212" y="818"/>
                  </a:cubicBezTo>
                  <a:cubicBezTo>
                    <a:pt x="2217" y="847"/>
                    <a:pt x="2226" y="881"/>
                    <a:pt x="2261" y="881"/>
                  </a:cubicBezTo>
                  <a:cubicBezTo>
                    <a:pt x="2275" y="881"/>
                    <a:pt x="2275" y="862"/>
                    <a:pt x="2280" y="847"/>
                  </a:cubicBezTo>
                  <a:cubicBezTo>
                    <a:pt x="2289" y="833"/>
                    <a:pt x="2299" y="818"/>
                    <a:pt x="2314" y="809"/>
                  </a:cubicBezTo>
                  <a:cubicBezTo>
                    <a:pt x="2324" y="818"/>
                    <a:pt x="2329" y="828"/>
                    <a:pt x="2343" y="833"/>
                  </a:cubicBezTo>
                  <a:cubicBezTo>
                    <a:pt x="2372" y="847"/>
                    <a:pt x="2421" y="847"/>
                    <a:pt x="2421" y="881"/>
                  </a:cubicBezTo>
                  <a:cubicBezTo>
                    <a:pt x="2421" y="916"/>
                    <a:pt x="2407" y="930"/>
                    <a:pt x="2402" y="964"/>
                  </a:cubicBezTo>
                  <a:cubicBezTo>
                    <a:pt x="2402" y="983"/>
                    <a:pt x="2402" y="994"/>
                    <a:pt x="2402" y="1008"/>
                  </a:cubicBezTo>
                  <a:cubicBezTo>
                    <a:pt x="2402" y="1042"/>
                    <a:pt x="2392" y="1061"/>
                    <a:pt x="2392" y="1091"/>
                  </a:cubicBezTo>
                  <a:cubicBezTo>
                    <a:pt x="2392" y="1135"/>
                    <a:pt x="2392" y="1164"/>
                    <a:pt x="2421" y="1193"/>
                  </a:cubicBezTo>
                  <a:cubicBezTo>
                    <a:pt x="2435" y="1208"/>
                    <a:pt x="2450" y="1208"/>
                    <a:pt x="2465" y="1222"/>
                  </a:cubicBezTo>
                  <a:cubicBezTo>
                    <a:pt x="2504" y="1262"/>
                    <a:pt x="2538" y="1271"/>
                    <a:pt x="2582" y="1300"/>
                  </a:cubicBezTo>
                  <a:cubicBezTo>
                    <a:pt x="2606" y="1315"/>
                    <a:pt x="2616" y="1329"/>
                    <a:pt x="2645" y="1344"/>
                  </a:cubicBezTo>
                  <a:cubicBezTo>
                    <a:pt x="2650" y="1344"/>
                    <a:pt x="2655" y="1344"/>
                    <a:pt x="2660" y="1344"/>
                  </a:cubicBezTo>
                  <a:cubicBezTo>
                    <a:pt x="2670" y="1354"/>
                    <a:pt x="2675" y="1364"/>
                    <a:pt x="2684" y="1373"/>
                  </a:cubicBezTo>
                  <a:cubicBezTo>
                    <a:pt x="2718" y="1403"/>
                    <a:pt x="2747" y="1422"/>
                    <a:pt x="2762" y="1466"/>
                  </a:cubicBezTo>
                  <a:cubicBezTo>
                    <a:pt x="2772" y="1490"/>
                    <a:pt x="2772" y="1505"/>
                    <a:pt x="2777" y="1524"/>
                  </a:cubicBezTo>
                  <a:cubicBezTo>
                    <a:pt x="2796" y="1573"/>
                    <a:pt x="2806" y="1607"/>
                    <a:pt x="2811" y="1656"/>
                  </a:cubicBezTo>
                  <a:cubicBezTo>
                    <a:pt x="2816" y="1699"/>
                    <a:pt x="2840" y="1724"/>
                    <a:pt x="2874" y="1758"/>
                  </a:cubicBezTo>
                  <a:cubicBezTo>
                    <a:pt x="2884" y="1768"/>
                    <a:pt x="2888" y="1778"/>
                    <a:pt x="2899" y="1782"/>
                  </a:cubicBezTo>
                  <a:cubicBezTo>
                    <a:pt x="2927" y="1802"/>
                    <a:pt x="2966" y="1792"/>
                    <a:pt x="3001" y="1797"/>
                  </a:cubicBezTo>
                  <a:lnTo>
                    <a:pt x="3001" y="1797"/>
                  </a:lnTo>
                  <a:cubicBezTo>
                    <a:pt x="3010" y="1802"/>
                    <a:pt x="3025" y="1802"/>
                    <a:pt x="3030" y="1812"/>
                  </a:cubicBezTo>
                  <a:cubicBezTo>
                    <a:pt x="3049" y="1831"/>
                    <a:pt x="3035" y="1856"/>
                    <a:pt x="3035" y="1884"/>
                  </a:cubicBezTo>
                  <a:cubicBezTo>
                    <a:pt x="3035" y="1977"/>
                    <a:pt x="3035" y="1977"/>
                    <a:pt x="3035" y="1977"/>
                  </a:cubicBezTo>
                  <a:cubicBezTo>
                    <a:pt x="3035" y="2006"/>
                    <a:pt x="3045" y="2031"/>
                    <a:pt x="3045" y="2060"/>
                  </a:cubicBezTo>
                  <a:lnTo>
                    <a:pt x="3045" y="2060"/>
                  </a:lnTo>
                  <a:cubicBezTo>
                    <a:pt x="3020" y="2070"/>
                    <a:pt x="3001" y="2070"/>
                    <a:pt x="2972" y="2075"/>
                  </a:cubicBezTo>
                  <a:cubicBezTo>
                    <a:pt x="2952" y="2080"/>
                    <a:pt x="2947" y="2104"/>
                    <a:pt x="2927" y="2113"/>
                  </a:cubicBezTo>
                  <a:cubicBezTo>
                    <a:pt x="2913" y="2128"/>
                    <a:pt x="2894" y="2128"/>
                    <a:pt x="2884" y="2143"/>
                  </a:cubicBezTo>
                  <a:cubicBezTo>
                    <a:pt x="2864" y="2177"/>
                    <a:pt x="2860" y="2202"/>
                    <a:pt x="2850" y="2235"/>
                  </a:cubicBezTo>
                  <a:cubicBezTo>
                    <a:pt x="2845" y="2260"/>
                    <a:pt x="2825" y="2270"/>
                    <a:pt x="2821" y="2294"/>
                  </a:cubicBezTo>
                  <a:cubicBezTo>
                    <a:pt x="2816" y="2313"/>
                    <a:pt x="2825" y="2323"/>
                    <a:pt x="2825" y="2343"/>
                  </a:cubicBezTo>
                  <a:cubicBezTo>
                    <a:pt x="2825" y="2376"/>
                    <a:pt x="2821" y="2391"/>
                    <a:pt x="2830" y="2425"/>
                  </a:cubicBezTo>
                  <a:lnTo>
                    <a:pt x="2830" y="2425"/>
                  </a:lnTo>
                  <a:cubicBezTo>
                    <a:pt x="2801" y="2425"/>
                    <a:pt x="2777" y="2430"/>
                    <a:pt x="2747" y="2430"/>
                  </a:cubicBezTo>
                  <a:cubicBezTo>
                    <a:pt x="2709" y="2430"/>
                    <a:pt x="2689" y="2445"/>
                    <a:pt x="2655" y="2450"/>
                  </a:cubicBezTo>
                  <a:cubicBezTo>
                    <a:pt x="2631" y="2455"/>
                    <a:pt x="2616" y="2455"/>
                    <a:pt x="2596" y="2459"/>
                  </a:cubicBezTo>
                  <a:cubicBezTo>
                    <a:pt x="2582" y="2459"/>
                    <a:pt x="2577" y="2469"/>
                    <a:pt x="2562" y="2469"/>
                  </a:cubicBezTo>
                  <a:cubicBezTo>
                    <a:pt x="2557" y="2469"/>
                    <a:pt x="2553" y="2464"/>
                    <a:pt x="2548" y="2464"/>
                  </a:cubicBezTo>
                  <a:cubicBezTo>
                    <a:pt x="2548" y="2425"/>
                    <a:pt x="2543" y="2401"/>
                    <a:pt x="2543" y="2357"/>
                  </a:cubicBezTo>
                  <a:cubicBezTo>
                    <a:pt x="2543" y="2323"/>
                    <a:pt x="2557" y="2304"/>
                    <a:pt x="2572" y="2270"/>
                  </a:cubicBezTo>
                  <a:cubicBezTo>
                    <a:pt x="2577" y="2255"/>
                    <a:pt x="2587" y="2245"/>
                    <a:pt x="2587" y="2230"/>
                  </a:cubicBezTo>
                  <a:cubicBezTo>
                    <a:pt x="2587" y="2206"/>
                    <a:pt x="2562" y="2191"/>
                    <a:pt x="2538" y="2187"/>
                  </a:cubicBezTo>
                  <a:cubicBezTo>
                    <a:pt x="609" y="2416"/>
                    <a:pt x="609" y="2416"/>
                    <a:pt x="609" y="2416"/>
                  </a:cubicBezTo>
                  <a:lnTo>
                    <a:pt x="609" y="2416"/>
                  </a:lnTo>
                  <a:cubicBezTo>
                    <a:pt x="585" y="2119"/>
                    <a:pt x="585" y="2119"/>
                    <a:pt x="585" y="2119"/>
                  </a:cubicBezTo>
                  <a:lnTo>
                    <a:pt x="585" y="2119"/>
                  </a:lnTo>
                  <a:cubicBezTo>
                    <a:pt x="502" y="983"/>
                    <a:pt x="502" y="983"/>
                    <a:pt x="502" y="983"/>
                  </a:cubicBezTo>
                  <a:cubicBezTo>
                    <a:pt x="468" y="925"/>
                    <a:pt x="453" y="886"/>
                    <a:pt x="404" y="842"/>
                  </a:cubicBezTo>
                  <a:cubicBezTo>
                    <a:pt x="371" y="809"/>
                    <a:pt x="346" y="798"/>
                    <a:pt x="317" y="760"/>
                  </a:cubicBezTo>
                  <a:cubicBezTo>
                    <a:pt x="302" y="735"/>
                    <a:pt x="283" y="726"/>
                    <a:pt x="283" y="696"/>
                  </a:cubicBezTo>
                  <a:cubicBezTo>
                    <a:pt x="283" y="677"/>
                    <a:pt x="293" y="667"/>
                    <a:pt x="298" y="652"/>
                  </a:cubicBezTo>
                  <a:cubicBezTo>
                    <a:pt x="317" y="609"/>
                    <a:pt x="337" y="585"/>
                    <a:pt x="361" y="545"/>
                  </a:cubicBezTo>
                  <a:cubicBezTo>
                    <a:pt x="341" y="535"/>
                    <a:pt x="327" y="535"/>
                    <a:pt x="302" y="526"/>
                  </a:cubicBezTo>
                  <a:cubicBezTo>
                    <a:pt x="224" y="487"/>
                    <a:pt x="171" y="463"/>
                    <a:pt x="108" y="394"/>
                  </a:cubicBezTo>
                  <a:lnTo>
                    <a:pt x="108" y="394"/>
                  </a:lnTo>
                  <a:cubicBezTo>
                    <a:pt x="97" y="389"/>
                    <a:pt x="93" y="384"/>
                    <a:pt x="83" y="375"/>
                  </a:cubicBezTo>
                  <a:cubicBezTo>
                    <a:pt x="73" y="370"/>
                    <a:pt x="73" y="360"/>
                    <a:pt x="69" y="345"/>
                  </a:cubicBezTo>
                  <a:cubicBezTo>
                    <a:pt x="54" y="321"/>
                    <a:pt x="44" y="302"/>
                    <a:pt x="34" y="273"/>
                  </a:cubicBezTo>
                  <a:cubicBezTo>
                    <a:pt x="15" y="229"/>
                    <a:pt x="0" y="199"/>
                    <a:pt x="0" y="151"/>
                  </a:cubicBezTo>
                  <a:cubicBezTo>
                    <a:pt x="0" y="151"/>
                    <a:pt x="0" y="146"/>
                    <a:pt x="0" y="141"/>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3" name="Freeform 89">
              <a:extLst>
                <a:ext uri="{FF2B5EF4-FFF2-40B4-BE49-F238E27FC236}">
                  <a16:creationId xmlns:a16="http://schemas.microsoft.com/office/drawing/2014/main" id="{3CA0A882-225D-6905-888E-BB06151AAD99}"/>
                </a:ext>
              </a:extLst>
            </p:cNvPr>
            <p:cNvSpPr>
              <a:spLocks noChangeArrowheads="1"/>
            </p:cNvSpPr>
            <p:nvPr/>
          </p:nvSpPr>
          <p:spPr bwMode="auto">
            <a:xfrm>
              <a:off x="11036669" y="7485990"/>
              <a:ext cx="2318601" cy="1036158"/>
            </a:xfrm>
            <a:custGeom>
              <a:avLst/>
              <a:gdLst>
                <a:gd name="T0" fmla="*/ 199 w 3654"/>
                <a:gd name="T1" fmla="*/ 1027 h 1637"/>
                <a:gd name="T2" fmla="*/ 190 w 3654"/>
                <a:gd name="T3" fmla="*/ 896 h 1637"/>
                <a:gd name="T4" fmla="*/ 253 w 3654"/>
                <a:gd name="T5" fmla="*/ 745 h 1637"/>
                <a:gd name="T6" fmla="*/ 341 w 3654"/>
                <a:gd name="T7" fmla="*/ 677 h 1637"/>
                <a:gd name="T8" fmla="*/ 414 w 3654"/>
                <a:gd name="T9" fmla="*/ 662 h 1637"/>
                <a:gd name="T10" fmla="*/ 657 w 3654"/>
                <a:gd name="T11" fmla="*/ 628 h 1637"/>
                <a:gd name="T12" fmla="*/ 896 w 3654"/>
                <a:gd name="T13" fmla="*/ 560 h 1637"/>
                <a:gd name="T14" fmla="*/ 1037 w 3654"/>
                <a:gd name="T15" fmla="*/ 506 h 1637"/>
                <a:gd name="T16" fmla="*/ 2118 w 3654"/>
                <a:gd name="T17" fmla="*/ 326 h 1637"/>
                <a:gd name="T18" fmla="*/ 2732 w 3654"/>
                <a:gd name="T19" fmla="*/ 214 h 1637"/>
                <a:gd name="T20" fmla="*/ 2810 w 3654"/>
                <a:gd name="T21" fmla="*/ 214 h 1637"/>
                <a:gd name="T22" fmla="*/ 3638 w 3654"/>
                <a:gd name="T23" fmla="*/ 0 h 1637"/>
                <a:gd name="T24" fmla="*/ 3653 w 3654"/>
                <a:gd name="T25" fmla="*/ 97 h 1637"/>
                <a:gd name="T26" fmla="*/ 3623 w 3654"/>
                <a:gd name="T27" fmla="*/ 165 h 1637"/>
                <a:gd name="T28" fmla="*/ 3560 w 3654"/>
                <a:gd name="T29" fmla="*/ 253 h 1637"/>
                <a:gd name="T30" fmla="*/ 3453 w 3654"/>
                <a:gd name="T31" fmla="*/ 268 h 1637"/>
                <a:gd name="T32" fmla="*/ 3419 w 3654"/>
                <a:gd name="T33" fmla="*/ 306 h 1637"/>
                <a:gd name="T34" fmla="*/ 3273 w 3654"/>
                <a:gd name="T35" fmla="*/ 370 h 1637"/>
                <a:gd name="T36" fmla="*/ 3170 w 3654"/>
                <a:gd name="T37" fmla="*/ 511 h 1637"/>
                <a:gd name="T38" fmla="*/ 3015 w 3654"/>
                <a:gd name="T39" fmla="*/ 643 h 1637"/>
                <a:gd name="T40" fmla="*/ 2864 w 3654"/>
                <a:gd name="T41" fmla="*/ 779 h 1637"/>
                <a:gd name="T42" fmla="*/ 2752 w 3654"/>
                <a:gd name="T43" fmla="*/ 876 h 1637"/>
                <a:gd name="T44" fmla="*/ 2717 w 3654"/>
                <a:gd name="T45" fmla="*/ 935 h 1637"/>
                <a:gd name="T46" fmla="*/ 2610 w 3654"/>
                <a:gd name="T47" fmla="*/ 993 h 1637"/>
                <a:gd name="T48" fmla="*/ 2606 w 3654"/>
                <a:gd name="T49" fmla="*/ 1163 h 1637"/>
                <a:gd name="T50" fmla="*/ 2123 w 3654"/>
                <a:gd name="T51" fmla="*/ 1290 h 1637"/>
                <a:gd name="T52" fmla="*/ 1295 w 3654"/>
                <a:gd name="T53" fmla="*/ 1446 h 1637"/>
                <a:gd name="T54" fmla="*/ 1159 w 3654"/>
                <a:gd name="T55" fmla="*/ 1393 h 1637"/>
                <a:gd name="T56" fmla="*/ 979 w 3654"/>
                <a:gd name="T57" fmla="*/ 1442 h 1637"/>
                <a:gd name="T58" fmla="*/ 910 w 3654"/>
                <a:gd name="T59" fmla="*/ 1485 h 1637"/>
                <a:gd name="T60" fmla="*/ 0 w 3654"/>
                <a:gd name="T61" fmla="*/ 1636 h 1637"/>
                <a:gd name="T62" fmla="*/ 48 w 3654"/>
                <a:gd name="T63" fmla="*/ 1461 h 1637"/>
                <a:gd name="T64" fmla="*/ 116 w 3654"/>
                <a:gd name="T65" fmla="*/ 1257 h 1637"/>
                <a:gd name="T66" fmla="*/ 155 w 3654"/>
                <a:gd name="T67" fmla="*/ 1135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54" h="1637">
                  <a:moveTo>
                    <a:pt x="199" y="1027"/>
                  </a:moveTo>
                  <a:lnTo>
                    <a:pt x="199" y="1027"/>
                  </a:lnTo>
                  <a:cubicBezTo>
                    <a:pt x="190" y="993"/>
                    <a:pt x="194" y="978"/>
                    <a:pt x="194" y="945"/>
                  </a:cubicBezTo>
                  <a:cubicBezTo>
                    <a:pt x="194" y="925"/>
                    <a:pt x="185" y="915"/>
                    <a:pt x="190" y="896"/>
                  </a:cubicBezTo>
                  <a:cubicBezTo>
                    <a:pt x="194" y="872"/>
                    <a:pt x="214" y="862"/>
                    <a:pt x="219" y="837"/>
                  </a:cubicBezTo>
                  <a:cubicBezTo>
                    <a:pt x="229" y="804"/>
                    <a:pt x="233" y="779"/>
                    <a:pt x="253" y="745"/>
                  </a:cubicBezTo>
                  <a:cubicBezTo>
                    <a:pt x="263" y="730"/>
                    <a:pt x="282" y="730"/>
                    <a:pt x="296" y="715"/>
                  </a:cubicBezTo>
                  <a:cubicBezTo>
                    <a:pt x="316" y="706"/>
                    <a:pt x="321" y="682"/>
                    <a:pt x="341" y="677"/>
                  </a:cubicBezTo>
                  <a:cubicBezTo>
                    <a:pt x="370" y="672"/>
                    <a:pt x="389" y="672"/>
                    <a:pt x="414" y="662"/>
                  </a:cubicBezTo>
                  <a:lnTo>
                    <a:pt x="414" y="662"/>
                  </a:lnTo>
                  <a:cubicBezTo>
                    <a:pt x="487" y="652"/>
                    <a:pt x="540" y="647"/>
                    <a:pt x="614" y="638"/>
                  </a:cubicBezTo>
                  <a:cubicBezTo>
                    <a:pt x="628" y="633"/>
                    <a:pt x="638" y="628"/>
                    <a:pt x="657" y="628"/>
                  </a:cubicBezTo>
                  <a:cubicBezTo>
                    <a:pt x="686" y="623"/>
                    <a:pt x="701" y="623"/>
                    <a:pt x="730" y="623"/>
                  </a:cubicBezTo>
                  <a:cubicBezTo>
                    <a:pt x="803" y="613"/>
                    <a:pt x="837" y="589"/>
                    <a:pt x="896" y="560"/>
                  </a:cubicBezTo>
                  <a:cubicBezTo>
                    <a:pt x="915" y="550"/>
                    <a:pt x="925" y="550"/>
                    <a:pt x="945" y="545"/>
                  </a:cubicBezTo>
                  <a:cubicBezTo>
                    <a:pt x="979" y="526"/>
                    <a:pt x="998" y="516"/>
                    <a:pt x="1037" y="506"/>
                  </a:cubicBezTo>
                  <a:cubicBezTo>
                    <a:pt x="2060" y="306"/>
                    <a:pt x="2060" y="306"/>
                    <a:pt x="2060" y="306"/>
                  </a:cubicBezTo>
                  <a:cubicBezTo>
                    <a:pt x="2084" y="311"/>
                    <a:pt x="2094" y="321"/>
                    <a:pt x="2118" y="326"/>
                  </a:cubicBezTo>
                  <a:cubicBezTo>
                    <a:pt x="2142" y="326"/>
                    <a:pt x="2162" y="326"/>
                    <a:pt x="2186" y="326"/>
                  </a:cubicBezTo>
                  <a:cubicBezTo>
                    <a:pt x="2732" y="214"/>
                    <a:pt x="2732" y="214"/>
                    <a:pt x="2732" y="214"/>
                  </a:cubicBezTo>
                  <a:cubicBezTo>
                    <a:pt x="2781" y="224"/>
                    <a:pt x="2781" y="224"/>
                    <a:pt x="2781" y="224"/>
                  </a:cubicBezTo>
                  <a:cubicBezTo>
                    <a:pt x="2810" y="214"/>
                    <a:pt x="2810" y="214"/>
                    <a:pt x="2810" y="214"/>
                  </a:cubicBezTo>
                  <a:lnTo>
                    <a:pt x="2810" y="214"/>
                  </a:lnTo>
                  <a:cubicBezTo>
                    <a:pt x="3638" y="0"/>
                    <a:pt x="3638" y="0"/>
                    <a:pt x="3638" y="0"/>
                  </a:cubicBezTo>
                  <a:lnTo>
                    <a:pt x="3638" y="0"/>
                  </a:lnTo>
                  <a:cubicBezTo>
                    <a:pt x="3643" y="38"/>
                    <a:pt x="3653" y="58"/>
                    <a:pt x="3653" y="97"/>
                  </a:cubicBezTo>
                  <a:cubicBezTo>
                    <a:pt x="3653" y="107"/>
                    <a:pt x="3643" y="112"/>
                    <a:pt x="3643" y="121"/>
                  </a:cubicBezTo>
                  <a:cubicBezTo>
                    <a:pt x="3638" y="141"/>
                    <a:pt x="3628" y="151"/>
                    <a:pt x="3623" y="165"/>
                  </a:cubicBezTo>
                  <a:cubicBezTo>
                    <a:pt x="3618" y="175"/>
                    <a:pt x="3623" y="185"/>
                    <a:pt x="3618" y="195"/>
                  </a:cubicBezTo>
                  <a:cubicBezTo>
                    <a:pt x="3609" y="229"/>
                    <a:pt x="3590" y="243"/>
                    <a:pt x="3560" y="253"/>
                  </a:cubicBezTo>
                  <a:cubicBezTo>
                    <a:pt x="3536" y="263"/>
                    <a:pt x="3521" y="263"/>
                    <a:pt x="3497" y="263"/>
                  </a:cubicBezTo>
                  <a:cubicBezTo>
                    <a:pt x="3482" y="263"/>
                    <a:pt x="3468" y="258"/>
                    <a:pt x="3453" y="268"/>
                  </a:cubicBezTo>
                  <a:cubicBezTo>
                    <a:pt x="3448" y="268"/>
                    <a:pt x="3453" y="277"/>
                    <a:pt x="3448" y="282"/>
                  </a:cubicBezTo>
                  <a:cubicBezTo>
                    <a:pt x="3438" y="297"/>
                    <a:pt x="3429" y="297"/>
                    <a:pt x="3419" y="306"/>
                  </a:cubicBezTo>
                  <a:cubicBezTo>
                    <a:pt x="3390" y="331"/>
                    <a:pt x="3370" y="350"/>
                    <a:pt x="3331" y="360"/>
                  </a:cubicBezTo>
                  <a:cubicBezTo>
                    <a:pt x="3311" y="365"/>
                    <a:pt x="3292" y="360"/>
                    <a:pt x="3273" y="370"/>
                  </a:cubicBezTo>
                  <a:cubicBezTo>
                    <a:pt x="3248" y="384"/>
                    <a:pt x="3248" y="404"/>
                    <a:pt x="3234" y="428"/>
                  </a:cubicBezTo>
                  <a:cubicBezTo>
                    <a:pt x="3214" y="462"/>
                    <a:pt x="3200" y="482"/>
                    <a:pt x="3170" y="511"/>
                  </a:cubicBezTo>
                  <a:cubicBezTo>
                    <a:pt x="3137" y="550"/>
                    <a:pt x="3107" y="560"/>
                    <a:pt x="3068" y="594"/>
                  </a:cubicBezTo>
                  <a:cubicBezTo>
                    <a:pt x="3049" y="613"/>
                    <a:pt x="3034" y="623"/>
                    <a:pt x="3015" y="643"/>
                  </a:cubicBezTo>
                  <a:cubicBezTo>
                    <a:pt x="3000" y="652"/>
                    <a:pt x="2995" y="662"/>
                    <a:pt x="2985" y="672"/>
                  </a:cubicBezTo>
                  <a:cubicBezTo>
                    <a:pt x="2941" y="715"/>
                    <a:pt x="2917" y="745"/>
                    <a:pt x="2864" y="779"/>
                  </a:cubicBezTo>
                  <a:cubicBezTo>
                    <a:pt x="2844" y="798"/>
                    <a:pt x="2830" y="813"/>
                    <a:pt x="2805" y="828"/>
                  </a:cubicBezTo>
                  <a:cubicBezTo>
                    <a:pt x="2781" y="842"/>
                    <a:pt x="2761" y="852"/>
                    <a:pt x="2752" y="876"/>
                  </a:cubicBezTo>
                  <a:cubicBezTo>
                    <a:pt x="2747" y="891"/>
                    <a:pt x="2747" y="901"/>
                    <a:pt x="2747" y="911"/>
                  </a:cubicBezTo>
                  <a:cubicBezTo>
                    <a:pt x="2742" y="920"/>
                    <a:pt x="2727" y="925"/>
                    <a:pt x="2717" y="935"/>
                  </a:cubicBezTo>
                  <a:cubicBezTo>
                    <a:pt x="2693" y="950"/>
                    <a:pt x="2679" y="964"/>
                    <a:pt x="2654" y="974"/>
                  </a:cubicBezTo>
                  <a:cubicBezTo>
                    <a:pt x="2640" y="978"/>
                    <a:pt x="2620" y="978"/>
                    <a:pt x="2610" y="993"/>
                  </a:cubicBezTo>
                  <a:cubicBezTo>
                    <a:pt x="2606" y="998"/>
                    <a:pt x="2615" y="998"/>
                    <a:pt x="2615" y="1008"/>
                  </a:cubicBezTo>
                  <a:cubicBezTo>
                    <a:pt x="2615" y="1061"/>
                    <a:pt x="2610" y="1110"/>
                    <a:pt x="2606" y="1163"/>
                  </a:cubicBezTo>
                  <a:lnTo>
                    <a:pt x="2606" y="1163"/>
                  </a:lnTo>
                  <a:cubicBezTo>
                    <a:pt x="2123" y="1290"/>
                    <a:pt x="2123" y="1290"/>
                    <a:pt x="2123" y="1290"/>
                  </a:cubicBezTo>
                  <a:cubicBezTo>
                    <a:pt x="2118" y="1290"/>
                    <a:pt x="2118" y="1290"/>
                    <a:pt x="2118" y="1290"/>
                  </a:cubicBezTo>
                  <a:cubicBezTo>
                    <a:pt x="1295" y="1446"/>
                    <a:pt x="1295" y="1446"/>
                    <a:pt x="1295" y="1446"/>
                  </a:cubicBezTo>
                  <a:cubicBezTo>
                    <a:pt x="1256" y="1436"/>
                    <a:pt x="1237" y="1431"/>
                    <a:pt x="1203" y="1417"/>
                  </a:cubicBezTo>
                  <a:cubicBezTo>
                    <a:pt x="1188" y="1412"/>
                    <a:pt x="1178" y="1393"/>
                    <a:pt x="1159" y="1393"/>
                  </a:cubicBezTo>
                  <a:cubicBezTo>
                    <a:pt x="1130" y="1393"/>
                    <a:pt x="1115" y="1412"/>
                    <a:pt x="1081" y="1412"/>
                  </a:cubicBezTo>
                  <a:cubicBezTo>
                    <a:pt x="1042" y="1417"/>
                    <a:pt x="1017" y="1431"/>
                    <a:pt x="979" y="1442"/>
                  </a:cubicBezTo>
                  <a:cubicBezTo>
                    <a:pt x="969" y="1442"/>
                    <a:pt x="954" y="1436"/>
                    <a:pt x="949" y="1442"/>
                  </a:cubicBezTo>
                  <a:cubicBezTo>
                    <a:pt x="930" y="1451"/>
                    <a:pt x="925" y="1470"/>
                    <a:pt x="910" y="1485"/>
                  </a:cubicBezTo>
                  <a:lnTo>
                    <a:pt x="910" y="1485"/>
                  </a:lnTo>
                  <a:cubicBezTo>
                    <a:pt x="0" y="1636"/>
                    <a:pt x="0" y="1636"/>
                    <a:pt x="0" y="1636"/>
                  </a:cubicBezTo>
                  <a:lnTo>
                    <a:pt x="0" y="1636"/>
                  </a:lnTo>
                  <a:cubicBezTo>
                    <a:pt x="14" y="1568"/>
                    <a:pt x="48" y="1529"/>
                    <a:pt x="48" y="1461"/>
                  </a:cubicBezTo>
                  <a:cubicBezTo>
                    <a:pt x="48" y="1431"/>
                    <a:pt x="39" y="1417"/>
                    <a:pt x="48" y="1393"/>
                  </a:cubicBezTo>
                  <a:cubicBezTo>
                    <a:pt x="63" y="1334"/>
                    <a:pt x="111" y="1315"/>
                    <a:pt x="116" y="1257"/>
                  </a:cubicBezTo>
                  <a:cubicBezTo>
                    <a:pt x="116" y="1227"/>
                    <a:pt x="111" y="1207"/>
                    <a:pt x="121" y="1179"/>
                  </a:cubicBezTo>
                  <a:cubicBezTo>
                    <a:pt x="126" y="1159"/>
                    <a:pt x="146" y="1154"/>
                    <a:pt x="155" y="1135"/>
                  </a:cubicBezTo>
                  <a:cubicBezTo>
                    <a:pt x="180" y="1100"/>
                    <a:pt x="199" y="1076"/>
                    <a:pt x="199" y="1027"/>
                  </a:cubicBezTo>
                </a:path>
              </a:pathLst>
            </a:custGeom>
            <a:solidFill>
              <a:schemeClr val="tx1"/>
            </a:solid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4" name="Freeform 90">
              <a:extLst>
                <a:ext uri="{FF2B5EF4-FFF2-40B4-BE49-F238E27FC236}">
                  <a16:creationId xmlns:a16="http://schemas.microsoft.com/office/drawing/2014/main" id="{5D701582-D66D-BD2D-A9A4-C3C6541014B8}"/>
                </a:ext>
              </a:extLst>
            </p:cNvPr>
            <p:cNvSpPr>
              <a:spLocks noChangeArrowheads="1"/>
            </p:cNvSpPr>
            <p:nvPr/>
          </p:nvSpPr>
          <p:spPr bwMode="auto">
            <a:xfrm>
              <a:off x="12691613" y="7001516"/>
              <a:ext cx="2394208" cy="1220986"/>
            </a:xfrm>
            <a:custGeom>
              <a:avLst/>
              <a:gdLst>
                <a:gd name="T0" fmla="*/ 1032 w 3775"/>
                <a:gd name="T1" fmla="*/ 765 h 1929"/>
                <a:gd name="T2" fmla="*/ 3535 w 3775"/>
                <a:gd name="T3" fmla="*/ 0 h 1929"/>
                <a:gd name="T4" fmla="*/ 3599 w 3775"/>
                <a:gd name="T5" fmla="*/ 180 h 1929"/>
                <a:gd name="T6" fmla="*/ 3541 w 3775"/>
                <a:gd name="T7" fmla="*/ 176 h 1929"/>
                <a:gd name="T8" fmla="*/ 3477 w 3775"/>
                <a:gd name="T9" fmla="*/ 229 h 1929"/>
                <a:gd name="T10" fmla="*/ 3443 w 3775"/>
                <a:gd name="T11" fmla="*/ 258 h 1929"/>
                <a:gd name="T12" fmla="*/ 3336 w 3775"/>
                <a:gd name="T13" fmla="*/ 258 h 1929"/>
                <a:gd name="T14" fmla="*/ 3258 w 3775"/>
                <a:gd name="T15" fmla="*/ 239 h 1929"/>
                <a:gd name="T16" fmla="*/ 3292 w 3775"/>
                <a:gd name="T17" fmla="*/ 375 h 1929"/>
                <a:gd name="T18" fmla="*/ 3404 w 3775"/>
                <a:gd name="T19" fmla="*/ 370 h 1929"/>
                <a:gd name="T20" fmla="*/ 3560 w 3775"/>
                <a:gd name="T21" fmla="*/ 370 h 1929"/>
                <a:gd name="T22" fmla="*/ 3628 w 3775"/>
                <a:gd name="T23" fmla="*/ 404 h 1929"/>
                <a:gd name="T24" fmla="*/ 3692 w 3775"/>
                <a:gd name="T25" fmla="*/ 268 h 1929"/>
                <a:gd name="T26" fmla="*/ 3759 w 3775"/>
                <a:gd name="T27" fmla="*/ 458 h 1929"/>
                <a:gd name="T28" fmla="*/ 3623 w 3775"/>
                <a:gd name="T29" fmla="*/ 677 h 1929"/>
                <a:gd name="T30" fmla="*/ 3546 w 3775"/>
                <a:gd name="T31" fmla="*/ 667 h 1929"/>
                <a:gd name="T32" fmla="*/ 3428 w 3775"/>
                <a:gd name="T33" fmla="*/ 677 h 1929"/>
                <a:gd name="T34" fmla="*/ 3307 w 3775"/>
                <a:gd name="T35" fmla="*/ 775 h 1929"/>
                <a:gd name="T36" fmla="*/ 3472 w 3775"/>
                <a:gd name="T37" fmla="*/ 789 h 1929"/>
                <a:gd name="T38" fmla="*/ 3463 w 3775"/>
                <a:gd name="T39" fmla="*/ 842 h 1929"/>
                <a:gd name="T40" fmla="*/ 3428 w 3775"/>
                <a:gd name="T41" fmla="*/ 964 h 1929"/>
                <a:gd name="T42" fmla="*/ 3389 w 3775"/>
                <a:gd name="T43" fmla="*/ 1047 h 1929"/>
                <a:gd name="T44" fmla="*/ 3477 w 3775"/>
                <a:gd name="T45" fmla="*/ 994 h 1929"/>
                <a:gd name="T46" fmla="*/ 3555 w 3775"/>
                <a:gd name="T47" fmla="*/ 940 h 1929"/>
                <a:gd name="T48" fmla="*/ 3589 w 3775"/>
                <a:gd name="T49" fmla="*/ 1042 h 1929"/>
                <a:gd name="T50" fmla="*/ 3535 w 3775"/>
                <a:gd name="T51" fmla="*/ 1110 h 1929"/>
                <a:gd name="T52" fmla="*/ 3385 w 3775"/>
                <a:gd name="T53" fmla="*/ 1149 h 1929"/>
                <a:gd name="T54" fmla="*/ 3190 w 3775"/>
                <a:gd name="T55" fmla="*/ 1344 h 1929"/>
                <a:gd name="T56" fmla="*/ 3132 w 3775"/>
                <a:gd name="T57" fmla="*/ 1417 h 1929"/>
                <a:gd name="T58" fmla="*/ 3019 w 3775"/>
                <a:gd name="T59" fmla="*/ 1724 h 1929"/>
                <a:gd name="T60" fmla="*/ 2839 w 3775"/>
                <a:gd name="T61" fmla="*/ 1812 h 1929"/>
                <a:gd name="T62" fmla="*/ 2756 w 3775"/>
                <a:gd name="T63" fmla="*/ 1865 h 1929"/>
                <a:gd name="T64" fmla="*/ 1714 w 3775"/>
                <a:gd name="T65" fmla="*/ 1627 h 1929"/>
                <a:gd name="T66" fmla="*/ 1582 w 3775"/>
                <a:gd name="T67" fmla="*/ 1519 h 1929"/>
                <a:gd name="T68" fmla="*/ 1412 w 3775"/>
                <a:gd name="T69" fmla="*/ 1510 h 1929"/>
                <a:gd name="T70" fmla="*/ 1227 w 3775"/>
                <a:gd name="T71" fmla="*/ 1544 h 1929"/>
                <a:gd name="T72" fmla="*/ 1056 w 3775"/>
                <a:gd name="T73" fmla="*/ 1578 h 1929"/>
                <a:gd name="T74" fmla="*/ 769 w 3775"/>
                <a:gd name="T75" fmla="*/ 1676 h 1929"/>
                <a:gd name="T76" fmla="*/ 608 w 3775"/>
                <a:gd name="T77" fmla="*/ 1758 h 1929"/>
                <a:gd name="T78" fmla="*/ 574 w 3775"/>
                <a:gd name="T79" fmla="*/ 1792 h 1929"/>
                <a:gd name="T80" fmla="*/ 0 w 3775"/>
                <a:gd name="T81" fmla="*/ 1928 h 1929"/>
                <a:gd name="T82" fmla="*/ 4 w 3775"/>
                <a:gd name="T83" fmla="*/ 1758 h 1929"/>
                <a:gd name="T84" fmla="*/ 111 w 3775"/>
                <a:gd name="T85" fmla="*/ 1700 h 1929"/>
                <a:gd name="T86" fmla="*/ 146 w 3775"/>
                <a:gd name="T87" fmla="*/ 1641 h 1929"/>
                <a:gd name="T88" fmla="*/ 258 w 3775"/>
                <a:gd name="T89" fmla="*/ 1544 h 1929"/>
                <a:gd name="T90" fmla="*/ 409 w 3775"/>
                <a:gd name="T91" fmla="*/ 1408 h 1929"/>
                <a:gd name="T92" fmla="*/ 564 w 3775"/>
                <a:gd name="T93" fmla="*/ 1276 h 1929"/>
                <a:gd name="T94" fmla="*/ 667 w 3775"/>
                <a:gd name="T95" fmla="*/ 1135 h 1929"/>
                <a:gd name="T96" fmla="*/ 813 w 3775"/>
                <a:gd name="T97" fmla="*/ 1071 h 1929"/>
                <a:gd name="T98" fmla="*/ 847 w 3775"/>
                <a:gd name="T99" fmla="*/ 1033 h 1929"/>
                <a:gd name="T100" fmla="*/ 954 w 3775"/>
                <a:gd name="T101" fmla="*/ 1018 h 1929"/>
                <a:gd name="T102" fmla="*/ 1017 w 3775"/>
                <a:gd name="T103" fmla="*/ 930 h 1929"/>
                <a:gd name="T104" fmla="*/ 1047 w 3775"/>
                <a:gd name="T105" fmla="*/ 862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75" h="1929">
                  <a:moveTo>
                    <a:pt x="1032" y="765"/>
                  </a:moveTo>
                  <a:lnTo>
                    <a:pt x="1032" y="765"/>
                  </a:lnTo>
                  <a:cubicBezTo>
                    <a:pt x="3535" y="0"/>
                    <a:pt x="3535" y="0"/>
                    <a:pt x="3535" y="0"/>
                  </a:cubicBezTo>
                  <a:lnTo>
                    <a:pt x="3535" y="0"/>
                  </a:lnTo>
                  <a:cubicBezTo>
                    <a:pt x="3618" y="146"/>
                    <a:pt x="3618" y="146"/>
                    <a:pt x="3618" y="146"/>
                  </a:cubicBezTo>
                  <a:cubicBezTo>
                    <a:pt x="3618" y="161"/>
                    <a:pt x="3613" y="180"/>
                    <a:pt x="3599" y="180"/>
                  </a:cubicBezTo>
                  <a:cubicBezTo>
                    <a:pt x="3589" y="180"/>
                    <a:pt x="3580" y="170"/>
                    <a:pt x="3570" y="170"/>
                  </a:cubicBezTo>
                  <a:cubicBezTo>
                    <a:pt x="3560" y="170"/>
                    <a:pt x="3546" y="170"/>
                    <a:pt x="3541" y="176"/>
                  </a:cubicBezTo>
                  <a:cubicBezTo>
                    <a:pt x="3521" y="190"/>
                    <a:pt x="3526" y="214"/>
                    <a:pt x="3511" y="224"/>
                  </a:cubicBezTo>
                  <a:cubicBezTo>
                    <a:pt x="3502" y="229"/>
                    <a:pt x="3487" y="229"/>
                    <a:pt x="3477" y="229"/>
                  </a:cubicBezTo>
                  <a:cubicBezTo>
                    <a:pt x="3472" y="229"/>
                    <a:pt x="3468" y="229"/>
                    <a:pt x="3463" y="229"/>
                  </a:cubicBezTo>
                  <a:cubicBezTo>
                    <a:pt x="3453" y="234"/>
                    <a:pt x="3453" y="253"/>
                    <a:pt x="3443" y="258"/>
                  </a:cubicBezTo>
                  <a:cubicBezTo>
                    <a:pt x="3424" y="283"/>
                    <a:pt x="3404" y="287"/>
                    <a:pt x="3385" y="312"/>
                  </a:cubicBezTo>
                  <a:cubicBezTo>
                    <a:pt x="3360" y="297"/>
                    <a:pt x="3355" y="278"/>
                    <a:pt x="3336" y="258"/>
                  </a:cubicBezTo>
                  <a:cubicBezTo>
                    <a:pt x="3326" y="248"/>
                    <a:pt x="3322" y="239"/>
                    <a:pt x="3307" y="239"/>
                  </a:cubicBezTo>
                  <a:cubicBezTo>
                    <a:pt x="3258" y="239"/>
                    <a:pt x="3258" y="239"/>
                    <a:pt x="3258" y="239"/>
                  </a:cubicBezTo>
                  <a:cubicBezTo>
                    <a:pt x="3263" y="263"/>
                    <a:pt x="3273" y="278"/>
                    <a:pt x="3278" y="302"/>
                  </a:cubicBezTo>
                  <a:cubicBezTo>
                    <a:pt x="3287" y="331"/>
                    <a:pt x="3287" y="350"/>
                    <a:pt x="3292" y="375"/>
                  </a:cubicBezTo>
                  <a:cubicBezTo>
                    <a:pt x="3292" y="400"/>
                    <a:pt x="3302" y="414"/>
                    <a:pt x="3302" y="439"/>
                  </a:cubicBezTo>
                  <a:cubicBezTo>
                    <a:pt x="3346" y="414"/>
                    <a:pt x="3355" y="370"/>
                    <a:pt x="3404" y="370"/>
                  </a:cubicBezTo>
                  <a:cubicBezTo>
                    <a:pt x="3497" y="370"/>
                    <a:pt x="3497" y="370"/>
                    <a:pt x="3497" y="370"/>
                  </a:cubicBezTo>
                  <a:cubicBezTo>
                    <a:pt x="3521" y="370"/>
                    <a:pt x="3535" y="365"/>
                    <a:pt x="3560" y="370"/>
                  </a:cubicBezTo>
                  <a:cubicBezTo>
                    <a:pt x="3565" y="370"/>
                    <a:pt x="3570" y="380"/>
                    <a:pt x="3574" y="380"/>
                  </a:cubicBezTo>
                  <a:cubicBezTo>
                    <a:pt x="3589" y="389"/>
                    <a:pt x="3604" y="404"/>
                    <a:pt x="3628" y="404"/>
                  </a:cubicBezTo>
                  <a:cubicBezTo>
                    <a:pt x="3653" y="404"/>
                    <a:pt x="3657" y="370"/>
                    <a:pt x="3662" y="341"/>
                  </a:cubicBezTo>
                  <a:cubicBezTo>
                    <a:pt x="3672" y="312"/>
                    <a:pt x="3677" y="292"/>
                    <a:pt x="3692" y="268"/>
                  </a:cubicBezTo>
                  <a:cubicBezTo>
                    <a:pt x="3745" y="292"/>
                    <a:pt x="3774" y="331"/>
                    <a:pt x="3774" y="385"/>
                  </a:cubicBezTo>
                  <a:cubicBezTo>
                    <a:pt x="3774" y="414"/>
                    <a:pt x="3765" y="428"/>
                    <a:pt x="3759" y="458"/>
                  </a:cubicBezTo>
                  <a:cubicBezTo>
                    <a:pt x="3750" y="502"/>
                    <a:pt x="3745" y="526"/>
                    <a:pt x="3726" y="565"/>
                  </a:cubicBezTo>
                  <a:cubicBezTo>
                    <a:pt x="3701" y="618"/>
                    <a:pt x="3677" y="653"/>
                    <a:pt x="3623" y="677"/>
                  </a:cubicBezTo>
                  <a:cubicBezTo>
                    <a:pt x="3604" y="682"/>
                    <a:pt x="3599" y="701"/>
                    <a:pt x="3574" y="701"/>
                  </a:cubicBezTo>
                  <a:cubicBezTo>
                    <a:pt x="3560" y="701"/>
                    <a:pt x="3555" y="682"/>
                    <a:pt x="3546" y="667"/>
                  </a:cubicBezTo>
                  <a:cubicBezTo>
                    <a:pt x="3531" y="653"/>
                    <a:pt x="3516" y="643"/>
                    <a:pt x="3492" y="643"/>
                  </a:cubicBezTo>
                  <a:cubicBezTo>
                    <a:pt x="3468" y="643"/>
                    <a:pt x="3448" y="657"/>
                    <a:pt x="3428" y="677"/>
                  </a:cubicBezTo>
                  <a:cubicBezTo>
                    <a:pt x="3443" y="726"/>
                    <a:pt x="3443" y="726"/>
                    <a:pt x="3443" y="726"/>
                  </a:cubicBezTo>
                  <a:cubicBezTo>
                    <a:pt x="3399" y="765"/>
                    <a:pt x="3346" y="735"/>
                    <a:pt x="3307" y="775"/>
                  </a:cubicBezTo>
                  <a:cubicBezTo>
                    <a:pt x="3326" y="784"/>
                    <a:pt x="3341" y="789"/>
                    <a:pt x="3365" y="794"/>
                  </a:cubicBezTo>
                  <a:cubicBezTo>
                    <a:pt x="3404" y="799"/>
                    <a:pt x="3428" y="789"/>
                    <a:pt x="3472" y="789"/>
                  </a:cubicBezTo>
                  <a:cubicBezTo>
                    <a:pt x="3472" y="799"/>
                    <a:pt x="3477" y="803"/>
                    <a:pt x="3477" y="814"/>
                  </a:cubicBezTo>
                  <a:cubicBezTo>
                    <a:pt x="3477" y="828"/>
                    <a:pt x="3468" y="833"/>
                    <a:pt x="3463" y="842"/>
                  </a:cubicBezTo>
                  <a:cubicBezTo>
                    <a:pt x="3458" y="872"/>
                    <a:pt x="3453" y="891"/>
                    <a:pt x="3448" y="920"/>
                  </a:cubicBezTo>
                  <a:cubicBezTo>
                    <a:pt x="3448" y="940"/>
                    <a:pt x="3448" y="960"/>
                    <a:pt x="3428" y="964"/>
                  </a:cubicBezTo>
                  <a:cubicBezTo>
                    <a:pt x="3385" y="984"/>
                    <a:pt x="3355" y="979"/>
                    <a:pt x="3312" y="989"/>
                  </a:cubicBezTo>
                  <a:cubicBezTo>
                    <a:pt x="3331" y="1018"/>
                    <a:pt x="3350" y="1047"/>
                    <a:pt x="3389" y="1047"/>
                  </a:cubicBezTo>
                  <a:cubicBezTo>
                    <a:pt x="3399" y="1047"/>
                    <a:pt x="3409" y="1038"/>
                    <a:pt x="3419" y="1028"/>
                  </a:cubicBezTo>
                  <a:cubicBezTo>
                    <a:pt x="3443" y="1018"/>
                    <a:pt x="3458" y="1008"/>
                    <a:pt x="3477" y="994"/>
                  </a:cubicBezTo>
                  <a:cubicBezTo>
                    <a:pt x="3497" y="984"/>
                    <a:pt x="3507" y="979"/>
                    <a:pt x="3526" y="969"/>
                  </a:cubicBezTo>
                  <a:cubicBezTo>
                    <a:pt x="3541" y="960"/>
                    <a:pt x="3535" y="940"/>
                    <a:pt x="3555" y="940"/>
                  </a:cubicBezTo>
                  <a:cubicBezTo>
                    <a:pt x="3580" y="940"/>
                    <a:pt x="3594" y="955"/>
                    <a:pt x="3613" y="964"/>
                  </a:cubicBezTo>
                  <a:cubicBezTo>
                    <a:pt x="3609" y="999"/>
                    <a:pt x="3599" y="1013"/>
                    <a:pt x="3589" y="1042"/>
                  </a:cubicBezTo>
                  <a:cubicBezTo>
                    <a:pt x="3585" y="1057"/>
                    <a:pt x="3585" y="1071"/>
                    <a:pt x="3580" y="1086"/>
                  </a:cubicBezTo>
                  <a:cubicBezTo>
                    <a:pt x="3574" y="1106"/>
                    <a:pt x="3555" y="1101"/>
                    <a:pt x="3535" y="1110"/>
                  </a:cubicBezTo>
                  <a:cubicBezTo>
                    <a:pt x="3507" y="1121"/>
                    <a:pt x="3492" y="1140"/>
                    <a:pt x="3458" y="1145"/>
                  </a:cubicBezTo>
                  <a:cubicBezTo>
                    <a:pt x="3428" y="1145"/>
                    <a:pt x="3414" y="1140"/>
                    <a:pt x="3385" y="1149"/>
                  </a:cubicBezTo>
                  <a:cubicBezTo>
                    <a:pt x="3317" y="1174"/>
                    <a:pt x="3297" y="1218"/>
                    <a:pt x="3253" y="1271"/>
                  </a:cubicBezTo>
                  <a:cubicBezTo>
                    <a:pt x="3229" y="1301"/>
                    <a:pt x="3209" y="1315"/>
                    <a:pt x="3190" y="1344"/>
                  </a:cubicBezTo>
                  <a:cubicBezTo>
                    <a:pt x="3185" y="1354"/>
                    <a:pt x="3175" y="1369"/>
                    <a:pt x="3170" y="1378"/>
                  </a:cubicBezTo>
                  <a:cubicBezTo>
                    <a:pt x="3156" y="1393"/>
                    <a:pt x="3141" y="1398"/>
                    <a:pt x="3132" y="1417"/>
                  </a:cubicBezTo>
                  <a:cubicBezTo>
                    <a:pt x="3097" y="1480"/>
                    <a:pt x="3097" y="1524"/>
                    <a:pt x="3078" y="1597"/>
                  </a:cubicBezTo>
                  <a:cubicBezTo>
                    <a:pt x="3068" y="1651"/>
                    <a:pt x="3063" y="1695"/>
                    <a:pt x="3019" y="1724"/>
                  </a:cubicBezTo>
                  <a:cubicBezTo>
                    <a:pt x="2985" y="1739"/>
                    <a:pt x="2961" y="1743"/>
                    <a:pt x="2927" y="1758"/>
                  </a:cubicBezTo>
                  <a:cubicBezTo>
                    <a:pt x="2893" y="1773"/>
                    <a:pt x="2873" y="1792"/>
                    <a:pt x="2839" y="1812"/>
                  </a:cubicBezTo>
                  <a:cubicBezTo>
                    <a:pt x="2805" y="1826"/>
                    <a:pt x="2775" y="1841"/>
                    <a:pt x="2756" y="1865"/>
                  </a:cubicBezTo>
                  <a:lnTo>
                    <a:pt x="2756" y="1865"/>
                  </a:lnTo>
                  <a:cubicBezTo>
                    <a:pt x="2186" y="1495"/>
                    <a:pt x="2186" y="1495"/>
                    <a:pt x="2186" y="1495"/>
                  </a:cubicBezTo>
                  <a:cubicBezTo>
                    <a:pt x="1714" y="1627"/>
                    <a:pt x="1714" y="1627"/>
                    <a:pt x="1714" y="1627"/>
                  </a:cubicBezTo>
                  <a:cubicBezTo>
                    <a:pt x="1680" y="1612"/>
                    <a:pt x="1665" y="1588"/>
                    <a:pt x="1641" y="1558"/>
                  </a:cubicBezTo>
                  <a:cubicBezTo>
                    <a:pt x="1626" y="1534"/>
                    <a:pt x="1607" y="1534"/>
                    <a:pt x="1582" y="1519"/>
                  </a:cubicBezTo>
                  <a:cubicBezTo>
                    <a:pt x="1563" y="1510"/>
                    <a:pt x="1553" y="1491"/>
                    <a:pt x="1529" y="1491"/>
                  </a:cubicBezTo>
                  <a:cubicBezTo>
                    <a:pt x="1485" y="1491"/>
                    <a:pt x="1461" y="1500"/>
                    <a:pt x="1412" y="1510"/>
                  </a:cubicBezTo>
                  <a:cubicBezTo>
                    <a:pt x="1378" y="1515"/>
                    <a:pt x="1358" y="1515"/>
                    <a:pt x="1324" y="1519"/>
                  </a:cubicBezTo>
                  <a:cubicBezTo>
                    <a:pt x="1285" y="1524"/>
                    <a:pt x="1266" y="1534"/>
                    <a:pt x="1227" y="1544"/>
                  </a:cubicBezTo>
                  <a:cubicBezTo>
                    <a:pt x="1197" y="1549"/>
                    <a:pt x="1178" y="1549"/>
                    <a:pt x="1144" y="1554"/>
                  </a:cubicBezTo>
                  <a:cubicBezTo>
                    <a:pt x="1110" y="1558"/>
                    <a:pt x="1090" y="1569"/>
                    <a:pt x="1056" y="1578"/>
                  </a:cubicBezTo>
                  <a:cubicBezTo>
                    <a:pt x="959" y="1597"/>
                    <a:pt x="896" y="1597"/>
                    <a:pt x="813" y="1651"/>
                  </a:cubicBezTo>
                  <a:cubicBezTo>
                    <a:pt x="799" y="1661"/>
                    <a:pt x="784" y="1666"/>
                    <a:pt x="769" y="1676"/>
                  </a:cubicBezTo>
                  <a:cubicBezTo>
                    <a:pt x="744" y="1700"/>
                    <a:pt x="730" y="1719"/>
                    <a:pt x="696" y="1729"/>
                  </a:cubicBezTo>
                  <a:cubicBezTo>
                    <a:pt x="662" y="1743"/>
                    <a:pt x="638" y="1739"/>
                    <a:pt x="608" y="1758"/>
                  </a:cubicBezTo>
                  <a:cubicBezTo>
                    <a:pt x="594" y="1763"/>
                    <a:pt x="589" y="1783"/>
                    <a:pt x="574" y="1792"/>
                  </a:cubicBezTo>
                  <a:lnTo>
                    <a:pt x="574" y="1792"/>
                  </a:lnTo>
                  <a:cubicBezTo>
                    <a:pt x="0" y="1928"/>
                    <a:pt x="0" y="1928"/>
                    <a:pt x="0" y="1928"/>
                  </a:cubicBezTo>
                  <a:lnTo>
                    <a:pt x="0" y="1928"/>
                  </a:lnTo>
                  <a:cubicBezTo>
                    <a:pt x="4" y="1875"/>
                    <a:pt x="9" y="1826"/>
                    <a:pt x="9" y="1773"/>
                  </a:cubicBezTo>
                  <a:cubicBezTo>
                    <a:pt x="9" y="1763"/>
                    <a:pt x="0" y="1763"/>
                    <a:pt x="4" y="1758"/>
                  </a:cubicBezTo>
                  <a:cubicBezTo>
                    <a:pt x="14" y="1743"/>
                    <a:pt x="34" y="1743"/>
                    <a:pt x="48" y="1739"/>
                  </a:cubicBezTo>
                  <a:cubicBezTo>
                    <a:pt x="73" y="1729"/>
                    <a:pt x="87" y="1715"/>
                    <a:pt x="111" y="1700"/>
                  </a:cubicBezTo>
                  <a:cubicBezTo>
                    <a:pt x="121" y="1690"/>
                    <a:pt x="136" y="1685"/>
                    <a:pt x="141" y="1676"/>
                  </a:cubicBezTo>
                  <a:cubicBezTo>
                    <a:pt x="141" y="1666"/>
                    <a:pt x="141" y="1656"/>
                    <a:pt x="146" y="1641"/>
                  </a:cubicBezTo>
                  <a:cubicBezTo>
                    <a:pt x="155" y="1617"/>
                    <a:pt x="175" y="1607"/>
                    <a:pt x="199" y="1593"/>
                  </a:cubicBezTo>
                  <a:cubicBezTo>
                    <a:pt x="224" y="1578"/>
                    <a:pt x="238" y="1563"/>
                    <a:pt x="258" y="1544"/>
                  </a:cubicBezTo>
                  <a:cubicBezTo>
                    <a:pt x="311" y="1510"/>
                    <a:pt x="335" y="1480"/>
                    <a:pt x="379" y="1437"/>
                  </a:cubicBezTo>
                  <a:cubicBezTo>
                    <a:pt x="389" y="1427"/>
                    <a:pt x="394" y="1417"/>
                    <a:pt x="409" y="1408"/>
                  </a:cubicBezTo>
                  <a:cubicBezTo>
                    <a:pt x="428" y="1388"/>
                    <a:pt x="443" y="1378"/>
                    <a:pt x="462" y="1359"/>
                  </a:cubicBezTo>
                  <a:cubicBezTo>
                    <a:pt x="501" y="1325"/>
                    <a:pt x="531" y="1315"/>
                    <a:pt x="564" y="1276"/>
                  </a:cubicBezTo>
                  <a:cubicBezTo>
                    <a:pt x="594" y="1247"/>
                    <a:pt x="608" y="1227"/>
                    <a:pt x="628" y="1193"/>
                  </a:cubicBezTo>
                  <a:cubicBezTo>
                    <a:pt x="642" y="1169"/>
                    <a:pt x="642" y="1149"/>
                    <a:pt x="667" y="1135"/>
                  </a:cubicBezTo>
                  <a:cubicBezTo>
                    <a:pt x="686" y="1125"/>
                    <a:pt x="705" y="1130"/>
                    <a:pt x="725" y="1125"/>
                  </a:cubicBezTo>
                  <a:cubicBezTo>
                    <a:pt x="764" y="1115"/>
                    <a:pt x="784" y="1096"/>
                    <a:pt x="813" y="1071"/>
                  </a:cubicBezTo>
                  <a:cubicBezTo>
                    <a:pt x="823" y="1062"/>
                    <a:pt x="832" y="1062"/>
                    <a:pt x="842" y="1047"/>
                  </a:cubicBezTo>
                  <a:cubicBezTo>
                    <a:pt x="847" y="1042"/>
                    <a:pt x="842" y="1033"/>
                    <a:pt x="847" y="1033"/>
                  </a:cubicBezTo>
                  <a:cubicBezTo>
                    <a:pt x="862" y="1023"/>
                    <a:pt x="876" y="1028"/>
                    <a:pt x="891" y="1028"/>
                  </a:cubicBezTo>
                  <a:cubicBezTo>
                    <a:pt x="915" y="1028"/>
                    <a:pt x="930" y="1028"/>
                    <a:pt x="954" y="1018"/>
                  </a:cubicBezTo>
                  <a:cubicBezTo>
                    <a:pt x="984" y="1008"/>
                    <a:pt x="1003" y="994"/>
                    <a:pt x="1012" y="960"/>
                  </a:cubicBezTo>
                  <a:cubicBezTo>
                    <a:pt x="1017" y="950"/>
                    <a:pt x="1012" y="940"/>
                    <a:pt x="1017" y="930"/>
                  </a:cubicBezTo>
                  <a:cubicBezTo>
                    <a:pt x="1022" y="916"/>
                    <a:pt x="1032" y="906"/>
                    <a:pt x="1037" y="886"/>
                  </a:cubicBezTo>
                  <a:cubicBezTo>
                    <a:pt x="1037" y="877"/>
                    <a:pt x="1047" y="872"/>
                    <a:pt x="1047" y="862"/>
                  </a:cubicBezTo>
                  <a:cubicBezTo>
                    <a:pt x="1047" y="823"/>
                    <a:pt x="1037" y="803"/>
                    <a:pt x="1032" y="765"/>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5" name="Freeform 91">
              <a:extLst>
                <a:ext uri="{FF2B5EF4-FFF2-40B4-BE49-F238E27FC236}">
                  <a16:creationId xmlns:a16="http://schemas.microsoft.com/office/drawing/2014/main" id="{148450B7-8E54-A2DF-05E9-6263C57E3AE7}"/>
                </a:ext>
              </a:extLst>
            </p:cNvPr>
            <p:cNvSpPr>
              <a:spLocks noChangeArrowheads="1"/>
            </p:cNvSpPr>
            <p:nvPr/>
          </p:nvSpPr>
          <p:spPr bwMode="auto">
            <a:xfrm>
              <a:off x="13038843" y="7948060"/>
              <a:ext cx="1397321" cy="1064162"/>
            </a:xfrm>
            <a:custGeom>
              <a:avLst/>
              <a:gdLst>
                <a:gd name="T0" fmla="*/ 24 w 2207"/>
                <a:gd name="T1" fmla="*/ 301 h 1681"/>
                <a:gd name="T2" fmla="*/ 24 w 2207"/>
                <a:gd name="T3" fmla="*/ 301 h 1681"/>
                <a:gd name="T4" fmla="*/ 0 w 2207"/>
                <a:gd name="T5" fmla="*/ 404 h 1681"/>
                <a:gd name="T6" fmla="*/ 14 w 2207"/>
                <a:gd name="T7" fmla="*/ 467 h 1681"/>
                <a:gd name="T8" fmla="*/ 44 w 2207"/>
                <a:gd name="T9" fmla="*/ 511 h 1681"/>
                <a:gd name="T10" fmla="*/ 151 w 2207"/>
                <a:gd name="T11" fmla="*/ 569 h 1681"/>
                <a:gd name="T12" fmla="*/ 268 w 2207"/>
                <a:gd name="T13" fmla="*/ 701 h 1681"/>
                <a:gd name="T14" fmla="*/ 316 w 2207"/>
                <a:gd name="T15" fmla="*/ 759 h 1681"/>
                <a:gd name="T16" fmla="*/ 521 w 2207"/>
                <a:gd name="T17" fmla="*/ 857 h 1681"/>
                <a:gd name="T18" fmla="*/ 726 w 2207"/>
                <a:gd name="T19" fmla="*/ 1008 h 1681"/>
                <a:gd name="T20" fmla="*/ 813 w 2207"/>
                <a:gd name="T21" fmla="*/ 1105 h 1681"/>
                <a:gd name="T22" fmla="*/ 843 w 2207"/>
                <a:gd name="T23" fmla="*/ 1110 h 1681"/>
                <a:gd name="T24" fmla="*/ 926 w 2207"/>
                <a:gd name="T25" fmla="*/ 1134 h 1681"/>
                <a:gd name="T26" fmla="*/ 974 w 2207"/>
                <a:gd name="T27" fmla="*/ 1208 h 1681"/>
                <a:gd name="T28" fmla="*/ 998 w 2207"/>
                <a:gd name="T29" fmla="*/ 1329 h 1681"/>
                <a:gd name="T30" fmla="*/ 1101 w 2207"/>
                <a:gd name="T31" fmla="*/ 1451 h 1681"/>
                <a:gd name="T32" fmla="*/ 1174 w 2207"/>
                <a:gd name="T33" fmla="*/ 1519 h 1681"/>
                <a:gd name="T34" fmla="*/ 1232 w 2207"/>
                <a:gd name="T35" fmla="*/ 1636 h 1681"/>
                <a:gd name="T36" fmla="*/ 1252 w 2207"/>
                <a:gd name="T37" fmla="*/ 1670 h 1681"/>
                <a:gd name="T38" fmla="*/ 1320 w 2207"/>
                <a:gd name="T39" fmla="*/ 1675 h 1681"/>
                <a:gd name="T40" fmla="*/ 1320 w 2207"/>
                <a:gd name="T41" fmla="*/ 1675 h 1681"/>
                <a:gd name="T42" fmla="*/ 1315 w 2207"/>
                <a:gd name="T43" fmla="*/ 1650 h 1681"/>
                <a:gd name="T44" fmla="*/ 1359 w 2207"/>
                <a:gd name="T45" fmla="*/ 1548 h 1681"/>
                <a:gd name="T46" fmla="*/ 1335 w 2207"/>
                <a:gd name="T47" fmla="*/ 1456 h 1681"/>
                <a:gd name="T48" fmla="*/ 1349 w 2207"/>
                <a:gd name="T49" fmla="*/ 1451 h 1681"/>
                <a:gd name="T50" fmla="*/ 1393 w 2207"/>
                <a:gd name="T51" fmla="*/ 1475 h 1681"/>
                <a:gd name="T52" fmla="*/ 1432 w 2207"/>
                <a:gd name="T53" fmla="*/ 1407 h 1681"/>
                <a:gd name="T54" fmla="*/ 1495 w 2207"/>
                <a:gd name="T55" fmla="*/ 1368 h 1681"/>
                <a:gd name="T56" fmla="*/ 1588 w 2207"/>
                <a:gd name="T57" fmla="*/ 1334 h 1681"/>
                <a:gd name="T58" fmla="*/ 1627 w 2207"/>
                <a:gd name="T59" fmla="*/ 1276 h 1681"/>
                <a:gd name="T60" fmla="*/ 1719 w 2207"/>
                <a:gd name="T61" fmla="*/ 1202 h 1681"/>
                <a:gd name="T62" fmla="*/ 1763 w 2207"/>
                <a:gd name="T63" fmla="*/ 1130 h 1681"/>
                <a:gd name="T64" fmla="*/ 1763 w 2207"/>
                <a:gd name="T65" fmla="*/ 1100 h 1681"/>
                <a:gd name="T66" fmla="*/ 1816 w 2207"/>
                <a:gd name="T67" fmla="*/ 1066 h 1681"/>
                <a:gd name="T68" fmla="*/ 1855 w 2207"/>
                <a:gd name="T69" fmla="*/ 1003 h 1681"/>
                <a:gd name="T70" fmla="*/ 1870 w 2207"/>
                <a:gd name="T71" fmla="*/ 998 h 1681"/>
                <a:gd name="T72" fmla="*/ 1909 w 2207"/>
                <a:gd name="T73" fmla="*/ 920 h 1681"/>
                <a:gd name="T74" fmla="*/ 1943 w 2207"/>
                <a:gd name="T75" fmla="*/ 862 h 1681"/>
                <a:gd name="T76" fmla="*/ 1943 w 2207"/>
                <a:gd name="T77" fmla="*/ 818 h 1681"/>
                <a:gd name="T78" fmla="*/ 1968 w 2207"/>
                <a:gd name="T79" fmla="*/ 799 h 1681"/>
                <a:gd name="T80" fmla="*/ 2021 w 2207"/>
                <a:gd name="T81" fmla="*/ 720 h 1681"/>
                <a:gd name="T82" fmla="*/ 2070 w 2207"/>
                <a:gd name="T83" fmla="*/ 633 h 1681"/>
                <a:gd name="T84" fmla="*/ 2095 w 2207"/>
                <a:gd name="T85" fmla="*/ 569 h 1681"/>
                <a:gd name="T86" fmla="*/ 2182 w 2207"/>
                <a:gd name="T87" fmla="*/ 404 h 1681"/>
                <a:gd name="T88" fmla="*/ 2206 w 2207"/>
                <a:gd name="T89" fmla="*/ 374 h 1681"/>
                <a:gd name="T90" fmla="*/ 2206 w 2207"/>
                <a:gd name="T91" fmla="*/ 374 h 1681"/>
                <a:gd name="T92" fmla="*/ 1636 w 2207"/>
                <a:gd name="T93" fmla="*/ 4 h 1681"/>
                <a:gd name="T94" fmla="*/ 1164 w 2207"/>
                <a:gd name="T95" fmla="*/ 136 h 1681"/>
                <a:gd name="T96" fmla="*/ 1091 w 2207"/>
                <a:gd name="T97" fmla="*/ 67 h 1681"/>
                <a:gd name="T98" fmla="*/ 1032 w 2207"/>
                <a:gd name="T99" fmla="*/ 28 h 1681"/>
                <a:gd name="T100" fmla="*/ 979 w 2207"/>
                <a:gd name="T101" fmla="*/ 0 h 1681"/>
                <a:gd name="T102" fmla="*/ 862 w 2207"/>
                <a:gd name="T103" fmla="*/ 19 h 1681"/>
                <a:gd name="T104" fmla="*/ 774 w 2207"/>
                <a:gd name="T105" fmla="*/ 28 h 1681"/>
                <a:gd name="T106" fmla="*/ 677 w 2207"/>
                <a:gd name="T107" fmla="*/ 53 h 1681"/>
                <a:gd name="T108" fmla="*/ 594 w 2207"/>
                <a:gd name="T109" fmla="*/ 63 h 1681"/>
                <a:gd name="T110" fmla="*/ 506 w 2207"/>
                <a:gd name="T111" fmla="*/ 87 h 1681"/>
                <a:gd name="T112" fmla="*/ 263 w 2207"/>
                <a:gd name="T113" fmla="*/ 160 h 1681"/>
                <a:gd name="T114" fmla="*/ 219 w 2207"/>
                <a:gd name="T115" fmla="*/ 185 h 1681"/>
                <a:gd name="T116" fmla="*/ 146 w 2207"/>
                <a:gd name="T117" fmla="*/ 238 h 1681"/>
                <a:gd name="T118" fmla="*/ 58 w 2207"/>
                <a:gd name="T119" fmla="*/ 267 h 1681"/>
                <a:gd name="T120" fmla="*/ 24 w 2207"/>
                <a:gd name="T121" fmla="*/ 301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07" h="1681">
                  <a:moveTo>
                    <a:pt x="24" y="301"/>
                  </a:moveTo>
                  <a:lnTo>
                    <a:pt x="24" y="301"/>
                  </a:lnTo>
                  <a:cubicBezTo>
                    <a:pt x="14" y="340"/>
                    <a:pt x="0" y="360"/>
                    <a:pt x="0" y="404"/>
                  </a:cubicBezTo>
                  <a:cubicBezTo>
                    <a:pt x="0" y="428"/>
                    <a:pt x="5" y="442"/>
                    <a:pt x="14" y="467"/>
                  </a:cubicBezTo>
                  <a:cubicBezTo>
                    <a:pt x="24" y="481"/>
                    <a:pt x="29" y="501"/>
                    <a:pt x="44" y="511"/>
                  </a:cubicBezTo>
                  <a:cubicBezTo>
                    <a:pt x="88" y="535"/>
                    <a:pt x="112" y="540"/>
                    <a:pt x="151" y="569"/>
                  </a:cubicBezTo>
                  <a:cubicBezTo>
                    <a:pt x="209" y="608"/>
                    <a:pt x="229" y="642"/>
                    <a:pt x="268" y="701"/>
                  </a:cubicBezTo>
                  <a:cubicBezTo>
                    <a:pt x="282" y="725"/>
                    <a:pt x="297" y="740"/>
                    <a:pt x="316" y="759"/>
                  </a:cubicBezTo>
                  <a:cubicBezTo>
                    <a:pt x="375" y="827"/>
                    <a:pt x="438" y="832"/>
                    <a:pt x="521" y="857"/>
                  </a:cubicBezTo>
                  <a:cubicBezTo>
                    <a:pt x="614" y="890"/>
                    <a:pt x="658" y="940"/>
                    <a:pt x="726" y="1008"/>
                  </a:cubicBezTo>
                  <a:cubicBezTo>
                    <a:pt x="765" y="1042"/>
                    <a:pt x="769" y="1081"/>
                    <a:pt x="813" y="1105"/>
                  </a:cubicBezTo>
                  <a:cubicBezTo>
                    <a:pt x="823" y="1110"/>
                    <a:pt x="833" y="1110"/>
                    <a:pt x="843" y="1110"/>
                  </a:cubicBezTo>
                  <a:cubicBezTo>
                    <a:pt x="877" y="1115"/>
                    <a:pt x="891" y="1125"/>
                    <a:pt x="926" y="1134"/>
                  </a:cubicBezTo>
                  <a:cubicBezTo>
                    <a:pt x="954" y="1144"/>
                    <a:pt x="965" y="1173"/>
                    <a:pt x="974" y="1208"/>
                  </a:cubicBezTo>
                  <a:cubicBezTo>
                    <a:pt x="984" y="1256"/>
                    <a:pt x="984" y="1285"/>
                    <a:pt x="998" y="1329"/>
                  </a:cubicBezTo>
                  <a:cubicBezTo>
                    <a:pt x="1018" y="1388"/>
                    <a:pt x="1052" y="1417"/>
                    <a:pt x="1101" y="1451"/>
                  </a:cubicBezTo>
                  <a:cubicBezTo>
                    <a:pt x="1130" y="1475"/>
                    <a:pt x="1150" y="1485"/>
                    <a:pt x="1174" y="1519"/>
                  </a:cubicBezTo>
                  <a:cubicBezTo>
                    <a:pt x="1203" y="1558"/>
                    <a:pt x="1203" y="1592"/>
                    <a:pt x="1232" y="1636"/>
                  </a:cubicBezTo>
                  <a:cubicBezTo>
                    <a:pt x="1237" y="1646"/>
                    <a:pt x="1242" y="1661"/>
                    <a:pt x="1252" y="1670"/>
                  </a:cubicBezTo>
                  <a:cubicBezTo>
                    <a:pt x="1271" y="1680"/>
                    <a:pt x="1300" y="1670"/>
                    <a:pt x="1320" y="1675"/>
                  </a:cubicBezTo>
                  <a:lnTo>
                    <a:pt x="1320" y="1675"/>
                  </a:lnTo>
                  <a:cubicBezTo>
                    <a:pt x="1320" y="1670"/>
                    <a:pt x="1315" y="1661"/>
                    <a:pt x="1315" y="1650"/>
                  </a:cubicBezTo>
                  <a:cubicBezTo>
                    <a:pt x="1315" y="1606"/>
                    <a:pt x="1359" y="1592"/>
                    <a:pt x="1359" y="1548"/>
                  </a:cubicBezTo>
                  <a:cubicBezTo>
                    <a:pt x="1359" y="1509"/>
                    <a:pt x="1339" y="1495"/>
                    <a:pt x="1335" y="1456"/>
                  </a:cubicBezTo>
                  <a:cubicBezTo>
                    <a:pt x="1339" y="1456"/>
                    <a:pt x="1344" y="1451"/>
                    <a:pt x="1349" y="1451"/>
                  </a:cubicBezTo>
                  <a:cubicBezTo>
                    <a:pt x="1368" y="1451"/>
                    <a:pt x="1374" y="1475"/>
                    <a:pt x="1393" y="1475"/>
                  </a:cubicBezTo>
                  <a:cubicBezTo>
                    <a:pt x="1422" y="1475"/>
                    <a:pt x="1422" y="1436"/>
                    <a:pt x="1432" y="1407"/>
                  </a:cubicBezTo>
                  <a:cubicBezTo>
                    <a:pt x="1442" y="1383"/>
                    <a:pt x="1471" y="1383"/>
                    <a:pt x="1495" y="1368"/>
                  </a:cubicBezTo>
                  <a:cubicBezTo>
                    <a:pt x="1529" y="1354"/>
                    <a:pt x="1559" y="1358"/>
                    <a:pt x="1588" y="1334"/>
                  </a:cubicBezTo>
                  <a:cubicBezTo>
                    <a:pt x="1607" y="1319"/>
                    <a:pt x="1607" y="1295"/>
                    <a:pt x="1627" y="1276"/>
                  </a:cubicBezTo>
                  <a:cubicBezTo>
                    <a:pt x="1661" y="1241"/>
                    <a:pt x="1685" y="1236"/>
                    <a:pt x="1719" y="1202"/>
                  </a:cubicBezTo>
                  <a:cubicBezTo>
                    <a:pt x="1744" y="1183"/>
                    <a:pt x="1758" y="1163"/>
                    <a:pt x="1763" y="1130"/>
                  </a:cubicBezTo>
                  <a:cubicBezTo>
                    <a:pt x="1763" y="1120"/>
                    <a:pt x="1758" y="1110"/>
                    <a:pt x="1763" y="1100"/>
                  </a:cubicBezTo>
                  <a:cubicBezTo>
                    <a:pt x="1773" y="1076"/>
                    <a:pt x="1797" y="1081"/>
                    <a:pt x="1816" y="1066"/>
                  </a:cubicBezTo>
                  <a:cubicBezTo>
                    <a:pt x="1836" y="1047"/>
                    <a:pt x="1836" y="1022"/>
                    <a:pt x="1855" y="1003"/>
                  </a:cubicBezTo>
                  <a:cubicBezTo>
                    <a:pt x="1860" y="998"/>
                    <a:pt x="1866" y="1003"/>
                    <a:pt x="1870" y="998"/>
                  </a:cubicBezTo>
                  <a:cubicBezTo>
                    <a:pt x="1890" y="973"/>
                    <a:pt x="1894" y="949"/>
                    <a:pt x="1909" y="920"/>
                  </a:cubicBezTo>
                  <a:cubicBezTo>
                    <a:pt x="1924" y="901"/>
                    <a:pt x="1938" y="886"/>
                    <a:pt x="1943" y="862"/>
                  </a:cubicBezTo>
                  <a:cubicBezTo>
                    <a:pt x="1943" y="842"/>
                    <a:pt x="1934" y="832"/>
                    <a:pt x="1943" y="818"/>
                  </a:cubicBezTo>
                  <a:cubicBezTo>
                    <a:pt x="1948" y="808"/>
                    <a:pt x="1958" y="803"/>
                    <a:pt x="1968" y="799"/>
                  </a:cubicBezTo>
                  <a:cubicBezTo>
                    <a:pt x="1997" y="779"/>
                    <a:pt x="2007" y="754"/>
                    <a:pt x="2021" y="720"/>
                  </a:cubicBezTo>
                  <a:cubicBezTo>
                    <a:pt x="2040" y="686"/>
                    <a:pt x="2051" y="667"/>
                    <a:pt x="2070" y="633"/>
                  </a:cubicBezTo>
                  <a:cubicBezTo>
                    <a:pt x="2080" y="608"/>
                    <a:pt x="2084" y="594"/>
                    <a:pt x="2095" y="569"/>
                  </a:cubicBezTo>
                  <a:cubicBezTo>
                    <a:pt x="2123" y="506"/>
                    <a:pt x="2143" y="467"/>
                    <a:pt x="2182" y="404"/>
                  </a:cubicBezTo>
                  <a:cubicBezTo>
                    <a:pt x="2192" y="394"/>
                    <a:pt x="2197" y="384"/>
                    <a:pt x="2206" y="374"/>
                  </a:cubicBezTo>
                  <a:lnTo>
                    <a:pt x="2206" y="374"/>
                  </a:lnTo>
                  <a:cubicBezTo>
                    <a:pt x="1636" y="4"/>
                    <a:pt x="1636" y="4"/>
                    <a:pt x="1636" y="4"/>
                  </a:cubicBezTo>
                  <a:cubicBezTo>
                    <a:pt x="1164" y="136"/>
                    <a:pt x="1164" y="136"/>
                    <a:pt x="1164" y="136"/>
                  </a:cubicBezTo>
                  <a:cubicBezTo>
                    <a:pt x="1130" y="121"/>
                    <a:pt x="1115" y="97"/>
                    <a:pt x="1091" y="67"/>
                  </a:cubicBezTo>
                  <a:cubicBezTo>
                    <a:pt x="1076" y="43"/>
                    <a:pt x="1057" y="43"/>
                    <a:pt x="1032" y="28"/>
                  </a:cubicBezTo>
                  <a:cubicBezTo>
                    <a:pt x="1013" y="19"/>
                    <a:pt x="1003" y="0"/>
                    <a:pt x="979" y="0"/>
                  </a:cubicBezTo>
                  <a:cubicBezTo>
                    <a:pt x="935" y="0"/>
                    <a:pt x="911" y="9"/>
                    <a:pt x="862" y="19"/>
                  </a:cubicBezTo>
                  <a:cubicBezTo>
                    <a:pt x="828" y="24"/>
                    <a:pt x="808" y="24"/>
                    <a:pt x="774" y="28"/>
                  </a:cubicBezTo>
                  <a:cubicBezTo>
                    <a:pt x="735" y="33"/>
                    <a:pt x="716" y="43"/>
                    <a:pt x="677" y="53"/>
                  </a:cubicBezTo>
                  <a:cubicBezTo>
                    <a:pt x="647" y="58"/>
                    <a:pt x="628" y="58"/>
                    <a:pt x="594" y="63"/>
                  </a:cubicBezTo>
                  <a:cubicBezTo>
                    <a:pt x="560" y="67"/>
                    <a:pt x="540" y="78"/>
                    <a:pt x="506" y="87"/>
                  </a:cubicBezTo>
                  <a:cubicBezTo>
                    <a:pt x="409" y="106"/>
                    <a:pt x="346" y="106"/>
                    <a:pt x="263" y="160"/>
                  </a:cubicBezTo>
                  <a:cubicBezTo>
                    <a:pt x="249" y="170"/>
                    <a:pt x="234" y="175"/>
                    <a:pt x="219" y="185"/>
                  </a:cubicBezTo>
                  <a:cubicBezTo>
                    <a:pt x="194" y="209"/>
                    <a:pt x="180" y="228"/>
                    <a:pt x="146" y="238"/>
                  </a:cubicBezTo>
                  <a:cubicBezTo>
                    <a:pt x="112" y="252"/>
                    <a:pt x="88" y="248"/>
                    <a:pt x="58" y="267"/>
                  </a:cubicBezTo>
                  <a:cubicBezTo>
                    <a:pt x="44" y="272"/>
                    <a:pt x="39" y="292"/>
                    <a:pt x="24" y="301"/>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6" name="Freeform 92">
              <a:extLst>
                <a:ext uri="{FF2B5EF4-FFF2-40B4-BE49-F238E27FC236}">
                  <a16:creationId xmlns:a16="http://schemas.microsoft.com/office/drawing/2014/main" id="{2BFD55AB-AD9A-375D-5399-B286E134BF6A}"/>
                </a:ext>
              </a:extLst>
            </p:cNvPr>
            <p:cNvSpPr>
              <a:spLocks noChangeArrowheads="1"/>
            </p:cNvSpPr>
            <p:nvPr/>
          </p:nvSpPr>
          <p:spPr bwMode="auto">
            <a:xfrm>
              <a:off x="12380786" y="8138489"/>
              <a:ext cx="1503731" cy="1596243"/>
            </a:xfrm>
            <a:custGeom>
              <a:avLst/>
              <a:gdLst>
                <a:gd name="T0" fmla="*/ 488 w 2374"/>
                <a:gd name="T1" fmla="*/ 136 h 2519"/>
                <a:gd name="T2" fmla="*/ 1062 w 2374"/>
                <a:gd name="T3" fmla="*/ 0 h 2519"/>
                <a:gd name="T4" fmla="*/ 1052 w 2374"/>
                <a:gd name="T5" fmla="*/ 166 h 2519"/>
                <a:gd name="T6" fmla="*/ 1189 w 2374"/>
                <a:gd name="T7" fmla="*/ 268 h 2519"/>
                <a:gd name="T8" fmla="*/ 1354 w 2374"/>
                <a:gd name="T9" fmla="*/ 458 h 2519"/>
                <a:gd name="T10" fmla="*/ 1764 w 2374"/>
                <a:gd name="T11" fmla="*/ 707 h 2519"/>
                <a:gd name="T12" fmla="*/ 1881 w 2374"/>
                <a:gd name="T13" fmla="*/ 809 h 2519"/>
                <a:gd name="T14" fmla="*/ 2012 w 2374"/>
                <a:gd name="T15" fmla="*/ 907 h 2519"/>
                <a:gd name="T16" fmla="*/ 2139 w 2374"/>
                <a:gd name="T17" fmla="*/ 1150 h 2519"/>
                <a:gd name="T18" fmla="*/ 2270 w 2374"/>
                <a:gd name="T19" fmla="*/ 1335 h 2519"/>
                <a:gd name="T20" fmla="*/ 2358 w 2374"/>
                <a:gd name="T21" fmla="*/ 1374 h 2519"/>
                <a:gd name="T22" fmla="*/ 2373 w 2374"/>
                <a:gd name="T23" fmla="*/ 1413 h 2519"/>
                <a:gd name="T24" fmla="*/ 2280 w 2374"/>
                <a:gd name="T25" fmla="*/ 1603 h 2519"/>
                <a:gd name="T26" fmla="*/ 2251 w 2374"/>
                <a:gd name="T27" fmla="*/ 1808 h 2519"/>
                <a:gd name="T28" fmla="*/ 2231 w 2374"/>
                <a:gd name="T29" fmla="*/ 1958 h 2519"/>
                <a:gd name="T30" fmla="*/ 2260 w 2374"/>
                <a:gd name="T31" fmla="*/ 2056 h 2519"/>
                <a:gd name="T32" fmla="*/ 2280 w 2374"/>
                <a:gd name="T33" fmla="*/ 2183 h 2519"/>
                <a:gd name="T34" fmla="*/ 2216 w 2374"/>
                <a:gd name="T35" fmla="*/ 2197 h 2519"/>
                <a:gd name="T36" fmla="*/ 2158 w 2374"/>
                <a:gd name="T37" fmla="*/ 2202 h 2519"/>
                <a:gd name="T38" fmla="*/ 2080 w 2374"/>
                <a:gd name="T39" fmla="*/ 2202 h 2519"/>
                <a:gd name="T40" fmla="*/ 1978 w 2374"/>
                <a:gd name="T41" fmla="*/ 2270 h 2519"/>
                <a:gd name="T42" fmla="*/ 1953 w 2374"/>
                <a:gd name="T43" fmla="*/ 2460 h 2519"/>
                <a:gd name="T44" fmla="*/ 1057 w 2374"/>
                <a:gd name="T45" fmla="*/ 2499 h 2519"/>
                <a:gd name="T46" fmla="*/ 614 w 2374"/>
                <a:gd name="T47" fmla="*/ 2465 h 2519"/>
                <a:gd name="T48" fmla="*/ 478 w 2374"/>
                <a:gd name="T49" fmla="*/ 2407 h 2519"/>
                <a:gd name="T50" fmla="*/ 449 w 2374"/>
                <a:gd name="T51" fmla="*/ 1919 h 2519"/>
                <a:gd name="T52" fmla="*/ 468 w 2374"/>
                <a:gd name="T53" fmla="*/ 1734 h 2519"/>
                <a:gd name="T54" fmla="*/ 522 w 2374"/>
                <a:gd name="T55" fmla="*/ 1661 h 2519"/>
                <a:gd name="T56" fmla="*/ 449 w 2374"/>
                <a:gd name="T57" fmla="*/ 1545 h 2519"/>
                <a:gd name="T58" fmla="*/ 366 w 2374"/>
                <a:gd name="T59" fmla="*/ 1486 h 2519"/>
                <a:gd name="T60" fmla="*/ 336 w 2374"/>
                <a:gd name="T61" fmla="*/ 1369 h 2519"/>
                <a:gd name="T62" fmla="*/ 307 w 2374"/>
                <a:gd name="T63" fmla="*/ 1184 h 2519"/>
                <a:gd name="T64" fmla="*/ 5 w 2374"/>
                <a:gd name="T65" fmla="*/ 263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4" h="2519">
                  <a:moveTo>
                    <a:pt x="488" y="136"/>
                  </a:moveTo>
                  <a:lnTo>
                    <a:pt x="488" y="136"/>
                  </a:lnTo>
                  <a:cubicBezTo>
                    <a:pt x="1062" y="0"/>
                    <a:pt x="1062" y="0"/>
                    <a:pt x="1062" y="0"/>
                  </a:cubicBezTo>
                  <a:lnTo>
                    <a:pt x="1062" y="0"/>
                  </a:lnTo>
                  <a:cubicBezTo>
                    <a:pt x="1052" y="39"/>
                    <a:pt x="1038" y="59"/>
                    <a:pt x="1038" y="103"/>
                  </a:cubicBezTo>
                  <a:cubicBezTo>
                    <a:pt x="1038" y="127"/>
                    <a:pt x="1043" y="141"/>
                    <a:pt x="1052" y="166"/>
                  </a:cubicBezTo>
                  <a:cubicBezTo>
                    <a:pt x="1062" y="180"/>
                    <a:pt x="1067" y="200"/>
                    <a:pt x="1082" y="210"/>
                  </a:cubicBezTo>
                  <a:cubicBezTo>
                    <a:pt x="1126" y="234"/>
                    <a:pt x="1150" y="239"/>
                    <a:pt x="1189" y="268"/>
                  </a:cubicBezTo>
                  <a:cubicBezTo>
                    <a:pt x="1247" y="307"/>
                    <a:pt x="1267" y="341"/>
                    <a:pt x="1306" y="400"/>
                  </a:cubicBezTo>
                  <a:cubicBezTo>
                    <a:pt x="1320" y="424"/>
                    <a:pt x="1335" y="439"/>
                    <a:pt x="1354" y="458"/>
                  </a:cubicBezTo>
                  <a:cubicBezTo>
                    <a:pt x="1413" y="526"/>
                    <a:pt x="1476" y="531"/>
                    <a:pt x="1559" y="556"/>
                  </a:cubicBezTo>
                  <a:cubicBezTo>
                    <a:pt x="1652" y="589"/>
                    <a:pt x="1696" y="639"/>
                    <a:pt x="1764" y="707"/>
                  </a:cubicBezTo>
                  <a:cubicBezTo>
                    <a:pt x="1803" y="741"/>
                    <a:pt x="1807" y="780"/>
                    <a:pt x="1851" y="804"/>
                  </a:cubicBezTo>
                  <a:cubicBezTo>
                    <a:pt x="1861" y="809"/>
                    <a:pt x="1871" y="809"/>
                    <a:pt x="1881" y="809"/>
                  </a:cubicBezTo>
                  <a:cubicBezTo>
                    <a:pt x="1915" y="814"/>
                    <a:pt x="1929" y="824"/>
                    <a:pt x="1964" y="833"/>
                  </a:cubicBezTo>
                  <a:cubicBezTo>
                    <a:pt x="1992" y="843"/>
                    <a:pt x="2003" y="872"/>
                    <a:pt x="2012" y="907"/>
                  </a:cubicBezTo>
                  <a:cubicBezTo>
                    <a:pt x="2022" y="955"/>
                    <a:pt x="2022" y="984"/>
                    <a:pt x="2036" y="1028"/>
                  </a:cubicBezTo>
                  <a:cubicBezTo>
                    <a:pt x="2056" y="1087"/>
                    <a:pt x="2090" y="1116"/>
                    <a:pt x="2139" y="1150"/>
                  </a:cubicBezTo>
                  <a:cubicBezTo>
                    <a:pt x="2168" y="1174"/>
                    <a:pt x="2188" y="1184"/>
                    <a:pt x="2212" y="1218"/>
                  </a:cubicBezTo>
                  <a:cubicBezTo>
                    <a:pt x="2241" y="1257"/>
                    <a:pt x="2241" y="1291"/>
                    <a:pt x="2270" y="1335"/>
                  </a:cubicBezTo>
                  <a:cubicBezTo>
                    <a:pt x="2275" y="1345"/>
                    <a:pt x="2280" y="1360"/>
                    <a:pt x="2290" y="1369"/>
                  </a:cubicBezTo>
                  <a:cubicBezTo>
                    <a:pt x="2309" y="1379"/>
                    <a:pt x="2338" y="1369"/>
                    <a:pt x="2358" y="1374"/>
                  </a:cubicBezTo>
                  <a:lnTo>
                    <a:pt x="2358" y="1374"/>
                  </a:lnTo>
                  <a:cubicBezTo>
                    <a:pt x="2362" y="1388"/>
                    <a:pt x="2373" y="1398"/>
                    <a:pt x="2373" y="1413"/>
                  </a:cubicBezTo>
                  <a:cubicBezTo>
                    <a:pt x="2373" y="1452"/>
                    <a:pt x="2343" y="1466"/>
                    <a:pt x="2314" y="1501"/>
                  </a:cubicBezTo>
                  <a:cubicBezTo>
                    <a:pt x="2309" y="1545"/>
                    <a:pt x="2295" y="1564"/>
                    <a:pt x="2280" y="1603"/>
                  </a:cubicBezTo>
                  <a:cubicBezTo>
                    <a:pt x="2270" y="1656"/>
                    <a:pt x="2275" y="1686"/>
                    <a:pt x="2265" y="1739"/>
                  </a:cubicBezTo>
                  <a:cubicBezTo>
                    <a:pt x="2265" y="1769"/>
                    <a:pt x="2251" y="1783"/>
                    <a:pt x="2251" y="1808"/>
                  </a:cubicBezTo>
                  <a:cubicBezTo>
                    <a:pt x="2251" y="1827"/>
                    <a:pt x="2265" y="1841"/>
                    <a:pt x="2265" y="1861"/>
                  </a:cubicBezTo>
                  <a:cubicBezTo>
                    <a:pt x="2265" y="1900"/>
                    <a:pt x="2231" y="1919"/>
                    <a:pt x="2231" y="1958"/>
                  </a:cubicBezTo>
                  <a:cubicBezTo>
                    <a:pt x="2231" y="1978"/>
                    <a:pt x="2251" y="1978"/>
                    <a:pt x="2251" y="1998"/>
                  </a:cubicBezTo>
                  <a:cubicBezTo>
                    <a:pt x="2255" y="2017"/>
                    <a:pt x="2255" y="2037"/>
                    <a:pt x="2260" y="2056"/>
                  </a:cubicBezTo>
                  <a:cubicBezTo>
                    <a:pt x="2265" y="2085"/>
                    <a:pt x="2270" y="2104"/>
                    <a:pt x="2270" y="2134"/>
                  </a:cubicBezTo>
                  <a:cubicBezTo>
                    <a:pt x="2275" y="2153"/>
                    <a:pt x="2275" y="2168"/>
                    <a:pt x="2280" y="2183"/>
                  </a:cubicBezTo>
                  <a:lnTo>
                    <a:pt x="2280" y="2183"/>
                  </a:lnTo>
                  <a:cubicBezTo>
                    <a:pt x="2260" y="2187"/>
                    <a:pt x="2236" y="2192"/>
                    <a:pt x="2216" y="2197"/>
                  </a:cubicBezTo>
                  <a:cubicBezTo>
                    <a:pt x="2207" y="2202"/>
                    <a:pt x="2202" y="2207"/>
                    <a:pt x="2188" y="2207"/>
                  </a:cubicBezTo>
                  <a:cubicBezTo>
                    <a:pt x="2178" y="2207"/>
                    <a:pt x="2168" y="2202"/>
                    <a:pt x="2158" y="2202"/>
                  </a:cubicBezTo>
                  <a:cubicBezTo>
                    <a:pt x="2149" y="2207"/>
                    <a:pt x="2139" y="2212"/>
                    <a:pt x="2129" y="2212"/>
                  </a:cubicBezTo>
                  <a:cubicBezTo>
                    <a:pt x="2110" y="2212"/>
                    <a:pt x="2100" y="2207"/>
                    <a:pt x="2080" y="2202"/>
                  </a:cubicBezTo>
                  <a:cubicBezTo>
                    <a:pt x="2075" y="2202"/>
                    <a:pt x="2075" y="2197"/>
                    <a:pt x="2066" y="2197"/>
                  </a:cubicBezTo>
                  <a:cubicBezTo>
                    <a:pt x="2022" y="2197"/>
                    <a:pt x="1992" y="2231"/>
                    <a:pt x="1978" y="2270"/>
                  </a:cubicBezTo>
                  <a:cubicBezTo>
                    <a:pt x="1968" y="2294"/>
                    <a:pt x="1953" y="2309"/>
                    <a:pt x="1953" y="2333"/>
                  </a:cubicBezTo>
                  <a:cubicBezTo>
                    <a:pt x="1953" y="2460"/>
                    <a:pt x="1953" y="2460"/>
                    <a:pt x="1953" y="2460"/>
                  </a:cubicBezTo>
                  <a:cubicBezTo>
                    <a:pt x="1900" y="2450"/>
                    <a:pt x="1871" y="2426"/>
                    <a:pt x="1832" y="2392"/>
                  </a:cubicBezTo>
                  <a:cubicBezTo>
                    <a:pt x="1057" y="2499"/>
                    <a:pt x="1057" y="2499"/>
                    <a:pt x="1057" y="2499"/>
                  </a:cubicBezTo>
                  <a:cubicBezTo>
                    <a:pt x="765" y="2518"/>
                    <a:pt x="765" y="2518"/>
                    <a:pt x="765" y="2518"/>
                  </a:cubicBezTo>
                  <a:cubicBezTo>
                    <a:pt x="707" y="2494"/>
                    <a:pt x="673" y="2490"/>
                    <a:pt x="614" y="2465"/>
                  </a:cubicBezTo>
                  <a:cubicBezTo>
                    <a:pt x="561" y="2446"/>
                    <a:pt x="531" y="2421"/>
                    <a:pt x="478" y="2407"/>
                  </a:cubicBezTo>
                  <a:lnTo>
                    <a:pt x="478" y="2407"/>
                  </a:lnTo>
                  <a:cubicBezTo>
                    <a:pt x="483" y="2329"/>
                    <a:pt x="492" y="2299"/>
                    <a:pt x="497" y="2222"/>
                  </a:cubicBezTo>
                  <a:cubicBezTo>
                    <a:pt x="449" y="1919"/>
                    <a:pt x="449" y="1919"/>
                    <a:pt x="449" y="1919"/>
                  </a:cubicBezTo>
                  <a:cubicBezTo>
                    <a:pt x="453" y="1876"/>
                    <a:pt x="463" y="1851"/>
                    <a:pt x="463" y="1813"/>
                  </a:cubicBezTo>
                  <a:cubicBezTo>
                    <a:pt x="463" y="1783"/>
                    <a:pt x="458" y="1764"/>
                    <a:pt x="468" y="1734"/>
                  </a:cubicBezTo>
                  <a:cubicBezTo>
                    <a:pt x="478" y="1719"/>
                    <a:pt x="488" y="1705"/>
                    <a:pt x="497" y="1691"/>
                  </a:cubicBezTo>
                  <a:cubicBezTo>
                    <a:pt x="507" y="1681"/>
                    <a:pt x="522" y="1676"/>
                    <a:pt x="522" y="1661"/>
                  </a:cubicBezTo>
                  <a:cubicBezTo>
                    <a:pt x="522" y="1632"/>
                    <a:pt x="507" y="1622"/>
                    <a:pt x="492" y="1603"/>
                  </a:cubicBezTo>
                  <a:cubicBezTo>
                    <a:pt x="478" y="1578"/>
                    <a:pt x="463" y="1569"/>
                    <a:pt x="449" y="1545"/>
                  </a:cubicBezTo>
                  <a:cubicBezTo>
                    <a:pt x="434" y="1520"/>
                    <a:pt x="419" y="1510"/>
                    <a:pt x="395" y="1501"/>
                  </a:cubicBezTo>
                  <a:cubicBezTo>
                    <a:pt x="385" y="1496"/>
                    <a:pt x="375" y="1496"/>
                    <a:pt x="366" y="1486"/>
                  </a:cubicBezTo>
                  <a:cubicBezTo>
                    <a:pt x="351" y="1476"/>
                    <a:pt x="346" y="1462"/>
                    <a:pt x="346" y="1442"/>
                  </a:cubicBezTo>
                  <a:cubicBezTo>
                    <a:pt x="336" y="1413"/>
                    <a:pt x="341" y="1393"/>
                    <a:pt x="336" y="1369"/>
                  </a:cubicBezTo>
                  <a:cubicBezTo>
                    <a:pt x="331" y="1345"/>
                    <a:pt x="322" y="1330"/>
                    <a:pt x="317" y="1305"/>
                  </a:cubicBezTo>
                  <a:cubicBezTo>
                    <a:pt x="307" y="1262"/>
                    <a:pt x="312" y="1233"/>
                    <a:pt x="307" y="1184"/>
                  </a:cubicBezTo>
                  <a:cubicBezTo>
                    <a:pt x="0" y="263"/>
                    <a:pt x="0" y="263"/>
                    <a:pt x="0" y="263"/>
                  </a:cubicBezTo>
                  <a:cubicBezTo>
                    <a:pt x="5" y="263"/>
                    <a:pt x="5" y="263"/>
                    <a:pt x="5" y="263"/>
                  </a:cubicBezTo>
                  <a:cubicBezTo>
                    <a:pt x="488" y="136"/>
                    <a:pt x="488" y="136"/>
                    <a:pt x="488" y="136"/>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7" name="Freeform 93">
              <a:extLst>
                <a:ext uri="{FF2B5EF4-FFF2-40B4-BE49-F238E27FC236}">
                  <a16:creationId xmlns:a16="http://schemas.microsoft.com/office/drawing/2014/main" id="{44FA430C-C23C-0629-C9F8-D6D9D3967FD2}"/>
                </a:ext>
              </a:extLst>
            </p:cNvPr>
            <p:cNvSpPr>
              <a:spLocks noChangeArrowheads="1"/>
            </p:cNvSpPr>
            <p:nvPr/>
          </p:nvSpPr>
          <p:spPr bwMode="auto">
            <a:xfrm>
              <a:off x="11966350" y="9524700"/>
              <a:ext cx="2503417" cy="1965899"/>
            </a:xfrm>
            <a:custGeom>
              <a:avLst/>
              <a:gdLst>
                <a:gd name="T0" fmla="*/ 1267 w 3947"/>
                <a:gd name="T1" fmla="*/ 282 h 3098"/>
                <a:gd name="T2" fmla="*/ 2485 w 3947"/>
                <a:gd name="T3" fmla="*/ 209 h 3098"/>
                <a:gd name="T4" fmla="*/ 2631 w 3947"/>
                <a:gd name="T5" fmla="*/ 87 h 3098"/>
                <a:gd name="T6" fmla="*/ 2782 w 3947"/>
                <a:gd name="T7" fmla="*/ 29 h 3098"/>
                <a:gd name="T8" fmla="*/ 2869 w 3947"/>
                <a:gd name="T9" fmla="*/ 14 h 3098"/>
                <a:gd name="T10" fmla="*/ 2938 w 3947"/>
                <a:gd name="T11" fmla="*/ 92 h 3098"/>
                <a:gd name="T12" fmla="*/ 2869 w 3947"/>
                <a:gd name="T13" fmla="*/ 185 h 3098"/>
                <a:gd name="T14" fmla="*/ 2904 w 3947"/>
                <a:gd name="T15" fmla="*/ 511 h 3098"/>
                <a:gd name="T16" fmla="*/ 3006 w 3947"/>
                <a:gd name="T17" fmla="*/ 282 h 3098"/>
                <a:gd name="T18" fmla="*/ 3118 w 3947"/>
                <a:gd name="T19" fmla="*/ 555 h 3098"/>
                <a:gd name="T20" fmla="*/ 3332 w 3947"/>
                <a:gd name="T21" fmla="*/ 920 h 3098"/>
                <a:gd name="T22" fmla="*/ 3503 w 3947"/>
                <a:gd name="T23" fmla="*/ 1100 h 3098"/>
                <a:gd name="T24" fmla="*/ 3449 w 3947"/>
                <a:gd name="T25" fmla="*/ 1178 h 3098"/>
                <a:gd name="T26" fmla="*/ 3629 w 3947"/>
                <a:gd name="T27" fmla="*/ 1461 h 3098"/>
                <a:gd name="T28" fmla="*/ 3824 w 3947"/>
                <a:gd name="T29" fmla="*/ 1802 h 3098"/>
                <a:gd name="T30" fmla="*/ 3902 w 3947"/>
                <a:gd name="T31" fmla="*/ 1992 h 3098"/>
                <a:gd name="T32" fmla="*/ 3922 w 3947"/>
                <a:gd name="T33" fmla="*/ 2283 h 3098"/>
                <a:gd name="T34" fmla="*/ 3883 w 3947"/>
                <a:gd name="T35" fmla="*/ 2795 h 3098"/>
                <a:gd name="T36" fmla="*/ 3800 w 3947"/>
                <a:gd name="T37" fmla="*/ 3043 h 3098"/>
                <a:gd name="T38" fmla="*/ 3551 w 3947"/>
                <a:gd name="T39" fmla="*/ 3063 h 3098"/>
                <a:gd name="T40" fmla="*/ 3634 w 3947"/>
                <a:gd name="T41" fmla="*/ 3000 h 3098"/>
                <a:gd name="T42" fmla="*/ 3435 w 3947"/>
                <a:gd name="T43" fmla="*/ 2868 h 3098"/>
                <a:gd name="T44" fmla="*/ 3215 w 3947"/>
                <a:gd name="T45" fmla="*/ 2698 h 3098"/>
                <a:gd name="T46" fmla="*/ 3059 w 3947"/>
                <a:gd name="T47" fmla="*/ 2435 h 3098"/>
                <a:gd name="T48" fmla="*/ 2962 w 3947"/>
                <a:gd name="T49" fmla="*/ 2299 h 3098"/>
                <a:gd name="T50" fmla="*/ 2869 w 3947"/>
                <a:gd name="T51" fmla="*/ 2216 h 3098"/>
                <a:gd name="T52" fmla="*/ 2689 w 3947"/>
                <a:gd name="T53" fmla="*/ 2133 h 3098"/>
                <a:gd name="T54" fmla="*/ 2602 w 3947"/>
                <a:gd name="T55" fmla="*/ 1957 h 3098"/>
                <a:gd name="T56" fmla="*/ 2636 w 3947"/>
                <a:gd name="T57" fmla="*/ 1763 h 3098"/>
                <a:gd name="T58" fmla="*/ 2499 w 3947"/>
                <a:gd name="T59" fmla="*/ 1792 h 3098"/>
                <a:gd name="T60" fmla="*/ 2451 w 3947"/>
                <a:gd name="T61" fmla="*/ 1587 h 3098"/>
                <a:gd name="T62" fmla="*/ 2431 w 3947"/>
                <a:gd name="T63" fmla="*/ 1310 h 3098"/>
                <a:gd name="T64" fmla="*/ 2300 w 3947"/>
                <a:gd name="T65" fmla="*/ 1056 h 3098"/>
                <a:gd name="T66" fmla="*/ 1988 w 3947"/>
                <a:gd name="T67" fmla="*/ 896 h 3098"/>
                <a:gd name="T68" fmla="*/ 1885 w 3947"/>
                <a:gd name="T69" fmla="*/ 720 h 3098"/>
                <a:gd name="T70" fmla="*/ 1754 w 3947"/>
                <a:gd name="T71" fmla="*/ 677 h 3098"/>
                <a:gd name="T72" fmla="*/ 1623 w 3947"/>
                <a:gd name="T73" fmla="*/ 686 h 3098"/>
                <a:gd name="T74" fmla="*/ 1530 w 3947"/>
                <a:gd name="T75" fmla="*/ 808 h 3098"/>
                <a:gd name="T76" fmla="*/ 1365 w 3947"/>
                <a:gd name="T77" fmla="*/ 891 h 3098"/>
                <a:gd name="T78" fmla="*/ 1189 w 3947"/>
                <a:gd name="T79" fmla="*/ 964 h 3098"/>
                <a:gd name="T80" fmla="*/ 1062 w 3947"/>
                <a:gd name="T81" fmla="*/ 837 h 3098"/>
                <a:gd name="T82" fmla="*/ 931 w 3947"/>
                <a:gd name="T83" fmla="*/ 720 h 3098"/>
                <a:gd name="T84" fmla="*/ 697 w 3947"/>
                <a:gd name="T85" fmla="*/ 701 h 3098"/>
                <a:gd name="T86" fmla="*/ 381 w 3947"/>
                <a:gd name="T87" fmla="*/ 705 h 3098"/>
                <a:gd name="T88" fmla="*/ 220 w 3947"/>
                <a:gd name="T89" fmla="*/ 705 h 3098"/>
                <a:gd name="T90" fmla="*/ 166 w 3947"/>
                <a:gd name="T91" fmla="*/ 823 h 3098"/>
                <a:gd name="T92" fmla="*/ 83 w 3947"/>
                <a:gd name="T93" fmla="*/ 832 h 3098"/>
                <a:gd name="T94" fmla="*/ 64 w 3947"/>
                <a:gd name="T95" fmla="*/ 652 h 3098"/>
                <a:gd name="T96" fmla="*/ 30 w 3947"/>
                <a:gd name="T97" fmla="*/ 448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47" h="3098">
                  <a:moveTo>
                    <a:pt x="1131" y="224"/>
                  </a:moveTo>
                  <a:lnTo>
                    <a:pt x="1131" y="224"/>
                  </a:lnTo>
                  <a:cubicBezTo>
                    <a:pt x="1184" y="238"/>
                    <a:pt x="1214" y="263"/>
                    <a:pt x="1267" y="282"/>
                  </a:cubicBezTo>
                  <a:cubicBezTo>
                    <a:pt x="1326" y="307"/>
                    <a:pt x="1360" y="311"/>
                    <a:pt x="1418" y="335"/>
                  </a:cubicBezTo>
                  <a:cubicBezTo>
                    <a:pt x="1710" y="316"/>
                    <a:pt x="1710" y="316"/>
                    <a:pt x="1710" y="316"/>
                  </a:cubicBezTo>
                  <a:cubicBezTo>
                    <a:pt x="2485" y="209"/>
                    <a:pt x="2485" y="209"/>
                    <a:pt x="2485" y="209"/>
                  </a:cubicBezTo>
                  <a:cubicBezTo>
                    <a:pt x="2524" y="243"/>
                    <a:pt x="2553" y="267"/>
                    <a:pt x="2606" y="277"/>
                  </a:cubicBezTo>
                  <a:cubicBezTo>
                    <a:pt x="2606" y="150"/>
                    <a:pt x="2606" y="150"/>
                    <a:pt x="2606" y="150"/>
                  </a:cubicBezTo>
                  <a:cubicBezTo>
                    <a:pt x="2606" y="126"/>
                    <a:pt x="2621" y="111"/>
                    <a:pt x="2631" y="87"/>
                  </a:cubicBezTo>
                  <a:cubicBezTo>
                    <a:pt x="2645" y="48"/>
                    <a:pt x="2675" y="14"/>
                    <a:pt x="2719" y="14"/>
                  </a:cubicBezTo>
                  <a:cubicBezTo>
                    <a:pt x="2728" y="14"/>
                    <a:pt x="2728" y="19"/>
                    <a:pt x="2733" y="19"/>
                  </a:cubicBezTo>
                  <a:cubicBezTo>
                    <a:pt x="2753" y="24"/>
                    <a:pt x="2763" y="29"/>
                    <a:pt x="2782" y="29"/>
                  </a:cubicBezTo>
                  <a:cubicBezTo>
                    <a:pt x="2792" y="29"/>
                    <a:pt x="2802" y="24"/>
                    <a:pt x="2811" y="19"/>
                  </a:cubicBezTo>
                  <a:cubicBezTo>
                    <a:pt x="2821" y="19"/>
                    <a:pt x="2831" y="24"/>
                    <a:pt x="2841" y="24"/>
                  </a:cubicBezTo>
                  <a:cubicBezTo>
                    <a:pt x="2855" y="24"/>
                    <a:pt x="2860" y="19"/>
                    <a:pt x="2869" y="14"/>
                  </a:cubicBezTo>
                  <a:cubicBezTo>
                    <a:pt x="2889" y="9"/>
                    <a:pt x="2913" y="4"/>
                    <a:pt x="2933" y="0"/>
                  </a:cubicBezTo>
                  <a:lnTo>
                    <a:pt x="2933" y="0"/>
                  </a:lnTo>
                  <a:cubicBezTo>
                    <a:pt x="2933" y="29"/>
                    <a:pt x="2938" y="58"/>
                    <a:pt x="2938" y="92"/>
                  </a:cubicBezTo>
                  <a:cubicBezTo>
                    <a:pt x="2938" y="111"/>
                    <a:pt x="2918" y="116"/>
                    <a:pt x="2908" y="136"/>
                  </a:cubicBezTo>
                  <a:cubicBezTo>
                    <a:pt x="2899" y="150"/>
                    <a:pt x="2894" y="165"/>
                    <a:pt x="2884" y="180"/>
                  </a:cubicBezTo>
                  <a:cubicBezTo>
                    <a:pt x="2879" y="185"/>
                    <a:pt x="2869" y="180"/>
                    <a:pt x="2869" y="185"/>
                  </a:cubicBezTo>
                  <a:cubicBezTo>
                    <a:pt x="2845" y="209"/>
                    <a:pt x="2836" y="228"/>
                    <a:pt x="2836" y="263"/>
                  </a:cubicBezTo>
                  <a:cubicBezTo>
                    <a:pt x="2836" y="311"/>
                    <a:pt x="2865" y="335"/>
                    <a:pt x="2879" y="384"/>
                  </a:cubicBezTo>
                  <a:cubicBezTo>
                    <a:pt x="2894" y="428"/>
                    <a:pt x="2894" y="462"/>
                    <a:pt x="2904" y="511"/>
                  </a:cubicBezTo>
                  <a:cubicBezTo>
                    <a:pt x="2913" y="452"/>
                    <a:pt x="2904" y="418"/>
                    <a:pt x="2904" y="360"/>
                  </a:cubicBezTo>
                  <a:cubicBezTo>
                    <a:pt x="2904" y="277"/>
                    <a:pt x="2908" y="214"/>
                    <a:pt x="2957" y="150"/>
                  </a:cubicBezTo>
                  <a:cubicBezTo>
                    <a:pt x="2987" y="199"/>
                    <a:pt x="2987" y="233"/>
                    <a:pt x="3006" y="282"/>
                  </a:cubicBezTo>
                  <a:cubicBezTo>
                    <a:pt x="3015" y="307"/>
                    <a:pt x="3030" y="321"/>
                    <a:pt x="3035" y="346"/>
                  </a:cubicBezTo>
                  <a:cubicBezTo>
                    <a:pt x="3059" y="409"/>
                    <a:pt x="3065" y="448"/>
                    <a:pt x="3094" y="511"/>
                  </a:cubicBezTo>
                  <a:cubicBezTo>
                    <a:pt x="3098" y="531"/>
                    <a:pt x="3113" y="540"/>
                    <a:pt x="3118" y="555"/>
                  </a:cubicBezTo>
                  <a:cubicBezTo>
                    <a:pt x="3137" y="598"/>
                    <a:pt x="3142" y="628"/>
                    <a:pt x="3167" y="667"/>
                  </a:cubicBezTo>
                  <a:cubicBezTo>
                    <a:pt x="3191" y="711"/>
                    <a:pt x="3225" y="725"/>
                    <a:pt x="3255" y="769"/>
                  </a:cubicBezTo>
                  <a:cubicBezTo>
                    <a:pt x="3294" y="827"/>
                    <a:pt x="3303" y="862"/>
                    <a:pt x="3332" y="920"/>
                  </a:cubicBezTo>
                  <a:cubicBezTo>
                    <a:pt x="3357" y="959"/>
                    <a:pt x="3381" y="973"/>
                    <a:pt x="3405" y="1003"/>
                  </a:cubicBezTo>
                  <a:cubicBezTo>
                    <a:pt x="3420" y="1023"/>
                    <a:pt x="3430" y="1032"/>
                    <a:pt x="3444" y="1051"/>
                  </a:cubicBezTo>
                  <a:cubicBezTo>
                    <a:pt x="3464" y="1071"/>
                    <a:pt x="3483" y="1076"/>
                    <a:pt x="3503" y="1100"/>
                  </a:cubicBezTo>
                  <a:cubicBezTo>
                    <a:pt x="3522" y="1120"/>
                    <a:pt x="3527" y="1134"/>
                    <a:pt x="3537" y="1159"/>
                  </a:cubicBezTo>
                  <a:cubicBezTo>
                    <a:pt x="3488" y="1139"/>
                    <a:pt x="3459" y="1114"/>
                    <a:pt x="3400" y="1110"/>
                  </a:cubicBezTo>
                  <a:cubicBezTo>
                    <a:pt x="3410" y="1139"/>
                    <a:pt x="3435" y="1154"/>
                    <a:pt x="3449" y="1178"/>
                  </a:cubicBezTo>
                  <a:cubicBezTo>
                    <a:pt x="3479" y="1217"/>
                    <a:pt x="3488" y="1241"/>
                    <a:pt x="3513" y="1285"/>
                  </a:cubicBezTo>
                  <a:cubicBezTo>
                    <a:pt x="3527" y="1310"/>
                    <a:pt x="3537" y="1334"/>
                    <a:pt x="3551" y="1358"/>
                  </a:cubicBezTo>
                  <a:cubicBezTo>
                    <a:pt x="3581" y="1397"/>
                    <a:pt x="3610" y="1417"/>
                    <a:pt x="3629" y="1461"/>
                  </a:cubicBezTo>
                  <a:cubicBezTo>
                    <a:pt x="3664" y="1534"/>
                    <a:pt x="3683" y="1578"/>
                    <a:pt x="3731" y="1646"/>
                  </a:cubicBezTo>
                  <a:cubicBezTo>
                    <a:pt x="3746" y="1670"/>
                    <a:pt x="3756" y="1680"/>
                    <a:pt x="3771" y="1704"/>
                  </a:cubicBezTo>
                  <a:cubicBezTo>
                    <a:pt x="3795" y="1743"/>
                    <a:pt x="3824" y="1758"/>
                    <a:pt x="3824" y="1802"/>
                  </a:cubicBezTo>
                  <a:cubicBezTo>
                    <a:pt x="3824" y="1816"/>
                    <a:pt x="3814" y="1821"/>
                    <a:pt x="3814" y="1835"/>
                  </a:cubicBezTo>
                  <a:cubicBezTo>
                    <a:pt x="3814" y="1855"/>
                    <a:pt x="3824" y="1870"/>
                    <a:pt x="3834" y="1885"/>
                  </a:cubicBezTo>
                  <a:cubicBezTo>
                    <a:pt x="3863" y="1924"/>
                    <a:pt x="3878" y="1952"/>
                    <a:pt x="3902" y="1992"/>
                  </a:cubicBezTo>
                  <a:cubicBezTo>
                    <a:pt x="3932" y="2040"/>
                    <a:pt x="3941" y="2079"/>
                    <a:pt x="3941" y="2138"/>
                  </a:cubicBezTo>
                  <a:cubicBezTo>
                    <a:pt x="3941" y="2177"/>
                    <a:pt x="3932" y="2196"/>
                    <a:pt x="3927" y="2230"/>
                  </a:cubicBezTo>
                  <a:cubicBezTo>
                    <a:pt x="3922" y="2250"/>
                    <a:pt x="3927" y="2259"/>
                    <a:pt x="3922" y="2283"/>
                  </a:cubicBezTo>
                  <a:cubicBezTo>
                    <a:pt x="3946" y="2440"/>
                    <a:pt x="3946" y="2440"/>
                    <a:pt x="3946" y="2440"/>
                  </a:cubicBezTo>
                  <a:cubicBezTo>
                    <a:pt x="3932" y="2518"/>
                    <a:pt x="3936" y="2561"/>
                    <a:pt x="3922" y="2634"/>
                  </a:cubicBezTo>
                  <a:cubicBezTo>
                    <a:pt x="3912" y="2698"/>
                    <a:pt x="3892" y="2732"/>
                    <a:pt x="3883" y="2795"/>
                  </a:cubicBezTo>
                  <a:cubicBezTo>
                    <a:pt x="3902" y="2878"/>
                    <a:pt x="3902" y="2878"/>
                    <a:pt x="3902" y="2878"/>
                  </a:cubicBezTo>
                  <a:cubicBezTo>
                    <a:pt x="3897" y="2922"/>
                    <a:pt x="3883" y="2946"/>
                    <a:pt x="3863" y="2985"/>
                  </a:cubicBezTo>
                  <a:cubicBezTo>
                    <a:pt x="3844" y="3010"/>
                    <a:pt x="3834" y="3043"/>
                    <a:pt x="3800" y="3043"/>
                  </a:cubicBezTo>
                  <a:cubicBezTo>
                    <a:pt x="3771" y="3043"/>
                    <a:pt x="3756" y="3034"/>
                    <a:pt x="3731" y="3034"/>
                  </a:cubicBezTo>
                  <a:cubicBezTo>
                    <a:pt x="3683" y="3034"/>
                    <a:pt x="3673" y="3097"/>
                    <a:pt x="3629" y="3097"/>
                  </a:cubicBezTo>
                  <a:cubicBezTo>
                    <a:pt x="3595" y="3097"/>
                    <a:pt x="3571" y="3087"/>
                    <a:pt x="3551" y="3063"/>
                  </a:cubicBezTo>
                  <a:cubicBezTo>
                    <a:pt x="3561" y="3058"/>
                    <a:pt x="3561" y="3054"/>
                    <a:pt x="3566" y="3049"/>
                  </a:cubicBezTo>
                  <a:cubicBezTo>
                    <a:pt x="3581" y="3049"/>
                    <a:pt x="3590" y="3054"/>
                    <a:pt x="3600" y="3049"/>
                  </a:cubicBezTo>
                  <a:cubicBezTo>
                    <a:pt x="3620" y="3039"/>
                    <a:pt x="3634" y="3024"/>
                    <a:pt x="3634" y="3000"/>
                  </a:cubicBezTo>
                  <a:cubicBezTo>
                    <a:pt x="3634" y="2980"/>
                    <a:pt x="3615" y="2976"/>
                    <a:pt x="3600" y="2966"/>
                  </a:cubicBezTo>
                  <a:cubicBezTo>
                    <a:pt x="3595" y="2971"/>
                    <a:pt x="3595" y="2976"/>
                    <a:pt x="3585" y="2976"/>
                  </a:cubicBezTo>
                  <a:cubicBezTo>
                    <a:pt x="3513" y="2976"/>
                    <a:pt x="3488" y="2912"/>
                    <a:pt x="3435" y="2868"/>
                  </a:cubicBezTo>
                  <a:cubicBezTo>
                    <a:pt x="3415" y="2849"/>
                    <a:pt x="3410" y="2829"/>
                    <a:pt x="3391" y="2810"/>
                  </a:cubicBezTo>
                  <a:cubicBezTo>
                    <a:pt x="3357" y="2766"/>
                    <a:pt x="3322" y="2751"/>
                    <a:pt x="3274" y="2732"/>
                  </a:cubicBezTo>
                  <a:cubicBezTo>
                    <a:pt x="3250" y="2722"/>
                    <a:pt x="3225" y="2717"/>
                    <a:pt x="3215" y="2698"/>
                  </a:cubicBezTo>
                  <a:cubicBezTo>
                    <a:pt x="3191" y="2659"/>
                    <a:pt x="3186" y="2634"/>
                    <a:pt x="3176" y="2590"/>
                  </a:cubicBezTo>
                  <a:cubicBezTo>
                    <a:pt x="3167" y="2551"/>
                    <a:pt x="3162" y="2527"/>
                    <a:pt x="3133" y="2498"/>
                  </a:cubicBezTo>
                  <a:cubicBezTo>
                    <a:pt x="3109" y="2474"/>
                    <a:pt x="3059" y="2474"/>
                    <a:pt x="3059" y="2435"/>
                  </a:cubicBezTo>
                  <a:cubicBezTo>
                    <a:pt x="3059" y="2415"/>
                    <a:pt x="3074" y="2401"/>
                    <a:pt x="3084" y="2386"/>
                  </a:cubicBezTo>
                  <a:cubicBezTo>
                    <a:pt x="3059" y="2377"/>
                    <a:pt x="3040" y="2371"/>
                    <a:pt x="3011" y="2362"/>
                  </a:cubicBezTo>
                  <a:cubicBezTo>
                    <a:pt x="2982" y="2352"/>
                    <a:pt x="2977" y="2328"/>
                    <a:pt x="2962" y="2299"/>
                  </a:cubicBezTo>
                  <a:cubicBezTo>
                    <a:pt x="2943" y="2269"/>
                    <a:pt x="2938" y="2245"/>
                    <a:pt x="2933" y="2206"/>
                  </a:cubicBezTo>
                  <a:cubicBezTo>
                    <a:pt x="2884" y="2206"/>
                    <a:pt x="2884" y="2206"/>
                    <a:pt x="2884" y="2206"/>
                  </a:cubicBezTo>
                  <a:cubicBezTo>
                    <a:pt x="2879" y="2211"/>
                    <a:pt x="2874" y="2211"/>
                    <a:pt x="2869" y="2216"/>
                  </a:cubicBezTo>
                  <a:cubicBezTo>
                    <a:pt x="2865" y="2230"/>
                    <a:pt x="2865" y="2245"/>
                    <a:pt x="2850" y="2259"/>
                  </a:cubicBezTo>
                  <a:cubicBezTo>
                    <a:pt x="2831" y="2245"/>
                    <a:pt x="2821" y="2235"/>
                    <a:pt x="2802" y="2225"/>
                  </a:cubicBezTo>
                  <a:cubicBezTo>
                    <a:pt x="2753" y="2196"/>
                    <a:pt x="2723" y="2181"/>
                    <a:pt x="2689" y="2133"/>
                  </a:cubicBezTo>
                  <a:cubicBezTo>
                    <a:pt x="2670" y="2103"/>
                    <a:pt x="2660" y="2084"/>
                    <a:pt x="2650" y="2045"/>
                  </a:cubicBezTo>
                  <a:cubicBezTo>
                    <a:pt x="2645" y="2026"/>
                    <a:pt x="2641" y="2011"/>
                    <a:pt x="2631" y="2001"/>
                  </a:cubicBezTo>
                  <a:cubicBezTo>
                    <a:pt x="2617" y="1987"/>
                    <a:pt x="2602" y="1977"/>
                    <a:pt x="2602" y="1957"/>
                  </a:cubicBezTo>
                  <a:cubicBezTo>
                    <a:pt x="2602" y="1933"/>
                    <a:pt x="2617" y="1918"/>
                    <a:pt x="2631" y="1899"/>
                  </a:cubicBezTo>
                  <a:cubicBezTo>
                    <a:pt x="2645" y="1870"/>
                    <a:pt x="2650" y="1850"/>
                    <a:pt x="2650" y="1821"/>
                  </a:cubicBezTo>
                  <a:cubicBezTo>
                    <a:pt x="2650" y="1797"/>
                    <a:pt x="2650" y="1782"/>
                    <a:pt x="2636" y="1763"/>
                  </a:cubicBezTo>
                  <a:cubicBezTo>
                    <a:pt x="2617" y="1738"/>
                    <a:pt x="2592" y="1733"/>
                    <a:pt x="2562" y="1728"/>
                  </a:cubicBezTo>
                  <a:cubicBezTo>
                    <a:pt x="2553" y="1743"/>
                    <a:pt x="2553" y="1758"/>
                    <a:pt x="2548" y="1772"/>
                  </a:cubicBezTo>
                  <a:cubicBezTo>
                    <a:pt x="2538" y="1792"/>
                    <a:pt x="2519" y="1792"/>
                    <a:pt x="2499" y="1792"/>
                  </a:cubicBezTo>
                  <a:cubicBezTo>
                    <a:pt x="2490" y="1792"/>
                    <a:pt x="2490" y="1772"/>
                    <a:pt x="2485" y="1763"/>
                  </a:cubicBezTo>
                  <a:cubicBezTo>
                    <a:pt x="2475" y="1738"/>
                    <a:pt x="2470" y="1724"/>
                    <a:pt x="2465" y="1699"/>
                  </a:cubicBezTo>
                  <a:cubicBezTo>
                    <a:pt x="2460" y="1661"/>
                    <a:pt x="2451" y="1636"/>
                    <a:pt x="2451" y="1587"/>
                  </a:cubicBezTo>
                  <a:cubicBezTo>
                    <a:pt x="2451" y="1568"/>
                    <a:pt x="2451" y="1568"/>
                    <a:pt x="2451" y="1568"/>
                  </a:cubicBezTo>
                  <a:cubicBezTo>
                    <a:pt x="2451" y="1514"/>
                    <a:pt x="2451" y="1485"/>
                    <a:pt x="2451" y="1432"/>
                  </a:cubicBezTo>
                  <a:cubicBezTo>
                    <a:pt x="2451" y="1382"/>
                    <a:pt x="2431" y="1358"/>
                    <a:pt x="2431" y="1310"/>
                  </a:cubicBezTo>
                  <a:cubicBezTo>
                    <a:pt x="2431" y="1232"/>
                    <a:pt x="2431" y="1232"/>
                    <a:pt x="2431" y="1232"/>
                  </a:cubicBezTo>
                  <a:cubicBezTo>
                    <a:pt x="2431" y="1208"/>
                    <a:pt x="2407" y="1197"/>
                    <a:pt x="2402" y="1173"/>
                  </a:cubicBezTo>
                  <a:cubicBezTo>
                    <a:pt x="2377" y="1120"/>
                    <a:pt x="2349" y="1086"/>
                    <a:pt x="2300" y="1056"/>
                  </a:cubicBezTo>
                  <a:cubicBezTo>
                    <a:pt x="2217" y="1012"/>
                    <a:pt x="2168" y="998"/>
                    <a:pt x="2086" y="949"/>
                  </a:cubicBezTo>
                  <a:cubicBezTo>
                    <a:pt x="2071" y="944"/>
                    <a:pt x="2061" y="929"/>
                    <a:pt x="2042" y="925"/>
                  </a:cubicBezTo>
                  <a:cubicBezTo>
                    <a:pt x="2022" y="915"/>
                    <a:pt x="1998" y="915"/>
                    <a:pt x="1988" y="896"/>
                  </a:cubicBezTo>
                  <a:cubicBezTo>
                    <a:pt x="1983" y="886"/>
                    <a:pt x="1993" y="876"/>
                    <a:pt x="1988" y="866"/>
                  </a:cubicBezTo>
                  <a:cubicBezTo>
                    <a:pt x="1983" y="832"/>
                    <a:pt x="1964" y="818"/>
                    <a:pt x="1944" y="788"/>
                  </a:cubicBezTo>
                  <a:cubicBezTo>
                    <a:pt x="1925" y="764"/>
                    <a:pt x="1905" y="744"/>
                    <a:pt x="1885" y="720"/>
                  </a:cubicBezTo>
                  <a:cubicBezTo>
                    <a:pt x="1881" y="716"/>
                    <a:pt x="1881" y="711"/>
                    <a:pt x="1876" y="705"/>
                  </a:cubicBezTo>
                  <a:cubicBezTo>
                    <a:pt x="1857" y="691"/>
                    <a:pt x="1837" y="696"/>
                    <a:pt x="1818" y="691"/>
                  </a:cubicBezTo>
                  <a:cubicBezTo>
                    <a:pt x="1793" y="686"/>
                    <a:pt x="1779" y="677"/>
                    <a:pt x="1754" y="677"/>
                  </a:cubicBezTo>
                  <a:cubicBezTo>
                    <a:pt x="1744" y="677"/>
                    <a:pt x="1739" y="686"/>
                    <a:pt x="1725" y="686"/>
                  </a:cubicBezTo>
                  <a:cubicBezTo>
                    <a:pt x="1715" y="686"/>
                    <a:pt x="1705" y="686"/>
                    <a:pt x="1696" y="686"/>
                  </a:cubicBezTo>
                  <a:cubicBezTo>
                    <a:pt x="1623" y="686"/>
                    <a:pt x="1623" y="686"/>
                    <a:pt x="1623" y="686"/>
                  </a:cubicBezTo>
                  <a:cubicBezTo>
                    <a:pt x="1589" y="686"/>
                    <a:pt x="1574" y="696"/>
                    <a:pt x="1545" y="696"/>
                  </a:cubicBezTo>
                  <a:cubicBezTo>
                    <a:pt x="1545" y="720"/>
                    <a:pt x="1540" y="735"/>
                    <a:pt x="1540" y="764"/>
                  </a:cubicBezTo>
                  <a:cubicBezTo>
                    <a:pt x="1540" y="779"/>
                    <a:pt x="1540" y="799"/>
                    <a:pt x="1530" y="808"/>
                  </a:cubicBezTo>
                  <a:cubicBezTo>
                    <a:pt x="1511" y="823"/>
                    <a:pt x="1491" y="813"/>
                    <a:pt x="1467" y="823"/>
                  </a:cubicBezTo>
                  <a:cubicBezTo>
                    <a:pt x="1448" y="832"/>
                    <a:pt x="1442" y="857"/>
                    <a:pt x="1423" y="876"/>
                  </a:cubicBezTo>
                  <a:cubicBezTo>
                    <a:pt x="1409" y="891"/>
                    <a:pt x="1384" y="886"/>
                    <a:pt x="1365" y="891"/>
                  </a:cubicBezTo>
                  <a:cubicBezTo>
                    <a:pt x="1340" y="896"/>
                    <a:pt x="1326" y="910"/>
                    <a:pt x="1301" y="920"/>
                  </a:cubicBezTo>
                  <a:cubicBezTo>
                    <a:pt x="1257" y="935"/>
                    <a:pt x="1223" y="959"/>
                    <a:pt x="1175" y="964"/>
                  </a:cubicBezTo>
                  <a:cubicBezTo>
                    <a:pt x="1189" y="964"/>
                    <a:pt x="1189" y="964"/>
                    <a:pt x="1189" y="964"/>
                  </a:cubicBezTo>
                  <a:cubicBezTo>
                    <a:pt x="1175" y="949"/>
                    <a:pt x="1160" y="949"/>
                    <a:pt x="1145" y="935"/>
                  </a:cubicBezTo>
                  <a:cubicBezTo>
                    <a:pt x="1126" y="915"/>
                    <a:pt x="1131" y="891"/>
                    <a:pt x="1116" y="871"/>
                  </a:cubicBezTo>
                  <a:cubicBezTo>
                    <a:pt x="1106" y="852"/>
                    <a:pt x="1087" y="847"/>
                    <a:pt x="1062" y="837"/>
                  </a:cubicBezTo>
                  <a:cubicBezTo>
                    <a:pt x="1028" y="832"/>
                    <a:pt x="1004" y="827"/>
                    <a:pt x="984" y="803"/>
                  </a:cubicBezTo>
                  <a:cubicBezTo>
                    <a:pt x="970" y="788"/>
                    <a:pt x="975" y="774"/>
                    <a:pt x="965" y="759"/>
                  </a:cubicBezTo>
                  <a:cubicBezTo>
                    <a:pt x="960" y="740"/>
                    <a:pt x="951" y="730"/>
                    <a:pt x="931" y="720"/>
                  </a:cubicBezTo>
                  <a:cubicBezTo>
                    <a:pt x="838" y="735"/>
                    <a:pt x="838" y="735"/>
                    <a:pt x="838" y="735"/>
                  </a:cubicBezTo>
                  <a:cubicBezTo>
                    <a:pt x="804" y="725"/>
                    <a:pt x="790" y="711"/>
                    <a:pt x="756" y="701"/>
                  </a:cubicBezTo>
                  <a:cubicBezTo>
                    <a:pt x="731" y="696"/>
                    <a:pt x="716" y="705"/>
                    <a:pt x="697" y="701"/>
                  </a:cubicBezTo>
                  <a:cubicBezTo>
                    <a:pt x="649" y="686"/>
                    <a:pt x="624" y="652"/>
                    <a:pt x="575" y="652"/>
                  </a:cubicBezTo>
                  <a:cubicBezTo>
                    <a:pt x="527" y="652"/>
                    <a:pt x="503" y="667"/>
                    <a:pt x="454" y="686"/>
                  </a:cubicBezTo>
                  <a:cubicBezTo>
                    <a:pt x="425" y="696"/>
                    <a:pt x="410" y="705"/>
                    <a:pt x="381" y="705"/>
                  </a:cubicBezTo>
                  <a:cubicBezTo>
                    <a:pt x="361" y="705"/>
                    <a:pt x="351" y="705"/>
                    <a:pt x="332" y="701"/>
                  </a:cubicBezTo>
                  <a:cubicBezTo>
                    <a:pt x="322" y="696"/>
                    <a:pt x="318" y="686"/>
                    <a:pt x="303" y="686"/>
                  </a:cubicBezTo>
                  <a:cubicBezTo>
                    <a:pt x="268" y="686"/>
                    <a:pt x="254" y="705"/>
                    <a:pt x="220" y="705"/>
                  </a:cubicBezTo>
                  <a:cubicBezTo>
                    <a:pt x="210" y="705"/>
                    <a:pt x="205" y="705"/>
                    <a:pt x="196" y="701"/>
                  </a:cubicBezTo>
                  <a:cubicBezTo>
                    <a:pt x="196" y="730"/>
                    <a:pt x="196" y="750"/>
                    <a:pt x="186" y="779"/>
                  </a:cubicBezTo>
                  <a:cubicBezTo>
                    <a:pt x="186" y="799"/>
                    <a:pt x="186" y="813"/>
                    <a:pt x="166" y="823"/>
                  </a:cubicBezTo>
                  <a:cubicBezTo>
                    <a:pt x="157" y="832"/>
                    <a:pt x="142" y="827"/>
                    <a:pt x="122" y="827"/>
                  </a:cubicBezTo>
                  <a:cubicBezTo>
                    <a:pt x="108" y="827"/>
                    <a:pt x="98" y="827"/>
                    <a:pt x="83" y="832"/>
                  </a:cubicBezTo>
                  <a:lnTo>
                    <a:pt x="83" y="832"/>
                  </a:lnTo>
                  <a:cubicBezTo>
                    <a:pt x="79" y="803"/>
                    <a:pt x="79" y="788"/>
                    <a:pt x="69" y="759"/>
                  </a:cubicBezTo>
                  <a:cubicBezTo>
                    <a:pt x="64" y="740"/>
                    <a:pt x="59" y="725"/>
                    <a:pt x="59" y="705"/>
                  </a:cubicBezTo>
                  <a:cubicBezTo>
                    <a:pt x="59" y="686"/>
                    <a:pt x="64" y="672"/>
                    <a:pt x="64" y="652"/>
                  </a:cubicBezTo>
                  <a:cubicBezTo>
                    <a:pt x="59" y="633"/>
                    <a:pt x="35" y="628"/>
                    <a:pt x="20" y="613"/>
                  </a:cubicBezTo>
                  <a:cubicBezTo>
                    <a:pt x="6" y="594"/>
                    <a:pt x="0" y="574"/>
                    <a:pt x="0" y="550"/>
                  </a:cubicBezTo>
                  <a:cubicBezTo>
                    <a:pt x="0" y="511"/>
                    <a:pt x="20" y="487"/>
                    <a:pt x="30" y="448"/>
                  </a:cubicBezTo>
                  <a:cubicBezTo>
                    <a:pt x="1131" y="224"/>
                    <a:pt x="1131" y="224"/>
                    <a:pt x="1131" y="224"/>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8" name="Freeform 94">
              <a:extLst>
                <a:ext uri="{FF2B5EF4-FFF2-40B4-BE49-F238E27FC236}">
                  <a16:creationId xmlns:a16="http://schemas.microsoft.com/office/drawing/2014/main" id="{0A03A7D4-4811-6157-D2F9-666F08AC192C}"/>
                </a:ext>
              </a:extLst>
            </p:cNvPr>
            <p:cNvSpPr>
              <a:spLocks noChangeArrowheads="1"/>
            </p:cNvSpPr>
            <p:nvPr/>
          </p:nvSpPr>
          <p:spPr bwMode="auto">
            <a:xfrm>
              <a:off x="11613520" y="8306515"/>
              <a:ext cx="1097695" cy="1769869"/>
            </a:xfrm>
            <a:custGeom>
              <a:avLst/>
              <a:gdLst>
                <a:gd name="T0" fmla="*/ 638 w 1731"/>
                <a:gd name="T1" fmla="*/ 2752 h 2792"/>
                <a:gd name="T2" fmla="*/ 638 w 1731"/>
                <a:gd name="T3" fmla="*/ 2752 h 2792"/>
                <a:gd name="T4" fmla="*/ 507 w 1731"/>
                <a:gd name="T5" fmla="*/ 2772 h 2792"/>
                <a:gd name="T6" fmla="*/ 439 w 1731"/>
                <a:gd name="T7" fmla="*/ 2719 h 2792"/>
                <a:gd name="T8" fmla="*/ 385 w 1731"/>
                <a:gd name="T9" fmla="*/ 2625 h 2792"/>
                <a:gd name="T10" fmla="*/ 307 w 1731"/>
                <a:gd name="T11" fmla="*/ 2747 h 2792"/>
                <a:gd name="T12" fmla="*/ 278 w 1731"/>
                <a:gd name="T13" fmla="*/ 2772 h 2792"/>
                <a:gd name="T14" fmla="*/ 200 w 1731"/>
                <a:gd name="T15" fmla="*/ 2786 h 2792"/>
                <a:gd name="T16" fmla="*/ 185 w 1731"/>
                <a:gd name="T17" fmla="*/ 2791 h 2792"/>
                <a:gd name="T18" fmla="*/ 185 w 1731"/>
                <a:gd name="T19" fmla="*/ 2791 h 2792"/>
                <a:gd name="T20" fmla="*/ 74 w 1731"/>
                <a:gd name="T21" fmla="*/ 1973 h 2792"/>
                <a:gd name="T22" fmla="*/ 63 w 1731"/>
                <a:gd name="T23" fmla="*/ 298 h 2792"/>
                <a:gd name="T24" fmla="*/ 0 w 1731"/>
                <a:gd name="T25" fmla="*/ 195 h 2792"/>
                <a:gd name="T26" fmla="*/ 0 w 1731"/>
                <a:gd name="T27" fmla="*/ 195 h 2792"/>
                <a:gd name="T28" fmla="*/ 39 w 1731"/>
                <a:gd name="T29" fmla="*/ 152 h 2792"/>
                <a:gd name="T30" fmla="*/ 69 w 1731"/>
                <a:gd name="T31" fmla="*/ 152 h 2792"/>
                <a:gd name="T32" fmla="*/ 171 w 1731"/>
                <a:gd name="T33" fmla="*/ 122 h 2792"/>
                <a:gd name="T34" fmla="*/ 249 w 1731"/>
                <a:gd name="T35" fmla="*/ 103 h 2792"/>
                <a:gd name="T36" fmla="*/ 293 w 1731"/>
                <a:gd name="T37" fmla="*/ 127 h 2792"/>
                <a:gd name="T38" fmla="*/ 385 w 1731"/>
                <a:gd name="T39" fmla="*/ 156 h 2792"/>
                <a:gd name="T40" fmla="*/ 1208 w 1731"/>
                <a:gd name="T41" fmla="*/ 0 h 2792"/>
                <a:gd name="T42" fmla="*/ 1208 w 1731"/>
                <a:gd name="T43" fmla="*/ 0 h 2792"/>
                <a:gd name="T44" fmla="*/ 1515 w 1731"/>
                <a:gd name="T45" fmla="*/ 921 h 2792"/>
                <a:gd name="T46" fmla="*/ 1525 w 1731"/>
                <a:gd name="T47" fmla="*/ 1042 h 2792"/>
                <a:gd name="T48" fmla="*/ 1544 w 1731"/>
                <a:gd name="T49" fmla="*/ 1106 h 2792"/>
                <a:gd name="T50" fmla="*/ 1554 w 1731"/>
                <a:gd name="T51" fmla="*/ 1179 h 2792"/>
                <a:gd name="T52" fmla="*/ 1574 w 1731"/>
                <a:gd name="T53" fmla="*/ 1223 h 2792"/>
                <a:gd name="T54" fmla="*/ 1603 w 1731"/>
                <a:gd name="T55" fmla="*/ 1238 h 2792"/>
                <a:gd name="T56" fmla="*/ 1657 w 1731"/>
                <a:gd name="T57" fmla="*/ 1282 h 2792"/>
                <a:gd name="T58" fmla="*/ 1700 w 1731"/>
                <a:gd name="T59" fmla="*/ 1340 h 2792"/>
                <a:gd name="T60" fmla="*/ 1730 w 1731"/>
                <a:gd name="T61" fmla="*/ 1398 h 2792"/>
                <a:gd name="T62" fmla="*/ 1705 w 1731"/>
                <a:gd name="T63" fmla="*/ 1428 h 2792"/>
                <a:gd name="T64" fmla="*/ 1676 w 1731"/>
                <a:gd name="T65" fmla="*/ 1471 h 2792"/>
                <a:gd name="T66" fmla="*/ 1671 w 1731"/>
                <a:gd name="T67" fmla="*/ 1550 h 2792"/>
                <a:gd name="T68" fmla="*/ 1657 w 1731"/>
                <a:gd name="T69" fmla="*/ 1656 h 2792"/>
                <a:gd name="T70" fmla="*/ 1705 w 1731"/>
                <a:gd name="T71" fmla="*/ 1959 h 2792"/>
                <a:gd name="T72" fmla="*/ 1686 w 1731"/>
                <a:gd name="T73" fmla="*/ 2144 h 2792"/>
                <a:gd name="T74" fmla="*/ 1686 w 1731"/>
                <a:gd name="T75" fmla="*/ 2144 h 2792"/>
                <a:gd name="T76" fmla="*/ 585 w 1731"/>
                <a:gd name="T77" fmla="*/ 2368 h 2792"/>
                <a:gd name="T78" fmla="*/ 555 w 1731"/>
                <a:gd name="T79" fmla="*/ 2470 h 2792"/>
                <a:gd name="T80" fmla="*/ 575 w 1731"/>
                <a:gd name="T81" fmla="*/ 2533 h 2792"/>
                <a:gd name="T82" fmla="*/ 619 w 1731"/>
                <a:gd name="T83" fmla="*/ 2572 h 2792"/>
                <a:gd name="T84" fmla="*/ 614 w 1731"/>
                <a:gd name="T85" fmla="*/ 2625 h 2792"/>
                <a:gd name="T86" fmla="*/ 624 w 1731"/>
                <a:gd name="T87" fmla="*/ 2679 h 2792"/>
                <a:gd name="T88" fmla="*/ 638 w 1731"/>
                <a:gd name="T89" fmla="*/ 2752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1" h="2792">
                  <a:moveTo>
                    <a:pt x="638" y="2752"/>
                  </a:moveTo>
                  <a:lnTo>
                    <a:pt x="638" y="2752"/>
                  </a:lnTo>
                  <a:cubicBezTo>
                    <a:pt x="594" y="2757"/>
                    <a:pt x="561" y="2772"/>
                    <a:pt x="507" y="2772"/>
                  </a:cubicBezTo>
                  <a:cubicBezTo>
                    <a:pt x="478" y="2772"/>
                    <a:pt x="458" y="2743"/>
                    <a:pt x="439" y="2719"/>
                  </a:cubicBezTo>
                  <a:cubicBezTo>
                    <a:pt x="414" y="2684"/>
                    <a:pt x="395" y="2664"/>
                    <a:pt x="385" y="2625"/>
                  </a:cubicBezTo>
                  <a:cubicBezTo>
                    <a:pt x="361" y="2679"/>
                    <a:pt x="346" y="2708"/>
                    <a:pt x="307" y="2747"/>
                  </a:cubicBezTo>
                  <a:cubicBezTo>
                    <a:pt x="298" y="2757"/>
                    <a:pt x="293" y="2767"/>
                    <a:pt x="278" y="2772"/>
                  </a:cubicBezTo>
                  <a:cubicBezTo>
                    <a:pt x="254" y="2786"/>
                    <a:pt x="229" y="2786"/>
                    <a:pt x="200" y="2786"/>
                  </a:cubicBezTo>
                  <a:cubicBezTo>
                    <a:pt x="195" y="2786"/>
                    <a:pt x="190" y="2791"/>
                    <a:pt x="185" y="2791"/>
                  </a:cubicBezTo>
                  <a:lnTo>
                    <a:pt x="185" y="2791"/>
                  </a:lnTo>
                  <a:cubicBezTo>
                    <a:pt x="74" y="1973"/>
                    <a:pt x="74" y="1973"/>
                    <a:pt x="74" y="1973"/>
                  </a:cubicBezTo>
                  <a:cubicBezTo>
                    <a:pt x="63" y="298"/>
                    <a:pt x="63" y="298"/>
                    <a:pt x="63" y="298"/>
                  </a:cubicBezTo>
                  <a:cubicBezTo>
                    <a:pt x="44" y="254"/>
                    <a:pt x="30" y="229"/>
                    <a:pt x="0" y="195"/>
                  </a:cubicBezTo>
                  <a:lnTo>
                    <a:pt x="0" y="195"/>
                  </a:lnTo>
                  <a:cubicBezTo>
                    <a:pt x="15" y="180"/>
                    <a:pt x="20" y="161"/>
                    <a:pt x="39" y="152"/>
                  </a:cubicBezTo>
                  <a:cubicBezTo>
                    <a:pt x="44" y="146"/>
                    <a:pt x="59" y="152"/>
                    <a:pt x="69" y="152"/>
                  </a:cubicBezTo>
                  <a:cubicBezTo>
                    <a:pt x="107" y="141"/>
                    <a:pt x="132" y="127"/>
                    <a:pt x="171" y="122"/>
                  </a:cubicBezTo>
                  <a:cubicBezTo>
                    <a:pt x="205" y="122"/>
                    <a:pt x="220" y="103"/>
                    <a:pt x="249" y="103"/>
                  </a:cubicBezTo>
                  <a:cubicBezTo>
                    <a:pt x="268" y="103"/>
                    <a:pt x="278" y="122"/>
                    <a:pt x="293" y="127"/>
                  </a:cubicBezTo>
                  <a:cubicBezTo>
                    <a:pt x="327" y="141"/>
                    <a:pt x="346" y="146"/>
                    <a:pt x="385" y="156"/>
                  </a:cubicBezTo>
                  <a:cubicBezTo>
                    <a:pt x="1208" y="0"/>
                    <a:pt x="1208" y="0"/>
                    <a:pt x="1208" y="0"/>
                  </a:cubicBezTo>
                  <a:lnTo>
                    <a:pt x="1208" y="0"/>
                  </a:lnTo>
                  <a:cubicBezTo>
                    <a:pt x="1515" y="921"/>
                    <a:pt x="1515" y="921"/>
                    <a:pt x="1515" y="921"/>
                  </a:cubicBezTo>
                  <a:cubicBezTo>
                    <a:pt x="1520" y="970"/>
                    <a:pt x="1515" y="999"/>
                    <a:pt x="1525" y="1042"/>
                  </a:cubicBezTo>
                  <a:cubicBezTo>
                    <a:pt x="1530" y="1067"/>
                    <a:pt x="1539" y="1082"/>
                    <a:pt x="1544" y="1106"/>
                  </a:cubicBezTo>
                  <a:cubicBezTo>
                    <a:pt x="1549" y="1130"/>
                    <a:pt x="1544" y="1150"/>
                    <a:pt x="1554" y="1179"/>
                  </a:cubicBezTo>
                  <a:cubicBezTo>
                    <a:pt x="1554" y="1199"/>
                    <a:pt x="1559" y="1213"/>
                    <a:pt x="1574" y="1223"/>
                  </a:cubicBezTo>
                  <a:cubicBezTo>
                    <a:pt x="1583" y="1233"/>
                    <a:pt x="1593" y="1233"/>
                    <a:pt x="1603" y="1238"/>
                  </a:cubicBezTo>
                  <a:cubicBezTo>
                    <a:pt x="1627" y="1247"/>
                    <a:pt x="1642" y="1257"/>
                    <a:pt x="1657" y="1282"/>
                  </a:cubicBezTo>
                  <a:cubicBezTo>
                    <a:pt x="1671" y="1306"/>
                    <a:pt x="1686" y="1315"/>
                    <a:pt x="1700" y="1340"/>
                  </a:cubicBezTo>
                  <a:cubicBezTo>
                    <a:pt x="1715" y="1359"/>
                    <a:pt x="1730" y="1369"/>
                    <a:pt x="1730" y="1398"/>
                  </a:cubicBezTo>
                  <a:cubicBezTo>
                    <a:pt x="1730" y="1413"/>
                    <a:pt x="1715" y="1418"/>
                    <a:pt x="1705" y="1428"/>
                  </a:cubicBezTo>
                  <a:cubicBezTo>
                    <a:pt x="1696" y="1442"/>
                    <a:pt x="1686" y="1456"/>
                    <a:pt x="1676" y="1471"/>
                  </a:cubicBezTo>
                  <a:cubicBezTo>
                    <a:pt x="1666" y="1501"/>
                    <a:pt x="1671" y="1520"/>
                    <a:pt x="1671" y="1550"/>
                  </a:cubicBezTo>
                  <a:cubicBezTo>
                    <a:pt x="1671" y="1588"/>
                    <a:pt x="1661" y="1613"/>
                    <a:pt x="1657" y="1656"/>
                  </a:cubicBezTo>
                  <a:cubicBezTo>
                    <a:pt x="1705" y="1959"/>
                    <a:pt x="1705" y="1959"/>
                    <a:pt x="1705" y="1959"/>
                  </a:cubicBezTo>
                  <a:cubicBezTo>
                    <a:pt x="1700" y="2036"/>
                    <a:pt x="1691" y="2066"/>
                    <a:pt x="1686" y="2144"/>
                  </a:cubicBezTo>
                  <a:lnTo>
                    <a:pt x="1686" y="2144"/>
                  </a:lnTo>
                  <a:cubicBezTo>
                    <a:pt x="585" y="2368"/>
                    <a:pt x="585" y="2368"/>
                    <a:pt x="585" y="2368"/>
                  </a:cubicBezTo>
                  <a:cubicBezTo>
                    <a:pt x="575" y="2407"/>
                    <a:pt x="555" y="2431"/>
                    <a:pt x="555" y="2470"/>
                  </a:cubicBezTo>
                  <a:cubicBezTo>
                    <a:pt x="555" y="2494"/>
                    <a:pt x="561" y="2514"/>
                    <a:pt x="575" y="2533"/>
                  </a:cubicBezTo>
                  <a:cubicBezTo>
                    <a:pt x="590" y="2548"/>
                    <a:pt x="614" y="2553"/>
                    <a:pt x="619" y="2572"/>
                  </a:cubicBezTo>
                  <a:cubicBezTo>
                    <a:pt x="619" y="2592"/>
                    <a:pt x="614" y="2606"/>
                    <a:pt x="614" y="2625"/>
                  </a:cubicBezTo>
                  <a:cubicBezTo>
                    <a:pt x="614" y="2645"/>
                    <a:pt x="619" y="2660"/>
                    <a:pt x="624" y="2679"/>
                  </a:cubicBezTo>
                  <a:cubicBezTo>
                    <a:pt x="634" y="2708"/>
                    <a:pt x="634" y="2723"/>
                    <a:pt x="638" y="2752"/>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39" name="Freeform 95">
              <a:extLst>
                <a:ext uri="{FF2B5EF4-FFF2-40B4-BE49-F238E27FC236}">
                  <a16:creationId xmlns:a16="http://schemas.microsoft.com/office/drawing/2014/main" id="{1AFB944B-26CD-794F-BA9F-05E8AA3FCB2E}"/>
                </a:ext>
              </a:extLst>
            </p:cNvPr>
            <p:cNvSpPr>
              <a:spLocks noChangeArrowheads="1"/>
            </p:cNvSpPr>
            <p:nvPr/>
          </p:nvSpPr>
          <p:spPr bwMode="auto">
            <a:xfrm>
              <a:off x="10748244" y="8429733"/>
              <a:ext cx="980085" cy="1764268"/>
            </a:xfrm>
            <a:custGeom>
              <a:avLst/>
              <a:gdLst>
                <a:gd name="T0" fmla="*/ 453 w 1549"/>
                <a:gd name="T1" fmla="*/ 151 h 2782"/>
                <a:gd name="T2" fmla="*/ 375 w 1549"/>
                <a:gd name="T3" fmla="*/ 288 h 2782"/>
                <a:gd name="T4" fmla="*/ 336 w 1549"/>
                <a:gd name="T5" fmla="*/ 371 h 2782"/>
                <a:gd name="T6" fmla="*/ 316 w 1549"/>
                <a:gd name="T7" fmla="*/ 497 h 2782"/>
                <a:gd name="T8" fmla="*/ 219 w 1549"/>
                <a:gd name="T9" fmla="*/ 580 h 2782"/>
                <a:gd name="T10" fmla="*/ 199 w 1549"/>
                <a:gd name="T11" fmla="*/ 692 h 2782"/>
                <a:gd name="T12" fmla="*/ 131 w 1549"/>
                <a:gd name="T13" fmla="*/ 784 h 2782"/>
                <a:gd name="T14" fmla="*/ 126 w 1549"/>
                <a:gd name="T15" fmla="*/ 891 h 2782"/>
                <a:gd name="T16" fmla="*/ 121 w 1549"/>
                <a:gd name="T17" fmla="*/ 979 h 2782"/>
                <a:gd name="T18" fmla="*/ 146 w 1549"/>
                <a:gd name="T19" fmla="*/ 1145 h 2782"/>
                <a:gd name="T20" fmla="*/ 160 w 1549"/>
                <a:gd name="T21" fmla="*/ 1325 h 2782"/>
                <a:gd name="T22" fmla="*/ 170 w 1549"/>
                <a:gd name="T23" fmla="*/ 1403 h 2782"/>
                <a:gd name="T24" fmla="*/ 185 w 1549"/>
                <a:gd name="T25" fmla="*/ 1476 h 2782"/>
                <a:gd name="T26" fmla="*/ 248 w 1549"/>
                <a:gd name="T27" fmla="*/ 1627 h 2782"/>
                <a:gd name="T28" fmla="*/ 238 w 1549"/>
                <a:gd name="T29" fmla="*/ 1734 h 2782"/>
                <a:gd name="T30" fmla="*/ 185 w 1549"/>
                <a:gd name="T31" fmla="*/ 1807 h 2782"/>
                <a:gd name="T32" fmla="*/ 190 w 1549"/>
                <a:gd name="T33" fmla="*/ 1924 h 2782"/>
                <a:gd name="T34" fmla="*/ 151 w 1549"/>
                <a:gd name="T35" fmla="*/ 1992 h 2782"/>
                <a:gd name="T36" fmla="*/ 116 w 1549"/>
                <a:gd name="T37" fmla="*/ 2032 h 2782"/>
                <a:gd name="T38" fmla="*/ 53 w 1549"/>
                <a:gd name="T39" fmla="*/ 2129 h 2782"/>
                <a:gd name="T40" fmla="*/ 83 w 1549"/>
                <a:gd name="T41" fmla="*/ 2192 h 2782"/>
                <a:gd name="T42" fmla="*/ 34 w 1549"/>
                <a:gd name="T43" fmla="*/ 2280 h 2782"/>
                <a:gd name="T44" fmla="*/ 24 w 1549"/>
                <a:gd name="T45" fmla="*/ 2377 h 2782"/>
                <a:gd name="T46" fmla="*/ 44 w 1549"/>
                <a:gd name="T47" fmla="*/ 2469 h 2782"/>
                <a:gd name="T48" fmla="*/ 901 w 1549"/>
                <a:gd name="T49" fmla="*/ 2397 h 2782"/>
                <a:gd name="T50" fmla="*/ 886 w 1549"/>
                <a:gd name="T51" fmla="*/ 2518 h 2782"/>
                <a:gd name="T52" fmla="*/ 989 w 1549"/>
                <a:gd name="T53" fmla="*/ 2640 h 2782"/>
                <a:gd name="T54" fmla="*/ 1008 w 1549"/>
                <a:gd name="T55" fmla="*/ 2781 h 2782"/>
                <a:gd name="T56" fmla="*/ 1086 w 1549"/>
                <a:gd name="T57" fmla="*/ 2757 h 2782"/>
                <a:gd name="T58" fmla="*/ 1290 w 1549"/>
                <a:gd name="T59" fmla="*/ 2616 h 2782"/>
                <a:gd name="T60" fmla="*/ 1548 w 1549"/>
                <a:gd name="T61" fmla="*/ 2596 h 2782"/>
                <a:gd name="T62" fmla="*/ 1437 w 1549"/>
                <a:gd name="T63" fmla="*/ 1778 h 2782"/>
                <a:gd name="T64" fmla="*/ 1363 w 1549"/>
                <a:gd name="T65" fmla="*/ 0 h 2782"/>
                <a:gd name="T66" fmla="*/ 453 w 1549"/>
                <a:gd name="T67" fmla="*/ 151 h 2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9" h="2782">
                  <a:moveTo>
                    <a:pt x="453" y="151"/>
                  </a:moveTo>
                  <a:lnTo>
                    <a:pt x="453" y="151"/>
                  </a:lnTo>
                  <a:cubicBezTo>
                    <a:pt x="448" y="195"/>
                    <a:pt x="448" y="214"/>
                    <a:pt x="418" y="249"/>
                  </a:cubicBezTo>
                  <a:cubicBezTo>
                    <a:pt x="409" y="268"/>
                    <a:pt x="384" y="268"/>
                    <a:pt x="375" y="288"/>
                  </a:cubicBezTo>
                  <a:cubicBezTo>
                    <a:pt x="365" y="302"/>
                    <a:pt x="365" y="317"/>
                    <a:pt x="355" y="331"/>
                  </a:cubicBezTo>
                  <a:cubicBezTo>
                    <a:pt x="351" y="346"/>
                    <a:pt x="336" y="351"/>
                    <a:pt x="336" y="371"/>
                  </a:cubicBezTo>
                  <a:cubicBezTo>
                    <a:pt x="336" y="390"/>
                    <a:pt x="340" y="395"/>
                    <a:pt x="340" y="414"/>
                  </a:cubicBezTo>
                  <a:cubicBezTo>
                    <a:pt x="340" y="449"/>
                    <a:pt x="336" y="468"/>
                    <a:pt x="316" y="497"/>
                  </a:cubicBezTo>
                  <a:cubicBezTo>
                    <a:pt x="307" y="517"/>
                    <a:pt x="287" y="517"/>
                    <a:pt x="272" y="531"/>
                  </a:cubicBezTo>
                  <a:cubicBezTo>
                    <a:pt x="253" y="551"/>
                    <a:pt x="238" y="565"/>
                    <a:pt x="219" y="580"/>
                  </a:cubicBezTo>
                  <a:cubicBezTo>
                    <a:pt x="229" y="604"/>
                    <a:pt x="233" y="624"/>
                    <a:pt x="233" y="648"/>
                  </a:cubicBezTo>
                  <a:cubicBezTo>
                    <a:pt x="233" y="672"/>
                    <a:pt x="219" y="682"/>
                    <a:pt x="199" y="692"/>
                  </a:cubicBezTo>
                  <a:cubicBezTo>
                    <a:pt x="175" y="706"/>
                    <a:pt x="155" y="716"/>
                    <a:pt x="141" y="741"/>
                  </a:cubicBezTo>
                  <a:cubicBezTo>
                    <a:pt x="131" y="755"/>
                    <a:pt x="136" y="770"/>
                    <a:pt x="131" y="784"/>
                  </a:cubicBezTo>
                  <a:cubicBezTo>
                    <a:pt x="126" y="804"/>
                    <a:pt x="116" y="814"/>
                    <a:pt x="116" y="838"/>
                  </a:cubicBezTo>
                  <a:cubicBezTo>
                    <a:pt x="116" y="858"/>
                    <a:pt x="126" y="867"/>
                    <a:pt x="126" y="891"/>
                  </a:cubicBezTo>
                  <a:cubicBezTo>
                    <a:pt x="126" y="916"/>
                    <a:pt x="116" y="930"/>
                    <a:pt x="116" y="960"/>
                  </a:cubicBezTo>
                  <a:cubicBezTo>
                    <a:pt x="116" y="969"/>
                    <a:pt x="121" y="974"/>
                    <a:pt x="121" y="979"/>
                  </a:cubicBezTo>
                  <a:cubicBezTo>
                    <a:pt x="126" y="1008"/>
                    <a:pt x="136" y="1028"/>
                    <a:pt x="141" y="1057"/>
                  </a:cubicBezTo>
                  <a:cubicBezTo>
                    <a:pt x="151" y="1091"/>
                    <a:pt x="146" y="1111"/>
                    <a:pt x="146" y="1145"/>
                  </a:cubicBezTo>
                  <a:cubicBezTo>
                    <a:pt x="146" y="1252"/>
                    <a:pt x="146" y="1252"/>
                    <a:pt x="146" y="1252"/>
                  </a:cubicBezTo>
                  <a:cubicBezTo>
                    <a:pt x="146" y="1281"/>
                    <a:pt x="160" y="1296"/>
                    <a:pt x="160" y="1325"/>
                  </a:cubicBezTo>
                  <a:lnTo>
                    <a:pt x="160" y="1325"/>
                  </a:lnTo>
                  <a:cubicBezTo>
                    <a:pt x="165" y="1355"/>
                    <a:pt x="165" y="1374"/>
                    <a:pt x="170" y="1403"/>
                  </a:cubicBezTo>
                  <a:cubicBezTo>
                    <a:pt x="175" y="1413"/>
                    <a:pt x="185" y="1422"/>
                    <a:pt x="185" y="1432"/>
                  </a:cubicBezTo>
                  <a:cubicBezTo>
                    <a:pt x="190" y="1452"/>
                    <a:pt x="185" y="1461"/>
                    <a:pt x="185" y="1476"/>
                  </a:cubicBezTo>
                  <a:cubicBezTo>
                    <a:pt x="185" y="1500"/>
                    <a:pt x="204" y="1505"/>
                    <a:pt x="214" y="1525"/>
                  </a:cubicBezTo>
                  <a:cubicBezTo>
                    <a:pt x="233" y="1559"/>
                    <a:pt x="248" y="1583"/>
                    <a:pt x="248" y="1627"/>
                  </a:cubicBezTo>
                  <a:cubicBezTo>
                    <a:pt x="248" y="1720"/>
                    <a:pt x="248" y="1720"/>
                    <a:pt x="248" y="1720"/>
                  </a:cubicBezTo>
                  <a:cubicBezTo>
                    <a:pt x="248" y="1725"/>
                    <a:pt x="243" y="1729"/>
                    <a:pt x="238" y="1734"/>
                  </a:cubicBezTo>
                  <a:cubicBezTo>
                    <a:pt x="229" y="1759"/>
                    <a:pt x="209" y="1768"/>
                    <a:pt x="199" y="1792"/>
                  </a:cubicBezTo>
                  <a:cubicBezTo>
                    <a:pt x="194" y="1803"/>
                    <a:pt x="190" y="1803"/>
                    <a:pt x="185" y="1807"/>
                  </a:cubicBezTo>
                  <a:cubicBezTo>
                    <a:pt x="185" y="1822"/>
                    <a:pt x="190" y="1827"/>
                    <a:pt x="190" y="1836"/>
                  </a:cubicBezTo>
                  <a:cubicBezTo>
                    <a:pt x="190" y="1924"/>
                    <a:pt x="190" y="1924"/>
                    <a:pt x="190" y="1924"/>
                  </a:cubicBezTo>
                  <a:cubicBezTo>
                    <a:pt x="190" y="1934"/>
                    <a:pt x="185" y="1939"/>
                    <a:pt x="185" y="1944"/>
                  </a:cubicBezTo>
                  <a:cubicBezTo>
                    <a:pt x="175" y="1963"/>
                    <a:pt x="170" y="1982"/>
                    <a:pt x="151" y="1992"/>
                  </a:cubicBezTo>
                  <a:cubicBezTo>
                    <a:pt x="141" y="1997"/>
                    <a:pt x="131" y="1992"/>
                    <a:pt x="121" y="2002"/>
                  </a:cubicBezTo>
                  <a:cubicBezTo>
                    <a:pt x="116" y="2007"/>
                    <a:pt x="116" y="2021"/>
                    <a:pt x="116" y="2032"/>
                  </a:cubicBezTo>
                  <a:cubicBezTo>
                    <a:pt x="111" y="2056"/>
                    <a:pt x="111" y="2080"/>
                    <a:pt x="92" y="2095"/>
                  </a:cubicBezTo>
                  <a:cubicBezTo>
                    <a:pt x="78" y="2104"/>
                    <a:pt x="53" y="2109"/>
                    <a:pt x="53" y="2129"/>
                  </a:cubicBezTo>
                  <a:cubicBezTo>
                    <a:pt x="53" y="2138"/>
                    <a:pt x="68" y="2138"/>
                    <a:pt x="68" y="2143"/>
                  </a:cubicBezTo>
                  <a:cubicBezTo>
                    <a:pt x="78" y="2163"/>
                    <a:pt x="83" y="2173"/>
                    <a:pt x="83" y="2192"/>
                  </a:cubicBezTo>
                  <a:cubicBezTo>
                    <a:pt x="83" y="2212"/>
                    <a:pt x="73" y="2217"/>
                    <a:pt x="63" y="2236"/>
                  </a:cubicBezTo>
                  <a:cubicBezTo>
                    <a:pt x="53" y="2250"/>
                    <a:pt x="48" y="2265"/>
                    <a:pt x="34" y="2280"/>
                  </a:cubicBezTo>
                  <a:cubicBezTo>
                    <a:pt x="19" y="2299"/>
                    <a:pt x="0" y="2309"/>
                    <a:pt x="0" y="2333"/>
                  </a:cubicBezTo>
                  <a:cubicBezTo>
                    <a:pt x="0" y="2353"/>
                    <a:pt x="19" y="2363"/>
                    <a:pt x="24" y="2377"/>
                  </a:cubicBezTo>
                  <a:cubicBezTo>
                    <a:pt x="34" y="2402"/>
                    <a:pt x="24" y="2416"/>
                    <a:pt x="29" y="2441"/>
                  </a:cubicBezTo>
                  <a:cubicBezTo>
                    <a:pt x="29" y="2450"/>
                    <a:pt x="39" y="2460"/>
                    <a:pt x="44" y="2469"/>
                  </a:cubicBezTo>
                  <a:cubicBezTo>
                    <a:pt x="842" y="2348"/>
                    <a:pt x="842" y="2348"/>
                    <a:pt x="842" y="2348"/>
                  </a:cubicBezTo>
                  <a:cubicBezTo>
                    <a:pt x="862" y="2372"/>
                    <a:pt x="901" y="2367"/>
                    <a:pt x="901" y="2397"/>
                  </a:cubicBezTo>
                  <a:cubicBezTo>
                    <a:pt x="901" y="2430"/>
                    <a:pt x="901" y="2455"/>
                    <a:pt x="896" y="2489"/>
                  </a:cubicBezTo>
                  <a:cubicBezTo>
                    <a:pt x="896" y="2499"/>
                    <a:pt x="886" y="2508"/>
                    <a:pt x="886" y="2518"/>
                  </a:cubicBezTo>
                  <a:cubicBezTo>
                    <a:pt x="886" y="2538"/>
                    <a:pt x="906" y="2548"/>
                    <a:pt x="915" y="2557"/>
                  </a:cubicBezTo>
                  <a:cubicBezTo>
                    <a:pt x="949" y="2587"/>
                    <a:pt x="974" y="2601"/>
                    <a:pt x="989" y="2640"/>
                  </a:cubicBezTo>
                  <a:cubicBezTo>
                    <a:pt x="1008" y="2694"/>
                    <a:pt x="1008" y="2728"/>
                    <a:pt x="1008" y="2781"/>
                  </a:cubicBezTo>
                  <a:lnTo>
                    <a:pt x="1008" y="2781"/>
                  </a:lnTo>
                  <a:cubicBezTo>
                    <a:pt x="1017" y="2781"/>
                    <a:pt x="1028" y="2781"/>
                    <a:pt x="1032" y="2781"/>
                  </a:cubicBezTo>
                  <a:cubicBezTo>
                    <a:pt x="1056" y="2781"/>
                    <a:pt x="1071" y="2772"/>
                    <a:pt x="1086" y="2757"/>
                  </a:cubicBezTo>
                  <a:cubicBezTo>
                    <a:pt x="1115" y="2742"/>
                    <a:pt x="1130" y="2723"/>
                    <a:pt x="1154" y="2703"/>
                  </a:cubicBezTo>
                  <a:cubicBezTo>
                    <a:pt x="1203" y="2665"/>
                    <a:pt x="1232" y="2635"/>
                    <a:pt x="1290" y="2616"/>
                  </a:cubicBezTo>
                  <a:cubicBezTo>
                    <a:pt x="1320" y="2626"/>
                    <a:pt x="1320" y="2626"/>
                    <a:pt x="1320" y="2626"/>
                  </a:cubicBezTo>
                  <a:cubicBezTo>
                    <a:pt x="1412" y="2611"/>
                    <a:pt x="1465" y="2601"/>
                    <a:pt x="1548" y="2596"/>
                  </a:cubicBezTo>
                  <a:lnTo>
                    <a:pt x="1548" y="2596"/>
                  </a:lnTo>
                  <a:cubicBezTo>
                    <a:pt x="1437" y="1778"/>
                    <a:pt x="1437" y="1778"/>
                    <a:pt x="1437" y="1778"/>
                  </a:cubicBezTo>
                  <a:cubicBezTo>
                    <a:pt x="1426" y="103"/>
                    <a:pt x="1426" y="103"/>
                    <a:pt x="1426" y="103"/>
                  </a:cubicBezTo>
                  <a:cubicBezTo>
                    <a:pt x="1407" y="59"/>
                    <a:pt x="1393" y="34"/>
                    <a:pt x="1363" y="0"/>
                  </a:cubicBezTo>
                  <a:lnTo>
                    <a:pt x="1363" y="0"/>
                  </a:lnTo>
                  <a:cubicBezTo>
                    <a:pt x="453" y="151"/>
                    <a:pt x="453" y="151"/>
                    <a:pt x="453" y="151"/>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40" name="Freeform 96">
              <a:extLst>
                <a:ext uri="{FF2B5EF4-FFF2-40B4-BE49-F238E27FC236}">
                  <a16:creationId xmlns:a16="http://schemas.microsoft.com/office/drawing/2014/main" id="{101DBDA0-0D05-B5BC-340B-9F92CFCD66BD}"/>
                </a:ext>
              </a:extLst>
            </p:cNvPr>
            <p:cNvSpPr>
              <a:spLocks noChangeArrowheads="1"/>
            </p:cNvSpPr>
            <p:nvPr/>
          </p:nvSpPr>
          <p:spPr bwMode="auto">
            <a:xfrm>
              <a:off x="9751358" y="7987266"/>
              <a:ext cx="1408522" cy="1372209"/>
            </a:xfrm>
            <a:custGeom>
              <a:avLst/>
              <a:gdLst>
                <a:gd name="T0" fmla="*/ 2022 w 2222"/>
                <a:gd name="T1" fmla="*/ 847 h 2163"/>
                <a:gd name="T2" fmla="*/ 2022 w 2222"/>
                <a:gd name="T3" fmla="*/ 847 h 2163"/>
                <a:gd name="T4" fmla="*/ 1987 w 2222"/>
                <a:gd name="T5" fmla="*/ 945 h 2163"/>
                <a:gd name="T6" fmla="*/ 1944 w 2222"/>
                <a:gd name="T7" fmla="*/ 984 h 2163"/>
                <a:gd name="T8" fmla="*/ 1924 w 2222"/>
                <a:gd name="T9" fmla="*/ 1027 h 2163"/>
                <a:gd name="T10" fmla="*/ 1905 w 2222"/>
                <a:gd name="T11" fmla="*/ 1067 h 2163"/>
                <a:gd name="T12" fmla="*/ 1909 w 2222"/>
                <a:gd name="T13" fmla="*/ 1110 h 2163"/>
                <a:gd name="T14" fmla="*/ 1885 w 2222"/>
                <a:gd name="T15" fmla="*/ 1193 h 2163"/>
                <a:gd name="T16" fmla="*/ 1841 w 2222"/>
                <a:gd name="T17" fmla="*/ 1227 h 2163"/>
                <a:gd name="T18" fmla="*/ 1788 w 2222"/>
                <a:gd name="T19" fmla="*/ 1276 h 2163"/>
                <a:gd name="T20" fmla="*/ 1802 w 2222"/>
                <a:gd name="T21" fmla="*/ 1344 h 2163"/>
                <a:gd name="T22" fmla="*/ 1768 w 2222"/>
                <a:gd name="T23" fmla="*/ 1388 h 2163"/>
                <a:gd name="T24" fmla="*/ 1710 w 2222"/>
                <a:gd name="T25" fmla="*/ 1437 h 2163"/>
                <a:gd name="T26" fmla="*/ 1700 w 2222"/>
                <a:gd name="T27" fmla="*/ 1480 h 2163"/>
                <a:gd name="T28" fmla="*/ 1685 w 2222"/>
                <a:gd name="T29" fmla="*/ 1534 h 2163"/>
                <a:gd name="T30" fmla="*/ 1695 w 2222"/>
                <a:gd name="T31" fmla="*/ 1587 h 2163"/>
                <a:gd name="T32" fmla="*/ 1685 w 2222"/>
                <a:gd name="T33" fmla="*/ 1656 h 2163"/>
                <a:gd name="T34" fmla="*/ 1690 w 2222"/>
                <a:gd name="T35" fmla="*/ 1675 h 2163"/>
                <a:gd name="T36" fmla="*/ 1710 w 2222"/>
                <a:gd name="T37" fmla="*/ 1753 h 2163"/>
                <a:gd name="T38" fmla="*/ 1715 w 2222"/>
                <a:gd name="T39" fmla="*/ 1841 h 2163"/>
                <a:gd name="T40" fmla="*/ 1715 w 2222"/>
                <a:gd name="T41" fmla="*/ 1948 h 2163"/>
                <a:gd name="T42" fmla="*/ 1729 w 2222"/>
                <a:gd name="T43" fmla="*/ 2021 h 2163"/>
                <a:gd name="T44" fmla="*/ 1729 w 2222"/>
                <a:gd name="T45" fmla="*/ 2021 h 2163"/>
                <a:gd name="T46" fmla="*/ 380 w 2222"/>
                <a:gd name="T47" fmla="*/ 2162 h 2163"/>
                <a:gd name="T48" fmla="*/ 380 w 2222"/>
                <a:gd name="T49" fmla="*/ 2162 h 2163"/>
                <a:gd name="T50" fmla="*/ 361 w 2222"/>
                <a:gd name="T51" fmla="*/ 1841 h 2163"/>
                <a:gd name="T52" fmla="*/ 273 w 2222"/>
                <a:gd name="T53" fmla="*/ 1841 h 2163"/>
                <a:gd name="T54" fmla="*/ 132 w 2222"/>
                <a:gd name="T55" fmla="*/ 1816 h 2163"/>
                <a:gd name="T56" fmla="*/ 132 w 2222"/>
                <a:gd name="T57" fmla="*/ 1816 h 2163"/>
                <a:gd name="T58" fmla="*/ 88 w 2222"/>
                <a:gd name="T59" fmla="*/ 755 h 2163"/>
                <a:gd name="T60" fmla="*/ 0 w 2222"/>
                <a:gd name="T61" fmla="*/ 229 h 2163"/>
                <a:gd name="T62" fmla="*/ 0 w 2222"/>
                <a:gd name="T63" fmla="*/ 229 h 2163"/>
                <a:gd name="T64" fmla="*/ 1929 w 2222"/>
                <a:gd name="T65" fmla="*/ 0 h 2163"/>
                <a:gd name="T66" fmla="*/ 1978 w 2222"/>
                <a:gd name="T67" fmla="*/ 43 h 2163"/>
                <a:gd name="T68" fmla="*/ 1963 w 2222"/>
                <a:gd name="T69" fmla="*/ 83 h 2163"/>
                <a:gd name="T70" fmla="*/ 1934 w 2222"/>
                <a:gd name="T71" fmla="*/ 170 h 2163"/>
                <a:gd name="T72" fmla="*/ 1939 w 2222"/>
                <a:gd name="T73" fmla="*/ 277 h 2163"/>
                <a:gd name="T74" fmla="*/ 1953 w 2222"/>
                <a:gd name="T75" fmla="*/ 282 h 2163"/>
                <a:gd name="T76" fmla="*/ 1987 w 2222"/>
                <a:gd name="T77" fmla="*/ 272 h 2163"/>
                <a:gd name="T78" fmla="*/ 2046 w 2222"/>
                <a:gd name="T79" fmla="*/ 263 h 2163"/>
                <a:gd name="T80" fmla="*/ 2138 w 2222"/>
                <a:gd name="T81" fmla="*/ 243 h 2163"/>
                <a:gd name="T82" fmla="*/ 2221 w 2222"/>
                <a:gd name="T83" fmla="*/ 238 h 2163"/>
                <a:gd name="T84" fmla="*/ 2221 w 2222"/>
                <a:gd name="T85" fmla="*/ 238 h 2163"/>
                <a:gd name="T86" fmla="*/ 2177 w 2222"/>
                <a:gd name="T87" fmla="*/ 346 h 2163"/>
                <a:gd name="T88" fmla="*/ 2143 w 2222"/>
                <a:gd name="T89" fmla="*/ 390 h 2163"/>
                <a:gd name="T90" fmla="*/ 2138 w 2222"/>
                <a:gd name="T91" fmla="*/ 468 h 2163"/>
                <a:gd name="T92" fmla="*/ 2070 w 2222"/>
                <a:gd name="T93" fmla="*/ 604 h 2163"/>
                <a:gd name="T94" fmla="*/ 2070 w 2222"/>
                <a:gd name="T95" fmla="*/ 672 h 2163"/>
                <a:gd name="T96" fmla="*/ 2022 w 2222"/>
                <a:gd name="T97" fmla="*/ 847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2" h="2163">
                  <a:moveTo>
                    <a:pt x="2022" y="847"/>
                  </a:moveTo>
                  <a:lnTo>
                    <a:pt x="2022" y="847"/>
                  </a:lnTo>
                  <a:cubicBezTo>
                    <a:pt x="2017" y="891"/>
                    <a:pt x="2017" y="910"/>
                    <a:pt x="1987" y="945"/>
                  </a:cubicBezTo>
                  <a:cubicBezTo>
                    <a:pt x="1978" y="964"/>
                    <a:pt x="1953" y="964"/>
                    <a:pt x="1944" y="984"/>
                  </a:cubicBezTo>
                  <a:cubicBezTo>
                    <a:pt x="1934" y="998"/>
                    <a:pt x="1934" y="1013"/>
                    <a:pt x="1924" y="1027"/>
                  </a:cubicBezTo>
                  <a:cubicBezTo>
                    <a:pt x="1920" y="1042"/>
                    <a:pt x="1905" y="1047"/>
                    <a:pt x="1905" y="1067"/>
                  </a:cubicBezTo>
                  <a:cubicBezTo>
                    <a:pt x="1905" y="1086"/>
                    <a:pt x="1909" y="1091"/>
                    <a:pt x="1909" y="1110"/>
                  </a:cubicBezTo>
                  <a:cubicBezTo>
                    <a:pt x="1909" y="1145"/>
                    <a:pt x="1905" y="1164"/>
                    <a:pt x="1885" y="1193"/>
                  </a:cubicBezTo>
                  <a:cubicBezTo>
                    <a:pt x="1876" y="1213"/>
                    <a:pt x="1856" y="1213"/>
                    <a:pt x="1841" y="1227"/>
                  </a:cubicBezTo>
                  <a:cubicBezTo>
                    <a:pt x="1822" y="1247"/>
                    <a:pt x="1807" y="1261"/>
                    <a:pt x="1788" y="1276"/>
                  </a:cubicBezTo>
                  <a:cubicBezTo>
                    <a:pt x="1798" y="1300"/>
                    <a:pt x="1802" y="1320"/>
                    <a:pt x="1802" y="1344"/>
                  </a:cubicBezTo>
                  <a:cubicBezTo>
                    <a:pt x="1802" y="1368"/>
                    <a:pt x="1788" y="1378"/>
                    <a:pt x="1768" y="1388"/>
                  </a:cubicBezTo>
                  <a:cubicBezTo>
                    <a:pt x="1744" y="1402"/>
                    <a:pt x="1724" y="1412"/>
                    <a:pt x="1710" y="1437"/>
                  </a:cubicBezTo>
                  <a:cubicBezTo>
                    <a:pt x="1700" y="1451"/>
                    <a:pt x="1705" y="1466"/>
                    <a:pt x="1700" y="1480"/>
                  </a:cubicBezTo>
                  <a:cubicBezTo>
                    <a:pt x="1695" y="1500"/>
                    <a:pt x="1685" y="1510"/>
                    <a:pt x="1685" y="1534"/>
                  </a:cubicBezTo>
                  <a:cubicBezTo>
                    <a:pt x="1685" y="1554"/>
                    <a:pt x="1695" y="1563"/>
                    <a:pt x="1695" y="1587"/>
                  </a:cubicBezTo>
                  <a:cubicBezTo>
                    <a:pt x="1695" y="1612"/>
                    <a:pt x="1685" y="1626"/>
                    <a:pt x="1685" y="1656"/>
                  </a:cubicBezTo>
                  <a:cubicBezTo>
                    <a:pt x="1685" y="1665"/>
                    <a:pt x="1690" y="1670"/>
                    <a:pt x="1690" y="1675"/>
                  </a:cubicBezTo>
                  <a:cubicBezTo>
                    <a:pt x="1695" y="1704"/>
                    <a:pt x="1705" y="1724"/>
                    <a:pt x="1710" y="1753"/>
                  </a:cubicBezTo>
                  <a:cubicBezTo>
                    <a:pt x="1720" y="1787"/>
                    <a:pt x="1715" y="1807"/>
                    <a:pt x="1715" y="1841"/>
                  </a:cubicBezTo>
                  <a:cubicBezTo>
                    <a:pt x="1715" y="1948"/>
                    <a:pt x="1715" y="1948"/>
                    <a:pt x="1715" y="1948"/>
                  </a:cubicBezTo>
                  <a:cubicBezTo>
                    <a:pt x="1715" y="1977"/>
                    <a:pt x="1729" y="1992"/>
                    <a:pt x="1729" y="2021"/>
                  </a:cubicBezTo>
                  <a:lnTo>
                    <a:pt x="1729" y="2021"/>
                  </a:lnTo>
                  <a:cubicBezTo>
                    <a:pt x="380" y="2162"/>
                    <a:pt x="380" y="2162"/>
                    <a:pt x="380" y="2162"/>
                  </a:cubicBezTo>
                  <a:lnTo>
                    <a:pt x="380" y="2162"/>
                  </a:lnTo>
                  <a:cubicBezTo>
                    <a:pt x="361" y="1841"/>
                    <a:pt x="361" y="1841"/>
                    <a:pt x="361" y="1841"/>
                  </a:cubicBezTo>
                  <a:cubicBezTo>
                    <a:pt x="326" y="1841"/>
                    <a:pt x="307" y="1841"/>
                    <a:pt x="273" y="1841"/>
                  </a:cubicBezTo>
                  <a:cubicBezTo>
                    <a:pt x="220" y="1841"/>
                    <a:pt x="180" y="1836"/>
                    <a:pt x="132" y="1816"/>
                  </a:cubicBezTo>
                  <a:lnTo>
                    <a:pt x="132" y="1816"/>
                  </a:lnTo>
                  <a:cubicBezTo>
                    <a:pt x="88" y="755"/>
                    <a:pt x="88" y="755"/>
                    <a:pt x="88" y="755"/>
                  </a:cubicBezTo>
                  <a:cubicBezTo>
                    <a:pt x="0" y="229"/>
                    <a:pt x="0" y="229"/>
                    <a:pt x="0" y="229"/>
                  </a:cubicBezTo>
                  <a:lnTo>
                    <a:pt x="0" y="229"/>
                  </a:lnTo>
                  <a:cubicBezTo>
                    <a:pt x="1929" y="0"/>
                    <a:pt x="1929" y="0"/>
                    <a:pt x="1929" y="0"/>
                  </a:cubicBezTo>
                  <a:cubicBezTo>
                    <a:pt x="1953" y="4"/>
                    <a:pt x="1978" y="19"/>
                    <a:pt x="1978" y="43"/>
                  </a:cubicBezTo>
                  <a:cubicBezTo>
                    <a:pt x="1978" y="58"/>
                    <a:pt x="1968" y="68"/>
                    <a:pt x="1963" y="83"/>
                  </a:cubicBezTo>
                  <a:cubicBezTo>
                    <a:pt x="1948" y="117"/>
                    <a:pt x="1934" y="136"/>
                    <a:pt x="1934" y="170"/>
                  </a:cubicBezTo>
                  <a:cubicBezTo>
                    <a:pt x="1934" y="214"/>
                    <a:pt x="1939" y="238"/>
                    <a:pt x="1939" y="277"/>
                  </a:cubicBezTo>
                  <a:cubicBezTo>
                    <a:pt x="1944" y="277"/>
                    <a:pt x="1948" y="282"/>
                    <a:pt x="1953" y="282"/>
                  </a:cubicBezTo>
                  <a:cubicBezTo>
                    <a:pt x="1968" y="282"/>
                    <a:pt x="1973" y="272"/>
                    <a:pt x="1987" y="272"/>
                  </a:cubicBezTo>
                  <a:cubicBezTo>
                    <a:pt x="2007" y="268"/>
                    <a:pt x="2022" y="268"/>
                    <a:pt x="2046" y="263"/>
                  </a:cubicBezTo>
                  <a:cubicBezTo>
                    <a:pt x="2080" y="258"/>
                    <a:pt x="2100" y="243"/>
                    <a:pt x="2138" y="243"/>
                  </a:cubicBezTo>
                  <a:cubicBezTo>
                    <a:pt x="2168" y="243"/>
                    <a:pt x="2192" y="238"/>
                    <a:pt x="2221" y="238"/>
                  </a:cubicBezTo>
                  <a:lnTo>
                    <a:pt x="2221" y="238"/>
                  </a:lnTo>
                  <a:cubicBezTo>
                    <a:pt x="2221" y="287"/>
                    <a:pt x="2202" y="311"/>
                    <a:pt x="2177" y="346"/>
                  </a:cubicBezTo>
                  <a:cubicBezTo>
                    <a:pt x="2168" y="365"/>
                    <a:pt x="2148" y="370"/>
                    <a:pt x="2143" y="390"/>
                  </a:cubicBezTo>
                  <a:cubicBezTo>
                    <a:pt x="2133" y="418"/>
                    <a:pt x="2138" y="438"/>
                    <a:pt x="2138" y="468"/>
                  </a:cubicBezTo>
                  <a:cubicBezTo>
                    <a:pt x="2133" y="526"/>
                    <a:pt x="2085" y="545"/>
                    <a:pt x="2070" y="604"/>
                  </a:cubicBezTo>
                  <a:cubicBezTo>
                    <a:pt x="2061" y="628"/>
                    <a:pt x="2070" y="642"/>
                    <a:pt x="2070" y="672"/>
                  </a:cubicBezTo>
                  <a:cubicBezTo>
                    <a:pt x="2070" y="740"/>
                    <a:pt x="2036" y="779"/>
                    <a:pt x="2022" y="847"/>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41" name="Freeform 97">
              <a:extLst>
                <a:ext uri="{FF2B5EF4-FFF2-40B4-BE49-F238E27FC236}">
                  <a16:creationId xmlns:a16="http://schemas.microsoft.com/office/drawing/2014/main" id="{F64DF776-906D-A650-D262-3B396E9626D4}"/>
                </a:ext>
              </a:extLst>
            </p:cNvPr>
            <p:cNvSpPr>
              <a:spLocks noChangeArrowheads="1"/>
            </p:cNvSpPr>
            <p:nvPr/>
          </p:nvSpPr>
          <p:spPr bwMode="auto">
            <a:xfrm>
              <a:off x="8751671" y="7945260"/>
              <a:ext cx="1080894" cy="1206984"/>
            </a:xfrm>
            <a:custGeom>
              <a:avLst/>
              <a:gdLst>
                <a:gd name="T0" fmla="*/ 0 w 1706"/>
                <a:gd name="T1" fmla="*/ 1694 h 1905"/>
                <a:gd name="T2" fmla="*/ 0 w 1706"/>
                <a:gd name="T3" fmla="*/ 1694 h 1905"/>
                <a:gd name="T4" fmla="*/ 58 w 1706"/>
                <a:gd name="T5" fmla="*/ 1729 h 1905"/>
                <a:gd name="T6" fmla="*/ 83 w 1706"/>
                <a:gd name="T7" fmla="*/ 1772 h 1905"/>
                <a:gd name="T8" fmla="*/ 151 w 1706"/>
                <a:gd name="T9" fmla="*/ 1831 h 1905"/>
                <a:gd name="T10" fmla="*/ 185 w 1706"/>
                <a:gd name="T11" fmla="*/ 1807 h 1905"/>
                <a:gd name="T12" fmla="*/ 254 w 1706"/>
                <a:gd name="T13" fmla="*/ 1777 h 1905"/>
                <a:gd name="T14" fmla="*/ 293 w 1706"/>
                <a:gd name="T15" fmla="*/ 1792 h 1905"/>
                <a:gd name="T16" fmla="*/ 297 w 1706"/>
                <a:gd name="T17" fmla="*/ 1807 h 1905"/>
                <a:gd name="T18" fmla="*/ 375 w 1706"/>
                <a:gd name="T19" fmla="*/ 1826 h 1905"/>
                <a:gd name="T20" fmla="*/ 434 w 1706"/>
                <a:gd name="T21" fmla="*/ 1831 h 1905"/>
                <a:gd name="T22" fmla="*/ 487 w 1706"/>
                <a:gd name="T23" fmla="*/ 1855 h 1905"/>
                <a:gd name="T24" fmla="*/ 516 w 1706"/>
                <a:gd name="T25" fmla="*/ 1821 h 1905"/>
                <a:gd name="T26" fmla="*/ 560 w 1706"/>
                <a:gd name="T27" fmla="*/ 1836 h 1905"/>
                <a:gd name="T28" fmla="*/ 760 w 1706"/>
                <a:gd name="T29" fmla="*/ 1875 h 1905"/>
                <a:gd name="T30" fmla="*/ 828 w 1706"/>
                <a:gd name="T31" fmla="*/ 1904 h 1905"/>
                <a:gd name="T32" fmla="*/ 877 w 1706"/>
                <a:gd name="T33" fmla="*/ 1889 h 1905"/>
                <a:gd name="T34" fmla="*/ 955 w 1706"/>
                <a:gd name="T35" fmla="*/ 1855 h 1905"/>
                <a:gd name="T36" fmla="*/ 979 w 1706"/>
                <a:gd name="T37" fmla="*/ 1831 h 1905"/>
                <a:gd name="T38" fmla="*/ 1086 w 1706"/>
                <a:gd name="T39" fmla="*/ 1797 h 1905"/>
                <a:gd name="T40" fmla="*/ 1130 w 1706"/>
                <a:gd name="T41" fmla="*/ 1768 h 1905"/>
                <a:gd name="T42" fmla="*/ 1193 w 1706"/>
                <a:gd name="T43" fmla="*/ 1758 h 1905"/>
                <a:gd name="T44" fmla="*/ 1252 w 1706"/>
                <a:gd name="T45" fmla="*/ 1782 h 1905"/>
                <a:gd name="T46" fmla="*/ 1354 w 1706"/>
                <a:gd name="T47" fmla="*/ 1782 h 1905"/>
                <a:gd name="T48" fmla="*/ 1447 w 1706"/>
                <a:gd name="T49" fmla="*/ 1812 h 1905"/>
                <a:gd name="T50" fmla="*/ 1553 w 1706"/>
                <a:gd name="T51" fmla="*/ 1865 h 1905"/>
                <a:gd name="T52" fmla="*/ 1705 w 1706"/>
                <a:gd name="T53" fmla="*/ 1884 h 1905"/>
                <a:gd name="T54" fmla="*/ 1705 w 1706"/>
                <a:gd name="T55" fmla="*/ 1884 h 1905"/>
                <a:gd name="T56" fmla="*/ 1661 w 1706"/>
                <a:gd name="T57" fmla="*/ 823 h 1905"/>
                <a:gd name="T58" fmla="*/ 1573 w 1706"/>
                <a:gd name="T59" fmla="*/ 297 h 1905"/>
                <a:gd name="T60" fmla="*/ 1573 w 1706"/>
                <a:gd name="T61" fmla="*/ 297 h 1905"/>
                <a:gd name="T62" fmla="*/ 1549 w 1706"/>
                <a:gd name="T63" fmla="*/ 0 h 1905"/>
                <a:gd name="T64" fmla="*/ 1549 w 1706"/>
                <a:gd name="T65" fmla="*/ 0 h 1905"/>
                <a:gd name="T66" fmla="*/ 0 w 1706"/>
                <a:gd name="T67" fmla="*/ 77 h 1905"/>
                <a:gd name="T68" fmla="*/ 0 w 1706"/>
                <a:gd name="T69" fmla="*/ 77 h 1905"/>
                <a:gd name="T70" fmla="*/ 0 w 1706"/>
                <a:gd name="T71" fmla="*/ 1694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6" h="1905">
                  <a:moveTo>
                    <a:pt x="0" y="1694"/>
                  </a:moveTo>
                  <a:lnTo>
                    <a:pt x="0" y="1694"/>
                  </a:lnTo>
                  <a:cubicBezTo>
                    <a:pt x="19" y="1704"/>
                    <a:pt x="34" y="1714"/>
                    <a:pt x="58" y="1729"/>
                  </a:cubicBezTo>
                  <a:cubicBezTo>
                    <a:pt x="73" y="1738"/>
                    <a:pt x="73" y="1758"/>
                    <a:pt x="83" y="1772"/>
                  </a:cubicBezTo>
                  <a:cubicBezTo>
                    <a:pt x="97" y="1807"/>
                    <a:pt x="117" y="1831"/>
                    <a:pt x="151" y="1831"/>
                  </a:cubicBezTo>
                  <a:cubicBezTo>
                    <a:pt x="166" y="1831"/>
                    <a:pt x="175" y="1821"/>
                    <a:pt x="185" y="1807"/>
                  </a:cubicBezTo>
                  <a:cubicBezTo>
                    <a:pt x="204" y="1787"/>
                    <a:pt x="224" y="1777"/>
                    <a:pt x="254" y="1777"/>
                  </a:cubicBezTo>
                  <a:cubicBezTo>
                    <a:pt x="268" y="1777"/>
                    <a:pt x="278" y="1782"/>
                    <a:pt x="293" y="1792"/>
                  </a:cubicBezTo>
                  <a:cubicBezTo>
                    <a:pt x="293" y="1797"/>
                    <a:pt x="293" y="1807"/>
                    <a:pt x="297" y="1807"/>
                  </a:cubicBezTo>
                  <a:cubicBezTo>
                    <a:pt x="321" y="1826"/>
                    <a:pt x="341" y="1826"/>
                    <a:pt x="375" y="1826"/>
                  </a:cubicBezTo>
                  <a:cubicBezTo>
                    <a:pt x="395" y="1826"/>
                    <a:pt x="414" y="1821"/>
                    <a:pt x="434" y="1831"/>
                  </a:cubicBezTo>
                  <a:cubicBezTo>
                    <a:pt x="453" y="1836"/>
                    <a:pt x="463" y="1855"/>
                    <a:pt x="487" y="1855"/>
                  </a:cubicBezTo>
                  <a:cubicBezTo>
                    <a:pt x="502" y="1855"/>
                    <a:pt x="502" y="1821"/>
                    <a:pt x="516" y="1821"/>
                  </a:cubicBezTo>
                  <a:cubicBezTo>
                    <a:pt x="536" y="1821"/>
                    <a:pt x="545" y="1831"/>
                    <a:pt x="560" y="1836"/>
                  </a:cubicBezTo>
                  <a:cubicBezTo>
                    <a:pt x="638" y="1846"/>
                    <a:pt x="682" y="1860"/>
                    <a:pt x="760" y="1875"/>
                  </a:cubicBezTo>
                  <a:cubicBezTo>
                    <a:pt x="784" y="1879"/>
                    <a:pt x="799" y="1904"/>
                    <a:pt x="828" y="1904"/>
                  </a:cubicBezTo>
                  <a:cubicBezTo>
                    <a:pt x="848" y="1904"/>
                    <a:pt x="857" y="1899"/>
                    <a:pt x="877" y="1889"/>
                  </a:cubicBezTo>
                  <a:cubicBezTo>
                    <a:pt x="911" y="1884"/>
                    <a:pt x="930" y="1875"/>
                    <a:pt x="955" y="1855"/>
                  </a:cubicBezTo>
                  <a:cubicBezTo>
                    <a:pt x="964" y="1851"/>
                    <a:pt x="969" y="1840"/>
                    <a:pt x="979" y="1831"/>
                  </a:cubicBezTo>
                  <a:cubicBezTo>
                    <a:pt x="1018" y="1807"/>
                    <a:pt x="1047" y="1816"/>
                    <a:pt x="1086" y="1797"/>
                  </a:cubicBezTo>
                  <a:cubicBezTo>
                    <a:pt x="1105" y="1787"/>
                    <a:pt x="1110" y="1772"/>
                    <a:pt x="1130" y="1768"/>
                  </a:cubicBezTo>
                  <a:cubicBezTo>
                    <a:pt x="1155" y="1758"/>
                    <a:pt x="1169" y="1758"/>
                    <a:pt x="1193" y="1758"/>
                  </a:cubicBezTo>
                  <a:cubicBezTo>
                    <a:pt x="1213" y="1772"/>
                    <a:pt x="1227" y="1782"/>
                    <a:pt x="1252" y="1782"/>
                  </a:cubicBezTo>
                  <a:cubicBezTo>
                    <a:pt x="1354" y="1782"/>
                    <a:pt x="1354" y="1782"/>
                    <a:pt x="1354" y="1782"/>
                  </a:cubicBezTo>
                  <a:cubicBezTo>
                    <a:pt x="1393" y="1782"/>
                    <a:pt x="1412" y="1797"/>
                    <a:pt x="1447" y="1812"/>
                  </a:cubicBezTo>
                  <a:cubicBezTo>
                    <a:pt x="1490" y="1831"/>
                    <a:pt x="1510" y="1846"/>
                    <a:pt x="1553" y="1865"/>
                  </a:cubicBezTo>
                  <a:cubicBezTo>
                    <a:pt x="1608" y="1889"/>
                    <a:pt x="1646" y="1884"/>
                    <a:pt x="1705" y="1884"/>
                  </a:cubicBezTo>
                  <a:lnTo>
                    <a:pt x="1705" y="1884"/>
                  </a:lnTo>
                  <a:cubicBezTo>
                    <a:pt x="1661" y="823"/>
                    <a:pt x="1661" y="823"/>
                    <a:pt x="1661" y="823"/>
                  </a:cubicBezTo>
                  <a:cubicBezTo>
                    <a:pt x="1573" y="297"/>
                    <a:pt x="1573" y="297"/>
                    <a:pt x="1573" y="297"/>
                  </a:cubicBezTo>
                  <a:lnTo>
                    <a:pt x="1573" y="297"/>
                  </a:lnTo>
                  <a:cubicBezTo>
                    <a:pt x="1549" y="0"/>
                    <a:pt x="1549" y="0"/>
                    <a:pt x="1549" y="0"/>
                  </a:cubicBezTo>
                  <a:lnTo>
                    <a:pt x="1549" y="0"/>
                  </a:lnTo>
                  <a:cubicBezTo>
                    <a:pt x="1549" y="0"/>
                    <a:pt x="906" y="48"/>
                    <a:pt x="0" y="77"/>
                  </a:cubicBezTo>
                  <a:lnTo>
                    <a:pt x="0" y="77"/>
                  </a:lnTo>
                  <a:cubicBezTo>
                    <a:pt x="0" y="1694"/>
                    <a:pt x="0" y="1694"/>
                    <a:pt x="0" y="1694"/>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42" name="Freeform 98">
              <a:extLst>
                <a:ext uri="{FF2B5EF4-FFF2-40B4-BE49-F238E27FC236}">
                  <a16:creationId xmlns:a16="http://schemas.microsoft.com/office/drawing/2014/main" id="{76A1F0A9-2A59-94BC-578E-8C2FD8D86FEE}"/>
                </a:ext>
              </a:extLst>
            </p:cNvPr>
            <p:cNvSpPr>
              <a:spLocks noChangeArrowheads="1"/>
            </p:cNvSpPr>
            <p:nvPr/>
          </p:nvSpPr>
          <p:spPr bwMode="auto">
            <a:xfrm>
              <a:off x="9992179" y="9272662"/>
              <a:ext cx="1596139" cy="1405814"/>
            </a:xfrm>
            <a:custGeom>
              <a:avLst/>
              <a:gdLst>
                <a:gd name="T0" fmla="*/ 25 w 2519"/>
                <a:gd name="T1" fmla="*/ 735 h 2217"/>
                <a:gd name="T2" fmla="*/ 205 w 2519"/>
                <a:gd name="T3" fmla="*/ 1067 h 2217"/>
                <a:gd name="T4" fmla="*/ 258 w 2519"/>
                <a:gd name="T5" fmla="*/ 1384 h 2217"/>
                <a:gd name="T6" fmla="*/ 229 w 2519"/>
                <a:gd name="T7" fmla="*/ 1914 h 2217"/>
                <a:gd name="T8" fmla="*/ 224 w 2519"/>
                <a:gd name="T9" fmla="*/ 1992 h 2217"/>
                <a:gd name="T10" fmla="*/ 497 w 2519"/>
                <a:gd name="T11" fmla="*/ 1934 h 2217"/>
                <a:gd name="T12" fmla="*/ 741 w 2519"/>
                <a:gd name="T13" fmla="*/ 2002 h 2217"/>
                <a:gd name="T14" fmla="*/ 994 w 2519"/>
                <a:gd name="T15" fmla="*/ 1924 h 2217"/>
                <a:gd name="T16" fmla="*/ 1111 w 2519"/>
                <a:gd name="T17" fmla="*/ 1851 h 2217"/>
                <a:gd name="T18" fmla="*/ 1237 w 2519"/>
                <a:gd name="T19" fmla="*/ 1880 h 2217"/>
                <a:gd name="T20" fmla="*/ 1393 w 2519"/>
                <a:gd name="T21" fmla="*/ 1968 h 2217"/>
                <a:gd name="T22" fmla="*/ 1379 w 2519"/>
                <a:gd name="T23" fmla="*/ 1876 h 2217"/>
                <a:gd name="T24" fmla="*/ 1305 w 2519"/>
                <a:gd name="T25" fmla="*/ 1705 h 2217"/>
                <a:gd name="T26" fmla="*/ 1457 w 2519"/>
                <a:gd name="T27" fmla="*/ 1851 h 2217"/>
                <a:gd name="T28" fmla="*/ 1442 w 2519"/>
                <a:gd name="T29" fmla="*/ 2128 h 2217"/>
                <a:gd name="T30" fmla="*/ 1642 w 2519"/>
                <a:gd name="T31" fmla="*/ 2207 h 2217"/>
                <a:gd name="T32" fmla="*/ 1817 w 2519"/>
                <a:gd name="T33" fmla="*/ 2133 h 2217"/>
                <a:gd name="T34" fmla="*/ 1968 w 2519"/>
                <a:gd name="T35" fmla="*/ 2124 h 2217"/>
                <a:gd name="T36" fmla="*/ 1993 w 2519"/>
                <a:gd name="T37" fmla="*/ 1900 h 2217"/>
                <a:gd name="T38" fmla="*/ 1890 w 2519"/>
                <a:gd name="T39" fmla="*/ 1851 h 2217"/>
                <a:gd name="T40" fmla="*/ 1963 w 2519"/>
                <a:gd name="T41" fmla="*/ 1797 h 2217"/>
                <a:gd name="T42" fmla="*/ 2095 w 2519"/>
                <a:gd name="T43" fmla="*/ 1934 h 2217"/>
                <a:gd name="T44" fmla="*/ 2406 w 2519"/>
                <a:gd name="T45" fmla="*/ 2153 h 2217"/>
                <a:gd name="T46" fmla="*/ 2518 w 2519"/>
                <a:gd name="T47" fmla="*/ 2002 h 2217"/>
                <a:gd name="T48" fmla="*/ 2358 w 2519"/>
                <a:gd name="T49" fmla="*/ 1885 h 2217"/>
                <a:gd name="T50" fmla="*/ 2265 w 2519"/>
                <a:gd name="T51" fmla="*/ 1763 h 2217"/>
                <a:gd name="T52" fmla="*/ 2416 w 2519"/>
                <a:gd name="T53" fmla="*/ 1656 h 2217"/>
                <a:gd name="T54" fmla="*/ 2338 w 2519"/>
                <a:gd name="T55" fmla="*/ 1569 h 2217"/>
                <a:gd name="T56" fmla="*/ 2148 w 2519"/>
                <a:gd name="T57" fmla="*/ 1603 h 2217"/>
                <a:gd name="T58" fmla="*/ 2114 w 2519"/>
                <a:gd name="T59" fmla="*/ 1514 h 2217"/>
                <a:gd name="T60" fmla="*/ 1983 w 2519"/>
                <a:gd name="T61" fmla="*/ 1564 h 2217"/>
                <a:gd name="T62" fmla="*/ 1734 w 2519"/>
                <a:gd name="T63" fmla="*/ 1417 h 2217"/>
                <a:gd name="T64" fmla="*/ 1914 w 2519"/>
                <a:gd name="T65" fmla="*/ 1349 h 2217"/>
                <a:gd name="T66" fmla="*/ 2197 w 2519"/>
                <a:gd name="T67" fmla="*/ 1456 h 2217"/>
                <a:gd name="T68" fmla="*/ 2104 w 2519"/>
                <a:gd name="T69" fmla="*/ 1232 h 2217"/>
                <a:gd name="T70" fmla="*/ 2090 w 2519"/>
                <a:gd name="T71" fmla="*/ 1072 h 2217"/>
                <a:gd name="T72" fmla="*/ 1218 w 2519"/>
                <a:gd name="T73" fmla="*/ 1116 h 2217"/>
                <a:gd name="T74" fmla="*/ 1223 w 2519"/>
                <a:gd name="T75" fmla="*/ 955 h 2217"/>
                <a:gd name="T76" fmla="*/ 1257 w 2519"/>
                <a:gd name="T77" fmla="*/ 818 h 2217"/>
                <a:gd name="T78" fmla="*/ 1305 w 2519"/>
                <a:gd name="T79" fmla="*/ 707 h 2217"/>
                <a:gd name="T80" fmla="*/ 1374 w 2519"/>
                <a:gd name="T81" fmla="*/ 619 h 2217"/>
                <a:gd name="T82" fmla="*/ 1374 w 2519"/>
                <a:gd name="T83" fmla="*/ 482 h 2217"/>
                <a:gd name="T84" fmla="*/ 1437 w 2519"/>
                <a:gd name="T85" fmla="*/ 395 h 2217"/>
                <a:gd name="T86" fmla="*/ 1374 w 2519"/>
                <a:gd name="T87" fmla="*/ 151 h 2217"/>
                <a:gd name="T88" fmla="*/ 1349 w 2519"/>
                <a:gd name="T89" fmla="*/ 0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9" h="2217">
                  <a:moveTo>
                    <a:pt x="0" y="141"/>
                  </a:moveTo>
                  <a:lnTo>
                    <a:pt x="0" y="141"/>
                  </a:lnTo>
                  <a:cubicBezTo>
                    <a:pt x="25" y="735"/>
                    <a:pt x="25" y="735"/>
                    <a:pt x="25" y="735"/>
                  </a:cubicBezTo>
                  <a:cubicBezTo>
                    <a:pt x="68" y="818"/>
                    <a:pt x="78" y="867"/>
                    <a:pt x="122" y="950"/>
                  </a:cubicBezTo>
                  <a:cubicBezTo>
                    <a:pt x="136" y="974"/>
                    <a:pt x="151" y="984"/>
                    <a:pt x="171" y="1008"/>
                  </a:cubicBezTo>
                  <a:cubicBezTo>
                    <a:pt x="185" y="1028"/>
                    <a:pt x="190" y="1047"/>
                    <a:pt x="205" y="1067"/>
                  </a:cubicBezTo>
                  <a:cubicBezTo>
                    <a:pt x="214" y="1086"/>
                    <a:pt x="229" y="1096"/>
                    <a:pt x="239" y="1116"/>
                  </a:cubicBezTo>
                  <a:cubicBezTo>
                    <a:pt x="263" y="1164"/>
                    <a:pt x="277" y="1199"/>
                    <a:pt x="277" y="1257"/>
                  </a:cubicBezTo>
                  <a:cubicBezTo>
                    <a:pt x="277" y="1310"/>
                    <a:pt x="277" y="1340"/>
                    <a:pt x="258" y="1384"/>
                  </a:cubicBezTo>
                  <a:cubicBezTo>
                    <a:pt x="234" y="1427"/>
                    <a:pt x="205" y="1451"/>
                    <a:pt x="205" y="1500"/>
                  </a:cubicBezTo>
                  <a:cubicBezTo>
                    <a:pt x="205" y="1554"/>
                    <a:pt x="234" y="1583"/>
                    <a:pt x="234" y="1641"/>
                  </a:cubicBezTo>
                  <a:cubicBezTo>
                    <a:pt x="234" y="1749"/>
                    <a:pt x="229" y="1807"/>
                    <a:pt x="229" y="1914"/>
                  </a:cubicBezTo>
                  <a:cubicBezTo>
                    <a:pt x="229" y="1919"/>
                    <a:pt x="224" y="1924"/>
                    <a:pt x="224" y="1929"/>
                  </a:cubicBezTo>
                  <a:cubicBezTo>
                    <a:pt x="224" y="1953"/>
                    <a:pt x="229" y="1968"/>
                    <a:pt x="224" y="1992"/>
                  </a:cubicBezTo>
                  <a:lnTo>
                    <a:pt x="224" y="1992"/>
                  </a:lnTo>
                  <a:cubicBezTo>
                    <a:pt x="229" y="1987"/>
                    <a:pt x="239" y="1987"/>
                    <a:pt x="244" y="1982"/>
                  </a:cubicBezTo>
                  <a:cubicBezTo>
                    <a:pt x="317" y="1968"/>
                    <a:pt x="356" y="1963"/>
                    <a:pt x="429" y="1953"/>
                  </a:cubicBezTo>
                  <a:cubicBezTo>
                    <a:pt x="453" y="1948"/>
                    <a:pt x="473" y="1934"/>
                    <a:pt x="497" y="1934"/>
                  </a:cubicBezTo>
                  <a:cubicBezTo>
                    <a:pt x="517" y="1934"/>
                    <a:pt x="531" y="1948"/>
                    <a:pt x="551" y="1953"/>
                  </a:cubicBezTo>
                  <a:cubicBezTo>
                    <a:pt x="594" y="1973"/>
                    <a:pt x="623" y="1978"/>
                    <a:pt x="672" y="1982"/>
                  </a:cubicBezTo>
                  <a:cubicBezTo>
                    <a:pt x="697" y="1987"/>
                    <a:pt x="711" y="2002"/>
                    <a:pt x="741" y="2002"/>
                  </a:cubicBezTo>
                  <a:cubicBezTo>
                    <a:pt x="838" y="2002"/>
                    <a:pt x="896" y="2002"/>
                    <a:pt x="999" y="2002"/>
                  </a:cubicBezTo>
                  <a:cubicBezTo>
                    <a:pt x="994" y="1987"/>
                    <a:pt x="989" y="1978"/>
                    <a:pt x="989" y="1963"/>
                  </a:cubicBezTo>
                  <a:cubicBezTo>
                    <a:pt x="989" y="1948"/>
                    <a:pt x="984" y="1934"/>
                    <a:pt x="994" y="1924"/>
                  </a:cubicBezTo>
                  <a:cubicBezTo>
                    <a:pt x="1004" y="1914"/>
                    <a:pt x="1013" y="1919"/>
                    <a:pt x="1023" y="1919"/>
                  </a:cubicBezTo>
                  <a:cubicBezTo>
                    <a:pt x="1033" y="1914"/>
                    <a:pt x="1033" y="1909"/>
                    <a:pt x="1037" y="1904"/>
                  </a:cubicBezTo>
                  <a:cubicBezTo>
                    <a:pt x="1072" y="1890"/>
                    <a:pt x="1076" y="1851"/>
                    <a:pt x="1111" y="1851"/>
                  </a:cubicBezTo>
                  <a:cubicBezTo>
                    <a:pt x="1125" y="1851"/>
                    <a:pt x="1130" y="1861"/>
                    <a:pt x="1140" y="1865"/>
                  </a:cubicBezTo>
                  <a:cubicBezTo>
                    <a:pt x="1164" y="1880"/>
                    <a:pt x="1179" y="1880"/>
                    <a:pt x="1203" y="1885"/>
                  </a:cubicBezTo>
                  <a:cubicBezTo>
                    <a:pt x="1218" y="1885"/>
                    <a:pt x="1223" y="1880"/>
                    <a:pt x="1237" y="1880"/>
                  </a:cubicBezTo>
                  <a:cubicBezTo>
                    <a:pt x="1247" y="1880"/>
                    <a:pt x="1252" y="1890"/>
                    <a:pt x="1257" y="1895"/>
                  </a:cubicBezTo>
                  <a:cubicBezTo>
                    <a:pt x="1272" y="1904"/>
                    <a:pt x="1276" y="1909"/>
                    <a:pt x="1291" y="1919"/>
                  </a:cubicBezTo>
                  <a:cubicBezTo>
                    <a:pt x="1325" y="1943"/>
                    <a:pt x="1349" y="1958"/>
                    <a:pt x="1393" y="1968"/>
                  </a:cubicBezTo>
                  <a:cubicBezTo>
                    <a:pt x="1398" y="1958"/>
                    <a:pt x="1403" y="1953"/>
                    <a:pt x="1403" y="1943"/>
                  </a:cubicBezTo>
                  <a:cubicBezTo>
                    <a:pt x="1403" y="1929"/>
                    <a:pt x="1393" y="1919"/>
                    <a:pt x="1388" y="1904"/>
                  </a:cubicBezTo>
                  <a:cubicBezTo>
                    <a:pt x="1383" y="1895"/>
                    <a:pt x="1383" y="1885"/>
                    <a:pt x="1379" y="1876"/>
                  </a:cubicBezTo>
                  <a:cubicBezTo>
                    <a:pt x="1364" y="1841"/>
                    <a:pt x="1335" y="1832"/>
                    <a:pt x="1315" y="1802"/>
                  </a:cubicBezTo>
                  <a:cubicBezTo>
                    <a:pt x="1296" y="1768"/>
                    <a:pt x="1296" y="1749"/>
                    <a:pt x="1291" y="1710"/>
                  </a:cubicBezTo>
                  <a:cubicBezTo>
                    <a:pt x="1305" y="1705"/>
                    <a:pt x="1305" y="1705"/>
                    <a:pt x="1305" y="1705"/>
                  </a:cubicBezTo>
                  <a:cubicBezTo>
                    <a:pt x="1325" y="1724"/>
                    <a:pt x="1335" y="1739"/>
                    <a:pt x="1359" y="1749"/>
                  </a:cubicBezTo>
                  <a:cubicBezTo>
                    <a:pt x="1383" y="1763"/>
                    <a:pt x="1403" y="1758"/>
                    <a:pt x="1422" y="1778"/>
                  </a:cubicBezTo>
                  <a:cubicBezTo>
                    <a:pt x="1442" y="1797"/>
                    <a:pt x="1452" y="1821"/>
                    <a:pt x="1457" y="1851"/>
                  </a:cubicBezTo>
                  <a:cubicBezTo>
                    <a:pt x="1461" y="1904"/>
                    <a:pt x="1446" y="1934"/>
                    <a:pt x="1457" y="1987"/>
                  </a:cubicBezTo>
                  <a:cubicBezTo>
                    <a:pt x="1457" y="2002"/>
                    <a:pt x="1461" y="2012"/>
                    <a:pt x="1461" y="2026"/>
                  </a:cubicBezTo>
                  <a:cubicBezTo>
                    <a:pt x="1442" y="2128"/>
                    <a:pt x="1442" y="2128"/>
                    <a:pt x="1442" y="2128"/>
                  </a:cubicBezTo>
                  <a:cubicBezTo>
                    <a:pt x="1471" y="2143"/>
                    <a:pt x="1490" y="2153"/>
                    <a:pt x="1520" y="2167"/>
                  </a:cubicBezTo>
                  <a:cubicBezTo>
                    <a:pt x="1554" y="2187"/>
                    <a:pt x="1568" y="2216"/>
                    <a:pt x="1607" y="2216"/>
                  </a:cubicBezTo>
                  <a:cubicBezTo>
                    <a:pt x="1622" y="2216"/>
                    <a:pt x="1627" y="2211"/>
                    <a:pt x="1642" y="2207"/>
                  </a:cubicBezTo>
                  <a:cubicBezTo>
                    <a:pt x="1656" y="2202"/>
                    <a:pt x="1671" y="2192"/>
                    <a:pt x="1681" y="2177"/>
                  </a:cubicBezTo>
                  <a:cubicBezTo>
                    <a:pt x="1695" y="2158"/>
                    <a:pt x="1700" y="2128"/>
                    <a:pt x="1729" y="2128"/>
                  </a:cubicBezTo>
                  <a:cubicBezTo>
                    <a:pt x="1763" y="2128"/>
                    <a:pt x="1783" y="2133"/>
                    <a:pt x="1817" y="2133"/>
                  </a:cubicBezTo>
                  <a:cubicBezTo>
                    <a:pt x="1847" y="2133"/>
                    <a:pt x="1861" y="2167"/>
                    <a:pt x="1890" y="2167"/>
                  </a:cubicBezTo>
                  <a:cubicBezTo>
                    <a:pt x="1905" y="2167"/>
                    <a:pt x="1910" y="2158"/>
                    <a:pt x="1924" y="2153"/>
                  </a:cubicBezTo>
                  <a:cubicBezTo>
                    <a:pt x="1938" y="2138"/>
                    <a:pt x="1949" y="2133"/>
                    <a:pt x="1968" y="2124"/>
                  </a:cubicBezTo>
                  <a:cubicBezTo>
                    <a:pt x="1993" y="2109"/>
                    <a:pt x="2021" y="2099"/>
                    <a:pt x="2021" y="2065"/>
                  </a:cubicBezTo>
                  <a:cubicBezTo>
                    <a:pt x="2021" y="2012"/>
                    <a:pt x="2012" y="1982"/>
                    <a:pt x="2002" y="1934"/>
                  </a:cubicBezTo>
                  <a:cubicBezTo>
                    <a:pt x="1997" y="1924"/>
                    <a:pt x="2002" y="1909"/>
                    <a:pt x="1993" y="1900"/>
                  </a:cubicBezTo>
                  <a:cubicBezTo>
                    <a:pt x="1988" y="1895"/>
                    <a:pt x="1973" y="1895"/>
                    <a:pt x="1963" y="1895"/>
                  </a:cubicBezTo>
                  <a:cubicBezTo>
                    <a:pt x="1953" y="1890"/>
                    <a:pt x="1944" y="1885"/>
                    <a:pt x="1934" y="1880"/>
                  </a:cubicBezTo>
                  <a:cubicBezTo>
                    <a:pt x="1914" y="1871"/>
                    <a:pt x="1890" y="1871"/>
                    <a:pt x="1890" y="1851"/>
                  </a:cubicBezTo>
                  <a:cubicBezTo>
                    <a:pt x="1890" y="1841"/>
                    <a:pt x="1905" y="1841"/>
                    <a:pt x="1905" y="1836"/>
                  </a:cubicBezTo>
                  <a:cubicBezTo>
                    <a:pt x="1919" y="1773"/>
                    <a:pt x="1919" y="1773"/>
                    <a:pt x="1919" y="1773"/>
                  </a:cubicBezTo>
                  <a:cubicBezTo>
                    <a:pt x="1938" y="1778"/>
                    <a:pt x="1949" y="1788"/>
                    <a:pt x="1963" y="1797"/>
                  </a:cubicBezTo>
                  <a:cubicBezTo>
                    <a:pt x="1983" y="1807"/>
                    <a:pt x="2002" y="1807"/>
                    <a:pt x="2007" y="1821"/>
                  </a:cubicBezTo>
                  <a:cubicBezTo>
                    <a:pt x="2021" y="1846"/>
                    <a:pt x="2021" y="1861"/>
                    <a:pt x="2036" y="1885"/>
                  </a:cubicBezTo>
                  <a:cubicBezTo>
                    <a:pt x="2051" y="1909"/>
                    <a:pt x="2070" y="1914"/>
                    <a:pt x="2095" y="1934"/>
                  </a:cubicBezTo>
                  <a:cubicBezTo>
                    <a:pt x="2119" y="1948"/>
                    <a:pt x="2134" y="1963"/>
                    <a:pt x="2158" y="1973"/>
                  </a:cubicBezTo>
                  <a:cubicBezTo>
                    <a:pt x="2211" y="2002"/>
                    <a:pt x="2250" y="2007"/>
                    <a:pt x="2309" y="2036"/>
                  </a:cubicBezTo>
                  <a:cubicBezTo>
                    <a:pt x="2358" y="2065"/>
                    <a:pt x="2372" y="2104"/>
                    <a:pt x="2406" y="2153"/>
                  </a:cubicBezTo>
                  <a:cubicBezTo>
                    <a:pt x="2436" y="2133"/>
                    <a:pt x="2445" y="2109"/>
                    <a:pt x="2469" y="2085"/>
                  </a:cubicBezTo>
                  <a:cubicBezTo>
                    <a:pt x="2484" y="2075"/>
                    <a:pt x="2489" y="2065"/>
                    <a:pt x="2499" y="2046"/>
                  </a:cubicBezTo>
                  <a:cubicBezTo>
                    <a:pt x="2504" y="2031"/>
                    <a:pt x="2518" y="2022"/>
                    <a:pt x="2518" y="2002"/>
                  </a:cubicBezTo>
                  <a:cubicBezTo>
                    <a:pt x="2518" y="1987"/>
                    <a:pt x="2504" y="1978"/>
                    <a:pt x="2494" y="1968"/>
                  </a:cubicBezTo>
                  <a:cubicBezTo>
                    <a:pt x="2465" y="1924"/>
                    <a:pt x="2441" y="1895"/>
                    <a:pt x="2392" y="1885"/>
                  </a:cubicBezTo>
                  <a:cubicBezTo>
                    <a:pt x="2377" y="1885"/>
                    <a:pt x="2372" y="1890"/>
                    <a:pt x="2358" y="1885"/>
                  </a:cubicBezTo>
                  <a:cubicBezTo>
                    <a:pt x="2328" y="1885"/>
                    <a:pt x="2314" y="1871"/>
                    <a:pt x="2284" y="1856"/>
                  </a:cubicBezTo>
                  <a:cubicBezTo>
                    <a:pt x="2265" y="1851"/>
                    <a:pt x="2245" y="1846"/>
                    <a:pt x="2245" y="1826"/>
                  </a:cubicBezTo>
                  <a:cubicBezTo>
                    <a:pt x="2245" y="1802"/>
                    <a:pt x="2265" y="1793"/>
                    <a:pt x="2265" y="1763"/>
                  </a:cubicBezTo>
                  <a:cubicBezTo>
                    <a:pt x="2265" y="1695"/>
                    <a:pt x="2265" y="1695"/>
                    <a:pt x="2265" y="1695"/>
                  </a:cubicBezTo>
                  <a:cubicBezTo>
                    <a:pt x="2289" y="1695"/>
                    <a:pt x="2304" y="1690"/>
                    <a:pt x="2323" y="1685"/>
                  </a:cubicBezTo>
                  <a:cubicBezTo>
                    <a:pt x="2363" y="1675"/>
                    <a:pt x="2382" y="1675"/>
                    <a:pt x="2416" y="1656"/>
                  </a:cubicBezTo>
                  <a:cubicBezTo>
                    <a:pt x="2421" y="1656"/>
                    <a:pt x="2421" y="1646"/>
                    <a:pt x="2426" y="1641"/>
                  </a:cubicBezTo>
                  <a:cubicBezTo>
                    <a:pt x="2402" y="1617"/>
                    <a:pt x="2397" y="1588"/>
                    <a:pt x="2367" y="1578"/>
                  </a:cubicBezTo>
                  <a:cubicBezTo>
                    <a:pt x="2358" y="1573"/>
                    <a:pt x="2348" y="1573"/>
                    <a:pt x="2338" y="1569"/>
                  </a:cubicBezTo>
                  <a:cubicBezTo>
                    <a:pt x="2323" y="1564"/>
                    <a:pt x="2323" y="1544"/>
                    <a:pt x="2309" y="1544"/>
                  </a:cubicBezTo>
                  <a:cubicBezTo>
                    <a:pt x="2284" y="1544"/>
                    <a:pt x="2275" y="1559"/>
                    <a:pt x="2256" y="1569"/>
                  </a:cubicBezTo>
                  <a:cubicBezTo>
                    <a:pt x="2217" y="1593"/>
                    <a:pt x="2192" y="1603"/>
                    <a:pt x="2148" y="1603"/>
                  </a:cubicBezTo>
                  <a:cubicBezTo>
                    <a:pt x="2104" y="1603"/>
                    <a:pt x="2104" y="1603"/>
                    <a:pt x="2104" y="1603"/>
                  </a:cubicBezTo>
                  <a:cubicBezTo>
                    <a:pt x="2109" y="1583"/>
                    <a:pt x="2124" y="1573"/>
                    <a:pt x="2124" y="1549"/>
                  </a:cubicBezTo>
                  <a:cubicBezTo>
                    <a:pt x="2124" y="1534"/>
                    <a:pt x="2129" y="1520"/>
                    <a:pt x="2114" y="1514"/>
                  </a:cubicBezTo>
                  <a:cubicBezTo>
                    <a:pt x="2095" y="1500"/>
                    <a:pt x="2075" y="1495"/>
                    <a:pt x="2056" y="1486"/>
                  </a:cubicBezTo>
                  <a:cubicBezTo>
                    <a:pt x="2046" y="1500"/>
                    <a:pt x="2036" y="1510"/>
                    <a:pt x="2021" y="1525"/>
                  </a:cubicBezTo>
                  <a:cubicBezTo>
                    <a:pt x="2012" y="1539"/>
                    <a:pt x="2002" y="1564"/>
                    <a:pt x="1983" y="1564"/>
                  </a:cubicBezTo>
                  <a:cubicBezTo>
                    <a:pt x="1890" y="1564"/>
                    <a:pt x="1890" y="1564"/>
                    <a:pt x="1890" y="1564"/>
                  </a:cubicBezTo>
                  <a:cubicBezTo>
                    <a:pt x="1847" y="1564"/>
                    <a:pt x="1812" y="1549"/>
                    <a:pt x="1792" y="1510"/>
                  </a:cubicBezTo>
                  <a:cubicBezTo>
                    <a:pt x="1773" y="1471"/>
                    <a:pt x="1734" y="1461"/>
                    <a:pt x="1734" y="1417"/>
                  </a:cubicBezTo>
                  <a:cubicBezTo>
                    <a:pt x="1768" y="1412"/>
                    <a:pt x="1792" y="1417"/>
                    <a:pt x="1822" y="1408"/>
                  </a:cubicBezTo>
                  <a:cubicBezTo>
                    <a:pt x="1847" y="1403"/>
                    <a:pt x="1851" y="1388"/>
                    <a:pt x="1871" y="1378"/>
                  </a:cubicBezTo>
                  <a:cubicBezTo>
                    <a:pt x="1885" y="1369"/>
                    <a:pt x="1899" y="1364"/>
                    <a:pt x="1914" y="1349"/>
                  </a:cubicBezTo>
                  <a:cubicBezTo>
                    <a:pt x="1934" y="1373"/>
                    <a:pt x="1958" y="1378"/>
                    <a:pt x="1988" y="1388"/>
                  </a:cubicBezTo>
                  <a:cubicBezTo>
                    <a:pt x="2021" y="1403"/>
                    <a:pt x="2041" y="1412"/>
                    <a:pt x="2075" y="1417"/>
                  </a:cubicBezTo>
                  <a:cubicBezTo>
                    <a:pt x="2124" y="1432"/>
                    <a:pt x="2153" y="1451"/>
                    <a:pt x="2197" y="1456"/>
                  </a:cubicBezTo>
                  <a:lnTo>
                    <a:pt x="2197" y="1456"/>
                  </a:lnTo>
                  <a:cubicBezTo>
                    <a:pt x="2197" y="1403"/>
                    <a:pt x="2197" y="1369"/>
                    <a:pt x="2178" y="1315"/>
                  </a:cubicBezTo>
                  <a:cubicBezTo>
                    <a:pt x="2163" y="1276"/>
                    <a:pt x="2138" y="1262"/>
                    <a:pt x="2104" y="1232"/>
                  </a:cubicBezTo>
                  <a:cubicBezTo>
                    <a:pt x="2095" y="1223"/>
                    <a:pt x="2075" y="1213"/>
                    <a:pt x="2075" y="1193"/>
                  </a:cubicBezTo>
                  <a:cubicBezTo>
                    <a:pt x="2075" y="1183"/>
                    <a:pt x="2085" y="1174"/>
                    <a:pt x="2085" y="1164"/>
                  </a:cubicBezTo>
                  <a:cubicBezTo>
                    <a:pt x="2090" y="1130"/>
                    <a:pt x="2090" y="1105"/>
                    <a:pt x="2090" y="1072"/>
                  </a:cubicBezTo>
                  <a:cubicBezTo>
                    <a:pt x="2090" y="1042"/>
                    <a:pt x="2051" y="1047"/>
                    <a:pt x="2031" y="1023"/>
                  </a:cubicBezTo>
                  <a:cubicBezTo>
                    <a:pt x="1233" y="1144"/>
                    <a:pt x="1233" y="1144"/>
                    <a:pt x="1233" y="1144"/>
                  </a:cubicBezTo>
                  <a:cubicBezTo>
                    <a:pt x="1228" y="1135"/>
                    <a:pt x="1218" y="1125"/>
                    <a:pt x="1218" y="1116"/>
                  </a:cubicBezTo>
                  <a:cubicBezTo>
                    <a:pt x="1213" y="1091"/>
                    <a:pt x="1223" y="1077"/>
                    <a:pt x="1213" y="1052"/>
                  </a:cubicBezTo>
                  <a:cubicBezTo>
                    <a:pt x="1208" y="1038"/>
                    <a:pt x="1189" y="1028"/>
                    <a:pt x="1189" y="1008"/>
                  </a:cubicBezTo>
                  <a:cubicBezTo>
                    <a:pt x="1189" y="984"/>
                    <a:pt x="1208" y="974"/>
                    <a:pt x="1223" y="955"/>
                  </a:cubicBezTo>
                  <a:cubicBezTo>
                    <a:pt x="1237" y="940"/>
                    <a:pt x="1242" y="925"/>
                    <a:pt x="1252" y="911"/>
                  </a:cubicBezTo>
                  <a:cubicBezTo>
                    <a:pt x="1262" y="892"/>
                    <a:pt x="1272" y="887"/>
                    <a:pt x="1272" y="867"/>
                  </a:cubicBezTo>
                  <a:cubicBezTo>
                    <a:pt x="1272" y="848"/>
                    <a:pt x="1267" y="838"/>
                    <a:pt x="1257" y="818"/>
                  </a:cubicBezTo>
                  <a:cubicBezTo>
                    <a:pt x="1257" y="813"/>
                    <a:pt x="1242" y="813"/>
                    <a:pt x="1242" y="804"/>
                  </a:cubicBezTo>
                  <a:cubicBezTo>
                    <a:pt x="1242" y="784"/>
                    <a:pt x="1267" y="779"/>
                    <a:pt x="1281" y="770"/>
                  </a:cubicBezTo>
                  <a:cubicBezTo>
                    <a:pt x="1300" y="755"/>
                    <a:pt x="1300" y="731"/>
                    <a:pt x="1305" y="707"/>
                  </a:cubicBezTo>
                  <a:cubicBezTo>
                    <a:pt x="1305" y="696"/>
                    <a:pt x="1305" y="682"/>
                    <a:pt x="1310" y="677"/>
                  </a:cubicBezTo>
                  <a:cubicBezTo>
                    <a:pt x="1320" y="667"/>
                    <a:pt x="1330" y="672"/>
                    <a:pt x="1340" y="667"/>
                  </a:cubicBezTo>
                  <a:cubicBezTo>
                    <a:pt x="1359" y="657"/>
                    <a:pt x="1364" y="638"/>
                    <a:pt x="1374" y="619"/>
                  </a:cubicBezTo>
                  <a:cubicBezTo>
                    <a:pt x="1374" y="614"/>
                    <a:pt x="1379" y="609"/>
                    <a:pt x="1379" y="599"/>
                  </a:cubicBezTo>
                  <a:cubicBezTo>
                    <a:pt x="1379" y="511"/>
                    <a:pt x="1379" y="511"/>
                    <a:pt x="1379" y="511"/>
                  </a:cubicBezTo>
                  <a:cubicBezTo>
                    <a:pt x="1379" y="502"/>
                    <a:pt x="1374" y="497"/>
                    <a:pt x="1374" y="482"/>
                  </a:cubicBezTo>
                  <a:cubicBezTo>
                    <a:pt x="1379" y="478"/>
                    <a:pt x="1383" y="478"/>
                    <a:pt x="1388" y="467"/>
                  </a:cubicBezTo>
                  <a:cubicBezTo>
                    <a:pt x="1398" y="443"/>
                    <a:pt x="1418" y="434"/>
                    <a:pt x="1427" y="409"/>
                  </a:cubicBezTo>
                  <a:cubicBezTo>
                    <a:pt x="1432" y="404"/>
                    <a:pt x="1437" y="400"/>
                    <a:pt x="1437" y="395"/>
                  </a:cubicBezTo>
                  <a:cubicBezTo>
                    <a:pt x="1437" y="302"/>
                    <a:pt x="1437" y="302"/>
                    <a:pt x="1437" y="302"/>
                  </a:cubicBezTo>
                  <a:cubicBezTo>
                    <a:pt x="1437" y="258"/>
                    <a:pt x="1422" y="234"/>
                    <a:pt x="1403" y="200"/>
                  </a:cubicBezTo>
                  <a:cubicBezTo>
                    <a:pt x="1393" y="180"/>
                    <a:pt x="1374" y="175"/>
                    <a:pt x="1374" y="151"/>
                  </a:cubicBezTo>
                  <a:cubicBezTo>
                    <a:pt x="1374" y="136"/>
                    <a:pt x="1379" y="127"/>
                    <a:pt x="1374" y="107"/>
                  </a:cubicBezTo>
                  <a:cubicBezTo>
                    <a:pt x="1374" y="97"/>
                    <a:pt x="1364" y="88"/>
                    <a:pt x="1359" y="78"/>
                  </a:cubicBezTo>
                  <a:cubicBezTo>
                    <a:pt x="1354" y="49"/>
                    <a:pt x="1354" y="30"/>
                    <a:pt x="1349" y="0"/>
                  </a:cubicBezTo>
                  <a:lnTo>
                    <a:pt x="1349" y="0"/>
                  </a:lnTo>
                  <a:cubicBezTo>
                    <a:pt x="0" y="141"/>
                    <a:pt x="0" y="141"/>
                    <a:pt x="0" y="141"/>
                  </a:cubicBezTo>
                </a:path>
              </a:pathLst>
            </a:custGeom>
            <a:grpFill/>
            <a:ln w="12700" cap="flat" cmpd="sng">
              <a:solidFill>
                <a:schemeClr val="accent4"/>
              </a:solidFill>
              <a:bevel/>
              <a:headEnd/>
              <a:tailEnd/>
            </a:ln>
            <a:effectLst/>
            <a:extLst>
              <a:ext uri="{AF507438-7753-43e0-B8FC-AC1667EBCBE1}"/>
            </a:extLst>
          </p:spPr>
          <p:txBody>
            <a:bodyPr wrap="none" anchor="ct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grpSp>
    </p:spTree>
    <p:extLst>
      <p:ext uri="{BB962C8B-B14F-4D97-AF65-F5344CB8AC3E}">
        <p14:creationId xmlns:p14="http://schemas.microsoft.com/office/powerpoint/2010/main" val="24876029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1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Map – United States</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grpSp>
        <p:nvGrpSpPr>
          <p:cNvPr id="43" name="Group 42">
            <a:extLst>
              <a:ext uri="{FF2B5EF4-FFF2-40B4-BE49-F238E27FC236}">
                <a16:creationId xmlns:a16="http://schemas.microsoft.com/office/drawing/2014/main" id="{6F6936EC-BD26-F093-C048-3ABDF8385F2D}"/>
              </a:ext>
            </a:extLst>
          </p:cNvPr>
          <p:cNvGrpSpPr/>
          <p:nvPr userDrawn="1"/>
        </p:nvGrpSpPr>
        <p:grpSpPr>
          <a:xfrm>
            <a:off x="3212714" y="1824228"/>
            <a:ext cx="5766573" cy="3688794"/>
            <a:chOff x="5157992" y="1665629"/>
            <a:chExt cx="2936367" cy="1919171"/>
          </a:xfrm>
          <a:solidFill>
            <a:schemeClr val="bg2"/>
          </a:solidFill>
          <a:effectLst/>
        </p:grpSpPr>
        <p:sp>
          <p:nvSpPr>
            <p:cNvPr id="44" name="Freeform 5">
              <a:extLst>
                <a:ext uri="{FF2B5EF4-FFF2-40B4-BE49-F238E27FC236}">
                  <a16:creationId xmlns:a16="http://schemas.microsoft.com/office/drawing/2014/main" id="{4B13EBDD-8060-14C8-0372-E751BF6C6705}"/>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45" name="Freeform 6">
              <a:extLst>
                <a:ext uri="{FF2B5EF4-FFF2-40B4-BE49-F238E27FC236}">
                  <a16:creationId xmlns:a16="http://schemas.microsoft.com/office/drawing/2014/main" id="{D50DA3AB-82A6-6E1B-54D6-280B8E2A2D16}"/>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46" name="Freeform 7">
              <a:extLst>
                <a:ext uri="{FF2B5EF4-FFF2-40B4-BE49-F238E27FC236}">
                  <a16:creationId xmlns:a16="http://schemas.microsoft.com/office/drawing/2014/main" id="{1C143274-90F5-2CFE-2EED-3019808E0836}"/>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47" name="Freeform 8">
              <a:extLst>
                <a:ext uri="{FF2B5EF4-FFF2-40B4-BE49-F238E27FC236}">
                  <a16:creationId xmlns:a16="http://schemas.microsoft.com/office/drawing/2014/main" id="{A50609E6-BBF1-D106-67B3-1C69D193E2E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48" name="Freeform 9">
              <a:extLst>
                <a:ext uri="{FF2B5EF4-FFF2-40B4-BE49-F238E27FC236}">
                  <a16:creationId xmlns:a16="http://schemas.microsoft.com/office/drawing/2014/main" id="{45EF3F05-8067-C9D4-0F0B-0766F5DA7D7F}"/>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49" name="Freeform 10">
              <a:extLst>
                <a:ext uri="{FF2B5EF4-FFF2-40B4-BE49-F238E27FC236}">
                  <a16:creationId xmlns:a16="http://schemas.microsoft.com/office/drawing/2014/main" id="{8E983D56-E736-FFF5-22EB-52373204F206}"/>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0" name="Freeform 11">
              <a:extLst>
                <a:ext uri="{FF2B5EF4-FFF2-40B4-BE49-F238E27FC236}">
                  <a16:creationId xmlns:a16="http://schemas.microsoft.com/office/drawing/2014/main" id="{18214CAD-4A72-8363-D16D-2F964E75FCBC}"/>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1" name="Freeform 12">
              <a:extLst>
                <a:ext uri="{FF2B5EF4-FFF2-40B4-BE49-F238E27FC236}">
                  <a16:creationId xmlns:a16="http://schemas.microsoft.com/office/drawing/2014/main" id="{5061602A-B153-B263-8FB6-7AAFEE47725A}"/>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2" name="Freeform 13">
              <a:extLst>
                <a:ext uri="{FF2B5EF4-FFF2-40B4-BE49-F238E27FC236}">
                  <a16:creationId xmlns:a16="http://schemas.microsoft.com/office/drawing/2014/main" id="{63B01F8D-7806-5896-37BF-C79FF0AF7C6F}"/>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3" name="Freeform 14">
              <a:extLst>
                <a:ext uri="{FF2B5EF4-FFF2-40B4-BE49-F238E27FC236}">
                  <a16:creationId xmlns:a16="http://schemas.microsoft.com/office/drawing/2014/main" id="{807223E3-AC18-5C5D-D9DA-4E6E370D8391}"/>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4" name="Freeform 15">
              <a:extLst>
                <a:ext uri="{FF2B5EF4-FFF2-40B4-BE49-F238E27FC236}">
                  <a16:creationId xmlns:a16="http://schemas.microsoft.com/office/drawing/2014/main" id="{AEAC0B96-729D-4098-6CF2-2EC80A61392A}"/>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5" name="Freeform 16">
              <a:extLst>
                <a:ext uri="{FF2B5EF4-FFF2-40B4-BE49-F238E27FC236}">
                  <a16:creationId xmlns:a16="http://schemas.microsoft.com/office/drawing/2014/main" id="{CB7CE2C2-8E08-71A1-2275-1C8228A6858A}"/>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6" name="Freeform 17">
              <a:extLst>
                <a:ext uri="{FF2B5EF4-FFF2-40B4-BE49-F238E27FC236}">
                  <a16:creationId xmlns:a16="http://schemas.microsoft.com/office/drawing/2014/main" id="{C20CE85A-8A91-5048-F9B0-4FFE59302E91}"/>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7" name="Freeform 18">
              <a:extLst>
                <a:ext uri="{FF2B5EF4-FFF2-40B4-BE49-F238E27FC236}">
                  <a16:creationId xmlns:a16="http://schemas.microsoft.com/office/drawing/2014/main" id="{8ECAAA3F-2632-BF88-7713-F992C2EF5835}"/>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8" name="Freeform 19">
              <a:extLst>
                <a:ext uri="{FF2B5EF4-FFF2-40B4-BE49-F238E27FC236}">
                  <a16:creationId xmlns:a16="http://schemas.microsoft.com/office/drawing/2014/main" id="{4C36C7CE-9AA9-B726-F81F-1B41D3A4193E}"/>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59" name="Freeform 20">
              <a:extLst>
                <a:ext uri="{FF2B5EF4-FFF2-40B4-BE49-F238E27FC236}">
                  <a16:creationId xmlns:a16="http://schemas.microsoft.com/office/drawing/2014/main" id="{1DB1160A-31FE-A71A-D87F-407B83CA599C}"/>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0" name="Freeform 21">
              <a:extLst>
                <a:ext uri="{FF2B5EF4-FFF2-40B4-BE49-F238E27FC236}">
                  <a16:creationId xmlns:a16="http://schemas.microsoft.com/office/drawing/2014/main" id="{98102E95-93DE-61A4-32D6-919C487B98A6}"/>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1" name="Freeform 22">
              <a:extLst>
                <a:ext uri="{FF2B5EF4-FFF2-40B4-BE49-F238E27FC236}">
                  <a16:creationId xmlns:a16="http://schemas.microsoft.com/office/drawing/2014/main" id="{4278A134-E242-50B4-1E89-32DD8B1D4B73}"/>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2" name="Freeform 23">
              <a:extLst>
                <a:ext uri="{FF2B5EF4-FFF2-40B4-BE49-F238E27FC236}">
                  <a16:creationId xmlns:a16="http://schemas.microsoft.com/office/drawing/2014/main" id="{263D5453-AF5B-C3CF-BD43-A2FC4DC63FB8}"/>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3" name="Freeform 24">
              <a:extLst>
                <a:ext uri="{FF2B5EF4-FFF2-40B4-BE49-F238E27FC236}">
                  <a16:creationId xmlns:a16="http://schemas.microsoft.com/office/drawing/2014/main" id="{9D46EC03-FDCF-87BC-5CD2-516D7F69819E}"/>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4" name="Freeform 25">
              <a:extLst>
                <a:ext uri="{FF2B5EF4-FFF2-40B4-BE49-F238E27FC236}">
                  <a16:creationId xmlns:a16="http://schemas.microsoft.com/office/drawing/2014/main" id="{B08D3C16-215A-A2E1-9FDF-5A7AA1BF6FBA}"/>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5" name="Freeform 26">
              <a:extLst>
                <a:ext uri="{FF2B5EF4-FFF2-40B4-BE49-F238E27FC236}">
                  <a16:creationId xmlns:a16="http://schemas.microsoft.com/office/drawing/2014/main" id="{8198F4CA-B6EC-0559-CF9D-065D81D910E9}"/>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6" name="Freeform 27">
              <a:extLst>
                <a:ext uri="{FF2B5EF4-FFF2-40B4-BE49-F238E27FC236}">
                  <a16:creationId xmlns:a16="http://schemas.microsoft.com/office/drawing/2014/main" id="{D6663D52-D629-AE18-2DF1-10E11DFC77E8}"/>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7" name="Freeform 28">
              <a:extLst>
                <a:ext uri="{FF2B5EF4-FFF2-40B4-BE49-F238E27FC236}">
                  <a16:creationId xmlns:a16="http://schemas.microsoft.com/office/drawing/2014/main" id="{6C1C2F0E-B27C-6C04-3AC0-348ED8CE4D2C}"/>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8" name="Freeform 29">
              <a:extLst>
                <a:ext uri="{FF2B5EF4-FFF2-40B4-BE49-F238E27FC236}">
                  <a16:creationId xmlns:a16="http://schemas.microsoft.com/office/drawing/2014/main" id="{9F8F3292-0155-8A2B-9EA5-762B3AD8DA30}"/>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69" name="Freeform 30">
              <a:extLst>
                <a:ext uri="{FF2B5EF4-FFF2-40B4-BE49-F238E27FC236}">
                  <a16:creationId xmlns:a16="http://schemas.microsoft.com/office/drawing/2014/main" id="{17DA57F4-FA4D-E905-B8D0-1F6A005705C4}"/>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0" name="Freeform 31">
              <a:extLst>
                <a:ext uri="{FF2B5EF4-FFF2-40B4-BE49-F238E27FC236}">
                  <a16:creationId xmlns:a16="http://schemas.microsoft.com/office/drawing/2014/main" id="{7B3BECC6-734E-4C98-8840-D9D140257BDD}"/>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1" name="Freeform 32">
              <a:extLst>
                <a:ext uri="{FF2B5EF4-FFF2-40B4-BE49-F238E27FC236}">
                  <a16:creationId xmlns:a16="http://schemas.microsoft.com/office/drawing/2014/main" id="{F330FC28-3684-5410-CE95-9CB70726C348}"/>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2" name="Freeform 33">
              <a:extLst>
                <a:ext uri="{FF2B5EF4-FFF2-40B4-BE49-F238E27FC236}">
                  <a16:creationId xmlns:a16="http://schemas.microsoft.com/office/drawing/2014/main" id="{0DA1381A-023E-FB9A-4D92-9F3AC8B2F2E4}"/>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3" name="Freeform 34">
              <a:extLst>
                <a:ext uri="{FF2B5EF4-FFF2-40B4-BE49-F238E27FC236}">
                  <a16:creationId xmlns:a16="http://schemas.microsoft.com/office/drawing/2014/main" id="{8D9D9E7B-AD30-7410-5519-DE5AB39F0F61}"/>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4" name="Freeform 35">
              <a:extLst>
                <a:ext uri="{FF2B5EF4-FFF2-40B4-BE49-F238E27FC236}">
                  <a16:creationId xmlns:a16="http://schemas.microsoft.com/office/drawing/2014/main" id="{49091448-2D11-8183-5648-EE50D34428C3}"/>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5" name="Freeform 36">
              <a:extLst>
                <a:ext uri="{FF2B5EF4-FFF2-40B4-BE49-F238E27FC236}">
                  <a16:creationId xmlns:a16="http://schemas.microsoft.com/office/drawing/2014/main" id="{225AEEAC-E58C-5309-C1BA-CCFF8791480E}"/>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chemeClr val="tx1"/>
            </a:solid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6" name="Freeform 37">
              <a:extLst>
                <a:ext uri="{FF2B5EF4-FFF2-40B4-BE49-F238E27FC236}">
                  <a16:creationId xmlns:a16="http://schemas.microsoft.com/office/drawing/2014/main" id="{6ED612AD-848A-7831-62CF-1E4938708214}"/>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7" name="Freeform 38">
              <a:extLst>
                <a:ext uri="{FF2B5EF4-FFF2-40B4-BE49-F238E27FC236}">
                  <a16:creationId xmlns:a16="http://schemas.microsoft.com/office/drawing/2014/main" id="{64B0F2C5-C02E-935E-2504-8855DC9D9E56}"/>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8" name="Freeform 39">
              <a:extLst>
                <a:ext uri="{FF2B5EF4-FFF2-40B4-BE49-F238E27FC236}">
                  <a16:creationId xmlns:a16="http://schemas.microsoft.com/office/drawing/2014/main" id="{2752A1EF-D62A-14C5-1FC2-15732B9721FC}"/>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79" name="Freeform 40">
              <a:extLst>
                <a:ext uri="{FF2B5EF4-FFF2-40B4-BE49-F238E27FC236}">
                  <a16:creationId xmlns:a16="http://schemas.microsoft.com/office/drawing/2014/main" id="{12F022E0-90A2-994C-CF98-9A01BBC31C79}"/>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0" name="Freeform 41">
              <a:extLst>
                <a:ext uri="{FF2B5EF4-FFF2-40B4-BE49-F238E27FC236}">
                  <a16:creationId xmlns:a16="http://schemas.microsoft.com/office/drawing/2014/main" id="{DC92CB18-D9D6-355D-75BD-B6C1A673D148}"/>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1" name="Freeform 42">
              <a:extLst>
                <a:ext uri="{FF2B5EF4-FFF2-40B4-BE49-F238E27FC236}">
                  <a16:creationId xmlns:a16="http://schemas.microsoft.com/office/drawing/2014/main" id="{ECB3DB2A-576B-27CF-A2B9-21EC7E73CF62}"/>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2" name="Freeform 43">
              <a:extLst>
                <a:ext uri="{FF2B5EF4-FFF2-40B4-BE49-F238E27FC236}">
                  <a16:creationId xmlns:a16="http://schemas.microsoft.com/office/drawing/2014/main" id="{E5B7F39E-30A1-C465-41A6-D5058340F2FD}"/>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3" name="Freeform 44">
              <a:extLst>
                <a:ext uri="{FF2B5EF4-FFF2-40B4-BE49-F238E27FC236}">
                  <a16:creationId xmlns:a16="http://schemas.microsoft.com/office/drawing/2014/main" id="{1CAEADB7-D0DD-FF2F-66FB-A78EF44F7AA9}"/>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4" name="Freeform 45">
              <a:extLst>
                <a:ext uri="{FF2B5EF4-FFF2-40B4-BE49-F238E27FC236}">
                  <a16:creationId xmlns:a16="http://schemas.microsoft.com/office/drawing/2014/main" id="{26D6A588-CBE8-0C51-0122-F9B52F18FE3F}"/>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5" name="Freeform 46">
              <a:extLst>
                <a:ext uri="{FF2B5EF4-FFF2-40B4-BE49-F238E27FC236}">
                  <a16:creationId xmlns:a16="http://schemas.microsoft.com/office/drawing/2014/main" id="{D6F2AA96-C1F8-31CC-A260-48D8C5F75B33}"/>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6" name="Freeform 47">
              <a:extLst>
                <a:ext uri="{FF2B5EF4-FFF2-40B4-BE49-F238E27FC236}">
                  <a16:creationId xmlns:a16="http://schemas.microsoft.com/office/drawing/2014/main" id="{7795EB4F-3B97-1012-DBF8-7D16847A0EA2}"/>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7" name="Line 48">
              <a:extLst>
                <a:ext uri="{FF2B5EF4-FFF2-40B4-BE49-F238E27FC236}">
                  <a16:creationId xmlns:a16="http://schemas.microsoft.com/office/drawing/2014/main" id="{000306C5-7F01-BECB-994C-557BDF65C9AC}"/>
                </a:ext>
              </a:extLst>
            </p:cNvPr>
            <p:cNvSpPr>
              <a:spLocks noChangeShapeType="1"/>
            </p:cNvSpPr>
            <p:nvPr/>
          </p:nvSpPr>
          <p:spPr bwMode="auto">
            <a:xfrm>
              <a:off x="6881808" y="2014722"/>
              <a:ext cx="0" cy="0"/>
            </a:xfrm>
            <a:prstGeom prst="line">
              <a:avLst/>
            </a:prstGeom>
            <a:grpFill/>
            <a:ln w="6350">
              <a:solidFill>
                <a:schemeClr val="accent4"/>
              </a:solidFill>
              <a:round/>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8" name="Line 49">
              <a:extLst>
                <a:ext uri="{FF2B5EF4-FFF2-40B4-BE49-F238E27FC236}">
                  <a16:creationId xmlns:a16="http://schemas.microsoft.com/office/drawing/2014/main" id="{EC2406EB-1BFE-1B1A-FBCE-51AAE8D12227}"/>
                </a:ext>
              </a:extLst>
            </p:cNvPr>
            <p:cNvSpPr>
              <a:spLocks noChangeShapeType="1"/>
            </p:cNvSpPr>
            <p:nvPr/>
          </p:nvSpPr>
          <p:spPr bwMode="auto">
            <a:xfrm>
              <a:off x="6881808" y="2014722"/>
              <a:ext cx="0" cy="0"/>
            </a:xfrm>
            <a:prstGeom prst="line">
              <a:avLst/>
            </a:pr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89" name="Freeform 50">
              <a:extLst>
                <a:ext uri="{FF2B5EF4-FFF2-40B4-BE49-F238E27FC236}">
                  <a16:creationId xmlns:a16="http://schemas.microsoft.com/office/drawing/2014/main" id="{30217C86-1F32-7F73-81FA-A2DD39186A3D}"/>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90" name="Freeform 51">
              <a:extLst>
                <a:ext uri="{FF2B5EF4-FFF2-40B4-BE49-F238E27FC236}">
                  <a16:creationId xmlns:a16="http://schemas.microsoft.com/office/drawing/2014/main" id="{1276E70C-DA76-39C4-831D-955A46F0A953}"/>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91" name="Freeform 52">
              <a:extLst>
                <a:ext uri="{FF2B5EF4-FFF2-40B4-BE49-F238E27FC236}">
                  <a16:creationId xmlns:a16="http://schemas.microsoft.com/office/drawing/2014/main" id="{72E91309-6ECA-469A-18DF-9C83AF9236A7}"/>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92" name="Freeform 53">
              <a:extLst>
                <a:ext uri="{FF2B5EF4-FFF2-40B4-BE49-F238E27FC236}">
                  <a16:creationId xmlns:a16="http://schemas.microsoft.com/office/drawing/2014/main" id="{45AC85E3-4D83-7E01-B098-35DFD6C3C977}"/>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93" name="Freeform 54">
              <a:extLst>
                <a:ext uri="{FF2B5EF4-FFF2-40B4-BE49-F238E27FC236}">
                  <a16:creationId xmlns:a16="http://schemas.microsoft.com/office/drawing/2014/main" id="{72802E25-6035-B5A8-67F5-FF1B8F67BABE}"/>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94" name="Freeform 55">
              <a:extLst>
                <a:ext uri="{FF2B5EF4-FFF2-40B4-BE49-F238E27FC236}">
                  <a16:creationId xmlns:a16="http://schemas.microsoft.com/office/drawing/2014/main" id="{F55513CB-3CAD-3E26-220F-E3226AC64AC2}"/>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95" name="Freeform 94">
              <a:extLst>
                <a:ext uri="{FF2B5EF4-FFF2-40B4-BE49-F238E27FC236}">
                  <a16:creationId xmlns:a16="http://schemas.microsoft.com/office/drawing/2014/main" id="{C943BC48-D04D-A3F4-89B6-F557FF0F9307}"/>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sp>
          <p:nvSpPr>
            <p:cNvPr id="96" name="Freeform 95">
              <a:extLst>
                <a:ext uri="{FF2B5EF4-FFF2-40B4-BE49-F238E27FC236}">
                  <a16:creationId xmlns:a16="http://schemas.microsoft.com/office/drawing/2014/main" id="{8896C25F-A64F-CBFA-3BA9-91AA88E8A572}"/>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6350" cap="flat">
              <a:solidFill>
                <a:schemeClr val="accent4"/>
              </a:solidFill>
              <a:prstDash val="solid"/>
              <a:miter lim="800000"/>
              <a:headEnd/>
              <a:tailEnd/>
            </a:ln>
          </p:spPr>
          <p:txBody>
            <a:bodyPr/>
            <a:lstStyle/>
            <a:p>
              <a:pPr defTabSz="914217">
                <a:defRPr/>
              </a:pPr>
              <a:endParaRPr lang="en-US" sz="900">
                <a:latin typeface="Calibri" panose="020F0502020204030204" pitchFamily="34" charset="0"/>
                <a:ea typeface="Lato regular" panose="020F0502020204030203" pitchFamily="34" charset="0"/>
                <a:cs typeface="Calibri" panose="020F0502020204030204" pitchFamily="34" charset="0"/>
              </a:endParaRPr>
            </a:p>
          </p:txBody>
        </p:sp>
      </p:grpSp>
    </p:spTree>
    <p:extLst>
      <p:ext uri="{BB962C8B-B14F-4D97-AF65-F5344CB8AC3E}">
        <p14:creationId xmlns:p14="http://schemas.microsoft.com/office/powerpoint/2010/main" val="1411603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hree Column Text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E3DC780-8BFF-D99F-0DCE-7A646AEFB601}"/>
              </a:ext>
            </a:extLst>
          </p:cNvPr>
          <p:cNvSpPr>
            <a:spLocks noGrp="1"/>
          </p:cNvSpPr>
          <p:nvPr>
            <p:ph type="title"/>
          </p:nvPr>
        </p:nvSpPr>
        <p:spPr>
          <a:xfrm>
            <a:off x="379142" y="1096233"/>
            <a:ext cx="10036098" cy="869089"/>
          </a:xfrm>
        </p:spPr>
        <p:txBody>
          <a:bodyPr lIns="0" tIns="0" rIns="0" bIns="0"/>
          <a:lstStyle>
            <a:lvl1pPr>
              <a:defRPr>
                <a:solidFill>
                  <a:schemeClr val="bg1"/>
                </a:solidFill>
                <a:latin typeface="Gadugi" panose="020B0502040204020203" pitchFamily="34" charset="0"/>
                <a:ea typeface="Gadugi" panose="020B0502040204020203" pitchFamily="34" charset="0"/>
              </a:defRPr>
            </a:lvl1pPr>
          </a:lstStyle>
          <a:p>
            <a:r>
              <a:rPr lang="en-US"/>
              <a:t>Click to edit Master title style</a:t>
            </a:r>
          </a:p>
        </p:txBody>
      </p:sp>
      <p:sp>
        <p:nvSpPr>
          <p:cNvPr id="10" name="Footer Placeholder 4">
            <a:extLst>
              <a:ext uri="{FF2B5EF4-FFF2-40B4-BE49-F238E27FC236}">
                <a16:creationId xmlns:a16="http://schemas.microsoft.com/office/drawing/2014/main" id="{7AA13CC6-4CCF-C8ED-FC41-B806B9A109D6}"/>
              </a:ext>
            </a:extLst>
          </p:cNvPr>
          <p:cNvSpPr>
            <a:spLocks noGrp="1"/>
          </p:cNvSpPr>
          <p:nvPr>
            <p:ph type="ftr" sz="quarter" idx="3"/>
          </p:nvPr>
        </p:nvSpPr>
        <p:spPr>
          <a:xfrm>
            <a:off x="379141" y="279707"/>
            <a:ext cx="10036099" cy="365125"/>
          </a:xfrm>
          <a:prstGeom prst="rect">
            <a:avLst/>
          </a:prstGeom>
        </p:spPr>
        <p:txBody>
          <a:bodyPr vert="horz" lIns="91440" tIns="45720" rIns="91440" bIns="45720" rtlCol="0" anchor="ctr"/>
          <a:lstStyle>
            <a:lvl1pPr algn="l">
              <a:defRPr sz="1400" b="1">
                <a:solidFill>
                  <a:schemeClr val="accent6"/>
                </a:solidFill>
                <a:latin typeface="Gadugi" panose="020B0502040204020203" pitchFamily="34" charset="0"/>
                <a:ea typeface="Gadugi" panose="020B0502040204020203" pitchFamily="34" charset="0"/>
                <a:cs typeface="Open Sans" panose="020B0606030504020204" pitchFamily="34" charset="0"/>
              </a:defRPr>
            </a:lvl1pPr>
          </a:lstStyle>
          <a:p>
            <a:r>
              <a:rPr lang="en-US"/>
              <a:t>View &gt; Header and Footer &gt; Add Unit Name</a:t>
            </a:r>
          </a:p>
        </p:txBody>
      </p:sp>
      <p:cxnSp>
        <p:nvCxnSpPr>
          <p:cNvPr id="13" name="Straight Connector 12">
            <a:extLst>
              <a:ext uri="{FF2B5EF4-FFF2-40B4-BE49-F238E27FC236}">
                <a16:creationId xmlns:a16="http://schemas.microsoft.com/office/drawing/2014/main" id="{FD5AEDCC-30DD-5A02-7308-B558F589AE57}"/>
              </a:ext>
            </a:extLst>
          </p:cNvPr>
          <p:cNvCxnSpPr>
            <a:cxnSpLocks/>
          </p:cNvCxnSpPr>
          <p:nvPr userDrawn="1"/>
        </p:nvCxnSpPr>
        <p:spPr>
          <a:xfrm>
            <a:off x="0" y="813029"/>
            <a:ext cx="1219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descr="TBR Logo">
            <a:extLst>
              <a:ext uri="{FF2B5EF4-FFF2-40B4-BE49-F238E27FC236}">
                <a16:creationId xmlns:a16="http://schemas.microsoft.com/office/drawing/2014/main" id="{90D9F606-3491-CB99-1E35-F36F4F06B02D}"/>
              </a:ext>
            </a:extLst>
          </p:cNvPr>
          <p:cNvPicPr>
            <a:picLocks noChangeAspect="1"/>
          </p:cNvPicPr>
          <p:nvPr userDrawn="1"/>
        </p:nvPicPr>
        <p:blipFill>
          <a:blip r:embed="rId2"/>
          <a:stretch>
            <a:fillRect/>
          </a:stretch>
        </p:blipFill>
        <p:spPr>
          <a:xfrm>
            <a:off x="10677452" y="111510"/>
            <a:ext cx="1403038" cy="1403038"/>
          </a:xfrm>
          <a:prstGeom prst="rect">
            <a:avLst/>
          </a:prstGeom>
        </p:spPr>
      </p:pic>
      <p:sp>
        <p:nvSpPr>
          <p:cNvPr id="22" name="Content Placeholder 2">
            <a:extLst>
              <a:ext uri="{FF2B5EF4-FFF2-40B4-BE49-F238E27FC236}">
                <a16:creationId xmlns:a16="http://schemas.microsoft.com/office/drawing/2014/main" id="{4D9A1D2A-81EF-F632-D96C-96A20F0C16C2}"/>
              </a:ext>
            </a:extLst>
          </p:cNvPr>
          <p:cNvSpPr>
            <a:spLocks noGrp="1"/>
          </p:cNvSpPr>
          <p:nvPr>
            <p:ph idx="1" hasCustomPrompt="1"/>
          </p:nvPr>
        </p:nvSpPr>
        <p:spPr>
          <a:xfrm>
            <a:off x="399697" y="2110703"/>
            <a:ext cx="3082940" cy="754602"/>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5" name="Content Placeholder 2">
            <a:extLst>
              <a:ext uri="{FF2B5EF4-FFF2-40B4-BE49-F238E27FC236}">
                <a16:creationId xmlns:a16="http://schemas.microsoft.com/office/drawing/2014/main" id="{8F025635-4456-ED23-7CB3-769F850D4D68}"/>
              </a:ext>
            </a:extLst>
          </p:cNvPr>
          <p:cNvSpPr>
            <a:spLocks noGrp="1"/>
          </p:cNvSpPr>
          <p:nvPr>
            <p:ph idx="10" hasCustomPrompt="1"/>
          </p:nvPr>
        </p:nvSpPr>
        <p:spPr>
          <a:xfrm>
            <a:off x="399698" y="3098343"/>
            <a:ext cx="3082940" cy="31229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6" name="Content Placeholder 2">
            <a:extLst>
              <a:ext uri="{FF2B5EF4-FFF2-40B4-BE49-F238E27FC236}">
                <a16:creationId xmlns:a16="http://schemas.microsoft.com/office/drawing/2014/main" id="{85E0BCD7-0D38-BAC6-F7D0-2B6E8D66AFBD}"/>
              </a:ext>
            </a:extLst>
          </p:cNvPr>
          <p:cNvSpPr>
            <a:spLocks noGrp="1"/>
          </p:cNvSpPr>
          <p:nvPr>
            <p:ph idx="11" hasCustomPrompt="1"/>
          </p:nvPr>
        </p:nvSpPr>
        <p:spPr>
          <a:xfrm>
            <a:off x="3956766" y="2110701"/>
            <a:ext cx="2894689" cy="754602"/>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7" name="Content Placeholder 2">
            <a:extLst>
              <a:ext uri="{FF2B5EF4-FFF2-40B4-BE49-F238E27FC236}">
                <a16:creationId xmlns:a16="http://schemas.microsoft.com/office/drawing/2014/main" id="{47E62EDD-C116-B7A8-74EF-A67001AF41CD}"/>
              </a:ext>
            </a:extLst>
          </p:cNvPr>
          <p:cNvSpPr>
            <a:spLocks noGrp="1"/>
          </p:cNvSpPr>
          <p:nvPr>
            <p:ph idx="12" hasCustomPrompt="1"/>
          </p:nvPr>
        </p:nvSpPr>
        <p:spPr>
          <a:xfrm>
            <a:off x="3956767" y="3098341"/>
            <a:ext cx="2894689" cy="31229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8" name="Content Placeholder 2">
            <a:extLst>
              <a:ext uri="{FF2B5EF4-FFF2-40B4-BE49-F238E27FC236}">
                <a16:creationId xmlns:a16="http://schemas.microsoft.com/office/drawing/2014/main" id="{822AEE9C-F211-BF19-C19A-85F16B1A27A2}"/>
              </a:ext>
            </a:extLst>
          </p:cNvPr>
          <p:cNvSpPr>
            <a:spLocks noGrp="1"/>
          </p:cNvSpPr>
          <p:nvPr>
            <p:ph idx="13" hasCustomPrompt="1"/>
          </p:nvPr>
        </p:nvSpPr>
        <p:spPr>
          <a:xfrm>
            <a:off x="7332299" y="2110701"/>
            <a:ext cx="3082940" cy="754602"/>
          </a:xfrm>
        </p:spPr>
        <p:txBody>
          <a:bodyPr lIns="0" tIns="0" rIns="0" bIns="0">
            <a:normAutofit/>
          </a:bodyPr>
          <a:lstStyle>
            <a:lvl1pPr marL="0" indent="0">
              <a:buSzPct val="95000"/>
              <a:buFont typeface="Arial" panose="020B0604020202020204" pitchFamily="34" charset="0"/>
              <a:buNone/>
              <a:defRPr sz="2400" b="1">
                <a:solidFill>
                  <a:schemeClr val="bg1"/>
                </a:solidFill>
                <a:latin typeface="Gadugi" panose="020B0502040204020203" pitchFamily="34" charset="0"/>
                <a:ea typeface="Gadugi" panose="020B0502040204020203"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9" name="Content Placeholder 2">
            <a:extLst>
              <a:ext uri="{FF2B5EF4-FFF2-40B4-BE49-F238E27FC236}">
                <a16:creationId xmlns:a16="http://schemas.microsoft.com/office/drawing/2014/main" id="{A3BFC768-E919-D4F2-3E95-E9E0AFA15CC5}"/>
              </a:ext>
            </a:extLst>
          </p:cNvPr>
          <p:cNvSpPr>
            <a:spLocks noGrp="1"/>
          </p:cNvSpPr>
          <p:nvPr>
            <p:ph idx="14" hasCustomPrompt="1"/>
          </p:nvPr>
        </p:nvSpPr>
        <p:spPr>
          <a:xfrm>
            <a:off x="7332300" y="3098341"/>
            <a:ext cx="3082940" cy="3122972"/>
          </a:xfrm>
        </p:spPr>
        <p:txBody>
          <a:bodyPr lIns="0" tIns="0" rIns="0" bIns="0">
            <a:normAutofit/>
          </a:bodyPr>
          <a:lstStyle>
            <a:lvl1pPr marL="0" indent="0">
              <a:buSzPct val="95000"/>
              <a:buFont typeface="Arial" panose="020B0604020202020204" pitchFamily="34" charset="0"/>
              <a:buNone/>
              <a:defRPr sz="1800" b="0">
                <a:solidFill>
                  <a:schemeClr val="bg1"/>
                </a:solidFill>
                <a:latin typeface="Gadugi" panose="020B0502040204020203" pitchFamily="34" charset="0"/>
                <a:ea typeface="Gadugi" panose="020B0502040204020203" pitchFamily="34" charset="0"/>
                <a:cs typeface="Open Sans" panose="020B060603050402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30" name="Straight Connector 29">
            <a:extLst>
              <a:ext uri="{FF2B5EF4-FFF2-40B4-BE49-F238E27FC236}">
                <a16:creationId xmlns:a16="http://schemas.microsoft.com/office/drawing/2014/main" id="{7959F8E5-EB45-7772-4271-7FB764279ED8}"/>
              </a:ext>
            </a:extLst>
          </p:cNvPr>
          <p:cNvCxnSpPr>
            <a:cxnSpLocks/>
          </p:cNvCxnSpPr>
          <p:nvPr userDrawn="1"/>
        </p:nvCxnSpPr>
        <p:spPr>
          <a:xfrm>
            <a:off x="7093757" y="2110701"/>
            <a:ext cx="0" cy="411061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3895A7-1C36-8EB4-DEE9-38AE47651C8D}"/>
              </a:ext>
            </a:extLst>
          </p:cNvPr>
          <p:cNvCxnSpPr>
            <a:cxnSpLocks/>
          </p:cNvCxnSpPr>
          <p:nvPr userDrawn="1"/>
        </p:nvCxnSpPr>
        <p:spPr>
          <a:xfrm>
            <a:off x="3714937" y="2110701"/>
            <a:ext cx="0" cy="411061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11091"/>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guide id="4" pos="384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9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Phone</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pic>
        <p:nvPicPr>
          <p:cNvPr id="227" name="Picture 226">
            <a:extLst>
              <a:ext uri="{FF2B5EF4-FFF2-40B4-BE49-F238E27FC236}">
                <a16:creationId xmlns:a16="http://schemas.microsoft.com/office/drawing/2014/main" id="{FA957C8B-A53A-8829-7E26-E8FAE4A22D6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900000">
            <a:off x="6711610" y="896634"/>
            <a:ext cx="3225181" cy="6147999"/>
          </a:xfrm>
          <a:prstGeom prst="rect">
            <a:avLst/>
          </a:prstGeom>
        </p:spPr>
      </p:pic>
      <p:pic>
        <p:nvPicPr>
          <p:cNvPr id="229" name="Изображение 5">
            <a:extLst>
              <a:ext uri="{FF2B5EF4-FFF2-40B4-BE49-F238E27FC236}">
                <a16:creationId xmlns:a16="http://schemas.microsoft.com/office/drawing/2014/main" id="{A93A4C8C-6AE7-70F5-6B26-6E646FBB83E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0" y="1095249"/>
            <a:ext cx="5454030" cy="5762751"/>
          </a:xfrm>
          <a:prstGeom prst="rect">
            <a:avLst/>
          </a:prstGeom>
        </p:spPr>
      </p:pic>
      <p:sp>
        <p:nvSpPr>
          <p:cNvPr id="230" name="Picture Placeholder 3">
            <a:extLst>
              <a:ext uri="{FF2B5EF4-FFF2-40B4-BE49-F238E27FC236}">
                <a16:creationId xmlns:a16="http://schemas.microsoft.com/office/drawing/2014/main" id="{4550ED78-53BF-4AF4-4C8F-98F197BB2856}"/>
              </a:ext>
            </a:extLst>
          </p:cNvPr>
          <p:cNvSpPr>
            <a:spLocks noGrp="1"/>
          </p:cNvSpPr>
          <p:nvPr>
            <p:ph type="pic" sz="quarter" idx="11"/>
          </p:nvPr>
        </p:nvSpPr>
        <p:spPr>
          <a:xfrm>
            <a:off x="3107163" y="1579598"/>
            <a:ext cx="1756317" cy="3135277"/>
          </a:xfrm>
          <a:prstGeom prst="rect">
            <a:avLst/>
          </a:prstGeom>
          <a:solidFill>
            <a:schemeClr val="bg2"/>
          </a:solidFill>
        </p:spPr>
        <p:txBody>
          <a:bodyPr/>
          <a:lstStyle/>
          <a:p>
            <a:endParaRPr lang="en-US"/>
          </a:p>
        </p:txBody>
      </p:sp>
      <p:sp>
        <p:nvSpPr>
          <p:cNvPr id="3" name="Picture Placeholder 3">
            <a:extLst>
              <a:ext uri="{FF2B5EF4-FFF2-40B4-BE49-F238E27FC236}">
                <a16:creationId xmlns:a16="http://schemas.microsoft.com/office/drawing/2014/main" id="{C50B0C38-0F1C-CEB4-A96F-29B8FD23BF72}"/>
              </a:ext>
            </a:extLst>
          </p:cNvPr>
          <p:cNvSpPr>
            <a:spLocks noGrp="1"/>
          </p:cNvSpPr>
          <p:nvPr>
            <p:ph type="pic" sz="quarter" idx="10"/>
          </p:nvPr>
        </p:nvSpPr>
        <p:spPr>
          <a:xfrm rot="897105">
            <a:off x="7187041" y="1517926"/>
            <a:ext cx="2295616" cy="4897531"/>
          </a:xfrm>
          <a:prstGeom prst="roundRect">
            <a:avLst>
              <a:gd name="adj" fmla="val 12601"/>
            </a:avLst>
          </a:prstGeom>
          <a:solidFill>
            <a:schemeClr val="bg2"/>
          </a:solidFill>
        </p:spPr>
        <p:txBody>
          <a:bodyPr/>
          <a:lstStyle/>
          <a:p>
            <a:endParaRPr lang="en-US"/>
          </a:p>
        </p:txBody>
      </p:sp>
    </p:spTree>
    <p:extLst>
      <p:ext uri="{BB962C8B-B14F-4D97-AF65-F5344CB8AC3E}">
        <p14:creationId xmlns:p14="http://schemas.microsoft.com/office/powerpoint/2010/main" val="25070987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8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Laptop</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pic>
        <p:nvPicPr>
          <p:cNvPr id="224" name="Picture 223">
            <a:extLst>
              <a:ext uri="{FF2B5EF4-FFF2-40B4-BE49-F238E27FC236}">
                <a16:creationId xmlns:a16="http://schemas.microsoft.com/office/drawing/2014/main" id="{7C76D1B2-13CE-431D-FEF6-CF80BEDB60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 y="1352684"/>
            <a:ext cx="10058401" cy="5627409"/>
          </a:xfrm>
          <a:prstGeom prst="rect">
            <a:avLst/>
          </a:prstGeom>
        </p:spPr>
      </p:pic>
      <p:sp>
        <p:nvSpPr>
          <p:cNvPr id="225" name="Picture Placeholder 5">
            <a:extLst>
              <a:ext uri="{FF2B5EF4-FFF2-40B4-BE49-F238E27FC236}">
                <a16:creationId xmlns:a16="http://schemas.microsoft.com/office/drawing/2014/main" id="{5BF90F3D-7B7A-A76E-7904-3C5DF35025BF}"/>
              </a:ext>
            </a:extLst>
          </p:cNvPr>
          <p:cNvSpPr>
            <a:spLocks noGrp="1"/>
          </p:cNvSpPr>
          <p:nvPr>
            <p:ph type="pic" sz="quarter" idx="14"/>
          </p:nvPr>
        </p:nvSpPr>
        <p:spPr>
          <a:xfrm>
            <a:off x="2968826" y="1630680"/>
            <a:ext cx="6337734" cy="3931920"/>
          </a:xfrm>
          <a:prstGeom prst="rect">
            <a:avLst/>
          </a:prstGeom>
          <a:solidFill>
            <a:schemeClr val="bg2"/>
          </a:solidFill>
        </p:spPr>
        <p:txBody>
          <a:bodyPr/>
          <a:lstStyle/>
          <a:p>
            <a:endParaRPr lang="en-US"/>
          </a:p>
        </p:txBody>
      </p:sp>
    </p:spTree>
    <p:extLst>
      <p:ext uri="{BB962C8B-B14F-4D97-AF65-F5344CB8AC3E}">
        <p14:creationId xmlns:p14="http://schemas.microsoft.com/office/powerpoint/2010/main" val="23944233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Title Only">
    <p:bg>
      <p:bgRef idx="1001">
        <a:schemeClr val="bg1"/>
      </p:bgRef>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1514547" y="1222590"/>
            <a:ext cx="945477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514547" y="531165"/>
            <a:ext cx="9454774" cy="365125"/>
          </a:xfrm>
          <a:prstGeom prst="rect">
            <a:avLst/>
          </a:prstGeom>
        </p:spPr>
        <p:txBody>
          <a:bodyPr vert="horz" lIns="91440" tIns="45720" rIns="91440" bIns="45720" rtlCol="0" anchor="ctr"/>
          <a:lstStyle>
            <a:lvl1pPr algn="l">
              <a:defRPr sz="1400" b="1">
                <a:solidFill>
                  <a:schemeClr val="accent2"/>
                </a:solidFill>
                <a:latin typeface="Gadugi" panose="020B0502040204020203" pitchFamily="34" charset="0"/>
                <a:ea typeface="Gadugi" panose="020B0502040204020203" pitchFamily="34" charset="0"/>
                <a:cs typeface="Open Sans" panose="020B0606030504020204" pitchFamily="34" charset="0"/>
              </a:defRPr>
            </a:lvl1pPr>
          </a:lstStyle>
          <a:p>
            <a:r>
              <a:rPr lang="en-US"/>
              <a:t>Computer</a:t>
            </a:r>
          </a:p>
        </p:txBody>
      </p:sp>
      <p:pic>
        <p:nvPicPr>
          <p:cNvPr id="2" name="Picture 1" descr="TBR Logo">
            <a:extLst>
              <a:ext uri="{FF2B5EF4-FFF2-40B4-BE49-F238E27FC236}">
                <a16:creationId xmlns:a16="http://schemas.microsoft.com/office/drawing/2014/main" id="{A6F521DB-05EC-CA45-E5EB-D378AE9D74CF}"/>
              </a:ext>
            </a:extLst>
          </p:cNvPr>
          <p:cNvPicPr>
            <a:picLocks noChangeAspect="1"/>
          </p:cNvPicPr>
          <p:nvPr userDrawn="1"/>
        </p:nvPicPr>
        <p:blipFill>
          <a:blip r:embed="rId2"/>
          <a:stretch>
            <a:fillRect/>
          </a:stretch>
        </p:blipFill>
        <p:spPr>
          <a:xfrm>
            <a:off x="111509" y="111509"/>
            <a:ext cx="1193183" cy="1193183"/>
          </a:xfrm>
          <a:prstGeom prst="rect">
            <a:avLst/>
          </a:prstGeom>
        </p:spPr>
      </p:pic>
      <p:pic>
        <p:nvPicPr>
          <p:cNvPr id="3" name="imac.png">
            <a:extLst>
              <a:ext uri="{FF2B5EF4-FFF2-40B4-BE49-F238E27FC236}">
                <a16:creationId xmlns:a16="http://schemas.microsoft.com/office/drawing/2014/main" id="{805B941C-34DD-E26D-78D4-E7FE9225EB66}"/>
              </a:ext>
            </a:extLst>
          </p:cNvPr>
          <p:cNvPicPr>
            <a:picLocks noChangeAspect="1"/>
          </p:cNvPicPr>
          <p:nvPr userDrawn="1"/>
        </p:nvPicPr>
        <p:blipFill>
          <a:blip r:embed="rId3"/>
          <a:stretch>
            <a:fillRect/>
          </a:stretch>
        </p:blipFill>
        <p:spPr>
          <a:xfrm>
            <a:off x="3236071" y="1290477"/>
            <a:ext cx="5719858" cy="4568915"/>
          </a:xfrm>
          <a:prstGeom prst="rect">
            <a:avLst/>
          </a:prstGeom>
          <a:ln w="12700">
            <a:miter lim="400000"/>
          </a:ln>
        </p:spPr>
      </p:pic>
      <p:sp>
        <p:nvSpPr>
          <p:cNvPr id="4" name="Picture Placeholder 4">
            <a:extLst>
              <a:ext uri="{FF2B5EF4-FFF2-40B4-BE49-F238E27FC236}">
                <a16:creationId xmlns:a16="http://schemas.microsoft.com/office/drawing/2014/main" id="{87F84CE3-A618-E34F-977C-EA3D9B49438E}"/>
              </a:ext>
            </a:extLst>
          </p:cNvPr>
          <p:cNvSpPr>
            <a:spLocks noGrp="1"/>
          </p:cNvSpPr>
          <p:nvPr>
            <p:ph type="pic" sz="quarter" idx="10"/>
          </p:nvPr>
        </p:nvSpPr>
        <p:spPr>
          <a:xfrm>
            <a:off x="3536015" y="1572134"/>
            <a:ext cx="5119970" cy="2946401"/>
          </a:xfrm>
          <a:prstGeom prst="rect">
            <a:avLst/>
          </a:prstGeom>
          <a:solidFill>
            <a:schemeClr val="bg2"/>
          </a:solidFill>
        </p:spPr>
        <p:txBody>
          <a:bodyPr/>
          <a:lstStyle/>
          <a:p>
            <a:endParaRPr lang="en-US"/>
          </a:p>
        </p:txBody>
      </p:sp>
    </p:spTree>
    <p:extLst>
      <p:ext uri="{BB962C8B-B14F-4D97-AF65-F5344CB8AC3E}">
        <p14:creationId xmlns:p14="http://schemas.microsoft.com/office/powerpoint/2010/main" val="25627557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image" Target="../media/image6.jpe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theme" Target="../theme/theme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9DF86DB-4C61-4E9F-C005-AF22560C6A85}"/>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5" name="Picture 4">
            <a:extLst>
              <a:ext uri="{FF2B5EF4-FFF2-40B4-BE49-F238E27FC236}">
                <a16:creationId xmlns:a16="http://schemas.microsoft.com/office/drawing/2014/main" id="{0E4A7E44-E824-0051-831B-9ABA50D7EF05}"/>
              </a:ext>
            </a:extLst>
          </p:cNvPr>
          <p:cNvPicPr>
            <a:picLocks noChangeAspect="1"/>
          </p:cNvPicPr>
          <p:nvPr userDrawn="1"/>
        </p:nvPicPr>
        <p:blipFill rotWithShape="1">
          <a:blip r:embed="rId38">
            <a:duotone>
              <a:prstClr val="black"/>
              <a:schemeClr val="accent6">
                <a:lumMod val="60000"/>
                <a:lumOff val="40000"/>
                <a:tint val="45000"/>
                <a:satMod val="400000"/>
              </a:schemeClr>
            </a:duotone>
          </a:blip>
          <a:srcRect t="16742" b="1"/>
          <a:stretch/>
        </p:blipFill>
        <p:spPr>
          <a:xfrm rot="10800000" flipV="1">
            <a:off x="-3" y="6235318"/>
            <a:ext cx="12203505" cy="406905"/>
          </a:xfrm>
          <a:prstGeom prst="rect">
            <a:avLst/>
          </a:prstGeom>
        </p:spPr>
      </p:pic>
    </p:spTree>
    <p:extLst>
      <p:ext uri="{BB962C8B-B14F-4D97-AF65-F5344CB8AC3E}">
        <p14:creationId xmlns:p14="http://schemas.microsoft.com/office/powerpoint/2010/main" val="4081147835"/>
      </p:ext>
    </p:extLst>
  </p:cSld>
  <p:clrMap bg1="dk1" tx1="lt1" bg2="dk2" tx2="lt2" accent1="accent1" accent2="accent2" accent3="accent3" accent4="accent4" accent5="accent5" accent6="accent6" hlink="hlink" folHlink="folHlink"/>
  <p:sldLayoutIdLst>
    <p:sldLayoutId id="2147483786" r:id="rId1"/>
    <p:sldLayoutId id="2147483865" r:id="rId2"/>
    <p:sldLayoutId id="2147483790" r:id="rId3"/>
    <p:sldLayoutId id="2147483788" r:id="rId4"/>
    <p:sldLayoutId id="2147483873" r:id="rId5"/>
    <p:sldLayoutId id="2147483794" r:id="rId6"/>
    <p:sldLayoutId id="2147483796" r:id="rId7"/>
    <p:sldLayoutId id="2147483798" r:id="rId8"/>
    <p:sldLayoutId id="2147483800" r:id="rId9"/>
    <p:sldLayoutId id="2147483802" r:id="rId10"/>
    <p:sldLayoutId id="2147483804" r:id="rId11"/>
    <p:sldLayoutId id="2147483806" r:id="rId12"/>
    <p:sldLayoutId id="2147483808" r:id="rId13"/>
    <p:sldLayoutId id="2147483810" r:id="rId14"/>
    <p:sldLayoutId id="2147483812" r:id="rId15"/>
    <p:sldLayoutId id="2147483814" r:id="rId16"/>
    <p:sldLayoutId id="2147483816" r:id="rId17"/>
    <p:sldLayoutId id="2147483818" r:id="rId18"/>
    <p:sldLayoutId id="2147483820" r:id="rId19"/>
    <p:sldLayoutId id="2147483822" r:id="rId20"/>
    <p:sldLayoutId id="2147483824" r:id="rId21"/>
    <p:sldLayoutId id="2147483826" r:id="rId22"/>
    <p:sldLayoutId id="2147483828" r:id="rId23"/>
    <p:sldLayoutId id="2147483830" r:id="rId24"/>
    <p:sldLayoutId id="2147483832" r:id="rId25"/>
    <p:sldLayoutId id="2147483834" r:id="rId26"/>
    <p:sldLayoutId id="2147483836" r:id="rId27"/>
    <p:sldLayoutId id="2147483838" r:id="rId28"/>
    <p:sldLayoutId id="2147483840" r:id="rId29"/>
    <p:sldLayoutId id="2147483875" r:id="rId30"/>
    <p:sldLayoutId id="2147483876" r:id="rId31"/>
    <p:sldLayoutId id="2147483841" r:id="rId32"/>
    <p:sldLayoutId id="2147483842" r:id="rId33"/>
    <p:sldLayoutId id="2147483843" r:id="rId34"/>
    <p:sldLayoutId id="2147483792" r:id="rId35"/>
    <p:sldLayoutId id="2147483844" r:id="rId36"/>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Gadugi" panose="020B0502040204020203" pitchFamily="34" charset="0"/>
          <a:ea typeface="Gadugi" panose="020B0502040204020203"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Gadugi" panose="020B0502040204020203" pitchFamily="34" charset="0"/>
          <a:ea typeface="Gadugi" panose="020B0502040204020203"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2"/>
          </a:solidFill>
          <a:latin typeface="Gadugi" panose="020B0502040204020203" pitchFamily="34" charset="0"/>
          <a:ea typeface="Gadugi" panose="020B0502040204020203"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Gadugi" panose="020B0502040204020203" pitchFamily="34" charset="0"/>
          <a:ea typeface="Gadugi" panose="020B0502040204020203"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Gadugi" panose="020B0502040204020203" pitchFamily="34" charset="0"/>
          <a:ea typeface="Gadugi" panose="020B0502040204020203"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Gadugi" panose="020B0502040204020203" pitchFamily="34" charset="0"/>
          <a:ea typeface="Gadugi" panose="020B0502040204020203"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4EE5E-5840-E239-67D2-A54180D3E96E}"/>
              </a:ext>
            </a:extLst>
          </p:cNvPr>
          <p:cNvPicPr>
            <a:picLocks noChangeAspect="1"/>
          </p:cNvPicPr>
          <p:nvPr userDrawn="1"/>
        </p:nvPicPr>
        <p:blipFill rotWithShape="1">
          <a:blip r:embed="rId37">
            <a:alphaModFix amt="20000"/>
          </a:blip>
          <a:srcRect t="21875" b="21875"/>
          <a:stretch/>
        </p:blipFill>
        <p:spPr>
          <a:xfrm>
            <a:off x="-1" y="0"/>
            <a:ext cx="12192001" cy="6858000"/>
          </a:xfrm>
          <a:prstGeom prst="rect">
            <a:avLst/>
          </a:prstGeom>
        </p:spPr>
      </p:pic>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27;p10">
            <a:extLst>
              <a:ext uri="{FF2B5EF4-FFF2-40B4-BE49-F238E27FC236}">
                <a16:creationId xmlns:a16="http://schemas.microsoft.com/office/drawing/2014/main" id="{0BF5D555-D05B-A06D-F5C1-9D1A2B9AB71F}"/>
              </a:ext>
            </a:extLst>
          </p:cNvPr>
          <p:cNvSpPr/>
          <p:nvPr userDrawn="1"/>
        </p:nvSpPr>
        <p:spPr>
          <a:xfrm>
            <a:off x="0" y="5848366"/>
            <a:ext cx="6760564" cy="1013880"/>
          </a:xfrm>
          <a:prstGeom prst="rtTriangle">
            <a:avLst/>
          </a:prstGeom>
          <a:solidFill>
            <a:schemeClr val="accent2">
              <a:alpha val="5953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27;p10">
            <a:extLst>
              <a:ext uri="{FF2B5EF4-FFF2-40B4-BE49-F238E27FC236}">
                <a16:creationId xmlns:a16="http://schemas.microsoft.com/office/drawing/2014/main" id="{461A6A4C-A05C-4366-09F0-ECA9E3D98F6B}"/>
              </a:ext>
            </a:extLst>
          </p:cNvPr>
          <p:cNvSpPr/>
          <p:nvPr userDrawn="1"/>
        </p:nvSpPr>
        <p:spPr>
          <a:xfrm>
            <a:off x="-1" y="5996067"/>
            <a:ext cx="5775695" cy="86618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27;p10">
            <a:extLst>
              <a:ext uri="{FF2B5EF4-FFF2-40B4-BE49-F238E27FC236}">
                <a16:creationId xmlns:a16="http://schemas.microsoft.com/office/drawing/2014/main" id="{9DE6C46F-5ADC-AE60-2435-5098D731FDEC}"/>
              </a:ext>
            </a:extLst>
          </p:cNvPr>
          <p:cNvSpPr/>
          <p:nvPr userDrawn="1"/>
        </p:nvSpPr>
        <p:spPr>
          <a:xfrm flipH="1" flipV="1">
            <a:off x="5431436" y="0"/>
            <a:ext cx="6760564" cy="1013880"/>
          </a:xfrm>
          <a:prstGeom prst="rtTriangle">
            <a:avLst/>
          </a:prstGeom>
          <a:solidFill>
            <a:schemeClr val="accent2">
              <a:alpha val="5953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27;p10">
            <a:extLst>
              <a:ext uri="{FF2B5EF4-FFF2-40B4-BE49-F238E27FC236}">
                <a16:creationId xmlns:a16="http://schemas.microsoft.com/office/drawing/2014/main" id="{CF73E407-4317-60CB-CE49-25C16A32B9D4}"/>
              </a:ext>
            </a:extLst>
          </p:cNvPr>
          <p:cNvSpPr/>
          <p:nvPr userDrawn="1"/>
        </p:nvSpPr>
        <p:spPr>
          <a:xfrm flipH="1" flipV="1">
            <a:off x="6416305" y="0"/>
            <a:ext cx="5775695" cy="86618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19193631"/>
      </p:ext>
    </p:extLst>
  </p:cSld>
  <p:clrMap bg1="dk1" tx1="lt1" bg2="dk2" tx2="lt2" accent1="accent1" accent2="accent2" accent3="accent3" accent4="accent4" accent5="accent5" accent6="accent6" hlink="hlink" folHlink="folHlink"/>
  <p:sldLayoutIdLst>
    <p:sldLayoutId id="2147483724" r:id="rId1"/>
    <p:sldLayoutId id="2147483728" r:id="rId2"/>
    <p:sldLayoutId id="2147483726" r:id="rId3"/>
    <p:sldLayoutId id="2147483864" r:id="rId4"/>
    <p:sldLayoutId id="2147483732" r:id="rId5"/>
    <p:sldLayoutId id="2147483734" r:id="rId6"/>
    <p:sldLayoutId id="2147483736" r:id="rId7"/>
    <p:sldLayoutId id="2147483738" r:id="rId8"/>
    <p:sldLayoutId id="2147483740" r:id="rId9"/>
    <p:sldLayoutId id="2147483742" r:id="rId10"/>
    <p:sldLayoutId id="2147483744" r:id="rId11"/>
    <p:sldLayoutId id="2147483746" r:id="rId12"/>
    <p:sldLayoutId id="2147483748" r:id="rId13"/>
    <p:sldLayoutId id="2147483750" r:id="rId14"/>
    <p:sldLayoutId id="2147483752" r:id="rId15"/>
    <p:sldLayoutId id="2147483754" r:id="rId16"/>
    <p:sldLayoutId id="2147483756" r:id="rId17"/>
    <p:sldLayoutId id="2147483758" r:id="rId18"/>
    <p:sldLayoutId id="2147483760" r:id="rId19"/>
    <p:sldLayoutId id="2147483762" r:id="rId20"/>
    <p:sldLayoutId id="2147483764" r:id="rId21"/>
    <p:sldLayoutId id="2147483766" r:id="rId22"/>
    <p:sldLayoutId id="2147483768" r:id="rId23"/>
    <p:sldLayoutId id="2147483770" r:id="rId24"/>
    <p:sldLayoutId id="2147483772" r:id="rId25"/>
    <p:sldLayoutId id="2147483774" r:id="rId26"/>
    <p:sldLayoutId id="2147483776" r:id="rId27"/>
    <p:sldLayoutId id="2147483778" r:id="rId28"/>
    <p:sldLayoutId id="2147483874" r:id="rId29"/>
    <p:sldLayoutId id="2147483872" r:id="rId30"/>
    <p:sldLayoutId id="2147483780" r:id="rId31"/>
    <p:sldLayoutId id="2147483782" r:id="rId32"/>
    <p:sldLayoutId id="2147483730" r:id="rId33"/>
    <p:sldLayoutId id="2147483783" r:id="rId34"/>
    <p:sldLayoutId id="2147483877" r:id="rId35"/>
  </p:sldLayoutIdLst>
  <p:hf sldNum="0" hdr="0" dt="0"/>
  <p:txStyles>
    <p:titleStyle>
      <a:lvl1pPr algn="l" defTabSz="914400" rtl="0" eaLnBrk="1" latinLnBrk="0" hangingPunct="1">
        <a:lnSpc>
          <a:spcPct val="90000"/>
        </a:lnSpc>
        <a:spcBef>
          <a:spcPct val="0"/>
        </a:spcBef>
        <a:buNone/>
        <a:defRPr sz="4000" b="1" kern="1200">
          <a:solidFill>
            <a:schemeClr val="bg2"/>
          </a:solidFill>
          <a:latin typeface="Gadugi" panose="020B0502040204020203" pitchFamily="34" charset="0"/>
          <a:ea typeface="Gadugi" panose="020B0502040204020203"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bg2"/>
          </a:solidFill>
          <a:latin typeface="Gadugi" panose="020B0502040204020203" pitchFamily="34" charset="0"/>
          <a:ea typeface="Gadugi" panose="020B0502040204020203"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solidFill>
          <a:latin typeface="Gadugi" panose="020B0502040204020203" pitchFamily="34" charset="0"/>
          <a:ea typeface="Gadugi" panose="020B0502040204020203"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solidFill>
          <a:latin typeface="Gadugi" panose="020B0502040204020203" pitchFamily="34" charset="0"/>
          <a:ea typeface="Gadugi" panose="020B0502040204020203"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solidFill>
          <a:latin typeface="Gadugi" panose="020B0502040204020203" pitchFamily="34" charset="0"/>
          <a:ea typeface="Gadugi" panose="020B0502040204020203"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356920"/>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6" r:id="rId16"/>
    <p:sldLayoutId id="2147483870" r:id="rId17"/>
    <p:sldLayoutId id="2147483871" r:id="rId18"/>
    <p:sldLayoutId id="2147483869" r:id="rId19"/>
    <p:sldLayoutId id="2147483868" r:id="rId20"/>
    <p:sldLayoutId id="2147483867" r:id="rId21"/>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Gadugi" panose="020B0502040204020203" pitchFamily="34" charset="0"/>
          <a:ea typeface="Gadugi" panose="020B0502040204020203"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Gadugi" panose="020B0502040204020203" pitchFamily="34" charset="0"/>
          <a:ea typeface="Gadugi" panose="020B0502040204020203"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2"/>
          </a:solidFill>
          <a:latin typeface="Gadugi" panose="020B0502040204020203" pitchFamily="34" charset="0"/>
          <a:ea typeface="Gadugi" panose="020B0502040204020203"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Gadugi" panose="020B0502040204020203" pitchFamily="34" charset="0"/>
          <a:ea typeface="Gadugi" panose="020B0502040204020203"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Gadugi" panose="020B0502040204020203" pitchFamily="34" charset="0"/>
          <a:ea typeface="Gadugi" panose="020B0502040204020203"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Gadugi" panose="020B0502040204020203" pitchFamily="34" charset="0"/>
          <a:ea typeface="Gadugi" panose="020B0502040204020203"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hyperlink" Target="https://www.benefits.va.gov/REPORTS/abr/docs/2024-education.pdf" TargetMode="External"/><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enefits.va.gov/REPORTS/abr/docs/2024-education.pdf" TargetMode="Externa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2CF76D-3C74-A933-87D6-7F74D4B35191}"/>
              </a:ext>
            </a:extLst>
          </p:cNvPr>
          <p:cNvSpPr txBox="1">
            <a:spLocks/>
          </p:cNvSpPr>
          <p:nvPr/>
        </p:nvSpPr>
        <p:spPr>
          <a:xfrm>
            <a:off x="1225296" y="2406121"/>
            <a:ext cx="10488168" cy="107117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6000" b="1" kern="1200">
                <a:solidFill>
                  <a:schemeClr val="bg2"/>
                </a:solidFill>
                <a:latin typeface="Gadugi" panose="020B0502040204020203" pitchFamily="34" charset="0"/>
                <a:ea typeface="Gadugi" panose="020B0502040204020203" pitchFamily="34" charset="0"/>
                <a:cs typeface="Arial" panose="020B0604020202020204" pitchFamily="34" charset="0"/>
              </a:defRPr>
            </a:lvl1pPr>
          </a:lstStyle>
          <a:p>
            <a:r>
              <a:rPr lang="en-US" sz="3600"/>
              <a:t>2025 TBR Annual Veteran Service Survey </a:t>
            </a:r>
            <a:endParaRPr lang="en-US" sz="3400"/>
          </a:p>
        </p:txBody>
      </p:sp>
      <p:sp>
        <p:nvSpPr>
          <p:cNvPr id="10" name="Content Placeholder 2">
            <a:extLst>
              <a:ext uri="{FF2B5EF4-FFF2-40B4-BE49-F238E27FC236}">
                <a16:creationId xmlns:a16="http://schemas.microsoft.com/office/drawing/2014/main" id="{C1D80BF3-D63B-49CA-67BE-AD440F1D9141}"/>
              </a:ext>
            </a:extLst>
          </p:cNvPr>
          <p:cNvSpPr txBox="1">
            <a:spLocks/>
          </p:cNvSpPr>
          <p:nvPr/>
        </p:nvSpPr>
        <p:spPr>
          <a:xfrm>
            <a:off x="2182812" y="3303443"/>
            <a:ext cx="7555703" cy="1322294"/>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bg2"/>
                </a:solidFill>
                <a:latin typeface="Gadugi" panose="020B0502040204020203" pitchFamily="34" charset="0"/>
                <a:ea typeface="Gadugi" panose="020B0502040204020203"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solidFill>
                <a:latin typeface="Gadugi" panose="020B0502040204020203" pitchFamily="34" charset="0"/>
                <a:ea typeface="Gadugi" panose="020B0502040204020203"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solidFill>
                <a:latin typeface="Gadugi" panose="020B0502040204020203" pitchFamily="34" charset="0"/>
                <a:ea typeface="Gadugi" panose="020B0502040204020203"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solidFill>
                <a:latin typeface="Gadugi" panose="020B0502040204020203" pitchFamily="34" charset="0"/>
                <a:ea typeface="Gadugi" panose="020B0502040204020203"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April 23, 2026</a:t>
            </a:r>
          </a:p>
          <a:p>
            <a:pPr marL="0" indent="0">
              <a:spcBef>
                <a:spcPts val="0"/>
              </a:spcBef>
              <a:buNone/>
            </a:pPr>
            <a:endParaRPr lang="en-US" sz="2000"/>
          </a:p>
          <a:p>
            <a:pPr marL="0" indent="0">
              <a:spcBef>
                <a:spcPts val="0"/>
              </a:spcBef>
              <a:buNone/>
            </a:pPr>
            <a:r>
              <a:rPr lang="en-US" sz="2000">
                <a:latin typeface="Gadugi"/>
                <a:ea typeface="Gadugi"/>
                <a:cs typeface="Open Sans"/>
              </a:rPr>
              <a:t>Dr. Regina Watkins, Director of Veteran Enrollment and Benefits, Service Center TN Board of Regents</a:t>
            </a:r>
            <a:br>
              <a:rPr lang="en-US" sz="2000"/>
            </a:br>
            <a:endParaRPr lang="en-US" sz="2000"/>
          </a:p>
        </p:txBody>
      </p:sp>
      <p:pic>
        <p:nvPicPr>
          <p:cNvPr id="14" name="Picture 13">
            <a:extLst>
              <a:ext uri="{FF2B5EF4-FFF2-40B4-BE49-F238E27FC236}">
                <a16:creationId xmlns:a16="http://schemas.microsoft.com/office/drawing/2014/main" id="{86FD02A4-33C6-D218-6BFC-F21BB046D9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03336" y="5318451"/>
            <a:ext cx="3061720" cy="1163249"/>
          </a:xfrm>
          <a:prstGeom prst="rect">
            <a:avLst/>
          </a:prstGeom>
        </p:spPr>
      </p:pic>
    </p:spTree>
    <p:extLst>
      <p:ext uri="{BB962C8B-B14F-4D97-AF65-F5344CB8AC3E}">
        <p14:creationId xmlns:p14="http://schemas.microsoft.com/office/powerpoint/2010/main" val="268122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858F1-64E2-6A61-8431-8F091052158D}"/>
              </a:ext>
            </a:extLst>
          </p:cNvPr>
          <p:cNvPicPr>
            <a:picLocks noChangeAspect="1"/>
          </p:cNvPicPr>
          <p:nvPr/>
        </p:nvPicPr>
        <p:blipFill>
          <a:blip r:embed="rId2"/>
          <a:stretch>
            <a:fillRect/>
          </a:stretch>
        </p:blipFill>
        <p:spPr>
          <a:xfrm>
            <a:off x="1585093" y="833437"/>
            <a:ext cx="8110918" cy="881884"/>
          </a:xfrm>
          <a:prstGeom prst="rect">
            <a:avLst/>
          </a:prstGeom>
        </p:spPr>
      </p:pic>
      <p:pic>
        <p:nvPicPr>
          <p:cNvPr id="6" name="Picture 5">
            <a:extLst>
              <a:ext uri="{FF2B5EF4-FFF2-40B4-BE49-F238E27FC236}">
                <a16:creationId xmlns:a16="http://schemas.microsoft.com/office/drawing/2014/main" id="{1D543FFB-6880-0103-251D-57F0F0271316}"/>
              </a:ext>
            </a:extLst>
          </p:cNvPr>
          <p:cNvPicPr>
            <a:picLocks noChangeAspect="1"/>
          </p:cNvPicPr>
          <p:nvPr/>
        </p:nvPicPr>
        <p:blipFill>
          <a:blip r:embed="rId3"/>
          <a:stretch>
            <a:fillRect/>
          </a:stretch>
        </p:blipFill>
        <p:spPr>
          <a:xfrm>
            <a:off x="1582631" y="1814841"/>
            <a:ext cx="8115845" cy="889766"/>
          </a:xfrm>
          <a:prstGeom prst="rect">
            <a:avLst/>
          </a:prstGeom>
        </p:spPr>
      </p:pic>
      <p:sp>
        <p:nvSpPr>
          <p:cNvPr id="7" name="TextBox 6">
            <a:extLst>
              <a:ext uri="{FF2B5EF4-FFF2-40B4-BE49-F238E27FC236}">
                <a16:creationId xmlns:a16="http://schemas.microsoft.com/office/drawing/2014/main" id="{01E4641A-E0C7-8514-585C-04DA09389934}"/>
              </a:ext>
            </a:extLst>
          </p:cNvPr>
          <p:cNvSpPr txBox="1"/>
          <p:nvPr/>
        </p:nvSpPr>
        <p:spPr>
          <a:xfrm>
            <a:off x="227725" y="3429000"/>
            <a:ext cx="11727790" cy="2831544"/>
          </a:xfrm>
          <a:prstGeom prst="rect">
            <a:avLst/>
          </a:prstGeom>
          <a:solidFill>
            <a:srgbClr val="0070C0"/>
          </a:solidFill>
          <a:ln>
            <a:solidFill>
              <a:schemeClr val="bg1">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0" i="0">
                <a:solidFill>
                  <a:schemeClr val="bg2"/>
                </a:solidFill>
                <a:latin typeface="Calibri"/>
                <a:ea typeface="Calibri"/>
                <a:cs typeface="Calibri"/>
              </a:rPr>
              <a:t>An increase in the use of Chapter 35 (Survivors' and Dependents' Educational Assistance - DEA) and Chapter 33 Transfer of Entitlement (TOE) benefits is </a:t>
            </a:r>
            <a:r>
              <a:rPr lang="en-US" sz="3200">
                <a:solidFill>
                  <a:schemeClr val="bg2"/>
                </a:solidFill>
                <a:latin typeface="Calibri"/>
                <a:ea typeface="Calibri"/>
                <a:cs typeface="Calibri"/>
              </a:rPr>
              <a:t>expected in 2026</a:t>
            </a:r>
            <a:r>
              <a:rPr lang="en-US" sz="3200" b="0" i="0">
                <a:solidFill>
                  <a:schemeClr val="bg2"/>
                </a:solidFill>
                <a:latin typeface="Calibri"/>
                <a:ea typeface="Calibri"/>
                <a:cs typeface="Calibri"/>
              </a:rPr>
              <a:t>, driven by higher monthly stipends, expanded eligibility rules, and new legal interpretations allowing for longer periods of combined benefit usage. </a:t>
            </a:r>
            <a:endParaRPr lang="en-US" sz="3200">
              <a:solidFill>
                <a:schemeClr val="bg2"/>
              </a:solidFill>
              <a:latin typeface="Calibri"/>
              <a:ea typeface="Calibri"/>
              <a:cs typeface="Calibri"/>
            </a:endParaRPr>
          </a:p>
          <a:p>
            <a:pPr algn="ctr"/>
            <a:endParaRPr lang="en-US"/>
          </a:p>
        </p:txBody>
      </p:sp>
    </p:spTree>
    <p:extLst>
      <p:ext uri="{BB962C8B-B14F-4D97-AF65-F5344CB8AC3E}">
        <p14:creationId xmlns:p14="http://schemas.microsoft.com/office/powerpoint/2010/main" val="394756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794E2-F552-201C-351F-CB60B04157BD}"/>
              </a:ext>
            </a:extLst>
          </p:cNvPr>
          <p:cNvSpPr txBox="1"/>
          <p:nvPr/>
        </p:nvSpPr>
        <p:spPr>
          <a:xfrm>
            <a:off x="367863" y="1432034"/>
            <a:ext cx="11605171" cy="5315777"/>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sz="2000" b="1" i="0">
                <a:solidFill>
                  <a:schemeClr val="bg2"/>
                </a:solidFill>
                <a:latin typeface="Calibri"/>
                <a:ea typeface="Calibri"/>
                <a:cs typeface="Calibri"/>
              </a:rPr>
              <a:t>Expansion of Combined Benefits (Rudisill Decision):</a:t>
            </a:r>
            <a:r>
              <a:rPr lang="en-US" sz="2000" b="0" i="0">
                <a:solidFill>
                  <a:schemeClr val="bg2"/>
                </a:solidFill>
                <a:latin typeface="Calibri"/>
                <a:ea typeface="Calibri"/>
                <a:cs typeface="Calibri"/>
              </a:rPr>
              <a:t> Recent court rulings (Rudisill v. McDonough and Perkins v. Collins) allow veterans and dependents to potentially access up to 48 months of education benefits, combining Montgomery GI Bill and Post-9/11 GI Bill (Chapter 33) usage.</a:t>
            </a:r>
            <a:br>
              <a:rPr lang="en-US" sz="2000">
                <a:latin typeface="Calibri"/>
                <a:ea typeface="Calibri"/>
                <a:cs typeface="Calibri"/>
              </a:rPr>
            </a:br>
            <a:endParaRPr lang="en-US" sz="2000" b="0" i="0">
              <a:solidFill>
                <a:schemeClr val="bg2"/>
              </a:solidFill>
              <a:latin typeface="Calibri"/>
              <a:ea typeface="Calibri"/>
              <a:cs typeface="Calibri"/>
            </a:endParaRPr>
          </a:p>
          <a:p>
            <a:pPr>
              <a:buFont typeface=""/>
              <a:buChar char="•"/>
            </a:pPr>
            <a:r>
              <a:rPr lang="en-US" sz="2000" b="1" i="0">
                <a:solidFill>
                  <a:schemeClr val="bg2"/>
                </a:solidFill>
                <a:latin typeface="Calibri"/>
                <a:ea typeface="Calibri"/>
                <a:cs typeface="Calibri"/>
              </a:rPr>
              <a:t>81-Month Combined Limit:</a:t>
            </a:r>
            <a:r>
              <a:rPr lang="en-US" sz="2000" b="0" i="0">
                <a:solidFill>
                  <a:schemeClr val="bg2"/>
                </a:solidFill>
                <a:latin typeface="Calibri"/>
                <a:ea typeface="Calibri"/>
                <a:cs typeface="Calibri"/>
              </a:rPr>
              <a:t> The VA has expanded the aggregate limit for beneficiaries using Chapter 35 in combination with other programs (like Fry Scholarship or Chapter 33) to 81 months.</a:t>
            </a:r>
            <a:br>
              <a:rPr lang="en-US" sz="2000">
                <a:latin typeface="Calibri"/>
                <a:ea typeface="Calibri"/>
                <a:cs typeface="Calibri"/>
              </a:rPr>
            </a:br>
            <a:endParaRPr lang="en-US" sz="2000" b="0" i="0">
              <a:solidFill>
                <a:schemeClr val="bg2"/>
              </a:solidFill>
              <a:latin typeface="Calibri"/>
              <a:ea typeface="Calibri"/>
              <a:cs typeface="Calibri"/>
            </a:endParaRPr>
          </a:p>
          <a:p>
            <a:pPr>
              <a:buFont typeface=""/>
              <a:buChar char="•"/>
            </a:pPr>
            <a:r>
              <a:rPr lang="en-US" sz="2000" b="1" i="0">
                <a:solidFill>
                  <a:schemeClr val="bg2"/>
                </a:solidFill>
                <a:latin typeface="Calibri"/>
                <a:ea typeface="Calibri"/>
                <a:cs typeface="Calibri"/>
              </a:rPr>
              <a:t>Significant Increase in Chapter 35 Rates:</a:t>
            </a:r>
            <a:r>
              <a:rPr lang="en-US" sz="2000" b="0" i="0">
                <a:solidFill>
                  <a:schemeClr val="bg2"/>
                </a:solidFill>
                <a:latin typeface="Calibri"/>
                <a:ea typeface="Calibri"/>
                <a:cs typeface="Calibri"/>
              </a:rPr>
              <a:t> Effective Oct. 1, 2025, through Sept. 30, 2026, the monthly rate for full-time Chapter 35 (DEA) benefits is set at </a:t>
            </a:r>
            <a:r>
              <a:rPr lang="en-US" sz="2000" b="1" i="0">
                <a:solidFill>
                  <a:schemeClr val="bg2"/>
                </a:solidFill>
                <a:latin typeface="Calibri"/>
                <a:ea typeface="Calibri"/>
                <a:cs typeface="Calibri"/>
              </a:rPr>
              <a:t>$1,574.00</a:t>
            </a:r>
            <a:r>
              <a:rPr lang="en-US" sz="2000" b="0" i="0">
                <a:solidFill>
                  <a:schemeClr val="bg2"/>
                </a:solidFill>
                <a:latin typeface="Calibri"/>
                <a:ea typeface="Calibri"/>
                <a:cs typeface="Calibri"/>
              </a:rPr>
              <a:t>, representing a substantial increase for dependents.</a:t>
            </a:r>
            <a:br>
              <a:rPr lang="en-US" sz="2000"/>
            </a:br>
            <a:endParaRPr lang="en-US" sz="2000" b="0" i="0">
              <a:solidFill>
                <a:schemeClr val="bg2"/>
              </a:solidFill>
              <a:latin typeface="Calibri"/>
              <a:ea typeface="Calibri"/>
              <a:cs typeface="Calibri"/>
            </a:endParaRPr>
          </a:p>
          <a:p>
            <a:pPr>
              <a:buFont typeface=""/>
              <a:buChar char="•"/>
            </a:pPr>
            <a:r>
              <a:rPr lang="en-US" sz="2000" b="1" i="0">
                <a:solidFill>
                  <a:schemeClr val="bg2"/>
                </a:solidFill>
                <a:latin typeface="Calibri"/>
                <a:ea typeface="Calibri"/>
                <a:cs typeface="Calibri"/>
              </a:rPr>
              <a:t>Age and Eligibility Changes (Chapter 35):</a:t>
            </a:r>
            <a:r>
              <a:rPr lang="en-US" sz="2000" b="0" i="0">
                <a:solidFill>
                  <a:schemeClr val="bg2"/>
                </a:solidFill>
                <a:latin typeface="Calibri"/>
                <a:ea typeface="Calibri"/>
                <a:cs typeface="Calibri"/>
              </a:rPr>
              <a:t> For dependents who turned 18 or completed high school on or after August 1, 2023, there is no longer an upper age limit to use Chapter 35 benefits, allowing for delayed education enrollment.</a:t>
            </a:r>
            <a:br>
              <a:rPr lang="en-US" sz="2000">
                <a:latin typeface="Calibri"/>
                <a:ea typeface="Calibri"/>
                <a:cs typeface="Calibri"/>
              </a:rPr>
            </a:br>
            <a:endParaRPr lang="en-US" sz="2000" b="0" i="0">
              <a:solidFill>
                <a:schemeClr val="bg2"/>
              </a:solidFill>
              <a:latin typeface="Calibri"/>
              <a:ea typeface="Calibri"/>
              <a:cs typeface="Calibri"/>
            </a:endParaRPr>
          </a:p>
          <a:p>
            <a:pPr algn="l">
              <a:buFont typeface=""/>
              <a:buChar char="•"/>
            </a:pPr>
            <a:r>
              <a:rPr lang="en-US" sz="2000" b="1" i="0">
                <a:solidFill>
                  <a:schemeClr val="bg2"/>
                </a:solidFill>
                <a:latin typeface="Calibri"/>
                <a:ea typeface="Calibri"/>
                <a:cs typeface="Calibri"/>
              </a:rPr>
              <a:t>Chapter 33 TOE Flexibility:</a:t>
            </a:r>
            <a:r>
              <a:rPr lang="en-US" sz="2000" b="0" i="0">
                <a:solidFill>
                  <a:schemeClr val="bg2"/>
                </a:solidFill>
                <a:latin typeface="Calibri"/>
                <a:ea typeface="Calibri"/>
                <a:cs typeface="Calibri"/>
              </a:rPr>
              <a:t> Servicemembers can still transfer up to 36 months of benefits, and children can use these while the veteran is still on active duty, with the VA now providing an automated process for maximizing these benefits.</a:t>
            </a:r>
          </a:p>
        </p:txBody>
      </p:sp>
      <p:sp>
        <p:nvSpPr>
          <p:cNvPr id="3" name="TextBox 2">
            <a:extLst>
              <a:ext uri="{FF2B5EF4-FFF2-40B4-BE49-F238E27FC236}">
                <a16:creationId xmlns:a16="http://schemas.microsoft.com/office/drawing/2014/main" id="{9BB8256E-F581-BBFE-943F-65FBACBAB502}"/>
              </a:ext>
            </a:extLst>
          </p:cNvPr>
          <p:cNvSpPr txBox="1"/>
          <p:nvPr/>
        </p:nvSpPr>
        <p:spPr>
          <a:xfrm>
            <a:off x="1515241" y="564931"/>
            <a:ext cx="1030013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u="none" strike="noStrike" baseline="0">
                <a:solidFill>
                  <a:srgbClr val="FFFFFF"/>
                </a:solidFill>
                <a:latin typeface="Calibri"/>
              </a:rPr>
              <a:t>Key Trends and Factors Driving Increased Usage (2025-2026)</a:t>
            </a:r>
            <a:endParaRPr lang="en-US" sz="3200">
              <a:ea typeface="Roboto"/>
              <a:cs typeface="Roboto"/>
            </a:endParaRPr>
          </a:p>
          <a:p>
            <a:pPr algn="ctr"/>
            <a:endParaRPr lang="en-US"/>
          </a:p>
        </p:txBody>
      </p:sp>
    </p:spTree>
    <p:extLst>
      <p:ext uri="{BB962C8B-B14F-4D97-AF65-F5344CB8AC3E}">
        <p14:creationId xmlns:p14="http://schemas.microsoft.com/office/powerpoint/2010/main" val="179210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92F094-DA66-15E2-173B-F526AA38B298}"/>
              </a:ext>
            </a:extLst>
          </p:cNvPr>
          <p:cNvSpPr txBox="1"/>
          <p:nvPr/>
        </p:nvSpPr>
        <p:spPr>
          <a:xfrm>
            <a:off x="7050689" y="1449551"/>
            <a:ext cx="5053725" cy="5016758"/>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pPr>
            <a:r>
              <a:rPr lang="en-US" sz="2400">
                <a:solidFill>
                  <a:srgbClr val="FFFFFF"/>
                </a:solidFill>
                <a:latin typeface="Roboto"/>
                <a:ea typeface="Segoe UI"/>
                <a:cs typeface="Segoe UI"/>
              </a:rPr>
              <a:t>Army</a:t>
            </a:r>
            <a:r>
              <a:rPr lang="en-US" sz="2400" b="0" i="0" u="none" strike="noStrike" baseline="0">
                <a:solidFill>
                  <a:srgbClr val="FFFFFF"/>
                </a:solidFill>
                <a:latin typeface="Roboto"/>
                <a:ea typeface="Segoe UI"/>
                <a:cs typeface="Segoe UI"/>
              </a:rPr>
              <a:t> – </a:t>
            </a:r>
            <a:r>
              <a:rPr lang="en-US" sz="2400">
                <a:solidFill>
                  <a:srgbClr val="FFFFFF"/>
                </a:solidFill>
                <a:latin typeface="Roboto"/>
                <a:ea typeface="Segoe UI"/>
                <a:cs typeface="Segoe UI"/>
              </a:rPr>
              <a:t>30.72%</a:t>
            </a:r>
            <a:r>
              <a:rPr lang="en-US" sz="2400" b="0" i="0">
                <a:solidFill>
                  <a:srgbClr val="D0343A"/>
                </a:solidFill>
                <a:latin typeface="Roboto"/>
                <a:ea typeface="Segoe UI"/>
                <a:cs typeface="Segoe UI"/>
              </a:rPr>
              <a:t>​</a:t>
            </a:r>
            <a:endParaRPr lang="en-US" sz="2400">
              <a:ea typeface="Roboto"/>
              <a:cs typeface="Roboto"/>
            </a:endParaRPr>
          </a:p>
          <a:p>
            <a:pPr algn="l" rtl="0">
              <a:lnSpc>
                <a:spcPct val="150000"/>
              </a:lnSpc>
            </a:pPr>
            <a:r>
              <a:rPr lang="en-US" sz="2400" b="0" i="0">
                <a:solidFill>
                  <a:srgbClr val="D0343A"/>
                </a:solidFill>
                <a:latin typeface="Roboto"/>
                <a:ea typeface="Segoe UI"/>
                <a:cs typeface="Segoe UI"/>
              </a:rPr>
              <a:t>​</a:t>
            </a:r>
            <a:r>
              <a:rPr lang="en-US" sz="2400">
                <a:solidFill>
                  <a:srgbClr val="FFFFFF"/>
                </a:solidFill>
                <a:latin typeface="Roboto"/>
                <a:ea typeface="Segoe UI"/>
                <a:cs typeface="Segoe UI"/>
              </a:rPr>
              <a:t>Spouse /Dependent</a:t>
            </a:r>
            <a:r>
              <a:rPr lang="en-US" sz="2400" b="0" i="0" u="none" strike="noStrike" baseline="0">
                <a:solidFill>
                  <a:srgbClr val="FFFFFF"/>
                </a:solidFill>
                <a:latin typeface="Roboto"/>
                <a:ea typeface="Segoe UI"/>
                <a:cs typeface="Segoe UI"/>
              </a:rPr>
              <a:t> Child – </a:t>
            </a:r>
            <a:r>
              <a:rPr lang="en-US" sz="2400">
                <a:solidFill>
                  <a:srgbClr val="FFFFFF"/>
                </a:solidFill>
                <a:latin typeface="Roboto"/>
                <a:ea typeface="Segoe UI"/>
                <a:cs typeface="Segoe UI"/>
              </a:rPr>
              <a:t>27.5</a:t>
            </a:r>
            <a:r>
              <a:rPr lang="en-US" sz="2400" b="0" i="0" u="none" strike="noStrike" baseline="0">
                <a:solidFill>
                  <a:srgbClr val="FFFFFF"/>
                </a:solidFill>
                <a:latin typeface="Roboto"/>
                <a:ea typeface="Segoe UI"/>
                <a:cs typeface="Segoe UI"/>
              </a:rPr>
              <a:t>%</a:t>
            </a:r>
            <a:r>
              <a:rPr lang="en-US" sz="2400" b="0" i="0">
                <a:solidFill>
                  <a:srgbClr val="D0343A"/>
                </a:solidFill>
                <a:latin typeface="Roboto"/>
                <a:ea typeface="Segoe UI"/>
                <a:cs typeface="Segoe UI"/>
              </a:rPr>
              <a:t>​</a:t>
            </a:r>
          </a:p>
          <a:p>
            <a:pPr algn="l" rtl="0">
              <a:lnSpc>
                <a:spcPct val="150000"/>
              </a:lnSpc>
            </a:pPr>
            <a:r>
              <a:rPr lang="en-US" sz="2400" b="0" i="0">
                <a:solidFill>
                  <a:srgbClr val="D0343A"/>
                </a:solidFill>
                <a:latin typeface="Roboto"/>
                <a:ea typeface="Segoe UI"/>
                <a:cs typeface="Segoe UI"/>
              </a:rPr>
              <a:t>​</a:t>
            </a:r>
            <a:r>
              <a:rPr lang="en-US" sz="2400">
                <a:solidFill>
                  <a:srgbClr val="FFFFFF"/>
                </a:solidFill>
                <a:latin typeface="Roboto"/>
                <a:ea typeface="Segoe UI"/>
                <a:cs typeface="Segoe UI"/>
              </a:rPr>
              <a:t>Marines</a:t>
            </a:r>
            <a:r>
              <a:rPr lang="en-US" sz="2400" b="0" i="0" u="none" strike="noStrike" baseline="0">
                <a:solidFill>
                  <a:srgbClr val="FFFFFF"/>
                </a:solidFill>
                <a:latin typeface="Roboto"/>
                <a:ea typeface="Segoe UI"/>
                <a:cs typeface="Segoe UI"/>
              </a:rPr>
              <a:t> – </a:t>
            </a:r>
            <a:r>
              <a:rPr lang="en-US" sz="2400">
                <a:solidFill>
                  <a:srgbClr val="FFFFFF"/>
                </a:solidFill>
                <a:latin typeface="Roboto"/>
                <a:ea typeface="Segoe UI"/>
                <a:cs typeface="Segoe UI"/>
              </a:rPr>
              <a:t>9.67</a:t>
            </a:r>
            <a:r>
              <a:rPr lang="en-US" sz="2400" b="0" i="0" u="none" strike="noStrike" baseline="0">
                <a:solidFill>
                  <a:srgbClr val="FFFFFF"/>
                </a:solidFill>
                <a:latin typeface="Roboto"/>
                <a:ea typeface="Segoe UI"/>
                <a:cs typeface="Segoe UI"/>
              </a:rPr>
              <a:t>%</a:t>
            </a:r>
            <a:r>
              <a:rPr lang="en-US" sz="2400" b="0" i="0">
                <a:solidFill>
                  <a:srgbClr val="D0343A"/>
                </a:solidFill>
                <a:latin typeface="Roboto"/>
                <a:ea typeface="Segoe UI"/>
                <a:cs typeface="Segoe UI"/>
              </a:rPr>
              <a:t>​</a:t>
            </a:r>
          </a:p>
          <a:p>
            <a:pPr>
              <a:lnSpc>
                <a:spcPct val="150000"/>
              </a:lnSpc>
            </a:pPr>
            <a:r>
              <a:rPr lang="en-US" sz="2400">
                <a:solidFill>
                  <a:schemeClr val="bg2"/>
                </a:solidFill>
                <a:latin typeface="Roboto"/>
                <a:ea typeface="Segoe UI"/>
                <a:cs typeface="Segoe UI"/>
              </a:rPr>
              <a:t>Navy – 9.44%</a:t>
            </a:r>
          </a:p>
          <a:p>
            <a:pPr>
              <a:lnSpc>
                <a:spcPct val="150000"/>
              </a:lnSpc>
            </a:pPr>
            <a:r>
              <a:rPr lang="en-US" sz="2400">
                <a:solidFill>
                  <a:schemeClr val="bg2"/>
                </a:solidFill>
                <a:latin typeface="Roboto"/>
                <a:ea typeface="Segoe UI"/>
                <a:cs typeface="Segoe UI"/>
              </a:rPr>
              <a:t>National Guard – 8.98%</a:t>
            </a:r>
          </a:p>
          <a:p>
            <a:pPr>
              <a:lnSpc>
                <a:spcPct val="150000"/>
              </a:lnSpc>
            </a:pPr>
            <a:r>
              <a:rPr lang="en-US" sz="2400">
                <a:solidFill>
                  <a:schemeClr val="bg2"/>
                </a:solidFill>
                <a:latin typeface="Roboto"/>
                <a:ea typeface="Segoe UI"/>
                <a:cs typeface="Segoe UI"/>
              </a:rPr>
              <a:t>Air Force – 6.79%</a:t>
            </a:r>
          </a:p>
          <a:p>
            <a:pPr>
              <a:lnSpc>
                <a:spcPct val="150000"/>
              </a:lnSpc>
            </a:pPr>
            <a:r>
              <a:rPr lang="en-US" sz="2400">
                <a:solidFill>
                  <a:schemeClr val="bg2"/>
                </a:solidFill>
                <a:latin typeface="Roboto"/>
                <a:ea typeface="Segoe UI"/>
                <a:cs typeface="Segoe UI"/>
              </a:rPr>
              <a:t>Reserves – 5.98%</a:t>
            </a:r>
          </a:p>
          <a:p>
            <a:pPr>
              <a:lnSpc>
                <a:spcPct val="150000"/>
              </a:lnSpc>
            </a:pPr>
            <a:r>
              <a:rPr lang="en-US" sz="2400">
                <a:solidFill>
                  <a:schemeClr val="bg2"/>
                </a:solidFill>
                <a:latin typeface="Roboto"/>
                <a:ea typeface="Segoe UI"/>
                <a:cs typeface="Segoe UI"/>
              </a:rPr>
              <a:t>Coast Guard – 0.69%</a:t>
            </a:r>
          </a:p>
          <a:p>
            <a:pPr>
              <a:lnSpc>
                <a:spcPct val="150000"/>
              </a:lnSpc>
            </a:pPr>
            <a:r>
              <a:rPr lang="en-US" sz="2400" b="0" i="0">
                <a:solidFill>
                  <a:srgbClr val="D0343A"/>
                </a:solidFill>
                <a:latin typeface="Roboto"/>
                <a:ea typeface="Segoe UI"/>
                <a:cs typeface="Segoe UI"/>
              </a:rPr>
              <a:t>​</a:t>
            </a:r>
            <a:r>
              <a:rPr lang="en-US" sz="2400">
                <a:solidFill>
                  <a:srgbClr val="FFFFFF"/>
                </a:solidFill>
                <a:latin typeface="Roboto"/>
                <a:ea typeface="Segoe UI"/>
                <a:cs typeface="Segoe UI"/>
              </a:rPr>
              <a:t>Other </a:t>
            </a:r>
            <a:r>
              <a:rPr lang="en-US" sz="2400" b="0" i="0" u="none" strike="noStrike" baseline="0">
                <a:solidFill>
                  <a:srgbClr val="FFFFFF"/>
                </a:solidFill>
                <a:latin typeface="Roboto"/>
                <a:ea typeface="Segoe UI"/>
                <a:cs typeface="Segoe UI"/>
              </a:rPr>
              <a:t>– </a:t>
            </a:r>
            <a:r>
              <a:rPr lang="en-US" sz="2400">
                <a:solidFill>
                  <a:srgbClr val="FFFFFF"/>
                </a:solidFill>
                <a:latin typeface="Roboto"/>
                <a:ea typeface="Segoe UI"/>
                <a:cs typeface="Segoe UI"/>
              </a:rPr>
              <a:t>0.23</a:t>
            </a:r>
            <a:r>
              <a:rPr lang="en-US" sz="2400" b="0" i="0" u="none" strike="noStrike" baseline="0">
                <a:solidFill>
                  <a:srgbClr val="FFFFFF"/>
                </a:solidFill>
                <a:latin typeface="Roboto"/>
                <a:ea typeface="Segoe UI"/>
                <a:cs typeface="Segoe UI"/>
              </a:rPr>
              <a:t>%</a:t>
            </a:r>
            <a:r>
              <a:rPr lang="en-US" sz="2400" b="0" i="0">
                <a:solidFill>
                  <a:srgbClr val="D0343A"/>
                </a:solidFill>
                <a:latin typeface="Roboto"/>
                <a:ea typeface="Segoe UI"/>
                <a:cs typeface="Segoe UI"/>
              </a:rPr>
              <a:t>​</a:t>
            </a:r>
          </a:p>
        </p:txBody>
      </p:sp>
      <p:sp>
        <p:nvSpPr>
          <p:cNvPr id="6" name="TextBox 5">
            <a:extLst>
              <a:ext uri="{FF2B5EF4-FFF2-40B4-BE49-F238E27FC236}">
                <a16:creationId xmlns:a16="http://schemas.microsoft.com/office/drawing/2014/main" id="{ACB42218-035D-37AE-7A69-E2E6795A9DF4}"/>
              </a:ext>
            </a:extLst>
          </p:cNvPr>
          <p:cNvSpPr txBox="1"/>
          <p:nvPr/>
        </p:nvSpPr>
        <p:spPr>
          <a:xfrm>
            <a:off x="1537728" y="549740"/>
            <a:ext cx="91231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solidFill>
                <a:ea typeface="Roboto"/>
                <a:cs typeface="Roboto"/>
              </a:rPr>
              <a:t>Branch of Service</a:t>
            </a:r>
          </a:p>
        </p:txBody>
      </p:sp>
      <p:pic>
        <p:nvPicPr>
          <p:cNvPr id="7" name="Picture 6" descr="A graph of military personnel&#10;&#10;AI-generated content may be incorrect.">
            <a:extLst>
              <a:ext uri="{FF2B5EF4-FFF2-40B4-BE49-F238E27FC236}">
                <a16:creationId xmlns:a16="http://schemas.microsoft.com/office/drawing/2014/main" id="{F0855C6E-2511-A055-54B4-1C66DC7085C3}"/>
              </a:ext>
            </a:extLst>
          </p:cNvPr>
          <p:cNvPicPr>
            <a:picLocks noChangeAspect="1"/>
          </p:cNvPicPr>
          <p:nvPr/>
        </p:nvPicPr>
        <p:blipFill>
          <a:blip r:embed="rId2"/>
          <a:srcRect l="2392" r="7057" b="185"/>
          <a:stretch>
            <a:fillRect/>
          </a:stretch>
        </p:blipFill>
        <p:spPr>
          <a:xfrm>
            <a:off x="195426" y="1714172"/>
            <a:ext cx="6641186" cy="4734699"/>
          </a:xfrm>
          <a:prstGeom prst="rect">
            <a:avLst/>
          </a:prstGeom>
          <a:ln w="28575">
            <a:solidFill>
              <a:schemeClr val="tx1"/>
            </a:solidFill>
          </a:ln>
        </p:spPr>
      </p:pic>
    </p:spTree>
    <p:extLst>
      <p:ext uri="{BB962C8B-B14F-4D97-AF65-F5344CB8AC3E}">
        <p14:creationId xmlns:p14="http://schemas.microsoft.com/office/powerpoint/2010/main" val="285731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0680AC-0AFC-BEE7-4090-3D145AA81C11}"/>
              </a:ext>
            </a:extLst>
          </p:cNvPr>
          <p:cNvSpPr txBox="1"/>
          <p:nvPr/>
        </p:nvSpPr>
        <p:spPr>
          <a:xfrm>
            <a:off x="1453931" y="573689"/>
            <a:ext cx="805793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Admission Process Rating</a:t>
            </a:r>
            <a:r>
              <a:rPr sz="4000" b="0" i="0">
                <a:solidFill>
                  <a:srgbClr val="000000"/>
                </a:solidFill>
                <a:latin typeface="Roboto"/>
                <a:ea typeface="Roboto"/>
                <a:cs typeface="Roboto"/>
              </a:rPr>
              <a:t>​</a:t>
            </a:r>
            <a:endParaRPr lang="en-US"/>
          </a:p>
          <a:p>
            <a:pPr algn="ctr"/>
            <a:endParaRPr lang="en-US"/>
          </a:p>
        </p:txBody>
      </p:sp>
      <p:pic>
        <p:nvPicPr>
          <p:cNvPr id="3" name="Picture 2" descr="A pie chart with text on it&#10;&#10;AI-generated content may be incorrect.">
            <a:extLst>
              <a:ext uri="{FF2B5EF4-FFF2-40B4-BE49-F238E27FC236}">
                <a16:creationId xmlns:a16="http://schemas.microsoft.com/office/drawing/2014/main" id="{563DD7AF-6823-65F7-6945-F702DF1709F5}"/>
              </a:ext>
            </a:extLst>
          </p:cNvPr>
          <p:cNvPicPr>
            <a:picLocks noChangeAspect="1"/>
          </p:cNvPicPr>
          <p:nvPr/>
        </p:nvPicPr>
        <p:blipFill>
          <a:blip r:embed="rId2"/>
          <a:stretch>
            <a:fillRect/>
          </a:stretch>
        </p:blipFill>
        <p:spPr>
          <a:xfrm>
            <a:off x="1899471" y="2326947"/>
            <a:ext cx="8182851" cy="4411279"/>
          </a:xfrm>
          <a:prstGeom prst="rect">
            <a:avLst/>
          </a:prstGeom>
          <a:ln w="28575">
            <a:solidFill>
              <a:schemeClr val="tx1"/>
            </a:solidFill>
          </a:ln>
        </p:spPr>
      </p:pic>
      <p:sp>
        <p:nvSpPr>
          <p:cNvPr id="6" name="TextBox 5">
            <a:extLst>
              <a:ext uri="{FF2B5EF4-FFF2-40B4-BE49-F238E27FC236}">
                <a16:creationId xmlns:a16="http://schemas.microsoft.com/office/drawing/2014/main" id="{7A77DD86-DA6D-BDE6-5B3A-C19EE031BCE8}"/>
              </a:ext>
            </a:extLst>
          </p:cNvPr>
          <p:cNvSpPr txBox="1"/>
          <p:nvPr/>
        </p:nvSpPr>
        <p:spPr>
          <a:xfrm>
            <a:off x="314151" y="1377893"/>
            <a:ext cx="11761668" cy="666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solidFill>
                  <a:schemeClr val="bg2"/>
                </a:solidFill>
                <a:ea typeface="Roboto"/>
                <a:cs typeface="Roboto"/>
              </a:rPr>
              <a:t>Very Satisfied – 52.97%  Satisfied – 35.31%  Neither/Nor – 9.52%  </a:t>
            </a:r>
          </a:p>
        </p:txBody>
      </p:sp>
    </p:spTree>
    <p:extLst>
      <p:ext uri="{BB962C8B-B14F-4D97-AF65-F5344CB8AC3E}">
        <p14:creationId xmlns:p14="http://schemas.microsoft.com/office/powerpoint/2010/main" val="318906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D47652-BBA7-AF13-0301-3F75CCE69D81}"/>
              </a:ext>
            </a:extLst>
          </p:cNvPr>
          <p:cNvSpPr txBox="1"/>
          <p:nvPr/>
        </p:nvSpPr>
        <p:spPr>
          <a:xfrm>
            <a:off x="1453931" y="573689"/>
            <a:ext cx="966951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Orientation – VETS Campus Criteria</a:t>
            </a:r>
            <a:endParaRPr lang="en-US"/>
          </a:p>
          <a:p>
            <a:pPr algn="ctr"/>
            <a:endParaRPr lang="en-US"/>
          </a:p>
        </p:txBody>
      </p:sp>
      <p:pic>
        <p:nvPicPr>
          <p:cNvPr id="5" name="Picture 4" descr="A pie chart with a number of percentages&#10;&#10;AI-generated content may be incorrect.">
            <a:extLst>
              <a:ext uri="{FF2B5EF4-FFF2-40B4-BE49-F238E27FC236}">
                <a16:creationId xmlns:a16="http://schemas.microsoft.com/office/drawing/2014/main" id="{714DBA61-333D-B86F-1723-6393C5A6E555}"/>
              </a:ext>
            </a:extLst>
          </p:cNvPr>
          <p:cNvPicPr>
            <a:picLocks noChangeAspect="1"/>
          </p:cNvPicPr>
          <p:nvPr/>
        </p:nvPicPr>
        <p:blipFill>
          <a:blip r:embed="rId2"/>
          <a:stretch>
            <a:fillRect/>
          </a:stretch>
        </p:blipFill>
        <p:spPr>
          <a:xfrm>
            <a:off x="2458382" y="2029373"/>
            <a:ext cx="6985655" cy="4654714"/>
          </a:xfrm>
          <a:prstGeom prst="rect">
            <a:avLst/>
          </a:prstGeom>
          <a:ln w="28575">
            <a:solidFill>
              <a:schemeClr val="tx1"/>
            </a:solidFill>
          </a:ln>
        </p:spPr>
      </p:pic>
      <p:sp>
        <p:nvSpPr>
          <p:cNvPr id="2" name="TextBox 1">
            <a:extLst>
              <a:ext uri="{FF2B5EF4-FFF2-40B4-BE49-F238E27FC236}">
                <a16:creationId xmlns:a16="http://schemas.microsoft.com/office/drawing/2014/main" id="{7DA45A98-B1A7-1696-DBF3-4C7F41A70AC4}"/>
              </a:ext>
            </a:extLst>
          </p:cNvPr>
          <p:cNvSpPr txBox="1"/>
          <p:nvPr/>
        </p:nvSpPr>
        <p:spPr>
          <a:xfrm>
            <a:off x="3254375" y="1404937"/>
            <a:ext cx="500856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latin typeface="Roboto"/>
              </a:rPr>
              <a:t>Yes</a:t>
            </a:r>
            <a:r>
              <a:rPr lang="en-US" sz="2800" b="0" i="0" u="none" strike="noStrike" baseline="0">
                <a:solidFill>
                  <a:srgbClr val="FFFFFF"/>
                </a:solidFill>
                <a:latin typeface="Roboto"/>
              </a:rPr>
              <a:t> – </a:t>
            </a:r>
            <a:r>
              <a:rPr lang="en-US" sz="2800">
                <a:solidFill>
                  <a:srgbClr val="FFFFFF"/>
                </a:solidFill>
                <a:latin typeface="Roboto"/>
              </a:rPr>
              <a:t>68.72%</a:t>
            </a:r>
            <a:r>
              <a:rPr lang="en-US" sz="2800" b="0" i="0" u="none" strike="noStrike" baseline="0">
                <a:solidFill>
                  <a:srgbClr val="FFFFFF"/>
                </a:solidFill>
                <a:latin typeface="Roboto"/>
              </a:rPr>
              <a:t>  </a:t>
            </a:r>
            <a:r>
              <a:rPr lang="en-US" sz="2800">
                <a:solidFill>
                  <a:srgbClr val="FFFFFF"/>
                </a:solidFill>
                <a:latin typeface="Roboto"/>
              </a:rPr>
              <a:t>No – 31.28%</a:t>
            </a:r>
            <a:r>
              <a:rPr lang="en-US" sz="2800" b="0" i="0" u="none" strike="noStrike" baseline="0">
                <a:solidFill>
                  <a:srgbClr val="FFFFFF"/>
                </a:solidFill>
                <a:latin typeface="Roboto"/>
              </a:rPr>
              <a:t> </a:t>
            </a:r>
            <a:r>
              <a:rPr lang="en-US" sz="2800">
                <a:solidFill>
                  <a:srgbClr val="FFFFFF"/>
                </a:solidFill>
                <a:latin typeface="Roboto"/>
              </a:rPr>
              <a:t> </a:t>
            </a:r>
            <a:endParaRPr lang="en-US"/>
          </a:p>
          <a:p>
            <a:pPr algn="ctr"/>
            <a:endParaRPr lang="en-US"/>
          </a:p>
        </p:txBody>
      </p:sp>
    </p:spTree>
    <p:extLst>
      <p:ext uri="{BB962C8B-B14F-4D97-AF65-F5344CB8AC3E}">
        <p14:creationId xmlns:p14="http://schemas.microsoft.com/office/powerpoint/2010/main" val="3942314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A465B-A135-820D-1FF8-FBFF4CC98B9F}"/>
              </a:ext>
            </a:extLst>
          </p:cNvPr>
          <p:cNvSpPr txBox="1"/>
          <p:nvPr/>
        </p:nvSpPr>
        <p:spPr>
          <a:xfrm>
            <a:off x="1862668" y="390407"/>
            <a:ext cx="578555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VA-Specific Orientation</a:t>
            </a:r>
            <a:endParaRPr lang="en-US" sz="4000">
              <a:solidFill>
                <a:srgbClr val="000000"/>
              </a:solidFill>
              <a:ea typeface="Roboto"/>
              <a:cs typeface="Roboto"/>
            </a:endParaRPr>
          </a:p>
        </p:txBody>
      </p:sp>
      <p:pic>
        <p:nvPicPr>
          <p:cNvPr id="3" name="Picture 2" descr="A blue pie chart with a number of percentages&#10;&#10;AI-generated content may be incorrect.">
            <a:extLst>
              <a:ext uri="{FF2B5EF4-FFF2-40B4-BE49-F238E27FC236}">
                <a16:creationId xmlns:a16="http://schemas.microsoft.com/office/drawing/2014/main" id="{637ACB52-F18A-ADBD-1A34-C63ECB62456F}"/>
              </a:ext>
            </a:extLst>
          </p:cNvPr>
          <p:cNvPicPr>
            <a:picLocks noChangeAspect="1"/>
          </p:cNvPicPr>
          <p:nvPr/>
        </p:nvPicPr>
        <p:blipFill>
          <a:blip r:embed="rId2"/>
          <a:stretch>
            <a:fillRect/>
          </a:stretch>
        </p:blipFill>
        <p:spPr>
          <a:xfrm>
            <a:off x="2355309" y="1302373"/>
            <a:ext cx="6889582" cy="5373603"/>
          </a:xfrm>
          <a:prstGeom prst="rect">
            <a:avLst/>
          </a:prstGeom>
          <a:ln w="28575">
            <a:solidFill>
              <a:srgbClr val="FF0000"/>
            </a:solidFill>
          </a:ln>
        </p:spPr>
      </p:pic>
    </p:spTree>
    <p:extLst>
      <p:ext uri="{BB962C8B-B14F-4D97-AF65-F5344CB8AC3E}">
        <p14:creationId xmlns:p14="http://schemas.microsoft.com/office/powerpoint/2010/main" val="25149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F214B6-73E8-51AD-9B85-4C00294C6B28}"/>
              </a:ext>
            </a:extLst>
          </p:cNvPr>
          <p:cNvSpPr txBox="1"/>
          <p:nvPr/>
        </p:nvSpPr>
        <p:spPr>
          <a:xfrm>
            <a:off x="2005263" y="411079"/>
            <a:ext cx="60960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Orientation Rating</a:t>
            </a:r>
            <a:endParaRPr lang="en-US" sz="4000">
              <a:solidFill>
                <a:srgbClr val="000000"/>
              </a:solidFill>
              <a:ea typeface="Roboto"/>
              <a:cs typeface="Roboto"/>
            </a:endParaRPr>
          </a:p>
          <a:p>
            <a:pPr algn="ctr"/>
            <a:endParaRPr lang="en-US"/>
          </a:p>
        </p:txBody>
      </p:sp>
      <p:pic>
        <p:nvPicPr>
          <p:cNvPr id="3" name="Picture 2" descr="A pie chart with a number of percentages&#10;&#10;AI-generated content may be incorrect.">
            <a:extLst>
              <a:ext uri="{FF2B5EF4-FFF2-40B4-BE49-F238E27FC236}">
                <a16:creationId xmlns:a16="http://schemas.microsoft.com/office/drawing/2014/main" id="{42AC99F2-84C8-238C-AFBA-AC0E048F29DF}"/>
              </a:ext>
            </a:extLst>
          </p:cNvPr>
          <p:cNvPicPr>
            <a:picLocks noChangeAspect="1"/>
          </p:cNvPicPr>
          <p:nvPr/>
        </p:nvPicPr>
        <p:blipFill>
          <a:blip r:embed="rId2"/>
          <a:stretch>
            <a:fillRect/>
          </a:stretch>
        </p:blipFill>
        <p:spPr>
          <a:xfrm>
            <a:off x="2217738" y="2040761"/>
            <a:ext cx="7248525" cy="4676775"/>
          </a:xfrm>
          <a:prstGeom prst="rect">
            <a:avLst/>
          </a:prstGeom>
          <a:ln w="28575">
            <a:solidFill>
              <a:schemeClr val="tx1"/>
            </a:solidFill>
          </a:ln>
        </p:spPr>
      </p:pic>
      <p:sp>
        <p:nvSpPr>
          <p:cNvPr id="5" name="TextBox 4">
            <a:extLst>
              <a:ext uri="{FF2B5EF4-FFF2-40B4-BE49-F238E27FC236}">
                <a16:creationId xmlns:a16="http://schemas.microsoft.com/office/drawing/2014/main" id="{E7DEEBA3-10FB-4578-1F23-F089872F3B40}"/>
              </a:ext>
            </a:extLst>
          </p:cNvPr>
          <p:cNvSpPr txBox="1"/>
          <p:nvPr/>
        </p:nvSpPr>
        <p:spPr>
          <a:xfrm>
            <a:off x="724371" y="1387592"/>
            <a:ext cx="11166591"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0" i="0" u="none" strike="noStrike" baseline="0">
                <a:solidFill>
                  <a:srgbClr val="FFFFFF"/>
                </a:solidFill>
                <a:latin typeface="Roboto"/>
              </a:rPr>
              <a:t>Very Satisfied – </a:t>
            </a:r>
            <a:r>
              <a:rPr lang="en-US" sz="2800">
                <a:solidFill>
                  <a:srgbClr val="FFFFFF"/>
                </a:solidFill>
                <a:latin typeface="Roboto"/>
              </a:rPr>
              <a:t>70.87%</a:t>
            </a:r>
            <a:r>
              <a:rPr lang="en-US" sz="2800" b="0" i="0" u="none" strike="noStrike" baseline="0">
                <a:solidFill>
                  <a:srgbClr val="FFFFFF"/>
                </a:solidFill>
                <a:latin typeface="Roboto"/>
              </a:rPr>
              <a:t>  Satisfied – </a:t>
            </a:r>
            <a:r>
              <a:rPr lang="en-US" sz="2800">
                <a:solidFill>
                  <a:srgbClr val="FFFFFF"/>
                </a:solidFill>
                <a:latin typeface="Roboto"/>
              </a:rPr>
              <a:t>21.36</a:t>
            </a:r>
            <a:r>
              <a:rPr lang="en-US" sz="2800" b="0" i="0" u="none" strike="noStrike" baseline="0">
                <a:solidFill>
                  <a:srgbClr val="FFFFFF"/>
                </a:solidFill>
                <a:latin typeface="Roboto"/>
              </a:rPr>
              <a:t>%  Neither/Nor – </a:t>
            </a:r>
            <a:r>
              <a:rPr lang="en-US" sz="2800">
                <a:solidFill>
                  <a:srgbClr val="FFFFFF"/>
                </a:solidFill>
                <a:latin typeface="Roboto"/>
              </a:rPr>
              <a:t>7.77%</a:t>
            </a:r>
            <a:endParaRPr lang="en-US"/>
          </a:p>
          <a:p>
            <a:pPr algn="ctr"/>
            <a:endParaRPr lang="en-US"/>
          </a:p>
        </p:txBody>
      </p:sp>
    </p:spTree>
    <p:extLst>
      <p:ext uri="{BB962C8B-B14F-4D97-AF65-F5344CB8AC3E}">
        <p14:creationId xmlns:p14="http://schemas.microsoft.com/office/powerpoint/2010/main" val="185098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1F7DEA-E7EE-5878-6597-5BDC15173A2F}"/>
              </a:ext>
            </a:extLst>
          </p:cNvPr>
          <p:cNvSpPr txBox="1"/>
          <p:nvPr/>
        </p:nvSpPr>
        <p:spPr>
          <a:xfrm>
            <a:off x="1655704" y="89370"/>
            <a:ext cx="792103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Military Transcripts Submitted – </a:t>
            </a:r>
            <a:endParaRPr lang="en-US" err="1">
              <a:solidFill>
                <a:srgbClr val="D0343A"/>
              </a:solidFill>
              <a:latin typeface="Roboto"/>
            </a:endParaRPr>
          </a:p>
          <a:p>
            <a:r>
              <a:rPr lang="en-US" sz="3200" b="1">
                <a:solidFill>
                  <a:srgbClr val="FFFFFF"/>
                </a:solidFill>
                <a:latin typeface="Roboto"/>
              </a:rPr>
              <a:t>PLA VETS Campus Criteria</a:t>
            </a:r>
            <a:endParaRPr lang="en-US" sz="3200">
              <a:ea typeface="Roboto"/>
              <a:cs typeface="Roboto"/>
            </a:endParaRPr>
          </a:p>
          <a:p>
            <a:pPr algn="ctr"/>
            <a:endParaRPr lang="en-US"/>
          </a:p>
        </p:txBody>
      </p:sp>
      <p:pic>
        <p:nvPicPr>
          <p:cNvPr id="3" name="Picture 2" descr="A blue pie chart with a number of percentages&#10;&#10;AI-generated content may be incorrect.">
            <a:extLst>
              <a:ext uri="{FF2B5EF4-FFF2-40B4-BE49-F238E27FC236}">
                <a16:creationId xmlns:a16="http://schemas.microsoft.com/office/drawing/2014/main" id="{A8FB3339-1C41-D6FE-034C-44C961311BD8}"/>
              </a:ext>
            </a:extLst>
          </p:cNvPr>
          <p:cNvPicPr>
            <a:picLocks noChangeAspect="1"/>
          </p:cNvPicPr>
          <p:nvPr/>
        </p:nvPicPr>
        <p:blipFill>
          <a:blip r:embed="rId2"/>
          <a:stretch>
            <a:fillRect/>
          </a:stretch>
        </p:blipFill>
        <p:spPr>
          <a:xfrm>
            <a:off x="2134835" y="1909175"/>
            <a:ext cx="6962775" cy="4657725"/>
          </a:xfrm>
          <a:prstGeom prst="rect">
            <a:avLst/>
          </a:prstGeom>
          <a:ln w="28575">
            <a:solidFill>
              <a:schemeClr val="tx1"/>
            </a:solidFill>
          </a:ln>
        </p:spPr>
      </p:pic>
      <p:sp>
        <p:nvSpPr>
          <p:cNvPr id="5" name="TextBox 4">
            <a:extLst>
              <a:ext uri="{FF2B5EF4-FFF2-40B4-BE49-F238E27FC236}">
                <a16:creationId xmlns:a16="http://schemas.microsoft.com/office/drawing/2014/main" id="{DDD8749B-9E61-4142-42CE-190ACA5D1429}"/>
              </a:ext>
            </a:extLst>
          </p:cNvPr>
          <p:cNvSpPr txBox="1"/>
          <p:nvPr/>
        </p:nvSpPr>
        <p:spPr>
          <a:xfrm>
            <a:off x="3236148" y="1274703"/>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latin typeface="Roboto"/>
              </a:rPr>
              <a:t>No</a:t>
            </a:r>
            <a:r>
              <a:rPr lang="en-US" sz="2800" b="0" i="0" u="none" strike="noStrike" baseline="0">
                <a:solidFill>
                  <a:srgbClr val="FFFFFF"/>
                </a:solidFill>
                <a:latin typeface="Roboto"/>
              </a:rPr>
              <a:t> – </a:t>
            </a:r>
            <a:r>
              <a:rPr lang="en-US" sz="2800">
                <a:solidFill>
                  <a:srgbClr val="FFFFFF"/>
                </a:solidFill>
                <a:latin typeface="Roboto"/>
              </a:rPr>
              <a:t>64.24</a:t>
            </a:r>
            <a:r>
              <a:rPr lang="en-US" sz="2800" b="0" i="0" u="none" strike="noStrike" baseline="0">
                <a:solidFill>
                  <a:srgbClr val="FFFFFF"/>
                </a:solidFill>
                <a:latin typeface="Roboto"/>
              </a:rPr>
              <a:t>%  </a:t>
            </a:r>
            <a:r>
              <a:rPr lang="en-US" sz="2800">
                <a:solidFill>
                  <a:srgbClr val="FFFFFF"/>
                </a:solidFill>
                <a:latin typeface="Roboto"/>
              </a:rPr>
              <a:t>Yes</a:t>
            </a:r>
            <a:r>
              <a:rPr lang="en-US" sz="2800" b="0" i="0" u="none" strike="noStrike" baseline="0">
                <a:solidFill>
                  <a:srgbClr val="FFFFFF"/>
                </a:solidFill>
                <a:latin typeface="Roboto"/>
              </a:rPr>
              <a:t> – </a:t>
            </a:r>
            <a:r>
              <a:rPr lang="en-US" sz="2800">
                <a:solidFill>
                  <a:srgbClr val="FFFFFF"/>
                </a:solidFill>
                <a:latin typeface="Roboto"/>
              </a:rPr>
              <a:t>36.76%</a:t>
            </a:r>
            <a:r>
              <a:rPr lang="en-US" sz="2800" b="0" i="0" u="none" strike="noStrike" baseline="0">
                <a:solidFill>
                  <a:srgbClr val="FFFFFF"/>
                </a:solidFill>
                <a:latin typeface="Roboto"/>
              </a:rPr>
              <a:t>  </a:t>
            </a:r>
            <a:r>
              <a:rPr sz="2800" b="0" i="0">
                <a:solidFill>
                  <a:srgbClr val="000000"/>
                </a:solidFill>
                <a:latin typeface="Roboto"/>
                <a:ea typeface="Roboto"/>
                <a:cs typeface="Roboto"/>
              </a:rPr>
              <a:t>​</a:t>
            </a:r>
            <a:endParaRPr lang="en-US"/>
          </a:p>
          <a:p>
            <a:pPr algn="ctr"/>
            <a:endParaRPr lang="en-US"/>
          </a:p>
        </p:txBody>
      </p:sp>
    </p:spTree>
    <p:extLst>
      <p:ext uri="{BB962C8B-B14F-4D97-AF65-F5344CB8AC3E}">
        <p14:creationId xmlns:p14="http://schemas.microsoft.com/office/powerpoint/2010/main" val="321855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CABFA-F544-0257-0475-3E93DC9454F6}"/>
              </a:ext>
            </a:extLst>
          </p:cNvPr>
          <p:cNvSpPr txBox="1"/>
          <p:nvPr/>
        </p:nvSpPr>
        <p:spPr>
          <a:xfrm>
            <a:off x="1063037" y="550334"/>
            <a:ext cx="661340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Rating of PLA Credit Rating</a:t>
            </a:r>
            <a:endParaRPr lang="en-US"/>
          </a:p>
          <a:p>
            <a:pPr algn="ctr"/>
            <a:endParaRPr lang="en-US"/>
          </a:p>
        </p:txBody>
      </p:sp>
      <p:pic>
        <p:nvPicPr>
          <p:cNvPr id="4" name="Picture 3" descr="A pie chart with text on it&#10;&#10;AI-generated content may be incorrect.">
            <a:extLst>
              <a:ext uri="{FF2B5EF4-FFF2-40B4-BE49-F238E27FC236}">
                <a16:creationId xmlns:a16="http://schemas.microsoft.com/office/drawing/2014/main" id="{0ABB0B43-AC78-9A4C-5A26-0750F0D1FAB6}"/>
              </a:ext>
            </a:extLst>
          </p:cNvPr>
          <p:cNvPicPr>
            <a:picLocks noChangeAspect="1"/>
          </p:cNvPicPr>
          <p:nvPr/>
        </p:nvPicPr>
        <p:blipFill>
          <a:blip r:embed="rId2"/>
          <a:srcRect l="6838" r="6401" b="-196"/>
          <a:stretch>
            <a:fillRect/>
          </a:stretch>
        </p:blipFill>
        <p:spPr>
          <a:xfrm>
            <a:off x="155221" y="1715442"/>
            <a:ext cx="7512763" cy="4443124"/>
          </a:xfrm>
          <a:prstGeom prst="rect">
            <a:avLst/>
          </a:prstGeom>
          <a:ln w="28575">
            <a:solidFill>
              <a:schemeClr val="tx1"/>
            </a:solidFill>
          </a:ln>
        </p:spPr>
      </p:pic>
      <p:sp>
        <p:nvSpPr>
          <p:cNvPr id="5" name="TextBox 4">
            <a:extLst>
              <a:ext uri="{FF2B5EF4-FFF2-40B4-BE49-F238E27FC236}">
                <a16:creationId xmlns:a16="http://schemas.microsoft.com/office/drawing/2014/main" id="{CB3C907F-1156-DBE9-2ED1-D7CE64A20B58}"/>
              </a:ext>
            </a:extLst>
          </p:cNvPr>
          <p:cNvSpPr txBox="1"/>
          <p:nvPr/>
        </p:nvSpPr>
        <p:spPr>
          <a:xfrm>
            <a:off x="7958667" y="1124185"/>
            <a:ext cx="407340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solidFill>
                  <a:srgbClr val="FFFFFF"/>
                </a:solidFill>
                <a:latin typeface="Roboto"/>
                <a:ea typeface="Segoe UI"/>
                <a:cs typeface="Segoe UI"/>
              </a:rPr>
              <a:t>Very Satisfied </a:t>
            </a:r>
            <a:r>
              <a:rPr lang="en-US" sz="2400" b="0" i="0" u="none" strike="noStrike" baseline="0">
                <a:solidFill>
                  <a:srgbClr val="FFFFFF"/>
                </a:solidFill>
                <a:latin typeface="Roboto"/>
                <a:ea typeface="Segoe UI"/>
                <a:cs typeface="Segoe UI"/>
              </a:rPr>
              <a:t>– </a:t>
            </a:r>
            <a:r>
              <a:rPr lang="en-US" sz="2400">
                <a:solidFill>
                  <a:srgbClr val="FFFFFF"/>
                </a:solidFill>
                <a:latin typeface="Roboto"/>
                <a:ea typeface="Segoe UI"/>
                <a:cs typeface="Segoe UI"/>
              </a:rPr>
              <a:t>49.17</a:t>
            </a:r>
            <a:r>
              <a:rPr lang="en-US" sz="2400" b="0" i="0" u="none" strike="noStrike" baseline="0">
                <a:solidFill>
                  <a:srgbClr val="FFFFFF"/>
                </a:solidFill>
                <a:latin typeface="Roboto"/>
                <a:ea typeface="Segoe UI"/>
                <a:cs typeface="Segoe UI"/>
              </a:rPr>
              <a:t>%</a:t>
            </a:r>
            <a:r>
              <a:rPr lang="en-US" sz="2400" b="0" i="0" u="none" strike="noStrike" baseline="0">
                <a:solidFill>
                  <a:srgbClr val="D0343A"/>
                </a:solidFill>
                <a:latin typeface="Roboto"/>
                <a:ea typeface="Segoe UI"/>
                <a:cs typeface="Segoe UI"/>
              </a:rPr>
              <a:t>​</a:t>
            </a:r>
            <a:r>
              <a:rPr lang="en-US" sz="2400" b="0" i="0">
                <a:solidFill>
                  <a:srgbClr val="D0343A"/>
                </a:solidFill>
                <a:latin typeface="Roboto"/>
                <a:ea typeface="Segoe UI"/>
                <a:cs typeface="Segoe UI"/>
              </a:rPr>
              <a:t>​</a:t>
            </a:r>
            <a:endParaRPr lang="en-US"/>
          </a:p>
          <a:p>
            <a:pPr algn="l" rtl="0">
              <a:lnSpc>
                <a:spcPct val="150000"/>
              </a:lnSpc>
            </a:pPr>
            <a:r>
              <a:rPr lang="en-US" sz="2400" b="0" i="0" u="none" strike="noStrike" baseline="0">
                <a:solidFill>
                  <a:srgbClr val="D0343A"/>
                </a:solidFill>
                <a:latin typeface="Roboto"/>
                <a:ea typeface="Segoe UI"/>
                <a:cs typeface="Segoe UI"/>
              </a:rPr>
              <a:t>​</a:t>
            </a:r>
            <a:r>
              <a:rPr lang="en-US" sz="2400">
                <a:solidFill>
                  <a:srgbClr val="FFFFFF"/>
                </a:solidFill>
                <a:latin typeface="Roboto"/>
                <a:ea typeface="Segoe UI"/>
                <a:cs typeface="Segoe UI"/>
              </a:rPr>
              <a:t>Satisfied</a:t>
            </a:r>
            <a:r>
              <a:rPr lang="en-US" sz="2400" b="0" i="0" u="none" strike="noStrike" baseline="0">
                <a:solidFill>
                  <a:srgbClr val="FFFFFF"/>
                </a:solidFill>
                <a:latin typeface="Roboto"/>
                <a:ea typeface="Segoe UI"/>
                <a:cs typeface="Segoe UI"/>
              </a:rPr>
              <a:t> – </a:t>
            </a:r>
            <a:r>
              <a:rPr lang="en-US" sz="2400">
                <a:solidFill>
                  <a:srgbClr val="FFFFFF"/>
                </a:solidFill>
                <a:latin typeface="Roboto"/>
                <a:ea typeface="Segoe UI"/>
                <a:cs typeface="Segoe UI"/>
              </a:rPr>
              <a:t>26.03</a:t>
            </a:r>
            <a:r>
              <a:rPr lang="en-US" sz="2400" b="0" i="0" u="none" strike="noStrike" baseline="0">
                <a:solidFill>
                  <a:srgbClr val="FFFFFF"/>
                </a:solidFill>
                <a:latin typeface="Roboto"/>
                <a:ea typeface="Segoe UI"/>
                <a:cs typeface="Segoe UI"/>
              </a:rPr>
              <a:t>%</a:t>
            </a:r>
            <a:r>
              <a:rPr lang="en-US" sz="2400" b="0" i="0" u="none" strike="noStrike" baseline="0">
                <a:solidFill>
                  <a:srgbClr val="D0343A"/>
                </a:solidFill>
                <a:latin typeface="Roboto"/>
                <a:ea typeface="Segoe UI"/>
                <a:cs typeface="Segoe UI"/>
              </a:rPr>
              <a:t>​</a:t>
            </a:r>
            <a:r>
              <a:rPr lang="en-US" sz="2400" b="0" i="0">
                <a:solidFill>
                  <a:srgbClr val="D0343A"/>
                </a:solidFill>
                <a:latin typeface="Roboto"/>
                <a:ea typeface="Segoe UI"/>
                <a:cs typeface="Segoe UI"/>
              </a:rPr>
              <a:t>​</a:t>
            </a:r>
          </a:p>
          <a:p>
            <a:pPr>
              <a:lnSpc>
                <a:spcPct val="150000"/>
              </a:lnSpc>
            </a:pPr>
            <a:r>
              <a:rPr lang="en-US" sz="2400" b="0" i="0" u="none" strike="noStrike" baseline="0">
                <a:solidFill>
                  <a:srgbClr val="D0343A"/>
                </a:solidFill>
                <a:latin typeface="Roboto"/>
                <a:ea typeface="Segoe UI"/>
                <a:cs typeface="Segoe UI"/>
              </a:rPr>
              <a:t>​</a:t>
            </a:r>
            <a:r>
              <a:rPr lang="en-US" sz="2400">
                <a:solidFill>
                  <a:srgbClr val="FFFFFF"/>
                </a:solidFill>
                <a:latin typeface="Roboto"/>
                <a:ea typeface="Segoe UI"/>
                <a:cs typeface="Segoe UI"/>
              </a:rPr>
              <a:t>Neither/Nor </a:t>
            </a:r>
            <a:r>
              <a:rPr lang="en-US" sz="2400" b="0" i="0" u="none" strike="noStrike" baseline="0">
                <a:solidFill>
                  <a:srgbClr val="FFFFFF"/>
                </a:solidFill>
                <a:latin typeface="Roboto"/>
                <a:ea typeface="Segoe UI"/>
                <a:cs typeface="Segoe UI"/>
              </a:rPr>
              <a:t>– </a:t>
            </a:r>
            <a:r>
              <a:rPr lang="en-US" sz="2400">
                <a:solidFill>
                  <a:srgbClr val="FFFFFF"/>
                </a:solidFill>
                <a:latin typeface="Roboto"/>
                <a:ea typeface="Segoe UI"/>
                <a:cs typeface="Segoe UI"/>
              </a:rPr>
              <a:t>14.88</a:t>
            </a:r>
            <a:r>
              <a:rPr lang="en-US" sz="2400" b="0" i="0" u="none" strike="noStrike" baseline="0">
                <a:solidFill>
                  <a:srgbClr val="FFFFFF"/>
                </a:solidFill>
                <a:latin typeface="Roboto"/>
                <a:ea typeface="Segoe UI"/>
                <a:cs typeface="Segoe UI"/>
              </a:rPr>
              <a:t>%</a:t>
            </a:r>
            <a:r>
              <a:rPr lang="en-US" sz="2400" b="0" i="0" u="none" strike="noStrike" baseline="0">
                <a:solidFill>
                  <a:srgbClr val="D0343A"/>
                </a:solidFill>
                <a:latin typeface="Roboto"/>
                <a:ea typeface="Segoe UI"/>
                <a:cs typeface="Segoe UI"/>
              </a:rPr>
              <a:t>​</a:t>
            </a:r>
            <a:r>
              <a:rPr lang="en-US" sz="2400" b="0" i="0">
                <a:solidFill>
                  <a:srgbClr val="D0343A"/>
                </a:solidFill>
                <a:latin typeface="Roboto"/>
                <a:ea typeface="Segoe UI"/>
                <a:cs typeface="Segoe UI"/>
              </a:rPr>
              <a:t>​</a:t>
            </a:r>
          </a:p>
          <a:p>
            <a:pPr>
              <a:lnSpc>
                <a:spcPct val="150000"/>
              </a:lnSpc>
            </a:pPr>
            <a:r>
              <a:rPr lang="en-US" sz="2400">
                <a:solidFill>
                  <a:srgbClr val="FFFFFF"/>
                </a:solidFill>
                <a:latin typeface="Roboto"/>
                <a:ea typeface="Segoe UI"/>
                <a:cs typeface="Segoe UI"/>
              </a:rPr>
              <a:t>Dissatisfied </a:t>
            </a:r>
            <a:r>
              <a:rPr lang="en-US" sz="2400" b="0" i="0" u="none" strike="noStrike" baseline="0">
                <a:solidFill>
                  <a:srgbClr val="FFFFFF"/>
                </a:solidFill>
                <a:latin typeface="Roboto"/>
                <a:ea typeface="Segoe UI"/>
                <a:cs typeface="Segoe UI"/>
              </a:rPr>
              <a:t>– </a:t>
            </a:r>
            <a:r>
              <a:rPr lang="en-US" sz="2400">
                <a:solidFill>
                  <a:srgbClr val="FFFFFF"/>
                </a:solidFill>
                <a:latin typeface="Roboto"/>
                <a:ea typeface="Segoe UI"/>
                <a:cs typeface="Segoe UI"/>
              </a:rPr>
              <a:t>8.26</a:t>
            </a:r>
            <a:r>
              <a:rPr lang="en-US" sz="2400" b="0" i="0" u="none" strike="noStrike" baseline="0">
                <a:solidFill>
                  <a:srgbClr val="FFFFFF"/>
                </a:solidFill>
                <a:latin typeface="Roboto"/>
                <a:ea typeface="Segoe UI"/>
                <a:cs typeface="Segoe UI"/>
              </a:rPr>
              <a:t>%</a:t>
            </a:r>
            <a:r>
              <a:rPr lang="en-US" sz="2400" b="0" i="0">
                <a:solidFill>
                  <a:srgbClr val="D0343A"/>
                </a:solidFill>
                <a:latin typeface="Roboto"/>
                <a:ea typeface="Segoe UI"/>
                <a:cs typeface="Segoe UI"/>
              </a:rPr>
              <a:t>​</a:t>
            </a:r>
          </a:p>
          <a:p>
            <a:pPr>
              <a:lnSpc>
                <a:spcPct val="150000"/>
              </a:lnSpc>
            </a:pPr>
            <a:r>
              <a:rPr lang="en-US" sz="2400">
                <a:solidFill>
                  <a:srgbClr val="FFFFFF"/>
                </a:solidFill>
                <a:latin typeface="Roboto"/>
                <a:ea typeface="Segoe UI"/>
                <a:cs typeface="Segoe UI"/>
              </a:rPr>
              <a:t>Very Dissatisfied</a:t>
            </a:r>
            <a:r>
              <a:rPr lang="en-US" sz="2400" b="0" i="0" u="none" strike="noStrike" baseline="0">
                <a:solidFill>
                  <a:srgbClr val="FFFFFF"/>
                </a:solidFill>
                <a:latin typeface="Roboto"/>
                <a:ea typeface="Segoe UI"/>
                <a:cs typeface="Segoe UI"/>
              </a:rPr>
              <a:t> – </a:t>
            </a:r>
            <a:r>
              <a:rPr lang="en-US" sz="2400">
                <a:solidFill>
                  <a:srgbClr val="FFFFFF"/>
                </a:solidFill>
                <a:latin typeface="Roboto"/>
                <a:ea typeface="Segoe UI"/>
                <a:cs typeface="Segoe UI"/>
              </a:rPr>
              <a:t>1.65</a:t>
            </a:r>
            <a:r>
              <a:rPr lang="en-US" sz="2400" b="0" i="0" u="none" strike="noStrike" baseline="0">
                <a:solidFill>
                  <a:srgbClr val="FFFFFF"/>
                </a:solidFill>
                <a:latin typeface="Roboto"/>
                <a:ea typeface="Segoe UI"/>
                <a:cs typeface="Segoe UI"/>
              </a:rPr>
              <a:t>%</a:t>
            </a:r>
            <a:r>
              <a:rPr lang="en-US" sz="2400" b="0" i="0">
                <a:solidFill>
                  <a:srgbClr val="D0343A"/>
                </a:solidFill>
                <a:latin typeface="Roboto"/>
                <a:ea typeface="Segoe UI"/>
                <a:cs typeface="Segoe UI"/>
              </a:rPr>
              <a:t>​</a:t>
            </a:r>
          </a:p>
          <a:p>
            <a:pPr>
              <a:lnSpc>
                <a:spcPct val="150000"/>
              </a:lnSpc>
            </a:pPr>
            <a:endParaRPr lang="en-US" sz="2400">
              <a:cs typeface="Segoe UI"/>
            </a:endParaRPr>
          </a:p>
          <a:p>
            <a:pPr>
              <a:lnSpc>
                <a:spcPct val="150000"/>
              </a:lnSpc>
            </a:pPr>
            <a:r>
              <a:rPr lang="en-US" sz="2400">
                <a:solidFill>
                  <a:schemeClr val="bg2"/>
                </a:solidFill>
                <a:ea typeface="Roboto"/>
                <a:cs typeface="Segoe UI"/>
              </a:rPr>
              <a:t>*Those that answered Yes to submitting PLA</a:t>
            </a:r>
          </a:p>
          <a:p>
            <a:pPr algn="ctr"/>
            <a:endParaRPr lang="en-US">
              <a:ea typeface="Roboto"/>
              <a:cs typeface="Roboto"/>
            </a:endParaRPr>
          </a:p>
        </p:txBody>
      </p:sp>
    </p:spTree>
    <p:extLst>
      <p:ext uri="{BB962C8B-B14F-4D97-AF65-F5344CB8AC3E}">
        <p14:creationId xmlns:p14="http://schemas.microsoft.com/office/powerpoint/2010/main" val="1455154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F03866-7FFA-74BE-2C4B-8E480C71CE5B}"/>
              </a:ext>
            </a:extLst>
          </p:cNvPr>
          <p:cNvSpPr txBox="1"/>
          <p:nvPr/>
        </p:nvSpPr>
        <p:spPr>
          <a:xfrm>
            <a:off x="1490275" y="505206"/>
            <a:ext cx="10191271" cy="707886"/>
          </a:xfrm>
          <a:prstGeom prst="rect">
            <a:avLst/>
          </a:prstGeom>
          <a:noFill/>
        </p:spPr>
        <p:txBody>
          <a:bodyPr wrap="square" lIns="91440" tIns="45720" rIns="91440" bIns="45720" anchor="t">
            <a:spAutoFit/>
          </a:bodyPr>
          <a:lstStyle/>
          <a:p>
            <a:r>
              <a:rPr lang="en-US" sz="4000" b="1">
                <a:solidFill>
                  <a:schemeClr val="bg2"/>
                </a:solidFill>
              </a:rPr>
              <a:t> </a:t>
            </a:r>
            <a:r>
              <a:rPr lang="en-US" sz="3800" b="1">
                <a:solidFill>
                  <a:schemeClr val="bg2"/>
                </a:solidFill>
              </a:rPr>
              <a:t>Veterans Education Benefits Process Rating</a:t>
            </a:r>
          </a:p>
        </p:txBody>
      </p:sp>
      <p:pic>
        <p:nvPicPr>
          <p:cNvPr id="2" name="Picture 1" descr="A pie chart with text on it&#10;&#10;AI-generated content may be incorrect.">
            <a:extLst>
              <a:ext uri="{FF2B5EF4-FFF2-40B4-BE49-F238E27FC236}">
                <a16:creationId xmlns:a16="http://schemas.microsoft.com/office/drawing/2014/main" id="{C4ED5146-AB62-2266-A290-B3AB4FD0D8D9}"/>
              </a:ext>
            </a:extLst>
          </p:cNvPr>
          <p:cNvPicPr>
            <a:picLocks noChangeAspect="1"/>
          </p:cNvPicPr>
          <p:nvPr/>
        </p:nvPicPr>
        <p:blipFill>
          <a:blip r:embed="rId2"/>
          <a:stretch>
            <a:fillRect/>
          </a:stretch>
        </p:blipFill>
        <p:spPr>
          <a:xfrm>
            <a:off x="778795" y="1412374"/>
            <a:ext cx="10902615" cy="5450304"/>
          </a:xfrm>
          <a:prstGeom prst="rect">
            <a:avLst/>
          </a:prstGeom>
          <a:ln w="28575">
            <a:solidFill>
              <a:schemeClr val="tx1"/>
            </a:solidFill>
          </a:ln>
        </p:spPr>
      </p:pic>
    </p:spTree>
    <p:extLst>
      <p:ext uri="{BB962C8B-B14F-4D97-AF65-F5344CB8AC3E}">
        <p14:creationId xmlns:p14="http://schemas.microsoft.com/office/powerpoint/2010/main" val="26462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CFA1-47B2-B1C5-2AA5-1B1CD2B1832A}"/>
              </a:ext>
            </a:extLst>
          </p:cNvPr>
          <p:cNvSpPr>
            <a:spLocks noGrp="1"/>
          </p:cNvSpPr>
          <p:nvPr>
            <p:ph type="title"/>
          </p:nvPr>
        </p:nvSpPr>
        <p:spPr>
          <a:xfrm>
            <a:off x="1514547" y="245275"/>
            <a:ext cx="9454774" cy="869089"/>
          </a:xfrm>
        </p:spPr>
        <p:txBody>
          <a:bodyPr>
            <a:normAutofit/>
          </a:bodyPr>
          <a:lstStyle/>
          <a:p>
            <a:r>
              <a:rPr lang="en-US"/>
              <a:t>2025 Annual Veterans Services Survey</a:t>
            </a:r>
          </a:p>
        </p:txBody>
      </p:sp>
      <p:sp>
        <p:nvSpPr>
          <p:cNvPr id="4" name="Content Placeholder 4">
            <a:extLst>
              <a:ext uri="{FF2B5EF4-FFF2-40B4-BE49-F238E27FC236}">
                <a16:creationId xmlns:a16="http://schemas.microsoft.com/office/drawing/2014/main" id="{6E931ECB-E25A-A98E-BA31-C0B1734732C5}"/>
              </a:ext>
            </a:extLst>
          </p:cNvPr>
          <p:cNvSpPr txBox="1">
            <a:spLocks/>
          </p:cNvSpPr>
          <p:nvPr/>
        </p:nvSpPr>
        <p:spPr>
          <a:xfrm>
            <a:off x="1728216" y="1498159"/>
            <a:ext cx="6126480" cy="77869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solidFill>
                <a:latin typeface="Gadugi" panose="020B0502040204020203" pitchFamily="34" charset="0"/>
                <a:ea typeface="Gadugi" panose="020B0502040204020203"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bg2"/>
                </a:solidFill>
                <a:latin typeface="Gadugi" panose="020B0502040204020203" pitchFamily="34" charset="0"/>
                <a:ea typeface="Gadugi" panose="020B0502040204020203"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solidFill>
                <a:latin typeface="Gadugi" panose="020B0502040204020203" pitchFamily="34" charset="0"/>
                <a:ea typeface="Gadugi" panose="020B0502040204020203"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solidFill>
                <a:latin typeface="Gadugi" panose="020B0502040204020203" pitchFamily="34" charset="0"/>
                <a:ea typeface="Gadugi" panose="020B0502040204020203"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solidFill>
                <a:latin typeface="Gadugi" panose="020B0502040204020203" pitchFamily="34" charset="0"/>
                <a:ea typeface="Gadugi" panose="020B0502040204020203"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t>Fall 2025</a:t>
            </a:r>
          </a:p>
        </p:txBody>
      </p:sp>
      <p:sp>
        <p:nvSpPr>
          <p:cNvPr id="3" name="TextBox 2">
            <a:extLst>
              <a:ext uri="{FF2B5EF4-FFF2-40B4-BE49-F238E27FC236}">
                <a16:creationId xmlns:a16="http://schemas.microsoft.com/office/drawing/2014/main" id="{EC4B9C20-87B2-D0C0-F3FC-1D09A62834C3}"/>
              </a:ext>
            </a:extLst>
          </p:cNvPr>
          <p:cNvSpPr txBox="1"/>
          <p:nvPr/>
        </p:nvSpPr>
        <p:spPr>
          <a:xfrm>
            <a:off x="1728216" y="2274034"/>
            <a:ext cx="10108611" cy="3970318"/>
          </a:xfrm>
          <a:prstGeom prst="rect">
            <a:avLst/>
          </a:prstGeom>
          <a:noFill/>
        </p:spPr>
        <p:txBody>
          <a:bodyPr wrap="square" lIns="0" tIns="0" rIns="0" bIns="0" rtlCol="0" anchor="t">
            <a:spAutoFit/>
          </a:bodyPr>
          <a:lstStyle/>
          <a:p>
            <a:pPr>
              <a:buFont typeface="Wingdings" panose="05000000000000000000" pitchFamily="2" charset="2"/>
              <a:buChar char="Ø"/>
            </a:pPr>
            <a:r>
              <a:rPr lang="en-US" sz="2400">
                <a:solidFill>
                  <a:schemeClr val="bg2"/>
                </a:solidFill>
              </a:rPr>
              <a:t>October 1 – Survey Opened for Student Reponses	</a:t>
            </a:r>
            <a:br>
              <a:rPr lang="en-US" sz="2400">
                <a:solidFill>
                  <a:schemeClr val="bg2"/>
                </a:solidFill>
              </a:rPr>
            </a:br>
            <a:r>
              <a:rPr lang="en-US" sz="2400">
                <a:solidFill>
                  <a:schemeClr val="bg2"/>
                </a:solidFill>
                <a:ea typeface="Roboto"/>
                <a:cs typeface="Roboto"/>
              </a:rPr>
              <a:t>      </a:t>
            </a:r>
            <a:r>
              <a:rPr lang="en-US" sz="2400" err="1">
                <a:solidFill>
                  <a:schemeClr val="bg2"/>
                </a:solidFill>
                <a:ea typeface="Roboto"/>
                <a:cs typeface="Roboto"/>
              </a:rPr>
              <a:t>QuestionPro</a:t>
            </a:r>
            <a:r>
              <a:rPr lang="en-US" sz="2400">
                <a:solidFill>
                  <a:schemeClr val="bg2"/>
                </a:solidFill>
                <a:ea typeface="Roboto"/>
                <a:cs typeface="Roboto"/>
              </a:rPr>
              <a:t>, Flyer, URL Link, Email Template, QR Code</a:t>
            </a:r>
            <a:br>
              <a:rPr lang="en-US" sz="2400">
                <a:solidFill>
                  <a:schemeClr val="bg2"/>
                </a:solidFill>
                <a:ea typeface="Roboto"/>
                <a:cs typeface="Roboto"/>
              </a:rPr>
            </a:br>
            <a:endParaRPr lang="en-US" sz="2400">
              <a:solidFill>
                <a:schemeClr val="bg2"/>
              </a:solidFill>
              <a:ea typeface="Roboto"/>
              <a:cs typeface="Roboto"/>
            </a:endParaRPr>
          </a:p>
          <a:p>
            <a:pPr>
              <a:buFont typeface="Wingdings" panose="05000000000000000000" pitchFamily="2" charset="2"/>
              <a:buChar char="Ø"/>
            </a:pPr>
            <a:r>
              <a:rPr lang="en-US" sz="2400">
                <a:solidFill>
                  <a:schemeClr val="bg2"/>
                </a:solidFill>
              </a:rPr>
              <a:t>November 15 – Original Closing Date for Responses</a:t>
            </a:r>
            <a:br>
              <a:rPr lang="en-US" sz="2400">
                <a:solidFill>
                  <a:schemeClr val="bg2"/>
                </a:solidFill>
              </a:rPr>
            </a:br>
            <a:endParaRPr lang="en-US">
              <a:solidFill>
                <a:schemeClr val="bg2"/>
              </a:solidFill>
            </a:endParaRPr>
          </a:p>
          <a:p>
            <a:pPr>
              <a:buFont typeface="Wingdings" panose="05000000000000000000" pitchFamily="2" charset="2"/>
              <a:buChar char="Ø"/>
            </a:pPr>
            <a:r>
              <a:rPr lang="en-US" sz="2400">
                <a:solidFill>
                  <a:schemeClr val="bg2"/>
                </a:solidFill>
              </a:rPr>
              <a:t>December 1 – Extended Closing Date for Increased Responses</a:t>
            </a:r>
            <a:endParaRPr lang="en-US" err="1">
              <a:solidFill>
                <a:schemeClr val="bg2"/>
              </a:solidFill>
            </a:endParaRPr>
          </a:p>
          <a:p>
            <a:pPr>
              <a:buFont typeface="Wingdings" panose="05000000000000000000" pitchFamily="2" charset="2"/>
              <a:buChar char="Ø"/>
            </a:pPr>
            <a:endParaRPr lang="en-US" sz="2400">
              <a:solidFill>
                <a:schemeClr val="bg2"/>
              </a:solidFill>
              <a:ea typeface="Roboto"/>
              <a:cs typeface="Roboto"/>
            </a:endParaRPr>
          </a:p>
          <a:p>
            <a:r>
              <a:rPr lang="en-US" sz="2400">
                <a:solidFill>
                  <a:schemeClr val="bg2"/>
                </a:solidFill>
                <a:ea typeface="Roboto"/>
                <a:cs typeface="Roboto"/>
              </a:rPr>
              <a:t>We wanted above the national average for responses – 30%.</a:t>
            </a:r>
          </a:p>
          <a:p>
            <a:br>
              <a:rPr lang="en-US" sz="2400">
                <a:solidFill>
                  <a:schemeClr val="bg2"/>
                </a:solidFill>
                <a:ea typeface="Roboto"/>
                <a:cs typeface="Roboto"/>
              </a:rPr>
            </a:br>
            <a:r>
              <a:rPr lang="en-US" sz="2400">
                <a:solidFill>
                  <a:schemeClr val="bg2"/>
                </a:solidFill>
                <a:ea typeface="Roboto"/>
                <a:cs typeface="Roboto"/>
              </a:rPr>
              <a:t>Provided responses to date and percentage of total Military-affiliated population.</a:t>
            </a:r>
          </a:p>
        </p:txBody>
      </p:sp>
    </p:spTree>
    <p:extLst>
      <p:ext uri="{BB962C8B-B14F-4D97-AF65-F5344CB8AC3E}">
        <p14:creationId xmlns:p14="http://schemas.microsoft.com/office/powerpoint/2010/main" val="72346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83066-11CA-5CE3-1FA4-5F1CDAE5EA66}"/>
              </a:ext>
            </a:extLst>
          </p:cNvPr>
          <p:cNvSpPr txBox="1"/>
          <p:nvPr/>
        </p:nvSpPr>
        <p:spPr>
          <a:xfrm>
            <a:off x="2330686" y="337197"/>
            <a:ext cx="880268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Programs Meet Educational Goals</a:t>
            </a:r>
            <a:endParaRPr lang="en-US"/>
          </a:p>
          <a:p>
            <a:pPr algn="ctr"/>
            <a:endParaRPr lang="en-US"/>
          </a:p>
        </p:txBody>
      </p:sp>
      <p:pic>
        <p:nvPicPr>
          <p:cNvPr id="3" name="Picture 2" descr="A pie chart with text on it&#10;&#10;AI-generated content may be incorrect.">
            <a:extLst>
              <a:ext uri="{FF2B5EF4-FFF2-40B4-BE49-F238E27FC236}">
                <a16:creationId xmlns:a16="http://schemas.microsoft.com/office/drawing/2014/main" id="{09E2E885-3B1A-CEB9-0241-07C87FCE0B7E}"/>
              </a:ext>
            </a:extLst>
          </p:cNvPr>
          <p:cNvPicPr>
            <a:picLocks noChangeAspect="1"/>
          </p:cNvPicPr>
          <p:nvPr/>
        </p:nvPicPr>
        <p:blipFill>
          <a:blip r:embed="rId2"/>
          <a:srcRect l="5478" t="49" r="3130" b="8748"/>
          <a:stretch>
            <a:fillRect/>
          </a:stretch>
        </p:blipFill>
        <p:spPr>
          <a:xfrm>
            <a:off x="796964" y="1137643"/>
            <a:ext cx="10693234" cy="5609234"/>
          </a:xfrm>
          <a:prstGeom prst="rect">
            <a:avLst/>
          </a:prstGeom>
          <a:ln w="28575">
            <a:solidFill>
              <a:schemeClr val="tx1"/>
            </a:solidFill>
          </a:ln>
        </p:spPr>
      </p:pic>
    </p:spTree>
    <p:extLst>
      <p:ext uri="{BB962C8B-B14F-4D97-AF65-F5344CB8AC3E}">
        <p14:creationId xmlns:p14="http://schemas.microsoft.com/office/powerpoint/2010/main" val="38580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35472-590D-62D7-204D-244C66C062C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4C50B4-75BC-EAF2-F4C9-BF9A53D6C104}"/>
              </a:ext>
            </a:extLst>
          </p:cNvPr>
          <p:cNvSpPr txBox="1"/>
          <p:nvPr/>
        </p:nvSpPr>
        <p:spPr>
          <a:xfrm>
            <a:off x="3049470" y="456259"/>
            <a:ext cx="7071725"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Programs Meet Career Goals</a:t>
            </a:r>
            <a:endParaRPr lang="en-US"/>
          </a:p>
          <a:p>
            <a:pPr algn="ctr"/>
            <a:endParaRPr lang="en-US"/>
          </a:p>
        </p:txBody>
      </p:sp>
      <p:pic>
        <p:nvPicPr>
          <p:cNvPr id="4" name="Picture 3" descr="A pie chart with text on it&#10;&#10;AI-generated content may be incorrect.">
            <a:extLst>
              <a:ext uri="{FF2B5EF4-FFF2-40B4-BE49-F238E27FC236}">
                <a16:creationId xmlns:a16="http://schemas.microsoft.com/office/drawing/2014/main" id="{AAE42F31-FB82-46B3-69AB-5D7878DFE275}"/>
              </a:ext>
            </a:extLst>
          </p:cNvPr>
          <p:cNvPicPr>
            <a:picLocks noChangeAspect="1"/>
          </p:cNvPicPr>
          <p:nvPr/>
        </p:nvPicPr>
        <p:blipFill>
          <a:blip r:embed="rId2"/>
          <a:stretch>
            <a:fillRect/>
          </a:stretch>
        </p:blipFill>
        <p:spPr>
          <a:xfrm>
            <a:off x="827911" y="1446037"/>
            <a:ext cx="10357437" cy="5264149"/>
          </a:xfrm>
          <a:prstGeom prst="rect">
            <a:avLst/>
          </a:prstGeom>
          <a:ln w="28575">
            <a:solidFill>
              <a:schemeClr val="tx1"/>
            </a:solidFill>
          </a:ln>
        </p:spPr>
      </p:pic>
    </p:spTree>
    <p:extLst>
      <p:ext uri="{BB962C8B-B14F-4D97-AF65-F5344CB8AC3E}">
        <p14:creationId xmlns:p14="http://schemas.microsoft.com/office/powerpoint/2010/main" val="379145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3A2A3-054B-CFBD-690A-377499F6F7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904200-7C8A-884F-A5C2-A29868829FC1}"/>
              </a:ext>
            </a:extLst>
          </p:cNvPr>
          <p:cNvSpPr txBox="1"/>
          <p:nvPr/>
        </p:nvSpPr>
        <p:spPr>
          <a:xfrm>
            <a:off x="1977908" y="146697"/>
            <a:ext cx="900053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Good Value for Using VA / TA Benefits</a:t>
            </a:r>
            <a:endParaRPr lang="en-US"/>
          </a:p>
          <a:p>
            <a:pPr algn="ctr"/>
            <a:endParaRPr lang="en-US"/>
          </a:p>
        </p:txBody>
      </p:sp>
      <p:pic>
        <p:nvPicPr>
          <p:cNvPr id="3" name="Picture 2" descr="A pie chart with text on it&#10;&#10;AI-generated content may be incorrect.">
            <a:extLst>
              <a:ext uri="{FF2B5EF4-FFF2-40B4-BE49-F238E27FC236}">
                <a16:creationId xmlns:a16="http://schemas.microsoft.com/office/drawing/2014/main" id="{75BA5CEF-BC10-F465-5B7C-B20ECD9DE6FC}"/>
              </a:ext>
            </a:extLst>
          </p:cNvPr>
          <p:cNvPicPr>
            <a:picLocks noChangeAspect="1"/>
          </p:cNvPicPr>
          <p:nvPr/>
        </p:nvPicPr>
        <p:blipFill>
          <a:blip r:embed="rId2"/>
          <a:stretch>
            <a:fillRect/>
          </a:stretch>
        </p:blipFill>
        <p:spPr>
          <a:xfrm>
            <a:off x="1176338" y="958014"/>
            <a:ext cx="9839325" cy="5683917"/>
          </a:xfrm>
          <a:prstGeom prst="rect">
            <a:avLst/>
          </a:prstGeom>
          <a:ln w="28575">
            <a:solidFill>
              <a:schemeClr val="tx1"/>
            </a:solidFill>
          </a:ln>
        </p:spPr>
      </p:pic>
    </p:spTree>
    <p:extLst>
      <p:ext uri="{BB962C8B-B14F-4D97-AF65-F5344CB8AC3E}">
        <p14:creationId xmlns:p14="http://schemas.microsoft.com/office/powerpoint/2010/main" val="42311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07505-7C1A-71C4-0D2E-22E2C5C9C5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AA03FC-65FB-D2DE-2ACA-0477AA7D372B}"/>
              </a:ext>
            </a:extLst>
          </p:cNvPr>
          <p:cNvSpPr txBox="1"/>
          <p:nvPr/>
        </p:nvSpPr>
        <p:spPr>
          <a:xfrm>
            <a:off x="543279" y="220099"/>
            <a:ext cx="1109888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FFFFFF"/>
                </a:solidFill>
                <a:latin typeface="Roboto"/>
              </a:rPr>
              <a:t>Familiar with Referral to Mental Health &amp; Wellness Services</a:t>
            </a:r>
            <a:endParaRPr lang="en-US" sz="3200" b="1">
              <a:solidFill>
                <a:srgbClr val="FFFFFF"/>
              </a:solidFill>
              <a:ea typeface="Roboto"/>
              <a:cs typeface="Roboto"/>
            </a:endParaRPr>
          </a:p>
          <a:p>
            <a:pPr algn="ctr"/>
            <a:endParaRPr lang="en-US"/>
          </a:p>
        </p:txBody>
      </p:sp>
      <p:pic>
        <p:nvPicPr>
          <p:cNvPr id="4" name="Picture 3" descr="A blue pie chart with white text&#10;&#10;AI-generated content may be incorrect.">
            <a:extLst>
              <a:ext uri="{FF2B5EF4-FFF2-40B4-BE49-F238E27FC236}">
                <a16:creationId xmlns:a16="http://schemas.microsoft.com/office/drawing/2014/main" id="{16C1D4E2-D605-0741-E5EC-4B345B3680D6}"/>
              </a:ext>
            </a:extLst>
          </p:cNvPr>
          <p:cNvPicPr>
            <a:picLocks noChangeAspect="1"/>
          </p:cNvPicPr>
          <p:nvPr/>
        </p:nvPicPr>
        <p:blipFill>
          <a:blip r:embed="rId2"/>
          <a:stretch>
            <a:fillRect/>
          </a:stretch>
        </p:blipFill>
        <p:spPr>
          <a:xfrm>
            <a:off x="1725951" y="1713262"/>
            <a:ext cx="8091236" cy="5043236"/>
          </a:xfrm>
          <a:prstGeom prst="rect">
            <a:avLst/>
          </a:prstGeom>
          <a:ln w="28575">
            <a:solidFill>
              <a:schemeClr val="tx1"/>
            </a:solidFill>
          </a:ln>
        </p:spPr>
      </p:pic>
      <p:sp>
        <p:nvSpPr>
          <p:cNvPr id="5" name="TextBox 4">
            <a:extLst>
              <a:ext uri="{FF2B5EF4-FFF2-40B4-BE49-F238E27FC236}">
                <a16:creationId xmlns:a16="http://schemas.microsoft.com/office/drawing/2014/main" id="{AC0D2E8F-6A1C-5B0D-E685-2B33DC19DF3A}"/>
              </a:ext>
            </a:extLst>
          </p:cNvPr>
          <p:cNvSpPr txBox="1"/>
          <p:nvPr/>
        </p:nvSpPr>
        <p:spPr>
          <a:xfrm>
            <a:off x="3170296" y="907815"/>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latin typeface="Roboto"/>
              </a:rPr>
              <a:t>Yes</a:t>
            </a:r>
            <a:r>
              <a:rPr lang="en-US" sz="2800" b="0" i="0" u="none" strike="noStrike" baseline="0">
                <a:solidFill>
                  <a:srgbClr val="FFFFFF"/>
                </a:solidFill>
                <a:latin typeface="Roboto"/>
              </a:rPr>
              <a:t> – </a:t>
            </a:r>
            <a:r>
              <a:rPr lang="en-US" sz="2800">
                <a:solidFill>
                  <a:srgbClr val="FFFFFF"/>
                </a:solidFill>
                <a:latin typeface="Roboto"/>
              </a:rPr>
              <a:t>68.19%</a:t>
            </a:r>
            <a:r>
              <a:rPr lang="en-US" sz="2800" b="0" i="0" u="none" strike="noStrike" baseline="0">
                <a:solidFill>
                  <a:srgbClr val="FFFFFF"/>
                </a:solidFill>
                <a:latin typeface="Roboto"/>
              </a:rPr>
              <a:t>  </a:t>
            </a:r>
            <a:r>
              <a:rPr lang="en-US" sz="2800">
                <a:solidFill>
                  <a:srgbClr val="FFFFFF"/>
                </a:solidFill>
                <a:latin typeface="Roboto"/>
              </a:rPr>
              <a:t>No</a:t>
            </a:r>
            <a:r>
              <a:rPr lang="en-US" sz="2800" b="0" i="0" u="none" strike="noStrike" baseline="0">
                <a:solidFill>
                  <a:srgbClr val="FFFFFF"/>
                </a:solidFill>
                <a:latin typeface="Roboto"/>
              </a:rPr>
              <a:t> – </a:t>
            </a:r>
            <a:r>
              <a:rPr lang="en-US" sz="2800">
                <a:solidFill>
                  <a:srgbClr val="FFFFFF"/>
                </a:solidFill>
                <a:latin typeface="Roboto"/>
              </a:rPr>
              <a:t>31.81</a:t>
            </a:r>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p>
          <a:p>
            <a:pPr algn="ctr"/>
            <a:endParaRPr lang="en-US"/>
          </a:p>
        </p:txBody>
      </p:sp>
    </p:spTree>
    <p:extLst>
      <p:ext uri="{BB962C8B-B14F-4D97-AF65-F5344CB8AC3E}">
        <p14:creationId xmlns:p14="http://schemas.microsoft.com/office/powerpoint/2010/main" val="1494156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564B-939C-A5D1-B318-19186CA892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9D7B46-1335-6871-D99F-8882D51A3323}"/>
              </a:ext>
            </a:extLst>
          </p:cNvPr>
          <p:cNvSpPr txBox="1"/>
          <p:nvPr/>
        </p:nvSpPr>
        <p:spPr>
          <a:xfrm>
            <a:off x="1361724" y="201284"/>
            <a:ext cx="94714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FFFF"/>
                </a:solidFill>
                <a:latin typeface="Roboto"/>
              </a:rPr>
              <a:t>Familiar with Transfer of Credit or Pathways</a:t>
            </a:r>
            <a:r>
              <a:rPr lang="en-US" sz="3200" b="1">
                <a:solidFill>
                  <a:srgbClr val="FFFFFF"/>
                </a:solidFill>
                <a:latin typeface="Roboto"/>
              </a:rPr>
              <a:t> </a:t>
            </a:r>
            <a:endParaRPr lang="en-US" sz="3200" b="1">
              <a:solidFill>
                <a:srgbClr val="FFFFFF"/>
              </a:solidFill>
              <a:ea typeface="Roboto"/>
              <a:cs typeface="Roboto"/>
            </a:endParaRPr>
          </a:p>
          <a:p>
            <a:pPr algn="ctr"/>
            <a:endParaRPr lang="en-US"/>
          </a:p>
        </p:txBody>
      </p:sp>
      <p:sp>
        <p:nvSpPr>
          <p:cNvPr id="5" name="TextBox 4">
            <a:extLst>
              <a:ext uri="{FF2B5EF4-FFF2-40B4-BE49-F238E27FC236}">
                <a16:creationId xmlns:a16="http://schemas.microsoft.com/office/drawing/2014/main" id="{D690D3AC-BE7F-E488-7B4A-24D759BAA2BD}"/>
              </a:ext>
            </a:extLst>
          </p:cNvPr>
          <p:cNvSpPr txBox="1"/>
          <p:nvPr/>
        </p:nvSpPr>
        <p:spPr>
          <a:xfrm>
            <a:off x="3170296" y="907815"/>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latin typeface="Roboto"/>
              </a:rPr>
              <a:t>Yes</a:t>
            </a:r>
            <a:r>
              <a:rPr lang="en-US" sz="2800" b="0" i="0" u="none" strike="noStrike" baseline="0">
                <a:solidFill>
                  <a:srgbClr val="FFFFFF"/>
                </a:solidFill>
                <a:latin typeface="Roboto"/>
              </a:rPr>
              <a:t> – </a:t>
            </a:r>
            <a:r>
              <a:rPr lang="en-US" sz="2800">
                <a:solidFill>
                  <a:srgbClr val="FFFFFF"/>
                </a:solidFill>
                <a:latin typeface="Roboto"/>
              </a:rPr>
              <a:t>66.57%</a:t>
            </a:r>
            <a:r>
              <a:rPr lang="en-US" sz="2800" b="0" i="0" u="none" strike="noStrike" baseline="0">
                <a:solidFill>
                  <a:srgbClr val="FFFFFF"/>
                </a:solidFill>
                <a:latin typeface="Roboto"/>
              </a:rPr>
              <a:t>  </a:t>
            </a:r>
            <a:r>
              <a:rPr lang="en-US" sz="2800">
                <a:solidFill>
                  <a:srgbClr val="FFFFFF"/>
                </a:solidFill>
                <a:latin typeface="Roboto"/>
              </a:rPr>
              <a:t>No</a:t>
            </a:r>
            <a:r>
              <a:rPr lang="en-US" sz="2800" b="0" i="0" u="none" strike="noStrike" baseline="0">
                <a:solidFill>
                  <a:srgbClr val="FFFFFF"/>
                </a:solidFill>
                <a:latin typeface="Roboto"/>
              </a:rPr>
              <a:t> – </a:t>
            </a:r>
            <a:r>
              <a:rPr lang="en-US" sz="2800">
                <a:solidFill>
                  <a:srgbClr val="FFFFFF"/>
                </a:solidFill>
                <a:latin typeface="Roboto"/>
              </a:rPr>
              <a:t>33.43%</a:t>
            </a:r>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p>
          <a:p>
            <a:pPr algn="ctr"/>
            <a:endParaRPr lang="en-US"/>
          </a:p>
        </p:txBody>
      </p:sp>
      <p:pic>
        <p:nvPicPr>
          <p:cNvPr id="3" name="Picture 2" descr="A pie chart with a number of percentages&#10;&#10;AI-generated content may be incorrect.">
            <a:extLst>
              <a:ext uri="{FF2B5EF4-FFF2-40B4-BE49-F238E27FC236}">
                <a16:creationId xmlns:a16="http://schemas.microsoft.com/office/drawing/2014/main" id="{B31F4763-9FE3-784E-FC13-B0D742A58EDA}"/>
              </a:ext>
            </a:extLst>
          </p:cNvPr>
          <p:cNvPicPr>
            <a:picLocks noChangeAspect="1"/>
          </p:cNvPicPr>
          <p:nvPr/>
        </p:nvPicPr>
        <p:blipFill>
          <a:blip r:embed="rId2"/>
          <a:srcRect r="-131" b="7059"/>
          <a:stretch>
            <a:fillRect/>
          </a:stretch>
        </p:blipFill>
        <p:spPr>
          <a:xfrm>
            <a:off x="2398246" y="1492003"/>
            <a:ext cx="7644074" cy="5162475"/>
          </a:xfrm>
          <a:prstGeom prst="rect">
            <a:avLst/>
          </a:prstGeom>
        </p:spPr>
      </p:pic>
    </p:spTree>
    <p:extLst>
      <p:ext uri="{BB962C8B-B14F-4D97-AF65-F5344CB8AC3E}">
        <p14:creationId xmlns:p14="http://schemas.microsoft.com/office/powerpoint/2010/main" val="213243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4E87-2F89-545F-AF63-950D4CFB70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B80093-FE29-EE85-7352-78BAE3D78C45}"/>
              </a:ext>
            </a:extLst>
          </p:cNvPr>
          <p:cNvSpPr txBox="1"/>
          <p:nvPr/>
        </p:nvSpPr>
        <p:spPr>
          <a:xfrm>
            <a:off x="1954391" y="201284"/>
            <a:ext cx="853066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Engaged with an Academic Advisor</a:t>
            </a:r>
            <a:r>
              <a:rPr lang="en-US" sz="3200" b="1">
                <a:solidFill>
                  <a:srgbClr val="FFFFFF"/>
                </a:solidFill>
                <a:latin typeface="Roboto"/>
              </a:rPr>
              <a:t> </a:t>
            </a:r>
            <a:endParaRPr lang="en-US" sz="3200" b="1">
              <a:solidFill>
                <a:srgbClr val="FFFFFF"/>
              </a:solidFill>
              <a:ea typeface="Roboto"/>
              <a:cs typeface="Roboto"/>
            </a:endParaRPr>
          </a:p>
          <a:p>
            <a:pPr algn="ctr"/>
            <a:endParaRPr lang="en-US"/>
          </a:p>
        </p:txBody>
      </p:sp>
      <p:sp>
        <p:nvSpPr>
          <p:cNvPr id="5" name="TextBox 4">
            <a:extLst>
              <a:ext uri="{FF2B5EF4-FFF2-40B4-BE49-F238E27FC236}">
                <a16:creationId xmlns:a16="http://schemas.microsoft.com/office/drawing/2014/main" id="{27E3BE94-E893-4542-5F73-EBDF7DE77F0A}"/>
              </a:ext>
            </a:extLst>
          </p:cNvPr>
          <p:cNvSpPr txBox="1"/>
          <p:nvPr/>
        </p:nvSpPr>
        <p:spPr>
          <a:xfrm>
            <a:off x="3601428" y="917841"/>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latin typeface="Roboto"/>
              </a:rPr>
              <a:t>Yes</a:t>
            </a:r>
            <a:r>
              <a:rPr lang="en-US" sz="2800" b="0" i="0" u="none" strike="noStrike" baseline="0">
                <a:solidFill>
                  <a:srgbClr val="FFFFFF"/>
                </a:solidFill>
                <a:latin typeface="Roboto"/>
              </a:rPr>
              <a:t> – </a:t>
            </a:r>
            <a:r>
              <a:rPr lang="en-US" sz="2800">
                <a:solidFill>
                  <a:srgbClr val="FFFFFF"/>
                </a:solidFill>
                <a:latin typeface="Roboto"/>
              </a:rPr>
              <a:t>74.89%</a:t>
            </a:r>
            <a:r>
              <a:rPr lang="en-US" sz="2800" b="0" i="0" u="none" strike="noStrike" baseline="0">
                <a:solidFill>
                  <a:srgbClr val="FFFFFF"/>
                </a:solidFill>
                <a:latin typeface="Roboto"/>
              </a:rPr>
              <a:t>  </a:t>
            </a:r>
            <a:r>
              <a:rPr lang="en-US" sz="2800">
                <a:solidFill>
                  <a:srgbClr val="FFFFFF"/>
                </a:solidFill>
                <a:latin typeface="Roboto"/>
              </a:rPr>
              <a:t>No</a:t>
            </a:r>
            <a:r>
              <a:rPr lang="en-US" sz="2800" b="0" i="0" u="none" strike="noStrike" baseline="0">
                <a:solidFill>
                  <a:srgbClr val="FFFFFF"/>
                </a:solidFill>
                <a:latin typeface="Roboto"/>
              </a:rPr>
              <a:t> – </a:t>
            </a:r>
            <a:r>
              <a:rPr lang="en-US" sz="2800">
                <a:solidFill>
                  <a:srgbClr val="FFFFFF"/>
                </a:solidFill>
                <a:latin typeface="Roboto"/>
              </a:rPr>
              <a:t>25.15%</a:t>
            </a:r>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p>
          <a:p>
            <a:pPr algn="ctr"/>
            <a:endParaRPr lang="en-US"/>
          </a:p>
        </p:txBody>
      </p:sp>
      <p:pic>
        <p:nvPicPr>
          <p:cNvPr id="4" name="Picture 3" descr="A pie chart with a number of percentages&#10;&#10;AI-generated content may be incorrect.">
            <a:extLst>
              <a:ext uri="{FF2B5EF4-FFF2-40B4-BE49-F238E27FC236}">
                <a16:creationId xmlns:a16="http://schemas.microsoft.com/office/drawing/2014/main" id="{A866521F-8402-940F-22E5-DACB621C60F8}"/>
              </a:ext>
            </a:extLst>
          </p:cNvPr>
          <p:cNvPicPr>
            <a:picLocks noChangeAspect="1"/>
          </p:cNvPicPr>
          <p:nvPr/>
        </p:nvPicPr>
        <p:blipFill>
          <a:blip r:embed="rId2"/>
          <a:srcRect r="95" b="3629"/>
          <a:stretch>
            <a:fillRect/>
          </a:stretch>
        </p:blipFill>
        <p:spPr>
          <a:xfrm>
            <a:off x="2494547" y="1522497"/>
            <a:ext cx="7196078" cy="5143349"/>
          </a:xfrm>
          <a:prstGeom prst="rect">
            <a:avLst/>
          </a:prstGeom>
          <a:ln w="28575">
            <a:solidFill>
              <a:schemeClr val="tx1"/>
            </a:solidFill>
          </a:ln>
        </p:spPr>
      </p:pic>
    </p:spTree>
    <p:extLst>
      <p:ext uri="{BB962C8B-B14F-4D97-AF65-F5344CB8AC3E}">
        <p14:creationId xmlns:p14="http://schemas.microsoft.com/office/powerpoint/2010/main" val="251943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CCA98-D758-BAB6-2B81-BF13C7B900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E7F760-8D62-29FF-42C4-03F2B99CB081}"/>
              </a:ext>
            </a:extLst>
          </p:cNvPr>
          <p:cNvSpPr txBox="1"/>
          <p:nvPr/>
        </p:nvSpPr>
        <p:spPr>
          <a:xfrm>
            <a:off x="2265207" y="201284"/>
            <a:ext cx="794913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Overall Academic Advisor Rating</a:t>
            </a:r>
            <a:endParaRPr lang="en-US" sz="3200" b="1">
              <a:solidFill>
                <a:srgbClr val="FFFFFF"/>
              </a:solidFill>
              <a:ea typeface="Roboto"/>
              <a:cs typeface="Roboto"/>
            </a:endParaRPr>
          </a:p>
          <a:p>
            <a:pPr algn="ctr"/>
            <a:endParaRPr lang="en-US"/>
          </a:p>
        </p:txBody>
      </p:sp>
      <p:sp>
        <p:nvSpPr>
          <p:cNvPr id="5" name="TextBox 4">
            <a:extLst>
              <a:ext uri="{FF2B5EF4-FFF2-40B4-BE49-F238E27FC236}">
                <a16:creationId xmlns:a16="http://schemas.microsoft.com/office/drawing/2014/main" id="{0904612F-6E90-1AC9-C26C-B5DF2D22E98A}"/>
              </a:ext>
            </a:extLst>
          </p:cNvPr>
          <p:cNvSpPr txBox="1"/>
          <p:nvPr/>
        </p:nvSpPr>
        <p:spPr>
          <a:xfrm>
            <a:off x="3601428" y="917841"/>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p>
          <a:p>
            <a:pPr algn="ctr"/>
            <a:endParaRPr lang="en-US"/>
          </a:p>
        </p:txBody>
      </p:sp>
      <p:pic>
        <p:nvPicPr>
          <p:cNvPr id="3" name="Picture 2" descr="A pie chart with text on it&#10;&#10;AI-generated content may be incorrect.">
            <a:extLst>
              <a:ext uri="{FF2B5EF4-FFF2-40B4-BE49-F238E27FC236}">
                <a16:creationId xmlns:a16="http://schemas.microsoft.com/office/drawing/2014/main" id="{5AC49647-6A0F-BC6F-0412-AF44ECB48FD5}"/>
              </a:ext>
            </a:extLst>
          </p:cNvPr>
          <p:cNvPicPr>
            <a:picLocks noChangeAspect="1"/>
          </p:cNvPicPr>
          <p:nvPr/>
        </p:nvPicPr>
        <p:blipFill>
          <a:blip r:embed="rId2"/>
          <a:stretch>
            <a:fillRect/>
          </a:stretch>
        </p:blipFill>
        <p:spPr>
          <a:xfrm>
            <a:off x="1236496" y="1309939"/>
            <a:ext cx="9708982" cy="5180597"/>
          </a:xfrm>
          <a:prstGeom prst="rect">
            <a:avLst/>
          </a:prstGeom>
          <a:ln w="28575">
            <a:solidFill>
              <a:schemeClr val="tx1"/>
            </a:solidFill>
          </a:ln>
        </p:spPr>
      </p:pic>
    </p:spTree>
    <p:extLst>
      <p:ext uri="{BB962C8B-B14F-4D97-AF65-F5344CB8AC3E}">
        <p14:creationId xmlns:p14="http://schemas.microsoft.com/office/powerpoint/2010/main" val="2116797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6032C-61EC-1EF3-4774-592535C798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C5B778-7A25-6D40-096C-F7867044ACCD}"/>
              </a:ext>
            </a:extLst>
          </p:cNvPr>
          <p:cNvSpPr txBox="1"/>
          <p:nvPr/>
        </p:nvSpPr>
        <p:spPr>
          <a:xfrm>
            <a:off x="1743839" y="211310"/>
            <a:ext cx="879134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ea typeface="Roboto"/>
                <a:cs typeface="Roboto"/>
              </a:rPr>
              <a:t>Engaged with a Veteran Peer Mentor</a:t>
            </a:r>
          </a:p>
          <a:p>
            <a:pPr algn="ctr"/>
            <a:endParaRPr lang="en-US"/>
          </a:p>
        </p:txBody>
      </p:sp>
      <p:sp>
        <p:nvSpPr>
          <p:cNvPr id="5" name="TextBox 4">
            <a:extLst>
              <a:ext uri="{FF2B5EF4-FFF2-40B4-BE49-F238E27FC236}">
                <a16:creationId xmlns:a16="http://schemas.microsoft.com/office/drawing/2014/main" id="{A5A180F4-1496-9AB8-76E3-3BDBE1C6A437}"/>
              </a:ext>
            </a:extLst>
          </p:cNvPr>
          <p:cNvSpPr txBox="1"/>
          <p:nvPr/>
        </p:nvSpPr>
        <p:spPr>
          <a:xfrm>
            <a:off x="3601428" y="917841"/>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p>
          <a:p>
            <a:pPr algn="ctr"/>
            <a:endParaRPr lang="en-US"/>
          </a:p>
        </p:txBody>
      </p:sp>
      <p:pic>
        <p:nvPicPr>
          <p:cNvPr id="4" name="Picture 3" descr="A blue pie chart with a number of percentages&#10;&#10;AI-generated content may be incorrect.">
            <a:extLst>
              <a:ext uri="{FF2B5EF4-FFF2-40B4-BE49-F238E27FC236}">
                <a16:creationId xmlns:a16="http://schemas.microsoft.com/office/drawing/2014/main" id="{3FE455C0-67BF-212E-5C04-ED19D1C5BFF8}"/>
              </a:ext>
            </a:extLst>
          </p:cNvPr>
          <p:cNvPicPr>
            <a:picLocks noChangeAspect="1"/>
          </p:cNvPicPr>
          <p:nvPr/>
        </p:nvPicPr>
        <p:blipFill>
          <a:blip r:embed="rId2"/>
          <a:srcRect t="44" r="164" b="6939"/>
          <a:stretch>
            <a:fillRect/>
          </a:stretch>
        </p:blipFill>
        <p:spPr>
          <a:xfrm>
            <a:off x="248904" y="1183210"/>
            <a:ext cx="6099521" cy="5460478"/>
          </a:xfrm>
          <a:prstGeom prst="rect">
            <a:avLst/>
          </a:prstGeom>
          <a:ln w="28575">
            <a:solidFill>
              <a:schemeClr val="tx1"/>
            </a:solidFill>
          </a:ln>
        </p:spPr>
      </p:pic>
      <p:sp>
        <p:nvSpPr>
          <p:cNvPr id="6" name="TextBox 5">
            <a:extLst>
              <a:ext uri="{FF2B5EF4-FFF2-40B4-BE49-F238E27FC236}">
                <a16:creationId xmlns:a16="http://schemas.microsoft.com/office/drawing/2014/main" id="{0C97921C-E694-9AFB-AF03-8B24A1A640AA}"/>
              </a:ext>
            </a:extLst>
          </p:cNvPr>
          <p:cNvSpPr txBox="1"/>
          <p:nvPr/>
        </p:nvSpPr>
        <p:spPr>
          <a:xfrm>
            <a:off x="6647447" y="1604211"/>
            <a:ext cx="60960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i="0" u="none" strike="noStrike" baseline="0">
                <a:solidFill>
                  <a:srgbClr val="FFFFFF"/>
                </a:solidFill>
                <a:latin typeface="Roboto"/>
              </a:rPr>
              <a:t>VETS Campus Criteria</a:t>
            </a:r>
            <a:endParaRPr lang="en-US"/>
          </a:p>
          <a:p>
            <a:pPr algn="ctr"/>
            <a:endParaRPr lang="en-US"/>
          </a:p>
        </p:txBody>
      </p:sp>
      <p:sp>
        <p:nvSpPr>
          <p:cNvPr id="7" name="TextBox 6">
            <a:extLst>
              <a:ext uri="{FF2B5EF4-FFF2-40B4-BE49-F238E27FC236}">
                <a16:creationId xmlns:a16="http://schemas.microsoft.com/office/drawing/2014/main" id="{7996519B-9DFC-4EE9-D186-067B8ED7A93E}"/>
              </a:ext>
            </a:extLst>
          </p:cNvPr>
          <p:cNvSpPr txBox="1"/>
          <p:nvPr/>
        </p:nvSpPr>
        <p:spPr>
          <a:xfrm>
            <a:off x="7667038" y="2563519"/>
            <a:ext cx="2963333"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Roboto"/>
              </a:rPr>
              <a:t>No </a:t>
            </a:r>
            <a:r>
              <a:rPr lang="en-US" sz="3200" b="0" i="0" u="none" strike="noStrike" baseline="0">
                <a:solidFill>
                  <a:srgbClr val="FFFFFF"/>
                </a:solidFill>
                <a:latin typeface="Roboto"/>
              </a:rPr>
              <a:t> – </a:t>
            </a:r>
            <a:r>
              <a:rPr lang="en-US" sz="3200">
                <a:solidFill>
                  <a:srgbClr val="FFFFFF"/>
                </a:solidFill>
                <a:latin typeface="Roboto"/>
              </a:rPr>
              <a:t>82.75</a:t>
            </a:r>
            <a:r>
              <a:rPr lang="en-US" sz="3200" b="0" i="0" u="none" strike="noStrike" baseline="0">
                <a:solidFill>
                  <a:srgbClr val="FFFFFF"/>
                </a:solidFill>
                <a:latin typeface="Roboto"/>
              </a:rPr>
              <a:t>%  </a:t>
            </a:r>
            <a:endParaRPr lang="en-US">
              <a:solidFill>
                <a:srgbClr val="D0343A"/>
              </a:solidFill>
              <a:latin typeface="Roboto"/>
            </a:endParaRPr>
          </a:p>
          <a:p>
            <a:r>
              <a:rPr lang="en-US" sz="3200">
                <a:solidFill>
                  <a:srgbClr val="FFFFFF"/>
                </a:solidFill>
                <a:latin typeface="Roboto"/>
              </a:rPr>
              <a:t>Yes</a:t>
            </a:r>
            <a:r>
              <a:rPr lang="en-US" sz="3200" b="0" i="0" u="none" strike="noStrike" baseline="0">
                <a:solidFill>
                  <a:srgbClr val="FFFFFF"/>
                </a:solidFill>
                <a:latin typeface="Roboto"/>
              </a:rPr>
              <a:t> – </a:t>
            </a:r>
            <a:r>
              <a:rPr lang="en-US" sz="3200">
                <a:solidFill>
                  <a:srgbClr val="FFFFFF"/>
                </a:solidFill>
                <a:latin typeface="Roboto"/>
              </a:rPr>
              <a:t>17.25%</a:t>
            </a:r>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ea typeface="Roboto"/>
              <a:cs typeface="Roboto"/>
            </a:endParaRPr>
          </a:p>
          <a:p>
            <a:pPr algn="ctr"/>
            <a:endParaRPr lang="en-US"/>
          </a:p>
        </p:txBody>
      </p:sp>
    </p:spTree>
    <p:extLst>
      <p:ext uri="{BB962C8B-B14F-4D97-AF65-F5344CB8AC3E}">
        <p14:creationId xmlns:p14="http://schemas.microsoft.com/office/powerpoint/2010/main" val="470898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0E13D-D355-D3D2-D05D-B7CC2EEE45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1FF093-7C50-2050-3C34-CF51EF533F2C}"/>
              </a:ext>
            </a:extLst>
          </p:cNvPr>
          <p:cNvSpPr txBox="1"/>
          <p:nvPr/>
        </p:nvSpPr>
        <p:spPr>
          <a:xfrm>
            <a:off x="1217025" y="192495"/>
            <a:ext cx="996727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ea typeface="Roboto"/>
                <a:cs typeface="Roboto"/>
              </a:rPr>
              <a:t>If not Veteran Peer Mentor, then Who?</a:t>
            </a:r>
            <a:endParaRPr lang="en-US"/>
          </a:p>
          <a:p>
            <a:pPr algn="ctr"/>
            <a:endParaRPr lang="en-US"/>
          </a:p>
        </p:txBody>
      </p:sp>
      <p:sp>
        <p:nvSpPr>
          <p:cNvPr id="5" name="TextBox 4">
            <a:extLst>
              <a:ext uri="{FF2B5EF4-FFF2-40B4-BE49-F238E27FC236}">
                <a16:creationId xmlns:a16="http://schemas.microsoft.com/office/drawing/2014/main" id="{4F578BBF-3F6C-2505-FD8F-8CF1A67BB8C2}"/>
              </a:ext>
            </a:extLst>
          </p:cNvPr>
          <p:cNvSpPr txBox="1"/>
          <p:nvPr/>
        </p:nvSpPr>
        <p:spPr>
          <a:xfrm>
            <a:off x="3601428" y="917841"/>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p>
          <a:p>
            <a:pPr algn="ctr"/>
            <a:endParaRPr lang="en-US"/>
          </a:p>
        </p:txBody>
      </p:sp>
      <p:pic>
        <p:nvPicPr>
          <p:cNvPr id="3" name="Picture 2" descr="A graph with text and numbers&#10;&#10;AI-generated content may be incorrect.">
            <a:extLst>
              <a:ext uri="{FF2B5EF4-FFF2-40B4-BE49-F238E27FC236}">
                <a16:creationId xmlns:a16="http://schemas.microsoft.com/office/drawing/2014/main" id="{13FAFC72-A715-E0C3-A1F8-78A9664184A8}"/>
              </a:ext>
            </a:extLst>
          </p:cNvPr>
          <p:cNvPicPr>
            <a:picLocks noChangeAspect="1"/>
          </p:cNvPicPr>
          <p:nvPr/>
        </p:nvPicPr>
        <p:blipFill>
          <a:blip r:embed="rId2"/>
          <a:srcRect t="492" r="95" b="3192"/>
          <a:stretch>
            <a:fillRect/>
          </a:stretch>
        </p:blipFill>
        <p:spPr>
          <a:xfrm>
            <a:off x="917659" y="910485"/>
            <a:ext cx="10567245" cy="5757959"/>
          </a:xfrm>
          <a:prstGeom prst="rect">
            <a:avLst/>
          </a:prstGeom>
          <a:ln w="28575">
            <a:solidFill>
              <a:schemeClr val="tx1"/>
            </a:solidFill>
          </a:ln>
        </p:spPr>
      </p:pic>
    </p:spTree>
    <p:extLst>
      <p:ext uri="{BB962C8B-B14F-4D97-AF65-F5344CB8AC3E}">
        <p14:creationId xmlns:p14="http://schemas.microsoft.com/office/powerpoint/2010/main" val="72226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9E347-87C2-2D1E-FE0E-3C43712D62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387541B-3B50-58B1-6AD7-D812DC1EB49F}"/>
              </a:ext>
            </a:extLst>
          </p:cNvPr>
          <p:cNvSpPr txBox="1"/>
          <p:nvPr/>
        </p:nvSpPr>
        <p:spPr>
          <a:xfrm>
            <a:off x="1688262" y="192495"/>
            <a:ext cx="882427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ea typeface="Roboto"/>
                <a:cs typeface="Roboto"/>
              </a:rPr>
              <a:t>College Familiar with Military Culture</a:t>
            </a:r>
            <a:endParaRPr lang="en-US"/>
          </a:p>
          <a:p>
            <a:pPr algn="ctr"/>
            <a:endParaRPr lang="en-US"/>
          </a:p>
        </p:txBody>
      </p:sp>
      <p:sp>
        <p:nvSpPr>
          <p:cNvPr id="5" name="TextBox 4">
            <a:extLst>
              <a:ext uri="{FF2B5EF4-FFF2-40B4-BE49-F238E27FC236}">
                <a16:creationId xmlns:a16="http://schemas.microsoft.com/office/drawing/2014/main" id="{5E6DA95C-2AC9-8810-FA63-09AD33198BB3}"/>
              </a:ext>
            </a:extLst>
          </p:cNvPr>
          <p:cNvSpPr txBox="1"/>
          <p:nvPr/>
        </p:nvSpPr>
        <p:spPr>
          <a:xfrm>
            <a:off x="3601428" y="917841"/>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p>
          <a:p>
            <a:pPr algn="ctr"/>
            <a:endParaRPr lang="en-US"/>
          </a:p>
        </p:txBody>
      </p:sp>
      <p:pic>
        <p:nvPicPr>
          <p:cNvPr id="4" name="Picture 3" descr="A graph with numbers and a bar&#10;&#10;AI-generated content may be incorrect.">
            <a:extLst>
              <a:ext uri="{FF2B5EF4-FFF2-40B4-BE49-F238E27FC236}">
                <a16:creationId xmlns:a16="http://schemas.microsoft.com/office/drawing/2014/main" id="{8BC9E797-7012-5BB1-2343-8AFE678BBED2}"/>
              </a:ext>
            </a:extLst>
          </p:cNvPr>
          <p:cNvPicPr>
            <a:picLocks noChangeAspect="1"/>
          </p:cNvPicPr>
          <p:nvPr/>
        </p:nvPicPr>
        <p:blipFill>
          <a:blip r:embed="rId2"/>
          <a:srcRect t="65" r="-97" b="5616"/>
          <a:stretch>
            <a:fillRect/>
          </a:stretch>
        </p:blipFill>
        <p:spPr>
          <a:xfrm>
            <a:off x="1045720" y="1555298"/>
            <a:ext cx="10335135" cy="5215387"/>
          </a:xfrm>
          <a:prstGeom prst="rect">
            <a:avLst/>
          </a:prstGeom>
          <a:ln w="28575">
            <a:solidFill>
              <a:schemeClr val="tx1"/>
            </a:solidFill>
          </a:ln>
        </p:spPr>
      </p:pic>
      <p:sp>
        <p:nvSpPr>
          <p:cNvPr id="7" name="TextBox 6">
            <a:extLst>
              <a:ext uri="{FF2B5EF4-FFF2-40B4-BE49-F238E27FC236}">
                <a16:creationId xmlns:a16="http://schemas.microsoft.com/office/drawing/2014/main" id="{CEC7F062-3952-512B-1B23-8DE8092AC613}"/>
              </a:ext>
            </a:extLst>
          </p:cNvPr>
          <p:cNvSpPr txBox="1"/>
          <p:nvPr/>
        </p:nvSpPr>
        <p:spPr>
          <a:xfrm>
            <a:off x="3932298" y="917223"/>
            <a:ext cx="432740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Roboto"/>
              </a:rPr>
              <a:t>VETS Campus Criteria</a:t>
            </a:r>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ea typeface="Roboto"/>
              <a:cs typeface="Roboto"/>
            </a:endParaRPr>
          </a:p>
          <a:p>
            <a:pPr algn="ctr"/>
            <a:endParaRPr lang="en-US"/>
          </a:p>
        </p:txBody>
      </p:sp>
    </p:spTree>
    <p:extLst>
      <p:ext uri="{BB962C8B-B14F-4D97-AF65-F5344CB8AC3E}">
        <p14:creationId xmlns:p14="http://schemas.microsoft.com/office/powerpoint/2010/main" val="325881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5CF2-080C-19AD-8D2A-E28DA0B7B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ACDE1-8ADF-D4FC-D967-8D68E14831D3}"/>
              </a:ext>
            </a:extLst>
          </p:cNvPr>
          <p:cNvSpPr>
            <a:spLocks noGrp="1"/>
          </p:cNvSpPr>
          <p:nvPr>
            <p:ph type="title"/>
          </p:nvPr>
        </p:nvSpPr>
        <p:spPr>
          <a:xfrm>
            <a:off x="1514547" y="245275"/>
            <a:ext cx="9454774" cy="869089"/>
          </a:xfrm>
        </p:spPr>
        <p:txBody>
          <a:bodyPr/>
          <a:lstStyle/>
          <a:p>
            <a:r>
              <a:rPr lang="en-US">
                <a:latin typeface="Gadugi"/>
                <a:ea typeface="Gadugi"/>
                <a:cs typeface="Arial"/>
              </a:rPr>
              <a:t>Veteran Services Survey Responses</a:t>
            </a:r>
            <a:endParaRPr lang="en-US"/>
          </a:p>
        </p:txBody>
      </p:sp>
      <p:sp>
        <p:nvSpPr>
          <p:cNvPr id="4" name="TextBox 3">
            <a:extLst>
              <a:ext uri="{FF2B5EF4-FFF2-40B4-BE49-F238E27FC236}">
                <a16:creationId xmlns:a16="http://schemas.microsoft.com/office/drawing/2014/main" id="{7725D74F-39F1-F552-D599-A7EDF3DF3EF2}"/>
              </a:ext>
            </a:extLst>
          </p:cNvPr>
          <p:cNvSpPr txBox="1"/>
          <p:nvPr/>
        </p:nvSpPr>
        <p:spPr>
          <a:xfrm>
            <a:off x="3319" y="1832936"/>
            <a:ext cx="11971283" cy="4216539"/>
          </a:xfrm>
          <a:prstGeom prst="rect">
            <a:avLst/>
          </a:prstGeom>
          <a:solidFill>
            <a:srgbClr val="004E9A"/>
          </a:solidFill>
        </p:spPr>
        <p:txBody>
          <a:bodyPr wrap="square" lIns="91440" tIns="45720" rIns="91440" bIns="45720" anchor="t">
            <a:spAutoFit/>
          </a:bodyPr>
          <a:lstStyle/>
          <a:p>
            <a:pPr marR="0">
              <a:spcBef>
                <a:spcPts val="0"/>
              </a:spcBef>
              <a:spcAft>
                <a:spcPts val="0"/>
              </a:spcAft>
            </a:pPr>
            <a:endParaRPr lang="en-US" sz="2200">
              <a:effectLst/>
              <a:ea typeface="Calibri" panose="020F0502020204030204" pitchFamily="34" charset="0"/>
            </a:endParaRPr>
          </a:p>
          <a:p>
            <a:pPr algn="ctr"/>
            <a:r>
              <a:rPr lang="en-US" sz="3200">
                <a:solidFill>
                  <a:schemeClr val="bg2"/>
                </a:solidFill>
                <a:ea typeface="Calibri"/>
                <a:cs typeface="Roboto"/>
              </a:rPr>
              <a:t>23 Tennessee Colleges of Applied Technology - 58.47%</a:t>
            </a:r>
            <a:endParaRPr lang="en-US" sz="3200">
              <a:solidFill>
                <a:schemeClr val="bg2"/>
              </a:solidFill>
              <a:ea typeface="Calibri" panose="020F0502020204030204" pitchFamily="34" charset="0"/>
              <a:cs typeface="Roboto"/>
            </a:endParaRPr>
          </a:p>
          <a:p>
            <a:pPr algn="ctr"/>
            <a:endParaRPr lang="en-US" sz="3200">
              <a:solidFill>
                <a:schemeClr val="bg2"/>
              </a:solidFill>
              <a:ea typeface="Calibri" panose="020F0502020204030204" pitchFamily="34" charset="0"/>
              <a:cs typeface="Roboto"/>
            </a:endParaRPr>
          </a:p>
          <a:p>
            <a:pPr algn="ctr"/>
            <a:r>
              <a:rPr lang="en-US" sz="3200">
                <a:solidFill>
                  <a:schemeClr val="bg2"/>
                </a:solidFill>
                <a:ea typeface="Calibri"/>
                <a:cs typeface="Roboto"/>
              </a:rPr>
              <a:t>13 Tennessee Community Colleges – 19.94%</a:t>
            </a:r>
          </a:p>
          <a:p>
            <a:pPr algn="ctr"/>
            <a:endParaRPr lang="en-US" sz="3200">
              <a:solidFill>
                <a:schemeClr val="bg2"/>
              </a:solidFill>
              <a:ea typeface="Calibri" panose="020F0502020204030204" pitchFamily="34" charset="0"/>
              <a:cs typeface="Roboto"/>
            </a:endParaRPr>
          </a:p>
          <a:p>
            <a:pPr algn="ctr"/>
            <a:r>
              <a:rPr lang="en-US" sz="3200">
                <a:solidFill>
                  <a:schemeClr val="bg2"/>
                </a:solidFill>
                <a:ea typeface="Calibri"/>
                <a:cs typeface="Roboto"/>
              </a:rPr>
              <a:t>Total – 27.97%</a:t>
            </a:r>
            <a:br>
              <a:rPr lang="en-US" sz="3200">
                <a:solidFill>
                  <a:schemeClr val="bg2"/>
                </a:solidFill>
                <a:ea typeface="Calibri"/>
                <a:cs typeface="Roboto"/>
              </a:rPr>
            </a:br>
            <a:br>
              <a:rPr lang="en-US" sz="3200">
                <a:ea typeface="Calibri" panose="020F0502020204030204" pitchFamily="34" charset="0"/>
                <a:cs typeface="Roboto"/>
              </a:rPr>
            </a:br>
            <a:endParaRPr lang="en-US" sz="3200">
              <a:solidFill>
                <a:schemeClr val="bg2"/>
              </a:solidFill>
              <a:ea typeface="Calibri" panose="020F0502020204030204" pitchFamily="34" charset="0"/>
              <a:cs typeface="Roboto"/>
            </a:endParaRPr>
          </a:p>
          <a:p>
            <a:endParaRPr lang="en-US" sz="2200">
              <a:ea typeface="Calibri" panose="020F0502020204030204" pitchFamily="34" charset="0"/>
              <a:cs typeface="Roboto"/>
            </a:endParaRPr>
          </a:p>
        </p:txBody>
      </p:sp>
    </p:spTree>
    <p:extLst>
      <p:ext uri="{BB962C8B-B14F-4D97-AF65-F5344CB8AC3E}">
        <p14:creationId xmlns:p14="http://schemas.microsoft.com/office/powerpoint/2010/main" val="135632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0E824-3D1F-FA0B-7717-84B6D8B15F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23C271-A700-E93A-FC15-386F43F89FFC}"/>
              </a:ext>
            </a:extLst>
          </p:cNvPr>
          <p:cNvSpPr txBox="1"/>
          <p:nvPr/>
        </p:nvSpPr>
        <p:spPr>
          <a:xfrm>
            <a:off x="1688262" y="192495"/>
            <a:ext cx="882427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ea typeface="Roboto"/>
                <a:cs typeface="Roboto"/>
              </a:rPr>
              <a:t>Military-Affiliated Break/Study Area</a:t>
            </a:r>
            <a:endParaRPr lang="en-US"/>
          </a:p>
          <a:p>
            <a:pPr algn="ctr"/>
            <a:endParaRPr lang="en-US"/>
          </a:p>
        </p:txBody>
      </p:sp>
      <p:sp>
        <p:nvSpPr>
          <p:cNvPr id="5" name="TextBox 4">
            <a:extLst>
              <a:ext uri="{FF2B5EF4-FFF2-40B4-BE49-F238E27FC236}">
                <a16:creationId xmlns:a16="http://schemas.microsoft.com/office/drawing/2014/main" id="{42172C31-A43D-5AFD-5C41-12BD3FBA619A}"/>
              </a:ext>
            </a:extLst>
          </p:cNvPr>
          <p:cNvSpPr txBox="1"/>
          <p:nvPr/>
        </p:nvSpPr>
        <p:spPr>
          <a:xfrm>
            <a:off x="3601428" y="917841"/>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0" i="0" u="none" strike="noStrike" baseline="0">
                <a:solidFill>
                  <a:srgbClr val="FFFFFF"/>
                </a:solidFill>
                <a:latin typeface="Roboto"/>
              </a:rPr>
              <a:t>  </a:t>
            </a:r>
            <a:r>
              <a:rPr lang="en-US" sz="2800" b="0" i="0" u="none" strike="noStrike" baseline="0">
                <a:solidFill>
                  <a:srgbClr val="000000"/>
                </a:solidFill>
                <a:latin typeface="Roboto"/>
              </a:rPr>
              <a:t>​</a:t>
            </a:r>
            <a:r>
              <a:rPr sz="2800" b="0" i="0">
                <a:solidFill>
                  <a:srgbClr val="000000"/>
                </a:solidFill>
                <a:latin typeface="Roboto"/>
                <a:ea typeface="Roboto"/>
                <a:cs typeface="Roboto"/>
              </a:rPr>
              <a:t>​</a:t>
            </a:r>
            <a:endParaRPr lang="en-US"/>
          </a:p>
          <a:p>
            <a:pPr algn="ctr"/>
            <a:endParaRPr lang="en-US"/>
          </a:p>
        </p:txBody>
      </p:sp>
      <p:pic>
        <p:nvPicPr>
          <p:cNvPr id="3" name="Picture 2" descr="A graph with numbers and a bar&#10;&#10;AI-generated content may be incorrect.">
            <a:extLst>
              <a:ext uri="{FF2B5EF4-FFF2-40B4-BE49-F238E27FC236}">
                <a16:creationId xmlns:a16="http://schemas.microsoft.com/office/drawing/2014/main" id="{41843629-2700-51D8-E1C4-519F833657E7}"/>
              </a:ext>
            </a:extLst>
          </p:cNvPr>
          <p:cNvPicPr>
            <a:picLocks noChangeAspect="1"/>
          </p:cNvPicPr>
          <p:nvPr/>
        </p:nvPicPr>
        <p:blipFill>
          <a:blip r:embed="rId2"/>
          <a:stretch>
            <a:fillRect/>
          </a:stretch>
        </p:blipFill>
        <p:spPr>
          <a:xfrm>
            <a:off x="762501" y="1308936"/>
            <a:ext cx="10666997" cy="5343023"/>
          </a:xfrm>
          <a:prstGeom prst="rect">
            <a:avLst/>
          </a:prstGeom>
          <a:ln w="28575">
            <a:solidFill>
              <a:schemeClr val="tx1"/>
            </a:solidFill>
          </a:ln>
        </p:spPr>
      </p:pic>
    </p:spTree>
    <p:extLst>
      <p:ext uri="{BB962C8B-B14F-4D97-AF65-F5344CB8AC3E}">
        <p14:creationId xmlns:p14="http://schemas.microsoft.com/office/powerpoint/2010/main" val="254624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89CFC1-1255-2EFB-3170-16B14EEF87D1}"/>
              </a:ext>
            </a:extLst>
          </p:cNvPr>
          <p:cNvSpPr txBox="1"/>
          <p:nvPr/>
        </p:nvSpPr>
        <p:spPr>
          <a:xfrm>
            <a:off x="1787408" y="381000"/>
            <a:ext cx="4901259"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Student Comments</a:t>
            </a:r>
            <a:endParaRPr lang="en-US"/>
          </a:p>
          <a:p>
            <a:pPr algn="ctr"/>
            <a:endParaRPr lang="en-US"/>
          </a:p>
        </p:txBody>
      </p:sp>
      <p:sp>
        <p:nvSpPr>
          <p:cNvPr id="3" name="TextBox 2">
            <a:extLst>
              <a:ext uri="{FF2B5EF4-FFF2-40B4-BE49-F238E27FC236}">
                <a16:creationId xmlns:a16="http://schemas.microsoft.com/office/drawing/2014/main" id="{79413FB0-A44F-F33C-CD39-0DC198B4EC3E}"/>
              </a:ext>
            </a:extLst>
          </p:cNvPr>
          <p:cNvSpPr txBox="1"/>
          <p:nvPr/>
        </p:nvSpPr>
        <p:spPr>
          <a:xfrm>
            <a:off x="404519" y="1368778"/>
            <a:ext cx="11373554" cy="5016758"/>
          </a:xfrm>
          <a:prstGeom prst="rect">
            <a:avLst/>
          </a:prstGeom>
          <a:solidFill>
            <a:schemeClr val="accent4">
              <a:lumMod val="20000"/>
              <a:lumOff val="80000"/>
            </a:schemeClr>
          </a:solid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tx2"/>
                </a:solidFill>
                <a:latin typeface="Calibri"/>
                <a:ea typeface="Calibri"/>
                <a:cs typeface="Calibri"/>
              </a:rPr>
              <a:t>I really enjoy all of the open spaces available in the Thigpen library. The access myself and other students have to quiet study spaces upstairs, and interactive spaces downstairs make working on homework and projects almost pleasant</a:t>
            </a:r>
          </a:p>
          <a:p>
            <a:pPr marL="285750" indent="-285750">
              <a:buFont typeface="Arial"/>
              <a:buChar char="•"/>
            </a:pPr>
            <a:r>
              <a:rPr lang="en-US" sz="2000">
                <a:solidFill>
                  <a:schemeClr val="tx2"/>
                </a:solidFill>
                <a:latin typeface="Calibri"/>
                <a:ea typeface="Calibri"/>
                <a:cs typeface="Calibri"/>
              </a:rPr>
              <a:t>I believe TCAT Morristown is superb and outgoing towards their community of veterans</a:t>
            </a:r>
          </a:p>
          <a:p>
            <a:pPr marL="285750" indent="-285750">
              <a:buFont typeface="Arial"/>
              <a:buChar char="•"/>
            </a:pPr>
            <a:r>
              <a:rPr lang="en-US" sz="2000">
                <a:solidFill>
                  <a:schemeClr val="tx2"/>
                </a:solidFill>
                <a:latin typeface="Calibri"/>
                <a:ea typeface="Calibri"/>
                <a:cs typeface="Calibri"/>
              </a:rPr>
              <a:t>Make it more known because I knew nothing about any of these things.</a:t>
            </a:r>
          </a:p>
          <a:p>
            <a:pPr marL="285750" indent="-285750">
              <a:buFont typeface="Arial"/>
              <a:buChar char="•"/>
            </a:pPr>
            <a:r>
              <a:rPr lang="en-US" sz="2000">
                <a:solidFill>
                  <a:schemeClr val="tx2"/>
                </a:solidFill>
                <a:latin typeface="Calibri"/>
                <a:ea typeface="Calibri"/>
                <a:cs typeface="Calibri"/>
              </a:rPr>
              <a:t>Good college would definitely recommend to other veterans and civilians</a:t>
            </a:r>
          </a:p>
          <a:p>
            <a:pPr marL="285750" indent="-285750">
              <a:buFont typeface="Arial"/>
              <a:buChar char="•"/>
            </a:pPr>
            <a:r>
              <a:rPr lang="en-US" sz="2000">
                <a:solidFill>
                  <a:schemeClr val="tx2"/>
                </a:solidFill>
                <a:latin typeface="Calibri"/>
                <a:ea typeface="Calibri"/>
                <a:cs typeface="Calibri"/>
              </a:rPr>
              <a:t>Veteran's services at this school have been exceptional. Non-veteran related services have been a disappointment overall.</a:t>
            </a:r>
          </a:p>
          <a:p>
            <a:pPr marL="285750" indent="-285750">
              <a:buFont typeface="Arial"/>
              <a:buChar char="•"/>
            </a:pPr>
            <a:r>
              <a:rPr lang="en-US" sz="2000">
                <a:solidFill>
                  <a:schemeClr val="tx2"/>
                </a:solidFill>
                <a:latin typeface="Calibri"/>
                <a:ea typeface="Calibri"/>
                <a:cs typeface="Calibri"/>
              </a:rPr>
              <a:t>I have only had experience with the College through EMT and AEMT program, but the Director, Coordinator and Instructors have been great!</a:t>
            </a:r>
          </a:p>
          <a:p>
            <a:pPr marL="285750" indent="-285750">
              <a:buFont typeface="Arial"/>
              <a:buChar char="•"/>
            </a:pPr>
            <a:r>
              <a:rPr lang="en-US" sz="2000">
                <a:solidFill>
                  <a:schemeClr val="tx2"/>
                </a:solidFill>
                <a:latin typeface="Calibri"/>
                <a:ea typeface="Calibri"/>
                <a:cs typeface="Calibri"/>
              </a:rPr>
              <a:t>Very satisfied with my College and VA that has helped me through this difficult process</a:t>
            </a:r>
          </a:p>
          <a:p>
            <a:pPr marL="285750" indent="-285750">
              <a:buFont typeface="Arial"/>
              <a:buChar char="•"/>
            </a:pPr>
            <a:r>
              <a:rPr lang="en-US" sz="2000">
                <a:solidFill>
                  <a:schemeClr val="tx2"/>
                </a:solidFill>
                <a:latin typeface="Calibri"/>
                <a:ea typeface="Calibri"/>
                <a:cs typeface="Calibri"/>
              </a:rPr>
              <a:t>I feel that this is a very good school with good military help and many people come in from the military. I hear a lot of people that were in the military say good things about it </a:t>
            </a:r>
            <a:r>
              <a:rPr lang="en-US" sz="2000" err="1">
                <a:solidFill>
                  <a:schemeClr val="tx2"/>
                </a:solidFill>
                <a:latin typeface="Calibri"/>
                <a:ea typeface="Calibri"/>
                <a:cs typeface="Calibri"/>
              </a:rPr>
              <a:t>aswell</a:t>
            </a:r>
            <a:r>
              <a:rPr lang="en-US" sz="2000">
                <a:solidFill>
                  <a:schemeClr val="tx2"/>
                </a:solidFill>
                <a:latin typeface="Calibri"/>
                <a:ea typeface="Calibri"/>
                <a:cs typeface="Calibri"/>
              </a:rPr>
              <a:t>.</a:t>
            </a:r>
          </a:p>
          <a:p>
            <a:pPr marL="285750" indent="-285750">
              <a:buFont typeface="Arial"/>
              <a:buChar char="•"/>
            </a:pPr>
            <a:r>
              <a:rPr lang="en-US" sz="2000">
                <a:solidFill>
                  <a:schemeClr val="tx2"/>
                </a:solidFill>
                <a:latin typeface="Calibri"/>
                <a:ea typeface="Calibri"/>
                <a:cs typeface="Calibri"/>
              </a:rPr>
              <a:t>It is very difficult going from Active almost immediately into this sort of setting for a lot of us. Most of my teachers have been accommodating but some have been very little on reciprocating the feeling of what it is we go through to all of the sudden changing our entire lifestyle.</a:t>
            </a:r>
          </a:p>
        </p:txBody>
      </p:sp>
    </p:spTree>
    <p:extLst>
      <p:ext uri="{BB962C8B-B14F-4D97-AF65-F5344CB8AC3E}">
        <p14:creationId xmlns:p14="http://schemas.microsoft.com/office/powerpoint/2010/main" val="1259241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798C-113B-FDA4-1E6E-AEF201943D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FB13D9-0E63-D6DB-B7DE-9DCC80E65C81}"/>
              </a:ext>
            </a:extLst>
          </p:cNvPr>
          <p:cNvSpPr txBox="1"/>
          <p:nvPr/>
        </p:nvSpPr>
        <p:spPr>
          <a:xfrm>
            <a:off x="2079038" y="249297"/>
            <a:ext cx="85889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ea typeface="Roboto"/>
                <a:cs typeface="Roboto"/>
              </a:rPr>
              <a:t>Annual Veteran Services Survey</a:t>
            </a:r>
          </a:p>
        </p:txBody>
      </p:sp>
      <p:sp>
        <p:nvSpPr>
          <p:cNvPr id="5" name="TextBox 4">
            <a:extLst>
              <a:ext uri="{FF2B5EF4-FFF2-40B4-BE49-F238E27FC236}">
                <a16:creationId xmlns:a16="http://schemas.microsoft.com/office/drawing/2014/main" id="{83AF9407-706F-A53F-43C2-7A46A03F0331}"/>
              </a:ext>
            </a:extLst>
          </p:cNvPr>
          <p:cNvSpPr txBox="1"/>
          <p:nvPr/>
        </p:nvSpPr>
        <p:spPr>
          <a:xfrm>
            <a:off x="743393" y="1571427"/>
            <a:ext cx="1069343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3200">
                <a:solidFill>
                  <a:schemeClr val="bg2"/>
                </a:solidFill>
                <a:ea typeface="Roboto"/>
                <a:cs typeface="Roboto"/>
              </a:rPr>
              <a:t>Conduct a Survey Every Year</a:t>
            </a:r>
          </a:p>
          <a:p>
            <a:pPr marL="342900" indent="-342900">
              <a:buFont typeface="Arial"/>
              <a:buChar char="•"/>
            </a:pPr>
            <a:r>
              <a:rPr lang="en-US" sz="3200">
                <a:solidFill>
                  <a:schemeClr val="bg2"/>
                </a:solidFill>
                <a:ea typeface="Roboto"/>
                <a:cs typeface="Roboto"/>
              </a:rPr>
              <a:t>Compare Year-to-Year Results</a:t>
            </a:r>
          </a:p>
          <a:p>
            <a:pPr marL="342900" indent="-342900">
              <a:buFont typeface="Arial"/>
              <a:buChar char="•"/>
            </a:pPr>
            <a:r>
              <a:rPr lang="en-US" sz="3200">
                <a:solidFill>
                  <a:schemeClr val="bg2"/>
                </a:solidFill>
                <a:ea typeface="Roboto"/>
                <a:cs typeface="Roboto"/>
              </a:rPr>
              <a:t>Use Data to Assess Services</a:t>
            </a:r>
          </a:p>
          <a:p>
            <a:pPr marL="342900" indent="-342900">
              <a:buFont typeface="Arial"/>
              <a:buChar char="•"/>
            </a:pPr>
            <a:r>
              <a:rPr lang="en-US" sz="3200">
                <a:solidFill>
                  <a:schemeClr val="bg2"/>
                </a:solidFill>
                <a:ea typeface="Roboto"/>
                <a:cs typeface="Roboto"/>
              </a:rPr>
              <a:t>Use Date to Address VETS and VETS BRAVO Criteria</a:t>
            </a:r>
          </a:p>
          <a:p>
            <a:pPr marL="342900" indent="-342900">
              <a:buFont typeface="Arial"/>
              <a:buChar char="•"/>
            </a:pPr>
            <a:r>
              <a:rPr lang="en-US" sz="3200">
                <a:solidFill>
                  <a:schemeClr val="bg2"/>
                </a:solidFill>
                <a:ea typeface="Roboto"/>
                <a:cs typeface="Roboto"/>
              </a:rPr>
              <a:t>Programming to Meet VETS and VETS BRAVO Criteria</a:t>
            </a:r>
          </a:p>
          <a:p>
            <a:pPr marL="342900" indent="-342900">
              <a:buFont typeface="Arial"/>
              <a:buChar char="•"/>
            </a:pPr>
            <a:r>
              <a:rPr lang="en-US" sz="3200">
                <a:solidFill>
                  <a:schemeClr val="bg2"/>
                </a:solidFill>
                <a:ea typeface="Roboto"/>
                <a:cs typeface="Roboto"/>
              </a:rPr>
              <a:t>Learn from Student Data and Comments</a:t>
            </a:r>
          </a:p>
          <a:p>
            <a:pPr marL="342900" indent="-342900">
              <a:buFont typeface="Arial"/>
              <a:buChar char="•"/>
            </a:pPr>
            <a:r>
              <a:rPr lang="en-US" sz="3200">
                <a:solidFill>
                  <a:schemeClr val="bg2"/>
                </a:solidFill>
                <a:ea typeface="Roboto"/>
                <a:cs typeface="Roboto"/>
              </a:rPr>
              <a:t>Realize You Can't Satisfy Every Student</a:t>
            </a:r>
          </a:p>
          <a:p>
            <a:pPr marL="342900" indent="-342900">
              <a:buFont typeface="Arial"/>
              <a:buChar char="•"/>
            </a:pPr>
            <a:r>
              <a:rPr lang="en-US" sz="3200">
                <a:solidFill>
                  <a:schemeClr val="bg2"/>
                </a:solidFill>
                <a:ea typeface="Roboto"/>
                <a:cs typeface="Roboto"/>
              </a:rPr>
              <a:t>Ask for Assistance</a:t>
            </a:r>
          </a:p>
          <a:p>
            <a:pPr marL="342900" indent="-342900">
              <a:buFont typeface="Arial"/>
              <a:buChar char="•"/>
            </a:pPr>
            <a:r>
              <a:rPr lang="en-US" sz="3200">
                <a:solidFill>
                  <a:schemeClr val="bg2"/>
                </a:solidFill>
                <a:ea typeface="Roboto"/>
                <a:cs typeface="Roboto"/>
              </a:rPr>
              <a:t>Train Staff and Faculty</a:t>
            </a:r>
          </a:p>
        </p:txBody>
      </p:sp>
    </p:spTree>
    <p:extLst>
      <p:ext uri="{BB962C8B-B14F-4D97-AF65-F5344CB8AC3E}">
        <p14:creationId xmlns:p14="http://schemas.microsoft.com/office/powerpoint/2010/main" val="569792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Oval 11">
            <a:extLst>
              <a:ext uri="{FF2B5EF4-FFF2-40B4-BE49-F238E27FC236}">
                <a16:creationId xmlns:a16="http://schemas.microsoft.com/office/drawing/2014/main" id="{895C284A-2AF4-3E15-6A99-AC09550CC6C1}"/>
              </a:ext>
              <a:ext uri="{C183D7F6-B498-43B3-948B-1728B52AA6E4}">
                <adec:decorative xmlns:adec="http://schemas.microsoft.com/office/drawing/2017/decorative" val="1"/>
              </a:ext>
            </a:extLst>
          </p:cNvPr>
          <p:cNvSpPr/>
          <p:nvPr/>
        </p:nvSpPr>
        <p:spPr>
          <a:xfrm>
            <a:off x="3371444" y="1710503"/>
            <a:ext cx="4941455" cy="393098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F649E83-BACD-DF32-A40D-E21FFE8E8346}"/>
              </a:ext>
            </a:extLst>
          </p:cNvPr>
          <p:cNvSpPr>
            <a:spLocks noGrp="1"/>
          </p:cNvSpPr>
          <p:nvPr>
            <p:ph type="title"/>
          </p:nvPr>
        </p:nvSpPr>
        <p:spPr>
          <a:xfrm>
            <a:off x="4267200" y="312736"/>
            <a:ext cx="3824071" cy="869089"/>
          </a:xfrm>
        </p:spPr>
        <p:txBody>
          <a:bodyPr/>
          <a:lstStyle/>
          <a:p>
            <a:pPr algn="ctr"/>
            <a:r>
              <a:rPr lang="en-US">
                <a:latin typeface="Gadugi"/>
                <a:ea typeface="Gadugi"/>
                <a:cs typeface="Arial"/>
              </a:rPr>
              <a:t>Discussion</a:t>
            </a:r>
          </a:p>
        </p:txBody>
      </p:sp>
      <p:pic>
        <p:nvPicPr>
          <p:cNvPr id="14" name="Picture 13" descr="Different colored question marks">
            <a:extLst>
              <a:ext uri="{FF2B5EF4-FFF2-40B4-BE49-F238E27FC236}">
                <a16:creationId xmlns:a16="http://schemas.microsoft.com/office/drawing/2014/main" id="{4FE60A30-4778-060B-44F0-2B584D760B3D}"/>
              </a:ext>
            </a:extLst>
          </p:cNvPr>
          <p:cNvPicPr>
            <a:picLocks noChangeAspect="1"/>
          </p:cNvPicPr>
          <p:nvPr/>
        </p:nvPicPr>
        <p:blipFill>
          <a:blip r:embed="rId3"/>
          <a:stretch>
            <a:fillRect/>
          </a:stretch>
        </p:blipFill>
        <p:spPr>
          <a:xfrm>
            <a:off x="3750305" y="2098070"/>
            <a:ext cx="4202545" cy="315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9227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A7DE-ED33-565E-4115-6901CD289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01144-08EA-89C5-E004-3CB5962E230D}"/>
              </a:ext>
            </a:extLst>
          </p:cNvPr>
          <p:cNvSpPr>
            <a:spLocks noGrp="1"/>
          </p:cNvSpPr>
          <p:nvPr>
            <p:ph type="title"/>
          </p:nvPr>
        </p:nvSpPr>
        <p:spPr>
          <a:xfrm>
            <a:off x="1514547" y="245275"/>
            <a:ext cx="9454774" cy="869089"/>
          </a:xfrm>
        </p:spPr>
        <p:txBody>
          <a:bodyPr/>
          <a:lstStyle/>
          <a:p>
            <a:r>
              <a:rPr lang="en-US">
                <a:latin typeface="Gadugi"/>
                <a:ea typeface="Gadugi"/>
                <a:cs typeface="Arial"/>
              </a:rPr>
              <a:t>Increase Response Rates</a:t>
            </a:r>
            <a:endParaRPr lang="en-US"/>
          </a:p>
        </p:txBody>
      </p:sp>
      <p:sp>
        <p:nvSpPr>
          <p:cNvPr id="4" name="TextBox 3">
            <a:extLst>
              <a:ext uri="{FF2B5EF4-FFF2-40B4-BE49-F238E27FC236}">
                <a16:creationId xmlns:a16="http://schemas.microsoft.com/office/drawing/2014/main" id="{03B5D1F2-F640-E714-DC39-5973D51CC7B8}"/>
              </a:ext>
            </a:extLst>
          </p:cNvPr>
          <p:cNvSpPr txBox="1"/>
          <p:nvPr/>
        </p:nvSpPr>
        <p:spPr>
          <a:xfrm>
            <a:off x="462455" y="1664641"/>
            <a:ext cx="11267090" cy="3724096"/>
          </a:xfrm>
          <a:prstGeom prst="rect">
            <a:avLst/>
          </a:prstGeom>
          <a:noFill/>
        </p:spPr>
        <p:txBody>
          <a:bodyPr wrap="square" lIns="91440" tIns="45720" rIns="91440" bIns="45720" anchor="t">
            <a:spAutoFit/>
          </a:bodyPr>
          <a:lstStyle/>
          <a:p>
            <a:r>
              <a:rPr lang="en-US" sz="3200">
                <a:solidFill>
                  <a:schemeClr val="bg2"/>
                </a:solidFill>
                <a:ea typeface="Roboto"/>
              </a:rPr>
              <a:t>Goal </a:t>
            </a:r>
            <a:r>
              <a:rPr lang="en-US" sz="3200">
                <a:solidFill>
                  <a:schemeClr val="bg2"/>
                </a:solidFill>
                <a:effectLst/>
                <a:ea typeface="Roboto"/>
              </a:rPr>
              <a:t>for </a:t>
            </a:r>
            <a:r>
              <a:rPr lang="en-US" sz="3200">
                <a:solidFill>
                  <a:schemeClr val="bg2"/>
                </a:solidFill>
                <a:ea typeface="Roboto"/>
              </a:rPr>
              <a:t>2026 – Increase Response Rate </a:t>
            </a:r>
            <a:r>
              <a:rPr lang="en-US" sz="4400">
                <a:solidFill>
                  <a:schemeClr val="bg2"/>
                </a:solidFill>
                <a:ea typeface="Roboto"/>
              </a:rPr>
              <a:t>≥</a:t>
            </a:r>
            <a:r>
              <a:rPr lang="en-US" sz="3200">
                <a:solidFill>
                  <a:schemeClr val="bg2"/>
                </a:solidFill>
                <a:ea typeface="Roboto"/>
              </a:rPr>
              <a:t> 35%</a:t>
            </a:r>
            <a:br>
              <a:rPr lang="en-US" sz="3200">
                <a:solidFill>
                  <a:schemeClr val="bg2"/>
                </a:solidFill>
                <a:ea typeface="Roboto"/>
              </a:rPr>
            </a:br>
            <a:endParaRPr lang="en-US" sz="3200">
              <a:solidFill>
                <a:schemeClr val="bg2"/>
              </a:solidFill>
              <a:ea typeface="Roboto"/>
              <a:cs typeface="Roboto"/>
            </a:endParaRPr>
          </a:p>
          <a:p>
            <a:pPr marL="457200" indent="-457200">
              <a:buFont typeface="Wingdings"/>
              <a:buChar char="v"/>
            </a:pPr>
            <a:r>
              <a:rPr lang="en-US" sz="3200">
                <a:solidFill>
                  <a:schemeClr val="bg2"/>
                </a:solidFill>
                <a:ea typeface="Roboto"/>
              </a:rPr>
              <a:t>Slate Email / Text Messaging – Best Response Rate</a:t>
            </a:r>
          </a:p>
          <a:p>
            <a:pPr marL="457200" indent="-457200">
              <a:buFont typeface="Wingdings"/>
              <a:buChar char="v"/>
            </a:pPr>
            <a:r>
              <a:rPr lang="en-US" sz="3200">
                <a:solidFill>
                  <a:schemeClr val="bg2"/>
                </a:solidFill>
                <a:ea typeface="Roboto"/>
              </a:rPr>
              <a:t>Email</a:t>
            </a:r>
            <a:r>
              <a:rPr lang="en-US" sz="3200">
                <a:solidFill>
                  <a:schemeClr val="bg2"/>
                </a:solidFill>
                <a:ea typeface="Roboto"/>
                <a:cs typeface="Roboto"/>
              </a:rPr>
              <a:t> from SCO – More personal</a:t>
            </a:r>
          </a:p>
          <a:p>
            <a:pPr marL="457200" indent="-457200">
              <a:buFont typeface="Wingdings"/>
              <a:buChar char="v"/>
            </a:pPr>
            <a:r>
              <a:rPr lang="en-US" sz="3200">
                <a:solidFill>
                  <a:schemeClr val="bg2"/>
                </a:solidFill>
                <a:ea typeface="Roboto"/>
                <a:cs typeface="Roboto"/>
              </a:rPr>
              <a:t>Reminders from Instructors</a:t>
            </a:r>
          </a:p>
          <a:p>
            <a:pPr marL="457200" indent="-457200">
              <a:buFont typeface="Wingdings"/>
              <a:buChar char="v"/>
            </a:pPr>
            <a:r>
              <a:rPr lang="en-US" sz="3200">
                <a:solidFill>
                  <a:schemeClr val="bg2"/>
                </a:solidFill>
                <a:ea typeface="Roboto"/>
                <a:cs typeface="Roboto"/>
              </a:rPr>
              <a:t>Post QR code in break areas, Doors, Waiting areas</a:t>
            </a:r>
          </a:p>
          <a:p>
            <a:pPr marL="457200" indent="-457200">
              <a:buFont typeface="Wingdings"/>
              <a:buChar char="v"/>
            </a:pPr>
            <a:r>
              <a:rPr lang="en-US" sz="3200">
                <a:solidFill>
                  <a:schemeClr val="bg2"/>
                </a:solidFill>
                <a:ea typeface="Roboto"/>
                <a:cs typeface="Roboto"/>
              </a:rPr>
              <a:t>QR code on card </a:t>
            </a:r>
          </a:p>
        </p:txBody>
      </p:sp>
    </p:spTree>
    <p:extLst>
      <p:ext uri="{BB962C8B-B14F-4D97-AF65-F5344CB8AC3E}">
        <p14:creationId xmlns:p14="http://schemas.microsoft.com/office/powerpoint/2010/main" val="285689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7AA3-9ECD-C1D3-0523-8CEF19273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3CB31-BBA4-6BD8-676F-D4767BEF0B50}"/>
              </a:ext>
            </a:extLst>
          </p:cNvPr>
          <p:cNvSpPr>
            <a:spLocks noGrp="1"/>
          </p:cNvSpPr>
          <p:nvPr>
            <p:ph type="title"/>
          </p:nvPr>
        </p:nvSpPr>
        <p:spPr>
          <a:xfrm>
            <a:off x="1514547" y="245275"/>
            <a:ext cx="9454774" cy="869089"/>
          </a:xfrm>
        </p:spPr>
        <p:txBody>
          <a:bodyPr/>
          <a:lstStyle/>
          <a:p>
            <a:r>
              <a:rPr lang="en-US">
                <a:latin typeface="Gadugi"/>
                <a:ea typeface="Gadugi"/>
                <a:cs typeface="Arial"/>
              </a:rPr>
              <a:t>Survey Results</a:t>
            </a:r>
          </a:p>
        </p:txBody>
      </p:sp>
      <p:sp>
        <p:nvSpPr>
          <p:cNvPr id="4" name="TextBox 3">
            <a:extLst>
              <a:ext uri="{FF2B5EF4-FFF2-40B4-BE49-F238E27FC236}">
                <a16:creationId xmlns:a16="http://schemas.microsoft.com/office/drawing/2014/main" id="{489A4A99-FAA1-56EA-3935-1B0BEEB8DC28}"/>
              </a:ext>
            </a:extLst>
          </p:cNvPr>
          <p:cNvSpPr txBox="1"/>
          <p:nvPr/>
        </p:nvSpPr>
        <p:spPr>
          <a:xfrm>
            <a:off x="3221697" y="1271609"/>
            <a:ext cx="7248542" cy="1200329"/>
          </a:xfrm>
          <a:prstGeom prst="rect">
            <a:avLst/>
          </a:prstGeom>
          <a:noFill/>
        </p:spPr>
        <p:txBody>
          <a:bodyPr wrap="square" lIns="91440" tIns="45720" rIns="91440" bIns="45720" anchor="t">
            <a:spAutoFit/>
          </a:bodyPr>
          <a:lstStyle/>
          <a:p>
            <a:r>
              <a:rPr lang="en-US" sz="3600">
                <a:solidFill>
                  <a:schemeClr val="bg2"/>
                </a:solidFill>
                <a:ea typeface="Calibri"/>
              </a:rPr>
              <a:t>752 Total Responses</a:t>
            </a:r>
            <a:endParaRPr lang="en-US" sz="3600">
              <a:solidFill>
                <a:schemeClr val="bg2"/>
              </a:solidFill>
              <a:ea typeface="Calibri"/>
              <a:cs typeface="Roboto"/>
            </a:endParaRPr>
          </a:p>
          <a:p>
            <a:r>
              <a:rPr lang="en-US" sz="3600">
                <a:solidFill>
                  <a:schemeClr val="bg2"/>
                </a:solidFill>
                <a:ea typeface="Calibri"/>
                <a:cs typeface="Roboto"/>
              </a:rPr>
              <a:t>650 Completed Responses</a:t>
            </a:r>
          </a:p>
        </p:txBody>
      </p:sp>
      <p:graphicFrame>
        <p:nvGraphicFramePr>
          <p:cNvPr id="3" name="Diagram 2">
            <a:extLst>
              <a:ext uri="{FF2B5EF4-FFF2-40B4-BE49-F238E27FC236}">
                <a16:creationId xmlns:a16="http://schemas.microsoft.com/office/drawing/2014/main" id="{3AFFB02E-714C-5890-9CA7-117F365C0044}"/>
              </a:ext>
            </a:extLst>
          </p:cNvPr>
          <p:cNvGraphicFramePr/>
          <p:nvPr>
            <p:extLst>
              <p:ext uri="{D42A27DB-BD31-4B8C-83A1-F6EECF244321}">
                <p14:modId xmlns:p14="http://schemas.microsoft.com/office/powerpoint/2010/main" val="2495602072"/>
              </p:ext>
            </p:extLst>
          </p:nvPr>
        </p:nvGraphicFramePr>
        <p:xfrm>
          <a:off x="513349" y="2322094"/>
          <a:ext cx="11157282" cy="4122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43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856C-D57D-4FDE-D44D-FCC4E23430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28C907-E53F-8BDD-9FF4-5785A2847ECA}"/>
              </a:ext>
            </a:extLst>
          </p:cNvPr>
          <p:cNvSpPr txBox="1"/>
          <p:nvPr/>
        </p:nvSpPr>
        <p:spPr>
          <a:xfrm>
            <a:off x="1681655" y="328448"/>
            <a:ext cx="60960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Gadugi"/>
              </a:rPr>
              <a:t>Military-affiliated</a:t>
            </a:r>
            <a:r>
              <a:rPr lang="en-US" sz="4000" b="1">
                <a:solidFill>
                  <a:srgbClr val="FFFFFF"/>
                </a:solidFill>
                <a:latin typeface="Gadugi"/>
                <a:ea typeface="Gadugi"/>
              </a:rPr>
              <a:t> Status</a:t>
            </a:r>
            <a:r>
              <a:rPr sz="4000" b="0" i="0">
                <a:solidFill>
                  <a:srgbClr val="000000"/>
                </a:solidFill>
                <a:latin typeface="Gadugi"/>
                <a:ea typeface="Gadugi"/>
                <a:cs typeface="Gadugi"/>
              </a:rPr>
              <a:t>​</a:t>
            </a:r>
            <a:endParaRPr lang="en-US"/>
          </a:p>
          <a:p>
            <a:pPr algn="ctr"/>
            <a:endParaRPr lang="en-US"/>
          </a:p>
        </p:txBody>
      </p:sp>
      <p:pic>
        <p:nvPicPr>
          <p:cNvPr id="3" name="Picture 2" descr="A pie chart with text on it&#10;&#10;AI-generated content may be incorrect.">
            <a:extLst>
              <a:ext uri="{FF2B5EF4-FFF2-40B4-BE49-F238E27FC236}">
                <a16:creationId xmlns:a16="http://schemas.microsoft.com/office/drawing/2014/main" id="{36C1CE61-7A1D-451A-A3FD-9E4809B5AF4B}"/>
              </a:ext>
            </a:extLst>
          </p:cNvPr>
          <p:cNvPicPr>
            <a:picLocks noChangeAspect="1"/>
          </p:cNvPicPr>
          <p:nvPr/>
        </p:nvPicPr>
        <p:blipFill>
          <a:blip r:embed="rId3"/>
          <a:srcRect r="9138" b="-225"/>
          <a:stretch>
            <a:fillRect/>
          </a:stretch>
        </p:blipFill>
        <p:spPr>
          <a:xfrm>
            <a:off x="203802" y="1831099"/>
            <a:ext cx="6099688" cy="3914029"/>
          </a:xfrm>
          <a:prstGeom prst="rect">
            <a:avLst/>
          </a:prstGeom>
          <a:ln w="28575">
            <a:solidFill>
              <a:schemeClr val="tx1"/>
            </a:solidFill>
          </a:ln>
        </p:spPr>
      </p:pic>
      <p:sp>
        <p:nvSpPr>
          <p:cNvPr id="4" name="TextBox 3">
            <a:extLst>
              <a:ext uri="{FF2B5EF4-FFF2-40B4-BE49-F238E27FC236}">
                <a16:creationId xmlns:a16="http://schemas.microsoft.com/office/drawing/2014/main" id="{DDEF9C4F-47C8-A09E-2738-C735FD475A0F}"/>
              </a:ext>
            </a:extLst>
          </p:cNvPr>
          <p:cNvSpPr txBox="1"/>
          <p:nvPr/>
        </p:nvSpPr>
        <p:spPr>
          <a:xfrm>
            <a:off x="6517368" y="1829019"/>
            <a:ext cx="558246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bg2"/>
                </a:solidFill>
                <a:ea typeface="Roboto"/>
                <a:cs typeface="Roboto"/>
              </a:rPr>
              <a:t>Veteran – 57.11%</a:t>
            </a:r>
          </a:p>
          <a:p>
            <a:endParaRPr lang="en-US" sz="3600">
              <a:solidFill>
                <a:schemeClr val="bg2"/>
              </a:solidFill>
              <a:ea typeface="Roboto"/>
              <a:cs typeface="Roboto"/>
            </a:endParaRPr>
          </a:p>
          <a:p>
            <a:r>
              <a:rPr lang="en-US" sz="3600">
                <a:solidFill>
                  <a:schemeClr val="bg2"/>
                </a:solidFill>
                <a:ea typeface="Roboto"/>
                <a:cs typeface="Roboto"/>
              </a:rPr>
              <a:t>Dependent Child – 25.61%</a:t>
            </a:r>
            <a:endParaRPr lang="en-US">
              <a:solidFill>
                <a:schemeClr val="bg2"/>
              </a:solidFill>
            </a:endParaRPr>
          </a:p>
          <a:p>
            <a:endParaRPr lang="en-US" sz="3600">
              <a:solidFill>
                <a:schemeClr val="bg2"/>
              </a:solidFill>
              <a:ea typeface="Roboto"/>
              <a:cs typeface="Roboto"/>
            </a:endParaRPr>
          </a:p>
          <a:p>
            <a:r>
              <a:rPr lang="en-US" sz="3600">
                <a:solidFill>
                  <a:schemeClr val="bg2"/>
                </a:solidFill>
                <a:ea typeface="Roboto"/>
                <a:cs typeface="Roboto"/>
              </a:rPr>
              <a:t>Spouse – 12.93%</a:t>
            </a:r>
          </a:p>
          <a:p>
            <a:endParaRPr lang="en-US" sz="3600">
              <a:solidFill>
                <a:schemeClr val="bg2"/>
              </a:solidFill>
              <a:ea typeface="Roboto"/>
              <a:cs typeface="Roboto"/>
            </a:endParaRPr>
          </a:p>
          <a:p>
            <a:r>
              <a:rPr lang="en-US" sz="3600">
                <a:solidFill>
                  <a:schemeClr val="bg2"/>
                </a:solidFill>
                <a:ea typeface="Roboto"/>
                <a:cs typeface="Roboto"/>
              </a:rPr>
              <a:t>Active Duty – 3.84%</a:t>
            </a:r>
          </a:p>
        </p:txBody>
      </p:sp>
    </p:spTree>
    <p:extLst>
      <p:ext uri="{BB962C8B-B14F-4D97-AF65-F5344CB8AC3E}">
        <p14:creationId xmlns:p14="http://schemas.microsoft.com/office/powerpoint/2010/main" val="187534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A846DC-1231-D81D-A441-75D6C7F2AF0D}"/>
              </a:ext>
            </a:extLst>
          </p:cNvPr>
          <p:cNvSpPr txBox="1"/>
          <p:nvPr/>
        </p:nvSpPr>
        <p:spPr>
          <a:xfrm>
            <a:off x="1044223" y="578556"/>
            <a:ext cx="10018888"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Roboto"/>
              </a:rPr>
              <a:t>Veterans</a:t>
            </a:r>
            <a:r>
              <a:rPr lang="en-US" sz="4000" b="1" i="0" u="none" strike="noStrike" baseline="0">
                <a:solidFill>
                  <a:srgbClr val="FFFFFF"/>
                </a:solidFill>
                <a:latin typeface="Roboto"/>
              </a:rPr>
              <a:t> Education Benefits, TA, or VR &amp; E</a:t>
            </a:r>
            <a:r>
              <a:rPr sz="4000" b="0" i="0">
                <a:solidFill>
                  <a:srgbClr val="000000"/>
                </a:solidFill>
                <a:latin typeface="Roboto"/>
                <a:ea typeface="Roboto"/>
                <a:cs typeface="Roboto"/>
              </a:rPr>
              <a:t>​</a:t>
            </a:r>
            <a:endParaRPr lang="en-US"/>
          </a:p>
          <a:p>
            <a:pPr algn="ctr"/>
            <a:endParaRPr lang="en-US"/>
          </a:p>
        </p:txBody>
      </p:sp>
      <p:pic>
        <p:nvPicPr>
          <p:cNvPr id="3" name="Picture 2" descr="A graph with numbers and text&#10;&#10;AI-generated content may be incorrect.">
            <a:extLst>
              <a:ext uri="{FF2B5EF4-FFF2-40B4-BE49-F238E27FC236}">
                <a16:creationId xmlns:a16="http://schemas.microsoft.com/office/drawing/2014/main" id="{E3C55516-0CB2-05A8-DF5A-A8B09E83C62D}"/>
              </a:ext>
            </a:extLst>
          </p:cNvPr>
          <p:cNvPicPr>
            <a:picLocks noChangeAspect="1"/>
          </p:cNvPicPr>
          <p:nvPr/>
        </p:nvPicPr>
        <p:blipFill>
          <a:blip r:embed="rId2"/>
          <a:srcRect l="-220" r="14197" b="-220"/>
          <a:stretch>
            <a:fillRect/>
          </a:stretch>
        </p:blipFill>
        <p:spPr>
          <a:xfrm>
            <a:off x="213633" y="1469378"/>
            <a:ext cx="11860491" cy="5198662"/>
          </a:xfrm>
          <a:prstGeom prst="rect">
            <a:avLst/>
          </a:prstGeom>
          <a:ln w="28575">
            <a:solidFill>
              <a:schemeClr val="tx1"/>
            </a:solidFill>
          </a:ln>
        </p:spPr>
      </p:pic>
    </p:spTree>
    <p:extLst>
      <p:ext uri="{BB962C8B-B14F-4D97-AF65-F5344CB8AC3E}">
        <p14:creationId xmlns:p14="http://schemas.microsoft.com/office/powerpoint/2010/main" val="353426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ble with numbers and numbers&#10;&#10;AI-generated content may be incorrect.">
            <a:extLst>
              <a:ext uri="{FF2B5EF4-FFF2-40B4-BE49-F238E27FC236}">
                <a16:creationId xmlns:a16="http://schemas.microsoft.com/office/drawing/2014/main" id="{AD128194-DC57-18D2-651E-735A3AFE9F07}"/>
              </a:ext>
            </a:extLst>
          </p:cNvPr>
          <p:cNvPicPr>
            <a:picLocks noChangeAspect="1"/>
          </p:cNvPicPr>
          <p:nvPr/>
        </p:nvPicPr>
        <p:blipFill>
          <a:blip r:embed="rId2"/>
          <a:stretch>
            <a:fillRect/>
          </a:stretch>
        </p:blipFill>
        <p:spPr>
          <a:xfrm>
            <a:off x="0" y="1310640"/>
            <a:ext cx="12192000" cy="4236720"/>
          </a:xfrm>
          <a:prstGeom prst="rect">
            <a:avLst/>
          </a:prstGeom>
          <a:noFill/>
        </p:spPr>
      </p:pic>
      <p:sp>
        <p:nvSpPr>
          <p:cNvPr id="2" name="TextBox 1">
            <a:extLst>
              <a:ext uri="{FF2B5EF4-FFF2-40B4-BE49-F238E27FC236}">
                <a16:creationId xmlns:a16="http://schemas.microsoft.com/office/drawing/2014/main" id="{25045FCB-8944-6E0A-4B59-909726BB3A0A}"/>
              </a:ext>
            </a:extLst>
          </p:cNvPr>
          <p:cNvSpPr txBox="1"/>
          <p:nvPr/>
        </p:nvSpPr>
        <p:spPr>
          <a:xfrm>
            <a:off x="1486777" y="324507"/>
            <a:ext cx="8216900" cy="1558528"/>
          </a:xfrm>
          <a:prstGeom prst="rect">
            <a:avLst/>
          </a:prstGeom>
        </p:spPr>
        <p:txBody>
          <a:bodyPr rot="0" spcFirstLastPara="0" vertOverflow="overflow" horzOverflow="overflow" vert="horz" lIns="0" tIns="0" rIns="0" bIns="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000" b="1" kern="1200">
                <a:solidFill>
                  <a:schemeClr val="bg2"/>
                </a:solidFill>
                <a:latin typeface="Gadugi" panose="020B0502040204020203" pitchFamily="34" charset="0"/>
                <a:ea typeface="Gadugi" panose="020B0502040204020203" pitchFamily="34" charset="0"/>
                <a:cs typeface="Arial" panose="020B0604020202020204" pitchFamily="34" charset="0"/>
              </a:rPr>
              <a:t>National Trends</a:t>
            </a:r>
            <a:r>
              <a:rPr lang="en-US" sz="6000" b="1" i="0" u="none" strike="noStrike" kern="1200" baseline="0">
                <a:solidFill>
                  <a:schemeClr val="bg2"/>
                </a:solidFill>
                <a:latin typeface="Gadugi" panose="020B0502040204020203" pitchFamily="34" charset="0"/>
                <a:ea typeface="Gadugi" panose="020B0502040204020203" pitchFamily="34" charset="0"/>
                <a:cs typeface="Arial" panose="020B0604020202020204" pitchFamily="34" charset="0"/>
              </a:rPr>
              <a:t>​</a:t>
            </a:r>
            <a:r>
              <a:rPr lang="en-US" sz="6000" b="1" i="0" kern="1200">
                <a:solidFill>
                  <a:schemeClr val="bg2"/>
                </a:solidFill>
                <a:latin typeface="Gadugi" panose="020B0502040204020203" pitchFamily="34" charset="0"/>
                <a:ea typeface="Gadugi" panose="020B0502040204020203" pitchFamily="34" charset="0"/>
                <a:cs typeface="Arial" panose="020B0604020202020204" pitchFamily="34" charset="0"/>
              </a:rPr>
              <a:t>​</a:t>
            </a:r>
            <a:endParaRPr lang="en-US" sz="6000" b="1" kern="1200">
              <a:solidFill>
                <a:schemeClr val="bg2"/>
              </a:solidFill>
              <a:latin typeface="Gadugi" panose="020B0502040204020203" pitchFamily="34" charset="0"/>
              <a:ea typeface="Gadugi" panose="020B0502040204020203" pitchFamily="34" charset="0"/>
              <a:cs typeface="Arial" panose="020B0604020202020204" pitchFamily="34" charset="0"/>
            </a:endParaRPr>
          </a:p>
          <a:p>
            <a:pPr>
              <a:lnSpc>
                <a:spcPct val="90000"/>
              </a:lnSpc>
              <a:spcBef>
                <a:spcPct val="0"/>
              </a:spcBef>
              <a:spcAft>
                <a:spcPts val="600"/>
              </a:spcAft>
            </a:pPr>
            <a:endParaRPr lang="en-US" sz="6000" b="1" kern="1200">
              <a:solidFill>
                <a:schemeClr val="bg2"/>
              </a:solidFill>
              <a:latin typeface="Gadugi" panose="020B0502040204020203" pitchFamily="34" charset="0"/>
              <a:ea typeface="Gadugi" panose="020B0502040204020203" pitchFamily="34" charset="0"/>
              <a:cs typeface="Arial" panose="020B0604020202020204" pitchFamily="34" charset="0"/>
            </a:endParaRPr>
          </a:p>
        </p:txBody>
      </p:sp>
      <p:sp>
        <p:nvSpPr>
          <p:cNvPr id="5" name="TextBox 4">
            <a:extLst>
              <a:ext uri="{FF2B5EF4-FFF2-40B4-BE49-F238E27FC236}">
                <a16:creationId xmlns:a16="http://schemas.microsoft.com/office/drawing/2014/main" id="{5DF25828-E23A-7FBE-1924-11FFF5BF87B9}"/>
              </a:ext>
            </a:extLst>
          </p:cNvPr>
          <p:cNvSpPr txBox="1"/>
          <p:nvPr/>
        </p:nvSpPr>
        <p:spPr>
          <a:xfrm>
            <a:off x="952500" y="5963576"/>
            <a:ext cx="10286999" cy="407460"/>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a:bodyPr>
          <a:lstStyle/>
          <a:p>
            <a:pPr>
              <a:spcBef>
                <a:spcPts val="1000"/>
              </a:spcBef>
            </a:pPr>
            <a:r>
              <a:rPr lang="en-US" sz="2400" b="0" kern="1200">
                <a:solidFill>
                  <a:schemeClr val="bg1"/>
                </a:solidFill>
                <a:latin typeface="Gadugi" panose="020B0502040204020203" pitchFamily="34" charset="0"/>
                <a:ea typeface="Gadugi" panose="020B0502040204020203"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Veteran Education Benefits</a:t>
            </a:r>
          </a:p>
          <a:p>
            <a:pPr>
              <a:spcBef>
                <a:spcPts val="1000"/>
              </a:spcBef>
            </a:pPr>
            <a:endParaRPr lang="en-US" sz="2400" b="0" kern="1200">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spTree>
    <p:extLst>
      <p:ext uri="{BB962C8B-B14F-4D97-AF65-F5344CB8AC3E}">
        <p14:creationId xmlns:p14="http://schemas.microsoft.com/office/powerpoint/2010/main" val="181204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43CB3-8336-E87F-9FCD-9DDF6BA01E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50939AF-B173-1298-C0F3-9677F6A6F492}"/>
              </a:ext>
            </a:extLst>
          </p:cNvPr>
          <p:cNvSpPr txBox="1"/>
          <p:nvPr/>
        </p:nvSpPr>
        <p:spPr>
          <a:xfrm>
            <a:off x="952500" y="6454059"/>
            <a:ext cx="3691758" cy="407460"/>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a:bodyPr>
          <a:lstStyle/>
          <a:p>
            <a:pPr>
              <a:spcBef>
                <a:spcPts val="1000"/>
              </a:spcBef>
            </a:pPr>
            <a:r>
              <a:rPr lang="en-US" sz="2400" b="0" kern="1200">
                <a:solidFill>
                  <a:schemeClr val="bg1"/>
                </a:solidFill>
                <a:latin typeface="Gadugi" panose="020B0502040204020203" pitchFamily="34" charset="0"/>
                <a:ea typeface="Gadugi" panose="020B0502040204020203"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Veteran Education Benefits</a:t>
            </a:r>
          </a:p>
          <a:p>
            <a:pPr>
              <a:spcBef>
                <a:spcPts val="1000"/>
              </a:spcBef>
            </a:pPr>
            <a:endParaRPr lang="en-US" sz="2400" b="0" kern="1200">
              <a:solidFill>
                <a:schemeClr val="bg1"/>
              </a:solidFill>
              <a:latin typeface="Gadugi" panose="020B0502040204020203" pitchFamily="34" charset="0"/>
              <a:ea typeface="Gadugi" panose="020B0502040204020203" pitchFamily="34" charset="0"/>
              <a:cs typeface="Open Sans" panose="020B0606030504020204" pitchFamily="34" charset="0"/>
            </a:endParaRPr>
          </a:p>
        </p:txBody>
      </p:sp>
      <p:pic>
        <p:nvPicPr>
          <p:cNvPr id="4" name="Picture 3" descr="A green and white chart with numbers and text&#10;&#10;AI-generated content may be incorrect.">
            <a:extLst>
              <a:ext uri="{FF2B5EF4-FFF2-40B4-BE49-F238E27FC236}">
                <a16:creationId xmlns:a16="http://schemas.microsoft.com/office/drawing/2014/main" id="{9895C434-B514-838A-10F4-D31888A0F144}"/>
              </a:ext>
            </a:extLst>
          </p:cNvPr>
          <p:cNvPicPr>
            <a:picLocks noChangeAspect="1"/>
          </p:cNvPicPr>
          <p:nvPr/>
        </p:nvPicPr>
        <p:blipFill>
          <a:blip r:embed="rId3"/>
          <a:stretch>
            <a:fillRect/>
          </a:stretch>
        </p:blipFill>
        <p:spPr>
          <a:xfrm>
            <a:off x="1916" y="85616"/>
            <a:ext cx="12188166" cy="6064905"/>
          </a:xfrm>
          <a:prstGeom prst="rect">
            <a:avLst/>
          </a:prstGeom>
        </p:spPr>
      </p:pic>
    </p:spTree>
    <p:extLst>
      <p:ext uri="{BB962C8B-B14F-4D97-AF65-F5344CB8AC3E}">
        <p14:creationId xmlns:p14="http://schemas.microsoft.com/office/powerpoint/2010/main" val="2737540283"/>
      </p:ext>
    </p:extLst>
  </p:cSld>
  <p:clrMapOvr>
    <a:masterClrMapping/>
  </p:clrMapOvr>
</p:sld>
</file>

<file path=ppt/theme/theme1.xml><?xml version="1.0" encoding="utf-8"?>
<a:theme xmlns:a="http://schemas.openxmlformats.org/drawingml/2006/main" name="TBR Theme">
  <a:themeElements>
    <a:clrScheme name="TBR">
      <a:dk1>
        <a:srgbClr val="004B96"/>
      </a:dk1>
      <a:lt1>
        <a:srgbClr val="D0343A"/>
      </a:lt1>
      <a:dk2>
        <a:srgbClr val="FFFFFF"/>
      </a:dk2>
      <a:lt2>
        <a:srgbClr val="000000"/>
      </a:lt2>
      <a:accent1>
        <a:srgbClr val="003865"/>
      </a:accent1>
      <a:accent2>
        <a:srgbClr val="65B2E8"/>
      </a:accent2>
      <a:accent3>
        <a:srgbClr val="797D81"/>
      </a:accent3>
      <a:accent4>
        <a:srgbClr val="B7B8B9"/>
      </a:accent4>
      <a:accent5>
        <a:srgbClr val="01243F"/>
      </a:accent5>
      <a:accent6>
        <a:srgbClr val="831619"/>
      </a:accent6>
      <a:hlink>
        <a:srgbClr val="004B96"/>
      </a:hlink>
      <a:folHlink>
        <a:srgbClr val="65B2E8"/>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BR Blue Theme">
  <a:themeElements>
    <a:clrScheme name="TBR">
      <a:dk1>
        <a:srgbClr val="004B96"/>
      </a:dk1>
      <a:lt1>
        <a:srgbClr val="D0343A"/>
      </a:lt1>
      <a:dk2>
        <a:srgbClr val="FFFFFF"/>
      </a:dk2>
      <a:lt2>
        <a:srgbClr val="000000"/>
      </a:lt2>
      <a:accent1>
        <a:srgbClr val="003865"/>
      </a:accent1>
      <a:accent2>
        <a:srgbClr val="65B2E8"/>
      </a:accent2>
      <a:accent3>
        <a:srgbClr val="797D81"/>
      </a:accent3>
      <a:accent4>
        <a:srgbClr val="B7B8B9"/>
      </a:accent4>
      <a:accent5>
        <a:srgbClr val="01243F"/>
      </a:accent5>
      <a:accent6>
        <a:srgbClr val="831619"/>
      </a:accent6>
      <a:hlink>
        <a:srgbClr val="004B96"/>
      </a:hlink>
      <a:folHlink>
        <a:srgbClr val="65B2E8"/>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ources">
  <a:themeElements>
    <a:clrScheme name="TBR">
      <a:dk1>
        <a:srgbClr val="004B96"/>
      </a:dk1>
      <a:lt1>
        <a:srgbClr val="D0343A"/>
      </a:lt1>
      <a:dk2>
        <a:srgbClr val="FFFFFF"/>
      </a:dk2>
      <a:lt2>
        <a:srgbClr val="000000"/>
      </a:lt2>
      <a:accent1>
        <a:srgbClr val="003865"/>
      </a:accent1>
      <a:accent2>
        <a:srgbClr val="65B2E8"/>
      </a:accent2>
      <a:accent3>
        <a:srgbClr val="797D81"/>
      </a:accent3>
      <a:accent4>
        <a:srgbClr val="B7B8B9"/>
      </a:accent4>
      <a:accent5>
        <a:srgbClr val="01243F"/>
      </a:accent5>
      <a:accent6>
        <a:srgbClr val="831619"/>
      </a:accent6>
      <a:hlink>
        <a:srgbClr val="004B96"/>
      </a:hlink>
      <a:folHlink>
        <a:srgbClr val="65B2E8"/>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47077D6A2C4C42A304C7827C586B1E" ma:contentTypeVersion="10" ma:contentTypeDescription="Create a new document." ma:contentTypeScope="" ma:versionID="2d2e0f6d8744d0af27a8598c24f94a7a">
  <xsd:schema xmlns:xsd="http://www.w3.org/2001/XMLSchema" xmlns:xs="http://www.w3.org/2001/XMLSchema" xmlns:p="http://schemas.microsoft.com/office/2006/metadata/properties" xmlns:ns2="f353fef1-257f-452e-b543-d6760dd5b982" xmlns:ns3="fa4593d4-cf51-4699-84bd-2a6823231a38" targetNamespace="http://schemas.microsoft.com/office/2006/metadata/properties" ma:root="true" ma:fieldsID="db41e8c89719546b8ae43bf217f73ba8" ns2:_="" ns3:_="">
    <xsd:import namespace="f353fef1-257f-452e-b543-d6760dd5b982"/>
    <xsd:import namespace="fa4593d4-cf51-4699-84bd-2a6823231a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3fef1-257f-452e-b543-d6760dd5b9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d17622-382b-4b9f-b8a1-86b7f4a7802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4593d4-cf51-4699-84bd-2a6823231a3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08b21da-5e6a-46f4-903a-88bdfd2b3928}" ma:internalName="TaxCatchAll" ma:showField="CatchAllData" ma:web="fa4593d4-cf51-4699-84bd-2a6823231a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4593d4-cf51-4699-84bd-2a6823231a38" xsi:nil="true"/>
    <lcf76f155ced4ddcb4097134ff3c332f xmlns="f353fef1-257f-452e-b543-d6760dd5b98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B0A4A-2B8A-41F7-8F8E-CAA2D85A77DF}">
  <ds:schemaRefs>
    <ds:schemaRef ds:uri="f353fef1-257f-452e-b543-d6760dd5b982"/>
    <ds:schemaRef ds:uri="fa4593d4-cf51-4699-84bd-2a6823231a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7FFD54-27B0-415C-8654-D843242BD071}">
  <ds:schemaRefs>
    <ds:schemaRef ds:uri="f353fef1-257f-452e-b543-d6760dd5b982"/>
    <ds:schemaRef ds:uri="fa4593d4-cf51-4699-84bd-2a6823231a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14B8143-C3D6-460D-830C-A8DBEE855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4</Notes>
  <HiddenSlides>0</HiddenSlide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TBR Theme</vt:lpstr>
      <vt:lpstr>TBR Blue Theme</vt:lpstr>
      <vt:lpstr>Resources</vt:lpstr>
      <vt:lpstr>PowerPoint Presentation</vt:lpstr>
      <vt:lpstr>2025 Annual Veterans Services Survey</vt:lpstr>
      <vt:lpstr>Veteran Services Survey Responses</vt:lpstr>
      <vt:lpstr>Increase Response Rates</vt:lpstr>
      <vt:lpstr>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revision>1</cp:revision>
  <dcterms:created xsi:type="dcterms:W3CDTF">2020-01-21T18:13:39Z</dcterms:created>
  <dcterms:modified xsi:type="dcterms:W3CDTF">2026-04-18T10:47:58Z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0x010100C547077D6A2C4C42A304C7827C586B1E</vt:lpwstr>
  </property>
  <property fmtid="{D5CDD505-2E9C-101B-9397-08002B2CF9AE}" pid="3" name="MediaServiceImageTags">
    <vt:lpwstr/>
  </property>
</Properties>
</file>